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8" r:id="rId1"/>
  </p:sldMasterIdLst>
  <p:notesMasterIdLst>
    <p:notesMasterId r:id="rId22"/>
  </p:notesMasterIdLst>
  <p:sldIdLst>
    <p:sldId id="309" r:id="rId2"/>
    <p:sldId id="310" r:id="rId3"/>
    <p:sldId id="311" r:id="rId4"/>
    <p:sldId id="312" r:id="rId5"/>
    <p:sldId id="334" r:id="rId6"/>
    <p:sldId id="322" r:id="rId7"/>
    <p:sldId id="337" r:id="rId8"/>
    <p:sldId id="318" r:id="rId9"/>
    <p:sldId id="338" r:id="rId10"/>
    <p:sldId id="326" r:id="rId11"/>
    <p:sldId id="333" r:id="rId12"/>
    <p:sldId id="328" r:id="rId13"/>
    <p:sldId id="314" r:id="rId14"/>
    <p:sldId id="315" r:id="rId15"/>
    <p:sldId id="330" r:id="rId16"/>
    <p:sldId id="316" r:id="rId17"/>
    <p:sldId id="331" r:id="rId18"/>
    <p:sldId id="317" r:id="rId19"/>
    <p:sldId id="319" r:id="rId20"/>
    <p:sldId id="320" r:id="rId21"/>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6600"/>
    <a:srgbClr val="4BFA4C"/>
    <a:srgbClr val="FFC000"/>
    <a:srgbClr val="85FFBC"/>
    <a:srgbClr val="15FF7F"/>
    <a:srgbClr val="FF8585"/>
    <a:srgbClr val="FFE389"/>
    <a:srgbClr val="CC7900"/>
    <a:srgbClr val="FF9900"/>
    <a:srgbClr val="00C45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7" autoAdjust="0"/>
    <p:restoredTop sz="91801" autoAdjust="0"/>
  </p:normalViewPr>
  <p:slideViewPr>
    <p:cSldViewPr snapToGrid="0">
      <p:cViewPr varScale="1">
        <p:scale>
          <a:sx n="56" d="100"/>
          <a:sy n="56" d="100"/>
        </p:scale>
        <p:origin x="1068" y="5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oleObject" Target="file:///C:\Users\Ahmed%20Al%20Zaabi\Desktop\1st%20Experiment%20analysis\Saturation%20Profile%20all.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Users\Ahmed%20Al%20Zaabi\Desktop\1st%20Experiment%20analysis\Saturation%20Profile%20all.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C:\Users\Ahmed%20Al%20Zaabi\Desktop\1st%20Experiment%20analysis\Saturation%20Profile%20all.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C:\Users\Ahmed%20Al%20Zaabi\Desktop\1st%20Experiment%20analysis\Saturation%20Profile%20all.xlsx"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C:\Users\Ahmed%20Al%20Zaabi\Desktop\1st%20Experiment%20analysis\Saturation%20Profile%20all.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C:\Users\Ahmed%20Al%20Zaabi\Desktop\1st%20Experiment%20analysis\Saturation%20Profile%20all.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embeddings/oleObject1.bin"/></Relationships>
</file>

<file path=ppt/charts/_rels/chart8.xml.rels><?xml version="1.0" encoding="UTF-8" standalone="yes"?>
<Relationships xmlns="http://schemas.openxmlformats.org/package/2006/relationships"><Relationship Id="rId1" Type="http://schemas.openxmlformats.org/officeDocument/2006/relationships/oleObject" Target="file:///C:\Users\Ahmed%20Al%20Zaabi\Desktop\1st%20Experiment%20analysis\Saturation%20Profile%20all.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Users\Ahmed%20Al%20Zaabi\Desktop\1st%20Experiment%20analysis\Saturation%20Profile%20al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1146998824320133E-2"/>
          <c:y val="3.0234765180651102E-2"/>
          <c:w val="0.85847789746383951"/>
          <c:h val="0.62936958994637349"/>
        </c:manualLayout>
      </c:layout>
      <c:scatterChart>
        <c:scatterStyle val="lineMarker"/>
        <c:varyColors val="0"/>
        <c:ser>
          <c:idx val="6"/>
          <c:order val="0"/>
          <c:tx>
            <c:strRef>
              <c:f>'Graphs (2)'!$Y$5</c:f>
              <c:strCache>
                <c:ptCount val="1"/>
                <c:pt idx="0">
                  <c:v>H₂</c:v>
                </c:pt>
              </c:strCache>
            </c:strRef>
          </c:tx>
          <c:spPr>
            <a:ln w="57150">
              <a:solidFill>
                <a:srgbClr val="15FF7F"/>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Summary!$K$3:$K$4032</c:f>
              <c:numCache>
                <c:formatCode>0.000</c:formatCode>
                <c:ptCount val="4030"/>
                <c:pt idx="0">
                  <c:v>9.2785548692224253</c:v>
                </c:pt>
                <c:pt idx="1">
                  <c:v>9.3167574838213572</c:v>
                </c:pt>
                <c:pt idx="2">
                  <c:v>9.3743277555929918</c:v>
                </c:pt>
                <c:pt idx="3">
                  <c:v>9.416689428098465</c:v>
                </c:pt>
                <c:pt idx="4">
                  <c:v>9.4458801141955586</c:v>
                </c:pt>
                <c:pt idx="5">
                  <c:v>9.4815579023492411</c:v>
                </c:pt>
                <c:pt idx="6">
                  <c:v>9.4072574699483997</c:v>
                </c:pt>
                <c:pt idx="7">
                  <c:v>9.3095362339394061</c:v>
                </c:pt>
                <c:pt idx="8">
                  <c:v>9.2714700762094555</c:v>
                </c:pt>
                <c:pt idx="9">
                  <c:v>9.2248882424091345</c:v>
                </c:pt>
                <c:pt idx="10">
                  <c:v>9.3019852220830117</c:v>
                </c:pt>
                <c:pt idx="11">
                  <c:v>9.4131815818168381</c:v>
                </c:pt>
                <c:pt idx="12">
                  <c:v>9.4264217951925993</c:v>
                </c:pt>
                <c:pt idx="13">
                  <c:v>9.4436573452004229</c:v>
                </c:pt>
                <c:pt idx="14">
                  <c:v>9.5075244516603963</c:v>
                </c:pt>
                <c:pt idx="15">
                  <c:v>9.4333508720216557</c:v>
                </c:pt>
                <c:pt idx="16">
                  <c:v>9.3338917470938885</c:v>
                </c:pt>
                <c:pt idx="17">
                  <c:v>9.3169795557060251</c:v>
                </c:pt>
                <c:pt idx="18">
                  <c:v>9.4520606548392916</c:v>
                </c:pt>
                <c:pt idx="19">
                  <c:v>9.6577234063822779</c:v>
                </c:pt>
                <c:pt idx="20">
                  <c:v>9.7459740462213116</c:v>
                </c:pt>
                <c:pt idx="21">
                  <c:v>9.7195426858830238</c:v>
                </c:pt>
                <c:pt idx="22">
                  <c:v>9.6717249624946842</c:v>
                </c:pt>
                <c:pt idx="23">
                  <c:v>9.7744200222012871</c:v>
                </c:pt>
                <c:pt idx="24">
                  <c:v>9.9825543448619172</c:v>
                </c:pt>
                <c:pt idx="25">
                  <c:v>10.175760147401407</c:v>
                </c:pt>
                <c:pt idx="26">
                  <c:v>10.231925638100305</c:v>
                </c:pt>
                <c:pt idx="27">
                  <c:v>10.214945712872618</c:v>
                </c:pt>
                <c:pt idx="28">
                  <c:v>10.226375560955709</c:v>
                </c:pt>
                <c:pt idx="29">
                  <c:v>10.215894597074884</c:v>
                </c:pt>
                <c:pt idx="30">
                  <c:v>10.170381717253262</c:v>
                </c:pt>
                <c:pt idx="31">
                  <c:v>10.006610604034558</c:v>
                </c:pt>
                <c:pt idx="32">
                  <c:v>9.8370033108826629</c:v>
                </c:pt>
                <c:pt idx="33">
                  <c:v>9.6615331181332014</c:v>
                </c:pt>
                <c:pt idx="34">
                  <c:v>9.4746413898693032</c:v>
                </c:pt>
                <c:pt idx="35">
                  <c:v>9.2135318180160084</c:v>
                </c:pt>
                <c:pt idx="36">
                  <c:v>9.0290856464310938</c:v>
                </c:pt>
                <c:pt idx="37">
                  <c:v>8.8929401474785905</c:v>
                </c:pt>
                <c:pt idx="38">
                  <c:v>8.6854412895079633</c:v>
                </c:pt>
                <c:pt idx="39">
                  <c:v>8.3389803306399664</c:v>
                </c:pt>
                <c:pt idx="40">
                  <c:v>7.9949830999799794</c:v>
                </c:pt>
                <c:pt idx="41">
                  <c:v>7.7598706570338365</c:v>
                </c:pt>
                <c:pt idx="42">
                  <c:v>7.5385783452147468</c:v>
                </c:pt>
                <c:pt idx="43">
                  <c:v>7.371229137333847</c:v>
                </c:pt>
                <c:pt idx="44">
                  <c:v>7.2578155103326836</c:v>
                </c:pt>
                <c:pt idx="45">
                  <c:v>7.1043969613736113</c:v>
                </c:pt>
                <c:pt idx="46">
                  <c:v>7.0079455215061763</c:v>
                </c:pt>
                <c:pt idx="47">
                  <c:v>7.0272379123211266</c:v>
                </c:pt>
                <c:pt idx="48">
                  <c:v>7.0962659925610971</c:v>
                </c:pt>
                <c:pt idx="49">
                  <c:v>7.1498995064321225</c:v>
                </c:pt>
                <c:pt idx="50">
                  <c:v>7.2380828339696643</c:v>
                </c:pt>
                <c:pt idx="51">
                  <c:v>7.3045899770999263</c:v>
                </c:pt>
                <c:pt idx="52">
                  <c:v>7.348842677987709</c:v>
                </c:pt>
                <c:pt idx="53">
                  <c:v>7.4032294567589947</c:v>
                </c:pt>
                <c:pt idx="54">
                  <c:v>7.4695348650823741</c:v>
                </c:pt>
                <c:pt idx="55">
                  <c:v>7.471554545478666</c:v>
                </c:pt>
                <c:pt idx="56">
                  <c:v>7.3965625397674</c:v>
                </c:pt>
                <c:pt idx="57">
                  <c:v>7.297546409364462</c:v>
                </c:pt>
                <c:pt idx="58">
                  <c:v>7.1844678609445101</c:v>
                </c:pt>
                <c:pt idx="59">
                  <c:v>7.082677041817977</c:v>
                </c:pt>
                <c:pt idx="60">
                  <c:v>7.0382607070739294</c:v>
                </c:pt>
                <c:pt idx="61">
                  <c:v>7.118005945157158</c:v>
                </c:pt>
                <c:pt idx="62">
                  <c:v>7.2729324028281193</c:v>
                </c:pt>
                <c:pt idx="63">
                  <c:v>7.3912562238510393</c:v>
                </c:pt>
                <c:pt idx="64">
                  <c:v>7.5168483236610486</c:v>
                </c:pt>
                <c:pt idx="65">
                  <c:v>7.5563137620429686</c:v>
                </c:pt>
                <c:pt idx="66">
                  <c:v>7.5081030603154231</c:v>
                </c:pt>
                <c:pt idx="67">
                  <c:v>7.3749348873347182</c:v>
                </c:pt>
                <c:pt idx="68">
                  <c:v>7.3455836853065701</c:v>
                </c:pt>
                <c:pt idx="69">
                  <c:v>7.2459694687619187</c:v>
                </c:pt>
                <c:pt idx="70">
                  <c:v>7.0621601516741972</c:v>
                </c:pt>
                <c:pt idx="71">
                  <c:v>6.8725268906589827</c:v>
                </c:pt>
                <c:pt idx="72">
                  <c:v>6.7654995796115749</c:v>
                </c:pt>
                <c:pt idx="73">
                  <c:v>6.7137201534778086</c:v>
                </c:pt>
                <c:pt idx="74">
                  <c:v>6.7073170722078519</c:v>
                </c:pt>
                <c:pt idx="75">
                  <c:v>6.690957350826686</c:v>
                </c:pt>
                <c:pt idx="76">
                  <c:v>6.568335338994344</c:v>
                </c:pt>
                <c:pt idx="77">
                  <c:v>6.5129634871075632</c:v>
                </c:pt>
                <c:pt idx="78">
                  <c:v>6.4832095858420686</c:v>
                </c:pt>
                <c:pt idx="79">
                  <c:v>6.4960955012326158</c:v>
                </c:pt>
                <c:pt idx="80">
                  <c:v>6.4376138515842953</c:v>
                </c:pt>
                <c:pt idx="81">
                  <c:v>6.4060765010774912</c:v>
                </c:pt>
                <c:pt idx="82">
                  <c:v>6.4464278110485589</c:v>
                </c:pt>
                <c:pt idx="83">
                  <c:v>6.5072138156687425</c:v>
                </c:pt>
                <c:pt idx="84">
                  <c:v>6.5534376308922617</c:v>
                </c:pt>
                <c:pt idx="85">
                  <c:v>6.6196433892174973</c:v>
                </c:pt>
                <c:pt idx="86">
                  <c:v>6.6569942645351974</c:v>
                </c:pt>
                <c:pt idx="87">
                  <c:v>6.7011944052612753</c:v>
                </c:pt>
                <c:pt idx="88">
                  <c:v>6.7333533360978874</c:v>
                </c:pt>
                <c:pt idx="89">
                  <c:v>6.7058961868578679</c:v>
                </c:pt>
                <c:pt idx="90">
                  <c:v>6.7564677428875886</c:v>
                </c:pt>
                <c:pt idx="91">
                  <c:v>6.8939642204350431</c:v>
                </c:pt>
                <c:pt idx="92">
                  <c:v>7.0231127453527318</c:v>
                </c:pt>
                <c:pt idx="93">
                  <c:v>7.1611954632334953</c:v>
                </c:pt>
                <c:pt idx="94">
                  <c:v>7.2948056495196241</c:v>
                </c:pt>
                <c:pt idx="95">
                  <c:v>7.2763046647776273</c:v>
                </c:pt>
                <c:pt idx="96">
                  <c:v>7.1160866871198163</c:v>
                </c:pt>
                <c:pt idx="97">
                  <c:v>7.0999564688452903</c:v>
                </c:pt>
                <c:pt idx="98">
                  <c:v>7.1864782886980212</c:v>
                </c:pt>
                <c:pt idx="99">
                  <c:v>7.2524193822408209</c:v>
                </c:pt>
                <c:pt idx="100">
                  <c:v>7.2682659846171376</c:v>
                </c:pt>
                <c:pt idx="101">
                  <c:v>7.266758874660006</c:v>
                </c:pt>
                <c:pt idx="102">
                  <c:v>7.2139410714432781</c:v>
                </c:pt>
                <c:pt idx="103">
                  <c:v>7.2025845470457375</c:v>
                </c:pt>
                <c:pt idx="104">
                  <c:v>7.212425924577051</c:v>
                </c:pt>
                <c:pt idx="105">
                  <c:v>7.3069578257416818</c:v>
                </c:pt>
                <c:pt idx="106">
                  <c:v>7.5116067677223315</c:v>
                </c:pt>
                <c:pt idx="107">
                  <c:v>7.7090061569231487</c:v>
                </c:pt>
                <c:pt idx="108">
                  <c:v>7.8368787126860298</c:v>
                </c:pt>
                <c:pt idx="109">
                  <c:v>7.9683418534812729</c:v>
                </c:pt>
                <c:pt idx="110">
                  <c:v>8.0818350357421966</c:v>
                </c:pt>
                <c:pt idx="111">
                  <c:v>8.0986785635290168</c:v>
                </c:pt>
                <c:pt idx="112">
                  <c:v>8.1775685249898871</c:v>
                </c:pt>
                <c:pt idx="113">
                  <c:v>8.274836327404568</c:v>
                </c:pt>
                <c:pt idx="114">
                  <c:v>8.4093209282646413</c:v>
                </c:pt>
                <c:pt idx="115">
                  <c:v>8.5306081780171805</c:v>
                </c:pt>
                <c:pt idx="116">
                  <c:v>8.6391780398474562</c:v>
                </c:pt>
                <c:pt idx="117">
                  <c:v>8.7367440493662816</c:v>
                </c:pt>
                <c:pt idx="118">
                  <c:v>8.7763146581414322</c:v>
                </c:pt>
                <c:pt idx="119">
                  <c:v>8.6894149887615857</c:v>
                </c:pt>
                <c:pt idx="120">
                  <c:v>8.5028772780056805</c:v>
                </c:pt>
                <c:pt idx="121">
                  <c:v>8.3429839282331173</c:v>
                </c:pt>
                <c:pt idx="122">
                  <c:v>8.3056707270172225</c:v>
                </c:pt>
                <c:pt idx="123">
                  <c:v>8.361865432738993</c:v>
                </c:pt>
                <c:pt idx="124">
                  <c:v>8.3595005598189864</c:v>
                </c:pt>
                <c:pt idx="125">
                  <c:v>8.3182716899275633</c:v>
                </c:pt>
                <c:pt idx="126">
                  <c:v>8.1248682688974743</c:v>
                </c:pt>
                <c:pt idx="127">
                  <c:v>8.0754777028750571</c:v>
                </c:pt>
                <c:pt idx="128">
                  <c:v>8.0721589381137253</c:v>
                </c:pt>
                <c:pt idx="129">
                  <c:v>8.0285352495608677</c:v>
                </c:pt>
                <c:pt idx="130">
                  <c:v>8.0332416065652588</c:v>
                </c:pt>
                <c:pt idx="131">
                  <c:v>7.9306240935032957</c:v>
                </c:pt>
                <c:pt idx="132">
                  <c:v>7.8499563346465369</c:v>
                </c:pt>
                <c:pt idx="133">
                  <c:v>7.8046887543196091</c:v>
                </c:pt>
                <c:pt idx="134">
                  <c:v>7.6546940281019893</c:v>
                </c:pt>
                <c:pt idx="135">
                  <c:v>7.5293752895081569</c:v>
                </c:pt>
                <c:pt idx="136">
                  <c:v>7.4083730921312334</c:v>
                </c:pt>
                <c:pt idx="137">
                  <c:v>7.3189016156912201</c:v>
                </c:pt>
                <c:pt idx="138">
                  <c:v>7.2724527764260234</c:v>
                </c:pt>
                <c:pt idx="139">
                  <c:v>7.2430855882992251</c:v>
                </c:pt>
                <c:pt idx="140">
                  <c:v>7.2824085910187613</c:v>
                </c:pt>
                <c:pt idx="141">
                  <c:v>7.2690811255536465</c:v>
                </c:pt>
                <c:pt idx="142">
                  <c:v>7.2408957920350527</c:v>
                </c:pt>
                <c:pt idx="143">
                  <c:v>7.1959074381674402</c:v>
                </c:pt>
                <c:pt idx="144">
                  <c:v>7.1467267719917889</c:v>
                </c:pt>
                <c:pt idx="145">
                  <c:v>7.0707824783004636</c:v>
                </c:pt>
                <c:pt idx="146">
                  <c:v>7.1117532642256247</c:v>
                </c:pt>
                <c:pt idx="147">
                  <c:v>7.1303979209009469</c:v>
                </c:pt>
                <c:pt idx="148">
                  <c:v>7.2149811482773138</c:v>
                </c:pt>
                <c:pt idx="149">
                  <c:v>7.2366415742706138</c:v>
                </c:pt>
                <c:pt idx="150">
                  <c:v>7.1433337648852842</c:v>
                </c:pt>
                <c:pt idx="151">
                  <c:v>7.1489537971671417</c:v>
                </c:pt>
                <c:pt idx="152">
                  <c:v>7.2305113836811277</c:v>
                </c:pt>
                <c:pt idx="153">
                  <c:v>7.4017893467153106</c:v>
                </c:pt>
                <c:pt idx="154">
                  <c:v>7.5763679590100619</c:v>
                </c:pt>
                <c:pt idx="155">
                  <c:v>7.8151622520572648</c:v>
                </c:pt>
                <c:pt idx="156">
                  <c:v>8.0482077961741485</c:v>
                </c:pt>
                <c:pt idx="157">
                  <c:v>8.1943051836502967</c:v>
                </c:pt>
                <c:pt idx="158">
                  <c:v>8.1502279108741096</c:v>
                </c:pt>
                <c:pt idx="159">
                  <c:v>8.0795750328793332</c:v>
                </c:pt>
                <c:pt idx="160">
                  <c:v>8.1429974723549599</c:v>
                </c:pt>
                <c:pt idx="161">
                  <c:v>8.107601927431201</c:v>
                </c:pt>
                <c:pt idx="162">
                  <c:v>7.9897237651396544</c:v>
                </c:pt>
                <c:pt idx="163">
                  <c:v>7.8816353788763518</c:v>
                </c:pt>
                <c:pt idx="164">
                  <c:v>7.6576595298724683</c:v>
                </c:pt>
                <c:pt idx="165">
                  <c:v>7.4700191913661502</c:v>
                </c:pt>
                <c:pt idx="166">
                  <c:v>7.2692054639356876</c:v>
                </c:pt>
                <c:pt idx="167">
                  <c:v>7.0016309886039014</c:v>
                </c:pt>
                <c:pt idx="168">
                  <c:v>6.7723795150828812</c:v>
                </c:pt>
                <c:pt idx="169">
                  <c:v>6.6567401143650589</c:v>
                </c:pt>
                <c:pt idx="170">
                  <c:v>6.4530204892877263</c:v>
                </c:pt>
                <c:pt idx="171">
                  <c:v>6.2783411604686838</c:v>
                </c:pt>
                <c:pt idx="172">
                  <c:v>6.118086264436819</c:v>
                </c:pt>
                <c:pt idx="173">
                  <c:v>6.0184589058491085</c:v>
                </c:pt>
                <c:pt idx="174">
                  <c:v>6.0228620225470184</c:v>
                </c:pt>
                <c:pt idx="175">
                  <c:v>6.0048626459791006</c:v>
                </c:pt>
                <c:pt idx="176">
                  <c:v>5.933576996393688</c:v>
                </c:pt>
                <c:pt idx="177">
                  <c:v>5.8935695051929153</c:v>
                </c:pt>
                <c:pt idx="178">
                  <c:v>5.9492729609932615</c:v>
                </c:pt>
                <c:pt idx="179">
                  <c:v>6.0539784012434197</c:v>
                </c:pt>
                <c:pt idx="180">
                  <c:v>6.1961594820127797</c:v>
                </c:pt>
                <c:pt idx="181">
                  <c:v>6.3908436257241963</c:v>
                </c:pt>
                <c:pt idx="182">
                  <c:v>6.5907421173687091</c:v>
                </c:pt>
                <c:pt idx="183">
                  <c:v>6.7882393888365131</c:v>
                </c:pt>
                <c:pt idx="184">
                  <c:v>6.9595592667725681</c:v>
                </c:pt>
                <c:pt idx="185">
                  <c:v>7.0937341808735743</c:v>
                </c:pt>
                <c:pt idx="186">
                  <c:v>7.2618101330550813</c:v>
                </c:pt>
                <c:pt idx="187">
                  <c:v>7.4601350680398957</c:v>
                </c:pt>
                <c:pt idx="188">
                  <c:v>7.5798926209522817</c:v>
                </c:pt>
                <c:pt idx="189">
                  <c:v>7.636356265443311</c:v>
                </c:pt>
                <c:pt idx="190">
                  <c:v>7.7717691990760844</c:v>
                </c:pt>
                <c:pt idx="191">
                  <c:v>7.8883278788964635</c:v>
                </c:pt>
                <c:pt idx="192">
                  <c:v>7.9524387780727332</c:v>
                </c:pt>
                <c:pt idx="193">
                  <c:v>8.0018696014481172</c:v>
                </c:pt>
                <c:pt idx="194">
                  <c:v>8.0663340538698467</c:v>
                </c:pt>
                <c:pt idx="195">
                  <c:v>8.22915396928137</c:v>
                </c:pt>
                <c:pt idx="196">
                  <c:v>8.2394542826921153</c:v>
                </c:pt>
                <c:pt idx="197">
                  <c:v>8.2421082900430562</c:v>
                </c:pt>
                <c:pt idx="198">
                  <c:v>8.1737980952959983</c:v>
                </c:pt>
                <c:pt idx="199">
                  <c:v>8.1350447296566841</c:v>
                </c:pt>
                <c:pt idx="200">
                  <c:v>8.0657607294104512</c:v>
                </c:pt>
                <c:pt idx="201">
                  <c:v>8.0146097247975607</c:v>
                </c:pt>
                <c:pt idx="202">
                  <c:v>7.914343366260014</c:v>
                </c:pt>
                <c:pt idx="203">
                  <c:v>7.6820122872696377</c:v>
                </c:pt>
                <c:pt idx="204">
                  <c:v>7.5105245135339311</c:v>
                </c:pt>
                <c:pt idx="205">
                  <c:v>7.3765323043603583</c:v>
                </c:pt>
                <c:pt idx="206">
                  <c:v>7.2089740818134977</c:v>
                </c:pt>
                <c:pt idx="207">
                  <c:v>7.0368523342648075</c:v>
                </c:pt>
                <c:pt idx="208">
                  <c:v>6.8545481756231874</c:v>
                </c:pt>
                <c:pt idx="209">
                  <c:v>6.6773895490847934</c:v>
                </c:pt>
                <c:pt idx="210">
                  <c:v>6.6132795119133698</c:v>
                </c:pt>
                <c:pt idx="211">
                  <c:v>6.5808369127915354</c:v>
                </c:pt>
                <c:pt idx="212">
                  <c:v>6.441387194835368</c:v>
                </c:pt>
                <c:pt idx="213">
                  <c:v>6.2270258307001329</c:v>
                </c:pt>
                <c:pt idx="214">
                  <c:v>5.98777796308313</c:v>
                </c:pt>
                <c:pt idx="215">
                  <c:v>5.8399767640047626</c:v>
                </c:pt>
                <c:pt idx="216">
                  <c:v>5.7499862461891844</c:v>
                </c:pt>
                <c:pt idx="217">
                  <c:v>5.714808748809709</c:v>
                </c:pt>
                <c:pt idx="218">
                  <c:v>5.592063120354009</c:v>
                </c:pt>
                <c:pt idx="219">
                  <c:v>5.5482921158994669</c:v>
                </c:pt>
                <c:pt idx="220">
                  <c:v>5.5047245626638004</c:v>
                </c:pt>
                <c:pt idx="221">
                  <c:v>5.485456428686895</c:v>
                </c:pt>
                <c:pt idx="222">
                  <c:v>5.447399111026038</c:v>
                </c:pt>
                <c:pt idx="223">
                  <c:v>5.3550828809352158</c:v>
                </c:pt>
                <c:pt idx="224">
                  <c:v>5.3490616603412819</c:v>
                </c:pt>
                <c:pt idx="225">
                  <c:v>5.3985526505940005</c:v>
                </c:pt>
                <c:pt idx="226">
                  <c:v>5.4969861822200929</c:v>
                </c:pt>
                <c:pt idx="227">
                  <c:v>5.5737759066436281</c:v>
                </c:pt>
                <c:pt idx="228">
                  <c:v>5.6451620538377387</c:v>
                </c:pt>
                <c:pt idx="229">
                  <c:v>5.7333016404303008</c:v>
                </c:pt>
                <c:pt idx="230">
                  <c:v>5.7970383318777667</c:v>
                </c:pt>
                <c:pt idx="231">
                  <c:v>5.8715414932649646</c:v>
                </c:pt>
                <c:pt idx="232">
                  <c:v>5.9556481476630205</c:v>
                </c:pt>
                <c:pt idx="233">
                  <c:v>6.0897903084676743</c:v>
                </c:pt>
                <c:pt idx="234">
                  <c:v>6.2223838069496535</c:v>
                </c:pt>
                <c:pt idx="235">
                  <c:v>6.3877329043095674</c:v>
                </c:pt>
                <c:pt idx="236">
                  <c:v>6.4456797862784372</c:v>
                </c:pt>
                <c:pt idx="237">
                  <c:v>6.5044329124617688</c:v>
                </c:pt>
                <c:pt idx="238">
                  <c:v>6.4840268367571685</c:v>
                </c:pt>
                <c:pt idx="239">
                  <c:v>6.4759809096425345</c:v>
                </c:pt>
                <c:pt idx="240">
                  <c:v>6.4580030967849016</c:v>
                </c:pt>
                <c:pt idx="241">
                  <c:v>6.4170022366967814</c:v>
                </c:pt>
                <c:pt idx="242">
                  <c:v>6.2842732592863308</c:v>
                </c:pt>
                <c:pt idx="243">
                  <c:v>6.1247241938891186</c:v>
                </c:pt>
                <c:pt idx="244">
                  <c:v>6.0566978769828665</c:v>
                </c:pt>
                <c:pt idx="245">
                  <c:v>6.06620698690464</c:v>
                </c:pt>
                <c:pt idx="246">
                  <c:v>6.0339362337216196</c:v>
                </c:pt>
                <c:pt idx="247">
                  <c:v>5.9717637725594406</c:v>
                </c:pt>
                <c:pt idx="248">
                  <c:v>5.8945693156018288</c:v>
                </c:pt>
                <c:pt idx="249">
                  <c:v>5.755040574769926</c:v>
                </c:pt>
                <c:pt idx="250">
                  <c:v>5.6167278950426081</c:v>
                </c:pt>
                <c:pt idx="251">
                  <c:v>5.4882568281388249</c:v>
                </c:pt>
                <c:pt idx="252">
                  <c:v>5.4090673989176423</c:v>
                </c:pt>
                <c:pt idx="253">
                  <c:v>5.3524709614757553</c:v>
                </c:pt>
                <c:pt idx="254">
                  <c:v>5.2955389270428226</c:v>
                </c:pt>
                <c:pt idx="255">
                  <c:v>5.2586379592847932</c:v>
                </c:pt>
                <c:pt idx="256">
                  <c:v>5.2701395357783385</c:v>
                </c:pt>
                <c:pt idx="257">
                  <c:v>5.3246383162115993</c:v>
                </c:pt>
                <c:pt idx="258">
                  <c:v>5.3657828482816239</c:v>
                </c:pt>
                <c:pt idx="259">
                  <c:v>5.4274923816442646</c:v>
                </c:pt>
                <c:pt idx="260">
                  <c:v>5.5564745839311289</c:v>
                </c:pt>
                <c:pt idx="261">
                  <c:v>5.6910498078118072</c:v>
                </c:pt>
                <c:pt idx="262">
                  <c:v>5.8626658812165093</c:v>
                </c:pt>
                <c:pt idx="263">
                  <c:v>6.1366643741455897</c:v>
                </c:pt>
                <c:pt idx="264">
                  <c:v>6.3704185480064819</c:v>
                </c:pt>
                <c:pt idx="265">
                  <c:v>6.5416954394965172</c:v>
                </c:pt>
                <c:pt idx="266">
                  <c:v>6.6418879169844445</c:v>
                </c:pt>
                <c:pt idx="267">
                  <c:v>6.6779286761929288</c:v>
                </c:pt>
                <c:pt idx="268">
                  <c:v>6.6633522574073121</c:v>
                </c:pt>
                <c:pt idx="269">
                  <c:v>6.5665588296937267</c:v>
                </c:pt>
                <c:pt idx="270">
                  <c:v>6.5769274078742228</c:v>
                </c:pt>
                <c:pt idx="271">
                  <c:v>6.615239401686976</c:v>
                </c:pt>
                <c:pt idx="272">
                  <c:v>6.5773538484369176</c:v>
                </c:pt>
                <c:pt idx="273">
                  <c:v>6.5241248235610074</c:v>
                </c:pt>
                <c:pt idx="274">
                  <c:v>6.5761580965787578</c:v>
                </c:pt>
                <c:pt idx="275">
                  <c:v>6.6649856135553858</c:v>
                </c:pt>
                <c:pt idx="276">
                  <c:v>6.6945554929487354</c:v>
                </c:pt>
                <c:pt idx="277">
                  <c:v>6.6577105434821675</c:v>
                </c:pt>
                <c:pt idx="278">
                  <c:v>6.6522410710072855</c:v>
                </c:pt>
                <c:pt idx="279">
                  <c:v>6.6576366708805592</c:v>
                </c:pt>
                <c:pt idx="280">
                  <c:v>6.5897233182726556</c:v>
                </c:pt>
                <c:pt idx="281">
                  <c:v>6.44897206255885</c:v>
                </c:pt>
                <c:pt idx="282">
                  <c:v>6.3623688238055589</c:v>
                </c:pt>
                <c:pt idx="283">
                  <c:v>6.300007883362424</c:v>
                </c:pt>
                <c:pt idx="284">
                  <c:v>6.2396046498952042</c:v>
                </c:pt>
                <c:pt idx="285">
                  <c:v>6.1325543984338786</c:v>
                </c:pt>
                <c:pt idx="286">
                  <c:v>6.0800619970827325</c:v>
                </c:pt>
                <c:pt idx="287">
                  <c:v>6.027480081990368</c:v>
                </c:pt>
                <c:pt idx="288">
                  <c:v>5.9151121207706536</c:v>
                </c:pt>
                <c:pt idx="289">
                  <c:v>5.7643888499651288</c:v>
                </c:pt>
                <c:pt idx="290">
                  <c:v>5.6126266044354551</c:v>
                </c:pt>
                <c:pt idx="291">
                  <c:v>5.5285674772253373</c:v>
                </c:pt>
                <c:pt idx="292">
                  <c:v>5.4493428133445851</c:v>
                </c:pt>
                <c:pt idx="293">
                  <c:v>5.4208570039010793</c:v>
                </c:pt>
                <c:pt idx="294">
                  <c:v>5.463976072434642</c:v>
                </c:pt>
                <c:pt idx="295">
                  <c:v>5.5742336932167635</c:v>
                </c:pt>
                <c:pt idx="296">
                  <c:v>5.6555035480690847</c:v>
                </c:pt>
                <c:pt idx="297">
                  <c:v>5.7512413506761471</c:v>
                </c:pt>
                <c:pt idx="298">
                  <c:v>5.8199540765275897</c:v>
                </c:pt>
                <c:pt idx="299">
                  <c:v>5.8610059099809027</c:v>
                </c:pt>
                <c:pt idx="300">
                  <c:v>5.8036208193072358</c:v>
                </c:pt>
                <c:pt idx="301">
                  <c:v>5.6782935712237013</c:v>
                </c:pt>
                <c:pt idx="302">
                  <c:v>5.5790979299232921</c:v>
                </c:pt>
                <c:pt idx="303">
                  <c:v>5.4641734054820894</c:v>
                </c:pt>
                <c:pt idx="304">
                  <c:v>5.4158111120894432</c:v>
                </c:pt>
                <c:pt idx="305">
                  <c:v>5.5141237940637966</c:v>
                </c:pt>
                <c:pt idx="306">
                  <c:v>5.6345741010067334</c:v>
                </c:pt>
                <c:pt idx="307">
                  <c:v>5.710455904955297</c:v>
                </c:pt>
                <c:pt idx="308">
                  <c:v>5.7499283064242803</c:v>
                </c:pt>
                <c:pt idx="309">
                  <c:v>5.7347443477682569</c:v>
                </c:pt>
                <c:pt idx="310">
                  <c:v>5.7325948465234537</c:v>
                </c:pt>
                <c:pt idx="311">
                  <c:v>5.7325298240471509</c:v>
                </c:pt>
                <c:pt idx="312">
                  <c:v>5.7253567806436365</c:v>
                </c:pt>
                <c:pt idx="313">
                  <c:v>5.5929790810878357</c:v>
                </c:pt>
                <c:pt idx="314">
                  <c:v>5.4685060161360202</c:v>
                </c:pt>
                <c:pt idx="315">
                  <c:v>5.4523089960370266</c:v>
                </c:pt>
                <c:pt idx="316">
                  <c:v>5.4618210012211383</c:v>
                </c:pt>
                <c:pt idx="317">
                  <c:v>5.4480603918622448</c:v>
                </c:pt>
                <c:pt idx="318">
                  <c:v>5.3715794778449411</c:v>
                </c:pt>
                <c:pt idx="319">
                  <c:v>5.3549435608781586</c:v>
                </c:pt>
                <c:pt idx="320">
                  <c:v>5.2649104870465235</c:v>
                </c:pt>
                <c:pt idx="321">
                  <c:v>5.2650442028811062</c:v>
                </c:pt>
                <c:pt idx="322">
                  <c:v>5.3231898484757458</c:v>
                </c:pt>
                <c:pt idx="323">
                  <c:v>5.3847788480417131</c:v>
                </c:pt>
                <c:pt idx="324">
                  <c:v>5.4056424233323508</c:v>
                </c:pt>
                <c:pt idx="325">
                  <c:v>5.2448075512001084</c:v>
                </c:pt>
                <c:pt idx="326">
                  <c:v>5.1024191263970309</c:v>
                </c:pt>
                <c:pt idx="327">
                  <c:v>5.071601972808482</c:v>
                </c:pt>
                <c:pt idx="328">
                  <c:v>5.085152425995461</c:v>
                </c:pt>
                <c:pt idx="329">
                  <c:v>5.056450332627346</c:v>
                </c:pt>
                <c:pt idx="330">
                  <c:v>5.0002913703695375</c:v>
                </c:pt>
                <c:pt idx="331">
                  <c:v>4.94986130731602</c:v>
                </c:pt>
                <c:pt idx="332">
                  <c:v>4.8330959543881562</c:v>
                </c:pt>
                <c:pt idx="333">
                  <c:v>4.7260143004390027</c:v>
                </c:pt>
                <c:pt idx="334">
                  <c:v>4.6268745627281849</c:v>
                </c:pt>
                <c:pt idx="335">
                  <c:v>4.6590973668365923</c:v>
                </c:pt>
                <c:pt idx="336">
                  <c:v>4.7507160047669394</c:v>
                </c:pt>
                <c:pt idx="337">
                  <c:v>4.8207573744705288</c:v>
                </c:pt>
                <c:pt idx="338">
                  <c:v>4.8906667032102726</c:v>
                </c:pt>
                <c:pt idx="339">
                  <c:v>4.9181165932936679</c:v>
                </c:pt>
                <c:pt idx="340">
                  <c:v>4.8306632461325316</c:v>
                </c:pt>
                <c:pt idx="341">
                  <c:v>4.6863791557522392</c:v>
                </c:pt>
                <c:pt idx="342">
                  <c:v>4.5777808547929597</c:v>
                </c:pt>
                <c:pt idx="343">
                  <c:v>4.5162807873942423</c:v>
                </c:pt>
                <c:pt idx="344">
                  <c:v>4.5579530871994303</c:v>
                </c:pt>
                <c:pt idx="345">
                  <c:v>4.61129136145333</c:v>
                </c:pt>
                <c:pt idx="346">
                  <c:v>4.6262190504307519</c:v>
                </c:pt>
                <c:pt idx="347">
                  <c:v>4.6616351673819354</c:v>
                </c:pt>
                <c:pt idx="348">
                  <c:v>4.6795399464412659</c:v>
                </c:pt>
                <c:pt idx="349">
                  <c:v>4.7726842288515057</c:v>
                </c:pt>
                <c:pt idx="350">
                  <c:v>4.7821052018335077</c:v>
                </c:pt>
                <c:pt idx="351">
                  <c:v>4.7914929597763187</c:v>
                </c:pt>
                <c:pt idx="352">
                  <c:v>4.74441489483302</c:v>
                </c:pt>
                <c:pt idx="353">
                  <c:v>4.7300273944607927</c:v>
                </c:pt>
                <c:pt idx="354">
                  <c:v>4.7699846731232745</c:v>
                </c:pt>
                <c:pt idx="355">
                  <c:v>4.7977829891189883</c:v>
                </c:pt>
                <c:pt idx="356">
                  <c:v>4.8440149768418959</c:v>
                </c:pt>
                <c:pt idx="357">
                  <c:v>4.8549386020696508</c:v>
                </c:pt>
                <c:pt idx="358">
                  <c:v>4.9119397521751802</c:v>
                </c:pt>
                <c:pt idx="359">
                  <c:v>4.989602886833219</c:v>
                </c:pt>
                <c:pt idx="360">
                  <c:v>5.1267739944688895</c:v>
                </c:pt>
                <c:pt idx="361">
                  <c:v>5.2506532940873578</c:v>
                </c:pt>
                <c:pt idx="362">
                  <c:v>5.3986577380178522</c:v>
                </c:pt>
                <c:pt idx="363">
                  <c:v>5.549935496773907</c:v>
                </c:pt>
                <c:pt idx="364">
                  <c:v>5.6553918005367247</c:v>
                </c:pt>
                <c:pt idx="365">
                  <c:v>5.7552359081508282</c:v>
                </c:pt>
                <c:pt idx="366">
                  <c:v>5.8640843363354795</c:v>
                </c:pt>
                <c:pt idx="367">
                  <c:v>5.9542276795754869</c:v>
                </c:pt>
                <c:pt idx="368">
                  <c:v>5.9583889155784568</c:v>
                </c:pt>
                <c:pt idx="369">
                  <c:v>5.8859309827125523</c:v>
                </c:pt>
                <c:pt idx="370">
                  <c:v>5.8010384021659078</c:v>
                </c:pt>
                <c:pt idx="371">
                  <c:v>5.7347395506415273</c:v>
                </c:pt>
                <c:pt idx="372">
                  <c:v>5.718240361520019</c:v>
                </c:pt>
                <c:pt idx="373">
                  <c:v>5.7806684793901617</c:v>
                </c:pt>
                <c:pt idx="374">
                  <c:v>5.8931409404195394</c:v>
                </c:pt>
                <c:pt idx="375">
                  <c:v>5.9743516985722849</c:v>
                </c:pt>
                <c:pt idx="376">
                  <c:v>5.991483063421426</c:v>
                </c:pt>
                <c:pt idx="377">
                  <c:v>5.9506551496771767</c:v>
                </c:pt>
                <c:pt idx="378">
                  <c:v>5.8833822006326582</c:v>
                </c:pt>
                <c:pt idx="379">
                  <c:v>5.7600002852983438</c:v>
                </c:pt>
                <c:pt idx="380">
                  <c:v>5.5907252626834065</c:v>
                </c:pt>
                <c:pt idx="381">
                  <c:v>5.4086934324361016</c:v>
                </c:pt>
                <c:pt idx="382">
                  <c:v>5.293835779433703</c:v>
                </c:pt>
                <c:pt idx="383">
                  <c:v>5.2445665818019185</c:v>
                </c:pt>
                <c:pt idx="384">
                  <c:v>5.1280724730759237</c:v>
                </c:pt>
                <c:pt idx="385">
                  <c:v>5.0109700256257481</c:v>
                </c:pt>
                <c:pt idx="386">
                  <c:v>4.8660922543219742</c:v>
                </c:pt>
                <c:pt idx="387">
                  <c:v>4.7574534041663679</c:v>
                </c:pt>
                <c:pt idx="388">
                  <c:v>4.7035343946272041</c:v>
                </c:pt>
                <c:pt idx="389">
                  <c:v>4.6989631163578123</c:v>
                </c:pt>
                <c:pt idx="390">
                  <c:v>4.6965354592734538</c:v>
                </c:pt>
                <c:pt idx="391">
                  <c:v>4.6429289465589223</c:v>
                </c:pt>
                <c:pt idx="392">
                  <c:v>4.5964929631786307</c:v>
                </c:pt>
                <c:pt idx="393">
                  <c:v>4.6763595833103615</c:v>
                </c:pt>
                <c:pt idx="394">
                  <c:v>4.8056560165779061</c:v>
                </c:pt>
                <c:pt idx="395">
                  <c:v>4.8833744372789392</c:v>
                </c:pt>
                <c:pt idx="396">
                  <c:v>5.0212304656645381</c:v>
                </c:pt>
                <c:pt idx="397">
                  <c:v>5.1724561332809031</c:v>
                </c:pt>
                <c:pt idx="398">
                  <c:v>5.2550925048948951</c:v>
                </c:pt>
                <c:pt idx="399">
                  <c:v>5.1859419692220765</c:v>
                </c:pt>
                <c:pt idx="400">
                  <c:v>5.0174766471672543</c:v>
                </c:pt>
                <c:pt idx="401">
                  <c:v>4.8893308660851797</c:v>
                </c:pt>
                <c:pt idx="402">
                  <c:v>4.7825570724730673</c:v>
                </c:pt>
                <c:pt idx="403">
                  <c:v>4.7100751695727139</c:v>
                </c:pt>
                <c:pt idx="404">
                  <c:v>4.6417035972802578</c:v>
                </c:pt>
                <c:pt idx="405">
                  <c:v>4.5973781871918824</c:v>
                </c:pt>
                <c:pt idx="406">
                  <c:v>4.6057212997525294</c:v>
                </c:pt>
                <c:pt idx="407">
                  <c:v>4.6768443808754334</c:v>
                </c:pt>
                <c:pt idx="408">
                  <c:v>4.7180631591690156</c:v>
                </c:pt>
                <c:pt idx="409">
                  <c:v>4.6793119579216418</c:v>
                </c:pt>
                <c:pt idx="410">
                  <c:v>4.6482391240310665</c:v>
                </c:pt>
                <c:pt idx="411">
                  <c:v>4.727168930592847</c:v>
                </c:pt>
                <c:pt idx="412">
                  <c:v>4.827779221986928</c:v>
                </c:pt>
                <c:pt idx="413">
                  <c:v>4.8992748064371892</c:v>
                </c:pt>
                <c:pt idx="414">
                  <c:v>4.9021724211444067</c:v>
                </c:pt>
                <c:pt idx="415">
                  <c:v>4.8922197836667891</c:v>
                </c:pt>
                <c:pt idx="416">
                  <c:v>4.890121754375734</c:v>
                </c:pt>
                <c:pt idx="417">
                  <c:v>4.8618050921883063</c:v>
                </c:pt>
                <c:pt idx="418">
                  <c:v>4.8790178693407</c:v>
                </c:pt>
                <c:pt idx="419">
                  <c:v>4.9270922458036113</c:v>
                </c:pt>
                <c:pt idx="420">
                  <c:v>4.9216097150592431</c:v>
                </c:pt>
                <c:pt idx="421">
                  <c:v>4.9967121882572387</c:v>
                </c:pt>
                <c:pt idx="422">
                  <c:v>5.0746037942467614</c:v>
                </c:pt>
                <c:pt idx="423">
                  <c:v>5.1422978239008881</c:v>
                </c:pt>
                <c:pt idx="424">
                  <c:v>5.2514218043069851</c:v>
                </c:pt>
                <c:pt idx="425">
                  <c:v>5.3887000349867593</c:v>
                </c:pt>
                <c:pt idx="426">
                  <c:v>5.4835425649323737</c:v>
                </c:pt>
                <c:pt idx="427">
                  <c:v>5.5368523543609642</c:v>
                </c:pt>
                <c:pt idx="428">
                  <c:v>5.5704909843151063</c:v>
                </c:pt>
                <c:pt idx="429">
                  <c:v>5.4852236602735456</c:v>
                </c:pt>
                <c:pt idx="430">
                  <c:v>5.4750361476123226</c:v>
                </c:pt>
                <c:pt idx="431">
                  <c:v>5.5355075904131921</c:v>
                </c:pt>
                <c:pt idx="432">
                  <c:v>5.5493823175715091</c:v>
                </c:pt>
                <c:pt idx="433">
                  <c:v>5.5695784831897157</c:v>
                </c:pt>
                <c:pt idx="434">
                  <c:v>5.616651193817046</c:v>
                </c:pt>
                <c:pt idx="435">
                  <c:v>5.6874910178007614</c:v>
                </c:pt>
                <c:pt idx="436">
                  <c:v>5.7758305638993654</c:v>
                </c:pt>
                <c:pt idx="437">
                  <c:v>5.911787050511391</c:v>
                </c:pt>
                <c:pt idx="438">
                  <c:v>5.9116634440657023</c:v>
                </c:pt>
                <c:pt idx="439">
                  <c:v>5.8885530101458823</c:v>
                </c:pt>
                <c:pt idx="440">
                  <c:v>5.840965345137648</c:v>
                </c:pt>
                <c:pt idx="441">
                  <c:v>5.8155590522243834</c:v>
                </c:pt>
                <c:pt idx="442">
                  <c:v>5.7630152537363406</c:v>
                </c:pt>
                <c:pt idx="443">
                  <c:v>5.7414340324700373</c:v>
                </c:pt>
                <c:pt idx="444">
                  <c:v>5.7880142371606524</c:v>
                </c:pt>
                <c:pt idx="445">
                  <c:v>5.8294112497464541</c:v>
                </c:pt>
                <c:pt idx="446">
                  <c:v>5.7779151865867959</c:v>
                </c:pt>
                <c:pt idx="447">
                  <c:v>5.7676013319351798</c:v>
                </c:pt>
                <c:pt idx="448">
                  <c:v>5.7976131477167536</c:v>
                </c:pt>
                <c:pt idx="449">
                  <c:v>5.776816286918681</c:v>
                </c:pt>
                <c:pt idx="450">
                  <c:v>5.7420618325595836</c:v>
                </c:pt>
                <c:pt idx="451">
                  <c:v>5.7351760094301767</c:v>
                </c:pt>
                <c:pt idx="452">
                  <c:v>5.7663461353847438</c:v>
                </c:pt>
                <c:pt idx="453">
                  <c:v>5.8558999301005006</c:v>
                </c:pt>
                <c:pt idx="454">
                  <c:v>5.9222093133122309</c:v>
                </c:pt>
                <c:pt idx="455">
                  <c:v>6.0053459879837545</c:v>
                </c:pt>
                <c:pt idx="456">
                  <c:v>6.0615997765682081</c:v>
                </c:pt>
                <c:pt idx="457">
                  <c:v>6.0977157872995251</c:v>
                </c:pt>
                <c:pt idx="458">
                  <c:v>6.0919610248731608</c:v>
                </c:pt>
                <c:pt idx="459">
                  <c:v>6.0464553573448541</c:v>
                </c:pt>
                <c:pt idx="460">
                  <c:v>5.9675129072239814</c:v>
                </c:pt>
                <c:pt idx="461">
                  <c:v>5.8897973406350186</c:v>
                </c:pt>
                <c:pt idx="462">
                  <c:v>5.903064186289483</c:v>
                </c:pt>
                <c:pt idx="463">
                  <c:v>5.8909128999372227</c:v>
                </c:pt>
                <c:pt idx="464">
                  <c:v>5.8907409192257605</c:v>
                </c:pt>
                <c:pt idx="465">
                  <c:v>5.927318527543548</c:v>
                </c:pt>
                <c:pt idx="466">
                  <c:v>5.9512212432045155</c:v>
                </c:pt>
                <c:pt idx="467">
                  <c:v>6.0006858555160312</c:v>
                </c:pt>
                <c:pt idx="468">
                  <c:v>6.0406221597377083</c:v>
                </c:pt>
                <c:pt idx="469">
                  <c:v>6.113805045910329</c:v>
                </c:pt>
                <c:pt idx="470">
                  <c:v>6.1538999416735818</c:v>
                </c:pt>
                <c:pt idx="471">
                  <c:v>6.1810130368158402</c:v>
                </c:pt>
                <c:pt idx="472">
                  <c:v>6.2419181930545209</c:v>
                </c:pt>
                <c:pt idx="473">
                  <c:v>6.3045866854578883</c:v>
                </c:pt>
                <c:pt idx="474">
                  <c:v>6.2510392338140415</c:v>
                </c:pt>
                <c:pt idx="475">
                  <c:v>6.1505791698852113</c:v>
                </c:pt>
                <c:pt idx="476">
                  <c:v>6.0223131209264791</c:v>
                </c:pt>
                <c:pt idx="477">
                  <c:v>5.8430308833405986</c:v>
                </c:pt>
                <c:pt idx="478">
                  <c:v>5.5799213462667474</c:v>
                </c:pt>
                <c:pt idx="479">
                  <c:v>5.3231986315159459</c:v>
                </c:pt>
                <c:pt idx="480">
                  <c:v>5.0878017753216014</c:v>
                </c:pt>
                <c:pt idx="481">
                  <c:v>4.8300655654642171</c:v>
                </c:pt>
                <c:pt idx="482">
                  <c:v>4.6712389275878872</c:v>
                </c:pt>
                <c:pt idx="483">
                  <c:v>4.5749070465954915</c:v>
                </c:pt>
                <c:pt idx="484">
                  <c:v>4.5156966313624176</c:v>
                </c:pt>
                <c:pt idx="485">
                  <c:v>4.4553054481948955</c:v>
                </c:pt>
                <c:pt idx="486">
                  <c:v>4.4870842397991151</c:v>
                </c:pt>
                <c:pt idx="487">
                  <c:v>4.4991703040718711</c:v>
                </c:pt>
                <c:pt idx="488">
                  <c:v>4.477480870486481</c:v>
                </c:pt>
                <c:pt idx="489">
                  <c:v>4.445764594099618</c:v>
                </c:pt>
                <c:pt idx="490">
                  <c:v>4.3833214388104311</c:v>
                </c:pt>
                <c:pt idx="491">
                  <c:v>4.3901469140137914</c:v>
                </c:pt>
                <c:pt idx="492">
                  <c:v>4.3890516724441175</c:v>
                </c:pt>
                <c:pt idx="493">
                  <c:v>4.4295036124809792</c:v>
                </c:pt>
                <c:pt idx="494">
                  <c:v>4.4904772342221095</c:v>
                </c:pt>
                <c:pt idx="495">
                  <c:v>4.5359949923867218</c:v>
                </c:pt>
                <c:pt idx="496">
                  <c:v>4.5658813630778514</c:v>
                </c:pt>
                <c:pt idx="497">
                  <c:v>4.5985014454855166</c:v>
                </c:pt>
                <c:pt idx="498">
                  <c:v>4.586209373557069</c:v>
                </c:pt>
                <c:pt idx="499">
                  <c:v>4.4844563120271417</c:v>
                </c:pt>
                <c:pt idx="500">
                  <c:v>4.4431282242122343</c:v>
                </c:pt>
                <c:pt idx="501">
                  <c:v>4.4441287725086678</c:v>
                </c:pt>
                <c:pt idx="502">
                  <c:v>4.4245315357624024</c:v>
                </c:pt>
                <c:pt idx="503">
                  <c:v>4.4624392933174279</c:v>
                </c:pt>
                <c:pt idx="504">
                  <c:v>4.5082942986844223</c:v>
                </c:pt>
                <c:pt idx="505">
                  <c:v>4.5698498918018426</c:v>
                </c:pt>
                <c:pt idx="506">
                  <c:v>4.5645410512869367</c:v>
                </c:pt>
                <c:pt idx="507">
                  <c:v>4.5111872680492962</c:v>
                </c:pt>
                <c:pt idx="508">
                  <c:v>4.3743856372436332</c:v>
                </c:pt>
                <c:pt idx="509">
                  <c:v>4.3368361871501619</c:v>
                </c:pt>
                <c:pt idx="510">
                  <c:v>4.2977494207585973</c:v>
                </c:pt>
                <c:pt idx="511">
                  <c:v>4.2355391954322679</c:v>
                </c:pt>
                <c:pt idx="512">
                  <c:v>4.1572737225759537</c:v>
                </c:pt>
                <c:pt idx="513">
                  <c:v>4.0966536149110233</c:v>
                </c:pt>
                <c:pt idx="514">
                  <c:v>4.0490115916842884</c:v>
                </c:pt>
                <c:pt idx="515">
                  <c:v>4.0639068496377284</c:v>
                </c:pt>
                <c:pt idx="516">
                  <c:v>4.1221534451538009</c:v>
                </c:pt>
                <c:pt idx="517">
                  <c:v>4.1296053986232835</c:v>
                </c:pt>
                <c:pt idx="518">
                  <c:v>4.0610147711111955</c:v>
                </c:pt>
                <c:pt idx="519">
                  <c:v>4.0288268198848121</c:v>
                </c:pt>
                <c:pt idx="520">
                  <c:v>4.0108101266512834</c:v>
                </c:pt>
                <c:pt idx="521">
                  <c:v>3.9667268072726318</c:v>
                </c:pt>
                <c:pt idx="522">
                  <c:v>3.8616969414815996</c:v>
                </c:pt>
                <c:pt idx="523">
                  <c:v>3.7754604907167746</c:v>
                </c:pt>
                <c:pt idx="524">
                  <c:v>3.7012834815103717</c:v>
                </c:pt>
                <c:pt idx="525">
                  <c:v>3.6661668578895941</c:v>
                </c:pt>
                <c:pt idx="526">
                  <c:v>3.6695665981057202</c:v>
                </c:pt>
                <c:pt idx="527">
                  <c:v>3.6927546531257254</c:v>
                </c:pt>
                <c:pt idx="528">
                  <c:v>3.6810282749737513</c:v>
                </c:pt>
                <c:pt idx="529">
                  <c:v>3.6754021567837034</c:v>
                </c:pt>
                <c:pt idx="530">
                  <c:v>3.6302400366704966</c:v>
                </c:pt>
                <c:pt idx="531">
                  <c:v>3.7221479910359521</c:v>
                </c:pt>
                <c:pt idx="532">
                  <c:v>3.9050560639225727</c:v>
                </c:pt>
                <c:pt idx="533">
                  <c:v>4.0809173317728131</c:v>
                </c:pt>
                <c:pt idx="534">
                  <c:v>4.2326223612792457</c:v>
                </c:pt>
                <c:pt idx="535">
                  <c:v>4.3580129330276058</c:v>
                </c:pt>
                <c:pt idx="536">
                  <c:v>4.5050150875855426</c:v>
                </c:pt>
                <c:pt idx="537">
                  <c:v>4.7178120326657416</c:v>
                </c:pt>
                <c:pt idx="538">
                  <c:v>4.8686640213591437</c:v>
                </c:pt>
                <c:pt idx="539">
                  <c:v>4.9413966077383407</c:v>
                </c:pt>
                <c:pt idx="540">
                  <c:v>5.042986695643938</c:v>
                </c:pt>
                <c:pt idx="541">
                  <c:v>5.1072798114969586</c:v>
                </c:pt>
                <c:pt idx="542">
                  <c:v>5.0917467802167851</c:v>
                </c:pt>
                <c:pt idx="543">
                  <c:v>5.1384897895479194</c:v>
                </c:pt>
                <c:pt idx="544">
                  <c:v>5.1315426502453532</c:v>
                </c:pt>
                <c:pt idx="545">
                  <c:v>5.1856609126130877</c:v>
                </c:pt>
                <c:pt idx="546">
                  <c:v>5.3649436169052152</c:v>
                </c:pt>
                <c:pt idx="547">
                  <c:v>5.4665781098651065</c:v>
                </c:pt>
                <c:pt idx="548">
                  <c:v>5.6116023164871898</c:v>
                </c:pt>
                <c:pt idx="549">
                  <c:v>5.7833149423668715</c:v>
                </c:pt>
                <c:pt idx="550">
                  <c:v>5.893668727796979</c:v>
                </c:pt>
                <c:pt idx="551">
                  <c:v>5.9404544904520549</c:v>
                </c:pt>
                <c:pt idx="552">
                  <c:v>5.8598950526279836</c:v>
                </c:pt>
                <c:pt idx="553">
                  <c:v>5.6995187397320795</c:v>
                </c:pt>
                <c:pt idx="554">
                  <c:v>5.4758762755779049</c:v>
                </c:pt>
                <c:pt idx="555">
                  <c:v>5.2086838528098989</c:v>
                </c:pt>
                <c:pt idx="556">
                  <c:v>4.9797040209857544</c:v>
                </c:pt>
                <c:pt idx="557">
                  <c:v>4.7620335471861566</c:v>
                </c:pt>
                <c:pt idx="558">
                  <c:v>4.5525529862116398</c:v>
                </c:pt>
                <c:pt idx="559">
                  <c:v>4.352993605840032</c:v>
                </c:pt>
                <c:pt idx="560">
                  <c:v>4.301391573833353</c:v>
                </c:pt>
                <c:pt idx="561">
                  <c:v>4.2941059084431457</c:v>
                </c:pt>
                <c:pt idx="562">
                  <c:v>4.2678328122906466</c:v>
                </c:pt>
                <c:pt idx="563">
                  <c:v>4.2492501173448796</c:v>
                </c:pt>
                <c:pt idx="564">
                  <c:v>4.2002598346642248</c:v>
                </c:pt>
                <c:pt idx="565">
                  <c:v>4.182834568428718</c:v>
                </c:pt>
                <c:pt idx="566">
                  <c:v>4.2290058388181988</c:v>
                </c:pt>
                <c:pt idx="567">
                  <c:v>4.2735564863404054</c:v>
                </c:pt>
                <c:pt idx="568">
                  <c:v>4.2602723726389815</c:v>
                </c:pt>
                <c:pt idx="569">
                  <c:v>4.2718455588687636</c:v>
                </c:pt>
                <c:pt idx="570">
                  <c:v>4.3570030651996747</c:v>
                </c:pt>
                <c:pt idx="571">
                  <c:v>4.4270482998525429</c:v>
                </c:pt>
                <c:pt idx="572">
                  <c:v>4.4688589530081417</c:v>
                </c:pt>
                <c:pt idx="573">
                  <c:v>4.4817207487110808</c:v>
                </c:pt>
                <c:pt idx="574">
                  <c:v>4.4880812544458077</c:v>
                </c:pt>
                <c:pt idx="575">
                  <c:v>4.4947264577787474</c:v>
                </c:pt>
                <c:pt idx="576">
                  <c:v>4.5248269125338272</c:v>
                </c:pt>
                <c:pt idx="577">
                  <c:v>4.6342001887085154</c:v>
                </c:pt>
                <c:pt idx="578">
                  <c:v>4.7571777678632809</c:v>
                </c:pt>
                <c:pt idx="579">
                  <c:v>4.9461986365946604</c:v>
                </c:pt>
                <c:pt idx="580">
                  <c:v>5.1768755736467558</c:v>
                </c:pt>
                <c:pt idx="581">
                  <c:v>5.4603019714532159</c:v>
                </c:pt>
                <c:pt idx="582">
                  <c:v>5.6411701086462003</c:v>
                </c:pt>
                <c:pt idx="583">
                  <c:v>5.764627593421852</c:v>
                </c:pt>
                <c:pt idx="584">
                  <c:v>5.8881378827852551</c:v>
                </c:pt>
                <c:pt idx="585">
                  <c:v>5.8422994493291664</c:v>
                </c:pt>
                <c:pt idx="586">
                  <c:v>5.7488458506307527</c:v>
                </c:pt>
                <c:pt idx="587">
                  <c:v>5.6834398886440063</c:v>
                </c:pt>
                <c:pt idx="588">
                  <c:v>5.6355710957912475</c:v>
                </c:pt>
                <c:pt idx="589">
                  <c:v>5.6766588964773597</c:v>
                </c:pt>
                <c:pt idx="590">
                  <c:v>5.6123333279399956</c:v>
                </c:pt>
                <c:pt idx="591">
                  <c:v>5.5574048180113991</c:v>
                </c:pt>
                <c:pt idx="592">
                  <c:v>5.4551941157558392</c:v>
                </c:pt>
                <c:pt idx="593">
                  <c:v>5.3213740262788658</c:v>
                </c:pt>
                <c:pt idx="594">
                  <c:v>5.2332537951868074</c:v>
                </c:pt>
                <c:pt idx="595">
                  <c:v>5.1779765642794118</c:v>
                </c:pt>
                <c:pt idx="596">
                  <c:v>5.184885544959621</c:v>
                </c:pt>
                <c:pt idx="597">
                  <c:v>5.1480277759910162</c:v>
                </c:pt>
                <c:pt idx="598">
                  <c:v>5.0519833586556651</c:v>
                </c:pt>
                <c:pt idx="599">
                  <c:v>5.0459027257324847</c:v>
                </c:pt>
                <c:pt idx="600">
                  <c:v>5.0086173504678593</c:v>
                </c:pt>
                <c:pt idx="601">
                  <c:v>4.9324922948821719</c:v>
                </c:pt>
                <c:pt idx="602">
                  <c:v>4.7974930301510135</c:v>
                </c:pt>
                <c:pt idx="603">
                  <c:v>4.6112686753985619</c:v>
                </c:pt>
                <c:pt idx="604">
                  <c:v>4.4066493165926444</c:v>
                </c:pt>
                <c:pt idx="605">
                  <c:v>4.2471553893783414</c:v>
                </c:pt>
                <c:pt idx="606">
                  <c:v>4.1603734156270935</c:v>
                </c:pt>
                <c:pt idx="607">
                  <c:v>4.0915282613670341</c:v>
                </c:pt>
                <c:pt idx="608">
                  <c:v>4.0458832251436361</c:v>
                </c:pt>
                <c:pt idx="609">
                  <c:v>3.9892505195273729</c:v>
                </c:pt>
                <c:pt idx="610">
                  <c:v>3.8930445152261131</c:v>
                </c:pt>
                <c:pt idx="611">
                  <c:v>3.7542172032357004</c:v>
                </c:pt>
                <c:pt idx="612">
                  <c:v>3.6050960194682529</c:v>
                </c:pt>
                <c:pt idx="613">
                  <c:v>3.5814792533467199</c:v>
                </c:pt>
                <c:pt idx="614">
                  <c:v>3.4827872254850143</c:v>
                </c:pt>
                <c:pt idx="615">
                  <c:v>3.4142896617807375</c:v>
                </c:pt>
                <c:pt idx="616">
                  <c:v>3.4191310523223244</c:v>
                </c:pt>
                <c:pt idx="617">
                  <c:v>3.4249001822346274</c:v>
                </c:pt>
                <c:pt idx="618">
                  <c:v>3.3853214672683709</c:v>
                </c:pt>
                <c:pt idx="619">
                  <c:v>3.3199178450322497</c:v>
                </c:pt>
                <c:pt idx="620">
                  <c:v>3.354270202349575</c:v>
                </c:pt>
                <c:pt idx="621">
                  <c:v>3.4185868154702765</c:v>
                </c:pt>
                <c:pt idx="622">
                  <c:v>3.4335251395766835</c:v>
                </c:pt>
                <c:pt idx="623">
                  <c:v>3.451260161307327</c:v>
                </c:pt>
                <c:pt idx="624">
                  <c:v>3.4957772607129711</c:v>
                </c:pt>
                <c:pt idx="625">
                  <c:v>3.5648604158507764</c:v>
                </c:pt>
                <c:pt idx="626">
                  <c:v>3.6403082110976537</c:v>
                </c:pt>
                <c:pt idx="627">
                  <c:v>3.7582857927203124</c:v>
                </c:pt>
                <c:pt idx="628">
                  <c:v>3.810622724502581</c:v>
                </c:pt>
                <c:pt idx="629">
                  <c:v>3.7993852581585981</c:v>
                </c:pt>
                <c:pt idx="630">
                  <c:v>3.7990277965840153</c:v>
                </c:pt>
                <c:pt idx="631">
                  <c:v>3.8475263568200324</c:v>
                </c:pt>
                <c:pt idx="632">
                  <c:v>4.0226729041834108</c:v>
                </c:pt>
                <c:pt idx="633">
                  <c:v>4.1336379315257217</c:v>
                </c:pt>
                <c:pt idx="634">
                  <c:v>4.220423993280809</c:v>
                </c:pt>
                <c:pt idx="635">
                  <c:v>4.2048965634853124</c:v>
                </c:pt>
                <c:pt idx="636">
                  <c:v>4.1661451331379356</c:v>
                </c:pt>
                <c:pt idx="637">
                  <c:v>4.1194476985521717</c:v>
                </c:pt>
                <c:pt idx="638">
                  <c:v>4.1541034368078051</c:v>
                </c:pt>
                <c:pt idx="639">
                  <c:v>4.2789116291577614</c:v>
                </c:pt>
                <c:pt idx="640">
                  <c:v>4.3225849941286514</c:v>
                </c:pt>
                <c:pt idx="641">
                  <c:v>4.2976618553724597</c:v>
                </c:pt>
                <c:pt idx="642">
                  <c:v>4.2779465231256868</c:v>
                </c:pt>
                <c:pt idx="643">
                  <c:v>4.3109793126038989</c:v>
                </c:pt>
                <c:pt idx="644">
                  <c:v>4.4053451275240674</c:v>
                </c:pt>
                <c:pt idx="645">
                  <c:v>4.5405407873315662</c:v>
                </c:pt>
                <c:pt idx="646">
                  <c:v>4.6447258440569907</c:v>
                </c:pt>
                <c:pt idx="647">
                  <c:v>4.6428648691300793</c:v>
                </c:pt>
                <c:pt idx="648">
                  <c:v>4.6345215583729988</c:v>
                </c:pt>
                <c:pt idx="649">
                  <c:v>4.5480029544617997</c:v>
                </c:pt>
                <c:pt idx="650">
                  <c:v>4.5448768266231276</c:v>
                </c:pt>
                <c:pt idx="651">
                  <c:v>4.5307922517075863</c:v>
                </c:pt>
                <c:pt idx="652">
                  <c:v>4.5500778160372786</c:v>
                </c:pt>
                <c:pt idx="653">
                  <c:v>4.6226706237909356</c:v>
                </c:pt>
                <c:pt idx="654">
                  <c:v>4.6781590800045354</c:v>
                </c:pt>
                <c:pt idx="655">
                  <c:v>4.65793770980624</c:v>
                </c:pt>
                <c:pt idx="656">
                  <c:v>4.5876550609018354</c:v>
                </c:pt>
                <c:pt idx="657">
                  <c:v>4.4798409340892871</c:v>
                </c:pt>
                <c:pt idx="658">
                  <c:v>4.3943732964664886</c:v>
                </c:pt>
                <c:pt idx="659">
                  <c:v>4.3017575282390643</c:v>
                </c:pt>
                <c:pt idx="660">
                  <c:v>4.2869264953879433</c:v>
                </c:pt>
                <c:pt idx="661">
                  <c:v>4.3307677184996649</c:v>
                </c:pt>
                <c:pt idx="662">
                  <c:v>4.3569369047008779</c:v>
                </c:pt>
                <c:pt idx="663">
                  <c:v>4.395664663888061</c:v>
                </c:pt>
                <c:pt idx="664">
                  <c:v>4.4621853651172039</c:v>
                </c:pt>
                <c:pt idx="665">
                  <c:v>4.4843042595624301</c:v>
                </c:pt>
                <c:pt idx="666">
                  <c:v>4.4820752970494846</c:v>
                </c:pt>
                <c:pt idx="667">
                  <c:v>4.5263135322759878</c:v>
                </c:pt>
                <c:pt idx="668">
                  <c:v>4.5559726364677591</c:v>
                </c:pt>
                <c:pt idx="669">
                  <c:v>4.5452239501608451</c:v>
                </c:pt>
                <c:pt idx="670">
                  <c:v>4.5328817986292487</c:v>
                </c:pt>
                <c:pt idx="671">
                  <c:v>4.5041527979983309</c:v>
                </c:pt>
                <c:pt idx="672">
                  <c:v>4.422341072506403</c:v>
                </c:pt>
                <c:pt idx="673">
                  <c:v>4.3124517349743403</c:v>
                </c:pt>
                <c:pt idx="674">
                  <c:v>4.2353565184849629</c:v>
                </c:pt>
                <c:pt idx="675">
                  <c:v>4.1241507963787774</c:v>
                </c:pt>
                <c:pt idx="676">
                  <c:v>3.9600347677236201</c:v>
                </c:pt>
                <c:pt idx="677">
                  <c:v>3.8623926846956169</c:v>
                </c:pt>
                <c:pt idx="678">
                  <c:v>3.8507545030150503</c:v>
                </c:pt>
                <c:pt idx="679">
                  <c:v>3.9753239023061977</c:v>
                </c:pt>
                <c:pt idx="680">
                  <c:v>4.1080720219667448</c:v>
                </c:pt>
                <c:pt idx="681">
                  <c:v>4.2047979892107561</c:v>
                </c:pt>
                <c:pt idx="682">
                  <c:v>4.2158418189866671</c:v>
                </c:pt>
                <c:pt idx="683">
                  <c:v>4.1759158283689368</c:v>
                </c:pt>
                <c:pt idx="684">
                  <c:v>4.0948588345763026</c:v>
                </c:pt>
                <c:pt idx="685">
                  <c:v>3.9710790323374487</c:v>
                </c:pt>
                <c:pt idx="686">
                  <c:v>3.9363665974939384</c:v>
                </c:pt>
                <c:pt idx="687">
                  <c:v>3.8931873836274189</c:v>
                </c:pt>
                <c:pt idx="688">
                  <c:v>3.9674618741853891</c:v>
                </c:pt>
                <c:pt idx="689">
                  <c:v>4.0219750539122998</c:v>
                </c:pt>
                <c:pt idx="690">
                  <c:v>4.0634690988022442</c:v>
                </c:pt>
                <c:pt idx="691">
                  <c:v>4.063060337332443</c:v>
                </c:pt>
                <c:pt idx="692">
                  <c:v>4.0315555128516749</c:v>
                </c:pt>
                <c:pt idx="693">
                  <c:v>3.8960625754044855</c:v>
                </c:pt>
                <c:pt idx="694">
                  <c:v>3.8226942769235279</c:v>
                </c:pt>
                <c:pt idx="695">
                  <c:v>3.7221233396705271</c:v>
                </c:pt>
                <c:pt idx="696">
                  <c:v>3.6178255734795433</c:v>
                </c:pt>
                <c:pt idx="697">
                  <c:v>3.5725932536491389</c:v>
                </c:pt>
                <c:pt idx="698">
                  <c:v>3.5643637618737518</c:v>
                </c:pt>
                <c:pt idx="699">
                  <c:v>3.6157691066214541</c:v>
                </c:pt>
                <c:pt idx="700">
                  <c:v>3.6868348846262151</c:v>
                </c:pt>
                <c:pt idx="701">
                  <c:v>3.7900896421263859</c:v>
                </c:pt>
                <c:pt idx="702">
                  <c:v>3.8029819692438211</c:v>
                </c:pt>
                <c:pt idx="703">
                  <c:v>3.7773538537345934</c:v>
                </c:pt>
                <c:pt idx="704">
                  <c:v>3.7665616320261517</c:v>
                </c:pt>
                <c:pt idx="705">
                  <c:v>3.8054475818976896</c:v>
                </c:pt>
                <c:pt idx="706">
                  <c:v>3.9052674869415687</c:v>
                </c:pt>
                <c:pt idx="707">
                  <c:v>4.0419328554192973</c:v>
                </c:pt>
                <c:pt idx="708">
                  <c:v>4.1938353746787316</c:v>
                </c:pt>
                <c:pt idx="709">
                  <c:v>4.3094268826372284</c:v>
                </c:pt>
                <c:pt idx="710">
                  <c:v>4.3657960870105503</c:v>
                </c:pt>
                <c:pt idx="711">
                  <c:v>4.3511267240171358</c:v>
                </c:pt>
                <c:pt idx="712">
                  <c:v>4.396728670399769</c:v>
                </c:pt>
                <c:pt idx="713">
                  <c:v>4.4166662643864409</c:v>
                </c:pt>
                <c:pt idx="714">
                  <c:v>4.3503053262509628</c:v>
                </c:pt>
                <c:pt idx="715">
                  <c:v>4.2620272547035913</c:v>
                </c:pt>
                <c:pt idx="716">
                  <c:v>4.3240583730696995</c:v>
                </c:pt>
                <c:pt idx="717">
                  <c:v>4.5137612107092115</c:v>
                </c:pt>
                <c:pt idx="718">
                  <c:v>4.7399535897374916</c:v>
                </c:pt>
                <c:pt idx="719">
                  <c:v>4.9161459946196011</c:v>
                </c:pt>
                <c:pt idx="720">
                  <c:v>5.1150073569003709</c:v>
                </c:pt>
                <c:pt idx="721">
                  <c:v>5.2644736452413143</c:v>
                </c:pt>
                <c:pt idx="722">
                  <c:v>5.3629466667750005</c:v>
                </c:pt>
                <c:pt idx="723">
                  <c:v>5.505253909362624</c:v>
                </c:pt>
                <c:pt idx="724">
                  <c:v>5.5985047769917351</c:v>
                </c:pt>
                <c:pt idx="725">
                  <c:v>5.6530056050123889</c:v>
                </c:pt>
                <c:pt idx="726">
                  <c:v>5.6399575034193727</c:v>
                </c:pt>
                <c:pt idx="727">
                  <c:v>5.5324817013957057</c:v>
                </c:pt>
                <c:pt idx="728">
                  <c:v>5.4229043496882134</c:v>
                </c:pt>
                <c:pt idx="729">
                  <c:v>5.334115308576501</c:v>
                </c:pt>
                <c:pt idx="730">
                  <c:v>5.2670089883735489</c:v>
                </c:pt>
                <c:pt idx="731">
                  <c:v>5.2872868888271993</c:v>
                </c:pt>
                <c:pt idx="732">
                  <c:v>5.3045935847115517</c:v>
                </c:pt>
                <c:pt idx="733">
                  <c:v>5.2623179426640219</c:v>
                </c:pt>
                <c:pt idx="734">
                  <c:v>5.2281549163788643</c:v>
                </c:pt>
                <c:pt idx="735">
                  <c:v>5.1511210608737379</c:v>
                </c:pt>
                <c:pt idx="736">
                  <c:v>5.04608941765522</c:v>
                </c:pt>
                <c:pt idx="737">
                  <c:v>4.9022012733287443</c:v>
                </c:pt>
                <c:pt idx="738">
                  <c:v>4.7476761712328264</c:v>
                </c:pt>
                <c:pt idx="739">
                  <c:v>4.5790812631671267</c:v>
                </c:pt>
                <c:pt idx="740">
                  <c:v>4.4091068108101004</c:v>
                </c:pt>
                <c:pt idx="741">
                  <c:v>4.2405364819473501</c:v>
                </c:pt>
                <c:pt idx="742">
                  <c:v>4.024398667162429</c:v>
                </c:pt>
                <c:pt idx="743">
                  <c:v>3.8879426792383565</c:v>
                </c:pt>
                <c:pt idx="744">
                  <c:v>3.8545715944619667</c:v>
                </c:pt>
                <c:pt idx="745">
                  <c:v>3.8189309234188937</c:v>
                </c:pt>
                <c:pt idx="746">
                  <c:v>3.8121240761241939</c:v>
                </c:pt>
                <c:pt idx="747">
                  <c:v>3.8059723083579895</c:v>
                </c:pt>
                <c:pt idx="748">
                  <c:v>3.8948777551665952</c:v>
                </c:pt>
                <c:pt idx="749">
                  <c:v>3.9790432168795196</c:v>
                </c:pt>
                <c:pt idx="750">
                  <c:v>4.1030321265981176</c:v>
                </c:pt>
                <c:pt idx="751">
                  <c:v>4.2604538061259332</c:v>
                </c:pt>
                <c:pt idx="752">
                  <c:v>4.3647275081450863</c:v>
                </c:pt>
                <c:pt idx="753">
                  <c:v>4.4272556830241534</c:v>
                </c:pt>
                <c:pt idx="754">
                  <c:v>4.4933403579468667</c:v>
                </c:pt>
                <c:pt idx="755">
                  <c:v>4.4857518317199503</c:v>
                </c:pt>
                <c:pt idx="756">
                  <c:v>4.4678678202146926</c:v>
                </c:pt>
                <c:pt idx="757">
                  <c:v>4.4267891883813473</c:v>
                </c:pt>
                <c:pt idx="758">
                  <c:v>4.3328188891934802</c:v>
                </c:pt>
                <c:pt idx="759">
                  <c:v>4.2537449822294802</c:v>
                </c:pt>
                <c:pt idx="760">
                  <c:v>4.2864522643325316</c:v>
                </c:pt>
                <c:pt idx="761">
                  <c:v>4.3036232728192747</c:v>
                </c:pt>
                <c:pt idx="762">
                  <c:v>4.3101161290239762</c:v>
                </c:pt>
                <c:pt idx="763">
                  <c:v>4.3194631446934793</c:v>
                </c:pt>
                <c:pt idx="764">
                  <c:v>4.298626329303727</c:v>
                </c:pt>
                <c:pt idx="765">
                  <c:v>4.2383701873041977</c:v>
                </c:pt>
                <c:pt idx="766">
                  <c:v>4.1551840161385583</c:v>
                </c:pt>
                <c:pt idx="767">
                  <c:v>4.0410381615028257</c:v>
                </c:pt>
                <c:pt idx="768">
                  <c:v>3.9505761279309421</c:v>
                </c:pt>
                <c:pt idx="769">
                  <c:v>3.9106104007011764</c:v>
                </c:pt>
                <c:pt idx="770">
                  <c:v>3.9064199277063625</c:v>
                </c:pt>
                <c:pt idx="771">
                  <c:v>3.9289321491978551</c:v>
                </c:pt>
                <c:pt idx="772">
                  <c:v>3.8868909749872502</c:v>
                </c:pt>
                <c:pt idx="773">
                  <c:v>3.8305215111587243</c:v>
                </c:pt>
                <c:pt idx="774">
                  <c:v>3.7641726237499373</c:v>
                </c:pt>
                <c:pt idx="775">
                  <c:v>3.69105730987321</c:v>
                </c:pt>
                <c:pt idx="776">
                  <c:v>3.6045522311247318</c:v>
                </c:pt>
                <c:pt idx="777">
                  <c:v>3.4838438389151682</c:v>
                </c:pt>
                <c:pt idx="778">
                  <c:v>3.3516690373288363</c:v>
                </c:pt>
                <c:pt idx="779">
                  <c:v>3.2502987426161685</c:v>
                </c:pt>
                <c:pt idx="780">
                  <c:v>3.2483410920443525</c:v>
                </c:pt>
                <c:pt idx="781">
                  <c:v>3.177973102452889</c:v>
                </c:pt>
                <c:pt idx="782">
                  <c:v>3.1381951873446017</c:v>
                </c:pt>
                <c:pt idx="783">
                  <c:v>3.0580924221833912</c:v>
                </c:pt>
                <c:pt idx="784">
                  <c:v>3.0204970921064578</c:v>
                </c:pt>
                <c:pt idx="785">
                  <c:v>3.0263884093400186</c:v>
                </c:pt>
                <c:pt idx="786">
                  <c:v>3.0111261845728423</c:v>
                </c:pt>
                <c:pt idx="787">
                  <c:v>2.9155882966608515</c:v>
                </c:pt>
                <c:pt idx="788">
                  <c:v>2.7376770241988706</c:v>
                </c:pt>
                <c:pt idx="789">
                  <c:v>2.6060149681637812</c:v>
                </c:pt>
                <c:pt idx="790">
                  <c:v>2.4606739062029681</c:v>
                </c:pt>
                <c:pt idx="791">
                  <c:v>2.4012824754124029</c:v>
                </c:pt>
                <c:pt idx="792">
                  <c:v>2.3499533132693031</c:v>
                </c:pt>
                <c:pt idx="793">
                  <c:v>2.2759384264266003</c:v>
                </c:pt>
                <c:pt idx="794">
                  <c:v>2.2022224303923554</c:v>
                </c:pt>
                <c:pt idx="795">
                  <c:v>2.1241383381217518</c:v>
                </c:pt>
                <c:pt idx="796">
                  <c:v>2.1154764539256106</c:v>
                </c:pt>
                <c:pt idx="797">
                  <c:v>2.1707749550788802</c:v>
                </c:pt>
                <c:pt idx="798">
                  <c:v>2.2245293025397039</c:v>
                </c:pt>
                <c:pt idx="799">
                  <c:v>2.2596533979587514</c:v>
                </c:pt>
                <c:pt idx="800">
                  <c:v>2.2728822535591791</c:v>
                </c:pt>
                <c:pt idx="801">
                  <c:v>2.2668045006940134</c:v>
                </c:pt>
                <c:pt idx="802">
                  <c:v>2.2291518544770095</c:v>
                </c:pt>
                <c:pt idx="803">
                  <c:v>2.1777977444279344</c:v>
                </c:pt>
                <c:pt idx="804">
                  <c:v>2.2271894225349134</c:v>
                </c:pt>
                <c:pt idx="805">
                  <c:v>2.3054693376624611</c:v>
                </c:pt>
                <c:pt idx="806">
                  <c:v>2.3374149992825166</c:v>
                </c:pt>
                <c:pt idx="807">
                  <c:v>2.4331824109256801</c:v>
                </c:pt>
                <c:pt idx="808">
                  <c:v>2.5029405645233225</c:v>
                </c:pt>
                <c:pt idx="809">
                  <c:v>2.6581226381325629</c:v>
                </c:pt>
                <c:pt idx="810">
                  <c:v>2.8422571987734688</c:v>
                </c:pt>
                <c:pt idx="811">
                  <c:v>3.0031687548429242</c:v>
                </c:pt>
                <c:pt idx="812">
                  <c:v>3.1082784969516037</c:v>
                </c:pt>
                <c:pt idx="813">
                  <c:v>3.1845023812821172</c:v>
                </c:pt>
                <c:pt idx="814">
                  <c:v>3.2505145192478704</c:v>
                </c:pt>
                <c:pt idx="815">
                  <c:v>3.2653975628626544</c:v>
                </c:pt>
                <c:pt idx="816">
                  <c:v>3.2501810798351203</c:v>
                </c:pt>
                <c:pt idx="817">
                  <c:v>3.2696370649782724</c:v>
                </c:pt>
                <c:pt idx="818">
                  <c:v>3.2911483944277271</c:v>
                </c:pt>
                <c:pt idx="819">
                  <c:v>3.2823679812160056</c:v>
                </c:pt>
                <c:pt idx="820">
                  <c:v>3.2045567637498191</c:v>
                </c:pt>
                <c:pt idx="821">
                  <c:v>3.1040386250531546</c:v>
                </c:pt>
                <c:pt idx="822">
                  <c:v>3.0997789998121599</c:v>
                </c:pt>
                <c:pt idx="823">
                  <c:v>3.0685685344519964</c:v>
                </c:pt>
                <c:pt idx="824">
                  <c:v>3.1261304657007485</c:v>
                </c:pt>
                <c:pt idx="825">
                  <c:v>3.1631751920267175</c:v>
                </c:pt>
                <c:pt idx="826">
                  <c:v>3.1798515451738196</c:v>
                </c:pt>
                <c:pt idx="827">
                  <c:v>3.1801371980226008</c:v>
                </c:pt>
                <c:pt idx="828">
                  <c:v>3.098176265755753</c:v>
                </c:pt>
                <c:pt idx="829">
                  <c:v>2.9484780908497488</c:v>
                </c:pt>
                <c:pt idx="830">
                  <c:v>2.7710712737954069</c:v>
                </c:pt>
                <c:pt idx="831">
                  <c:v>2.6284608155331379</c:v>
                </c:pt>
                <c:pt idx="832">
                  <c:v>2.5589149442402905</c:v>
                </c:pt>
                <c:pt idx="833">
                  <c:v>2.5211671139602716</c:v>
                </c:pt>
                <c:pt idx="834">
                  <c:v>2.5242596581170766</c:v>
                </c:pt>
                <c:pt idx="835">
                  <c:v>2.5562167779070903</c:v>
                </c:pt>
                <c:pt idx="836">
                  <c:v>2.5631704639412325</c:v>
                </c:pt>
                <c:pt idx="837">
                  <c:v>2.5613558228240394</c:v>
                </c:pt>
                <c:pt idx="838">
                  <c:v>2.6304879248581301</c:v>
                </c:pt>
                <c:pt idx="839">
                  <c:v>2.6660900351862429</c:v>
                </c:pt>
                <c:pt idx="840">
                  <c:v>2.6705356968973573</c:v>
                </c:pt>
                <c:pt idx="841">
                  <c:v>2.7008350518401127</c:v>
                </c:pt>
                <c:pt idx="842">
                  <c:v>2.7726333046150273</c:v>
                </c:pt>
                <c:pt idx="843">
                  <c:v>2.8827478408242473</c:v>
                </c:pt>
                <c:pt idx="844">
                  <c:v>3.0544777018352769</c:v>
                </c:pt>
                <c:pt idx="845">
                  <c:v>3.2759402326841593</c:v>
                </c:pt>
                <c:pt idx="846">
                  <c:v>3.5026914902130732</c:v>
                </c:pt>
                <c:pt idx="847">
                  <c:v>3.6996506788845895</c:v>
                </c:pt>
                <c:pt idx="848">
                  <c:v>3.7519234911694572</c:v>
                </c:pt>
                <c:pt idx="849">
                  <c:v>3.7755499022927239</c:v>
                </c:pt>
                <c:pt idx="850">
                  <c:v>3.9116433774466093</c:v>
                </c:pt>
                <c:pt idx="851">
                  <c:v>4.0325291373260965</c:v>
                </c:pt>
                <c:pt idx="852">
                  <c:v>4.1287074886668114</c:v>
                </c:pt>
                <c:pt idx="853">
                  <c:v>4.2147055776234064</c:v>
                </c:pt>
                <c:pt idx="854">
                  <c:v>4.2481516328980939</c:v>
                </c:pt>
                <c:pt idx="855">
                  <c:v>4.2285543079122832</c:v>
                </c:pt>
                <c:pt idx="856">
                  <c:v>4.1686588831835598</c:v>
                </c:pt>
                <c:pt idx="857">
                  <c:v>4.0959982392441123</c:v>
                </c:pt>
                <c:pt idx="858">
                  <c:v>4.0310621831149547</c:v>
                </c:pt>
                <c:pt idx="859">
                  <c:v>3.9839985299591976</c:v>
                </c:pt>
                <c:pt idx="860">
                  <c:v>3.9171789171532017</c:v>
                </c:pt>
                <c:pt idx="861">
                  <c:v>3.7829997415263086</c:v>
                </c:pt>
                <c:pt idx="862">
                  <c:v>3.6402053129927654</c:v>
                </c:pt>
                <c:pt idx="863">
                  <c:v>3.6303304486401302</c:v>
                </c:pt>
                <c:pt idx="864">
                  <c:v>3.6179093992879561</c:v>
                </c:pt>
                <c:pt idx="865">
                  <c:v>3.5784477860999262</c:v>
                </c:pt>
                <c:pt idx="866">
                  <c:v>3.5388088673149634</c:v>
                </c:pt>
                <c:pt idx="867">
                  <c:v>3.5768172655687316</c:v>
                </c:pt>
                <c:pt idx="868">
                  <c:v>3.5733802282077787</c:v>
                </c:pt>
                <c:pt idx="869">
                  <c:v>3.5648796713280522</c:v>
                </c:pt>
                <c:pt idx="870">
                  <c:v>3.6078450860196205</c:v>
                </c:pt>
                <c:pt idx="871">
                  <c:v>3.6726692134954155</c:v>
                </c:pt>
                <c:pt idx="872">
                  <c:v>3.7222864505421835</c:v>
                </c:pt>
                <c:pt idx="873">
                  <c:v>3.7425334535243002</c:v>
                </c:pt>
                <c:pt idx="874">
                  <c:v>3.770659087470432</c:v>
                </c:pt>
                <c:pt idx="875">
                  <c:v>3.7544323105509458</c:v>
                </c:pt>
                <c:pt idx="876">
                  <c:v>3.7514907895213279</c:v>
                </c:pt>
                <c:pt idx="877">
                  <c:v>3.8549551851866188</c:v>
                </c:pt>
                <c:pt idx="878">
                  <c:v>3.9422074902651629</c:v>
                </c:pt>
                <c:pt idx="879">
                  <c:v>4.0790618313130809</c:v>
                </c:pt>
                <c:pt idx="880">
                  <c:v>4.1314615654138045</c:v>
                </c:pt>
                <c:pt idx="881">
                  <c:v>4.1755908741494085</c:v>
                </c:pt>
                <c:pt idx="882">
                  <c:v>4.1997671825400982</c:v>
                </c:pt>
                <c:pt idx="883">
                  <c:v>4.1855093247496411</c:v>
                </c:pt>
                <c:pt idx="884">
                  <c:v>4.2198974615946039</c:v>
                </c:pt>
                <c:pt idx="885">
                  <c:v>4.314980801372335</c:v>
                </c:pt>
                <c:pt idx="886">
                  <c:v>4.3393773185356999</c:v>
                </c:pt>
                <c:pt idx="887">
                  <c:v>4.3904447084614251</c:v>
                </c:pt>
                <c:pt idx="888">
                  <c:v>4.4984566825378094</c:v>
                </c:pt>
                <c:pt idx="889">
                  <c:v>4.5807135374354395</c:v>
                </c:pt>
                <c:pt idx="890">
                  <c:v>4.6259221931629844</c:v>
                </c:pt>
                <c:pt idx="891">
                  <c:v>4.5678032193156204</c:v>
                </c:pt>
                <c:pt idx="892">
                  <c:v>4.4837034656143775</c:v>
                </c:pt>
                <c:pt idx="893">
                  <c:v>4.3823131017795269</c:v>
                </c:pt>
                <c:pt idx="894">
                  <c:v>4.2988037002046742</c:v>
                </c:pt>
                <c:pt idx="895">
                  <c:v>4.2699789568357964</c:v>
                </c:pt>
                <c:pt idx="896">
                  <c:v>4.3529900663423842</c:v>
                </c:pt>
                <c:pt idx="897">
                  <c:v>4.458033489999873</c:v>
                </c:pt>
                <c:pt idx="898">
                  <c:v>4.4485708860562623</c:v>
                </c:pt>
                <c:pt idx="899">
                  <c:v>4.3724235772862112</c:v>
                </c:pt>
                <c:pt idx="900">
                  <c:v>4.3361442662603782</c:v>
                </c:pt>
                <c:pt idx="901">
                  <c:v>4.3568591250346218</c:v>
                </c:pt>
                <c:pt idx="902">
                  <c:v>4.3620901261554321</c:v>
                </c:pt>
                <c:pt idx="903">
                  <c:v>4.347525018909792</c:v>
                </c:pt>
                <c:pt idx="904">
                  <c:v>4.3035182681355231</c:v>
                </c:pt>
                <c:pt idx="905">
                  <c:v>4.2357379859775657</c:v>
                </c:pt>
                <c:pt idx="906">
                  <c:v>4.1844179856412067</c:v>
                </c:pt>
                <c:pt idx="907">
                  <c:v>4.1383771060575167</c:v>
                </c:pt>
                <c:pt idx="908">
                  <c:v>4.1109127325042438</c:v>
                </c:pt>
                <c:pt idx="909">
                  <c:v>4.0503269933053199</c:v>
                </c:pt>
                <c:pt idx="910">
                  <c:v>3.9297573779722934</c:v>
                </c:pt>
                <c:pt idx="911">
                  <c:v>3.8320956329308098</c:v>
                </c:pt>
                <c:pt idx="912">
                  <c:v>3.7125369061817266</c:v>
                </c:pt>
                <c:pt idx="913">
                  <c:v>3.584624655478994</c:v>
                </c:pt>
                <c:pt idx="914">
                  <c:v>3.6118534593975049</c:v>
                </c:pt>
                <c:pt idx="915">
                  <c:v>3.6268691381992477</c:v>
                </c:pt>
                <c:pt idx="916">
                  <c:v>3.5911650422395476</c:v>
                </c:pt>
                <c:pt idx="917">
                  <c:v>3.4631789845262939</c:v>
                </c:pt>
                <c:pt idx="918">
                  <c:v>3.3077038482560925</c:v>
                </c:pt>
                <c:pt idx="919">
                  <c:v>3.2083374906078621</c:v>
                </c:pt>
                <c:pt idx="920">
                  <c:v>3.1082978864920934</c:v>
                </c:pt>
                <c:pt idx="921">
                  <c:v>3.070085312592183</c:v>
                </c:pt>
                <c:pt idx="922">
                  <c:v>3.1087440380482936</c:v>
                </c:pt>
                <c:pt idx="923">
                  <c:v>3.2130490491698005</c:v>
                </c:pt>
                <c:pt idx="924">
                  <c:v>3.2918024817692708</c:v>
                </c:pt>
                <c:pt idx="925">
                  <c:v>3.3302338268749301</c:v>
                </c:pt>
                <c:pt idx="926">
                  <c:v>3.3658083966175201</c:v>
                </c:pt>
                <c:pt idx="927">
                  <c:v>3.4084086791522092</c:v>
                </c:pt>
                <c:pt idx="928">
                  <c:v>3.4155743946808697</c:v>
                </c:pt>
                <c:pt idx="929">
                  <c:v>3.4473428390283418</c:v>
                </c:pt>
                <c:pt idx="930">
                  <c:v>3.5945959012414161</c:v>
                </c:pt>
                <c:pt idx="931">
                  <c:v>3.8116759235779738</c:v>
                </c:pt>
                <c:pt idx="932">
                  <c:v>3.9649923842378212</c:v>
                </c:pt>
                <c:pt idx="933">
                  <c:v>4.0904203152126044</c:v>
                </c:pt>
                <c:pt idx="934">
                  <c:v>4.1684920962952869</c:v>
                </c:pt>
                <c:pt idx="935">
                  <c:v>4.2516409594441233</c:v>
                </c:pt>
                <c:pt idx="936">
                  <c:v>4.381225850910063</c:v>
                </c:pt>
                <c:pt idx="937">
                  <c:v>4.4250764444090382</c:v>
                </c:pt>
                <c:pt idx="938">
                  <c:v>4.4070990187756527</c:v>
                </c:pt>
                <c:pt idx="939">
                  <c:v>4.4298973870113265</c:v>
                </c:pt>
                <c:pt idx="940">
                  <c:v>4.4289481523703413</c:v>
                </c:pt>
                <c:pt idx="941">
                  <c:v>4.4174756255030241</c:v>
                </c:pt>
                <c:pt idx="942">
                  <c:v>4.4107634998015541</c:v>
                </c:pt>
                <c:pt idx="943">
                  <c:v>4.420881602566725</c:v>
                </c:pt>
                <c:pt idx="944">
                  <c:v>4.518338510055032</c:v>
                </c:pt>
                <c:pt idx="945">
                  <c:v>4.6126022225352363</c:v>
                </c:pt>
                <c:pt idx="946">
                  <c:v>4.6457838563935834</c:v>
                </c:pt>
                <c:pt idx="947">
                  <c:v>4.5705916307611654</c:v>
                </c:pt>
                <c:pt idx="948">
                  <c:v>4.4538186806391922</c:v>
                </c:pt>
                <c:pt idx="949">
                  <c:v>4.320837628408948</c:v>
                </c:pt>
                <c:pt idx="950">
                  <c:v>4.1632968364690441</c:v>
                </c:pt>
                <c:pt idx="951">
                  <c:v>4.0380987336217933</c:v>
                </c:pt>
                <c:pt idx="952">
                  <c:v>3.9059288188804655</c:v>
                </c:pt>
                <c:pt idx="953">
                  <c:v>3.8237403157172092</c:v>
                </c:pt>
                <c:pt idx="954">
                  <c:v>3.7499759937130293</c:v>
                </c:pt>
                <c:pt idx="955">
                  <c:v>3.7432235271143517</c:v>
                </c:pt>
                <c:pt idx="956">
                  <c:v>3.7590374174981656</c:v>
                </c:pt>
                <c:pt idx="957">
                  <c:v>3.8136209048023915</c:v>
                </c:pt>
                <c:pt idx="958">
                  <c:v>3.9018384869637086</c:v>
                </c:pt>
                <c:pt idx="959">
                  <c:v>3.9172647794390967</c:v>
                </c:pt>
                <c:pt idx="960">
                  <c:v>3.9207768533018648</c:v>
                </c:pt>
                <c:pt idx="961">
                  <c:v>3.9073566038062952</c:v>
                </c:pt>
                <c:pt idx="962">
                  <c:v>4.061012223984874</c:v>
                </c:pt>
                <c:pt idx="963">
                  <c:v>4.2669100986992756</c:v>
                </c:pt>
                <c:pt idx="964">
                  <c:v>4.3895103756576921</c:v>
                </c:pt>
                <c:pt idx="965">
                  <c:v>4.3753709214581242</c:v>
                </c:pt>
                <c:pt idx="966">
                  <c:v>4.3427435447869476</c:v>
                </c:pt>
                <c:pt idx="967">
                  <c:v>4.3039440138345544</c:v>
                </c:pt>
                <c:pt idx="968">
                  <c:v>4.2436019343374971</c:v>
                </c:pt>
                <c:pt idx="969">
                  <c:v>4.2344761351036517</c:v>
                </c:pt>
                <c:pt idx="970">
                  <c:v>4.2481739250309616</c:v>
                </c:pt>
                <c:pt idx="971">
                  <c:v>4.3601297012127986</c:v>
                </c:pt>
                <c:pt idx="972">
                  <c:v>4.5206877142831701</c:v>
                </c:pt>
                <c:pt idx="973">
                  <c:v>4.653316835434846</c:v>
                </c:pt>
                <c:pt idx="974">
                  <c:v>4.8200416101575723</c:v>
                </c:pt>
                <c:pt idx="975">
                  <c:v>4.9091828821050871</c:v>
                </c:pt>
                <c:pt idx="976">
                  <c:v>4.9187823160173991</c:v>
                </c:pt>
                <c:pt idx="977">
                  <c:v>4.9755906252875768</c:v>
                </c:pt>
                <c:pt idx="978">
                  <c:v>5.0649813552686194</c:v>
                </c:pt>
                <c:pt idx="979">
                  <c:v>5.2002898691368653</c:v>
                </c:pt>
                <c:pt idx="980">
                  <c:v>5.2826265742825766</c:v>
                </c:pt>
                <c:pt idx="981">
                  <c:v>5.3510289849565433</c:v>
                </c:pt>
                <c:pt idx="982">
                  <c:v>5.3857962525233489</c:v>
                </c:pt>
                <c:pt idx="983">
                  <c:v>5.42181124907993</c:v>
                </c:pt>
                <c:pt idx="984">
                  <c:v>5.4727456083971244</c:v>
                </c:pt>
                <c:pt idx="985">
                  <c:v>5.4850509164834218</c:v>
                </c:pt>
                <c:pt idx="986">
                  <c:v>5.5055491543333428</c:v>
                </c:pt>
                <c:pt idx="987">
                  <c:v>5.4661515399936667</c:v>
                </c:pt>
                <c:pt idx="988">
                  <c:v>5.3706390060634774</c:v>
                </c:pt>
                <c:pt idx="989">
                  <c:v>5.3784183017555955</c:v>
                </c:pt>
                <c:pt idx="990">
                  <c:v>5.5579425280841974</c:v>
                </c:pt>
                <c:pt idx="991">
                  <c:v>5.7298535243647422</c:v>
                </c:pt>
                <c:pt idx="992">
                  <c:v>5.8637619397901926</c:v>
                </c:pt>
                <c:pt idx="993">
                  <c:v>6.0092312553566556</c:v>
                </c:pt>
                <c:pt idx="994">
                  <c:v>6.0641736143263243</c:v>
                </c:pt>
                <c:pt idx="995">
                  <c:v>5.9868177104510005</c:v>
                </c:pt>
                <c:pt idx="996">
                  <c:v>5.868794995478547</c:v>
                </c:pt>
                <c:pt idx="997">
                  <c:v>5.7911599910050322</c:v>
                </c:pt>
                <c:pt idx="998">
                  <c:v>5.6723497903108075</c:v>
                </c:pt>
                <c:pt idx="999">
                  <c:v>5.5193158212554163</c:v>
                </c:pt>
                <c:pt idx="1000">
                  <c:v>5.4344192501379913</c:v>
                </c:pt>
                <c:pt idx="1001">
                  <c:v>5.2900603467224263</c:v>
                </c:pt>
                <c:pt idx="1002">
                  <c:v>5.2255405369387429</c:v>
                </c:pt>
                <c:pt idx="1003">
                  <c:v>5.4178346380521836</c:v>
                </c:pt>
                <c:pt idx="1004">
                  <c:v>5.5826091261976911</c:v>
                </c:pt>
                <c:pt idx="1005">
                  <c:v>5.6867962505146288</c:v>
                </c:pt>
                <c:pt idx="1006">
                  <c:v>5.7021500871496968</c:v>
                </c:pt>
                <c:pt idx="1007">
                  <c:v>5.7100946104881602</c:v>
                </c:pt>
                <c:pt idx="1008">
                  <c:v>5.7225931235732279</c:v>
                </c:pt>
                <c:pt idx="1009">
                  <c:v>5.7719745459791225</c:v>
                </c:pt>
                <c:pt idx="1010">
                  <c:v>5.8553649981274942</c:v>
                </c:pt>
                <c:pt idx="1011">
                  <c:v>6.0186873893475115</c:v>
                </c:pt>
                <c:pt idx="1012">
                  <c:v>6.1520581640955232</c:v>
                </c:pt>
                <c:pt idx="1013">
                  <c:v>6.2072565744473032</c:v>
                </c:pt>
                <c:pt idx="1014">
                  <c:v>6.2887105609372229</c:v>
                </c:pt>
                <c:pt idx="1015">
                  <c:v>6.3592782949142208</c:v>
                </c:pt>
                <c:pt idx="1016">
                  <c:v>6.3729645550655745</c:v>
                </c:pt>
                <c:pt idx="1017">
                  <c:v>6.3272990666731674</c:v>
                </c:pt>
                <c:pt idx="1018">
                  <c:v>6.2936568482402491</c:v>
                </c:pt>
                <c:pt idx="1019">
                  <c:v>6.1970381456736252</c:v>
                </c:pt>
                <c:pt idx="1020">
                  <c:v>6.0689509563062662</c:v>
                </c:pt>
                <c:pt idx="1021">
                  <c:v>5.9337976484565571</c:v>
                </c:pt>
                <c:pt idx="1022">
                  <c:v>5.8224843251423204</c:v>
                </c:pt>
                <c:pt idx="1023">
                  <c:v>5.6814458228663902</c:v>
                </c:pt>
                <c:pt idx="1024">
                  <c:v>5.5506146592095309</c:v>
                </c:pt>
                <c:pt idx="1025">
                  <c:v>5.4231242861558302</c:v>
                </c:pt>
                <c:pt idx="1026">
                  <c:v>5.3393462795253841</c:v>
                </c:pt>
                <c:pt idx="1027">
                  <c:v>5.3386082664255925</c:v>
                </c:pt>
                <c:pt idx="1028">
                  <c:v>5.3152220779255082</c:v>
                </c:pt>
                <c:pt idx="1029">
                  <c:v>5.3644827409540703</c:v>
                </c:pt>
                <c:pt idx="1030">
                  <c:v>5.3772160224524344</c:v>
                </c:pt>
                <c:pt idx="1031">
                  <c:v>5.4102454106198117</c:v>
                </c:pt>
                <c:pt idx="1032">
                  <c:v>5.4674323488261827</c:v>
                </c:pt>
                <c:pt idx="1033">
                  <c:v>5.4452936372636813</c:v>
                </c:pt>
                <c:pt idx="1034">
                  <c:v>5.4651377422659104</c:v>
                </c:pt>
                <c:pt idx="1035">
                  <c:v>5.4168122377388448</c:v>
                </c:pt>
                <c:pt idx="1036">
                  <c:v>5.3137141047495913</c:v>
                </c:pt>
                <c:pt idx="1037">
                  <c:v>5.1856321386037445</c:v>
                </c:pt>
                <c:pt idx="1038">
                  <c:v>5.1178836664637606</c:v>
                </c:pt>
                <c:pt idx="1039">
                  <c:v>5.1100630265385076</c:v>
                </c:pt>
                <c:pt idx="1040">
                  <c:v>5.1968870843217116</c:v>
                </c:pt>
                <c:pt idx="1041">
                  <c:v>5.2908442282491963</c:v>
                </c:pt>
                <c:pt idx="1042">
                  <c:v>5.2899001662442364</c:v>
                </c:pt>
                <c:pt idx="1043">
                  <c:v>5.2825281695086348</c:v>
                </c:pt>
                <c:pt idx="1044">
                  <c:v>5.2413680727137528</c:v>
                </c:pt>
                <c:pt idx="1045">
                  <c:v>5.200238254060392</c:v>
                </c:pt>
                <c:pt idx="1046">
                  <c:v>5.1446634973257996</c:v>
                </c:pt>
                <c:pt idx="1047">
                  <c:v>5.109391599943419</c:v>
                </c:pt>
                <c:pt idx="1048">
                  <c:v>5.1019582604302958</c:v>
                </c:pt>
                <c:pt idx="1049">
                  <c:v>5.1157264022399067</c:v>
                </c:pt>
                <c:pt idx="1050">
                  <c:v>5.1684546310729749</c:v>
                </c:pt>
                <c:pt idx="1051">
                  <c:v>5.3433223958157017</c:v>
                </c:pt>
                <c:pt idx="1052">
                  <c:v>5.5307846329925727</c:v>
                </c:pt>
                <c:pt idx="1053">
                  <c:v>5.6782885113868655</c:v>
                </c:pt>
                <c:pt idx="1054">
                  <c:v>5.8170060651130324</c:v>
                </c:pt>
                <c:pt idx="1055">
                  <c:v>5.9212404437347192</c:v>
                </c:pt>
                <c:pt idx="1056">
                  <c:v>5.9634334579119983</c:v>
                </c:pt>
                <c:pt idx="1057">
                  <c:v>6.0763568931571905</c:v>
                </c:pt>
                <c:pt idx="1058">
                  <c:v>6.1733139409015321</c:v>
                </c:pt>
                <c:pt idx="1059">
                  <c:v>6.2265854424990197</c:v>
                </c:pt>
                <c:pt idx="1060">
                  <c:v>6.2412314067060235</c:v>
                </c:pt>
                <c:pt idx="1061">
                  <c:v>6.1640916711960259</c:v>
                </c:pt>
                <c:pt idx="1062">
                  <c:v>6.0245945448954261</c:v>
                </c:pt>
                <c:pt idx="1063">
                  <c:v>5.8820782748103788</c:v>
                </c:pt>
                <c:pt idx="1064">
                  <c:v>5.6997555812258351</c:v>
                </c:pt>
                <c:pt idx="1065">
                  <c:v>5.5502018963243236</c:v>
                </c:pt>
                <c:pt idx="1066">
                  <c:v>5.3945488555792664</c:v>
                </c:pt>
                <c:pt idx="1067">
                  <c:v>5.285122626189092</c:v>
                </c:pt>
                <c:pt idx="1068">
                  <c:v>5.1776066896925057</c:v>
                </c:pt>
                <c:pt idx="1069">
                  <c:v>5.124956216982314</c:v>
                </c:pt>
                <c:pt idx="1070">
                  <c:v>5.1094629579638653</c:v>
                </c:pt>
                <c:pt idx="1071">
                  <c:v>5.0412593044450649</c:v>
                </c:pt>
                <c:pt idx="1072">
                  <c:v>4.9326171018428688</c:v>
                </c:pt>
                <c:pt idx="1073">
                  <c:v>4.7718356506916502</c:v>
                </c:pt>
                <c:pt idx="1074">
                  <c:v>4.6034903858803027</c:v>
                </c:pt>
                <c:pt idx="1075">
                  <c:v>4.4121895366605486</c:v>
                </c:pt>
                <c:pt idx="1076">
                  <c:v>4.270519040058061</c:v>
                </c:pt>
                <c:pt idx="1077">
                  <c:v>4.105687005561272</c:v>
                </c:pt>
                <c:pt idx="1078">
                  <c:v>4.0019846535984671</c:v>
                </c:pt>
                <c:pt idx="1079">
                  <c:v>3.960776044093782</c:v>
                </c:pt>
                <c:pt idx="1080">
                  <c:v>3.8302210792422429</c:v>
                </c:pt>
                <c:pt idx="1081">
                  <c:v>3.6701923426395866</c:v>
                </c:pt>
                <c:pt idx="1082">
                  <c:v>3.5727187220512442</c:v>
                </c:pt>
                <c:pt idx="1083">
                  <c:v>3.5020892672095605</c:v>
                </c:pt>
                <c:pt idx="1084">
                  <c:v>3.3340772794456868</c:v>
                </c:pt>
                <c:pt idx="1085">
                  <c:v>3.2255541305316631</c:v>
                </c:pt>
                <c:pt idx="1086">
                  <c:v>3.2237108194442756</c:v>
                </c:pt>
                <c:pt idx="1087">
                  <c:v>3.2251578446517359</c:v>
                </c:pt>
                <c:pt idx="1088">
                  <c:v>3.2772947856680825</c:v>
                </c:pt>
                <c:pt idx="1089">
                  <c:v>3.2851604700663559</c:v>
                </c:pt>
                <c:pt idx="1090">
                  <c:v>3.3398054347306703</c:v>
                </c:pt>
                <c:pt idx="1091">
                  <c:v>3.4197416155917386</c:v>
                </c:pt>
                <c:pt idx="1092">
                  <c:v>3.5191845379597657</c:v>
                </c:pt>
                <c:pt idx="1093">
                  <c:v>3.6319575264375703</c:v>
                </c:pt>
                <c:pt idx="1094">
                  <c:v>3.7232137870294073</c:v>
                </c:pt>
                <c:pt idx="1095">
                  <c:v>3.7273472643096328</c:v>
                </c:pt>
                <c:pt idx="1096">
                  <c:v>3.6869737080171929</c:v>
                </c:pt>
                <c:pt idx="1097">
                  <c:v>3.6319377728960309</c:v>
                </c:pt>
                <c:pt idx="1098">
                  <c:v>3.5365846181337695</c:v>
                </c:pt>
                <c:pt idx="1099">
                  <c:v>3.4657826794476647</c:v>
                </c:pt>
                <c:pt idx="1100">
                  <c:v>3.4200157992726679</c:v>
                </c:pt>
                <c:pt idx="1101">
                  <c:v>3.4773460343770184</c:v>
                </c:pt>
                <c:pt idx="1102">
                  <c:v>3.4270049284889068</c:v>
                </c:pt>
                <c:pt idx="1103">
                  <c:v>3.2690036466181258</c:v>
                </c:pt>
                <c:pt idx="1104">
                  <c:v>3.1917434562789606</c:v>
                </c:pt>
                <c:pt idx="1105">
                  <c:v>3.0793042013274321</c:v>
                </c:pt>
                <c:pt idx="1106">
                  <c:v>2.9758886286542143</c:v>
                </c:pt>
                <c:pt idx="1107">
                  <c:v>2.8529467415959511</c:v>
                </c:pt>
                <c:pt idx="1108">
                  <c:v>2.7374845446648788</c:v>
                </c:pt>
                <c:pt idx="1109">
                  <c:v>2.6709950537753846</c:v>
                </c:pt>
                <c:pt idx="1110">
                  <c:v>2.5289329164401004</c:v>
                </c:pt>
                <c:pt idx="1111">
                  <c:v>2.3635121882404064</c:v>
                </c:pt>
                <c:pt idx="1112">
                  <c:v>2.2836872797140551</c:v>
                </c:pt>
                <c:pt idx="1113">
                  <c:v>2.2254412784669126</c:v>
                </c:pt>
                <c:pt idx="1114">
                  <c:v>2.2061291125692573</c:v>
                </c:pt>
                <c:pt idx="1115">
                  <c:v>2.2019968009004964</c:v>
                </c:pt>
                <c:pt idx="1116">
                  <c:v>2.1562885940963268</c:v>
                </c:pt>
                <c:pt idx="1117">
                  <c:v>2.059254099599094</c:v>
                </c:pt>
                <c:pt idx="1118">
                  <c:v>1.9940125512315259</c:v>
                </c:pt>
                <c:pt idx="1119">
                  <c:v>2.003382539847006</c:v>
                </c:pt>
                <c:pt idx="1120">
                  <c:v>2.0608739343110494</c:v>
                </c:pt>
                <c:pt idx="1121">
                  <c:v>2.1493618249336079</c:v>
                </c:pt>
                <c:pt idx="1122">
                  <c:v>2.2263138010412744</c:v>
                </c:pt>
                <c:pt idx="1123">
                  <c:v>2.2962540238557492</c:v>
                </c:pt>
                <c:pt idx="1124">
                  <c:v>2.4028989824932006</c:v>
                </c:pt>
                <c:pt idx="1125">
                  <c:v>2.497665251226743</c:v>
                </c:pt>
                <c:pt idx="1126">
                  <c:v>2.6264970092803779</c:v>
                </c:pt>
                <c:pt idx="1127">
                  <c:v>2.7398101289624264</c:v>
                </c:pt>
                <c:pt idx="1128">
                  <c:v>2.8255217094500416</c:v>
                </c:pt>
                <c:pt idx="1129">
                  <c:v>2.9779339726086733</c:v>
                </c:pt>
                <c:pt idx="1130">
                  <c:v>3.1432499305988766</c:v>
                </c:pt>
                <c:pt idx="1131">
                  <c:v>3.330811557837563</c:v>
                </c:pt>
                <c:pt idx="1132">
                  <c:v>3.4787910665549981</c:v>
                </c:pt>
                <c:pt idx="1133">
                  <c:v>3.6274783795111967</c:v>
                </c:pt>
                <c:pt idx="1134">
                  <c:v>3.7887328392665558</c:v>
                </c:pt>
                <c:pt idx="1135">
                  <c:v>3.9026276194122995</c:v>
                </c:pt>
                <c:pt idx="1136">
                  <c:v>3.9676606224747188</c:v>
                </c:pt>
                <c:pt idx="1137">
                  <c:v>3.9846320438229839</c:v>
                </c:pt>
                <c:pt idx="1138">
                  <c:v>3.9994557637723243</c:v>
                </c:pt>
                <c:pt idx="1139">
                  <c:v>3.9977654089285664</c:v>
                </c:pt>
                <c:pt idx="1140">
                  <c:v>4.0602198817835431</c:v>
                </c:pt>
                <c:pt idx="1141">
                  <c:v>4.0272825248137138</c:v>
                </c:pt>
                <c:pt idx="1142">
                  <c:v>3.9600301687567572</c:v>
                </c:pt>
                <c:pt idx="1143">
                  <c:v>3.9596745703599612</c:v>
                </c:pt>
                <c:pt idx="1144">
                  <c:v>3.9338741179889891</c:v>
                </c:pt>
                <c:pt idx="1145">
                  <c:v>3.9075132536225117</c:v>
                </c:pt>
                <c:pt idx="1146">
                  <c:v>3.8585085176141254</c:v>
                </c:pt>
                <c:pt idx="1147">
                  <c:v>3.7710990711810668</c:v>
                </c:pt>
                <c:pt idx="1148">
                  <c:v>3.6539123652808141</c:v>
                </c:pt>
                <c:pt idx="1149">
                  <c:v>3.6208563237207509</c:v>
                </c:pt>
                <c:pt idx="1150">
                  <c:v>3.7248499656166723</c:v>
                </c:pt>
                <c:pt idx="1151">
                  <c:v>3.8919546204366489</c:v>
                </c:pt>
                <c:pt idx="1152">
                  <c:v>4.0673434547402323</c:v>
                </c:pt>
                <c:pt idx="1153">
                  <c:v>4.2024385337281078</c:v>
                </c:pt>
                <c:pt idx="1154">
                  <c:v>4.2537751933144587</c:v>
                </c:pt>
                <c:pt idx="1155">
                  <c:v>4.3276486069090883</c:v>
                </c:pt>
                <c:pt idx="1156">
                  <c:v>4.3860773706441405</c:v>
                </c:pt>
                <c:pt idx="1157">
                  <c:v>4.4646412089020426</c:v>
                </c:pt>
                <c:pt idx="1158">
                  <c:v>4.5949833581239359</c:v>
                </c:pt>
                <c:pt idx="1159">
                  <c:v>4.7983130831469945</c:v>
                </c:pt>
                <c:pt idx="1160">
                  <c:v>5.0129818432144635</c:v>
                </c:pt>
                <c:pt idx="1161">
                  <c:v>5.1475970280830765</c:v>
                </c:pt>
                <c:pt idx="1162">
                  <c:v>5.2310713962859161</c:v>
                </c:pt>
                <c:pt idx="1163">
                  <c:v>5.3048109611213281</c:v>
                </c:pt>
                <c:pt idx="1164">
                  <c:v>5.4332100059760391</c:v>
                </c:pt>
                <c:pt idx="1165">
                  <c:v>5.4655126765954947</c:v>
                </c:pt>
                <c:pt idx="1166">
                  <c:v>5.4621683008156126</c:v>
                </c:pt>
                <c:pt idx="1167">
                  <c:v>5.4124679133766467</c:v>
                </c:pt>
                <c:pt idx="1168">
                  <c:v>5.4393648898890561</c:v>
                </c:pt>
                <c:pt idx="1169">
                  <c:v>5.4739158022498602</c:v>
                </c:pt>
                <c:pt idx="1170">
                  <c:v>5.4999396230715609</c:v>
                </c:pt>
                <c:pt idx="1171">
                  <c:v>5.5197934515635536</c:v>
                </c:pt>
                <c:pt idx="1172">
                  <c:v>5.4720126786830905</c:v>
                </c:pt>
                <c:pt idx="1173">
                  <c:v>5.3643268661596197</c:v>
                </c:pt>
                <c:pt idx="1174">
                  <c:v>5.3187462905296634</c:v>
                </c:pt>
                <c:pt idx="1175">
                  <c:v>5.2186869959935738</c:v>
                </c:pt>
                <c:pt idx="1176">
                  <c:v>5.0974835897570125</c:v>
                </c:pt>
                <c:pt idx="1177">
                  <c:v>5.0231685498931338</c:v>
                </c:pt>
                <c:pt idx="1178">
                  <c:v>4.9240430700810078</c:v>
                </c:pt>
                <c:pt idx="1179">
                  <c:v>4.8332339960366326</c:v>
                </c:pt>
                <c:pt idx="1180">
                  <c:v>4.6937624188270357</c:v>
                </c:pt>
                <c:pt idx="1181">
                  <c:v>4.6587629399985886</c:v>
                </c:pt>
                <c:pt idx="1182">
                  <c:v>4.64186812441159</c:v>
                </c:pt>
                <c:pt idx="1183">
                  <c:v>4.7030633744776509</c:v>
                </c:pt>
                <c:pt idx="1184">
                  <c:v>4.909103387884695</c:v>
                </c:pt>
                <c:pt idx="1185">
                  <c:v>5.1115409578892868</c:v>
                </c:pt>
                <c:pt idx="1186">
                  <c:v>5.1386486671189235</c:v>
                </c:pt>
                <c:pt idx="1187">
                  <c:v>5.2082333805850398</c:v>
                </c:pt>
                <c:pt idx="1188">
                  <c:v>5.2534880299353013</c:v>
                </c:pt>
                <c:pt idx="1189">
                  <c:v>5.2395988301469343</c:v>
                </c:pt>
                <c:pt idx="1190">
                  <c:v>5.109717544056072</c:v>
                </c:pt>
                <c:pt idx="1191">
                  <c:v>4.9625864126852512</c:v>
                </c:pt>
                <c:pt idx="1192">
                  <c:v>4.8990448601840129</c:v>
                </c:pt>
                <c:pt idx="1193">
                  <c:v>4.8569555784852927</c:v>
                </c:pt>
                <c:pt idx="1194">
                  <c:v>4.8861726488029698</c:v>
                </c:pt>
                <c:pt idx="1195">
                  <c:v>4.8352411965096511</c:v>
                </c:pt>
                <c:pt idx="1196">
                  <c:v>4.7299501891713902</c:v>
                </c:pt>
                <c:pt idx="1197">
                  <c:v>4.6906202718395082</c:v>
                </c:pt>
                <c:pt idx="1198">
                  <c:v>4.7185871077643871</c:v>
                </c:pt>
                <c:pt idx="1199">
                  <c:v>4.8172165346926636</c:v>
                </c:pt>
                <c:pt idx="1200">
                  <c:v>4.9020247955679137</c:v>
                </c:pt>
                <c:pt idx="1201">
                  <c:v>4.9199877101497975</c:v>
                </c:pt>
                <c:pt idx="1202">
                  <c:v>4.9216068677086557</c:v>
                </c:pt>
                <c:pt idx="1203">
                  <c:v>4.9744678912835427</c:v>
                </c:pt>
                <c:pt idx="1204">
                  <c:v>5.0536285515389858</c:v>
                </c:pt>
                <c:pt idx="1205">
                  <c:v>5.0112194323686392</c:v>
                </c:pt>
                <c:pt idx="1206">
                  <c:v>5.0374520154391682</c:v>
                </c:pt>
                <c:pt idx="1207">
                  <c:v>5.0200911873782719</c:v>
                </c:pt>
                <c:pt idx="1208">
                  <c:v>5.0618930815023475</c:v>
                </c:pt>
                <c:pt idx="1209">
                  <c:v>5.1983433745209418</c:v>
                </c:pt>
                <c:pt idx="1210">
                  <c:v>5.3851452449128745</c:v>
                </c:pt>
                <c:pt idx="1211">
                  <c:v>5.5909364714880923</c:v>
                </c:pt>
                <c:pt idx="1212">
                  <c:v>5.8481608731929651</c:v>
                </c:pt>
                <c:pt idx="1213">
                  <c:v>6.0817135202295969</c:v>
                </c:pt>
                <c:pt idx="1214">
                  <c:v>6.2020785272383367</c:v>
                </c:pt>
                <c:pt idx="1215">
                  <c:v>6.3360872320706791</c:v>
                </c:pt>
                <c:pt idx="1216">
                  <c:v>6.4867165351740166</c:v>
                </c:pt>
                <c:pt idx="1217">
                  <c:v>6.5209608584441554</c:v>
                </c:pt>
                <c:pt idx="1218">
                  <c:v>6.4524945733620358</c:v>
                </c:pt>
                <c:pt idx="1219">
                  <c:v>6.3438638800475902</c:v>
                </c:pt>
                <c:pt idx="1220">
                  <c:v>6.1745153506459074</c:v>
                </c:pt>
                <c:pt idx="1221">
                  <c:v>5.8955928704563076</c:v>
                </c:pt>
                <c:pt idx="1222">
                  <c:v>5.5098152781004233</c:v>
                </c:pt>
                <c:pt idx="1223">
                  <c:v>5.1888035385885507</c:v>
                </c:pt>
                <c:pt idx="1224">
                  <c:v>4.9547467861895429</c:v>
                </c:pt>
                <c:pt idx="1225">
                  <c:v>4.7694384767887463</c:v>
                </c:pt>
                <c:pt idx="1226">
                  <c:v>4.6006135080926569</c:v>
                </c:pt>
                <c:pt idx="1227">
                  <c:v>4.4530219139622362</c:v>
                </c:pt>
                <c:pt idx="1228">
                  <c:v>4.4387008575183611</c:v>
                </c:pt>
                <c:pt idx="1229">
                  <c:v>4.4510939077294145</c:v>
                </c:pt>
                <c:pt idx="1230">
                  <c:v>4.5179445438026464</c:v>
                </c:pt>
                <c:pt idx="1231">
                  <c:v>4.6133445080613109</c:v>
                </c:pt>
                <c:pt idx="1232">
                  <c:v>4.6183212583408375</c:v>
                </c:pt>
                <c:pt idx="1233">
                  <c:v>4.7686903151195699</c:v>
                </c:pt>
                <c:pt idx="1234">
                  <c:v>4.8634472762709908</c:v>
                </c:pt>
                <c:pt idx="1235">
                  <c:v>4.9740191186535476</c:v>
                </c:pt>
                <c:pt idx="1236">
                  <c:v>5.0774616190530297</c:v>
                </c:pt>
                <c:pt idx="1237">
                  <c:v>5.0578819875898819</c:v>
                </c:pt>
                <c:pt idx="1238">
                  <c:v>5.0774226548518593</c:v>
                </c:pt>
                <c:pt idx="1239">
                  <c:v>5.0247479571574303</c:v>
                </c:pt>
                <c:pt idx="1240">
                  <c:v>4.9985499225410974</c:v>
                </c:pt>
                <c:pt idx="1241">
                  <c:v>5.0042569181365542</c:v>
                </c:pt>
                <c:pt idx="1242">
                  <c:v>5.0926347236821021</c:v>
                </c:pt>
                <c:pt idx="1243">
                  <c:v>5.1631386071650267</c:v>
                </c:pt>
                <c:pt idx="1244">
                  <c:v>5.1876624411645773</c:v>
                </c:pt>
                <c:pt idx="1245">
                  <c:v>5.2333975047739738</c:v>
                </c:pt>
                <c:pt idx="1246">
                  <c:v>5.2700159374170177</c:v>
                </c:pt>
                <c:pt idx="1247">
                  <c:v>5.2835099295070869</c:v>
                </c:pt>
                <c:pt idx="1248">
                  <c:v>5.269229219402936</c:v>
                </c:pt>
                <c:pt idx="1249">
                  <c:v>5.2607832855655694</c:v>
                </c:pt>
                <c:pt idx="1250">
                  <c:v>5.1545495948809421</c:v>
                </c:pt>
                <c:pt idx="1251">
                  <c:v>5.1116807105278559</c:v>
                </c:pt>
                <c:pt idx="1252">
                  <c:v>5.1055863633082916</c:v>
                </c:pt>
                <c:pt idx="1253">
                  <c:v>5.1360099486183195</c:v>
                </c:pt>
                <c:pt idx="1254">
                  <c:v>5.1523822354658995</c:v>
                </c:pt>
                <c:pt idx="1255">
                  <c:v>5.1390761983861237</c:v>
                </c:pt>
                <c:pt idx="1256">
                  <c:v>5.1100293508419226</c:v>
                </c:pt>
                <c:pt idx="1257">
                  <c:v>5.1539928546329001</c:v>
                </c:pt>
                <c:pt idx="1258">
                  <c:v>5.2188192283824808</c:v>
                </c:pt>
                <c:pt idx="1259">
                  <c:v>5.3092375545220349</c:v>
                </c:pt>
                <c:pt idx="1260">
                  <c:v>5.3252846775049525</c:v>
                </c:pt>
                <c:pt idx="1261">
                  <c:v>5.3645290267097012</c:v>
                </c:pt>
                <c:pt idx="1262">
                  <c:v>5.3588197625907243</c:v>
                </c:pt>
                <c:pt idx="1263">
                  <c:v>5.3914929340603841</c:v>
                </c:pt>
                <c:pt idx="1264">
                  <c:v>5.4042897364403286</c:v>
                </c:pt>
                <c:pt idx="1265">
                  <c:v>5.3526478334464942</c:v>
                </c:pt>
                <c:pt idx="1266">
                  <c:v>5.2661657805456521</c:v>
                </c:pt>
                <c:pt idx="1267">
                  <c:v>5.1281687305892003</c:v>
                </c:pt>
                <c:pt idx="1268">
                  <c:v>5.0125858796997775</c:v>
                </c:pt>
                <c:pt idx="1269">
                  <c:v>4.9266921470456371</c:v>
                </c:pt>
                <c:pt idx="1270">
                  <c:v>4.8920137730580366</c:v>
                </c:pt>
                <c:pt idx="1271">
                  <c:v>4.8518441920316953</c:v>
                </c:pt>
                <c:pt idx="1272">
                  <c:v>4.764606762085541</c:v>
                </c:pt>
                <c:pt idx="1273">
                  <c:v>4.668065167494059</c:v>
                </c:pt>
                <c:pt idx="1274">
                  <c:v>4.5393367355782512</c:v>
                </c:pt>
                <c:pt idx="1275">
                  <c:v>4.4168776949661064</c:v>
                </c:pt>
                <c:pt idx="1276">
                  <c:v>4.3071181535655718</c:v>
                </c:pt>
                <c:pt idx="1277">
                  <c:v>4.257992316718374</c:v>
                </c:pt>
                <c:pt idx="1278">
                  <c:v>4.2091381526225051</c:v>
                </c:pt>
                <c:pt idx="1279">
                  <c:v>4.1649528200492991</c:v>
                </c:pt>
                <c:pt idx="1280">
                  <c:v>4.1142458311931627</c:v>
                </c:pt>
                <c:pt idx="1281">
                  <c:v>4.00476335446674</c:v>
                </c:pt>
                <c:pt idx="1282">
                  <c:v>3.9170314067042327</c:v>
                </c:pt>
                <c:pt idx="1283">
                  <c:v>3.868500911624547</c:v>
                </c:pt>
                <c:pt idx="1284">
                  <c:v>3.9050552604388589</c:v>
                </c:pt>
                <c:pt idx="1285">
                  <c:v>3.9940143966625632</c:v>
                </c:pt>
                <c:pt idx="1286">
                  <c:v>4.0772917876833947</c:v>
                </c:pt>
                <c:pt idx="1287">
                  <c:v>4.2092774518011931</c:v>
                </c:pt>
                <c:pt idx="1288">
                  <c:v>4.3582857488870124</c:v>
                </c:pt>
                <c:pt idx="1289">
                  <c:v>4.5228522351904967</c:v>
                </c:pt>
                <c:pt idx="1290">
                  <c:v>4.7773434957024437</c:v>
                </c:pt>
                <c:pt idx="1291">
                  <c:v>5.015712058847166</c:v>
                </c:pt>
                <c:pt idx="1292">
                  <c:v>5.200138052174073</c:v>
                </c:pt>
                <c:pt idx="1293">
                  <c:v>5.3197847385471686</c:v>
                </c:pt>
                <c:pt idx="1294">
                  <c:v>5.3860352936654632</c:v>
                </c:pt>
                <c:pt idx="1295">
                  <c:v>5.4381998280117898</c:v>
                </c:pt>
                <c:pt idx="1296">
                  <c:v>5.453734549218332</c:v>
                </c:pt>
                <c:pt idx="1297">
                  <c:v>5.4554553265553061</c:v>
                </c:pt>
                <c:pt idx="1298">
                  <c:v>5.4393113746640545</c:v>
                </c:pt>
                <c:pt idx="1299">
                  <c:v>5.4335143857082144</c:v>
                </c:pt>
                <c:pt idx="1300">
                  <c:v>5.358228313016129</c:v>
                </c:pt>
                <c:pt idx="1301">
                  <c:v>5.1994680711026149</c:v>
                </c:pt>
                <c:pt idx="1302">
                  <c:v>5.0459436144571397</c:v>
                </c:pt>
                <c:pt idx="1303">
                  <c:v>4.9953207151923067</c:v>
                </c:pt>
                <c:pt idx="1304">
                  <c:v>5.06354327791008</c:v>
                </c:pt>
                <c:pt idx="1305">
                  <c:v>4.9951666302075184</c:v>
                </c:pt>
                <c:pt idx="1306">
                  <c:v>4.9812626976747616</c:v>
                </c:pt>
                <c:pt idx="1307">
                  <c:v>4.9975292638378193</c:v>
                </c:pt>
                <c:pt idx="1308">
                  <c:v>5.0174505861628118</c:v>
                </c:pt>
                <c:pt idx="1309">
                  <c:v>5.0288949145512323</c:v>
                </c:pt>
                <c:pt idx="1310">
                  <c:v>5.0704397505979264</c:v>
                </c:pt>
                <c:pt idx="1311">
                  <c:v>4.9643410145448392</c:v>
                </c:pt>
                <c:pt idx="1312">
                  <c:v>4.8396926570372232</c:v>
                </c:pt>
                <c:pt idx="1313">
                  <c:v>4.7916939798830409</c:v>
                </c:pt>
                <c:pt idx="1314">
                  <c:v>4.7157303088087037</c:v>
                </c:pt>
                <c:pt idx="1315">
                  <c:v>4.7153586069695184</c:v>
                </c:pt>
                <c:pt idx="1316">
                  <c:v>4.7201171898662126</c:v>
                </c:pt>
                <c:pt idx="1317">
                  <c:v>4.7671540212317565</c:v>
                </c:pt>
                <c:pt idx="1318">
                  <c:v>4.7298742400939879</c:v>
                </c:pt>
                <c:pt idx="1319">
                  <c:v>4.7643687763716551</c:v>
                </c:pt>
                <c:pt idx="1320">
                  <c:v>4.8448937094918083</c:v>
                </c:pt>
                <c:pt idx="1321">
                  <c:v>4.9844884894296184</c:v>
                </c:pt>
                <c:pt idx="1322">
                  <c:v>5.1861022054146151</c:v>
                </c:pt>
                <c:pt idx="1323">
                  <c:v>5.3186149204802149</c:v>
                </c:pt>
                <c:pt idx="1324">
                  <c:v>5.4257009146535191</c:v>
                </c:pt>
                <c:pt idx="1325">
                  <c:v>5.4793121123813204</c:v>
                </c:pt>
                <c:pt idx="1326">
                  <c:v>5.5257498621111285</c:v>
                </c:pt>
                <c:pt idx="1327">
                  <c:v>5.5922255512577772</c:v>
                </c:pt>
                <c:pt idx="1328">
                  <c:v>5.6363708977158984</c:v>
                </c:pt>
                <c:pt idx="1329">
                  <c:v>5.6724971893513674</c:v>
                </c:pt>
                <c:pt idx="1330">
                  <c:v>5.746782511101677</c:v>
                </c:pt>
                <c:pt idx="1331">
                  <c:v>5.8001811331802351</c:v>
                </c:pt>
                <c:pt idx="1332">
                  <c:v>5.9383639578651346</c:v>
                </c:pt>
                <c:pt idx="1333">
                  <c:v>6.041401289452125</c:v>
                </c:pt>
                <c:pt idx="1334">
                  <c:v>6.0652962298126587</c:v>
                </c:pt>
                <c:pt idx="1335">
                  <c:v>6.1234580084777166</c:v>
                </c:pt>
                <c:pt idx="1336">
                  <c:v>6.224832700162457</c:v>
                </c:pt>
                <c:pt idx="1337">
                  <c:v>6.2495905837723837</c:v>
                </c:pt>
                <c:pt idx="1338">
                  <c:v>6.2536311583638273</c:v>
                </c:pt>
                <c:pt idx="1339">
                  <c:v>6.1607295325834821</c:v>
                </c:pt>
                <c:pt idx="1340">
                  <c:v>6.1192981448614976</c:v>
                </c:pt>
                <c:pt idx="1341">
                  <c:v>6.1954677290482572</c:v>
                </c:pt>
                <c:pt idx="1342">
                  <c:v>6.3753774097940124</c:v>
                </c:pt>
                <c:pt idx="1343">
                  <c:v>6.5043585455822743</c:v>
                </c:pt>
                <c:pt idx="1344">
                  <c:v>6.6165083140491188</c:v>
                </c:pt>
                <c:pt idx="1345">
                  <c:v>6.7367558618152037</c:v>
                </c:pt>
                <c:pt idx="1346">
                  <c:v>6.9498161076194469</c:v>
                </c:pt>
                <c:pt idx="1347">
                  <c:v>7.1397335052906543</c:v>
                </c:pt>
                <c:pt idx="1348">
                  <c:v>7.2259860911968676</c:v>
                </c:pt>
                <c:pt idx="1349">
                  <c:v>7.2762571790020356</c:v>
                </c:pt>
                <c:pt idx="1350">
                  <c:v>7.1935851611267383</c:v>
                </c:pt>
                <c:pt idx="1351">
                  <c:v>7.0818703078876082</c:v>
                </c:pt>
                <c:pt idx="1352">
                  <c:v>7.0277013660229839</c:v>
                </c:pt>
                <c:pt idx="1353">
                  <c:v>7.0386034390986767</c:v>
                </c:pt>
                <c:pt idx="1354">
                  <c:v>7.0351446425442958</c:v>
                </c:pt>
                <c:pt idx="1355">
                  <c:v>7.0476781631201444</c:v>
                </c:pt>
                <c:pt idx="1356">
                  <c:v>7.0690034847494365</c:v>
                </c:pt>
                <c:pt idx="1357">
                  <c:v>7.0564591826854954</c:v>
                </c:pt>
                <c:pt idx="1358">
                  <c:v>7.0886999667851187</c:v>
                </c:pt>
                <c:pt idx="1359">
                  <c:v>7.1611061949461874</c:v>
                </c:pt>
                <c:pt idx="1360">
                  <c:v>7.3402371517488501</c:v>
                </c:pt>
                <c:pt idx="1361">
                  <c:v>7.518956161142329</c:v>
                </c:pt>
                <c:pt idx="1362">
                  <c:v>7.6358996334193892</c:v>
                </c:pt>
                <c:pt idx="1363">
                  <c:v>7.7482014512477795</c:v>
                </c:pt>
                <c:pt idx="1364">
                  <c:v>7.8254185024419138</c:v>
                </c:pt>
                <c:pt idx="1365">
                  <c:v>7.8459289495799087</c:v>
                </c:pt>
                <c:pt idx="1366">
                  <c:v>7.7731132491393726</c:v>
                </c:pt>
                <c:pt idx="1367">
                  <c:v>7.6538738432689355</c:v>
                </c:pt>
                <c:pt idx="1368">
                  <c:v>7.4938883334558737</c:v>
                </c:pt>
                <c:pt idx="1369">
                  <c:v>7.3664968473962853</c:v>
                </c:pt>
                <c:pt idx="1370">
                  <c:v>7.2356892505449188</c:v>
                </c:pt>
                <c:pt idx="1371">
                  <c:v>7.1940065611817055</c:v>
                </c:pt>
                <c:pt idx="1372">
                  <c:v>7.2153243827516755</c:v>
                </c:pt>
                <c:pt idx="1373">
                  <c:v>7.3021789214613886</c:v>
                </c:pt>
                <c:pt idx="1374">
                  <c:v>7.3844331721856653</c:v>
                </c:pt>
                <c:pt idx="1375">
                  <c:v>7.3679449709932783</c:v>
                </c:pt>
                <c:pt idx="1376">
                  <c:v>7.3250853090422989</c:v>
                </c:pt>
                <c:pt idx="1377">
                  <c:v>7.3054530241410109</c:v>
                </c:pt>
                <c:pt idx="1378">
                  <c:v>7.3775127513755212</c:v>
                </c:pt>
                <c:pt idx="1379">
                  <c:v>7.4046199817099607</c:v>
                </c:pt>
                <c:pt idx="1380">
                  <c:v>7.3406438539705841</c:v>
                </c:pt>
                <c:pt idx="1381">
                  <c:v>7.2520482788224401</c:v>
                </c:pt>
                <c:pt idx="1382">
                  <c:v>7.1177903177962341</c:v>
                </c:pt>
                <c:pt idx="1383">
                  <c:v>7.0380372064531</c:v>
                </c:pt>
                <c:pt idx="1384">
                  <c:v>6.9431441386491555</c:v>
                </c:pt>
                <c:pt idx="1385">
                  <c:v>6.8643301371950365</c:v>
                </c:pt>
                <c:pt idx="1386">
                  <c:v>6.7772308008156257</c:v>
                </c:pt>
                <c:pt idx="1387">
                  <c:v>6.7731782233417581</c:v>
                </c:pt>
                <c:pt idx="1388">
                  <c:v>6.8934349157626889</c:v>
                </c:pt>
                <c:pt idx="1389">
                  <c:v>7.0078004365889148</c:v>
                </c:pt>
                <c:pt idx="1390">
                  <c:v>7.0942374503960988</c:v>
                </c:pt>
                <c:pt idx="1391">
                  <c:v>7.0733170876476166</c:v>
                </c:pt>
                <c:pt idx="1392">
                  <c:v>7.0368448046989274</c:v>
                </c:pt>
                <c:pt idx="1393">
                  <c:v>7.0273129587945835</c:v>
                </c:pt>
                <c:pt idx="1394">
                  <c:v>7.1171149164853178</c:v>
                </c:pt>
                <c:pt idx="1395">
                  <c:v>7.144106338037143</c:v>
                </c:pt>
                <c:pt idx="1396">
                  <c:v>7.0840222639712707</c:v>
                </c:pt>
                <c:pt idx="1397">
                  <c:v>6.9860295608322058</c:v>
                </c:pt>
                <c:pt idx="1398">
                  <c:v>6.7767757544590594</c:v>
                </c:pt>
                <c:pt idx="1399">
                  <c:v>6.5597189932049247</c:v>
                </c:pt>
                <c:pt idx="1400">
                  <c:v>6.3270368505683159</c:v>
                </c:pt>
                <c:pt idx="1401">
                  <c:v>6.2078367061004505</c:v>
                </c:pt>
                <c:pt idx="1402">
                  <c:v>6.0544410156032642</c:v>
                </c:pt>
                <c:pt idx="1403">
                  <c:v>5.8309394944683719</c:v>
                </c:pt>
                <c:pt idx="1404">
                  <c:v>5.6147231139792444</c:v>
                </c:pt>
                <c:pt idx="1405">
                  <c:v>5.4192469589005015</c:v>
                </c:pt>
                <c:pt idx="1406">
                  <c:v>5.2731807413222</c:v>
                </c:pt>
                <c:pt idx="1407">
                  <c:v>5.1879194291791899</c:v>
                </c:pt>
                <c:pt idx="1408">
                  <c:v>5.0879135755626077</c:v>
                </c:pt>
                <c:pt idx="1409">
                  <c:v>4.978018541607276</c:v>
                </c:pt>
                <c:pt idx="1410">
                  <c:v>4.9222182851344813</c:v>
                </c:pt>
                <c:pt idx="1411">
                  <c:v>4.831890831658785</c:v>
                </c:pt>
                <c:pt idx="1412">
                  <c:v>4.8468476374674738</c:v>
                </c:pt>
                <c:pt idx="1413">
                  <c:v>4.9228384305216704</c:v>
                </c:pt>
                <c:pt idx="1414">
                  <c:v>4.9566082500902073</c:v>
                </c:pt>
                <c:pt idx="1415">
                  <c:v>4.9175508701623718</c:v>
                </c:pt>
                <c:pt idx="1416">
                  <c:v>4.8536232018312182</c:v>
                </c:pt>
                <c:pt idx="1417">
                  <c:v>4.8091636985139363</c:v>
                </c:pt>
                <c:pt idx="1418">
                  <c:v>4.8226416624195139</c:v>
                </c:pt>
                <c:pt idx="1419">
                  <c:v>4.8656437286211363</c:v>
                </c:pt>
                <c:pt idx="1420">
                  <c:v>4.9762034459470046</c:v>
                </c:pt>
                <c:pt idx="1421">
                  <c:v>5.0035909735031847</c:v>
                </c:pt>
                <c:pt idx="1422">
                  <c:v>5.0027220627476012</c:v>
                </c:pt>
                <c:pt idx="1423">
                  <c:v>4.9764313322083664</c:v>
                </c:pt>
                <c:pt idx="1424">
                  <c:v>4.993211655042181</c:v>
                </c:pt>
                <c:pt idx="1425">
                  <c:v>4.9223809957824001</c:v>
                </c:pt>
                <c:pt idx="1426">
                  <c:v>4.8913069218824861</c:v>
                </c:pt>
                <c:pt idx="1427">
                  <c:v>4.8886375761530054</c:v>
                </c:pt>
                <c:pt idx="1428">
                  <c:v>4.9618979083966428</c:v>
                </c:pt>
                <c:pt idx="1429">
                  <c:v>5.0250650920522766</c:v>
                </c:pt>
                <c:pt idx="1430">
                  <c:v>5.0297998519282165</c:v>
                </c:pt>
                <c:pt idx="1431">
                  <c:v>5.0327979227814525</c:v>
                </c:pt>
                <c:pt idx="1432">
                  <c:v>5.0632422533263686</c:v>
                </c:pt>
                <c:pt idx="1433">
                  <c:v>5.1407172820484854</c:v>
                </c:pt>
                <c:pt idx="1434">
                  <c:v>5.2659385529051663</c:v>
                </c:pt>
                <c:pt idx="1435">
                  <c:v>5.2573480840853222</c:v>
                </c:pt>
                <c:pt idx="1436">
                  <c:v>5.1734629605490685</c:v>
                </c:pt>
                <c:pt idx="1437">
                  <c:v>5.0616804135709179</c:v>
                </c:pt>
                <c:pt idx="1438">
                  <c:v>5.0543131488378235</c:v>
                </c:pt>
                <c:pt idx="1439">
                  <c:v>5.0724847711419416</c:v>
                </c:pt>
                <c:pt idx="1440">
                  <c:v>5.0798542628843544</c:v>
                </c:pt>
                <c:pt idx="1441">
                  <c:v>5.0905966242332052</c:v>
                </c:pt>
                <c:pt idx="1442">
                  <c:v>5.1223946319190867</c:v>
                </c:pt>
                <c:pt idx="1443">
                  <c:v>5.1830275948651181</c:v>
                </c:pt>
                <c:pt idx="1444">
                  <c:v>5.2485698775918905</c:v>
                </c:pt>
                <c:pt idx="1445">
                  <c:v>5.3812280239543373</c:v>
                </c:pt>
                <c:pt idx="1446">
                  <c:v>5.4725869500970807</c:v>
                </c:pt>
                <c:pt idx="1447">
                  <c:v>5.6193759125785681</c:v>
                </c:pt>
                <c:pt idx="1448">
                  <c:v>5.8747127056836401</c:v>
                </c:pt>
                <c:pt idx="1449">
                  <c:v>6.13830962112519</c:v>
                </c:pt>
                <c:pt idx="1450">
                  <c:v>6.3980915843931685</c:v>
                </c:pt>
                <c:pt idx="1451">
                  <c:v>6.5479112410331872</c:v>
                </c:pt>
                <c:pt idx="1452">
                  <c:v>6.6198662471400382</c:v>
                </c:pt>
                <c:pt idx="1453">
                  <c:v>6.6642385333022638</c:v>
                </c:pt>
                <c:pt idx="1454">
                  <c:v>6.7377961608693306</c:v>
                </c:pt>
                <c:pt idx="1455">
                  <c:v>6.8419676152585902</c:v>
                </c:pt>
                <c:pt idx="1456">
                  <c:v>6.9284438401283106</c:v>
                </c:pt>
                <c:pt idx="1457">
                  <c:v>7.0594371995429155</c:v>
                </c:pt>
                <c:pt idx="1458">
                  <c:v>7.136191121423666</c:v>
                </c:pt>
                <c:pt idx="1459">
                  <c:v>7.1915046314644515</c:v>
                </c:pt>
                <c:pt idx="1460">
                  <c:v>7.1570773642091288</c:v>
                </c:pt>
                <c:pt idx="1461">
                  <c:v>7.0175531319375501</c:v>
                </c:pt>
                <c:pt idx="1462">
                  <c:v>6.8187900600538933</c:v>
                </c:pt>
                <c:pt idx="1463">
                  <c:v>6.6641548611278285</c:v>
                </c:pt>
                <c:pt idx="1464">
                  <c:v>6.5976438339510644</c:v>
                </c:pt>
                <c:pt idx="1465">
                  <c:v>6.5253711262249627</c:v>
                </c:pt>
                <c:pt idx="1466">
                  <c:v>6.3474181153224603</c:v>
                </c:pt>
                <c:pt idx="1467">
                  <c:v>6.1808350126816025</c:v>
                </c:pt>
                <c:pt idx="1468">
                  <c:v>6.0594582328589004</c:v>
                </c:pt>
                <c:pt idx="1469">
                  <c:v>5.8980277316599166</c:v>
                </c:pt>
                <c:pt idx="1470">
                  <c:v>5.7110174335965143</c:v>
                </c:pt>
                <c:pt idx="1471">
                  <c:v>5.5768171936405535</c:v>
                </c:pt>
                <c:pt idx="1472">
                  <c:v>5.4770545535797206</c:v>
                </c:pt>
                <c:pt idx="1473">
                  <c:v>5.4221553703427476</c:v>
                </c:pt>
                <c:pt idx="1474">
                  <c:v>5.349542920209962</c:v>
                </c:pt>
                <c:pt idx="1475">
                  <c:v>5.2976433286934164</c:v>
                </c:pt>
                <c:pt idx="1476">
                  <c:v>5.3076419420840502</c:v>
                </c:pt>
                <c:pt idx="1477">
                  <c:v>5.2824393670255665</c:v>
                </c:pt>
                <c:pt idx="1478">
                  <c:v>5.3203633711626397</c:v>
                </c:pt>
                <c:pt idx="1479">
                  <c:v>5.4448708228397269</c:v>
                </c:pt>
                <c:pt idx="1480">
                  <c:v>5.614055757418746</c:v>
                </c:pt>
                <c:pt idx="1481">
                  <c:v>5.8393565610035241</c:v>
                </c:pt>
                <c:pt idx="1482">
                  <c:v>6.0224882868516021</c:v>
                </c:pt>
                <c:pt idx="1483">
                  <c:v>6.0376925392245271</c:v>
                </c:pt>
                <c:pt idx="1484">
                  <c:v>6.0440550158878628</c:v>
                </c:pt>
                <c:pt idx="1485">
                  <c:v>6.0262635243598517</c:v>
                </c:pt>
                <c:pt idx="1486">
                  <c:v>6.0339889364266623</c:v>
                </c:pt>
                <c:pt idx="1487">
                  <c:v>5.9658526797514266</c:v>
                </c:pt>
                <c:pt idx="1488">
                  <c:v>5.9296698847841354</c:v>
                </c:pt>
                <c:pt idx="1489">
                  <c:v>5.8966987825064496</c:v>
                </c:pt>
                <c:pt idx="1490">
                  <c:v>5.9045249383752481</c:v>
                </c:pt>
                <c:pt idx="1491">
                  <c:v>5.9017285152251198</c:v>
                </c:pt>
                <c:pt idx="1492">
                  <c:v>5.8476658744368093</c:v>
                </c:pt>
                <c:pt idx="1493">
                  <c:v>5.763750987599142</c:v>
                </c:pt>
                <c:pt idx="1494">
                  <c:v>5.8161647016960378</c:v>
                </c:pt>
                <c:pt idx="1495">
                  <c:v>5.837378525992535</c:v>
                </c:pt>
                <c:pt idx="1496">
                  <c:v>5.7884957156208383</c:v>
                </c:pt>
                <c:pt idx="1497">
                  <c:v>5.7955427757767524</c:v>
                </c:pt>
                <c:pt idx="1498">
                  <c:v>5.860808736127832</c:v>
                </c:pt>
                <c:pt idx="1499">
                  <c:v>5.9455618877480356</c:v>
                </c:pt>
                <c:pt idx="1500">
                  <c:v>6.00478906877981</c:v>
                </c:pt>
                <c:pt idx="1501">
                  <c:v>6.1079283890425513</c:v>
                </c:pt>
                <c:pt idx="1502">
                  <c:v>6.1123412575025498</c:v>
                </c:pt>
                <c:pt idx="1503">
                  <c:v>6.0436063866682836</c:v>
                </c:pt>
                <c:pt idx="1504">
                  <c:v>5.8740145617351791</c:v>
                </c:pt>
                <c:pt idx="1505">
                  <c:v>5.7626395529352381</c:v>
                </c:pt>
                <c:pt idx="1506">
                  <c:v>5.7070152966260705</c:v>
                </c:pt>
                <c:pt idx="1507">
                  <c:v>5.5586501750306887</c:v>
                </c:pt>
                <c:pt idx="1508">
                  <c:v>5.3463522627457163</c:v>
                </c:pt>
                <c:pt idx="1509">
                  <c:v>5.1304184460099114</c:v>
                </c:pt>
                <c:pt idx="1510">
                  <c:v>5.0301257527272023</c:v>
                </c:pt>
                <c:pt idx="1511">
                  <c:v>5.0537434168358173</c:v>
                </c:pt>
                <c:pt idx="1512">
                  <c:v>5.103937341696529</c:v>
                </c:pt>
                <c:pt idx="1513">
                  <c:v>5.1784657062503578</c:v>
                </c:pt>
                <c:pt idx="1514">
                  <c:v>5.2430262303852757</c:v>
                </c:pt>
                <c:pt idx="1515">
                  <c:v>5.3226341847601741</c:v>
                </c:pt>
                <c:pt idx="1516">
                  <c:v>5.4187931049188958</c:v>
                </c:pt>
                <c:pt idx="1517">
                  <c:v>5.5530904045039424</c:v>
                </c:pt>
                <c:pt idx="1518">
                  <c:v>5.7287683652309997</c:v>
                </c:pt>
                <c:pt idx="1519">
                  <c:v>5.9110162310137371</c:v>
                </c:pt>
                <c:pt idx="1520">
                  <c:v>6.0703849802689476</c:v>
                </c:pt>
                <c:pt idx="1521">
                  <c:v>6.2297603340877847</c:v>
                </c:pt>
                <c:pt idx="1522">
                  <c:v>6.3466586375346052</c:v>
                </c:pt>
                <c:pt idx="1523">
                  <c:v>6.4217686910539706</c:v>
                </c:pt>
                <c:pt idx="1524">
                  <c:v>6.5243657652424902</c:v>
                </c:pt>
                <c:pt idx="1525">
                  <c:v>6.5996197792504594</c:v>
                </c:pt>
                <c:pt idx="1526">
                  <c:v>6.8070343214832256</c:v>
                </c:pt>
                <c:pt idx="1527">
                  <c:v>6.9970801939071086</c:v>
                </c:pt>
                <c:pt idx="1528">
                  <c:v>7.0138606440941178</c:v>
                </c:pt>
                <c:pt idx="1529">
                  <c:v>6.9632120145994429</c:v>
                </c:pt>
                <c:pt idx="1530">
                  <c:v>6.9237556529007733</c:v>
                </c:pt>
                <c:pt idx="1531">
                  <c:v>6.8845539796346884</c:v>
                </c:pt>
                <c:pt idx="1532">
                  <c:v>6.8328745221537135</c:v>
                </c:pt>
                <c:pt idx="1533">
                  <c:v>6.8066246802935142</c:v>
                </c:pt>
                <c:pt idx="1534">
                  <c:v>6.8026134679889463</c:v>
                </c:pt>
                <c:pt idx="1535">
                  <c:v>6.8704264149931857</c:v>
                </c:pt>
                <c:pt idx="1536">
                  <c:v>6.9516131178951417</c:v>
                </c:pt>
                <c:pt idx="1537">
                  <c:v>6.9849024415136896</c:v>
                </c:pt>
                <c:pt idx="1538">
                  <c:v>7.0353432785863621</c:v>
                </c:pt>
                <c:pt idx="1539">
                  <c:v>7.0947993438533254</c:v>
                </c:pt>
                <c:pt idx="1540">
                  <c:v>7.0258910428469905</c:v>
                </c:pt>
                <c:pt idx="1541">
                  <c:v>6.9308233758585427</c:v>
                </c:pt>
                <c:pt idx="1542">
                  <c:v>6.908321291107419</c:v>
                </c:pt>
                <c:pt idx="1543">
                  <c:v>7.0455274074842631</c:v>
                </c:pt>
                <c:pt idx="1544">
                  <c:v>7.1624813302968677</c:v>
                </c:pt>
                <c:pt idx="1545">
                  <c:v>7.271444053081126</c:v>
                </c:pt>
                <c:pt idx="1546">
                  <c:v>7.2907728206729567</c:v>
                </c:pt>
                <c:pt idx="1547">
                  <c:v>7.2866189907337588</c:v>
                </c:pt>
                <c:pt idx="1548">
                  <c:v>7.2743094191833029</c:v>
                </c:pt>
                <c:pt idx="1549">
                  <c:v>7.183178059918867</c:v>
                </c:pt>
                <c:pt idx="1550">
                  <c:v>7.0964290940446597</c:v>
                </c:pt>
                <c:pt idx="1551">
                  <c:v>7.0741303983068935</c:v>
                </c:pt>
                <c:pt idx="1552">
                  <c:v>7.0883903736737626</c:v>
                </c:pt>
                <c:pt idx="1553">
                  <c:v>7.1378515344902791</c:v>
                </c:pt>
                <c:pt idx="1554">
                  <c:v>7.2073444586560358</c:v>
                </c:pt>
                <c:pt idx="1555">
                  <c:v>7.332141534542103</c:v>
                </c:pt>
                <c:pt idx="1556">
                  <c:v>7.5407864334938219</c:v>
                </c:pt>
                <c:pt idx="1557">
                  <c:v>7.7805369532169335</c:v>
                </c:pt>
                <c:pt idx="1558">
                  <c:v>8.0865034201475492</c:v>
                </c:pt>
                <c:pt idx="1559">
                  <c:v>8.3680616189942469</c:v>
                </c:pt>
                <c:pt idx="1560">
                  <c:v>8.5493034478388346</c:v>
                </c:pt>
                <c:pt idx="1561">
                  <c:v>8.606109284909504</c:v>
                </c:pt>
                <c:pt idx="1562">
                  <c:v>8.6591676056940798</c:v>
                </c:pt>
                <c:pt idx="1563">
                  <c:v>8.6009441634418806</c:v>
                </c:pt>
                <c:pt idx="1564">
                  <c:v>8.5279922390713896</c:v>
                </c:pt>
                <c:pt idx="1565">
                  <c:v>8.5514395995898731</c:v>
                </c:pt>
                <c:pt idx="1566">
                  <c:v>8.5987303795056231</c:v>
                </c:pt>
                <c:pt idx="1567">
                  <c:v>8.7547374400879399</c:v>
                </c:pt>
                <c:pt idx="1568">
                  <c:v>8.8686208076058772</c:v>
                </c:pt>
                <c:pt idx="1569">
                  <c:v>8.902218107691608</c:v>
                </c:pt>
                <c:pt idx="1570">
                  <c:v>9.0443936094749979</c:v>
                </c:pt>
                <c:pt idx="1571">
                  <c:v>9.0878034007663242</c:v>
                </c:pt>
                <c:pt idx="1572">
                  <c:v>9.1274146634449647</c:v>
                </c:pt>
                <c:pt idx="1573">
                  <c:v>9.1557129484272135</c:v>
                </c:pt>
                <c:pt idx="1574">
                  <c:v>9.3593631018615309</c:v>
                </c:pt>
                <c:pt idx="1575">
                  <c:v>9.5817372421166027</c:v>
                </c:pt>
                <c:pt idx="1576">
                  <c:v>9.6470728353745354</c:v>
                </c:pt>
                <c:pt idx="1577">
                  <c:v>9.6876602897052404</c:v>
                </c:pt>
                <c:pt idx="1578">
                  <c:v>9.6562879817669458</c:v>
                </c:pt>
                <c:pt idx="1579">
                  <c:v>9.529532843651829</c:v>
                </c:pt>
                <c:pt idx="1580">
                  <c:v>9.2647007211572294</c:v>
                </c:pt>
                <c:pt idx="1581">
                  <c:v>9.0704439272616622</c:v>
                </c:pt>
                <c:pt idx="1582">
                  <c:v>8.9515351095715019</c:v>
                </c:pt>
                <c:pt idx="1583">
                  <c:v>9.0138621495549263</c:v>
                </c:pt>
                <c:pt idx="1584">
                  <c:v>9.0877836536260368</c:v>
                </c:pt>
                <c:pt idx="1585">
                  <c:v>9.0357928967122128</c:v>
                </c:pt>
                <c:pt idx="1586">
                  <c:v>8.8233236239163411</c:v>
                </c:pt>
                <c:pt idx="1587">
                  <c:v>8.6270714267776381</c:v>
                </c:pt>
                <c:pt idx="1588">
                  <c:v>8.5488587222443488</c:v>
                </c:pt>
                <c:pt idx="1589">
                  <c:v>8.4006664659745649</c:v>
                </c:pt>
                <c:pt idx="1590">
                  <c:v>8.2420684149166572</c:v>
                </c:pt>
                <c:pt idx="1591">
                  <c:v>8.0993443858508893</c:v>
                </c:pt>
                <c:pt idx="1592">
                  <c:v>8.0338055353396598</c:v>
                </c:pt>
                <c:pt idx="1593">
                  <c:v>7.9571871147731912</c:v>
                </c:pt>
                <c:pt idx="1594">
                  <c:v>7.9016133582214554</c:v>
                </c:pt>
                <c:pt idx="1595">
                  <c:v>7.8716290629845584</c:v>
                </c:pt>
                <c:pt idx="1596">
                  <c:v>7.7886325535628087</c:v>
                </c:pt>
                <c:pt idx="1597">
                  <c:v>7.8150520382945272</c:v>
                </c:pt>
                <c:pt idx="1598">
                  <c:v>7.9672733657225354</c:v>
                </c:pt>
                <c:pt idx="1599">
                  <c:v>8.0613612951782052</c:v>
                </c:pt>
                <c:pt idx="1600">
                  <c:v>8.0142865496012483</c:v>
                </c:pt>
                <c:pt idx="1601">
                  <c:v>7.8447087725075253</c:v>
                </c:pt>
                <c:pt idx="1602">
                  <c:v>7.6803172640850805</c:v>
                </c:pt>
                <c:pt idx="1603">
                  <c:v>7.541235600007087</c:v>
                </c:pt>
                <c:pt idx="1604">
                  <c:v>7.4021836572859749</c:v>
                </c:pt>
                <c:pt idx="1605">
                  <c:v>7.32434851533821</c:v>
                </c:pt>
                <c:pt idx="1606">
                  <c:v>7.3576893974301729</c:v>
                </c:pt>
                <c:pt idx="1607">
                  <c:v>7.513301960407941</c:v>
                </c:pt>
                <c:pt idx="1608">
                  <c:v>7.5580185180136041</c:v>
                </c:pt>
                <c:pt idx="1609">
                  <c:v>7.5775470596890662</c:v>
                </c:pt>
                <c:pt idx="1610">
                  <c:v>7.505662115414145</c:v>
                </c:pt>
                <c:pt idx="1611">
                  <c:v>7.4239164011555596</c:v>
                </c:pt>
                <c:pt idx="1612">
                  <c:v>7.3080431277296478</c:v>
                </c:pt>
                <c:pt idx="1613">
                  <c:v>7.2014896174413909</c:v>
                </c:pt>
                <c:pt idx="1614">
                  <c:v>7.1430205601661623</c:v>
                </c:pt>
                <c:pt idx="1615">
                  <c:v>7.0804990831990544</c:v>
                </c:pt>
                <c:pt idx="1616">
                  <c:v>7.0116849448423393</c:v>
                </c:pt>
                <c:pt idx="1617">
                  <c:v>6.9910801925198092</c:v>
                </c:pt>
                <c:pt idx="1618">
                  <c:v>6.968855542356482</c:v>
                </c:pt>
                <c:pt idx="1619">
                  <c:v>7.017922316294098</c:v>
                </c:pt>
                <c:pt idx="1620">
                  <c:v>7.1053582350143776</c:v>
                </c:pt>
                <c:pt idx="1621">
                  <c:v>7.1707918438897416</c:v>
                </c:pt>
                <c:pt idx="1622">
                  <c:v>7.1725066652340947</c:v>
                </c:pt>
                <c:pt idx="1623">
                  <c:v>7.0416695471139255</c:v>
                </c:pt>
                <c:pt idx="1624">
                  <c:v>6.9188044075625452</c:v>
                </c:pt>
                <c:pt idx="1625">
                  <c:v>6.8508991956201486</c:v>
                </c:pt>
                <c:pt idx="1626">
                  <c:v>6.7378785069798903</c:v>
                </c:pt>
                <c:pt idx="1627">
                  <c:v>6.5703708558064147</c:v>
                </c:pt>
                <c:pt idx="1628">
                  <c:v>6.4601931603577603</c:v>
                </c:pt>
                <c:pt idx="1629">
                  <c:v>6.373490102625369</c:v>
                </c:pt>
                <c:pt idx="1630">
                  <c:v>6.2897788252258779</c:v>
                </c:pt>
                <c:pt idx="1631">
                  <c:v>6.1992187693641254</c:v>
                </c:pt>
                <c:pt idx="1632">
                  <c:v>5.9958350546166397</c:v>
                </c:pt>
                <c:pt idx="1633">
                  <c:v>5.8690377907431612</c:v>
                </c:pt>
                <c:pt idx="1634">
                  <c:v>5.8058011781081529</c:v>
                </c:pt>
                <c:pt idx="1635">
                  <c:v>5.7178178301082747</c:v>
                </c:pt>
                <c:pt idx="1636">
                  <c:v>5.6502148788514592</c:v>
                </c:pt>
                <c:pt idx="1637">
                  <c:v>5.5862362409693969</c:v>
                </c:pt>
                <c:pt idx="1638">
                  <c:v>5.4586196678994208</c:v>
                </c:pt>
                <c:pt idx="1639">
                  <c:v>5.3659029801160933</c:v>
                </c:pt>
                <c:pt idx="1640">
                  <c:v>5.342848573871918</c:v>
                </c:pt>
                <c:pt idx="1641">
                  <c:v>5.2899573701069125</c:v>
                </c:pt>
                <c:pt idx="1642">
                  <c:v>5.2978154631100862</c:v>
                </c:pt>
                <c:pt idx="1643">
                  <c:v>5.3170059155170639</c:v>
                </c:pt>
                <c:pt idx="1644">
                  <c:v>5.3709161942681733</c:v>
                </c:pt>
                <c:pt idx="1645">
                  <c:v>5.4689092213571531</c:v>
                </c:pt>
                <c:pt idx="1646">
                  <c:v>5.5942982953726554</c:v>
                </c:pt>
                <c:pt idx="1647">
                  <c:v>5.7424897902958669</c:v>
                </c:pt>
                <c:pt idx="1648">
                  <c:v>5.845688098793465</c:v>
                </c:pt>
                <c:pt idx="1649">
                  <c:v>5.9513491070565152</c:v>
                </c:pt>
                <c:pt idx="1650">
                  <c:v>6.0215638323110445</c:v>
                </c:pt>
                <c:pt idx="1651">
                  <c:v>5.9682493646309709</c:v>
                </c:pt>
                <c:pt idx="1652">
                  <c:v>5.9300110246558688</c:v>
                </c:pt>
                <c:pt idx="1653">
                  <c:v>5.8362183462546113</c:v>
                </c:pt>
                <c:pt idx="1654">
                  <c:v>5.839868470890222</c:v>
                </c:pt>
                <c:pt idx="1655">
                  <c:v>5.85307158438036</c:v>
                </c:pt>
                <c:pt idx="1656">
                  <c:v>5.8642472312158143</c:v>
                </c:pt>
                <c:pt idx="1657">
                  <c:v>5.864635159473675</c:v>
                </c:pt>
                <c:pt idx="1658">
                  <c:v>5.8627052601968117</c:v>
                </c:pt>
                <c:pt idx="1659">
                  <c:v>5.8036836915509227</c:v>
                </c:pt>
                <c:pt idx="1660">
                  <c:v>5.8534588048579179</c:v>
                </c:pt>
                <c:pt idx="1661">
                  <c:v>5.896437679662367</c:v>
                </c:pt>
                <c:pt idx="1662">
                  <c:v>5.8439789360805072</c:v>
                </c:pt>
                <c:pt idx="1663">
                  <c:v>5.8064798893873721</c:v>
                </c:pt>
                <c:pt idx="1664">
                  <c:v>5.6634861868393482</c:v>
                </c:pt>
                <c:pt idx="1665">
                  <c:v>5.4705448616206036</c:v>
                </c:pt>
                <c:pt idx="1666">
                  <c:v>5.2954451173606287</c:v>
                </c:pt>
                <c:pt idx="1667">
                  <c:v>5.140469889713831</c:v>
                </c:pt>
                <c:pt idx="1668">
                  <c:v>4.9819084126483588</c:v>
                </c:pt>
                <c:pt idx="1669">
                  <c:v>4.9444360195738133</c:v>
                </c:pt>
                <c:pt idx="1670">
                  <c:v>4.934718250390695</c:v>
                </c:pt>
                <c:pt idx="1671">
                  <c:v>4.9035491689446822</c:v>
                </c:pt>
                <c:pt idx="1672">
                  <c:v>4.8752571664060103</c:v>
                </c:pt>
                <c:pt idx="1673">
                  <c:v>4.8636720557652753</c:v>
                </c:pt>
                <c:pt idx="1674">
                  <c:v>4.8412311745476817</c:v>
                </c:pt>
                <c:pt idx="1675">
                  <c:v>4.8882791516600426</c:v>
                </c:pt>
                <c:pt idx="1676">
                  <c:v>4.9001501214218735</c:v>
                </c:pt>
                <c:pt idx="1677">
                  <c:v>4.8501675820197301</c:v>
                </c:pt>
                <c:pt idx="1678">
                  <c:v>4.7861662766328825</c:v>
                </c:pt>
                <c:pt idx="1679">
                  <c:v>4.8147747682057727</c:v>
                </c:pt>
                <c:pt idx="1680">
                  <c:v>4.8117031160217119</c:v>
                </c:pt>
                <c:pt idx="1681">
                  <c:v>4.826419372428516</c:v>
                </c:pt>
                <c:pt idx="1682">
                  <c:v>4.8002122748816412</c:v>
                </c:pt>
                <c:pt idx="1683">
                  <c:v>4.841798558181738</c:v>
                </c:pt>
                <c:pt idx="1684">
                  <c:v>4.9126194375888508</c:v>
                </c:pt>
                <c:pt idx="1685">
                  <c:v>5.0554234658043731</c:v>
                </c:pt>
                <c:pt idx="1686">
                  <c:v>5.1390380666532902</c:v>
                </c:pt>
                <c:pt idx="1687">
                  <c:v>5.2181768126581183</c:v>
                </c:pt>
                <c:pt idx="1688">
                  <c:v>5.2996669683601283</c:v>
                </c:pt>
                <c:pt idx="1689">
                  <c:v>5.3006733311284977</c:v>
                </c:pt>
                <c:pt idx="1690">
                  <c:v>5.2687887996485925</c:v>
                </c:pt>
                <c:pt idx="1691">
                  <c:v>5.2628795730136648</c:v>
                </c:pt>
                <c:pt idx="1692">
                  <c:v>5.2762242597184095</c:v>
                </c:pt>
                <c:pt idx="1693">
                  <c:v>5.2983473852631064</c:v>
                </c:pt>
                <c:pt idx="1694">
                  <c:v>5.3594276172296986</c:v>
                </c:pt>
                <c:pt idx="1695">
                  <c:v>5.4780368741030605</c:v>
                </c:pt>
                <c:pt idx="1696">
                  <c:v>5.5903460524724187</c:v>
                </c:pt>
                <c:pt idx="1697">
                  <c:v>5.6874570917612211</c:v>
                </c:pt>
                <c:pt idx="1698">
                  <c:v>5.824834215954489</c:v>
                </c:pt>
                <c:pt idx="1699">
                  <c:v>5.9458272063742079</c:v>
                </c:pt>
                <c:pt idx="1700">
                  <c:v>6.0364854089823945</c:v>
                </c:pt>
                <c:pt idx="1701">
                  <c:v>6.1165138659106129</c:v>
                </c:pt>
                <c:pt idx="1702">
                  <c:v>6.2488650937897123</c:v>
                </c:pt>
                <c:pt idx="1703">
                  <c:v>6.405311842339839</c:v>
                </c:pt>
                <c:pt idx="1704">
                  <c:v>6.4669750605663658</c:v>
                </c:pt>
                <c:pt idx="1705">
                  <c:v>6.4956169031252022</c:v>
                </c:pt>
                <c:pt idx="1706">
                  <c:v>6.4913823507933799</c:v>
                </c:pt>
                <c:pt idx="1707">
                  <c:v>6.4894237884208739</c:v>
                </c:pt>
                <c:pt idx="1708">
                  <c:v>6.4457421644685997</c:v>
                </c:pt>
                <c:pt idx="1709">
                  <c:v>6.4589491378204213</c:v>
                </c:pt>
                <c:pt idx="1710">
                  <c:v>6.5050127007032543</c:v>
                </c:pt>
                <c:pt idx="1711">
                  <c:v>6.5786840443879626</c:v>
                </c:pt>
                <c:pt idx="1712">
                  <c:v>6.6223310954282892</c:v>
                </c:pt>
                <c:pt idx="1713">
                  <c:v>6.6947798654956729</c:v>
                </c:pt>
                <c:pt idx="1714">
                  <c:v>6.7985447567194903</c:v>
                </c:pt>
                <c:pt idx="1715">
                  <c:v>6.9428912753529044</c:v>
                </c:pt>
                <c:pt idx="1716">
                  <c:v>7.0945129350909433</c:v>
                </c:pt>
                <c:pt idx="1717">
                  <c:v>7.153443229352928</c:v>
                </c:pt>
                <c:pt idx="1718">
                  <c:v>7.1826220124872346</c:v>
                </c:pt>
                <c:pt idx="1719">
                  <c:v>7.1712619552785695</c:v>
                </c:pt>
                <c:pt idx="1720">
                  <c:v>6.989516220256645</c:v>
                </c:pt>
                <c:pt idx="1721">
                  <c:v>6.744627302752459</c:v>
                </c:pt>
                <c:pt idx="1722">
                  <c:v>6.4753204788713301</c:v>
                </c:pt>
                <c:pt idx="1723">
                  <c:v>6.2666030691748889</c:v>
                </c:pt>
                <c:pt idx="1724">
                  <c:v>6.1105771245119369</c:v>
                </c:pt>
                <c:pt idx="1725">
                  <c:v>5.9737286662065374</c:v>
                </c:pt>
                <c:pt idx="1726">
                  <c:v>5.9809151487581529</c:v>
                </c:pt>
                <c:pt idx="1727">
                  <c:v>6.1048464851694915</c:v>
                </c:pt>
                <c:pt idx="1728">
                  <c:v>6.262238168483913</c:v>
                </c:pt>
                <c:pt idx="1729">
                  <c:v>6.3771249486192989</c:v>
                </c:pt>
                <c:pt idx="1730">
                  <c:v>6.6326019223822117</c:v>
                </c:pt>
                <c:pt idx="1731">
                  <c:v>6.9234439357167306</c:v>
                </c:pt>
                <c:pt idx="1732">
                  <c:v>7.0482006001551092</c:v>
                </c:pt>
                <c:pt idx="1733">
                  <c:v>7.0711576609787441</c:v>
                </c:pt>
                <c:pt idx="1734">
                  <c:v>7.0703792400174326</c:v>
                </c:pt>
                <c:pt idx="1735">
                  <c:v>7.0923084446354006</c:v>
                </c:pt>
                <c:pt idx="1736">
                  <c:v>7.0566513345444424</c:v>
                </c:pt>
                <c:pt idx="1737">
                  <c:v>6.9864538915619736</c:v>
                </c:pt>
                <c:pt idx="1738">
                  <c:v>7.0479423812890847</c:v>
                </c:pt>
                <c:pt idx="1739">
                  <c:v>7.0363099549681118</c:v>
                </c:pt>
                <c:pt idx="1740">
                  <c:v>6.8757945042475148</c:v>
                </c:pt>
                <c:pt idx="1741">
                  <c:v>6.6742732244014169</c:v>
                </c:pt>
                <c:pt idx="1742">
                  <c:v>6.5095014173084857</c:v>
                </c:pt>
                <c:pt idx="1743">
                  <c:v>6.408474349935374</c:v>
                </c:pt>
                <c:pt idx="1744">
                  <c:v>6.5291259040817007</c:v>
                </c:pt>
                <c:pt idx="1745">
                  <c:v>6.7414225069831719</c:v>
                </c:pt>
                <c:pt idx="1746">
                  <c:v>6.945745071299525</c:v>
                </c:pt>
                <c:pt idx="1747">
                  <c:v>7.1101420694987887</c:v>
                </c:pt>
                <c:pt idx="1748">
                  <c:v>7.2032687927413548</c:v>
                </c:pt>
                <c:pt idx="1749">
                  <c:v>7.2877314264820869</c:v>
                </c:pt>
                <c:pt idx="1750">
                  <c:v>7.3451347297940828</c:v>
                </c:pt>
                <c:pt idx="1751">
                  <c:v>7.3765969441355228</c:v>
                </c:pt>
                <c:pt idx="1752">
                  <c:v>7.3266406422359154</c:v>
                </c:pt>
                <c:pt idx="1753">
                  <c:v>7.3076199427088042</c:v>
                </c:pt>
                <c:pt idx="1754">
                  <c:v>7.2965552975502241</c:v>
                </c:pt>
                <c:pt idx="1755">
                  <c:v>7.2867021329252601</c:v>
                </c:pt>
                <c:pt idx="1756">
                  <c:v>7.283948524837772</c:v>
                </c:pt>
                <c:pt idx="1757">
                  <c:v>7.2753180196654581</c:v>
                </c:pt>
                <c:pt idx="1758">
                  <c:v>7.2729069050453372</c:v>
                </c:pt>
                <c:pt idx="1759">
                  <c:v>7.3672563336878483</c:v>
                </c:pt>
                <c:pt idx="1760">
                  <c:v>7.488929275275602</c:v>
                </c:pt>
                <c:pt idx="1761">
                  <c:v>7.6299238566667729</c:v>
                </c:pt>
                <c:pt idx="1762">
                  <c:v>7.7966584762411388</c:v>
                </c:pt>
                <c:pt idx="1763">
                  <c:v>7.8267993790129209</c:v>
                </c:pt>
                <c:pt idx="1764">
                  <c:v>7.8870712695178025</c:v>
                </c:pt>
                <c:pt idx="1765">
                  <c:v>7.9478850347051075</c:v>
                </c:pt>
                <c:pt idx="1766">
                  <c:v>8.0275138656266307</c:v>
                </c:pt>
                <c:pt idx="1767">
                  <c:v>8.1524633411930463</c:v>
                </c:pt>
                <c:pt idx="1768">
                  <c:v>8.276578582179221</c:v>
                </c:pt>
                <c:pt idx="1769">
                  <c:v>8.5042144928659873</c:v>
                </c:pt>
                <c:pt idx="1770">
                  <c:v>8.6420295297575329</c:v>
                </c:pt>
                <c:pt idx="1771">
                  <c:v>8.6531670934108877</c:v>
                </c:pt>
                <c:pt idx="1772">
                  <c:v>8.7482894692123114</c:v>
                </c:pt>
                <c:pt idx="1773">
                  <c:v>8.8677757457029376</c:v>
                </c:pt>
                <c:pt idx="1774">
                  <c:v>9.0929045649387632</c:v>
                </c:pt>
                <c:pt idx="1775">
                  <c:v>9.2918466750348401</c:v>
                </c:pt>
                <c:pt idx="1776">
                  <c:v>9.3569107923704351</c:v>
                </c:pt>
                <c:pt idx="1777">
                  <c:v>9.4238452624876921</c:v>
                </c:pt>
                <c:pt idx="1778">
                  <c:v>9.5198401556475361</c:v>
                </c:pt>
                <c:pt idx="1779">
                  <c:v>9.6083014942569829</c:v>
                </c:pt>
                <c:pt idx="1780">
                  <c:v>9.6417724744725568</c:v>
                </c:pt>
                <c:pt idx="1781">
                  <c:v>9.5717734703358897</c:v>
                </c:pt>
                <c:pt idx="1782">
                  <c:v>9.4610842608408809</c:v>
                </c:pt>
                <c:pt idx="1783">
                  <c:v>9.4033525347306632</c:v>
                </c:pt>
                <c:pt idx="1784">
                  <c:v>9.3383500482290138</c:v>
                </c:pt>
                <c:pt idx="1785">
                  <c:v>9.2280623974764033</c:v>
                </c:pt>
                <c:pt idx="1786">
                  <c:v>9.0707575802598832</c:v>
                </c:pt>
                <c:pt idx="1787">
                  <c:v>8.8724003731269701</c:v>
                </c:pt>
                <c:pt idx="1788">
                  <c:v>8.7942062009170812</c:v>
                </c:pt>
                <c:pt idx="1789">
                  <c:v>8.6933986153411205</c:v>
                </c:pt>
                <c:pt idx="1790">
                  <c:v>8.5910906398125828</c:v>
                </c:pt>
                <c:pt idx="1791">
                  <c:v>8.4697615118904555</c:v>
                </c:pt>
                <c:pt idx="1792">
                  <c:v>8.325317990827422</c:v>
                </c:pt>
                <c:pt idx="1793">
                  <c:v>8.2239710183634287</c:v>
                </c:pt>
                <c:pt idx="1794">
                  <c:v>8.1005699741969934</c:v>
                </c:pt>
                <c:pt idx="1795">
                  <c:v>8.0192542942793796</c:v>
                </c:pt>
                <c:pt idx="1796">
                  <c:v>7.8702395096370665</c:v>
                </c:pt>
                <c:pt idx="1797">
                  <c:v>7.7526559004596232</c:v>
                </c:pt>
                <c:pt idx="1798">
                  <c:v>7.6245173021614434</c:v>
                </c:pt>
                <c:pt idx="1799">
                  <c:v>7.4276179643314384</c:v>
                </c:pt>
                <c:pt idx="1800">
                  <c:v>7.2690041701050188</c:v>
                </c:pt>
                <c:pt idx="1801">
                  <c:v>7.1630847288485135</c:v>
                </c:pt>
                <c:pt idx="1802">
                  <c:v>7.1386443902045222</c:v>
                </c:pt>
                <c:pt idx="1803">
                  <c:v>7.1049303469002458</c:v>
                </c:pt>
                <c:pt idx="1804">
                  <c:v>6.9517675898163152</c:v>
                </c:pt>
                <c:pt idx="1805">
                  <c:v>6.8603967189893158</c:v>
                </c:pt>
                <c:pt idx="1806">
                  <c:v>6.8682671845054113</c:v>
                </c:pt>
                <c:pt idx="1807">
                  <c:v>6.8695565728502936</c:v>
                </c:pt>
                <c:pt idx="1808">
                  <c:v>6.8463404078701053</c:v>
                </c:pt>
                <c:pt idx="1809">
                  <c:v>6.91032032406601</c:v>
                </c:pt>
                <c:pt idx="1810">
                  <c:v>6.951128867476271</c:v>
                </c:pt>
                <c:pt idx="1811">
                  <c:v>6.9561602456944707</c:v>
                </c:pt>
                <c:pt idx="1812">
                  <c:v>7.0365324058167866</c:v>
                </c:pt>
                <c:pt idx="1813">
                  <c:v>7.0831429080127792</c:v>
                </c:pt>
                <c:pt idx="1814">
                  <c:v>7.0683070863387041</c:v>
                </c:pt>
                <c:pt idx="1815">
                  <c:v>7.0871098555032592</c:v>
                </c:pt>
                <c:pt idx="1816">
                  <c:v>7.2098755646006731</c:v>
                </c:pt>
                <c:pt idx="1817">
                  <c:v>7.3316988339282627</c:v>
                </c:pt>
                <c:pt idx="1818">
                  <c:v>7.4660510972669636</c:v>
                </c:pt>
                <c:pt idx="1819">
                  <c:v>7.6633158316514765</c:v>
                </c:pt>
                <c:pt idx="1820">
                  <c:v>7.7918617019875445</c:v>
                </c:pt>
                <c:pt idx="1821">
                  <c:v>7.8854977741793135</c:v>
                </c:pt>
                <c:pt idx="1822">
                  <c:v>8.077365863368172</c:v>
                </c:pt>
                <c:pt idx="1823">
                  <c:v>8.2260728470986422</c:v>
                </c:pt>
                <c:pt idx="1824">
                  <c:v>8.4000503193746656</c:v>
                </c:pt>
                <c:pt idx="1825">
                  <c:v>8.6425341995155129</c:v>
                </c:pt>
                <c:pt idx="1826">
                  <c:v>8.9030797220835183</c:v>
                </c:pt>
                <c:pt idx="1827">
                  <c:v>9.1464213221774866</c:v>
                </c:pt>
                <c:pt idx="1828">
                  <c:v>9.3748542426810904</c:v>
                </c:pt>
                <c:pt idx="1829">
                  <c:v>9.4367158861350866</c:v>
                </c:pt>
                <c:pt idx="1830">
                  <c:v>9.4507475256738971</c:v>
                </c:pt>
                <c:pt idx="1831">
                  <c:v>9.3926659148513352</c:v>
                </c:pt>
                <c:pt idx="1832">
                  <c:v>9.3685192653387865</c:v>
                </c:pt>
                <c:pt idx="1833">
                  <c:v>9.3696330993154877</c:v>
                </c:pt>
                <c:pt idx="1834">
                  <c:v>9.4401810617693656</c:v>
                </c:pt>
                <c:pt idx="1835">
                  <c:v>9.5089746205327401</c:v>
                </c:pt>
                <c:pt idx="1836">
                  <c:v>9.5343238753999913</c:v>
                </c:pt>
                <c:pt idx="1837">
                  <c:v>9.5301433931079309</c:v>
                </c:pt>
                <c:pt idx="1838">
                  <c:v>9.5494923547781312</c:v>
                </c:pt>
                <c:pt idx="1839">
                  <c:v>9.5735967433440017</c:v>
                </c:pt>
                <c:pt idx="1840">
                  <c:v>9.6980823241096292</c:v>
                </c:pt>
                <c:pt idx="1841">
                  <c:v>9.9351737851401545</c:v>
                </c:pt>
                <c:pt idx="1842">
                  <c:v>10.130823169783234</c:v>
                </c:pt>
                <c:pt idx="1843">
                  <c:v>10.180414758520676</c:v>
                </c:pt>
                <c:pt idx="1844">
                  <c:v>10.08257225504634</c:v>
                </c:pt>
                <c:pt idx="1845">
                  <c:v>10.097747405711122</c:v>
                </c:pt>
                <c:pt idx="1846">
                  <c:v>10.093874747259278</c:v>
                </c:pt>
                <c:pt idx="1847">
                  <c:v>10.115710303935408</c:v>
                </c:pt>
                <c:pt idx="1848">
                  <c:v>10.164495315298588</c:v>
                </c:pt>
                <c:pt idx="1849">
                  <c:v>10.245570405935549</c:v>
                </c:pt>
                <c:pt idx="1850">
                  <c:v>10.358700620633003</c:v>
                </c:pt>
                <c:pt idx="1851">
                  <c:v>10.469351698976041</c:v>
                </c:pt>
                <c:pt idx="1852">
                  <c:v>10.552764106817758</c:v>
                </c:pt>
                <c:pt idx="1853">
                  <c:v>10.574051623027</c:v>
                </c:pt>
                <c:pt idx="1854">
                  <c:v>10.517289027976979</c:v>
                </c:pt>
                <c:pt idx="1855">
                  <c:v>10.468126399727904</c:v>
                </c:pt>
                <c:pt idx="1856">
                  <c:v>10.508390504932416</c:v>
                </c:pt>
                <c:pt idx="1857">
                  <c:v>10.509742437251001</c:v>
                </c:pt>
                <c:pt idx="1858">
                  <c:v>10.444027510954591</c:v>
                </c:pt>
                <c:pt idx="1859">
                  <c:v>10.420291213937208</c:v>
                </c:pt>
                <c:pt idx="1860">
                  <c:v>10.444448700075668</c:v>
                </c:pt>
                <c:pt idx="1861">
                  <c:v>10.448130061826186</c:v>
                </c:pt>
                <c:pt idx="1862">
                  <c:v>10.552251158661115</c:v>
                </c:pt>
                <c:pt idx="1863">
                  <c:v>10.569689930098955</c:v>
                </c:pt>
                <c:pt idx="1864">
                  <c:v>10.565481395083221</c:v>
                </c:pt>
                <c:pt idx="1865">
                  <c:v>10.509663015038525</c:v>
                </c:pt>
                <c:pt idx="1866">
                  <c:v>10.559776654998938</c:v>
                </c:pt>
                <c:pt idx="1867">
                  <c:v>10.591022582848799</c:v>
                </c:pt>
                <c:pt idx="1868">
                  <c:v>10.66009201567185</c:v>
                </c:pt>
                <c:pt idx="1869">
                  <c:v>10.662713100929857</c:v>
                </c:pt>
                <c:pt idx="1870">
                  <c:v>10.711999820837033</c:v>
                </c:pt>
                <c:pt idx="1871">
                  <c:v>10.715518365908379</c:v>
                </c:pt>
                <c:pt idx="1872">
                  <c:v>10.760507492147237</c:v>
                </c:pt>
                <c:pt idx="1873">
                  <c:v>10.842067492367928</c:v>
                </c:pt>
                <c:pt idx="1874">
                  <c:v>10.972683350328177</c:v>
                </c:pt>
                <c:pt idx="1875">
                  <c:v>11.072306330996021</c:v>
                </c:pt>
                <c:pt idx="1876">
                  <c:v>11.13472007915623</c:v>
                </c:pt>
                <c:pt idx="1877">
                  <c:v>11.118882877413288</c:v>
                </c:pt>
                <c:pt idx="1878">
                  <c:v>11.181606251362282</c:v>
                </c:pt>
                <c:pt idx="1879">
                  <c:v>11.202154094108723</c:v>
                </c:pt>
                <c:pt idx="1880">
                  <c:v>11.168458526668488</c:v>
                </c:pt>
                <c:pt idx="1881">
                  <c:v>11.100107632816545</c:v>
                </c:pt>
                <c:pt idx="1882">
                  <c:v>11.040919116562339</c:v>
                </c:pt>
                <c:pt idx="1883">
                  <c:v>10.943300057435586</c:v>
                </c:pt>
                <c:pt idx="1884">
                  <c:v>10.891444040881874</c:v>
                </c:pt>
                <c:pt idx="1885">
                  <c:v>10.743698593873242</c:v>
                </c:pt>
                <c:pt idx="1886">
                  <c:v>10.59065585273499</c:v>
                </c:pt>
                <c:pt idx="1887">
                  <c:v>10.420277391456221</c:v>
                </c:pt>
                <c:pt idx="1888">
                  <c:v>10.335109698276167</c:v>
                </c:pt>
                <c:pt idx="1889">
                  <c:v>10.268407526292664</c:v>
                </c:pt>
                <c:pt idx="1890">
                  <c:v>10.353188146177409</c:v>
                </c:pt>
                <c:pt idx="1891">
                  <c:v>10.492105554375982</c:v>
                </c:pt>
                <c:pt idx="1892">
                  <c:v>10.616650904393058</c:v>
                </c:pt>
                <c:pt idx="1893">
                  <c:v>10.760426011298406</c:v>
                </c:pt>
                <c:pt idx="1894">
                  <c:v>11.095597722942008</c:v>
                </c:pt>
                <c:pt idx="1895">
                  <c:v>11.48928318496959</c:v>
                </c:pt>
                <c:pt idx="1896">
                  <c:v>11.794216674242898</c:v>
                </c:pt>
                <c:pt idx="1897">
                  <c:v>11.944773055054378</c:v>
                </c:pt>
                <c:pt idx="1898">
                  <c:v>12.041821020580807</c:v>
                </c:pt>
                <c:pt idx="1899">
                  <c:v>12.068890177554547</c:v>
                </c:pt>
                <c:pt idx="1900">
                  <c:v>12.005500338378736</c:v>
                </c:pt>
                <c:pt idx="1901">
                  <c:v>11.905825180238953</c:v>
                </c:pt>
                <c:pt idx="1902">
                  <c:v>11.80252169583278</c:v>
                </c:pt>
                <c:pt idx="1903">
                  <c:v>11.692082659419352</c:v>
                </c:pt>
                <c:pt idx="1904">
                  <c:v>11.593341249413577</c:v>
                </c:pt>
                <c:pt idx="1905">
                  <c:v>11.460561576192026</c:v>
                </c:pt>
                <c:pt idx="1906">
                  <c:v>11.329077128415111</c:v>
                </c:pt>
                <c:pt idx="1907">
                  <c:v>11.216127782449234</c:v>
                </c:pt>
                <c:pt idx="1908">
                  <c:v>11.093843249705841</c:v>
                </c:pt>
                <c:pt idx="1909">
                  <c:v>11.085531117082107</c:v>
                </c:pt>
                <c:pt idx="1910">
                  <c:v>11.071420559306235</c:v>
                </c:pt>
                <c:pt idx="1911">
                  <c:v>11.017717984641823</c:v>
                </c:pt>
                <c:pt idx="1912">
                  <c:v>10.93897578099093</c:v>
                </c:pt>
                <c:pt idx="1913">
                  <c:v>10.890639020264249</c:v>
                </c:pt>
                <c:pt idx="1914">
                  <c:v>10.801410131462831</c:v>
                </c:pt>
                <c:pt idx="1915">
                  <c:v>10.718196852313113</c:v>
                </c:pt>
                <c:pt idx="1916">
                  <c:v>10.541529554367811</c:v>
                </c:pt>
                <c:pt idx="1917">
                  <c:v>10.289595343820347</c:v>
                </c:pt>
                <c:pt idx="1918">
                  <c:v>9.9950443823166886</c:v>
                </c:pt>
                <c:pt idx="1919">
                  <c:v>9.7090744366629185</c:v>
                </c:pt>
                <c:pt idx="1920">
                  <c:v>9.4652968390872907</c:v>
                </c:pt>
                <c:pt idx="1921">
                  <c:v>9.232386545309943</c:v>
                </c:pt>
                <c:pt idx="1922">
                  <c:v>9.0134681942246733</c:v>
                </c:pt>
                <c:pt idx="1923">
                  <c:v>8.8050345881296117</c:v>
                </c:pt>
                <c:pt idx="1924">
                  <c:v>8.607332133214646</c:v>
                </c:pt>
                <c:pt idx="1925">
                  <c:v>8.3904900428233447</c:v>
                </c:pt>
                <c:pt idx="1926">
                  <c:v>8.2169518356767757</c:v>
                </c:pt>
                <c:pt idx="1927">
                  <c:v>8.1709069019731704</c:v>
                </c:pt>
                <c:pt idx="1928">
                  <c:v>8.199253476659834</c:v>
                </c:pt>
                <c:pt idx="1929">
                  <c:v>8.2046478650798758</c:v>
                </c:pt>
                <c:pt idx="1930">
                  <c:v>8.1993176660090139</c:v>
                </c:pt>
                <c:pt idx="1931">
                  <c:v>8.2651557396179651</c:v>
                </c:pt>
                <c:pt idx="1932">
                  <c:v>8.3150893914770005</c:v>
                </c:pt>
                <c:pt idx="1933">
                  <c:v>8.3894269936264649</c:v>
                </c:pt>
                <c:pt idx="1934">
                  <c:v>8.5113103037609861</c:v>
                </c:pt>
                <c:pt idx="1935">
                  <c:v>8.6580004297654511</c:v>
                </c:pt>
                <c:pt idx="1936">
                  <c:v>8.8142881986416981</c:v>
                </c:pt>
                <c:pt idx="1937">
                  <c:v>8.7821206957580014</c:v>
                </c:pt>
                <c:pt idx="1938">
                  <c:v>8.8481988947273411</c:v>
                </c:pt>
                <c:pt idx="1939">
                  <c:v>8.9500470157681029</c:v>
                </c:pt>
                <c:pt idx="1940">
                  <c:v>8.9904574740195091</c:v>
                </c:pt>
                <c:pt idx="1941">
                  <c:v>8.9173278862005052</c:v>
                </c:pt>
                <c:pt idx="1942">
                  <c:v>8.8673538991297924</c:v>
                </c:pt>
                <c:pt idx="1943">
                  <c:v>8.8089029252211244</c:v>
                </c:pt>
                <c:pt idx="1944">
                  <c:v>8.7768114674492939</c:v>
                </c:pt>
                <c:pt idx="1945">
                  <c:v>8.726611367286079</c:v>
                </c:pt>
                <c:pt idx="1946">
                  <c:v>8.7083512691497198</c:v>
                </c:pt>
                <c:pt idx="1947">
                  <c:v>8.685575273229512</c:v>
                </c:pt>
                <c:pt idx="1948">
                  <c:v>8.6114542757856274</c:v>
                </c:pt>
                <c:pt idx="1949">
                  <c:v>8.500595749919702</c:v>
                </c:pt>
                <c:pt idx="1950">
                  <c:v>8.3734499520453554</c:v>
                </c:pt>
                <c:pt idx="1951">
                  <c:v>8.1568439658939376</c:v>
                </c:pt>
                <c:pt idx="1952">
                  <c:v>7.8138313562835435</c:v>
                </c:pt>
                <c:pt idx="1953">
                  <c:v>7.454534820557031</c:v>
                </c:pt>
                <c:pt idx="1954">
                  <c:v>7.0646977036174858</c:v>
                </c:pt>
                <c:pt idx="1955">
                  <c:v>6.9133341118453888</c:v>
                </c:pt>
                <c:pt idx="1956">
                  <c:v>6.7409545807054609</c:v>
                </c:pt>
                <c:pt idx="1957">
                  <c:v>6.5980947121451292</c:v>
                </c:pt>
                <c:pt idx="1958">
                  <c:v>6.3940160392700909</c:v>
                </c:pt>
                <c:pt idx="1959">
                  <c:v>6.2171274758750688</c:v>
                </c:pt>
                <c:pt idx="1960">
                  <c:v>6.1698918316044935</c:v>
                </c:pt>
                <c:pt idx="1961">
                  <c:v>6.0422046465412151</c:v>
                </c:pt>
                <c:pt idx="1962">
                  <c:v>6.0488595554978524</c:v>
                </c:pt>
                <c:pt idx="1963">
                  <c:v>6.0727021900953995</c:v>
                </c:pt>
                <c:pt idx="1964">
                  <c:v>6.0064800696273046</c:v>
                </c:pt>
                <c:pt idx="1965">
                  <c:v>5.8850153295246814</c:v>
                </c:pt>
                <c:pt idx="1966">
                  <c:v>5.7758414558539437</c:v>
                </c:pt>
                <c:pt idx="1967">
                  <c:v>5.6423042725083254</c:v>
                </c:pt>
                <c:pt idx="1968">
                  <c:v>5.6151465792099478</c:v>
                </c:pt>
                <c:pt idx="1969">
                  <c:v>5.6127504652808735</c:v>
                </c:pt>
                <c:pt idx="1970">
                  <c:v>5.6548310944142939</c:v>
                </c:pt>
                <c:pt idx="1971">
                  <c:v>5.6720344664601772</c:v>
                </c:pt>
                <c:pt idx="1972">
                  <c:v>5.6826451432176155</c:v>
                </c:pt>
                <c:pt idx="1973">
                  <c:v>5.7135956587658994</c:v>
                </c:pt>
                <c:pt idx="1974">
                  <c:v>5.7051560864730533</c:v>
                </c:pt>
                <c:pt idx="1975">
                  <c:v>5.8313711463276228</c:v>
                </c:pt>
                <c:pt idx="1976">
                  <c:v>5.9858174901970216</c:v>
                </c:pt>
                <c:pt idx="1977">
                  <c:v>6.0534112313277442</c:v>
                </c:pt>
                <c:pt idx="1978">
                  <c:v>6.1744873713248722</c:v>
                </c:pt>
                <c:pt idx="1979">
                  <c:v>6.2096366941701788</c:v>
                </c:pt>
                <c:pt idx="1980">
                  <c:v>6.2116556526083553</c:v>
                </c:pt>
                <c:pt idx="1981">
                  <c:v>6.2975828653157206</c:v>
                </c:pt>
                <c:pt idx="1982">
                  <c:v>6.4524245155102022</c:v>
                </c:pt>
                <c:pt idx="1983">
                  <c:v>6.5895120753364083</c:v>
                </c:pt>
                <c:pt idx="1984">
                  <c:v>6.7555474294530109</c:v>
                </c:pt>
                <c:pt idx="1985">
                  <c:v>6.9012055841816204</c:v>
                </c:pt>
                <c:pt idx="1986">
                  <c:v>7.006298191308888</c:v>
                </c:pt>
                <c:pt idx="1987">
                  <c:v>7.0490622347453886</c:v>
                </c:pt>
                <c:pt idx="1988">
                  <c:v>7.1163885449114632</c:v>
                </c:pt>
                <c:pt idx="1989">
                  <c:v>7.1930323777634424</c:v>
                </c:pt>
                <c:pt idx="1990">
                  <c:v>7.2650251772999166</c:v>
                </c:pt>
                <c:pt idx="1991">
                  <c:v>7.3135121868348723</c:v>
                </c:pt>
                <c:pt idx="1992">
                  <c:v>7.3332510137496669</c:v>
                </c:pt>
                <c:pt idx="1993">
                  <c:v>7.2965191485026812</c:v>
                </c:pt>
                <c:pt idx="1994">
                  <c:v>7.2309098525228821</c:v>
                </c:pt>
                <c:pt idx="1995">
                  <c:v>7.2148599882255002</c:v>
                </c:pt>
                <c:pt idx="1996">
                  <c:v>7.1526781591967143</c:v>
                </c:pt>
                <c:pt idx="1997">
                  <c:v>7.1064434499766485</c:v>
                </c:pt>
                <c:pt idx="1998">
                  <c:v>7.1602847199519513</c:v>
                </c:pt>
                <c:pt idx="1999">
                  <c:v>7.1436618422670701</c:v>
                </c:pt>
                <c:pt idx="2000">
                  <c:v>7.1715835263834613</c:v>
                </c:pt>
                <c:pt idx="2001">
                  <c:v>7.2316661656091563</c:v>
                </c:pt>
                <c:pt idx="2002">
                  <c:v>7.2379270965224567</c:v>
                </c:pt>
                <c:pt idx="2003">
                  <c:v>7.2359907543568784</c:v>
                </c:pt>
                <c:pt idx="2004">
                  <c:v>7.317918799284481</c:v>
                </c:pt>
                <c:pt idx="2005">
                  <c:v>7.412075557476042</c:v>
                </c:pt>
                <c:pt idx="2006">
                  <c:v>7.5395257628469921</c:v>
                </c:pt>
                <c:pt idx="2007">
                  <c:v>7.7189807523097427</c:v>
                </c:pt>
                <c:pt idx="2008">
                  <c:v>7.9054874593108861</c:v>
                </c:pt>
                <c:pt idx="2009">
                  <c:v>8.0582931847439934</c:v>
                </c:pt>
                <c:pt idx="2010">
                  <c:v>8.1443988302415615</c:v>
                </c:pt>
                <c:pt idx="2011">
                  <c:v>8.2193539294983253</c:v>
                </c:pt>
                <c:pt idx="2012">
                  <c:v>8.3820186886764212</c:v>
                </c:pt>
                <c:pt idx="2013">
                  <c:v>8.5539984626110996</c:v>
                </c:pt>
                <c:pt idx="2014">
                  <c:v>8.6013017144976374</c:v>
                </c:pt>
                <c:pt idx="2015">
                  <c:v>8.5723236069375801</c:v>
                </c:pt>
                <c:pt idx="2016">
                  <c:v>8.546275654651545</c:v>
                </c:pt>
                <c:pt idx="2017">
                  <c:v>8.5343779093981951</c:v>
                </c:pt>
                <c:pt idx="2018">
                  <c:v>8.5552954284845733</c:v>
                </c:pt>
                <c:pt idx="2019">
                  <c:v>8.5002537990428113</c:v>
                </c:pt>
                <c:pt idx="2020">
                  <c:v>8.4482357903218208</c:v>
                </c:pt>
                <c:pt idx="2021">
                  <c:v>8.3676482086694737</c:v>
                </c:pt>
                <c:pt idx="2022">
                  <c:v>8.3785740574223162</c:v>
                </c:pt>
                <c:pt idx="2023">
                  <c:v>8.3508828660444454</c:v>
                </c:pt>
                <c:pt idx="2024">
                  <c:v>8.2870125838303963</c:v>
                </c:pt>
                <c:pt idx="2025">
                  <c:v>8.17614870638136</c:v>
                </c:pt>
                <c:pt idx="2026">
                  <c:v>8.1051356620814605</c:v>
                </c:pt>
                <c:pt idx="2027">
                  <c:v>8.0775736597835959</c:v>
                </c:pt>
                <c:pt idx="2028">
                  <c:v>8.0687734185859341</c:v>
                </c:pt>
                <c:pt idx="2029">
                  <c:v>7.9986060065904505</c:v>
                </c:pt>
                <c:pt idx="2030">
                  <c:v>7.8590330315901928</c:v>
                </c:pt>
                <c:pt idx="2031">
                  <c:v>7.7591439415146217</c:v>
                </c:pt>
                <c:pt idx="2032">
                  <c:v>7.6478673643399135</c:v>
                </c:pt>
                <c:pt idx="2033">
                  <c:v>7.6106809428409292</c:v>
                </c:pt>
                <c:pt idx="2034">
                  <c:v>7.6098013350593963</c:v>
                </c:pt>
                <c:pt idx="2035">
                  <c:v>7.5625391887514573</c:v>
                </c:pt>
                <c:pt idx="2036">
                  <c:v>7.5735271274611149</c:v>
                </c:pt>
                <c:pt idx="2037">
                  <c:v>7.6035961173830904</c:v>
                </c:pt>
                <c:pt idx="2038">
                  <c:v>7.613792435680371</c:v>
                </c:pt>
                <c:pt idx="2039">
                  <c:v>7.6713921260177358</c:v>
                </c:pt>
                <c:pt idx="2040">
                  <c:v>7.7921800308552918</c:v>
                </c:pt>
                <c:pt idx="2041">
                  <c:v>7.8070039286030219</c:v>
                </c:pt>
                <c:pt idx="2042">
                  <c:v>7.7203889338493923</c:v>
                </c:pt>
                <c:pt idx="2043">
                  <c:v>7.4584449465351836</c:v>
                </c:pt>
                <c:pt idx="2044">
                  <c:v>7.2531388956467033</c:v>
                </c:pt>
                <c:pt idx="2045">
                  <c:v>7.0579483964817742</c:v>
                </c:pt>
                <c:pt idx="2046">
                  <c:v>6.8806883800893202</c:v>
                </c:pt>
                <c:pt idx="2047">
                  <c:v>6.761327278866454</c:v>
                </c:pt>
                <c:pt idx="2048">
                  <c:v>6.7343554701178103</c:v>
                </c:pt>
                <c:pt idx="2049">
                  <c:v>6.6997370198125337</c:v>
                </c:pt>
                <c:pt idx="2050">
                  <c:v>6.6007596861552624</c:v>
                </c:pt>
                <c:pt idx="2051">
                  <c:v>6.5452312925045639</c:v>
                </c:pt>
                <c:pt idx="2052">
                  <c:v>6.6052232108744597</c:v>
                </c:pt>
                <c:pt idx="2053">
                  <c:v>6.6354991967683468</c:v>
                </c:pt>
                <c:pt idx="2054">
                  <c:v>6.6830420048969454</c:v>
                </c:pt>
                <c:pt idx="2055">
                  <c:v>6.6943035600885308</c:v>
                </c:pt>
                <c:pt idx="2056">
                  <c:v>6.699353970155129</c:v>
                </c:pt>
                <c:pt idx="2057">
                  <c:v>6.7517703727130396</c:v>
                </c:pt>
                <c:pt idx="2058">
                  <c:v>6.7229924035860407</c:v>
                </c:pt>
                <c:pt idx="2059">
                  <c:v>6.5972014579158733</c:v>
                </c:pt>
                <c:pt idx="2060">
                  <c:v>6.4683781391796771</c:v>
                </c:pt>
                <c:pt idx="2061">
                  <c:v>6.270044775224946</c:v>
                </c:pt>
                <c:pt idx="2062">
                  <c:v>6.1048108718863947</c:v>
                </c:pt>
                <c:pt idx="2063">
                  <c:v>6.0111040270830989</c:v>
                </c:pt>
                <c:pt idx="2064">
                  <c:v>5.9488484486660118</c:v>
                </c:pt>
                <c:pt idx="2065">
                  <c:v>5.8926890652435295</c:v>
                </c:pt>
                <c:pt idx="2066">
                  <c:v>5.8403790560537141</c:v>
                </c:pt>
                <c:pt idx="2067">
                  <c:v>5.8075649511704359</c:v>
                </c:pt>
                <c:pt idx="2068">
                  <c:v>5.8162535132043072</c:v>
                </c:pt>
                <c:pt idx="2069">
                  <c:v>5.838252183288299</c:v>
                </c:pt>
                <c:pt idx="2070">
                  <c:v>5.8459826113327322</c:v>
                </c:pt>
                <c:pt idx="2071">
                  <c:v>5.7482659312418516</c:v>
                </c:pt>
                <c:pt idx="2072">
                  <c:v>5.6854264036833131</c:v>
                </c:pt>
                <c:pt idx="2073">
                  <c:v>5.6354841386014174</c:v>
                </c:pt>
                <c:pt idx="2074">
                  <c:v>5.5595041386579771</c:v>
                </c:pt>
                <c:pt idx="2075">
                  <c:v>5.5604444754981754</c:v>
                </c:pt>
                <c:pt idx="2076">
                  <c:v>5.4750124323964338</c:v>
                </c:pt>
                <c:pt idx="2077">
                  <c:v>5.35115393579746</c:v>
                </c:pt>
                <c:pt idx="2078">
                  <c:v>5.2459022668499289</c:v>
                </c:pt>
                <c:pt idx="2079">
                  <c:v>5.175180145302833</c:v>
                </c:pt>
                <c:pt idx="2080">
                  <c:v>5.0740752629676935</c:v>
                </c:pt>
                <c:pt idx="2081">
                  <c:v>4.9446392659394522</c:v>
                </c:pt>
                <c:pt idx="2082">
                  <c:v>4.7937793484683109</c:v>
                </c:pt>
                <c:pt idx="2083">
                  <c:v>4.7401235195190612</c:v>
                </c:pt>
                <c:pt idx="2084">
                  <c:v>4.780373409364751</c:v>
                </c:pt>
                <c:pt idx="2085">
                  <c:v>4.9488933626858165</c:v>
                </c:pt>
                <c:pt idx="2086">
                  <c:v>5.1521888773716853</c:v>
                </c:pt>
                <c:pt idx="2087">
                  <c:v>5.3934878233865682</c:v>
                </c:pt>
                <c:pt idx="2088">
                  <c:v>5.6577195702600722</c:v>
                </c:pt>
                <c:pt idx="2089">
                  <c:v>5.8640072097539893</c:v>
                </c:pt>
                <c:pt idx="2090">
                  <c:v>6.0379067842939049</c:v>
                </c:pt>
                <c:pt idx="2091">
                  <c:v>6.1844616213823578</c:v>
                </c:pt>
                <c:pt idx="2092">
                  <c:v>6.2447064626522328</c:v>
                </c:pt>
                <c:pt idx="2093">
                  <c:v>6.4304754906494175</c:v>
                </c:pt>
                <c:pt idx="2094">
                  <c:v>6.4668729541182675</c:v>
                </c:pt>
                <c:pt idx="2095">
                  <c:v>6.4112307349918174</c:v>
                </c:pt>
                <c:pt idx="2096">
                  <c:v>6.3469716587903875</c:v>
                </c:pt>
                <c:pt idx="2097">
                  <c:v>6.2922540684642811</c:v>
                </c:pt>
                <c:pt idx="2098">
                  <c:v>6.2737214215034367</c:v>
                </c:pt>
                <c:pt idx="2099">
                  <c:v>6.2887082530425005</c:v>
                </c:pt>
                <c:pt idx="2100">
                  <c:v>6.2481196723879231</c:v>
                </c:pt>
                <c:pt idx="2101">
                  <c:v>6.2104218880412825</c:v>
                </c:pt>
                <c:pt idx="2102">
                  <c:v>6.1601233354142426</c:v>
                </c:pt>
                <c:pt idx="2103">
                  <c:v>6.048989770279797</c:v>
                </c:pt>
                <c:pt idx="2104">
                  <c:v>5.9468446301602889</c:v>
                </c:pt>
                <c:pt idx="2105">
                  <c:v>5.814327920331162</c:v>
                </c:pt>
                <c:pt idx="2106">
                  <c:v>5.6873112721448376</c:v>
                </c:pt>
                <c:pt idx="2107">
                  <c:v>5.5590192274644856</c:v>
                </c:pt>
                <c:pt idx="2108">
                  <c:v>5.3924208487337486</c:v>
                </c:pt>
                <c:pt idx="2109">
                  <c:v>5.145380972007116</c:v>
                </c:pt>
                <c:pt idx="2110">
                  <c:v>4.8803769014507417</c:v>
                </c:pt>
                <c:pt idx="2111">
                  <c:v>4.6627942274517471</c:v>
                </c:pt>
                <c:pt idx="2112">
                  <c:v>4.5646242979742455</c:v>
                </c:pt>
                <c:pt idx="2113">
                  <c:v>4.5419969192242586</c:v>
                </c:pt>
                <c:pt idx="2114">
                  <c:v>4.5142820495777398</c:v>
                </c:pt>
                <c:pt idx="2115">
                  <c:v>4.4936073061325459</c:v>
                </c:pt>
                <c:pt idx="2116">
                  <c:v>4.484259061225691</c:v>
                </c:pt>
                <c:pt idx="2117">
                  <c:v>4.4568651305430365</c:v>
                </c:pt>
                <c:pt idx="2118">
                  <c:v>4.3923821524767508</c:v>
                </c:pt>
                <c:pt idx="2119">
                  <c:v>4.3801712993397883</c:v>
                </c:pt>
                <c:pt idx="2120">
                  <c:v>4.4234870442543839</c:v>
                </c:pt>
                <c:pt idx="2121">
                  <c:v>4.5045070805110896</c:v>
                </c:pt>
                <c:pt idx="2122">
                  <c:v>4.5973703739020175</c:v>
                </c:pt>
                <c:pt idx="2123">
                  <c:v>4.6757181239928451</c:v>
                </c:pt>
                <c:pt idx="2124">
                  <c:v>4.8298906238222914</c:v>
                </c:pt>
                <c:pt idx="2125">
                  <c:v>4.9838046022198075</c:v>
                </c:pt>
                <c:pt idx="2126">
                  <c:v>5.1883550838731152</c:v>
                </c:pt>
                <c:pt idx="2127">
                  <c:v>5.330271903588554</c:v>
                </c:pt>
                <c:pt idx="2128">
                  <c:v>5.5033081372793395</c:v>
                </c:pt>
                <c:pt idx="2129">
                  <c:v>5.6326233995852553</c:v>
                </c:pt>
                <c:pt idx="2130">
                  <c:v>5.7378092853207239</c:v>
                </c:pt>
                <c:pt idx="2131">
                  <c:v>5.7856302925046563</c:v>
                </c:pt>
                <c:pt idx="2132">
                  <c:v>5.7817756148414423</c:v>
                </c:pt>
                <c:pt idx="2133">
                  <c:v>5.7181198618890585</c:v>
                </c:pt>
                <c:pt idx="2134">
                  <c:v>5.7147774483248419</c:v>
                </c:pt>
                <c:pt idx="2135">
                  <c:v>5.7466672325141532</c:v>
                </c:pt>
                <c:pt idx="2136">
                  <c:v>5.6648859710158002</c:v>
                </c:pt>
                <c:pt idx="2137">
                  <c:v>5.5905047134713497</c:v>
                </c:pt>
                <c:pt idx="2138">
                  <c:v>5.5854316616221418</c:v>
                </c:pt>
                <c:pt idx="2139">
                  <c:v>5.6748548185636682</c:v>
                </c:pt>
                <c:pt idx="2140">
                  <c:v>5.7032862411265279</c:v>
                </c:pt>
                <c:pt idx="2141">
                  <c:v>5.6913165472316374</c:v>
                </c:pt>
                <c:pt idx="2142">
                  <c:v>5.6294818890639462</c:v>
                </c:pt>
                <c:pt idx="2143">
                  <c:v>5.6247894473855933</c:v>
                </c:pt>
                <c:pt idx="2144">
                  <c:v>5.5384619454302202</c:v>
                </c:pt>
                <c:pt idx="2145">
                  <c:v>5.4809889091051316</c:v>
                </c:pt>
                <c:pt idx="2146">
                  <c:v>5.5174581647158458</c:v>
                </c:pt>
                <c:pt idx="2147">
                  <c:v>5.6389813389483283</c:v>
                </c:pt>
                <c:pt idx="2148">
                  <c:v>5.7618430400276566</c:v>
                </c:pt>
                <c:pt idx="2149">
                  <c:v>5.8502645226465688</c:v>
                </c:pt>
                <c:pt idx="2150">
                  <c:v>5.9019724231653932</c:v>
                </c:pt>
                <c:pt idx="2151">
                  <c:v>5.9443441265494092</c:v>
                </c:pt>
                <c:pt idx="2152">
                  <c:v>5.9376334204746497</c:v>
                </c:pt>
                <c:pt idx="2153">
                  <c:v>5.9133788639338674</c:v>
                </c:pt>
                <c:pt idx="2154">
                  <c:v>5.9665458124015975</c:v>
                </c:pt>
                <c:pt idx="2155">
                  <c:v>6.0421727330199815</c:v>
                </c:pt>
                <c:pt idx="2156">
                  <c:v>6.028336365214038</c:v>
                </c:pt>
                <c:pt idx="2157">
                  <c:v>5.9449974984338194</c:v>
                </c:pt>
                <c:pt idx="2158">
                  <c:v>5.8675712136983478</c:v>
                </c:pt>
                <c:pt idx="2159">
                  <c:v>5.6929140654475194</c:v>
                </c:pt>
                <c:pt idx="2160">
                  <c:v>5.4816084641505123</c:v>
                </c:pt>
                <c:pt idx="2161">
                  <c:v>5.327098373272956</c:v>
                </c:pt>
                <c:pt idx="2162">
                  <c:v>5.3051119603239476</c:v>
                </c:pt>
                <c:pt idx="2163">
                  <c:v>5.3828286675549251</c:v>
                </c:pt>
                <c:pt idx="2164">
                  <c:v>5.5694044195605379</c:v>
                </c:pt>
                <c:pt idx="2165">
                  <c:v>5.7207577282515416</c:v>
                </c:pt>
                <c:pt idx="2166">
                  <c:v>5.8491728918552983</c:v>
                </c:pt>
                <c:pt idx="2167">
                  <c:v>5.9689222704456411</c:v>
                </c:pt>
                <c:pt idx="2168">
                  <c:v>6.0246812624346342</c:v>
                </c:pt>
                <c:pt idx="2169">
                  <c:v>6.1101535826755891</c:v>
                </c:pt>
                <c:pt idx="2170">
                  <c:v>6.1375350679469438</c:v>
                </c:pt>
                <c:pt idx="2171">
                  <c:v>6.1262739154154904</c:v>
                </c:pt>
                <c:pt idx="2172">
                  <c:v>6.0359037106447158</c:v>
                </c:pt>
                <c:pt idx="2173">
                  <c:v>6.0889568498121109</c:v>
                </c:pt>
                <c:pt idx="2174">
                  <c:v>6.2262430018243631</c:v>
                </c:pt>
                <c:pt idx="2175">
                  <c:v>6.4515772144917811</c:v>
                </c:pt>
                <c:pt idx="2176">
                  <c:v>6.6853286432888641</c:v>
                </c:pt>
                <c:pt idx="2177">
                  <c:v>6.8979718443215017</c:v>
                </c:pt>
                <c:pt idx="2178">
                  <c:v>7.0884456975233574</c:v>
                </c:pt>
                <c:pt idx="2179">
                  <c:v>7.2473038345234535</c:v>
                </c:pt>
                <c:pt idx="2180">
                  <c:v>7.3530961333945584</c:v>
                </c:pt>
                <c:pt idx="2181">
                  <c:v>7.4739747180642278</c:v>
                </c:pt>
                <c:pt idx="2182">
                  <c:v>7.5398250619484939</c:v>
                </c:pt>
                <c:pt idx="2183">
                  <c:v>7.6001415868289239</c:v>
                </c:pt>
                <c:pt idx="2184">
                  <c:v>7.6523320148581426</c:v>
                </c:pt>
                <c:pt idx="2185">
                  <c:v>7.6035521083690565</c:v>
                </c:pt>
                <c:pt idx="2186">
                  <c:v>7.5603620361912043</c:v>
                </c:pt>
                <c:pt idx="2187">
                  <c:v>7.5308635626065366</c:v>
                </c:pt>
                <c:pt idx="2188">
                  <c:v>7.4354432769894911</c:v>
                </c:pt>
                <c:pt idx="2189">
                  <c:v>7.3542351984485856</c:v>
                </c:pt>
                <c:pt idx="2190">
                  <c:v>7.3327785082188486</c:v>
                </c:pt>
                <c:pt idx="2191">
                  <c:v>7.2842733002385707</c:v>
                </c:pt>
                <c:pt idx="2192">
                  <c:v>7.1927468655092115</c:v>
                </c:pt>
                <c:pt idx="2193">
                  <c:v>7.2148579986603174</c:v>
                </c:pt>
                <c:pt idx="2194">
                  <c:v>7.2131808933059594</c:v>
                </c:pt>
                <c:pt idx="2195">
                  <c:v>7.234744418382566</c:v>
                </c:pt>
                <c:pt idx="2196">
                  <c:v>7.2180549013380686</c:v>
                </c:pt>
                <c:pt idx="2197">
                  <c:v>7.1650536032847292</c:v>
                </c:pt>
                <c:pt idx="2198">
                  <c:v>7.0611896080448915</c:v>
                </c:pt>
                <c:pt idx="2199">
                  <c:v>6.9863912996918538</c:v>
                </c:pt>
                <c:pt idx="2200">
                  <c:v>6.9237143474553804</c:v>
                </c:pt>
                <c:pt idx="2201">
                  <c:v>6.9102438515087323</c:v>
                </c:pt>
                <c:pt idx="2202">
                  <c:v>6.92647453314635</c:v>
                </c:pt>
                <c:pt idx="2203">
                  <c:v>6.8743042020461287</c:v>
                </c:pt>
                <c:pt idx="2204">
                  <c:v>6.7949495491332099</c:v>
                </c:pt>
                <c:pt idx="2205">
                  <c:v>6.6396332947564973</c:v>
                </c:pt>
                <c:pt idx="2206">
                  <c:v>6.4745327066106011</c:v>
                </c:pt>
                <c:pt idx="2207">
                  <c:v>6.2803988736925831</c:v>
                </c:pt>
                <c:pt idx="2208">
                  <c:v>6.0512620435797073</c:v>
                </c:pt>
                <c:pt idx="2209">
                  <c:v>5.9771839355382284</c:v>
                </c:pt>
                <c:pt idx="2210">
                  <c:v>5.9777436078951851</c:v>
                </c:pt>
                <c:pt idx="2211">
                  <c:v>5.9849008549553817</c:v>
                </c:pt>
                <c:pt idx="2212">
                  <c:v>6.0459225838090092</c:v>
                </c:pt>
                <c:pt idx="2213">
                  <c:v>6.2132068348420093</c:v>
                </c:pt>
                <c:pt idx="2214">
                  <c:v>6.2783922085542869</c:v>
                </c:pt>
                <c:pt idx="2215">
                  <c:v>6.3348488018874898</c:v>
                </c:pt>
                <c:pt idx="2216">
                  <c:v>6.394078226756811</c:v>
                </c:pt>
                <c:pt idx="2217">
                  <c:v>6.4650629063809948</c:v>
                </c:pt>
                <c:pt idx="2218">
                  <c:v>6.5621020613741932</c:v>
                </c:pt>
                <c:pt idx="2219">
                  <c:v>6.6490329935943491</c:v>
                </c:pt>
                <c:pt idx="2220">
                  <c:v>6.697316525865368</c:v>
                </c:pt>
                <c:pt idx="2221">
                  <c:v>6.6078296976147142</c:v>
                </c:pt>
                <c:pt idx="2222">
                  <c:v>6.5734664424289662</c:v>
                </c:pt>
                <c:pt idx="2223">
                  <c:v>6.5296742769899438</c:v>
                </c:pt>
                <c:pt idx="2224">
                  <c:v>6.5258156972875891</c:v>
                </c:pt>
                <c:pt idx="2225">
                  <c:v>6.5185300286206127</c:v>
                </c:pt>
                <c:pt idx="2226">
                  <c:v>6.5908069311312296</c:v>
                </c:pt>
                <c:pt idx="2227">
                  <c:v>6.6808750030269524</c:v>
                </c:pt>
                <c:pt idx="2228">
                  <c:v>6.7709489072260611</c:v>
                </c:pt>
                <c:pt idx="2229">
                  <c:v>6.8718927393214386</c:v>
                </c:pt>
                <c:pt idx="2230">
                  <c:v>6.9518915117886753</c:v>
                </c:pt>
                <c:pt idx="2231">
                  <c:v>7.0672381272710698</c:v>
                </c:pt>
                <c:pt idx="2232">
                  <c:v>7.2134936022398737</c:v>
                </c:pt>
                <c:pt idx="2233">
                  <c:v>7.2950158669939826</c:v>
                </c:pt>
                <c:pt idx="2234">
                  <c:v>7.298756640388433</c:v>
                </c:pt>
                <c:pt idx="2235">
                  <c:v>7.2135138257968077</c:v>
                </c:pt>
                <c:pt idx="2236">
                  <c:v>7.207182854763504</c:v>
                </c:pt>
                <c:pt idx="2237">
                  <c:v>7.1631374752636336</c:v>
                </c:pt>
                <c:pt idx="2238">
                  <c:v>7.0292178463131831</c:v>
                </c:pt>
                <c:pt idx="2239">
                  <c:v>6.8428854114535369</c:v>
                </c:pt>
                <c:pt idx="2240">
                  <c:v>6.7510552455882831</c:v>
                </c:pt>
                <c:pt idx="2241">
                  <c:v>6.6901975132885791</c:v>
                </c:pt>
                <c:pt idx="2242">
                  <c:v>6.6761779469557965</c:v>
                </c:pt>
                <c:pt idx="2243">
                  <c:v>6.675002044881138</c:v>
                </c:pt>
                <c:pt idx="2244">
                  <c:v>6.6617423232454467</c:v>
                </c:pt>
                <c:pt idx="2245">
                  <c:v>6.7117825715080448</c:v>
                </c:pt>
                <c:pt idx="2246">
                  <c:v>6.7774473366914139</c:v>
                </c:pt>
                <c:pt idx="2247">
                  <c:v>6.8715674308168317</c:v>
                </c:pt>
                <c:pt idx="2248">
                  <c:v>6.9718263605513098</c:v>
                </c:pt>
                <c:pt idx="2249">
                  <c:v>7.1152029652662012</c:v>
                </c:pt>
                <c:pt idx="2250">
                  <c:v>7.2212872001371</c:v>
                </c:pt>
                <c:pt idx="2251">
                  <c:v>7.2712966638191627</c:v>
                </c:pt>
                <c:pt idx="2252">
                  <c:v>7.3630575561846365</c:v>
                </c:pt>
                <c:pt idx="2253">
                  <c:v>7.4358450516736454</c:v>
                </c:pt>
                <c:pt idx="2254">
                  <c:v>7.5235524704884176</c:v>
                </c:pt>
                <c:pt idx="2255">
                  <c:v>7.5264622701874702</c:v>
                </c:pt>
                <c:pt idx="2256">
                  <c:v>7.4343080475718413</c:v>
                </c:pt>
                <c:pt idx="2257">
                  <c:v>7.3266164552371809</c:v>
                </c:pt>
                <c:pt idx="2258">
                  <c:v>7.3539133047161975</c:v>
                </c:pt>
                <c:pt idx="2259">
                  <c:v>7.3846451138304587</c:v>
                </c:pt>
                <c:pt idx="2260">
                  <c:v>7.442282609550654</c:v>
                </c:pt>
                <c:pt idx="2261">
                  <c:v>7.4836566590769742</c:v>
                </c:pt>
                <c:pt idx="2262">
                  <c:v>7.4575723992442198</c:v>
                </c:pt>
                <c:pt idx="2263">
                  <c:v>7.4700192900305593</c:v>
                </c:pt>
                <c:pt idx="2264">
                  <c:v>7.5027878466298752</c:v>
                </c:pt>
                <c:pt idx="2265">
                  <c:v>7.4876882473312714</c:v>
                </c:pt>
                <c:pt idx="2266">
                  <c:v>7.4807404257238534</c:v>
                </c:pt>
                <c:pt idx="2267">
                  <c:v>7.3820357775118239</c:v>
                </c:pt>
                <c:pt idx="2268">
                  <c:v>7.2599621092226894</c:v>
                </c:pt>
                <c:pt idx="2269">
                  <c:v>7.1243429903077224</c:v>
                </c:pt>
                <c:pt idx="2270">
                  <c:v>6.9012382158383287</c:v>
                </c:pt>
                <c:pt idx="2271">
                  <c:v>6.6383340941028459</c:v>
                </c:pt>
                <c:pt idx="2272">
                  <c:v>6.3900444124117843</c:v>
                </c:pt>
                <c:pt idx="2273">
                  <c:v>6.1646546199698085</c:v>
                </c:pt>
                <c:pt idx="2274">
                  <c:v>5.9975465149917344</c:v>
                </c:pt>
                <c:pt idx="2275">
                  <c:v>5.7825266783907692</c:v>
                </c:pt>
                <c:pt idx="2276">
                  <c:v>5.6933329773387014</c:v>
                </c:pt>
                <c:pt idx="2277">
                  <c:v>5.6440100200799499</c:v>
                </c:pt>
                <c:pt idx="2278">
                  <c:v>5.6021444558655578</c:v>
                </c:pt>
                <c:pt idx="2279">
                  <c:v>5.6077564951430832</c:v>
                </c:pt>
                <c:pt idx="2280">
                  <c:v>5.6297706872524076</c:v>
                </c:pt>
                <c:pt idx="2281">
                  <c:v>5.7087216365097202</c:v>
                </c:pt>
                <c:pt idx="2282">
                  <c:v>5.7932944128695443</c:v>
                </c:pt>
                <c:pt idx="2283">
                  <c:v>5.8763397024142749</c:v>
                </c:pt>
                <c:pt idx="2284">
                  <c:v>5.9168915532401156</c:v>
                </c:pt>
                <c:pt idx="2285">
                  <c:v>6.0022664627282341</c:v>
                </c:pt>
                <c:pt idx="2286">
                  <c:v>6.0871194744706978</c:v>
                </c:pt>
                <c:pt idx="2287">
                  <c:v>6.1636550763322084</c:v>
                </c:pt>
                <c:pt idx="2288">
                  <c:v>6.2287785178414632</c:v>
                </c:pt>
                <c:pt idx="2289">
                  <c:v>6.2724955843383334</c:v>
                </c:pt>
                <c:pt idx="2290">
                  <c:v>6.342701983325834</c:v>
                </c:pt>
                <c:pt idx="2291">
                  <c:v>6.3645590083589738</c:v>
                </c:pt>
                <c:pt idx="2292">
                  <c:v>6.4574118872015775</c:v>
                </c:pt>
                <c:pt idx="2293">
                  <c:v>6.5199188261639351</c:v>
                </c:pt>
                <c:pt idx="2294">
                  <c:v>6.7121607110029649</c:v>
                </c:pt>
                <c:pt idx="2295">
                  <c:v>6.7858050814745052</c:v>
                </c:pt>
                <c:pt idx="2296">
                  <c:v>6.7777260153623828</c:v>
                </c:pt>
                <c:pt idx="2297">
                  <c:v>6.7116937937328327</c:v>
                </c:pt>
                <c:pt idx="2298">
                  <c:v>6.7002166709689188</c:v>
                </c:pt>
                <c:pt idx="2299">
                  <c:v>6.6817673113469169</c:v>
                </c:pt>
                <c:pt idx="2300">
                  <c:v>6.6254355490355019</c:v>
                </c:pt>
                <c:pt idx="2301">
                  <c:v>6.5486120348193673</c:v>
                </c:pt>
                <c:pt idx="2302">
                  <c:v>6.5287330080048038</c:v>
                </c:pt>
                <c:pt idx="2303">
                  <c:v>6.4618584683515072</c:v>
                </c:pt>
                <c:pt idx="2304">
                  <c:v>6.382946607982154</c:v>
                </c:pt>
                <c:pt idx="2305">
                  <c:v>6.4051642698904274</c:v>
                </c:pt>
                <c:pt idx="2306">
                  <c:v>6.4637832605942043</c:v>
                </c:pt>
                <c:pt idx="2307">
                  <c:v>6.4424082590725185</c:v>
                </c:pt>
                <c:pt idx="2308">
                  <c:v>6.3869943438683547</c:v>
                </c:pt>
                <c:pt idx="2309">
                  <c:v>6.341369019706204</c:v>
                </c:pt>
                <c:pt idx="2310">
                  <c:v>6.3004649370475185</c:v>
                </c:pt>
                <c:pt idx="2311">
                  <c:v>6.2220672952679923</c:v>
                </c:pt>
                <c:pt idx="2312">
                  <c:v>6.1082414729360632</c:v>
                </c:pt>
                <c:pt idx="2313">
                  <c:v>6.0301182769390227</c:v>
                </c:pt>
                <c:pt idx="2314">
                  <c:v>5.9858103015756638</c:v>
                </c:pt>
                <c:pt idx="2315">
                  <c:v>5.9419612953904855</c:v>
                </c:pt>
                <c:pt idx="2316">
                  <c:v>5.908630351757501</c:v>
                </c:pt>
                <c:pt idx="2317">
                  <c:v>5.9916755326227902</c:v>
                </c:pt>
                <c:pt idx="2318">
                  <c:v>5.9969284816557504</c:v>
                </c:pt>
                <c:pt idx="2319">
                  <c:v>6.0142647132138496</c:v>
                </c:pt>
                <c:pt idx="2320">
                  <c:v>6.0798051137168239</c:v>
                </c:pt>
                <c:pt idx="2321">
                  <c:v>6.1989403337158722</c:v>
                </c:pt>
                <c:pt idx="2322">
                  <c:v>6.350910541586102</c:v>
                </c:pt>
                <c:pt idx="2323">
                  <c:v>6.4732282618085542</c:v>
                </c:pt>
                <c:pt idx="2324">
                  <c:v>6.5303969326947264</c:v>
                </c:pt>
                <c:pt idx="2325">
                  <c:v>6.6158429958535336</c:v>
                </c:pt>
                <c:pt idx="2326">
                  <c:v>6.7860921190619692</c:v>
                </c:pt>
                <c:pt idx="2327">
                  <c:v>6.9820525039686512</c:v>
                </c:pt>
                <c:pt idx="2328">
                  <c:v>7.1014820317363379</c:v>
                </c:pt>
                <c:pt idx="2329">
                  <c:v>7.078777817631476</c:v>
                </c:pt>
                <c:pt idx="2330">
                  <c:v>6.9963375579070464</c:v>
                </c:pt>
                <c:pt idx="2331">
                  <c:v>7.0426802147015355</c:v>
                </c:pt>
                <c:pt idx="2332">
                  <c:v>7.0625216480586808</c:v>
                </c:pt>
                <c:pt idx="2333">
                  <c:v>7.1098025430584686</c:v>
                </c:pt>
                <c:pt idx="2334">
                  <c:v>7.1567473914312574</c:v>
                </c:pt>
                <c:pt idx="2335">
                  <c:v>7.2998266869329225</c:v>
                </c:pt>
                <c:pt idx="2336">
                  <c:v>7.486337718060045</c:v>
                </c:pt>
                <c:pt idx="2337">
                  <c:v>7.5753391956141041</c:v>
                </c:pt>
                <c:pt idx="2338">
                  <c:v>7.6435762701161227</c:v>
                </c:pt>
                <c:pt idx="2339">
                  <c:v>7.6881508484877532</c:v>
                </c:pt>
                <c:pt idx="2340">
                  <c:v>7.6726300084154735</c:v>
                </c:pt>
                <c:pt idx="2341">
                  <c:v>7.7217044558992907</c:v>
                </c:pt>
                <c:pt idx="2342">
                  <c:v>7.6819171716817429</c:v>
                </c:pt>
                <c:pt idx="2343">
                  <c:v>7.6112177588650169</c:v>
                </c:pt>
                <c:pt idx="2344">
                  <c:v>7.5165721300025661</c:v>
                </c:pt>
                <c:pt idx="2345">
                  <c:v>7.3136998715718091</c:v>
                </c:pt>
                <c:pt idx="2346">
                  <c:v>7.1463098319780451</c:v>
                </c:pt>
                <c:pt idx="2347">
                  <c:v>7.0094487463547743</c:v>
                </c:pt>
                <c:pt idx="2348">
                  <c:v>6.8073641355409551</c:v>
                </c:pt>
                <c:pt idx="2349">
                  <c:v>6.6657503707273396</c:v>
                </c:pt>
                <c:pt idx="2350">
                  <c:v>6.6206677688181363</c:v>
                </c:pt>
                <c:pt idx="2351">
                  <c:v>6.581083011422165</c:v>
                </c:pt>
                <c:pt idx="2352">
                  <c:v>6.4236573857392427</c:v>
                </c:pt>
                <c:pt idx="2353">
                  <c:v>6.352719126801758</c:v>
                </c:pt>
                <c:pt idx="2354">
                  <c:v>6.3598445392844889</c:v>
                </c:pt>
                <c:pt idx="2355">
                  <c:v>6.3383571337832958</c:v>
                </c:pt>
                <c:pt idx="2356">
                  <c:v>6.2689276135351539</c:v>
                </c:pt>
                <c:pt idx="2357">
                  <c:v>6.266985015200639</c:v>
                </c:pt>
                <c:pt idx="2358">
                  <c:v>6.3519001466449492</c:v>
                </c:pt>
                <c:pt idx="2359">
                  <c:v>6.4402899302199694</c:v>
                </c:pt>
                <c:pt idx="2360">
                  <c:v>6.4021552076696793</c:v>
                </c:pt>
                <c:pt idx="2361">
                  <c:v>6.3003645390561944</c:v>
                </c:pt>
                <c:pt idx="2362">
                  <c:v>6.1309997759741828</c:v>
                </c:pt>
                <c:pt idx="2363">
                  <c:v>5.9833221176777496</c:v>
                </c:pt>
                <c:pt idx="2364">
                  <c:v>5.9746974034210796</c:v>
                </c:pt>
                <c:pt idx="2365">
                  <c:v>5.9535776733157775</c:v>
                </c:pt>
                <c:pt idx="2366">
                  <c:v>6.0998195437453537</c:v>
                </c:pt>
                <c:pt idx="2367">
                  <c:v>6.2683145467279795</c:v>
                </c:pt>
                <c:pt idx="2368">
                  <c:v>6.422506171114609</c:v>
                </c:pt>
                <c:pt idx="2369">
                  <c:v>6.5221832900521708</c:v>
                </c:pt>
                <c:pt idx="2370">
                  <c:v>6.6890721017083372</c:v>
                </c:pt>
                <c:pt idx="2371">
                  <c:v>6.8756299729938135</c:v>
                </c:pt>
                <c:pt idx="2372">
                  <c:v>7.0521178348476417</c:v>
                </c:pt>
                <c:pt idx="2373">
                  <c:v>7.1470292884848075</c:v>
                </c:pt>
                <c:pt idx="2374">
                  <c:v>7.2816938250014198</c:v>
                </c:pt>
                <c:pt idx="2375">
                  <c:v>7.270971216302506</c:v>
                </c:pt>
                <c:pt idx="2376">
                  <c:v>7.309970439953835</c:v>
                </c:pt>
                <c:pt idx="2377">
                  <c:v>7.3841026422769938</c:v>
                </c:pt>
                <c:pt idx="2378">
                  <c:v>7.4929944134142685</c:v>
                </c:pt>
                <c:pt idx="2379">
                  <c:v>7.5749963459008249</c:v>
                </c:pt>
                <c:pt idx="2380">
                  <c:v>7.5869671888669377</c:v>
                </c:pt>
                <c:pt idx="2381">
                  <c:v>7.5686075658252356</c:v>
                </c:pt>
                <c:pt idx="2382">
                  <c:v>7.5918159633776421</c:v>
                </c:pt>
                <c:pt idx="2383">
                  <c:v>7.5386148160054107</c:v>
                </c:pt>
                <c:pt idx="2384">
                  <c:v>7.6129610418804061</c:v>
                </c:pt>
                <c:pt idx="2385">
                  <c:v>7.6700134965780249</c:v>
                </c:pt>
                <c:pt idx="2386">
                  <c:v>7.7648753287930532</c:v>
                </c:pt>
                <c:pt idx="2387">
                  <c:v>7.7729525281608494</c:v>
                </c:pt>
                <c:pt idx="2388">
                  <c:v>7.8305653050053561</c:v>
                </c:pt>
                <c:pt idx="2389">
                  <c:v>7.7675165729913811</c:v>
                </c:pt>
                <c:pt idx="2390">
                  <c:v>7.5787466282741178</c:v>
                </c:pt>
                <c:pt idx="2391">
                  <c:v>7.3105355177421654</c:v>
                </c:pt>
                <c:pt idx="2392">
                  <c:v>7.0938867493710411</c:v>
                </c:pt>
                <c:pt idx="2393">
                  <c:v>6.9725404350732907</c:v>
                </c:pt>
                <c:pt idx="2394">
                  <c:v>6.9410127526905381</c:v>
                </c:pt>
                <c:pt idx="2395">
                  <c:v>6.9194872680977628</c:v>
                </c:pt>
                <c:pt idx="2396">
                  <c:v>6.8226262103349198</c:v>
                </c:pt>
                <c:pt idx="2397">
                  <c:v>6.7931240432096933</c:v>
                </c:pt>
                <c:pt idx="2398">
                  <c:v>6.8146630670767312</c:v>
                </c:pt>
                <c:pt idx="2399">
                  <c:v>6.8343124861523279</c:v>
                </c:pt>
                <c:pt idx="2400">
                  <c:v>6.8892950641783193</c:v>
                </c:pt>
                <c:pt idx="2401">
                  <c:v>7.0283712706000712</c:v>
                </c:pt>
                <c:pt idx="2402">
                  <c:v>7.1752375349220836</c:v>
                </c:pt>
                <c:pt idx="2403">
                  <c:v>7.2363174004821742</c:v>
                </c:pt>
                <c:pt idx="2404">
                  <c:v>7.2994940345756927</c:v>
                </c:pt>
                <c:pt idx="2405">
                  <c:v>7.404270425028761</c:v>
                </c:pt>
                <c:pt idx="2406">
                  <c:v>7.4716786014431005</c:v>
                </c:pt>
                <c:pt idx="2407">
                  <c:v>7.466929493782537</c:v>
                </c:pt>
                <c:pt idx="2408">
                  <c:v>7.4202803493806062</c:v>
                </c:pt>
                <c:pt idx="2409">
                  <c:v>7.4159314834115948</c:v>
                </c:pt>
                <c:pt idx="2410">
                  <c:v>7.428274608427345</c:v>
                </c:pt>
                <c:pt idx="2411">
                  <c:v>7.4292917304601653</c:v>
                </c:pt>
                <c:pt idx="2412">
                  <c:v>7.447937187502168</c:v>
                </c:pt>
                <c:pt idx="2413">
                  <c:v>7.4392241770337817</c:v>
                </c:pt>
                <c:pt idx="2414">
                  <c:v>7.4937922986543848</c:v>
                </c:pt>
                <c:pt idx="2415">
                  <c:v>7.5113136978222927</c:v>
                </c:pt>
                <c:pt idx="2416">
                  <c:v>7.4726514575417609</c:v>
                </c:pt>
                <c:pt idx="2417">
                  <c:v>7.3814110576080161</c:v>
                </c:pt>
                <c:pt idx="2418">
                  <c:v>7.2833685388901852</c:v>
                </c:pt>
                <c:pt idx="2419">
                  <c:v>7.280741472949595</c:v>
                </c:pt>
                <c:pt idx="2420">
                  <c:v>7.2830457685840617</c:v>
                </c:pt>
                <c:pt idx="2421">
                  <c:v>7.2434744839129319</c:v>
                </c:pt>
                <c:pt idx="2422">
                  <c:v>7.1690213973658432</c:v>
                </c:pt>
                <c:pt idx="2423">
                  <c:v>7.1617382154370874</c:v>
                </c:pt>
                <c:pt idx="2424">
                  <c:v>7.1379536080234702</c:v>
                </c:pt>
                <c:pt idx="2425">
                  <c:v>7.1522408345669346</c:v>
                </c:pt>
                <c:pt idx="2426">
                  <c:v>7.15418747397388</c:v>
                </c:pt>
                <c:pt idx="2427">
                  <c:v>6.98260875695241</c:v>
                </c:pt>
                <c:pt idx="2428">
                  <c:v>6.8859207089885288</c:v>
                </c:pt>
                <c:pt idx="2429">
                  <c:v>6.8796654171955334</c:v>
                </c:pt>
                <c:pt idx="2430">
                  <c:v>6.8323468511639813</c:v>
                </c:pt>
                <c:pt idx="2431">
                  <c:v>6.6895070753414432</c:v>
                </c:pt>
                <c:pt idx="2432">
                  <c:v>6.6076893250724993</c:v>
                </c:pt>
                <c:pt idx="2433">
                  <c:v>6.540992423817249</c:v>
                </c:pt>
                <c:pt idx="2434">
                  <c:v>6.4904863806357431</c:v>
                </c:pt>
                <c:pt idx="2435">
                  <c:v>6.5540368114109846</c:v>
                </c:pt>
                <c:pt idx="2436">
                  <c:v>6.7169860803192689</c:v>
                </c:pt>
                <c:pt idx="2437">
                  <c:v>6.8934490095693262</c:v>
                </c:pt>
                <c:pt idx="2438">
                  <c:v>7.1286068644054383</c:v>
                </c:pt>
                <c:pt idx="2439">
                  <c:v>7.2476284549249801</c:v>
                </c:pt>
                <c:pt idx="2440">
                  <c:v>7.3242105956542902</c:v>
                </c:pt>
                <c:pt idx="2441">
                  <c:v>7.4367217287596059</c:v>
                </c:pt>
                <c:pt idx="2442">
                  <c:v>7.5721201616198979</c:v>
                </c:pt>
                <c:pt idx="2443">
                  <c:v>7.6643412835364177</c:v>
                </c:pt>
                <c:pt idx="2444">
                  <c:v>7.6808676139200145</c:v>
                </c:pt>
                <c:pt idx="2445">
                  <c:v>7.6241676728963022</c:v>
                </c:pt>
                <c:pt idx="2446">
                  <c:v>7.5578283449993133</c:v>
                </c:pt>
                <c:pt idx="2447">
                  <c:v>7.5383828091116696</c:v>
                </c:pt>
                <c:pt idx="2448">
                  <c:v>7.6020133471492111</c:v>
                </c:pt>
                <c:pt idx="2449">
                  <c:v>7.564467098369736</c:v>
                </c:pt>
                <c:pt idx="2450">
                  <c:v>7.4796230992075312</c:v>
                </c:pt>
                <c:pt idx="2451">
                  <c:v>7.4091967446098046</c:v>
                </c:pt>
                <c:pt idx="2452">
                  <c:v>7.28017898333822</c:v>
                </c:pt>
                <c:pt idx="2453">
                  <c:v>7.0568301637093089</c:v>
                </c:pt>
                <c:pt idx="2454">
                  <c:v>6.8891751426017569</c:v>
                </c:pt>
                <c:pt idx="2455">
                  <c:v>6.737088390688621</c:v>
                </c:pt>
                <c:pt idx="2456">
                  <c:v>6.7651429039819551</c:v>
                </c:pt>
                <c:pt idx="2457">
                  <c:v>6.908795718911322</c:v>
                </c:pt>
                <c:pt idx="2458">
                  <c:v>7.1249247908486497</c:v>
                </c:pt>
                <c:pt idx="2459">
                  <c:v>7.2576607036367697</c:v>
                </c:pt>
                <c:pt idx="2460">
                  <c:v>7.2877970490789883</c:v>
                </c:pt>
                <c:pt idx="2461">
                  <c:v>7.2960519947281952</c:v>
                </c:pt>
                <c:pt idx="2462">
                  <c:v>7.309161822381931</c:v>
                </c:pt>
                <c:pt idx="2463">
                  <c:v>7.3513253659118236</c:v>
                </c:pt>
                <c:pt idx="2464">
                  <c:v>7.2706597672986071</c:v>
                </c:pt>
                <c:pt idx="2465">
                  <c:v>7.1966997147077594</c:v>
                </c:pt>
                <c:pt idx="2466">
                  <c:v>7.1549496239408734</c:v>
                </c:pt>
                <c:pt idx="2467">
                  <c:v>7.1567954520413233</c:v>
                </c:pt>
                <c:pt idx="2468">
                  <c:v>7.2467033538341221</c:v>
                </c:pt>
                <c:pt idx="2469">
                  <c:v>7.3470364662405254</c:v>
                </c:pt>
                <c:pt idx="2470">
                  <c:v>7.4099441640032389</c:v>
                </c:pt>
                <c:pt idx="2471">
                  <c:v>7.4102942596783032</c:v>
                </c:pt>
                <c:pt idx="2472">
                  <c:v>7.3260874573603472</c:v>
                </c:pt>
                <c:pt idx="2473">
                  <c:v>7.3034158305026171</c:v>
                </c:pt>
                <c:pt idx="2474">
                  <c:v>7.2137504108486459</c:v>
                </c:pt>
                <c:pt idx="2475">
                  <c:v>7.2206796531732769</c:v>
                </c:pt>
                <c:pt idx="2476">
                  <c:v>7.0982947365290716</c:v>
                </c:pt>
                <c:pt idx="2477">
                  <c:v>6.9795451858150015</c:v>
                </c:pt>
                <c:pt idx="2478">
                  <c:v>6.803285816816139</c:v>
                </c:pt>
                <c:pt idx="2479">
                  <c:v>6.6572145904724076</c:v>
                </c:pt>
                <c:pt idx="2480">
                  <c:v>6.5489775233921836</c:v>
                </c:pt>
                <c:pt idx="2481">
                  <c:v>6.3908777032156134</c:v>
                </c:pt>
                <c:pt idx="2482">
                  <c:v>6.3202515121938472</c:v>
                </c:pt>
                <c:pt idx="2483">
                  <c:v>6.2040885265179657</c:v>
                </c:pt>
                <c:pt idx="2484">
                  <c:v>6.0466973136690711</c:v>
                </c:pt>
                <c:pt idx="2485">
                  <c:v>6.0271105317693774</c:v>
                </c:pt>
                <c:pt idx="2486">
                  <c:v>5.8508534708674302</c:v>
                </c:pt>
                <c:pt idx="2487">
                  <c:v>5.5710758205627364</c:v>
                </c:pt>
                <c:pt idx="2488">
                  <c:v>5.3766623617685205</c:v>
                </c:pt>
                <c:pt idx="2489">
                  <c:v>5.2307015821923057</c:v>
                </c:pt>
                <c:pt idx="2490">
                  <c:v>5.0703975666217547</c:v>
                </c:pt>
                <c:pt idx="2491">
                  <c:v>4.9371425652804692</c:v>
                </c:pt>
                <c:pt idx="2492">
                  <c:v>4.8107827105511394</c:v>
                </c:pt>
                <c:pt idx="2493">
                  <c:v>4.7771293363622416</c:v>
                </c:pt>
                <c:pt idx="2494">
                  <c:v>4.6727027414495561</c:v>
                </c:pt>
                <c:pt idx="2495">
                  <c:v>4.6395860910229594</c:v>
                </c:pt>
                <c:pt idx="2496">
                  <c:v>4.7030759407586187</c:v>
                </c:pt>
                <c:pt idx="2497">
                  <c:v>4.76879852928153</c:v>
                </c:pt>
                <c:pt idx="2498">
                  <c:v>4.873290465498811</c:v>
                </c:pt>
                <c:pt idx="2499">
                  <c:v>5.0136396022139973</c:v>
                </c:pt>
                <c:pt idx="2500">
                  <c:v>4.9810436780200638</c:v>
                </c:pt>
                <c:pt idx="2501">
                  <c:v>4.8603817408396948</c:v>
                </c:pt>
                <c:pt idx="2502">
                  <c:v>4.8289025041817277</c:v>
                </c:pt>
                <c:pt idx="2503">
                  <c:v>4.7759503308664453</c:v>
                </c:pt>
                <c:pt idx="2504">
                  <c:v>4.797746495784148</c:v>
                </c:pt>
                <c:pt idx="2505">
                  <c:v>5.0391563827894243</c:v>
                </c:pt>
                <c:pt idx="2506">
                  <c:v>5.3403280879673094</c:v>
                </c:pt>
                <c:pt idx="2507">
                  <c:v>5.5595574153496266</c:v>
                </c:pt>
                <c:pt idx="2508">
                  <c:v>5.6702166423933216</c:v>
                </c:pt>
                <c:pt idx="2509">
                  <c:v>5.8091077689975341</c:v>
                </c:pt>
                <c:pt idx="2510">
                  <c:v>5.8684677382068982</c:v>
                </c:pt>
                <c:pt idx="2511">
                  <c:v>5.9339686963016964</c:v>
                </c:pt>
                <c:pt idx="2512">
                  <c:v>5.86178716898897</c:v>
                </c:pt>
                <c:pt idx="2513">
                  <c:v>5.7590799783942055</c:v>
                </c:pt>
                <c:pt idx="2514">
                  <c:v>5.7140777705551251</c:v>
                </c:pt>
                <c:pt idx="2515">
                  <c:v>5.6657592042159051</c:v>
                </c:pt>
                <c:pt idx="2516">
                  <c:v>5.6639216192336246</c:v>
                </c:pt>
                <c:pt idx="2517">
                  <c:v>5.6536327463795253</c:v>
                </c:pt>
                <c:pt idx="2518">
                  <c:v>5.6826799450829029</c:v>
                </c:pt>
                <c:pt idx="2519">
                  <c:v>5.7216170367230079</c:v>
                </c:pt>
                <c:pt idx="2520">
                  <c:v>5.7538119779251602</c:v>
                </c:pt>
                <c:pt idx="2521">
                  <c:v>5.8261969514158602</c:v>
                </c:pt>
                <c:pt idx="2522">
                  <c:v>5.8699503577252727</c:v>
                </c:pt>
                <c:pt idx="2523">
                  <c:v>5.9624265781659807</c:v>
                </c:pt>
                <c:pt idx="2524">
                  <c:v>6.1220316653621305</c:v>
                </c:pt>
                <c:pt idx="2525">
                  <c:v>6.2984496167359394</c:v>
                </c:pt>
                <c:pt idx="2526">
                  <c:v>6.5149345340352367</c:v>
                </c:pt>
                <c:pt idx="2527">
                  <c:v>6.7262876233164652</c:v>
                </c:pt>
                <c:pt idx="2528">
                  <c:v>6.86133257115024</c:v>
                </c:pt>
                <c:pt idx="2529">
                  <c:v>6.8614010902346676</c:v>
                </c:pt>
                <c:pt idx="2530">
                  <c:v>6.8012950610236764</c:v>
                </c:pt>
                <c:pt idx="2531">
                  <c:v>6.6501130758124614</c:v>
                </c:pt>
                <c:pt idx="2532">
                  <c:v>6.4194694258846985</c:v>
                </c:pt>
                <c:pt idx="2533">
                  <c:v>6.2416053732768795</c:v>
                </c:pt>
                <c:pt idx="2534">
                  <c:v>6.1123025675912031</c:v>
                </c:pt>
                <c:pt idx="2535">
                  <c:v>5.9520378990689222</c:v>
                </c:pt>
                <c:pt idx="2536">
                  <c:v>5.7982368264640254</c:v>
                </c:pt>
                <c:pt idx="2537">
                  <c:v>5.7748781572017727</c:v>
                </c:pt>
                <c:pt idx="2538">
                  <c:v>5.8494771336138793</c:v>
                </c:pt>
                <c:pt idx="2539">
                  <c:v>5.917771741580089</c:v>
                </c:pt>
                <c:pt idx="2540">
                  <c:v>6.0260062254180689</c:v>
                </c:pt>
                <c:pt idx="2541">
                  <c:v>6.0530777626630163</c:v>
                </c:pt>
                <c:pt idx="2542">
                  <c:v>6.0049238695894331</c:v>
                </c:pt>
                <c:pt idx="2543">
                  <c:v>5.9352994086881168</c:v>
                </c:pt>
                <c:pt idx="2544">
                  <c:v>5.8781153600088674</c:v>
                </c:pt>
                <c:pt idx="2545">
                  <c:v>5.8547509390287678</c:v>
                </c:pt>
                <c:pt idx="2546">
                  <c:v>5.8806471593557159</c:v>
                </c:pt>
                <c:pt idx="2547">
                  <c:v>5.8477379213131595</c:v>
                </c:pt>
                <c:pt idx="2548">
                  <c:v>5.8065543114994371</c:v>
                </c:pt>
                <c:pt idx="2549">
                  <c:v>5.677222418437573</c:v>
                </c:pt>
                <c:pt idx="2550">
                  <c:v>5.6004967011044151</c:v>
                </c:pt>
                <c:pt idx="2551">
                  <c:v>5.5546952223763055</c:v>
                </c:pt>
                <c:pt idx="2552">
                  <c:v>5.4751541753218795</c:v>
                </c:pt>
                <c:pt idx="2553">
                  <c:v>5.4521164357025889</c:v>
                </c:pt>
                <c:pt idx="2554">
                  <c:v>5.5069564684618424</c:v>
                </c:pt>
                <c:pt idx="2555">
                  <c:v>5.5144421187655288</c:v>
                </c:pt>
                <c:pt idx="2556">
                  <c:v>5.5531018364646512</c:v>
                </c:pt>
                <c:pt idx="2557">
                  <c:v>5.49190140048389</c:v>
                </c:pt>
                <c:pt idx="2558">
                  <c:v>5.3596863749358725</c:v>
                </c:pt>
                <c:pt idx="2559">
                  <c:v>5.228037984309938</c:v>
                </c:pt>
                <c:pt idx="2560">
                  <c:v>5.1306058844487286</c:v>
                </c:pt>
                <c:pt idx="2561">
                  <c:v>5.1486891893273157</c:v>
                </c:pt>
                <c:pt idx="2562">
                  <c:v>5.1617208972712119</c:v>
                </c:pt>
                <c:pt idx="2563">
                  <c:v>5.2094275891526269</c:v>
                </c:pt>
                <c:pt idx="2564">
                  <c:v>5.2968905164162718</c:v>
                </c:pt>
                <c:pt idx="2565">
                  <c:v>5.3583856561945886</c:v>
                </c:pt>
                <c:pt idx="2566">
                  <c:v>5.3776485915078087</c:v>
                </c:pt>
                <c:pt idx="2567">
                  <c:v>5.4169550287457247</c:v>
                </c:pt>
                <c:pt idx="2568">
                  <c:v>5.4152454237498517</c:v>
                </c:pt>
                <c:pt idx="2569">
                  <c:v>5.3848484000719425</c:v>
                </c:pt>
                <c:pt idx="2570">
                  <c:v>5.2301074636194667</c:v>
                </c:pt>
                <c:pt idx="2571">
                  <c:v>5.1747826111629074</c:v>
                </c:pt>
                <c:pt idx="2572">
                  <c:v>5.2230142791959668</c:v>
                </c:pt>
                <c:pt idx="2573">
                  <c:v>5.2594723414808948</c:v>
                </c:pt>
                <c:pt idx="2574">
                  <c:v>5.2887111082806442</c:v>
                </c:pt>
                <c:pt idx="2575">
                  <c:v>5.2801422278057695</c:v>
                </c:pt>
                <c:pt idx="2576">
                  <c:v>5.2953720735457832</c:v>
                </c:pt>
                <c:pt idx="2577">
                  <c:v>5.2362123895493289</c:v>
                </c:pt>
                <c:pt idx="2578">
                  <c:v>5.1830374732022078</c:v>
                </c:pt>
                <c:pt idx="2579">
                  <c:v>5.176607224827019</c:v>
                </c:pt>
                <c:pt idx="2580">
                  <c:v>5.1971161792355272</c:v>
                </c:pt>
                <c:pt idx="2581">
                  <c:v>5.2030302914922197</c:v>
                </c:pt>
                <c:pt idx="2582">
                  <c:v>5.3063040598902251</c:v>
                </c:pt>
                <c:pt idx="2583">
                  <c:v>5.3576696463245126</c:v>
                </c:pt>
                <c:pt idx="2584">
                  <c:v>5.5714110036246804</c:v>
                </c:pt>
                <c:pt idx="2585">
                  <c:v>5.7110403152691784</c:v>
                </c:pt>
                <c:pt idx="2586">
                  <c:v>5.8083673167075158</c:v>
                </c:pt>
                <c:pt idx="2587">
                  <c:v>5.8863558904764526</c:v>
                </c:pt>
                <c:pt idx="2588">
                  <c:v>5.9523799804009441</c:v>
                </c:pt>
                <c:pt idx="2589">
                  <c:v>6.0236943480544278</c:v>
                </c:pt>
                <c:pt idx="2590">
                  <c:v>6.1213927859844084</c:v>
                </c:pt>
                <c:pt idx="2591">
                  <c:v>6.1715894712647819</c:v>
                </c:pt>
                <c:pt idx="2592">
                  <c:v>6.1579707388860534</c:v>
                </c:pt>
                <c:pt idx="2593">
                  <c:v>6.0605524626173972</c:v>
                </c:pt>
                <c:pt idx="2594">
                  <c:v>5.9973267054933199</c:v>
                </c:pt>
                <c:pt idx="2595">
                  <c:v>5.954246705103559</c:v>
                </c:pt>
                <c:pt idx="2596">
                  <c:v>5.895207262648829</c:v>
                </c:pt>
                <c:pt idx="2597">
                  <c:v>5.7258517011126076</c:v>
                </c:pt>
                <c:pt idx="2598">
                  <c:v>5.5936610282012769</c:v>
                </c:pt>
                <c:pt idx="2599">
                  <c:v>5.4995437419540192</c:v>
                </c:pt>
                <c:pt idx="2600">
                  <c:v>5.3215112968678557</c:v>
                </c:pt>
                <c:pt idx="2601">
                  <c:v>5.1514282448940989</c:v>
                </c:pt>
                <c:pt idx="2602">
                  <c:v>5.0435020660104124</c:v>
                </c:pt>
                <c:pt idx="2603">
                  <c:v>5.0441972761535352</c:v>
                </c:pt>
                <c:pt idx="2604">
                  <c:v>5.0539199018581318</c:v>
                </c:pt>
                <c:pt idx="2605">
                  <c:v>4.9788093952702752</c:v>
                </c:pt>
                <c:pt idx="2606">
                  <c:v>4.8365022197304519</c:v>
                </c:pt>
                <c:pt idx="2607">
                  <c:v>4.7801069871456301</c:v>
                </c:pt>
                <c:pt idx="2608">
                  <c:v>4.8056941850361889</c:v>
                </c:pt>
                <c:pt idx="2609">
                  <c:v>4.8740180451502386</c:v>
                </c:pt>
                <c:pt idx="2610">
                  <c:v>4.9385080777077963</c:v>
                </c:pt>
                <c:pt idx="2611">
                  <c:v>5.027416763303834</c:v>
                </c:pt>
                <c:pt idx="2612">
                  <c:v>5.1723707320102488</c:v>
                </c:pt>
                <c:pt idx="2613">
                  <c:v>5.2539525857757177</c:v>
                </c:pt>
                <c:pt idx="2614">
                  <c:v>5.4757549269156502</c:v>
                </c:pt>
                <c:pt idx="2615">
                  <c:v>5.721807042200906</c:v>
                </c:pt>
                <c:pt idx="2616">
                  <c:v>5.9658810897102903</c:v>
                </c:pt>
                <c:pt idx="2617">
                  <c:v>6.184826592953419</c:v>
                </c:pt>
                <c:pt idx="2618">
                  <c:v>6.2236440002797702</c:v>
                </c:pt>
                <c:pt idx="2619">
                  <c:v>6.3633282998558878</c:v>
                </c:pt>
                <c:pt idx="2620">
                  <c:v>6.5945189913136995</c:v>
                </c:pt>
                <c:pt idx="2621">
                  <c:v>6.6924017417328452</c:v>
                </c:pt>
                <c:pt idx="2622">
                  <c:v>6.8485240970738674</c:v>
                </c:pt>
                <c:pt idx="2623">
                  <c:v>7.0401376749072169</c:v>
                </c:pt>
                <c:pt idx="2624">
                  <c:v>7.148296450963568</c:v>
                </c:pt>
                <c:pt idx="2625">
                  <c:v>7.2624370268639327</c:v>
                </c:pt>
                <c:pt idx="2626">
                  <c:v>7.4572716175190044</c:v>
                </c:pt>
                <c:pt idx="2627">
                  <c:v>7.4774082854420456</c:v>
                </c:pt>
                <c:pt idx="2628">
                  <c:v>7.3594703384640772</c:v>
                </c:pt>
                <c:pt idx="2629">
                  <c:v>7.2975882037645112</c:v>
                </c:pt>
                <c:pt idx="2630">
                  <c:v>7.2320436319988426</c:v>
                </c:pt>
                <c:pt idx="2631">
                  <c:v>7.1610207847149203</c:v>
                </c:pt>
                <c:pt idx="2632">
                  <c:v>7.0578630743783339</c:v>
                </c:pt>
                <c:pt idx="2633">
                  <c:v>6.9829827193161913</c:v>
                </c:pt>
                <c:pt idx="2634">
                  <c:v>6.9010204484992999</c:v>
                </c:pt>
                <c:pt idx="2635">
                  <c:v>6.7943302058054584</c:v>
                </c:pt>
                <c:pt idx="2636">
                  <c:v>6.6755902228140762</c:v>
                </c:pt>
                <c:pt idx="2637">
                  <c:v>6.6151380151581121</c:v>
                </c:pt>
                <c:pt idx="2638">
                  <c:v>6.5793688898907394</c:v>
                </c:pt>
                <c:pt idx="2639">
                  <c:v>6.6017280945165293</c:v>
                </c:pt>
                <c:pt idx="2640">
                  <c:v>6.7110095849832661</c:v>
                </c:pt>
                <c:pt idx="2641">
                  <c:v>6.8797267006960592</c:v>
                </c:pt>
                <c:pt idx="2642">
                  <c:v>7.1230690536817827</c:v>
                </c:pt>
                <c:pt idx="2643">
                  <c:v>7.4005600305141401</c:v>
                </c:pt>
                <c:pt idx="2644">
                  <c:v>7.5868427129775391</c:v>
                </c:pt>
                <c:pt idx="2645">
                  <c:v>7.702965330616224</c:v>
                </c:pt>
                <c:pt idx="2646">
                  <c:v>7.7663141164014471</c:v>
                </c:pt>
                <c:pt idx="2647">
                  <c:v>7.8317715033154034</c:v>
                </c:pt>
                <c:pt idx="2648">
                  <c:v>7.7483316529170825</c:v>
                </c:pt>
                <c:pt idx="2649">
                  <c:v>7.6254315586143022</c:v>
                </c:pt>
                <c:pt idx="2650">
                  <c:v>7.5374023910310122</c:v>
                </c:pt>
                <c:pt idx="2651">
                  <c:v>7.4650945614322168</c:v>
                </c:pt>
                <c:pt idx="2652">
                  <c:v>7.4886001994260303</c:v>
                </c:pt>
                <c:pt idx="2653">
                  <c:v>7.638166195500391</c:v>
                </c:pt>
                <c:pt idx="2654">
                  <c:v>7.6750064877861872</c:v>
                </c:pt>
                <c:pt idx="2655">
                  <c:v>7.5845810368009623</c:v>
                </c:pt>
                <c:pt idx="2656">
                  <c:v>7.6494892943850674</c:v>
                </c:pt>
                <c:pt idx="2657">
                  <c:v>7.7069188008681238</c:v>
                </c:pt>
                <c:pt idx="2658">
                  <c:v>7.6521735861916085</c:v>
                </c:pt>
                <c:pt idx="2659">
                  <c:v>7.5003393310282007</c:v>
                </c:pt>
                <c:pt idx="2660">
                  <c:v>7.4564365188575827</c:v>
                </c:pt>
                <c:pt idx="2661">
                  <c:v>7.4183118993550474</c:v>
                </c:pt>
                <c:pt idx="2662">
                  <c:v>7.3625014065283034</c:v>
                </c:pt>
                <c:pt idx="2663">
                  <c:v>7.2514274170075002</c:v>
                </c:pt>
                <c:pt idx="2664">
                  <c:v>7.1670947930378901</c:v>
                </c:pt>
                <c:pt idx="2665">
                  <c:v>7.0869719530477067</c:v>
                </c:pt>
                <c:pt idx="2666">
                  <c:v>7.0084474777217549</c:v>
                </c:pt>
                <c:pt idx="2667">
                  <c:v>6.9580307329402</c:v>
                </c:pt>
                <c:pt idx="2668">
                  <c:v>6.7845552436044718</c:v>
                </c:pt>
                <c:pt idx="2669">
                  <c:v>6.6022855525694775</c:v>
                </c:pt>
                <c:pt idx="2670">
                  <c:v>6.487312852709791</c:v>
                </c:pt>
                <c:pt idx="2671">
                  <c:v>6.4012202214628946</c:v>
                </c:pt>
                <c:pt idx="2672">
                  <c:v>6.3042532797248461</c:v>
                </c:pt>
                <c:pt idx="2673">
                  <c:v>6.1560685070171353</c:v>
                </c:pt>
                <c:pt idx="2674">
                  <c:v>6.0451883824249544</c:v>
                </c:pt>
                <c:pt idx="2675">
                  <c:v>6.0022617181994038</c:v>
                </c:pt>
                <c:pt idx="2676">
                  <c:v>5.9259116446245272</c:v>
                </c:pt>
                <c:pt idx="2677">
                  <c:v>5.8087119299750549</c:v>
                </c:pt>
                <c:pt idx="2678">
                  <c:v>5.7606328304658954</c:v>
                </c:pt>
                <c:pt idx="2679">
                  <c:v>5.7231239687102446</c:v>
                </c:pt>
                <c:pt idx="2680">
                  <c:v>5.600874111619258</c:v>
                </c:pt>
                <c:pt idx="2681">
                  <c:v>5.4650057124086828</c:v>
                </c:pt>
                <c:pt idx="2682">
                  <c:v>5.2391602706075187</c:v>
                </c:pt>
                <c:pt idx="2683">
                  <c:v>4.9550033598883543</c:v>
                </c:pt>
                <c:pt idx="2684">
                  <c:v>4.7990167262944281</c:v>
                </c:pt>
                <c:pt idx="2685">
                  <c:v>4.69847748854977</c:v>
                </c:pt>
                <c:pt idx="2686">
                  <c:v>4.8580872030987283</c:v>
                </c:pt>
                <c:pt idx="2687">
                  <c:v>5.045552078523345</c:v>
                </c:pt>
                <c:pt idx="2688">
                  <c:v>5.1279963172546967</c:v>
                </c:pt>
                <c:pt idx="2689">
                  <c:v>5.1946887952687</c:v>
                </c:pt>
                <c:pt idx="2690">
                  <c:v>5.2995838623934564</c:v>
                </c:pt>
                <c:pt idx="2691">
                  <c:v>5.2345390727849699</c:v>
                </c:pt>
                <c:pt idx="2692">
                  <c:v>5.1411900624491169</c:v>
                </c:pt>
                <c:pt idx="2693">
                  <c:v>5.0597289730437307</c:v>
                </c:pt>
                <c:pt idx="2694">
                  <c:v>5.0251133915504385</c:v>
                </c:pt>
                <c:pt idx="2695">
                  <c:v>5.1115022083420456</c:v>
                </c:pt>
                <c:pt idx="2696">
                  <c:v>5.2208947726582249</c:v>
                </c:pt>
                <c:pt idx="2697">
                  <c:v>5.2627406897547067</c:v>
                </c:pt>
                <c:pt idx="2698">
                  <c:v>5.3730420943390476</c:v>
                </c:pt>
                <c:pt idx="2699">
                  <c:v>5.4690876858292308</c:v>
                </c:pt>
                <c:pt idx="2700">
                  <c:v>5.5669026356148974</c:v>
                </c:pt>
                <c:pt idx="2701">
                  <c:v>5.6698703234064309</c:v>
                </c:pt>
                <c:pt idx="2702">
                  <c:v>5.7074662982662954</c:v>
                </c:pt>
                <c:pt idx="2703">
                  <c:v>5.6728251071528897</c:v>
                </c:pt>
                <c:pt idx="2704">
                  <c:v>5.7156523141191338</c:v>
                </c:pt>
                <c:pt idx="2705">
                  <c:v>5.8652819296953744</c:v>
                </c:pt>
                <c:pt idx="2706">
                  <c:v>6.0966162539995388</c:v>
                </c:pt>
                <c:pt idx="2707">
                  <c:v>6.3214251155325707</c:v>
                </c:pt>
                <c:pt idx="2708">
                  <c:v>6.4370700640509675</c:v>
                </c:pt>
                <c:pt idx="2709">
                  <c:v>6.5206477591724488</c:v>
                </c:pt>
                <c:pt idx="2710">
                  <c:v>6.5998025950371479</c:v>
                </c:pt>
                <c:pt idx="2711">
                  <c:v>6.7163124971787589</c:v>
                </c:pt>
                <c:pt idx="2712">
                  <c:v>6.8125021873130169</c:v>
                </c:pt>
                <c:pt idx="2713">
                  <c:v>6.7785017821817632</c:v>
                </c:pt>
                <c:pt idx="2714">
                  <c:v>6.7108750670773611</c:v>
                </c:pt>
                <c:pt idx="2715">
                  <c:v>6.6776105390678451</c:v>
                </c:pt>
                <c:pt idx="2716">
                  <c:v>6.7063166985240921</c:v>
                </c:pt>
                <c:pt idx="2717">
                  <c:v>6.7621269553996708</c:v>
                </c:pt>
                <c:pt idx="2718">
                  <c:v>6.8658437446103378</c:v>
                </c:pt>
                <c:pt idx="2719">
                  <c:v>6.9340774799434071</c:v>
                </c:pt>
                <c:pt idx="2720">
                  <c:v>6.9597926479167942</c:v>
                </c:pt>
                <c:pt idx="2721">
                  <c:v>6.9687368495531183</c:v>
                </c:pt>
                <c:pt idx="2722">
                  <c:v>6.9778349365016865</c:v>
                </c:pt>
                <c:pt idx="2723">
                  <c:v>7.118580170897455</c:v>
                </c:pt>
                <c:pt idx="2724">
                  <c:v>7.1826683216075047</c:v>
                </c:pt>
                <c:pt idx="2725">
                  <c:v>7.1325038571622716</c:v>
                </c:pt>
                <c:pt idx="2726">
                  <c:v>7.0202328845522866</c:v>
                </c:pt>
                <c:pt idx="2727">
                  <c:v>6.9339855574626243</c:v>
                </c:pt>
                <c:pt idx="2728">
                  <c:v>6.9616191671393972</c:v>
                </c:pt>
                <c:pt idx="2729">
                  <c:v>6.9459115356308621</c:v>
                </c:pt>
                <c:pt idx="2730">
                  <c:v>6.8948235019294879</c:v>
                </c:pt>
                <c:pt idx="2731">
                  <c:v>6.7860426754783418</c:v>
                </c:pt>
                <c:pt idx="2732">
                  <c:v>6.7711710564147261</c:v>
                </c:pt>
                <c:pt idx="2733">
                  <c:v>6.8770855952476815</c:v>
                </c:pt>
                <c:pt idx="2734">
                  <c:v>7.0001239354865437</c:v>
                </c:pt>
                <c:pt idx="2735">
                  <c:v>7.034756323527362</c:v>
                </c:pt>
                <c:pt idx="2736">
                  <c:v>7.1126233619159835</c:v>
                </c:pt>
                <c:pt idx="2737">
                  <c:v>7.0753715782417546</c:v>
                </c:pt>
                <c:pt idx="2738">
                  <c:v>7.0595602414114556</c:v>
                </c:pt>
                <c:pt idx="2739">
                  <c:v>7.0091082838360368</c:v>
                </c:pt>
                <c:pt idx="2740">
                  <c:v>7.0075436073363724</c:v>
                </c:pt>
                <c:pt idx="2741">
                  <c:v>7.1684565760468857</c:v>
                </c:pt>
                <c:pt idx="2742">
                  <c:v>7.3499397654666065</c:v>
                </c:pt>
                <c:pt idx="2743">
                  <c:v>7.3864283906874881</c:v>
                </c:pt>
                <c:pt idx="2744">
                  <c:v>7.3943281372106924</c:v>
                </c:pt>
                <c:pt idx="2745">
                  <c:v>7.4125713824360853</c:v>
                </c:pt>
                <c:pt idx="2746">
                  <c:v>7.3247377737088017</c:v>
                </c:pt>
                <c:pt idx="2747">
                  <c:v>7.2341429406101003</c:v>
                </c:pt>
                <c:pt idx="2748">
                  <c:v>7.2042413242834087</c:v>
                </c:pt>
                <c:pt idx="2749">
                  <c:v>7.2790725041769253</c:v>
                </c:pt>
                <c:pt idx="2750">
                  <c:v>7.269184256244615</c:v>
                </c:pt>
                <c:pt idx="2751">
                  <c:v>7.2465068575359126</c:v>
                </c:pt>
                <c:pt idx="2752">
                  <c:v>7.2293640877002838</c:v>
                </c:pt>
                <c:pt idx="2753">
                  <c:v>7.2555232866235757</c:v>
                </c:pt>
                <c:pt idx="2754">
                  <c:v>7.1719518726015679</c:v>
                </c:pt>
                <c:pt idx="2755">
                  <c:v>7.1122013843337228</c:v>
                </c:pt>
                <c:pt idx="2756">
                  <c:v>7.0098764961972222</c:v>
                </c:pt>
                <c:pt idx="2757">
                  <c:v>6.8342529236008769</c:v>
                </c:pt>
                <c:pt idx="2758">
                  <c:v>6.6536154007066637</c:v>
                </c:pt>
                <c:pt idx="2759">
                  <c:v>6.4762980192005397</c:v>
                </c:pt>
                <c:pt idx="2760">
                  <c:v>6.2829400253698306</c:v>
                </c:pt>
                <c:pt idx="2761">
                  <c:v>6.1540620951570846</c:v>
                </c:pt>
                <c:pt idx="2762">
                  <c:v>6.0408915722962542</c:v>
                </c:pt>
                <c:pt idx="2763">
                  <c:v>5.9594299500762107</c:v>
                </c:pt>
                <c:pt idx="2764">
                  <c:v>5.8691009824403908</c:v>
                </c:pt>
                <c:pt idx="2765">
                  <c:v>5.6454223403496959</c:v>
                </c:pt>
                <c:pt idx="2766">
                  <c:v>5.4793759146855514</c:v>
                </c:pt>
                <c:pt idx="2767">
                  <c:v>5.3135907304991852</c:v>
                </c:pt>
                <c:pt idx="2768">
                  <c:v>5.1905619529317457</c:v>
                </c:pt>
                <c:pt idx="2769">
                  <c:v>5.1596547419446583</c:v>
                </c:pt>
                <c:pt idx="2770">
                  <c:v>5.2948251096087926</c:v>
                </c:pt>
                <c:pt idx="2771">
                  <c:v>5.3520523393283712</c:v>
                </c:pt>
                <c:pt idx="2772">
                  <c:v>5.2694015283848232</c:v>
                </c:pt>
                <c:pt idx="2773">
                  <c:v>5.1475382363495124</c:v>
                </c:pt>
                <c:pt idx="2774">
                  <c:v>5.0137618949784333</c:v>
                </c:pt>
                <c:pt idx="2775">
                  <c:v>4.9969544336701865</c:v>
                </c:pt>
                <c:pt idx="2776">
                  <c:v>5.0126356810581321</c:v>
                </c:pt>
                <c:pt idx="2777">
                  <c:v>5.0346727841103558</c:v>
                </c:pt>
                <c:pt idx="2778">
                  <c:v>5.0577309342577319</c:v>
                </c:pt>
                <c:pt idx="2779">
                  <c:v>5.0832383838978608</c:v>
                </c:pt>
                <c:pt idx="2780">
                  <c:v>4.9651584383897127</c:v>
                </c:pt>
                <c:pt idx="2781">
                  <c:v>4.8312568793533286</c:v>
                </c:pt>
                <c:pt idx="2782">
                  <c:v>4.7144430120954111</c:v>
                </c:pt>
                <c:pt idx="2783">
                  <c:v>4.6448429341506827</c:v>
                </c:pt>
                <c:pt idx="2784">
                  <c:v>4.6123200971888991</c:v>
                </c:pt>
                <c:pt idx="2785">
                  <c:v>4.5748172703066698</c:v>
                </c:pt>
                <c:pt idx="2786">
                  <c:v>4.6226672397278081</c:v>
                </c:pt>
                <c:pt idx="2787">
                  <c:v>4.6245739667199279</c:v>
                </c:pt>
                <c:pt idx="2788">
                  <c:v>4.5952519100580513</c:v>
                </c:pt>
                <c:pt idx="2789">
                  <c:v>4.5037800996938344</c:v>
                </c:pt>
                <c:pt idx="2790">
                  <c:v>4.4143435358250489</c:v>
                </c:pt>
                <c:pt idx="2791">
                  <c:v>4.3897137356253255</c:v>
                </c:pt>
                <c:pt idx="2792">
                  <c:v>4.357516294286925</c:v>
                </c:pt>
                <c:pt idx="2793">
                  <c:v>4.3584516908245128</c:v>
                </c:pt>
                <c:pt idx="2794">
                  <c:v>4.3856601203995238</c:v>
                </c:pt>
                <c:pt idx="2795">
                  <c:v>4.4150197118648506</c:v>
                </c:pt>
                <c:pt idx="2796">
                  <c:v>4.400637109000451</c:v>
                </c:pt>
                <c:pt idx="2797">
                  <c:v>4.3381954481764451</c:v>
                </c:pt>
                <c:pt idx="2798">
                  <c:v>4.4123334227619688</c:v>
                </c:pt>
                <c:pt idx="2799">
                  <c:v>4.5570246836396402</c:v>
                </c:pt>
                <c:pt idx="2800">
                  <c:v>4.8449469067955571</c:v>
                </c:pt>
                <c:pt idx="2801">
                  <c:v>5.1402232963614498</c:v>
                </c:pt>
                <c:pt idx="2802">
                  <c:v>5.307056028219999</c:v>
                </c:pt>
                <c:pt idx="2803">
                  <c:v>5.4000176568662948</c:v>
                </c:pt>
                <c:pt idx="2804">
                  <c:v>5.374695374158879</c:v>
                </c:pt>
                <c:pt idx="2805">
                  <c:v>5.3322835259360986</c:v>
                </c:pt>
                <c:pt idx="2806">
                  <c:v>5.2205434380167333</c:v>
                </c:pt>
                <c:pt idx="2807">
                  <c:v>5.1294111009729884</c:v>
                </c:pt>
                <c:pt idx="2808">
                  <c:v>5.1173102137159479</c:v>
                </c:pt>
                <c:pt idx="2809">
                  <c:v>5.2123642559591055</c:v>
                </c:pt>
                <c:pt idx="2810">
                  <c:v>5.2794495432239135</c:v>
                </c:pt>
                <c:pt idx="2811">
                  <c:v>5.2946709707912198</c:v>
                </c:pt>
                <c:pt idx="2812">
                  <c:v>5.3551927344072956</c:v>
                </c:pt>
                <c:pt idx="2813">
                  <c:v>5.4634814853711386</c:v>
                </c:pt>
                <c:pt idx="2814">
                  <c:v>5.5255007613367813</c:v>
                </c:pt>
                <c:pt idx="2815">
                  <c:v>5.5379456436871655</c:v>
                </c:pt>
                <c:pt idx="2816">
                  <c:v>5.4403741467801847</c:v>
                </c:pt>
                <c:pt idx="2817">
                  <c:v>5.334696841835421</c:v>
                </c:pt>
                <c:pt idx="2818">
                  <c:v>5.2677218613012684</c:v>
                </c:pt>
                <c:pt idx="2819">
                  <c:v>5.3347165519946991</c:v>
                </c:pt>
                <c:pt idx="2820">
                  <c:v>5.4462265673931709</c:v>
                </c:pt>
                <c:pt idx="2821">
                  <c:v>5.5089136343274419</c:v>
                </c:pt>
                <c:pt idx="2822">
                  <c:v>5.4603274256120304</c:v>
                </c:pt>
                <c:pt idx="2823">
                  <c:v>5.3543683457964111</c:v>
                </c:pt>
                <c:pt idx="2824">
                  <c:v>5.2134651819865567</c:v>
                </c:pt>
                <c:pt idx="2825">
                  <c:v>5.0783014978738876</c:v>
                </c:pt>
                <c:pt idx="2826">
                  <c:v>4.9902349832344814</c:v>
                </c:pt>
                <c:pt idx="2827">
                  <c:v>4.9564808882680174</c:v>
                </c:pt>
                <c:pt idx="2828">
                  <c:v>4.9856433783459728</c:v>
                </c:pt>
                <c:pt idx="2829">
                  <c:v>5.0232254252863751</c:v>
                </c:pt>
                <c:pt idx="2830">
                  <c:v>5.0829295088993609</c:v>
                </c:pt>
                <c:pt idx="2831">
                  <c:v>5.0204243915073565</c:v>
                </c:pt>
                <c:pt idx="2832">
                  <c:v>5.0076613987834602</c:v>
                </c:pt>
                <c:pt idx="2833">
                  <c:v>5.0819335336738742</c:v>
                </c:pt>
                <c:pt idx="2834">
                  <c:v>5.1486204390151578</c:v>
                </c:pt>
                <c:pt idx="2835">
                  <c:v>5.2064439228545609</c:v>
                </c:pt>
                <c:pt idx="2836">
                  <c:v>5.2623857324150807</c:v>
                </c:pt>
                <c:pt idx="2837">
                  <c:v>5.16068187356972</c:v>
                </c:pt>
                <c:pt idx="2838">
                  <c:v>5.0592748890728876</c:v>
                </c:pt>
                <c:pt idx="2839">
                  <c:v>5.0245828529079164</c:v>
                </c:pt>
                <c:pt idx="2840">
                  <c:v>4.9877950293479518</c:v>
                </c:pt>
                <c:pt idx="2841">
                  <c:v>4.917711235893476</c:v>
                </c:pt>
                <c:pt idx="2842">
                  <c:v>4.8822679791254782</c:v>
                </c:pt>
                <c:pt idx="2843">
                  <c:v>4.9308383092293209</c:v>
                </c:pt>
                <c:pt idx="2844">
                  <c:v>4.9998705611173513</c:v>
                </c:pt>
                <c:pt idx="2845">
                  <c:v>5.0822744524013252</c:v>
                </c:pt>
                <c:pt idx="2846">
                  <c:v>5.0799981348370418</c:v>
                </c:pt>
                <c:pt idx="2847">
                  <c:v>5.0508296823397414</c:v>
                </c:pt>
                <c:pt idx="2848">
                  <c:v>5.2620403330908649</c:v>
                </c:pt>
                <c:pt idx="2849">
                  <c:v>5.5081137027641107</c:v>
                </c:pt>
                <c:pt idx="2850">
                  <c:v>5.6421212410488391</c:v>
                </c:pt>
                <c:pt idx="2851">
                  <c:v>5.6810968599878438</c:v>
                </c:pt>
                <c:pt idx="2852">
                  <c:v>5.6746457265703318</c:v>
                </c:pt>
                <c:pt idx="2853">
                  <c:v>5.5617887112904789</c:v>
                </c:pt>
                <c:pt idx="2854">
                  <c:v>5.4950394234094029</c:v>
                </c:pt>
                <c:pt idx="2855">
                  <c:v>5.3611758255944046</c:v>
                </c:pt>
                <c:pt idx="2856">
                  <c:v>5.2566059677787553</c:v>
                </c:pt>
                <c:pt idx="2857">
                  <c:v>5.1704220895363466</c:v>
                </c:pt>
                <c:pt idx="2858">
                  <c:v>5.1127114748563702</c:v>
                </c:pt>
                <c:pt idx="2859">
                  <c:v>5.007177775478004</c:v>
                </c:pt>
                <c:pt idx="2860">
                  <c:v>4.9733624069527176</c:v>
                </c:pt>
                <c:pt idx="2861">
                  <c:v>4.915887884319484</c:v>
                </c:pt>
                <c:pt idx="2862">
                  <c:v>4.8401968080507194</c:v>
                </c:pt>
                <c:pt idx="2863">
                  <c:v>4.7126068593189219</c:v>
                </c:pt>
                <c:pt idx="2864">
                  <c:v>4.6450480264634058</c:v>
                </c:pt>
                <c:pt idx="2865">
                  <c:v>4.6377562073223455</c:v>
                </c:pt>
                <c:pt idx="2866">
                  <c:v>4.6483574521038351</c:v>
                </c:pt>
                <c:pt idx="2867">
                  <c:v>4.6278645714195328</c:v>
                </c:pt>
                <c:pt idx="2868">
                  <c:v>4.5157954215182317</c:v>
                </c:pt>
                <c:pt idx="2869">
                  <c:v>4.4709959862278987</c:v>
                </c:pt>
                <c:pt idx="2870">
                  <c:v>4.5067333142989652</c:v>
                </c:pt>
                <c:pt idx="2871">
                  <c:v>4.6634836493928011</c:v>
                </c:pt>
                <c:pt idx="2872">
                  <c:v>4.9655889831557065</c:v>
                </c:pt>
                <c:pt idx="2873">
                  <c:v>5.2961887111781394</c:v>
                </c:pt>
                <c:pt idx="2874">
                  <c:v>5.5568076384994818</c:v>
                </c:pt>
                <c:pt idx="2875">
                  <c:v>5.7795361430159424</c:v>
                </c:pt>
                <c:pt idx="2876">
                  <c:v>5.9461025670587846</c:v>
                </c:pt>
                <c:pt idx="2877">
                  <c:v>6.1152403105374269</c:v>
                </c:pt>
                <c:pt idx="2878">
                  <c:v>6.3706891466283926</c:v>
                </c:pt>
                <c:pt idx="2879">
                  <c:v>6.5487604872446816</c:v>
                </c:pt>
                <c:pt idx="2880">
                  <c:v>6.6732157959113465</c:v>
                </c:pt>
                <c:pt idx="2881">
                  <c:v>6.7178599823366438</c:v>
                </c:pt>
                <c:pt idx="2882">
                  <c:v>6.6458061837022937</c:v>
                </c:pt>
                <c:pt idx="2883">
                  <c:v>6.5287365702577276</c:v>
                </c:pt>
                <c:pt idx="2884">
                  <c:v>6.4357169071660021</c:v>
                </c:pt>
                <c:pt idx="2885">
                  <c:v>6.4588298063468264</c:v>
                </c:pt>
                <c:pt idx="2886">
                  <c:v>6.4183390874279018</c:v>
                </c:pt>
                <c:pt idx="2887">
                  <c:v>6.403328259222044</c:v>
                </c:pt>
                <c:pt idx="2888">
                  <c:v>6.4273359966671979</c:v>
                </c:pt>
                <c:pt idx="2889">
                  <c:v>6.5119301102607494</c:v>
                </c:pt>
                <c:pt idx="2890">
                  <c:v>6.5415283467108329</c:v>
                </c:pt>
                <c:pt idx="2891">
                  <c:v>6.6023560036019484</c:v>
                </c:pt>
                <c:pt idx="2892">
                  <c:v>6.753679804082549</c:v>
                </c:pt>
                <c:pt idx="2893">
                  <c:v>6.8669466413778562</c:v>
                </c:pt>
                <c:pt idx="2894">
                  <c:v>6.9337056753039983</c:v>
                </c:pt>
                <c:pt idx="2895">
                  <c:v>6.8671550862155835</c:v>
                </c:pt>
                <c:pt idx="2896">
                  <c:v>6.8402627141107804</c:v>
                </c:pt>
                <c:pt idx="2897">
                  <c:v>6.8905728289593693</c:v>
                </c:pt>
                <c:pt idx="2898">
                  <c:v>6.8966928163344789</c:v>
                </c:pt>
                <c:pt idx="2899">
                  <c:v>6.912711080706532</c:v>
                </c:pt>
                <c:pt idx="2900">
                  <c:v>6.8600336766454815</c:v>
                </c:pt>
                <c:pt idx="2901">
                  <c:v>6.7962029285343313</c:v>
                </c:pt>
                <c:pt idx="2902">
                  <c:v>6.7415165385909175</c:v>
                </c:pt>
                <c:pt idx="2903">
                  <c:v>6.7175088180165803</c:v>
                </c:pt>
                <c:pt idx="2904">
                  <c:v>6.6966193157641269</c:v>
                </c:pt>
                <c:pt idx="2905">
                  <c:v>6.6761486096644189</c:v>
                </c:pt>
                <c:pt idx="2906">
                  <c:v>6.6275590490405545</c:v>
                </c:pt>
                <c:pt idx="2907">
                  <c:v>6.5373731351705349</c:v>
                </c:pt>
                <c:pt idx="2908">
                  <c:v>6.4731703221453802</c:v>
                </c:pt>
                <c:pt idx="2909">
                  <c:v>6.4431298297601494</c:v>
                </c:pt>
                <c:pt idx="2910">
                  <c:v>6.3882428238504314</c:v>
                </c:pt>
                <c:pt idx="2911">
                  <c:v>6.3380648053259891</c:v>
                </c:pt>
                <c:pt idx="2912">
                  <c:v>6.4504067508048726</c:v>
                </c:pt>
                <c:pt idx="2913">
                  <c:v>6.5917608137068653</c:v>
                </c:pt>
                <c:pt idx="2914">
                  <c:v>6.6884183008763616</c:v>
                </c:pt>
                <c:pt idx="2915">
                  <c:v>6.6445299216752334</c:v>
                </c:pt>
                <c:pt idx="2916">
                  <c:v>6.4995197447355793</c:v>
                </c:pt>
                <c:pt idx="2917">
                  <c:v>6.3737624958403511</c:v>
                </c:pt>
                <c:pt idx="2918">
                  <c:v>6.3110317719351814</c:v>
                </c:pt>
                <c:pt idx="2919">
                  <c:v>6.3198475938275127</c:v>
                </c:pt>
                <c:pt idx="2920">
                  <c:v>6.382341063672099</c:v>
                </c:pt>
                <c:pt idx="2921">
                  <c:v>6.3785344451651795</c:v>
                </c:pt>
                <c:pt idx="2922">
                  <c:v>6.2395033813766503</c:v>
                </c:pt>
                <c:pt idx="2923">
                  <c:v>6.0704293463333201</c:v>
                </c:pt>
                <c:pt idx="2924">
                  <c:v>5.9776335279406219</c:v>
                </c:pt>
                <c:pt idx="2925">
                  <c:v>5.8775618667478806</c:v>
                </c:pt>
                <c:pt idx="2926">
                  <c:v>5.819958810948453</c:v>
                </c:pt>
                <c:pt idx="2927">
                  <c:v>5.819119799809136</c:v>
                </c:pt>
                <c:pt idx="2928">
                  <c:v>5.7677149983164018</c:v>
                </c:pt>
                <c:pt idx="2929">
                  <c:v>5.7798400696389969</c:v>
                </c:pt>
                <c:pt idx="2930">
                  <c:v>5.8172030729514077</c:v>
                </c:pt>
                <c:pt idx="2931">
                  <c:v>5.7751048230769984</c:v>
                </c:pt>
                <c:pt idx="2932">
                  <c:v>5.6909842411983114</c:v>
                </c:pt>
                <c:pt idx="2933">
                  <c:v>5.7385201384798616</c:v>
                </c:pt>
                <c:pt idx="2934">
                  <c:v>5.8931473727293735</c:v>
                </c:pt>
                <c:pt idx="2935">
                  <c:v>6.0080670043055155</c:v>
                </c:pt>
                <c:pt idx="2936">
                  <c:v>6.1063564160834565</c:v>
                </c:pt>
                <c:pt idx="2937">
                  <c:v>6.2531078151186952</c:v>
                </c:pt>
                <c:pt idx="2938">
                  <c:v>6.3190192311345044</c:v>
                </c:pt>
                <c:pt idx="2939">
                  <c:v>6.2910940646800002</c:v>
                </c:pt>
                <c:pt idx="2940">
                  <c:v>6.3052679546453163</c:v>
                </c:pt>
                <c:pt idx="2941">
                  <c:v>6.4150960873392933</c:v>
                </c:pt>
                <c:pt idx="2942">
                  <c:v>6.5265664977217837</c:v>
                </c:pt>
                <c:pt idx="2943">
                  <c:v>6.6014591456559524</c:v>
                </c:pt>
                <c:pt idx="2944">
                  <c:v>6.7502783300838862</c:v>
                </c:pt>
                <c:pt idx="2945">
                  <c:v>6.846196171972549</c:v>
                </c:pt>
                <c:pt idx="2946">
                  <c:v>6.9320606594615821</c:v>
                </c:pt>
                <c:pt idx="2947">
                  <c:v>6.881444326464969</c:v>
                </c:pt>
                <c:pt idx="2948">
                  <c:v>6.8744977305764507</c:v>
                </c:pt>
                <c:pt idx="2949">
                  <c:v>6.8747665404099125</c:v>
                </c:pt>
                <c:pt idx="2950">
                  <c:v>6.9467609443831142</c:v>
                </c:pt>
                <c:pt idx="2951">
                  <c:v>7.0483916168260388</c:v>
                </c:pt>
                <c:pt idx="2952">
                  <c:v>7.0964902357861996</c:v>
                </c:pt>
                <c:pt idx="2953">
                  <c:v>7.1160594418394059</c:v>
                </c:pt>
                <c:pt idx="2954">
                  <c:v>7.1523173379329386</c:v>
                </c:pt>
                <c:pt idx="2955">
                  <c:v>7.2562071668681298</c:v>
                </c:pt>
                <c:pt idx="2956">
                  <c:v>7.5255687327676846</c:v>
                </c:pt>
                <c:pt idx="2957">
                  <c:v>7.7372461877108307</c:v>
                </c:pt>
                <c:pt idx="2958">
                  <c:v>7.9489461497897471</c:v>
                </c:pt>
                <c:pt idx="2959">
                  <c:v>8.1025626451916377</c:v>
                </c:pt>
                <c:pt idx="2960">
                  <c:v>8.2707830903259314</c:v>
                </c:pt>
                <c:pt idx="2961">
                  <c:v>8.3158075040837822</c:v>
                </c:pt>
                <c:pt idx="2962">
                  <c:v>8.3018591203372516</c:v>
                </c:pt>
                <c:pt idx="2963">
                  <c:v>8.1615799624642467</c:v>
                </c:pt>
                <c:pt idx="2964">
                  <c:v>7.9427215761985765</c:v>
                </c:pt>
                <c:pt idx="2965">
                  <c:v>7.6931193886964682</c:v>
                </c:pt>
                <c:pt idx="2966">
                  <c:v>7.4035491339752042</c:v>
                </c:pt>
                <c:pt idx="2967">
                  <c:v>7.1343455874876085</c:v>
                </c:pt>
                <c:pt idx="2968">
                  <c:v>6.9278712882256848</c:v>
                </c:pt>
                <c:pt idx="2969">
                  <c:v>6.8009577665454675</c:v>
                </c:pt>
                <c:pt idx="2970">
                  <c:v>6.7674255936015211</c:v>
                </c:pt>
                <c:pt idx="2971">
                  <c:v>6.8693655496176316</c:v>
                </c:pt>
                <c:pt idx="2972">
                  <c:v>6.8336288160529808</c:v>
                </c:pt>
                <c:pt idx="2973">
                  <c:v>6.8498780488190887</c:v>
                </c:pt>
                <c:pt idx="2974">
                  <c:v>6.8590656108797843</c:v>
                </c:pt>
                <c:pt idx="2975">
                  <c:v>6.892763970666091</c:v>
                </c:pt>
                <c:pt idx="2976">
                  <c:v>6.8587046168426964</c:v>
                </c:pt>
                <c:pt idx="2977">
                  <c:v>6.7775100691276817</c:v>
                </c:pt>
                <c:pt idx="2978">
                  <c:v>6.6702303313192175</c:v>
                </c:pt>
                <c:pt idx="2979">
                  <c:v>6.6100827999745082</c:v>
                </c:pt>
                <c:pt idx="2980">
                  <c:v>6.6358782232873033</c:v>
                </c:pt>
                <c:pt idx="2981">
                  <c:v>6.6862262463875837</c:v>
                </c:pt>
                <c:pt idx="2982">
                  <c:v>6.8428132102062849</c:v>
                </c:pt>
                <c:pt idx="2983">
                  <c:v>7.1119019451329768</c:v>
                </c:pt>
                <c:pt idx="2984">
                  <c:v>7.3127609499475899</c:v>
                </c:pt>
                <c:pt idx="2985">
                  <c:v>7.4165461059751721</c:v>
                </c:pt>
                <c:pt idx="2986">
                  <c:v>7.5189121792201208</c:v>
                </c:pt>
                <c:pt idx="2987">
                  <c:v>7.572085249469426</c:v>
                </c:pt>
                <c:pt idx="2988">
                  <c:v>7.5885390079635515</c:v>
                </c:pt>
                <c:pt idx="2989">
                  <c:v>7.7142988974456452</c:v>
                </c:pt>
                <c:pt idx="2990">
                  <c:v>7.7092835065145024</c:v>
                </c:pt>
                <c:pt idx="2991">
                  <c:v>7.6607694654121925</c:v>
                </c:pt>
                <c:pt idx="2992">
                  <c:v>7.6748483280501354</c:v>
                </c:pt>
                <c:pt idx="2993">
                  <c:v>7.715305817354702</c:v>
                </c:pt>
                <c:pt idx="2994">
                  <c:v>7.7223272456414511</c:v>
                </c:pt>
                <c:pt idx="2995">
                  <c:v>7.8781218420995387</c:v>
                </c:pt>
                <c:pt idx="2996">
                  <c:v>8.0710585311825938</c:v>
                </c:pt>
                <c:pt idx="2997">
                  <c:v>8.100851767135115</c:v>
                </c:pt>
                <c:pt idx="2998">
                  <c:v>8.1138818788672218</c:v>
                </c:pt>
                <c:pt idx="2999">
                  <c:v>8.040081567771642</c:v>
                </c:pt>
                <c:pt idx="3000">
                  <c:v>8.0173842137884552</c:v>
                </c:pt>
                <c:pt idx="3001">
                  <c:v>7.9297554237676637</c:v>
                </c:pt>
                <c:pt idx="3002">
                  <c:v>7.9204649230551203</c:v>
                </c:pt>
                <c:pt idx="3003">
                  <c:v>7.8619367409618848</c:v>
                </c:pt>
                <c:pt idx="3004">
                  <c:v>7.7906061611137734</c:v>
                </c:pt>
                <c:pt idx="3005">
                  <c:v>7.7511177364796371</c:v>
                </c:pt>
                <c:pt idx="3006">
                  <c:v>7.8054077604422334</c:v>
                </c:pt>
                <c:pt idx="3007">
                  <c:v>7.821507814752608</c:v>
                </c:pt>
                <c:pt idx="3008">
                  <c:v>7.8060210567094863</c:v>
                </c:pt>
                <c:pt idx="3009">
                  <c:v>7.8618457363982266</c:v>
                </c:pt>
                <c:pt idx="3010">
                  <c:v>7.9187560103461658</c:v>
                </c:pt>
                <c:pt idx="3011">
                  <c:v>7.9758452625811094</c:v>
                </c:pt>
                <c:pt idx="3012">
                  <c:v>7.9159251023968871</c:v>
                </c:pt>
                <c:pt idx="3013">
                  <c:v>7.7464039039102293</c:v>
                </c:pt>
                <c:pt idx="3014">
                  <c:v>7.5721499149782474</c:v>
                </c:pt>
                <c:pt idx="3015">
                  <c:v>7.4073201232338679</c:v>
                </c:pt>
                <c:pt idx="3016">
                  <c:v>7.1706350235537428</c:v>
                </c:pt>
                <c:pt idx="3017">
                  <c:v>6.9953273937272211</c:v>
                </c:pt>
                <c:pt idx="3018">
                  <c:v>6.9807336390190473</c:v>
                </c:pt>
                <c:pt idx="3019">
                  <c:v>7.0095643448009293</c:v>
                </c:pt>
                <c:pt idx="3020">
                  <c:v>6.9690653052898179</c:v>
                </c:pt>
                <c:pt idx="3021">
                  <c:v>6.965087478638389</c:v>
                </c:pt>
                <c:pt idx="3022">
                  <c:v>6.9881097391352194</c:v>
                </c:pt>
                <c:pt idx="3023">
                  <c:v>6.9659438232688746</c:v>
                </c:pt>
                <c:pt idx="3024">
                  <c:v>6.9572955836608035</c:v>
                </c:pt>
                <c:pt idx="3025">
                  <c:v>6.8468767685832903</c:v>
                </c:pt>
                <c:pt idx="3026">
                  <c:v>6.7224476408596123</c:v>
                </c:pt>
                <c:pt idx="3027">
                  <c:v>6.5044267736249415</c:v>
                </c:pt>
                <c:pt idx="3028">
                  <c:v>6.335520612553319</c:v>
                </c:pt>
                <c:pt idx="3029">
                  <c:v>6.302223626416918</c:v>
                </c:pt>
                <c:pt idx="3030">
                  <c:v>6.2573109988007749</c:v>
                </c:pt>
                <c:pt idx="3031">
                  <c:v>6.0854820537648457</c:v>
                </c:pt>
                <c:pt idx="3032">
                  <c:v>5.8978277665596446</c:v>
                </c:pt>
                <c:pt idx="3033">
                  <c:v>5.7192442978862053</c:v>
                </c:pt>
                <c:pt idx="3034">
                  <c:v>5.6680092581587882</c:v>
                </c:pt>
                <c:pt idx="3035">
                  <c:v>5.6009704574005355</c:v>
                </c:pt>
                <c:pt idx="3036">
                  <c:v>5.5446013754340662</c:v>
                </c:pt>
                <c:pt idx="3037">
                  <c:v>5.4504946108660448</c:v>
                </c:pt>
                <c:pt idx="3038">
                  <c:v>5.427192432726927</c:v>
                </c:pt>
                <c:pt idx="3039">
                  <c:v>5.3442323025383631</c:v>
                </c:pt>
                <c:pt idx="3040">
                  <c:v>5.1539275591412439</c:v>
                </c:pt>
                <c:pt idx="3041">
                  <c:v>5.0179440925042638</c:v>
                </c:pt>
                <c:pt idx="3042">
                  <c:v>4.9950683814010164</c:v>
                </c:pt>
                <c:pt idx="3043">
                  <c:v>5.0072947009372495</c:v>
                </c:pt>
                <c:pt idx="3044">
                  <c:v>5.0180222596120094</c:v>
                </c:pt>
                <c:pt idx="3045">
                  <c:v>5.0909662833421558</c:v>
                </c:pt>
                <c:pt idx="3046">
                  <c:v>5.2305841358945866</c:v>
                </c:pt>
                <c:pt idx="3047">
                  <c:v>5.4112562688278016</c:v>
                </c:pt>
                <c:pt idx="3048">
                  <c:v>5.4846136799543341</c:v>
                </c:pt>
                <c:pt idx="3049">
                  <c:v>5.5421532276080603</c:v>
                </c:pt>
                <c:pt idx="3050">
                  <c:v>5.6576822858735385</c:v>
                </c:pt>
                <c:pt idx="3051">
                  <c:v>5.7229712016737766</c:v>
                </c:pt>
                <c:pt idx="3052">
                  <c:v>5.7731538814840455</c:v>
                </c:pt>
                <c:pt idx="3053">
                  <c:v>5.8719050869896297</c:v>
                </c:pt>
                <c:pt idx="3054">
                  <c:v>5.9244856544268334</c:v>
                </c:pt>
                <c:pt idx="3055">
                  <c:v>5.9853234226726277</c:v>
                </c:pt>
                <c:pt idx="3056">
                  <c:v>6.026619020059468</c:v>
                </c:pt>
                <c:pt idx="3057">
                  <c:v>6.1431669994710383</c:v>
                </c:pt>
                <c:pt idx="3058">
                  <c:v>6.2465403141197351</c:v>
                </c:pt>
                <c:pt idx="3059">
                  <c:v>6.4200930862166343</c:v>
                </c:pt>
                <c:pt idx="3060">
                  <c:v>6.5136190411954873</c:v>
                </c:pt>
                <c:pt idx="3061">
                  <c:v>6.5866243278237135</c:v>
                </c:pt>
                <c:pt idx="3062">
                  <c:v>6.5647387975145604</c:v>
                </c:pt>
                <c:pt idx="3063">
                  <c:v>6.4828983158720499</c:v>
                </c:pt>
                <c:pt idx="3064">
                  <c:v>6.3945909146237598</c:v>
                </c:pt>
                <c:pt idx="3065">
                  <c:v>6.300549047005263</c:v>
                </c:pt>
                <c:pt idx="3066">
                  <c:v>6.369517389951465</c:v>
                </c:pt>
                <c:pt idx="3067">
                  <c:v>6.4690556129854286</c:v>
                </c:pt>
                <c:pt idx="3068">
                  <c:v>6.5635778617585334</c:v>
                </c:pt>
                <c:pt idx="3069">
                  <c:v>6.5657794877206941</c:v>
                </c:pt>
                <c:pt idx="3070">
                  <c:v>6.5854373024280131</c:v>
                </c:pt>
                <c:pt idx="3071">
                  <c:v>6.5412191167045002</c:v>
                </c:pt>
                <c:pt idx="3072">
                  <c:v>6.5804638304557477</c:v>
                </c:pt>
                <c:pt idx="3073">
                  <c:v>6.5133160197454592</c:v>
                </c:pt>
                <c:pt idx="3074">
                  <c:v>6.329340836914521</c:v>
                </c:pt>
                <c:pt idx="3075">
                  <c:v>6.1185149823461034</c:v>
                </c:pt>
                <c:pt idx="3076">
                  <c:v>6.1014790935104513</c:v>
                </c:pt>
                <c:pt idx="3077">
                  <c:v>6.0766203579475722</c:v>
                </c:pt>
                <c:pt idx="3078">
                  <c:v>6.0634673167877819</c:v>
                </c:pt>
                <c:pt idx="3079">
                  <c:v>6.0775959215444191</c:v>
                </c:pt>
                <c:pt idx="3080">
                  <c:v>6.0548122108612139</c:v>
                </c:pt>
                <c:pt idx="3081">
                  <c:v>6.0402055463582567</c:v>
                </c:pt>
                <c:pt idx="3082">
                  <c:v>5.9932621886185897</c:v>
                </c:pt>
                <c:pt idx="3083">
                  <c:v>6.0244368858400277</c:v>
                </c:pt>
                <c:pt idx="3084">
                  <c:v>6.0438304556327154</c:v>
                </c:pt>
                <c:pt idx="3085">
                  <c:v>5.9086866050264382</c:v>
                </c:pt>
                <c:pt idx="3086">
                  <c:v>5.6796907153286584</c:v>
                </c:pt>
                <c:pt idx="3087">
                  <c:v>5.5489223038573119</c:v>
                </c:pt>
                <c:pt idx="3088">
                  <c:v>5.4633293776795799</c:v>
                </c:pt>
                <c:pt idx="3089">
                  <c:v>5.3651625511528227</c:v>
                </c:pt>
                <c:pt idx="3090">
                  <c:v>5.2001430450972119</c:v>
                </c:pt>
                <c:pt idx="3091">
                  <c:v>4.9839756225271374</c:v>
                </c:pt>
                <c:pt idx="3092">
                  <c:v>4.8971297803586289</c:v>
                </c:pt>
                <c:pt idx="3093">
                  <c:v>4.8157033039871529</c:v>
                </c:pt>
                <c:pt idx="3094">
                  <c:v>4.7038147659827958</c:v>
                </c:pt>
                <c:pt idx="3095">
                  <c:v>4.755469781462387</c:v>
                </c:pt>
                <c:pt idx="3096">
                  <c:v>4.8103157984094027</c:v>
                </c:pt>
                <c:pt idx="3097">
                  <c:v>4.7742079927908199</c:v>
                </c:pt>
                <c:pt idx="3098">
                  <c:v>4.6602531374756033</c:v>
                </c:pt>
                <c:pt idx="3099">
                  <c:v>4.7425824258278997</c:v>
                </c:pt>
                <c:pt idx="3100">
                  <c:v>4.9609600035707411</c:v>
                </c:pt>
                <c:pt idx="3101">
                  <c:v>5.1499797616041478</c:v>
                </c:pt>
                <c:pt idx="3102">
                  <c:v>5.3257797156522537</c:v>
                </c:pt>
                <c:pt idx="3103">
                  <c:v>5.3201975239466508</c:v>
                </c:pt>
                <c:pt idx="3104">
                  <c:v>5.3198192807297993</c:v>
                </c:pt>
                <c:pt idx="3105">
                  <c:v>5.2855765445245266</c:v>
                </c:pt>
                <c:pt idx="3106">
                  <c:v>5.2199707462016862</c:v>
                </c:pt>
                <c:pt idx="3107">
                  <c:v>5.2100324029329066</c:v>
                </c:pt>
                <c:pt idx="3108">
                  <c:v>5.2613054433553801</c:v>
                </c:pt>
                <c:pt idx="3109">
                  <c:v>5.4395182915359817</c:v>
                </c:pt>
                <c:pt idx="3110">
                  <c:v>5.6149966783056424</c:v>
                </c:pt>
                <c:pt idx="3111">
                  <c:v>5.7998037345628015</c:v>
                </c:pt>
                <c:pt idx="3112">
                  <c:v>5.8979431108940767</c:v>
                </c:pt>
                <c:pt idx="3113">
                  <c:v>5.8154625717295803</c:v>
                </c:pt>
                <c:pt idx="3114">
                  <c:v>5.6832213051767102</c:v>
                </c:pt>
                <c:pt idx="3115">
                  <c:v>5.4751677650363639</c:v>
                </c:pt>
                <c:pt idx="3116">
                  <c:v>5.3340986489095039</c:v>
                </c:pt>
                <c:pt idx="3117">
                  <c:v>5.2116228193450489</c:v>
                </c:pt>
                <c:pt idx="3118">
                  <c:v>5.0788387218300111</c:v>
                </c:pt>
                <c:pt idx="3119">
                  <c:v>4.9567627954328231</c:v>
                </c:pt>
                <c:pt idx="3120">
                  <c:v>4.8662856834005872</c:v>
                </c:pt>
                <c:pt idx="3121">
                  <c:v>4.8499836343133138</c:v>
                </c:pt>
                <c:pt idx="3122">
                  <c:v>4.8158152034198052</c:v>
                </c:pt>
                <c:pt idx="3123">
                  <c:v>4.7276880216044681</c:v>
                </c:pt>
                <c:pt idx="3124">
                  <c:v>4.524490641717108</c:v>
                </c:pt>
                <c:pt idx="3125">
                  <c:v>4.3511869454303493</c:v>
                </c:pt>
                <c:pt idx="3126">
                  <c:v>4.2938645185342112</c:v>
                </c:pt>
                <c:pt idx="3127">
                  <c:v>4.3364033305602456</c:v>
                </c:pt>
                <c:pt idx="3128">
                  <c:v>4.343355968780906</c:v>
                </c:pt>
                <c:pt idx="3129">
                  <c:v>4.4632964610604855</c:v>
                </c:pt>
                <c:pt idx="3130">
                  <c:v>4.6046941213484338</c:v>
                </c:pt>
                <c:pt idx="3131">
                  <c:v>4.6991315258096007</c:v>
                </c:pt>
                <c:pt idx="3132">
                  <c:v>4.7246266918216193</c:v>
                </c:pt>
                <c:pt idx="3133">
                  <c:v>4.7328811569340852</c:v>
                </c:pt>
                <c:pt idx="3134">
                  <c:v>4.8533311694434378</c:v>
                </c:pt>
                <c:pt idx="3135">
                  <c:v>4.967715069811768</c:v>
                </c:pt>
                <c:pt idx="3136">
                  <c:v>5.1373639143502379</c:v>
                </c:pt>
                <c:pt idx="3137">
                  <c:v>5.2016862809928233</c:v>
                </c:pt>
                <c:pt idx="3138">
                  <c:v>5.1638857262312774</c:v>
                </c:pt>
                <c:pt idx="3139">
                  <c:v>5.1557211964813989</c:v>
                </c:pt>
                <c:pt idx="3140">
                  <c:v>5.1283938806984564</c:v>
                </c:pt>
                <c:pt idx="3141">
                  <c:v>5.0716818100843435</c:v>
                </c:pt>
                <c:pt idx="3142">
                  <c:v>4.9544337266884124</c:v>
                </c:pt>
                <c:pt idx="3143">
                  <c:v>4.8544950980525723</c:v>
                </c:pt>
                <c:pt idx="3144">
                  <c:v>4.8489809110243591</c:v>
                </c:pt>
                <c:pt idx="3145">
                  <c:v>4.8863289561772554</c:v>
                </c:pt>
                <c:pt idx="3146">
                  <c:v>4.9421629879981408</c:v>
                </c:pt>
                <c:pt idx="3147">
                  <c:v>4.9740158468654467</c:v>
                </c:pt>
                <c:pt idx="3148">
                  <c:v>5.0023965673737285</c:v>
                </c:pt>
                <c:pt idx="3149">
                  <c:v>4.9944383065678402</c:v>
                </c:pt>
                <c:pt idx="3150">
                  <c:v>4.9514749809726393</c:v>
                </c:pt>
                <c:pt idx="3151">
                  <c:v>4.8098946583172655</c:v>
                </c:pt>
                <c:pt idx="3152">
                  <c:v>4.7674712219223858</c:v>
                </c:pt>
                <c:pt idx="3153">
                  <c:v>4.8120826606525853</c:v>
                </c:pt>
                <c:pt idx="3154">
                  <c:v>4.8679839763839521</c:v>
                </c:pt>
                <c:pt idx="3155">
                  <c:v>4.997365389832753</c:v>
                </c:pt>
                <c:pt idx="3156">
                  <c:v>5.1415066090542716</c:v>
                </c:pt>
                <c:pt idx="3157">
                  <c:v>5.2888028359727084</c:v>
                </c:pt>
                <c:pt idx="3158">
                  <c:v>5.3942459652638561</c:v>
                </c:pt>
                <c:pt idx="3159">
                  <c:v>5.5085749369894836</c:v>
                </c:pt>
                <c:pt idx="3160">
                  <c:v>5.6877525795164647</c:v>
                </c:pt>
                <c:pt idx="3161">
                  <c:v>5.9154368161927851</c:v>
                </c:pt>
                <c:pt idx="3162">
                  <c:v>6.0746040163247139</c:v>
                </c:pt>
                <c:pt idx="3163">
                  <c:v>6.2451526747763797</c:v>
                </c:pt>
                <c:pt idx="3164">
                  <c:v>6.3534400605252674</c:v>
                </c:pt>
                <c:pt idx="3165">
                  <c:v>6.376404415712206</c:v>
                </c:pt>
                <c:pt idx="3166">
                  <c:v>6.3949506875674151</c:v>
                </c:pt>
                <c:pt idx="3167">
                  <c:v>6.4769066141598124</c:v>
                </c:pt>
                <c:pt idx="3168">
                  <c:v>6.5906948586758665</c:v>
                </c:pt>
                <c:pt idx="3169">
                  <c:v>6.6287148947804191</c:v>
                </c:pt>
                <c:pt idx="3170">
                  <c:v>6.6756334418507421</c:v>
                </c:pt>
                <c:pt idx="3171">
                  <c:v>6.7386850888429359</c:v>
                </c:pt>
                <c:pt idx="3172">
                  <c:v>6.7064536127717229</c:v>
                </c:pt>
                <c:pt idx="3173">
                  <c:v>6.5624995434142699</c:v>
                </c:pt>
                <c:pt idx="3174">
                  <c:v>6.3063791053003015</c:v>
                </c:pt>
                <c:pt idx="3175">
                  <c:v>6.1013159951256126</c:v>
                </c:pt>
                <c:pt idx="3176">
                  <c:v>5.9197708969051828</c:v>
                </c:pt>
                <c:pt idx="3177">
                  <c:v>5.9211732460425619</c:v>
                </c:pt>
                <c:pt idx="3178">
                  <c:v>5.8959175365901668</c:v>
                </c:pt>
                <c:pt idx="3179">
                  <c:v>5.9349246744050541</c:v>
                </c:pt>
                <c:pt idx="3180">
                  <c:v>5.915314046743771</c:v>
                </c:pt>
                <c:pt idx="3181">
                  <c:v>5.9339083994375947</c:v>
                </c:pt>
                <c:pt idx="3182">
                  <c:v>5.8717247189087001</c:v>
                </c:pt>
                <c:pt idx="3183">
                  <c:v>5.8181323955633362</c:v>
                </c:pt>
                <c:pt idx="3184">
                  <c:v>5.794540682283289</c:v>
                </c:pt>
                <c:pt idx="3185">
                  <c:v>5.8104003755316889</c:v>
                </c:pt>
                <c:pt idx="3186">
                  <c:v>5.8922825716544009</c:v>
                </c:pt>
                <c:pt idx="3187">
                  <c:v>6.0109157349418227</c:v>
                </c:pt>
                <c:pt idx="3188">
                  <c:v>6.0799796451924548</c:v>
                </c:pt>
                <c:pt idx="3189">
                  <c:v>6.1486866144827088</c:v>
                </c:pt>
                <c:pt idx="3190">
                  <c:v>6.1792770632644132</c:v>
                </c:pt>
                <c:pt idx="3191">
                  <c:v>6.235692531641325</c:v>
                </c:pt>
                <c:pt idx="3192">
                  <c:v>6.3166926126509066</c:v>
                </c:pt>
                <c:pt idx="3193">
                  <c:v>6.360327158516915</c:v>
                </c:pt>
                <c:pt idx="3194">
                  <c:v>6.3423112524930865</c:v>
                </c:pt>
                <c:pt idx="3195">
                  <c:v>6.2392431521883758</c:v>
                </c:pt>
                <c:pt idx="3196">
                  <c:v>6.1743650061182258</c:v>
                </c:pt>
                <c:pt idx="3197">
                  <c:v>5.9991973302956261</c:v>
                </c:pt>
                <c:pt idx="3198">
                  <c:v>5.8941618178573449</c:v>
                </c:pt>
                <c:pt idx="3199">
                  <c:v>5.7323590529812156</c:v>
                </c:pt>
                <c:pt idx="3200">
                  <c:v>5.5391409531738312</c:v>
                </c:pt>
                <c:pt idx="3201">
                  <c:v>5.4006258027619962</c:v>
                </c:pt>
                <c:pt idx="3202">
                  <c:v>5.2174526685011298</c:v>
                </c:pt>
                <c:pt idx="3203">
                  <c:v>5.1205417145953209</c:v>
                </c:pt>
                <c:pt idx="3204">
                  <c:v>5.0453018043245974</c:v>
                </c:pt>
                <c:pt idx="3205">
                  <c:v>4.9749623442292279</c:v>
                </c:pt>
                <c:pt idx="3206">
                  <c:v>4.9630514783593886</c:v>
                </c:pt>
                <c:pt idx="3207">
                  <c:v>4.8376280464342631</c:v>
                </c:pt>
                <c:pt idx="3208">
                  <c:v>4.8199711133599799</c:v>
                </c:pt>
                <c:pt idx="3209">
                  <c:v>4.8571022377789799</c:v>
                </c:pt>
                <c:pt idx="3210">
                  <c:v>4.9036442407034597</c:v>
                </c:pt>
                <c:pt idx="3211">
                  <c:v>4.9808964711996868</c:v>
                </c:pt>
                <c:pt idx="3212">
                  <c:v>4.9986089722612306</c:v>
                </c:pt>
                <c:pt idx="3213">
                  <c:v>4.9753351424882162</c:v>
                </c:pt>
                <c:pt idx="3214">
                  <c:v>5.0357174145931207</c:v>
                </c:pt>
                <c:pt idx="3215">
                  <c:v>5.2242192405852341</c:v>
                </c:pt>
                <c:pt idx="3216">
                  <c:v>5.2887558374956507</c:v>
                </c:pt>
                <c:pt idx="3217">
                  <c:v>5.3283855952310022</c:v>
                </c:pt>
                <c:pt idx="3218">
                  <c:v>5.2790939006717972</c:v>
                </c:pt>
                <c:pt idx="3219">
                  <c:v>5.2843760509391862</c:v>
                </c:pt>
                <c:pt idx="3220">
                  <c:v>5.3029890657599328</c:v>
                </c:pt>
                <c:pt idx="3221">
                  <c:v>5.2724533126891693</c:v>
                </c:pt>
                <c:pt idx="3222">
                  <c:v>5.2055446827238807</c:v>
                </c:pt>
                <c:pt idx="3223">
                  <c:v>5.2391156315233323</c:v>
                </c:pt>
                <c:pt idx="3224">
                  <c:v>5.1813414923216303</c:v>
                </c:pt>
                <c:pt idx="3225">
                  <c:v>5.189651444631262</c:v>
                </c:pt>
                <c:pt idx="3226">
                  <c:v>5.207178378780422</c:v>
                </c:pt>
                <c:pt idx="3227">
                  <c:v>5.3363446828614558</c:v>
                </c:pt>
                <c:pt idx="3228">
                  <c:v>5.4526505985618767</c:v>
                </c:pt>
                <c:pt idx="3229">
                  <c:v>5.547528568267249</c:v>
                </c:pt>
                <c:pt idx="3230">
                  <c:v>5.5130559688977989</c:v>
                </c:pt>
                <c:pt idx="3231">
                  <c:v>5.4302406163070627</c:v>
                </c:pt>
                <c:pt idx="3232">
                  <c:v>5.4379065237078281</c:v>
                </c:pt>
                <c:pt idx="3233">
                  <c:v>5.37700464746524</c:v>
                </c:pt>
                <c:pt idx="3234">
                  <c:v>5.3201714495164998</c:v>
                </c:pt>
                <c:pt idx="3235">
                  <c:v>5.3487940639203879</c:v>
                </c:pt>
                <c:pt idx="3236">
                  <c:v>5.4343724918365641</c:v>
                </c:pt>
                <c:pt idx="3237">
                  <c:v>5.4430105377749545</c:v>
                </c:pt>
                <c:pt idx="3238">
                  <c:v>5.4632208601714884</c:v>
                </c:pt>
                <c:pt idx="3239">
                  <c:v>5.4792899469272935</c:v>
                </c:pt>
                <c:pt idx="3240">
                  <c:v>5.4747533535483521</c:v>
                </c:pt>
                <c:pt idx="3241">
                  <c:v>5.5134717963835849</c:v>
                </c:pt>
                <c:pt idx="3242">
                  <c:v>5.5381966579006185</c:v>
                </c:pt>
                <c:pt idx="3243">
                  <c:v>5.599581693217103</c:v>
                </c:pt>
                <c:pt idx="3244">
                  <c:v>5.7109105812668473</c:v>
                </c:pt>
                <c:pt idx="3245">
                  <c:v>5.8867485967756012</c:v>
                </c:pt>
                <c:pt idx="3246">
                  <c:v>6.0953132648296453</c:v>
                </c:pt>
                <c:pt idx="3247">
                  <c:v>6.2252516853481907</c:v>
                </c:pt>
                <c:pt idx="3248">
                  <c:v>6.2707991128650695</c:v>
                </c:pt>
                <c:pt idx="3249">
                  <c:v>6.3376367002473151</c:v>
                </c:pt>
                <c:pt idx="3250">
                  <c:v>6.3849670928425732</c:v>
                </c:pt>
                <c:pt idx="3251">
                  <c:v>6.3103260865762953</c:v>
                </c:pt>
                <c:pt idx="3252">
                  <c:v>6.2259920779711502</c:v>
                </c:pt>
                <c:pt idx="3253">
                  <c:v>6.1673324176994493</c:v>
                </c:pt>
                <c:pt idx="3254">
                  <c:v>6.0752485706424881</c:v>
                </c:pt>
                <c:pt idx="3255">
                  <c:v>6.0388973730667059</c:v>
                </c:pt>
                <c:pt idx="3256">
                  <c:v>6.0242821337454551</c:v>
                </c:pt>
                <c:pt idx="3257">
                  <c:v>5.8893313883341198</c:v>
                </c:pt>
                <c:pt idx="3258">
                  <c:v>5.6552004454150682</c:v>
                </c:pt>
                <c:pt idx="3259">
                  <c:v>5.5077982546514592</c:v>
                </c:pt>
                <c:pt idx="3260">
                  <c:v>5.3804722817762061</c:v>
                </c:pt>
                <c:pt idx="3261">
                  <c:v>5.23476370485864</c:v>
                </c:pt>
                <c:pt idx="3262">
                  <c:v>5.1199915101536577</c:v>
                </c:pt>
                <c:pt idx="3263">
                  <c:v>5.0745690135800778</c:v>
                </c:pt>
                <c:pt idx="3264">
                  <c:v>5.0116494417580837</c:v>
                </c:pt>
                <c:pt idx="3265">
                  <c:v>4.9630350100812084</c:v>
                </c:pt>
                <c:pt idx="3266">
                  <c:v>5.1504213990077092</c:v>
                </c:pt>
                <c:pt idx="3267">
                  <c:v>5.3639918564701921</c:v>
                </c:pt>
                <c:pt idx="3268">
                  <c:v>5.6470168684043092</c:v>
                </c:pt>
                <c:pt idx="3269">
                  <c:v>6.0173038032893951</c:v>
                </c:pt>
                <c:pt idx="3270">
                  <c:v>6.3735932771376484</c:v>
                </c:pt>
                <c:pt idx="3271">
                  <c:v>6.6375317396231956</c:v>
                </c:pt>
                <c:pt idx="3272">
                  <c:v>6.5420662149380568</c:v>
                </c:pt>
                <c:pt idx="3273">
                  <c:v>6.4363414971524033</c:v>
                </c:pt>
                <c:pt idx="3274">
                  <c:v>6.351872078287184</c:v>
                </c:pt>
                <c:pt idx="3275">
                  <c:v>6.2022673975067599</c:v>
                </c:pt>
                <c:pt idx="3276">
                  <c:v>6.0754143218887986</c:v>
                </c:pt>
                <c:pt idx="3277">
                  <c:v>6.0281491978872319</c:v>
                </c:pt>
                <c:pt idx="3278">
                  <c:v>6.095525109234309</c:v>
                </c:pt>
                <c:pt idx="3279">
                  <c:v>6.1194784896891052</c:v>
                </c:pt>
                <c:pt idx="3280">
                  <c:v>6.0539563943002337</c:v>
                </c:pt>
                <c:pt idx="3281">
                  <c:v>6.0995280094792967</c:v>
                </c:pt>
                <c:pt idx="3282">
                  <c:v>6.1670049297955227</c:v>
                </c:pt>
                <c:pt idx="3283">
                  <c:v>6.1642551543871749</c:v>
                </c:pt>
                <c:pt idx="3284">
                  <c:v>6.1026777067689757</c:v>
                </c:pt>
                <c:pt idx="3285">
                  <c:v>6.0872548305350556</c:v>
                </c:pt>
                <c:pt idx="3286">
                  <c:v>6.1455035837476402</c:v>
                </c:pt>
                <c:pt idx="3287">
                  <c:v>6.2246861090844066</c:v>
                </c:pt>
                <c:pt idx="3288">
                  <c:v>6.2690800779705667</c:v>
                </c:pt>
                <c:pt idx="3289">
                  <c:v>6.3150061180207606</c:v>
                </c:pt>
                <c:pt idx="3290">
                  <c:v>6.4600925278789845</c:v>
                </c:pt>
                <c:pt idx="3291">
                  <c:v>6.5727804905332015</c:v>
                </c:pt>
                <c:pt idx="3292">
                  <c:v>6.6920739999382182</c:v>
                </c:pt>
                <c:pt idx="3293">
                  <c:v>6.7877270065232418</c:v>
                </c:pt>
                <c:pt idx="3294">
                  <c:v>6.664288912788825</c:v>
                </c:pt>
                <c:pt idx="3295">
                  <c:v>6.6204821287667563</c:v>
                </c:pt>
                <c:pt idx="3296">
                  <c:v>6.5300130001686068</c:v>
                </c:pt>
                <c:pt idx="3297">
                  <c:v>6.4282318103196996</c:v>
                </c:pt>
                <c:pt idx="3298">
                  <c:v>6.3476100199773553</c:v>
                </c:pt>
                <c:pt idx="3299">
                  <c:v>6.2570204572087302</c:v>
                </c:pt>
                <c:pt idx="3300">
                  <c:v>6.2566903054198999</c:v>
                </c:pt>
                <c:pt idx="3301">
                  <c:v>6.4415943440392605</c:v>
                </c:pt>
                <c:pt idx="3302">
                  <c:v>6.6473706270676312</c:v>
                </c:pt>
                <c:pt idx="3303">
                  <c:v>6.8499467789721171</c:v>
                </c:pt>
                <c:pt idx="3304">
                  <c:v>7.0731564339330477</c:v>
                </c:pt>
                <c:pt idx="3305">
                  <c:v>7.1870346135287946</c:v>
                </c:pt>
                <c:pt idx="3306">
                  <c:v>7.1885552333846663</c:v>
                </c:pt>
                <c:pt idx="3307">
                  <c:v>7.1056373126059151</c:v>
                </c:pt>
                <c:pt idx="3308">
                  <c:v>7.095645053507595</c:v>
                </c:pt>
                <c:pt idx="3309">
                  <c:v>7.1470879365024302</c:v>
                </c:pt>
                <c:pt idx="3310">
                  <c:v>7.2907724700397125</c:v>
                </c:pt>
                <c:pt idx="3311">
                  <c:v>7.2873839252729056</c:v>
                </c:pt>
                <c:pt idx="3312">
                  <c:v>7.2426841565578197</c:v>
                </c:pt>
                <c:pt idx="3313">
                  <c:v>7.1637550333609914</c:v>
                </c:pt>
                <c:pt idx="3314">
                  <c:v>7.0972240218577589</c:v>
                </c:pt>
                <c:pt idx="3315">
                  <c:v>7.1011394894214099</c:v>
                </c:pt>
                <c:pt idx="3316">
                  <c:v>7.1479598791420962</c:v>
                </c:pt>
                <c:pt idx="3317">
                  <c:v>7.174453028544681</c:v>
                </c:pt>
                <c:pt idx="3318">
                  <c:v>7.1433650701736324</c:v>
                </c:pt>
                <c:pt idx="3319">
                  <c:v>7.1238173309758706</c:v>
                </c:pt>
                <c:pt idx="3320">
                  <c:v>7.1279842356610281</c:v>
                </c:pt>
                <c:pt idx="3321">
                  <c:v>7.0908892553406506</c:v>
                </c:pt>
                <c:pt idx="3322">
                  <c:v>7.1346013410329352</c:v>
                </c:pt>
                <c:pt idx="3323">
                  <c:v>7.087230068267603</c:v>
                </c:pt>
                <c:pt idx="3324">
                  <c:v>6.9904733641068351</c:v>
                </c:pt>
                <c:pt idx="3325">
                  <c:v>6.9514241735470463</c:v>
                </c:pt>
                <c:pt idx="3326">
                  <c:v>6.8795575704353391</c:v>
                </c:pt>
                <c:pt idx="3327">
                  <c:v>6.8598877728447238</c:v>
                </c:pt>
                <c:pt idx="3328">
                  <c:v>6.8375979435890955</c:v>
                </c:pt>
                <c:pt idx="3329">
                  <c:v>6.8146912180138646</c:v>
                </c:pt>
                <c:pt idx="3330">
                  <c:v>6.7845926008089936</c:v>
                </c:pt>
                <c:pt idx="3331">
                  <c:v>6.7813228940135097</c:v>
                </c:pt>
                <c:pt idx="3332">
                  <c:v>6.6739341061196447</c:v>
                </c:pt>
                <c:pt idx="3333">
                  <c:v>6.6546063545867717</c:v>
                </c:pt>
                <c:pt idx="3334">
                  <c:v>6.6337681913916775</c:v>
                </c:pt>
                <c:pt idx="3335">
                  <c:v>6.6111869658699103</c:v>
                </c:pt>
                <c:pt idx="3336">
                  <c:v>6.7107694487982243</c:v>
                </c:pt>
                <c:pt idx="3337">
                  <c:v>6.8974136320251569</c:v>
                </c:pt>
                <c:pt idx="3338">
                  <c:v>6.9547098298180119</c:v>
                </c:pt>
                <c:pt idx="3339">
                  <c:v>7.0117763183432711</c:v>
                </c:pt>
                <c:pt idx="3340">
                  <c:v>6.961078579514739</c:v>
                </c:pt>
                <c:pt idx="3341">
                  <c:v>6.9509279152199124</c:v>
                </c:pt>
                <c:pt idx="3342">
                  <c:v>6.8711844562333733</c:v>
                </c:pt>
                <c:pt idx="3343">
                  <c:v>6.6795422235060489</c:v>
                </c:pt>
                <c:pt idx="3344">
                  <c:v>6.439201182298909</c:v>
                </c:pt>
                <c:pt idx="3345">
                  <c:v>6.2871732313442799</c:v>
                </c:pt>
                <c:pt idx="3346">
                  <c:v>6.2531598093684861</c:v>
                </c:pt>
                <c:pt idx="3347">
                  <c:v>6.0916575264075599</c:v>
                </c:pt>
                <c:pt idx="3348">
                  <c:v>5.9176520792781639</c:v>
                </c:pt>
                <c:pt idx="3349">
                  <c:v>5.7112155830273004</c:v>
                </c:pt>
                <c:pt idx="3350">
                  <c:v>5.4608376682707265</c:v>
                </c:pt>
                <c:pt idx="3351">
                  <c:v>5.171712238756859</c:v>
                </c:pt>
                <c:pt idx="3352">
                  <c:v>5.0446630780881394</c:v>
                </c:pt>
                <c:pt idx="3353">
                  <c:v>4.9617078272939139</c:v>
                </c:pt>
                <c:pt idx="3354">
                  <c:v>5.0054068929383249</c:v>
                </c:pt>
                <c:pt idx="3355">
                  <c:v>5.1471075110908409</c:v>
                </c:pt>
                <c:pt idx="3356">
                  <c:v>5.2679454169573932</c:v>
                </c:pt>
                <c:pt idx="3357">
                  <c:v>5.3509953239344838</c:v>
                </c:pt>
                <c:pt idx="3358">
                  <c:v>5.3298682685935734</c:v>
                </c:pt>
                <c:pt idx="3359">
                  <c:v>5.3906073977224818</c:v>
                </c:pt>
                <c:pt idx="3360">
                  <c:v>5.468544304941771</c:v>
                </c:pt>
                <c:pt idx="3361">
                  <c:v>5.4862794592442654</c:v>
                </c:pt>
                <c:pt idx="3362">
                  <c:v>5.612255556023495</c:v>
                </c:pt>
                <c:pt idx="3363">
                  <c:v>5.6657634881972756</c:v>
                </c:pt>
                <c:pt idx="3364">
                  <c:v>5.6727220044474596</c:v>
                </c:pt>
                <c:pt idx="3365">
                  <c:v>5.7385725044331153</c:v>
                </c:pt>
                <c:pt idx="3366">
                  <c:v>5.8122996738730031</c:v>
                </c:pt>
                <c:pt idx="3367">
                  <c:v>5.893887855476625</c:v>
                </c:pt>
                <c:pt idx="3368">
                  <c:v>5.9568323778766716</c:v>
                </c:pt>
                <c:pt idx="3369">
                  <c:v>6.0991562292070141</c:v>
                </c:pt>
                <c:pt idx="3370">
                  <c:v>6.1894453152722306</c:v>
                </c:pt>
                <c:pt idx="3371">
                  <c:v>6.3692087333923233</c:v>
                </c:pt>
                <c:pt idx="3372">
                  <c:v>6.419484077195146</c:v>
                </c:pt>
                <c:pt idx="3373">
                  <c:v>6.3372718353526984</c:v>
                </c:pt>
                <c:pt idx="3374">
                  <c:v>6.3599147655289565</c:v>
                </c:pt>
                <c:pt idx="3375">
                  <c:v>6.4779850868728843</c:v>
                </c:pt>
                <c:pt idx="3376">
                  <c:v>6.658413429542434</c:v>
                </c:pt>
                <c:pt idx="3377">
                  <c:v>6.683416623685023</c:v>
                </c:pt>
                <c:pt idx="3378">
                  <c:v>6.6058464440120828</c:v>
                </c:pt>
                <c:pt idx="3379">
                  <c:v>6.6350394069247312</c:v>
                </c:pt>
                <c:pt idx="3380">
                  <c:v>6.6058395323597878</c:v>
                </c:pt>
                <c:pt idx="3381">
                  <c:v>6.5880099656080047</c:v>
                </c:pt>
                <c:pt idx="3382">
                  <c:v>6.7265196444477082</c:v>
                </c:pt>
                <c:pt idx="3383">
                  <c:v>6.8725949492258032</c:v>
                </c:pt>
                <c:pt idx="3384">
                  <c:v>7.1289846637397627</c:v>
                </c:pt>
                <c:pt idx="3385">
                  <c:v>7.2907703299371631</c:v>
                </c:pt>
                <c:pt idx="3386">
                  <c:v>7.4077009251352122</c:v>
                </c:pt>
                <c:pt idx="3387">
                  <c:v>7.4338977767602943</c:v>
                </c:pt>
                <c:pt idx="3388">
                  <c:v>7.4899277617319777</c:v>
                </c:pt>
                <c:pt idx="3389">
                  <c:v>7.5205737284701728</c:v>
                </c:pt>
                <c:pt idx="3390">
                  <c:v>7.6307842849743253</c:v>
                </c:pt>
                <c:pt idx="3391">
                  <c:v>7.7401803935009701</c:v>
                </c:pt>
                <c:pt idx="3392">
                  <c:v>7.845138505182538</c:v>
                </c:pt>
                <c:pt idx="3393">
                  <c:v>7.8911762546845949</c:v>
                </c:pt>
                <c:pt idx="3394">
                  <c:v>7.9639241100543394</c:v>
                </c:pt>
                <c:pt idx="3395">
                  <c:v>8.1264080877092351</c:v>
                </c:pt>
                <c:pt idx="3396">
                  <c:v>8.1620491563537687</c:v>
                </c:pt>
                <c:pt idx="3397">
                  <c:v>8.0910646332917153</c:v>
                </c:pt>
                <c:pt idx="3398">
                  <c:v>8.0240843368824262</c:v>
                </c:pt>
                <c:pt idx="3399">
                  <c:v>7.9505602198598311</c:v>
                </c:pt>
                <c:pt idx="3400">
                  <c:v>7.9434010232168282</c:v>
                </c:pt>
                <c:pt idx="3401">
                  <c:v>7.9239494382980391</c:v>
                </c:pt>
                <c:pt idx="3402">
                  <c:v>7.735034103816675</c:v>
                </c:pt>
                <c:pt idx="3403">
                  <c:v>7.5039482352507276</c:v>
                </c:pt>
                <c:pt idx="3404">
                  <c:v>7.3498117274159016</c:v>
                </c:pt>
                <c:pt idx="3405">
                  <c:v>7.2487323562366033</c:v>
                </c:pt>
                <c:pt idx="3406">
                  <c:v>7.0818108935369484</c:v>
                </c:pt>
                <c:pt idx="3407">
                  <c:v>7.0295757378002257</c:v>
                </c:pt>
                <c:pt idx="3408">
                  <c:v>7.1226861940339905</c:v>
                </c:pt>
                <c:pt idx="3409">
                  <c:v>7.2074438165613692</c:v>
                </c:pt>
                <c:pt idx="3410">
                  <c:v>7.1899766965345542</c:v>
                </c:pt>
                <c:pt idx="3411">
                  <c:v>7.2487532868246882</c:v>
                </c:pt>
                <c:pt idx="3412">
                  <c:v>7.3302089803416575</c:v>
                </c:pt>
                <c:pt idx="3413">
                  <c:v>7.4753910284226563</c:v>
                </c:pt>
                <c:pt idx="3414">
                  <c:v>7.6830104227673877</c:v>
                </c:pt>
                <c:pt idx="3415">
                  <c:v>7.7664446429380707</c:v>
                </c:pt>
                <c:pt idx="3416">
                  <c:v>7.7107432606805322</c:v>
                </c:pt>
                <c:pt idx="3417">
                  <c:v>7.5366575079758791</c:v>
                </c:pt>
                <c:pt idx="3418">
                  <c:v>7.348170333850879</c:v>
                </c:pt>
                <c:pt idx="3419">
                  <c:v>7.2447319885173309</c:v>
                </c:pt>
                <c:pt idx="3420">
                  <c:v>7.3215733482981253</c:v>
                </c:pt>
                <c:pt idx="3421">
                  <c:v>7.4375613456462863</c:v>
                </c:pt>
                <c:pt idx="3422">
                  <c:v>7.5753643799533918</c:v>
                </c:pt>
                <c:pt idx="3423">
                  <c:v>7.5654434112458429</c:v>
                </c:pt>
                <c:pt idx="3424">
                  <c:v>7.4894019752836574</c:v>
                </c:pt>
                <c:pt idx="3425">
                  <c:v>7.3388953901946152</c:v>
                </c:pt>
                <c:pt idx="3426">
                  <c:v>7.1715983145942284</c:v>
                </c:pt>
                <c:pt idx="3427">
                  <c:v>7.0950175573811158</c:v>
                </c:pt>
                <c:pt idx="3428">
                  <c:v>7.0533652688722599</c:v>
                </c:pt>
                <c:pt idx="3429">
                  <c:v>7.0332865832691729</c:v>
                </c:pt>
                <c:pt idx="3430">
                  <c:v>6.9189247625221277</c:v>
                </c:pt>
                <c:pt idx="3431">
                  <c:v>6.7190777253870255</c:v>
                </c:pt>
                <c:pt idx="3432">
                  <c:v>6.5484009573153372</c:v>
                </c:pt>
                <c:pt idx="3433">
                  <c:v>6.4551259896657376</c:v>
                </c:pt>
                <c:pt idx="3434">
                  <c:v>6.3626921916436157</c:v>
                </c:pt>
                <c:pt idx="3435">
                  <c:v>6.1906489373740294</c:v>
                </c:pt>
                <c:pt idx="3436">
                  <c:v>6.0414305596310252</c:v>
                </c:pt>
                <c:pt idx="3437">
                  <c:v>6.0024337067456965</c:v>
                </c:pt>
                <c:pt idx="3438">
                  <c:v>6.1688439348261621</c:v>
                </c:pt>
                <c:pt idx="3439">
                  <c:v>6.4412810537838876</c:v>
                </c:pt>
                <c:pt idx="3440">
                  <c:v>6.6521033953610971</c:v>
                </c:pt>
                <c:pt idx="3441">
                  <c:v>6.8335075316499472</c:v>
                </c:pt>
                <c:pt idx="3442">
                  <c:v>6.8480917249980404</c:v>
                </c:pt>
                <c:pt idx="3443">
                  <c:v>6.7584993287620341</c:v>
                </c:pt>
                <c:pt idx="3444">
                  <c:v>6.6225603119774812</c:v>
                </c:pt>
                <c:pt idx="3445">
                  <c:v>6.6422753013782945</c:v>
                </c:pt>
                <c:pt idx="3446">
                  <c:v>6.7289533430298034</c:v>
                </c:pt>
                <c:pt idx="3447">
                  <c:v>6.9436871208608784</c:v>
                </c:pt>
                <c:pt idx="3448">
                  <c:v>7.291732570914025</c:v>
                </c:pt>
                <c:pt idx="3449">
                  <c:v>7.5838242682262385</c:v>
                </c:pt>
                <c:pt idx="3450">
                  <c:v>7.6305478992305886</c:v>
                </c:pt>
                <c:pt idx="3451">
                  <c:v>7.7132797594791951</c:v>
                </c:pt>
                <c:pt idx="3452">
                  <c:v>7.8187927177058389</c:v>
                </c:pt>
                <c:pt idx="3453">
                  <c:v>7.907776030105901</c:v>
                </c:pt>
                <c:pt idx="3454">
                  <c:v>7.8273911610854912</c:v>
                </c:pt>
                <c:pt idx="3455">
                  <c:v>7.6433141782731129</c:v>
                </c:pt>
                <c:pt idx="3456">
                  <c:v>7.5271676172587192</c:v>
                </c:pt>
                <c:pt idx="3457">
                  <c:v>7.3807772863270005</c:v>
                </c:pt>
                <c:pt idx="3458">
                  <c:v>7.2005089698052416</c:v>
                </c:pt>
                <c:pt idx="3459">
                  <c:v>7.1160384272733674</c:v>
                </c:pt>
                <c:pt idx="3460">
                  <c:v>7.1534376699133926</c:v>
                </c:pt>
                <c:pt idx="3461">
                  <c:v>7.1836521530107778</c:v>
                </c:pt>
                <c:pt idx="3462">
                  <c:v>7.3468646677256002</c:v>
                </c:pt>
                <c:pt idx="3463">
                  <c:v>7.5518936956936926</c:v>
                </c:pt>
                <c:pt idx="3464">
                  <c:v>7.7607268952852904</c:v>
                </c:pt>
                <c:pt idx="3465">
                  <c:v>7.8939495148063195</c:v>
                </c:pt>
                <c:pt idx="3466">
                  <c:v>7.9890010243919161</c:v>
                </c:pt>
                <c:pt idx="3467">
                  <c:v>7.9649517897668716</c:v>
                </c:pt>
                <c:pt idx="3468">
                  <c:v>7.9624390442877457</c:v>
                </c:pt>
                <c:pt idx="3469">
                  <c:v>7.8492916535335686</c:v>
                </c:pt>
                <c:pt idx="3470">
                  <c:v>7.7144346003919981</c:v>
                </c:pt>
                <c:pt idx="3471">
                  <c:v>7.658526806043831</c:v>
                </c:pt>
                <c:pt idx="3472">
                  <c:v>7.5214919031890055</c:v>
                </c:pt>
                <c:pt idx="3473">
                  <c:v>7.3288502003173637</c:v>
                </c:pt>
                <c:pt idx="3474">
                  <c:v>7.2300072362352887</c:v>
                </c:pt>
                <c:pt idx="3475">
                  <c:v>7.1706722163901029</c:v>
                </c:pt>
                <c:pt idx="3476">
                  <c:v>7.1369244046170994</c:v>
                </c:pt>
                <c:pt idx="3477">
                  <c:v>7.0673415158979003</c:v>
                </c:pt>
                <c:pt idx="3478">
                  <c:v>7.0540683165038436</c:v>
                </c:pt>
                <c:pt idx="3479">
                  <c:v>7.1116337104848215</c:v>
                </c:pt>
                <c:pt idx="3480">
                  <c:v>7.1775662013973589</c:v>
                </c:pt>
                <c:pt idx="3481">
                  <c:v>7.3375725747883509</c:v>
                </c:pt>
                <c:pt idx="3482">
                  <c:v>7.4638207335028017</c:v>
                </c:pt>
                <c:pt idx="3483">
                  <c:v>7.3721736514884286</c:v>
                </c:pt>
                <c:pt idx="3484">
                  <c:v>7.3943345393425357</c:v>
                </c:pt>
                <c:pt idx="3485">
                  <c:v>7.4218166915595933</c:v>
                </c:pt>
                <c:pt idx="3486">
                  <c:v>7.6053115072195556</c:v>
                </c:pt>
                <c:pt idx="3487">
                  <c:v>7.7434482814011094</c:v>
                </c:pt>
                <c:pt idx="3488">
                  <c:v>7.9202073738640815</c:v>
                </c:pt>
                <c:pt idx="3489">
                  <c:v>8.2092230146201643</c:v>
                </c:pt>
                <c:pt idx="3490">
                  <c:v>8.4508298767534171</c:v>
                </c:pt>
                <c:pt idx="3491">
                  <c:v>8.549937275782602</c:v>
                </c:pt>
                <c:pt idx="3492">
                  <c:v>8.6973888475704761</c:v>
                </c:pt>
                <c:pt idx="3493">
                  <c:v>8.8389935805591264</c:v>
                </c:pt>
                <c:pt idx="3494">
                  <c:v>8.954305379161605</c:v>
                </c:pt>
                <c:pt idx="3495">
                  <c:v>9.1369445874876121</c:v>
                </c:pt>
                <c:pt idx="3496">
                  <c:v>9.2789802734123707</c:v>
                </c:pt>
                <c:pt idx="3497">
                  <c:v>9.2647601829499671</c:v>
                </c:pt>
                <c:pt idx="3498">
                  <c:v>9.2722731946392489</c:v>
                </c:pt>
                <c:pt idx="3499">
                  <c:v>9.3413318536809964</c:v>
                </c:pt>
                <c:pt idx="3500">
                  <c:v>9.4382984098140454</c:v>
                </c:pt>
                <c:pt idx="3501">
                  <c:v>9.4122097780763809</c:v>
                </c:pt>
                <c:pt idx="3502">
                  <c:v>9.3552835057353203</c:v>
                </c:pt>
                <c:pt idx="3503">
                  <c:v>9.2829708913450055</c:v>
                </c:pt>
                <c:pt idx="3504">
                  <c:v>9.155794607854661</c:v>
                </c:pt>
                <c:pt idx="3505">
                  <c:v>8.9893682178846053</c:v>
                </c:pt>
                <c:pt idx="3506">
                  <c:v>8.834560520967095</c:v>
                </c:pt>
                <c:pt idx="3507">
                  <c:v>8.6917391173041416</c:v>
                </c:pt>
                <c:pt idx="3508">
                  <c:v>8.4982019529733748</c:v>
                </c:pt>
                <c:pt idx="3509">
                  <c:v>8.3438281135570129</c:v>
                </c:pt>
                <c:pt idx="3510">
                  <c:v>8.1776081344003195</c:v>
                </c:pt>
                <c:pt idx="3511">
                  <c:v>8.0951726102103638</c:v>
                </c:pt>
                <c:pt idx="3512">
                  <c:v>8.1601914522391858</c:v>
                </c:pt>
                <c:pt idx="3513">
                  <c:v>8.3602661432929679</c:v>
                </c:pt>
                <c:pt idx="3514">
                  <c:v>8.4982585040475538</c:v>
                </c:pt>
                <c:pt idx="3515">
                  <c:v>8.5826915974609221</c:v>
                </c:pt>
                <c:pt idx="3516">
                  <c:v>8.6663783793203457</c:v>
                </c:pt>
                <c:pt idx="3517">
                  <c:v>8.7861057823351523</c:v>
                </c:pt>
                <c:pt idx="3518">
                  <c:v>8.8641078220946738</c:v>
                </c:pt>
                <c:pt idx="3519">
                  <c:v>8.9642019975462439</c:v>
                </c:pt>
                <c:pt idx="3520">
                  <c:v>9.0665106032485419</c:v>
                </c:pt>
                <c:pt idx="3521">
                  <c:v>9.0800115609900729</c:v>
                </c:pt>
                <c:pt idx="3522">
                  <c:v>9.0555155235130158</c:v>
                </c:pt>
                <c:pt idx="3523">
                  <c:v>8.9199139587145488</c:v>
                </c:pt>
                <c:pt idx="3524">
                  <c:v>8.9286439359825476</c:v>
                </c:pt>
                <c:pt idx="3525">
                  <c:v>9.0544589678325629</c:v>
                </c:pt>
                <c:pt idx="3526">
                  <c:v>9.0885054031336789</c:v>
                </c:pt>
                <c:pt idx="3527">
                  <c:v>9.0905677753010519</c:v>
                </c:pt>
                <c:pt idx="3528">
                  <c:v>8.986287059832204</c:v>
                </c:pt>
                <c:pt idx="3529">
                  <c:v>8.9075984536582951</c:v>
                </c:pt>
                <c:pt idx="3530">
                  <c:v>8.9889445892105311</c:v>
                </c:pt>
                <c:pt idx="3531">
                  <c:v>9.1458759884712606</c:v>
                </c:pt>
                <c:pt idx="3532">
                  <c:v>9.2674735515906814</c:v>
                </c:pt>
                <c:pt idx="3533">
                  <c:v>9.3811426419421409</c:v>
                </c:pt>
                <c:pt idx="3534">
                  <c:v>9.5547520196404978</c:v>
                </c:pt>
                <c:pt idx="3535">
                  <c:v>9.5179892350488853</c:v>
                </c:pt>
                <c:pt idx="3536">
                  <c:v>9.3661893522780293</c:v>
                </c:pt>
                <c:pt idx="3537">
                  <c:v>9.1695028122147164</c:v>
                </c:pt>
                <c:pt idx="3538">
                  <c:v>8.9036478415447657</c:v>
                </c:pt>
                <c:pt idx="3539">
                  <c:v>8.5720892042858328</c:v>
                </c:pt>
                <c:pt idx="3540">
                  <c:v>8.331859195567624</c:v>
                </c:pt>
                <c:pt idx="3541">
                  <c:v>7.930641141124946</c:v>
                </c:pt>
                <c:pt idx="3542">
                  <c:v>7.7242658945147413</c:v>
                </c:pt>
                <c:pt idx="3543">
                  <c:v>7.4565534140987291</c:v>
                </c:pt>
                <c:pt idx="3544">
                  <c:v>7.2810834413318011</c:v>
                </c:pt>
                <c:pt idx="3545">
                  <c:v>7.1347042128109246</c:v>
                </c:pt>
                <c:pt idx="3546">
                  <c:v>7.0575538457889495</c:v>
                </c:pt>
                <c:pt idx="3547">
                  <c:v>6.8695614345409677</c:v>
                </c:pt>
                <c:pt idx="3548">
                  <c:v>6.6993329070607679</c:v>
                </c:pt>
                <c:pt idx="3549">
                  <c:v>6.5203408199617954</c:v>
                </c:pt>
                <c:pt idx="3550">
                  <c:v>6.5127988289954049</c:v>
                </c:pt>
                <c:pt idx="3551">
                  <c:v>6.4361429459135548</c:v>
                </c:pt>
                <c:pt idx="3552">
                  <c:v>6.3761683702652716</c:v>
                </c:pt>
                <c:pt idx="3553">
                  <c:v>6.4143212181134155</c:v>
                </c:pt>
                <c:pt idx="3554">
                  <c:v>6.4150939695483826</c:v>
                </c:pt>
                <c:pt idx="3555">
                  <c:v>6.4033386096957079</c:v>
                </c:pt>
                <c:pt idx="3556">
                  <c:v>6.3385228227531938</c:v>
                </c:pt>
                <c:pt idx="3557">
                  <c:v>6.2614725352658427</c:v>
                </c:pt>
                <c:pt idx="3558">
                  <c:v>6.3868306118375875</c:v>
                </c:pt>
                <c:pt idx="3559">
                  <c:v>6.46293595627162</c:v>
                </c:pt>
                <c:pt idx="3560">
                  <c:v>6.4361790191515098</c:v>
                </c:pt>
                <c:pt idx="3561">
                  <c:v>6.3171625774117155</c:v>
                </c:pt>
                <c:pt idx="3562">
                  <c:v>6.2150249720371118</c:v>
                </c:pt>
                <c:pt idx="3563">
                  <c:v>6.1984448632497466</c:v>
                </c:pt>
                <c:pt idx="3564">
                  <c:v>6.2749979382301913</c:v>
                </c:pt>
                <c:pt idx="3565">
                  <c:v>6.3420140440995905</c:v>
                </c:pt>
                <c:pt idx="3566">
                  <c:v>6.4249391505732962</c:v>
                </c:pt>
                <c:pt idx="3567">
                  <c:v>6.587899795095205</c:v>
                </c:pt>
                <c:pt idx="3568">
                  <c:v>6.7077742898453989</c:v>
                </c:pt>
                <c:pt idx="3569">
                  <c:v>6.8682354702989263</c:v>
                </c:pt>
                <c:pt idx="3570">
                  <c:v>6.8474814380409921</c:v>
                </c:pt>
                <c:pt idx="3571">
                  <c:v>6.7940455261060881</c:v>
                </c:pt>
                <c:pt idx="3572">
                  <c:v>6.6210479356437801</c:v>
                </c:pt>
                <c:pt idx="3573">
                  <c:v>6.5465750653798436</c:v>
                </c:pt>
                <c:pt idx="3574">
                  <c:v>6.5921062305483922</c:v>
                </c:pt>
                <c:pt idx="3575">
                  <c:v>6.4746583098751227</c:v>
                </c:pt>
                <c:pt idx="3576">
                  <c:v>6.4499344685388014</c:v>
                </c:pt>
                <c:pt idx="3577">
                  <c:v>6.5286120341860183</c:v>
                </c:pt>
                <c:pt idx="3578">
                  <c:v>6.5537293387694264</c:v>
                </c:pt>
                <c:pt idx="3579">
                  <c:v>6.5982527144069119</c:v>
                </c:pt>
                <c:pt idx="3580">
                  <c:v>6.7584161236392797</c:v>
                </c:pt>
                <c:pt idx="3581">
                  <c:v>6.9764433067843603</c:v>
                </c:pt>
                <c:pt idx="3582">
                  <c:v>7.2989048610292384</c:v>
                </c:pt>
                <c:pt idx="3583">
                  <c:v>7.5520008562348293</c:v>
                </c:pt>
                <c:pt idx="3584">
                  <c:v>7.6568577742123711</c:v>
                </c:pt>
                <c:pt idx="3585">
                  <c:v>7.7734746343211647</c:v>
                </c:pt>
                <c:pt idx="3586">
                  <c:v>7.9085398849363111</c:v>
                </c:pt>
                <c:pt idx="3587">
                  <c:v>8.0349951993372848</c:v>
                </c:pt>
                <c:pt idx="3588">
                  <c:v>8.0941817420441264</c:v>
                </c:pt>
                <c:pt idx="3589">
                  <c:v>8.1602964970247438</c:v>
                </c:pt>
                <c:pt idx="3590">
                  <c:v>8.1831793903283838</c:v>
                </c:pt>
                <c:pt idx="3591">
                  <c:v>8.2249640304839033</c:v>
                </c:pt>
                <c:pt idx="3592">
                  <c:v>8.1621423613157376</c:v>
                </c:pt>
                <c:pt idx="3593">
                  <c:v>8.0228637084054881</c:v>
                </c:pt>
                <c:pt idx="3594">
                  <c:v>7.8188274967606022</c:v>
                </c:pt>
                <c:pt idx="3595">
                  <c:v>7.676049679153321</c:v>
                </c:pt>
                <c:pt idx="3596">
                  <c:v>7.6299177170604846</c:v>
                </c:pt>
                <c:pt idx="3597">
                  <c:v>7.5167320408223954</c:v>
                </c:pt>
                <c:pt idx="3598">
                  <c:v>7.4373591317459198</c:v>
                </c:pt>
                <c:pt idx="3599">
                  <c:v>7.2966434791131034</c:v>
                </c:pt>
                <c:pt idx="3600">
                  <c:v>7.2483793067916729</c:v>
                </c:pt>
                <c:pt idx="3601">
                  <c:v>7.3962354337092844</c:v>
                </c:pt>
                <c:pt idx="3602">
                  <c:v>7.5955684123304348</c:v>
                </c:pt>
                <c:pt idx="3603">
                  <c:v>7.6980756042536651</c:v>
                </c:pt>
                <c:pt idx="3604">
                  <c:v>7.6805857958129202</c:v>
                </c:pt>
                <c:pt idx="3605">
                  <c:v>7.8298972404614195</c:v>
                </c:pt>
                <c:pt idx="3606">
                  <c:v>7.8155612547233426</c:v>
                </c:pt>
                <c:pt idx="3607">
                  <c:v>7.8466997819921014</c:v>
                </c:pt>
                <c:pt idx="3608">
                  <c:v>7.8949711584575102</c:v>
                </c:pt>
                <c:pt idx="3609">
                  <c:v>7.8389810565024174</c:v>
                </c:pt>
                <c:pt idx="3610">
                  <c:v>7.7854633761858221</c:v>
                </c:pt>
                <c:pt idx="3611">
                  <c:v>7.6879366831602898</c:v>
                </c:pt>
                <c:pt idx="3612">
                  <c:v>7.6038745387826916</c:v>
                </c:pt>
                <c:pt idx="3613">
                  <c:v>7.668878484382069</c:v>
                </c:pt>
                <c:pt idx="3614">
                  <c:v>7.7122410848249778</c:v>
                </c:pt>
                <c:pt idx="3615">
                  <c:v>7.728893228167304</c:v>
                </c:pt>
                <c:pt idx="3616">
                  <c:v>7.8888141705654533</c:v>
                </c:pt>
                <c:pt idx="3617">
                  <c:v>8.2229870032396626</c:v>
                </c:pt>
                <c:pt idx="3618">
                  <c:v>8.4721445116651033</c:v>
                </c:pt>
                <c:pt idx="3619">
                  <c:v>8.6637317465453698</c:v>
                </c:pt>
                <c:pt idx="3620">
                  <c:v>8.7147034606321068</c:v>
                </c:pt>
                <c:pt idx="3621">
                  <c:v>8.6156977364990457</c:v>
                </c:pt>
                <c:pt idx="3622">
                  <c:v>8.4044763026701439</c:v>
                </c:pt>
                <c:pt idx="3623">
                  <c:v>8.11301714191179</c:v>
                </c:pt>
                <c:pt idx="3624">
                  <c:v>7.7529384803490338</c:v>
                </c:pt>
                <c:pt idx="3625">
                  <c:v>7.4645809266790915</c:v>
                </c:pt>
                <c:pt idx="3626">
                  <c:v>7.0859987876320556</c:v>
                </c:pt>
                <c:pt idx="3627">
                  <c:v>6.8651505318499462</c:v>
                </c:pt>
                <c:pt idx="3628">
                  <c:v>6.5714244681319425</c:v>
                </c:pt>
                <c:pt idx="3629">
                  <c:v>6.3711694820033058</c:v>
                </c:pt>
                <c:pt idx="3630">
                  <c:v>6.3295662356578921</c:v>
                </c:pt>
                <c:pt idx="3631">
                  <c:v>6.3113503737126067</c:v>
                </c:pt>
                <c:pt idx="3632">
                  <c:v>6.3093871180986527</c:v>
                </c:pt>
                <c:pt idx="3633">
                  <c:v>6.1789899761765055</c:v>
                </c:pt>
                <c:pt idx="3634">
                  <c:v>6.1219989488123687</c:v>
                </c:pt>
                <c:pt idx="3635">
                  <c:v>6.1248205054131821</c:v>
                </c:pt>
                <c:pt idx="3636">
                  <c:v>6.2277527050228692</c:v>
                </c:pt>
                <c:pt idx="3637">
                  <c:v>6.2567133858636232</c:v>
                </c:pt>
                <c:pt idx="3638">
                  <c:v>6.1922603223367876</c:v>
                </c:pt>
                <c:pt idx="3639">
                  <c:v>6.1068485405523107</c:v>
                </c:pt>
                <c:pt idx="3640">
                  <c:v>5.9920566681702487</c:v>
                </c:pt>
                <c:pt idx="3641">
                  <c:v>5.9393581800443824</c:v>
                </c:pt>
                <c:pt idx="3642">
                  <c:v>5.9332641671248449</c:v>
                </c:pt>
                <c:pt idx="3643">
                  <c:v>6.020613047624078</c:v>
                </c:pt>
                <c:pt idx="3644">
                  <c:v>6.0773655908052548</c:v>
                </c:pt>
                <c:pt idx="3645">
                  <c:v>6.051943229277291</c:v>
                </c:pt>
                <c:pt idx="3646">
                  <c:v>5.9316443608428786</c:v>
                </c:pt>
                <c:pt idx="3647">
                  <c:v>5.798731664432843</c:v>
                </c:pt>
                <c:pt idx="3648">
                  <c:v>5.6903707820989951</c:v>
                </c:pt>
                <c:pt idx="3649">
                  <c:v>5.5680113682341572</c:v>
                </c:pt>
                <c:pt idx="3650">
                  <c:v>5.4917271802750687</c:v>
                </c:pt>
                <c:pt idx="3651">
                  <c:v>5.4542924234460655</c:v>
                </c:pt>
                <c:pt idx="3652">
                  <c:v>5.6294730058501194</c:v>
                </c:pt>
                <c:pt idx="3653">
                  <c:v>5.7737824801812199</c:v>
                </c:pt>
                <c:pt idx="3654">
                  <c:v>5.91660320715296</c:v>
                </c:pt>
                <c:pt idx="3655">
                  <c:v>6.0089483902561112</c:v>
                </c:pt>
                <c:pt idx="3656">
                  <c:v>6.0729439525722153</c:v>
                </c:pt>
                <c:pt idx="3657">
                  <c:v>6.1174782942644921</c:v>
                </c:pt>
                <c:pt idx="3658">
                  <c:v>6.0508138067210346</c:v>
                </c:pt>
                <c:pt idx="3659">
                  <c:v>5.9447009655551417</c:v>
                </c:pt>
                <c:pt idx="3660">
                  <c:v>5.9135522460603029</c:v>
                </c:pt>
                <c:pt idx="3661">
                  <c:v>5.9775451633328895</c:v>
                </c:pt>
                <c:pt idx="3662">
                  <c:v>5.9923693775626399</c:v>
                </c:pt>
                <c:pt idx="3663">
                  <c:v>5.9729231113062182</c:v>
                </c:pt>
                <c:pt idx="3664">
                  <c:v>6.0047236272164168</c:v>
                </c:pt>
                <c:pt idx="3665">
                  <c:v>6.0892699796846399</c:v>
                </c:pt>
                <c:pt idx="3666">
                  <c:v>6.0889202665618747</c:v>
                </c:pt>
                <c:pt idx="3667">
                  <c:v>6.13690534780834</c:v>
                </c:pt>
                <c:pt idx="3668">
                  <c:v>6.2976869713026087</c:v>
                </c:pt>
                <c:pt idx="3669">
                  <c:v>6.5160030502446791</c:v>
                </c:pt>
                <c:pt idx="3670">
                  <c:v>6.6890178650397827</c:v>
                </c:pt>
                <c:pt idx="3671">
                  <c:v>7.0252318556713513</c:v>
                </c:pt>
                <c:pt idx="3672">
                  <c:v>7.4964624271466924</c:v>
                </c:pt>
                <c:pt idx="3673">
                  <c:v>7.781940469133156</c:v>
                </c:pt>
                <c:pt idx="3674">
                  <c:v>7.8504335744876599</c:v>
                </c:pt>
                <c:pt idx="3675">
                  <c:v>7.9627967772312997</c:v>
                </c:pt>
                <c:pt idx="3676">
                  <c:v>8.1724057075090375</c:v>
                </c:pt>
                <c:pt idx="3677">
                  <c:v>8.4175216851549113</c:v>
                </c:pt>
                <c:pt idx="3678">
                  <c:v>8.6899209659726218</c:v>
                </c:pt>
                <c:pt idx="3679">
                  <c:v>8.9848651333401595</c:v>
                </c:pt>
                <c:pt idx="3680">
                  <c:v>9.1910585583884945</c:v>
                </c:pt>
                <c:pt idx="3681">
                  <c:v>9.2392107903917271</c:v>
                </c:pt>
                <c:pt idx="3682">
                  <c:v>9.3826378033853661</c:v>
                </c:pt>
                <c:pt idx="3683">
                  <c:v>9.4243818206010292</c:v>
                </c:pt>
                <c:pt idx="3684">
                  <c:v>9.3703486784970078</c:v>
                </c:pt>
                <c:pt idx="3685">
                  <c:v>9.2227886315782186</c:v>
                </c:pt>
                <c:pt idx="3686">
                  <c:v>8.9692688162592997</c:v>
                </c:pt>
                <c:pt idx="3687">
                  <c:v>8.7969059477459144</c:v>
                </c:pt>
                <c:pt idx="3688">
                  <c:v>8.6976662912571907</c:v>
                </c:pt>
                <c:pt idx="3689">
                  <c:v>8.6339830447486783</c:v>
                </c:pt>
                <c:pt idx="3690">
                  <c:v>8.5941925769673624</c:v>
                </c:pt>
                <c:pt idx="3691">
                  <c:v>8.377923942636972</c:v>
                </c:pt>
                <c:pt idx="3692">
                  <c:v>8.0423702406519162</c:v>
                </c:pt>
                <c:pt idx="3693">
                  <c:v>7.7125058222117309</c:v>
                </c:pt>
                <c:pt idx="3694">
                  <c:v>7.4311040817552962</c:v>
                </c:pt>
                <c:pt idx="3695">
                  <c:v>7.2113370700682289</c:v>
                </c:pt>
                <c:pt idx="3696">
                  <c:v>7.1130812750726289</c:v>
                </c:pt>
                <c:pt idx="3697">
                  <c:v>7.0949104704791859</c:v>
                </c:pt>
                <c:pt idx="3698">
                  <c:v>7.1141490526526781</c:v>
                </c:pt>
                <c:pt idx="3699">
                  <c:v>7.0942915351291589</c:v>
                </c:pt>
                <c:pt idx="3700">
                  <c:v>7.0075026619102809</c:v>
                </c:pt>
                <c:pt idx="3701">
                  <c:v>6.89961670046827</c:v>
                </c:pt>
                <c:pt idx="3702">
                  <c:v>6.8540499160262947</c:v>
                </c:pt>
                <c:pt idx="3703">
                  <c:v>6.8335483264780574</c:v>
                </c:pt>
                <c:pt idx="3704">
                  <c:v>6.7404282413707328</c:v>
                </c:pt>
                <c:pt idx="3705">
                  <c:v>6.6363018361846517</c:v>
                </c:pt>
                <c:pt idx="3706">
                  <c:v>6.5065276941855581</c:v>
                </c:pt>
                <c:pt idx="3707">
                  <c:v>6.4757816746638159</c:v>
                </c:pt>
                <c:pt idx="3708">
                  <c:v>6.3894116932705716</c:v>
                </c:pt>
                <c:pt idx="3709">
                  <c:v>6.3496337067930027</c:v>
                </c:pt>
                <c:pt idx="3710">
                  <c:v>6.3542414187480745</c:v>
                </c:pt>
                <c:pt idx="3711">
                  <c:v>6.3253681502003376</c:v>
                </c:pt>
                <c:pt idx="3712">
                  <c:v>6.271242921006472</c:v>
                </c:pt>
                <c:pt idx="3713">
                  <c:v>6.1484781174610585</c:v>
                </c:pt>
                <c:pt idx="3714">
                  <c:v>6.0144988791569345</c:v>
                </c:pt>
                <c:pt idx="3715">
                  <c:v>5.871007071687127</c:v>
                </c:pt>
                <c:pt idx="3716">
                  <c:v>5.7327238500523521</c:v>
                </c:pt>
                <c:pt idx="3717">
                  <c:v>5.6002113789984191</c:v>
                </c:pt>
                <c:pt idx="3718">
                  <c:v>5.5164636401720974</c:v>
                </c:pt>
                <c:pt idx="3719">
                  <c:v>5.5353554543561634</c:v>
                </c:pt>
                <c:pt idx="3720">
                  <c:v>5.4887996830315782</c:v>
                </c:pt>
                <c:pt idx="3721">
                  <c:v>5.5443946678209137</c:v>
                </c:pt>
                <c:pt idx="3722">
                  <c:v>5.6199596852427378</c:v>
                </c:pt>
                <c:pt idx="3723">
                  <c:v>5.6919680486261415</c:v>
                </c:pt>
                <c:pt idx="3724">
                  <c:v>5.6728298187803681</c:v>
                </c:pt>
                <c:pt idx="3725">
                  <c:v>5.781899019713868</c:v>
                </c:pt>
                <c:pt idx="3726">
                  <c:v>5.9164012534057697</c:v>
                </c:pt>
                <c:pt idx="3727">
                  <c:v>5.9981869143716304</c:v>
                </c:pt>
                <c:pt idx="3728">
                  <c:v>6.0433883100256329</c:v>
                </c:pt>
                <c:pt idx="3729">
                  <c:v>6.0660196701516327</c:v>
                </c:pt>
                <c:pt idx="3730">
                  <c:v>5.9664112125638269</c:v>
                </c:pt>
                <c:pt idx="3731">
                  <c:v>5.9372593195129708</c:v>
                </c:pt>
                <c:pt idx="3732">
                  <c:v>5.8680476281358001</c:v>
                </c:pt>
                <c:pt idx="3733">
                  <c:v>5.7950998990594407</c:v>
                </c:pt>
                <c:pt idx="3734">
                  <c:v>5.8082825868493</c:v>
                </c:pt>
                <c:pt idx="3735">
                  <c:v>5.790129835011351</c:v>
                </c:pt>
                <c:pt idx="3736">
                  <c:v>5.7375477811700835</c:v>
                </c:pt>
                <c:pt idx="3737">
                  <c:v>5.6962183056038986</c:v>
                </c:pt>
                <c:pt idx="3738">
                  <c:v>5.9035300701620548</c:v>
                </c:pt>
                <c:pt idx="3739">
                  <c:v>6.1857757042154518</c:v>
                </c:pt>
                <c:pt idx="3740">
                  <c:v>6.3955280173940032</c:v>
                </c:pt>
                <c:pt idx="3741">
                  <c:v>6.3949905715194415</c:v>
                </c:pt>
                <c:pt idx="3742">
                  <c:v>6.3388406878438106</c:v>
                </c:pt>
                <c:pt idx="3743">
                  <c:v>6.3850309515009949</c:v>
                </c:pt>
                <c:pt idx="3744">
                  <c:v>6.4604824220947572</c:v>
                </c:pt>
                <c:pt idx="3745">
                  <c:v>6.6715034296750932</c:v>
                </c:pt>
                <c:pt idx="3746">
                  <c:v>6.6475972757286241</c:v>
                </c:pt>
                <c:pt idx="3747">
                  <c:v>6.527424337671996</c:v>
                </c:pt>
                <c:pt idx="3748">
                  <c:v>6.5591534442887998</c:v>
                </c:pt>
                <c:pt idx="3749">
                  <c:v>6.6727242590873264</c:v>
                </c:pt>
                <c:pt idx="3750">
                  <c:v>6.8541432286109982</c:v>
                </c:pt>
                <c:pt idx="3751">
                  <c:v>7.0724079327361951</c:v>
                </c:pt>
                <c:pt idx="3752">
                  <c:v>7.1948790410363426</c:v>
                </c:pt>
                <c:pt idx="3753">
                  <c:v>7.431225101544678</c:v>
                </c:pt>
                <c:pt idx="3754">
                  <c:v>7.5930380185787749</c:v>
                </c:pt>
                <c:pt idx="3755">
                  <c:v>7.8178835654940366</c:v>
                </c:pt>
                <c:pt idx="3756">
                  <c:v>8.0533686462684866</c:v>
                </c:pt>
                <c:pt idx="3757">
                  <c:v>8.1337851229551461</c:v>
                </c:pt>
                <c:pt idx="3758">
                  <c:v>8.1371215892490696</c:v>
                </c:pt>
                <c:pt idx="3759">
                  <c:v>8.1054792289525786</c:v>
                </c:pt>
                <c:pt idx="3760">
                  <c:v>8.1322415475077729</c:v>
                </c:pt>
                <c:pt idx="3761">
                  <c:v>8.2235717284106578</c:v>
                </c:pt>
                <c:pt idx="3762">
                  <c:v>8.2725406709272669</c:v>
                </c:pt>
                <c:pt idx="3763">
                  <c:v>8.3303785281946521</c:v>
                </c:pt>
                <c:pt idx="3764">
                  <c:v>8.3478839768774797</c:v>
                </c:pt>
                <c:pt idx="3765">
                  <c:v>8.2507178917036743</c:v>
                </c:pt>
                <c:pt idx="3766">
                  <c:v>8.2573614337749088</c:v>
                </c:pt>
                <c:pt idx="3767">
                  <c:v>8.2607683086196015</c:v>
                </c:pt>
                <c:pt idx="3768">
                  <c:v>8.3149632272435028</c:v>
                </c:pt>
                <c:pt idx="3769">
                  <c:v>8.2862609111146934</c:v>
                </c:pt>
                <c:pt idx="3770">
                  <c:v>8.311304309352483</c:v>
                </c:pt>
                <c:pt idx="3771">
                  <c:v>8.3433853558737763</c:v>
                </c:pt>
                <c:pt idx="3772">
                  <c:v>8.2669898718617141</c:v>
                </c:pt>
                <c:pt idx="3773">
                  <c:v>8.250828698901234</c:v>
                </c:pt>
                <c:pt idx="3774">
                  <c:v>8.309645688407862</c:v>
                </c:pt>
                <c:pt idx="3775">
                  <c:v>8.4017895983695823</c:v>
                </c:pt>
                <c:pt idx="3776">
                  <c:v>8.5532534370210058</c:v>
                </c:pt>
                <c:pt idx="3777">
                  <c:v>8.6534043499127407</c:v>
                </c:pt>
                <c:pt idx="3778">
                  <c:v>8.7472828153603217</c:v>
                </c:pt>
                <c:pt idx="3779">
                  <c:v>8.649974576462288</c:v>
                </c:pt>
                <c:pt idx="3780">
                  <c:v>8.5228371002915519</c:v>
                </c:pt>
                <c:pt idx="3781">
                  <c:v>8.2659201374144491</c:v>
                </c:pt>
                <c:pt idx="3782">
                  <c:v>8.0888983422730814</c:v>
                </c:pt>
                <c:pt idx="3783">
                  <c:v>7.9467071664959965</c:v>
                </c:pt>
                <c:pt idx="3784">
                  <c:v>7.8678592210754488</c:v>
                </c:pt>
                <c:pt idx="3785">
                  <c:v>7.8171912859559294</c:v>
                </c:pt>
                <c:pt idx="3786">
                  <c:v>7.7075233552408706</c:v>
                </c:pt>
                <c:pt idx="3787">
                  <c:v>7.5736799780780686</c:v>
                </c:pt>
                <c:pt idx="3788">
                  <c:v>7.3905180877657601</c:v>
                </c:pt>
                <c:pt idx="3789">
                  <c:v>7.1620848952049485</c:v>
                </c:pt>
                <c:pt idx="3790">
                  <c:v>6.7668297376232953</c:v>
                </c:pt>
                <c:pt idx="3791">
                  <c:v>6.5914411332111111</c:v>
                </c:pt>
                <c:pt idx="3792">
                  <c:v>6.4138596359966531</c:v>
                </c:pt>
                <c:pt idx="3793">
                  <c:v>6.1917991912449333</c:v>
                </c:pt>
                <c:pt idx="3794">
                  <c:v>5.9650838962468367</c:v>
                </c:pt>
                <c:pt idx="3795">
                  <c:v>5.7366929584427346</c:v>
                </c:pt>
                <c:pt idx="3796">
                  <c:v>5.5650095567805415</c:v>
                </c:pt>
                <c:pt idx="3797">
                  <c:v>5.6209757732777907</c:v>
                </c:pt>
                <c:pt idx="3798">
                  <c:v>5.6457496811673415</c:v>
                </c:pt>
                <c:pt idx="3799">
                  <c:v>5.7685359423107272</c:v>
                </c:pt>
                <c:pt idx="3800">
                  <c:v>5.9682994353362471</c:v>
                </c:pt>
                <c:pt idx="3801">
                  <c:v>6.031896278390378</c:v>
                </c:pt>
                <c:pt idx="3802">
                  <c:v>5.9259047488853644</c:v>
                </c:pt>
                <c:pt idx="3803">
                  <c:v>5.7657292027681244</c:v>
                </c:pt>
                <c:pt idx="3804">
                  <c:v>5.7340234658591331</c:v>
                </c:pt>
                <c:pt idx="3805">
                  <c:v>5.7700652553033116</c:v>
                </c:pt>
                <c:pt idx="3806">
                  <c:v>5.8404482155662656</c:v>
                </c:pt>
                <c:pt idx="3807">
                  <c:v>5.8607068635394786</c:v>
                </c:pt>
                <c:pt idx="3808">
                  <c:v>5.9609774324968443</c:v>
                </c:pt>
                <c:pt idx="3809">
                  <c:v>6.0648036951502844</c:v>
                </c:pt>
                <c:pt idx="3810">
                  <c:v>6.1409094210757109</c:v>
                </c:pt>
                <c:pt idx="3811">
                  <c:v>6.1435666988097895</c:v>
                </c:pt>
                <c:pt idx="3812">
                  <c:v>6.0864709084755635</c:v>
                </c:pt>
                <c:pt idx="3813">
                  <c:v>6.0738810386472784</c:v>
                </c:pt>
                <c:pt idx="3814">
                  <c:v>6.0925473555407041</c:v>
                </c:pt>
                <c:pt idx="3815">
                  <c:v>6.1122799883476784</c:v>
                </c:pt>
                <c:pt idx="3816">
                  <c:v>6.1219198287955505</c:v>
                </c:pt>
                <c:pt idx="3817">
                  <c:v>6.0860041051849736</c:v>
                </c:pt>
                <c:pt idx="3818">
                  <c:v>6.0236949145267538</c:v>
                </c:pt>
                <c:pt idx="3819">
                  <c:v>5.9801994344076759</c:v>
                </c:pt>
                <c:pt idx="3820">
                  <c:v>6.0084296876992269</c:v>
                </c:pt>
                <c:pt idx="3821">
                  <c:v>6.0544290507891674</c:v>
                </c:pt>
                <c:pt idx="3822">
                  <c:v>6.0735073385673504</c:v>
                </c:pt>
                <c:pt idx="3823">
                  <c:v>6.0321027547352095</c:v>
                </c:pt>
                <c:pt idx="3824">
                  <c:v>6.0262017184134136</c:v>
                </c:pt>
                <c:pt idx="3825">
                  <c:v>6.0105003798296295</c:v>
                </c:pt>
                <c:pt idx="3826">
                  <c:v>6.0132848125131995</c:v>
                </c:pt>
                <c:pt idx="3827">
                  <c:v>6.0057785756719229</c:v>
                </c:pt>
                <c:pt idx="3828">
                  <c:v>6.0172379617066163</c:v>
                </c:pt>
                <c:pt idx="3829">
                  <c:v>5.9681694833290466</c:v>
                </c:pt>
                <c:pt idx="3830">
                  <c:v>5.931345521795329</c:v>
                </c:pt>
                <c:pt idx="3831">
                  <c:v>5.8794666942367844</c:v>
                </c:pt>
                <c:pt idx="3832">
                  <c:v>5.852669936070976</c:v>
                </c:pt>
                <c:pt idx="3833">
                  <c:v>5.8282517887877878</c:v>
                </c:pt>
                <c:pt idx="3834">
                  <c:v>5.8796874031944508</c:v>
                </c:pt>
                <c:pt idx="3835">
                  <c:v>5.931429710410459</c:v>
                </c:pt>
                <c:pt idx="3836">
                  <c:v>5.9279366617177729</c:v>
                </c:pt>
                <c:pt idx="3837">
                  <c:v>5.9850982701071223</c:v>
                </c:pt>
                <c:pt idx="3838">
                  <c:v>6.0452965606282225</c:v>
                </c:pt>
                <c:pt idx="3839">
                  <c:v>5.9931499726163562</c:v>
                </c:pt>
                <c:pt idx="3840">
                  <c:v>5.9663914635983222</c:v>
                </c:pt>
                <c:pt idx="3841">
                  <c:v>5.969500829016158</c:v>
                </c:pt>
                <c:pt idx="3842">
                  <c:v>5.923760390898396</c:v>
                </c:pt>
                <c:pt idx="3843">
                  <c:v>5.8566171894743473</c:v>
                </c:pt>
                <c:pt idx="3844">
                  <c:v>5.7417606958265761</c:v>
                </c:pt>
                <c:pt idx="3845">
                  <c:v>5.6116475396553547</c:v>
                </c:pt>
                <c:pt idx="3846">
                  <c:v>5.5746744310900871</c:v>
                </c:pt>
                <c:pt idx="3847">
                  <c:v>5.5182626386683156</c:v>
                </c:pt>
                <c:pt idx="3848">
                  <c:v>5.5066499045207697</c:v>
                </c:pt>
                <c:pt idx="3849">
                  <c:v>5.4717313664716194</c:v>
                </c:pt>
                <c:pt idx="3850">
                  <c:v>5.4102314017065112</c:v>
                </c:pt>
                <c:pt idx="3851">
                  <c:v>5.4646773587477657</c:v>
                </c:pt>
                <c:pt idx="3852">
                  <c:v>5.4751396550804019</c:v>
                </c:pt>
                <c:pt idx="3853">
                  <c:v>5.4203352249820886</c:v>
                </c:pt>
                <c:pt idx="3854">
                  <c:v>5.3242022267622726</c:v>
                </c:pt>
                <c:pt idx="3855">
                  <c:v>5.2277141017608209</c:v>
                </c:pt>
                <c:pt idx="3856">
                  <c:v>5.1073472608274608</c:v>
                </c:pt>
                <c:pt idx="3857">
                  <c:v>4.9335388824421482</c:v>
                </c:pt>
                <c:pt idx="3858">
                  <c:v>4.9065570791422015</c:v>
                </c:pt>
                <c:pt idx="3859">
                  <c:v>4.8836699080638528</c:v>
                </c:pt>
                <c:pt idx="3860">
                  <c:v>4.8108701971774321</c:v>
                </c:pt>
                <c:pt idx="3861">
                  <c:v>4.8124042577650856</c:v>
                </c:pt>
                <c:pt idx="3862">
                  <c:v>4.8608916369128163</c:v>
                </c:pt>
                <c:pt idx="3863">
                  <c:v>4.8899473190735678</c:v>
                </c:pt>
                <c:pt idx="3864">
                  <c:v>4.9604580821030444</c:v>
                </c:pt>
                <c:pt idx="3865">
                  <c:v>4.9298541101269722</c:v>
                </c:pt>
                <c:pt idx="3866">
                  <c:v>4.9751622856399464</c:v>
                </c:pt>
                <c:pt idx="3867">
                  <c:v>5.15799301891224</c:v>
                </c:pt>
                <c:pt idx="3868">
                  <c:v>5.381722438954168</c:v>
                </c:pt>
                <c:pt idx="3869">
                  <c:v>5.5954168306119572</c:v>
                </c:pt>
                <c:pt idx="3870">
                  <c:v>5.8219032981652177</c:v>
                </c:pt>
                <c:pt idx="3871">
                  <c:v>5.970198464657595</c:v>
                </c:pt>
                <c:pt idx="3872">
                  <c:v>6.0560800861934379</c:v>
                </c:pt>
                <c:pt idx="3873">
                  <c:v>6.1112547361245229</c:v>
                </c:pt>
                <c:pt idx="3874">
                  <c:v>6.0340285858553795</c:v>
                </c:pt>
                <c:pt idx="3875">
                  <c:v>6.0251233126519779</c:v>
                </c:pt>
                <c:pt idx="3876">
                  <c:v>6.05071699714758</c:v>
                </c:pt>
                <c:pt idx="3877">
                  <c:v>6.1743797621715562</c:v>
                </c:pt>
                <c:pt idx="3878">
                  <c:v>6.3112732498055486</c:v>
                </c:pt>
                <c:pt idx="3879">
                  <c:v>6.4825563982247036</c:v>
                </c:pt>
                <c:pt idx="3880">
                  <c:v>6.7162220991106736</c:v>
                </c:pt>
                <c:pt idx="3881">
                  <c:v>6.8502010748455726</c:v>
                </c:pt>
                <c:pt idx="3882">
                  <c:v>7.0894996679949518</c:v>
                </c:pt>
                <c:pt idx="3883">
                  <c:v>7.1987842030929938</c:v>
                </c:pt>
                <c:pt idx="3884">
                  <c:v>7.1788901080863621</c:v>
                </c:pt>
                <c:pt idx="3885">
                  <c:v>7.1515942004187689</c:v>
                </c:pt>
                <c:pt idx="3886">
                  <c:v>7.2277819171253439</c:v>
                </c:pt>
                <c:pt idx="3887">
                  <c:v>7.2478525653229413</c:v>
                </c:pt>
                <c:pt idx="3888">
                  <c:v>7.2412545231332395</c:v>
                </c:pt>
                <c:pt idx="3889">
                  <c:v>7.3519316765321223</c:v>
                </c:pt>
                <c:pt idx="3890">
                  <c:v>7.3611154297927275</c:v>
                </c:pt>
                <c:pt idx="3891">
                  <c:v>7.2172388180213503</c:v>
                </c:pt>
                <c:pt idx="3892">
                  <c:v>7.2558519474048202</c:v>
                </c:pt>
                <c:pt idx="3893">
                  <c:v>7.3619166735744939</c:v>
                </c:pt>
                <c:pt idx="3894">
                  <c:v>7.4768034867006357</c:v>
                </c:pt>
                <c:pt idx="3895">
                  <c:v>7.5639960920942828</c:v>
                </c:pt>
                <c:pt idx="3896">
                  <c:v>7.5860776913185646</c:v>
                </c:pt>
                <c:pt idx="3897">
                  <c:v>7.6624037785976205</c:v>
                </c:pt>
                <c:pt idx="3898">
                  <c:v>7.875836051964578</c:v>
                </c:pt>
                <c:pt idx="3899">
                  <c:v>8.2746151097604344</c:v>
                </c:pt>
                <c:pt idx="3900">
                  <c:v>8.4629324841446625</c:v>
                </c:pt>
                <c:pt idx="3901">
                  <c:v>8.5365178504434134</c:v>
                </c:pt>
                <c:pt idx="3902">
                  <c:v>8.3870644467104647</c:v>
                </c:pt>
                <c:pt idx="3903">
                  <c:v>8.1124421816237149</c:v>
                </c:pt>
                <c:pt idx="3904">
                  <c:v>7.9446216733483652</c:v>
                </c:pt>
                <c:pt idx="3905">
                  <c:v>7.7873301800075732</c:v>
                </c:pt>
                <c:pt idx="3906">
                  <c:v>7.5502139327055069</c:v>
                </c:pt>
                <c:pt idx="3907">
                  <c:v>7.3673668768975649</c:v>
                </c:pt>
                <c:pt idx="3908">
                  <c:v>7.2147295719450319</c:v>
                </c:pt>
                <c:pt idx="3909">
                  <c:v>7.0171942627980712</c:v>
                </c:pt>
                <c:pt idx="3910">
                  <c:v>6.8067117281696206</c:v>
                </c:pt>
                <c:pt idx="3911">
                  <c:v>6.7467357094333522</c:v>
                </c:pt>
                <c:pt idx="3912">
                  <c:v>6.6570842283606559</c:v>
                </c:pt>
                <c:pt idx="3913">
                  <c:v>6.6845478856505256</c:v>
                </c:pt>
                <c:pt idx="3914">
                  <c:v>6.711304793475664</c:v>
                </c:pt>
                <c:pt idx="3915">
                  <c:v>6.5730724899882134</c:v>
                </c:pt>
                <c:pt idx="3916">
                  <c:v>6.3902907338200752</c:v>
                </c:pt>
                <c:pt idx="3917">
                  <c:v>6.2645003031467876</c:v>
                </c:pt>
                <c:pt idx="3918">
                  <c:v>6.1974007160815709</c:v>
                </c:pt>
                <c:pt idx="3919">
                  <c:v>6.2965935362008256</c:v>
                </c:pt>
                <c:pt idx="3920">
                  <c:v>6.4585645259930127</c:v>
                </c:pt>
                <c:pt idx="3921">
                  <c:v>6.5098546200881637</c:v>
                </c:pt>
                <c:pt idx="3922">
                  <c:v>6.6536442975608177</c:v>
                </c:pt>
                <c:pt idx="3923">
                  <c:v>6.7606904285624108</c:v>
                </c:pt>
                <c:pt idx="3924">
                  <c:v>6.8810164630745687</c:v>
                </c:pt>
                <c:pt idx="3925">
                  <c:v>6.9850944442287153</c:v>
                </c:pt>
                <c:pt idx="3926">
                  <c:v>7.0087889584011398</c:v>
                </c:pt>
                <c:pt idx="3927">
                  <c:v>6.9242894055167401</c:v>
                </c:pt>
                <c:pt idx="3928">
                  <c:v>6.8928311553460393</c:v>
                </c:pt>
                <c:pt idx="3929">
                  <c:v>6.8594688302139533</c:v>
                </c:pt>
                <c:pt idx="3930">
                  <c:v>6.7716123630666756</c:v>
                </c:pt>
                <c:pt idx="3931">
                  <c:v>6.5775955117890712</c:v>
                </c:pt>
                <c:pt idx="3932">
                  <c:v>6.5327512631266016</c:v>
                </c:pt>
                <c:pt idx="3933">
                  <c:v>6.7140909634156296</c:v>
                </c:pt>
                <c:pt idx="3934">
                  <c:v>6.7559185310926724</c:v>
                </c:pt>
                <c:pt idx="3935">
                  <c:v>6.8145194618503586</c:v>
                </c:pt>
                <c:pt idx="3936">
                  <c:v>6.8564242606938883</c:v>
                </c:pt>
                <c:pt idx="3937">
                  <c:v>6.8877600371636358</c:v>
                </c:pt>
                <c:pt idx="3938">
                  <c:v>6.9553801317692256</c:v>
                </c:pt>
                <c:pt idx="3939">
                  <c:v>7.0535444004143546</c:v>
                </c:pt>
                <c:pt idx="3940">
                  <c:v>7.1262299958998074</c:v>
                </c:pt>
                <c:pt idx="3941">
                  <c:v>7.0302840240203741</c:v>
                </c:pt>
                <c:pt idx="3942">
                  <c:v>7.0194964552904446</c:v>
                </c:pt>
                <c:pt idx="3943">
                  <c:v>6.8888485433129825</c:v>
                </c:pt>
                <c:pt idx="3944">
                  <c:v>6.7981983644059873</c:v>
                </c:pt>
                <c:pt idx="3945">
                  <c:v>6.7009391672507714</c:v>
                </c:pt>
                <c:pt idx="3946">
                  <c:v>6.6946056560276048</c:v>
                </c:pt>
                <c:pt idx="3947">
                  <c:v>6.6704992356835673</c:v>
                </c:pt>
                <c:pt idx="3948">
                  <c:v>6.6850165384423228</c:v>
                </c:pt>
                <c:pt idx="3949">
                  <c:v>6.7409255653939359</c:v>
                </c:pt>
                <c:pt idx="3950">
                  <c:v>6.7149258995414947</c:v>
                </c:pt>
                <c:pt idx="3951">
                  <c:v>6.59037650838349</c:v>
                </c:pt>
                <c:pt idx="3952">
                  <c:v>6.4436539505519264</c:v>
                </c:pt>
                <c:pt idx="3953">
                  <c:v>6.2278135196637665</c:v>
                </c:pt>
                <c:pt idx="3954">
                  <c:v>5.92025621124567</c:v>
                </c:pt>
                <c:pt idx="3955">
                  <c:v>5.64048981714026</c:v>
                </c:pt>
                <c:pt idx="3956">
                  <c:v>5.3984319248997759</c:v>
                </c:pt>
                <c:pt idx="3957">
                  <c:v>5.3440668661752788</c:v>
                </c:pt>
                <c:pt idx="3958">
                  <c:v>5.3450586601248302</c:v>
                </c:pt>
                <c:pt idx="3959">
                  <c:v>5.390399018203242</c:v>
                </c:pt>
                <c:pt idx="3960">
                  <c:v>5.4176702736885529</c:v>
                </c:pt>
                <c:pt idx="3961">
                  <c:v>5.3815020556588431</c:v>
                </c:pt>
                <c:pt idx="3962">
                  <c:v>5.1457255043015158</c:v>
                </c:pt>
                <c:pt idx="3963">
                  <c:v>5.0126113567320614</c:v>
                </c:pt>
                <c:pt idx="3964">
                  <c:v>5.0226087547738958</c:v>
                </c:pt>
                <c:pt idx="3965">
                  <c:v>5.0887856944248266</c:v>
                </c:pt>
                <c:pt idx="3966">
                  <c:v>5.1275968088476187</c:v>
                </c:pt>
                <c:pt idx="3967">
                  <c:v>5.1177815861209428</c:v>
                </c:pt>
                <c:pt idx="3968">
                  <c:v>5.0086592748339491</c:v>
                </c:pt>
                <c:pt idx="3969">
                  <c:v>4.8804603399485282</c:v>
                </c:pt>
                <c:pt idx="3970">
                  <c:v>4.9328306603977632</c:v>
                </c:pt>
                <c:pt idx="3971">
                  <c:v>5.0105946471110894</c:v>
                </c:pt>
                <c:pt idx="3972">
                  <c:v>4.9353966636731954</c:v>
                </c:pt>
                <c:pt idx="3973">
                  <c:v>4.7710288032073231</c:v>
                </c:pt>
                <c:pt idx="3974">
                  <c:v>4.7185766803383116</c:v>
                </c:pt>
                <c:pt idx="3975">
                  <c:v>4.8587476323072316</c:v>
                </c:pt>
                <c:pt idx="3976">
                  <c:v>5.1379067210832048</c:v>
                </c:pt>
                <c:pt idx="3977">
                  <c:v>5.3737926113589829</c:v>
                </c:pt>
                <c:pt idx="3978">
                  <c:v>5.5909147149039669</c:v>
                </c:pt>
                <c:pt idx="3979">
                  <c:v>5.7620314060557041</c:v>
                </c:pt>
                <c:pt idx="3980">
                  <c:v>5.8462066554181131</c:v>
                </c:pt>
                <c:pt idx="3981">
                  <c:v>5.8615566384831608</c:v>
                </c:pt>
                <c:pt idx="3982">
                  <c:v>5.8171563782282592</c:v>
                </c:pt>
                <c:pt idx="3983">
                  <c:v>5.6375614442932811</c:v>
                </c:pt>
                <c:pt idx="3984">
                  <c:v>5.4583049251219702</c:v>
                </c:pt>
                <c:pt idx="3985">
                  <c:v>5.2743172786903658</c:v>
                </c:pt>
                <c:pt idx="3986">
                  <c:v>5.1524312984954976</c:v>
                </c:pt>
                <c:pt idx="3987">
                  <c:v>5.0918868991876938</c:v>
                </c:pt>
                <c:pt idx="3988">
                  <c:v>5.0249501520813862</c:v>
                </c:pt>
                <c:pt idx="3989">
                  <c:v>4.9787095532187537</c:v>
                </c:pt>
                <c:pt idx="3990">
                  <c:v>4.9001972315942099</c:v>
                </c:pt>
                <c:pt idx="3991">
                  <c:v>4.8911393297695867</c:v>
                </c:pt>
                <c:pt idx="3992">
                  <c:v>5.0359631704761183</c:v>
                </c:pt>
                <c:pt idx="3993">
                  <c:v>5.1789122588311409</c:v>
                </c:pt>
                <c:pt idx="3994">
                  <c:v>5.2112967213922738</c:v>
                </c:pt>
                <c:pt idx="3995">
                  <c:v>5.3066456223431828</c:v>
                </c:pt>
                <c:pt idx="3996">
                  <c:v>5.4971405951005359</c:v>
                </c:pt>
                <c:pt idx="3997">
                  <c:v>5.6050817774445791</c:v>
                </c:pt>
                <c:pt idx="3998">
                  <c:v>5.6287577438819216</c:v>
                </c:pt>
                <c:pt idx="3999">
                  <c:v>5.7123700706471014</c:v>
                </c:pt>
                <c:pt idx="4000">
                  <c:v>5.720615833448135</c:v>
                </c:pt>
                <c:pt idx="4001">
                  <c:v>5.7022092946741427</c:v>
                </c:pt>
                <c:pt idx="4002">
                  <c:v>5.6850816853485515</c:v>
                </c:pt>
                <c:pt idx="4003">
                  <c:v>5.8180631322483718</c:v>
                </c:pt>
                <c:pt idx="4004">
                  <c:v>6.0102937142054929</c:v>
                </c:pt>
                <c:pt idx="4005">
                  <c:v>6.2696032246048095</c:v>
                </c:pt>
                <c:pt idx="4006">
                  <c:v>6.42287007145638</c:v>
                </c:pt>
                <c:pt idx="4007">
                  <c:v>6.4227384225879982</c:v>
                </c:pt>
                <c:pt idx="4008">
                  <c:v>6.3998456748716626</c:v>
                </c:pt>
                <c:pt idx="4009">
                  <c:v>6.3542780066785474</c:v>
                </c:pt>
                <c:pt idx="4010">
                  <c:v>6.2652136117251827</c:v>
                </c:pt>
                <c:pt idx="4011">
                  <c:v>6.1049848013129635</c:v>
                </c:pt>
                <c:pt idx="4012">
                  <c:v>6.0236323283987661</c:v>
                </c:pt>
                <c:pt idx="4013">
                  <c:v>6.053619686085888</c:v>
                </c:pt>
                <c:pt idx="4014">
                  <c:v>6.1116288391319706</c:v>
                </c:pt>
                <c:pt idx="4015">
                  <c:v>6.1867378714358372</c:v>
                </c:pt>
                <c:pt idx="4016">
                  <c:v>6.3830492423120972</c:v>
                </c:pt>
                <c:pt idx="4017">
                  <c:v>6.615665834196288</c:v>
                </c:pt>
                <c:pt idx="4018">
                  <c:v>6.7870283435146908</c:v>
                </c:pt>
                <c:pt idx="4019">
                  <c:v>6.9127476747986041</c:v>
                </c:pt>
                <c:pt idx="4020">
                  <c:v>7.0043145893428305</c:v>
                </c:pt>
                <c:pt idx="4021">
                  <c:v>7.2685820977259548</c:v>
                </c:pt>
                <c:pt idx="4022">
                  <c:v>7.4258336524512192</c:v>
                </c:pt>
                <c:pt idx="4023">
                  <c:v>7.6673755845632021</c:v>
                </c:pt>
                <c:pt idx="4024">
                  <c:v>7.8862134883688633</c:v>
                </c:pt>
                <c:pt idx="4025">
                  <c:v>8.1925453474576972</c:v>
                </c:pt>
                <c:pt idx="4026">
                  <c:v>8.3032718933537772</c:v>
                </c:pt>
                <c:pt idx="4027">
                  <c:v>8.2745675018322</c:v>
                </c:pt>
                <c:pt idx="4028">
                  <c:v>8.1411465675396872</c:v>
                </c:pt>
                <c:pt idx="4029">
                  <c:v>8.1855494325511717</c:v>
                </c:pt>
              </c:numCache>
            </c:numRef>
          </c:yVal>
          <c:smooth val="0"/>
          <c:extLst>
            <c:ext xmlns:c16="http://schemas.microsoft.com/office/drawing/2014/chart" uri="{C3380CC4-5D6E-409C-BE32-E72D297353CC}">
              <c16:uniqueId val="{00000004-5FD4-46BB-AFD0-CA7B61910BB5}"/>
            </c:ext>
          </c:extLst>
        </c:ser>
        <c:dLbls>
          <c:showLegendKey val="0"/>
          <c:showVal val="0"/>
          <c:showCatName val="0"/>
          <c:showSerName val="0"/>
          <c:showPercent val="0"/>
          <c:showBubbleSize val="0"/>
        </c:dLbls>
        <c:axId val="677760120"/>
        <c:axId val="677760480"/>
      </c:scatterChart>
      <c:valAx>
        <c:axId val="677760120"/>
        <c:scaling>
          <c:orientation val="minMax"/>
          <c:max val="12"/>
        </c:scaling>
        <c:delete val="1"/>
        <c:axPos val="b"/>
        <c:title>
          <c:tx>
            <c:rich>
              <a:bodyPr rot="0" vert="horz"/>
              <a:lstStyle/>
              <a:p>
                <a:pPr>
                  <a:defRPr/>
                </a:pPr>
                <a:r>
                  <a:rPr lang="en-GB"/>
                  <a:t>Length (mm)</a:t>
                </a:r>
              </a:p>
            </c:rich>
          </c:tx>
          <c:layout>
            <c:manualLayout>
              <c:xMode val="edge"/>
              <c:yMode val="edge"/>
              <c:x val="0.4429910215736253"/>
              <c:y val="0.85175436311930863"/>
            </c:manualLayout>
          </c:layout>
          <c:overlay val="0"/>
          <c:spPr>
            <a:noFill/>
            <a:ln>
              <a:noFill/>
            </a:ln>
            <a:effectLst/>
          </c:spPr>
        </c:title>
        <c:numFmt formatCode="0" sourceLinked="0"/>
        <c:majorTickMark val="none"/>
        <c:minorTickMark val="none"/>
        <c:tickLblPos val="nextTo"/>
        <c:crossAx val="677760480"/>
        <c:crosses val="autoZero"/>
        <c:crossBetween val="midCat"/>
        <c:majorUnit val="2"/>
      </c:valAx>
      <c:valAx>
        <c:axId val="677760480"/>
        <c:scaling>
          <c:orientation val="minMax"/>
          <c:max val="28"/>
          <c:min val="0"/>
        </c:scaling>
        <c:delete val="1"/>
        <c:axPos val="l"/>
        <c:title>
          <c:tx>
            <c:rich>
              <a:bodyPr rot="-5400000" vert="horz"/>
              <a:lstStyle/>
              <a:p>
                <a:pPr>
                  <a:defRPr/>
                </a:pPr>
                <a:r>
                  <a:rPr lang="en-GB"/>
                  <a:t>Saturation (%)</a:t>
                </a:r>
              </a:p>
            </c:rich>
          </c:tx>
          <c:layout>
            <c:manualLayout>
              <c:xMode val="edge"/>
              <c:yMode val="edge"/>
              <c:x val="4.7195723355627391E-3"/>
              <c:y val="2.0123989418127212E-2"/>
            </c:manualLayout>
          </c:layout>
          <c:overlay val="0"/>
          <c:spPr>
            <a:noFill/>
            <a:ln>
              <a:noFill/>
            </a:ln>
            <a:effectLst/>
          </c:spPr>
        </c:title>
        <c:numFmt formatCode="0" sourceLinked="0"/>
        <c:majorTickMark val="none"/>
        <c:minorTickMark val="none"/>
        <c:tickLblPos val="nextTo"/>
        <c:crossAx val="677760120"/>
        <c:crosses val="autoZero"/>
        <c:crossBetween val="midCat"/>
        <c:majorUnit val="2"/>
      </c:valAx>
      <c:spPr>
        <a:noFill/>
        <a:ln w="25400">
          <a:noFill/>
        </a:ln>
        <a:effectLst/>
      </c:spPr>
    </c:plotArea>
    <c:plotVisOnly val="1"/>
    <c:dispBlanksAs val="gap"/>
    <c:showDLblsOverMax val="0"/>
    <c:extLst/>
  </c:chart>
  <c:spPr>
    <a:ln>
      <a:noFill/>
    </a:ln>
  </c:spPr>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1146998824320133E-2"/>
          <c:y val="0.32671053535161926"/>
          <c:w val="0.85847789746383951"/>
          <c:h val="0.3146779234854527"/>
        </c:manualLayout>
      </c:layout>
      <c:scatterChart>
        <c:scatterStyle val="lineMarker"/>
        <c:varyColors val="0"/>
        <c:ser>
          <c:idx val="2"/>
          <c:order val="0"/>
          <c:tx>
            <c:strRef>
              <c:f>'Graphs (2)'!$Y$3</c:f>
              <c:strCache>
                <c:ptCount val="1"/>
                <c:pt idx="0">
                  <c:v>CO₂</c:v>
                </c:pt>
              </c:strCache>
            </c:strRef>
          </c:tx>
          <c:spPr>
            <a:ln w="12700">
              <a:solidFill>
                <a:srgbClr val="FF33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Summary!$G$3:$G$4032</c:f>
              <c:numCache>
                <c:formatCode>0.000</c:formatCode>
                <c:ptCount val="4030"/>
                <c:pt idx="0">
                  <c:v>9.51910605467293</c:v>
                </c:pt>
                <c:pt idx="1">
                  <c:v>9.5350649515442125</c:v>
                </c:pt>
                <c:pt idx="2">
                  <c:v>9.5841575250181812</c:v>
                </c:pt>
                <c:pt idx="3">
                  <c:v>9.5231703917009494</c:v>
                </c:pt>
                <c:pt idx="4">
                  <c:v>9.4225673564464945</c:v>
                </c:pt>
                <c:pt idx="5">
                  <c:v>9.3551908369024641</c:v>
                </c:pt>
                <c:pt idx="6">
                  <c:v>9.2208166294613232</c:v>
                </c:pt>
                <c:pt idx="7">
                  <c:v>9.0428392290093775</c:v>
                </c:pt>
                <c:pt idx="8">
                  <c:v>9.0170728773173572</c:v>
                </c:pt>
                <c:pt idx="9">
                  <c:v>8.996188775561782</c:v>
                </c:pt>
                <c:pt idx="10">
                  <c:v>8.9980649384561691</c:v>
                </c:pt>
                <c:pt idx="11">
                  <c:v>8.9829304981758664</c:v>
                </c:pt>
                <c:pt idx="12">
                  <c:v>9.0218084615217098</c:v>
                </c:pt>
                <c:pt idx="13">
                  <c:v>9.1548510151150904</c:v>
                </c:pt>
                <c:pt idx="14">
                  <c:v>9.3317719855628347</c:v>
                </c:pt>
                <c:pt idx="15">
                  <c:v>9.4419998450458138</c:v>
                </c:pt>
                <c:pt idx="16">
                  <c:v>9.5444270876141513</c:v>
                </c:pt>
                <c:pt idx="17">
                  <c:v>9.583527090239647</c:v>
                </c:pt>
                <c:pt idx="18">
                  <c:v>9.6313557357058137</c:v>
                </c:pt>
                <c:pt idx="19">
                  <c:v>9.5692667317565476</c:v>
                </c:pt>
                <c:pt idx="20">
                  <c:v>9.3881781780595528</c:v>
                </c:pt>
                <c:pt idx="21">
                  <c:v>9.3366190639065358</c:v>
                </c:pt>
                <c:pt idx="22">
                  <c:v>9.2607377564580329</c:v>
                </c:pt>
                <c:pt idx="23">
                  <c:v>9.2399243635570052</c:v>
                </c:pt>
                <c:pt idx="24">
                  <c:v>9.1319908613418743</c:v>
                </c:pt>
                <c:pt idx="25">
                  <c:v>9.158782059854726</c:v>
                </c:pt>
                <c:pt idx="26">
                  <c:v>9.3060458859788966</c:v>
                </c:pt>
                <c:pt idx="27">
                  <c:v>9.3809712868187791</c:v>
                </c:pt>
                <c:pt idx="28">
                  <c:v>9.6152184492121737</c:v>
                </c:pt>
                <c:pt idx="29">
                  <c:v>9.8258547921017065</c:v>
                </c:pt>
                <c:pt idx="30">
                  <c:v>9.9995098824304538</c:v>
                </c:pt>
                <c:pt idx="31">
                  <c:v>10.072244335749028</c:v>
                </c:pt>
                <c:pt idx="32">
                  <c:v>10.128551705675234</c:v>
                </c:pt>
                <c:pt idx="33">
                  <c:v>10.06906888608736</c:v>
                </c:pt>
                <c:pt idx="34">
                  <c:v>9.9758744019420611</c:v>
                </c:pt>
                <c:pt idx="35">
                  <c:v>9.8530092136381739</c:v>
                </c:pt>
                <c:pt idx="36">
                  <c:v>9.8469755946860911</c:v>
                </c:pt>
                <c:pt idx="37">
                  <c:v>9.768933564785792</c:v>
                </c:pt>
                <c:pt idx="38">
                  <c:v>9.7487254586521388</c:v>
                </c:pt>
                <c:pt idx="39">
                  <c:v>9.6533228964773752</c:v>
                </c:pt>
                <c:pt idx="40">
                  <c:v>9.5751358886075657</c:v>
                </c:pt>
                <c:pt idx="41">
                  <c:v>9.4460836837557078</c:v>
                </c:pt>
                <c:pt idx="42">
                  <c:v>9.3626148297746568</c:v>
                </c:pt>
                <c:pt idx="43">
                  <c:v>9.2521411254075545</c:v>
                </c:pt>
                <c:pt idx="44">
                  <c:v>9.2246273728822032</c:v>
                </c:pt>
                <c:pt idx="45">
                  <c:v>9.1418282158194177</c:v>
                </c:pt>
                <c:pt idx="46">
                  <c:v>8.9928699887870636</c:v>
                </c:pt>
                <c:pt idx="47">
                  <c:v>8.7331369914915857</c:v>
                </c:pt>
                <c:pt idx="48">
                  <c:v>8.4489705300950604</c:v>
                </c:pt>
                <c:pt idx="49">
                  <c:v>8.2928515396146647</c:v>
                </c:pt>
                <c:pt idx="50">
                  <c:v>8.2246744652092101</c:v>
                </c:pt>
                <c:pt idx="51">
                  <c:v>8.3127408176076383</c:v>
                </c:pt>
                <c:pt idx="52">
                  <c:v>8.4010822056336814</c:v>
                </c:pt>
                <c:pt idx="53">
                  <c:v>8.5162198618455491</c:v>
                </c:pt>
                <c:pt idx="54">
                  <c:v>8.5724135661523739</c:v>
                </c:pt>
                <c:pt idx="55">
                  <c:v>8.6461130087584195</c:v>
                </c:pt>
                <c:pt idx="56">
                  <c:v>8.633829898705498</c:v>
                </c:pt>
                <c:pt idx="57">
                  <c:v>8.6268141740765625</c:v>
                </c:pt>
                <c:pt idx="58">
                  <c:v>8.5802238906904957</c:v>
                </c:pt>
                <c:pt idx="59">
                  <c:v>8.6329278076170972</c:v>
                </c:pt>
                <c:pt idx="60">
                  <c:v>8.6552275660967659</c:v>
                </c:pt>
                <c:pt idx="61">
                  <c:v>8.6527308554661335</c:v>
                </c:pt>
                <c:pt idx="62">
                  <c:v>8.6300947372709693</c:v>
                </c:pt>
                <c:pt idx="63">
                  <c:v>8.4970284498959163</c:v>
                </c:pt>
                <c:pt idx="64">
                  <c:v>8.3189752495532403</c:v>
                </c:pt>
                <c:pt idx="65">
                  <c:v>8.2476034056562266</c:v>
                </c:pt>
                <c:pt idx="66">
                  <c:v>8.2717580110622979</c:v>
                </c:pt>
                <c:pt idx="67">
                  <c:v>8.3549598784857917</c:v>
                </c:pt>
                <c:pt idx="68">
                  <c:v>8.5343549352966139</c:v>
                </c:pt>
                <c:pt idx="69">
                  <c:v>8.5573179747823147</c:v>
                </c:pt>
                <c:pt idx="70">
                  <c:v>8.5170261502046927</c:v>
                </c:pt>
                <c:pt idx="71">
                  <c:v>8.3519061227407256</c:v>
                </c:pt>
                <c:pt idx="72">
                  <c:v>8.1697805800045753</c:v>
                </c:pt>
                <c:pt idx="73">
                  <c:v>8.0902280999070211</c:v>
                </c:pt>
                <c:pt idx="74">
                  <c:v>8.0031732781818832</c:v>
                </c:pt>
                <c:pt idx="75">
                  <c:v>7.8714405495708517</c:v>
                </c:pt>
                <c:pt idx="76">
                  <c:v>7.7368127123817372</c:v>
                </c:pt>
                <c:pt idx="77">
                  <c:v>7.5625385897716377</c:v>
                </c:pt>
                <c:pt idx="78">
                  <c:v>7.3394761551270866</c:v>
                </c:pt>
                <c:pt idx="79">
                  <c:v>7.3498122747520531</c:v>
                </c:pt>
                <c:pt idx="80">
                  <c:v>7.4293118195441004</c:v>
                </c:pt>
                <c:pt idx="81">
                  <c:v>7.488367779109427</c:v>
                </c:pt>
                <c:pt idx="82">
                  <c:v>7.5710417863550106</c:v>
                </c:pt>
                <c:pt idx="83">
                  <c:v>7.5601227058438605</c:v>
                </c:pt>
                <c:pt idx="84">
                  <c:v>7.4685771208329133</c:v>
                </c:pt>
                <c:pt idx="85">
                  <c:v>7.4095574724558384</c:v>
                </c:pt>
                <c:pt idx="86">
                  <c:v>7.3319622171895444</c:v>
                </c:pt>
                <c:pt idx="87">
                  <c:v>7.3236505435266874</c:v>
                </c:pt>
                <c:pt idx="88">
                  <c:v>7.2971698214439078</c:v>
                </c:pt>
                <c:pt idx="89">
                  <c:v>7.2258335324600518</c:v>
                </c:pt>
                <c:pt idx="90">
                  <c:v>7.1845542645014042</c:v>
                </c:pt>
                <c:pt idx="91">
                  <c:v>7.2272912176360453</c:v>
                </c:pt>
                <c:pt idx="92">
                  <c:v>7.3259737341449114</c:v>
                </c:pt>
                <c:pt idx="93">
                  <c:v>7.3913713895912778</c:v>
                </c:pt>
                <c:pt idx="94">
                  <c:v>7.3398934686232309</c:v>
                </c:pt>
                <c:pt idx="95">
                  <c:v>7.2868471526165477</c:v>
                </c:pt>
                <c:pt idx="96">
                  <c:v>7.1754028007891923</c:v>
                </c:pt>
                <c:pt idx="97">
                  <c:v>7.0923688459335432</c:v>
                </c:pt>
                <c:pt idx="98">
                  <c:v>7.110944233668179</c:v>
                </c:pt>
                <c:pt idx="99">
                  <c:v>7.2202039655505885</c:v>
                </c:pt>
                <c:pt idx="100">
                  <c:v>7.2971448321650314</c:v>
                </c:pt>
                <c:pt idx="101">
                  <c:v>7.3463566333018555</c:v>
                </c:pt>
                <c:pt idx="102">
                  <c:v>7.5048481517987184</c:v>
                </c:pt>
                <c:pt idx="103">
                  <c:v>7.7127606907065287</c:v>
                </c:pt>
                <c:pt idx="104">
                  <c:v>7.8162834020764249</c:v>
                </c:pt>
                <c:pt idx="105">
                  <c:v>7.9408338277513213</c:v>
                </c:pt>
                <c:pt idx="106">
                  <c:v>8.002722247746199</c:v>
                </c:pt>
                <c:pt idx="107">
                  <c:v>8.0616496521522443</c:v>
                </c:pt>
                <c:pt idx="108">
                  <c:v>8.2288843207101792</c:v>
                </c:pt>
                <c:pt idx="109">
                  <c:v>8.3819986552046277</c:v>
                </c:pt>
                <c:pt idx="110">
                  <c:v>8.6151212574515856</c:v>
                </c:pt>
                <c:pt idx="111">
                  <c:v>8.8420581589474825</c:v>
                </c:pt>
                <c:pt idx="112">
                  <c:v>8.9803760062703599</c:v>
                </c:pt>
                <c:pt idx="113">
                  <c:v>9.0627056141417146</c:v>
                </c:pt>
                <c:pt idx="114">
                  <c:v>9.1551531436588522</c:v>
                </c:pt>
                <c:pt idx="115">
                  <c:v>9.2375148986468023</c:v>
                </c:pt>
                <c:pt idx="116">
                  <c:v>9.355649502191115</c:v>
                </c:pt>
                <c:pt idx="117">
                  <c:v>9.5142827434208233</c:v>
                </c:pt>
                <c:pt idx="118">
                  <c:v>9.6197166127751537</c:v>
                </c:pt>
                <c:pt idx="119">
                  <c:v>9.6304925586656189</c:v>
                </c:pt>
                <c:pt idx="120">
                  <c:v>9.6360187942344417</c:v>
                </c:pt>
                <c:pt idx="121">
                  <c:v>9.6278967103183639</c:v>
                </c:pt>
                <c:pt idx="122">
                  <c:v>9.7641263465309915</c:v>
                </c:pt>
                <c:pt idx="123">
                  <c:v>9.8911256743568057</c:v>
                </c:pt>
                <c:pt idx="124">
                  <c:v>9.9171775339636525</c:v>
                </c:pt>
                <c:pt idx="125">
                  <c:v>9.8429993058806851</c:v>
                </c:pt>
                <c:pt idx="126">
                  <c:v>9.757594765535119</c:v>
                </c:pt>
                <c:pt idx="127">
                  <c:v>9.7833391776606113</c:v>
                </c:pt>
                <c:pt idx="128">
                  <c:v>9.7863177211406658</c:v>
                </c:pt>
                <c:pt idx="129">
                  <c:v>9.8182812201386298</c:v>
                </c:pt>
                <c:pt idx="130">
                  <c:v>9.8419603025564175</c:v>
                </c:pt>
                <c:pt idx="131">
                  <c:v>9.8847349487521186</c:v>
                </c:pt>
                <c:pt idx="132">
                  <c:v>9.8150076967391158</c:v>
                </c:pt>
                <c:pt idx="133">
                  <c:v>9.5319659180495364</c:v>
                </c:pt>
                <c:pt idx="134">
                  <c:v>9.3875212973902098</c:v>
                </c:pt>
                <c:pt idx="135">
                  <c:v>9.2602382736982314</c:v>
                </c:pt>
                <c:pt idx="136">
                  <c:v>9.2877025516318259</c:v>
                </c:pt>
                <c:pt idx="137">
                  <c:v>9.4834613398281604</c:v>
                </c:pt>
                <c:pt idx="138">
                  <c:v>9.6073139549760871</c:v>
                </c:pt>
                <c:pt idx="139">
                  <c:v>9.6723036718258637</c:v>
                </c:pt>
                <c:pt idx="140">
                  <c:v>9.6384080066955917</c:v>
                </c:pt>
                <c:pt idx="141">
                  <c:v>9.4822845254700105</c:v>
                </c:pt>
                <c:pt idx="142">
                  <c:v>9.1871918029881563</c:v>
                </c:pt>
                <c:pt idx="143">
                  <c:v>8.9981716598201995</c:v>
                </c:pt>
                <c:pt idx="144">
                  <c:v>8.8491434472665134</c:v>
                </c:pt>
                <c:pt idx="145">
                  <c:v>8.6977917359335564</c:v>
                </c:pt>
                <c:pt idx="146">
                  <c:v>8.724112540764537</c:v>
                </c:pt>
                <c:pt idx="147">
                  <c:v>8.9515752308738801</c:v>
                </c:pt>
                <c:pt idx="148">
                  <c:v>9.1247214244733552</c:v>
                </c:pt>
                <c:pt idx="149">
                  <c:v>9.2172544227508073</c:v>
                </c:pt>
                <c:pt idx="150">
                  <c:v>9.2011475867217509</c:v>
                </c:pt>
                <c:pt idx="151">
                  <c:v>9.2473430401494401</c:v>
                </c:pt>
                <c:pt idx="152">
                  <c:v>9.2836179208304461</c:v>
                </c:pt>
                <c:pt idx="153">
                  <c:v>9.3417035778880102</c:v>
                </c:pt>
                <c:pt idx="154">
                  <c:v>9.385632005548322</c:v>
                </c:pt>
                <c:pt idx="155">
                  <c:v>9.5239295543298539</c:v>
                </c:pt>
                <c:pt idx="156">
                  <c:v>9.4901453858111964</c:v>
                </c:pt>
                <c:pt idx="157">
                  <c:v>9.387332258707767</c:v>
                </c:pt>
                <c:pt idx="158">
                  <c:v>9.2548306922940444</c:v>
                </c:pt>
                <c:pt idx="159">
                  <c:v>9.2086237979381487</c:v>
                </c:pt>
                <c:pt idx="160">
                  <c:v>9.3506685794504349</c:v>
                </c:pt>
                <c:pt idx="161">
                  <c:v>9.4655006624710651</c:v>
                </c:pt>
                <c:pt idx="162">
                  <c:v>9.3998980477141547</c:v>
                </c:pt>
                <c:pt idx="163">
                  <c:v>9.270974324074361</c:v>
                </c:pt>
                <c:pt idx="164">
                  <c:v>8.9521488240293046</c:v>
                </c:pt>
                <c:pt idx="165">
                  <c:v>8.6982646139479538</c:v>
                </c:pt>
                <c:pt idx="166">
                  <c:v>8.5201370608667091</c:v>
                </c:pt>
                <c:pt idx="167">
                  <c:v>8.412712759745709</c:v>
                </c:pt>
                <c:pt idx="168">
                  <c:v>8.3979357496398066</c:v>
                </c:pt>
                <c:pt idx="169">
                  <c:v>8.3515611204324198</c:v>
                </c:pt>
                <c:pt idx="170">
                  <c:v>8.3031327019953611</c:v>
                </c:pt>
                <c:pt idx="171">
                  <c:v>8.1883590180478691</c:v>
                </c:pt>
                <c:pt idx="172">
                  <c:v>8.1010462583848941</c:v>
                </c:pt>
                <c:pt idx="173">
                  <c:v>7.9847743228722265</c:v>
                </c:pt>
                <c:pt idx="174">
                  <c:v>8.0643790523768377</c:v>
                </c:pt>
                <c:pt idx="175">
                  <c:v>8.1163713853570432</c:v>
                </c:pt>
                <c:pt idx="176">
                  <c:v>8.2349475720529934</c:v>
                </c:pt>
                <c:pt idx="177">
                  <c:v>8.2966313359673105</c:v>
                </c:pt>
                <c:pt idx="178">
                  <c:v>8.4646506598782043</c:v>
                </c:pt>
                <c:pt idx="179">
                  <c:v>8.6919989552583559</c:v>
                </c:pt>
                <c:pt idx="180">
                  <c:v>8.8908472347382297</c:v>
                </c:pt>
                <c:pt idx="181">
                  <c:v>9.036124027414818</c:v>
                </c:pt>
                <c:pt idx="182">
                  <c:v>8.9709790989815428</c:v>
                </c:pt>
                <c:pt idx="183">
                  <c:v>8.8831922211528376</c:v>
                </c:pt>
                <c:pt idx="184">
                  <c:v>8.6878318500367371</c:v>
                </c:pt>
                <c:pt idx="185">
                  <c:v>8.7016378424918557</c:v>
                </c:pt>
                <c:pt idx="186">
                  <c:v>8.793088993122451</c:v>
                </c:pt>
                <c:pt idx="187">
                  <c:v>8.9154543369195949</c:v>
                </c:pt>
                <c:pt idx="188">
                  <c:v>8.965509339209472</c:v>
                </c:pt>
                <c:pt idx="189">
                  <c:v>9.135133696905875</c:v>
                </c:pt>
                <c:pt idx="190">
                  <c:v>9.2665090026462718</c:v>
                </c:pt>
                <c:pt idx="191">
                  <c:v>9.4605473373594755</c:v>
                </c:pt>
                <c:pt idx="192">
                  <c:v>9.6491495623723313</c:v>
                </c:pt>
                <c:pt idx="193">
                  <c:v>9.773191129785868</c:v>
                </c:pt>
                <c:pt idx="194">
                  <c:v>9.93225514795839</c:v>
                </c:pt>
                <c:pt idx="195">
                  <c:v>10.037786198572642</c:v>
                </c:pt>
                <c:pt idx="196">
                  <c:v>10.141331055688923</c:v>
                </c:pt>
                <c:pt idx="197">
                  <c:v>10.121244319858743</c:v>
                </c:pt>
                <c:pt idx="198">
                  <c:v>10.138679223208811</c:v>
                </c:pt>
                <c:pt idx="199">
                  <c:v>10.178137096067603</c:v>
                </c:pt>
                <c:pt idx="200">
                  <c:v>10.148568476865304</c:v>
                </c:pt>
                <c:pt idx="201">
                  <c:v>10.084856168443197</c:v>
                </c:pt>
                <c:pt idx="202">
                  <c:v>9.854684569268688</c:v>
                </c:pt>
                <c:pt idx="203">
                  <c:v>9.5124462286392504</c:v>
                </c:pt>
                <c:pt idx="204">
                  <c:v>9.2064406245329611</c:v>
                </c:pt>
                <c:pt idx="205">
                  <c:v>9.0029786408227146</c:v>
                </c:pt>
                <c:pt idx="206">
                  <c:v>8.7996526894485747</c:v>
                </c:pt>
                <c:pt idx="207">
                  <c:v>8.7408798795670641</c:v>
                </c:pt>
                <c:pt idx="208">
                  <c:v>8.7642556176582271</c:v>
                </c:pt>
                <c:pt idx="209">
                  <c:v>8.8437726525291342</c:v>
                </c:pt>
                <c:pt idx="210">
                  <c:v>8.955029397625573</c:v>
                </c:pt>
                <c:pt idx="211">
                  <c:v>8.9193776987720312</c:v>
                </c:pt>
                <c:pt idx="212">
                  <c:v>8.9373701361874911</c:v>
                </c:pt>
                <c:pt idx="213">
                  <c:v>8.9818141199330093</c:v>
                </c:pt>
                <c:pt idx="214">
                  <c:v>8.8300587888358155</c:v>
                </c:pt>
                <c:pt idx="215">
                  <c:v>8.6661201880394749</c:v>
                </c:pt>
                <c:pt idx="216">
                  <c:v>8.5342451847135372</c:v>
                </c:pt>
                <c:pt idx="217">
                  <c:v>8.4913593070788007</c:v>
                </c:pt>
                <c:pt idx="218">
                  <c:v>8.312671389753044</c:v>
                </c:pt>
                <c:pt idx="219">
                  <c:v>8.1588548476353768</c:v>
                </c:pt>
                <c:pt idx="220">
                  <c:v>8.0836891201092289</c:v>
                </c:pt>
                <c:pt idx="221">
                  <c:v>8.0798181988347508</c:v>
                </c:pt>
                <c:pt idx="222">
                  <c:v>8.1522914632717569</c:v>
                </c:pt>
                <c:pt idx="223">
                  <c:v>8.2878292401237132</c:v>
                </c:pt>
                <c:pt idx="224">
                  <c:v>8.4030736592529038</c:v>
                </c:pt>
                <c:pt idx="225">
                  <c:v>8.3529358848115152</c:v>
                </c:pt>
                <c:pt idx="226">
                  <c:v>8.2460645889921196</c:v>
                </c:pt>
                <c:pt idx="227">
                  <c:v>8.1013563850248094</c:v>
                </c:pt>
                <c:pt idx="228">
                  <c:v>7.9863157732831311</c:v>
                </c:pt>
                <c:pt idx="229">
                  <c:v>7.8710238269149677</c:v>
                </c:pt>
                <c:pt idx="230">
                  <c:v>7.8755005702932239</c:v>
                </c:pt>
                <c:pt idx="231">
                  <c:v>7.9787373141550804</c:v>
                </c:pt>
                <c:pt idx="232">
                  <c:v>8.0638217753367574</c:v>
                </c:pt>
                <c:pt idx="233">
                  <c:v>8.1323943408968464</c:v>
                </c:pt>
                <c:pt idx="234">
                  <c:v>8.2544922940577354</c:v>
                </c:pt>
                <c:pt idx="235">
                  <c:v>8.3868634821749879</c:v>
                </c:pt>
                <c:pt idx="236">
                  <c:v>8.4827847835339796</c:v>
                </c:pt>
                <c:pt idx="237">
                  <c:v>8.570807182289947</c:v>
                </c:pt>
                <c:pt idx="238">
                  <c:v>8.5913274611974462</c:v>
                </c:pt>
                <c:pt idx="239">
                  <c:v>8.6491488741553653</c:v>
                </c:pt>
                <c:pt idx="240">
                  <c:v>8.7334626192524905</c:v>
                </c:pt>
                <c:pt idx="241">
                  <c:v>8.7440721449179808</c:v>
                </c:pt>
                <c:pt idx="242">
                  <c:v>8.496970350474534</c:v>
                </c:pt>
                <c:pt idx="243">
                  <c:v>8.3142470369439483</c:v>
                </c:pt>
                <c:pt idx="244">
                  <c:v>8.2089931523278015</c:v>
                </c:pt>
                <c:pt idx="245">
                  <c:v>8.2023453991327226</c:v>
                </c:pt>
                <c:pt idx="246">
                  <c:v>8.1987209662067464</c:v>
                </c:pt>
                <c:pt idx="247">
                  <c:v>8.1749977165549499</c:v>
                </c:pt>
                <c:pt idx="248">
                  <c:v>8.1377902190544269</c:v>
                </c:pt>
                <c:pt idx="249">
                  <c:v>8.1431799223708641</c:v>
                </c:pt>
                <c:pt idx="250">
                  <c:v>8.0624912763607508</c:v>
                </c:pt>
                <c:pt idx="251">
                  <c:v>8.0653663526537791</c:v>
                </c:pt>
                <c:pt idx="252">
                  <c:v>8.0809749512283453</c:v>
                </c:pt>
                <c:pt idx="253">
                  <c:v>8.1017572333846264</c:v>
                </c:pt>
                <c:pt idx="254">
                  <c:v>8.075435855406262</c:v>
                </c:pt>
                <c:pt idx="255">
                  <c:v>7.9363289782641715</c:v>
                </c:pt>
                <c:pt idx="256">
                  <c:v>7.8086453215423068</c:v>
                </c:pt>
                <c:pt idx="257">
                  <c:v>7.676032603401918</c:v>
                </c:pt>
                <c:pt idx="258">
                  <c:v>7.5453646991264165</c:v>
                </c:pt>
                <c:pt idx="259">
                  <c:v>7.4858920270658134</c:v>
                </c:pt>
                <c:pt idx="260">
                  <c:v>7.3825533688615437</c:v>
                </c:pt>
                <c:pt idx="261">
                  <c:v>7.2246660183337044</c:v>
                </c:pt>
                <c:pt idx="262">
                  <c:v>7.1610228767983122</c:v>
                </c:pt>
                <c:pt idx="263">
                  <c:v>7.0633550190219214</c:v>
                </c:pt>
                <c:pt idx="264">
                  <c:v>6.9479137339939392</c:v>
                </c:pt>
                <c:pt idx="265">
                  <c:v>6.9132196171957707</c:v>
                </c:pt>
                <c:pt idx="266">
                  <c:v>6.751713729773245</c:v>
                </c:pt>
                <c:pt idx="267">
                  <c:v>6.6921290139224583</c:v>
                </c:pt>
                <c:pt idx="268">
                  <c:v>6.741833483309537</c:v>
                </c:pt>
                <c:pt idx="269">
                  <c:v>6.9153424917342239</c:v>
                </c:pt>
                <c:pt idx="270">
                  <c:v>7.0761836224374157</c:v>
                </c:pt>
                <c:pt idx="271">
                  <c:v>7.0756195548550522</c:v>
                </c:pt>
                <c:pt idx="272">
                  <c:v>7.0255201870100397</c:v>
                </c:pt>
                <c:pt idx="273">
                  <c:v>7.0131504711287871</c:v>
                </c:pt>
                <c:pt idx="274">
                  <c:v>7.1521637702848775</c:v>
                </c:pt>
                <c:pt idx="275">
                  <c:v>7.2392768452660086</c:v>
                </c:pt>
                <c:pt idx="276">
                  <c:v>7.3474885659356541</c:v>
                </c:pt>
                <c:pt idx="277">
                  <c:v>7.3310853401209757</c:v>
                </c:pt>
                <c:pt idx="278">
                  <c:v>7.4215284355644968</c:v>
                </c:pt>
                <c:pt idx="279">
                  <c:v>7.5766500863770601</c:v>
                </c:pt>
                <c:pt idx="280">
                  <c:v>7.6822330008488118</c:v>
                </c:pt>
                <c:pt idx="281">
                  <c:v>7.5862491192632913</c:v>
                </c:pt>
                <c:pt idx="282">
                  <c:v>7.2938724401387072</c:v>
                </c:pt>
                <c:pt idx="283">
                  <c:v>7.2612251057689674</c:v>
                </c:pt>
                <c:pt idx="284">
                  <c:v>7.4325383874137705</c:v>
                </c:pt>
                <c:pt idx="285">
                  <c:v>7.5902703452468065</c:v>
                </c:pt>
                <c:pt idx="286">
                  <c:v>7.7626617713926302</c:v>
                </c:pt>
                <c:pt idx="287">
                  <c:v>7.8860475928759142</c:v>
                </c:pt>
                <c:pt idx="288">
                  <c:v>7.990915834746712</c:v>
                </c:pt>
                <c:pt idx="289">
                  <c:v>8.095214912996763</c:v>
                </c:pt>
                <c:pt idx="290">
                  <c:v>8.1640964972595995</c:v>
                </c:pt>
                <c:pt idx="291">
                  <c:v>8.1738848489926177</c:v>
                </c:pt>
                <c:pt idx="292">
                  <c:v>8.1932075489636045</c:v>
                </c:pt>
                <c:pt idx="293">
                  <c:v>8.2374483537753971</c:v>
                </c:pt>
                <c:pt idx="294">
                  <c:v>8.2250587501950267</c:v>
                </c:pt>
                <c:pt idx="295">
                  <c:v>8.2759479548661776</c:v>
                </c:pt>
                <c:pt idx="296">
                  <c:v>8.2388428718760558</c:v>
                </c:pt>
                <c:pt idx="297">
                  <c:v>8.1873108566192005</c:v>
                </c:pt>
                <c:pt idx="298">
                  <c:v>8.2225762796993109</c:v>
                </c:pt>
                <c:pt idx="299">
                  <c:v>8.2706763243897097</c:v>
                </c:pt>
                <c:pt idx="300">
                  <c:v>8.2700831612846173</c:v>
                </c:pt>
                <c:pt idx="301">
                  <c:v>8.1475238604049842</c:v>
                </c:pt>
                <c:pt idx="302">
                  <c:v>8.0289458441192405</c:v>
                </c:pt>
                <c:pt idx="303">
                  <c:v>7.9166701841480069</c:v>
                </c:pt>
                <c:pt idx="304">
                  <c:v>7.8670186137543823</c:v>
                </c:pt>
                <c:pt idx="305">
                  <c:v>7.8234398240495908</c:v>
                </c:pt>
                <c:pt idx="306">
                  <c:v>7.6661519600864096</c:v>
                </c:pt>
                <c:pt idx="307">
                  <c:v>7.4951780592309101</c:v>
                </c:pt>
                <c:pt idx="308">
                  <c:v>7.4543795860841975</c:v>
                </c:pt>
                <c:pt idx="309">
                  <c:v>7.3757739478977857</c:v>
                </c:pt>
                <c:pt idx="310">
                  <c:v>7.410184336064221</c:v>
                </c:pt>
                <c:pt idx="311">
                  <c:v>7.3300284956343926</c:v>
                </c:pt>
                <c:pt idx="312">
                  <c:v>7.1780013258462931</c:v>
                </c:pt>
                <c:pt idx="313">
                  <c:v>6.9742436107381849</c:v>
                </c:pt>
                <c:pt idx="314">
                  <c:v>6.7884239480900961</c:v>
                </c:pt>
                <c:pt idx="315">
                  <c:v>6.7873649905338906</c:v>
                </c:pt>
                <c:pt idx="316">
                  <c:v>6.8249526351695264</c:v>
                </c:pt>
                <c:pt idx="317">
                  <c:v>6.8993593930718866</c:v>
                </c:pt>
                <c:pt idx="318">
                  <c:v>6.9887640995415001</c:v>
                </c:pt>
                <c:pt idx="319">
                  <c:v>7.0701628072435252</c:v>
                </c:pt>
                <c:pt idx="320">
                  <c:v>7.134185521352407</c:v>
                </c:pt>
                <c:pt idx="321">
                  <c:v>7.2977010674623628</c:v>
                </c:pt>
                <c:pt idx="322">
                  <c:v>7.5044327532163893</c:v>
                </c:pt>
                <c:pt idx="323">
                  <c:v>7.5576525826020191</c:v>
                </c:pt>
                <c:pt idx="324">
                  <c:v>7.5405171498177213</c:v>
                </c:pt>
                <c:pt idx="325">
                  <c:v>7.4817294627643287</c:v>
                </c:pt>
                <c:pt idx="326">
                  <c:v>7.4726427301091842</c:v>
                </c:pt>
                <c:pt idx="327">
                  <c:v>7.6046419599407526</c:v>
                </c:pt>
                <c:pt idx="328">
                  <c:v>7.6300845585942438</c:v>
                </c:pt>
                <c:pt idx="329">
                  <c:v>7.6802333383026111</c:v>
                </c:pt>
                <c:pt idx="330">
                  <c:v>7.6618125495442886</c:v>
                </c:pt>
                <c:pt idx="331">
                  <c:v>7.5905991592431095</c:v>
                </c:pt>
                <c:pt idx="332">
                  <c:v>7.4091547290208783</c:v>
                </c:pt>
                <c:pt idx="333">
                  <c:v>7.2867043018256847</c:v>
                </c:pt>
                <c:pt idx="334">
                  <c:v>7.2220386147397004</c:v>
                </c:pt>
                <c:pt idx="335">
                  <c:v>7.2136290776286156</c:v>
                </c:pt>
                <c:pt idx="336">
                  <c:v>7.1844080277952482</c:v>
                </c:pt>
                <c:pt idx="337">
                  <c:v>7.2664272735978406</c:v>
                </c:pt>
                <c:pt idx="338">
                  <c:v>7.3408170089044047</c:v>
                </c:pt>
                <c:pt idx="339">
                  <c:v>7.4721719759803751</c:v>
                </c:pt>
                <c:pt idx="340">
                  <c:v>7.5861257049090511</c:v>
                </c:pt>
                <c:pt idx="341">
                  <c:v>7.6361925545385274</c:v>
                </c:pt>
                <c:pt idx="342">
                  <c:v>7.5975749695455246</c:v>
                </c:pt>
                <c:pt idx="343">
                  <c:v>7.6283418122472497</c:v>
                </c:pt>
                <c:pt idx="344">
                  <c:v>7.7386519705233567</c:v>
                </c:pt>
                <c:pt idx="345">
                  <c:v>7.9069108302422837</c:v>
                </c:pt>
                <c:pt idx="346">
                  <c:v>7.9372351728852211</c:v>
                </c:pt>
                <c:pt idx="347">
                  <c:v>8.0794986901136454</c:v>
                </c:pt>
                <c:pt idx="348">
                  <c:v>8.2191879211327397</c:v>
                </c:pt>
                <c:pt idx="349">
                  <c:v>8.2589695845491917</c:v>
                </c:pt>
                <c:pt idx="350">
                  <c:v>8.1659709487876189</c:v>
                </c:pt>
                <c:pt idx="351">
                  <c:v>8.1038724623487752</c:v>
                </c:pt>
                <c:pt idx="352">
                  <c:v>7.9013057179539032</c:v>
                </c:pt>
                <c:pt idx="353">
                  <c:v>7.6468065092122117</c:v>
                </c:pt>
                <c:pt idx="354">
                  <c:v>7.4060025959581122</c:v>
                </c:pt>
                <c:pt idx="355">
                  <c:v>7.2005701740188055</c:v>
                </c:pt>
                <c:pt idx="356">
                  <c:v>7.1163016761344107</c:v>
                </c:pt>
                <c:pt idx="357">
                  <c:v>7.1180443492369001</c:v>
                </c:pt>
                <c:pt idx="358">
                  <c:v>7.1139275717372215</c:v>
                </c:pt>
                <c:pt idx="359">
                  <c:v>7.1971579372005143</c:v>
                </c:pt>
                <c:pt idx="360">
                  <c:v>7.4182900180879088</c:v>
                </c:pt>
                <c:pt idx="361">
                  <c:v>7.5748376728544731</c:v>
                </c:pt>
                <c:pt idx="362">
                  <c:v>7.6499851041952169</c:v>
                </c:pt>
                <c:pt idx="363">
                  <c:v>7.7944572509790184</c:v>
                </c:pt>
                <c:pt idx="364">
                  <c:v>7.9115217363146195</c:v>
                </c:pt>
                <c:pt idx="365">
                  <c:v>8.0242574704482319</c:v>
                </c:pt>
                <c:pt idx="366">
                  <c:v>8.161985079961342</c:v>
                </c:pt>
                <c:pt idx="367">
                  <c:v>8.1551553949566777</c:v>
                </c:pt>
                <c:pt idx="368">
                  <c:v>8.1513292878412695</c:v>
                </c:pt>
                <c:pt idx="369">
                  <c:v>8.0349352036938484</c:v>
                </c:pt>
                <c:pt idx="370">
                  <c:v>7.9162517877072567</c:v>
                </c:pt>
                <c:pt idx="371">
                  <c:v>8.0059413856720099</c:v>
                </c:pt>
                <c:pt idx="372">
                  <c:v>8.1912821417831605</c:v>
                </c:pt>
                <c:pt idx="373">
                  <c:v>8.3004126895435917</c:v>
                </c:pt>
                <c:pt idx="374">
                  <c:v>8.2551830721470356</c:v>
                </c:pt>
                <c:pt idx="375">
                  <c:v>8.216127743066858</c:v>
                </c:pt>
                <c:pt idx="376">
                  <c:v>8.1272959280216863</c:v>
                </c:pt>
                <c:pt idx="377">
                  <c:v>8.097077014160682</c:v>
                </c:pt>
                <c:pt idx="378">
                  <c:v>8.1737352911119601</c:v>
                </c:pt>
                <c:pt idx="379">
                  <c:v>8.1600709268378502</c:v>
                </c:pt>
                <c:pt idx="380">
                  <c:v>8.1231854453650243</c:v>
                </c:pt>
                <c:pt idx="381">
                  <c:v>8.1587780640147223</c:v>
                </c:pt>
                <c:pt idx="382">
                  <c:v>8.1412782201758933</c:v>
                </c:pt>
                <c:pt idx="383">
                  <c:v>8.1246626602926746</c:v>
                </c:pt>
                <c:pt idx="384">
                  <c:v>8.036406308756499</c:v>
                </c:pt>
                <c:pt idx="385">
                  <c:v>8.0378642357656656</c:v>
                </c:pt>
                <c:pt idx="386">
                  <c:v>8.0953911228617272</c:v>
                </c:pt>
                <c:pt idx="387">
                  <c:v>8.1798563524857801</c:v>
                </c:pt>
                <c:pt idx="388">
                  <c:v>8.058775627278953</c:v>
                </c:pt>
                <c:pt idx="389">
                  <c:v>7.7891844158914108</c:v>
                </c:pt>
                <c:pt idx="390">
                  <c:v>7.6657704533275934</c:v>
                </c:pt>
                <c:pt idx="391">
                  <c:v>7.6312709288645921</c:v>
                </c:pt>
                <c:pt idx="392">
                  <c:v>7.6593024505858347</c:v>
                </c:pt>
                <c:pt idx="393">
                  <c:v>7.589629482360488</c:v>
                </c:pt>
                <c:pt idx="394">
                  <c:v>7.5423331975574586</c:v>
                </c:pt>
                <c:pt idx="395">
                  <c:v>7.629706889191171</c:v>
                </c:pt>
                <c:pt idx="396">
                  <c:v>7.6541096168027538</c:v>
                </c:pt>
                <c:pt idx="397">
                  <c:v>7.7763607940456154</c:v>
                </c:pt>
                <c:pt idx="398">
                  <c:v>7.8380950980670843</c:v>
                </c:pt>
                <c:pt idx="399">
                  <c:v>7.8238840779605319</c:v>
                </c:pt>
                <c:pt idx="400">
                  <c:v>7.7118115093021231</c:v>
                </c:pt>
                <c:pt idx="401">
                  <c:v>7.581262544686691</c:v>
                </c:pt>
                <c:pt idx="402">
                  <c:v>7.3751263918436241</c:v>
                </c:pt>
                <c:pt idx="403">
                  <c:v>7.2444978481040163</c:v>
                </c:pt>
                <c:pt idx="404">
                  <c:v>7.2302625106228096</c:v>
                </c:pt>
                <c:pt idx="405">
                  <c:v>7.1442225763810265</c:v>
                </c:pt>
                <c:pt idx="406">
                  <c:v>6.9944721441971138</c:v>
                </c:pt>
                <c:pt idx="407">
                  <c:v>6.8637331704650624</c:v>
                </c:pt>
                <c:pt idx="408">
                  <c:v>6.7269815419637045</c:v>
                </c:pt>
                <c:pt idx="409">
                  <c:v>6.5981446881011898</c:v>
                </c:pt>
                <c:pt idx="410">
                  <c:v>6.6126923237084139</c:v>
                </c:pt>
                <c:pt idx="411">
                  <c:v>6.6429952622469983</c:v>
                </c:pt>
                <c:pt idx="412">
                  <c:v>6.6476127372401441</c:v>
                </c:pt>
                <c:pt idx="413">
                  <c:v>6.6960534422379441</c:v>
                </c:pt>
                <c:pt idx="414">
                  <c:v>6.706049797472982</c:v>
                </c:pt>
                <c:pt idx="415">
                  <c:v>6.7631199178078694</c:v>
                </c:pt>
                <c:pt idx="416">
                  <c:v>6.9365176093249357</c:v>
                </c:pt>
                <c:pt idx="417">
                  <c:v>7.0106113090155633</c:v>
                </c:pt>
                <c:pt idx="418">
                  <c:v>7.1142569782355141</c:v>
                </c:pt>
                <c:pt idx="419">
                  <c:v>7.1646677567049535</c:v>
                </c:pt>
                <c:pt idx="420">
                  <c:v>7.1955830673880614</c:v>
                </c:pt>
                <c:pt idx="421">
                  <c:v>7.2938015800541613</c:v>
                </c:pt>
                <c:pt idx="422">
                  <c:v>7.1984189449473686</c:v>
                </c:pt>
                <c:pt idx="423">
                  <c:v>7.0445402337937901</c:v>
                </c:pt>
                <c:pt idx="424">
                  <c:v>6.9150915251344394</c:v>
                </c:pt>
                <c:pt idx="425">
                  <c:v>6.8322749438154755</c:v>
                </c:pt>
                <c:pt idx="426">
                  <c:v>6.723421241028821</c:v>
                </c:pt>
                <c:pt idx="427">
                  <c:v>6.7366045818364082</c:v>
                </c:pt>
                <c:pt idx="428">
                  <c:v>6.7500286600255217</c:v>
                </c:pt>
                <c:pt idx="429">
                  <c:v>6.7962890685069413</c:v>
                </c:pt>
                <c:pt idx="430">
                  <c:v>6.836635723372229</c:v>
                </c:pt>
                <c:pt idx="431">
                  <c:v>7.0097461883972656</c:v>
                </c:pt>
                <c:pt idx="432">
                  <c:v>7.2294677892283401</c:v>
                </c:pt>
                <c:pt idx="433">
                  <c:v>7.4482586930174826</c:v>
                </c:pt>
                <c:pt idx="434">
                  <c:v>7.6128655343443059</c:v>
                </c:pt>
                <c:pt idx="435">
                  <c:v>7.7577216689622812</c:v>
                </c:pt>
                <c:pt idx="436">
                  <c:v>7.719554151854445</c:v>
                </c:pt>
                <c:pt idx="437">
                  <c:v>7.6594521278514334</c:v>
                </c:pt>
                <c:pt idx="438">
                  <c:v>7.6533832028330195</c:v>
                </c:pt>
                <c:pt idx="439">
                  <c:v>7.4917460170094134</c:v>
                </c:pt>
                <c:pt idx="440">
                  <c:v>7.3252625775626123</c:v>
                </c:pt>
                <c:pt idx="441">
                  <c:v>7.3388490089313727</c:v>
                </c:pt>
                <c:pt idx="442">
                  <c:v>7.5028762706316723</c:v>
                </c:pt>
                <c:pt idx="443">
                  <c:v>7.6369325075438104</c:v>
                </c:pt>
                <c:pt idx="444">
                  <c:v>7.8492262057677662</c:v>
                </c:pt>
                <c:pt idx="445">
                  <c:v>8.0309738353298137</c:v>
                </c:pt>
                <c:pt idx="446">
                  <c:v>8.266013364836363</c:v>
                </c:pt>
                <c:pt idx="447">
                  <c:v>8.4682908182900931</c:v>
                </c:pt>
                <c:pt idx="448">
                  <c:v>8.5960584339798807</c:v>
                </c:pt>
                <c:pt idx="449">
                  <c:v>8.6770637565327249</c:v>
                </c:pt>
                <c:pt idx="450">
                  <c:v>8.7398394716670786</c:v>
                </c:pt>
                <c:pt idx="451">
                  <c:v>8.6521324410682752</c:v>
                </c:pt>
                <c:pt idx="452">
                  <c:v>8.5096674026366124</c:v>
                </c:pt>
                <c:pt idx="453">
                  <c:v>8.4997768884918372</c:v>
                </c:pt>
                <c:pt idx="454">
                  <c:v>8.4531294549561551</c:v>
                </c:pt>
                <c:pt idx="455">
                  <c:v>8.4890353944908536</c:v>
                </c:pt>
                <c:pt idx="456">
                  <c:v>8.6153791737143699</c:v>
                </c:pt>
                <c:pt idx="457">
                  <c:v>8.7863929595473973</c:v>
                </c:pt>
                <c:pt idx="458">
                  <c:v>9.025106038244866</c:v>
                </c:pt>
                <c:pt idx="459">
                  <c:v>9.1054859364554392</c:v>
                </c:pt>
                <c:pt idx="460">
                  <c:v>9.0588025706848914</c:v>
                </c:pt>
                <c:pt idx="461">
                  <c:v>9.0065175709184064</c:v>
                </c:pt>
                <c:pt idx="462">
                  <c:v>8.9330469280173688</c:v>
                </c:pt>
                <c:pt idx="463">
                  <c:v>8.8695370999390946</c:v>
                </c:pt>
                <c:pt idx="464">
                  <c:v>8.8293041634173033</c:v>
                </c:pt>
                <c:pt idx="465">
                  <c:v>8.8188928532615467</c:v>
                </c:pt>
                <c:pt idx="466">
                  <c:v>8.7954387818668831</c:v>
                </c:pt>
                <c:pt idx="467">
                  <c:v>8.7321529865469447</c:v>
                </c:pt>
                <c:pt idx="468">
                  <c:v>8.6499794703357331</c:v>
                </c:pt>
                <c:pt idx="469">
                  <c:v>8.704827863674554</c:v>
                </c:pt>
                <c:pt idx="470">
                  <c:v>8.8124216255877439</c:v>
                </c:pt>
                <c:pt idx="471">
                  <c:v>8.9305455383396133</c:v>
                </c:pt>
                <c:pt idx="472">
                  <c:v>9.0392800062811958</c:v>
                </c:pt>
                <c:pt idx="473">
                  <c:v>9.0323567104030396</c:v>
                </c:pt>
                <c:pt idx="474">
                  <c:v>8.9088842886410369</c:v>
                </c:pt>
                <c:pt idx="475">
                  <c:v>8.7819284619381079</c:v>
                </c:pt>
                <c:pt idx="476">
                  <c:v>8.6200890398222985</c:v>
                </c:pt>
                <c:pt idx="477">
                  <c:v>8.4984216680635249</c:v>
                </c:pt>
                <c:pt idx="478">
                  <c:v>8.3551369878914077</c:v>
                </c:pt>
                <c:pt idx="479">
                  <c:v>8.2554091528477578</c:v>
                </c:pt>
                <c:pt idx="480">
                  <c:v>8.3887667998464845</c:v>
                </c:pt>
                <c:pt idx="481">
                  <c:v>8.3317963683839071</c:v>
                </c:pt>
                <c:pt idx="482">
                  <c:v>8.3268942508799082</c:v>
                </c:pt>
                <c:pt idx="483">
                  <c:v>8.2320749859199758</c:v>
                </c:pt>
                <c:pt idx="484">
                  <c:v>8.1509276521768079</c:v>
                </c:pt>
                <c:pt idx="485">
                  <c:v>8.0305169328784043</c:v>
                </c:pt>
                <c:pt idx="486">
                  <c:v>7.9241127866690393</c:v>
                </c:pt>
                <c:pt idx="487">
                  <c:v>7.8831530049496532</c:v>
                </c:pt>
                <c:pt idx="488">
                  <c:v>7.8923510779490922</c:v>
                </c:pt>
                <c:pt idx="489">
                  <c:v>7.9388623034928179</c:v>
                </c:pt>
                <c:pt idx="490">
                  <c:v>7.945467642321999</c:v>
                </c:pt>
                <c:pt idx="491">
                  <c:v>8.0158213940954948</c:v>
                </c:pt>
                <c:pt idx="492">
                  <c:v>8.0336132060345342</c:v>
                </c:pt>
                <c:pt idx="493">
                  <c:v>8.1455092388856887</c:v>
                </c:pt>
                <c:pt idx="494">
                  <c:v>8.2313392730692385</c:v>
                </c:pt>
                <c:pt idx="495">
                  <c:v>8.3138262284174722</c:v>
                </c:pt>
                <c:pt idx="496">
                  <c:v>8.413049210178082</c:v>
                </c:pt>
                <c:pt idx="497">
                  <c:v>8.467419799254488</c:v>
                </c:pt>
                <c:pt idx="498">
                  <c:v>8.5475843241828429</c:v>
                </c:pt>
                <c:pt idx="499">
                  <c:v>8.4829852790191431</c:v>
                </c:pt>
                <c:pt idx="500">
                  <c:v>8.4661494418664223</c:v>
                </c:pt>
                <c:pt idx="501">
                  <c:v>8.4530958066054254</c:v>
                </c:pt>
                <c:pt idx="502">
                  <c:v>8.4077807720298861</c:v>
                </c:pt>
                <c:pt idx="503">
                  <c:v>8.5140332763325812</c:v>
                </c:pt>
                <c:pt idx="504">
                  <c:v>8.6663531486669552</c:v>
                </c:pt>
                <c:pt idx="505">
                  <c:v>8.6939113087038855</c:v>
                </c:pt>
                <c:pt idx="506">
                  <c:v>8.7071620412355148</c:v>
                </c:pt>
                <c:pt idx="507">
                  <c:v>8.5986292673785432</c:v>
                </c:pt>
                <c:pt idx="508">
                  <c:v>8.4784581006960664</c:v>
                </c:pt>
                <c:pt idx="509">
                  <c:v>8.4152165612025076</c:v>
                </c:pt>
                <c:pt idx="510">
                  <c:v>8.3359605708445361</c:v>
                </c:pt>
                <c:pt idx="511">
                  <c:v>8.1748095091312365</c:v>
                </c:pt>
                <c:pt idx="512">
                  <c:v>8.0720922704015567</c:v>
                </c:pt>
                <c:pt idx="513">
                  <c:v>7.8453176883281381</c:v>
                </c:pt>
                <c:pt idx="514">
                  <c:v>7.7545518570442615</c:v>
                </c:pt>
                <c:pt idx="515">
                  <c:v>7.7010953188147866</c:v>
                </c:pt>
                <c:pt idx="516">
                  <c:v>7.6519534357860897</c:v>
                </c:pt>
                <c:pt idx="517">
                  <c:v>7.7159534630841815</c:v>
                </c:pt>
                <c:pt idx="518">
                  <c:v>7.7718803135825603</c:v>
                </c:pt>
                <c:pt idx="519">
                  <c:v>7.8032830136743447</c:v>
                </c:pt>
                <c:pt idx="520">
                  <c:v>7.836997812182803</c:v>
                </c:pt>
                <c:pt idx="521">
                  <c:v>7.848098332792711</c:v>
                </c:pt>
                <c:pt idx="522">
                  <c:v>7.8840346916503465</c:v>
                </c:pt>
                <c:pt idx="523">
                  <c:v>7.9276184639958158</c:v>
                </c:pt>
                <c:pt idx="524">
                  <c:v>7.9831697943261934</c:v>
                </c:pt>
                <c:pt idx="525">
                  <c:v>7.9176938207239145</c:v>
                </c:pt>
                <c:pt idx="526">
                  <c:v>7.8665541349080925</c:v>
                </c:pt>
                <c:pt idx="527">
                  <c:v>7.769472273438625</c:v>
                </c:pt>
                <c:pt idx="528">
                  <c:v>7.6541722535467454</c:v>
                </c:pt>
                <c:pt idx="529">
                  <c:v>7.5885401038114777</c:v>
                </c:pt>
                <c:pt idx="530">
                  <c:v>7.5285280989759809</c:v>
                </c:pt>
                <c:pt idx="531">
                  <c:v>7.6420164180542347</c:v>
                </c:pt>
                <c:pt idx="532">
                  <c:v>7.8081064649110008</c:v>
                </c:pt>
                <c:pt idx="533">
                  <c:v>8.0112280201698134</c:v>
                </c:pt>
                <c:pt idx="534">
                  <c:v>8.2241056194447388</c:v>
                </c:pt>
                <c:pt idx="535">
                  <c:v>8.3342882649664904</c:v>
                </c:pt>
                <c:pt idx="536">
                  <c:v>8.362764304332936</c:v>
                </c:pt>
                <c:pt idx="537">
                  <c:v>8.4237184968088599</c:v>
                </c:pt>
                <c:pt idx="538">
                  <c:v>8.4609290609372341</c:v>
                </c:pt>
                <c:pt idx="539">
                  <c:v>8.566748193823182</c:v>
                </c:pt>
                <c:pt idx="540">
                  <c:v>8.6574830805406702</c:v>
                </c:pt>
                <c:pt idx="541">
                  <c:v>8.7009877775097966</c:v>
                </c:pt>
                <c:pt idx="542">
                  <c:v>8.7240104170161406</c:v>
                </c:pt>
                <c:pt idx="543">
                  <c:v>8.737432633843909</c:v>
                </c:pt>
                <c:pt idx="544">
                  <c:v>8.6943964136002183</c:v>
                </c:pt>
                <c:pt idx="545">
                  <c:v>8.5813664285276001</c:v>
                </c:pt>
                <c:pt idx="546">
                  <c:v>8.5546671448848741</c:v>
                </c:pt>
                <c:pt idx="547">
                  <c:v>8.606866902334863</c:v>
                </c:pt>
                <c:pt idx="548">
                  <c:v>8.6078395608136411</c:v>
                </c:pt>
                <c:pt idx="549">
                  <c:v>8.6428957779340294</c:v>
                </c:pt>
                <c:pt idx="550">
                  <c:v>8.7196077293129584</c:v>
                </c:pt>
                <c:pt idx="551">
                  <c:v>8.7007039664195922</c:v>
                </c:pt>
                <c:pt idx="552">
                  <c:v>8.626156638993713</c:v>
                </c:pt>
                <c:pt idx="553">
                  <c:v>8.4911476108243171</c:v>
                </c:pt>
                <c:pt idx="554">
                  <c:v>8.2699479176604456</c:v>
                </c:pt>
                <c:pt idx="555">
                  <c:v>8.1520266784960764</c:v>
                </c:pt>
                <c:pt idx="556">
                  <c:v>7.9690228164726653</c:v>
                </c:pt>
                <c:pt idx="557">
                  <c:v>7.7375385398718741</c:v>
                </c:pt>
                <c:pt idx="558">
                  <c:v>7.5782088283088171</c:v>
                </c:pt>
                <c:pt idx="559">
                  <c:v>7.5936031194195648</c:v>
                </c:pt>
                <c:pt idx="560">
                  <c:v>7.6609132220955782</c:v>
                </c:pt>
                <c:pt idx="561">
                  <c:v>7.7025206016947205</c:v>
                </c:pt>
                <c:pt idx="562">
                  <c:v>7.6514104122307121</c:v>
                </c:pt>
                <c:pt idx="563">
                  <c:v>7.4253406575591683</c:v>
                </c:pt>
                <c:pt idx="564">
                  <c:v>7.2624009141354406</c:v>
                </c:pt>
                <c:pt idx="565">
                  <c:v>7.1480496582504109</c:v>
                </c:pt>
                <c:pt idx="566">
                  <c:v>7.1574019214330526</c:v>
                </c:pt>
                <c:pt idx="567">
                  <c:v>7.1836941967874184</c:v>
                </c:pt>
                <c:pt idx="568">
                  <c:v>7.1311361881628583</c:v>
                </c:pt>
                <c:pt idx="569">
                  <c:v>7.1418084007519793</c:v>
                </c:pt>
                <c:pt idx="570">
                  <c:v>7.3000308090777457</c:v>
                </c:pt>
                <c:pt idx="571">
                  <c:v>7.4127572230406935</c:v>
                </c:pt>
                <c:pt idx="572">
                  <c:v>7.5210720007031844</c:v>
                </c:pt>
                <c:pt idx="573">
                  <c:v>7.574822960206637</c:v>
                </c:pt>
                <c:pt idx="574">
                  <c:v>7.4373207750331165</c:v>
                </c:pt>
                <c:pt idx="575">
                  <c:v>7.3210322148958564</c:v>
                </c:pt>
                <c:pt idx="576">
                  <c:v>7.137340911182263</c:v>
                </c:pt>
                <c:pt idx="577">
                  <c:v>7.0111140484030914</c:v>
                </c:pt>
                <c:pt idx="578">
                  <c:v>6.9196693202773556</c:v>
                </c:pt>
                <c:pt idx="579">
                  <c:v>6.975139910363473</c:v>
                </c:pt>
                <c:pt idx="580">
                  <c:v>7.0267202119821706</c:v>
                </c:pt>
                <c:pt idx="581">
                  <c:v>7.0651806926997258</c:v>
                </c:pt>
                <c:pt idx="582">
                  <c:v>7.1072473654275381</c:v>
                </c:pt>
                <c:pt idx="583">
                  <c:v>7.1414828791221501</c:v>
                </c:pt>
                <c:pt idx="584">
                  <c:v>7.2456035587698153</c:v>
                </c:pt>
                <c:pt idx="585">
                  <c:v>7.3974006294371204</c:v>
                </c:pt>
                <c:pt idx="586">
                  <c:v>7.5065080403445004</c:v>
                </c:pt>
                <c:pt idx="587">
                  <c:v>7.6143315451353457</c:v>
                </c:pt>
                <c:pt idx="588">
                  <c:v>7.7414917843708384</c:v>
                </c:pt>
                <c:pt idx="589">
                  <c:v>7.8415270897403353</c:v>
                </c:pt>
                <c:pt idx="590">
                  <c:v>7.9742302907542033</c:v>
                </c:pt>
                <c:pt idx="591">
                  <c:v>7.9741666535935423</c:v>
                </c:pt>
                <c:pt idx="592">
                  <c:v>7.9012365481579208</c:v>
                </c:pt>
                <c:pt idx="593">
                  <c:v>7.7553503555811876</c:v>
                </c:pt>
                <c:pt idx="594">
                  <c:v>7.6381427279018492</c:v>
                </c:pt>
                <c:pt idx="595">
                  <c:v>7.6438043964351703</c:v>
                </c:pt>
                <c:pt idx="596">
                  <c:v>7.612800715231363</c:v>
                </c:pt>
                <c:pt idx="597">
                  <c:v>7.5089955115605855</c:v>
                </c:pt>
                <c:pt idx="598">
                  <c:v>7.4408904099497644</c:v>
                </c:pt>
                <c:pt idx="599">
                  <c:v>7.4629559243713572</c:v>
                </c:pt>
                <c:pt idx="600">
                  <c:v>7.4651264547439604</c:v>
                </c:pt>
                <c:pt idx="601">
                  <c:v>7.489843344911189</c:v>
                </c:pt>
                <c:pt idx="602">
                  <c:v>7.4894949066213163</c:v>
                </c:pt>
                <c:pt idx="603">
                  <c:v>7.4696465704657253</c:v>
                </c:pt>
                <c:pt idx="604">
                  <c:v>7.548962792014442</c:v>
                </c:pt>
                <c:pt idx="605">
                  <c:v>7.6093323309475336</c:v>
                </c:pt>
                <c:pt idx="606">
                  <c:v>7.6856791463471561</c:v>
                </c:pt>
                <c:pt idx="607">
                  <c:v>7.7831332004682814</c:v>
                </c:pt>
                <c:pt idx="608">
                  <c:v>7.8257255061266333</c:v>
                </c:pt>
                <c:pt idx="609">
                  <c:v>7.7237542761133042</c:v>
                </c:pt>
                <c:pt idx="610">
                  <c:v>7.6662756671412451</c:v>
                </c:pt>
                <c:pt idx="611">
                  <c:v>7.6242447657407579</c:v>
                </c:pt>
                <c:pt idx="612">
                  <c:v>7.7195161785415998</c:v>
                </c:pt>
                <c:pt idx="613">
                  <c:v>7.7360435378176167</c:v>
                </c:pt>
                <c:pt idx="614">
                  <c:v>7.7897298492116605</c:v>
                </c:pt>
                <c:pt idx="615">
                  <c:v>7.922132365626025</c:v>
                </c:pt>
                <c:pt idx="616">
                  <c:v>7.9692182930823794</c:v>
                </c:pt>
                <c:pt idx="617">
                  <c:v>8.0467338650788012</c:v>
                </c:pt>
                <c:pt idx="618">
                  <c:v>8.1634894224248526</c:v>
                </c:pt>
                <c:pt idx="619">
                  <c:v>8.0641358338177707</c:v>
                </c:pt>
                <c:pt idx="620">
                  <c:v>7.9721395664816859</c:v>
                </c:pt>
                <c:pt idx="621">
                  <c:v>7.8501655825332168</c:v>
                </c:pt>
                <c:pt idx="622">
                  <c:v>7.802602701109616</c:v>
                </c:pt>
                <c:pt idx="623">
                  <c:v>7.8012201237730467</c:v>
                </c:pt>
                <c:pt idx="624">
                  <c:v>7.8227030132104485</c:v>
                </c:pt>
                <c:pt idx="625">
                  <c:v>7.9040749652820121</c:v>
                </c:pt>
                <c:pt idx="626">
                  <c:v>8.1256156635421615</c:v>
                </c:pt>
                <c:pt idx="627">
                  <c:v>8.4465973704127801</c:v>
                </c:pt>
                <c:pt idx="628">
                  <c:v>8.6157371550966513</c:v>
                </c:pt>
                <c:pt idx="629">
                  <c:v>8.6384493439287358</c:v>
                </c:pt>
                <c:pt idx="630">
                  <c:v>8.6410577420067547</c:v>
                </c:pt>
                <c:pt idx="631">
                  <c:v>8.6610426750810312</c:v>
                </c:pt>
                <c:pt idx="632">
                  <c:v>8.7729530549516674</c:v>
                </c:pt>
                <c:pt idx="633">
                  <c:v>8.839413597502233</c:v>
                </c:pt>
                <c:pt idx="634">
                  <c:v>8.923655372271746</c:v>
                </c:pt>
                <c:pt idx="635">
                  <c:v>8.8929917141721671</c:v>
                </c:pt>
                <c:pt idx="636">
                  <c:v>8.7290113789790755</c:v>
                </c:pt>
                <c:pt idx="637">
                  <c:v>8.5690299646409613</c:v>
                </c:pt>
                <c:pt idx="638">
                  <c:v>8.4535696127482378</c:v>
                </c:pt>
                <c:pt idx="639">
                  <c:v>8.3849551582075961</c:v>
                </c:pt>
                <c:pt idx="640">
                  <c:v>8.4226071925220669</c:v>
                </c:pt>
                <c:pt idx="641">
                  <c:v>8.4708034930662883</c:v>
                </c:pt>
                <c:pt idx="642">
                  <c:v>8.5620051216193325</c:v>
                </c:pt>
                <c:pt idx="643">
                  <c:v>8.7762324215539635</c:v>
                </c:pt>
                <c:pt idx="644">
                  <c:v>8.9575195555316363</c:v>
                </c:pt>
                <c:pt idx="645">
                  <c:v>9.0778363399681758</c:v>
                </c:pt>
                <c:pt idx="646">
                  <c:v>9.1730694760843612</c:v>
                </c:pt>
                <c:pt idx="647">
                  <c:v>9.2330064732055845</c:v>
                </c:pt>
                <c:pt idx="648">
                  <c:v>9.3583649483333975</c:v>
                </c:pt>
                <c:pt idx="649">
                  <c:v>9.4365453017188425</c:v>
                </c:pt>
                <c:pt idx="650">
                  <c:v>9.4134149393391784</c:v>
                </c:pt>
                <c:pt idx="651">
                  <c:v>9.3707116855154968</c:v>
                </c:pt>
                <c:pt idx="652">
                  <c:v>9.3123510140480619</c:v>
                </c:pt>
                <c:pt idx="653">
                  <c:v>9.2778964752849582</c:v>
                </c:pt>
                <c:pt idx="654">
                  <c:v>9.1802511872533881</c:v>
                </c:pt>
                <c:pt idx="655">
                  <c:v>9.0400741760514087</c:v>
                </c:pt>
                <c:pt idx="656">
                  <c:v>8.8839384007414672</c:v>
                </c:pt>
                <c:pt idx="657">
                  <c:v>8.8770333047615022</c:v>
                </c:pt>
                <c:pt idx="658">
                  <c:v>8.9861446448287943</c:v>
                </c:pt>
                <c:pt idx="659">
                  <c:v>9.1394235486846185</c:v>
                </c:pt>
                <c:pt idx="660">
                  <c:v>9.2528916087036812</c:v>
                </c:pt>
                <c:pt idx="661">
                  <c:v>9.2836141902668547</c:v>
                </c:pt>
                <c:pt idx="662">
                  <c:v>9.1862942249294797</c:v>
                </c:pt>
                <c:pt idx="663">
                  <c:v>9.0490465655061261</c:v>
                </c:pt>
                <c:pt idx="664">
                  <c:v>8.9943189499754617</c:v>
                </c:pt>
                <c:pt idx="665">
                  <c:v>9.0049282524554641</c:v>
                </c:pt>
                <c:pt idx="666">
                  <c:v>9.0065336421222337</c:v>
                </c:pt>
                <c:pt idx="667">
                  <c:v>8.9761392909152367</c:v>
                </c:pt>
                <c:pt idx="668">
                  <c:v>8.9925660652843415</c:v>
                </c:pt>
                <c:pt idx="669">
                  <c:v>8.9307155220284269</c:v>
                </c:pt>
                <c:pt idx="670">
                  <c:v>8.8052573387875377</c:v>
                </c:pt>
                <c:pt idx="671">
                  <c:v>8.7258885558866464</c:v>
                </c:pt>
                <c:pt idx="672">
                  <c:v>8.5762599076980237</c:v>
                </c:pt>
                <c:pt idx="673">
                  <c:v>8.481904017353779</c:v>
                </c:pt>
                <c:pt idx="674">
                  <c:v>8.5080520333715874</c:v>
                </c:pt>
                <c:pt idx="675">
                  <c:v>8.4684196111755607</c:v>
                </c:pt>
                <c:pt idx="676">
                  <c:v>8.3763179931191694</c:v>
                </c:pt>
                <c:pt idx="677">
                  <c:v>8.2998528701658234</c:v>
                </c:pt>
                <c:pt idx="678">
                  <c:v>8.3136914181628558</c:v>
                </c:pt>
                <c:pt idx="679">
                  <c:v>8.3440837729132404</c:v>
                </c:pt>
                <c:pt idx="680">
                  <c:v>8.3465531804715116</c:v>
                </c:pt>
                <c:pt idx="681">
                  <c:v>8.4708814001157098</c:v>
                </c:pt>
                <c:pt idx="682">
                  <c:v>8.4736797131161143</c:v>
                </c:pt>
                <c:pt idx="683">
                  <c:v>8.393453693177733</c:v>
                </c:pt>
                <c:pt idx="684">
                  <c:v>8.3152845144712835</c:v>
                </c:pt>
                <c:pt idx="685">
                  <c:v>8.2666799198752621</c:v>
                </c:pt>
                <c:pt idx="686">
                  <c:v>8.3010446990618139</c:v>
                </c:pt>
                <c:pt idx="687">
                  <c:v>8.2632749634114901</c:v>
                </c:pt>
                <c:pt idx="688">
                  <c:v>8.273640830514525</c:v>
                </c:pt>
                <c:pt idx="689">
                  <c:v>8.1301039360418716</c:v>
                </c:pt>
                <c:pt idx="690">
                  <c:v>8.066929149469491</c:v>
                </c:pt>
                <c:pt idx="691">
                  <c:v>8.0237338493414772</c:v>
                </c:pt>
                <c:pt idx="692">
                  <c:v>7.9437837631779962</c:v>
                </c:pt>
                <c:pt idx="693">
                  <c:v>7.7719342991058964</c:v>
                </c:pt>
                <c:pt idx="694">
                  <c:v>7.5263426538466431</c:v>
                </c:pt>
                <c:pt idx="695">
                  <c:v>7.2867301953083361</c:v>
                </c:pt>
                <c:pt idx="696">
                  <c:v>7.1322179139535269</c:v>
                </c:pt>
                <c:pt idx="697">
                  <c:v>7.0933978376415698</c:v>
                </c:pt>
                <c:pt idx="698">
                  <c:v>7.1150025594156254</c:v>
                </c:pt>
                <c:pt idx="699">
                  <c:v>7.184560638345304</c:v>
                </c:pt>
                <c:pt idx="700">
                  <c:v>7.1970816572887175</c:v>
                </c:pt>
                <c:pt idx="701">
                  <c:v>7.0989136716634347</c:v>
                </c:pt>
                <c:pt idx="702">
                  <c:v>7.0098809709296024</c:v>
                </c:pt>
                <c:pt idx="703">
                  <c:v>6.9960718892383316</c:v>
                </c:pt>
                <c:pt idx="704">
                  <c:v>7.0656775838925707</c:v>
                </c:pt>
                <c:pt idx="705">
                  <c:v>7.2306861413706933</c:v>
                </c:pt>
                <c:pt idx="706">
                  <c:v>7.2894386759204108</c:v>
                </c:pt>
                <c:pt idx="707">
                  <c:v>7.3658479198885756</c:v>
                </c:pt>
                <c:pt idx="708">
                  <c:v>7.410406351356408</c:v>
                </c:pt>
                <c:pt idx="709">
                  <c:v>7.3953385034991879</c:v>
                </c:pt>
                <c:pt idx="710">
                  <c:v>7.3080806792768485</c:v>
                </c:pt>
                <c:pt idx="711">
                  <c:v>7.3012242437322294</c:v>
                </c:pt>
                <c:pt idx="712">
                  <c:v>7.3816197447875886</c:v>
                </c:pt>
                <c:pt idx="713">
                  <c:v>7.400355833583161</c:v>
                </c:pt>
                <c:pt idx="714">
                  <c:v>7.3486027967020293</c:v>
                </c:pt>
                <c:pt idx="715">
                  <c:v>7.2942745415876074</c:v>
                </c:pt>
                <c:pt idx="716">
                  <c:v>7.3480472725625816</c:v>
                </c:pt>
                <c:pt idx="717">
                  <c:v>7.3282030947499859</c:v>
                </c:pt>
                <c:pt idx="718">
                  <c:v>7.3460084079730832</c:v>
                </c:pt>
                <c:pt idx="719">
                  <c:v>7.4710951951815314</c:v>
                </c:pt>
                <c:pt idx="720">
                  <c:v>7.6153981045053012</c:v>
                </c:pt>
                <c:pt idx="721">
                  <c:v>7.7174179402832968</c:v>
                </c:pt>
                <c:pt idx="722">
                  <c:v>7.9154068706033796</c:v>
                </c:pt>
                <c:pt idx="723">
                  <c:v>8.1033214332816108</c:v>
                </c:pt>
                <c:pt idx="724">
                  <c:v>8.176151173628158</c:v>
                </c:pt>
                <c:pt idx="725">
                  <c:v>8.068458541917753</c:v>
                </c:pt>
                <c:pt idx="726">
                  <c:v>7.839637570710063</c:v>
                </c:pt>
                <c:pt idx="727">
                  <c:v>7.5618696867129724</c:v>
                </c:pt>
                <c:pt idx="728">
                  <c:v>7.3011966147862193</c:v>
                </c:pt>
                <c:pt idx="729">
                  <c:v>7.016934537493186</c:v>
                </c:pt>
                <c:pt idx="730">
                  <c:v>6.8196455398329192</c:v>
                </c:pt>
                <c:pt idx="731">
                  <c:v>6.7986681782833571</c:v>
                </c:pt>
                <c:pt idx="732">
                  <c:v>6.8150301880035444</c:v>
                </c:pt>
                <c:pt idx="733">
                  <c:v>6.8429800137058221</c:v>
                </c:pt>
                <c:pt idx="734">
                  <c:v>6.9727147729192778</c:v>
                </c:pt>
                <c:pt idx="735">
                  <c:v>7.1478023648488946</c:v>
                </c:pt>
                <c:pt idx="736">
                  <c:v>7.2368526435568441</c:v>
                </c:pt>
                <c:pt idx="737">
                  <c:v>7.3429797497144067</c:v>
                </c:pt>
                <c:pt idx="738">
                  <c:v>7.3757421253523692</c:v>
                </c:pt>
                <c:pt idx="739">
                  <c:v>7.4304793435631584</c:v>
                </c:pt>
                <c:pt idx="740">
                  <c:v>7.4583948750010345</c:v>
                </c:pt>
                <c:pt idx="741">
                  <c:v>7.5362712122129683</c:v>
                </c:pt>
                <c:pt idx="742">
                  <c:v>7.4596407215663278</c:v>
                </c:pt>
                <c:pt idx="743">
                  <c:v>7.4019830494456524</c:v>
                </c:pt>
                <c:pt idx="744">
                  <c:v>7.2618900652130707</c:v>
                </c:pt>
                <c:pt idx="745">
                  <c:v>7.1728534882102011</c:v>
                </c:pt>
                <c:pt idx="746">
                  <c:v>7.2616383511912836</c:v>
                </c:pt>
                <c:pt idx="747">
                  <c:v>7.3872799708413446</c:v>
                </c:pt>
                <c:pt idx="748">
                  <c:v>7.49992242232313</c:v>
                </c:pt>
                <c:pt idx="749">
                  <c:v>7.5291817558341094</c:v>
                </c:pt>
                <c:pt idx="750">
                  <c:v>7.5499484663498944</c:v>
                </c:pt>
                <c:pt idx="751">
                  <c:v>7.7127336972334604</c:v>
                </c:pt>
                <c:pt idx="752">
                  <c:v>7.8435982266298705</c:v>
                </c:pt>
                <c:pt idx="753">
                  <c:v>7.888594167387339</c:v>
                </c:pt>
                <c:pt idx="754">
                  <c:v>7.8973871540808327</c:v>
                </c:pt>
                <c:pt idx="755">
                  <c:v>8.0679367919655487</c:v>
                </c:pt>
                <c:pt idx="756">
                  <c:v>8.1686615337809609</c:v>
                </c:pt>
                <c:pt idx="757">
                  <c:v>8.0974762180594109</c:v>
                </c:pt>
                <c:pt idx="758">
                  <c:v>8.0719668967738727</c:v>
                </c:pt>
                <c:pt idx="759">
                  <c:v>8.0765675491976818</c:v>
                </c:pt>
                <c:pt idx="760">
                  <c:v>8.0308706712565741</c:v>
                </c:pt>
                <c:pt idx="761">
                  <c:v>7.9302202064602287</c:v>
                </c:pt>
                <c:pt idx="762">
                  <c:v>7.8456480345465804</c:v>
                </c:pt>
                <c:pt idx="763">
                  <c:v>7.7516946752074318</c:v>
                </c:pt>
                <c:pt idx="764">
                  <c:v>7.701505594760083</c:v>
                </c:pt>
                <c:pt idx="765">
                  <c:v>7.5589864343060809</c:v>
                </c:pt>
                <c:pt idx="766">
                  <c:v>7.3837934574135193</c:v>
                </c:pt>
                <c:pt idx="767">
                  <c:v>7.2022507186665097</c:v>
                </c:pt>
                <c:pt idx="768">
                  <c:v>7.0798596291948206</c:v>
                </c:pt>
                <c:pt idx="769">
                  <c:v>6.9881741745879733</c:v>
                </c:pt>
                <c:pt idx="770">
                  <c:v>6.9064686006078606</c:v>
                </c:pt>
                <c:pt idx="771">
                  <c:v>6.8024476471940325</c:v>
                </c:pt>
                <c:pt idx="772">
                  <c:v>6.6534464776336009</c:v>
                </c:pt>
                <c:pt idx="773">
                  <c:v>6.5576176401759252</c:v>
                </c:pt>
                <c:pt idx="774">
                  <c:v>6.4718255709341488</c:v>
                </c:pt>
                <c:pt idx="775">
                  <c:v>6.3075540166080897</c:v>
                </c:pt>
                <c:pt idx="776">
                  <c:v>6.2441803558525999</c:v>
                </c:pt>
                <c:pt idx="777">
                  <c:v>6.1963930697003802</c:v>
                </c:pt>
                <c:pt idx="778">
                  <c:v>6.1007953914402346</c:v>
                </c:pt>
                <c:pt idx="779">
                  <c:v>5.9926144510786168</c:v>
                </c:pt>
                <c:pt idx="780">
                  <c:v>5.8658653890888894</c:v>
                </c:pt>
                <c:pt idx="781">
                  <c:v>5.7245161449068807</c:v>
                </c:pt>
                <c:pt idx="782">
                  <c:v>5.750479565435386</c:v>
                </c:pt>
                <c:pt idx="783">
                  <c:v>5.8975718487765807</c:v>
                </c:pt>
                <c:pt idx="784">
                  <c:v>6.0651368447219793</c:v>
                </c:pt>
                <c:pt idx="785">
                  <c:v>6.2794453161246739</c:v>
                </c:pt>
                <c:pt idx="786">
                  <c:v>6.2982505191999829</c:v>
                </c:pt>
                <c:pt idx="787">
                  <c:v>6.2040749955185426</c:v>
                </c:pt>
                <c:pt idx="788">
                  <c:v>6.0997941708011458</c:v>
                </c:pt>
                <c:pt idx="789">
                  <c:v>5.9231881999409017</c:v>
                </c:pt>
                <c:pt idx="790">
                  <c:v>5.8257021035193599</c:v>
                </c:pt>
                <c:pt idx="791">
                  <c:v>5.701852635484677</c:v>
                </c:pt>
                <c:pt idx="792">
                  <c:v>5.4691346591966044</c:v>
                </c:pt>
                <c:pt idx="793">
                  <c:v>5.3227215767033753</c:v>
                </c:pt>
                <c:pt idx="794">
                  <c:v>5.213304836200531</c:v>
                </c:pt>
                <c:pt idx="795">
                  <c:v>5.1700530429162299</c:v>
                </c:pt>
                <c:pt idx="796">
                  <c:v>5.1796370684892379</c:v>
                </c:pt>
                <c:pt idx="797">
                  <c:v>5.2726174944139652</c:v>
                </c:pt>
                <c:pt idx="798">
                  <c:v>5.3038841080511645</c:v>
                </c:pt>
                <c:pt idx="799">
                  <c:v>5.3112119571024392</c:v>
                </c:pt>
                <c:pt idx="800">
                  <c:v>5.289263991591878</c:v>
                </c:pt>
                <c:pt idx="801">
                  <c:v>5.1718360954287164</c:v>
                </c:pt>
                <c:pt idx="802">
                  <c:v>5.1012945015561613</c:v>
                </c:pt>
                <c:pt idx="803">
                  <c:v>4.9570712035506528</c:v>
                </c:pt>
                <c:pt idx="804">
                  <c:v>4.8873357214196052</c:v>
                </c:pt>
                <c:pt idx="805">
                  <c:v>4.9255641498697278</c:v>
                </c:pt>
                <c:pt idx="806">
                  <c:v>5.0578888653359311</c:v>
                </c:pt>
                <c:pt idx="807">
                  <c:v>5.1174110377289477</c:v>
                </c:pt>
                <c:pt idx="808">
                  <c:v>5.157770593448836</c:v>
                </c:pt>
                <c:pt idx="809">
                  <c:v>5.1221653508668235</c:v>
                </c:pt>
                <c:pt idx="810">
                  <c:v>5.1197652057919951</c:v>
                </c:pt>
                <c:pt idx="811">
                  <c:v>5.1711971618499541</c:v>
                </c:pt>
                <c:pt idx="812">
                  <c:v>5.342708738422786</c:v>
                </c:pt>
                <c:pt idx="813">
                  <c:v>5.4990104958733665</c:v>
                </c:pt>
                <c:pt idx="814">
                  <c:v>5.6506181911746713</c:v>
                </c:pt>
                <c:pt idx="815">
                  <c:v>5.7232257709828724</c:v>
                </c:pt>
                <c:pt idx="816">
                  <c:v>5.7066973736547251</c:v>
                </c:pt>
                <c:pt idx="817">
                  <c:v>5.6009543177813912</c:v>
                </c:pt>
                <c:pt idx="818">
                  <c:v>5.5353946689134625</c:v>
                </c:pt>
                <c:pt idx="819">
                  <c:v>5.6558002987472991</c:v>
                </c:pt>
                <c:pt idx="820">
                  <c:v>5.6848087444068103</c:v>
                </c:pt>
                <c:pt idx="821">
                  <c:v>5.7480422913085309</c:v>
                </c:pt>
                <c:pt idx="822">
                  <c:v>5.7980761854840148</c:v>
                </c:pt>
                <c:pt idx="823">
                  <c:v>5.7981436975502563</c:v>
                </c:pt>
                <c:pt idx="824">
                  <c:v>5.7528666385367577</c:v>
                </c:pt>
                <c:pt idx="825">
                  <c:v>5.696409519377438</c:v>
                </c:pt>
                <c:pt idx="826">
                  <c:v>5.7239454147492834</c:v>
                </c:pt>
                <c:pt idx="827">
                  <c:v>5.8067006690828382</c:v>
                </c:pt>
                <c:pt idx="828">
                  <c:v>5.8352249133770435</c:v>
                </c:pt>
                <c:pt idx="829">
                  <c:v>5.8501648758049134</c:v>
                </c:pt>
                <c:pt idx="830">
                  <c:v>5.9216951883370079</c:v>
                </c:pt>
                <c:pt idx="831">
                  <c:v>5.8604219949350895</c:v>
                </c:pt>
                <c:pt idx="832">
                  <c:v>5.7273894806442227</c:v>
                </c:pt>
                <c:pt idx="833">
                  <c:v>5.6714243920965197</c:v>
                </c:pt>
                <c:pt idx="834">
                  <c:v>5.6010686588358078</c:v>
                </c:pt>
                <c:pt idx="835">
                  <c:v>5.5241217313548212</c:v>
                </c:pt>
                <c:pt idx="836">
                  <c:v>5.3996239575821008</c:v>
                </c:pt>
                <c:pt idx="837">
                  <c:v>5.2499366179642353</c:v>
                </c:pt>
                <c:pt idx="838">
                  <c:v>5.1636743467423312</c:v>
                </c:pt>
                <c:pt idx="839">
                  <c:v>5.0863528527797781</c:v>
                </c:pt>
                <c:pt idx="840">
                  <c:v>5.0832000449065537</c:v>
                </c:pt>
                <c:pt idx="841">
                  <c:v>5.1520679066954571</c:v>
                </c:pt>
                <c:pt idx="842">
                  <c:v>5.2881167325330241</c:v>
                </c:pt>
                <c:pt idx="843">
                  <c:v>5.4665691049849174</c:v>
                </c:pt>
                <c:pt idx="844">
                  <c:v>5.6267953915976276</c:v>
                </c:pt>
                <c:pt idx="845">
                  <c:v>5.6854180317706531</c:v>
                </c:pt>
                <c:pt idx="846">
                  <c:v>5.6988830400578108</c:v>
                </c:pt>
                <c:pt idx="847">
                  <c:v>5.7167588534850271</c:v>
                </c:pt>
                <c:pt idx="848">
                  <c:v>5.7918012474426055</c:v>
                </c:pt>
                <c:pt idx="849">
                  <c:v>5.8276907974665901</c:v>
                </c:pt>
                <c:pt idx="850">
                  <c:v>5.926801518356803</c:v>
                </c:pt>
                <c:pt idx="851">
                  <c:v>5.919084132377237</c:v>
                </c:pt>
                <c:pt idx="852">
                  <c:v>5.9241264210489062</c:v>
                </c:pt>
                <c:pt idx="853">
                  <c:v>6.0033710171234782</c:v>
                </c:pt>
                <c:pt idx="854">
                  <c:v>6.1342779794490685</c:v>
                </c:pt>
                <c:pt idx="855">
                  <c:v>6.2591658402622041</c:v>
                </c:pt>
                <c:pt idx="856">
                  <c:v>6.3157490944161703</c:v>
                </c:pt>
                <c:pt idx="857">
                  <c:v>6.3536657455494456</c:v>
                </c:pt>
                <c:pt idx="858">
                  <c:v>6.3561112311266283</c:v>
                </c:pt>
                <c:pt idx="859">
                  <c:v>6.2929733390659477</c:v>
                </c:pt>
                <c:pt idx="860">
                  <c:v>6.1782054688213952</c:v>
                </c:pt>
                <c:pt idx="861">
                  <c:v>6.1549123325058872</c:v>
                </c:pt>
                <c:pt idx="862">
                  <c:v>6.1627503180989311</c:v>
                </c:pt>
                <c:pt idx="863">
                  <c:v>6.2537991189819131</c:v>
                </c:pt>
                <c:pt idx="864">
                  <c:v>6.3582543664474205</c:v>
                </c:pt>
                <c:pt idx="865">
                  <c:v>6.4427277787581367</c:v>
                </c:pt>
                <c:pt idx="866">
                  <c:v>6.4968568738864736</c:v>
                </c:pt>
                <c:pt idx="867">
                  <c:v>6.4612933022600281</c:v>
                </c:pt>
                <c:pt idx="868">
                  <c:v>6.4204143429407372</c:v>
                </c:pt>
                <c:pt idx="869">
                  <c:v>6.42398919308331</c:v>
                </c:pt>
                <c:pt idx="870">
                  <c:v>6.325940652365869</c:v>
                </c:pt>
                <c:pt idx="871">
                  <c:v>6.4080822460469591</c:v>
                </c:pt>
                <c:pt idx="872">
                  <c:v>6.5327611686753686</c:v>
                </c:pt>
                <c:pt idx="873">
                  <c:v>6.674421568751419</c:v>
                </c:pt>
                <c:pt idx="874">
                  <c:v>6.7667959064663021</c:v>
                </c:pt>
                <c:pt idx="875">
                  <c:v>6.8450446871127877</c:v>
                </c:pt>
                <c:pt idx="876">
                  <c:v>6.9599884724184227</c:v>
                </c:pt>
                <c:pt idx="877">
                  <c:v>7.1014867839280971</c:v>
                </c:pt>
                <c:pt idx="878">
                  <c:v>7.1767639601234281</c:v>
                </c:pt>
                <c:pt idx="879">
                  <c:v>7.1921574810815763</c:v>
                </c:pt>
                <c:pt idx="880">
                  <c:v>7.2441195194972163</c:v>
                </c:pt>
                <c:pt idx="881">
                  <c:v>7.4441808933251528</c:v>
                </c:pt>
                <c:pt idx="882">
                  <c:v>7.581905845368234</c:v>
                </c:pt>
                <c:pt idx="883">
                  <c:v>7.6396565553864804</c:v>
                </c:pt>
                <c:pt idx="884">
                  <c:v>7.7120260820675783</c:v>
                </c:pt>
                <c:pt idx="885">
                  <c:v>7.7672134579571939</c:v>
                </c:pt>
                <c:pt idx="886">
                  <c:v>7.8887633387169158</c:v>
                </c:pt>
                <c:pt idx="887">
                  <c:v>8.0159307680698113</c:v>
                </c:pt>
                <c:pt idx="888">
                  <c:v>8.0384410407224181</c:v>
                </c:pt>
                <c:pt idx="889">
                  <c:v>7.906101761137271</c:v>
                </c:pt>
                <c:pt idx="890">
                  <c:v>7.6539900972235762</c:v>
                </c:pt>
                <c:pt idx="891">
                  <c:v>7.3495459533269427</c:v>
                </c:pt>
                <c:pt idx="892">
                  <c:v>7.1721362693296307</c:v>
                </c:pt>
                <c:pt idx="893">
                  <c:v>7.1174663100001521</c:v>
                </c:pt>
                <c:pt idx="894">
                  <c:v>7.2367378173151184</c:v>
                </c:pt>
                <c:pt idx="895">
                  <c:v>7.3786927083930989</c:v>
                </c:pt>
                <c:pt idx="896">
                  <c:v>7.4157950044259442</c:v>
                </c:pt>
                <c:pt idx="897">
                  <c:v>7.3588145879527858</c:v>
                </c:pt>
                <c:pt idx="898">
                  <c:v>7.2021740204962477</c:v>
                </c:pt>
                <c:pt idx="899">
                  <c:v>7.0501246307246621</c:v>
                </c:pt>
                <c:pt idx="900">
                  <c:v>7.0311054965322946</c:v>
                </c:pt>
                <c:pt idx="901">
                  <c:v>7.1361983537847342</c:v>
                </c:pt>
                <c:pt idx="902">
                  <c:v>7.1935953881862771</c:v>
                </c:pt>
                <c:pt idx="903">
                  <c:v>7.3676568558854685</c:v>
                </c:pt>
                <c:pt idx="904">
                  <c:v>7.4791204981875472</c:v>
                </c:pt>
                <c:pt idx="905">
                  <c:v>7.5310500112282934</c:v>
                </c:pt>
                <c:pt idx="906">
                  <c:v>7.5052239947920265</c:v>
                </c:pt>
                <c:pt idx="907">
                  <c:v>7.3228488387175661</c:v>
                </c:pt>
                <c:pt idx="908">
                  <c:v>7.0425476569298899</c:v>
                </c:pt>
                <c:pt idx="909">
                  <c:v>6.8026511368166789</c:v>
                </c:pt>
                <c:pt idx="910">
                  <c:v>6.6473794061883265</c:v>
                </c:pt>
                <c:pt idx="911">
                  <c:v>6.5064230705703467</c:v>
                </c:pt>
                <c:pt idx="912">
                  <c:v>6.543212630414871</c:v>
                </c:pt>
                <c:pt idx="913">
                  <c:v>6.6334189058080941</c:v>
                </c:pt>
                <c:pt idx="914">
                  <c:v>6.7179380402891162</c:v>
                </c:pt>
                <c:pt idx="915">
                  <c:v>6.7589041074005429</c:v>
                </c:pt>
                <c:pt idx="916">
                  <c:v>6.805799790769691</c:v>
                </c:pt>
                <c:pt idx="917">
                  <c:v>6.7248024996762812</c:v>
                </c:pt>
                <c:pt idx="918">
                  <c:v>6.7179370897771928</c:v>
                </c:pt>
                <c:pt idx="919">
                  <c:v>6.7304101107585126</c:v>
                </c:pt>
                <c:pt idx="920">
                  <c:v>6.779489180650085</c:v>
                </c:pt>
                <c:pt idx="921">
                  <c:v>6.8187702457170651</c:v>
                </c:pt>
                <c:pt idx="922">
                  <c:v>6.8148257679775073</c:v>
                </c:pt>
                <c:pt idx="923">
                  <c:v>6.9354543859986739</c:v>
                </c:pt>
                <c:pt idx="924">
                  <c:v>7.0738935402275969</c:v>
                </c:pt>
                <c:pt idx="925">
                  <c:v>7.0963890600372306</c:v>
                </c:pt>
                <c:pt idx="926">
                  <c:v>7.0933300607864336</c:v>
                </c:pt>
                <c:pt idx="927">
                  <c:v>7.0466772942812756</c:v>
                </c:pt>
                <c:pt idx="928">
                  <c:v>6.9688587918803639</c:v>
                </c:pt>
                <c:pt idx="929">
                  <c:v>6.9124046159160235</c:v>
                </c:pt>
                <c:pt idx="930">
                  <c:v>6.9665128284321378</c:v>
                </c:pt>
                <c:pt idx="931">
                  <c:v>7.0107312670664532</c:v>
                </c:pt>
                <c:pt idx="932">
                  <c:v>7.0052340238652935</c:v>
                </c:pt>
                <c:pt idx="933">
                  <c:v>6.9152248761091242</c:v>
                </c:pt>
                <c:pt idx="934">
                  <c:v>6.8593057255835115</c:v>
                </c:pt>
                <c:pt idx="935">
                  <c:v>6.6418845946433986</c:v>
                </c:pt>
                <c:pt idx="936">
                  <c:v>6.6219883421376471</c:v>
                </c:pt>
                <c:pt idx="937">
                  <c:v>6.6006092975367396</c:v>
                </c:pt>
                <c:pt idx="938">
                  <c:v>6.6191263327199543</c:v>
                </c:pt>
                <c:pt idx="939">
                  <c:v>6.6448776741699245</c:v>
                </c:pt>
                <c:pt idx="940">
                  <c:v>6.58208536579781</c:v>
                </c:pt>
                <c:pt idx="941">
                  <c:v>6.5416465258782006</c:v>
                </c:pt>
                <c:pt idx="942">
                  <c:v>6.6233993803691549</c:v>
                </c:pt>
                <c:pt idx="943">
                  <c:v>6.7296866418645154</c:v>
                </c:pt>
                <c:pt idx="944">
                  <c:v>6.8967244861352057</c:v>
                </c:pt>
                <c:pt idx="945">
                  <c:v>6.8740742032478694</c:v>
                </c:pt>
                <c:pt idx="946">
                  <c:v>6.9503847675139703</c:v>
                </c:pt>
                <c:pt idx="947">
                  <c:v>7.0725750110009145</c:v>
                </c:pt>
                <c:pt idx="948">
                  <c:v>7.0800490441027417</c:v>
                </c:pt>
                <c:pt idx="949">
                  <c:v>7.1467190087615453</c:v>
                </c:pt>
                <c:pt idx="950">
                  <c:v>7.0240601586053257</c:v>
                </c:pt>
                <c:pt idx="951">
                  <c:v>6.8810392925294668</c:v>
                </c:pt>
                <c:pt idx="952">
                  <c:v>6.7313325443380503</c:v>
                </c:pt>
                <c:pt idx="953">
                  <c:v>6.572724011589183</c:v>
                </c:pt>
                <c:pt idx="954">
                  <c:v>6.4388387505399045</c:v>
                </c:pt>
                <c:pt idx="955">
                  <c:v>6.2725786013166331</c:v>
                </c:pt>
                <c:pt idx="956">
                  <c:v>6.1397995060847528</c:v>
                </c:pt>
                <c:pt idx="957">
                  <c:v>6.0671040176229694</c:v>
                </c:pt>
                <c:pt idx="958">
                  <c:v>6.0738213243729033</c:v>
                </c:pt>
                <c:pt idx="959">
                  <c:v>6.2231304911569527</c:v>
                </c:pt>
                <c:pt idx="960">
                  <c:v>6.3901045385698296</c:v>
                </c:pt>
                <c:pt idx="961">
                  <c:v>6.6015848382757589</c:v>
                </c:pt>
                <c:pt idx="962">
                  <c:v>6.7884391803925457</c:v>
                </c:pt>
                <c:pt idx="963">
                  <c:v>6.9049633502305445</c:v>
                </c:pt>
                <c:pt idx="964">
                  <c:v>6.9430806098767617</c:v>
                </c:pt>
                <c:pt idx="965">
                  <c:v>6.8405625230119949</c:v>
                </c:pt>
                <c:pt idx="966">
                  <c:v>6.7244698208608646</c:v>
                </c:pt>
                <c:pt idx="967">
                  <c:v>6.6646016490013889</c:v>
                </c:pt>
                <c:pt idx="968">
                  <c:v>6.7187417049533584</c:v>
                </c:pt>
                <c:pt idx="969">
                  <c:v>6.8472357397188199</c:v>
                </c:pt>
                <c:pt idx="970">
                  <c:v>6.8872239933572166</c:v>
                </c:pt>
                <c:pt idx="971">
                  <c:v>6.9318557753109289</c:v>
                </c:pt>
                <c:pt idx="972">
                  <c:v>6.9840472258584212</c:v>
                </c:pt>
                <c:pt idx="973">
                  <c:v>7.0727379078074515</c:v>
                </c:pt>
                <c:pt idx="974">
                  <c:v>7.0452925251272376</c:v>
                </c:pt>
                <c:pt idx="975">
                  <c:v>6.9617644522352027</c:v>
                </c:pt>
                <c:pt idx="976">
                  <c:v>6.9212728004070048</c:v>
                </c:pt>
                <c:pt idx="977">
                  <c:v>6.8910309930805953</c:v>
                </c:pt>
                <c:pt idx="978">
                  <c:v>6.9236314873589704</c:v>
                </c:pt>
                <c:pt idx="979">
                  <c:v>7.0802832304716885</c:v>
                </c:pt>
                <c:pt idx="980">
                  <c:v>7.1009749703657725</c:v>
                </c:pt>
                <c:pt idx="981">
                  <c:v>7.028177299584744</c:v>
                </c:pt>
                <c:pt idx="982">
                  <c:v>6.9827002262915698</c:v>
                </c:pt>
                <c:pt idx="983">
                  <c:v>6.9624512792696143</c:v>
                </c:pt>
                <c:pt idx="984">
                  <c:v>6.939043827676052</c:v>
                </c:pt>
                <c:pt idx="985">
                  <c:v>6.9073283801016299</c:v>
                </c:pt>
                <c:pt idx="986">
                  <c:v>6.9235692082961542</c:v>
                </c:pt>
                <c:pt idx="987">
                  <c:v>7.0834239827187018</c:v>
                </c:pt>
                <c:pt idx="988">
                  <c:v>7.2322622747615171</c:v>
                </c:pt>
                <c:pt idx="989">
                  <c:v>7.3768780839828798</c:v>
                </c:pt>
                <c:pt idx="990">
                  <c:v>7.6609694090400149</c:v>
                </c:pt>
                <c:pt idx="991">
                  <c:v>7.8953802445011361</c:v>
                </c:pt>
                <c:pt idx="992">
                  <c:v>8.1759231199319515</c:v>
                </c:pt>
                <c:pt idx="993">
                  <c:v>8.3955433526827541</c:v>
                </c:pt>
                <c:pt idx="994">
                  <c:v>8.4395657750495534</c:v>
                </c:pt>
                <c:pt idx="995">
                  <c:v>8.4054337061617481</c:v>
                </c:pt>
                <c:pt idx="996">
                  <c:v>8.2996993591041761</c:v>
                </c:pt>
                <c:pt idx="997">
                  <c:v>8.2088330490634664</c:v>
                </c:pt>
                <c:pt idx="998">
                  <c:v>8.1013263906040667</c:v>
                </c:pt>
                <c:pt idx="999">
                  <c:v>7.971489394427655</c:v>
                </c:pt>
                <c:pt idx="1000">
                  <c:v>7.8824667142639733</c:v>
                </c:pt>
                <c:pt idx="1001">
                  <c:v>7.7852222870485672</c:v>
                </c:pt>
                <c:pt idx="1002">
                  <c:v>7.7570763641864504</c:v>
                </c:pt>
                <c:pt idx="1003">
                  <c:v>7.8361553554447596</c:v>
                </c:pt>
                <c:pt idx="1004">
                  <c:v>7.9267891296054893</c:v>
                </c:pt>
                <c:pt idx="1005">
                  <c:v>7.8870024397135046</c:v>
                </c:pt>
                <c:pt idx="1006">
                  <c:v>7.8786629510773931</c:v>
                </c:pt>
                <c:pt idx="1007">
                  <c:v>7.8921256733163681</c:v>
                </c:pt>
                <c:pt idx="1008">
                  <c:v>7.9094831304209912</c:v>
                </c:pt>
                <c:pt idx="1009">
                  <c:v>7.8887855620549425</c:v>
                </c:pt>
                <c:pt idx="1010">
                  <c:v>7.8800147991155045</c:v>
                </c:pt>
                <c:pt idx="1011">
                  <c:v>7.93784064184484</c:v>
                </c:pt>
                <c:pt idx="1012">
                  <c:v>8.0743263319905214</c:v>
                </c:pt>
                <c:pt idx="1013">
                  <c:v>8.181219274705624</c:v>
                </c:pt>
                <c:pt idx="1014">
                  <c:v>8.2682992425309561</c:v>
                </c:pt>
                <c:pt idx="1015">
                  <c:v>8.2916400139176059</c:v>
                </c:pt>
                <c:pt idx="1016">
                  <c:v>8.2696342093837014</c:v>
                </c:pt>
                <c:pt idx="1017">
                  <c:v>8.312510455057005</c:v>
                </c:pt>
                <c:pt idx="1018">
                  <c:v>8.2822388807236216</c:v>
                </c:pt>
                <c:pt idx="1019">
                  <c:v>8.237763418477611</c:v>
                </c:pt>
                <c:pt idx="1020">
                  <c:v>8.0656849943923881</c:v>
                </c:pt>
                <c:pt idx="1021">
                  <c:v>7.8534458912647516</c:v>
                </c:pt>
                <c:pt idx="1022">
                  <c:v>7.7263807134403271</c:v>
                </c:pt>
                <c:pt idx="1023">
                  <c:v>7.6425765235869987</c:v>
                </c:pt>
                <c:pt idx="1024">
                  <c:v>7.6304779305458554</c:v>
                </c:pt>
                <c:pt idx="1025">
                  <c:v>7.5809493065463318</c:v>
                </c:pt>
                <c:pt idx="1026">
                  <c:v>7.5119696661510345</c:v>
                </c:pt>
                <c:pt idx="1027">
                  <c:v>7.4749094310861155</c:v>
                </c:pt>
                <c:pt idx="1028">
                  <c:v>7.4905384915440116</c:v>
                </c:pt>
                <c:pt idx="1029">
                  <c:v>7.5126350266993196</c:v>
                </c:pt>
                <c:pt idx="1030">
                  <c:v>7.5023964889678787</c:v>
                </c:pt>
                <c:pt idx="1031">
                  <c:v>7.6112720963147407</c:v>
                </c:pt>
                <c:pt idx="1032">
                  <c:v>7.6879922071507583</c:v>
                </c:pt>
                <c:pt idx="1033">
                  <c:v>7.7100071623918076</c:v>
                </c:pt>
                <c:pt idx="1034">
                  <c:v>7.7668900784627484</c:v>
                </c:pt>
                <c:pt idx="1035">
                  <c:v>7.7054046768792377</c:v>
                </c:pt>
                <c:pt idx="1036">
                  <c:v>7.5415223070849056</c:v>
                </c:pt>
                <c:pt idx="1037">
                  <c:v>7.5236894388636104</c:v>
                </c:pt>
                <c:pt idx="1038">
                  <c:v>7.4561989212514845</c:v>
                </c:pt>
                <c:pt idx="1039">
                  <c:v>7.3387537776394343</c:v>
                </c:pt>
                <c:pt idx="1040">
                  <c:v>7.2780016472649978</c:v>
                </c:pt>
                <c:pt idx="1041">
                  <c:v>7.1825068987519973</c:v>
                </c:pt>
                <c:pt idx="1042">
                  <c:v>7.0921417566489318</c:v>
                </c:pt>
                <c:pt idx="1043">
                  <c:v>7.1922176434827527</c:v>
                </c:pt>
                <c:pt idx="1044">
                  <c:v>7.2555608880893043</c:v>
                </c:pt>
                <c:pt idx="1045">
                  <c:v>7.2013432528393313</c:v>
                </c:pt>
                <c:pt idx="1046">
                  <c:v>7.2405238607182811</c:v>
                </c:pt>
                <c:pt idx="1047">
                  <c:v>7.2376461784416621</c:v>
                </c:pt>
                <c:pt idx="1048">
                  <c:v>7.2249776181465215</c:v>
                </c:pt>
                <c:pt idx="1049">
                  <c:v>7.1074939183839341</c:v>
                </c:pt>
                <c:pt idx="1050">
                  <c:v>7.2134969080729459</c:v>
                </c:pt>
                <c:pt idx="1051">
                  <c:v>7.3949983384287359</c:v>
                </c:pt>
                <c:pt idx="1052">
                  <c:v>7.5786074958395817</c:v>
                </c:pt>
                <c:pt idx="1053">
                  <c:v>7.7427820272896115</c:v>
                </c:pt>
                <c:pt idx="1054">
                  <c:v>7.847188106037617</c:v>
                </c:pt>
                <c:pt idx="1055">
                  <c:v>7.8766163439579273</c:v>
                </c:pt>
                <c:pt idx="1056">
                  <c:v>7.8890749240533156</c:v>
                </c:pt>
                <c:pt idx="1057">
                  <c:v>7.8861088638256751</c:v>
                </c:pt>
                <c:pt idx="1058">
                  <c:v>7.8653796653298427</c:v>
                </c:pt>
                <c:pt idx="1059">
                  <c:v>7.9907467971603738</c:v>
                </c:pt>
                <c:pt idx="1060">
                  <c:v>8.0905926365381813</c:v>
                </c:pt>
                <c:pt idx="1061">
                  <c:v>7.9965147907632916</c:v>
                </c:pt>
                <c:pt idx="1062">
                  <c:v>7.8395737328825268</c:v>
                </c:pt>
                <c:pt idx="1063">
                  <c:v>7.7544289833772968</c:v>
                </c:pt>
                <c:pt idx="1064">
                  <c:v>7.7450607497536224</c:v>
                </c:pt>
                <c:pt idx="1065">
                  <c:v>7.7895608693616403</c:v>
                </c:pt>
                <c:pt idx="1066">
                  <c:v>7.9186441306523383</c:v>
                </c:pt>
                <c:pt idx="1067">
                  <c:v>7.9885985868979503</c:v>
                </c:pt>
                <c:pt idx="1068">
                  <c:v>8.0756811672460938</c:v>
                </c:pt>
                <c:pt idx="1069">
                  <c:v>8.1281820106870164</c:v>
                </c:pt>
                <c:pt idx="1070">
                  <c:v>8.1154149514010836</c:v>
                </c:pt>
                <c:pt idx="1071">
                  <c:v>8.0361624232548934</c:v>
                </c:pt>
                <c:pt idx="1072">
                  <c:v>7.8183359913316623</c:v>
                </c:pt>
                <c:pt idx="1073">
                  <c:v>7.6104805573220471</c:v>
                </c:pt>
                <c:pt idx="1074">
                  <c:v>7.3635447094757058</c:v>
                </c:pt>
                <c:pt idx="1075">
                  <c:v>7.1648995747913347</c:v>
                </c:pt>
                <c:pt idx="1076">
                  <c:v>7.0178831656846477</c:v>
                </c:pt>
                <c:pt idx="1077">
                  <c:v>6.8803928319860583</c:v>
                </c:pt>
                <c:pt idx="1078">
                  <c:v>6.8035120490995942</c:v>
                </c:pt>
                <c:pt idx="1079">
                  <c:v>6.7629571391591439</c:v>
                </c:pt>
                <c:pt idx="1080">
                  <c:v>6.6325022959393687</c:v>
                </c:pt>
                <c:pt idx="1081">
                  <c:v>6.4546756481809267</c:v>
                </c:pt>
                <c:pt idx="1082">
                  <c:v>6.2104084357979792</c:v>
                </c:pt>
                <c:pt idx="1083">
                  <c:v>5.9798726965773774</c:v>
                </c:pt>
                <c:pt idx="1084">
                  <c:v>5.8233898963144997</c:v>
                </c:pt>
                <c:pt idx="1085">
                  <c:v>5.7987422042988745</c:v>
                </c:pt>
                <c:pt idx="1086">
                  <c:v>5.8114021315174691</c:v>
                </c:pt>
                <c:pt idx="1087">
                  <c:v>5.7486735014477572</c:v>
                </c:pt>
                <c:pt idx="1088">
                  <c:v>5.7165617825692001</c:v>
                </c:pt>
                <c:pt idx="1089">
                  <c:v>5.5926809887480351</c:v>
                </c:pt>
                <c:pt idx="1090">
                  <c:v>5.5863216094175119</c:v>
                </c:pt>
                <c:pt idx="1091">
                  <c:v>5.6228987298199433</c:v>
                </c:pt>
                <c:pt idx="1092">
                  <c:v>5.6216221613195572</c:v>
                </c:pt>
                <c:pt idx="1093">
                  <c:v>5.7528364070809985</c:v>
                </c:pt>
                <c:pt idx="1094">
                  <c:v>5.8059173024831248</c:v>
                </c:pt>
                <c:pt idx="1095">
                  <c:v>5.8024804762319668</c:v>
                </c:pt>
                <c:pt idx="1096">
                  <c:v>5.8054968289191757</c:v>
                </c:pt>
                <c:pt idx="1097">
                  <c:v>5.8533830054827209</c:v>
                </c:pt>
                <c:pt idx="1098">
                  <c:v>5.9650784698185113</c:v>
                </c:pt>
                <c:pt idx="1099">
                  <c:v>6.0254077725963775</c:v>
                </c:pt>
                <c:pt idx="1100">
                  <c:v>6.0185944942991769</c:v>
                </c:pt>
                <c:pt idx="1101">
                  <c:v>5.976545288298829</c:v>
                </c:pt>
                <c:pt idx="1102">
                  <c:v>5.9572173631481942</c:v>
                </c:pt>
                <c:pt idx="1103">
                  <c:v>5.8887704855414409</c:v>
                </c:pt>
                <c:pt idx="1104">
                  <c:v>5.808404066100346</c:v>
                </c:pt>
                <c:pt idx="1105">
                  <c:v>5.8310525966828601</c:v>
                </c:pt>
                <c:pt idx="1106">
                  <c:v>5.781035775042799</c:v>
                </c:pt>
                <c:pt idx="1107">
                  <c:v>5.6676251729614728</c:v>
                </c:pt>
                <c:pt idx="1108">
                  <c:v>5.4826521793806728</c:v>
                </c:pt>
                <c:pt idx="1109">
                  <c:v>5.179823366321668</c:v>
                </c:pt>
                <c:pt idx="1110">
                  <c:v>5.0614321545532199</c:v>
                </c:pt>
                <c:pt idx="1111">
                  <c:v>5.0048009020078004</c:v>
                </c:pt>
                <c:pt idx="1112">
                  <c:v>5.0965730401213181</c:v>
                </c:pt>
                <c:pt idx="1113">
                  <c:v>5.1450942614856245</c:v>
                </c:pt>
                <c:pt idx="1114">
                  <c:v>5.1097470460327639</c:v>
                </c:pt>
                <c:pt idx="1115">
                  <c:v>5.1079490511036543</c:v>
                </c:pt>
                <c:pt idx="1116">
                  <c:v>5.1123036200152834</c:v>
                </c:pt>
                <c:pt idx="1117">
                  <c:v>5.103551320109168</c:v>
                </c:pt>
                <c:pt idx="1118">
                  <c:v>5.0319303044104817</c:v>
                </c:pt>
                <c:pt idx="1119">
                  <c:v>5.0647019989414073</c:v>
                </c:pt>
                <c:pt idx="1120">
                  <c:v>5.1383836619776169</c:v>
                </c:pt>
                <c:pt idx="1121">
                  <c:v>5.1040853905266825</c:v>
                </c:pt>
                <c:pt idx="1122">
                  <c:v>5.1034117418281744</c:v>
                </c:pt>
                <c:pt idx="1123">
                  <c:v>5.1644489291175679</c:v>
                </c:pt>
                <c:pt idx="1124">
                  <c:v>5.2887177502477236</c:v>
                </c:pt>
                <c:pt idx="1125">
                  <c:v>5.3228902621016703</c:v>
                </c:pt>
                <c:pt idx="1126">
                  <c:v>5.3126050644617955</c:v>
                </c:pt>
                <c:pt idx="1127">
                  <c:v>5.3958529765712075</c:v>
                </c:pt>
                <c:pt idx="1128">
                  <c:v>5.4733907706193605</c:v>
                </c:pt>
                <c:pt idx="1129">
                  <c:v>5.5949361763147021</c:v>
                </c:pt>
                <c:pt idx="1130">
                  <c:v>5.7722426119544474</c:v>
                </c:pt>
                <c:pt idx="1131">
                  <c:v>5.9405675776784221</c:v>
                </c:pt>
                <c:pt idx="1132">
                  <c:v>6.0098551304116139</c:v>
                </c:pt>
                <c:pt idx="1133">
                  <c:v>6.0990028480852283</c:v>
                </c:pt>
                <c:pt idx="1134">
                  <c:v>6.302245049310411</c:v>
                </c:pt>
                <c:pt idx="1135">
                  <c:v>6.3966454436997537</c:v>
                </c:pt>
                <c:pt idx="1136">
                  <c:v>6.3624415292423215</c:v>
                </c:pt>
                <c:pt idx="1137">
                  <c:v>6.435248100123089</c:v>
                </c:pt>
                <c:pt idx="1138">
                  <c:v>6.5405266529048323</c:v>
                </c:pt>
                <c:pt idx="1139">
                  <c:v>6.6571758767665061</c:v>
                </c:pt>
                <c:pt idx="1140">
                  <c:v>6.7051278256879243</c:v>
                </c:pt>
                <c:pt idx="1141">
                  <c:v>6.7356637918741784</c:v>
                </c:pt>
                <c:pt idx="1142">
                  <c:v>6.7901680001245577</c:v>
                </c:pt>
                <c:pt idx="1143">
                  <c:v>6.8864009177089738</c:v>
                </c:pt>
                <c:pt idx="1144">
                  <c:v>7.0039027444427733</c:v>
                </c:pt>
                <c:pt idx="1145">
                  <c:v>7.1548829207297953</c:v>
                </c:pt>
                <c:pt idx="1146">
                  <c:v>7.2714788120673708</c:v>
                </c:pt>
                <c:pt idx="1147">
                  <c:v>7.2559796433040322</c:v>
                </c:pt>
                <c:pt idx="1148">
                  <c:v>7.1307582924294151</c:v>
                </c:pt>
                <c:pt idx="1149">
                  <c:v>7.0755743953786654</c:v>
                </c:pt>
                <c:pt idx="1150">
                  <c:v>7.1966314971188412</c:v>
                </c:pt>
                <c:pt idx="1151">
                  <c:v>7.4277988512538418</c:v>
                </c:pt>
                <c:pt idx="1152">
                  <c:v>7.6592540432108418</c:v>
                </c:pt>
                <c:pt idx="1153">
                  <c:v>7.9382934402661558</c:v>
                </c:pt>
                <c:pt idx="1154">
                  <c:v>8.1251042000963842</c:v>
                </c:pt>
                <c:pt idx="1155">
                  <c:v>8.2179051273228652</c:v>
                </c:pt>
                <c:pt idx="1156">
                  <c:v>8.2848553283241451</c:v>
                </c:pt>
                <c:pt idx="1157">
                  <c:v>8.3493239275546269</c:v>
                </c:pt>
                <c:pt idx="1158">
                  <c:v>8.3199565903490651</c:v>
                </c:pt>
                <c:pt idx="1159">
                  <c:v>8.365872837322879</c:v>
                </c:pt>
                <c:pt idx="1160">
                  <c:v>8.3650850608260185</c:v>
                </c:pt>
                <c:pt idx="1161">
                  <c:v>8.3523804822216565</c:v>
                </c:pt>
                <c:pt idx="1162">
                  <c:v>8.3260610655584131</c:v>
                </c:pt>
                <c:pt idx="1163">
                  <c:v>8.3049932142467835</c:v>
                </c:pt>
                <c:pt idx="1164">
                  <c:v>8.3471180442635458</c:v>
                </c:pt>
                <c:pt idx="1165">
                  <c:v>8.3881848890672899</c:v>
                </c:pt>
                <c:pt idx="1166">
                  <c:v>8.4769581191037684</c:v>
                </c:pt>
                <c:pt idx="1167">
                  <c:v>8.6608270051994758</c:v>
                </c:pt>
                <c:pt idx="1168">
                  <c:v>8.8854091972227476</c:v>
                </c:pt>
                <c:pt idx="1169">
                  <c:v>9.1015923709921154</c:v>
                </c:pt>
                <c:pt idx="1170">
                  <c:v>9.180965190414053</c:v>
                </c:pt>
                <c:pt idx="1171">
                  <c:v>9.1740774714453597</c:v>
                </c:pt>
                <c:pt idx="1172">
                  <c:v>9.0730003296298669</c:v>
                </c:pt>
                <c:pt idx="1173">
                  <c:v>9.0885731545174355</c:v>
                </c:pt>
                <c:pt idx="1174">
                  <c:v>9.0599208355861958</c:v>
                </c:pt>
                <c:pt idx="1175">
                  <c:v>8.9583415007375464</c:v>
                </c:pt>
                <c:pt idx="1176">
                  <c:v>8.8125512736222316</c:v>
                </c:pt>
                <c:pt idx="1177">
                  <c:v>8.6160315220590835</c:v>
                </c:pt>
                <c:pt idx="1178">
                  <c:v>8.518133701055433</c:v>
                </c:pt>
                <c:pt idx="1179">
                  <c:v>8.3851833080202365</c:v>
                </c:pt>
                <c:pt idx="1180">
                  <c:v>8.2721995078305266</c:v>
                </c:pt>
                <c:pt idx="1181">
                  <c:v>8.1906816753848943</c:v>
                </c:pt>
                <c:pt idx="1182">
                  <c:v>8.1356810500496284</c:v>
                </c:pt>
                <c:pt idx="1183">
                  <c:v>8.1096090586919889</c:v>
                </c:pt>
                <c:pt idx="1184">
                  <c:v>8.0923693150881348</c:v>
                </c:pt>
                <c:pt idx="1185">
                  <c:v>8.0224264139727701</c:v>
                </c:pt>
                <c:pt idx="1186">
                  <c:v>7.8539496825542869</c:v>
                </c:pt>
                <c:pt idx="1187">
                  <c:v>7.7524846610406231</c:v>
                </c:pt>
                <c:pt idx="1188">
                  <c:v>7.6891707177763058</c:v>
                </c:pt>
                <c:pt idx="1189">
                  <c:v>7.6105150109771227</c:v>
                </c:pt>
                <c:pt idx="1190">
                  <c:v>7.4753610172233582</c:v>
                </c:pt>
                <c:pt idx="1191">
                  <c:v>7.3685558213185693</c:v>
                </c:pt>
                <c:pt idx="1192">
                  <c:v>7.2873398216448591</c:v>
                </c:pt>
                <c:pt idx="1193">
                  <c:v>7.2935464481126937</c:v>
                </c:pt>
                <c:pt idx="1194">
                  <c:v>7.260184519695863</c:v>
                </c:pt>
                <c:pt idx="1195">
                  <c:v>7.3552917570261345</c:v>
                </c:pt>
                <c:pt idx="1196">
                  <c:v>7.4829444525520108</c:v>
                </c:pt>
                <c:pt idx="1197">
                  <c:v>7.5183133531272537</c:v>
                </c:pt>
                <c:pt idx="1198">
                  <c:v>7.5983591567984856</c:v>
                </c:pt>
                <c:pt idx="1199">
                  <c:v>7.6984746304195317</c:v>
                </c:pt>
                <c:pt idx="1200">
                  <c:v>7.7662930932186223</c:v>
                </c:pt>
                <c:pt idx="1201">
                  <c:v>7.8136243226260573</c:v>
                </c:pt>
                <c:pt idx="1202">
                  <c:v>7.8773832693562698</c:v>
                </c:pt>
                <c:pt idx="1203">
                  <c:v>7.9547460500660385</c:v>
                </c:pt>
                <c:pt idx="1204">
                  <c:v>8.0271021567522407</c:v>
                </c:pt>
                <c:pt idx="1205">
                  <c:v>8.1473919380608617</c:v>
                </c:pt>
                <c:pt idx="1206">
                  <c:v>8.3230845369027904</c:v>
                </c:pt>
                <c:pt idx="1207">
                  <c:v>8.4614452225430465</c:v>
                </c:pt>
                <c:pt idx="1208">
                  <c:v>8.5353912193319701</c:v>
                </c:pt>
                <c:pt idx="1209">
                  <c:v>8.6129223951881162</c:v>
                </c:pt>
                <c:pt idx="1210">
                  <c:v>8.5876851336262572</c:v>
                </c:pt>
                <c:pt idx="1211">
                  <c:v>8.7058725921596061</c:v>
                </c:pt>
                <c:pt idx="1212">
                  <c:v>8.8656401646984317</c:v>
                </c:pt>
                <c:pt idx="1213">
                  <c:v>8.9393582009977219</c:v>
                </c:pt>
                <c:pt idx="1214">
                  <c:v>9.0307414087719433</c:v>
                </c:pt>
                <c:pt idx="1215">
                  <c:v>9.0930489914712425</c:v>
                </c:pt>
                <c:pt idx="1216">
                  <c:v>9.0129804719682109</c:v>
                </c:pt>
                <c:pt idx="1217">
                  <c:v>8.8993780458273548</c:v>
                </c:pt>
                <c:pt idx="1218">
                  <c:v>8.8287750735633619</c:v>
                </c:pt>
                <c:pt idx="1219">
                  <c:v>8.621655632626414</c:v>
                </c:pt>
                <c:pt idx="1220">
                  <c:v>8.2774898762161175</c:v>
                </c:pt>
                <c:pt idx="1221">
                  <c:v>7.9440706862843147</c:v>
                </c:pt>
                <c:pt idx="1222">
                  <c:v>7.6894136471677648</c:v>
                </c:pt>
                <c:pt idx="1223">
                  <c:v>7.4421587684968955</c:v>
                </c:pt>
                <c:pt idx="1224">
                  <c:v>7.267260236972203</c:v>
                </c:pt>
                <c:pt idx="1225">
                  <c:v>7.1239160284857705</c:v>
                </c:pt>
                <c:pt idx="1226">
                  <c:v>7.0757480680503635</c:v>
                </c:pt>
                <c:pt idx="1227">
                  <c:v>7.0653078216297045</c:v>
                </c:pt>
                <c:pt idx="1228">
                  <c:v>7.0470337190998285</c:v>
                </c:pt>
                <c:pt idx="1229">
                  <c:v>7.1627250743694804</c:v>
                </c:pt>
                <c:pt idx="1230">
                  <c:v>7.2474472870634257</c:v>
                </c:pt>
                <c:pt idx="1231">
                  <c:v>7.2826121299360169</c:v>
                </c:pt>
                <c:pt idx="1232">
                  <c:v>7.4690663754112165</c:v>
                </c:pt>
                <c:pt idx="1233">
                  <c:v>7.6097573158855685</c:v>
                </c:pt>
                <c:pt idx="1234">
                  <c:v>7.6892638206276063</c:v>
                </c:pt>
                <c:pt idx="1235">
                  <c:v>7.8770931330832168</c:v>
                </c:pt>
                <c:pt idx="1236">
                  <c:v>8.0796950656454065</c:v>
                </c:pt>
                <c:pt idx="1237">
                  <c:v>8.192297121691265</c:v>
                </c:pt>
                <c:pt idx="1238">
                  <c:v>8.2801743129625507</c:v>
                </c:pt>
                <c:pt idx="1239">
                  <c:v>8.226654120712789</c:v>
                </c:pt>
                <c:pt idx="1240">
                  <c:v>8.1072044163791226</c:v>
                </c:pt>
                <c:pt idx="1241">
                  <c:v>8.0619071176064523</c:v>
                </c:pt>
                <c:pt idx="1242">
                  <c:v>8.1165582323368533</c:v>
                </c:pt>
                <c:pt idx="1243">
                  <c:v>8.1483846898370782</c:v>
                </c:pt>
                <c:pt idx="1244">
                  <c:v>8.1753088845048705</c:v>
                </c:pt>
                <c:pt idx="1245">
                  <c:v>8.2223161548699757</c:v>
                </c:pt>
                <c:pt idx="1246">
                  <c:v>8.2272452045009192</c:v>
                </c:pt>
                <c:pt idx="1247">
                  <c:v>8.131521162621187</c:v>
                </c:pt>
                <c:pt idx="1248">
                  <c:v>8.1229731400262644</c:v>
                </c:pt>
                <c:pt idx="1249">
                  <c:v>8.0996060369764074</c:v>
                </c:pt>
                <c:pt idx="1250">
                  <c:v>8.0449620006074447</c:v>
                </c:pt>
                <c:pt idx="1251">
                  <c:v>7.848138546025357</c:v>
                </c:pt>
                <c:pt idx="1252">
                  <c:v>7.763550052742807</c:v>
                </c:pt>
                <c:pt idx="1253">
                  <c:v>7.7977314963749684</c:v>
                </c:pt>
                <c:pt idx="1254">
                  <c:v>7.8291173693061893</c:v>
                </c:pt>
                <c:pt idx="1255">
                  <c:v>7.8713740245539707</c:v>
                </c:pt>
                <c:pt idx="1256">
                  <c:v>7.8958664394195255</c:v>
                </c:pt>
                <c:pt idx="1257">
                  <c:v>7.9373601157410336</c:v>
                </c:pt>
                <c:pt idx="1258">
                  <c:v>7.9761029524459763</c:v>
                </c:pt>
                <c:pt idx="1259">
                  <c:v>8.0671478879012124</c:v>
                </c:pt>
                <c:pt idx="1260">
                  <c:v>8.1357753137105622</c:v>
                </c:pt>
                <c:pt idx="1261">
                  <c:v>8.1745980812383028</c:v>
                </c:pt>
                <c:pt idx="1262">
                  <c:v>8.3028419369370443</c:v>
                </c:pt>
                <c:pt idx="1263">
                  <c:v>8.5003231092844675</c:v>
                </c:pt>
                <c:pt idx="1264">
                  <c:v>8.6438950692289271</c:v>
                </c:pt>
                <c:pt idx="1265">
                  <c:v>8.6259370529513291</c:v>
                </c:pt>
                <c:pt idx="1266">
                  <c:v>8.5759768085622294</c:v>
                </c:pt>
                <c:pt idx="1267">
                  <c:v>8.5491309583232553</c:v>
                </c:pt>
                <c:pt idx="1268">
                  <c:v>8.5417397353328113</c:v>
                </c:pt>
                <c:pt idx="1269">
                  <c:v>8.5427524816712239</c:v>
                </c:pt>
                <c:pt idx="1270">
                  <c:v>8.5276541759827929</c:v>
                </c:pt>
                <c:pt idx="1271">
                  <c:v>8.4487725265384128</c:v>
                </c:pt>
                <c:pt idx="1272">
                  <c:v>8.3547431855891112</c:v>
                </c:pt>
                <c:pt idx="1273">
                  <c:v>8.2995878139619634</c:v>
                </c:pt>
                <c:pt idx="1274">
                  <c:v>8.1682229141684566</c:v>
                </c:pt>
                <c:pt idx="1275">
                  <c:v>7.9849735716747183</c:v>
                </c:pt>
                <c:pt idx="1276">
                  <c:v>7.8045604677003988</c:v>
                </c:pt>
                <c:pt idx="1277">
                  <c:v>7.6320518021433266</c:v>
                </c:pt>
                <c:pt idx="1278">
                  <c:v>7.4437334344460915</c:v>
                </c:pt>
                <c:pt idx="1279">
                  <c:v>7.3148414964682855</c:v>
                </c:pt>
                <c:pt idx="1280">
                  <c:v>7.2421361614298743</c:v>
                </c:pt>
                <c:pt idx="1281">
                  <c:v>7.0546107143619601</c:v>
                </c:pt>
                <c:pt idx="1282">
                  <c:v>6.9811064476798137</c:v>
                </c:pt>
                <c:pt idx="1283">
                  <c:v>6.9030457642498373</c:v>
                </c:pt>
                <c:pt idx="1284">
                  <c:v>6.8842968828451516</c:v>
                </c:pt>
                <c:pt idx="1285">
                  <c:v>6.9349463626270413</c:v>
                </c:pt>
                <c:pt idx="1286">
                  <c:v>7.0630170991708541</c:v>
                </c:pt>
                <c:pt idx="1287">
                  <c:v>7.1237567641839732</c:v>
                </c:pt>
                <c:pt idx="1288">
                  <c:v>7.1767534258369636</c:v>
                </c:pt>
                <c:pt idx="1289">
                  <c:v>7.2982856796996813</c:v>
                </c:pt>
                <c:pt idx="1290">
                  <c:v>7.4646621658762307</c:v>
                </c:pt>
                <c:pt idx="1291">
                  <c:v>7.5289466721999379</c:v>
                </c:pt>
                <c:pt idx="1292">
                  <c:v>7.5923486237201381</c:v>
                </c:pt>
                <c:pt idx="1293">
                  <c:v>7.6227909792432182</c:v>
                </c:pt>
                <c:pt idx="1294">
                  <c:v>7.6536416025265144</c:v>
                </c:pt>
                <c:pt idx="1295">
                  <c:v>7.6437153469117547</c:v>
                </c:pt>
                <c:pt idx="1296">
                  <c:v>7.6909357421173707</c:v>
                </c:pt>
                <c:pt idx="1297">
                  <c:v>7.7888941081829959</c:v>
                </c:pt>
                <c:pt idx="1298">
                  <c:v>7.7884656348693602</c:v>
                </c:pt>
                <c:pt idx="1299">
                  <c:v>7.7039713192302699</c:v>
                </c:pt>
                <c:pt idx="1300">
                  <c:v>7.6236118964375894</c:v>
                </c:pt>
                <c:pt idx="1301">
                  <c:v>7.5496224211005494</c:v>
                </c:pt>
                <c:pt idx="1302">
                  <c:v>7.467647797825661</c:v>
                </c:pt>
                <c:pt idx="1303">
                  <c:v>7.4693402676723624</c:v>
                </c:pt>
                <c:pt idx="1304">
                  <c:v>7.3968303199352299</c:v>
                </c:pt>
                <c:pt idx="1305">
                  <c:v>7.3583071280414165</c:v>
                </c:pt>
                <c:pt idx="1306">
                  <c:v>7.5332318294365725</c:v>
                </c:pt>
                <c:pt idx="1307">
                  <c:v>7.6840107393362338</c:v>
                </c:pt>
                <c:pt idx="1308">
                  <c:v>7.7392308719253355</c:v>
                </c:pt>
                <c:pt idx="1309">
                  <c:v>7.7105273121791527</c:v>
                </c:pt>
                <c:pt idx="1310">
                  <c:v>7.5661274243354173</c:v>
                </c:pt>
                <c:pt idx="1311">
                  <c:v>7.3977772798987473</c:v>
                </c:pt>
                <c:pt idx="1312">
                  <c:v>7.2653475610348686</c:v>
                </c:pt>
                <c:pt idx="1313">
                  <c:v>7.2689068269008281</c:v>
                </c:pt>
                <c:pt idx="1314">
                  <c:v>7.3419774451624553</c:v>
                </c:pt>
                <c:pt idx="1315">
                  <c:v>7.3966176992738326</c:v>
                </c:pt>
                <c:pt idx="1316">
                  <c:v>7.3957045455273747</c:v>
                </c:pt>
                <c:pt idx="1317">
                  <c:v>7.3572115699899951</c:v>
                </c:pt>
                <c:pt idx="1318">
                  <c:v>7.3121156655091895</c:v>
                </c:pt>
                <c:pt idx="1319">
                  <c:v>7.1993940778125962</c:v>
                </c:pt>
                <c:pt idx="1320">
                  <c:v>7.0814372799235272</c:v>
                </c:pt>
                <c:pt idx="1321">
                  <c:v>7.0915918362888339</c:v>
                </c:pt>
                <c:pt idx="1322">
                  <c:v>7.1275256334817074</c:v>
                </c:pt>
                <c:pt idx="1323">
                  <c:v>7.2702326840198257</c:v>
                </c:pt>
                <c:pt idx="1324">
                  <c:v>7.4617750538412606</c:v>
                </c:pt>
                <c:pt idx="1325">
                  <c:v>7.6852698163217523</c:v>
                </c:pt>
                <c:pt idx="1326">
                  <c:v>7.8972617417176361</c:v>
                </c:pt>
                <c:pt idx="1327">
                  <c:v>8.0945610963988504</c:v>
                </c:pt>
                <c:pt idx="1328">
                  <c:v>8.1254993006435878</c:v>
                </c:pt>
                <c:pt idx="1329">
                  <c:v>8.2027804958858717</c:v>
                </c:pt>
                <c:pt idx="1330">
                  <c:v>8.3179587380122744</c:v>
                </c:pt>
                <c:pt idx="1331">
                  <c:v>8.489756590944868</c:v>
                </c:pt>
                <c:pt idx="1332">
                  <c:v>8.5604048832294275</c:v>
                </c:pt>
                <c:pt idx="1333">
                  <c:v>8.5504988078592934</c:v>
                </c:pt>
                <c:pt idx="1334">
                  <c:v>8.4243780222520979</c:v>
                </c:pt>
                <c:pt idx="1335">
                  <c:v>8.2575408371362951</c:v>
                </c:pt>
                <c:pt idx="1336">
                  <c:v>8.1689686666905832</c:v>
                </c:pt>
                <c:pt idx="1337">
                  <c:v>8.0756943360286559</c:v>
                </c:pt>
                <c:pt idx="1338">
                  <c:v>8.0274250552189379</c:v>
                </c:pt>
                <c:pt idx="1339">
                  <c:v>8.050378604291252</c:v>
                </c:pt>
                <c:pt idx="1340">
                  <c:v>8.1665692543301542</c:v>
                </c:pt>
                <c:pt idx="1341">
                  <c:v>8.3333216936742449</c:v>
                </c:pt>
                <c:pt idx="1342">
                  <c:v>8.4290289467676036</c:v>
                </c:pt>
                <c:pt idx="1343">
                  <c:v>8.4976929378529515</c:v>
                </c:pt>
                <c:pt idx="1344">
                  <c:v>8.5481327675738346</c:v>
                </c:pt>
                <c:pt idx="1345">
                  <c:v>8.5611235144374902</c:v>
                </c:pt>
                <c:pt idx="1346">
                  <c:v>8.6097116886705507</c:v>
                </c:pt>
                <c:pt idx="1347">
                  <c:v>8.5843248795815956</c:v>
                </c:pt>
                <c:pt idx="1348">
                  <c:v>8.605375443099291</c:v>
                </c:pt>
                <c:pt idx="1349">
                  <c:v>8.4613881380044482</c:v>
                </c:pt>
                <c:pt idx="1350">
                  <c:v>8.3212442283766084</c:v>
                </c:pt>
                <c:pt idx="1351">
                  <c:v>8.2406631158868002</c:v>
                </c:pt>
                <c:pt idx="1352">
                  <c:v>8.2215707096964969</c:v>
                </c:pt>
                <c:pt idx="1353">
                  <c:v>8.1463949966491889</c:v>
                </c:pt>
                <c:pt idx="1354">
                  <c:v>8.14738307677246</c:v>
                </c:pt>
                <c:pt idx="1355">
                  <c:v>8.1810529640024541</c:v>
                </c:pt>
                <c:pt idx="1356">
                  <c:v>8.1738449067706025</c:v>
                </c:pt>
                <c:pt idx="1357">
                  <c:v>8.2908755758117838</c:v>
                </c:pt>
                <c:pt idx="1358">
                  <c:v>8.4774875055323449</c:v>
                </c:pt>
                <c:pt idx="1359">
                  <c:v>8.6602206636060401</c:v>
                </c:pt>
                <c:pt idx="1360">
                  <c:v>8.8472680226048919</c:v>
                </c:pt>
                <c:pt idx="1361">
                  <c:v>9.0101249686899401</c:v>
                </c:pt>
                <c:pt idx="1362">
                  <c:v>9.186374653637932</c:v>
                </c:pt>
                <c:pt idx="1363">
                  <c:v>9.3085990163196168</c:v>
                </c:pt>
                <c:pt idx="1364">
                  <c:v>9.2578172725453314</c:v>
                </c:pt>
                <c:pt idx="1365">
                  <c:v>9.139586036853057</c:v>
                </c:pt>
                <c:pt idx="1366">
                  <c:v>9.0084262264739792</c:v>
                </c:pt>
                <c:pt idx="1367">
                  <c:v>8.9319418052073463</c:v>
                </c:pt>
                <c:pt idx="1368">
                  <c:v>8.8744585613729541</c:v>
                </c:pt>
                <c:pt idx="1369">
                  <c:v>8.818825540930165</c:v>
                </c:pt>
                <c:pt idx="1370">
                  <c:v>8.7663026308435636</c:v>
                </c:pt>
                <c:pt idx="1371">
                  <c:v>8.7684205606696022</c:v>
                </c:pt>
                <c:pt idx="1372">
                  <c:v>8.8151160440056255</c:v>
                </c:pt>
                <c:pt idx="1373">
                  <c:v>8.787429001063483</c:v>
                </c:pt>
                <c:pt idx="1374">
                  <c:v>8.6269735481796417</c:v>
                </c:pt>
                <c:pt idx="1375">
                  <c:v>8.4940229484466521</c:v>
                </c:pt>
                <c:pt idx="1376">
                  <c:v>8.4829431699064717</c:v>
                </c:pt>
                <c:pt idx="1377">
                  <c:v>8.6034332426079736</c:v>
                </c:pt>
                <c:pt idx="1378">
                  <c:v>8.6648945833860207</c:v>
                </c:pt>
                <c:pt idx="1379">
                  <c:v>8.6985322565802345</c:v>
                </c:pt>
                <c:pt idx="1380">
                  <c:v>8.6383472151308851</c:v>
                </c:pt>
                <c:pt idx="1381">
                  <c:v>8.6548269906559092</c:v>
                </c:pt>
                <c:pt idx="1382">
                  <c:v>8.715926326350095</c:v>
                </c:pt>
                <c:pt idx="1383">
                  <c:v>8.7124820829625964</c:v>
                </c:pt>
                <c:pt idx="1384">
                  <c:v>8.7482150284745295</c:v>
                </c:pt>
                <c:pt idx="1385">
                  <c:v>8.8300406139497554</c:v>
                </c:pt>
                <c:pt idx="1386">
                  <c:v>8.8795897203257539</c:v>
                </c:pt>
                <c:pt idx="1387">
                  <c:v>9.0209066118947643</c:v>
                </c:pt>
                <c:pt idx="1388">
                  <c:v>9.2545499095824617</c:v>
                </c:pt>
                <c:pt idx="1389">
                  <c:v>9.3774905527149883</c:v>
                </c:pt>
                <c:pt idx="1390">
                  <c:v>9.4039679606058346</c:v>
                </c:pt>
                <c:pt idx="1391">
                  <c:v>9.4043447982610129</c:v>
                </c:pt>
                <c:pt idx="1392">
                  <c:v>9.43054854948703</c:v>
                </c:pt>
                <c:pt idx="1393">
                  <c:v>9.4547918965535072</c:v>
                </c:pt>
                <c:pt idx="1394">
                  <c:v>9.4150126988485212</c:v>
                </c:pt>
                <c:pt idx="1395">
                  <c:v>9.4213161455121188</c:v>
                </c:pt>
                <c:pt idx="1396">
                  <c:v>9.4192225269965828</c:v>
                </c:pt>
                <c:pt idx="1397">
                  <c:v>9.2570599197771752</c:v>
                </c:pt>
                <c:pt idx="1398">
                  <c:v>9.0048448248726896</c:v>
                </c:pt>
                <c:pt idx="1399">
                  <c:v>8.7657973360629562</c:v>
                </c:pt>
                <c:pt idx="1400">
                  <c:v>8.5923147420856054</c:v>
                </c:pt>
                <c:pt idx="1401">
                  <c:v>8.4475822531297915</c:v>
                </c:pt>
                <c:pt idx="1402">
                  <c:v>8.2056202853492675</c:v>
                </c:pt>
                <c:pt idx="1403">
                  <c:v>7.9509777764734153</c:v>
                </c:pt>
                <c:pt idx="1404">
                  <c:v>7.7978562021588598</c:v>
                </c:pt>
                <c:pt idx="1405">
                  <c:v>7.7256243417388184</c:v>
                </c:pt>
                <c:pt idx="1406">
                  <c:v>7.6524981183985066</c:v>
                </c:pt>
                <c:pt idx="1407">
                  <c:v>7.49011956989649</c:v>
                </c:pt>
                <c:pt idx="1408">
                  <c:v>7.3127765563899061</c:v>
                </c:pt>
                <c:pt idx="1409">
                  <c:v>7.0703132827467723</c:v>
                </c:pt>
                <c:pt idx="1410">
                  <c:v>6.8519024437939144</c:v>
                </c:pt>
                <c:pt idx="1411">
                  <c:v>6.8191433354171798</c:v>
                </c:pt>
                <c:pt idx="1412">
                  <c:v>6.8839165440357757</c:v>
                </c:pt>
                <c:pt idx="1413">
                  <c:v>6.8967156455395546</c:v>
                </c:pt>
                <c:pt idx="1414">
                  <c:v>6.9012365261507487</c:v>
                </c:pt>
                <c:pt idx="1415">
                  <c:v>6.8677627383584756</c:v>
                </c:pt>
                <c:pt idx="1416">
                  <c:v>6.8601978193674462</c:v>
                </c:pt>
                <c:pt idx="1417">
                  <c:v>6.8657309075076416</c:v>
                </c:pt>
                <c:pt idx="1418">
                  <c:v>6.9361863646756641</c:v>
                </c:pt>
                <c:pt idx="1419">
                  <c:v>7.0872683893654278</c:v>
                </c:pt>
                <c:pt idx="1420">
                  <c:v>7.2364530461651064</c:v>
                </c:pt>
                <c:pt idx="1421">
                  <c:v>7.2794742277549576</c:v>
                </c:pt>
                <c:pt idx="1422">
                  <c:v>7.2730719298211994</c:v>
                </c:pt>
                <c:pt idx="1423">
                  <c:v>7.2720090402936268</c:v>
                </c:pt>
                <c:pt idx="1424">
                  <c:v>7.2892983276680603</c:v>
                </c:pt>
                <c:pt idx="1425">
                  <c:v>7.1253939017692165</c:v>
                </c:pt>
                <c:pt idx="1426">
                  <c:v>7.0653113450493761</c:v>
                </c:pt>
                <c:pt idx="1427">
                  <c:v>7.0920891822905245</c:v>
                </c:pt>
                <c:pt idx="1428">
                  <c:v>7.1161093562379065</c:v>
                </c:pt>
                <c:pt idx="1429">
                  <c:v>7.1651598456323029</c:v>
                </c:pt>
                <c:pt idx="1430">
                  <c:v>7.242347348237077</c:v>
                </c:pt>
                <c:pt idx="1431">
                  <c:v>7.3062314392691396</c:v>
                </c:pt>
                <c:pt idx="1432">
                  <c:v>7.2822144857107194</c:v>
                </c:pt>
                <c:pt idx="1433">
                  <c:v>7.3529327444455896</c:v>
                </c:pt>
                <c:pt idx="1434">
                  <c:v>7.3097593596101555</c:v>
                </c:pt>
                <c:pt idx="1435">
                  <c:v>7.2256173206344423</c:v>
                </c:pt>
                <c:pt idx="1436">
                  <c:v>7.1072563423346944</c:v>
                </c:pt>
                <c:pt idx="1437">
                  <c:v>6.9600398580136877</c:v>
                </c:pt>
                <c:pt idx="1438">
                  <c:v>6.8588320476570779</c:v>
                </c:pt>
                <c:pt idx="1439">
                  <c:v>6.789211846402722</c:v>
                </c:pt>
                <c:pt idx="1440">
                  <c:v>6.730792465850663</c:v>
                </c:pt>
                <c:pt idx="1441">
                  <c:v>6.6952859665596636</c:v>
                </c:pt>
                <c:pt idx="1442">
                  <c:v>6.8997484544575229</c:v>
                </c:pt>
                <c:pt idx="1443">
                  <c:v>7.1214117379637214</c:v>
                </c:pt>
                <c:pt idx="1444">
                  <c:v>7.269579964100906</c:v>
                </c:pt>
                <c:pt idx="1445">
                  <c:v>7.4440176630858366</c:v>
                </c:pt>
                <c:pt idx="1446">
                  <c:v>7.6098061732269686</c:v>
                </c:pt>
                <c:pt idx="1447">
                  <c:v>7.6793415380018315</c:v>
                </c:pt>
                <c:pt idx="1448">
                  <c:v>7.7481222838589323</c:v>
                </c:pt>
                <c:pt idx="1449">
                  <c:v>7.7785170736046823</c:v>
                </c:pt>
                <c:pt idx="1450">
                  <c:v>7.7912000352038451</c:v>
                </c:pt>
                <c:pt idx="1451">
                  <c:v>7.7384563763768401</c:v>
                </c:pt>
                <c:pt idx="1452">
                  <c:v>7.7161016478848872</c:v>
                </c:pt>
                <c:pt idx="1453">
                  <c:v>7.5770436394713698</c:v>
                </c:pt>
                <c:pt idx="1454">
                  <c:v>7.5076925990794878</c:v>
                </c:pt>
                <c:pt idx="1455">
                  <c:v>7.4993527649742955</c:v>
                </c:pt>
                <c:pt idx="1456">
                  <c:v>7.4890807248927524</c:v>
                </c:pt>
                <c:pt idx="1457">
                  <c:v>7.5838795532814043</c:v>
                </c:pt>
                <c:pt idx="1458">
                  <c:v>7.6188695439168885</c:v>
                </c:pt>
                <c:pt idx="1459">
                  <c:v>7.6280583628866374</c:v>
                </c:pt>
                <c:pt idx="1460">
                  <c:v>7.7234309617953851</c:v>
                </c:pt>
                <c:pt idx="1461">
                  <c:v>7.8716914211054476</c:v>
                </c:pt>
                <c:pt idx="1462">
                  <c:v>7.8676643184950725</c:v>
                </c:pt>
                <c:pt idx="1463">
                  <c:v>7.923559585154484</c:v>
                </c:pt>
                <c:pt idx="1464">
                  <c:v>7.9846703723987984</c:v>
                </c:pt>
                <c:pt idx="1465">
                  <c:v>8.0032146284693386</c:v>
                </c:pt>
                <c:pt idx="1466">
                  <c:v>7.9702448368568062</c:v>
                </c:pt>
                <c:pt idx="1467">
                  <c:v>7.9377807609223323</c:v>
                </c:pt>
                <c:pt idx="1468">
                  <c:v>7.836048046229827</c:v>
                </c:pt>
                <c:pt idx="1469">
                  <c:v>7.8053983220732395</c:v>
                </c:pt>
                <c:pt idx="1470">
                  <c:v>7.6256850280263517</c:v>
                </c:pt>
                <c:pt idx="1471">
                  <c:v>7.5012225237983303</c:v>
                </c:pt>
                <c:pt idx="1472">
                  <c:v>7.420870396945169</c:v>
                </c:pt>
                <c:pt idx="1473">
                  <c:v>7.4673700036972157</c:v>
                </c:pt>
                <c:pt idx="1474">
                  <c:v>7.4721851097274588</c:v>
                </c:pt>
                <c:pt idx="1475">
                  <c:v>7.5147776553057666</c:v>
                </c:pt>
                <c:pt idx="1476">
                  <c:v>7.5585051271615908</c:v>
                </c:pt>
                <c:pt idx="1477">
                  <c:v>7.6256487707717149</c:v>
                </c:pt>
                <c:pt idx="1478">
                  <c:v>7.6930883330582134</c:v>
                </c:pt>
                <c:pt idx="1479">
                  <c:v>7.7778066433598099</c:v>
                </c:pt>
                <c:pt idx="1480">
                  <c:v>7.9675863530232274</c:v>
                </c:pt>
                <c:pt idx="1481">
                  <c:v>8.1074605267521935</c:v>
                </c:pt>
                <c:pt idx="1482">
                  <c:v>8.174995025770718</c:v>
                </c:pt>
                <c:pt idx="1483">
                  <c:v>8.1386016581260954</c:v>
                </c:pt>
                <c:pt idx="1484">
                  <c:v>8.1719913229696655</c:v>
                </c:pt>
                <c:pt idx="1485">
                  <c:v>8.291759986893549</c:v>
                </c:pt>
                <c:pt idx="1486">
                  <c:v>8.4222942671436165</c:v>
                </c:pt>
                <c:pt idx="1487">
                  <c:v>8.4281503610236239</c:v>
                </c:pt>
                <c:pt idx="1488">
                  <c:v>8.4048999901171353</c:v>
                </c:pt>
                <c:pt idx="1489">
                  <c:v>8.3551340548727744</c:v>
                </c:pt>
                <c:pt idx="1490">
                  <c:v>8.2975621650595119</c:v>
                </c:pt>
                <c:pt idx="1491">
                  <c:v>8.1864963101622479</c:v>
                </c:pt>
                <c:pt idx="1492">
                  <c:v>8.0439157054400994</c:v>
                </c:pt>
                <c:pt idx="1493">
                  <c:v>7.9323915647916712</c:v>
                </c:pt>
                <c:pt idx="1494">
                  <c:v>7.9506861690959827</c:v>
                </c:pt>
                <c:pt idx="1495">
                  <c:v>7.9746615643043182</c:v>
                </c:pt>
                <c:pt idx="1496">
                  <c:v>7.9185423181373116</c:v>
                </c:pt>
                <c:pt idx="1497">
                  <c:v>7.9484165252198729</c:v>
                </c:pt>
                <c:pt idx="1498">
                  <c:v>8.0202719819838197</c:v>
                </c:pt>
                <c:pt idx="1499">
                  <c:v>8.144206342609122</c:v>
                </c:pt>
                <c:pt idx="1500">
                  <c:v>8.3114232640748522</c:v>
                </c:pt>
                <c:pt idx="1501">
                  <c:v>8.3837422965849679</c:v>
                </c:pt>
                <c:pt idx="1502">
                  <c:v>8.3818176548855234</c:v>
                </c:pt>
                <c:pt idx="1503">
                  <c:v>8.2113149250959339</c:v>
                </c:pt>
                <c:pt idx="1504">
                  <c:v>7.9429132490882415</c:v>
                </c:pt>
                <c:pt idx="1505">
                  <c:v>7.7201025056693826</c:v>
                </c:pt>
                <c:pt idx="1506">
                  <c:v>7.391687324805825</c:v>
                </c:pt>
                <c:pt idx="1507">
                  <c:v>7.0869090587803942</c:v>
                </c:pt>
                <c:pt idx="1508">
                  <c:v>6.8988196946506335</c:v>
                </c:pt>
                <c:pt idx="1509">
                  <c:v>6.8411420960370446</c:v>
                </c:pt>
                <c:pt idx="1510">
                  <c:v>6.881795638403096</c:v>
                </c:pt>
                <c:pt idx="1511">
                  <c:v>7.0699375950410221</c:v>
                </c:pt>
                <c:pt idx="1512">
                  <c:v>7.2411420977625847</c:v>
                </c:pt>
                <c:pt idx="1513">
                  <c:v>7.3575592420927691</c:v>
                </c:pt>
                <c:pt idx="1514">
                  <c:v>7.4617264218154373</c:v>
                </c:pt>
                <c:pt idx="1515">
                  <c:v>7.658500848794751</c:v>
                </c:pt>
                <c:pt idx="1516">
                  <c:v>7.8970702449212729</c:v>
                </c:pt>
                <c:pt idx="1517">
                  <c:v>8.2379433308999275</c:v>
                </c:pt>
                <c:pt idx="1518">
                  <c:v>8.4654674135661239</c:v>
                </c:pt>
                <c:pt idx="1519">
                  <c:v>8.6482979397134212</c:v>
                </c:pt>
                <c:pt idx="1520">
                  <c:v>8.7942244974760015</c:v>
                </c:pt>
                <c:pt idx="1521">
                  <c:v>8.8705192437581655</c:v>
                </c:pt>
                <c:pt idx="1522">
                  <c:v>8.8776185954516489</c:v>
                </c:pt>
                <c:pt idx="1523">
                  <c:v>8.8591402882525294</c:v>
                </c:pt>
                <c:pt idx="1524">
                  <c:v>8.7992108979749979</c:v>
                </c:pt>
                <c:pt idx="1525">
                  <c:v>8.7550274414815554</c:v>
                </c:pt>
                <c:pt idx="1526">
                  <c:v>8.7198580162830144</c:v>
                </c:pt>
                <c:pt idx="1527">
                  <c:v>8.7179531114531628</c:v>
                </c:pt>
                <c:pt idx="1528">
                  <c:v>8.6736312455809532</c:v>
                </c:pt>
                <c:pt idx="1529">
                  <c:v>8.6018106132541838</c:v>
                </c:pt>
                <c:pt idx="1530">
                  <c:v>8.5871896014975793</c:v>
                </c:pt>
                <c:pt idx="1531">
                  <c:v>8.5913503020158721</c:v>
                </c:pt>
                <c:pt idx="1532">
                  <c:v>8.564288538857971</c:v>
                </c:pt>
                <c:pt idx="1533">
                  <c:v>8.5320682558038534</c:v>
                </c:pt>
                <c:pt idx="1534">
                  <c:v>8.4613012301411956</c:v>
                </c:pt>
                <c:pt idx="1535">
                  <c:v>8.563995567883449</c:v>
                </c:pt>
                <c:pt idx="1536">
                  <c:v>8.655980514483046</c:v>
                </c:pt>
                <c:pt idx="1537">
                  <c:v>8.5782776011072528</c:v>
                </c:pt>
                <c:pt idx="1538">
                  <c:v>8.5136976124102155</c:v>
                </c:pt>
                <c:pt idx="1539">
                  <c:v>8.4720910734980031</c:v>
                </c:pt>
                <c:pt idx="1540">
                  <c:v>8.3781168425006332</c:v>
                </c:pt>
                <c:pt idx="1541">
                  <c:v>8.3439358419289729</c:v>
                </c:pt>
                <c:pt idx="1542">
                  <c:v>8.4408099646744397</c:v>
                </c:pt>
                <c:pt idx="1543">
                  <c:v>8.4836718544960661</c:v>
                </c:pt>
                <c:pt idx="1544">
                  <c:v>8.5290788444864276</c:v>
                </c:pt>
                <c:pt idx="1545">
                  <c:v>8.5795153636960695</c:v>
                </c:pt>
                <c:pt idx="1546">
                  <c:v>8.5916318488088308</c:v>
                </c:pt>
                <c:pt idx="1547">
                  <c:v>8.6372080581340054</c:v>
                </c:pt>
                <c:pt idx="1548">
                  <c:v>8.6112569266485863</c:v>
                </c:pt>
                <c:pt idx="1549">
                  <c:v>8.6007073991189156</c:v>
                </c:pt>
                <c:pt idx="1550">
                  <c:v>8.5960407470998774</c:v>
                </c:pt>
                <c:pt idx="1551">
                  <c:v>8.6149619290396906</c:v>
                </c:pt>
                <c:pt idx="1552">
                  <c:v>8.6729215493853378</c:v>
                </c:pt>
                <c:pt idx="1553">
                  <c:v>8.7955426390538971</c:v>
                </c:pt>
                <c:pt idx="1554">
                  <c:v>8.9679514710698971</c:v>
                </c:pt>
                <c:pt idx="1555">
                  <c:v>9.1831667215860389</c:v>
                </c:pt>
                <c:pt idx="1556">
                  <c:v>9.3523800337281582</c:v>
                </c:pt>
                <c:pt idx="1557">
                  <c:v>9.44229706174489</c:v>
                </c:pt>
                <c:pt idx="1558">
                  <c:v>9.7207507898128735</c:v>
                </c:pt>
                <c:pt idx="1559">
                  <c:v>10.085860053247531</c:v>
                </c:pt>
                <c:pt idx="1560">
                  <c:v>10.387835932476348</c:v>
                </c:pt>
                <c:pt idx="1561">
                  <c:v>10.473935616963516</c:v>
                </c:pt>
                <c:pt idx="1562">
                  <c:v>10.46523096294824</c:v>
                </c:pt>
                <c:pt idx="1563">
                  <c:v>10.279405948532597</c:v>
                </c:pt>
                <c:pt idx="1564">
                  <c:v>10.126803191247568</c:v>
                </c:pt>
                <c:pt idx="1565">
                  <c:v>10.040971667669632</c:v>
                </c:pt>
                <c:pt idx="1566">
                  <c:v>10.089111328459337</c:v>
                </c:pt>
                <c:pt idx="1567">
                  <c:v>10.044734607293508</c:v>
                </c:pt>
                <c:pt idx="1568">
                  <c:v>10.02564109016966</c:v>
                </c:pt>
                <c:pt idx="1569">
                  <c:v>10.118423620179993</c:v>
                </c:pt>
                <c:pt idx="1570">
                  <c:v>10.205452104637596</c:v>
                </c:pt>
                <c:pt idx="1571">
                  <c:v>10.15453223298411</c:v>
                </c:pt>
                <c:pt idx="1572">
                  <c:v>10.073628775012782</c:v>
                </c:pt>
                <c:pt idx="1573">
                  <c:v>10.159767878285466</c:v>
                </c:pt>
                <c:pt idx="1574">
                  <c:v>10.227000523420672</c:v>
                </c:pt>
                <c:pt idx="1575">
                  <c:v>10.34506798949049</c:v>
                </c:pt>
                <c:pt idx="1576">
                  <c:v>10.488052423009066</c:v>
                </c:pt>
                <c:pt idx="1577">
                  <c:v>10.652159433864609</c:v>
                </c:pt>
                <c:pt idx="1578">
                  <c:v>10.627579141401197</c:v>
                </c:pt>
                <c:pt idx="1579">
                  <c:v>10.481969450180358</c:v>
                </c:pt>
                <c:pt idx="1580">
                  <c:v>10.31492625074649</c:v>
                </c:pt>
                <c:pt idx="1581">
                  <c:v>10.274882845510721</c:v>
                </c:pt>
                <c:pt idx="1582">
                  <c:v>10.317689804030056</c:v>
                </c:pt>
                <c:pt idx="1583">
                  <c:v>10.323654050494206</c:v>
                </c:pt>
                <c:pt idx="1584">
                  <c:v>10.249117724796788</c:v>
                </c:pt>
                <c:pt idx="1585">
                  <c:v>10.219593237733582</c:v>
                </c:pt>
                <c:pt idx="1586">
                  <c:v>10.113421808747097</c:v>
                </c:pt>
                <c:pt idx="1587">
                  <c:v>9.9528165755358664</c:v>
                </c:pt>
                <c:pt idx="1588">
                  <c:v>9.6528994508280768</c:v>
                </c:pt>
                <c:pt idx="1589">
                  <c:v>9.4135834276754284</c:v>
                </c:pt>
                <c:pt idx="1590">
                  <c:v>9.2863353950761169</c:v>
                </c:pt>
                <c:pt idx="1591">
                  <c:v>9.1867122754951325</c:v>
                </c:pt>
                <c:pt idx="1592">
                  <c:v>9.1988702133315972</c:v>
                </c:pt>
                <c:pt idx="1593">
                  <c:v>9.2255729793620418</c:v>
                </c:pt>
                <c:pt idx="1594">
                  <c:v>9.1782482977971043</c:v>
                </c:pt>
                <c:pt idx="1595">
                  <c:v>9.0470603594301391</c:v>
                </c:pt>
                <c:pt idx="1596">
                  <c:v>8.9837366007637662</c:v>
                </c:pt>
                <c:pt idx="1597">
                  <c:v>9.0320741781639988</c:v>
                </c:pt>
                <c:pt idx="1598">
                  <c:v>9.145637246345883</c:v>
                </c:pt>
                <c:pt idx="1599">
                  <c:v>9.1126307061720695</c:v>
                </c:pt>
                <c:pt idx="1600">
                  <c:v>8.9420999385256614</c:v>
                </c:pt>
                <c:pt idx="1601">
                  <c:v>8.8772545302939267</c:v>
                </c:pt>
                <c:pt idx="1602">
                  <c:v>8.8284967694530163</c:v>
                </c:pt>
                <c:pt idx="1603">
                  <c:v>8.8271889312706442</c:v>
                </c:pt>
                <c:pt idx="1604">
                  <c:v>8.8847940636728033</c:v>
                </c:pt>
                <c:pt idx="1605">
                  <c:v>8.9494655280721158</c:v>
                </c:pt>
                <c:pt idx="1606">
                  <c:v>9.0152669809974419</c:v>
                </c:pt>
                <c:pt idx="1607">
                  <c:v>9.0607004932376327</c:v>
                </c:pt>
                <c:pt idx="1608">
                  <c:v>8.9645977725658081</c:v>
                </c:pt>
                <c:pt idx="1609">
                  <c:v>8.9296181033329436</c:v>
                </c:pt>
                <c:pt idx="1610">
                  <c:v>9.015904907895953</c:v>
                </c:pt>
                <c:pt idx="1611">
                  <c:v>9.0326666605090704</c:v>
                </c:pt>
                <c:pt idx="1612">
                  <c:v>8.9616668778547162</c:v>
                </c:pt>
                <c:pt idx="1613">
                  <c:v>8.9393143542590359</c:v>
                </c:pt>
                <c:pt idx="1614">
                  <c:v>8.9082214687065697</c:v>
                </c:pt>
                <c:pt idx="1615">
                  <c:v>8.9815484324412491</c:v>
                </c:pt>
                <c:pt idx="1616">
                  <c:v>8.9567556276073557</c:v>
                </c:pt>
                <c:pt idx="1617">
                  <c:v>8.8797725316729164</c:v>
                </c:pt>
                <c:pt idx="1618">
                  <c:v>8.8880013250811505</c:v>
                </c:pt>
                <c:pt idx="1619">
                  <c:v>8.8789496832902408</c:v>
                </c:pt>
                <c:pt idx="1620">
                  <c:v>8.7970794914867909</c:v>
                </c:pt>
                <c:pt idx="1621">
                  <c:v>8.7474045728790273</c:v>
                </c:pt>
                <c:pt idx="1622">
                  <c:v>8.7254853439182423</c:v>
                </c:pt>
                <c:pt idx="1623">
                  <c:v>8.8034866742293723</c:v>
                </c:pt>
                <c:pt idx="1624">
                  <c:v>8.7717090783415976</c:v>
                </c:pt>
                <c:pt idx="1625">
                  <c:v>8.7539665697872309</c:v>
                </c:pt>
                <c:pt idx="1626">
                  <c:v>8.6684397389791794</c:v>
                </c:pt>
                <c:pt idx="1627">
                  <c:v>8.6489340886558264</c:v>
                </c:pt>
                <c:pt idx="1628">
                  <c:v>8.7505398744415857</c:v>
                </c:pt>
                <c:pt idx="1629">
                  <c:v>8.8833695729562994</c:v>
                </c:pt>
                <c:pt idx="1630">
                  <c:v>8.8122206301146804</c:v>
                </c:pt>
                <c:pt idx="1631">
                  <c:v>8.6779646444807099</c:v>
                </c:pt>
                <c:pt idx="1632">
                  <c:v>8.619489223689671</c:v>
                </c:pt>
                <c:pt idx="1633">
                  <c:v>8.624514982172224</c:v>
                </c:pt>
                <c:pt idx="1634">
                  <c:v>8.4840437704938321</c:v>
                </c:pt>
                <c:pt idx="1635">
                  <c:v>8.3428747054685104</c:v>
                </c:pt>
                <c:pt idx="1636">
                  <c:v>8.178632147926729</c:v>
                </c:pt>
                <c:pt idx="1637">
                  <c:v>8.0615241704954617</c:v>
                </c:pt>
                <c:pt idx="1638">
                  <c:v>7.9747110342223912</c:v>
                </c:pt>
                <c:pt idx="1639">
                  <c:v>7.9333433686122614</c:v>
                </c:pt>
                <c:pt idx="1640">
                  <c:v>7.8491630388415921</c:v>
                </c:pt>
                <c:pt idx="1641">
                  <c:v>7.6897831709892035</c:v>
                </c:pt>
                <c:pt idx="1642">
                  <c:v>7.5723422841271439</c:v>
                </c:pt>
                <c:pt idx="1643">
                  <c:v>7.4848570361583526</c:v>
                </c:pt>
                <c:pt idx="1644">
                  <c:v>7.4064677896231403</c:v>
                </c:pt>
                <c:pt idx="1645">
                  <c:v>7.3644680187946285</c:v>
                </c:pt>
                <c:pt idx="1646">
                  <c:v>7.3375006595585583</c:v>
                </c:pt>
                <c:pt idx="1647">
                  <c:v>7.4444929377735312</c:v>
                </c:pt>
                <c:pt idx="1648">
                  <c:v>7.4292155849529262</c:v>
                </c:pt>
                <c:pt idx="1649">
                  <c:v>7.4770481862646916</c:v>
                </c:pt>
                <c:pt idx="1650">
                  <c:v>7.5148681355074771</c:v>
                </c:pt>
                <c:pt idx="1651">
                  <c:v>7.5376020522315139</c:v>
                </c:pt>
                <c:pt idx="1652">
                  <c:v>7.6019347708816767</c:v>
                </c:pt>
                <c:pt idx="1653">
                  <c:v>7.6062341165761351</c:v>
                </c:pt>
                <c:pt idx="1654">
                  <c:v>7.6216350022705033</c:v>
                </c:pt>
                <c:pt idx="1655">
                  <c:v>7.5398527764012107</c:v>
                </c:pt>
                <c:pt idx="1656">
                  <c:v>7.5146587993174361</c:v>
                </c:pt>
                <c:pt idx="1657">
                  <c:v>7.5611409711164672</c:v>
                </c:pt>
                <c:pt idx="1658">
                  <c:v>7.4608910770473447</c:v>
                </c:pt>
                <c:pt idx="1659">
                  <c:v>7.4131550060722082</c:v>
                </c:pt>
                <c:pt idx="1660">
                  <c:v>7.5361283000723267</c:v>
                </c:pt>
                <c:pt idx="1661">
                  <c:v>7.5719786642487144</c:v>
                </c:pt>
                <c:pt idx="1662">
                  <c:v>7.5761866185505706</c:v>
                </c:pt>
                <c:pt idx="1663">
                  <c:v>7.5152125307080766</c:v>
                </c:pt>
                <c:pt idx="1664">
                  <c:v>7.3947777269042341</c:v>
                </c:pt>
                <c:pt idx="1665">
                  <c:v>7.2824722187610966</c:v>
                </c:pt>
                <c:pt idx="1666">
                  <c:v>7.2603849785103129</c:v>
                </c:pt>
                <c:pt idx="1667">
                  <c:v>7.2213106072635229</c:v>
                </c:pt>
                <c:pt idx="1668">
                  <c:v>7.1930921361026314</c:v>
                </c:pt>
                <c:pt idx="1669">
                  <c:v>7.2549268806666918</c:v>
                </c:pt>
                <c:pt idx="1670">
                  <c:v>7.2274190628839108</c:v>
                </c:pt>
                <c:pt idx="1671">
                  <c:v>7.2415806299332823</c:v>
                </c:pt>
                <c:pt idx="1672">
                  <c:v>7.2739591922613949</c:v>
                </c:pt>
                <c:pt idx="1673">
                  <c:v>7.4564267422851964</c:v>
                </c:pt>
                <c:pt idx="1674">
                  <c:v>7.6540522463940013</c:v>
                </c:pt>
                <c:pt idx="1675">
                  <c:v>7.7312727749224281</c:v>
                </c:pt>
                <c:pt idx="1676">
                  <c:v>7.6782749907221195</c:v>
                </c:pt>
                <c:pt idx="1677">
                  <c:v>7.6576455849104201</c:v>
                </c:pt>
                <c:pt idx="1678">
                  <c:v>7.6181664359424364</c:v>
                </c:pt>
                <c:pt idx="1679">
                  <c:v>7.5412365570813353</c:v>
                </c:pt>
                <c:pt idx="1680">
                  <c:v>7.4425516329575405</c:v>
                </c:pt>
                <c:pt idx="1681">
                  <c:v>7.3605565339939751</c:v>
                </c:pt>
                <c:pt idx="1682">
                  <c:v>7.3165561489391324</c:v>
                </c:pt>
                <c:pt idx="1683">
                  <c:v>7.2670186655418201</c:v>
                </c:pt>
                <c:pt idx="1684">
                  <c:v>7.3932302108713372</c:v>
                </c:pt>
                <c:pt idx="1685">
                  <c:v>7.4784047970503362</c:v>
                </c:pt>
                <c:pt idx="1686">
                  <c:v>7.4610066355320619</c:v>
                </c:pt>
                <c:pt idx="1687">
                  <c:v>7.4463218489447343</c:v>
                </c:pt>
                <c:pt idx="1688">
                  <c:v>7.514052423985107</c:v>
                </c:pt>
                <c:pt idx="1689">
                  <c:v>7.5958071723679073</c:v>
                </c:pt>
                <c:pt idx="1690">
                  <c:v>7.7116849754414556</c:v>
                </c:pt>
                <c:pt idx="1691">
                  <c:v>7.7456308260147484</c:v>
                </c:pt>
                <c:pt idx="1692">
                  <c:v>7.6691699754538574</c:v>
                </c:pt>
                <c:pt idx="1693">
                  <c:v>7.5889264617681693</c:v>
                </c:pt>
                <c:pt idx="1694">
                  <c:v>7.5394898370476779</c:v>
                </c:pt>
                <c:pt idx="1695">
                  <c:v>7.5016985059413717</c:v>
                </c:pt>
                <c:pt idx="1696">
                  <c:v>7.4682736003805301</c:v>
                </c:pt>
                <c:pt idx="1697">
                  <c:v>7.5059458197073505</c:v>
                </c:pt>
                <c:pt idx="1698">
                  <c:v>7.6665357751251006</c:v>
                </c:pt>
                <c:pt idx="1699">
                  <c:v>7.7459640750292786</c:v>
                </c:pt>
                <c:pt idx="1700">
                  <c:v>7.7870997236851887</c:v>
                </c:pt>
                <c:pt idx="1701">
                  <c:v>7.7440618892082496</c:v>
                </c:pt>
                <c:pt idx="1702">
                  <c:v>7.7562217673304819</c:v>
                </c:pt>
                <c:pt idx="1703">
                  <c:v>7.9012639097583701</c:v>
                </c:pt>
                <c:pt idx="1704">
                  <c:v>8.0734300207563194</c:v>
                </c:pt>
                <c:pt idx="1705">
                  <c:v>8.1730081976302777</c:v>
                </c:pt>
                <c:pt idx="1706">
                  <c:v>8.2463156796571369</c:v>
                </c:pt>
                <c:pt idx="1707">
                  <c:v>8.3410506362736463</c:v>
                </c:pt>
                <c:pt idx="1708">
                  <c:v>8.409849630356506</c:v>
                </c:pt>
                <c:pt idx="1709">
                  <c:v>8.4353732050702046</c:v>
                </c:pt>
                <c:pt idx="1710">
                  <c:v>8.4421264509380531</c:v>
                </c:pt>
                <c:pt idx="1711">
                  <c:v>8.3810148498912209</c:v>
                </c:pt>
                <c:pt idx="1712">
                  <c:v>8.3056841126213659</c:v>
                </c:pt>
                <c:pt idx="1713">
                  <c:v>8.3183129816407142</c:v>
                </c:pt>
                <c:pt idx="1714">
                  <c:v>8.3128760331975027</c:v>
                </c:pt>
                <c:pt idx="1715">
                  <c:v>8.3289648254797104</c:v>
                </c:pt>
                <c:pt idx="1716">
                  <c:v>8.3954233690069664</c:v>
                </c:pt>
                <c:pt idx="1717">
                  <c:v>8.3726770418783492</c:v>
                </c:pt>
                <c:pt idx="1718">
                  <c:v>8.3968761339342368</c:v>
                </c:pt>
                <c:pt idx="1719">
                  <c:v>8.4211344768862801</c:v>
                </c:pt>
                <c:pt idx="1720">
                  <c:v>8.4007997709605267</c:v>
                </c:pt>
                <c:pt idx="1721">
                  <c:v>8.4951500202258732</c:v>
                </c:pt>
                <c:pt idx="1722">
                  <c:v>8.5573384853052001</c:v>
                </c:pt>
                <c:pt idx="1723">
                  <c:v>8.648913446234987</c:v>
                </c:pt>
                <c:pt idx="1724">
                  <c:v>8.644681408720432</c:v>
                </c:pt>
                <c:pt idx="1725">
                  <c:v>8.6398231782527013</c:v>
                </c:pt>
                <c:pt idx="1726">
                  <c:v>8.6065047076199388</c:v>
                </c:pt>
                <c:pt idx="1727">
                  <c:v>8.6470517791741788</c:v>
                </c:pt>
                <c:pt idx="1728">
                  <c:v>8.5628740462104975</c:v>
                </c:pt>
                <c:pt idx="1729">
                  <c:v>8.5966254193347531</c:v>
                </c:pt>
                <c:pt idx="1730">
                  <c:v>8.6214991197167663</c:v>
                </c:pt>
                <c:pt idx="1731">
                  <c:v>8.6574157246051442</c:v>
                </c:pt>
                <c:pt idx="1732">
                  <c:v>8.6917737788769198</c:v>
                </c:pt>
                <c:pt idx="1733">
                  <c:v>8.6520264756151857</c:v>
                </c:pt>
                <c:pt idx="1734">
                  <c:v>8.6481519967570115</c:v>
                </c:pt>
                <c:pt idx="1735">
                  <c:v>8.6912042797068114</c:v>
                </c:pt>
                <c:pt idx="1736">
                  <c:v>8.7682843717690577</c:v>
                </c:pt>
                <c:pt idx="1737">
                  <c:v>8.889028300174374</c:v>
                </c:pt>
                <c:pt idx="1738">
                  <c:v>8.9807847058771788</c:v>
                </c:pt>
                <c:pt idx="1739">
                  <c:v>9.065457701335399</c:v>
                </c:pt>
                <c:pt idx="1740">
                  <c:v>9.029609031881451</c:v>
                </c:pt>
                <c:pt idx="1741">
                  <c:v>9.0171643998494471</c:v>
                </c:pt>
                <c:pt idx="1742">
                  <c:v>8.9550508173310863</c:v>
                </c:pt>
                <c:pt idx="1743">
                  <c:v>8.8930632251627362</c:v>
                </c:pt>
                <c:pt idx="1744">
                  <c:v>8.8615127937892755</c:v>
                </c:pt>
                <c:pt idx="1745">
                  <c:v>8.9321221559656223</c:v>
                </c:pt>
                <c:pt idx="1746">
                  <c:v>9.0288140474828822</c:v>
                </c:pt>
                <c:pt idx="1747">
                  <c:v>9.1657046230997512</c:v>
                </c:pt>
                <c:pt idx="1748">
                  <c:v>9.4003537998151607</c:v>
                </c:pt>
                <c:pt idx="1749">
                  <c:v>9.5774840471697402</c:v>
                </c:pt>
                <c:pt idx="1750">
                  <c:v>9.6574028071927103</c:v>
                </c:pt>
                <c:pt idx="1751">
                  <c:v>9.7302665835498257</c:v>
                </c:pt>
                <c:pt idx="1752">
                  <c:v>9.6464720796214536</c:v>
                </c:pt>
                <c:pt idx="1753">
                  <c:v>9.5639964864671168</c:v>
                </c:pt>
                <c:pt idx="1754">
                  <c:v>9.5121695228684757</c:v>
                </c:pt>
                <c:pt idx="1755">
                  <c:v>9.4892881773770643</c:v>
                </c:pt>
                <c:pt idx="1756">
                  <c:v>9.4859378953354927</c:v>
                </c:pt>
                <c:pt idx="1757">
                  <c:v>9.4241655275579213</c:v>
                </c:pt>
                <c:pt idx="1758">
                  <c:v>9.4627631917163288</c:v>
                </c:pt>
                <c:pt idx="1759">
                  <c:v>9.5183006643815595</c:v>
                </c:pt>
                <c:pt idx="1760">
                  <c:v>9.7187854338309698</c:v>
                </c:pt>
                <c:pt idx="1761">
                  <c:v>9.9069955665601679</c:v>
                </c:pt>
                <c:pt idx="1762">
                  <c:v>9.9228172825270118</c:v>
                </c:pt>
                <c:pt idx="1763">
                  <c:v>9.88497448425675</c:v>
                </c:pt>
                <c:pt idx="1764">
                  <c:v>9.7408143381773069</c:v>
                </c:pt>
                <c:pt idx="1765">
                  <c:v>9.556013698640891</c:v>
                </c:pt>
                <c:pt idx="1766">
                  <c:v>9.5122171683030619</c:v>
                </c:pt>
                <c:pt idx="1767">
                  <c:v>9.5503654850084487</c:v>
                </c:pt>
                <c:pt idx="1768">
                  <c:v>9.6500402561329253</c:v>
                </c:pt>
                <c:pt idx="1769">
                  <c:v>9.809916890664292</c:v>
                </c:pt>
                <c:pt idx="1770">
                  <c:v>9.8907418236511724</c:v>
                </c:pt>
                <c:pt idx="1771">
                  <c:v>9.9494652567359445</c:v>
                </c:pt>
                <c:pt idx="1772">
                  <c:v>10.104564644577398</c:v>
                </c:pt>
                <c:pt idx="1773">
                  <c:v>10.264492055243105</c:v>
                </c:pt>
                <c:pt idx="1774">
                  <c:v>10.342259732886692</c:v>
                </c:pt>
                <c:pt idx="1775">
                  <c:v>10.385636985214061</c:v>
                </c:pt>
                <c:pt idx="1776">
                  <c:v>10.367859145913801</c:v>
                </c:pt>
                <c:pt idx="1777">
                  <c:v>10.372142202420969</c:v>
                </c:pt>
                <c:pt idx="1778">
                  <c:v>10.312699081391745</c:v>
                </c:pt>
                <c:pt idx="1779">
                  <c:v>10.265876017710211</c:v>
                </c:pt>
                <c:pt idx="1780">
                  <c:v>10.155723847531021</c:v>
                </c:pt>
                <c:pt idx="1781">
                  <c:v>10.0489173968265</c:v>
                </c:pt>
                <c:pt idx="1782">
                  <c:v>9.9568445545537632</c:v>
                </c:pt>
                <c:pt idx="1783">
                  <c:v>9.901667845622411</c:v>
                </c:pt>
                <c:pt idx="1784">
                  <c:v>9.8586517051787492</c:v>
                </c:pt>
                <c:pt idx="1785">
                  <c:v>9.7993838095978774</c:v>
                </c:pt>
                <c:pt idx="1786">
                  <c:v>9.7743017912834276</c:v>
                </c:pt>
                <c:pt idx="1787">
                  <c:v>9.770690648907026</c:v>
                </c:pt>
                <c:pt idx="1788">
                  <c:v>9.8292289888692519</c:v>
                </c:pt>
                <c:pt idx="1789">
                  <c:v>9.8284067126498957</c:v>
                </c:pt>
                <c:pt idx="1790">
                  <c:v>9.8780971967270261</c:v>
                </c:pt>
                <c:pt idx="1791">
                  <c:v>9.9160507223144805</c:v>
                </c:pt>
                <c:pt idx="1792">
                  <c:v>9.906874533764217</c:v>
                </c:pt>
                <c:pt idx="1793">
                  <c:v>9.8799756619760455</c:v>
                </c:pt>
                <c:pt idx="1794">
                  <c:v>9.8584218094104124</c:v>
                </c:pt>
                <c:pt idx="1795">
                  <c:v>9.7642272773100593</c:v>
                </c:pt>
                <c:pt idx="1796">
                  <c:v>9.7603571572018399</c:v>
                </c:pt>
                <c:pt idx="1797">
                  <c:v>9.7554381102282068</c:v>
                </c:pt>
                <c:pt idx="1798">
                  <c:v>9.7186837340094741</c:v>
                </c:pt>
                <c:pt idx="1799">
                  <c:v>9.6229992532267179</c:v>
                </c:pt>
                <c:pt idx="1800">
                  <c:v>9.5726145086700622</c:v>
                </c:pt>
                <c:pt idx="1801">
                  <c:v>9.5001270429276499</c:v>
                </c:pt>
                <c:pt idx="1802">
                  <c:v>9.3542405558668822</c:v>
                </c:pt>
                <c:pt idx="1803">
                  <c:v>9.3661249595866103</c:v>
                </c:pt>
                <c:pt idx="1804">
                  <c:v>9.3969503237049885</c:v>
                </c:pt>
                <c:pt idx="1805">
                  <c:v>9.4014176890896071</c:v>
                </c:pt>
                <c:pt idx="1806">
                  <c:v>9.4005819771838404</c:v>
                </c:pt>
                <c:pt idx="1807">
                  <c:v>9.4413018841671796</c:v>
                </c:pt>
                <c:pt idx="1808">
                  <c:v>9.4610983248077467</c:v>
                </c:pt>
                <c:pt idx="1809">
                  <c:v>9.4126389345096761</c:v>
                </c:pt>
                <c:pt idx="1810">
                  <c:v>9.3937398899694919</c:v>
                </c:pt>
                <c:pt idx="1811">
                  <c:v>9.5171825352270787</c:v>
                </c:pt>
                <c:pt idx="1812">
                  <c:v>9.6736947118383441</c:v>
                </c:pt>
                <c:pt idx="1813">
                  <c:v>9.7676027414007152</c:v>
                </c:pt>
                <c:pt idx="1814">
                  <c:v>9.7059022036470299</c:v>
                </c:pt>
                <c:pt idx="1815">
                  <c:v>9.7650949869655879</c:v>
                </c:pt>
                <c:pt idx="1816">
                  <c:v>9.7945946935464345</c:v>
                </c:pt>
                <c:pt idx="1817">
                  <c:v>9.7447346985072461</c:v>
                </c:pt>
                <c:pt idx="1818">
                  <c:v>9.7602594897688828</c:v>
                </c:pt>
                <c:pt idx="1819">
                  <c:v>9.7203132071426133</c:v>
                </c:pt>
                <c:pt idx="1820">
                  <c:v>9.7037997016022217</c:v>
                </c:pt>
                <c:pt idx="1821">
                  <c:v>9.795270046062674</c:v>
                </c:pt>
                <c:pt idx="1822">
                  <c:v>9.8649209234783353</c:v>
                </c:pt>
                <c:pt idx="1823">
                  <c:v>9.9560312571674068</c:v>
                </c:pt>
                <c:pt idx="1824">
                  <c:v>10.151439099165046</c:v>
                </c:pt>
                <c:pt idx="1825">
                  <c:v>10.256553556847003</c:v>
                </c:pt>
                <c:pt idx="1826">
                  <c:v>10.343044946112881</c:v>
                </c:pt>
                <c:pt idx="1827">
                  <c:v>10.399403053223564</c:v>
                </c:pt>
                <c:pt idx="1828">
                  <c:v>10.479846214603823</c:v>
                </c:pt>
                <c:pt idx="1829">
                  <c:v>10.477388238586375</c:v>
                </c:pt>
                <c:pt idx="1830">
                  <c:v>10.365807659360133</c:v>
                </c:pt>
                <c:pt idx="1831">
                  <c:v>10.203289053214624</c:v>
                </c:pt>
                <c:pt idx="1832">
                  <c:v>10.144391563025751</c:v>
                </c:pt>
                <c:pt idx="1833">
                  <c:v>10.209249449590208</c:v>
                </c:pt>
                <c:pt idx="1834">
                  <c:v>10.346202051965669</c:v>
                </c:pt>
                <c:pt idx="1835">
                  <c:v>10.458921592155711</c:v>
                </c:pt>
                <c:pt idx="1836">
                  <c:v>10.581721903597312</c:v>
                </c:pt>
                <c:pt idx="1837">
                  <c:v>10.665495638907631</c:v>
                </c:pt>
                <c:pt idx="1838">
                  <c:v>10.687220964594076</c:v>
                </c:pt>
                <c:pt idx="1839">
                  <c:v>10.79281436483571</c:v>
                </c:pt>
                <c:pt idx="1840">
                  <c:v>10.799756431130094</c:v>
                </c:pt>
                <c:pt idx="1841">
                  <c:v>10.920795215092648</c:v>
                </c:pt>
                <c:pt idx="1842">
                  <c:v>11.031835894448781</c:v>
                </c:pt>
                <c:pt idx="1843">
                  <c:v>11.116168987539982</c:v>
                </c:pt>
                <c:pt idx="1844">
                  <c:v>11.114758497368154</c:v>
                </c:pt>
                <c:pt idx="1845">
                  <c:v>11.200750753393725</c:v>
                </c:pt>
                <c:pt idx="1846">
                  <c:v>11.251867990826588</c:v>
                </c:pt>
                <c:pt idx="1847">
                  <c:v>11.336031821265912</c:v>
                </c:pt>
                <c:pt idx="1848">
                  <c:v>11.486263458498719</c:v>
                </c:pt>
                <c:pt idx="1849">
                  <c:v>11.726577771980992</c:v>
                </c:pt>
                <c:pt idx="1850">
                  <c:v>11.910701260160209</c:v>
                </c:pt>
                <c:pt idx="1851">
                  <c:v>12.083971853849249</c:v>
                </c:pt>
                <c:pt idx="1852">
                  <c:v>12.203465760447832</c:v>
                </c:pt>
                <c:pt idx="1853">
                  <c:v>12.321256757552279</c:v>
                </c:pt>
                <c:pt idx="1854">
                  <c:v>12.445965572528896</c:v>
                </c:pt>
                <c:pt idx="1855">
                  <c:v>12.547570823237351</c:v>
                </c:pt>
                <c:pt idx="1856">
                  <c:v>12.644473175474822</c:v>
                </c:pt>
                <c:pt idx="1857">
                  <c:v>12.697223084932801</c:v>
                </c:pt>
                <c:pt idx="1858">
                  <c:v>12.753420048465374</c:v>
                </c:pt>
                <c:pt idx="1859">
                  <c:v>12.846974176584652</c:v>
                </c:pt>
                <c:pt idx="1860">
                  <c:v>12.982825108207196</c:v>
                </c:pt>
                <c:pt idx="1861">
                  <c:v>13.1110354079721</c:v>
                </c:pt>
                <c:pt idx="1862">
                  <c:v>13.246582987266089</c:v>
                </c:pt>
                <c:pt idx="1863">
                  <c:v>13.402794307946111</c:v>
                </c:pt>
                <c:pt idx="1864">
                  <c:v>13.485373700135053</c:v>
                </c:pt>
                <c:pt idx="1865">
                  <c:v>13.558807138383324</c:v>
                </c:pt>
                <c:pt idx="1866">
                  <c:v>13.707194680530552</c:v>
                </c:pt>
                <c:pt idx="1867">
                  <c:v>13.779833717248025</c:v>
                </c:pt>
                <c:pt idx="1868">
                  <c:v>13.818428097716588</c:v>
                </c:pt>
                <c:pt idx="1869">
                  <c:v>13.771906206120372</c:v>
                </c:pt>
                <c:pt idx="1870">
                  <c:v>13.713638636612234</c:v>
                </c:pt>
                <c:pt idx="1871">
                  <c:v>13.705205424878741</c:v>
                </c:pt>
                <c:pt idx="1872">
                  <c:v>13.629913965226818</c:v>
                </c:pt>
                <c:pt idx="1873">
                  <c:v>13.669009326721653</c:v>
                </c:pt>
                <c:pt idx="1874">
                  <c:v>13.667180331237038</c:v>
                </c:pt>
                <c:pt idx="1875">
                  <c:v>13.645609104854842</c:v>
                </c:pt>
                <c:pt idx="1876">
                  <c:v>13.624405809228918</c:v>
                </c:pt>
                <c:pt idx="1877">
                  <c:v>13.64442255911586</c:v>
                </c:pt>
                <c:pt idx="1878">
                  <c:v>13.70137163027813</c:v>
                </c:pt>
                <c:pt idx="1879">
                  <c:v>13.648080594509718</c:v>
                </c:pt>
                <c:pt idx="1880">
                  <c:v>13.604509718040122</c:v>
                </c:pt>
                <c:pt idx="1881">
                  <c:v>13.531417723488909</c:v>
                </c:pt>
                <c:pt idx="1882">
                  <c:v>13.459028673643623</c:v>
                </c:pt>
                <c:pt idx="1883">
                  <c:v>13.287474639175334</c:v>
                </c:pt>
                <c:pt idx="1884">
                  <c:v>13.202335284113097</c:v>
                </c:pt>
                <c:pt idx="1885">
                  <c:v>13.100067388411258</c:v>
                </c:pt>
                <c:pt idx="1886">
                  <c:v>12.988340086372174</c:v>
                </c:pt>
                <c:pt idx="1887">
                  <c:v>12.922688937760576</c:v>
                </c:pt>
                <c:pt idx="1888">
                  <c:v>12.909626788046088</c:v>
                </c:pt>
                <c:pt idx="1889">
                  <c:v>12.89287104617928</c:v>
                </c:pt>
                <c:pt idx="1890">
                  <c:v>12.898090624286896</c:v>
                </c:pt>
                <c:pt idx="1891">
                  <c:v>12.929491887234992</c:v>
                </c:pt>
                <c:pt idx="1892">
                  <c:v>12.962180867493627</c:v>
                </c:pt>
                <c:pt idx="1893">
                  <c:v>13.175836970093494</c:v>
                </c:pt>
                <c:pt idx="1894">
                  <c:v>13.386587723182588</c:v>
                </c:pt>
                <c:pt idx="1895">
                  <c:v>13.494274157077696</c:v>
                </c:pt>
                <c:pt idx="1896">
                  <c:v>13.557145349566182</c:v>
                </c:pt>
                <c:pt idx="1897">
                  <c:v>13.553021678264182</c:v>
                </c:pt>
                <c:pt idx="1898">
                  <c:v>13.538453348076837</c:v>
                </c:pt>
                <c:pt idx="1899">
                  <c:v>13.4862755473356</c:v>
                </c:pt>
                <c:pt idx="1900">
                  <c:v>13.406162378814146</c:v>
                </c:pt>
                <c:pt idx="1901">
                  <c:v>13.342004534582042</c:v>
                </c:pt>
                <c:pt idx="1902">
                  <c:v>13.319397281997244</c:v>
                </c:pt>
                <c:pt idx="1903">
                  <c:v>13.31598013513389</c:v>
                </c:pt>
                <c:pt idx="1904">
                  <c:v>13.380429667417932</c:v>
                </c:pt>
                <c:pt idx="1905">
                  <c:v>13.448527160045961</c:v>
                </c:pt>
                <c:pt idx="1906">
                  <c:v>13.557947743733727</c:v>
                </c:pt>
                <c:pt idx="1907">
                  <c:v>13.493594849458637</c:v>
                </c:pt>
                <c:pt idx="1908">
                  <c:v>13.341219094766926</c:v>
                </c:pt>
                <c:pt idx="1909">
                  <c:v>13.241561350021597</c:v>
                </c:pt>
                <c:pt idx="1910">
                  <c:v>13.230408243827018</c:v>
                </c:pt>
                <c:pt idx="1911">
                  <c:v>13.199490865884217</c:v>
                </c:pt>
                <c:pt idx="1912">
                  <c:v>13.197900635740979</c:v>
                </c:pt>
                <c:pt idx="1913">
                  <c:v>13.144592803746157</c:v>
                </c:pt>
                <c:pt idx="1914">
                  <c:v>12.984766819084406</c:v>
                </c:pt>
                <c:pt idx="1915">
                  <c:v>12.808987835255659</c:v>
                </c:pt>
                <c:pt idx="1916">
                  <c:v>12.484030877317133</c:v>
                </c:pt>
                <c:pt idx="1917">
                  <c:v>12.092538264971777</c:v>
                </c:pt>
                <c:pt idx="1918">
                  <c:v>11.677030900798123</c:v>
                </c:pt>
                <c:pt idx="1919">
                  <c:v>11.340084145705051</c:v>
                </c:pt>
                <c:pt idx="1920">
                  <c:v>11.049162914469907</c:v>
                </c:pt>
                <c:pt idx="1921">
                  <c:v>10.846306429377139</c:v>
                </c:pt>
                <c:pt idx="1922">
                  <c:v>10.541351781097617</c:v>
                </c:pt>
                <c:pt idx="1923">
                  <c:v>10.359522166150361</c:v>
                </c:pt>
                <c:pt idx="1924">
                  <c:v>10.196705112945132</c:v>
                </c:pt>
                <c:pt idx="1925">
                  <c:v>10.037213825180258</c:v>
                </c:pt>
                <c:pt idx="1926">
                  <c:v>10.006060530756745</c:v>
                </c:pt>
                <c:pt idx="1927">
                  <c:v>9.9934578982930589</c:v>
                </c:pt>
                <c:pt idx="1928">
                  <c:v>10.036612595404089</c:v>
                </c:pt>
                <c:pt idx="1929">
                  <c:v>10.099790066318125</c:v>
                </c:pt>
                <c:pt idx="1930">
                  <c:v>10.355563317125259</c:v>
                </c:pt>
                <c:pt idx="1931">
                  <c:v>10.598130082423038</c:v>
                </c:pt>
                <c:pt idx="1932">
                  <c:v>10.684809817478651</c:v>
                </c:pt>
                <c:pt idx="1933">
                  <c:v>10.748979027674771</c:v>
                </c:pt>
                <c:pt idx="1934">
                  <c:v>10.774208431817831</c:v>
                </c:pt>
                <c:pt idx="1935">
                  <c:v>10.854551851284105</c:v>
                </c:pt>
                <c:pt idx="1936">
                  <c:v>10.882334200843378</c:v>
                </c:pt>
                <c:pt idx="1937">
                  <c:v>10.799250783126496</c:v>
                </c:pt>
                <c:pt idx="1938">
                  <c:v>10.707793530221872</c:v>
                </c:pt>
                <c:pt idx="1939">
                  <c:v>10.731565730611743</c:v>
                </c:pt>
                <c:pt idx="1940">
                  <c:v>10.768458173644261</c:v>
                </c:pt>
                <c:pt idx="1941">
                  <c:v>10.833407114722547</c:v>
                </c:pt>
                <c:pt idx="1942">
                  <c:v>11.020729890830751</c:v>
                </c:pt>
                <c:pt idx="1943">
                  <c:v>11.151301524976896</c:v>
                </c:pt>
                <c:pt idx="1944">
                  <c:v>11.184760876264361</c:v>
                </c:pt>
                <c:pt idx="1945">
                  <c:v>11.115061830062722</c:v>
                </c:pt>
                <c:pt idx="1946">
                  <c:v>11.095943518508594</c:v>
                </c:pt>
                <c:pt idx="1947">
                  <c:v>11.048730336768271</c:v>
                </c:pt>
                <c:pt idx="1948">
                  <c:v>10.932334546653079</c:v>
                </c:pt>
                <c:pt idx="1949">
                  <c:v>10.745563315726136</c:v>
                </c:pt>
                <c:pt idx="1950">
                  <c:v>10.630399930745552</c:v>
                </c:pt>
                <c:pt idx="1951">
                  <c:v>10.547375987994291</c:v>
                </c:pt>
                <c:pt idx="1952">
                  <c:v>10.275871693660234</c:v>
                </c:pt>
                <c:pt idx="1953">
                  <c:v>9.8606831522998366</c:v>
                </c:pt>
                <c:pt idx="1954">
                  <c:v>9.437590749562311</c:v>
                </c:pt>
                <c:pt idx="1955">
                  <c:v>9.1165405513547704</c:v>
                </c:pt>
                <c:pt idx="1956">
                  <c:v>8.8202611267487914</c:v>
                </c:pt>
                <c:pt idx="1957">
                  <c:v>8.6871186906433433</c:v>
                </c:pt>
                <c:pt idx="1958">
                  <c:v>8.6278736413586774</c:v>
                </c:pt>
                <c:pt idx="1959">
                  <c:v>8.645309266316719</c:v>
                </c:pt>
                <c:pt idx="1960">
                  <c:v>8.6866229621035327</c:v>
                </c:pt>
                <c:pt idx="1961">
                  <c:v>8.774982519855806</c:v>
                </c:pt>
                <c:pt idx="1962">
                  <c:v>8.8948697849659659</c:v>
                </c:pt>
                <c:pt idx="1963">
                  <c:v>8.8925759555036858</c:v>
                </c:pt>
                <c:pt idx="1964">
                  <c:v>8.9035711728787472</c:v>
                </c:pt>
                <c:pt idx="1965">
                  <c:v>8.7535232123373916</c:v>
                </c:pt>
                <c:pt idx="1966">
                  <c:v>8.54264300614593</c:v>
                </c:pt>
                <c:pt idx="1967">
                  <c:v>8.2957690621491693</c:v>
                </c:pt>
                <c:pt idx="1968">
                  <c:v>8.2411267066588838</c:v>
                </c:pt>
                <c:pt idx="1969">
                  <c:v>8.0808677282091423</c:v>
                </c:pt>
                <c:pt idx="1970">
                  <c:v>7.948037890670788</c:v>
                </c:pt>
                <c:pt idx="1971">
                  <c:v>7.8596627308435707</c:v>
                </c:pt>
                <c:pt idx="1972">
                  <c:v>7.8478573797570288</c:v>
                </c:pt>
                <c:pt idx="1973">
                  <c:v>7.8770660795276655</c:v>
                </c:pt>
                <c:pt idx="1974">
                  <c:v>7.89905756095383</c:v>
                </c:pt>
                <c:pt idx="1975">
                  <c:v>7.9819977596439742</c:v>
                </c:pt>
                <c:pt idx="1976">
                  <c:v>8.0331145743145544</c:v>
                </c:pt>
                <c:pt idx="1977">
                  <c:v>8.1592993415253652</c:v>
                </c:pt>
                <c:pt idx="1978">
                  <c:v>8.2624966029618463</c:v>
                </c:pt>
                <c:pt idx="1979">
                  <c:v>8.3144656307040954</c:v>
                </c:pt>
                <c:pt idx="1980">
                  <c:v>8.3460235527291324</c:v>
                </c:pt>
                <c:pt idx="1981">
                  <c:v>8.4399634170202376</c:v>
                </c:pt>
                <c:pt idx="1982">
                  <c:v>8.5818304284391793</c:v>
                </c:pt>
                <c:pt idx="1983">
                  <c:v>8.6277553006541225</c:v>
                </c:pt>
                <c:pt idx="1984">
                  <c:v>8.6736364238982695</c:v>
                </c:pt>
                <c:pt idx="1985">
                  <c:v>8.6847941393734054</c:v>
                </c:pt>
                <c:pt idx="1986">
                  <c:v>8.6384960562832731</c:v>
                </c:pt>
                <c:pt idx="1987">
                  <c:v>8.5946667062900612</c:v>
                </c:pt>
                <c:pt idx="1988">
                  <c:v>8.5016370532219163</c:v>
                </c:pt>
                <c:pt idx="1989">
                  <c:v>8.3153797823652909</c:v>
                </c:pt>
                <c:pt idx="1990">
                  <c:v>8.2883031726053318</c:v>
                </c:pt>
                <c:pt idx="1991">
                  <c:v>8.3053932400232622</c:v>
                </c:pt>
                <c:pt idx="1992">
                  <c:v>8.3171874331286464</c:v>
                </c:pt>
                <c:pt idx="1993">
                  <c:v>8.3123940529723548</c:v>
                </c:pt>
                <c:pt idx="1994">
                  <c:v>8.3749177743838565</c:v>
                </c:pt>
                <c:pt idx="1995">
                  <c:v>8.4661968236429281</c:v>
                </c:pt>
                <c:pt idx="1996">
                  <c:v>8.5528557701453156</c:v>
                </c:pt>
                <c:pt idx="1997">
                  <c:v>8.6944524461272135</c:v>
                </c:pt>
                <c:pt idx="1998">
                  <c:v>8.8192433818962179</c:v>
                </c:pt>
                <c:pt idx="1999">
                  <c:v>8.863804696532398</c:v>
                </c:pt>
                <c:pt idx="2000">
                  <c:v>8.8782612969900701</c:v>
                </c:pt>
                <c:pt idx="2001">
                  <c:v>8.9075729766967573</c:v>
                </c:pt>
                <c:pt idx="2002">
                  <c:v>8.7870276866695392</c:v>
                </c:pt>
                <c:pt idx="2003">
                  <c:v>8.6609441867450894</c:v>
                </c:pt>
                <c:pt idx="2004">
                  <c:v>8.6662424464978489</c:v>
                </c:pt>
                <c:pt idx="2005">
                  <c:v>8.7631042200138882</c:v>
                </c:pt>
                <c:pt idx="2006">
                  <c:v>9.0079201571141514</c:v>
                </c:pt>
                <c:pt idx="2007">
                  <c:v>9.0834157778012674</c:v>
                </c:pt>
                <c:pt idx="2008">
                  <c:v>9.1389325109710864</c:v>
                </c:pt>
                <c:pt idx="2009">
                  <c:v>9.1804219985851088</c:v>
                </c:pt>
                <c:pt idx="2010">
                  <c:v>9.1454595394690177</c:v>
                </c:pt>
                <c:pt idx="2011">
                  <c:v>9.2471635245994772</c:v>
                </c:pt>
                <c:pt idx="2012">
                  <c:v>9.4294673085406782</c:v>
                </c:pt>
                <c:pt idx="2013">
                  <c:v>9.5634180630793963</c:v>
                </c:pt>
                <c:pt idx="2014">
                  <c:v>9.6062874908226501</c:v>
                </c:pt>
                <c:pt idx="2015">
                  <c:v>9.5416139805313556</c:v>
                </c:pt>
                <c:pt idx="2016">
                  <c:v>9.5458677874202778</c:v>
                </c:pt>
                <c:pt idx="2017">
                  <c:v>9.5245245965778214</c:v>
                </c:pt>
                <c:pt idx="2018">
                  <c:v>9.3842659220291011</c:v>
                </c:pt>
                <c:pt idx="2019">
                  <c:v>9.371698979888377</c:v>
                </c:pt>
                <c:pt idx="2020">
                  <c:v>9.359304903488523</c:v>
                </c:pt>
                <c:pt idx="2021">
                  <c:v>9.3384851398083093</c:v>
                </c:pt>
                <c:pt idx="2022">
                  <c:v>9.3932973428623168</c:v>
                </c:pt>
                <c:pt idx="2023">
                  <c:v>9.4500500006908315</c:v>
                </c:pt>
                <c:pt idx="2024">
                  <c:v>9.4119417967255909</c:v>
                </c:pt>
                <c:pt idx="2025">
                  <c:v>9.4137467781030626</c:v>
                </c:pt>
                <c:pt idx="2026">
                  <c:v>9.3803455344429416</c:v>
                </c:pt>
                <c:pt idx="2027">
                  <c:v>9.18335493246847</c:v>
                </c:pt>
                <c:pt idx="2028">
                  <c:v>9.1200505289369858</c:v>
                </c:pt>
                <c:pt idx="2029">
                  <c:v>9.018845855793522</c:v>
                </c:pt>
                <c:pt idx="2030">
                  <c:v>8.9132868043077522</c:v>
                </c:pt>
                <c:pt idx="2031">
                  <c:v>8.8056050479674717</c:v>
                </c:pt>
                <c:pt idx="2032">
                  <c:v>8.6998317192027894</c:v>
                </c:pt>
                <c:pt idx="2033">
                  <c:v>8.5187513199718445</c:v>
                </c:pt>
                <c:pt idx="2034">
                  <c:v>8.4736138251068045</c:v>
                </c:pt>
                <c:pt idx="2035">
                  <c:v>8.4359822354356595</c:v>
                </c:pt>
                <c:pt idx="2036">
                  <c:v>8.3086446749288463</c:v>
                </c:pt>
                <c:pt idx="2037">
                  <c:v>8.2231181076502828</c:v>
                </c:pt>
                <c:pt idx="2038">
                  <c:v>8.3102710572655401</c:v>
                </c:pt>
                <c:pt idx="2039">
                  <c:v>8.3451089622298031</c:v>
                </c:pt>
                <c:pt idx="2040">
                  <c:v>8.3891804536253876</c:v>
                </c:pt>
                <c:pt idx="2041">
                  <c:v>8.3485536802473419</c:v>
                </c:pt>
                <c:pt idx="2042">
                  <c:v>8.2582822762154269</c:v>
                </c:pt>
                <c:pt idx="2043">
                  <c:v>8.0296352890737754</c:v>
                </c:pt>
                <c:pt idx="2044">
                  <c:v>7.9020612205713565</c:v>
                </c:pt>
                <c:pt idx="2045">
                  <c:v>7.9119008341333812</c:v>
                </c:pt>
                <c:pt idx="2046">
                  <c:v>7.8869279624660686</c:v>
                </c:pt>
                <c:pt idx="2047">
                  <c:v>7.8623995558370146</c:v>
                </c:pt>
                <c:pt idx="2048">
                  <c:v>7.8208140480972421</c:v>
                </c:pt>
                <c:pt idx="2049">
                  <c:v>7.7549286310812056</c:v>
                </c:pt>
                <c:pt idx="2050">
                  <c:v>7.7874150665072444</c:v>
                </c:pt>
                <c:pt idx="2051">
                  <c:v>7.8285844840990286</c:v>
                </c:pt>
                <c:pt idx="2052">
                  <c:v>8.025812956568009</c:v>
                </c:pt>
                <c:pt idx="2053">
                  <c:v>8.2373941036394882</c:v>
                </c:pt>
                <c:pt idx="2054">
                  <c:v>8.4941225093123673</c:v>
                </c:pt>
                <c:pt idx="2055">
                  <c:v>8.6672815579790967</c:v>
                </c:pt>
                <c:pt idx="2056">
                  <c:v>8.7568830431947777</c:v>
                </c:pt>
                <c:pt idx="2057">
                  <c:v>8.8500265168947081</c:v>
                </c:pt>
                <c:pt idx="2058">
                  <c:v>8.826627197681205</c:v>
                </c:pt>
                <c:pt idx="2059">
                  <c:v>8.6198145281262768</c:v>
                </c:pt>
                <c:pt idx="2060">
                  <c:v>8.2818841627244666</c:v>
                </c:pt>
                <c:pt idx="2061">
                  <c:v>7.9844482279077287</c:v>
                </c:pt>
                <c:pt idx="2062">
                  <c:v>7.7243904791374396</c:v>
                </c:pt>
                <c:pt idx="2063">
                  <c:v>7.5389830736759507</c:v>
                </c:pt>
                <c:pt idx="2064">
                  <c:v>7.4378703542877052</c:v>
                </c:pt>
                <c:pt idx="2065">
                  <c:v>7.4080778440363177</c:v>
                </c:pt>
                <c:pt idx="2066">
                  <c:v>7.3360795465985253</c:v>
                </c:pt>
                <c:pt idx="2067">
                  <c:v>7.3138428088628844</c:v>
                </c:pt>
                <c:pt idx="2068">
                  <c:v>7.1871356250325604</c:v>
                </c:pt>
                <c:pt idx="2069">
                  <c:v>7.1153432376213424</c:v>
                </c:pt>
                <c:pt idx="2070">
                  <c:v>7.1208273627318102</c:v>
                </c:pt>
                <c:pt idx="2071">
                  <c:v>7.0845511697197869</c:v>
                </c:pt>
                <c:pt idx="2072">
                  <c:v>7.1202504294292268</c:v>
                </c:pt>
                <c:pt idx="2073">
                  <c:v>7.2425943309789425</c:v>
                </c:pt>
                <c:pt idx="2074">
                  <c:v>7.3205917002621996</c:v>
                </c:pt>
                <c:pt idx="2075">
                  <c:v>7.3292368213554653</c:v>
                </c:pt>
                <c:pt idx="2076">
                  <c:v>7.2901046796027718</c:v>
                </c:pt>
                <c:pt idx="2077">
                  <c:v>7.1823604674317894</c:v>
                </c:pt>
                <c:pt idx="2078">
                  <c:v>7.0665330654564373</c:v>
                </c:pt>
                <c:pt idx="2079">
                  <c:v>6.9473741912458173</c:v>
                </c:pt>
                <c:pt idx="2080">
                  <c:v>6.802991984077285</c:v>
                </c:pt>
                <c:pt idx="2081">
                  <c:v>6.6124757788424056</c:v>
                </c:pt>
                <c:pt idx="2082">
                  <c:v>6.448776908212718</c:v>
                </c:pt>
                <c:pt idx="2083">
                  <c:v>6.3286405973877384</c:v>
                </c:pt>
                <c:pt idx="2084">
                  <c:v>6.3459028316457236</c:v>
                </c:pt>
                <c:pt idx="2085">
                  <c:v>6.5092466081690725</c:v>
                </c:pt>
                <c:pt idx="2086">
                  <c:v>6.8271761718156672</c:v>
                </c:pt>
                <c:pt idx="2087">
                  <c:v>7.2379643760508987</c:v>
                </c:pt>
                <c:pt idx="2088">
                  <c:v>7.5645995354923539</c:v>
                </c:pt>
                <c:pt idx="2089">
                  <c:v>7.8870530968883843</c:v>
                </c:pt>
                <c:pt idx="2090">
                  <c:v>8.1271795549568875</c:v>
                </c:pt>
                <c:pt idx="2091">
                  <c:v>8.2246846818218788</c:v>
                </c:pt>
                <c:pt idx="2092">
                  <c:v>8.3707728873059448</c:v>
                </c:pt>
                <c:pt idx="2093">
                  <c:v>8.4165637511754792</c:v>
                </c:pt>
                <c:pt idx="2094">
                  <c:v>8.3131798210808938</c:v>
                </c:pt>
                <c:pt idx="2095">
                  <c:v>8.147456541846628</c:v>
                </c:pt>
                <c:pt idx="2096">
                  <c:v>7.8846825631245023</c:v>
                </c:pt>
                <c:pt idx="2097">
                  <c:v>7.7409458626584815</c:v>
                </c:pt>
                <c:pt idx="2098">
                  <c:v>7.6574458823933007</c:v>
                </c:pt>
                <c:pt idx="2099">
                  <c:v>7.6756993297166174</c:v>
                </c:pt>
                <c:pt idx="2100">
                  <c:v>7.671811276051077</c:v>
                </c:pt>
                <c:pt idx="2101">
                  <c:v>7.656822168003603</c:v>
                </c:pt>
                <c:pt idx="2102">
                  <c:v>7.6179559331699798</c:v>
                </c:pt>
                <c:pt idx="2103">
                  <c:v>7.5918213717875895</c:v>
                </c:pt>
                <c:pt idx="2104">
                  <c:v>7.5464390555269754</c:v>
                </c:pt>
                <c:pt idx="2105">
                  <c:v>7.5170167660398617</c:v>
                </c:pt>
                <c:pt idx="2106">
                  <c:v>7.5392855567323487</c:v>
                </c:pt>
                <c:pt idx="2107">
                  <c:v>7.579267604111867</c:v>
                </c:pt>
                <c:pt idx="2108">
                  <c:v>7.4471646366473587</c:v>
                </c:pt>
                <c:pt idx="2109">
                  <c:v>7.0935325952138539</c:v>
                </c:pt>
                <c:pt idx="2110">
                  <c:v>6.7983440221643914</c:v>
                </c:pt>
                <c:pt idx="2111">
                  <c:v>6.6379699616087668</c:v>
                </c:pt>
                <c:pt idx="2112">
                  <c:v>6.5592325511524869</c:v>
                </c:pt>
                <c:pt idx="2113">
                  <c:v>6.4656295091157503</c:v>
                </c:pt>
                <c:pt idx="2114">
                  <c:v>6.5205864130467708</c:v>
                </c:pt>
                <c:pt idx="2115">
                  <c:v>6.5810522211281777</c:v>
                </c:pt>
                <c:pt idx="2116">
                  <c:v>6.7080911046619622</c:v>
                </c:pt>
                <c:pt idx="2117">
                  <c:v>6.7519342450197684</c:v>
                </c:pt>
                <c:pt idx="2118">
                  <c:v>6.7238906756841841</c:v>
                </c:pt>
                <c:pt idx="2119">
                  <c:v>6.673615773370928</c:v>
                </c:pt>
                <c:pt idx="2120">
                  <c:v>6.5817483544090409</c:v>
                </c:pt>
                <c:pt idx="2121">
                  <c:v>6.461390202752586</c:v>
                </c:pt>
                <c:pt idx="2122">
                  <c:v>6.4079958816836671</c:v>
                </c:pt>
                <c:pt idx="2123">
                  <c:v>6.3815303192365187</c:v>
                </c:pt>
                <c:pt idx="2124">
                  <c:v>6.5228553998790293</c:v>
                </c:pt>
                <c:pt idx="2125">
                  <c:v>6.7175372291146536</c:v>
                </c:pt>
                <c:pt idx="2126">
                  <c:v>6.9028347870688105</c:v>
                </c:pt>
                <c:pt idx="2127">
                  <c:v>7.0557007639640439</c:v>
                </c:pt>
                <c:pt idx="2128">
                  <c:v>7.1735786358636187</c:v>
                </c:pt>
                <c:pt idx="2129">
                  <c:v>7.3079140905305069</c:v>
                </c:pt>
                <c:pt idx="2130">
                  <c:v>7.3777734206296604</c:v>
                </c:pt>
                <c:pt idx="2131">
                  <c:v>7.4878439507627679</c:v>
                </c:pt>
                <c:pt idx="2132">
                  <c:v>7.5984911075845778</c:v>
                </c:pt>
                <c:pt idx="2133">
                  <c:v>7.729887148693698</c:v>
                </c:pt>
                <c:pt idx="2134">
                  <c:v>7.7556408664384238</c:v>
                </c:pt>
                <c:pt idx="2135">
                  <c:v>7.7297786741932883</c:v>
                </c:pt>
                <c:pt idx="2136">
                  <c:v>7.7395147693390269</c:v>
                </c:pt>
                <c:pt idx="2137">
                  <c:v>7.6905340454515612</c:v>
                </c:pt>
                <c:pt idx="2138">
                  <c:v>7.6156327875240004</c:v>
                </c:pt>
                <c:pt idx="2139">
                  <c:v>7.5933677214390469</c:v>
                </c:pt>
                <c:pt idx="2140">
                  <c:v>7.6611605617178711</c:v>
                </c:pt>
                <c:pt idx="2141">
                  <c:v>7.7678526458580022</c:v>
                </c:pt>
                <c:pt idx="2142">
                  <c:v>7.8746151977544878</c:v>
                </c:pt>
                <c:pt idx="2143">
                  <c:v>7.956425666600869</c:v>
                </c:pt>
                <c:pt idx="2144">
                  <c:v>8.0288081944121004</c:v>
                </c:pt>
                <c:pt idx="2145">
                  <c:v>8.0289329538133245</c:v>
                </c:pt>
                <c:pt idx="2146">
                  <c:v>7.9926603388259156</c:v>
                </c:pt>
                <c:pt idx="2147">
                  <c:v>8.0294589737973379</c:v>
                </c:pt>
                <c:pt idx="2148">
                  <c:v>8.0661558314115034</c:v>
                </c:pt>
                <c:pt idx="2149">
                  <c:v>8.0829219690751692</c:v>
                </c:pt>
                <c:pt idx="2150">
                  <c:v>8.1367945990030943</c:v>
                </c:pt>
                <c:pt idx="2151">
                  <c:v>8.1049068574068865</c:v>
                </c:pt>
                <c:pt idx="2152">
                  <c:v>8.0083106378386422</c:v>
                </c:pt>
                <c:pt idx="2153">
                  <c:v>7.873620929132386</c:v>
                </c:pt>
                <c:pt idx="2154">
                  <c:v>7.9102375966057776</c:v>
                </c:pt>
                <c:pt idx="2155">
                  <c:v>8.0312056066049582</c:v>
                </c:pt>
                <c:pt idx="2156">
                  <c:v>8.0377560608160792</c:v>
                </c:pt>
                <c:pt idx="2157">
                  <c:v>7.8822618117454262</c:v>
                </c:pt>
                <c:pt idx="2158">
                  <c:v>7.7027333515611414</c:v>
                </c:pt>
                <c:pt idx="2159">
                  <c:v>7.475917304327476</c:v>
                </c:pt>
                <c:pt idx="2160">
                  <c:v>7.2777947738888749</c:v>
                </c:pt>
                <c:pt idx="2161">
                  <c:v>7.204058326924379</c:v>
                </c:pt>
                <c:pt idx="2162">
                  <c:v>7.2022464649855529</c:v>
                </c:pt>
                <c:pt idx="2163">
                  <c:v>7.311118914022015</c:v>
                </c:pt>
                <c:pt idx="2164">
                  <c:v>7.3501392881793315</c:v>
                </c:pt>
                <c:pt idx="2165">
                  <c:v>7.3087621650838308</c:v>
                </c:pt>
                <c:pt idx="2166">
                  <c:v>7.3267526502672471</c:v>
                </c:pt>
                <c:pt idx="2167">
                  <c:v>7.3270593945011804</c:v>
                </c:pt>
                <c:pt idx="2168">
                  <c:v>7.3687118034234489</c:v>
                </c:pt>
                <c:pt idx="2169">
                  <c:v>7.4223761296890052</c:v>
                </c:pt>
                <c:pt idx="2170">
                  <c:v>7.4606608511235599</c:v>
                </c:pt>
                <c:pt idx="2171">
                  <c:v>7.5205667383452548</c:v>
                </c:pt>
                <c:pt idx="2172">
                  <c:v>7.4756569017647738</c:v>
                </c:pt>
                <c:pt idx="2173">
                  <c:v>7.4680775758319582</c:v>
                </c:pt>
                <c:pt idx="2174">
                  <c:v>7.5120000724586244</c:v>
                </c:pt>
                <c:pt idx="2175">
                  <c:v>7.645657867824629</c:v>
                </c:pt>
                <c:pt idx="2176">
                  <c:v>7.8971516680299318</c:v>
                </c:pt>
                <c:pt idx="2177">
                  <c:v>8.1887728833295679</c:v>
                </c:pt>
                <c:pt idx="2178">
                  <c:v>8.4633169457733803</c:v>
                </c:pt>
                <c:pt idx="2179">
                  <c:v>8.6212878075801473</c:v>
                </c:pt>
                <c:pt idx="2180">
                  <c:v>8.6487895837457547</c:v>
                </c:pt>
                <c:pt idx="2181">
                  <c:v>8.7295297614394229</c:v>
                </c:pt>
                <c:pt idx="2182">
                  <c:v>8.7900013877139092</c:v>
                </c:pt>
                <c:pt idx="2183">
                  <c:v>8.7771586828505548</c:v>
                </c:pt>
                <c:pt idx="2184">
                  <c:v>8.8121381068336522</c:v>
                </c:pt>
                <c:pt idx="2185">
                  <c:v>8.8553870861907367</c:v>
                </c:pt>
                <c:pt idx="2186">
                  <c:v>8.8997666648258669</c:v>
                </c:pt>
                <c:pt idx="2187">
                  <c:v>8.9439825816114933</c:v>
                </c:pt>
                <c:pt idx="2188">
                  <c:v>8.8893258814246607</c:v>
                </c:pt>
                <c:pt idx="2189">
                  <c:v>8.7035738581231712</c:v>
                </c:pt>
                <c:pt idx="2190">
                  <c:v>8.5724343845319861</c:v>
                </c:pt>
                <c:pt idx="2191">
                  <c:v>8.4493012628753377</c:v>
                </c:pt>
                <c:pt idx="2192">
                  <c:v>8.3110608487230611</c:v>
                </c:pt>
                <c:pt idx="2193">
                  <c:v>8.307987959210573</c:v>
                </c:pt>
                <c:pt idx="2194">
                  <c:v>8.3962167691896941</c:v>
                </c:pt>
                <c:pt idx="2195">
                  <c:v>8.4377915047413161</c:v>
                </c:pt>
                <c:pt idx="2196">
                  <c:v>8.4349073193374409</c:v>
                </c:pt>
                <c:pt idx="2197">
                  <c:v>8.3757610120125747</c:v>
                </c:pt>
                <c:pt idx="2198">
                  <c:v>8.3432545165480665</c:v>
                </c:pt>
                <c:pt idx="2199">
                  <c:v>8.3315057283307699</c:v>
                </c:pt>
                <c:pt idx="2200">
                  <c:v>8.432765109376902</c:v>
                </c:pt>
                <c:pt idx="2201">
                  <c:v>8.5614189391603741</c:v>
                </c:pt>
                <c:pt idx="2202">
                  <c:v>8.6635510729263405</c:v>
                </c:pt>
                <c:pt idx="2203">
                  <c:v>8.767672586107782</c:v>
                </c:pt>
                <c:pt idx="2204">
                  <c:v>8.7027232202279876</c:v>
                </c:pt>
                <c:pt idx="2205">
                  <c:v>8.6886240332518287</c:v>
                </c:pt>
                <c:pt idx="2206">
                  <c:v>8.6389181001216837</c:v>
                </c:pt>
                <c:pt idx="2207">
                  <c:v>8.5016204718962918</c:v>
                </c:pt>
                <c:pt idx="2208">
                  <c:v>8.3068806770025017</c:v>
                </c:pt>
                <c:pt idx="2209">
                  <c:v>8.112856621025184</c:v>
                </c:pt>
                <c:pt idx="2210">
                  <c:v>7.9627799231001246</c:v>
                </c:pt>
                <c:pt idx="2211">
                  <c:v>7.8184950343740249</c:v>
                </c:pt>
                <c:pt idx="2212">
                  <c:v>7.8570249208289669</c:v>
                </c:pt>
                <c:pt idx="2213">
                  <c:v>7.9586266200181246</c:v>
                </c:pt>
                <c:pt idx="2214">
                  <c:v>7.9920777662438738</c:v>
                </c:pt>
                <c:pt idx="2215">
                  <c:v>8.0788546699274733</c:v>
                </c:pt>
                <c:pt idx="2216">
                  <c:v>8.2301116181506391</c:v>
                </c:pt>
                <c:pt idx="2217">
                  <c:v>8.4413480729685304</c:v>
                </c:pt>
                <c:pt idx="2218">
                  <c:v>8.6103978932689298</c:v>
                </c:pt>
                <c:pt idx="2219">
                  <c:v>8.6770774335622658</c:v>
                </c:pt>
                <c:pt idx="2220">
                  <c:v>8.6938519832535661</c:v>
                </c:pt>
                <c:pt idx="2221">
                  <c:v>8.5603092896090729</c:v>
                </c:pt>
                <c:pt idx="2222">
                  <c:v>8.5154633892540481</c:v>
                </c:pt>
                <c:pt idx="2223">
                  <c:v>8.3968270142347485</c:v>
                </c:pt>
                <c:pt idx="2224">
                  <c:v>8.2914927934509741</c:v>
                </c:pt>
                <c:pt idx="2225">
                  <c:v>8.2483096266253018</c:v>
                </c:pt>
                <c:pt idx="2226">
                  <c:v>8.2629834962057114</c:v>
                </c:pt>
                <c:pt idx="2227">
                  <c:v>8.2618745980764317</c:v>
                </c:pt>
                <c:pt idx="2228">
                  <c:v>8.2505602842850934</c:v>
                </c:pt>
                <c:pt idx="2229">
                  <c:v>8.1937628101240492</c:v>
                </c:pt>
                <c:pt idx="2230">
                  <c:v>8.1370166133233734</c:v>
                </c:pt>
                <c:pt idx="2231">
                  <c:v>8.0982862976373919</c:v>
                </c:pt>
                <c:pt idx="2232">
                  <c:v>8.1481620663071475</c:v>
                </c:pt>
                <c:pt idx="2233">
                  <c:v>8.2358799058502097</c:v>
                </c:pt>
                <c:pt idx="2234">
                  <c:v>8.4582168917942067</c:v>
                </c:pt>
                <c:pt idx="2235">
                  <c:v>8.5932433842002407</c:v>
                </c:pt>
                <c:pt idx="2236">
                  <c:v>8.5711198657008563</c:v>
                </c:pt>
                <c:pt idx="2237">
                  <c:v>8.4759247888499356</c:v>
                </c:pt>
                <c:pt idx="2238">
                  <c:v>8.4322027105647326</c:v>
                </c:pt>
                <c:pt idx="2239">
                  <c:v>8.3772565437186763</c:v>
                </c:pt>
                <c:pt idx="2240">
                  <c:v>8.3734444731030919</c:v>
                </c:pt>
                <c:pt idx="2241">
                  <c:v>8.2403985791364729</c:v>
                </c:pt>
                <c:pt idx="2242">
                  <c:v>8.0979559273786421</c:v>
                </c:pt>
                <c:pt idx="2243">
                  <c:v>8.0931738214901578</c:v>
                </c:pt>
                <c:pt idx="2244">
                  <c:v>8.1337986326857656</c:v>
                </c:pt>
                <c:pt idx="2245">
                  <c:v>8.1965784542373363</c:v>
                </c:pt>
                <c:pt idx="2246">
                  <c:v>8.2294366704742377</c:v>
                </c:pt>
                <c:pt idx="2247">
                  <c:v>8.2813060858211234</c:v>
                </c:pt>
                <c:pt idx="2248">
                  <c:v>8.3353880832620426</c:v>
                </c:pt>
                <c:pt idx="2249">
                  <c:v>8.3275017779227127</c:v>
                </c:pt>
                <c:pt idx="2250">
                  <c:v>8.3625434190286256</c:v>
                </c:pt>
                <c:pt idx="2251">
                  <c:v>8.3809054707661161</c:v>
                </c:pt>
                <c:pt idx="2252">
                  <c:v>8.5078929392218416</c:v>
                </c:pt>
                <c:pt idx="2253">
                  <c:v>8.6923120370044966</c:v>
                </c:pt>
                <c:pt idx="2254">
                  <c:v>8.8809093380763926</c:v>
                </c:pt>
                <c:pt idx="2255">
                  <c:v>9.0209573135713814</c:v>
                </c:pt>
                <c:pt idx="2256">
                  <c:v>9.0462742872315385</c:v>
                </c:pt>
                <c:pt idx="2257">
                  <c:v>9.0221973721868896</c:v>
                </c:pt>
                <c:pt idx="2258">
                  <c:v>9.0269033474444687</c:v>
                </c:pt>
                <c:pt idx="2259">
                  <c:v>9.0311087431090886</c:v>
                </c:pt>
                <c:pt idx="2260">
                  <c:v>9.179180164425075</c:v>
                </c:pt>
                <c:pt idx="2261">
                  <c:v>9.2673781818950509</c:v>
                </c:pt>
                <c:pt idx="2262">
                  <c:v>9.3046712871375092</c:v>
                </c:pt>
                <c:pt idx="2263">
                  <c:v>9.3762304580607534</c:v>
                </c:pt>
                <c:pt idx="2264">
                  <c:v>9.3761627131761429</c:v>
                </c:pt>
                <c:pt idx="2265">
                  <c:v>9.3707187427467904</c:v>
                </c:pt>
                <c:pt idx="2266">
                  <c:v>9.2878955115224375</c:v>
                </c:pt>
                <c:pt idx="2267">
                  <c:v>9.2992597448377019</c:v>
                </c:pt>
                <c:pt idx="2268">
                  <c:v>9.2900894230585731</c:v>
                </c:pt>
                <c:pt idx="2269">
                  <c:v>9.2173142852682606</c:v>
                </c:pt>
                <c:pt idx="2270">
                  <c:v>9.1018643942581523</c:v>
                </c:pt>
                <c:pt idx="2271">
                  <c:v>8.9613397413942231</c:v>
                </c:pt>
                <c:pt idx="2272">
                  <c:v>8.7234268056284137</c:v>
                </c:pt>
                <c:pt idx="2273">
                  <c:v>8.4333576435289999</c:v>
                </c:pt>
                <c:pt idx="2274">
                  <c:v>8.0910514778322931</c:v>
                </c:pt>
                <c:pt idx="2275">
                  <c:v>7.7682962069874408</c:v>
                </c:pt>
                <c:pt idx="2276">
                  <c:v>7.689267301288516</c:v>
                </c:pt>
                <c:pt idx="2277">
                  <c:v>7.5787326076616033</c:v>
                </c:pt>
                <c:pt idx="2278">
                  <c:v>7.538152991078122</c:v>
                </c:pt>
                <c:pt idx="2279">
                  <c:v>7.5741706632027288</c:v>
                </c:pt>
                <c:pt idx="2280">
                  <c:v>7.7193594564949022</c:v>
                </c:pt>
                <c:pt idx="2281">
                  <c:v>7.7955944890013953</c:v>
                </c:pt>
                <c:pt idx="2282">
                  <c:v>7.9468244924835423</c:v>
                </c:pt>
                <c:pt idx="2283">
                  <c:v>8.1398735143152852</c:v>
                </c:pt>
                <c:pt idx="2284">
                  <c:v>8.2838575019179768</c:v>
                </c:pt>
                <c:pt idx="2285">
                  <c:v>8.3823157165885114</c:v>
                </c:pt>
                <c:pt idx="2286">
                  <c:v>8.4060373700877715</c:v>
                </c:pt>
                <c:pt idx="2287">
                  <c:v>8.2514274676843087</c:v>
                </c:pt>
                <c:pt idx="2288">
                  <c:v>8.1582057182322014</c:v>
                </c:pt>
                <c:pt idx="2289">
                  <c:v>8.1467638610333317</c:v>
                </c:pt>
                <c:pt idx="2290">
                  <c:v>8.2113908974072398</c:v>
                </c:pt>
                <c:pt idx="2291">
                  <c:v>8.1991976884451088</c:v>
                </c:pt>
                <c:pt idx="2292">
                  <c:v>8.1753801016921681</c:v>
                </c:pt>
                <c:pt idx="2293">
                  <c:v>8.0769608713627559</c:v>
                </c:pt>
                <c:pt idx="2294">
                  <c:v>7.9495332289874394</c:v>
                </c:pt>
                <c:pt idx="2295">
                  <c:v>7.8539769223945886</c:v>
                </c:pt>
                <c:pt idx="2296">
                  <c:v>7.7744014381579465</c:v>
                </c:pt>
                <c:pt idx="2297">
                  <c:v>7.7523468053560283</c:v>
                </c:pt>
                <c:pt idx="2298">
                  <c:v>7.7549077982478858</c:v>
                </c:pt>
                <c:pt idx="2299">
                  <c:v>7.7206557173061938</c:v>
                </c:pt>
                <c:pt idx="2300">
                  <c:v>7.7653010083247986</c:v>
                </c:pt>
                <c:pt idx="2301">
                  <c:v>7.7837922454870494</c:v>
                </c:pt>
                <c:pt idx="2302">
                  <c:v>7.8337778680002303</c:v>
                </c:pt>
                <c:pt idx="2303">
                  <c:v>7.8185672448266592</c:v>
                </c:pt>
                <c:pt idx="2304">
                  <c:v>7.8383763832136282</c:v>
                </c:pt>
                <c:pt idx="2305">
                  <c:v>7.8378416937428543</c:v>
                </c:pt>
                <c:pt idx="2306">
                  <c:v>7.809617598010214</c:v>
                </c:pt>
                <c:pt idx="2307">
                  <c:v>7.769988854747484</c:v>
                </c:pt>
                <c:pt idx="2308">
                  <c:v>7.6879539671985038</c:v>
                </c:pt>
                <c:pt idx="2309">
                  <c:v>7.571956622534656</c:v>
                </c:pt>
                <c:pt idx="2310">
                  <c:v>7.5608818403407039</c:v>
                </c:pt>
                <c:pt idx="2311">
                  <c:v>7.4887693171913128</c:v>
                </c:pt>
                <c:pt idx="2312">
                  <c:v>7.4525973128683978</c:v>
                </c:pt>
                <c:pt idx="2313">
                  <c:v>7.3546310509485222</c:v>
                </c:pt>
                <c:pt idx="2314">
                  <c:v>7.2627391434641586</c:v>
                </c:pt>
                <c:pt idx="2315">
                  <c:v>7.1439704549137399</c:v>
                </c:pt>
                <c:pt idx="2316">
                  <c:v>7.0898493340795534</c:v>
                </c:pt>
                <c:pt idx="2317">
                  <c:v>7.1075569262495701</c:v>
                </c:pt>
                <c:pt idx="2318">
                  <c:v>7.0636011068683118</c:v>
                </c:pt>
                <c:pt idx="2319">
                  <c:v>7.042287067590733</c:v>
                </c:pt>
                <c:pt idx="2320">
                  <c:v>7.1894209409277474</c:v>
                </c:pt>
                <c:pt idx="2321">
                  <c:v>7.463423737768732</c:v>
                </c:pt>
                <c:pt idx="2322">
                  <c:v>7.6781671611562201</c:v>
                </c:pt>
                <c:pt idx="2323">
                  <c:v>7.7927557844615469</c:v>
                </c:pt>
                <c:pt idx="2324">
                  <c:v>7.6959229863249918</c:v>
                </c:pt>
                <c:pt idx="2325">
                  <c:v>7.5718610990077941</c:v>
                </c:pt>
                <c:pt idx="2326">
                  <c:v>7.523210770611505</c:v>
                </c:pt>
                <c:pt idx="2327">
                  <c:v>7.4804280281198663</c:v>
                </c:pt>
                <c:pt idx="2328">
                  <c:v>7.459085982034841</c:v>
                </c:pt>
                <c:pt idx="2329">
                  <c:v>7.4575126360017885</c:v>
                </c:pt>
                <c:pt idx="2330">
                  <c:v>7.3794459901852587</c:v>
                </c:pt>
                <c:pt idx="2331">
                  <c:v>7.2732096371738608</c:v>
                </c:pt>
                <c:pt idx="2332">
                  <c:v>7.2407438568306128</c:v>
                </c:pt>
                <c:pt idx="2333">
                  <c:v>7.2800641105481301</c:v>
                </c:pt>
                <c:pt idx="2334">
                  <c:v>7.3832291968471093</c:v>
                </c:pt>
                <c:pt idx="2335">
                  <c:v>7.5110561802142888</c:v>
                </c:pt>
                <c:pt idx="2336">
                  <c:v>7.6352777356095247</c:v>
                </c:pt>
                <c:pt idx="2337">
                  <c:v>7.7529047713386454</c:v>
                </c:pt>
                <c:pt idx="2338">
                  <c:v>7.8955416979722708</c:v>
                </c:pt>
                <c:pt idx="2339">
                  <c:v>8.0722968143095564</c:v>
                </c:pt>
                <c:pt idx="2340">
                  <c:v>8.1002540870366033</c:v>
                </c:pt>
                <c:pt idx="2341">
                  <c:v>8.0802075406932605</c:v>
                </c:pt>
                <c:pt idx="2342">
                  <c:v>8.0045192061431933</c:v>
                </c:pt>
                <c:pt idx="2343">
                  <c:v>7.918994213975254</c:v>
                </c:pt>
                <c:pt idx="2344">
                  <c:v>7.7927001050552072</c:v>
                </c:pt>
                <c:pt idx="2345">
                  <c:v>7.6850197234452384</c:v>
                </c:pt>
                <c:pt idx="2346">
                  <c:v>7.5718812040529144</c:v>
                </c:pt>
                <c:pt idx="2347">
                  <c:v>7.495246213084358</c:v>
                </c:pt>
                <c:pt idx="2348">
                  <c:v>7.3864226730998146</c:v>
                </c:pt>
                <c:pt idx="2349">
                  <c:v>7.3711051584998311</c:v>
                </c:pt>
                <c:pt idx="2350">
                  <c:v>7.3718320425200687</c:v>
                </c:pt>
                <c:pt idx="2351">
                  <c:v>7.2995168860538948</c:v>
                </c:pt>
                <c:pt idx="2352">
                  <c:v>7.0330148697938775</c:v>
                </c:pt>
                <c:pt idx="2353">
                  <c:v>6.939452804385132</c:v>
                </c:pt>
                <c:pt idx="2354">
                  <c:v>6.9789325728567748</c:v>
                </c:pt>
                <c:pt idx="2355">
                  <c:v>7.0259704027488059</c:v>
                </c:pt>
                <c:pt idx="2356">
                  <c:v>7.072215513760681</c:v>
                </c:pt>
                <c:pt idx="2357">
                  <c:v>7.2394850985039145</c:v>
                </c:pt>
                <c:pt idx="2358">
                  <c:v>7.4588095241412491</c:v>
                </c:pt>
                <c:pt idx="2359">
                  <c:v>7.5448279409514925</c:v>
                </c:pt>
                <c:pt idx="2360">
                  <c:v>7.5940342485950776</c:v>
                </c:pt>
                <c:pt idx="2361">
                  <c:v>7.5686762593859189</c:v>
                </c:pt>
                <c:pt idx="2362">
                  <c:v>7.5571427828683255</c:v>
                </c:pt>
                <c:pt idx="2363">
                  <c:v>7.4613271638928502</c:v>
                </c:pt>
                <c:pt idx="2364">
                  <c:v>7.3660816627935635</c:v>
                </c:pt>
                <c:pt idx="2365">
                  <c:v>7.2318785743734892</c:v>
                </c:pt>
                <c:pt idx="2366">
                  <c:v>7.1587766901913987</c:v>
                </c:pt>
                <c:pt idx="2367">
                  <c:v>7.2013127139975444</c:v>
                </c:pt>
                <c:pt idx="2368">
                  <c:v>7.3032916695077805</c:v>
                </c:pt>
                <c:pt idx="2369">
                  <c:v>7.5109109309482545</c:v>
                </c:pt>
                <c:pt idx="2370">
                  <c:v>7.6603957776079952</c:v>
                </c:pt>
                <c:pt idx="2371">
                  <c:v>7.7176089683220592</c:v>
                </c:pt>
                <c:pt idx="2372">
                  <c:v>7.8551012296406721</c:v>
                </c:pt>
                <c:pt idx="2373">
                  <c:v>7.9621260780647765</c:v>
                </c:pt>
                <c:pt idx="2374">
                  <c:v>7.9652580616505135</c:v>
                </c:pt>
                <c:pt idx="2375">
                  <c:v>7.9305875408536659</c:v>
                </c:pt>
                <c:pt idx="2376">
                  <c:v>8.0276365734409278</c:v>
                </c:pt>
                <c:pt idx="2377">
                  <c:v>8.1695356581471081</c:v>
                </c:pt>
                <c:pt idx="2378">
                  <c:v>8.2637278324924601</c:v>
                </c:pt>
                <c:pt idx="2379">
                  <c:v>8.2956054821546612</c:v>
                </c:pt>
                <c:pt idx="2380">
                  <c:v>8.4003235116339816</c:v>
                </c:pt>
                <c:pt idx="2381">
                  <c:v>8.3181308441585351</c:v>
                </c:pt>
                <c:pt idx="2382">
                  <c:v>8.374699018715221</c:v>
                </c:pt>
                <c:pt idx="2383">
                  <c:v>8.456250732331215</c:v>
                </c:pt>
                <c:pt idx="2384">
                  <c:v>8.5967947667575597</c:v>
                </c:pt>
                <c:pt idx="2385">
                  <c:v>8.744002452541249</c:v>
                </c:pt>
                <c:pt idx="2386">
                  <c:v>8.8172345741307439</c:v>
                </c:pt>
                <c:pt idx="2387">
                  <c:v>8.8109727246789102</c:v>
                </c:pt>
                <c:pt idx="2388">
                  <c:v>8.7476273160678968</c:v>
                </c:pt>
                <c:pt idx="2389">
                  <c:v>8.560973448726438</c:v>
                </c:pt>
                <c:pt idx="2390">
                  <c:v>8.342758770552722</c:v>
                </c:pt>
                <c:pt idx="2391">
                  <c:v>8.2088745308833388</c:v>
                </c:pt>
                <c:pt idx="2392">
                  <c:v>8.1613449663215185</c:v>
                </c:pt>
                <c:pt idx="2393">
                  <c:v>8.0927388521906352</c:v>
                </c:pt>
                <c:pt idx="2394">
                  <c:v>8.0040537733401038</c:v>
                </c:pt>
                <c:pt idx="2395">
                  <c:v>7.8910766164039723</c:v>
                </c:pt>
                <c:pt idx="2396">
                  <c:v>7.7769029764188327</c:v>
                </c:pt>
                <c:pt idx="2397">
                  <c:v>7.6716841502430873</c:v>
                </c:pt>
                <c:pt idx="2398">
                  <c:v>7.5894744818415765</c:v>
                </c:pt>
                <c:pt idx="2399">
                  <c:v>7.463311566769951</c:v>
                </c:pt>
                <c:pt idx="2400">
                  <c:v>7.4340412971991316</c:v>
                </c:pt>
                <c:pt idx="2401">
                  <c:v>7.4778377246443757</c:v>
                </c:pt>
                <c:pt idx="2402">
                  <c:v>7.5569013802390188</c:v>
                </c:pt>
                <c:pt idx="2403">
                  <c:v>7.6542912039694375</c:v>
                </c:pt>
                <c:pt idx="2404">
                  <c:v>7.7841075369026997</c:v>
                </c:pt>
                <c:pt idx="2405">
                  <c:v>7.8166523037049362</c:v>
                </c:pt>
                <c:pt idx="2406">
                  <c:v>7.8685219662746597</c:v>
                </c:pt>
                <c:pt idx="2407">
                  <c:v>7.8814513861662521</c:v>
                </c:pt>
                <c:pt idx="2408">
                  <c:v>7.9121406059227182</c:v>
                </c:pt>
                <c:pt idx="2409">
                  <c:v>7.9957538654439091</c:v>
                </c:pt>
                <c:pt idx="2410">
                  <c:v>7.997450702814997</c:v>
                </c:pt>
                <c:pt idx="2411">
                  <c:v>8.0383910967959835</c:v>
                </c:pt>
                <c:pt idx="2412">
                  <c:v>8.0877069212508914</c:v>
                </c:pt>
                <c:pt idx="2413">
                  <c:v>8.2260445294095366</c:v>
                </c:pt>
                <c:pt idx="2414">
                  <c:v>8.3007871514337417</c:v>
                </c:pt>
                <c:pt idx="2415">
                  <c:v>8.334546731527583</c:v>
                </c:pt>
                <c:pt idx="2416">
                  <c:v>8.3209980812397824</c:v>
                </c:pt>
                <c:pt idx="2417">
                  <c:v>8.2226321455377214</c:v>
                </c:pt>
                <c:pt idx="2418">
                  <c:v>8.1088635205870201</c:v>
                </c:pt>
                <c:pt idx="2419">
                  <c:v>8.0534544528840062</c:v>
                </c:pt>
                <c:pt idx="2420">
                  <c:v>8.0670175882383823</c:v>
                </c:pt>
                <c:pt idx="2421">
                  <c:v>8.0753444715810954</c:v>
                </c:pt>
                <c:pt idx="2422">
                  <c:v>8.1591736589250274</c:v>
                </c:pt>
                <c:pt idx="2423">
                  <c:v>8.2534648665410195</c:v>
                </c:pt>
                <c:pt idx="2424">
                  <c:v>8.3572941259312135</c:v>
                </c:pt>
                <c:pt idx="2425">
                  <c:v>8.4941190832563986</c:v>
                </c:pt>
                <c:pt idx="2426">
                  <c:v>8.5262180441010464</c:v>
                </c:pt>
                <c:pt idx="2427">
                  <c:v>8.3689191433800136</c:v>
                </c:pt>
                <c:pt idx="2428">
                  <c:v>8.2149845123881882</c:v>
                </c:pt>
                <c:pt idx="2429">
                  <c:v>8.0893971681654797</c:v>
                </c:pt>
                <c:pt idx="2430">
                  <c:v>8.0413835235342503</c:v>
                </c:pt>
                <c:pt idx="2431">
                  <c:v>7.9159871274821798</c:v>
                </c:pt>
                <c:pt idx="2432">
                  <c:v>7.7827534432519743</c:v>
                </c:pt>
                <c:pt idx="2433">
                  <c:v>7.6846617425675561</c:v>
                </c:pt>
                <c:pt idx="2434">
                  <c:v>7.6716039097422266</c:v>
                </c:pt>
                <c:pt idx="2435">
                  <c:v>7.669095869385667</c:v>
                </c:pt>
                <c:pt idx="2436">
                  <c:v>7.8112287273276628</c:v>
                </c:pt>
                <c:pt idx="2437">
                  <c:v>7.9533586015417308</c:v>
                </c:pt>
                <c:pt idx="2438">
                  <c:v>8.0043923956354188</c:v>
                </c:pt>
                <c:pt idx="2439">
                  <c:v>8.064600652475983</c:v>
                </c:pt>
                <c:pt idx="2440">
                  <c:v>8.2210763345324072</c:v>
                </c:pt>
                <c:pt idx="2441">
                  <c:v>8.3640045930366913</c:v>
                </c:pt>
                <c:pt idx="2442">
                  <c:v>8.4455139747138119</c:v>
                </c:pt>
                <c:pt idx="2443">
                  <c:v>8.369442547992719</c:v>
                </c:pt>
                <c:pt idx="2444">
                  <c:v>8.3223617463639741</c:v>
                </c:pt>
                <c:pt idx="2445">
                  <c:v>8.2153095731242161</c:v>
                </c:pt>
                <c:pt idx="2446">
                  <c:v>8.1991860334734774</c:v>
                </c:pt>
                <c:pt idx="2447">
                  <c:v>8.1553385854728369</c:v>
                </c:pt>
                <c:pt idx="2448">
                  <c:v>8.0918459948062829</c:v>
                </c:pt>
                <c:pt idx="2449">
                  <c:v>8.0751772705176261</c:v>
                </c:pt>
                <c:pt idx="2450">
                  <c:v>8.0103596505856736</c:v>
                </c:pt>
                <c:pt idx="2451">
                  <c:v>7.8339873739373607</c:v>
                </c:pt>
                <c:pt idx="2452">
                  <c:v>7.7081458890625898</c:v>
                </c:pt>
                <c:pt idx="2453">
                  <c:v>7.5401543808887599</c:v>
                </c:pt>
                <c:pt idx="2454">
                  <c:v>7.4647537406039373</c:v>
                </c:pt>
                <c:pt idx="2455">
                  <c:v>7.4212878706561431</c:v>
                </c:pt>
                <c:pt idx="2456">
                  <c:v>7.3963254825723777</c:v>
                </c:pt>
                <c:pt idx="2457">
                  <c:v>7.4549020315411791</c:v>
                </c:pt>
                <c:pt idx="2458">
                  <c:v>7.48246855054356</c:v>
                </c:pt>
                <c:pt idx="2459">
                  <c:v>7.5330471934569765</c:v>
                </c:pt>
                <c:pt idx="2460">
                  <c:v>7.670372527136597</c:v>
                </c:pt>
                <c:pt idx="2461">
                  <c:v>7.8796758205278028</c:v>
                </c:pt>
                <c:pt idx="2462">
                  <c:v>8.0712416745231241</c:v>
                </c:pt>
                <c:pt idx="2463">
                  <c:v>8.1408104802286019</c:v>
                </c:pt>
                <c:pt idx="2464">
                  <c:v>8.1433257067659586</c:v>
                </c:pt>
                <c:pt idx="2465">
                  <c:v>8.2744528482200312</c:v>
                </c:pt>
                <c:pt idx="2466">
                  <c:v>8.5017338956474529</c:v>
                </c:pt>
                <c:pt idx="2467">
                  <c:v>8.5116924885912457</c:v>
                </c:pt>
                <c:pt idx="2468">
                  <c:v>8.5795531484632299</c:v>
                </c:pt>
                <c:pt idx="2469">
                  <c:v>8.591445448642137</c:v>
                </c:pt>
                <c:pt idx="2470">
                  <c:v>8.5222087535247439</c:v>
                </c:pt>
                <c:pt idx="2471">
                  <c:v>8.4457341199472857</c:v>
                </c:pt>
                <c:pt idx="2472">
                  <c:v>8.3424704371306007</c:v>
                </c:pt>
                <c:pt idx="2473">
                  <c:v>8.3379128637208577</c:v>
                </c:pt>
                <c:pt idx="2474">
                  <c:v>8.3414465557719897</c:v>
                </c:pt>
                <c:pt idx="2475">
                  <c:v>8.1803579288375303</c:v>
                </c:pt>
                <c:pt idx="2476">
                  <c:v>8.080450616141329</c:v>
                </c:pt>
                <c:pt idx="2477">
                  <c:v>8.0627842250734947</c:v>
                </c:pt>
                <c:pt idx="2478">
                  <c:v>8.130629736135278</c:v>
                </c:pt>
                <c:pt idx="2479">
                  <c:v>8.0866635978730788</c:v>
                </c:pt>
                <c:pt idx="2480">
                  <c:v>7.9672994665932668</c:v>
                </c:pt>
                <c:pt idx="2481">
                  <c:v>7.7912327657044571</c:v>
                </c:pt>
                <c:pt idx="2482">
                  <c:v>7.6262116381235314</c:v>
                </c:pt>
                <c:pt idx="2483">
                  <c:v>7.5221397123373075</c:v>
                </c:pt>
                <c:pt idx="2484">
                  <c:v>7.3519555859211287</c:v>
                </c:pt>
                <c:pt idx="2485">
                  <c:v>7.1915322873335548</c:v>
                </c:pt>
                <c:pt idx="2486">
                  <c:v>6.9121933835109655</c:v>
                </c:pt>
                <c:pt idx="2487">
                  <c:v>6.587952404371519</c:v>
                </c:pt>
                <c:pt idx="2488">
                  <c:v>6.3260896558595583</c:v>
                </c:pt>
                <c:pt idx="2489">
                  <c:v>6.0952103248608953</c:v>
                </c:pt>
                <c:pt idx="2490">
                  <c:v>5.9773170830653743</c:v>
                </c:pt>
                <c:pt idx="2491">
                  <c:v>5.9611594194865516</c:v>
                </c:pt>
                <c:pt idx="2492">
                  <c:v>5.9091304836386316</c:v>
                </c:pt>
                <c:pt idx="2493">
                  <c:v>5.851831943862158</c:v>
                </c:pt>
                <c:pt idx="2494">
                  <c:v>5.74020797294689</c:v>
                </c:pt>
                <c:pt idx="2495">
                  <c:v>5.7799295078133719</c:v>
                </c:pt>
                <c:pt idx="2496">
                  <c:v>5.8541141870679851</c:v>
                </c:pt>
                <c:pt idx="2497">
                  <c:v>5.8910919958009451</c:v>
                </c:pt>
                <c:pt idx="2498">
                  <c:v>5.9334060097801435</c:v>
                </c:pt>
                <c:pt idx="2499">
                  <c:v>5.9093865936911181</c:v>
                </c:pt>
                <c:pt idx="2500">
                  <c:v>5.842548443435275</c:v>
                </c:pt>
                <c:pt idx="2501">
                  <c:v>5.6988974986101786</c:v>
                </c:pt>
                <c:pt idx="2502">
                  <c:v>5.7296542098111853</c:v>
                </c:pt>
                <c:pt idx="2503">
                  <c:v>5.8345457692464135</c:v>
                </c:pt>
                <c:pt idx="2504">
                  <c:v>6.0172030493225073</c:v>
                </c:pt>
                <c:pt idx="2505">
                  <c:v>6.2517595817371276</c:v>
                </c:pt>
                <c:pt idx="2506">
                  <c:v>6.3438820827657487</c:v>
                </c:pt>
                <c:pt idx="2507">
                  <c:v>6.400203783781655</c:v>
                </c:pt>
                <c:pt idx="2508">
                  <c:v>6.3242035088325723</c:v>
                </c:pt>
                <c:pt idx="2509">
                  <c:v>6.4225444756675643</c:v>
                </c:pt>
                <c:pt idx="2510">
                  <c:v>6.5728117810474096</c:v>
                </c:pt>
                <c:pt idx="2511">
                  <c:v>6.6458779427214285</c:v>
                </c:pt>
                <c:pt idx="2512">
                  <c:v>6.6674136154143762</c:v>
                </c:pt>
                <c:pt idx="2513">
                  <c:v>6.6256154401380734</c:v>
                </c:pt>
                <c:pt idx="2514">
                  <c:v>6.6209697057659795</c:v>
                </c:pt>
                <c:pt idx="2515">
                  <c:v>6.7057085291534921</c:v>
                </c:pt>
                <c:pt idx="2516">
                  <c:v>6.8098017653468439</c:v>
                </c:pt>
                <c:pt idx="2517">
                  <c:v>6.9002932158770571</c:v>
                </c:pt>
                <c:pt idx="2518">
                  <c:v>6.926037019760499</c:v>
                </c:pt>
                <c:pt idx="2519">
                  <c:v>6.9134495970223488</c:v>
                </c:pt>
                <c:pt idx="2520">
                  <c:v>6.9193134079520515</c:v>
                </c:pt>
                <c:pt idx="2521">
                  <c:v>6.9706408665283215</c:v>
                </c:pt>
                <c:pt idx="2522">
                  <c:v>7.0743894985199036</c:v>
                </c:pt>
                <c:pt idx="2523">
                  <c:v>7.289864797498641</c:v>
                </c:pt>
                <c:pt idx="2524">
                  <c:v>7.5842411783639667</c:v>
                </c:pt>
                <c:pt idx="2525">
                  <c:v>7.7463699533190766</c:v>
                </c:pt>
                <c:pt idx="2526">
                  <c:v>7.8830838037698232</c:v>
                </c:pt>
                <c:pt idx="2527">
                  <c:v>8.0276101059796261</c:v>
                </c:pt>
                <c:pt idx="2528">
                  <c:v>8.0900410197077637</c:v>
                </c:pt>
                <c:pt idx="2529">
                  <c:v>7.9643660020455114</c:v>
                </c:pt>
                <c:pt idx="2530">
                  <c:v>7.8367329826995862</c:v>
                </c:pt>
                <c:pt idx="2531">
                  <c:v>7.6842446588132951</c:v>
                </c:pt>
                <c:pt idx="2532">
                  <c:v>7.5556939823036906</c:v>
                </c:pt>
                <c:pt idx="2533">
                  <c:v>7.4336073431312544</c:v>
                </c:pt>
                <c:pt idx="2534">
                  <c:v>7.3176129226490252</c:v>
                </c:pt>
                <c:pt idx="2535">
                  <c:v>7.1899429289368317</c:v>
                </c:pt>
                <c:pt idx="2536">
                  <c:v>7.167999484042932</c:v>
                </c:pt>
                <c:pt idx="2537">
                  <c:v>7.1791808690115824</c:v>
                </c:pt>
                <c:pt idx="2538">
                  <c:v>7.163653949850775</c:v>
                </c:pt>
                <c:pt idx="2539">
                  <c:v>7.2252683578834089</c:v>
                </c:pt>
                <c:pt idx="2540">
                  <c:v>7.1691108404310793</c:v>
                </c:pt>
                <c:pt idx="2541">
                  <c:v>7.0620011754475298</c:v>
                </c:pt>
                <c:pt idx="2542">
                  <c:v>6.8835748511329964</c:v>
                </c:pt>
                <c:pt idx="2543">
                  <c:v>6.7757169620747906</c:v>
                </c:pt>
                <c:pt idx="2544">
                  <c:v>6.7381632136536247</c:v>
                </c:pt>
                <c:pt idx="2545">
                  <c:v>6.6806810580922997</c:v>
                </c:pt>
                <c:pt idx="2546">
                  <c:v>6.60804660663202</c:v>
                </c:pt>
                <c:pt idx="2547">
                  <c:v>6.4931333662031427</c:v>
                </c:pt>
                <c:pt idx="2548">
                  <c:v>6.4310967960374468</c:v>
                </c:pt>
                <c:pt idx="2549">
                  <c:v>6.2758075225120225</c:v>
                </c:pt>
                <c:pt idx="2550">
                  <c:v>6.081689851504728</c:v>
                </c:pt>
                <c:pt idx="2551">
                  <c:v>5.9712276290233435</c:v>
                </c:pt>
                <c:pt idx="2552">
                  <c:v>5.9443351845875734</c:v>
                </c:pt>
                <c:pt idx="2553">
                  <c:v>6.0115091105656617</c:v>
                </c:pt>
                <c:pt idx="2554">
                  <c:v>6.1492161893095094</c:v>
                </c:pt>
                <c:pt idx="2555">
                  <c:v>6.2077687849426013</c:v>
                </c:pt>
                <c:pt idx="2556">
                  <c:v>6.0794924125536909</c:v>
                </c:pt>
                <c:pt idx="2557">
                  <c:v>5.8987126291669041</c:v>
                </c:pt>
                <c:pt idx="2558">
                  <c:v>5.720612313545371</c:v>
                </c:pt>
                <c:pt idx="2559">
                  <c:v>5.6288488331154234</c:v>
                </c:pt>
                <c:pt idx="2560">
                  <c:v>5.5578956277351752</c:v>
                </c:pt>
                <c:pt idx="2561">
                  <c:v>5.5316523809627576</c:v>
                </c:pt>
                <c:pt idx="2562">
                  <c:v>5.5506751610922702</c:v>
                </c:pt>
                <c:pt idx="2563">
                  <c:v>5.7010314183877346</c:v>
                </c:pt>
                <c:pt idx="2564">
                  <c:v>5.9154464987473006</c:v>
                </c:pt>
                <c:pt idx="2565">
                  <c:v>6.0509991608902034</c:v>
                </c:pt>
                <c:pt idx="2566">
                  <c:v>6.0746112058137598</c:v>
                </c:pt>
                <c:pt idx="2567">
                  <c:v>6.0850404454060731</c:v>
                </c:pt>
                <c:pt idx="2568">
                  <c:v>6.0224180932872011</c:v>
                </c:pt>
                <c:pt idx="2569">
                  <c:v>5.8844557493687848</c:v>
                </c:pt>
                <c:pt idx="2570">
                  <c:v>5.7877367632706793</c:v>
                </c:pt>
                <c:pt idx="2571">
                  <c:v>5.7272090183926583</c:v>
                </c:pt>
                <c:pt idx="2572">
                  <c:v>5.7932928862154123</c:v>
                </c:pt>
                <c:pt idx="2573">
                  <c:v>5.7923223231905716</c:v>
                </c:pt>
                <c:pt idx="2574">
                  <c:v>5.7613183500700593</c:v>
                </c:pt>
                <c:pt idx="2575">
                  <c:v>5.7643060821032019</c:v>
                </c:pt>
                <c:pt idx="2576">
                  <c:v>5.6287319252431463</c:v>
                </c:pt>
                <c:pt idx="2577">
                  <c:v>5.5625976374472073</c:v>
                </c:pt>
                <c:pt idx="2578">
                  <c:v>5.5688558931578456</c:v>
                </c:pt>
                <c:pt idx="2579">
                  <c:v>5.5965606578016827</c:v>
                </c:pt>
                <c:pt idx="2580">
                  <c:v>5.7192342717073155</c:v>
                </c:pt>
                <c:pt idx="2581">
                  <c:v>5.8554121793388152</c:v>
                </c:pt>
                <c:pt idx="2582">
                  <c:v>5.982735121033909</c:v>
                </c:pt>
                <c:pt idx="2583">
                  <c:v>6.1139517989966849</c:v>
                </c:pt>
                <c:pt idx="2584">
                  <c:v>6.213520900197854</c:v>
                </c:pt>
                <c:pt idx="2585">
                  <c:v>6.3197390639120457</c:v>
                </c:pt>
                <c:pt idx="2586">
                  <c:v>6.3849698291829196</c:v>
                </c:pt>
                <c:pt idx="2587">
                  <c:v>6.4653895955279275</c:v>
                </c:pt>
                <c:pt idx="2588">
                  <c:v>6.5399635890317125</c:v>
                </c:pt>
                <c:pt idx="2589">
                  <c:v>6.6187191867058255</c:v>
                </c:pt>
                <c:pt idx="2590">
                  <c:v>6.7210046520461013</c:v>
                </c:pt>
                <c:pt idx="2591">
                  <c:v>6.8165559398915248</c:v>
                </c:pt>
                <c:pt idx="2592">
                  <c:v>6.8855650224385263</c:v>
                </c:pt>
                <c:pt idx="2593">
                  <c:v>6.8926478096064265</c:v>
                </c:pt>
                <c:pt idx="2594">
                  <c:v>6.8741732496817312</c:v>
                </c:pt>
                <c:pt idx="2595">
                  <c:v>6.7882925000919885</c:v>
                </c:pt>
                <c:pt idx="2596">
                  <c:v>6.660423414377342</c:v>
                </c:pt>
                <c:pt idx="2597">
                  <c:v>6.486215554300248</c:v>
                </c:pt>
                <c:pt idx="2598">
                  <c:v>6.2555215147933305</c:v>
                </c:pt>
                <c:pt idx="2599">
                  <c:v>6.0428758187657303</c:v>
                </c:pt>
                <c:pt idx="2600">
                  <c:v>5.7895975692462205</c:v>
                </c:pt>
                <c:pt idx="2601">
                  <c:v>5.6470704703797461</c:v>
                </c:pt>
                <c:pt idx="2602">
                  <c:v>5.646381867765963</c:v>
                </c:pt>
                <c:pt idx="2603">
                  <c:v>5.6717977754287929</c:v>
                </c:pt>
                <c:pt idx="2604">
                  <c:v>5.5952735138541065</c:v>
                </c:pt>
                <c:pt idx="2605">
                  <c:v>5.5056619961165199</c:v>
                </c:pt>
                <c:pt idx="2606">
                  <c:v>5.3321134096183913</c:v>
                </c:pt>
                <c:pt idx="2607">
                  <c:v>5.2652618155550206</c:v>
                </c:pt>
                <c:pt idx="2608">
                  <c:v>5.2597500048748183</c:v>
                </c:pt>
                <c:pt idx="2609">
                  <c:v>5.2525004612555666</c:v>
                </c:pt>
                <c:pt idx="2610">
                  <c:v>5.2995530939589388</c:v>
                </c:pt>
                <c:pt idx="2611">
                  <c:v>5.299624108191904</c:v>
                </c:pt>
                <c:pt idx="2612">
                  <c:v>5.2435488325568222</c:v>
                </c:pt>
                <c:pt idx="2613">
                  <c:v>5.256404723181749</c:v>
                </c:pt>
                <c:pt idx="2614">
                  <c:v>5.3387201463804459</c:v>
                </c:pt>
                <c:pt idx="2615">
                  <c:v>5.4648147733169301</c:v>
                </c:pt>
                <c:pt idx="2616">
                  <c:v>5.625612604969505</c:v>
                </c:pt>
                <c:pt idx="2617">
                  <c:v>5.8384202551858166</c:v>
                </c:pt>
                <c:pt idx="2618">
                  <c:v>6.0711980198337008</c:v>
                </c:pt>
                <c:pt idx="2619">
                  <c:v>6.237105268348266</c:v>
                </c:pt>
                <c:pt idx="2620">
                  <c:v>6.3701501356651091</c:v>
                </c:pt>
                <c:pt idx="2621">
                  <c:v>6.5154009832907516</c:v>
                </c:pt>
                <c:pt idx="2622">
                  <c:v>6.6393728415948541</c:v>
                </c:pt>
                <c:pt idx="2623">
                  <c:v>6.8037117466154973</c:v>
                </c:pt>
                <c:pt idx="2624">
                  <c:v>6.9584272574941703</c:v>
                </c:pt>
                <c:pt idx="2625">
                  <c:v>7.155839760448071</c:v>
                </c:pt>
                <c:pt idx="2626">
                  <c:v>7.2919535850406598</c:v>
                </c:pt>
                <c:pt idx="2627">
                  <c:v>7.3341094924632992</c:v>
                </c:pt>
                <c:pt idx="2628">
                  <c:v>7.2313452267234082</c:v>
                </c:pt>
                <c:pt idx="2629">
                  <c:v>7.2698447763352547</c:v>
                </c:pt>
                <c:pt idx="2630">
                  <c:v>7.1098535801413689</c:v>
                </c:pt>
                <c:pt idx="2631">
                  <c:v>6.9330271204860043</c:v>
                </c:pt>
                <c:pt idx="2632">
                  <c:v>6.6866387424562284</c:v>
                </c:pt>
                <c:pt idx="2633">
                  <c:v>6.5584295367755088</c:v>
                </c:pt>
                <c:pt idx="2634">
                  <c:v>6.4847372334082891</c:v>
                </c:pt>
                <c:pt idx="2635">
                  <c:v>6.4080317117910068</c:v>
                </c:pt>
                <c:pt idx="2636">
                  <c:v>6.2372359062939999</c:v>
                </c:pt>
                <c:pt idx="2637">
                  <c:v>6.1108950885608442</c:v>
                </c:pt>
                <c:pt idx="2638">
                  <c:v>5.9652086292229898</c:v>
                </c:pt>
                <c:pt idx="2639">
                  <c:v>5.9064232387554183</c:v>
                </c:pt>
                <c:pt idx="2640">
                  <c:v>5.981978862425767</c:v>
                </c:pt>
                <c:pt idx="2641">
                  <c:v>6.1813560769312925</c:v>
                </c:pt>
                <c:pt idx="2642">
                  <c:v>6.3718074294860232</c:v>
                </c:pt>
                <c:pt idx="2643">
                  <c:v>6.5853670149141275</c:v>
                </c:pt>
                <c:pt idx="2644">
                  <c:v>6.8051090999298607</c:v>
                </c:pt>
                <c:pt idx="2645">
                  <c:v>6.8726212128964388</c:v>
                </c:pt>
                <c:pt idx="2646">
                  <c:v>6.8969322067947756</c:v>
                </c:pt>
                <c:pt idx="2647">
                  <c:v>6.8796713567918335</c:v>
                </c:pt>
                <c:pt idx="2648">
                  <c:v>6.8566208040302108</c:v>
                </c:pt>
                <c:pt idx="2649">
                  <c:v>6.9347352439359344</c:v>
                </c:pt>
                <c:pt idx="2650">
                  <c:v>6.9534458262158205</c:v>
                </c:pt>
                <c:pt idx="2651">
                  <c:v>7.0046074563110867</c:v>
                </c:pt>
                <c:pt idx="2652">
                  <c:v>7.1790396209000349</c:v>
                </c:pt>
                <c:pt idx="2653">
                  <c:v>7.3876283132762399</c:v>
                </c:pt>
                <c:pt idx="2654">
                  <c:v>7.521267216673067</c:v>
                </c:pt>
                <c:pt idx="2655">
                  <c:v>7.5654123118087311</c:v>
                </c:pt>
                <c:pt idx="2656">
                  <c:v>7.6395074334656767</c:v>
                </c:pt>
                <c:pt idx="2657">
                  <c:v>7.635931058503342</c:v>
                </c:pt>
                <c:pt idx="2658">
                  <c:v>7.5730974408834788</c:v>
                </c:pt>
                <c:pt idx="2659">
                  <c:v>7.4807196039232071</c:v>
                </c:pt>
                <c:pt idx="2660">
                  <c:v>7.4557748753556181</c:v>
                </c:pt>
                <c:pt idx="2661">
                  <c:v>7.4572437064046388</c:v>
                </c:pt>
                <c:pt idx="2662">
                  <c:v>7.5448920031286786</c:v>
                </c:pt>
                <c:pt idx="2663">
                  <c:v>7.5719342572142576</c:v>
                </c:pt>
                <c:pt idx="2664">
                  <c:v>7.6695066792825246</c:v>
                </c:pt>
                <c:pt idx="2665">
                  <c:v>7.7557463322642004</c:v>
                </c:pt>
                <c:pt idx="2666">
                  <c:v>7.6996807898482373</c:v>
                </c:pt>
                <c:pt idx="2667">
                  <c:v>7.6062312097516429</c:v>
                </c:pt>
                <c:pt idx="2668">
                  <c:v>7.4782928939439666</c:v>
                </c:pt>
                <c:pt idx="2669">
                  <c:v>7.2769686361977808</c:v>
                </c:pt>
                <c:pt idx="2670">
                  <c:v>7.1323307370381173</c:v>
                </c:pt>
                <c:pt idx="2671">
                  <c:v>6.9347899150744157</c:v>
                </c:pt>
                <c:pt idx="2672">
                  <c:v>6.7159425147731859</c:v>
                </c:pt>
                <c:pt idx="2673">
                  <c:v>6.4543901708766729</c:v>
                </c:pt>
                <c:pt idx="2674">
                  <c:v>6.3108683759887372</c:v>
                </c:pt>
                <c:pt idx="2675">
                  <c:v>6.2855087013975668</c:v>
                </c:pt>
                <c:pt idx="2676">
                  <c:v>6.2272615448371909</c:v>
                </c:pt>
                <c:pt idx="2677">
                  <c:v>6.1398385066825618</c:v>
                </c:pt>
                <c:pt idx="2678">
                  <c:v>6.1005976462152471</c:v>
                </c:pt>
                <c:pt idx="2679">
                  <c:v>6.0843739944759276</c:v>
                </c:pt>
                <c:pt idx="2680">
                  <c:v>6.0048147515271193</c:v>
                </c:pt>
                <c:pt idx="2681">
                  <c:v>5.932634092485765</c:v>
                </c:pt>
                <c:pt idx="2682">
                  <c:v>5.9679624111219267</c:v>
                </c:pt>
                <c:pt idx="2683">
                  <c:v>6.0348062708611998</c:v>
                </c:pt>
                <c:pt idx="2684">
                  <c:v>6.1671680409036975</c:v>
                </c:pt>
                <c:pt idx="2685">
                  <c:v>6.2692729085599215</c:v>
                </c:pt>
                <c:pt idx="2686">
                  <c:v>6.3695062670081546</c:v>
                </c:pt>
                <c:pt idx="2687">
                  <c:v>6.4623083174848803</c:v>
                </c:pt>
                <c:pt idx="2688">
                  <c:v>6.5422408476919953</c:v>
                </c:pt>
                <c:pt idx="2689">
                  <c:v>6.6297081991079585</c:v>
                </c:pt>
                <c:pt idx="2690">
                  <c:v>6.589890500024179</c:v>
                </c:pt>
                <c:pt idx="2691">
                  <c:v>6.5261853780047216</c:v>
                </c:pt>
                <c:pt idx="2692">
                  <c:v>6.5166479315461396</c:v>
                </c:pt>
                <c:pt idx="2693">
                  <c:v>6.4126267965277277</c:v>
                </c:pt>
                <c:pt idx="2694">
                  <c:v>6.3197896841120498</c:v>
                </c:pt>
                <c:pt idx="2695">
                  <c:v>6.3114108252887364</c:v>
                </c:pt>
                <c:pt idx="2696">
                  <c:v>6.3387910143791011</c:v>
                </c:pt>
                <c:pt idx="2697">
                  <c:v>6.4626380955702167</c:v>
                </c:pt>
                <c:pt idx="2698">
                  <c:v>6.6326367090710043</c:v>
                </c:pt>
                <c:pt idx="2699">
                  <c:v>6.7961293117514883</c:v>
                </c:pt>
                <c:pt idx="2700">
                  <c:v>6.9148836052745812</c:v>
                </c:pt>
                <c:pt idx="2701">
                  <c:v>7.0219412721419685</c:v>
                </c:pt>
                <c:pt idx="2702">
                  <c:v>7.0541028624349078</c:v>
                </c:pt>
                <c:pt idx="2703">
                  <c:v>7.0685522918408861</c:v>
                </c:pt>
                <c:pt idx="2704">
                  <c:v>7.2285210274891822</c:v>
                </c:pt>
                <c:pt idx="2705">
                  <c:v>7.3562487954887237</c:v>
                </c:pt>
                <c:pt idx="2706">
                  <c:v>7.4721438291194469</c:v>
                </c:pt>
                <c:pt idx="2707">
                  <c:v>7.6377993265246618</c:v>
                </c:pt>
                <c:pt idx="2708">
                  <c:v>7.8007109038308462</c:v>
                </c:pt>
                <c:pt idx="2709">
                  <c:v>7.9166447172306755</c:v>
                </c:pt>
                <c:pt idx="2710">
                  <c:v>8.0426798350762532</c:v>
                </c:pt>
                <c:pt idx="2711">
                  <c:v>8.2032056110476113</c:v>
                </c:pt>
                <c:pt idx="2712">
                  <c:v>8.2717590142161246</c:v>
                </c:pt>
                <c:pt idx="2713">
                  <c:v>8.1850803169026758</c:v>
                </c:pt>
                <c:pt idx="2714">
                  <c:v>8.155067553495309</c:v>
                </c:pt>
                <c:pt idx="2715">
                  <c:v>8.1000335267437205</c:v>
                </c:pt>
                <c:pt idx="2716">
                  <c:v>7.9683467759646316</c:v>
                </c:pt>
                <c:pt idx="2717">
                  <c:v>7.8226257826835006</c:v>
                </c:pt>
                <c:pt idx="2718">
                  <c:v>7.7912368976646498</c:v>
                </c:pt>
                <c:pt idx="2719">
                  <c:v>7.8904352560412008</c:v>
                </c:pt>
                <c:pt idx="2720">
                  <c:v>8.0507459087616766</c:v>
                </c:pt>
                <c:pt idx="2721">
                  <c:v>8.1966731108991073</c:v>
                </c:pt>
                <c:pt idx="2722">
                  <c:v>8.3804829018044646</c:v>
                </c:pt>
                <c:pt idx="2723">
                  <c:v>8.5634276383347512</c:v>
                </c:pt>
                <c:pt idx="2724">
                  <c:v>8.5846712768475868</c:v>
                </c:pt>
                <c:pt idx="2725">
                  <c:v>8.6197429513814736</c:v>
                </c:pt>
                <c:pt idx="2726">
                  <c:v>8.5595278471485496</c:v>
                </c:pt>
                <c:pt idx="2727">
                  <c:v>8.4399761122202595</c:v>
                </c:pt>
                <c:pt idx="2728">
                  <c:v>8.4109069709918902</c:v>
                </c:pt>
                <c:pt idx="2729">
                  <c:v>8.2869934009015171</c:v>
                </c:pt>
                <c:pt idx="2730">
                  <c:v>8.1229892383000184</c:v>
                </c:pt>
                <c:pt idx="2731">
                  <c:v>8.011981920449557</c:v>
                </c:pt>
                <c:pt idx="2732">
                  <c:v>7.9764034002869373</c:v>
                </c:pt>
                <c:pt idx="2733">
                  <c:v>7.8947079756628114</c:v>
                </c:pt>
                <c:pt idx="2734">
                  <c:v>7.8116697984803807</c:v>
                </c:pt>
                <c:pt idx="2735">
                  <c:v>7.7709802430430148</c:v>
                </c:pt>
                <c:pt idx="2736">
                  <c:v>7.7121718240929917</c:v>
                </c:pt>
                <c:pt idx="2737">
                  <c:v>7.6421899069206596</c:v>
                </c:pt>
                <c:pt idx="2738">
                  <c:v>7.6213997602470274</c:v>
                </c:pt>
                <c:pt idx="2739">
                  <c:v>7.658911016510114</c:v>
                </c:pt>
                <c:pt idx="2740">
                  <c:v>7.6827754133878337</c:v>
                </c:pt>
                <c:pt idx="2741">
                  <c:v>7.7189829062499467</c:v>
                </c:pt>
                <c:pt idx="2742">
                  <c:v>7.6615382833659886</c:v>
                </c:pt>
                <c:pt idx="2743">
                  <c:v>7.5906577447238872</c:v>
                </c:pt>
                <c:pt idx="2744">
                  <c:v>7.5483330030774498</c:v>
                </c:pt>
                <c:pt idx="2745">
                  <c:v>7.6174466323629719</c:v>
                </c:pt>
                <c:pt idx="2746">
                  <c:v>7.6312615223078142</c:v>
                </c:pt>
                <c:pt idx="2747">
                  <c:v>7.6635657611685257</c:v>
                </c:pt>
                <c:pt idx="2748">
                  <c:v>7.7067409190667746</c:v>
                </c:pt>
                <c:pt idx="2749">
                  <c:v>7.7838179596505812</c:v>
                </c:pt>
                <c:pt idx="2750">
                  <c:v>7.7240944544466492</c:v>
                </c:pt>
                <c:pt idx="2751">
                  <c:v>7.731555214113242</c:v>
                </c:pt>
                <c:pt idx="2752">
                  <c:v>7.7631618509706835</c:v>
                </c:pt>
                <c:pt idx="2753">
                  <c:v>7.8847602409531747</c:v>
                </c:pt>
                <c:pt idx="2754">
                  <c:v>7.9753036823356185</c:v>
                </c:pt>
                <c:pt idx="2755">
                  <c:v>7.9034248603617296</c:v>
                </c:pt>
                <c:pt idx="2756">
                  <c:v>7.7967600831971042</c:v>
                </c:pt>
                <c:pt idx="2757">
                  <c:v>7.6661670373585924</c:v>
                </c:pt>
                <c:pt idx="2758">
                  <c:v>7.5061517272320577</c:v>
                </c:pt>
                <c:pt idx="2759">
                  <c:v>7.4017668595113291</c:v>
                </c:pt>
                <c:pt idx="2760">
                  <c:v>7.3046369642201752</c:v>
                </c:pt>
                <c:pt idx="2761">
                  <c:v>7.2137603166493465</c:v>
                </c:pt>
                <c:pt idx="2762">
                  <c:v>7.0894926712607411</c:v>
                </c:pt>
                <c:pt idx="2763">
                  <c:v>6.9868843885301972</c:v>
                </c:pt>
                <c:pt idx="2764">
                  <c:v>6.8065907065091285</c:v>
                </c:pt>
                <c:pt idx="2765">
                  <c:v>6.588231158832496</c:v>
                </c:pt>
                <c:pt idx="2766">
                  <c:v>6.4436941824481693</c:v>
                </c:pt>
                <c:pt idx="2767">
                  <c:v>6.3785726416139337</c:v>
                </c:pt>
                <c:pt idx="2768">
                  <c:v>6.3410605998055232</c:v>
                </c:pt>
                <c:pt idx="2769">
                  <c:v>6.2488473291548194</c:v>
                </c:pt>
                <c:pt idx="2770">
                  <c:v>6.2626804001276</c:v>
                </c:pt>
                <c:pt idx="2771">
                  <c:v>6.3737564350801277</c:v>
                </c:pt>
                <c:pt idx="2772">
                  <c:v>6.3353595078367242</c:v>
                </c:pt>
                <c:pt idx="2773">
                  <c:v>6.1930962257223801</c:v>
                </c:pt>
                <c:pt idx="2774">
                  <c:v>6.1531756163266342</c:v>
                </c:pt>
                <c:pt idx="2775">
                  <c:v>6.3310275317238371</c:v>
                </c:pt>
                <c:pt idx="2776">
                  <c:v>6.4428853356860509</c:v>
                </c:pt>
                <c:pt idx="2777">
                  <c:v>6.4591639196205506</c:v>
                </c:pt>
                <c:pt idx="2778">
                  <c:v>6.4169347491623281</c:v>
                </c:pt>
                <c:pt idx="2779">
                  <c:v>6.3471546882362837</c:v>
                </c:pt>
                <c:pt idx="2780">
                  <c:v>6.2955961562539287</c:v>
                </c:pt>
                <c:pt idx="2781">
                  <c:v>6.2625373681344136</c:v>
                </c:pt>
                <c:pt idx="2782">
                  <c:v>6.2115896940775244</c:v>
                </c:pt>
                <c:pt idx="2783">
                  <c:v>6.1649574197498742</c:v>
                </c:pt>
                <c:pt idx="2784">
                  <c:v>6.0657272838343648</c:v>
                </c:pt>
                <c:pt idx="2785">
                  <c:v>5.9564007122293505</c:v>
                </c:pt>
                <c:pt idx="2786">
                  <c:v>5.853342227728227</c:v>
                </c:pt>
                <c:pt idx="2787">
                  <c:v>5.8092061288590964</c:v>
                </c:pt>
                <c:pt idx="2788">
                  <c:v>5.7999710332331524</c:v>
                </c:pt>
                <c:pt idx="2789">
                  <c:v>5.7604845821563364</c:v>
                </c:pt>
                <c:pt idx="2790">
                  <c:v>5.6711040034286482</c:v>
                </c:pt>
                <c:pt idx="2791">
                  <c:v>5.6891923803437559</c:v>
                </c:pt>
                <c:pt idx="2792">
                  <c:v>5.6585815096249741</c:v>
                </c:pt>
                <c:pt idx="2793">
                  <c:v>5.6668297130459058</c:v>
                </c:pt>
                <c:pt idx="2794">
                  <c:v>5.6635881754705961</c:v>
                </c:pt>
                <c:pt idx="2795">
                  <c:v>5.7191277004437975</c:v>
                </c:pt>
                <c:pt idx="2796">
                  <c:v>5.8831579773626119</c:v>
                </c:pt>
                <c:pt idx="2797">
                  <c:v>6.0728808535902967</c:v>
                </c:pt>
                <c:pt idx="2798">
                  <c:v>6.1497378041499493</c:v>
                </c:pt>
                <c:pt idx="2799">
                  <c:v>6.3122043591813171</c:v>
                </c:pt>
                <c:pt idx="2800">
                  <c:v>6.4251787841692121</c:v>
                </c:pt>
                <c:pt idx="2801">
                  <c:v>6.5944334984891455</c:v>
                </c:pt>
                <c:pt idx="2802">
                  <c:v>6.6645362943405342</c:v>
                </c:pt>
                <c:pt idx="2803">
                  <c:v>6.642277965755321</c:v>
                </c:pt>
                <c:pt idx="2804">
                  <c:v>6.4645956684778074</c:v>
                </c:pt>
                <c:pt idx="2805">
                  <c:v>6.172608878777484</c:v>
                </c:pt>
                <c:pt idx="2806">
                  <c:v>5.9273662770025011</c:v>
                </c:pt>
                <c:pt idx="2807">
                  <c:v>5.7937395349841507</c:v>
                </c:pt>
                <c:pt idx="2808">
                  <c:v>5.7796992336180759</c:v>
                </c:pt>
                <c:pt idx="2809">
                  <c:v>5.7643160357827083</c:v>
                </c:pt>
                <c:pt idx="2810">
                  <c:v>5.78091382213226</c:v>
                </c:pt>
                <c:pt idx="2811">
                  <c:v>5.8580624500167389</c:v>
                </c:pt>
                <c:pt idx="2812">
                  <c:v>6.0019826333973052</c:v>
                </c:pt>
                <c:pt idx="2813">
                  <c:v>6.0858661830169369</c:v>
                </c:pt>
                <c:pt idx="2814">
                  <c:v>6.141912743867632</c:v>
                </c:pt>
                <c:pt idx="2815">
                  <c:v>6.1352322627217886</c:v>
                </c:pt>
                <c:pt idx="2816">
                  <c:v>6.0674744703901764</c:v>
                </c:pt>
                <c:pt idx="2817">
                  <c:v>5.9324318774767217</c:v>
                </c:pt>
                <c:pt idx="2818">
                  <c:v>5.8141334662174895</c:v>
                </c:pt>
                <c:pt idx="2819">
                  <c:v>5.6970931029442911</c:v>
                </c:pt>
                <c:pt idx="2820">
                  <c:v>5.6035911113423325</c:v>
                </c:pt>
                <c:pt idx="2821">
                  <c:v>5.5688626412177271</c:v>
                </c:pt>
                <c:pt idx="2822">
                  <c:v>5.5237080235461278</c:v>
                </c:pt>
                <c:pt idx="2823">
                  <c:v>5.4682582421408759</c:v>
                </c:pt>
                <c:pt idx="2824">
                  <c:v>5.4273671475782859</c:v>
                </c:pt>
                <c:pt idx="2825">
                  <c:v>5.4554950894511958</c:v>
                </c:pt>
                <c:pt idx="2826">
                  <c:v>5.6125106307536896</c:v>
                </c:pt>
                <c:pt idx="2827">
                  <c:v>5.7599410166355369</c:v>
                </c:pt>
                <c:pt idx="2828">
                  <c:v>5.8749142780207917</c:v>
                </c:pt>
                <c:pt idx="2829">
                  <c:v>5.9145080139086543</c:v>
                </c:pt>
                <c:pt idx="2830">
                  <c:v>5.906444010306938</c:v>
                </c:pt>
                <c:pt idx="2831">
                  <c:v>5.9303957234498235</c:v>
                </c:pt>
                <c:pt idx="2832">
                  <c:v>5.9261000724443669</c:v>
                </c:pt>
                <c:pt idx="2833">
                  <c:v>5.998532910789911</c:v>
                </c:pt>
                <c:pt idx="2834">
                  <c:v>6.0154582009080002</c:v>
                </c:pt>
                <c:pt idx="2835">
                  <c:v>6.0576000541677519</c:v>
                </c:pt>
                <c:pt idx="2836">
                  <c:v>6.0701628174332187</c:v>
                </c:pt>
                <c:pt idx="2837">
                  <c:v>6.0418387652799002</c:v>
                </c:pt>
                <c:pt idx="2838">
                  <c:v>6.056336721168373</c:v>
                </c:pt>
                <c:pt idx="2839">
                  <c:v>6.0175088398935657</c:v>
                </c:pt>
                <c:pt idx="2840">
                  <c:v>5.9294343786784109</c:v>
                </c:pt>
                <c:pt idx="2841">
                  <c:v>5.8659092919579017</c:v>
                </c:pt>
                <c:pt idx="2842">
                  <c:v>5.8133082046118574</c:v>
                </c:pt>
                <c:pt idx="2843">
                  <c:v>5.7686806841170064</c:v>
                </c:pt>
                <c:pt idx="2844">
                  <c:v>5.7869948538360996</c:v>
                </c:pt>
                <c:pt idx="2845">
                  <c:v>5.946742272973025</c:v>
                </c:pt>
                <c:pt idx="2846">
                  <c:v>6.0558497427263269</c:v>
                </c:pt>
                <c:pt idx="2847">
                  <c:v>6.1353843073131324</c:v>
                </c:pt>
                <c:pt idx="2848">
                  <c:v>6.2407042354966382</c:v>
                </c:pt>
                <c:pt idx="2849">
                  <c:v>6.2499698916012942</c:v>
                </c:pt>
                <c:pt idx="2850">
                  <c:v>6.1985211349605924</c:v>
                </c:pt>
                <c:pt idx="2851">
                  <c:v>6.1305395948346284</c:v>
                </c:pt>
                <c:pt idx="2852">
                  <c:v>6.0858432720729372</c:v>
                </c:pt>
                <c:pt idx="2853">
                  <c:v>5.9042068268024286</c:v>
                </c:pt>
                <c:pt idx="2854">
                  <c:v>5.7613510248651068</c:v>
                </c:pt>
                <c:pt idx="2855">
                  <c:v>5.6294015800441528</c:v>
                </c:pt>
                <c:pt idx="2856">
                  <c:v>5.455617773202424</c:v>
                </c:pt>
                <c:pt idx="2857">
                  <c:v>5.4004680994528504</c:v>
                </c:pt>
                <c:pt idx="2858">
                  <c:v>5.3527240921464614</c:v>
                </c:pt>
                <c:pt idx="2859">
                  <c:v>5.3642597372070968</c:v>
                </c:pt>
                <c:pt idx="2860">
                  <c:v>5.3416407673483874</c:v>
                </c:pt>
                <c:pt idx="2861">
                  <c:v>5.217111239206135</c:v>
                </c:pt>
                <c:pt idx="2862">
                  <c:v>5.1086544502950897</c:v>
                </c:pt>
                <c:pt idx="2863">
                  <c:v>5.1081272065903907</c:v>
                </c:pt>
                <c:pt idx="2864">
                  <c:v>5.0367382763038107</c:v>
                </c:pt>
                <c:pt idx="2865">
                  <c:v>4.9598550962439241</c:v>
                </c:pt>
                <c:pt idx="2866">
                  <c:v>5.0132889680836508</c:v>
                </c:pt>
                <c:pt idx="2867">
                  <c:v>5.0215951070086291</c:v>
                </c:pt>
                <c:pt idx="2868">
                  <c:v>5.0245617419922883</c:v>
                </c:pt>
                <c:pt idx="2869">
                  <c:v>5.0344999698756059</c:v>
                </c:pt>
                <c:pt idx="2870">
                  <c:v>5.136756852515961</c:v>
                </c:pt>
                <c:pt idx="2871">
                  <c:v>5.2627306680889694</c:v>
                </c:pt>
                <c:pt idx="2872">
                  <c:v>5.4695485224557601</c:v>
                </c:pt>
                <c:pt idx="2873">
                  <c:v>5.7118788938138909</c:v>
                </c:pt>
                <c:pt idx="2874">
                  <c:v>5.951841401600789</c:v>
                </c:pt>
                <c:pt idx="2875">
                  <c:v>6.0756882254891966</c:v>
                </c:pt>
                <c:pt idx="2876">
                  <c:v>6.1910539526608863</c:v>
                </c:pt>
                <c:pt idx="2877">
                  <c:v>6.3116564459804083</c:v>
                </c:pt>
                <c:pt idx="2878">
                  <c:v>6.3245206016587909</c:v>
                </c:pt>
                <c:pt idx="2879">
                  <c:v>6.2705668533381758</c:v>
                </c:pt>
                <c:pt idx="2880">
                  <c:v>6.2640622870763885</c:v>
                </c:pt>
                <c:pt idx="2881">
                  <c:v>6.2972122772015995</c:v>
                </c:pt>
                <c:pt idx="2882">
                  <c:v>6.2665362832181675</c:v>
                </c:pt>
                <c:pt idx="2883">
                  <c:v>6.2109067352892966</c:v>
                </c:pt>
                <c:pt idx="2884">
                  <c:v>6.1917073554865265</c:v>
                </c:pt>
                <c:pt idx="2885">
                  <c:v>6.2314226326555282</c:v>
                </c:pt>
                <c:pt idx="2886">
                  <c:v>6.3527331290390645</c:v>
                </c:pt>
                <c:pt idx="2887">
                  <c:v>6.4248105375236033</c:v>
                </c:pt>
                <c:pt idx="2888">
                  <c:v>6.4895962548429704</c:v>
                </c:pt>
                <c:pt idx="2889">
                  <c:v>6.5419819703503208</c:v>
                </c:pt>
                <c:pt idx="2890">
                  <c:v>6.6547449574342599</c:v>
                </c:pt>
                <c:pt idx="2891">
                  <c:v>6.8396453787308715</c:v>
                </c:pt>
                <c:pt idx="2892">
                  <c:v>7.098575711643643</c:v>
                </c:pt>
                <c:pt idx="2893">
                  <c:v>7.2736755725945628</c:v>
                </c:pt>
                <c:pt idx="2894">
                  <c:v>7.3287675543244948</c:v>
                </c:pt>
                <c:pt idx="2895">
                  <c:v>7.2459851059967262</c:v>
                </c:pt>
                <c:pt idx="2896">
                  <c:v>7.1501499298031748</c:v>
                </c:pt>
                <c:pt idx="2897">
                  <c:v>7.0824902326898282</c:v>
                </c:pt>
                <c:pt idx="2898">
                  <c:v>7.0776350729962019</c:v>
                </c:pt>
                <c:pt idx="2899">
                  <c:v>6.9817108394772589</c:v>
                </c:pt>
                <c:pt idx="2900">
                  <c:v>6.8500208477774285</c:v>
                </c:pt>
                <c:pt idx="2901">
                  <c:v>6.8057691673196459</c:v>
                </c:pt>
                <c:pt idx="2902">
                  <c:v>6.8061768206460691</c:v>
                </c:pt>
                <c:pt idx="2903">
                  <c:v>6.7760630369608732</c:v>
                </c:pt>
                <c:pt idx="2904">
                  <c:v>6.6700735751228839</c:v>
                </c:pt>
                <c:pt idx="2905">
                  <c:v>6.6066420502474452</c:v>
                </c:pt>
                <c:pt idx="2906">
                  <c:v>6.5970467832779001</c:v>
                </c:pt>
                <c:pt idx="2907">
                  <c:v>6.5724846756564297</c:v>
                </c:pt>
                <c:pt idx="2908">
                  <c:v>6.6417272740046105</c:v>
                </c:pt>
                <c:pt idx="2909">
                  <c:v>6.7386860578516021</c:v>
                </c:pt>
                <c:pt idx="2910">
                  <c:v>6.7643764780052367</c:v>
                </c:pt>
                <c:pt idx="2911">
                  <c:v>6.7640166929292533</c:v>
                </c:pt>
                <c:pt idx="2912">
                  <c:v>6.8542958659508182</c:v>
                </c:pt>
                <c:pt idx="2913">
                  <c:v>6.8983703607912021</c:v>
                </c:pt>
                <c:pt idx="2914">
                  <c:v>6.9009349574793291</c:v>
                </c:pt>
                <c:pt idx="2915">
                  <c:v>6.8690654669611888</c:v>
                </c:pt>
                <c:pt idx="2916">
                  <c:v>6.8177953885375757</c:v>
                </c:pt>
                <c:pt idx="2917">
                  <c:v>6.7601800859505676</c:v>
                </c:pt>
                <c:pt idx="2918">
                  <c:v>6.5556808292626876</c:v>
                </c:pt>
                <c:pt idx="2919">
                  <c:v>6.5261122911825966</c:v>
                </c:pt>
                <c:pt idx="2920">
                  <c:v>6.6084685189391843</c:v>
                </c:pt>
                <c:pt idx="2921">
                  <c:v>6.5534206615835933</c:v>
                </c:pt>
                <c:pt idx="2922">
                  <c:v>6.3314333620545078</c:v>
                </c:pt>
                <c:pt idx="2923">
                  <c:v>6.1578120411650756</c:v>
                </c:pt>
                <c:pt idx="2924">
                  <c:v>6.0000629176343399</c:v>
                </c:pt>
                <c:pt idx="2925">
                  <c:v>5.8947405370254158</c:v>
                </c:pt>
                <c:pt idx="2926">
                  <c:v>5.7669420403729417</c:v>
                </c:pt>
                <c:pt idx="2927">
                  <c:v>5.7434198403835071</c:v>
                </c:pt>
                <c:pt idx="2928">
                  <c:v>5.7380796617018497</c:v>
                </c:pt>
                <c:pt idx="2929">
                  <c:v>5.6708534329979843</c:v>
                </c:pt>
                <c:pt idx="2930">
                  <c:v>5.6009409471783709</c:v>
                </c:pt>
                <c:pt idx="2931">
                  <c:v>5.6522451067024679</c:v>
                </c:pt>
                <c:pt idx="2932">
                  <c:v>5.7229533299267494</c:v>
                </c:pt>
                <c:pt idx="2933">
                  <c:v>5.7616648203265575</c:v>
                </c:pt>
                <c:pt idx="2934">
                  <c:v>5.8190333759882114</c:v>
                </c:pt>
                <c:pt idx="2935">
                  <c:v>5.849789375925412</c:v>
                </c:pt>
                <c:pt idx="2936">
                  <c:v>5.8023902992806855</c:v>
                </c:pt>
                <c:pt idx="2937">
                  <c:v>5.7826176635943352</c:v>
                </c:pt>
                <c:pt idx="2938">
                  <c:v>5.7810087161973787</c:v>
                </c:pt>
                <c:pt idx="2939">
                  <c:v>5.8412143320839016</c:v>
                </c:pt>
                <c:pt idx="2940">
                  <c:v>5.8349931211568542</c:v>
                </c:pt>
                <c:pt idx="2941">
                  <c:v>5.7730877997314742</c:v>
                </c:pt>
                <c:pt idx="2942">
                  <c:v>5.7858124981787293</c:v>
                </c:pt>
                <c:pt idx="2943">
                  <c:v>5.914221832964162</c:v>
                </c:pt>
                <c:pt idx="2944">
                  <c:v>6.0259215994955539</c:v>
                </c:pt>
                <c:pt idx="2945">
                  <c:v>6.1731116866123577</c:v>
                </c:pt>
                <c:pt idx="2946">
                  <c:v>6.2886227292592665</c:v>
                </c:pt>
                <c:pt idx="2947">
                  <c:v>6.2738294679565696</c:v>
                </c:pt>
                <c:pt idx="2948">
                  <c:v>6.2009600567632752</c:v>
                </c:pt>
                <c:pt idx="2949">
                  <c:v>6.1459817148804508</c:v>
                </c:pt>
                <c:pt idx="2950">
                  <c:v>6.1280267568886018</c:v>
                </c:pt>
                <c:pt idx="2951">
                  <c:v>6.1889817482199971</c:v>
                </c:pt>
                <c:pt idx="2952">
                  <c:v>6.2405059027550909</c:v>
                </c:pt>
                <c:pt idx="2953">
                  <c:v>6.2913616914898691</c:v>
                </c:pt>
                <c:pt idx="2954">
                  <c:v>6.4198367017552505</c:v>
                </c:pt>
                <c:pt idx="2955">
                  <c:v>6.5850478128796146</c:v>
                </c:pt>
                <c:pt idx="2956">
                  <c:v>6.7503534480840219</c:v>
                </c:pt>
                <c:pt idx="2957">
                  <c:v>6.9415245898080613</c:v>
                </c:pt>
                <c:pt idx="2958">
                  <c:v>7.1565309934230994</c:v>
                </c:pt>
                <c:pt idx="2959">
                  <c:v>7.3083493520214162</c:v>
                </c:pt>
                <c:pt idx="2960">
                  <c:v>7.4315364918704123</c:v>
                </c:pt>
                <c:pt idx="2961">
                  <c:v>7.5673615456410754</c:v>
                </c:pt>
                <c:pt idx="2962">
                  <c:v>7.5701178565105689</c:v>
                </c:pt>
                <c:pt idx="2963">
                  <c:v>7.4463522583043726</c:v>
                </c:pt>
                <c:pt idx="2964">
                  <c:v>7.3998217623203146</c:v>
                </c:pt>
                <c:pt idx="2965">
                  <c:v>7.2956255835007298</c:v>
                </c:pt>
                <c:pt idx="2966">
                  <c:v>7.1245199888862869</c:v>
                </c:pt>
                <c:pt idx="2967">
                  <c:v>6.9803347539068987</c:v>
                </c:pt>
                <c:pt idx="2968">
                  <c:v>6.7985407578203203</c:v>
                </c:pt>
                <c:pt idx="2969">
                  <c:v>6.6932426423502598</c:v>
                </c:pt>
                <c:pt idx="2970">
                  <c:v>6.7379347994827867</c:v>
                </c:pt>
                <c:pt idx="2971">
                  <c:v>6.9319656947910184</c:v>
                </c:pt>
                <c:pt idx="2972">
                  <c:v>6.9915175381805525</c:v>
                </c:pt>
                <c:pt idx="2973">
                  <c:v>7.0804762107456485</c:v>
                </c:pt>
                <c:pt idx="2974">
                  <c:v>7.1265159297369083</c:v>
                </c:pt>
                <c:pt idx="2975">
                  <c:v>7.1014514322178393</c:v>
                </c:pt>
                <c:pt idx="2976">
                  <c:v>7.1237865611055611</c:v>
                </c:pt>
                <c:pt idx="2977">
                  <c:v>7.0318623051645712</c:v>
                </c:pt>
                <c:pt idx="2978">
                  <c:v>6.9404269750785259</c:v>
                </c:pt>
                <c:pt idx="2979">
                  <c:v>6.927644141185425</c:v>
                </c:pt>
                <c:pt idx="2980">
                  <c:v>6.9142335928167666</c:v>
                </c:pt>
                <c:pt idx="2981">
                  <c:v>6.9771966051867267</c:v>
                </c:pt>
                <c:pt idx="2982">
                  <c:v>7.0682757655720145</c:v>
                </c:pt>
                <c:pt idx="2983">
                  <c:v>7.1596973887007476</c:v>
                </c:pt>
                <c:pt idx="2984">
                  <c:v>7.2144266767331917</c:v>
                </c:pt>
                <c:pt idx="2985">
                  <c:v>7.2910442303145082</c:v>
                </c:pt>
                <c:pt idx="2986">
                  <c:v>7.2429399611902205</c:v>
                </c:pt>
                <c:pt idx="2987">
                  <c:v>7.1347678241799333</c:v>
                </c:pt>
                <c:pt idx="2988">
                  <c:v>7.2130525735417157</c:v>
                </c:pt>
                <c:pt idx="2989">
                  <c:v>7.4161177630874109</c:v>
                </c:pt>
                <c:pt idx="2990">
                  <c:v>7.5990419704148913</c:v>
                </c:pt>
                <c:pt idx="2991">
                  <c:v>7.7039464459205416</c:v>
                </c:pt>
                <c:pt idx="2992">
                  <c:v>7.7271222722275903</c:v>
                </c:pt>
                <c:pt idx="2993">
                  <c:v>7.7638086817800742</c:v>
                </c:pt>
                <c:pt idx="2994">
                  <c:v>7.9469654256772229</c:v>
                </c:pt>
                <c:pt idx="2995">
                  <c:v>8.0408579720323505</c:v>
                </c:pt>
                <c:pt idx="2996">
                  <c:v>8.1337679250187769</c:v>
                </c:pt>
                <c:pt idx="2997">
                  <c:v>8.2154580387257337</c:v>
                </c:pt>
                <c:pt idx="2998">
                  <c:v>8.2303172040545789</c:v>
                </c:pt>
                <c:pt idx="2999">
                  <c:v>8.1001340764182661</c:v>
                </c:pt>
                <c:pt idx="3000">
                  <c:v>8.0275239117018309</c:v>
                </c:pt>
                <c:pt idx="3001">
                  <c:v>8.0181249762571856</c:v>
                </c:pt>
                <c:pt idx="3002">
                  <c:v>7.9802049385138076</c:v>
                </c:pt>
                <c:pt idx="3003">
                  <c:v>8.0101175306220469</c:v>
                </c:pt>
                <c:pt idx="3004">
                  <c:v>8.0197603435731146</c:v>
                </c:pt>
                <c:pt idx="3005">
                  <c:v>7.9008005337595364</c:v>
                </c:pt>
                <c:pt idx="3006">
                  <c:v>7.8750887494822592</c:v>
                </c:pt>
                <c:pt idx="3007">
                  <c:v>7.9422774228644615</c:v>
                </c:pt>
                <c:pt idx="3008">
                  <c:v>8.0483393338151412</c:v>
                </c:pt>
                <c:pt idx="3009">
                  <c:v>8.157874326041636</c:v>
                </c:pt>
                <c:pt idx="3010">
                  <c:v>8.1920018956039709</c:v>
                </c:pt>
                <c:pt idx="3011">
                  <c:v>8.0700568939207482</c:v>
                </c:pt>
                <c:pt idx="3012">
                  <c:v>7.9059702715558551</c:v>
                </c:pt>
                <c:pt idx="3013">
                  <c:v>7.7236630323564688</c:v>
                </c:pt>
                <c:pt idx="3014">
                  <c:v>7.641737930660196</c:v>
                </c:pt>
                <c:pt idx="3015">
                  <c:v>7.6183705290516626</c:v>
                </c:pt>
                <c:pt idx="3016">
                  <c:v>7.502458383782713</c:v>
                </c:pt>
                <c:pt idx="3017">
                  <c:v>7.4585909053567896</c:v>
                </c:pt>
                <c:pt idx="3018">
                  <c:v>7.4377921627399406</c:v>
                </c:pt>
                <c:pt idx="3019">
                  <c:v>7.3817953813614503</c:v>
                </c:pt>
                <c:pt idx="3020">
                  <c:v>7.3860854775595159</c:v>
                </c:pt>
                <c:pt idx="3021">
                  <c:v>7.4291120989152626</c:v>
                </c:pt>
                <c:pt idx="3022">
                  <c:v>7.3857934492160533</c:v>
                </c:pt>
                <c:pt idx="3023">
                  <c:v>7.3288811157645783</c:v>
                </c:pt>
                <c:pt idx="3024">
                  <c:v>7.2375434736442728</c:v>
                </c:pt>
                <c:pt idx="3025">
                  <c:v>7.1051327602554313</c:v>
                </c:pt>
                <c:pt idx="3026">
                  <c:v>7.0753216816951374</c:v>
                </c:pt>
                <c:pt idx="3027">
                  <c:v>7.0266158571178998</c:v>
                </c:pt>
                <c:pt idx="3028">
                  <c:v>7.0243485103011736</c:v>
                </c:pt>
                <c:pt idx="3029">
                  <c:v>6.9839672275612195</c:v>
                </c:pt>
                <c:pt idx="3030">
                  <c:v>6.9063512722797231</c:v>
                </c:pt>
                <c:pt idx="3031">
                  <c:v>6.7290813083734395</c:v>
                </c:pt>
                <c:pt idx="3032">
                  <c:v>6.6386281770093882</c:v>
                </c:pt>
                <c:pt idx="3033">
                  <c:v>6.441583767377054</c:v>
                </c:pt>
                <c:pt idx="3034">
                  <c:v>6.2919454921027409</c:v>
                </c:pt>
                <c:pt idx="3035">
                  <c:v>6.1373339024486917</c:v>
                </c:pt>
                <c:pt idx="3036">
                  <c:v>6.0452264455004476</c:v>
                </c:pt>
                <c:pt idx="3037">
                  <c:v>5.9473210916263604</c:v>
                </c:pt>
                <c:pt idx="3038">
                  <c:v>5.856560230842172</c:v>
                </c:pt>
                <c:pt idx="3039">
                  <c:v>5.766164151926616</c:v>
                </c:pt>
                <c:pt idx="3040">
                  <c:v>5.6228214099728051</c:v>
                </c:pt>
                <c:pt idx="3041">
                  <c:v>5.4634454538925947</c:v>
                </c:pt>
                <c:pt idx="3042">
                  <c:v>5.4481997793528958</c:v>
                </c:pt>
                <c:pt idx="3043">
                  <c:v>5.4675333317981778</c:v>
                </c:pt>
                <c:pt idx="3044">
                  <c:v>5.3877296185684278</c:v>
                </c:pt>
                <c:pt idx="3045">
                  <c:v>5.3004770553350147</c:v>
                </c:pt>
                <c:pt idx="3046">
                  <c:v>5.3776493309908302</c:v>
                </c:pt>
                <c:pt idx="3047">
                  <c:v>5.4867670469304137</c:v>
                </c:pt>
                <c:pt idx="3048">
                  <c:v>5.4960877720094263</c:v>
                </c:pt>
                <c:pt idx="3049">
                  <c:v>5.5031572346145312</c:v>
                </c:pt>
                <c:pt idx="3050">
                  <c:v>5.5211867701596002</c:v>
                </c:pt>
                <c:pt idx="3051">
                  <c:v>5.6307646187845215</c:v>
                </c:pt>
                <c:pt idx="3052">
                  <c:v>5.853047688879343</c:v>
                </c:pt>
                <c:pt idx="3053">
                  <c:v>6.0722291807537694</c:v>
                </c:pt>
                <c:pt idx="3054">
                  <c:v>6.2170926133176829</c:v>
                </c:pt>
                <c:pt idx="3055">
                  <c:v>6.2340541352899157</c:v>
                </c:pt>
                <c:pt idx="3056">
                  <c:v>6.307236410516329</c:v>
                </c:pt>
                <c:pt idx="3057">
                  <c:v>6.5586257057232586</c:v>
                </c:pt>
                <c:pt idx="3058">
                  <c:v>6.7137146303267627</c:v>
                </c:pt>
                <c:pt idx="3059">
                  <c:v>6.7405908914857804</c:v>
                </c:pt>
                <c:pt idx="3060">
                  <c:v>6.719242859450314</c:v>
                </c:pt>
                <c:pt idx="3061">
                  <c:v>6.5853437815265039</c:v>
                </c:pt>
                <c:pt idx="3062">
                  <c:v>6.4240142760282035</c:v>
                </c:pt>
                <c:pt idx="3063">
                  <c:v>6.2910617484591338</c:v>
                </c:pt>
                <c:pt idx="3064">
                  <c:v>6.3118609844035989</c:v>
                </c:pt>
                <c:pt idx="3065">
                  <c:v>6.421336636410528</c:v>
                </c:pt>
                <c:pt idx="3066">
                  <c:v>6.6379019653172344</c:v>
                </c:pt>
                <c:pt idx="3067">
                  <c:v>6.7437683942158388</c:v>
                </c:pt>
                <c:pt idx="3068">
                  <c:v>6.6686684396065372</c:v>
                </c:pt>
                <c:pt idx="3069">
                  <c:v>6.4490023588303291</c:v>
                </c:pt>
                <c:pt idx="3070">
                  <c:v>6.2638875848479953</c:v>
                </c:pt>
                <c:pt idx="3071">
                  <c:v>6.2000100629470056</c:v>
                </c:pt>
                <c:pt idx="3072">
                  <c:v>6.1066788168993709</c:v>
                </c:pt>
                <c:pt idx="3073">
                  <c:v>6.0828236705441352</c:v>
                </c:pt>
                <c:pt idx="3074">
                  <c:v>5.9994638253757664</c:v>
                </c:pt>
                <c:pt idx="3075">
                  <c:v>5.9034688455458477</c:v>
                </c:pt>
                <c:pt idx="3076">
                  <c:v>5.8831393419221643</c:v>
                </c:pt>
                <c:pt idx="3077">
                  <c:v>5.8082461867349693</c:v>
                </c:pt>
                <c:pt idx="3078">
                  <c:v>5.6136237430449096</c:v>
                </c:pt>
                <c:pt idx="3079">
                  <c:v>5.4845554330893318</c:v>
                </c:pt>
                <c:pt idx="3080">
                  <c:v>5.3348712080370406</c:v>
                </c:pt>
                <c:pt idx="3081">
                  <c:v>5.3072753129273602</c:v>
                </c:pt>
                <c:pt idx="3082">
                  <c:v>5.3419069462678435</c:v>
                </c:pt>
                <c:pt idx="3083">
                  <c:v>5.3454609003256541</c:v>
                </c:pt>
                <c:pt idx="3084">
                  <c:v>5.3549528831869964</c:v>
                </c:pt>
                <c:pt idx="3085">
                  <c:v>5.3520514688183471</c:v>
                </c:pt>
                <c:pt idx="3086">
                  <c:v>5.383196339065262</c:v>
                </c:pt>
                <c:pt idx="3087">
                  <c:v>5.3236142420537726</c:v>
                </c:pt>
                <c:pt idx="3088">
                  <c:v>5.3534139183234766</c:v>
                </c:pt>
                <c:pt idx="3089">
                  <c:v>5.3737030584236862</c:v>
                </c:pt>
                <c:pt idx="3090">
                  <c:v>5.2680885870111442</c:v>
                </c:pt>
                <c:pt idx="3091">
                  <c:v>5.2252885114488006</c:v>
                </c:pt>
                <c:pt idx="3092">
                  <c:v>5.1927909109221062</c:v>
                </c:pt>
                <c:pt idx="3093">
                  <c:v>5.1272578798303456</c:v>
                </c:pt>
                <c:pt idx="3094">
                  <c:v>5.0484066993425163</c:v>
                </c:pt>
                <c:pt idx="3095">
                  <c:v>4.935094909556577</c:v>
                </c:pt>
                <c:pt idx="3096">
                  <c:v>4.8748383475565413</c:v>
                </c:pt>
                <c:pt idx="3097">
                  <c:v>4.8164113072662671</c:v>
                </c:pt>
                <c:pt idx="3098">
                  <c:v>4.7595309357524984</c:v>
                </c:pt>
                <c:pt idx="3099">
                  <c:v>4.7215862250027589</c:v>
                </c:pt>
                <c:pt idx="3100">
                  <c:v>4.80681304484792</c:v>
                </c:pt>
                <c:pt idx="3101">
                  <c:v>4.9710834311211629</c:v>
                </c:pt>
                <c:pt idx="3102">
                  <c:v>5.1020489876576827</c:v>
                </c:pt>
                <c:pt idx="3103">
                  <c:v>5.2142014906065981</c:v>
                </c:pt>
                <c:pt idx="3104">
                  <c:v>5.255525365493205</c:v>
                </c:pt>
                <c:pt idx="3105">
                  <c:v>5.2872686007741869</c:v>
                </c:pt>
                <c:pt idx="3106">
                  <c:v>5.2823393128204046</c:v>
                </c:pt>
                <c:pt idx="3107">
                  <c:v>5.2239301570965235</c:v>
                </c:pt>
                <c:pt idx="3108">
                  <c:v>5.1369779426353599</c:v>
                </c:pt>
                <c:pt idx="3109">
                  <c:v>5.167235574575332</c:v>
                </c:pt>
                <c:pt idx="3110">
                  <c:v>5.2821589803358879</c:v>
                </c:pt>
                <c:pt idx="3111">
                  <c:v>5.453716210209496</c:v>
                </c:pt>
                <c:pt idx="3112">
                  <c:v>5.5643473212264425</c:v>
                </c:pt>
                <c:pt idx="3113">
                  <c:v>5.6210285942892861</c:v>
                </c:pt>
                <c:pt idx="3114">
                  <c:v>5.7425133889952216</c:v>
                </c:pt>
                <c:pt idx="3115">
                  <c:v>5.8789999428961588</c:v>
                </c:pt>
                <c:pt idx="3116">
                  <c:v>5.9272732771027767</c:v>
                </c:pt>
                <c:pt idx="3117">
                  <c:v>5.9064989237744818</c:v>
                </c:pt>
                <c:pt idx="3118">
                  <c:v>5.7938389781295152</c:v>
                </c:pt>
                <c:pt idx="3119">
                  <c:v>5.7206738449760755</c:v>
                </c:pt>
                <c:pt idx="3120">
                  <c:v>5.5680953007015628</c:v>
                </c:pt>
                <c:pt idx="3121">
                  <c:v>5.4747311305605466</c:v>
                </c:pt>
                <c:pt idx="3122">
                  <c:v>5.5033790248640884</c:v>
                </c:pt>
                <c:pt idx="3123">
                  <c:v>5.3921957058761665</c:v>
                </c:pt>
                <c:pt idx="3124">
                  <c:v>5.2752890614618897</c:v>
                </c:pt>
                <c:pt idx="3125">
                  <c:v>5.1894020405208447</c:v>
                </c:pt>
                <c:pt idx="3126">
                  <c:v>5.0926837309467547</c:v>
                </c:pt>
                <c:pt idx="3127">
                  <c:v>5.0886338335101211</c:v>
                </c:pt>
                <c:pt idx="3128">
                  <c:v>5.0847248131611611</c:v>
                </c:pt>
                <c:pt idx="3129">
                  <c:v>5.1547008585277174</c:v>
                </c:pt>
                <c:pt idx="3130">
                  <c:v>5.2097979395530496</c:v>
                </c:pt>
                <c:pt idx="3131">
                  <c:v>5.1908043899211549</c:v>
                </c:pt>
                <c:pt idx="3132">
                  <c:v>5.154603335059071</c:v>
                </c:pt>
                <c:pt idx="3133">
                  <c:v>5.1706018345504141</c:v>
                </c:pt>
                <c:pt idx="3134">
                  <c:v>5.181561135503685</c:v>
                </c:pt>
                <c:pt idx="3135">
                  <c:v>5.259133543913455</c:v>
                </c:pt>
                <c:pt idx="3136">
                  <c:v>5.3484652661163636</c:v>
                </c:pt>
                <c:pt idx="3137">
                  <c:v>5.3333150121787405</c:v>
                </c:pt>
                <c:pt idx="3138">
                  <c:v>5.2785969129341783</c:v>
                </c:pt>
                <c:pt idx="3139">
                  <c:v>5.233945099469044</c:v>
                </c:pt>
                <c:pt idx="3140">
                  <c:v>5.2513654992449759</c:v>
                </c:pt>
                <c:pt idx="3141">
                  <c:v>5.1074047247558889</c:v>
                </c:pt>
                <c:pt idx="3142">
                  <c:v>4.9105287390834977</c:v>
                </c:pt>
                <c:pt idx="3143">
                  <c:v>4.8258731580279903</c:v>
                </c:pt>
                <c:pt idx="3144">
                  <c:v>4.9104491724816475</c:v>
                </c:pt>
                <c:pt idx="3145">
                  <c:v>5.0502370635724221</c:v>
                </c:pt>
                <c:pt idx="3146">
                  <c:v>5.2688958835346122</c:v>
                </c:pt>
                <c:pt idx="3147">
                  <c:v>5.3577297391355794</c:v>
                </c:pt>
                <c:pt idx="3148">
                  <c:v>5.4256614181154736</c:v>
                </c:pt>
                <c:pt idx="3149">
                  <c:v>5.5168712624023399</c:v>
                </c:pt>
                <c:pt idx="3150">
                  <c:v>5.587111450615966</c:v>
                </c:pt>
                <c:pt idx="3151">
                  <c:v>5.6620963570047111</c:v>
                </c:pt>
                <c:pt idx="3152">
                  <c:v>5.7057933623503212</c:v>
                </c:pt>
                <c:pt idx="3153">
                  <c:v>5.570489953181462</c:v>
                </c:pt>
                <c:pt idx="3154">
                  <c:v>5.6346527295601083</c:v>
                </c:pt>
                <c:pt idx="3155">
                  <c:v>5.7273097403706101</c:v>
                </c:pt>
                <c:pt idx="3156">
                  <c:v>5.7823801088690763</c:v>
                </c:pt>
                <c:pt idx="3157">
                  <c:v>5.9234420848599134</c:v>
                </c:pt>
                <c:pt idx="3158">
                  <c:v>6.1407035146861064</c:v>
                </c:pt>
                <c:pt idx="3159">
                  <c:v>6.358800291139981</c:v>
                </c:pt>
                <c:pt idx="3160">
                  <c:v>6.429878944144682</c:v>
                </c:pt>
                <c:pt idx="3161">
                  <c:v>6.4682624461659035</c:v>
                </c:pt>
                <c:pt idx="3162">
                  <c:v>6.5576865785099221</c:v>
                </c:pt>
                <c:pt idx="3163">
                  <c:v>6.5608083282057583</c:v>
                </c:pt>
                <c:pt idx="3164">
                  <c:v>6.534770857857497</c:v>
                </c:pt>
                <c:pt idx="3165">
                  <c:v>6.5532531275860961</c:v>
                </c:pt>
                <c:pt idx="3166">
                  <c:v>6.569629193067092</c:v>
                </c:pt>
                <c:pt idx="3167">
                  <c:v>6.6081638466055637</c:v>
                </c:pt>
                <c:pt idx="3168">
                  <c:v>6.6991205073755085</c:v>
                </c:pt>
                <c:pt idx="3169">
                  <c:v>6.7326288931619045</c:v>
                </c:pt>
                <c:pt idx="3170">
                  <c:v>6.8699892981902639</c:v>
                </c:pt>
                <c:pt idx="3171">
                  <c:v>6.9021557236017888</c:v>
                </c:pt>
                <c:pt idx="3172">
                  <c:v>6.6298255115520499</c:v>
                </c:pt>
                <c:pt idx="3173">
                  <c:v>6.376243724609318</c:v>
                </c:pt>
                <c:pt idx="3174">
                  <c:v>6.1852465033601325</c:v>
                </c:pt>
                <c:pt idx="3175">
                  <c:v>6.0432361128653502</c:v>
                </c:pt>
                <c:pt idx="3176">
                  <c:v>6.039702542394064</c:v>
                </c:pt>
                <c:pt idx="3177">
                  <c:v>6.061881933066779</c:v>
                </c:pt>
                <c:pt idx="3178">
                  <c:v>6.154843993946912</c:v>
                </c:pt>
                <c:pt idx="3179">
                  <c:v>6.2645205282850975</c:v>
                </c:pt>
                <c:pt idx="3180">
                  <c:v>6.3317676945950128</c:v>
                </c:pt>
                <c:pt idx="3181">
                  <c:v>6.3412390932951714</c:v>
                </c:pt>
                <c:pt idx="3182">
                  <c:v>6.4066209682901265</c:v>
                </c:pt>
                <c:pt idx="3183">
                  <c:v>6.4567901431891377</c:v>
                </c:pt>
                <c:pt idx="3184">
                  <c:v>6.4650248364216649</c:v>
                </c:pt>
                <c:pt idx="3185">
                  <c:v>6.3494546676134416</c:v>
                </c:pt>
                <c:pt idx="3186">
                  <c:v>6.2556877473062116</c:v>
                </c:pt>
                <c:pt idx="3187">
                  <c:v>6.3018150995664133</c:v>
                </c:pt>
                <c:pt idx="3188">
                  <c:v>6.3289039061302041</c:v>
                </c:pt>
                <c:pt idx="3189">
                  <c:v>6.3613857180622055</c:v>
                </c:pt>
                <c:pt idx="3190">
                  <c:v>6.4873575690538976</c:v>
                </c:pt>
                <c:pt idx="3191">
                  <c:v>6.5205247998548206</c:v>
                </c:pt>
                <c:pt idx="3192">
                  <c:v>6.4680482758496751</c:v>
                </c:pt>
                <c:pt idx="3193">
                  <c:v>6.3316135413937618</c:v>
                </c:pt>
                <c:pt idx="3194">
                  <c:v>6.2742925834886014</c:v>
                </c:pt>
                <c:pt idx="3195">
                  <c:v>6.2361399807988676</c:v>
                </c:pt>
                <c:pt idx="3196">
                  <c:v>6.1797693883083804</c:v>
                </c:pt>
                <c:pt idx="3197">
                  <c:v>6.0979357884892922</c:v>
                </c:pt>
                <c:pt idx="3198">
                  <c:v>5.9410269033160823</c:v>
                </c:pt>
                <c:pt idx="3199">
                  <c:v>5.9216125436999043</c:v>
                </c:pt>
                <c:pt idx="3200">
                  <c:v>5.9108686372205819</c:v>
                </c:pt>
                <c:pt idx="3201">
                  <c:v>5.871681418387082</c:v>
                </c:pt>
                <c:pt idx="3202">
                  <c:v>5.8957545171524863</c:v>
                </c:pt>
                <c:pt idx="3203">
                  <c:v>5.8522724659394338</c:v>
                </c:pt>
                <c:pt idx="3204">
                  <c:v>5.8372666371405586</c:v>
                </c:pt>
                <c:pt idx="3205">
                  <c:v>5.7554585882192573</c:v>
                </c:pt>
                <c:pt idx="3206">
                  <c:v>5.6002380686069468</c:v>
                </c:pt>
                <c:pt idx="3207">
                  <c:v>5.6117157872913177</c:v>
                </c:pt>
                <c:pt idx="3208">
                  <c:v>5.602258029009465</c:v>
                </c:pt>
                <c:pt idx="3209">
                  <c:v>5.6155468411536686</c:v>
                </c:pt>
                <c:pt idx="3210">
                  <c:v>5.6552622582492118</c:v>
                </c:pt>
                <c:pt idx="3211">
                  <c:v>5.7033018584672774</c:v>
                </c:pt>
                <c:pt idx="3212">
                  <c:v>5.7506107244084479</c:v>
                </c:pt>
                <c:pt idx="3213">
                  <c:v>5.7467128778004337</c:v>
                </c:pt>
                <c:pt idx="3214">
                  <c:v>5.8320942907809368</c:v>
                </c:pt>
                <c:pt idx="3215">
                  <c:v>5.9681741569836655</c:v>
                </c:pt>
                <c:pt idx="3216">
                  <c:v>6.0190827303410606</c:v>
                </c:pt>
                <c:pt idx="3217">
                  <c:v>6.0229584312766047</c:v>
                </c:pt>
                <c:pt idx="3218">
                  <c:v>6.077636868252859</c:v>
                </c:pt>
                <c:pt idx="3219">
                  <c:v>6.1033711104025059</c:v>
                </c:pt>
                <c:pt idx="3220">
                  <c:v>6.1260290031898004</c:v>
                </c:pt>
                <c:pt idx="3221">
                  <c:v>6.1883163239944761</c:v>
                </c:pt>
                <c:pt idx="3222">
                  <c:v>6.2061410101556245</c:v>
                </c:pt>
                <c:pt idx="3223">
                  <c:v>6.0694250530914386</c:v>
                </c:pt>
                <c:pt idx="3224">
                  <c:v>6.0255943962597929</c:v>
                </c:pt>
                <c:pt idx="3225">
                  <c:v>5.9581621598289258</c:v>
                </c:pt>
                <c:pt idx="3226">
                  <c:v>5.844366590989476</c:v>
                </c:pt>
                <c:pt idx="3227">
                  <c:v>5.8240477520687088</c:v>
                </c:pt>
                <c:pt idx="3228">
                  <c:v>5.890441198906486</c:v>
                </c:pt>
                <c:pt idx="3229">
                  <c:v>6.0265321814931809</c:v>
                </c:pt>
                <c:pt idx="3230">
                  <c:v>6.0524095576640597</c:v>
                </c:pt>
                <c:pt idx="3231">
                  <c:v>6.0383589174595889</c:v>
                </c:pt>
                <c:pt idx="3232">
                  <c:v>6.0641683280166161</c:v>
                </c:pt>
                <c:pt idx="3233">
                  <c:v>6.1362696447027236</c:v>
                </c:pt>
                <c:pt idx="3234">
                  <c:v>6.2758355506361791</c:v>
                </c:pt>
                <c:pt idx="3235">
                  <c:v>6.4350328795737708</c:v>
                </c:pt>
                <c:pt idx="3236">
                  <c:v>6.519495772299762</c:v>
                </c:pt>
                <c:pt idx="3237">
                  <c:v>6.5829490156498638</c:v>
                </c:pt>
                <c:pt idx="3238">
                  <c:v>6.6185148540604404</c:v>
                </c:pt>
                <c:pt idx="3239">
                  <c:v>6.5764414450982036</c:v>
                </c:pt>
                <c:pt idx="3240">
                  <c:v>6.5413149236404369</c:v>
                </c:pt>
                <c:pt idx="3241">
                  <c:v>6.5485992033832137</c:v>
                </c:pt>
                <c:pt idx="3242">
                  <c:v>6.5318694953808762</c:v>
                </c:pt>
                <c:pt idx="3243">
                  <c:v>6.6992764884248599</c:v>
                </c:pt>
                <c:pt idx="3244">
                  <c:v>6.810091984958885</c:v>
                </c:pt>
                <c:pt idx="3245">
                  <c:v>6.8203577032856471</c:v>
                </c:pt>
                <c:pt idx="3246">
                  <c:v>6.8791669952828842</c:v>
                </c:pt>
                <c:pt idx="3247">
                  <c:v>6.9943397984332449</c:v>
                </c:pt>
                <c:pt idx="3248">
                  <c:v>7.071480392939189</c:v>
                </c:pt>
                <c:pt idx="3249">
                  <c:v>7.1048459731988363</c:v>
                </c:pt>
                <c:pt idx="3250">
                  <c:v>7.0723851366517847</c:v>
                </c:pt>
                <c:pt idx="3251">
                  <c:v>7.0052079808959498</c:v>
                </c:pt>
                <c:pt idx="3252">
                  <c:v>6.9859118393572519</c:v>
                </c:pt>
                <c:pt idx="3253">
                  <c:v>6.9493206159457452</c:v>
                </c:pt>
                <c:pt idx="3254">
                  <c:v>6.8830004317965567</c:v>
                </c:pt>
                <c:pt idx="3255">
                  <c:v>6.7435275008322915</c:v>
                </c:pt>
                <c:pt idx="3256">
                  <c:v>6.6563955592093036</c:v>
                </c:pt>
                <c:pt idx="3257">
                  <c:v>6.5501578223682158</c:v>
                </c:pt>
                <c:pt idx="3258">
                  <c:v>6.4530388093737541</c:v>
                </c:pt>
                <c:pt idx="3259">
                  <c:v>6.3827045342986981</c:v>
                </c:pt>
                <c:pt idx="3260">
                  <c:v>6.2303042450875514</c:v>
                </c:pt>
                <c:pt idx="3261">
                  <c:v>6.2185415069993288</c:v>
                </c:pt>
                <c:pt idx="3262">
                  <c:v>6.2339843045038075</c:v>
                </c:pt>
                <c:pt idx="3263">
                  <c:v>6.2405861324215834</c:v>
                </c:pt>
                <c:pt idx="3264">
                  <c:v>6.2628743682031542</c:v>
                </c:pt>
                <c:pt idx="3265">
                  <c:v>6.311113512412005</c:v>
                </c:pt>
                <c:pt idx="3266">
                  <c:v>6.456398033024767</c:v>
                </c:pt>
                <c:pt idx="3267">
                  <c:v>6.6954310549801281</c:v>
                </c:pt>
                <c:pt idx="3268">
                  <c:v>6.9553385697042129</c:v>
                </c:pt>
                <c:pt idx="3269">
                  <c:v>7.228979051061768</c:v>
                </c:pt>
                <c:pt idx="3270">
                  <c:v>7.4608325137610896</c:v>
                </c:pt>
                <c:pt idx="3271">
                  <c:v>7.5723115175203244</c:v>
                </c:pt>
                <c:pt idx="3272">
                  <c:v>7.5587596322262449</c:v>
                </c:pt>
                <c:pt idx="3273">
                  <c:v>7.435887512029371</c:v>
                </c:pt>
                <c:pt idx="3274">
                  <c:v>7.3912260838819588</c:v>
                </c:pt>
                <c:pt idx="3275">
                  <c:v>7.2806644740585051</c:v>
                </c:pt>
                <c:pt idx="3276">
                  <c:v>7.1055738639671127</c:v>
                </c:pt>
                <c:pt idx="3277">
                  <c:v>7.0239041369449247</c:v>
                </c:pt>
                <c:pt idx="3278">
                  <c:v>7.0101411598978469</c:v>
                </c:pt>
                <c:pt idx="3279">
                  <c:v>7.062380172887937</c:v>
                </c:pt>
                <c:pt idx="3280">
                  <c:v>7.1361456921152238</c:v>
                </c:pt>
                <c:pt idx="3281">
                  <c:v>7.1250732521506945</c:v>
                </c:pt>
                <c:pt idx="3282">
                  <c:v>7.0182958993117719</c:v>
                </c:pt>
                <c:pt idx="3283">
                  <c:v>6.8791562722007216</c:v>
                </c:pt>
                <c:pt idx="3284">
                  <c:v>6.7691153184960218</c:v>
                </c:pt>
                <c:pt idx="3285">
                  <c:v>6.7646467943574606</c:v>
                </c:pt>
                <c:pt idx="3286">
                  <c:v>6.7237415102958931</c:v>
                </c:pt>
                <c:pt idx="3287">
                  <c:v>6.6866608772462408</c:v>
                </c:pt>
                <c:pt idx="3288">
                  <c:v>6.677989595597686</c:v>
                </c:pt>
                <c:pt idx="3289">
                  <c:v>6.5685823116620838</c:v>
                </c:pt>
                <c:pt idx="3290">
                  <c:v>6.7185400617321518</c:v>
                </c:pt>
                <c:pt idx="3291">
                  <c:v>6.8778321732371213</c:v>
                </c:pt>
                <c:pt idx="3292">
                  <c:v>6.9168969870778003</c:v>
                </c:pt>
                <c:pt idx="3293">
                  <c:v>6.9355675770696275</c:v>
                </c:pt>
                <c:pt idx="3294">
                  <c:v>6.8113403318791486</c:v>
                </c:pt>
                <c:pt idx="3295">
                  <c:v>6.6824301841238487</c:v>
                </c:pt>
                <c:pt idx="3296">
                  <c:v>6.5654649892073715</c:v>
                </c:pt>
                <c:pt idx="3297">
                  <c:v>6.5214572906486881</c:v>
                </c:pt>
                <c:pt idx="3298">
                  <c:v>6.593843177099262</c:v>
                </c:pt>
                <c:pt idx="3299">
                  <c:v>6.6393201570361962</c:v>
                </c:pt>
                <c:pt idx="3300">
                  <c:v>6.6789905304675319</c:v>
                </c:pt>
                <c:pt idx="3301">
                  <c:v>6.8144828843937786</c:v>
                </c:pt>
                <c:pt idx="3302">
                  <c:v>6.9951599816474808</c:v>
                </c:pt>
                <c:pt idx="3303">
                  <c:v>7.1894647643741525</c:v>
                </c:pt>
                <c:pt idx="3304">
                  <c:v>7.3593072361447502</c:v>
                </c:pt>
                <c:pt idx="3305">
                  <c:v>7.2646746783309135</c:v>
                </c:pt>
                <c:pt idx="3306">
                  <c:v>7.1749880422230845</c:v>
                </c:pt>
                <c:pt idx="3307">
                  <c:v>7.1073264094827966</c:v>
                </c:pt>
                <c:pt idx="3308">
                  <c:v>6.9827826822638759</c:v>
                </c:pt>
                <c:pt idx="3309">
                  <c:v>6.9239667288084759</c:v>
                </c:pt>
                <c:pt idx="3310">
                  <c:v>7.0409073423741235</c:v>
                </c:pt>
                <c:pt idx="3311">
                  <c:v>7.1124465740158627</c:v>
                </c:pt>
                <c:pt idx="3312">
                  <c:v>7.1353979199734807</c:v>
                </c:pt>
                <c:pt idx="3313">
                  <c:v>7.1364101181085289</c:v>
                </c:pt>
                <c:pt idx="3314">
                  <c:v>7.2467068545211619</c:v>
                </c:pt>
                <c:pt idx="3315">
                  <c:v>7.302580629069884</c:v>
                </c:pt>
                <c:pt idx="3316">
                  <c:v>7.2655831077769282</c:v>
                </c:pt>
                <c:pt idx="3317">
                  <c:v>7.2521057465814209</c:v>
                </c:pt>
                <c:pt idx="3318">
                  <c:v>7.2109770334147534</c:v>
                </c:pt>
                <c:pt idx="3319">
                  <c:v>7.2971915752489833</c:v>
                </c:pt>
                <c:pt idx="3320">
                  <c:v>7.1652842581894545</c:v>
                </c:pt>
                <c:pt idx="3321">
                  <c:v>7.087373902630727</c:v>
                </c:pt>
                <c:pt idx="3322">
                  <c:v>7.2458566732929404</c:v>
                </c:pt>
                <c:pt idx="3323">
                  <c:v>7.2654771546156196</c:v>
                </c:pt>
                <c:pt idx="3324">
                  <c:v>7.2775311910762222</c:v>
                </c:pt>
                <c:pt idx="3325">
                  <c:v>7.3689769802939971</c:v>
                </c:pt>
                <c:pt idx="3326">
                  <c:v>7.4475184550305622</c:v>
                </c:pt>
                <c:pt idx="3327">
                  <c:v>7.4685891991624027</c:v>
                </c:pt>
                <c:pt idx="3328">
                  <c:v>7.4444986381497031</c:v>
                </c:pt>
                <c:pt idx="3329">
                  <c:v>7.2892392763319656</c:v>
                </c:pt>
                <c:pt idx="3330">
                  <c:v>7.2369169086578538</c:v>
                </c:pt>
                <c:pt idx="3331">
                  <c:v>7.1829386875890258</c:v>
                </c:pt>
                <c:pt idx="3332">
                  <c:v>7.0999963329454854</c:v>
                </c:pt>
                <c:pt idx="3333">
                  <c:v>7.0040918650779602</c:v>
                </c:pt>
                <c:pt idx="3334">
                  <c:v>7.0125310292714156</c:v>
                </c:pt>
                <c:pt idx="3335">
                  <c:v>7.0651980472596447</c:v>
                </c:pt>
                <c:pt idx="3336">
                  <c:v>7.1013614354762566</c:v>
                </c:pt>
                <c:pt idx="3337">
                  <c:v>7.1090214497058017</c:v>
                </c:pt>
                <c:pt idx="3338">
                  <c:v>6.9597085769758245</c:v>
                </c:pt>
                <c:pt idx="3339">
                  <c:v>6.9055797499510962</c:v>
                </c:pt>
                <c:pt idx="3340">
                  <c:v>6.8499495216644206</c:v>
                </c:pt>
                <c:pt idx="3341">
                  <c:v>6.8676654661396759</c:v>
                </c:pt>
                <c:pt idx="3342">
                  <c:v>6.8143213300142325</c:v>
                </c:pt>
                <c:pt idx="3343">
                  <c:v>6.6339156496540808</c:v>
                </c:pt>
                <c:pt idx="3344">
                  <c:v>6.3190022361865408</c:v>
                </c:pt>
                <c:pt idx="3345">
                  <c:v>6.1224401758097269</c:v>
                </c:pt>
                <c:pt idx="3346">
                  <c:v>6.0664393191924439</c:v>
                </c:pt>
                <c:pt idx="3347">
                  <c:v>5.9506529674556194</c:v>
                </c:pt>
                <c:pt idx="3348">
                  <c:v>5.791893975433811</c:v>
                </c:pt>
                <c:pt idx="3349">
                  <c:v>5.6543886488491717</c:v>
                </c:pt>
                <c:pt idx="3350">
                  <c:v>5.4582682725723819</c:v>
                </c:pt>
                <c:pt idx="3351">
                  <c:v>5.2369191542474303</c:v>
                </c:pt>
                <c:pt idx="3352">
                  <c:v>5.27324626402637</c:v>
                </c:pt>
                <c:pt idx="3353">
                  <c:v>5.3618975799677662</c:v>
                </c:pt>
                <c:pt idx="3354">
                  <c:v>5.5585247162169704</c:v>
                </c:pt>
                <c:pt idx="3355">
                  <c:v>5.669269205901446</c:v>
                </c:pt>
                <c:pt idx="3356">
                  <c:v>5.7208756837965389</c:v>
                </c:pt>
                <c:pt idx="3357">
                  <c:v>5.7414711775381226</c:v>
                </c:pt>
                <c:pt idx="3358">
                  <c:v>5.7890238898025563</c:v>
                </c:pt>
                <c:pt idx="3359">
                  <c:v>5.8964306072155264</c:v>
                </c:pt>
                <c:pt idx="3360">
                  <c:v>6.1302789789558192</c:v>
                </c:pt>
                <c:pt idx="3361">
                  <c:v>6.2463087964341133</c:v>
                </c:pt>
                <c:pt idx="3362">
                  <c:v>6.3462713956288344</c:v>
                </c:pt>
                <c:pt idx="3363">
                  <c:v>6.2955575167954665</c:v>
                </c:pt>
                <c:pt idx="3364">
                  <c:v>6.2015939128957482</c:v>
                </c:pt>
                <c:pt idx="3365">
                  <c:v>6.1759631427448207</c:v>
                </c:pt>
                <c:pt idx="3366">
                  <c:v>6.1280134106421604</c:v>
                </c:pt>
                <c:pt idx="3367">
                  <c:v>6.1119784891231266</c:v>
                </c:pt>
                <c:pt idx="3368">
                  <c:v>6.037812337800835</c:v>
                </c:pt>
                <c:pt idx="3369">
                  <c:v>5.9984825361378817</c:v>
                </c:pt>
                <c:pt idx="3370">
                  <c:v>5.9242095345198713</c:v>
                </c:pt>
                <c:pt idx="3371">
                  <c:v>5.8950307151133421</c:v>
                </c:pt>
                <c:pt idx="3372">
                  <c:v>6.0441617868224338</c:v>
                </c:pt>
                <c:pt idx="3373">
                  <c:v>6.0816082958447337</c:v>
                </c:pt>
                <c:pt idx="3374">
                  <c:v>6.0223292384088474</c:v>
                </c:pt>
                <c:pt idx="3375">
                  <c:v>6.0745054938768206</c:v>
                </c:pt>
                <c:pt idx="3376">
                  <c:v>6.2563196835757058</c:v>
                </c:pt>
                <c:pt idx="3377">
                  <c:v>6.3512974669826221</c:v>
                </c:pt>
                <c:pt idx="3378">
                  <c:v>6.5145496771593274</c:v>
                </c:pt>
                <c:pt idx="3379">
                  <c:v>6.6457599935156635</c:v>
                </c:pt>
                <c:pt idx="3380">
                  <c:v>6.6383474788563381</c:v>
                </c:pt>
                <c:pt idx="3381">
                  <c:v>6.582727168806132</c:v>
                </c:pt>
                <c:pt idx="3382">
                  <c:v>6.6070359159450129</c:v>
                </c:pt>
                <c:pt idx="3383">
                  <c:v>6.6202720820962329</c:v>
                </c:pt>
                <c:pt idx="3384">
                  <c:v>6.6315723101274733</c:v>
                </c:pt>
                <c:pt idx="3385">
                  <c:v>6.7113754202723639</c:v>
                </c:pt>
                <c:pt idx="3386">
                  <c:v>6.8529335587112925</c:v>
                </c:pt>
                <c:pt idx="3387">
                  <c:v>6.94722211059198</c:v>
                </c:pt>
                <c:pt idx="3388">
                  <c:v>7.0497407521372653</c:v>
                </c:pt>
                <c:pt idx="3389">
                  <c:v>7.1487291658337782</c:v>
                </c:pt>
                <c:pt idx="3390">
                  <c:v>7.2731541850182477</c:v>
                </c:pt>
                <c:pt idx="3391">
                  <c:v>7.3738297378950186</c:v>
                </c:pt>
                <c:pt idx="3392">
                  <c:v>7.5044653750571593</c:v>
                </c:pt>
                <c:pt idx="3393">
                  <c:v>7.6715458201272844</c:v>
                </c:pt>
                <c:pt idx="3394">
                  <c:v>7.7902710135268238</c:v>
                </c:pt>
                <c:pt idx="3395">
                  <c:v>7.9222698903676614</c:v>
                </c:pt>
                <c:pt idx="3396">
                  <c:v>7.9562627221972253</c:v>
                </c:pt>
                <c:pt idx="3397">
                  <c:v>7.9254766487406041</c:v>
                </c:pt>
                <c:pt idx="3398">
                  <c:v>7.8975577568606212</c:v>
                </c:pt>
                <c:pt idx="3399">
                  <c:v>7.9232119022320271</c:v>
                </c:pt>
                <c:pt idx="3400">
                  <c:v>7.8341927449858337</c:v>
                </c:pt>
                <c:pt idx="3401">
                  <c:v>7.7971353187744254</c:v>
                </c:pt>
                <c:pt idx="3402">
                  <c:v>7.693908282310276</c:v>
                </c:pt>
                <c:pt idx="3403">
                  <c:v>7.4953297960021343</c:v>
                </c:pt>
                <c:pt idx="3404">
                  <c:v>7.3840472019342682</c:v>
                </c:pt>
                <c:pt idx="3405">
                  <c:v>7.3077291766079702</c:v>
                </c:pt>
                <c:pt idx="3406">
                  <c:v>7.2161220808733635</c:v>
                </c:pt>
                <c:pt idx="3407">
                  <c:v>7.2152596917702549</c:v>
                </c:pt>
                <c:pt idx="3408">
                  <c:v>7.2208434495806575</c:v>
                </c:pt>
                <c:pt idx="3409">
                  <c:v>7.3609408773209299</c:v>
                </c:pt>
                <c:pt idx="3410">
                  <c:v>7.4081477774804823</c:v>
                </c:pt>
                <c:pt idx="3411">
                  <c:v>7.4195034859424496</c:v>
                </c:pt>
                <c:pt idx="3412">
                  <c:v>7.490746634243914</c:v>
                </c:pt>
                <c:pt idx="3413">
                  <c:v>7.6514994122480458</c:v>
                </c:pt>
                <c:pt idx="3414">
                  <c:v>7.9082796988684869</c:v>
                </c:pt>
                <c:pt idx="3415">
                  <c:v>7.9339075463783271</c:v>
                </c:pt>
                <c:pt idx="3416">
                  <c:v>7.8417738329463331</c:v>
                </c:pt>
                <c:pt idx="3417">
                  <c:v>7.7151674771961529</c:v>
                </c:pt>
                <c:pt idx="3418">
                  <c:v>7.6587589415442734</c:v>
                </c:pt>
                <c:pt idx="3419">
                  <c:v>7.5983902575583588</c:v>
                </c:pt>
                <c:pt idx="3420">
                  <c:v>7.6211646375672366</c:v>
                </c:pt>
                <c:pt idx="3421">
                  <c:v>7.6016158038405557</c:v>
                </c:pt>
                <c:pt idx="3422">
                  <c:v>7.4955359132407811</c:v>
                </c:pt>
                <c:pt idx="3423">
                  <c:v>7.2468600169425956</c:v>
                </c:pt>
                <c:pt idx="3424">
                  <c:v>6.9733563715393672</c:v>
                </c:pt>
                <c:pt idx="3425">
                  <c:v>6.9418525182549411</c:v>
                </c:pt>
                <c:pt idx="3426">
                  <c:v>7.0223298647339565</c:v>
                </c:pt>
                <c:pt idx="3427">
                  <c:v>7.1951262214884499</c:v>
                </c:pt>
                <c:pt idx="3428">
                  <c:v>7.3250807943728651</c:v>
                </c:pt>
                <c:pt idx="3429">
                  <c:v>7.4414752436516709</c:v>
                </c:pt>
                <c:pt idx="3430">
                  <c:v>7.4577376665050643</c:v>
                </c:pt>
                <c:pt idx="3431">
                  <c:v>7.3694505541432695</c:v>
                </c:pt>
                <c:pt idx="3432">
                  <c:v>7.3473251266448436</c:v>
                </c:pt>
                <c:pt idx="3433">
                  <c:v>7.3841401142786571</c:v>
                </c:pt>
                <c:pt idx="3434">
                  <c:v>7.3830601796797692</c:v>
                </c:pt>
                <c:pt idx="3435">
                  <c:v>7.2942193763747891</c:v>
                </c:pt>
                <c:pt idx="3436">
                  <c:v>7.0375395601564081</c:v>
                </c:pt>
                <c:pt idx="3437">
                  <c:v>6.8715984281259299</c:v>
                </c:pt>
                <c:pt idx="3438">
                  <c:v>6.9097944413097938</c:v>
                </c:pt>
                <c:pt idx="3439">
                  <c:v>7.093608010733349</c:v>
                </c:pt>
                <c:pt idx="3440">
                  <c:v>7.3211199014515742</c:v>
                </c:pt>
                <c:pt idx="3441">
                  <c:v>7.3585884889473787</c:v>
                </c:pt>
                <c:pt idx="3442">
                  <c:v>7.3158596784990513</c:v>
                </c:pt>
                <c:pt idx="3443">
                  <c:v>7.2123763217276604</c:v>
                </c:pt>
                <c:pt idx="3444">
                  <c:v>7.1355868700421707</c:v>
                </c:pt>
                <c:pt idx="3445">
                  <c:v>6.9802843123045477</c:v>
                </c:pt>
                <c:pt idx="3446">
                  <c:v>6.9682891480579308</c:v>
                </c:pt>
                <c:pt idx="3447">
                  <c:v>7.1787739072659198</c:v>
                </c:pt>
                <c:pt idx="3448">
                  <c:v>7.4901986395919575</c:v>
                </c:pt>
                <c:pt idx="3449">
                  <c:v>7.7273256636843106</c:v>
                </c:pt>
                <c:pt idx="3450">
                  <c:v>7.778772864181752</c:v>
                </c:pt>
                <c:pt idx="3451">
                  <c:v>7.7589208072682219</c:v>
                </c:pt>
                <c:pt idx="3452">
                  <c:v>7.7288879253477782</c:v>
                </c:pt>
                <c:pt idx="3453">
                  <c:v>7.6831003914175575</c:v>
                </c:pt>
                <c:pt idx="3454">
                  <c:v>7.6609601759714732</c:v>
                </c:pt>
                <c:pt idx="3455">
                  <c:v>7.636714813799113</c:v>
                </c:pt>
                <c:pt idx="3456">
                  <c:v>7.538705435835551</c:v>
                </c:pt>
                <c:pt idx="3457">
                  <c:v>7.5300928457649015</c:v>
                </c:pt>
                <c:pt idx="3458">
                  <c:v>7.4437971591081507</c:v>
                </c:pt>
                <c:pt idx="3459">
                  <c:v>7.2524137987390187</c:v>
                </c:pt>
                <c:pt idx="3460">
                  <c:v>7.1930368406366076</c:v>
                </c:pt>
                <c:pt idx="3461">
                  <c:v>7.1460677501540601</c:v>
                </c:pt>
                <c:pt idx="3462">
                  <c:v>7.1221726572174129</c:v>
                </c:pt>
                <c:pt idx="3463">
                  <c:v>7.2343418182846095</c:v>
                </c:pt>
                <c:pt idx="3464">
                  <c:v>7.3522016432092885</c:v>
                </c:pt>
                <c:pt idx="3465">
                  <c:v>7.4482186790856231</c:v>
                </c:pt>
                <c:pt idx="3466">
                  <c:v>7.498538198520639</c:v>
                </c:pt>
                <c:pt idx="3467">
                  <c:v>7.5386404971805181</c:v>
                </c:pt>
                <c:pt idx="3468">
                  <c:v>7.5037860379239971</c:v>
                </c:pt>
                <c:pt idx="3469">
                  <c:v>7.5285143023479533</c:v>
                </c:pt>
                <c:pt idx="3470">
                  <c:v>7.5139749915566432</c:v>
                </c:pt>
                <c:pt idx="3471">
                  <c:v>7.3891175050957951</c:v>
                </c:pt>
                <c:pt idx="3472">
                  <c:v>7.1838552306639896</c:v>
                </c:pt>
                <c:pt idx="3473">
                  <c:v>7.0265394716470935</c:v>
                </c:pt>
                <c:pt idx="3474">
                  <c:v>6.8510086909895573</c:v>
                </c:pt>
                <c:pt idx="3475">
                  <c:v>6.7166866588482312</c:v>
                </c:pt>
                <c:pt idx="3476">
                  <c:v>6.5668402804705952</c:v>
                </c:pt>
                <c:pt idx="3477">
                  <c:v>6.554221997429412</c:v>
                </c:pt>
                <c:pt idx="3478">
                  <c:v>6.5875910710704089</c:v>
                </c:pt>
                <c:pt idx="3479">
                  <c:v>6.5423554942309963</c:v>
                </c:pt>
                <c:pt idx="3480">
                  <c:v>6.6426548843036546</c:v>
                </c:pt>
                <c:pt idx="3481">
                  <c:v>6.8843488493692098</c:v>
                </c:pt>
                <c:pt idx="3482">
                  <c:v>7.0525864283807751</c:v>
                </c:pt>
                <c:pt idx="3483">
                  <c:v>7.0530721867993584</c:v>
                </c:pt>
                <c:pt idx="3484">
                  <c:v>7.2162520035156064</c:v>
                </c:pt>
                <c:pt idx="3485">
                  <c:v>7.3856628297687559</c:v>
                </c:pt>
                <c:pt idx="3486">
                  <c:v>7.5204048784249435</c:v>
                </c:pt>
                <c:pt idx="3487">
                  <c:v>7.6759780477425901</c:v>
                </c:pt>
                <c:pt idx="3488">
                  <c:v>7.9376952944163319</c:v>
                </c:pt>
                <c:pt idx="3489">
                  <c:v>8.110508619997356</c:v>
                </c:pt>
                <c:pt idx="3490">
                  <c:v>8.1898019715018506</c:v>
                </c:pt>
                <c:pt idx="3491">
                  <c:v>8.2131734387508342</c:v>
                </c:pt>
                <c:pt idx="3492">
                  <c:v>8.3823984471661142</c:v>
                </c:pt>
                <c:pt idx="3493">
                  <c:v>8.522210429787048</c:v>
                </c:pt>
                <c:pt idx="3494">
                  <c:v>8.6659431918391014</c:v>
                </c:pt>
                <c:pt idx="3495">
                  <c:v>8.8115142162366471</c:v>
                </c:pt>
                <c:pt idx="3496">
                  <c:v>9.0270054249264824</c:v>
                </c:pt>
                <c:pt idx="3497">
                  <c:v>9.139358237674557</c:v>
                </c:pt>
                <c:pt idx="3498">
                  <c:v>9.0980716191637967</c:v>
                </c:pt>
                <c:pt idx="3499">
                  <c:v>9.0128349225113933</c:v>
                </c:pt>
                <c:pt idx="3500">
                  <c:v>8.9657781274231514</c:v>
                </c:pt>
                <c:pt idx="3501">
                  <c:v>8.8436115388441117</c:v>
                </c:pt>
                <c:pt idx="3502">
                  <c:v>8.6553380463951299</c:v>
                </c:pt>
                <c:pt idx="3503">
                  <c:v>8.6275679645879215</c:v>
                </c:pt>
                <c:pt idx="3504">
                  <c:v>8.651291211119279</c:v>
                </c:pt>
                <c:pt idx="3505">
                  <c:v>8.6659150248891752</c:v>
                </c:pt>
                <c:pt idx="3506">
                  <c:v>8.6779231723475299</c:v>
                </c:pt>
                <c:pt idx="3507">
                  <c:v>8.4973859458368839</c:v>
                </c:pt>
                <c:pt idx="3508">
                  <c:v>8.2595672159952276</c:v>
                </c:pt>
                <c:pt idx="3509">
                  <c:v>8.196050700111206</c:v>
                </c:pt>
                <c:pt idx="3510">
                  <c:v>8.1730863650037779</c:v>
                </c:pt>
                <c:pt idx="3511">
                  <c:v>8.0678993654141209</c:v>
                </c:pt>
                <c:pt idx="3512">
                  <c:v>8.012689830491599</c:v>
                </c:pt>
                <c:pt idx="3513">
                  <c:v>7.9549138467315883</c:v>
                </c:pt>
                <c:pt idx="3514">
                  <c:v>7.9496229733139758</c:v>
                </c:pt>
                <c:pt idx="3515">
                  <c:v>8.0163732058097548</c:v>
                </c:pt>
                <c:pt idx="3516">
                  <c:v>8.2166056479389447</c:v>
                </c:pt>
                <c:pt idx="3517">
                  <c:v>8.3870091650281946</c:v>
                </c:pt>
                <c:pt idx="3518">
                  <c:v>8.4652583677451219</c:v>
                </c:pt>
                <c:pt idx="3519">
                  <c:v>8.5245513285819925</c:v>
                </c:pt>
                <c:pt idx="3520">
                  <c:v>8.5289602975184575</c:v>
                </c:pt>
                <c:pt idx="3521">
                  <c:v>8.4473208424807851</c:v>
                </c:pt>
                <c:pt idx="3522">
                  <c:v>8.3727459877318093</c:v>
                </c:pt>
                <c:pt idx="3523">
                  <c:v>8.327975270102538</c:v>
                </c:pt>
                <c:pt idx="3524">
                  <c:v>8.2760942077105941</c:v>
                </c:pt>
                <c:pt idx="3525">
                  <c:v>8.2571526420264654</c:v>
                </c:pt>
                <c:pt idx="3526">
                  <c:v>8.1845155318797129</c:v>
                </c:pt>
                <c:pt idx="3527">
                  <c:v>8.0713589798448062</c:v>
                </c:pt>
                <c:pt idx="3528">
                  <c:v>7.9313144701816993</c:v>
                </c:pt>
                <c:pt idx="3529">
                  <c:v>7.8560965926222108</c:v>
                </c:pt>
                <c:pt idx="3530">
                  <c:v>7.8321624393679024</c:v>
                </c:pt>
                <c:pt idx="3531">
                  <c:v>7.972825895771317</c:v>
                </c:pt>
                <c:pt idx="3532">
                  <c:v>8.1972401746871153</c:v>
                </c:pt>
                <c:pt idx="3533">
                  <c:v>8.4033875808380714</c:v>
                </c:pt>
                <c:pt idx="3534">
                  <c:v>8.4905081069163568</c:v>
                </c:pt>
                <c:pt idx="3535">
                  <c:v>8.5730445971161675</c:v>
                </c:pt>
                <c:pt idx="3536">
                  <c:v>8.6016247940782744</c:v>
                </c:pt>
                <c:pt idx="3537">
                  <c:v>8.419625081936676</c:v>
                </c:pt>
                <c:pt idx="3538">
                  <c:v>8.2647965383936235</c:v>
                </c:pt>
                <c:pt idx="3539">
                  <c:v>8.0544176786635191</c:v>
                </c:pt>
                <c:pt idx="3540">
                  <c:v>7.9346556584557799</c:v>
                </c:pt>
                <c:pt idx="3541">
                  <c:v>7.7830051888191072</c:v>
                </c:pt>
                <c:pt idx="3542">
                  <c:v>7.6991698812313896</c:v>
                </c:pt>
                <c:pt idx="3543">
                  <c:v>7.5637195111396771</c:v>
                </c:pt>
                <c:pt idx="3544">
                  <c:v>7.5319612248935188</c:v>
                </c:pt>
                <c:pt idx="3545">
                  <c:v>7.3334017662978299</c:v>
                </c:pt>
                <c:pt idx="3546">
                  <c:v>7.022154263750843</c:v>
                </c:pt>
                <c:pt idx="3547">
                  <c:v>6.841988492931625</c:v>
                </c:pt>
                <c:pt idx="3548">
                  <c:v>6.6440614072652444</c:v>
                </c:pt>
                <c:pt idx="3549">
                  <c:v>6.5488472364116328</c:v>
                </c:pt>
                <c:pt idx="3550">
                  <c:v>6.531338460480657</c:v>
                </c:pt>
                <c:pt idx="3551">
                  <c:v>6.5774352088633981</c:v>
                </c:pt>
                <c:pt idx="3552">
                  <c:v>6.5707781214585887</c:v>
                </c:pt>
                <c:pt idx="3553">
                  <c:v>6.7591533638840771</c:v>
                </c:pt>
                <c:pt idx="3554">
                  <c:v>6.8400094972176664</c:v>
                </c:pt>
                <c:pt idx="3555">
                  <c:v>6.9719256970785732</c:v>
                </c:pt>
                <c:pt idx="3556">
                  <c:v>7.081625679736649</c:v>
                </c:pt>
                <c:pt idx="3557">
                  <c:v>7.2144901901628851</c:v>
                </c:pt>
                <c:pt idx="3558">
                  <c:v>7.391631619261485</c:v>
                </c:pt>
                <c:pt idx="3559">
                  <c:v>7.4826234037489838</c:v>
                </c:pt>
                <c:pt idx="3560">
                  <c:v>7.4672774433901914</c:v>
                </c:pt>
                <c:pt idx="3561">
                  <c:v>7.3622773480154295</c:v>
                </c:pt>
                <c:pt idx="3562">
                  <c:v>7.3248167626582736</c:v>
                </c:pt>
                <c:pt idx="3563">
                  <c:v>7.472583397950781</c:v>
                </c:pt>
                <c:pt idx="3564">
                  <c:v>7.5292008641223696</c:v>
                </c:pt>
                <c:pt idx="3565">
                  <c:v>7.5298900895507819</c:v>
                </c:pt>
                <c:pt idx="3566">
                  <c:v>7.4727233633242323</c:v>
                </c:pt>
                <c:pt idx="3567">
                  <c:v>7.5717060431958565</c:v>
                </c:pt>
                <c:pt idx="3568">
                  <c:v>7.6230117262253971</c:v>
                </c:pt>
                <c:pt idx="3569">
                  <c:v>7.5542848453299438</c:v>
                </c:pt>
                <c:pt idx="3570">
                  <c:v>7.3786759809553422</c:v>
                </c:pt>
                <c:pt idx="3571">
                  <c:v>7.1757390910970802</c:v>
                </c:pt>
                <c:pt idx="3572">
                  <c:v>6.9490117289840017</c:v>
                </c:pt>
                <c:pt idx="3573">
                  <c:v>6.8001484013442308</c:v>
                </c:pt>
                <c:pt idx="3574">
                  <c:v>6.6548741948674452</c:v>
                </c:pt>
                <c:pt idx="3575">
                  <c:v>6.4962794330664968</c:v>
                </c:pt>
                <c:pt idx="3576">
                  <c:v>6.405745008579272</c:v>
                </c:pt>
                <c:pt idx="3577">
                  <c:v>6.5029429356769057</c:v>
                </c:pt>
                <c:pt idx="3578">
                  <c:v>6.7769204362221629</c:v>
                </c:pt>
                <c:pt idx="3579">
                  <c:v>6.9242086419262066</c:v>
                </c:pt>
                <c:pt idx="3580">
                  <c:v>7.0435528685946034</c:v>
                </c:pt>
                <c:pt idx="3581">
                  <c:v>7.2687426128655908</c:v>
                </c:pt>
                <c:pt idx="3582">
                  <c:v>7.6415436234715441</c:v>
                </c:pt>
                <c:pt idx="3583">
                  <c:v>7.8541707983125821</c:v>
                </c:pt>
                <c:pt idx="3584">
                  <c:v>8.0761110470856572</c:v>
                </c:pt>
                <c:pt idx="3585">
                  <c:v>8.4020624370449006</c:v>
                </c:pt>
                <c:pt idx="3586">
                  <c:v>8.7950948377550997</c:v>
                </c:pt>
                <c:pt idx="3587">
                  <c:v>9.0240229370417619</c:v>
                </c:pt>
                <c:pt idx="3588">
                  <c:v>9.0822167288190609</c:v>
                </c:pt>
                <c:pt idx="3589">
                  <c:v>8.9752606662525753</c:v>
                </c:pt>
                <c:pt idx="3590">
                  <c:v>8.8952619801316164</c:v>
                </c:pt>
                <c:pt idx="3591">
                  <c:v>8.7800048322338551</c:v>
                </c:pt>
                <c:pt idx="3592">
                  <c:v>8.6703841833230264</c:v>
                </c:pt>
                <c:pt idx="3593">
                  <c:v>8.4782831208080438</c:v>
                </c:pt>
                <c:pt idx="3594">
                  <c:v>8.3075301530218439</c:v>
                </c:pt>
                <c:pt idx="3595">
                  <c:v>8.1517133552885213</c:v>
                </c:pt>
                <c:pt idx="3596">
                  <c:v>8.1163478680280665</c:v>
                </c:pt>
                <c:pt idx="3597">
                  <c:v>7.9820502068238053</c:v>
                </c:pt>
                <c:pt idx="3598">
                  <c:v>7.8377243339912388</c:v>
                </c:pt>
                <c:pt idx="3599">
                  <c:v>7.6385879329070274</c:v>
                </c:pt>
                <c:pt idx="3600">
                  <c:v>7.5447612503163928</c:v>
                </c:pt>
                <c:pt idx="3601">
                  <c:v>7.7665355770703561</c:v>
                </c:pt>
                <c:pt idx="3602">
                  <c:v>8.0236373963841086</c:v>
                </c:pt>
                <c:pt idx="3603">
                  <c:v>8.2225756738711624</c:v>
                </c:pt>
                <c:pt idx="3604">
                  <c:v>8.269534531830713</c:v>
                </c:pt>
                <c:pt idx="3605">
                  <c:v>8.4735549109771178</c:v>
                </c:pt>
                <c:pt idx="3606">
                  <c:v>8.5893669748952135</c:v>
                </c:pt>
                <c:pt idx="3607">
                  <c:v>8.5968077232385394</c:v>
                </c:pt>
                <c:pt idx="3608">
                  <c:v>8.6957631011801091</c:v>
                </c:pt>
                <c:pt idx="3609">
                  <c:v>8.6607989199755551</c:v>
                </c:pt>
                <c:pt idx="3610">
                  <c:v>8.5447487703389147</c:v>
                </c:pt>
                <c:pt idx="3611">
                  <c:v>8.5672847407746602</c:v>
                </c:pt>
                <c:pt idx="3612">
                  <c:v>8.5854869798253137</c:v>
                </c:pt>
                <c:pt idx="3613">
                  <c:v>8.6451615580630907</c:v>
                </c:pt>
                <c:pt idx="3614">
                  <c:v>8.6092778206548815</c:v>
                </c:pt>
                <c:pt idx="3615">
                  <c:v>8.4862806318260731</c:v>
                </c:pt>
                <c:pt idx="3616">
                  <c:v>8.383650694677609</c:v>
                </c:pt>
                <c:pt idx="3617">
                  <c:v>8.4467671191762896</c:v>
                </c:pt>
                <c:pt idx="3618">
                  <c:v>8.5805255634083277</c:v>
                </c:pt>
                <c:pt idx="3619">
                  <c:v>8.7546775156532437</c:v>
                </c:pt>
                <c:pt idx="3620">
                  <c:v>8.8088626812060919</c:v>
                </c:pt>
                <c:pt idx="3621">
                  <c:v>8.7745060356743991</c:v>
                </c:pt>
                <c:pt idx="3622">
                  <c:v>8.5825878644536182</c:v>
                </c:pt>
                <c:pt idx="3623">
                  <c:v>8.2366331853121579</c:v>
                </c:pt>
                <c:pt idx="3624">
                  <c:v>8.0897223363612625</c:v>
                </c:pt>
                <c:pt idx="3625">
                  <c:v>7.9289174197926933</c:v>
                </c:pt>
                <c:pt idx="3626">
                  <c:v>7.7123766753830214</c:v>
                </c:pt>
                <c:pt idx="3627">
                  <c:v>7.4834298160714168</c:v>
                </c:pt>
                <c:pt idx="3628">
                  <c:v>7.2959968594130977</c:v>
                </c:pt>
                <c:pt idx="3629">
                  <c:v>7.1631349918930107</c:v>
                </c:pt>
                <c:pt idx="3630">
                  <c:v>7.1666644569936713</c:v>
                </c:pt>
                <c:pt idx="3631">
                  <c:v>7.2614841146818767</c:v>
                </c:pt>
                <c:pt idx="3632">
                  <c:v>7.2733693468637881</c:v>
                </c:pt>
                <c:pt idx="3633">
                  <c:v>7.1758475157208581</c:v>
                </c:pt>
                <c:pt idx="3634">
                  <c:v>7.1223502766771833</c:v>
                </c:pt>
                <c:pt idx="3635">
                  <c:v>7.1605583596538764</c:v>
                </c:pt>
                <c:pt idx="3636">
                  <c:v>7.2206718500694542</c:v>
                </c:pt>
                <c:pt idx="3637">
                  <c:v>7.238307501147399</c:v>
                </c:pt>
                <c:pt idx="3638">
                  <c:v>7.2118553744115186</c:v>
                </c:pt>
                <c:pt idx="3639">
                  <c:v>7.0991333659659208</c:v>
                </c:pt>
                <c:pt idx="3640">
                  <c:v>6.9514293766313795</c:v>
                </c:pt>
                <c:pt idx="3641">
                  <c:v>6.8397189546682267</c:v>
                </c:pt>
                <c:pt idx="3642">
                  <c:v>6.7932284335708122</c:v>
                </c:pt>
                <c:pt idx="3643">
                  <c:v>6.6232608060612668</c:v>
                </c:pt>
                <c:pt idx="3644">
                  <c:v>6.4529186482771994</c:v>
                </c:pt>
                <c:pt idx="3645">
                  <c:v>6.3577122828060659</c:v>
                </c:pt>
                <c:pt idx="3646">
                  <c:v>6.3001566612004973</c:v>
                </c:pt>
                <c:pt idx="3647">
                  <c:v>6.371825352562527</c:v>
                </c:pt>
                <c:pt idx="3648">
                  <c:v>6.3750704064233439</c:v>
                </c:pt>
                <c:pt idx="3649">
                  <c:v>6.2711016836068101</c:v>
                </c:pt>
                <c:pt idx="3650">
                  <c:v>6.2243997209404816</c:v>
                </c:pt>
                <c:pt idx="3651">
                  <c:v>6.2398779709885419</c:v>
                </c:pt>
                <c:pt idx="3652">
                  <c:v>6.3295587505305786</c:v>
                </c:pt>
                <c:pt idx="3653">
                  <c:v>6.5436060973123125</c:v>
                </c:pt>
                <c:pt idx="3654">
                  <c:v>6.6185563183084701</c:v>
                </c:pt>
                <c:pt idx="3655">
                  <c:v>6.6309013214066681</c:v>
                </c:pt>
                <c:pt idx="3656">
                  <c:v>6.7166189665161635</c:v>
                </c:pt>
                <c:pt idx="3657">
                  <c:v>6.8140296966677214</c:v>
                </c:pt>
                <c:pt idx="3658">
                  <c:v>6.7675695056683995</c:v>
                </c:pt>
                <c:pt idx="3659">
                  <c:v>6.8955584703315242</c:v>
                </c:pt>
                <c:pt idx="3660">
                  <c:v>7.0592032160994469</c:v>
                </c:pt>
                <c:pt idx="3661">
                  <c:v>7.1696722582564929</c:v>
                </c:pt>
                <c:pt idx="3662">
                  <c:v>7.2257815820473912</c:v>
                </c:pt>
                <c:pt idx="3663">
                  <c:v>7.2954522273020075</c:v>
                </c:pt>
                <c:pt idx="3664">
                  <c:v>7.2951195561336153</c:v>
                </c:pt>
                <c:pt idx="3665">
                  <c:v>7.4251983925688352</c:v>
                </c:pt>
                <c:pt idx="3666">
                  <c:v>7.5433865764192172</c:v>
                </c:pt>
                <c:pt idx="3667">
                  <c:v>7.5248118590033979</c:v>
                </c:pt>
                <c:pt idx="3668">
                  <c:v>7.6335278335941084</c:v>
                </c:pt>
                <c:pt idx="3669">
                  <c:v>7.8251194644809248</c:v>
                </c:pt>
                <c:pt idx="3670">
                  <c:v>8.1269529401634895</c:v>
                </c:pt>
                <c:pt idx="3671">
                  <c:v>8.3424229900399034</c:v>
                </c:pt>
                <c:pt idx="3672">
                  <c:v>8.6820409144954631</c:v>
                </c:pt>
                <c:pt idx="3673">
                  <c:v>8.8250536958268366</c:v>
                </c:pt>
                <c:pt idx="3674">
                  <c:v>8.8529776307028083</c:v>
                </c:pt>
                <c:pt idx="3675">
                  <c:v>9.1232463279734066</c:v>
                </c:pt>
                <c:pt idx="3676">
                  <c:v>9.4101933393875985</c:v>
                </c:pt>
                <c:pt idx="3677">
                  <c:v>9.670997313917292</c:v>
                </c:pt>
                <c:pt idx="3678">
                  <c:v>9.8396378890643437</c:v>
                </c:pt>
                <c:pt idx="3679">
                  <c:v>9.9364414492528912</c:v>
                </c:pt>
                <c:pt idx="3680">
                  <c:v>10.036672146360868</c:v>
                </c:pt>
                <c:pt idx="3681">
                  <c:v>10.072459410749802</c:v>
                </c:pt>
                <c:pt idx="3682">
                  <c:v>10.024770672555064</c:v>
                </c:pt>
                <c:pt idx="3683">
                  <c:v>9.9037022598902809</c:v>
                </c:pt>
                <c:pt idx="3684">
                  <c:v>9.7790129936459529</c:v>
                </c:pt>
                <c:pt idx="3685">
                  <c:v>9.6319155715266564</c:v>
                </c:pt>
                <c:pt idx="3686">
                  <c:v>9.4574040836453435</c:v>
                </c:pt>
                <c:pt idx="3687">
                  <c:v>9.1839186102895631</c:v>
                </c:pt>
                <c:pt idx="3688">
                  <c:v>9.0043116450549583</c:v>
                </c:pt>
                <c:pt idx="3689">
                  <c:v>8.7183860162244056</c:v>
                </c:pt>
                <c:pt idx="3690">
                  <c:v>8.5213164918942468</c:v>
                </c:pt>
                <c:pt idx="3691">
                  <c:v>8.2642741574547891</c:v>
                </c:pt>
                <c:pt idx="3692">
                  <c:v>7.997523141521798</c:v>
                </c:pt>
                <c:pt idx="3693">
                  <c:v>8.041203746738951</c:v>
                </c:pt>
                <c:pt idx="3694">
                  <c:v>7.9734369654664086</c:v>
                </c:pt>
                <c:pt idx="3695">
                  <c:v>7.8325196807700852</c:v>
                </c:pt>
                <c:pt idx="3696">
                  <c:v>7.6870573021662514</c:v>
                </c:pt>
                <c:pt idx="3697">
                  <c:v>7.5672175188426518</c:v>
                </c:pt>
                <c:pt idx="3698">
                  <c:v>7.3887917413683599</c:v>
                </c:pt>
                <c:pt idx="3699">
                  <c:v>7.3833782514824957</c:v>
                </c:pt>
                <c:pt idx="3700">
                  <c:v>7.3788723060832577</c:v>
                </c:pt>
                <c:pt idx="3701">
                  <c:v>7.4350592955944528</c:v>
                </c:pt>
                <c:pt idx="3702">
                  <c:v>7.3966562251582326</c:v>
                </c:pt>
                <c:pt idx="3703">
                  <c:v>7.2923056558328261</c:v>
                </c:pt>
                <c:pt idx="3704">
                  <c:v>7.1694034037948606</c:v>
                </c:pt>
                <c:pt idx="3705">
                  <c:v>6.9625339853216648</c:v>
                </c:pt>
                <c:pt idx="3706">
                  <c:v>6.8973358679571302</c:v>
                </c:pt>
                <c:pt idx="3707">
                  <c:v>6.8267782228048484</c:v>
                </c:pt>
                <c:pt idx="3708">
                  <c:v>6.7330923246225218</c:v>
                </c:pt>
                <c:pt idx="3709">
                  <c:v>6.7809641163844265</c:v>
                </c:pt>
                <c:pt idx="3710">
                  <c:v>6.8093484889833205</c:v>
                </c:pt>
                <c:pt idx="3711">
                  <c:v>6.7988187851036397</c:v>
                </c:pt>
                <c:pt idx="3712">
                  <c:v>6.8094239111827184</c:v>
                </c:pt>
                <c:pt idx="3713">
                  <c:v>6.6182569669438918</c:v>
                </c:pt>
                <c:pt idx="3714">
                  <c:v>6.4605627246527391</c:v>
                </c:pt>
                <c:pt idx="3715">
                  <c:v>6.4364554589257912</c:v>
                </c:pt>
                <c:pt idx="3716">
                  <c:v>6.4576445363974226</c:v>
                </c:pt>
                <c:pt idx="3717">
                  <c:v>6.4201013566503526</c:v>
                </c:pt>
                <c:pt idx="3718">
                  <c:v>6.4596962572299521</c:v>
                </c:pt>
                <c:pt idx="3719">
                  <c:v>6.5994790796668328</c:v>
                </c:pt>
                <c:pt idx="3720">
                  <c:v>6.6895878977690542</c:v>
                </c:pt>
                <c:pt idx="3721">
                  <c:v>6.6524691728776357</c:v>
                </c:pt>
                <c:pt idx="3722">
                  <c:v>6.6524416799540296</c:v>
                </c:pt>
                <c:pt idx="3723">
                  <c:v>6.7813880524410228</c:v>
                </c:pt>
                <c:pt idx="3724">
                  <c:v>6.968886700349131</c:v>
                </c:pt>
                <c:pt idx="3725">
                  <c:v>7.2060978453736144</c:v>
                </c:pt>
                <c:pt idx="3726">
                  <c:v>7.2801197520529524</c:v>
                </c:pt>
                <c:pt idx="3727">
                  <c:v>7.2231046185730525</c:v>
                </c:pt>
                <c:pt idx="3728">
                  <c:v>7.2258365040418271</c:v>
                </c:pt>
                <c:pt idx="3729">
                  <c:v>7.155627786770868</c:v>
                </c:pt>
                <c:pt idx="3730">
                  <c:v>7.0805008212423886</c:v>
                </c:pt>
                <c:pt idx="3731">
                  <c:v>6.9627996023706871</c:v>
                </c:pt>
                <c:pt idx="3732">
                  <c:v>6.8809757471158655</c:v>
                </c:pt>
                <c:pt idx="3733">
                  <c:v>6.8203416517998345</c:v>
                </c:pt>
                <c:pt idx="3734">
                  <c:v>6.8370244687586261</c:v>
                </c:pt>
                <c:pt idx="3735">
                  <c:v>6.9150610453759311</c:v>
                </c:pt>
                <c:pt idx="3736">
                  <c:v>6.9666292388943951</c:v>
                </c:pt>
                <c:pt idx="3737">
                  <c:v>7.0719967204884018</c:v>
                </c:pt>
                <c:pt idx="3738">
                  <c:v>7.290081439297202</c:v>
                </c:pt>
                <c:pt idx="3739">
                  <c:v>7.4757551396146686</c:v>
                </c:pt>
                <c:pt idx="3740">
                  <c:v>7.6617265415707445</c:v>
                </c:pt>
                <c:pt idx="3741">
                  <c:v>7.7498389167698383</c:v>
                </c:pt>
                <c:pt idx="3742">
                  <c:v>7.7768624704183091</c:v>
                </c:pt>
                <c:pt idx="3743">
                  <c:v>7.7432487085889887</c:v>
                </c:pt>
                <c:pt idx="3744">
                  <c:v>7.7125729973659256</c:v>
                </c:pt>
                <c:pt idx="3745">
                  <c:v>7.6733825840970313</c:v>
                </c:pt>
                <c:pt idx="3746">
                  <c:v>7.5838431439092497</c:v>
                </c:pt>
                <c:pt idx="3747">
                  <c:v>7.4995873555029471</c:v>
                </c:pt>
                <c:pt idx="3748">
                  <c:v>7.5381831019116952</c:v>
                </c:pt>
                <c:pt idx="3749">
                  <c:v>7.7085481066353685</c:v>
                </c:pt>
                <c:pt idx="3750">
                  <c:v>8.0849030380015279</c:v>
                </c:pt>
                <c:pt idx="3751">
                  <c:v>8.4601668403735211</c:v>
                </c:pt>
                <c:pt idx="3752">
                  <c:v>8.6834201609924797</c:v>
                </c:pt>
                <c:pt idx="3753">
                  <c:v>8.8226021382977908</c:v>
                </c:pt>
                <c:pt idx="3754">
                  <c:v>8.747259344254168</c:v>
                </c:pt>
                <c:pt idx="3755">
                  <c:v>8.842342435082994</c:v>
                </c:pt>
                <c:pt idx="3756">
                  <c:v>9.0862046870155915</c:v>
                </c:pt>
                <c:pt idx="3757">
                  <c:v>9.2046227157632323</c:v>
                </c:pt>
                <c:pt idx="3758">
                  <c:v>9.1245534899607375</c:v>
                </c:pt>
                <c:pt idx="3759">
                  <c:v>9.0177181303442886</c:v>
                </c:pt>
                <c:pt idx="3760">
                  <c:v>8.9667799062823761</c:v>
                </c:pt>
                <c:pt idx="3761">
                  <c:v>8.9289300902783886</c:v>
                </c:pt>
                <c:pt idx="3762">
                  <c:v>8.8919662148929195</c:v>
                </c:pt>
                <c:pt idx="3763">
                  <c:v>8.9290691795717123</c:v>
                </c:pt>
                <c:pt idx="3764">
                  <c:v>8.8979007409696873</c:v>
                </c:pt>
                <c:pt idx="3765">
                  <c:v>8.7841311468974705</c:v>
                </c:pt>
                <c:pt idx="3766">
                  <c:v>8.7115339746955183</c:v>
                </c:pt>
                <c:pt idx="3767">
                  <c:v>8.7195509169290322</c:v>
                </c:pt>
                <c:pt idx="3768">
                  <c:v>8.8180745528611144</c:v>
                </c:pt>
                <c:pt idx="3769">
                  <c:v>9.0512478854293565</c:v>
                </c:pt>
                <c:pt idx="3770">
                  <c:v>9.1891624498879185</c:v>
                </c:pt>
                <c:pt idx="3771">
                  <c:v>9.23181872167455</c:v>
                </c:pt>
                <c:pt idx="3772">
                  <c:v>9.2446380034747904</c:v>
                </c:pt>
                <c:pt idx="3773">
                  <c:v>9.3298420075345021</c:v>
                </c:pt>
                <c:pt idx="3774">
                  <c:v>9.3514575254857757</c:v>
                </c:pt>
                <c:pt idx="3775">
                  <c:v>9.4970581335632414</c:v>
                </c:pt>
                <c:pt idx="3776">
                  <c:v>9.6580422412554174</c:v>
                </c:pt>
                <c:pt idx="3777">
                  <c:v>9.7822665204665231</c:v>
                </c:pt>
                <c:pt idx="3778">
                  <c:v>9.7647565773178222</c:v>
                </c:pt>
                <c:pt idx="3779">
                  <c:v>9.6128042819957358</c:v>
                </c:pt>
                <c:pt idx="3780">
                  <c:v>9.6292686144707975</c:v>
                </c:pt>
                <c:pt idx="3781">
                  <c:v>9.651766933860916</c:v>
                </c:pt>
                <c:pt idx="3782">
                  <c:v>9.6071216661255114</c:v>
                </c:pt>
                <c:pt idx="3783">
                  <c:v>9.5483291011285534</c:v>
                </c:pt>
                <c:pt idx="3784">
                  <c:v>9.4414314496128462</c:v>
                </c:pt>
                <c:pt idx="3785">
                  <c:v>9.3575164465661835</c:v>
                </c:pt>
                <c:pt idx="3786">
                  <c:v>9.1469463344230597</c:v>
                </c:pt>
                <c:pt idx="3787">
                  <c:v>9.0013663432926005</c:v>
                </c:pt>
                <c:pt idx="3788">
                  <c:v>8.9151267270249068</c:v>
                </c:pt>
                <c:pt idx="3789">
                  <c:v>8.8348125714038996</c:v>
                </c:pt>
                <c:pt idx="3790">
                  <c:v>8.5099221755107806</c:v>
                </c:pt>
                <c:pt idx="3791">
                  <c:v>8.2420228809775029</c:v>
                </c:pt>
                <c:pt idx="3792">
                  <c:v>8.0036829978052371</c:v>
                </c:pt>
                <c:pt idx="3793">
                  <c:v>7.9459934142086821</c:v>
                </c:pt>
                <c:pt idx="3794">
                  <c:v>8.0066219519009554</c:v>
                </c:pt>
                <c:pt idx="3795">
                  <c:v>7.9751342466522059</c:v>
                </c:pt>
                <c:pt idx="3796">
                  <c:v>7.9775476323542982</c:v>
                </c:pt>
                <c:pt idx="3797">
                  <c:v>8.0735363750193407</c:v>
                </c:pt>
                <c:pt idx="3798">
                  <c:v>8.1599340501162505</c:v>
                </c:pt>
                <c:pt idx="3799">
                  <c:v>8.0510388821752574</c:v>
                </c:pt>
                <c:pt idx="3800">
                  <c:v>7.9690603418252879</c:v>
                </c:pt>
                <c:pt idx="3801">
                  <c:v>7.8635532648195898</c:v>
                </c:pt>
                <c:pt idx="3802">
                  <c:v>7.8011629414064725</c:v>
                </c:pt>
                <c:pt idx="3803">
                  <c:v>7.5711090032094228</c:v>
                </c:pt>
                <c:pt idx="3804">
                  <c:v>7.362232396671514</c:v>
                </c:pt>
                <c:pt idx="3805">
                  <c:v>7.3133207989671751</c:v>
                </c:pt>
                <c:pt idx="3806">
                  <c:v>7.6021512168887977</c:v>
                </c:pt>
                <c:pt idx="3807">
                  <c:v>7.8581978674164779</c:v>
                </c:pt>
                <c:pt idx="3808">
                  <c:v>8.0182548007581591</c:v>
                </c:pt>
                <c:pt idx="3809">
                  <c:v>8.0581968064796818</c:v>
                </c:pt>
                <c:pt idx="3810">
                  <c:v>8.0187421126201635</c:v>
                </c:pt>
                <c:pt idx="3811">
                  <c:v>8.1356024768187218</c:v>
                </c:pt>
                <c:pt idx="3812">
                  <c:v>8.2590228408125057</c:v>
                </c:pt>
                <c:pt idx="3813">
                  <c:v>8.317960908317696</c:v>
                </c:pt>
                <c:pt idx="3814">
                  <c:v>8.1762593119295666</c:v>
                </c:pt>
                <c:pt idx="3815">
                  <c:v>8.0341694400146579</c:v>
                </c:pt>
                <c:pt idx="3816">
                  <c:v>7.8475496225127284</c:v>
                </c:pt>
                <c:pt idx="3817">
                  <c:v>7.8524400604733007</c:v>
                </c:pt>
                <c:pt idx="3818">
                  <c:v>7.9027845565354804</c:v>
                </c:pt>
                <c:pt idx="3819">
                  <c:v>7.9162973973369581</c:v>
                </c:pt>
                <c:pt idx="3820">
                  <c:v>7.9807287386856611</c:v>
                </c:pt>
                <c:pt idx="3821">
                  <c:v>8.1045552856940422</c:v>
                </c:pt>
                <c:pt idx="3822">
                  <c:v>8.1658274341759398</c:v>
                </c:pt>
                <c:pt idx="3823">
                  <c:v>8.129915811711836</c:v>
                </c:pt>
                <c:pt idx="3824">
                  <c:v>8.0618906291790076</c:v>
                </c:pt>
                <c:pt idx="3825">
                  <c:v>7.9899961476557939</c:v>
                </c:pt>
                <c:pt idx="3826">
                  <c:v>7.9515800981806235</c:v>
                </c:pt>
                <c:pt idx="3827">
                  <c:v>7.8441114216426424</c:v>
                </c:pt>
                <c:pt idx="3828">
                  <c:v>7.7884027350380549</c:v>
                </c:pt>
                <c:pt idx="3829">
                  <c:v>7.773818175822524</c:v>
                </c:pt>
                <c:pt idx="3830">
                  <c:v>7.7007342659173261</c:v>
                </c:pt>
                <c:pt idx="3831">
                  <c:v>7.5851430035291791</c:v>
                </c:pt>
                <c:pt idx="3832">
                  <c:v>7.5301539977545549</c:v>
                </c:pt>
                <c:pt idx="3833">
                  <c:v>7.5739909754454979</c:v>
                </c:pt>
                <c:pt idx="3834">
                  <c:v>7.5901499777798698</c:v>
                </c:pt>
                <c:pt idx="3835">
                  <c:v>7.6459178900997831</c:v>
                </c:pt>
                <c:pt idx="3836">
                  <c:v>7.7301248196880046</c:v>
                </c:pt>
                <c:pt idx="3837">
                  <c:v>7.9941548025857774</c:v>
                </c:pt>
                <c:pt idx="3838">
                  <c:v>8.2306488411190415</c:v>
                </c:pt>
                <c:pt idx="3839">
                  <c:v>8.2770252128436574</c:v>
                </c:pt>
                <c:pt idx="3840">
                  <c:v>8.2380494307710475</c:v>
                </c:pt>
                <c:pt idx="3841">
                  <c:v>8.0902521420224307</c:v>
                </c:pt>
                <c:pt idx="3842">
                  <c:v>7.9028454012414553</c:v>
                </c:pt>
                <c:pt idx="3843">
                  <c:v>7.7724296065309932</c:v>
                </c:pt>
                <c:pt idx="3844">
                  <c:v>7.8747719826636562</c:v>
                </c:pt>
                <c:pt idx="3845">
                  <c:v>7.987661911870819</c:v>
                </c:pt>
                <c:pt idx="3846">
                  <c:v>8.0807559465546799</c:v>
                </c:pt>
                <c:pt idx="3847">
                  <c:v>8.1541907868629924</c:v>
                </c:pt>
                <c:pt idx="3848">
                  <c:v>8.2893165122884209</c:v>
                </c:pt>
                <c:pt idx="3849">
                  <c:v>8.3229744107421535</c:v>
                </c:pt>
                <c:pt idx="3850">
                  <c:v>8.302843181868317</c:v>
                </c:pt>
                <c:pt idx="3851">
                  <c:v>8.1194575312331914</c:v>
                </c:pt>
                <c:pt idx="3852">
                  <c:v>7.9452996023208264</c:v>
                </c:pt>
                <c:pt idx="3853">
                  <c:v>7.8157279433241387</c:v>
                </c:pt>
                <c:pt idx="3854">
                  <c:v>7.6356571832030848</c:v>
                </c:pt>
                <c:pt idx="3855">
                  <c:v>7.3920797802059912</c:v>
                </c:pt>
                <c:pt idx="3856">
                  <c:v>7.2068176372279957</c:v>
                </c:pt>
                <c:pt idx="3857">
                  <c:v>7.1499154932617968</c:v>
                </c:pt>
                <c:pt idx="3858">
                  <c:v>7.2523757124550281</c:v>
                </c:pt>
                <c:pt idx="3859">
                  <c:v>7.211486715113784</c:v>
                </c:pt>
                <c:pt idx="3860">
                  <c:v>7.1104701382401441</c:v>
                </c:pt>
                <c:pt idx="3861">
                  <c:v>7.2744944858269918</c:v>
                </c:pt>
                <c:pt idx="3862">
                  <c:v>7.48471644493738</c:v>
                </c:pt>
                <c:pt idx="3863">
                  <c:v>7.7949888337366797</c:v>
                </c:pt>
                <c:pt idx="3864">
                  <c:v>7.844421449625977</c:v>
                </c:pt>
                <c:pt idx="3865">
                  <c:v>7.6107714064528906</c:v>
                </c:pt>
                <c:pt idx="3866">
                  <c:v>7.548025107723519</c:v>
                </c:pt>
                <c:pt idx="3867">
                  <c:v>7.5448995773692822</c:v>
                </c:pt>
                <c:pt idx="3868">
                  <c:v>7.5329957332012132</c:v>
                </c:pt>
                <c:pt idx="3869">
                  <c:v>7.5288121827994781</c:v>
                </c:pt>
                <c:pt idx="3870">
                  <c:v>7.3860281750734949</c:v>
                </c:pt>
                <c:pt idx="3871">
                  <c:v>7.3220152267370411</c:v>
                </c:pt>
                <c:pt idx="3872">
                  <c:v>7.468398182089989</c:v>
                </c:pt>
                <c:pt idx="3873">
                  <c:v>7.4980463627356411</c:v>
                </c:pt>
                <c:pt idx="3874">
                  <c:v>7.4346249044927575</c:v>
                </c:pt>
                <c:pt idx="3875">
                  <c:v>7.5045269462916719</c:v>
                </c:pt>
                <c:pt idx="3876">
                  <c:v>7.6096133531057957</c:v>
                </c:pt>
                <c:pt idx="3877">
                  <c:v>7.8425327736455053</c:v>
                </c:pt>
                <c:pt idx="3878">
                  <c:v>7.9986895239103042</c:v>
                </c:pt>
                <c:pt idx="3879">
                  <c:v>7.9664293746476931</c:v>
                </c:pt>
                <c:pt idx="3880">
                  <c:v>7.9652555363212789</c:v>
                </c:pt>
                <c:pt idx="3881">
                  <c:v>8.032602141955353</c:v>
                </c:pt>
                <c:pt idx="3882">
                  <c:v>8.0749310447103664</c:v>
                </c:pt>
                <c:pt idx="3883">
                  <c:v>8.1149369401960953</c:v>
                </c:pt>
                <c:pt idx="3884">
                  <c:v>8.0456485192491236</c:v>
                </c:pt>
                <c:pt idx="3885">
                  <c:v>8.0683486014432386</c:v>
                </c:pt>
                <c:pt idx="3886">
                  <c:v>8.2949065550633581</c:v>
                </c:pt>
                <c:pt idx="3887">
                  <c:v>8.311153414128059</c:v>
                </c:pt>
                <c:pt idx="3888">
                  <c:v>8.1575332779686303</c:v>
                </c:pt>
                <c:pt idx="3889">
                  <c:v>8.1326419387813118</c:v>
                </c:pt>
                <c:pt idx="3890">
                  <c:v>8.1377934001150489</c:v>
                </c:pt>
                <c:pt idx="3891">
                  <c:v>8.2757123118427316</c:v>
                </c:pt>
                <c:pt idx="3892">
                  <c:v>8.3783159508983083</c:v>
                </c:pt>
                <c:pt idx="3893">
                  <c:v>8.6106631883587283</c:v>
                </c:pt>
                <c:pt idx="3894">
                  <c:v>8.9889532928220266</c:v>
                </c:pt>
                <c:pt idx="3895">
                  <c:v>9.2558571117817507</c:v>
                </c:pt>
                <c:pt idx="3896">
                  <c:v>9.3688179503111506</c:v>
                </c:pt>
                <c:pt idx="3897">
                  <c:v>9.4087346408646813</c:v>
                </c:pt>
                <c:pt idx="3898">
                  <c:v>9.5413401096066632</c:v>
                </c:pt>
                <c:pt idx="3899">
                  <c:v>9.6693856515893604</c:v>
                </c:pt>
                <c:pt idx="3900">
                  <c:v>9.7443579642826244</c:v>
                </c:pt>
                <c:pt idx="3901">
                  <c:v>9.7824251622263816</c:v>
                </c:pt>
                <c:pt idx="3902">
                  <c:v>9.7394061775829233</c:v>
                </c:pt>
                <c:pt idx="3903">
                  <c:v>9.4793304738017419</c:v>
                </c:pt>
                <c:pt idx="3904">
                  <c:v>9.2193770050962804</c:v>
                </c:pt>
                <c:pt idx="3905">
                  <c:v>9.1243896827574247</c:v>
                </c:pt>
                <c:pt idx="3906">
                  <c:v>9.1944308524735163</c:v>
                </c:pt>
                <c:pt idx="3907">
                  <c:v>9.0725089942351449</c:v>
                </c:pt>
                <c:pt idx="3908">
                  <c:v>8.8367246364305938</c:v>
                </c:pt>
                <c:pt idx="3909">
                  <c:v>8.5010677224049118</c:v>
                </c:pt>
                <c:pt idx="3910">
                  <c:v>8.3706100528086722</c:v>
                </c:pt>
                <c:pt idx="3911">
                  <c:v>8.2081385563579357</c:v>
                </c:pt>
                <c:pt idx="3912">
                  <c:v>8.0729510682547385</c:v>
                </c:pt>
                <c:pt idx="3913">
                  <c:v>8.2061047081559266</c:v>
                </c:pt>
                <c:pt idx="3914">
                  <c:v>8.3194009411986727</c:v>
                </c:pt>
                <c:pt idx="3915">
                  <c:v>8.3166908989384627</c:v>
                </c:pt>
                <c:pt idx="3916">
                  <c:v>8.2624369567516087</c:v>
                </c:pt>
                <c:pt idx="3917">
                  <c:v>8.2047688375651013</c:v>
                </c:pt>
                <c:pt idx="3918">
                  <c:v>8.2726332455255722</c:v>
                </c:pt>
                <c:pt idx="3919">
                  <c:v>8.3528284140870053</c:v>
                </c:pt>
                <c:pt idx="3920">
                  <c:v>8.5381874912212634</c:v>
                </c:pt>
                <c:pt idx="3921">
                  <c:v>8.6138113737403526</c:v>
                </c:pt>
                <c:pt idx="3922">
                  <c:v>8.5072666966862656</c:v>
                </c:pt>
                <c:pt idx="3923">
                  <c:v>8.3953908638671351</c:v>
                </c:pt>
                <c:pt idx="3924">
                  <c:v>8.3912238108181842</c:v>
                </c:pt>
                <c:pt idx="3925">
                  <c:v>8.3713798194061599</c:v>
                </c:pt>
                <c:pt idx="3926">
                  <c:v>8.2395141387522735</c:v>
                </c:pt>
                <c:pt idx="3927">
                  <c:v>8.0593059991259519</c:v>
                </c:pt>
                <c:pt idx="3928">
                  <c:v>7.9358127415799604</c:v>
                </c:pt>
                <c:pt idx="3929">
                  <c:v>7.9831899146084835</c:v>
                </c:pt>
                <c:pt idx="3930">
                  <c:v>7.963144755947714</c:v>
                </c:pt>
                <c:pt idx="3931">
                  <c:v>7.95593853941247</c:v>
                </c:pt>
                <c:pt idx="3932">
                  <c:v>8.1163689894397262</c:v>
                </c:pt>
                <c:pt idx="3933">
                  <c:v>8.2891112054727909</c:v>
                </c:pt>
                <c:pt idx="3934">
                  <c:v>8.4396916276324969</c:v>
                </c:pt>
                <c:pt idx="3935">
                  <c:v>8.5197259990701255</c:v>
                </c:pt>
                <c:pt idx="3936">
                  <c:v>8.563046720573448</c:v>
                </c:pt>
                <c:pt idx="3937">
                  <c:v>8.5388536555805388</c:v>
                </c:pt>
                <c:pt idx="3938">
                  <c:v>8.6001283079468838</c:v>
                </c:pt>
                <c:pt idx="3939">
                  <c:v>8.6489601775525156</c:v>
                </c:pt>
                <c:pt idx="3940">
                  <c:v>8.7532457607297101</c:v>
                </c:pt>
                <c:pt idx="3941">
                  <c:v>9.0291520039290525</c:v>
                </c:pt>
                <c:pt idx="3942">
                  <c:v>9.2094766714271152</c:v>
                </c:pt>
                <c:pt idx="3943">
                  <c:v>9.1975957055524571</c:v>
                </c:pt>
                <c:pt idx="3944">
                  <c:v>8.97408803521793</c:v>
                </c:pt>
                <c:pt idx="3945">
                  <c:v>8.7293086353949434</c:v>
                </c:pt>
                <c:pt idx="3946">
                  <c:v>8.5082097773100216</c:v>
                </c:pt>
                <c:pt idx="3947">
                  <c:v>8.3577977170780713</c:v>
                </c:pt>
                <c:pt idx="3948">
                  <c:v>8.3154783117865403</c:v>
                </c:pt>
                <c:pt idx="3949">
                  <c:v>8.3140324154765111</c:v>
                </c:pt>
                <c:pt idx="3950">
                  <c:v>8.27982293009795</c:v>
                </c:pt>
                <c:pt idx="3951">
                  <c:v>8.0140158050358892</c:v>
                </c:pt>
                <c:pt idx="3952">
                  <c:v>7.8704865873321204</c:v>
                </c:pt>
                <c:pt idx="3953">
                  <c:v>7.707715579581123</c:v>
                </c:pt>
                <c:pt idx="3954">
                  <c:v>7.6851944226305005</c:v>
                </c:pt>
                <c:pt idx="3955">
                  <c:v>7.6257965875993303</c:v>
                </c:pt>
                <c:pt idx="3956">
                  <c:v>7.7306757483141126</c:v>
                </c:pt>
                <c:pt idx="3957">
                  <c:v>7.8130977859083837</c:v>
                </c:pt>
                <c:pt idx="3958">
                  <c:v>7.8747166902302501</c:v>
                </c:pt>
                <c:pt idx="3959">
                  <c:v>7.8188729770939238</c:v>
                </c:pt>
                <c:pt idx="3960">
                  <c:v>7.6739641921158643</c:v>
                </c:pt>
                <c:pt idx="3961">
                  <c:v>7.5091759697836409</c:v>
                </c:pt>
                <c:pt idx="3962">
                  <c:v>7.5687177190095589</c:v>
                </c:pt>
                <c:pt idx="3963">
                  <c:v>7.6877469191102126</c:v>
                </c:pt>
                <c:pt idx="3964">
                  <c:v>7.7712712021771795</c:v>
                </c:pt>
                <c:pt idx="3965">
                  <c:v>7.838913849823598</c:v>
                </c:pt>
                <c:pt idx="3966">
                  <c:v>7.8762099771963783</c:v>
                </c:pt>
                <c:pt idx="3967">
                  <c:v>7.8972967559245228</c:v>
                </c:pt>
                <c:pt idx="3968">
                  <c:v>7.8766210003300721</c:v>
                </c:pt>
                <c:pt idx="3969">
                  <c:v>7.74770680679993</c:v>
                </c:pt>
                <c:pt idx="3970">
                  <c:v>7.7536534254890332</c:v>
                </c:pt>
                <c:pt idx="3971">
                  <c:v>7.7295785682601732</c:v>
                </c:pt>
                <c:pt idx="3972">
                  <c:v>7.7566064869567715</c:v>
                </c:pt>
                <c:pt idx="3973">
                  <c:v>7.7040633328109553</c:v>
                </c:pt>
                <c:pt idx="3974">
                  <c:v>7.7746206572914742</c:v>
                </c:pt>
                <c:pt idx="3975">
                  <c:v>7.927685684086609</c:v>
                </c:pt>
                <c:pt idx="3976">
                  <c:v>7.9846217923220069</c:v>
                </c:pt>
                <c:pt idx="3977">
                  <c:v>8.1643981191971893</c:v>
                </c:pt>
                <c:pt idx="3978">
                  <c:v>8.392201883302489</c:v>
                </c:pt>
                <c:pt idx="3979">
                  <c:v>8.5671152763115384</c:v>
                </c:pt>
                <c:pt idx="3980">
                  <c:v>8.6124183755180184</c:v>
                </c:pt>
                <c:pt idx="3981">
                  <c:v>8.6318674207941015</c:v>
                </c:pt>
                <c:pt idx="3982">
                  <c:v>8.5954289277485589</c:v>
                </c:pt>
                <c:pt idx="3983">
                  <c:v>8.5162774285356342</c:v>
                </c:pt>
                <c:pt idx="3984">
                  <c:v>8.3431654633555858</c:v>
                </c:pt>
                <c:pt idx="3985">
                  <c:v>8.374786829523595</c:v>
                </c:pt>
                <c:pt idx="3986">
                  <c:v>8.4134314473156913</c:v>
                </c:pt>
                <c:pt idx="3987">
                  <c:v>8.2773543568275443</c:v>
                </c:pt>
                <c:pt idx="3988">
                  <c:v>8.0707407345606477</c:v>
                </c:pt>
                <c:pt idx="3989">
                  <c:v>7.9078897115419933</c:v>
                </c:pt>
                <c:pt idx="3990">
                  <c:v>7.8889950381000036</c:v>
                </c:pt>
                <c:pt idx="3991">
                  <c:v>7.9450824952707073</c:v>
                </c:pt>
                <c:pt idx="3992">
                  <c:v>8.1033190653129576</c:v>
                </c:pt>
                <c:pt idx="3993">
                  <c:v>8.2038961781709094</c:v>
                </c:pt>
                <c:pt idx="3994">
                  <c:v>8.140969648794453</c:v>
                </c:pt>
                <c:pt idx="3995">
                  <c:v>8.0519693009320275</c:v>
                </c:pt>
                <c:pt idx="3996">
                  <c:v>8.0657423935572954</c:v>
                </c:pt>
                <c:pt idx="3997">
                  <c:v>8.3610993021365019</c:v>
                </c:pt>
                <c:pt idx="3998">
                  <c:v>8.5030996780633714</c:v>
                </c:pt>
                <c:pt idx="3999">
                  <c:v>8.6216460014088838</c:v>
                </c:pt>
                <c:pt idx="4000">
                  <c:v>8.7013741073295279</c:v>
                </c:pt>
                <c:pt idx="4001">
                  <c:v>8.721914003305022</c:v>
                </c:pt>
                <c:pt idx="4002">
                  <c:v>8.8573718678870197</c:v>
                </c:pt>
                <c:pt idx="4003">
                  <c:v>9.170227816601086</c:v>
                </c:pt>
                <c:pt idx="4004">
                  <c:v>9.49631023948894</c:v>
                </c:pt>
                <c:pt idx="4005">
                  <c:v>9.7290077406408955</c:v>
                </c:pt>
                <c:pt idx="4006">
                  <c:v>9.8581973572517576</c:v>
                </c:pt>
                <c:pt idx="4007">
                  <c:v>9.9521039859291207</c:v>
                </c:pt>
                <c:pt idx="4008">
                  <c:v>10.067144842532798</c:v>
                </c:pt>
                <c:pt idx="4009">
                  <c:v>10.152969602411403</c:v>
                </c:pt>
                <c:pt idx="4010">
                  <c:v>9.9941288211350621</c:v>
                </c:pt>
                <c:pt idx="4011">
                  <c:v>9.7575965023661801</c:v>
                </c:pt>
                <c:pt idx="4012">
                  <c:v>9.5007781560335385</c:v>
                </c:pt>
                <c:pt idx="4013">
                  <c:v>9.5816140443234268</c:v>
                </c:pt>
                <c:pt idx="4014">
                  <c:v>9.7101503544866095</c:v>
                </c:pt>
                <c:pt idx="4015">
                  <c:v>9.8321070104673343</c:v>
                </c:pt>
                <c:pt idx="4016">
                  <c:v>9.8221194781535104</c:v>
                </c:pt>
                <c:pt idx="4017">
                  <c:v>9.8331981251973399</c:v>
                </c:pt>
                <c:pt idx="4018">
                  <c:v>9.8719690356437404</c:v>
                </c:pt>
                <c:pt idx="4019">
                  <c:v>9.8659004432303394</c:v>
                </c:pt>
                <c:pt idx="4020">
                  <c:v>9.9266537103992558</c:v>
                </c:pt>
                <c:pt idx="4021">
                  <c:v>10.130451827886096</c:v>
                </c:pt>
                <c:pt idx="4022">
                  <c:v>10.304464761036042</c:v>
                </c:pt>
                <c:pt idx="4023">
                  <c:v>10.46102677197335</c:v>
                </c:pt>
                <c:pt idx="4024">
                  <c:v>10.644553820073973</c:v>
                </c:pt>
                <c:pt idx="4025">
                  <c:v>10.851150837066227</c:v>
                </c:pt>
                <c:pt idx="4026">
                  <c:v>10.952770155557575</c:v>
                </c:pt>
                <c:pt idx="4027">
                  <c:v>10.913817609027488</c:v>
                </c:pt>
                <c:pt idx="4028">
                  <c:v>10.907064454652717</c:v>
                </c:pt>
                <c:pt idx="4029">
                  <c:v>10.963699328527142</c:v>
                </c:pt>
              </c:numCache>
            </c:numRef>
          </c:yVal>
          <c:smooth val="0"/>
          <c:extLst>
            <c:ext xmlns:c16="http://schemas.microsoft.com/office/drawing/2014/chart" uri="{C3380CC4-5D6E-409C-BE32-E72D297353CC}">
              <c16:uniqueId val="{00000002-1892-4D66-8174-3DB6CDE97308}"/>
            </c:ext>
          </c:extLst>
        </c:ser>
        <c:ser>
          <c:idx val="3"/>
          <c:order val="1"/>
          <c:tx>
            <c:strRef>
              <c:f>'Graphs (2)'!$Y$4</c:f>
              <c:strCache>
                <c:ptCount val="1"/>
                <c:pt idx="0">
                  <c:v>CO₂ after 24 hrs</c:v>
                </c:pt>
              </c:strCache>
            </c:strRef>
          </c:tx>
          <c:spPr>
            <a:ln w="12700" cap="rnd">
              <a:solidFill>
                <a:srgbClr val="A21F00"/>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Summary!$I$3:$I$4032</c:f>
              <c:numCache>
                <c:formatCode>0.000</c:formatCode>
                <c:ptCount val="4030"/>
                <c:pt idx="0">
                  <c:v>9.809609459499681</c:v>
                </c:pt>
                <c:pt idx="1">
                  <c:v>9.8241460617137317</c:v>
                </c:pt>
                <c:pt idx="2">
                  <c:v>9.9092102225985013</c:v>
                </c:pt>
                <c:pt idx="3">
                  <c:v>10.068984859601372</c:v>
                </c:pt>
                <c:pt idx="4">
                  <c:v>10.130504862405058</c:v>
                </c:pt>
                <c:pt idx="5">
                  <c:v>10.262033810114975</c:v>
                </c:pt>
                <c:pt idx="6">
                  <c:v>10.27437466387758</c:v>
                </c:pt>
                <c:pt idx="7">
                  <c:v>10.129758499194201</c:v>
                </c:pt>
                <c:pt idx="8">
                  <c:v>10.005715443825704</c:v>
                </c:pt>
                <c:pt idx="9">
                  <c:v>9.9493392363388384</c:v>
                </c:pt>
                <c:pt idx="10">
                  <c:v>9.9061766120225982</c:v>
                </c:pt>
                <c:pt idx="11">
                  <c:v>9.9264667896898562</c:v>
                </c:pt>
                <c:pt idx="12">
                  <c:v>9.9029222252118743</c:v>
                </c:pt>
                <c:pt idx="13">
                  <c:v>9.9904222060267305</c:v>
                </c:pt>
                <c:pt idx="14">
                  <c:v>10.046993074300181</c:v>
                </c:pt>
                <c:pt idx="15">
                  <c:v>10.023098354659728</c:v>
                </c:pt>
                <c:pt idx="16">
                  <c:v>9.948819518430982</c:v>
                </c:pt>
                <c:pt idx="17">
                  <c:v>9.974441312740213</c:v>
                </c:pt>
                <c:pt idx="18">
                  <c:v>10.196375919277481</c:v>
                </c:pt>
                <c:pt idx="19">
                  <c:v>10.367345054565668</c:v>
                </c:pt>
                <c:pt idx="20">
                  <c:v>10.395689958203496</c:v>
                </c:pt>
                <c:pt idx="21">
                  <c:v>10.230704538427805</c:v>
                </c:pt>
                <c:pt idx="22">
                  <c:v>10.119007128847132</c:v>
                </c:pt>
                <c:pt idx="23">
                  <c:v>10.21385304374107</c:v>
                </c:pt>
                <c:pt idx="24">
                  <c:v>10.400547126987354</c:v>
                </c:pt>
                <c:pt idx="25">
                  <c:v>10.507782738770612</c:v>
                </c:pt>
                <c:pt idx="26">
                  <c:v>10.585896457812115</c:v>
                </c:pt>
                <c:pt idx="27">
                  <c:v>10.681900923973247</c:v>
                </c:pt>
                <c:pt idx="28">
                  <c:v>10.779978664917053</c:v>
                </c:pt>
                <c:pt idx="29">
                  <c:v>10.857900405776094</c:v>
                </c:pt>
                <c:pt idx="30">
                  <c:v>10.8933115957384</c:v>
                </c:pt>
                <c:pt idx="31">
                  <c:v>10.966556386952886</c:v>
                </c:pt>
                <c:pt idx="32">
                  <c:v>10.935214535342968</c:v>
                </c:pt>
                <c:pt idx="33">
                  <c:v>10.825480937462064</c:v>
                </c:pt>
                <c:pt idx="34">
                  <c:v>10.685270610437245</c:v>
                </c:pt>
                <c:pt idx="35">
                  <c:v>10.512110614741299</c:v>
                </c:pt>
                <c:pt idx="36">
                  <c:v>10.360739822744629</c:v>
                </c:pt>
                <c:pt idx="37">
                  <c:v>10.163619075600176</c:v>
                </c:pt>
                <c:pt idx="38">
                  <c:v>9.9686398056422743</c:v>
                </c:pt>
                <c:pt idx="39">
                  <c:v>9.6338268196418699</c:v>
                </c:pt>
                <c:pt idx="40">
                  <c:v>9.3954355075634446</c:v>
                </c:pt>
                <c:pt idx="41">
                  <c:v>9.1236075445977516</c:v>
                </c:pt>
                <c:pt idx="42">
                  <c:v>8.9268024166508795</c:v>
                </c:pt>
                <c:pt idx="43">
                  <c:v>8.8028305394299124</c:v>
                </c:pt>
                <c:pt idx="44">
                  <c:v>8.7827285561065533</c:v>
                </c:pt>
                <c:pt idx="45">
                  <c:v>8.865735060332316</c:v>
                </c:pt>
                <c:pt idx="46">
                  <c:v>8.8499770469498475</c:v>
                </c:pt>
                <c:pt idx="47">
                  <c:v>8.8572356426988659</c:v>
                </c:pt>
                <c:pt idx="48">
                  <c:v>8.8986523006080063</c:v>
                </c:pt>
                <c:pt idx="49">
                  <c:v>9.0622897266826534</c:v>
                </c:pt>
                <c:pt idx="50">
                  <c:v>9.1593761312756268</c:v>
                </c:pt>
                <c:pt idx="51">
                  <c:v>9.241633670911396</c:v>
                </c:pt>
                <c:pt idx="52">
                  <c:v>9.2412706441912924</c:v>
                </c:pt>
                <c:pt idx="53">
                  <c:v>9.2992792429050404</c:v>
                </c:pt>
                <c:pt idx="54">
                  <c:v>9.2840191631981117</c:v>
                </c:pt>
                <c:pt idx="55">
                  <c:v>9.2322815109417657</c:v>
                </c:pt>
                <c:pt idx="56">
                  <c:v>9.0537520261046751</c:v>
                </c:pt>
                <c:pt idx="57">
                  <c:v>8.8924867432676162</c:v>
                </c:pt>
                <c:pt idx="58">
                  <c:v>8.7952142224181795</c:v>
                </c:pt>
                <c:pt idx="59">
                  <c:v>8.7457868437832111</c:v>
                </c:pt>
                <c:pt idx="60">
                  <c:v>8.8858601216588031</c:v>
                </c:pt>
                <c:pt idx="61">
                  <c:v>9.0178462760701414</c:v>
                </c:pt>
                <c:pt idx="62">
                  <c:v>9.1418308971566855</c:v>
                </c:pt>
                <c:pt idx="63">
                  <c:v>9.1093375149346727</c:v>
                </c:pt>
                <c:pt idx="64">
                  <c:v>9.0516054533593007</c:v>
                </c:pt>
                <c:pt idx="65">
                  <c:v>8.9043370329515756</c:v>
                </c:pt>
                <c:pt idx="66">
                  <c:v>8.7034121503541222</c:v>
                </c:pt>
                <c:pt idx="67">
                  <c:v>8.6330920859965161</c:v>
                </c:pt>
                <c:pt idx="68">
                  <c:v>8.6818592103877013</c:v>
                </c:pt>
                <c:pt idx="69">
                  <c:v>8.6184675667292083</c:v>
                </c:pt>
                <c:pt idx="70">
                  <c:v>8.5276200105676487</c:v>
                </c:pt>
                <c:pt idx="71">
                  <c:v>8.5028575266788291</c:v>
                </c:pt>
                <c:pt idx="72">
                  <c:v>8.5647220760720053</c:v>
                </c:pt>
                <c:pt idx="73">
                  <c:v>8.5944434672959513</c:v>
                </c:pt>
                <c:pt idx="74">
                  <c:v>8.4659994304411335</c:v>
                </c:pt>
                <c:pt idx="75">
                  <c:v>8.2450166933987745</c:v>
                </c:pt>
                <c:pt idx="76">
                  <c:v>7.9892350505097385</c:v>
                </c:pt>
                <c:pt idx="77">
                  <c:v>7.8336570829623771</c:v>
                </c:pt>
                <c:pt idx="78">
                  <c:v>7.9247188022790294</c:v>
                </c:pt>
                <c:pt idx="79">
                  <c:v>7.9912268186296762</c:v>
                </c:pt>
                <c:pt idx="80">
                  <c:v>8.0409059083493695</c:v>
                </c:pt>
                <c:pt idx="81">
                  <c:v>7.9994847336034614</c:v>
                </c:pt>
                <c:pt idx="82">
                  <c:v>8.0141065604960655</c:v>
                </c:pt>
                <c:pt idx="83">
                  <c:v>7.9253712244793606</c:v>
                </c:pt>
                <c:pt idx="84">
                  <c:v>7.8069821197927842</c:v>
                </c:pt>
                <c:pt idx="85">
                  <c:v>7.8081418699094494</c:v>
                </c:pt>
                <c:pt idx="86">
                  <c:v>7.855606147187931</c:v>
                </c:pt>
                <c:pt idx="87">
                  <c:v>7.8735157642404809</c:v>
                </c:pt>
                <c:pt idx="88">
                  <c:v>7.9356142425045189</c:v>
                </c:pt>
                <c:pt idx="89">
                  <c:v>8.0469830718361965</c:v>
                </c:pt>
                <c:pt idx="90">
                  <c:v>8.2414305778158532</c:v>
                </c:pt>
                <c:pt idx="91">
                  <c:v>8.5128800229685755</c:v>
                </c:pt>
                <c:pt idx="92">
                  <c:v>8.6417531750303898</c:v>
                </c:pt>
                <c:pt idx="93">
                  <c:v>8.668690948427491</c:v>
                </c:pt>
                <c:pt idx="94">
                  <c:v>8.6350309094801361</c:v>
                </c:pt>
                <c:pt idx="95">
                  <c:v>8.5549805278007032</c:v>
                </c:pt>
                <c:pt idx="96">
                  <c:v>8.3873814943219678</c:v>
                </c:pt>
                <c:pt idx="97">
                  <c:v>8.2202355573634964</c:v>
                </c:pt>
                <c:pt idx="98">
                  <c:v>8.1483254740093098</c:v>
                </c:pt>
                <c:pt idx="99">
                  <c:v>8.2435011143895629</c:v>
                </c:pt>
                <c:pt idx="100">
                  <c:v>8.15952181352508</c:v>
                </c:pt>
                <c:pt idx="101">
                  <c:v>8.0541187720021448</c:v>
                </c:pt>
                <c:pt idx="102">
                  <c:v>8.042496522428582</c:v>
                </c:pt>
                <c:pt idx="103">
                  <c:v>8.0640463299083329</c:v>
                </c:pt>
                <c:pt idx="104">
                  <c:v>8.1298028342598805</c:v>
                </c:pt>
                <c:pt idx="105">
                  <c:v>8.2224678825403466</c:v>
                </c:pt>
                <c:pt idx="106">
                  <c:v>8.3630450158843121</c:v>
                </c:pt>
                <c:pt idx="107">
                  <c:v>8.5509741973038782</c:v>
                </c:pt>
                <c:pt idx="108">
                  <c:v>8.8718339757822253</c:v>
                </c:pt>
                <c:pt idx="109">
                  <c:v>9.2105407703298212</c:v>
                </c:pt>
                <c:pt idx="110">
                  <c:v>9.4350792243333803</c:v>
                </c:pt>
                <c:pt idx="111">
                  <c:v>9.4948327478594905</c:v>
                </c:pt>
                <c:pt idx="112">
                  <c:v>9.5435285698548906</c:v>
                </c:pt>
                <c:pt idx="113">
                  <c:v>9.6025563824521853</c:v>
                </c:pt>
                <c:pt idx="114">
                  <c:v>9.6807142983159533</c:v>
                </c:pt>
                <c:pt idx="115">
                  <c:v>9.7827041469626224</c:v>
                </c:pt>
                <c:pt idx="116">
                  <c:v>10.056879400985483</c:v>
                </c:pt>
                <c:pt idx="117">
                  <c:v>10.15879954873099</c:v>
                </c:pt>
                <c:pt idx="118">
                  <c:v>10.124664300574782</c:v>
                </c:pt>
                <c:pt idx="119">
                  <c:v>10.026291951761197</c:v>
                </c:pt>
                <c:pt idx="120">
                  <c:v>9.8234951834151811</c:v>
                </c:pt>
                <c:pt idx="121">
                  <c:v>9.6686481994081159</c:v>
                </c:pt>
                <c:pt idx="122">
                  <c:v>9.5894079182782566</c:v>
                </c:pt>
                <c:pt idx="123">
                  <c:v>9.5371386522492827</c:v>
                </c:pt>
                <c:pt idx="124">
                  <c:v>9.4238951793985422</c:v>
                </c:pt>
                <c:pt idx="125">
                  <c:v>9.3357357243723467</c:v>
                </c:pt>
                <c:pt idx="126">
                  <c:v>9.3717231109818897</c:v>
                </c:pt>
                <c:pt idx="127">
                  <c:v>9.441847908923636</c:v>
                </c:pt>
                <c:pt idx="128">
                  <c:v>9.5025386513732446</c:v>
                </c:pt>
                <c:pt idx="129">
                  <c:v>9.6351967214659222</c:v>
                </c:pt>
                <c:pt idx="130">
                  <c:v>9.7317526543695454</c:v>
                </c:pt>
                <c:pt idx="131">
                  <c:v>9.665940800010171</c:v>
                </c:pt>
                <c:pt idx="132">
                  <c:v>9.6499783104085086</c:v>
                </c:pt>
                <c:pt idx="133">
                  <c:v>9.6224161721257566</c:v>
                </c:pt>
                <c:pt idx="134">
                  <c:v>9.5430432564542347</c:v>
                </c:pt>
                <c:pt idx="135">
                  <c:v>9.5489912919850752</c:v>
                </c:pt>
                <c:pt idx="136">
                  <c:v>9.547208970959046</c:v>
                </c:pt>
                <c:pt idx="137">
                  <c:v>9.5728294841406161</c:v>
                </c:pt>
                <c:pt idx="138">
                  <c:v>9.5588735741239983</c:v>
                </c:pt>
                <c:pt idx="139">
                  <c:v>9.4980395067649326</c:v>
                </c:pt>
                <c:pt idx="140">
                  <c:v>9.3887148116868122</c:v>
                </c:pt>
                <c:pt idx="141">
                  <c:v>9.3572549329061232</c:v>
                </c:pt>
                <c:pt idx="142">
                  <c:v>9.4047967400305783</c:v>
                </c:pt>
                <c:pt idx="143">
                  <c:v>9.3620812157955964</c:v>
                </c:pt>
                <c:pt idx="144">
                  <c:v>9.2289450571154692</c:v>
                </c:pt>
                <c:pt idx="145">
                  <c:v>9.1867513255772639</c:v>
                </c:pt>
                <c:pt idx="146">
                  <c:v>9.2015649726799751</c:v>
                </c:pt>
                <c:pt idx="147">
                  <c:v>9.2625115964783351</c:v>
                </c:pt>
                <c:pt idx="148">
                  <c:v>9.4585905767906535</c:v>
                </c:pt>
                <c:pt idx="149">
                  <c:v>9.6966508137014689</c:v>
                </c:pt>
                <c:pt idx="150">
                  <c:v>9.7352210381504722</c:v>
                </c:pt>
                <c:pt idx="151">
                  <c:v>9.6563530948809007</c:v>
                </c:pt>
                <c:pt idx="152">
                  <c:v>9.5811862961109124</c:v>
                </c:pt>
                <c:pt idx="153">
                  <c:v>9.7114591605471006</c:v>
                </c:pt>
                <c:pt idx="154">
                  <c:v>9.8321800686720149</c:v>
                </c:pt>
                <c:pt idx="155">
                  <c:v>9.9605950986411269</c:v>
                </c:pt>
                <c:pt idx="156">
                  <c:v>10.137083963949229</c:v>
                </c:pt>
                <c:pt idx="157">
                  <c:v>10.223251151706499</c:v>
                </c:pt>
                <c:pt idx="158">
                  <c:v>10.225972733640701</c:v>
                </c:pt>
                <c:pt idx="159">
                  <c:v>10.236133942431936</c:v>
                </c:pt>
                <c:pt idx="160">
                  <c:v>10.296928568804439</c:v>
                </c:pt>
                <c:pt idx="161">
                  <c:v>10.257675105870424</c:v>
                </c:pt>
                <c:pt idx="162">
                  <c:v>10.199023455328987</c:v>
                </c:pt>
                <c:pt idx="163">
                  <c:v>10.169023892553465</c:v>
                </c:pt>
                <c:pt idx="164">
                  <c:v>10.032197719195404</c:v>
                </c:pt>
                <c:pt idx="165">
                  <c:v>9.7790158837520504</c:v>
                </c:pt>
                <c:pt idx="166">
                  <c:v>9.4618425460803337</c:v>
                </c:pt>
                <c:pt idx="167">
                  <c:v>9.186467120080767</c:v>
                </c:pt>
                <c:pt idx="168">
                  <c:v>8.9323889503721254</c:v>
                </c:pt>
                <c:pt idx="169">
                  <c:v>8.8836247026521669</c:v>
                </c:pt>
                <c:pt idx="170">
                  <c:v>8.8278728291086317</c:v>
                </c:pt>
                <c:pt idx="171">
                  <c:v>8.8681152856900738</c:v>
                </c:pt>
                <c:pt idx="172">
                  <c:v>8.8791419560961238</c:v>
                </c:pt>
                <c:pt idx="173">
                  <c:v>8.8479252333270662</c:v>
                </c:pt>
                <c:pt idx="174">
                  <c:v>8.6714155114606708</c:v>
                </c:pt>
                <c:pt idx="175">
                  <c:v>8.5458007417889732</c:v>
                </c:pt>
                <c:pt idx="176">
                  <c:v>8.4386126010061826</c:v>
                </c:pt>
                <c:pt idx="177">
                  <c:v>8.4190920975287824</c:v>
                </c:pt>
                <c:pt idx="178">
                  <c:v>8.4905723736666374</c:v>
                </c:pt>
                <c:pt idx="179">
                  <c:v>8.6382338186063663</c:v>
                </c:pt>
                <c:pt idx="180">
                  <c:v>8.9170630848881558</c:v>
                </c:pt>
                <c:pt idx="181">
                  <c:v>9.148177711448362</c:v>
                </c:pt>
                <c:pt idx="182">
                  <c:v>9.3056177036590366</c:v>
                </c:pt>
                <c:pt idx="183">
                  <c:v>9.5222002098987328</c:v>
                </c:pt>
                <c:pt idx="184">
                  <c:v>9.746520527285508</c:v>
                </c:pt>
                <c:pt idx="185">
                  <c:v>9.9827957242739647</c:v>
                </c:pt>
                <c:pt idx="186">
                  <c:v>10.316573693296503</c:v>
                </c:pt>
                <c:pt idx="187">
                  <c:v>10.497173358078028</c:v>
                </c:pt>
                <c:pt idx="188">
                  <c:v>10.592019882643619</c:v>
                </c:pt>
                <c:pt idx="189">
                  <c:v>10.699583391757308</c:v>
                </c:pt>
                <c:pt idx="190">
                  <c:v>10.76561902174811</c:v>
                </c:pt>
                <c:pt idx="191">
                  <c:v>10.676658088119579</c:v>
                </c:pt>
                <c:pt idx="192">
                  <c:v>10.629543458881564</c:v>
                </c:pt>
                <c:pt idx="193">
                  <c:v>10.716796958997596</c:v>
                </c:pt>
                <c:pt idx="194">
                  <c:v>10.832910827006037</c:v>
                </c:pt>
                <c:pt idx="195">
                  <c:v>10.889701662739103</c:v>
                </c:pt>
                <c:pt idx="196">
                  <c:v>10.908770632169624</c:v>
                </c:pt>
                <c:pt idx="197">
                  <c:v>10.907586275254371</c:v>
                </c:pt>
                <c:pt idx="198">
                  <c:v>11.009032312244182</c:v>
                </c:pt>
                <c:pt idx="199">
                  <c:v>10.986554169177117</c:v>
                </c:pt>
                <c:pt idx="200">
                  <c:v>10.875616424411785</c:v>
                </c:pt>
                <c:pt idx="201">
                  <c:v>10.832562363814073</c:v>
                </c:pt>
                <c:pt idx="202">
                  <c:v>10.620608030894028</c:v>
                </c:pt>
                <c:pt idx="203">
                  <c:v>10.327627298731874</c:v>
                </c:pt>
                <c:pt idx="204">
                  <c:v>10.167473021022515</c:v>
                </c:pt>
                <c:pt idx="205">
                  <c:v>10.133468570169368</c:v>
                </c:pt>
                <c:pt idx="206">
                  <c:v>10.063549954703745</c:v>
                </c:pt>
                <c:pt idx="207">
                  <c:v>9.9738167785086222</c:v>
                </c:pt>
                <c:pt idx="208">
                  <c:v>9.9135110504547566</c:v>
                </c:pt>
                <c:pt idx="209">
                  <c:v>9.798542668797614</c:v>
                </c:pt>
                <c:pt idx="210">
                  <c:v>9.768084508528494</c:v>
                </c:pt>
                <c:pt idx="211">
                  <c:v>9.7485116204930335</c:v>
                </c:pt>
                <c:pt idx="212">
                  <c:v>9.6765184167240008</c:v>
                </c:pt>
                <c:pt idx="213">
                  <c:v>9.6150000315437758</c:v>
                </c:pt>
                <c:pt idx="214">
                  <c:v>9.4655328287127549</c:v>
                </c:pt>
                <c:pt idx="215">
                  <c:v>9.331651401989296</c:v>
                </c:pt>
                <c:pt idx="216">
                  <c:v>9.0752813320852042</c:v>
                </c:pt>
                <c:pt idx="217">
                  <c:v>8.7843302551795528</c:v>
                </c:pt>
                <c:pt idx="218">
                  <c:v>8.483430330333503</c:v>
                </c:pt>
                <c:pt idx="219">
                  <c:v>8.2865642957801118</c:v>
                </c:pt>
                <c:pt idx="220">
                  <c:v>8.2728919753603574</c:v>
                </c:pt>
                <c:pt idx="221">
                  <c:v>8.3099141093151534</c:v>
                </c:pt>
                <c:pt idx="222">
                  <c:v>8.4121354812253823</c:v>
                </c:pt>
                <c:pt idx="223">
                  <c:v>8.4200143312202638</c:v>
                </c:pt>
                <c:pt idx="224">
                  <c:v>8.3999727071199377</c:v>
                </c:pt>
                <c:pt idx="225">
                  <c:v>8.3533232382635081</c:v>
                </c:pt>
                <c:pt idx="226">
                  <c:v>8.3613088833476787</c:v>
                </c:pt>
                <c:pt idx="227">
                  <c:v>8.3350989319248807</c:v>
                </c:pt>
                <c:pt idx="228">
                  <c:v>8.3370259168061267</c:v>
                </c:pt>
                <c:pt idx="229">
                  <c:v>8.4206693480908115</c:v>
                </c:pt>
                <c:pt idx="230">
                  <c:v>8.5163680747909289</c:v>
                </c:pt>
                <c:pt idx="231">
                  <c:v>8.6501840417710429</c:v>
                </c:pt>
                <c:pt idx="232">
                  <c:v>8.7404940826452577</c:v>
                </c:pt>
                <c:pt idx="233">
                  <c:v>8.9697229644570129</c:v>
                </c:pt>
                <c:pt idx="234">
                  <c:v>9.1496941937748115</c:v>
                </c:pt>
                <c:pt idx="235">
                  <c:v>9.2627880553312867</c:v>
                </c:pt>
                <c:pt idx="236">
                  <c:v>9.2956665656407012</c:v>
                </c:pt>
                <c:pt idx="237">
                  <c:v>9.3056567332699256</c:v>
                </c:pt>
                <c:pt idx="238">
                  <c:v>9.3699471420713945</c:v>
                </c:pt>
                <c:pt idx="239">
                  <c:v>9.4441003616103867</c:v>
                </c:pt>
                <c:pt idx="240">
                  <c:v>9.4338817388822491</c:v>
                </c:pt>
                <c:pt idx="241">
                  <c:v>9.3031828762262716</c:v>
                </c:pt>
                <c:pt idx="242">
                  <c:v>8.9523874670607526</c:v>
                </c:pt>
                <c:pt idx="243">
                  <c:v>8.5797889366630677</c:v>
                </c:pt>
                <c:pt idx="244">
                  <c:v>8.3490078530222167</c:v>
                </c:pt>
                <c:pt idx="245">
                  <c:v>8.3340884925517216</c:v>
                </c:pt>
                <c:pt idx="246">
                  <c:v>8.2896920833111807</c:v>
                </c:pt>
                <c:pt idx="247">
                  <c:v>8.2643659775730463</c:v>
                </c:pt>
                <c:pt idx="248">
                  <c:v>8.233760809501133</c:v>
                </c:pt>
                <c:pt idx="249">
                  <c:v>8.0360378625910975</c:v>
                </c:pt>
                <c:pt idx="250">
                  <c:v>7.7743540682749597</c:v>
                </c:pt>
                <c:pt idx="251">
                  <c:v>7.6225991200715697</c:v>
                </c:pt>
                <c:pt idx="252">
                  <c:v>7.5258643627984485</c:v>
                </c:pt>
                <c:pt idx="253">
                  <c:v>7.5008181623370831</c:v>
                </c:pt>
                <c:pt idx="254">
                  <c:v>7.486169806689154</c:v>
                </c:pt>
                <c:pt idx="255">
                  <c:v>7.5454271990299526</c:v>
                </c:pt>
                <c:pt idx="256">
                  <c:v>7.5450423636573882</c:v>
                </c:pt>
                <c:pt idx="257">
                  <c:v>7.6088933465538853</c:v>
                </c:pt>
                <c:pt idx="258">
                  <c:v>7.7699697700071901</c:v>
                </c:pt>
                <c:pt idx="259">
                  <c:v>7.9348745843929702</c:v>
                </c:pt>
                <c:pt idx="260">
                  <c:v>8.1084104890329982</c:v>
                </c:pt>
                <c:pt idx="261">
                  <c:v>8.22143554724871</c:v>
                </c:pt>
                <c:pt idx="262">
                  <c:v>8.3409319062293328</c:v>
                </c:pt>
                <c:pt idx="263">
                  <c:v>8.5042594427011498</c:v>
                </c:pt>
                <c:pt idx="264">
                  <c:v>8.5936676450106226</c:v>
                </c:pt>
                <c:pt idx="265">
                  <c:v>8.63178547509</c:v>
                </c:pt>
                <c:pt idx="266">
                  <c:v>8.6505391824396192</c:v>
                </c:pt>
                <c:pt idx="267">
                  <c:v>8.6563102452137421</c:v>
                </c:pt>
                <c:pt idx="268">
                  <c:v>8.6960903306353394</c:v>
                </c:pt>
                <c:pt idx="269">
                  <c:v>8.6960178581378997</c:v>
                </c:pt>
                <c:pt idx="270">
                  <c:v>8.5795695665761471</c:v>
                </c:pt>
                <c:pt idx="271">
                  <c:v>8.4837354938025875</c:v>
                </c:pt>
                <c:pt idx="272">
                  <c:v>8.4415845535986485</c:v>
                </c:pt>
                <c:pt idx="273">
                  <c:v>8.3206302061694224</c:v>
                </c:pt>
                <c:pt idx="274">
                  <c:v>8.3151321472223891</c:v>
                </c:pt>
                <c:pt idx="275">
                  <c:v>8.4033931710245025</c:v>
                </c:pt>
                <c:pt idx="276">
                  <c:v>8.5489682807850489</c:v>
                </c:pt>
                <c:pt idx="277">
                  <c:v>8.5724571424014755</c:v>
                </c:pt>
                <c:pt idx="278">
                  <c:v>8.46473366205994</c:v>
                </c:pt>
                <c:pt idx="279">
                  <c:v>8.473612715901508</c:v>
                </c:pt>
                <c:pt idx="280">
                  <c:v>8.4627658709669173</c:v>
                </c:pt>
                <c:pt idx="281">
                  <c:v>8.4002342680705375</c:v>
                </c:pt>
                <c:pt idx="282">
                  <c:v>8.3093852395890551</c:v>
                </c:pt>
                <c:pt idx="283">
                  <c:v>8.2289800774290995</c:v>
                </c:pt>
                <c:pt idx="284">
                  <c:v>8.1089112338488292</c:v>
                </c:pt>
                <c:pt idx="285">
                  <c:v>8.0258238019219057</c:v>
                </c:pt>
                <c:pt idx="286">
                  <c:v>7.858471637303059</c:v>
                </c:pt>
                <c:pt idx="287">
                  <c:v>7.7678652145560338</c:v>
                </c:pt>
                <c:pt idx="288">
                  <c:v>7.6611560548846853</c:v>
                </c:pt>
                <c:pt idx="289">
                  <c:v>7.5728019426417825</c:v>
                </c:pt>
                <c:pt idx="290">
                  <c:v>7.5346351293896063</c:v>
                </c:pt>
                <c:pt idx="291">
                  <c:v>7.5223076390472681</c:v>
                </c:pt>
                <c:pt idx="292">
                  <c:v>7.484968030547849</c:v>
                </c:pt>
                <c:pt idx="293">
                  <c:v>7.4922521969361373</c:v>
                </c:pt>
                <c:pt idx="294">
                  <c:v>7.5048996843977918</c:v>
                </c:pt>
                <c:pt idx="295">
                  <c:v>7.5415723387546389</c:v>
                </c:pt>
                <c:pt idx="296">
                  <c:v>7.5631384339260546</c:v>
                </c:pt>
                <c:pt idx="297">
                  <c:v>7.5772752544965041</c:v>
                </c:pt>
                <c:pt idx="298">
                  <c:v>7.6511947494795782</c:v>
                </c:pt>
                <c:pt idx="299">
                  <c:v>7.7878920100365043</c:v>
                </c:pt>
                <c:pt idx="300">
                  <c:v>7.8654010009693351</c:v>
                </c:pt>
                <c:pt idx="301">
                  <c:v>8.0017794017071395</c:v>
                </c:pt>
                <c:pt idx="302">
                  <c:v>8.1865417081711964</c:v>
                </c:pt>
                <c:pt idx="303">
                  <c:v>8.3071939948778457</c:v>
                </c:pt>
                <c:pt idx="304">
                  <c:v>8.3663803207358569</c:v>
                </c:pt>
                <c:pt idx="305">
                  <c:v>8.4252011101759674</c:v>
                </c:pt>
                <c:pt idx="306">
                  <c:v>8.4568847633699615</c:v>
                </c:pt>
                <c:pt idx="307">
                  <c:v>8.4231539509267392</c:v>
                </c:pt>
                <c:pt idx="308">
                  <c:v>8.3276069978894061</c:v>
                </c:pt>
                <c:pt idx="309">
                  <c:v>8.2282711770153654</c:v>
                </c:pt>
                <c:pt idx="310">
                  <c:v>8.0916011151931659</c:v>
                </c:pt>
                <c:pt idx="311">
                  <c:v>8.00492616368253</c:v>
                </c:pt>
                <c:pt idx="312">
                  <c:v>7.9144923936074294</c:v>
                </c:pt>
                <c:pt idx="313">
                  <c:v>7.8025984605144521</c:v>
                </c:pt>
                <c:pt idx="314">
                  <c:v>7.681144660227444</c:v>
                </c:pt>
                <c:pt idx="315">
                  <c:v>7.520975931963414</c:v>
                </c:pt>
                <c:pt idx="316">
                  <c:v>7.391046143790418</c:v>
                </c:pt>
                <c:pt idx="317">
                  <c:v>7.2681834442824416</c:v>
                </c:pt>
                <c:pt idx="318">
                  <c:v>7.1120366700508972</c:v>
                </c:pt>
                <c:pt idx="319">
                  <c:v>6.9619027804142837</c:v>
                </c:pt>
                <c:pt idx="320">
                  <c:v>6.9338258491760136</c:v>
                </c:pt>
                <c:pt idx="321">
                  <c:v>7.0188443078207401</c:v>
                </c:pt>
                <c:pt idx="322">
                  <c:v>7.0867876729004093</c:v>
                </c:pt>
                <c:pt idx="323">
                  <c:v>7.1112587832123504</c:v>
                </c:pt>
                <c:pt idx="324">
                  <c:v>7.151204722975411</c:v>
                </c:pt>
                <c:pt idx="325">
                  <c:v>7.2114197355525986</c:v>
                </c:pt>
                <c:pt idx="326">
                  <c:v>7.3012953165638121</c:v>
                </c:pt>
                <c:pt idx="327">
                  <c:v>7.4993706387234464</c:v>
                </c:pt>
                <c:pt idx="328">
                  <c:v>7.5005705627226149</c:v>
                </c:pt>
                <c:pt idx="329">
                  <c:v>7.4937657122180106</c:v>
                </c:pt>
                <c:pt idx="330">
                  <c:v>7.5235572812949707</c:v>
                </c:pt>
                <c:pt idx="331">
                  <c:v>7.5787102522657053</c:v>
                </c:pt>
                <c:pt idx="332">
                  <c:v>7.5830480935945284</c:v>
                </c:pt>
                <c:pt idx="333">
                  <c:v>7.4240778036884638</c:v>
                </c:pt>
                <c:pt idx="334">
                  <c:v>7.2964695529609145</c:v>
                </c:pt>
                <c:pt idx="335">
                  <c:v>7.3330617198472403</c:v>
                </c:pt>
                <c:pt idx="336">
                  <c:v>7.4569775835267293</c:v>
                </c:pt>
                <c:pt idx="337">
                  <c:v>7.5927462658792422</c:v>
                </c:pt>
                <c:pt idx="338">
                  <c:v>7.6748211877184822</c:v>
                </c:pt>
                <c:pt idx="339">
                  <c:v>7.7814673289136866</c:v>
                </c:pt>
                <c:pt idx="340">
                  <c:v>7.8838183160276767</c:v>
                </c:pt>
                <c:pt idx="341">
                  <c:v>7.9629733709810839</c:v>
                </c:pt>
                <c:pt idx="342">
                  <c:v>8.0296255307668485</c:v>
                </c:pt>
                <c:pt idx="343">
                  <c:v>8.0059079233765225</c:v>
                </c:pt>
                <c:pt idx="344">
                  <c:v>7.9874778354625251</c:v>
                </c:pt>
                <c:pt idx="345">
                  <c:v>7.9608296145121145</c:v>
                </c:pt>
                <c:pt idx="346">
                  <c:v>7.9339332823887245</c:v>
                </c:pt>
                <c:pt idx="347">
                  <c:v>7.9161827097018769</c:v>
                </c:pt>
                <c:pt idx="348">
                  <c:v>7.7786193343446453</c:v>
                </c:pt>
                <c:pt idx="349">
                  <c:v>7.6580821766921297</c:v>
                </c:pt>
                <c:pt idx="350">
                  <c:v>7.5151031971733051</c:v>
                </c:pt>
                <c:pt idx="351">
                  <c:v>7.5377115912348707</c:v>
                </c:pt>
                <c:pt idx="352">
                  <c:v>7.5450357691449241</c:v>
                </c:pt>
                <c:pt idx="353">
                  <c:v>7.5308335620332167</c:v>
                </c:pt>
                <c:pt idx="354">
                  <c:v>7.3727986799092262</c:v>
                </c:pt>
                <c:pt idx="355">
                  <c:v>7.2484280168677913</c:v>
                </c:pt>
                <c:pt idx="356">
                  <c:v>7.2947772380251577</c:v>
                </c:pt>
                <c:pt idx="357">
                  <c:v>7.1790212870964085</c:v>
                </c:pt>
                <c:pt idx="358">
                  <c:v>7.0986797109176907</c:v>
                </c:pt>
                <c:pt idx="359">
                  <c:v>7.1160016991761443</c:v>
                </c:pt>
                <c:pt idx="360">
                  <c:v>7.2208792332608782</c:v>
                </c:pt>
                <c:pt idx="361">
                  <c:v>7.425326059202793</c:v>
                </c:pt>
                <c:pt idx="362">
                  <c:v>7.5689488086994761</c:v>
                </c:pt>
                <c:pt idx="363">
                  <c:v>7.7355505837713778</c:v>
                </c:pt>
                <c:pt idx="364">
                  <c:v>7.892090792930043</c:v>
                </c:pt>
                <c:pt idx="365">
                  <c:v>8.0577681058712525</c:v>
                </c:pt>
                <c:pt idx="366">
                  <c:v>8.2527672612212619</c:v>
                </c:pt>
                <c:pt idx="367">
                  <c:v>8.3018191166978212</c:v>
                </c:pt>
                <c:pt idx="368">
                  <c:v>8.3112831556405933</c:v>
                </c:pt>
                <c:pt idx="369">
                  <c:v>8.2724418562006559</c:v>
                </c:pt>
                <c:pt idx="370">
                  <c:v>8.2385947023151527</c:v>
                </c:pt>
                <c:pt idx="371">
                  <c:v>8.2102319885426649</c:v>
                </c:pt>
                <c:pt idx="372">
                  <c:v>8.1131175835553258</c:v>
                </c:pt>
                <c:pt idx="373">
                  <c:v>8.0418950920525276</c:v>
                </c:pt>
                <c:pt idx="374">
                  <c:v>8.0166683838508277</c:v>
                </c:pt>
                <c:pt idx="375">
                  <c:v>7.9672985322477894</c:v>
                </c:pt>
                <c:pt idx="376">
                  <c:v>7.795804632716111</c:v>
                </c:pt>
                <c:pt idx="377">
                  <c:v>7.6824393304966749</c:v>
                </c:pt>
                <c:pt idx="378">
                  <c:v>7.5663672370499864</c:v>
                </c:pt>
                <c:pt idx="379">
                  <c:v>7.5226145400503448</c:v>
                </c:pt>
                <c:pt idx="380">
                  <c:v>7.581126747346155</c:v>
                </c:pt>
                <c:pt idx="381">
                  <c:v>7.6567601714538887</c:v>
                </c:pt>
                <c:pt idx="382">
                  <c:v>7.6691435462049427</c:v>
                </c:pt>
                <c:pt idx="383">
                  <c:v>7.6032649726075761</c:v>
                </c:pt>
                <c:pt idx="384">
                  <c:v>7.4399764837542195</c:v>
                </c:pt>
                <c:pt idx="385">
                  <c:v>7.3182291836309172</c:v>
                </c:pt>
                <c:pt idx="386">
                  <c:v>7.2062230440128454</c:v>
                </c:pt>
                <c:pt idx="387">
                  <c:v>7.1195738526198511</c:v>
                </c:pt>
                <c:pt idx="388">
                  <c:v>7.179914703135502</c:v>
                </c:pt>
                <c:pt idx="389">
                  <c:v>7.202986403242349</c:v>
                </c:pt>
                <c:pt idx="390">
                  <c:v>7.1775000920523189</c:v>
                </c:pt>
                <c:pt idx="391">
                  <c:v>7.049560091412312</c:v>
                </c:pt>
                <c:pt idx="392">
                  <c:v>7.0358144739825743</c:v>
                </c:pt>
                <c:pt idx="393">
                  <c:v>7.1098245898271628</c:v>
                </c:pt>
                <c:pt idx="394">
                  <c:v>7.2296321000234807</c:v>
                </c:pt>
                <c:pt idx="395">
                  <c:v>7.3537275666068265</c:v>
                </c:pt>
                <c:pt idx="396">
                  <c:v>7.4899186663391015</c:v>
                </c:pt>
                <c:pt idx="397">
                  <c:v>7.6206172978923847</c:v>
                </c:pt>
                <c:pt idx="398">
                  <c:v>7.6628301633241929</c:v>
                </c:pt>
                <c:pt idx="399">
                  <c:v>7.6911045457290923</c:v>
                </c:pt>
                <c:pt idx="400">
                  <c:v>7.7132756754897169</c:v>
                </c:pt>
                <c:pt idx="401">
                  <c:v>7.7569964568985226</c:v>
                </c:pt>
                <c:pt idx="402">
                  <c:v>7.7354172218898158</c:v>
                </c:pt>
                <c:pt idx="403">
                  <c:v>7.7053582489740009</c:v>
                </c:pt>
                <c:pt idx="404">
                  <c:v>7.5849303333297158</c:v>
                </c:pt>
                <c:pt idx="405">
                  <c:v>7.5443408608605083</c:v>
                </c:pt>
                <c:pt idx="406">
                  <c:v>7.4639280298222257</c:v>
                </c:pt>
                <c:pt idx="407">
                  <c:v>7.3991636473482307</c:v>
                </c:pt>
                <c:pt idx="408">
                  <c:v>7.258725193946729</c:v>
                </c:pt>
                <c:pt idx="409">
                  <c:v>7.1506577013952386</c:v>
                </c:pt>
                <c:pt idx="410">
                  <c:v>7.0966493869494922</c:v>
                </c:pt>
                <c:pt idx="411">
                  <c:v>7.0759110840733763</c:v>
                </c:pt>
                <c:pt idx="412">
                  <c:v>7.0380430270747114</c:v>
                </c:pt>
                <c:pt idx="413">
                  <c:v>7.0003725653433966</c:v>
                </c:pt>
                <c:pt idx="414">
                  <c:v>6.9442604427805046</c:v>
                </c:pt>
                <c:pt idx="415">
                  <c:v>6.9347367229256704</c:v>
                </c:pt>
                <c:pt idx="416">
                  <c:v>7.0435426847434259</c:v>
                </c:pt>
                <c:pt idx="417">
                  <c:v>7.1960361609475152</c:v>
                </c:pt>
                <c:pt idx="418">
                  <c:v>7.240870617812627</c:v>
                </c:pt>
                <c:pt idx="419">
                  <c:v>7.3202100334535576</c:v>
                </c:pt>
                <c:pt idx="420">
                  <c:v>7.3847683007307996</c:v>
                </c:pt>
                <c:pt idx="421">
                  <c:v>7.4680270596475165</c:v>
                </c:pt>
                <c:pt idx="422">
                  <c:v>7.5519120317595601</c:v>
                </c:pt>
                <c:pt idx="423">
                  <c:v>7.5625024500720128</c:v>
                </c:pt>
                <c:pt idx="424">
                  <c:v>7.6441893137301671</c:v>
                </c:pt>
                <c:pt idx="425">
                  <c:v>7.6434961055954558</c:v>
                </c:pt>
                <c:pt idx="426">
                  <c:v>7.6147340900675387</c:v>
                </c:pt>
                <c:pt idx="427">
                  <c:v>7.6309752787452823</c:v>
                </c:pt>
                <c:pt idx="428">
                  <c:v>7.6396585484646948</c:v>
                </c:pt>
                <c:pt idx="429">
                  <c:v>7.7163931084432065</c:v>
                </c:pt>
                <c:pt idx="430">
                  <c:v>7.9190733962121342</c:v>
                </c:pt>
                <c:pt idx="431">
                  <c:v>8.0245778172415214</c:v>
                </c:pt>
                <c:pt idx="432">
                  <c:v>8.0175637229019792</c:v>
                </c:pt>
                <c:pt idx="433">
                  <c:v>7.9927173017700897</c:v>
                </c:pt>
                <c:pt idx="434">
                  <c:v>8.1662726226483802</c:v>
                </c:pt>
                <c:pt idx="435">
                  <c:v>8.3835742026185898</c:v>
                </c:pt>
                <c:pt idx="436">
                  <c:v>8.4713147392242814</c:v>
                </c:pt>
                <c:pt idx="437">
                  <c:v>8.4629962969388668</c:v>
                </c:pt>
                <c:pt idx="438">
                  <c:v>8.3907236000031933</c:v>
                </c:pt>
                <c:pt idx="439">
                  <c:v>8.3538317368587318</c:v>
                </c:pt>
                <c:pt idx="440">
                  <c:v>8.3353685302243026</c:v>
                </c:pt>
                <c:pt idx="441">
                  <c:v>8.2544960612868241</c:v>
                </c:pt>
                <c:pt idx="442">
                  <c:v>8.049787345707033</c:v>
                </c:pt>
                <c:pt idx="443">
                  <c:v>7.9277242886576618</c:v>
                </c:pt>
                <c:pt idx="444">
                  <c:v>7.9413757241144713</c:v>
                </c:pt>
                <c:pt idx="445">
                  <c:v>8.0208037630820748</c:v>
                </c:pt>
                <c:pt idx="446">
                  <c:v>8.0651529896226783</c:v>
                </c:pt>
                <c:pt idx="447">
                  <c:v>8.131872005223137</c:v>
                </c:pt>
                <c:pt idx="448">
                  <c:v>8.0965245772216026</c:v>
                </c:pt>
                <c:pt idx="449">
                  <c:v>7.9626058689442472</c:v>
                </c:pt>
                <c:pt idx="450">
                  <c:v>7.9018035057674423</c:v>
                </c:pt>
                <c:pt idx="451">
                  <c:v>7.9076808657228135</c:v>
                </c:pt>
                <c:pt idx="452">
                  <c:v>7.9806899089572196</c:v>
                </c:pt>
                <c:pt idx="453">
                  <c:v>8.0482612289923683</c:v>
                </c:pt>
                <c:pt idx="454">
                  <c:v>8.1120491373779782</c:v>
                </c:pt>
                <c:pt idx="455">
                  <c:v>8.2362694088706263</c:v>
                </c:pt>
                <c:pt idx="456">
                  <c:v>8.35560875101047</c:v>
                </c:pt>
                <c:pt idx="457">
                  <c:v>8.4592929288818581</c:v>
                </c:pt>
                <c:pt idx="458">
                  <c:v>8.5531828216867272</c:v>
                </c:pt>
                <c:pt idx="459">
                  <c:v>8.7480659182467271</c:v>
                </c:pt>
                <c:pt idx="460">
                  <c:v>8.9611720038617637</c:v>
                </c:pt>
                <c:pt idx="461">
                  <c:v>9.1085226273471314</c:v>
                </c:pt>
                <c:pt idx="462">
                  <c:v>9.335113888735485</c:v>
                </c:pt>
                <c:pt idx="463">
                  <c:v>9.5169281828530607</c:v>
                </c:pt>
                <c:pt idx="464">
                  <c:v>9.6044426208771885</c:v>
                </c:pt>
                <c:pt idx="465">
                  <c:v>9.7001504558471598</c:v>
                </c:pt>
                <c:pt idx="466">
                  <c:v>9.7294626491715039</c:v>
                </c:pt>
                <c:pt idx="467">
                  <c:v>9.7238820157025465</c:v>
                </c:pt>
                <c:pt idx="468">
                  <c:v>9.7666637597338148</c:v>
                </c:pt>
                <c:pt idx="469">
                  <c:v>9.8846701104434977</c:v>
                </c:pt>
                <c:pt idx="470">
                  <c:v>9.9411591393549212</c:v>
                </c:pt>
                <c:pt idx="471">
                  <c:v>9.889659485886682</c:v>
                </c:pt>
                <c:pt idx="472">
                  <c:v>9.7967935146365299</c:v>
                </c:pt>
                <c:pt idx="473">
                  <c:v>9.7298730200743542</c:v>
                </c:pt>
                <c:pt idx="474">
                  <c:v>9.7392026985162605</c:v>
                </c:pt>
                <c:pt idx="475">
                  <c:v>9.7350488008510894</c:v>
                </c:pt>
                <c:pt idx="476">
                  <c:v>9.582045455947716</c:v>
                </c:pt>
                <c:pt idx="477">
                  <c:v>9.3540483198346838</c:v>
                </c:pt>
                <c:pt idx="478">
                  <c:v>9.0204187422623932</c:v>
                </c:pt>
                <c:pt idx="479">
                  <c:v>8.7943970201346087</c:v>
                </c:pt>
                <c:pt idx="480">
                  <c:v>8.6191532562490369</c:v>
                </c:pt>
                <c:pt idx="481">
                  <c:v>8.4374677028970648</c:v>
                </c:pt>
                <c:pt idx="482">
                  <c:v>8.2980151689195161</c:v>
                </c:pt>
                <c:pt idx="483">
                  <c:v>8.2191674365392515</c:v>
                </c:pt>
                <c:pt idx="484">
                  <c:v>8.1283377768861147</c:v>
                </c:pt>
                <c:pt idx="485">
                  <c:v>8.20186130292619</c:v>
                </c:pt>
                <c:pt idx="486">
                  <c:v>8.2390783146858997</c:v>
                </c:pt>
                <c:pt idx="487">
                  <c:v>8.2088113937079612</c:v>
                </c:pt>
                <c:pt idx="488">
                  <c:v>8.0848944602830883</c:v>
                </c:pt>
                <c:pt idx="489">
                  <c:v>7.886057410091289</c:v>
                </c:pt>
                <c:pt idx="490">
                  <c:v>7.7027903473397163</c:v>
                </c:pt>
                <c:pt idx="491">
                  <c:v>7.6546051656496665</c:v>
                </c:pt>
                <c:pt idx="492">
                  <c:v>7.6847566585783804</c:v>
                </c:pt>
                <c:pt idx="493">
                  <c:v>7.8350781716374192</c:v>
                </c:pt>
                <c:pt idx="494">
                  <c:v>8.0090639565626986</c:v>
                </c:pt>
                <c:pt idx="495">
                  <c:v>8.1925427395718042</c:v>
                </c:pt>
                <c:pt idx="496">
                  <c:v>8.3880593498715381</c:v>
                </c:pt>
                <c:pt idx="497">
                  <c:v>8.5229911076106468</c:v>
                </c:pt>
                <c:pt idx="498">
                  <c:v>8.6246080375914218</c:v>
                </c:pt>
                <c:pt idx="499">
                  <c:v>8.6873396215562408</c:v>
                </c:pt>
                <c:pt idx="500">
                  <c:v>8.6780060177394045</c:v>
                </c:pt>
                <c:pt idx="501">
                  <c:v>8.616200499157328</c:v>
                </c:pt>
                <c:pt idx="502">
                  <c:v>8.6731108695499621</c:v>
                </c:pt>
                <c:pt idx="503">
                  <c:v>8.8055756624720445</c:v>
                </c:pt>
                <c:pt idx="504">
                  <c:v>8.8242844998932615</c:v>
                </c:pt>
                <c:pt idx="505">
                  <c:v>8.8246743786539508</c:v>
                </c:pt>
                <c:pt idx="506">
                  <c:v>8.8216532757416495</c:v>
                </c:pt>
                <c:pt idx="507">
                  <c:v>8.7242479163257212</c:v>
                </c:pt>
                <c:pt idx="508">
                  <c:v>8.7328501834122125</c:v>
                </c:pt>
                <c:pt idx="509">
                  <c:v>8.7232688464314236</c:v>
                </c:pt>
                <c:pt idx="510">
                  <c:v>8.724802207940856</c:v>
                </c:pt>
                <c:pt idx="511">
                  <c:v>8.7055308234168844</c:v>
                </c:pt>
                <c:pt idx="512">
                  <c:v>8.5985123653093112</c:v>
                </c:pt>
                <c:pt idx="513">
                  <c:v>8.3943543577475346</c:v>
                </c:pt>
                <c:pt idx="514">
                  <c:v>8.2286084102762747</c:v>
                </c:pt>
                <c:pt idx="515">
                  <c:v>8.1513929321109462</c:v>
                </c:pt>
                <c:pt idx="516">
                  <c:v>8.1410957546896618</c:v>
                </c:pt>
                <c:pt idx="517">
                  <c:v>8.0712045447577676</c:v>
                </c:pt>
                <c:pt idx="518">
                  <c:v>8.1102830104465937</c:v>
                </c:pt>
                <c:pt idx="519">
                  <c:v>8.1815125381117344</c:v>
                </c:pt>
                <c:pt idx="520">
                  <c:v>8.3278933979666458</c:v>
                </c:pt>
                <c:pt idx="521">
                  <c:v>8.400861949647334</c:v>
                </c:pt>
                <c:pt idx="522">
                  <c:v>8.5058758358676858</c:v>
                </c:pt>
                <c:pt idx="523">
                  <c:v>8.6337082711127344</c:v>
                </c:pt>
                <c:pt idx="524">
                  <c:v>8.5514950597455446</c:v>
                </c:pt>
                <c:pt idx="525">
                  <c:v>8.4447597075688741</c:v>
                </c:pt>
                <c:pt idx="526">
                  <c:v>8.3335779170167115</c:v>
                </c:pt>
                <c:pt idx="527">
                  <c:v>8.3078341566080329</c:v>
                </c:pt>
                <c:pt idx="528">
                  <c:v>8.1490472450568223</c:v>
                </c:pt>
                <c:pt idx="529">
                  <c:v>7.8718655259054167</c:v>
                </c:pt>
                <c:pt idx="530">
                  <c:v>7.6436060047084258</c:v>
                </c:pt>
                <c:pt idx="531">
                  <c:v>7.5592408623127367</c:v>
                </c:pt>
                <c:pt idx="532">
                  <c:v>7.6313976781661648</c:v>
                </c:pt>
                <c:pt idx="533">
                  <c:v>7.6548957460433993</c:v>
                </c:pt>
                <c:pt idx="534">
                  <c:v>7.7688248420083514</c:v>
                </c:pt>
                <c:pt idx="535">
                  <c:v>7.8606805347207835</c:v>
                </c:pt>
                <c:pt idx="536">
                  <c:v>7.9804133393952483</c:v>
                </c:pt>
                <c:pt idx="537">
                  <c:v>8.0411193168933384</c:v>
                </c:pt>
                <c:pt idx="538">
                  <c:v>8.062902275565321</c:v>
                </c:pt>
                <c:pt idx="539">
                  <c:v>8.1179209671759747</c:v>
                </c:pt>
                <c:pt idx="540">
                  <c:v>8.2318775368020276</c:v>
                </c:pt>
                <c:pt idx="541">
                  <c:v>8.2603780478886133</c:v>
                </c:pt>
                <c:pt idx="542">
                  <c:v>8.2053008932391336</c:v>
                </c:pt>
                <c:pt idx="543">
                  <c:v>8.1132653359490003</c:v>
                </c:pt>
                <c:pt idx="544">
                  <c:v>8.0544705347814336</c:v>
                </c:pt>
                <c:pt idx="545">
                  <c:v>8.0492619197785551</c:v>
                </c:pt>
                <c:pt idx="546">
                  <c:v>8.0770573645260946</c:v>
                </c:pt>
                <c:pt idx="547">
                  <c:v>8.3015015070856126</c:v>
                </c:pt>
                <c:pt idx="548">
                  <c:v>8.5945807877458211</c:v>
                </c:pt>
                <c:pt idx="549">
                  <c:v>8.9231068036183583</c:v>
                </c:pt>
                <c:pt idx="550">
                  <c:v>9.1427803505609457</c:v>
                </c:pt>
                <c:pt idx="551">
                  <c:v>9.1143251066169348</c:v>
                </c:pt>
                <c:pt idx="552">
                  <c:v>8.991900704542461</c:v>
                </c:pt>
                <c:pt idx="553">
                  <c:v>8.7942466526585488</c:v>
                </c:pt>
                <c:pt idx="554">
                  <c:v>8.6947899706060721</c:v>
                </c:pt>
                <c:pt idx="555">
                  <c:v>8.7290432302889904</c:v>
                </c:pt>
                <c:pt idx="556">
                  <c:v>8.6131783057086082</c:v>
                </c:pt>
                <c:pt idx="557">
                  <c:v>8.5242119308735784</c:v>
                </c:pt>
                <c:pt idx="558">
                  <c:v>8.3975423920958825</c:v>
                </c:pt>
                <c:pt idx="559">
                  <c:v>8.2604456463958655</c:v>
                </c:pt>
                <c:pt idx="560">
                  <c:v>8.0794879252470011</c:v>
                </c:pt>
                <c:pt idx="561">
                  <c:v>7.9420901624220015</c:v>
                </c:pt>
                <c:pt idx="562">
                  <c:v>7.9126023715924729</c:v>
                </c:pt>
                <c:pt idx="563">
                  <c:v>7.8766590676424313</c:v>
                </c:pt>
                <c:pt idx="564">
                  <c:v>7.7824769335538742</c:v>
                </c:pt>
                <c:pt idx="565">
                  <c:v>7.7265194274006372</c:v>
                </c:pt>
                <c:pt idx="566">
                  <c:v>7.6616986478737923</c:v>
                </c:pt>
                <c:pt idx="567">
                  <c:v>7.5963972830287112</c:v>
                </c:pt>
                <c:pt idx="568">
                  <c:v>7.5566687883282597</c:v>
                </c:pt>
                <c:pt idx="569">
                  <c:v>7.5378208478912923</c:v>
                </c:pt>
                <c:pt idx="570">
                  <c:v>7.4380661712190408</c:v>
                </c:pt>
                <c:pt idx="571">
                  <c:v>7.4001878156182768</c:v>
                </c:pt>
                <c:pt idx="572">
                  <c:v>7.4087317247766666</c:v>
                </c:pt>
                <c:pt idx="573">
                  <c:v>7.4032050796407303</c:v>
                </c:pt>
                <c:pt idx="574">
                  <c:v>7.3383394241884421</c:v>
                </c:pt>
                <c:pt idx="575">
                  <c:v>7.334486294807582</c:v>
                </c:pt>
                <c:pt idx="576">
                  <c:v>7.2673199371271719</c:v>
                </c:pt>
                <c:pt idx="577">
                  <c:v>7.2473331220854655</c:v>
                </c:pt>
                <c:pt idx="578">
                  <c:v>7.2416628042536066</c:v>
                </c:pt>
                <c:pt idx="579">
                  <c:v>7.2838800021561161</c:v>
                </c:pt>
                <c:pt idx="580">
                  <c:v>7.3780065002167898</c:v>
                </c:pt>
                <c:pt idx="581">
                  <c:v>7.4419249586795004</c:v>
                </c:pt>
                <c:pt idx="582">
                  <c:v>7.5000009624484454</c:v>
                </c:pt>
                <c:pt idx="583">
                  <c:v>7.4584860834111337</c:v>
                </c:pt>
                <c:pt idx="584">
                  <c:v>7.361661897075364</c:v>
                </c:pt>
                <c:pt idx="585">
                  <c:v>7.2251315665228963</c:v>
                </c:pt>
                <c:pt idx="586">
                  <c:v>7.0782966036293864</c:v>
                </c:pt>
                <c:pt idx="587">
                  <c:v>7.0057681203820996</c:v>
                </c:pt>
                <c:pt idx="588">
                  <c:v>6.9688018328158865</c:v>
                </c:pt>
                <c:pt idx="589">
                  <c:v>6.9908994564869449</c:v>
                </c:pt>
                <c:pt idx="590">
                  <c:v>6.9516561667650274</c:v>
                </c:pt>
                <c:pt idx="591">
                  <c:v>6.9545491065443708</c:v>
                </c:pt>
                <c:pt idx="592">
                  <c:v>6.9715217388229371</c:v>
                </c:pt>
                <c:pt idx="593">
                  <c:v>6.9304021724196332</c:v>
                </c:pt>
                <c:pt idx="594">
                  <c:v>6.8738856199538967</c:v>
                </c:pt>
                <c:pt idx="595">
                  <c:v>7.0004830978237775</c:v>
                </c:pt>
                <c:pt idx="596">
                  <c:v>7.133910231260014</c:v>
                </c:pt>
                <c:pt idx="597">
                  <c:v>7.1649997792732467</c:v>
                </c:pt>
                <c:pt idx="598">
                  <c:v>7.2528670443163206</c:v>
                </c:pt>
                <c:pt idx="599">
                  <c:v>7.3546588226269405</c:v>
                </c:pt>
                <c:pt idx="600">
                  <c:v>7.3678551511069728</c:v>
                </c:pt>
                <c:pt idx="601">
                  <c:v>7.386054715582933</c:v>
                </c:pt>
                <c:pt idx="602">
                  <c:v>7.3723733987166513</c:v>
                </c:pt>
                <c:pt idx="603">
                  <c:v>7.31713954852051</c:v>
                </c:pt>
                <c:pt idx="604">
                  <c:v>7.1609425959224886</c:v>
                </c:pt>
                <c:pt idx="605">
                  <c:v>7.1494677833433951</c:v>
                </c:pt>
                <c:pt idx="606">
                  <c:v>7.1254241487208336</c:v>
                </c:pt>
                <c:pt idx="607">
                  <c:v>7.2234329566829469</c:v>
                </c:pt>
                <c:pt idx="608">
                  <c:v>7.3479086363318276</c:v>
                </c:pt>
                <c:pt idx="609">
                  <c:v>7.3527722316150443</c:v>
                </c:pt>
                <c:pt idx="610">
                  <c:v>7.3631658949618606</c:v>
                </c:pt>
                <c:pt idx="611">
                  <c:v>7.3766633172923495</c:v>
                </c:pt>
                <c:pt idx="612">
                  <c:v>7.3404983399245438</c:v>
                </c:pt>
                <c:pt idx="613">
                  <c:v>7.369940686441935</c:v>
                </c:pt>
                <c:pt idx="614">
                  <c:v>7.448287994920225</c:v>
                </c:pt>
                <c:pt idx="615">
                  <c:v>7.5105457898372778</c:v>
                </c:pt>
                <c:pt idx="616">
                  <c:v>7.6241941375035625</c:v>
                </c:pt>
                <c:pt idx="617">
                  <c:v>7.6949071248443452</c:v>
                </c:pt>
                <c:pt idx="618">
                  <c:v>7.8570019863205154</c:v>
                </c:pt>
                <c:pt idx="619">
                  <c:v>7.9126149548611195</c:v>
                </c:pt>
                <c:pt idx="620">
                  <c:v>7.9121319125542797</c:v>
                </c:pt>
                <c:pt idx="621">
                  <c:v>7.9041649925164981</c:v>
                </c:pt>
                <c:pt idx="622">
                  <c:v>7.8570623936632904</c:v>
                </c:pt>
                <c:pt idx="623">
                  <c:v>7.6742255529472141</c:v>
                </c:pt>
                <c:pt idx="624">
                  <c:v>7.5768493441002036</c:v>
                </c:pt>
                <c:pt idx="625">
                  <c:v>7.5658759010178152</c:v>
                </c:pt>
                <c:pt idx="626">
                  <c:v>7.6304183795786935</c:v>
                </c:pt>
                <c:pt idx="627">
                  <c:v>7.743523807215615</c:v>
                </c:pt>
                <c:pt idx="628">
                  <c:v>7.9230369206738889</c:v>
                </c:pt>
                <c:pt idx="629">
                  <c:v>8.0722019587252323</c:v>
                </c:pt>
                <c:pt idx="630">
                  <c:v>8.1204838414113674</c:v>
                </c:pt>
                <c:pt idx="631">
                  <c:v>8.1332526260968105</c:v>
                </c:pt>
                <c:pt idx="632">
                  <c:v>7.9906823164428307</c:v>
                </c:pt>
                <c:pt idx="633">
                  <c:v>7.8708602451878242</c:v>
                </c:pt>
                <c:pt idx="634">
                  <c:v>7.926500180964176</c:v>
                </c:pt>
                <c:pt idx="635">
                  <c:v>7.9318590710360679</c:v>
                </c:pt>
                <c:pt idx="636">
                  <c:v>7.8012771055236714</c:v>
                </c:pt>
                <c:pt idx="637">
                  <c:v>7.8285822403988155</c:v>
                </c:pt>
                <c:pt idx="638">
                  <c:v>7.8134341178655013</c:v>
                </c:pt>
                <c:pt idx="639">
                  <c:v>7.798054634767146</c:v>
                </c:pt>
                <c:pt idx="640">
                  <c:v>7.8079085401367694</c:v>
                </c:pt>
                <c:pt idx="641">
                  <c:v>7.8155742035175599</c:v>
                </c:pt>
                <c:pt idx="642">
                  <c:v>7.8183415686205775</c:v>
                </c:pt>
                <c:pt idx="643">
                  <c:v>8.0185005281218462</c:v>
                </c:pt>
                <c:pt idx="644">
                  <c:v>8.2398198532096956</c:v>
                </c:pt>
                <c:pt idx="645">
                  <c:v>8.4748726421186298</c:v>
                </c:pt>
                <c:pt idx="646">
                  <c:v>8.6395163879894792</c:v>
                </c:pt>
                <c:pt idx="647">
                  <c:v>8.7449308495976528</c:v>
                </c:pt>
                <c:pt idx="648">
                  <c:v>8.9253433448087449</c:v>
                </c:pt>
                <c:pt idx="649">
                  <c:v>8.9637185276873836</c:v>
                </c:pt>
                <c:pt idx="650">
                  <c:v>8.968509869902606</c:v>
                </c:pt>
                <c:pt idx="651">
                  <c:v>8.8980481447778548</c:v>
                </c:pt>
                <c:pt idx="652">
                  <c:v>8.8137780650600401</c:v>
                </c:pt>
                <c:pt idx="653">
                  <c:v>8.8164254711598424</c:v>
                </c:pt>
                <c:pt idx="654">
                  <c:v>8.7599275876376428</c:v>
                </c:pt>
                <c:pt idx="655">
                  <c:v>8.6812952543987887</c:v>
                </c:pt>
                <c:pt idx="656">
                  <c:v>8.5325020594658039</c:v>
                </c:pt>
                <c:pt idx="657">
                  <c:v>8.3138873389242764</c:v>
                </c:pt>
                <c:pt idx="658">
                  <c:v>8.1777127037546311</c:v>
                </c:pt>
                <c:pt idx="659">
                  <c:v>8.1544771313759536</c:v>
                </c:pt>
                <c:pt idx="660">
                  <c:v>8.1001250617553122</c:v>
                </c:pt>
                <c:pt idx="661">
                  <c:v>8.1130811153594884</c:v>
                </c:pt>
                <c:pt idx="662">
                  <c:v>8.1952137902554156</c:v>
                </c:pt>
                <c:pt idx="663">
                  <c:v>8.3705450247972237</c:v>
                </c:pt>
                <c:pt idx="664">
                  <c:v>8.4340551330877247</c:v>
                </c:pt>
                <c:pt idx="665">
                  <c:v>8.3999471040194056</c:v>
                </c:pt>
                <c:pt idx="666">
                  <c:v>8.4058989395192096</c:v>
                </c:pt>
                <c:pt idx="667">
                  <c:v>8.5466895542993591</c:v>
                </c:pt>
                <c:pt idx="668">
                  <c:v>8.5989068492209491</c:v>
                </c:pt>
                <c:pt idx="669">
                  <c:v>8.5371070245861116</c:v>
                </c:pt>
                <c:pt idx="670">
                  <c:v>8.4943337823914806</c:v>
                </c:pt>
                <c:pt idx="671">
                  <c:v>8.3636506357626548</c:v>
                </c:pt>
                <c:pt idx="672">
                  <c:v>8.0994224127555814</c:v>
                </c:pt>
                <c:pt idx="673">
                  <c:v>7.9074027358555838</c:v>
                </c:pt>
                <c:pt idx="674">
                  <c:v>7.7110031787564797</c:v>
                </c:pt>
                <c:pt idx="675">
                  <c:v>7.4832685614596315</c:v>
                </c:pt>
                <c:pt idx="676">
                  <c:v>7.3608498842683749</c:v>
                </c:pt>
                <c:pt idx="677">
                  <c:v>7.3882164342753267</c:v>
                </c:pt>
                <c:pt idx="678">
                  <c:v>7.553183313165782</c:v>
                </c:pt>
                <c:pt idx="679">
                  <c:v>7.8093530108800868</c:v>
                </c:pt>
                <c:pt idx="680">
                  <c:v>7.9574496011045497</c:v>
                </c:pt>
                <c:pt idx="681">
                  <c:v>7.981371858830852</c:v>
                </c:pt>
                <c:pt idx="682">
                  <c:v>7.9167858536297127</c:v>
                </c:pt>
                <c:pt idx="683">
                  <c:v>7.8580965664958784</c:v>
                </c:pt>
                <c:pt idx="684">
                  <c:v>7.7753793083380316</c:v>
                </c:pt>
                <c:pt idx="685">
                  <c:v>7.7196123987854053</c:v>
                </c:pt>
                <c:pt idx="686">
                  <c:v>7.6459289834956188</c:v>
                </c:pt>
                <c:pt idx="687">
                  <c:v>7.5648044628303097</c:v>
                </c:pt>
                <c:pt idx="688">
                  <c:v>7.5646638959381525</c:v>
                </c:pt>
                <c:pt idx="689">
                  <c:v>7.6113645441059514</c:v>
                </c:pt>
                <c:pt idx="690">
                  <c:v>7.5969436179871854</c:v>
                </c:pt>
                <c:pt idx="691">
                  <c:v>7.4931989518511433</c:v>
                </c:pt>
                <c:pt idx="692">
                  <c:v>7.370572530105175</c:v>
                </c:pt>
                <c:pt idx="693">
                  <c:v>7.2103243032833042</c:v>
                </c:pt>
                <c:pt idx="694">
                  <c:v>7.0098872275799415</c:v>
                </c:pt>
                <c:pt idx="695">
                  <c:v>6.8181945320163306</c:v>
                </c:pt>
                <c:pt idx="696">
                  <c:v>6.5929316395489979</c:v>
                </c:pt>
                <c:pt idx="697">
                  <c:v>6.4875408633697269</c:v>
                </c:pt>
                <c:pt idx="698">
                  <c:v>6.4752132345148929</c:v>
                </c:pt>
                <c:pt idx="699">
                  <c:v>6.588064933701439</c:v>
                </c:pt>
                <c:pt idx="700">
                  <c:v>6.6030619759884406</c:v>
                </c:pt>
                <c:pt idx="701">
                  <c:v>6.5531384145023823</c:v>
                </c:pt>
                <c:pt idx="702">
                  <c:v>6.6083810605995552</c:v>
                </c:pt>
                <c:pt idx="703">
                  <c:v>6.629366680505151</c:v>
                </c:pt>
                <c:pt idx="704">
                  <c:v>6.5575655925509579</c:v>
                </c:pt>
                <c:pt idx="705">
                  <c:v>6.5217395868104404</c:v>
                </c:pt>
                <c:pt idx="706">
                  <c:v>6.5593565922726551</c:v>
                </c:pt>
                <c:pt idx="707">
                  <c:v>6.6845049134448384</c:v>
                </c:pt>
                <c:pt idx="708">
                  <c:v>6.7445027693356074</c:v>
                </c:pt>
                <c:pt idx="709">
                  <c:v>6.7473046477653922</c:v>
                </c:pt>
                <c:pt idx="710">
                  <c:v>6.7576985915654832</c:v>
                </c:pt>
                <c:pt idx="711">
                  <c:v>6.7547398968128629</c:v>
                </c:pt>
                <c:pt idx="712">
                  <c:v>6.8365449108165501</c:v>
                </c:pt>
                <c:pt idx="713">
                  <c:v>6.9672167830258358</c:v>
                </c:pt>
                <c:pt idx="714">
                  <c:v>7.0280688911088598</c:v>
                </c:pt>
                <c:pt idx="715">
                  <c:v>7.0607289764404539</c:v>
                </c:pt>
                <c:pt idx="716">
                  <c:v>7.0877836679770656</c:v>
                </c:pt>
                <c:pt idx="717">
                  <c:v>7.1013472539861571</c:v>
                </c:pt>
                <c:pt idx="718">
                  <c:v>7.1071316343025686</c:v>
                </c:pt>
                <c:pt idx="719">
                  <c:v>7.0714691709057531</c:v>
                </c:pt>
                <c:pt idx="720">
                  <c:v>7.1609350580736892</c:v>
                </c:pt>
                <c:pt idx="721">
                  <c:v>7.2484575907208484</c:v>
                </c:pt>
                <c:pt idx="722">
                  <c:v>7.2615650006491412</c:v>
                </c:pt>
                <c:pt idx="723">
                  <c:v>7.3378106916782135</c:v>
                </c:pt>
                <c:pt idx="724">
                  <c:v>7.4171938611805919</c:v>
                </c:pt>
                <c:pt idx="725">
                  <c:v>7.3957547796952658</c:v>
                </c:pt>
                <c:pt idx="726">
                  <c:v>7.3580276958140649</c:v>
                </c:pt>
                <c:pt idx="727">
                  <c:v>7.3044416878584917</c:v>
                </c:pt>
                <c:pt idx="728">
                  <c:v>7.2088769487865596</c:v>
                </c:pt>
                <c:pt idx="729">
                  <c:v>7.1478455171827866</c:v>
                </c:pt>
                <c:pt idx="730">
                  <c:v>7.0834545204855504</c:v>
                </c:pt>
                <c:pt idx="731">
                  <c:v>7.0914228790036695</c:v>
                </c:pt>
                <c:pt idx="732">
                  <c:v>7.0441802679525116</c:v>
                </c:pt>
                <c:pt idx="733">
                  <c:v>7.0348517426540678</c:v>
                </c:pt>
                <c:pt idx="734">
                  <c:v>7.0343655976899111</c:v>
                </c:pt>
                <c:pt idx="735">
                  <c:v>7.0103640210341256</c:v>
                </c:pt>
                <c:pt idx="736">
                  <c:v>6.949296519082468</c:v>
                </c:pt>
                <c:pt idx="737">
                  <c:v>6.8575835695238796</c:v>
                </c:pt>
                <c:pt idx="738">
                  <c:v>6.7823063514318775</c:v>
                </c:pt>
                <c:pt idx="739">
                  <c:v>6.6901948286100268</c:v>
                </c:pt>
                <c:pt idx="740">
                  <c:v>6.6159015809055015</c:v>
                </c:pt>
                <c:pt idx="741">
                  <c:v>6.5125174481176424</c:v>
                </c:pt>
                <c:pt idx="742">
                  <c:v>6.3459280838067347</c:v>
                </c:pt>
                <c:pt idx="743">
                  <c:v>6.2746996263709427</c:v>
                </c:pt>
                <c:pt idx="744">
                  <c:v>6.2246698557699025</c:v>
                </c:pt>
                <c:pt idx="745">
                  <c:v>6.1953762441847724</c:v>
                </c:pt>
                <c:pt idx="746">
                  <c:v>6.1880386015850917</c:v>
                </c:pt>
                <c:pt idx="747">
                  <c:v>6.2046941680464789</c:v>
                </c:pt>
                <c:pt idx="748">
                  <c:v>6.309236976370296</c:v>
                </c:pt>
                <c:pt idx="749">
                  <c:v>6.3832678292174148</c:v>
                </c:pt>
                <c:pt idx="750">
                  <c:v>6.6068159892014933</c:v>
                </c:pt>
                <c:pt idx="751">
                  <c:v>6.8836120743181617</c:v>
                </c:pt>
                <c:pt idx="752">
                  <c:v>7.0729570524131296</c:v>
                </c:pt>
                <c:pt idx="753">
                  <c:v>7.1569726366600079</c:v>
                </c:pt>
                <c:pt idx="754">
                  <c:v>7.1795221144098846</c:v>
                </c:pt>
                <c:pt idx="755">
                  <c:v>7.1650464159050102</c:v>
                </c:pt>
                <c:pt idx="756">
                  <c:v>7.1646796234347789</c:v>
                </c:pt>
                <c:pt idx="757">
                  <c:v>7.1078059514232752</c:v>
                </c:pt>
                <c:pt idx="758">
                  <c:v>7.0779137131282939</c:v>
                </c:pt>
                <c:pt idx="759">
                  <c:v>6.95249519222227</c:v>
                </c:pt>
                <c:pt idx="760">
                  <c:v>6.908878788628833</c:v>
                </c:pt>
                <c:pt idx="761">
                  <c:v>6.9849436196698411</c:v>
                </c:pt>
                <c:pt idx="762">
                  <c:v>7.0770391112210351</c:v>
                </c:pt>
                <c:pt idx="763">
                  <c:v>7.1583426552732616</c:v>
                </c:pt>
                <c:pt idx="764">
                  <c:v>7.1505321567024227</c:v>
                </c:pt>
                <c:pt idx="765">
                  <c:v>7.0739427726253021</c:v>
                </c:pt>
                <c:pt idx="766">
                  <c:v>7.0582324976322459</c:v>
                </c:pt>
                <c:pt idx="767">
                  <c:v>7.0532651393177233</c:v>
                </c:pt>
                <c:pt idx="768">
                  <c:v>7.1024696920449326</c:v>
                </c:pt>
                <c:pt idx="769">
                  <c:v>7.0657497324824927</c:v>
                </c:pt>
                <c:pt idx="770">
                  <c:v>7.0079081906637102</c:v>
                </c:pt>
                <c:pt idx="771">
                  <c:v>6.9259304111199418</c:v>
                </c:pt>
                <c:pt idx="772">
                  <c:v>6.8123020805079006</c:v>
                </c:pt>
                <c:pt idx="773">
                  <c:v>6.7170163586769069</c:v>
                </c:pt>
                <c:pt idx="774">
                  <c:v>6.6235898141997875</c:v>
                </c:pt>
                <c:pt idx="775">
                  <c:v>6.365776888231184</c:v>
                </c:pt>
                <c:pt idx="776">
                  <c:v>6.1813575741214359</c:v>
                </c:pt>
                <c:pt idx="777">
                  <c:v>5.9992623919882799</c:v>
                </c:pt>
                <c:pt idx="778">
                  <c:v>5.8462776041654108</c:v>
                </c:pt>
                <c:pt idx="779">
                  <c:v>5.6949617762267009</c:v>
                </c:pt>
                <c:pt idx="780">
                  <c:v>5.6266937397710146</c:v>
                </c:pt>
                <c:pt idx="781">
                  <c:v>5.5842393048387473</c:v>
                </c:pt>
                <c:pt idx="782">
                  <c:v>5.4880717087288016</c:v>
                </c:pt>
                <c:pt idx="783">
                  <c:v>5.3428361957128976</c:v>
                </c:pt>
                <c:pt idx="784">
                  <c:v>5.3250190396951256</c:v>
                </c:pt>
                <c:pt idx="785">
                  <c:v>5.3605759196457425</c:v>
                </c:pt>
                <c:pt idx="786">
                  <c:v>5.3690207033914579</c:v>
                </c:pt>
                <c:pt idx="787">
                  <c:v>5.2350360681145158</c:v>
                </c:pt>
                <c:pt idx="788">
                  <c:v>5.1499094527894238</c:v>
                </c:pt>
                <c:pt idx="789">
                  <c:v>4.9853908212033442</c:v>
                </c:pt>
                <c:pt idx="790">
                  <c:v>4.8809137010271693</c:v>
                </c:pt>
                <c:pt idx="791">
                  <c:v>4.726952493733604</c:v>
                </c:pt>
                <c:pt idx="792">
                  <c:v>4.6260780364382086</c:v>
                </c:pt>
                <c:pt idx="793">
                  <c:v>4.5453550543262651</c:v>
                </c:pt>
                <c:pt idx="794">
                  <c:v>4.5157861948285785</c:v>
                </c:pt>
                <c:pt idx="795">
                  <c:v>4.5060542316025858</c:v>
                </c:pt>
                <c:pt idx="796">
                  <c:v>4.6087667166756452</c:v>
                </c:pt>
                <c:pt idx="797">
                  <c:v>4.693041087453218</c:v>
                </c:pt>
                <c:pt idx="798">
                  <c:v>4.7734182123065949</c:v>
                </c:pt>
                <c:pt idx="799">
                  <c:v>4.7832962644933223</c:v>
                </c:pt>
                <c:pt idx="800">
                  <c:v>4.7904492140423605</c:v>
                </c:pt>
                <c:pt idx="801">
                  <c:v>4.8347423784031829</c:v>
                </c:pt>
                <c:pt idx="802">
                  <c:v>4.7472531442141772</c:v>
                </c:pt>
                <c:pt idx="803">
                  <c:v>4.6864653405399839</c:v>
                </c:pt>
                <c:pt idx="804">
                  <c:v>4.5816036894088876</c:v>
                </c:pt>
                <c:pt idx="805">
                  <c:v>4.5110386029863694</c:v>
                </c:pt>
                <c:pt idx="806">
                  <c:v>4.4382090342867144</c:v>
                </c:pt>
                <c:pt idx="807">
                  <c:v>4.4394880497179825</c:v>
                </c:pt>
                <c:pt idx="808">
                  <c:v>4.556499969562541</c:v>
                </c:pt>
                <c:pt idx="809">
                  <c:v>4.6826036011966643</c:v>
                </c:pt>
                <c:pt idx="810">
                  <c:v>4.8476412873431824</c:v>
                </c:pt>
                <c:pt idx="811">
                  <c:v>4.9687715521885085</c:v>
                </c:pt>
                <c:pt idx="812">
                  <c:v>5.1254185956777656</c:v>
                </c:pt>
                <c:pt idx="813">
                  <c:v>5.3135179090801428</c:v>
                </c:pt>
                <c:pt idx="814">
                  <c:v>5.4041068420773763</c:v>
                </c:pt>
                <c:pt idx="815">
                  <c:v>5.4835126566083057</c:v>
                </c:pt>
                <c:pt idx="816">
                  <c:v>5.4690304808884829</c:v>
                </c:pt>
                <c:pt idx="817">
                  <c:v>5.4657978389160711</c:v>
                </c:pt>
                <c:pt idx="818">
                  <c:v>5.4774281154247815</c:v>
                </c:pt>
                <c:pt idx="819">
                  <c:v>5.3863864121390357</c:v>
                </c:pt>
                <c:pt idx="820">
                  <c:v>5.3597015766425029</c:v>
                </c:pt>
                <c:pt idx="821">
                  <c:v>5.5605619349117097</c:v>
                </c:pt>
                <c:pt idx="822">
                  <c:v>5.7183795394985459</c:v>
                </c:pt>
                <c:pt idx="823">
                  <c:v>5.8441268484768063</c:v>
                </c:pt>
                <c:pt idx="824">
                  <c:v>5.848722046529411</c:v>
                </c:pt>
                <c:pt idx="825">
                  <c:v>5.8572045899241854</c:v>
                </c:pt>
                <c:pt idx="826">
                  <c:v>5.7377175044498019</c:v>
                </c:pt>
                <c:pt idx="827">
                  <c:v>5.6106712556937861</c:v>
                </c:pt>
                <c:pt idx="828">
                  <c:v>5.5291926350513867</c:v>
                </c:pt>
                <c:pt idx="829">
                  <c:v>5.4131732875714285</c:v>
                </c:pt>
                <c:pt idx="830">
                  <c:v>5.2935020921321403</c:v>
                </c:pt>
                <c:pt idx="831">
                  <c:v>5.2089501666223166</c:v>
                </c:pt>
                <c:pt idx="832">
                  <c:v>5.1587549840089251</c:v>
                </c:pt>
                <c:pt idx="833">
                  <c:v>5.0565773132431904</c:v>
                </c:pt>
                <c:pt idx="834">
                  <c:v>4.9378614997012997</c:v>
                </c:pt>
                <c:pt idx="835">
                  <c:v>4.8762424323779365</c:v>
                </c:pt>
                <c:pt idx="836">
                  <c:v>4.7411634227905255</c:v>
                </c:pt>
                <c:pt idx="837">
                  <c:v>4.646222199889281</c:v>
                </c:pt>
                <c:pt idx="838">
                  <c:v>4.6406755244541804</c:v>
                </c:pt>
                <c:pt idx="839">
                  <c:v>4.7277633069895879</c:v>
                </c:pt>
                <c:pt idx="840">
                  <c:v>4.7895262675227634</c:v>
                </c:pt>
                <c:pt idx="841">
                  <c:v>4.8640461032944922</c:v>
                </c:pt>
                <c:pt idx="842">
                  <c:v>5.0193735140984836</c:v>
                </c:pt>
                <c:pt idx="843">
                  <c:v>5.181113589492341</c:v>
                </c:pt>
                <c:pt idx="844">
                  <c:v>5.4398367991779617</c:v>
                </c:pt>
                <c:pt idx="845">
                  <c:v>5.8032100984727419</c:v>
                </c:pt>
                <c:pt idx="846">
                  <c:v>5.9745381268243474</c:v>
                </c:pt>
                <c:pt idx="847">
                  <c:v>5.9948394913020886</c:v>
                </c:pt>
                <c:pt idx="848">
                  <c:v>6.0581497019006729</c:v>
                </c:pt>
                <c:pt idx="849">
                  <c:v>6.13492555416114</c:v>
                </c:pt>
                <c:pt idx="850">
                  <c:v>6.2393293781692671</c:v>
                </c:pt>
                <c:pt idx="851">
                  <c:v>6.3281381067724229</c:v>
                </c:pt>
                <c:pt idx="852">
                  <c:v>6.4425166010479735</c:v>
                </c:pt>
                <c:pt idx="853">
                  <c:v>6.5468842466412349</c:v>
                </c:pt>
                <c:pt idx="854">
                  <c:v>6.7154884069149894</c:v>
                </c:pt>
                <c:pt idx="855">
                  <c:v>6.8156581945014159</c:v>
                </c:pt>
                <c:pt idx="856">
                  <c:v>6.845686544419201</c:v>
                </c:pt>
                <c:pt idx="857">
                  <c:v>6.8333266514991404</c:v>
                </c:pt>
                <c:pt idx="858">
                  <c:v>6.7448149825816719</c:v>
                </c:pt>
                <c:pt idx="859">
                  <c:v>6.6217674201440992</c:v>
                </c:pt>
                <c:pt idx="860">
                  <c:v>6.5466636939122473</c:v>
                </c:pt>
                <c:pt idx="861">
                  <c:v>6.4953117325447272</c:v>
                </c:pt>
                <c:pt idx="862">
                  <c:v>6.4231176515341488</c:v>
                </c:pt>
                <c:pt idx="863">
                  <c:v>6.4670045845671851</c:v>
                </c:pt>
                <c:pt idx="864">
                  <c:v>6.5057636521004989</c:v>
                </c:pt>
                <c:pt idx="865">
                  <c:v>6.504510834251791</c:v>
                </c:pt>
                <c:pt idx="866">
                  <c:v>6.4865482400602064</c:v>
                </c:pt>
                <c:pt idx="867">
                  <c:v>6.529282120370997</c:v>
                </c:pt>
                <c:pt idx="868">
                  <c:v>6.5641352114030562</c:v>
                </c:pt>
                <c:pt idx="869">
                  <c:v>6.5691337236922136</c:v>
                </c:pt>
                <c:pt idx="870">
                  <c:v>6.5552562678488844</c:v>
                </c:pt>
                <c:pt idx="871">
                  <c:v>6.5573245153148649</c:v>
                </c:pt>
                <c:pt idx="872">
                  <c:v>6.5669280971224975</c:v>
                </c:pt>
                <c:pt idx="873">
                  <c:v>6.5972763076010059</c:v>
                </c:pt>
                <c:pt idx="874">
                  <c:v>6.6139910006261768</c:v>
                </c:pt>
                <c:pt idx="875">
                  <c:v>6.6702848822757526</c:v>
                </c:pt>
                <c:pt idx="876">
                  <c:v>6.6672496033492932</c:v>
                </c:pt>
                <c:pt idx="877">
                  <c:v>6.6731448337855426</c:v>
                </c:pt>
                <c:pt idx="878">
                  <c:v>6.7563864671231277</c:v>
                </c:pt>
                <c:pt idx="879">
                  <c:v>6.801008514432727</c:v>
                </c:pt>
                <c:pt idx="880">
                  <c:v>6.8071794768499503</c:v>
                </c:pt>
                <c:pt idx="881">
                  <c:v>6.8660757330358839</c:v>
                </c:pt>
                <c:pt idx="882">
                  <c:v>6.8958221752455708</c:v>
                </c:pt>
                <c:pt idx="883">
                  <c:v>6.8691343503923266</c:v>
                </c:pt>
                <c:pt idx="884">
                  <c:v>6.8358285817820619</c:v>
                </c:pt>
                <c:pt idx="885">
                  <c:v>6.8967657641232112</c:v>
                </c:pt>
                <c:pt idx="886">
                  <c:v>6.9792640619674078</c:v>
                </c:pt>
                <c:pt idx="887">
                  <c:v>7.0552990932676307</c:v>
                </c:pt>
                <c:pt idx="888">
                  <c:v>7.0202523107711361</c:v>
                </c:pt>
                <c:pt idx="889">
                  <c:v>6.8886487313216023</c:v>
                </c:pt>
                <c:pt idx="890">
                  <c:v>6.7650448682125299</c:v>
                </c:pt>
                <c:pt idx="891">
                  <c:v>6.6522714465828265</c:v>
                </c:pt>
                <c:pt idx="892">
                  <c:v>6.507684888319611</c:v>
                </c:pt>
                <c:pt idx="893">
                  <c:v>6.360989340375454</c:v>
                </c:pt>
                <c:pt idx="894">
                  <c:v>6.3516559679015501</c:v>
                </c:pt>
                <c:pt idx="895">
                  <c:v>6.4320010166101476</c:v>
                </c:pt>
                <c:pt idx="896">
                  <c:v>6.630768667752597</c:v>
                </c:pt>
                <c:pt idx="897">
                  <c:v>6.7953877071424698</c:v>
                </c:pt>
                <c:pt idx="898">
                  <c:v>6.7411468353407455</c:v>
                </c:pt>
                <c:pt idx="899">
                  <c:v>6.6442488494449332</c:v>
                </c:pt>
                <c:pt idx="900">
                  <c:v>6.6355519132343836</c:v>
                </c:pt>
                <c:pt idx="901">
                  <c:v>6.6511600885452768</c:v>
                </c:pt>
                <c:pt idx="902">
                  <c:v>6.5945832525359886</c:v>
                </c:pt>
                <c:pt idx="903">
                  <c:v>6.5338981054383902</c:v>
                </c:pt>
                <c:pt idx="904">
                  <c:v>6.5831044486731995</c:v>
                </c:pt>
                <c:pt idx="905">
                  <c:v>6.665164456429304</c:v>
                </c:pt>
                <c:pt idx="906">
                  <c:v>6.5978795328030362</c:v>
                </c:pt>
                <c:pt idx="907">
                  <c:v>6.5062326276821763</c:v>
                </c:pt>
                <c:pt idx="908">
                  <c:v>6.406047492714503</c:v>
                </c:pt>
                <c:pt idx="909">
                  <c:v>6.3092581635208793</c:v>
                </c:pt>
                <c:pt idx="910">
                  <c:v>6.2484308870502483</c:v>
                </c:pt>
                <c:pt idx="911">
                  <c:v>6.1996097086797404</c:v>
                </c:pt>
                <c:pt idx="912">
                  <c:v>6.1612847715188055</c:v>
                </c:pt>
                <c:pt idx="913">
                  <c:v>6.1514859531101678</c:v>
                </c:pt>
                <c:pt idx="914">
                  <c:v>6.1283008884505188</c:v>
                </c:pt>
                <c:pt idx="915">
                  <c:v>6.1641650911247492</c:v>
                </c:pt>
                <c:pt idx="916">
                  <c:v>6.1741368729489103</c:v>
                </c:pt>
                <c:pt idx="917">
                  <c:v>6.1129352438378337</c:v>
                </c:pt>
                <c:pt idx="918">
                  <c:v>6.1079702893111758</c:v>
                </c:pt>
                <c:pt idx="919">
                  <c:v>6.0943064028500382</c:v>
                </c:pt>
                <c:pt idx="920">
                  <c:v>6.0469583281966752</c:v>
                </c:pt>
                <c:pt idx="921">
                  <c:v>6.0384044513163566</c:v>
                </c:pt>
                <c:pt idx="922">
                  <c:v>5.9679773946605117</c:v>
                </c:pt>
                <c:pt idx="923">
                  <c:v>5.9844539782661039</c:v>
                </c:pt>
                <c:pt idx="924">
                  <c:v>6.115656191145697</c:v>
                </c:pt>
                <c:pt idx="925">
                  <c:v>6.1556934893309689</c:v>
                </c:pt>
                <c:pt idx="926">
                  <c:v>6.1695035321133203</c:v>
                </c:pt>
                <c:pt idx="927">
                  <c:v>6.1143306841408203</c:v>
                </c:pt>
                <c:pt idx="928">
                  <c:v>6.040401353182733</c:v>
                </c:pt>
                <c:pt idx="929">
                  <c:v>5.9985784829096023</c:v>
                </c:pt>
                <c:pt idx="930">
                  <c:v>5.9627610323865774</c:v>
                </c:pt>
                <c:pt idx="931">
                  <c:v>5.9830234500984387</c:v>
                </c:pt>
                <c:pt idx="932">
                  <c:v>6.0462245083757624</c:v>
                </c:pt>
                <c:pt idx="933">
                  <c:v>6.1028368117283858</c:v>
                </c:pt>
                <c:pt idx="934">
                  <c:v>6.1943424236112721</c:v>
                </c:pt>
                <c:pt idx="935">
                  <c:v>6.2613722377268184</c:v>
                </c:pt>
                <c:pt idx="936">
                  <c:v>6.3045227477130723</c:v>
                </c:pt>
                <c:pt idx="937">
                  <c:v>6.2679082005490381</c:v>
                </c:pt>
                <c:pt idx="938">
                  <c:v>6.2283367722374212</c:v>
                </c:pt>
                <c:pt idx="939">
                  <c:v>6.1282290749780781</c:v>
                </c:pt>
                <c:pt idx="940">
                  <c:v>6.0146608388589273</c:v>
                </c:pt>
                <c:pt idx="941">
                  <c:v>5.9716927396579109</c:v>
                </c:pt>
                <c:pt idx="942">
                  <c:v>6.0466280278769009</c:v>
                </c:pt>
                <c:pt idx="943">
                  <c:v>6.1907753453975829</c:v>
                </c:pt>
                <c:pt idx="944">
                  <c:v>6.2195855008306475</c:v>
                </c:pt>
                <c:pt idx="945">
                  <c:v>6.2776513457432239</c:v>
                </c:pt>
                <c:pt idx="946">
                  <c:v>6.2437914133840842</c:v>
                </c:pt>
                <c:pt idx="947">
                  <c:v>6.1959114026217996</c:v>
                </c:pt>
                <c:pt idx="948">
                  <c:v>6.231348159003903</c:v>
                </c:pt>
                <c:pt idx="949">
                  <c:v>6.2341740220024544</c:v>
                </c:pt>
                <c:pt idx="950">
                  <c:v>6.2004255737033809</c:v>
                </c:pt>
                <c:pt idx="951">
                  <c:v>6.1588338338235049</c:v>
                </c:pt>
                <c:pt idx="952">
                  <c:v>6.1782494926728804</c:v>
                </c:pt>
                <c:pt idx="953">
                  <c:v>6.2278320738371296</c:v>
                </c:pt>
                <c:pt idx="954">
                  <c:v>6.2450169534340532</c:v>
                </c:pt>
                <c:pt idx="955">
                  <c:v>6.2790200298464063</c:v>
                </c:pt>
                <c:pt idx="956">
                  <c:v>6.2357032773488612</c:v>
                </c:pt>
                <c:pt idx="957">
                  <c:v>6.2076039708690844</c:v>
                </c:pt>
                <c:pt idx="958">
                  <c:v>6.0930580542339374</c:v>
                </c:pt>
                <c:pt idx="959">
                  <c:v>6.043345602025906</c:v>
                </c:pt>
                <c:pt idx="960">
                  <c:v>6.084742833145703</c:v>
                </c:pt>
                <c:pt idx="961">
                  <c:v>6.1451550711892837</c:v>
                </c:pt>
                <c:pt idx="962">
                  <c:v>6.2851392025297255</c:v>
                </c:pt>
                <c:pt idx="963">
                  <c:v>6.3733393088394958</c:v>
                </c:pt>
                <c:pt idx="964">
                  <c:v>6.411674686613229</c:v>
                </c:pt>
                <c:pt idx="965">
                  <c:v>6.3996937714933466</c:v>
                </c:pt>
                <c:pt idx="966">
                  <c:v>6.2950763180394773</c:v>
                </c:pt>
                <c:pt idx="967">
                  <c:v>6.2286110223978008</c:v>
                </c:pt>
                <c:pt idx="968">
                  <c:v>6.1738415497366574</c:v>
                </c:pt>
                <c:pt idx="969">
                  <c:v>6.2168598786932661</c:v>
                </c:pt>
                <c:pt idx="970">
                  <c:v>6.2862639777474749</c:v>
                </c:pt>
                <c:pt idx="971">
                  <c:v>6.3901937557023318</c:v>
                </c:pt>
                <c:pt idx="972">
                  <c:v>6.518940960906372</c:v>
                </c:pt>
                <c:pt idx="973">
                  <c:v>6.6133775426830104</c:v>
                </c:pt>
                <c:pt idx="974">
                  <c:v>6.6770853325569268</c:v>
                </c:pt>
                <c:pt idx="975">
                  <c:v>6.6343250420318052</c:v>
                </c:pt>
                <c:pt idx="976">
                  <c:v>6.6852573815945187</c:v>
                </c:pt>
                <c:pt idx="977">
                  <c:v>6.6636783104450901</c:v>
                </c:pt>
                <c:pt idx="978">
                  <c:v>6.640255534807701</c:v>
                </c:pt>
                <c:pt idx="979">
                  <c:v>6.7011838823580323</c:v>
                </c:pt>
                <c:pt idx="980">
                  <c:v>6.7713084189450878</c:v>
                </c:pt>
                <c:pt idx="981">
                  <c:v>6.9535425049968698</c:v>
                </c:pt>
                <c:pt idx="982">
                  <c:v>7.1193248021371058</c:v>
                </c:pt>
                <c:pt idx="983">
                  <c:v>7.2030080811203865</c:v>
                </c:pt>
                <c:pt idx="984">
                  <c:v>7.2672990584525952</c:v>
                </c:pt>
                <c:pt idx="985">
                  <c:v>7.2823931718713819</c:v>
                </c:pt>
                <c:pt idx="986">
                  <c:v>7.2937811986988832</c:v>
                </c:pt>
                <c:pt idx="987">
                  <c:v>7.2684101622480988</c:v>
                </c:pt>
                <c:pt idx="988">
                  <c:v>7.157301653420534</c:v>
                </c:pt>
                <c:pt idx="989">
                  <c:v>7.1423764138259589</c:v>
                </c:pt>
                <c:pt idx="990">
                  <c:v>7.3097636530067565</c:v>
                </c:pt>
                <c:pt idx="991">
                  <c:v>7.5349731385159409</c:v>
                </c:pt>
                <c:pt idx="992">
                  <c:v>7.667488913106399</c:v>
                </c:pt>
                <c:pt idx="993">
                  <c:v>7.8502958497790098</c:v>
                </c:pt>
                <c:pt idx="994">
                  <c:v>7.896517892093831</c:v>
                </c:pt>
                <c:pt idx="995">
                  <c:v>7.8398290117559073</c:v>
                </c:pt>
                <c:pt idx="996">
                  <c:v>7.7084520058260999</c:v>
                </c:pt>
                <c:pt idx="997">
                  <c:v>7.6191329408194717</c:v>
                </c:pt>
                <c:pt idx="998">
                  <c:v>7.5579725278796879</c:v>
                </c:pt>
                <c:pt idx="999">
                  <c:v>7.549139613044999</c:v>
                </c:pt>
                <c:pt idx="1000">
                  <c:v>7.4489830664245842</c:v>
                </c:pt>
                <c:pt idx="1001">
                  <c:v>7.2550285379362673</c:v>
                </c:pt>
                <c:pt idx="1002">
                  <c:v>7.2208848417469014</c:v>
                </c:pt>
                <c:pt idx="1003">
                  <c:v>7.3054210949415239</c:v>
                </c:pt>
                <c:pt idx="1004">
                  <c:v>7.3907089344115526</c:v>
                </c:pt>
                <c:pt idx="1005">
                  <c:v>7.3659187903436019</c:v>
                </c:pt>
                <c:pt idx="1006">
                  <c:v>7.3519559163020718</c:v>
                </c:pt>
                <c:pt idx="1007">
                  <c:v>7.3153656789959651</c:v>
                </c:pt>
                <c:pt idx="1008">
                  <c:v>7.2804257560189809</c:v>
                </c:pt>
                <c:pt idx="1009">
                  <c:v>7.2489162272104277</c:v>
                </c:pt>
                <c:pt idx="1010">
                  <c:v>7.339445962059453</c:v>
                </c:pt>
                <c:pt idx="1011">
                  <c:v>7.5066863754964128</c:v>
                </c:pt>
                <c:pt idx="1012">
                  <c:v>7.7110127151309005</c:v>
                </c:pt>
                <c:pt idx="1013">
                  <c:v>7.8980255170149105</c:v>
                </c:pt>
                <c:pt idx="1014">
                  <c:v>8.0196525052085814</c:v>
                </c:pt>
                <c:pt idx="1015">
                  <c:v>8.0893670174624823</c:v>
                </c:pt>
                <c:pt idx="1016">
                  <c:v>8.1098638238399765</c:v>
                </c:pt>
                <c:pt idx="1017">
                  <c:v>7.996370169494428</c:v>
                </c:pt>
                <c:pt idx="1018">
                  <c:v>7.8894144957251289</c:v>
                </c:pt>
                <c:pt idx="1019">
                  <c:v>7.7774074844928691</c:v>
                </c:pt>
                <c:pt idx="1020">
                  <c:v>7.648224292986666</c:v>
                </c:pt>
                <c:pt idx="1021">
                  <c:v>7.5137127688055267</c:v>
                </c:pt>
                <c:pt idx="1022">
                  <c:v>7.4063365405224637</c:v>
                </c:pt>
                <c:pt idx="1023">
                  <c:v>7.3196703464290804</c:v>
                </c:pt>
                <c:pt idx="1024">
                  <c:v>7.2316947218603946</c:v>
                </c:pt>
                <c:pt idx="1025">
                  <c:v>7.1695523840172459</c:v>
                </c:pt>
                <c:pt idx="1026">
                  <c:v>7.116280596707937</c:v>
                </c:pt>
                <c:pt idx="1027">
                  <c:v>7.0430113715193148</c:v>
                </c:pt>
                <c:pt idx="1028">
                  <c:v>6.9271308063362209</c:v>
                </c:pt>
                <c:pt idx="1029">
                  <c:v>6.9739528277008924</c:v>
                </c:pt>
                <c:pt idx="1030">
                  <c:v>6.9970297060586732</c:v>
                </c:pt>
                <c:pt idx="1031">
                  <c:v>7.0110566323860199</c:v>
                </c:pt>
                <c:pt idx="1032">
                  <c:v>7.1017771580629443</c:v>
                </c:pt>
                <c:pt idx="1033">
                  <c:v>7.1742599775950255</c:v>
                </c:pt>
                <c:pt idx="1034">
                  <c:v>7.2491342794791596</c:v>
                </c:pt>
                <c:pt idx="1035">
                  <c:v>7.2797127730201163</c:v>
                </c:pt>
                <c:pt idx="1036">
                  <c:v>7.3286143867761844</c:v>
                </c:pt>
                <c:pt idx="1037">
                  <c:v>7.2896837440889577</c:v>
                </c:pt>
                <c:pt idx="1038">
                  <c:v>7.2157892531638197</c:v>
                </c:pt>
                <c:pt idx="1039">
                  <c:v>7.1667954464066002</c:v>
                </c:pt>
                <c:pt idx="1040">
                  <c:v>7.2794903620580502</c:v>
                </c:pt>
                <c:pt idx="1041">
                  <c:v>7.2471879162595192</c:v>
                </c:pt>
                <c:pt idx="1042">
                  <c:v>7.1933117712623753</c:v>
                </c:pt>
                <c:pt idx="1043">
                  <c:v>7.1307779870522152</c:v>
                </c:pt>
                <c:pt idx="1044">
                  <c:v>7.0674462100267625</c:v>
                </c:pt>
                <c:pt idx="1045">
                  <c:v>6.9612268673724751</c:v>
                </c:pt>
                <c:pt idx="1046">
                  <c:v>6.8295757978901888</c:v>
                </c:pt>
                <c:pt idx="1047">
                  <c:v>6.7794711981479727</c:v>
                </c:pt>
                <c:pt idx="1048">
                  <c:v>6.7312113588734084</c:v>
                </c:pt>
                <c:pt idx="1049">
                  <c:v>6.6422391817447997</c:v>
                </c:pt>
                <c:pt idx="1050">
                  <c:v>6.6816883444472728</c:v>
                </c:pt>
                <c:pt idx="1051">
                  <c:v>6.8617269825809579</c:v>
                </c:pt>
                <c:pt idx="1052">
                  <c:v>6.9858899380306037</c:v>
                </c:pt>
                <c:pt idx="1053">
                  <c:v>7.050996649430739</c:v>
                </c:pt>
                <c:pt idx="1054">
                  <c:v>7.1326329158767674</c:v>
                </c:pt>
                <c:pt idx="1055">
                  <c:v>7.2148005619772384</c:v>
                </c:pt>
                <c:pt idx="1056">
                  <c:v>7.3520708321242871</c:v>
                </c:pt>
                <c:pt idx="1057">
                  <c:v>7.4706873179533524</c:v>
                </c:pt>
                <c:pt idx="1058">
                  <c:v>7.5005892972278678</c:v>
                </c:pt>
                <c:pt idx="1059">
                  <c:v>7.564436956073453</c:v>
                </c:pt>
                <c:pt idx="1060">
                  <c:v>7.6494397995452896</c:v>
                </c:pt>
                <c:pt idx="1061">
                  <c:v>7.6287593591775753</c:v>
                </c:pt>
                <c:pt idx="1062">
                  <c:v>7.5179235680580954</c:v>
                </c:pt>
                <c:pt idx="1063">
                  <c:v>7.385052813075915</c:v>
                </c:pt>
                <c:pt idx="1064">
                  <c:v>7.2920885555040558</c:v>
                </c:pt>
                <c:pt idx="1065">
                  <c:v>7.2709996312675802</c:v>
                </c:pt>
                <c:pt idx="1066">
                  <c:v>7.2709690928835711</c:v>
                </c:pt>
                <c:pt idx="1067">
                  <c:v>7.3049653507718233</c:v>
                </c:pt>
                <c:pt idx="1068">
                  <c:v>7.252966577326041</c:v>
                </c:pt>
                <c:pt idx="1069">
                  <c:v>7.2913252207189236</c:v>
                </c:pt>
                <c:pt idx="1070">
                  <c:v>7.151145051547851</c:v>
                </c:pt>
                <c:pt idx="1071">
                  <c:v>7.0142916864386606</c:v>
                </c:pt>
                <c:pt idx="1072">
                  <c:v>6.8576146911623237</c:v>
                </c:pt>
                <c:pt idx="1073">
                  <c:v>6.5758165218335138</c:v>
                </c:pt>
                <c:pt idx="1074">
                  <c:v>6.3448617186082581</c:v>
                </c:pt>
                <c:pt idx="1075">
                  <c:v>6.0488158229051354</c:v>
                </c:pt>
                <c:pt idx="1076">
                  <c:v>5.7666582531010713</c:v>
                </c:pt>
                <c:pt idx="1077">
                  <c:v>5.5020732915702926</c:v>
                </c:pt>
                <c:pt idx="1078">
                  <c:v>5.2801434654864536</c:v>
                </c:pt>
                <c:pt idx="1079">
                  <c:v>5.1368828586787822</c:v>
                </c:pt>
                <c:pt idx="1080">
                  <c:v>5.0439121959733813</c:v>
                </c:pt>
                <c:pt idx="1081">
                  <c:v>4.8908635749201501</c:v>
                </c:pt>
                <c:pt idx="1082">
                  <c:v>4.7349731881983184</c:v>
                </c:pt>
                <c:pt idx="1083">
                  <c:v>4.5290458042995816</c:v>
                </c:pt>
                <c:pt idx="1084">
                  <c:v>4.3376222456048046</c:v>
                </c:pt>
                <c:pt idx="1085">
                  <c:v>4.2918832153416595</c:v>
                </c:pt>
                <c:pt idx="1086">
                  <c:v>4.2774772930970917</c:v>
                </c:pt>
                <c:pt idx="1087">
                  <c:v>4.2594908009735999</c:v>
                </c:pt>
                <c:pt idx="1088">
                  <c:v>4.2762517573074916</c:v>
                </c:pt>
                <c:pt idx="1089">
                  <c:v>4.2589773540359959</c:v>
                </c:pt>
                <c:pt idx="1090">
                  <c:v>4.2173839688455637</c:v>
                </c:pt>
                <c:pt idx="1091">
                  <c:v>4.200538373225001</c:v>
                </c:pt>
                <c:pt idx="1092">
                  <c:v>4.2093425180084996</c:v>
                </c:pt>
                <c:pt idx="1093">
                  <c:v>4.2011417594221587</c:v>
                </c:pt>
                <c:pt idx="1094">
                  <c:v>4.2325163830895951</c:v>
                </c:pt>
                <c:pt idx="1095">
                  <c:v>4.3101481633399805</c:v>
                </c:pt>
                <c:pt idx="1096">
                  <c:v>4.4244372175685189</c:v>
                </c:pt>
                <c:pt idx="1097">
                  <c:v>4.5278174442863683</c:v>
                </c:pt>
                <c:pt idx="1098">
                  <c:v>4.6339885188353067</c:v>
                </c:pt>
                <c:pt idx="1099">
                  <c:v>4.7483856554211012</c:v>
                </c:pt>
                <c:pt idx="1100">
                  <c:v>4.773828248720335</c:v>
                </c:pt>
                <c:pt idx="1101">
                  <c:v>4.761602131371526</c:v>
                </c:pt>
                <c:pt idx="1102">
                  <c:v>4.7528372486354993</c:v>
                </c:pt>
                <c:pt idx="1103">
                  <c:v>4.7617950805103728</c:v>
                </c:pt>
                <c:pt idx="1104">
                  <c:v>4.6992989635955835</c:v>
                </c:pt>
                <c:pt idx="1105">
                  <c:v>4.6921776993580844</c:v>
                </c:pt>
                <c:pt idx="1106">
                  <c:v>4.6417024650739718</c:v>
                </c:pt>
                <c:pt idx="1107">
                  <c:v>4.5889010992468089</c:v>
                </c:pt>
                <c:pt idx="1108">
                  <c:v>4.5568055270034682</c:v>
                </c:pt>
                <c:pt idx="1109">
                  <c:v>4.5665584225311626</c:v>
                </c:pt>
                <c:pt idx="1110">
                  <c:v>4.5588159453887567</c:v>
                </c:pt>
                <c:pt idx="1111">
                  <c:v>4.5459043661863356</c:v>
                </c:pt>
                <c:pt idx="1112">
                  <c:v>4.5069577935405638</c:v>
                </c:pt>
                <c:pt idx="1113">
                  <c:v>4.4719290687624671</c:v>
                </c:pt>
                <c:pt idx="1114">
                  <c:v>4.4886957511437471</c:v>
                </c:pt>
                <c:pt idx="1115">
                  <c:v>4.4541999566160655</c:v>
                </c:pt>
                <c:pt idx="1116">
                  <c:v>4.3443970937082685</c:v>
                </c:pt>
                <c:pt idx="1117">
                  <c:v>4.2421201169511589</c:v>
                </c:pt>
                <c:pt idx="1118">
                  <c:v>4.1676406187936177</c:v>
                </c:pt>
                <c:pt idx="1119">
                  <c:v>4.2081998717899989</c:v>
                </c:pt>
                <c:pt idx="1120">
                  <c:v>4.3519435849742685</c:v>
                </c:pt>
                <c:pt idx="1121">
                  <c:v>4.4673233839596662</c:v>
                </c:pt>
                <c:pt idx="1122">
                  <c:v>4.5118972030954199</c:v>
                </c:pt>
                <c:pt idx="1123">
                  <c:v>4.5598742155813889</c:v>
                </c:pt>
                <c:pt idx="1124">
                  <c:v>4.5675400507248032</c:v>
                </c:pt>
                <c:pt idx="1125">
                  <c:v>4.5552195091322654</c:v>
                </c:pt>
                <c:pt idx="1126">
                  <c:v>4.5466918271505747</c:v>
                </c:pt>
                <c:pt idx="1127">
                  <c:v>4.5141397516521344</c:v>
                </c:pt>
                <c:pt idx="1128">
                  <c:v>4.5467685243197709</c:v>
                </c:pt>
                <c:pt idx="1129">
                  <c:v>4.672505452575539</c:v>
                </c:pt>
                <c:pt idx="1130">
                  <c:v>4.7854814805729911</c:v>
                </c:pt>
                <c:pt idx="1131">
                  <c:v>4.9285435367265391</c:v>
                </c:pt>
                <c:pt idx="1132">
                  <c:v>5.037857805561428</c:v>
                </c:pt>
                <c:pt idx="1133">
                  <c:v>5.1666337668852158</c:v>
                </c:pt>
                <c:pt idx="1134">
                  <c:v>5.2508968519566022</c:v>
                </c:pt>
                <c:pt idx="1135">
                  <c:v>5.3596876074321909</c:v>
                </c:pt>
                <c:pt idx="1136">
                  <c:v>5.497117252847751</c:v>
                </c:pt>
                <c:pt idx="1137">
                  <c:v>5.5942120592212019</c:v>
                </c:pt>
                <c:pt idx="1138">
                  <c:v>5.6770333902201919</c:v>
                </c:pt>
                <c:pt idx="1139">
                  <c:v>5.7390255029530923</c:v>
                </c:pt>
                <c:pt idx="1140">
                  <c:v>5.8398055854367454</c:v>
                </c:pt>
                <c:pt idx="1141">
                  <c:v>5.8943785273221714</c:v>
                </c:pt>
                <c:pt idx="1142">
                  <c:v>5.8866483481313594</c:v>
                </c:pt>
                <c:pt idx="1143">
                  <c:v>5.9481005067190056</c:v>
                </c:pt>
                <c:pt idx="1144">
                  <c:v>5.9487795592519932</c:v>
                </c:pt>
                <c:pt idx="1145">
                  <c:v>5.9262602824059325</c:v>
                </c:pt>
                <c:pt idx="1146">
                  <c:v>5.9093030841000838</c:v>
                </c:pt>
                <c:pt idx="1147">
                  <c:v>5.9159091951569058</c:v>
                </c:pt>
                <c:pt idx="1148">
                  <c:v>5.8955207454838829</c:v>
                </c:pt>
                <c:pt idx="1149">
                  <c:v>5.8727548370952638</c:v>
                </c:pt>
                <c:pt idx="1150">
                  <c:v>6.0363281654167569</c:v>
                </c:pt>
                <c:pt idx="1151">
                  <c:v>6.206231224329759</c:v>
                </c:pt>
                <c:pt idx="1152">
                  <c:v>6.3808161001447399</c:v>
                </c:pt>
                <c:pt idx="1153">
                  <c:v>6.6221586952458482</c:v>
                </c:pt>
                <c:pt idx="1154">
                  <c:v>6.7771189163866596</c:v>
                </c:pt>
                <c:pt idx="1155">
                  <c:v>6.9644362965239388</c:v>
                </c:pt>
                <c:pt idx="1156">
                  <c:v>7.1763876939136866</c:v>
                </c:pt>
                <c:pt idx="1157">
                  <c:v>7.3590562822343637</c:v>
                </c:pt>
                <c:pt idx="1158">
                  <c:v>7.5144471616590964</c:v>
                </c:pt>
                <c:pt idx="1159">
                  <c:v>7.5957385921688143</c:v>
                </c:pt>
                <c:pt idx="1160">
                  <c:v>7.654015307046075</c:v>
                </c:pt>
                <c:pt idx="1161">
                  <c:v>7.6138061414060267</c:v>
                </c:pt>
                <c:pt idx="1162">
                  <c:v>7.4847581089592179</c:v>
                </c:pt>
                <c:pt idx="1163">
                  <c:v>7.417443134947356</c:v>
                </c:pt>
                <c:pt idx="1164">
                  <c:v>7.4278893356877429</c:v>
                </c:pt>
                <c:pt idx="1165">
                  <c:v>7.4671329878880508</c:v>
                </c:pt>
                <c:pt idx="1166">
                  <c:v>7.4916532753755041</c:v>
                </c:pt>
                <c:pt idx="1167">
                  <c:v>7.5320169935890542</c:v>
                </c:pt>
                <c:pt idx="1168">
                  <c:v>7.6627478826951982</c:v>
                </c:pt>
                <c:pt idx="1169">
                  <c:v>7.8242496967347002</c:v>
                </c:pt>
                <c:pt idx="1170">
                  <c:v>7.9760953264104639</c:v>
                </c:pt>
                <c:pt idx="1171">
                  <c:v>8.0340745242091121</c:v>
                </c:pt>
                <c:pt idx="1172">
                  <c:v>8.0499442463386384</c:v>
                </c:pt>
                <c:pt idx="1173">
                  <c:v>8.0050051123178001</c:v>
                </c:pt>
                <c:pt idx="1174">
                  <c:v>8.0048257695148095</c:v>
                </c:pt>
                <c:pt idx="1175">
                  <c:v>7.9864449960394728</c:v>
                </c:pt>
                <c:pt idx="1176">
                  <c:v>7.9343741588471168</c:v>
                </c:pt>
                <c:pt idx="1177">
                  <c:v>7.8690374901433877</c:v>
                </c:pt>
                <c:pt idx="1178">
                  <c:v>7.8087315334217218</c:v>
                </c:pt>
                <c:pt idx="1179">
                  <c:v>7.7750625961719697</c:v>
                </c:pt>
                <c:pt idx="1180">
                  <c:v>7.7091109536954239</c:v>
                </c:pt>
                <c:pt idx="1181">
                  <c:v>7.7194087413302501</c:v>
                </c:pt>
                <c:pt idx="1182">
                  <c:v>7.7203543267028802</c:v>
                </c:pt>
                <c:pt idx="1183">
                  <c:v>7.8104127615857717</c:v>
                </c:pt>
                <c:pt idx="1184">
                  <c:v>7.8982649127145237</c:v>
                </c:pt>
                <c:pt idx="1185">
                  <c:v>7.9929650886035137</c:v>
                </c:pt>
                <c:pt idx="1186">
                  <c:v>7.9484402379526573</c:v>
                </c:pt>
                <c:pt idx="1187">
                  <c:v>7.7299583298822609</c:v>
                </c:pt>
                <c:pt idx="1188">
                  <c:v>7.5717481248309877</c:v>
                </c:pt>
                <c:pt idx="1189">
                  <c:v>7.4476264172104694</c:v>
                </c:pt>
                <c:pt idx="1190">
                  <c:v>7.2735859468029007</c:v>
                </c:pt>
                <c:pt idx="1191">
                  <c:v>7.2688439341277338</c:v>
                </c:pt>
                <c:pt idx="1192">
                  <c:v>7.2462100208260232</c:v>
                </c:pt>
                <c:pt idx="1193">
                  <c:v>7.2167066681995866</c:v>
                </c:pt>
                <c:pt idx="1194">
                  <c:v>7.1384804505218575</c:v>
                </c:pt>
                <c:pt idx="1195">
                  <c:v>7.102424218884253</c:v>
                </c:pt>
                <c:pt idx="1196">
                  <c:v>7.1531335896496975</c:v>
                </c:pt>
                <c:pt idx="1197">
                  <c:v>7.2668205755732229</c:v>
                </c:pt>
                <c:pt idx="1198">
                  <c:v>7.314134043875244</c:v>
                </c:pt>
                <c:pt idx="1199">
                  <c:v>7.3980081472370509</c:v>
                </c:pt>
                <c:pt idx="1200">
                  <c:v>7.4587001380627669</c:v>
                </c:pt>
                <c:pt idx="1201">
                  <c:v>7.5355065571615727</c:v>
                </c:pt>
                <c:pt idx="1202">
                  <c:v>7.6006170881969659</c:v>
                </c:pt>
                <c:pt idx="1203">
                  <c:v>7.5963290542735695</c:v>
                </c:pt>
                <c:pt idx="1204">
                  <c:v>7.6601135569337728</c:v>
                </c:pt>
                <c:pt idx="1205">
                  <c:v>7.6523722624124799</c:v>
                </c:pt>
                <c:pt idx="1206">
                  <c:v>7.6122932409070918</c:v>
                </c:pt>
                <c:pt idx="1207">
                  <c:v>7.6036756615610255</c:v>
                </c:pt>
                <c:pt idx="1208">
                  <c:v>7.5909696689278645</c:v>
                </c:pt>
                <c:pt idx="1209">
                  <c:v>7.512766659616597</c:v>
                </c:pt>
                <c:pt idx="1210">
                  <c:v>7.5634170287411457</c:v>
                </c:pt>
                <c:pt idx="1211">
                  <c:v>7.5327935312686956</c:v>
                </c:pt>
                <c:pt idx="1212">
                  <c:v>7.6357028124546922</c:v>
                </c:pt>
                <c:pt idx="1213">
                  <c:v>7.788797157365793</c:v>
                </c:pt>
                <c:pt idx="1214">
                  <c:v>7.9605696373424877</c:v>
                </c:pt>
                <c:pt idx="1215">
                  <c:v>8.2060920733666531</c:v>
                </c:pt>
                <c:pt idx="1216">
                  <c:v>8.2839807698796566</c:v>
                </c:pt>
                <c:pt idx="1217">
                  <c:v>8.3064338093220975</c:v>
                </c:pt>
                <c:pt idx="1218">
                  <c:v>8.2365949043077631</c:v>
                </c:pt>
                <c:pt idx="1219">
                  <c:v>8.110153432961976</c:v>
                </c:pt>
                <c:pt idx="1220">
                  <c:v>7.9572470289851216</c:v>
                </c:pt>
                <c:pt idx="1221">
                  <c:v>7.8094175381439532</c:v>
                </c:pt>
                <c:pt idx="1222">
                  <c:v>7.5469572702984458</c:v>
                </c:pt>
                <c:pt idx="1223">
                  <c:v>7.334880735980061</c:v>
                </c:pt>
                <c:pt idx="1224">
                  <c:v>7.1407895172637366</c:v>
                </c:pt>
                <c:pt idx="1225">
                  <c:v>6.9669257466749475</c:v>
                </c:pt>
                <c:pt idx="1226">
                  <c:v>6.7855828356582801</c:v>
                </c:pt>
                <c:pt idx="1227">
                  <c:v>6.7604348417225468</c:v>
                </c:pt>
                <c:pt idx="1228">
                  <c:v>6.6501911167879086</c:v>
                </c:pt>
                <c:pt idx="1229">
                  <c:v>6.5730323831123396</c:v>
                </c:pt>
                <c:pt idx="1230">
                  <c:v>6.5924381116326103</c:v>
                </c:pt>
                <c:pt idx="1231">
                  <c:v>6.7007056117424595</c:v>
                </c:pt>
                <c:pt idx="1232">
                  <c:v>6.7956735344073786</c:v>
                </c:pt>
                <c:pt idx="1233">
                  <c:v>6.8289254293854924</c:v>
                </c:pt>
                <c:pt idx="1234">
                  <c:v>6.9833373958789826</c:v>
                </c:pt>
                <c:pt idx="1235">
                  <c:v>7.1908401675207774</c:v>
                </c:pt>
                <c:pt idx="1236">
                  <c:v>7.4130653326448153</c:v>
                </c:pt>
                <c:pt idx="1237">
                  <c:v>7.4830927038313346</c:v>
                </c:pt>
                <c:pt idx="1238">
                  <c:v>7.4870263132378305</c:v>
                </c:pt>
                <c:pt idx="1239">
                  <c:v>7.5696691185332927</c:v>
                </c:pt>
                <c:pt idx="1240">
                  <c:v>7.5196252189606811</c:v>
                </c:pt>
                <c:pt idx="1241">
                  <c:v>7.4194590771455653</c:v>
                </c:pt>
                <c:pt idx="1242">
                  <c:v>7.3920811869380074</c:v>
                </c:pt>
                <c:pt idx="1243">
                  <c:v>7.4185582321276327</c:v>
                </c:pt>
                <c:pt idx="1244">
                  <c:v>7.4357638243401709</c:v>
                </c:pt>
                <c:pt idx="1245">
                  <c:v>7.4157243479428621</c:v>
                </c:pt>
                <c:pt idx="1246">
                  <c:v>7.3759865878710311</c:v>
                </c:pt>
                <c:pt idx="1247">
                  <c:v>7.4102384941294108</c:v>
                </c:pt>
                <c:pt idx="1248">
                  <c:v>7.4802594606863462</c:v>
                </c:pt>
                <c:pt idx="1249">
                  <c:v>7.6019551753533738</c:v>
                </c:pt>
                <c:pt idx="1250">
                  <c:v>7.6405709220419036</c:v>
                </c:pt>
                <c:pt idx="1251">
                  <c:v>7.5961566310866049</c:v>
                </c:pt>
                <c:pt idx="1252">
                  <c:v>7.4829254541071046</c:v>
                </c:pt>
                <c:pt idx="1253">
                  <c:v>7.4109365396034192</c:v>
                </c:pt>
                <c:pt idx="1254">
                  <c:v>7.4172632824842459</c:v>
                </c:pt>
                <c:pt idx="1255">
                  <c:v>7.4308070886245181</c:v>
                </c:pt>
                <c:pt idx="1256">
                  <c:v>7.5512681987425712</c:v>
                </c:pt>
                <c:pt idx="1257">
                  <c:v>7.6345729554072328</c:v>
                </c:pt>
                <c:pt idx="1258">
                  <c:v>7.6795149134457539</c:v>
                </c:pt>
                <c:pt idx="1259">
                  <c:v>7.6697367920566029</c:v>
                </c:pt>
                <c:pt idx="1260">
                  <c:v>7.6756456602312113</c:v>
                </c:pt>
                <c:pt idx="1261">
                  <c:v>7.6786411079038679</c:v>
                </c:pt>
                <c:pt idx="1262">
                  <c:v>7.7318495687364788</c:v>
                </c:pt>
                <c:pt idx="1263">
                  <c:v>7.9076929753303853</c:v>
                </c:pt>
                <c:pt idx="1264">
                  <c:v>8.1629063985696977</c:v>
                </c:pt>
                <c:pt idx="1265">
                  <c:v>8.2275885427679381</c:v>
                </c:pt>
                <c:pt idx="1266">
                  <c:v>8.1158481184351121</c:v>
                </c:pt>
                <c:pt idx="1267">
                  <c:v>8.0069811667339934</c:v>
                </c:pt>
                <c:pt idx="1268">
                  <c:v>8.0061819955462141</c:v>
                </c:pt>
                <c:pt idx="1269">
                  <c:v>7.9773821236747118</c:v>
                </c:pt>
                <c:pt idx="1270">
                  <c:v>7.8913851300711633</c:v>
                </c:pt>
                <c:pt idx="1271">
                  <c:v>7.8934736161544672</c:v>
                </c:pt>
                <c:pt idx="1272">
                  <c:v>7.8472312079666402</c:v>
                </c:pt>
                <c:pt idx="1273">
                  <c:v>7.6950448221555305</c:v>
                </c:pt>
                <c:pt idx="1274">
                  <c:v>7.532946076144972</c:v>
                </c:pt>
                <c:pt idx="1275">
                  <c:v>7.3985773293551622</c:v>
                </c:pt>
                <c:pt idx="1276">
                  <c:v>7.3034843283491444</c:v>
                </c:pt>
                <c:pt idx="1277">
                  <c:v>7.1907447583574413</c:v>
                </c:pt>
                <c:pt idx="1278">
                  <c:v>6.9997291570145848</c:v>
                </c:pt>
                <c:pt idx="1279">
                  <c:v>6.8178051478260073</c:v>
                </c:pt>
                <c:pt idx="1280">
                  <c:v>6.7130870436002965</c:v>
                </c:pt>
                <c:pt idx="1281">
                  <c:v>6.5991026761847813</c:v>
                </c:pt>
                <c:pt idx="1282">
                  <c:v>6.4927056375416878</c:v>
                </c:pt>
                <c:pt idx="1283">
                  <c:v>6.4435969872383536</c:v>
                </c:pt>
                <c:pt idx="1284">
                  <c:v>6.3760381356909024</c:v>
                </c:pt>
                <c:pt idx="1285">
                  <c:v>6.3697728320295983</c:v>
                </c:pt>
                <c:pt idx="1286">
                  <c:v>6.4882621951657562</c:v>
                </c:pt>
                <c:pt idx="1287">
                  <c:v>6.587415322053805</c:v>
                </c:pt>
                <c:pt idx="1288">
                  <c:v>6.653865416743038</c:v>
                </c:pt>
                <c:pt idx="1289">
                  <c:v>6.8071429525724119</c:v>
                </c:pt>
                <c:pt idx="1290">
                  <c:v>6.900122239140714</c:v>
                </c:pt>
                <c:pt idx="1291">
                  <c:v>7.0705749306927208</c:v>
                </c:pt>
                <c:pt idx="1292">
                  <c:v>7.1745335561992665</c:v>
                </c:pt>
                <c:pt idx="1293">
                  <c:v>7.2475516899443786</c:v>
                </c:pt>
                <c:pt idx="1294">
                  <c:v>7.255332500842897</c:v>
                </c:pt>
                <c:pt idx="1295">
                  <c:v>7.1975825989952584</c:v>
                </c:pt>
                <c:pt idx="1296">
                  <c:v>7.1945812561655522</c:v>
                </c:pt>
                <c:pt idx="1297">
                  <c:v>7.1518585086203412</c:v>
                </c:pt>
                <c:pt idx="1298">
                  <c:v>7.108480545327919</c:v>
                </c:pt>
                <c:pt idx="1299">
                  <c:v>7.1413700941251728</c:v>
                </c:pt>
                <c:pt idx="1300">
                  <c:v>7.1718115303139802</c:v>
                </c:pt>
                <c:pt idx="1301">
                  <c:v>7.1987759473715034</c:v>
                </c:pt>
                <c:pt idx="1302">
                  <c:v>7.1187395271716207</c:v>
                </c:pt>
                <c:pt idx="1303">
                  <c:v>7.0606762344287821</c:v>
                </c:pt>
                <c:pt idx="1304">
                  <c:v>7.0893386443009296</c:v>
                </c:pt>
                <c:pt idx="1305">
                  <c:v>7.135866943172978</c:v>
                </c:pt>
                <c:pt idx="1306">
                  <c:v>7.2307407975305757</c:v>
                </c:pt>
                <c:pt idx="1307">
                  <c:v>7.3464747664682317</c:v>
                </c:pt>
                <c:pt idx="1308">
                  <c:v>7.3952348925620877</c:v>
                </c:pt>
                <c:pt idx="1309">
                  <c:v>7.3563578421387703</c:v>
                </c:pt>
                <c:pt idx="1310">
                  <c:v>7.2987323001229063</c:v>
                </c:pt>
                <c:pt idx="1311">
                  <c:v>7.2212303071988986</c:v>
                </c:pt>
                <c:pt idx="1312">
                  <c:v>7.1207522273764052</c:v>
                </c:pt>
                <c:pt idx="1313">
                  <c:v>7.061812362660036</c:v>
                </c:pt>
                <c:pt idx="1314">
                  <c:v>7.0576611830428293</c:v>
                </c:pt>
                <c:pt idx="1315">
                  <c:v>7.0466513734177756</c:v>
                </c:pt>
                <c:pt idx="1316">
                  <c:v>7.0657491378972521</c:v>
                </c:pt>
                <c:pt idx="1317">
                  <c:v>7.0256791226002813</c:v>
                </c:pt>
                <c:pt idx="1318">
                  <c:v>7.0252039059680955</c:v>
                </c:pt>
                <c:pt idx="1319">
                  <c:v>6.993686223539294</c:v>
                </c:pt>
                <c:pt idx="1320">
                  <c:v>6.9517322068865184</c:v>
                </c:pt>
                <c:pt idx="1321">
                  <c:v>7.0312200218352299</c:v>
                </c:pt>
                <c:pt idx="1322">
                  <c:v>7.197421113308347</c:v>
                </c:pt>
                <c:pt idx="1323">
                  <c:v>7.3521982839016342</c:v>
                </c:pt>
                <c:pt idx="1324">
                  <c:v>7.5238745903086528</c:v>
                </c:pt>
                <c:pt idx="1325">
                  <c:v>7.6730837182239178</c:v>
                </c:pt>
                <c:pt idx="1326">
                  <c:v>7.7886242001200188</c:v>
                </c:pt>
                <c:pt idx="1327">
                  <c:v>7.8604038995228667</c:v>
                </c:pt>
                <c:pt idx="1328">
                  <c:v>7.8655086100958265</c:v>
                </c:pt>
                <c:pt idx="1329">
                  <c:v>7.8291580669493976</c:v>
                </c:pt>
                <c:pt idx="1330">
                  <c:v>7.8433197159734638</c:v>
                </c:pt>
                <c:pt idx="1331">
                  <c:v>7.95597789529858</c:v>
                </c:pt>
                <c:pt idx="1332">
                  <c:v>8.038707091442431</c:v>
                </c:pt>
                <c:pt idx="1333">
                  <c:v>8.0376320363387563</c:v>
                </c:pt>
                <c:pt idx="1334">
                  <c:v>8.0031560271220652</c:v>
                </c:pt>
                <c:pt idx="1335">
                  <c:v>7.8946784914647985</c:v>
                </c:pt>
                <c:pt idx="1336">
                  <c:v>7.8778087353542174</c:v>
                </c:pt>
                <c:pt idx="1337">
                  <c:v>7.8506421849677457</c:v>
                </c:pt>
                <c:pt idx="1338">
                  <c:v>7.8650413774525143</c:v>
                </c:pt>
                <c:pt idx="1339">
                  <c:v>7.8712868182054825</c:v>
                </c:pt>
                <c:pt idx="1340">
                  <c:v>7.9954069627851219</c:v>
                </c:pt>
                <c:pt idx="1341">
                  <c:v>8.191612365760319</c:v>
                </c:pt>
                <c:pt idx="1342">
                  <c:v>8.3634361814367608</c:v>
                </c:pt>
                <c:pt idx="1343">
                  <c:v>8.5029930502079853</c:v>
                </c:pt>
                <c:pt idx="1344">
                  <c:v>8.5773415470400547</c:v>
                </c:pt>
                <c:pt idx="1345">
                  <c:v>8.6430935361389789</c:v>
                </c:pt>
                <c:pt idx="1346">
                  <c:v>8.6339757786388116</c:v>
                </c:pt>
                <c:pt idx="1347">
                  <c:v>8.6505991175517405</c:v>
                </c:pt>
                <c:pt idx="1348">
                  <c:v>8.6469358056016397</c:v>
                </c:pt>
                <c:pt idx="1349">
                  <c:v>8.5573589091707944</c:v>
                </c:pt>
                <c:pt idx="1350">
                  <c:v>8.5237744224935454</c:v>
                </c:pt>
                <c:pt idx="1351">
                  <c:v>8.4213671012810813</c:v>
                </c:pt>
                <c:pt idx="1352">
                  <c:v>8.4204608567130723</c:v>
                </c:pt>
                <c:pt idx="1353">
                  <c:v>8.4527174478063767</c:v>
                </c:pt>
                <c:pt idx="1354">
                  <c:v>8.3695375936390626</c:v>
                </c:pt>
                <c:pt idx="1355">
                  <c:v>8.2350773613998154</c:v>
                </c:pt>
                <c:pt idx="1356">
                  <c:v>8.2085216615391445</c:v>
                </c:pt>
                <c:pt idx="1357">
                  <c:v>8.2083887906426796</c:v>
                </c:pt>
                <c:pt idx="1358">
                  <c:v>8.3752679680865398</c:v>
                </c:pt>
                <c:pt idx="1359">
                  <c:v>8.5415826753754249</c:v>
                </c:pt>
                <c:pt idx="1360">
                  <c:v>8.7889668279995643</c:v>
                </c:pt>
                <c:pt idx="1361">
                  <c:v>9.0432853215706661</c:v>
                </c:pt>
                <c:pt idx="1362">
                  <c:v>9.2526830527817019</c:v>
                </c:pt>
                <c:pt idx="1363">
                  <c:v>9.4106422416850215</c:v>
                </c:pt>
                <c:pt idx="1364">
                  <c:v>9.4874028777132402</c:v>
                </c:pt>
                <c:pt idx="1365">
                  <c:v>9.4178679113740067</c:v>
                </c:pt>
                <c:pt idx="1366">
                  <c:v>9.3074526378590452</c:v>
                </c:pt>
                <c:pt idx="1367">
                  <c:v>9.1387606943577548</c:v>
                </c:pt>
                <c:pt idx="1368">
                  <c:v>8.98856463603442</c:v>
                </c:pt>
                <c:pt idx="1369">
                  <c:v>8.9542275073400983</c:v>
                </c:pt>
                <c:pt idx="1370">
                  <c:v>8.92571710906258</c:v>
                </c:pt>
                <c:pt idx="1371">
                  <c:v>8.8471914844888584</c:v>
                </c:pt>
                <c:pt idx="1372">
                  <c:v>8.8215241230106916</c:v>
                </c:pt>
                <c:pt idx="1373">
                  <c:v>8.8294294809270397</c:v>
                </c:pt>
                <c:pt idx="1374">
                  <c:v>8.8814047145238835</c:v>
                </c:pt>
                <c:pt idx="1375">
                  <c:v>8.8345842237236383</c:v>
                </c:pt>
                <c:pt idx="1376">
                  <c:v>8.6997177573492976</c:v>
                </c:pt>
                <c:pt idx="1377">
                  <c:v>8.5433246505516003</c:v>
                </c:pt>
                <c:pt idx="1378">
                  <c:v>8.5095980578907557</c:v>
                </c:pt>
                <c:pt idx="1379">
                  <c:v>8.5402201478856181</c:v>
                </c:pt>
                <c:pt idx="1380">
                  <c:v>8.4779041554167982</c:v>
                </c:pt>
                <c:pt idx="1381">
                  <c:v>8.3591653386862337</c:v>
                </c:pt>
                <c:pt idx="1382">
                  <c:v>8.311494874017912</c:v>
                </c:pt>
                <c:pt idx="1383">
                  <c:v>8.3499251200702957</c:v>
                </c:pt>
                <c:pt idx="1384">
                  <c:v>8.4854541334055078</c:v>
                </c:pt>
                <c:pt idx="1385">
                  <c:v>8.4940496141108568</c:v>
                </c:pt>
                <c:pt idx="1386">
                  <c:v>8.3916243487878237</c:v>
                </c:pt>
                <c:pt idx="1387">
                  <c:v>8.3374499787584799</c:v>
                </c:pt>
                <c:pt idx="1388">
                  <c:v>8.4871281724711487</c:v>
                </c:pt>
                <c:pt idx="1389">
                  <c:v>8.6314350248470806</c:v>
                </c:pt>
                <c:pt idx="1390">
                  <c:v>8.6424975032366866</c:v>
                </c:pt>
                <c:pt idx="1391">
                  <c:v>8.5657236483286354</c:v>
                </c:pt>
                <c:pt idx="1392">
                  <c:v>8.5232125272066384</c:v>
                </c:pt>
                <c:pt idx="1393">
                  <c:v>8.533157695773415</c:v>
                </c:pt>
                <c:pt idx="1394">
                  <c:v>8.5532912906939647</c:v>
                </c:pt>
                <c:pt idx="1395">
                  <c:v>8.6430731383118129</c:v>
                </c:pt>
                <c:pt idx="1396">
                  <c:v>8.7136812550078275</c:v>
                </c:pt>
                <c:pt idx="1397">
                  <c:v>8.6504902325486874</c:v>
                </c:pt>
                <c:pt idx="1398">
                  <c:v>8.4413424410027726</c:v>
                </c:pt>
                <c:pt idx="1399">
                  <c:v>8.2761228990615905</c:v>
                </c:pt>
                <c:pt idx="1400">
                  <c:v>8.088721174286599</c:v>
                </c:pt>
                <c:pt idx="1401">
                  <c:v>8.0479200494300933</c:v>
                </c:pt>
                <c:pt idx="1402">
                  <c:v>8.0782304499063784</c:v>
                </c:pt>
                <c:pt idx="1403">
                  <c:v>8.0159683811274132</c:v>
                </c:pt>
                <c:pt idx="1404">
                  <c:v>7.8821662085555673</c:v>
                </c:pt>
                <c:pt idx="1405">
                  <c:v>7.7522549020110372</c:v>
                </c:pt>
                <c:pt idx="1406">
                  <c:v>7.6624738988936123</c:v>
                </c:pt>
                <c:pt idx="1407">
                  <c:v>7.5197094378090714</c:v>
                </c:pt>
                <c:pt idx="1408">
                  <c:v>7.3799195708298546</c:v>
                </c:pt>
                <c:pt idx="1409">
                  <c:v>7.2386640589189959</c:v>
                </c:pt>
                <c:pt idx="1410">
                  <c:v>7.0378625719504537</c:v>
                </c:pt>
                <c:pt idx="1411">
                  <c:v>6.873258038967581</c:v>
                </c:pt>
                <c:pt idx="1412">
                  <c:v>6.8199491299192685</c:v>
                </c:pt>
                <c:pt idx="1413">
                  <c:v>6.8523008863255814</c:v>
                </c:pt>
                <c:pt idx="1414">
                  <c:v>6.7837834920623497</c:v>
                </c:pt>
                <c:pt idx="1415">
                  <c:v>6.7142886274460691</c:v>
                </c:pt>
                <c:pt idx="1416">
                  <c:v>6.6702301181490133</c:v>
                </c:pt>
                <c:pt idx="1417">
                  <c:v>6.6878588760022311</c:v>
                </c:pt>
                <c:pt idx="1418">
                  <c:v>6.7085175349737778</c:v>
                </c:pt>
                <c:pt idx="1419">
                  <c:v>6.7286743612528994</c:v>
                </c:pt>
                <c:pt idx="1420">
                  <c:v>6.7473038317886207</c:v>
                </c:pt>
                <c:pt idx="1421">
                  <c:v>6.7564542545232209</c:v>
                </c:pt>
                <c:pt idx="1422">
                  <c:v>6.764426173596835</c:v>
                </c:pt>
                <c:pt idx="1423">
                  <c:v>6.7277950110228968</c:v>
                </c:pt>
                <c:pt idx="1424">
                  <c:v>6.7308435773331343</c:v>
                </c:pt>
                <c:pt idx="1425">
                  <c:v>6.7573027660619402</c:v>
                </c:pt>
                <c:pt idx="1426">
                  <c:v>6.8140277304814436</c:v>
                </c:pt>
                <c:pt idx="1427">
                  <c:v>6.7583650824931851</c:v>
                </c:pt>
                <c:pt idx="1428">
                  <c:v>6.6735012181556943</c:v>
                </c:pt>
                <c:pt idx="1429">
                  <c:v>6.7527320036715519</c:v>
                </c:pt>
                <c:pt idx="1430">
                  <c:v>6.8612748706362261</c:v>
                </c:pt>
                <c:pt idx="1431">
                  <c:v>6.8791915354952131</c:v>
                </c:pt>
                <c:pt idx="1432">
                  <c:v>6.8215246926633029</c:v>
                </c:pt>
                <c:pt idx="1433">
                  <c:v>6.7645978799729445</c:v>
                </c:pt>
                <c:pt idx="1434">
                  <c:v>6.7990653809277424</c:v>
                </c:pt>
                <c:pt idx="1435">
                  <c:v>6.8441377448229561</c:v>
                </c:pt>
                <c:pt idx="1436">
                  <c:v>6.8582189971445562</c:v>
                </c:pt>
                <c:pt idx="1437">
                  <c:v>6.7499439874544462</c:v>
                </c:pt>
                <c:pt idx="1438">
                  <c:v>6.5893360168160973</c:v>
                </c:pt>
                <c:pt idx="1439">
                  <c:v>6.4770410589423566</c:v>
                </c:pt>
                <c:pt idx="1440">
                  <c:v>6.3870695235730457</c:v>
                </c:pt>
                <c:pt idx="1441">
                  <c:v>6.3022595460071944</c:v>
                </c:pt>
                <c:pt idx="1442">
                  <c:v>6.3681775072360685</c:v>
                </c:pt>
                <c:pt idx="1443">
                  <c:v>6.6037193975868869</c:v>
                </c:pt>
                <c:pt idx="1444">
                  <c:v>6.9015190753656821</c:v>
                </c:pt>
                <c:pt idx="1445">
                  <c:v>7.1653724293598158</c:v>
                </c:pt>
                <c:pt idx="1446">
                  <c:v>7.3599928452800443</c:v>
                </c:pt>
                <c:pt idx="1447">
                  <c:v>7.4803749438599905</c:v>
                </c:pt>
                <c:pt idx="1448">
                  <c:v>7.6090723043729893</c:v>
                </c:pt>
                <c:pt idx="1449">
                  <c:v>7.6568498143545192</c:v>
                </c:pt>
                <c:pt idx="1450">
                  <c:v>7.7773724092970387</c:v>
                </c:pt>
                <c:pt idx="1451">
                  <c:v>7.8863008823014003</c:v>
                </c:pt>
                <c:pt idx="1452">
                  <c:v>7.9213796561638974</c:v>
                </c:pt>
                <c:pt idx="1453">
                  <c:v>7.990924400372454</c:v>
                </c:pt>
                <c:pt idx="1454">
                  <c:v>8.0114311663517963</c:v>
                </c:pt>
                <c:pt idx="1455">
                  <c:v>8.0869015351777218</c:v>
                </c:pt>
                <c:pt idx="1456">
                  <c:v>8.2048308559177539</c:v>
                </c:pt>
                <c:pt idx="1457">
                  <c:v>8.3149080316119477</c:v>
                </c:pt>
                <c:pt idx="1458">
                  <c:v>8.3059211773211974</c:v>
                </c:pt>
                <c:pt idx="1459">
                  <c:v>8.2251243442504638</c:v>
                </c:pt>
                <c:pt idx="1460">
                  <c:v>8.1192009038010937</c:v>
                </c:pt>
                <c:pt idx="1461">
                  <c:v>7.9187794681939527</c:v>
                </c:pt>
                <c:pt idx="1462">
                  <c:v>7.7726052551482043</c:v>
                </c:pt>
                <c:pt idx="1463">
                  <c:v>7.7941884699037987</c:v>
                </c:pt>
                <c:pt idx="1464">
                  <c:v>7.8570147697510597</c:v>
                </c:pt>
                <c:pt idx="1465">
                  <c:v>7.9073085695269008</c:v>
                </c:pt>
                <c:pt idx="1466">
                  <c:v>7.8921301679486033</c:v>
                </c:pt>
                <c:pt idx="1467">
                  <c:v>7.7980829365450335</c:v>
                </c:pt>
                <c:pt idx="1468">
                  <c:v>7.6663097213638576</c:v>
                </c:pt>
                <c:pt idx="1469">
                  <c:v>7.5646466608209328</c:v>
                </c:pt>
                <c:pt idx="1470">
                  <c:v>7.5558043563789408</c:v>
                </c:pt>
                <c:pt idx="1471">
                  <c:v>7.4654112704576985</c:v>
                </c:pt>
                <c:pt idx="1472">
                  <c:v>7.436070111279057</c:v>
                </c:pt>
                <c:pt idx="1473">
                  <c:v>7.408733706694691</c:v>
                </c:pt>
                <c:pt idx="1474">
                  <c:v>7.3623222510331185</c:v>
                </c:pt>
                <c:pt idx="1475">
                  <c:v>7.4245222688846741</c:v>
                </c:pt>
                <c:pt idx="1476">
                  <c:v>7.525455444299781</c:v>
                </c:pt>
                <c:pt idx="1477">
                  <c:v>7.6847412479769881</c:v>
                </c:pt>
                <c:pt idx="1478">
                  <c:v>7.7311188831194047</c:v>
                </c:pt>
                <c:pt idx="1479">
                  <c:v>7.8418355644407303</c:v>
                </c:pt>
                <c:pt idx="1480">
                  <c:v>8.0627878026581214</c:v>
                </c:pt>
                <c:pt idx="1481">
                  <c:v>8.2961385477683489</c:v>
                </c:pt>
                <c:pt idx="1482">
                  <c:v>8.4025418778285044</c:v>
                </c:pt>
                <c:pt idx="1483">
                  <c:v>8.3146028665154272</c:v>
                </c:pt>
                <c:pt idx="1484">
                  <c:v>8.3016953952051615</c:v>
                </c:pt>
                <c:pt idx="1485">
                  <c:v>8.387227869107738</c:v>
                </c:pt>
                <c:pt idx="1486">
                  <c:v>8.5308859693603623</c:v>
                </c:pt>
                <c:pt idx="1487">
                  <c:v>8.5716062324590592</c:v>
                </c:pt>
                <c:pt idx="1488">
                  <c:v>8.5691740393257447</c:v>
                </c:pt>
                <c:pt idx="1489">
                  <c:v>8.5260219543814895</c:v>
                </c:pt>
                <c:pt idx="1490">
                  <c:v>8.3960787258343821</c:v>
                </c:pt>
                <c:pt idx="1491">
                  <c:v>8.3752871396498279</c:v>
                </c:pt>
                <c:pt idx="1492">
                  <c:v>8.4574119732555388</c:v>
                </c:pt>
                <c:pt idx="1493">
                  <c:v>8.588597290054576</c:v>
                </c:pt>
                <c:pt idx="1494">
                  <c:v>8.5993688959895564</c:v>
                </c:pt>
                <c:pt idx="1495">
                  <c:v>8.6173614384095707</c:v>
                </c:pt>
                <c:pt idx="1496">
                  <c:v>8.6278316992225292</c:v>
                </c:pt>
                <c:pt idx="1497">
                  <c:v>8.6492136416854351</c:v>
                </c:pt>
                <c:pt idx="1498">
                  <c:v>8.6941099662907444</c:v>
                </c:pt>
                <c:pt idx="1499">
                  <c:v>8.832746495519487</c:v>
                </c:pt>
                <c:pt idx="1500">
                  <c:v>8.9116061524363541</c:v>
                </c:pt>
                <c:pt idx="1501">
                  <c:v>8.9762368250598321</c:v>
                </c:pt>
                <c:pt idx="1502">
                  <c:v>8.9235285213665545</c:v>
                </c:pt>
                <c:pt idx="1503">
                  <c:v>8.8099671404200048</c:v>
                </c:pt>
                <c:pt idx="1504">
                  <c:v>8.5669472042216288</c:v>
                </c:pt>
                <c:pt idx="1505">
                  <c:v>8.3156161791070708</c:v>
                </c:pt>
                <c:pt idx="1506">
                  <c:v>8.0315227647284431</c:v>
                </c:pt>
                <c:pt idx="1507">
                  <c:v>7.6634713348576602</c:v>
                </c:pt>
                <c:pt idx="1508">
                  <c:v>7.3179399733676931</c:v>
                </c:pt>
                <c:pt idx="1509">
                  <c:v>7.0542234303968483</c:v>
                </c:pt>
                <c:pt idx="1510">
                  <c:v>6.9617438575648407</c:v>
                </c:pt>
                <c:pt idx="1511">
                  <c:v>6.9414116102796974</c:v>
                </c:pt>
                <c:pt idx="1512">
                  <c:v>7.0136133412938939</c:v>
                </c:pt>
                <c:pt idx="1513">
                  <c:v>7.0985740147029537</c:v>
                </c:pt>
                <c:pt idx="1514">
                  <c:v>7.1984449798945676</c:v>
                </c:pt>
                <c:pt idx="1515">
                  <c:v>7.3645959154115621</c:v>
                </c:pt>
                <c:pt idx="1516">
                  <c:v>7.5486268966347883</c:v>
                </c:pt>
                <c:pt idx="1517">
                  <c:v>7.7397643512816012</c:v>
                </c:pt>
                <c:pt idx="1518">
                  <c:v>7.8717103566440336</c:v>
                </c:pt>
                <c:pt idx="1519">
                  <c:v>8.0138841061275752</c:v>
                </c:pt>
                <c:pt idx="1520">
                  <c:v>8.1668441110031367</c:v>
                </c:pt>
                <c:pt idx="1521">
                  <c:v>8.2195182357745349</c:v>
                </c:pt>
                <c:pt idx="1522">
                  <c:v>8.225191401955172</c:v>
                </c:pt>
                <c:pt idx="1523">
                  <c:v>8.1877467716981069</c:v>
                </c:pt>
                <c:pt idx="1524">
                  <c:v>8.1706790442409041</c:v>
                </c:pt>
                <c:pt idx="1525">
                  <c:v>8.2530992263329512</c:v>
                </c:pt>
                <c:pt idx="1526">
                  <c:v>8.3311521269507125</c:v>
                </c:pt>
                <c:pt idx="1527">
                  <c:v>8.2927625195195134</c:v>
                </c:pt>
                <c:pt idx="1528">
                  <c:v>8.1639286730051026</c:v>
                </c:pt>
                <c:pt idx="1529">
                  <c:v>8.1223606452796044</c:v>
                </c:pt>
                <c:pt idx="1530">
                  <c:v>8.2043537435662941</c:v>
                </c:pt>
                <c:pt idx="1531">
                  <c:v>8.188327225896467</c:v>
                </c:pt>
                <c:pt idx="1532">
                  <c:v>8.1257947048082038</c:v>
                </c:pt>
                <c:pt idx="1533">
                  <c:v>8.2231931310772879</c:v>
                </c:pt>
                <c:pt idx="1534">
                  <c:v>8.3210894161286308</c:v>
                </c:pt>
                <c:pt idx="1535">
                  <c:v>8.2852529597650442</c:v>
                </c:pt>
                <c:pt idx="1536">
                  <c:v>8.342685617032588</c:v>
                </c:pt>
                <c:pt idx="1537">
                  <c:v>8.3019704746752918</c:v>
                </c:pt>
                <c:pt idx="1538">
                  <c:v>8.1113627333060059</c:v>
                </c:pt>
                <c:pt idx="1539">
                  <c:v>7.9303035770685666</c:v>
                </c:pt>
                <c:pt idx="1540">
                  <c:v>7.8085114888135108</c:v>
                </c:pt>
                <c:pt idx="1541">
                  <c:v>7.6972792677164099</c:v>
                </c:pt>
                <c:pt idx="1542">
                  <c:v>7.7274801057737168</c:v>
                </c:pt>
                <c:pt idx="1543">
                  <c:v>7.845168193804791</c:v>
                </c:pt>
                <c:pt idx="1544">
                  <c:v>7.9654577287864488</c:v>
                </c:pt>
                <c:pt idx="1545">
                  <c:v>8.1005201842201551</c:v>
                </c:pt>
                <c:pt idx="1546">
                  <c:v>8.1847663718910368</c:v>
                </c:pt>
                <c:pt idx="1547">
                  <c:v>8.294866552648843</c:v>
                </c:pt>
                <c:pt idx="1548">
                  <c:v>8.3596903427849867</c:v>
                </c:pt>
                <c:pt idx="1549">
                  <c:v>8.4161669356566318</c:v>
                </c:pt>
                <c:pt idx="1550">
                  <c:v>8.4234722203395638</c:v>
                </c:pt>
                <c:pt idx="1551">
                  <c:v>8.488756760554347</c:v>
                </c:pt>
                <c:pt idx="1552">
                  <c:v>8.4960614654432796</c:v>
                </c:pt>
                <c:pt idx="1553">
                  <c:v>8.5139644271470338</c:v>
                </c:pt>
                <c:pt idx="1554">
                  <c:v>8.7194013652693076</c:v>
                </c:pt>
                <c:pt idx="1555">
                  <c:v>8.9723850642282201</c:v>
                </c:pt>
                <c:pt idx="1556">
                  <c:v>9.2144096825276147</c:v>
                </c:pt>
                <c:pt idx="1557">
                  <c:v>9.4999460447491</c:v>
                </c:pt>
                <c:pt idx="1558">
                  <c:v>9.8435754568426841</c:v>
                </c:pt>
                <c:pt idx="1559">
                  <c:v>10.162813366768592</c:v>
                </c:pt>
                <c:pt idx="1560">
                  <c:v>10.389603442350777</c:v>
                </c:pt>
                <c:pt idx="1561">
                  <c:v>10.475698151074466</c:v>
                </c:pt>
                <c:pt idx="1562">
                  <c:v>10.400667653248998</c:v>
                </c:pt>
                <c:pt idx="1563">
                  <c:v>10.310487975059294</c:v>
                </c:pt>
                <c:pt idx="1564">
                  <c:v>10.165785565618203</c:v>
                </c:pt>
                <c:pt idx="1565">
                  <c:v>10.144023323766477</c:v>
                </c:pt>
                <c:pt idx="1566">
                  <c:v>10.175067820272373</c:v>
                </c:pt>
                <c:pt idx="1567">
                  <c:v>10.114979139731302</c:v>
                </c:pt>
                <c:pt idx="1568">
                  <c:v>10.172611040363972</c:v>
                </c:pt>
                <c:pt idx="1569">
                  <c:v>10.184258548824543</c:v>
                </c:pt>
                <c:pt idx="1570">
                  <c:v>10.258204443759237</c:v>
                </c:pt>
                <c:pt idx="1571">
                  <c:v>10.316369142903177</c:v>
                </c:pt>
                <c:pt idx="1572">
                  <c:v>10.301925315433696</c:v>
                </c:pt>
                <c:pt idx="1573">
                  <c:v>10.247435207792076</c:v>
                </c:pt>
                <c:pt idx="1574">
                  <c:v>10.25535953261442</c:v>
                </c:pt>
                <c:pt idx="1575">
                  <c:v>10.25522293851513</c:v>
                </c:pt>
                <c:pt idx="1576">
                  <c:v>10.337455117926424</c:v>
                </c:pt>
                <c:pt idx="1577">
                  <c:v>10.456887136861999</c:v>
                </c:pt>
                <c:pt idx="1578">
                  <c:v>10.5167622142621</c:v>
                </c:pt>
                <c:pt idx="1579">
                  <c:v>10.476845340044401</c:v>
                </c:pt>
                <c:pt idx="1580">
                  <c:v>10.342500115942993</c:v>
                </c:pt>
                <c:pt idx="1581">
                  <c:v>10.276267416334029</c:v>
                </c:pt>
                <c:pt idx="1582">
                  <c:v>10.127918565420867</c:v>
                </c:pt>
                <c:pt idx="1583">
                  <c:v>9.9796740590627522</c:v>
                </c:pt>
                <c:pt idx="1584">
                  <c:v>9.8685542709654541</c:v>
                </c:pt>
                <c:pt idx="1585">
                  <c:v>9.7529866466863542</c:v>
                </c:pt>
                <c:pt idx="1586">
                  <c:v>9.7220443749962087</c:v>
                </c:pt>
                <c:pt idx="1587">
                  <c:v>9.8025442028026859</c:v>
                </c:pt>
                <c:pt idx="1588">
                  <c:v>9.8240597547061235</c:v>
                </c:pt>
                <c:pt idx="1589">
                  <c:v>9.8057616412468303</c:v>
                </c:pt>
                <c:pt idx="1590">
                  <c:v>9.6202163086580672</c:v>
                </c:pt>
                <c:pt idx="1591">
                  <c:v>9.442689020027494</c:v>
                </c:pt>
                <c:pt idx="1592">
                  <c:v>9.4809913166993205</c:v>
                </c:pt>
                <c:pt idx="1593">
                  <c:v>9.5243552078434366</c:v>
                </c:pt>
                <c:pt idx="1594">
                  <c:v>9.5545857840579522</c:v>
                </c:pt>
                <c:pt idx="1595">
                  <c:v>9.4057073827684228</c:v>
                </c:pt>
                <c:pt idx="1596">
                  <c:v>9.169809255819521</c:v>
                </c:pt>
                <c:pt idx="1597">
                  <c:v>9.0424471599320189</c:v>
                </c:pt>
                <c:pt idx="1598">
                  <c:v>9.0840872249391129</c:v>
                </c:pt>
                <c:pt idx="1599">
                  <c:v>9.1174276330828565</c:v>
                </c:pt>
                <c:pt idx="1600">
                  <c:v>9.0391254788100337</c:v>
                </c:pt>
                <c:pt idx="1601">
                  <c:v>9.0099181729503339</c:v>
                </c:pt>
                <c:pt idx="1602">
                  <c:v>8.9872736877426025</c:v>
                </c:pt>
                <c:pt idx="1603">
                  <c:v>8.9585121217270398</c:v>
                </c:pt>
                <c:pt idx="1604">
                  <c:v>8.9187892198332044</c:v>
                </c:pt>
                <c:pt idx="1605">
                  <c:v>8.9451349180661754</c:v>
                </c:pt>
                <c:pt idx="1606">
                  <c:v>8.9675521076950115</c:v>
                </c:pt>
                <c:pt idx="1607">
                  <c:v>9.0164063252856188</c:v>
                </c:pt>
                <c:pt idx="1608">
                  <c:v>9.1249970477183435</c:v>
                </c:pt>
                <c:pt idx="1609">
                  <c:v>9.2092130380770776</c:v>
                </c:pt>
                <c:pt idx="1610">
                  <c:v>9.2233884972734632</c:v>
                </c:pt>
                <c:pt idx="1611">
                  <c:v>9.1628770223503633</c:v>
                </c:pt>
                <c:pt idx="1612">
                  <c:v>9.0232148681963906</c:v>
                </c:pt>
                <c:pt idx="1613">
                  <c:v>8.9218384047314032</c:v>
                </c:pt>
                <c:pt idx="1614">
                  <c:v>8.7521928044293578</c:v>
                </c:pt>
                <c:pt idx="1615">
                  <c:v>8.6835954371565016</c:v>
                </c:pt>
                <c:pt idx="1616">
                  <c:v>8.5734929271767299</c:v>
                </c:pt>
                <c:pt idx="1617">
                  <c:v>8.5084633513836678</c:v>
                </c:pt>
                <c:pt idx="1618">
                  <c:v>8.5239203552104215</c:v>
                </c:pt>
                <c:pt idx="1619">
                  <c:v>8.5052847316571949</c:v>
                </c:pt>
                <c:pt idx="1620">
                  <c:v>8.4211453862550805</c:v>
                </c:pt>
                <c:pt idx="1621">
                  <c:v>8.3892849509970571</c:v>
                </c:pt>
                <c:pt idx="1622">
                  <c:v>8.4121080307185441</c:v>
                </c:pt>
                <c:pt idx="1623">
                  <c:v>8.3538064945958919</c:v>
                </c:pt>
                <c:pt idx="1624">
                  <c:v>8.2822655551277062</c:v>
                </c:pt>
                <c:pt idx="1625">
                  <c:v>8.2566647247348932</c:v>
                </c:pt>
                <c:pt idx="1626">
                  <c:v>8.2442717184458107</c:v>
                </c:pt>
                <c:pt idx="1627">
                  <c:v>8.2292998365076979</c:v>
                </c:pt>
                <c:pt idx="1628">
                  <c:v>8.2711879669406692</c:v>
                </c:pt>
                <c:pt idx="1629">
                  <c:v>8.2978042113427506</c:v>
                </c:pt>
                <c:pt idx="1630">
                  <c:v>8.3017220470531932</c:v>
                </c:pt>
                <c:pt idx="1631">
                  <c:v>8.230210956851435</c:v>
                </c:pt>
                <c:pt idx="1632">
                  <c:v>8.1134528761005065</c:v>
                </c:pt>
                <c:pt idx="1633">
                  <c:v>8.0596254432225614</c:v>
                </c:pt>
                <c:pt idx="1634">
                  <c:v>8.0451286368686681</c:v>
                </c:pt>
                <c:pt idx="1635">
                  <c:v>8.0369694573407848</c:v>
                </c:pt>
                <c:pt idx="1636">
                  <c:v>7.9574701955240172</c:v>
                </c:pt>
                <c:pt idx="1637">
                  <c:v>7.8424761490168375</c:v>
                </c:pt>
                <c:pt idx="1638">
                  <c:v>7.7867830338401864</c:v>
                </c:pt>
                <c:pt idx="1639">
                  <c:v>7.6510315500290584</c:v>
                </c:pt>
                <c:pt idx="1640">
                  <c:v>7.4461748004928161</c:v>
                </c:pt>
                <c:pt idx="1641">
                  <c:v>7.3240950137052341</c:v>
                </c:pt>
                <c:pt idx="1642">
                  <c:v>7.2137349700808766</c:v>
                </c:pt>
                <c:pt idx="1643">
                  <c:v>7.1601254766104985</c:v>
                </c:pt>
                <c:pt idx="1644">
                  <c:v>7.1641635466111939</c:v>
                </c:pt>
                <c:pt idx="1645">
                  <c:v>7.1768381724486945</c:v>
                </c:pt>
                <c:pt idx="1646">
                  <c:v>7.1580701395706434</c:v>
                </c:pt>
                <c:pt idx="1647">
                  <c:v>7.17732708599251</c:v>
                </c:pt>
                <c:pt idx="1648">
                  <c:v>7.2699053723526168</c:v>
                </c:pt>
                <c:pt idx="1649">
                  <c:v>7.24458684443898</c:v>
                </c:pt>
                <c:pt idx="1650">
                  <c:v>7.2465796146066008</c:v>
                </c:pt>
                <c:pt idx="1651">
                  <c:v>7.147165929871405</c:v>
                </c:pt>
                <c:pt idx="1652">
                  <c:v>7.0424333900327225</c:v>
                </c:pt>
                <c:pt idx="1653">
                  <c:v>6.9697366022988287</c:v>
                </c:pt>
                <c:pt idx="1654">
                  <c:v>7.0049109790999857</c:v>
                </c:pt>
                <c:pt idx="1655">
                  <c:v>7.0728671125957474</c:v>
                </c:pt>
                <c:pt idx="1656">
                  <c:v>7.0962915007111409</c:v>
                </c:pt>
                <c:pt idx="1657">
                  <c:v>7.1628304351670451</c:v>
                </c:pt>
                <c:pt idx="1658">
                  <c:v>7.1534998028018659</c:v>
                </c:pt>
                <c:pt idx="1659">
                  <c:v>7.0614486185505037</c:v>
                </c:pt>
                <c:pt idx="1660">
                  <c:v>7.1031564212583751</c:v>
                </c:pt>
                <c:pt idx="1661">
                  <c:v>7.1785300848958373</c:v>
                </c:pt>
                <c:pt idx="1662">
                  <c:v>7.3062830679282262</c:v>
                </c:pt>
                <c:pt idx="1663">
                  <c:v>7.3713654072350545</c:v>
                </c:pt>
                <c:pt idx="1664">
                  <c:v>7.3331008813954464</c:v>
                </c:pt>
                <c:pt idx="1665">
                  <c:v>7.0765217326061753</c:v>
                </c:pt>
                <c:pt idx="1666">
                  <c:v>6.9056974112942928</c:v>
                </c:pt>
                <c:pt idx="1667">
                  <c:v>6.8106986918275521</c:v>
                </c:pt>
                <c:pt idx="1668">
                  <c:v>6.7073304463008911</c:v>
                </c:pt>
                <c:pt idx="1669">
                  <c:v>6.635573239979478</c:v>
                </c:pt>
                <c:pt idx="1670">
                  <c:v>6.5352943440452478</c:v>
                </c:pt>
                <c:pt idx="1671">
                  <c:v>6.4702708400939777</c:v>
                </c:pt>
                <c:pt idx="1672">
                  <c:v>6.4898761722078149</c:v>
                </c:pt>
                <c:pt idx="1673">
                  <c:v>6.6136001722103197</c:v>
                </c:pt>
                <c:pt idx="1674">
                  <c:v>6.7294773562924686</c:v>
                </c:pt>
                <c:pt idx="1675">
                  <c:v>6.8323943829870419</c:v>
                </c:pt>
                <c:pt idx="1676">
                  <c:v>6.9156450795538076</c:v>
                </c:pt>
                <c:pt idx="1677">
                  <c:v>6.9554765603792523</c:v>
                </c:pt>
                <c:pt idx="1678">
                  <c:v>6.9588374902921775</c:v>
                </c:pt>
                <c:pt idx="1679">
                  <c:v>6.9699696929757717</c:v>
                </c:pt>
                <c:pt idx="1680">
                  <c:v>7.0046889877783176</c:v>
                </c:pt>
                <c:pt idx="1681">
                  <c:v>6.9584526404306981</c:v>
                </c:pt>
                <c:pt idx="1682">
                  <c:v>6.9997124712666405</c:v>
                </c:pt>
                <c:pt idx="1683">
                  <c:v>7.1249424109865291</c:v>
                </c:pt>
                <c:pt idx="1684">
                  <c:v>7.222996165676153</c:v>
                </c:pt>
                <c:pt idx="1685">
                  <c:v>7.3200683139982194</c:v>
                </c:pt>
                <c:pt idx="1686">
                  <c:v>7.4460411124887385</c:v>
                </c:pt>
                <c:pt idx="1687">
                  <c:v>7.470214902217795</c:v>
                </c:pt>
                <c:pt idx="1688">
                  <c:v>7.4491306683788689</c:v>
                </c:pt>
                <c:pt idx="1689">
                  <c:v>7.3655223155464116</c:v>
                </c:pt>
                <c:pt idx="1690">
                  <c:v>7.3166240369846038</c:v>
                </c:pt>
                <c:pt idx="1691">
                  <c:v>7.2651763502225091</c:v>
                </c:pt>
                <c:pt idx="1692">
                  <c:v>7.2389487340758034</c:v>
                </c:pt>
                <c:pt idx="1693">
                  <c:v>7.2603921717216995</c:v>
                </c:pt>
                <c:pt idx="1694">
                  <c:v>7.3208319915831739</c:v>
                </c:pt>
                <c:pt idx="1695">
                  <c:v>7.3418374128440558</c:v>
                </c:pt>
                <c:pt idx="1696">
                  <c:v>7.3607409268573063</c:v>
                </c:pt>
                <c:pt idx="1697">
                  <c:v>7.4589160424810581</c:v>
                </c:pt>
                <c:pt idx="1698">
                  <c:v>7.5738516992281388</c:v>
                </c:pt>
                <c:pt idx="1699">
                  <c:v>7.6660523442113808</c:v>
                </c:pt>
                <c:pt idx="1700">
                  <c:v>7.7157177793517828</c:v>
                </c:pt>
                <c:pt idx="1701">
                  <c:v>7.6554266114924872</c:v>
                </c:pt>
                <c:pt idx="1702">
                  <c:v>7.540117664850543</c:v>
                </c:pt>
                <c:pt idx="1703">
                  <c:v>7.5394859265276244</c:v>
                </c:pt>
                <c:pt idx="1704">
                  <c:v>7.5414856117827913</c:v>
                </c:pt>
                <c:pt idx="1705">
                  <c:v>7.4994009224968474</c:v>
                </c:pt>
                <c:pt idx="1706">
                  <c:v>7.5759015048345839</c:v>
                </c:pt>
                <c:pt idx="1707">
                  <c:v>7.7301150938400367</c:v>
                </c:pt>
                <c:pt idx="1708">
                  <c:v>7.9748976393130802</c:v>
                </c:pt>
                <c:pt idx="1709">
                  <c:v>8.188744397163525</c:v>
                </c:pt>
                <c:pt idx="1710">
                  <c:v>8.2606958020103072</c:v>
                </c:pt>
                <c:pt idx="1711">
                  <c:v>8.2818446079243468</c:v>
                </c:pt>
                <c:pt idx="1712">
                  <c:v>8.3721786062477772</c:v>
                </c:pt>
                <c:pt idx="1713">
                  <c:v>8.4433802939428571</c:v>
                </c:pt>
                <c:pt idx="1714">
                  <c:v>8.3906556238889465</c:v>
                </c:pt>
                <c:pt idx="1715">
                  <c:v>8.4753206741356539</c:v>
                </c:pt>
                <c:pt idx="1716">
                  <c:v>8.5432739890317624</c:v>
                </c:pt>
                <c:pt idx="1717">
                  <c:v>8.5262948885968033</c:v>
                </c:pt>
                <c:pt idx="1718">
                  <c:v>8.4373813518809246</c:v>
                </c:pt>
                <c:pt idx="1719">
                  <c:v>8.4339723330786285</c:v>
                </c:pt>
                <c:pt idx="1720">
                  <c:v>8.4162382199359804</c:v>
                </c:pt>
                <c:pt idx="1721">
                  <c:v>8.4182603974414469</c:v>
                </c:pt>
                <c:pt idx="1722">
                  <c:v>8.4531152764155397</c:v>
                </c:pt>
                <c:pt idx="1723">
                  <c:v>8.4847085425622666</c:v>
                </c:pt>
                <c:pt idx="1724">
                  <c:v>8.4566475479012091</c:v>
                </c:pt>
                <c:pt idx="1725">
                  <c:v>8.3451269525210758</c:v>
                </c:pt>
                <c:pt idx="1726">
                  <c:v>8.2505794265434922</c:v>
                </c:pt>
                <c:pt idx="1727">
                  <c:v>8.2200906538564684</c:v>
                </c:pt>
                <c:pt idx="1728">
                  <c:v>8.2550809400424914</c:v>
                </c:pt>
                <c:pt idx="1729">
                  <c:v>8.2561178359325815</c:v>
                </c:pt>
                <c:pt idx="1730">
                  <c:v>8.2859866817462979</c:v>
                </c:pt>
                <c:pt idx="1731">
                  <c:v>8.3021903747619277</c:v>
                </c:pt>
                <c:pt idx="1732">
                  <c:v>8.3645991797323838</c:v>
                </c:pt>
                <c:pt idx="1733">
                  <c:v>8.3694173574356636</c:v>
                </c:pt>
                <c:pt idx="1734">
                  <c:v>8.3258277142864632</c:v>
                </c:pt>
                <c:pt idx="1735">
                  <c:v>8.3135682308848207</c:v>
                </c:pt>
                <c:pt idx="1736">
                  <c:v>8.3938430711039498</c:v>
                </c:pt>
                <c:pt idx="1737">
                  <c:v>8.3989255812977817</c:v>
                </c:pt>
                <c:pt idx="1738">
                  <c:v>8.5897384987899308</c:v>
                </c:pt>
                <c:pt idx="1739">
                  <c:v>8.6225170615987228</c:v>
                </c:pt>
                <c:pt idx="1740">
                  <c:v>8.6530310909352242</c:v>
                </c:pt>
                <c:pt idx="1741">
                  <c:v>8.6636742831332096</c:v>
                </c:pt>
                <c:pt idx="1742">
                  <c:v>8.6518986571826986</c:v>
                </c:pt>
                <c:pt idx="1743">
                  <c:v>8.5955330506574885</c:v>
                </c:pt>
                <c:pt idx="1744">
                  <c:v>8.5169499971049731</c:v>
                </c:pt>
                <c:pt idx="1745">
                  <c:v>8.4662981638966599</c:v>
                </c:pt>
                <c:pt idx="1746">
                  <c:v>8.5600717720430541</c:v>
                </c:pt>
                <c:pt idx="1747">
                  <c:v>8.7212970553182174</c:v>
                </c:pt>
                <c:pt idx="1748">
                  <c:v>8.9430032972309537</c:v>
                </c:pt>
                <c:pt idx="1749">
                  <c:v>9.1841785760860155</c:v>
                </c:pt>
                <c:pt idx="1750">
                  <c:v>9.3575741742343759</c:v>
                </c:pt>
                <c:pt idx="1751">
                  <c:v>9.5526252397521638</c:v>
                </c:pt>
                <c:pt idx="1752">
                  <c:v>9.6348786212861324</c:v>
                </c:pt>
                <c:pt idx="1753">
                  <c:v>9.5660612623382093</c:v>
                </c:pt>
                <c:pt idx="1754">
                  <c:v>9.4812940223158275</c:v>
                </c:pt>
                <c:pt idx="1755">
                  <c:v>9.4169585167718015</c:v>
                </c:pt>
                <c:pt idx="1756">
                  <c:v>9.4536301132857155</c:v>
                </c:pt>
                <c:pt idx="1757">
                  <c:v>9.4646080891964708</c:v>
                </c:pt>
                <c:pt idx="1758">
                  <c:v>9.3838218869319636</c:v>
                </c:pt>
                <c:pt idx="1759">
                  <c:v>9.32229089790542</c:v>
                </c:pt>
                <c:pt idx="1760">
                  <c:v>9.4134100434175707</c:v>
                </c:pt>
                <c:pt idx="1761">
                  <c:v>9.6323303650595111</c:v>
                </c:pt>
                <c:pt idx="1762">
                  <c:v>9.6829031545229309</c:v>
                </c:pt>
                <c:pt idx="1763">
                  <c:v>9.7342559085728766</c:v>
                </c:pt>
                <c:pt idx="1764">
                  <c:v>9.7525800113258683</c:v>
                </c:pt>
                <c:pt idx="1765">
                  <c:v>9.6657564729879706</c:v>
                </c:pt>
                <c:pt idx="1766">
                  <c:v>9.5819883913128923</c:v>
                </c:pt>
                <c:pt idx="1767">
                  <c:v>9.5920609411929885</c:v>
                </c:pt>
                <c:pt idx="1768">
                  <c:v>9.6145133319348108</c:v>
                </c:pt>
                <c:pt idx="1769">
                  <c:v>9.6428809927545167</c:v>
                </c:pt>
                <c:pt idx="1770">
                  <c:v>9.6300417336781905</c:v>
                </c:pt>
                <c:pt idx="1771">
                  <c:v>9.6538269770957061</c:v>
                </c:pt>
                <c:pt idx="1772">
                  <c:v>9.8751062426587435</c:v>
                </c:pt>
                <c:pt idx="1773">
                  <c:v>10.198542891074419</c:v>
                </c:pt>
                <c:pt idx="1774">
                  <c:v>10.47923681313218</c:v>
                </c:pt>
                <c:pt idx="1775">
                  <c:v>10.553149070364459</c:v>
                </c:pt>
                <c:pt idx="1776">
                  <c:v>10.433733119375402</c:v>
                </c:pt>
                <c:pt idx="1777">
                  <c:v>10.362497052954378</c:v>
                </c:pt>
                <c:pt idx="1778">
                  <c:v>10.397976986835939</c:v>
                </c:pt>
                <c:pt idx="1779">
                  <c:v>10.494056779896813</c:v>
                </c:pt>
                <c:pt idx="1780">
                  <c:v>10.559153231577117</c:v>
                </c:pt>
                <c:pt idx="1781">
                  <c:v>10.447253930922509</c:v>
                </c:pt>
                <c:pt idx="1782">
                  <c:v>10.338678649304802</c:v>
                </c:pt>
                <c:pt idx="1783">
                  <c:v>10.297755500312602</c:v>
                </c:pt>
                <c:pt idx="1784">
                  <c:v>10.27902096943628</c:v>
                </c:pt>
                <c:pt idx="1785">
                  <c:v>10.367897183804965</c:v>
                </c:pt>
                <c:pt idx="1786">
                  <c:v>10.416214321098478</c:v>
                </c:pt>
                <c:pt idx="1787">
                  <c:v>10.255866932314023</c:v>
                </c:pt>
                <c:pt idx="1788">
                  <c:v>10.19866418768037</c:v>
                </c:pt>
                <c:pt idx="1789">
                  <c:v>10.260518204025006</c:v>
                </c:pt>
                <c:pt idx="1790">
                  <c:v>10.329879745303161</c:v>
                </c:pt>
                <c:pt idx="1791">
                  <c:v>10.251301842326521</c:v>
                </c:pt>
                <c:pt idx="1792">
                  <c:v>10.168966689211793</c:v>
                </c:pt>
                <c:pt idx="1793">
                  <c:v>10.042591615288943</c:v>
                </c:pt>
                <c:pt idx="1794">
                  <c:v>10.008377580138283</c:v>
                </c:pt>
                <c:pt idx="1795">
                  <c:v>9.9080829888811142</c:v>
                </c:pt>
                <c:pt idx="1796">
                  <c:v>9.8527230858731336</c:v>
                </c:pt>
                <c:pt idx="1797">
                  <c:v>9.9124568860525368</c:v>
                </c:pt>
                <c:pt idx="1798">
                  <c:v>9.8835775028074941</c:v>
                </c:pt>
                <c:pt idx="1799">
                  <c:v>9.767986797204582</c:v>
                </c:pt>
                <c:pt idx="1800">
                  <c:v>9.687148579547241</c:v>
                </c:pt>
                <c:pt idx="1801">
                  <c:v>9.5544055894116156</c:v>
                </c:pt>
                <c:pt idx="1802">
                  <c:v>9.5301324486916599</c:v>
                </c:pt>
                <c:pt idx="1803">
                  <c:v>9.5651082386235196</c:v>
                </c:pt>
                <c:pt idx="1804">
                  <c:v>9.5258725844905321</c:v>
                </c:pt>
                <c:pt idx="1805">
                  <c:v>9.5127621966962117</c:v>
                </c:pt>
                <c:pt idx="1806">
                  <c:v>9.5402617720367004</c:v>
                </c:pt>
                <c:pt idx="1807">
                  <c:v>9.6328547229949901</c:v>
                </c:pt>
                <c:pt idx="1808">
                  <c:v>9.6381125991272949</c:v>
                </c:pt>
                <c:pt idx="1809">
                  <c:v>9.5712245383440493</c:v>
                </c:pt>
                <c:pt idx="1810">
                  <c:v>9.4661517938137312</c:v>
                </c:pt>
                <c:pt idx="1811">
                  <c:v>9.3967137524584352</c:v>
                </c:pt>
                <c:pt idx="1812">
                  <c:v>9.3602539675193217</c:v>
                </c:pt>
                <c:pt idx="1813">
                  <c:v>9.4208857791763627</c:v>
                </c:pt>
                <c:pt idx="1814">
                  <c:v>9.3786746362514801</c:v>
                </c:pt>
                <c:pt idx="1815">
                  <c:v>9.3943422759671726</c:v>
                </c:pt>
                <c:pt idx="1816">
                  <c:v>9.4232514091297492</c:v>
                </c:pt>
                <c:pt idx="1817">
                  <c:v>9.3647619925364118</c:v>
                </c:pt>
                <c:pt idx="1818">
                  <c:v>9.350103246771063</c:v>
                </c:pt>
                <c:pt idx="1819">
                  <c:v>9.3246096211133445</c:v>
                </c:pt>
                <c:pt idx="1820">
                  <c:v>9.2106830206833799</c:v>
                </c:pt>
                <c:pt idx="1821">
                  <c:v>9.1441258869915476</c:v>
                </c:pt>
                <c:pt idx="1822">
                  <c:v>9.2142615623497246</c:v>
                </c:pt>
                <c:pt idx="1823">
                  <c:v>9.3372084060940015</c:v>
                </c:pt>
                <c:pt idx="1824">
                  <c:v>9.5339400662580385</c:v>
                </c:pt>
                <c:pt idx="1825">
                  <c:v>9.7416068128689659</c:v>
                </c:pt>
                <c:pt idx="1826">
                  <c:v>9.9481151455607133</c:v>
                </c:pt>
                <c:pt idx="1827">
                  <c:v>10.12939972003868</c:v>
                </c:pt>
                <c:pt idx="1828">
                  <c:v>10.320038705206864</c:v>
                </c:pt>
                <c:pt idx="1829">
                  <c:v>10.336545962933268</c:v>
                </c:pt>
                <c:pt idx="1830">
                  <c:v>10.296272118724058</c:v>
                </c:pt>
                <c:pt idx="1831">
                  <c:v>10.297441473943863</c:v>
                </c:pt>
                <c:pt idx="1832">
                  <c:v>10.299872402878314</c:v>
                </c:pt>
                <c:pt idx="1833">
                  <c:v>10.29703468341082</c:v>
                </c:pt>
                <c:pt idx="1834">
                  <c:v>10.339166365715108</c:v>
                </c:pt>
                <c:pt idx="1835">
                  <c:v>10.489967461394203</c:v>
                </c:pt>
                <c:pt idx="1836">
                  <c:v>10.592662094939918</c:v>
                </c:pt>
                <c:pt idx="1837">
                  <c:v>10.606085768341599</c:v>
                </c:pt>
                <c:pt idx="1838">
                  <c:v>10.707827237351299</c:v>
                </c:pt>
                <c:pt idx="1839">
                  <c:v>10.834370321789304</c:v>
                </c:pt>
                <c:pt idx="1840">
                  <c:v>10.887220900485218</c:v>
                </c:pt>
                <c:pt idx="1841">
                  <c:v>10.936442261562565</c:v>
                </c:pt>
                <c:pt idx="1842">
                  <c:v>11.056644820983642</c:v>
                </c:pt>
                <c:pt idx="1843">
                  <c:v>11.192468436241992</c:v>
                </c:pt>
                <c:pt idx="1844">
                  <c:v>11.343996579113025</c:v>
                </c:pt>
                <c:pt idx="1845">
                  <c:v>11.449718509633101</c:v>
                </c:pt>
                <c:pt idx="1846">
                  <c:v>11.462005349036303</c:v>
                </c:pt>
                <c:pt idx="1847">
                  <c:v>11.526882861433013</c:v>
                </c:pt>
                <c:pt idx="1848">
                  <c:v>11.639443301999203</c:v>
                </c:pt>
                <c:pt idx="1849">
                  <c:v>11.728255102243287</c:v>
                </c:pt>
                <c:pt idx="1850">
                  <c:v>11.854387037108477</c:v>
                </c:pt>
                <c:pt idx="1851">
                  <c:v>11.870384110156152</c:v>
                </c:pt>
                <c:pt idx="1852">
                  <c:v>11.944961024840826</c:v>
                </c:pt>
                <c:pt idx="1853">
                  <c:v>11.990055110988594</c:v>
                </c:pt>
                <c:pt idx="1854">
                  <c:v>12.03496645942675</c:v>
                </c:pt>
                <c:pt idx="1855">
                  <c:v>12.054279041882825</c:v>
                </c:pt>
                <c:pt idx="1856">
                  <c:v>12.173255244882714</c:v>
                </c:pt>
                <c:pt idx="1857">
                  <c:v>12.356966572621957</c:v>
                </c:pt>
                <c:pt idx="1858">
                  <c:v>12.481877592803981</c:v>
                </c:pt>
                <c:pt idx="1859">
                  <c:v>12.612587760246768</c:v>
                </c:pt>
                <c:pt idx="1860">
                  <c:v>12.71661580600146</c:v>
                </c:pt>
                <c:pt idx="1861">
                  <c:v>12.75700130258989</c:v>
                </c:pt>
                <c:pt idx="1862">
                  <c:v>12.81897417883901</c:v>
                </c:pt>
                <c:pt idx="1863">
                  <c:v>12.860992116944288</c:v>
                </c:pt>
                <c:pt idx="1864">
                  <c:v>12.943875653196358</c:v>
                </c:pt>
                <c:pt idx="1865">
                  <c:v>12.965444923671271</c:v>
                </c:pt>
                <c:pt idx="1866">
                  <c:v>13.037120751121703</c:v>
                </c:pt>
                <c:pt idx="1867">
                  <c:v>13.132140843104803</c:v>
                </c:pt>
                <c:pt idx="1868">
                  <c:v>13.196069599450761</c:v>
                </c:pt>
                <c:pt idx="1869">
                  <c:v>13.223080782072364</c:v>
                </c:pt>
                <c:pt idx="1870">
                  <c:v>13.199105740741954</c:v>
                </c:pt>
                <c:pt idx="1871">
                  <c:v>13.253856530862912</c:v>
                </c:pt>
                <c:pt idx="1872">
                  <c:v>13.390182695897431</c:v>
                </c:pt>
                <c:pt idx="1873">
                  <c:v>13.48260489692939</c:v>
                </c:pt>
                <c:pt idx="1874">
                  <c:v>13.522652260933302</c:v>
                </c:pt>
                <c:pt idx="1875">
                  <c:v>13.595231149968443</c:v>
                </c:pt>
                <c:pt idx="1876">
                  <c:v>13.592861772461276</c:v>
                </c:pt>
                <c:pt idx="1877">
                  <c:v>13.463743549524576</c:v>
                </c:pt>
                <c:pt idx="1878">
                  <c:v>13.547568561961368</c:v>
                </c:pt>
                <c:pt idx="1879">
                  <c:v>13.627474258379493</c:v>
                </c:pt>
                <c:pt idx="1880">
                  <c:v>13.636644276243324</c:v>
                </c:pt>
                <c:pt idx="1881">
                  <c:v>13.62945261315236</c:v>
                </c:pt>
                <c:pt idx="1882">
                  <c:v>13.588910152166523</c:v>
                </c:pt>
                <c:pt idx="1883">
                  <c:v>13.571461055718203</c:v>
                </c:pt>
                <c:pt idx="1884">
                  <c:v>13.586055957939722</c:v>
                </c:pt>
                <c:pt idx="1885">
                  <c:v>13.573145484878529</c:v>
                </c:pt>
                <c:pt idx="1886">
                  <c:v>13.524227234837072</c:v>
                </c:pt>
                <c:pt idx="1887">
                  <c:v>13.568355543991661</c:v>
                </c:pt>
                <c:pt idx="1888">
                  <c:v>13.52314753574387</c:v>
                </c:pt>
                <c:pt idx="1889">
                  <c:v>13.347142055776654</c:v>
                </c:pt>
                <c:pt idx="1890">
                  <c:v>13.290119237156025</c:v>
                </c:pt>
                <c:pt idx="1891">
                  <c:v>13.247383744867806</c:v>
                </c:pt>
                <c:pt idx="1892">
                  <c:v>13.218224054464031</c:v>
                </c:pt>
                <c:pt idx="1893">
                  <c:v>13.206691903456038</c:v>
                </c:pt>
                <c:pt idx="1894">
                  <c:v>13.363090710529601</c:v>
                </c:pt>
                <c:pt idx="1895">
                  <c:v>13.632315788420859</c:v>
                </c:pt>
                <c:pt idx="1896">
                  <c:v>13.883375670320266</c:v>
                </c:pt>
                <c:pt idx="1897">
                  <c:v>13.958132114755037</c:v>
                </c:pt>
                <c:pt idx="1898">
                  <c:v>13.993103525739127</c:v>
                </c:pt>
                <c:pt idx="1899">
                  <c:v>14.038531349458919</c:v>
                </c:pt>
                <c:pt idx="1900">
                  <c:v>14.00312436268559</c:v>
                </c:pt>
                <c:pt idx="1901">
                  <c:v>13.823515833582443</c:v>
                </c:pt>
                <c:pt idx="1902">
                  <c:v>13.719663083329337</c:v>
                </c:pt>
                <c:pt idx="1903">
                  <c:v>13.683440451058498</c:v>
                </c:pt>
                <c:pt idx="1904">
                  <c:v>13.646653643929623</c:v>
                </c:pt>
                <c:pt idx="1905">
                  <c:v>13.633213881208906</c:v>
                </c:pt>
                <c:pt idx="1906">
                  <c:v>13.66710456934552</c:v>
                </c:pt>
                <c:pt idx="1907">
                  <c:v>13.714598194337146</c:v>
                </c:pt>
                <c:pt idx="1908">
                  <c:v>13.784705378137771</c:v>
                </c:pt>
                <c:pt idx="1909">
                  <c:v>13.896846425532502</c:v>
                </c:pt>
                <c:pt idx="1910">
                  <c:v>13.915424388876183</c:v>
                </c:pt>
                <c:pt idx="1911">
                  <c:v>13.877620866174901</c:v>
                </c:pt>
                <c:pt idx="1912">
                  <c:v>13.72188805208941</c:v>
                </c:pt>
                <c:pt idx="1913">
                  <c:v>13.679267293084704</c:v>
                </c:pt>
                <c:pt idx="1914">
                  <c:v>13.612782202797694</c:v>
                </c:pt>
                <c:pt idx="1915">
                  <c:v>13.484545876635471</c:v>
                </c:pt>
                <c:pt idx="1916">
                  <c:v>13.237442223355581</c:v>
                </c:pt>
                <c:pt idx="1917">
                  <c:v>12.838944443712611</c:v>
                </c:pt>
                <c:pt idx="1918">
                  <c:v>12.37116895640896</c:v>
                </c:pt>
                <c:pt idx="1919">
                  <c:v>11.979827883675377</c:v>
                </c:pt>
                <c:pt idx="1920">
                  <c:v>11.655849049504523</c:v>
                </c:pt>
                <c:pt idx="1921">
                  <c:v>11.435664211741212</c:v>
                </c:pt>
                <c:pt idx="1922">
                  <c:v>11.175752542308905</c:v>
                </c:pt>
                <c:pt idx="1923">
                  <c:v>10.879096202218623</c:v>
                </c:pt>
                <c:pt idx="1924">
                  <c:v>10.587639091534221</c:v>
                </c:pt>
                <c:pt idx="1925">
                  <c:v>10.347761309947829</c:v>
                </c:pt>
                <c:pt idx="1926">
                  <c:v>10.128270465923537</c:v>
                </c:pt>
                <c:pt idx="1927">
                  <c:v>10.058246339048237</c:v>
                </c:pt>
                <c:pt idx="1928">
                  <c:v>10.129829338927241</c:v>
                </c:pt>
                <c:pt idx="1929">
                  <c:v>10.192323674851284</c:v>
                </c:pt>
                <c:pt idx="1930">
                  <c:v>10.186482176425313</c:v>
                </c:pt>
                <c:pt idx="1931">
                  <c:v>10.196630538856454</c:v>
                </c:pt>
                <c:pt idx="1932">
                  <c:v>10.253137216377322</c:v>
                </c:pt>
                <c:pt idx="1933">
                  <c:v>10.329398963340036</c:v>
                </c:pt>
                <c:pt idx="1934">
                  <c:v>10.359595453192126</c:v>
                </c:pt>
                <c:pt idx="1935">
                  <c:v>10.46416856555963</c:v>
                </c:pt>
                <c:pt idx="1936">
                  <c:v>10.639982951654178</c:v>
                </c:pt>
                <c:pt idx="1937">
                  <c:v>10.662434232967485</c:v>
                </c:pt>
                <c:pt idx="1938">
                  <c:v>10.68433753984986</c:v>
                </c:pt>
                <c:pt idx="1939">
                  <c:v>10.730897777215226</c:v>
                </c:pt>
                <c:pt idx="1940">
                  <c:v>10.695934489656588</c:v>
                </c:pt>
                <c:pt idx="1941">
                  <c:v>10.695020085229508</c:v>
                </c:pt>
                <c:pt idx="1942">
                  <c:v>10.810798126065439</c:v>
                </c:pt>
                <c:pt idx="1943">
                  <c:v>10.90490252403783</c:v>
                </c:pt>
                <c:pt idx="1944">
                  <c:v>10.932106289273021</c:v>
                </c:pt>
                <c:pt idx="1945">
                  <c:v>10.876574805771094</c:v>
                </c:pt>
                <c:pt idx="1946">
                  <c:v>10.853969062806833</c:v>
                </c:pt>
                <c:pt idx="1947">
                  <c:v>10.843756737328263</c:v>
                </c:pt>
                <c:pt idx="1948">
                  <c:v>10.745846187470852</c:v>
                </c:pt>
                <c:pt idx="1949">
                  <c:v>10.687522434280112</c:v>
                </c:pt>
                <c:pt idx="1950">
                  <c:v>10.623502369750884</c:v>
                </c:pt>
                <c:pt idx="1951">
                  <c:v>10.49731727355276</c:v>
                </c:pt>
                <c:pt idx="1952">
                  <c:v>10.310462287554573</c:v>
                </c:pt>
                <c:pt idx="1953">
                  <c:v>9.9853096987995489</c:v>
                </c:pt>
                <c:pt idx="1954">
                  <c:v>9.5493441191278876</c:v>
                </c:pt>
                <c:pt idx="1955">
                  <c:v>9.1695262132578303</c:v>
                </c:pt>
                <c:pt idx="1956">
                  <c:v>8.8259282886394708</c:v>
                </c:pt>
                <c:pt idx="1957">
                  <c:v>8.6476304908881811</c:v>
                </c:pt>
                <c:pt idx="1958">
                  <c:v>8.4811835596654497</c:v>
                </c:pt>
                <c:pt idx="1959">
                  <c:v>8.3489962767361767</c:v>
                </c:pt>
                <c:pt idx="1960">
                  <c:v>8.2676310530785759</c:v>
                </c:pt>
                <c:pt idx="1961">
                  <c:v>8.2943132234941253</c:v>
                </c:pt>
                <c:pt idx="1962">
                  <c:v>8.3451163716406906</c:v>
                </c:pt>
                <c:pt idx="1963">
                  <c:v>8.4044367910150957</c:v>
                </c:pt>
                <c:pt idx="1964">
                  <c:v>8.3870306577954814</c:v>
                </c:pt>
                <c:pt idx="1965">
                  <c:v>8.3940911645983505</c:v>
                </c:pt>
                <c:pt idx="1966">
                  <c:v>8.3131652313418058</c:v>
                </c:pt>
                <c:pt idx="1967">
                  <c:v>8.1561933258284949</c:v>
                </c:pt>
                <c:pt idx="1968">
                  <c:v>7.8966688030942951</c:v>
                </c:pt>
                <c:pt idx="1969">
                  <c:v>7.6725444509482514</c:v>
                </c:pt>
                <c:pt idx="1970">
                  <c:v>7.6620586105385522</c:v>
                </c:pt>
                <c:pt idx="1971">
                  <c:v>7.6086201281134498</c:v>
                </c:pt>
                <c:pt idx="1972">
                  <c:v>7.627058939686993</c:v>
                </c:pt>
                <c:pt idx="1973">
                  <c:v>7.6083842761106331</c:v>
                </c:pt>
                <c:pt idx="1974">
                  <c:v>7.7088642159323806</c:v>
                </c:pt>
                <c:pt idx="1975">
                  <c:v>7.8387138704497286</c:v>
                </c:pt>
                <c:pt idx="1976">
                  <c:v>7.9261267864054616</c:v>
                </c:pt>
                <c:pt idx="1977">
                  <c:v>7.9680288592189816</c:v>
                </c:pt>
                <c:pt idx="1978">
                  <c:v>8.005641420229539</c:v>
                </c:pt>
                <c:pt idx="1979">
                  <c:v>8.1182288310863484</c:v>
                </c:pt>
                <c:pt idx="1980">
                  <c:v>8.1826231318976017</c:v>
                </c:pt>
                <c:pt idx="1981">
                  <c:v>8.2077321391156968</c:v>
                </c:pt>
                <c:pt idx="1982">
                  <c:v>8.3499647655447209</c:v>
                </c:pt>
                <c:pt idx="1983">
                  <c:v>8.4540107969200324</c:v>
                </c:pt>
                <c:pt idx="1984">
                  <c:v>8.5827830114729249</c:v>
                </c:pt>
                <c:pt idx="1985">
                  <c:v>8.6524332841438056</c:v>
                </c:pt>
                <c:pt idx="1986">
                  <c:v>8.5773942517116613</c:v>
                </c:pt>
                <c:pt idx="1987">
                  <c:v>8.4904466330900128</c:v>
                </c:pt>
                <c:pt idx="1988">
                  <c:v>8.4800801760416498</c:v>
                </c:pt>
                <c:pt idx="1989">
                  <c:v>8.4295485132137777</c:v>
                </c:pt>
                <c:pt idx="1990">
                  <c:v>8.4431964700447377</c:v>
                </c:pt>
                <c:pt idx="1991">
                  <c:v>8.3704013818682412</c:v>
                </c:pt>
                <c:pt idx="1992">
                  <c:v>8.3011021915960299</c:v>
                </c:pt>
                <c:pt idx="1993">
                  <c:v>8.1984364416355771</c:v>
                </c:pt>
                <c:pt idx="1994">
                  <c:v>8.1509691508119282</c:v>
                </c:pt>
                <c:pt idx="1995">
                  <c:v>8.2277258049176645</c:v>
                </c:pt>
                <c:pt idx="1996">
                  <c:v>8.1541343208174837</c:v>
                </c:pt>
                <c:pt idx="1997">
                  <c:v>8.1869933089690239</c:v>
                </c:pt>
                <c:pt idx="1998">
                  <c:v>8.3357651466892086</c:v>
                </c:pt>
                <c:pt idx="1999">
                  <c:v>8.3981781926738677</c:v>
                </c:pt>
                <c:pt idx="2000">
                  <c:v>8.3695360082211216</c:v>
                </c:pt>
                <c:pt idx="2001">
                  <c:v>8.3174479001378607</c:v>
                </c:pt>
                <c:pt idx="2002">
                  <c:v>8.2441621938713006</c:v>
                </c:pt>
                <c:pt idx="2003">
                  <c:v>8.3000815109643806</c:v>
                </c:pt>
                <c:pt idx="2004">
                  <c:v>8.3438178568139687</c:v>
                </c:pt>
                <c:pt idx="2005">
                  <c:v>8.5711882952680867</c:v>
                </c:pt>
                <c:pt idx="2006">
                  <c:v>8.7753372980381048</c:v>
                </c:pt>
                <c:pt idx="2007">
                  <c:v>8.9024697860097337</c:v>
                </c:pt>
                <c:pt idx="2008">
                  <c:v>8.9248459451507589</c:v>
                </c:pt>
                <c:pt idx="2009">
                  <c:v>8.8364977513418559</c:v>
                </c:pt>
                <c:pt idx="2010">
                  <c:v>8.8166542428273953</c:v>
                </c:pt>
                <c:pt idx="2011">
                  <c:v>8.9606149275410232</c:v>
                </c:pt>
                <c:pt idx="2012">
                  <c:v>9.1669654423886602</c:v>
                </c:pt>
                <c:pt idx="2013">
                  <c:v>9.4693212589477849</c:v>
                </c:pt>
                <c:pt idx="2014">
                  <c:v>9.6721259258936421</c:v>
                </c:pt>
                <c:pt idx="2015">
                  <c:v>9.6595135240005927</c:v>
                </c:pt>
                <c:pt idx="2016">
                  <c:v>9.6105399990776164</c:v>
                </c:pt>
                <c:pt idx="2017">
                  <c:v>9.396631833544852</c:v>
                </c:pt>
                <c:pt idx="2018">
                  <c:v>9.2793470283825066</c:v>
                </c:pt>
                <c:pt idx="2019">
                  <c:v>9.2186216113146955</c:v>
                </c:pt>
                <c:pt idx="2020">
                  <c:v>9.2011653156321422</c:v>
                </c:pt>
                <c:pt idx="2021">
                  <c:v>9.0847929549779192</c:v>
                </c:pt>
                <c:pt idx="2022">
                  <c:v>9.0745948580770932</c:v>
                </c:pt>
                <c:pt idx="2023">
                  <c:v>9.1869424239128818</c:v>
                </c:pt>
                <c:pt idx="2024">
                  <c:v>9.1834783057929421</c:v>
                </c:pt>
                <c:pt idx="2025">
                  <c:v>9.144908300563964</c:v>
                </c:pt>
                <c:pt idx="2026">
                  <c:v>9.0256313504133523</c:v>
                </c:pt>
                <c:pt idx="2027">
                  <c:v>8.8917421709040738</c:v>
                </c:pt>
                <c:pt idx="2028">
                  <c:v>8.7108127276939804</c:v>
                </c:pt>
                <c:pt idx="2029">
                  <c:v>8.5331029934081197</c:v>
                </c:pt>
                <c:pt idx="2030">
                  <c:v>8.482816283978087</c:v>
                </c:pt>
                <c:pt idx="2031">
                  <c:v>8.4460215613147156</c:v>
                </c:pt>
                <c:pt idx="2032">
                  <c:v>8.3530527009210349</c:v>
                </c:pt>
                <c:pt idx="2033">
                  <c:v>8.2411127305985428</c:v>
                </c:pt>
                <c:pt idx="2034">
                  <c:v>8.217281710763368</c:v>
                </c:pt>
                <c:pt idx="2035">
                  <c:v>8.2661158492592239</c:v>
                </c:pt>
                <c:pt idx="2036">
                  <c:v>8.2592999027916427</c:v>
                </c:pt>
                <c:pt idx="2037">
                  <c:v>8.3039485953635861</c:v>
                </c:pt>
                <c:pt idx="2038">
                  <c:v>8.3689781934232261</c:v>
                </c:pt>
                <c:pt idx="2039">
                  <c:v>8.413457889949159</c:v>
                </c:pt>
                <c:pt idx="2040">
                  <c:v>8.4244727698989781</c:v>
                </c:pt>
                <c:pt idx="2041">
                  <c:v>8.2969095466741383</c:v>
                </c:pt>
                <c:pt idx="2042">
                  <c:v>8.0897305664907204</c:v>
                </c:pt>
                <c:pt idx="2043">
                  <c:v>7.90936411178307</c:v>
                </c:pt>
                <c:pt idx="2044">
                  <c:v>7.731098065028343</c:v>
                </c:pt>
                <c:pt idx="2045">
                  <c:v>7.5835352968101457</c:v>
                </c:pt>
                <c:pt idx="2046">
                  <c:v>7.4852891750253612</c:v>
                </c:pt>
                <c:pt idx="2047">
                  <c:v>7.432905403180845</c:v>
                </c:pt>
                <c:pt idx="2048">
                  <c:v>7.4997076919274948</c:v>
                </c:pt>
                <c:pt idx="2049">
                  <c:v>7.6058505917895758</c:v>
                </c:pt>
                <c:pt idx="2050">
                  <c:v>7.6590389953834741</c:v>
                </c:pt>
                <c:pt idx="2051">
                  <c:v>7.7932780359450931</c:v>
                </c:pt>
                <c:pt idx="2052">
                  <c:v>8.0118816517490714</c:v>
                </c:pt>
                <c:pt idx="2053">
                  <c:v>8.2698496840259601</c:v>
                </c:pt>
                <c:pt idx="2054">
                  <c:v>8.5885773782962769</c:v>
                </c:pt>
                <c:pt idx="2055">
                  <c:v>8.7418204795327838</c:v>
                </c:pt>
                <c:pt idx="2056">
                  <c:v>8.6638974401694675</c:v>
                </c:pt>
                <c:pt idx="2057">
                  <c:v>8.5699000216910015</c:v>
                </c:pt>
                <c:pt idx="2058">
                  <c:v>8.4778950814109084</c:v>
                </c:pt>
                <c:pt idx="2059">
                  <c:v>8.2844215230271612</c:v>
                </c:pt>
                <c:pt idx="2060">
                  <c:v>8.0660020009987363</c:v>
                </c:pt>
                <c:pt idx="2061">
                  <c:v>7.7739316401795389</c:v>
                </c:pt>
                <c:pt idx="2062">
                  <c:v>7.4488777075399177</c:v>
                </c:pt>
                <c:pt idx="2063">
                  <c:v>7.2609049717400564</c:v>
                </c:pt>
                <c:pt idx="2064">
                  <c:v>7.1916535042608576</c:v>
                </c:pt>
                <c:pt idx="2065">
                  <c:v>7.218876975502214</c:v>
                </c:pt>
                <c:pt idx="2066">
                  <c:v>7.1962335159450177</c:v>
                </c:pt>
                <c:pt idx="2067">
                  <c:v>7.158112633852924</c:v>
                </c:pt>
                <c:pt idx="2068">
                  <c:v>7.150841459997503</c:v>
                </c:pt>
                <c:pt idx="2069">
                  <c:v>6.9668089559926649</c:v>
                </c:pt>
                <c:pt idx="2070">
                  <c:v>6.8093885657365485</c:v>
                </c:pt>
                <c:pt idx="2071">
                  <c:v>6.774058875266296</c:v>
                </c:pt>
                <c:pt idx="2072">
                  <c:v>6.7255015804758882</c:v>
                </c:pt>
                <c:pt idx="2073">
                  <c:v>6.7382942970783164</c:v>
                </c:pt>
                <c:pt idx="2074">
                  <c:v>6.7981690643461521</c:v>
                </c:pt>
                <c:pt idx="2075">
                  <c:v>6.8593837430832956</c:v>
                </c:pt>
                <c:pt idx="2076">
                  <c:v>6.8611886484258919</c:v>
                </c:pt>
                <c:pt idx="2077">
                  <c:v>6.8389410241506843</c:v>
                </c:pt>
                <c:pt idx="2078">
                  <c:v>6.8193575852654398</c:v>
                </c:pt>
                <c:pt idx="2079">
                  <c:v>6.7257163744358879</c:v>
                </c:pt>
                <c:pt idx="2080">
                  <c:v>6.6125693232570946</c:v>
                </c:pt>
                <c:pt idx="2081">
                  <c:v>6.3669018272795554</c:v>
                </c:pt>
                <c:pt idx="2082">
                  <c:v>6.1889120529388704</c:v>
                </c:pt>
                <c:pt idx="2083">
                  <c:v>6.0525339068376027</c:v>
                </c:pt>
                <c:pt idx="2084">
                  <c:v>5.9968952334792629</c:v>
                </c:pt>
                <c:pt idx="2085">
                  <c:v>6.0703890318588174</c:v>
                </c:pt>
                <c:pt idx="2086">
                  <c:v>6.256984176286096</c:v>
                </c:pt>
                <c:pt idx="2087">
                  <c:v>6.3890320621083267</c:v>
                </c:pt>
                <c:pt idx="2088">
                  <c:v>6.5777700777447974</c:v>
                </c:pt>
                <c:pt idx="2089">
                  <c:v>6.9168845548207836</c:v>
                </c:pt>
                <c:pt idx="2090">
                  <c:v>7.218441503959264</c:v>
                </c:pt>
                <c:pt idx="2091">
                  <c:v>7.399264254146698</c:v>
                </c:pt>
                <c:pt idx="2092">
                  <c:v>7.5195674794942384</c:v>
                </c:pt>
                <c:pt idx="2093">
                  <c:v>7.6273011548271414</c:v>
                </c:pt>
                <c:pt idx="2094">
                  <c:v>7.6841261986478422</c:v>
                </c:pt>
                <c:pt idx="2095">
                  <c:v>7.6465372239512286</c:v>
                </c:pt>
                <c:pt idx="2096">
                  <c:v>7.5659652702824873</c:v>
                </c:pt>
                <c:pt idx="2097">
                  <c:v>7.4593333408990175</c:v>
                </c:pt>
                <c:pt idx="2098">
                  <c:v>7.328190405909794</c:v>
                </c:pt>
                <c:pt idx="2099">
                  <c:v>7.2067598943173632</c:v>
                </c:pt>
                <c:pt idx="2100">
                  <c:v>7.0707683529393366</c:v>
                </c:pt>
                <c:pt idx="2101">
                  <c:v>6.9483214108772398</c:v>
                </c:pt>
                <c:pt idx="2102">
                  <c:v>6.9472364351626013</c:v>
                </c:pt>
                <c:pt idx="2103">
                  <c:v>6.9407595802438022</c:v>
                </c:pt>
                <c:pt idx="2104">
                  <c:v>7.0020434201755215</c:v>
                </c:pt>
                <c:pt idx="2105">
                  <c:v>6.903163653547165</c:v>
                </c:pt>
                <c:pt idx="2106">
                  <c:v>6.7932613202770664</c:v>
                </c:pt>
                <c:pt idx="2107">
                  <c:v>6.6598862683217295</c:v>
                </c:pt>
                <c:pt idx="2108">
                  <c:v>6.5674640849315793</c:v>
                </c:pt>
                <c:pt idx="2109">
                  <c:v>6.4647114034625623</c:v>
                </c:pt>
                <c:pt idx="2110">
                  <c:v>6.3134314079591993</c:v>
                </c:pt>
                <c:pt idx="2111">
                  <c:v>6.0325449143181089</c:v>
                </c:pt>
                <c:pt idx="2112">
                  <c:v>5.9161504956989557</c:v>
                </c:pt>
                <c:pt idx="2113">
                  <c:v>5.8627458999918032</c:v>
                </c:pt>
                <c:pt idx="2114">
                  <c:v>5.7933451605341917</c:v>
                </c:pt>
                <c:pt idx="2115">
                  <c:v>5.8449706090099962</c:v>
                </c:pt>
                <c:pt idx="2116">
                  <c:v>5.904191705096161</c:v>
                </c:pt>
                <c:pt idx="2117">
                  <c:v>5.9812043419592946</c:v>
                </c:pt>
                <c:pt idx="2118">
                  <c:v>6.0058635555300075</c:v>
                </c:pt>
                <c:pt idx="2119">
                  <c:v>5.9472209158266587</c:v>
                </c:pt>
                <c:pt idx="2120">
                  <c:v>5.9262343490399525</c:v>
                </c:pt>
                <c:pt idx="2121">
                  <c:v>5.9214273772219057</c:v>
                </c:pt>
                <c:pt idx="2122">
                  <c:v>5.9171908746422321</c:v>
                </c:pt>
                <c:pt idx="2123">
                  <c:v>5.8984145125725345</c:v>
                </c:pt>
                <c:pt idx="2124">
                  <c:v>5.9003203374671953</c:v>
                </c:pt>
                <c:pt idx="2125">
                  <c:v>5.8979273616094217</c:v>
                </c:pt>
                <c:pt idx="2126">
                  <c:v>6.0699138732398312</c:v>
                </c:pt>
                <c:pt idx="2127">
                  <c:v>6.2627176988570952</c:v>
                </c:pt>
                <c:pt idx="2128">
                  <c:v>6.3908572560322101</c:v>
                </c:pt>
                <c:pt idx="2129">
                  <c:v>6.5585581550365815</c:v>
                </c:pt>
                <c:pt idx="2130">
                  <c:v>6.6341707725212666</c:v>
                </c:pt>
                <c:pt idx="2131">
                  <c:v>6.6935128914731097</c:v>
                </c:pt>
                <c:pt idx="2132">
                  <c:v>6.806653479943507</c:v>
                </c:pt>
                <c:pt idx="2133">
                  <c:v>6.9191470861782634</c:v>
                </c:pt>
                <c:pt idx="2134">
                  <c:v>6.9488987070766246</c:v>
                </c:pt>
                <c:pt idx="2135">
                  <c:v>6.8159861276287996</c:v>
                </c:pt>
                <c:pt idx="2136">
                  <c:v>6.6871239304260994</c:v>
                </c:pt>
                <c:pt idx="2137">
                  <c:v>6.6292742075117816</c:v>
                </c:pt>
                <c:pt idx="2138">
                  <c:v>6.6756779326154483</c:v>
                </c:pt>
                <c:pt idx="2139">
                  <c:v>6.733329853227743</c:v>
                </c:pt>
                <c:pt idx="2140">
                  <c:v>6.8357643480036909</c:v>
                </c:pt>
                <c:pt idx="2141">
                  <c:v>6.8887562819691759</c:v>
                </c:pt>
                <c:pt idx="2142">
                  <c:v>6.9310568295074759</c:v>
                </c:pt>
                <c:pt idx="2143">
                  <c:v>6.9173104090868618</c:v>
                </c:pt>
                <c:pt idx="2144">
                  <c:v>6.9538204633251404</c:v>
                </c:pt>
                <c:pt idx="2145">
                  <c:v>7.034816160771042</c:v>
                </c:pt>
                <c:pt idx="2146">
                  <c:v>7.0336238507515141</c:v>
                </c:pt>
                <c:pt idx="2147">
                  <c:v>7.162863912973763</c:v>
                </c:pt>
                <c:pt idx="2148">
                  <c:v>7.280133898541961</c:v>
                </c:pt>
                <c:pt idx="2149">
                  <c:v>7.331961681032122</c:v>
                </c:pt>
                <c:pt idx="2150">
                  <c:v>7.3725253530517483</c:v>
                </c:pt>
                <c:pt idx="2151">
                  <c:v>7.3901327494208093</c:v>
                </c:pt>
                <c:pt idx="2152">
                  <c:v>7.3572829044782306</c:v>
                </c:pt>
                <c:pt idx="2153">
                  <c:v>7.3263122060211305</c:v>
                </c:pt>
                <c:pt idx="2154">
                  <c:v>7.2562807249264161</c:v>
                </c:pt>
                <c:pt idx="2155">
                  <c:v>7.1803332563697824</c:v>
                </c:pt>
                <c:pt idx="2156">
                  <c:v>7.1858381404243197</c:v>
                </c:pt>
                <c:pt idx="2157">
                  <c:v>7.1540786916386239</c:v>
                </c:pt>
                <c:pt idx="2158">
                  <c:v>7.1008465051907734</c:v>
                </c:pt>
                <c:pt idx="2159">
                  <c:v>6.9710436391503636</c:v>
                </c:pt>
                <c:pt idx="2160">
                  <c:v>6.8263924680328314</c:v>
                </c:pt>
                <c:pt idx="2161">
                  <c:v>6.7023321416096442</c:v>
                </c:pt>
                <c:pt idx="2162">
                  <c:v>6.6258337601915116</c:v>
                </c:pt>
                <c:pt idx="2163">
                  <c:v>6.5741701557563541</c:v>
                </c:pt>
                <c:pt idx="2164">
                  <c:v>6.616781486784225</c:v>
                </c:pt>
                <c:pt idx="2165">
                  <c:v>6.7562278906076605</c:v>
                </c:pt>
                <c:pt idx="2166">
                  <c:v>6.9302790783933714</c:v>
                </c:pt>
                <c:pt idx="2167">
                  <c:v>6.9968852293181421</c:v>
                </c:pt>
                <c:pt idx="2168">
                  <c:v>7.0295660249793457</c:v>
                </c:pt>
                <c:pt idx="2169">
                  <c:v>7.0568397706742614</c:v>
                </c:pt>
                <c:pt idx="2170">
                  <c:v>7.1574429529787569</c:v>
                </c:pt>
                <c:pt idx="2171">
                  <c:v>7.1561635425961114</c:v>
                </c:pt>
                <c:pt idx="2172">
                  <c:v>7.101250269498399</c:v>
                </c:pt>
                <c:pt idx="2173">
                  <c:v>6.9700656675195001</c:v>
                </c:pt>
                <c:pt idx="2174">
                  <c:v>6.907617493077284</c:v>
                </c:pt>
                <c:pt idx="2175">
                  <c:v>7.0502603169451454</c:v>
                </c:pt>
                <c:pt idx="2176">
                  <c:v>7.2916805847691002</c:v>
                </c:pt>
                <c:pt idx="2177">
                  <c:v>7.5956770181802469</c:v>
                </c:pt>
                <c:pt idx="2178">
                  <c:v>7.8732414599005232</c:v>
                </c:pt>
                <c:pt idx="2179">
                  <c:v>8.1363180806318525</c:v>
                </c:pt>
                <c:pt idx="2180">
                  <c:v>8.3003580454904107</c:v>
                </c:pt>
                <c:pt idx="2181">
                  <c:v>8.3187769422429731</c:v>
                </c:pt>
                <c:pt idx="2182">
                  <c:v>8.2800691978923417</c:v>
                </c:pt>
                <c:pt idx="2183">
                  <c:v>8.2105037593693275</c:v>
                </c:pt>
                <c:pt idx="2184">
                  <c:v>8.1908353704297809</c:v>
                </c:pt>
                <c:pt idx="2185">
                  <c:v>8.2102466297293599</c:v>
                </c:pt>
                <c:pt idx="2186">
                  <c:v>8.2160985092086989</c:v>
                </c:pt>
                <c:pt idx="2187">
                  <c:v>8.0992814613828603</c:v>
                </c:pt>
                <c:pt idx="2188">
                  <c:v>8.1091502106174449</c:v>
                </c:pt>
                <c:pt idx="2189">
                  <c:v>7.9751829306579758</c:v>
                </c:pt>
                <c:pt idx="2190">
                  <c:v>7.9732374707843761</c:v>
                </c:pt>
                <c:pt idx="2191">
                  <c:v>7.9421651958916897</c:v>
                </c:pt>
                <c:pt idx="2192">
                  <c:v>7.8490343911819442</c:v>
                </c:pt>
                <c:pt idx="2193">
                  <c:v>7.7981038038593509</c:v>
                </c:pt>
                <c:pt idx="2194">
                  <c:v>7.7508203586311826</c:v>
                </c:pt>
                <c:pt idx="2195">
                  <c:v>7.7058791373499105</c:v>
                </c:pt>
                <c:pt idx="2196">
                  <c:v>7.682570446673803</c:v>
                </c:pt>
                <c:pt idx="2197">
                  <c:v>7.6118327497616933</c:v>
                </c:pt>
                <c:pt idx="2198">
                  <c:v>7.5675402839700618</c:v>
                </c:pt>
                <c:pt idx="2199">
                  <c:v>7.5389587899889037</c:v>
                </c:pt>
                <c:pt idx="2200">
                  <c:v>7.5705393233529579</c:v>
                </c:pt>
                <c:pt idx="2201">
                  <c:v>7.6877356697564565</c:v>
                </c:pt>
                <c:pt idx="2202">
                  <c:v>7.8672660266309062</c:v>
                </c:pt>
                <c:pt idx="2203">
                  <c:v>8.0263307171372631</c:v>
                </c:pt>
                <c:pt idx="2204">
                  <c:v>8.1465986022802817</c:v>
                </c:pt>
                <c:pt idx="2205">
                  <c:v>8.2504126580557884</c:v>
                </c:pt>
                <c:pt idx="2206">
                  <c:v>8.3232427041974262</c:v>
                </c:pt>
                <c:pt idx="2207">
                  <c:v>8.2920536217812781</c:v>
                </c:pt>
                <c:pt idx="2208">
                  <c:v>8.071669438868442</c:v>
                </c:pt>
                <c:pt idx="2209">
                  <c:v>7.863579061263569</c:v>
                </c:pt>
                <c:pt idx="2210">
                  <c:v>7.7537869675168931</c:v>
                </c:pt>
                <c:pt idx="2211">
                  <c:v>7.6932400542539874</c:v>
                </c:pt>
                <c:pt idx="2212">
                  <c:v>7.6156218580477049</c:v>
                </c:pt>
                <c:pt idx="2213">
                  <c:v>7.5305980959637058</c:v>
                </c:pt>
                <c:pt idx="2214">
                  <c:v>7.5581545682326459</c:v>
                </c:pt>
                <c:pt idx="2215">
                  <c:v>7.6053459760504083</c:v>
                </c:pt>
                <c:pt idx="2216">
                  <c:v>7.5516052319131486</c:v>
                </c:pt>
                <c:pt idx="2217">
                  <c:v>7.5174115509000385</c:v>
                </c:pt>
                <c:pt idx="2218">
                  <c:v>7.6328248781796351</c:v>
                </c:pt>
                <c:pt idx="2219">
                  <c:v>7.8480419173882172</c:v>
                </c:pt>
                <c:pt idx="2220">
                  <c:v>7.9638403549864245</c:v>
                </c:pt>
                <c:pt idx="2221">
                  <c:v>7.983146033326789</c:v>
                </c:pt>
                <c:pt idx="2222">
                  <c:v>8.0118029088521627</c:v>
                </c:pt>
                <c:pt idx="2223">
                  <c:v>8.0335592151881574</c:v>
                </c:pt>
                <c:pt idx="2224">
                  <c:v>7.9163810971450683</c:v>
                </c:pt>
                <c:pt idx="2225">
                  <c:v>7.8056316572718663</c:v>
                </c:pt>
                <c:pt idx="2226">
                  <c:v>7.6898432009101718</c:v>
                </c:pt>
                <c:pt idx="2227">
                  <c:v>7.6323044529076238</c:v>
                </c:pt>
                <c:pt idx="2228">
                  <c:v>7.7286770402932135</c:v>
                </c:pt>
                <c:pt idx="2229">
                  <c:v>7.9073152354385519</c:v>
                </c:pt>
                <c:pt idx="2230">
                  <c:v>8.0392963850204175</c:v>
                </c:pt>
                <c:pt idx="2231">
                  <c:v>8.0729073647290903</c:v>
                </c:pt>
                <c:pt idx="2232">
                  <c:v>8.0453694375934255</c:v>
                </c:pt>
                <c:pt idx="2233">
                  <c:v>8.0348100083511103</c:v>
                </c:pt>
                <c:pt idx="2234">
                  <c:v>8.1423108852946395</c:v>
                </c:pt>
                <c:pt idx="2235">
                  <c:v>8.186003778772232</c:v>
                </c:pt>
                <c:pt idx="2236">
                  <c:v>8.2326859782475577</c:v>
                </c:pt>
                <c:pt idx="2237">
                  <c:v>8.1019806249893431</c:v>
                </c:pt>
                <c:pt idx="2238">
                  <c:v>7.9377695747537347</c:v>
                </c:pt>
                <c:pt idx="2239">
                  <c:v>7.8502412144479035</c:v>
                </c:pt>
                <c:pt idx="2240">
                  <c:v>7.7150664864905041</c:v>
                </c:pt>
                <c:pt idx="2241">
                  <c:v>7.5971490408060216</c:v>
                </c:pt>
                <c:pt idx="2242">
                  <c:v>7.5065121969588171</c:v>
                </c:pt>
                <c:pt idx="2243">
                  <c:v>7.4103584801881146</c:v>
                </c:pt>
                <c:pt idx="2244">
                  <c:v>7.495389383521875</c:v>
                </c:pt>
                <c:pt idx="2245">
                  <c:v>7.594581322523335</c:v>
                </c:pt>
                <c:pt idx="2246">
                  <c:v>7.6679487866706877</c:v>
                </c:pt>
                <c:pt idx="2247">
                  <c:v>7.7364002104788003</c:v>
                </c:pt>
                <c:pt idx="2248">
                  <c:v>7.8550808885856638</c:v>
                </c:pt>
                <c:pt idx="2249">
                  <c:v>7.9043425125310751</c:v>
                </c:pt>
                <c:pt idx="2250">
                  <c:v>7.9328574349733882</c:v>
                </c:pt>
                <c:pt idx="2251">
                  <c:v>8.0264135284539648</c:v>
                </c:pt>
                <c:pt idx="2252">
                  <c:v>8.1214242358020563</c:v>
                </c:pt>
                <c:pt idx="2253">
                  <c:v>8.2088111649654696</c:v>
                </c:pt>
                <c:pt idx="2254">
                  <c:v>8.2636357645676011</c:v>
                </c:pt>
                <c:pt idx="2255">
                  <c:v>8.3988910580524472</c:v>
                </c:pt>
                <c:pt idx="2256">
                  <c:v>8.4483868751691436</c:v>
                </c:pt>
                <c:pt idx="2257">
                  <c:v>8.4026963347578469</c:v>
                </c:pt>
                <c:pt idx="2258">
                  <c:v>8.4584037286498646</c:v>
                </c:pt>
                <c:pt idx="2259">
                  <c:v>8.5104214231792508</c:v>
                </c:pt>
                <c:pt idx="2260">
                  <c:v>8.5112734861467345</c:v>
                </c:pt>
                <c:pt idx="2261">
                  <c:v>8.5904875562744927</c:v>
                </c:pt>
                <c:pt idx="2262">
                  <c:v>8.6705556400024815</c:v>
                </c:pt>
                <c:pt idx="2263">
                  <c:v>8.7467653458407071</c:v>
                </c:pt>
                <c:pt idx="2264">
                  <c:v>8.77138025077255</c:v>
                </c:pt>
                <c:pt idx="2265">
                  <c:v>8.7935519835899569</c:v>
                </c:pt>
                <c:pt idx="2266">
                  <c:v>8.8571568749838967</c:v>
                </c:pt>
                <c:pt idx="2267">
                  <c:v>8.9433523955140366</c:v>
                </c:pt>
                <c:pt idx="2268">
                  <c:v>8.9787608209267464</c:v>
                </c:pt>
                <c:pt idx="2269">
                  <c:v>9.0411759779335625</c:v>
                </c:pt>
                <c:pt idx="2270">
                  <c:v>8.9261391211789398</c:v>
                </c:pt>
                <c:pt idx="2271">
                  <c:v>8.7362081209408906</c:v>
                </c:pt>
                <c:pt idx="2272">
                  <c:v>8.5080797322197022</c:v>
                </c:pt>
                <c:pt idx="2273">
                  <c:v>8.2932300406060477</c:v>
                </c:pt>
                <c:pt idx="2274">
                  <c:v>7.9485041075887333</c:v>
                </c:pt>
                <c:pt idx="2275">
                  <c:v>7.6656489422902219</c:v>
                </c:pt>
                <c:pt idx="2276">
                  <c:v>7.4675495761366157</c:v>
                </c:pt>
                <c:pt idx="2277">
                  <c:v>7.1768338126465423</c:v>
                </c:pt>
                <c:pt idx="2278">
                  <c:v>6.95984204639596</c:v>
                </c:pt>
                <c:pt idx="2279">
                  <c:v>6.8394485426945177</c:v>
                </c:pt>
                <c:pt idx="2280">
                  <c:v>6.8465868164998831</c:v>
                </c:pt>
                <c:pt idx="2281">
                  <c:v>6.9281379733810144</c:v>
                </c:pt>
                <c:pt idx="2282">
                  <c:v>7.0049373962636192</c:v>
                </c:pt>
                <c:pt idx="2283">
                  <c:v>7.1353856447718762</c:v>
                </c:pt>
                <c:pt idx="2284">
                  <c:v>7.3416305050816293</c:v>
                </c:pt>
                <c:pt idx="2285">
                  <c:v>7.4841001072771736</c:v>
                </c:pt>
                <c:pt idx="2286">
                  <c:v>7.4946124224590056</c:v>
                </c:pt>
                <c:pt idx="2287">
                  <c:v>7.3961238985287574</c:v>
                </c:pt>
                <c:pt idx="2288">
                  <c:v>7.3495336466817527</c:v>
                </c:pt>
                <c:pt idx="2289">
                  <c:v>7.2760559474123969</c:v>
                </c:pt>
                <c:pt idx="2290">
                  <c:v>7.2193041569004111</c:v>
                </c:pt>
                <c:pt idx="2291">
                  <c:v>7.2408296438542088</c:v>
                </c:pt>
                <c:pt idx="2292">
                  <c:v>7.287008338119386</c:v>
                </c:pt>
                <c:pt idx="2293">
                  <c:v>7.3471744984464182</c:v>
                </c:pt>
                <c:pt idx="2294">
                  <c:v>7.4045086444361505</c:v>
                </c:pt>
                <c:pt idx="2295">
                  <c:v>7.3892665208055321</c:v>
                </c:pt>
                <c:pt idx="2296">
                  <c:v>7.2558484046785905</c:v>
                </c:pt>
                <c:pt idx="2297">
                  <c:v>7.2033750515546595</c:v>
                </c:pt>
                <c:pt idx="2298">
                  <c:v>7.1660522963191671</c:v>
                </c:pt>
                <c:pt idx="2299">
                  <c:v>7.125910229635779</c:v>
                </c:pt>
                <c:pt idx="2300">
                  <c:v>7.1024886466633061</c:v>
                </c:pt>
                <c:pt idx="2301">
                  <c:v>7.0710768057601419</c:v>
                </c:pt>
                <c:pt idx="2302">
                  <c:v>7.0113094354777985</c:v>
                </c:pt>
                <c:pt idx="2303">
                  <c:v>6.995245735301074</c:v>
                </c:pt>
                <c:pt idx="2304">
                  <c:v>6.9305734296251229</c:v>
                </c:pt>
                <c:pt idx="2305">
                  <c:v>6.9096923531156342</c:v>
                </c:pt>
                <c:pt idx="2306">
                  <c:v>6.9149713149426235</c:v>
                </c:pt>
                <c:pt idx="2307">
                  <c:v>6.9193897052839972</c:v>
                </c:pt>
                <c:pt idx="2308">
                  <c:v>6.9180495728595428</c:v>
                </c:pt>
                <c:pt idx="2309">
                  <c:v>6.8772035772246749</c:v>
                </c:pt>
                <c:pt idx="2310">
                  <c:v>6.8689380097690798</c:v>
                </c:pt>
                <c:pt idx="2311">
                  <c:v>6.8662892916748843</c:v>
                </c:pt>
                <c:pt idx="2312">
                  <c:v>6.8248961635192549</c:v>
                </c:pt>
                <c:pt idx="2313">
                  <c:v>6.7525341820912468</c:v>
                </c:pt>
                <c:pt idx="2314">
                  <c:v>6.7695495101752527</c:v>
                </c:pt>
                <c:pt idx="2315">
                  <c:v>6.8146560756358481</c:v>
                </c:pt>
                <c:pt idx="2316">
                  <c:v>6.8177292253838617</c:v>
                </c:pt>
                <c:pt idx="2317">
                  <c:v>6.9036901399625084</c:v>
                </c:pt>
                <c:pt idx="2318">
                  <c:v>7.0769764478927923</c:v>
                </c:pt>
                <c:pt idx="2319">
                  <c:v>7.2038325801169281</c:v>
                </c:pt>
                <c:pt idx="2320">
                  <c:v>7.2576800082994328</c:v>
                </c:pt>
                <c:pt idx="2321">
                  <c:v>7.3518384641727925</c:v>
                </c:pt>
                <c:pt idx="2322">
                  <c:v>7.5226406479663099</c:v>
                </c:pt>
                <c:pt idx="2323">
                  <c:v>7.778336492203425</c:v>
                </c:pt>
                <c:pt idx="2324">
                  <c:v>7.8273819403928151</c:v>
                </c:pt>
                <c:pt idx="2325">
                  <c:v>7.8719258306908984</c:v>
                </c:pt>
                <c:pt idx="2326">
                  <c:v>7.8557806440242723</c:v>
                </c:pt>
                <c:pt idx="2327">
                  <c:v>7.9694118399308307</c:v>
                </c:pt>
                <c:pt idx="2328">
                  <c:v>7.9801814302505552</c:v>
                </c:pt>
                <c:pt idx="2329">
                  <c:v>7.9186961937118214</c:v>
                </c:pt>
                <c:pt idx="2330">
                  <c:v>7.7943505176702672</c:v>
                </c:pt>
                <c:pt idx="2331">
                  <c:v>7.6845200750389795</c:v>
                </c:pt>
                <c:pt idx="2332">
                  <c:v>7.4889987244089244</c:v>
                </c:pt>
                <c:pt idx="2333">
                  <c:v>7.3320161615414801</c:v>
                </c:pt>
                <c:pt idx="2334">
                  <c:v>7.3059442065906115</c:v>
                </c:pt>
                <c:pt idx="2335">
                  <c:v>7.3914291890450876</c:v>
                </c:pt>
                <c:pt idx="2336">
                  <c:v>7.479533283681941</c:v>
                </c:pt>
                <c:pt idx="2337">
                  <c:v>7.4941443080079484</c:v>
                </c:pt>
                <c:pt idx="2338">
                  <c:v>7.5414733289703637</c:v>
                </c:pt>
                <c:pt idx="2339">
                  <c:v>7.6147232260814297</c:v>
                </c:pt>
                <c:pt idx="2340">
                  <c:v>7.6899042533971551</c:v>
                </c:pt>
                <c:pt idx="2341">
                  <c:v>7.7982435612950445</c:v>
                </c:pt>
                <c:pt idx="2342">
                  <c:v>7.8049857822530724</c:v>
                </c:pt>
                <c:pt idx="2343">
                  <c:v>7.7887621314613424</c:v>
                </c:pt>
                <c:pt idx="2344">
                  <c:v>7.7116540045362099</c:v>
                </c:pt>
                <c:pt idx="2345">
                  <c:v>7.5464044994667008</c:v>
                </c:pt>
                <c:pt idx="2346">
                  <c:v>7.4815059967124657</c:v>
                </c:pt>
                <c:pt idx="2347">
                  <c:v>7.4842509840629052</c:v>
                </c:pt>
                <c:pt idx="2348">
                  <c:v>7.4006729525482138</c:v>
                </c:pt>
                <c:pt idx="2349">
                  <c:v>7.3302609042940086</c:v>
                </c:pt>
                <c:pt idx="2350">
                  <c:v>7.2988955891330187</c:v>
                </c:pt>
                <c:pt idx="2351">
                  <c:v>7.309948105854418</c:v>
                </c:pt>
                <c:pt idx="2352">
                  <c:v>7.2285847771577298</c:v>
                </c:pt>
                <c:pt idx="2353">
                  <c:v>7.2016537387055992</c:v>
                </c:pt>
                <c:pt idx="2354">
                  <c:v>7.1238511569505194</c:v>
                </c:pt>
                <c:pt idx="2355">
                  <c:v>6.9649841284987</c:v>
                </c:pt>
                <c:pt idx="2356">
                  <c:v>6.8654954317938719</c:v>
                </c:pt>
                <c:pt idx="2357">
                  <c:v>6.7995788950366496</c:v>
                </c:pt>
                <c:pt idx="2358">
                  <c:v>6.7874893239099201</c:v>
                </c:pt>
                <c:pt idx="2359">
                  <c:v>6.9357891762480017</c:v>
                </c:pt>
                <c:pt idx="2360">
                  <c:v>7.074062084246167</c:v>
                </c:pt>
                <c:pt idx="2361">
                  <c:v>7.1712457282237185</c:v>
                </c:pt>
                <c:pt idx="2362">
                  <c:v>7.2510951230338083</c:v>
                </c:pt>
                <c:pt idx="2363">
                  <c:v>7.2482032356509087</c:v>
                </c:pt>
                <c:pt idx="2364">
                  <c:v>7.1510671853904864</c:v>
                </c:pt>
                <c:pt idx="2365">
                  <c:v>7.140122157724675</c:v>
                </c:pt>
                <c:pt idx="2366">
                  <c:v>7.1132395861910362</c:v>
                </c:pt>
                <c:pt idx="2367">
                  <c:v>7.1188837468541086</c:v>
                </c:pt>
                <c:pt idx="2368">
                  <c:v>7.1539797600552806</c:v>
                </c:pt>
                <c:pt idx="2369">
                  <c:v>7.251569671528733</c:v>
                </c:pt>
                <c:pt idx="2370">
                  <c:v>7.2845983777341763</c:v>
                </c:pt>
                <c:pt idx="2371">
                  <c:v>7.3494975932988167</c:v>
                </c:pt>
                <c:pt idx="2372">
                  <c:v>7.4363378471330037</c:v>
                </c:pt>
                <c:pt idx="2373">
                  <c:v>7.5071309553447252</c:v>
                </c:pt>
                <c:pt idx="2374">
                  <c:v>7.5270148459357848</c:v>
                </c:pt>
                <c:pt idx="2375">
                  <c:v>7.6149536458260965</c:v>
                </c:pt>
                <c:pt idx="2376">
                  <c:v>7.6487540464743278</c:v>
                </c:pt>
                <c:pt idx="2377">
                  <c:v>7.7660338516340728</c:v>
                </c:pt>
                <c:pt idx="2378">
                  <c:v>7.9099278905079933</c:v>
                </c:pt>
                <c:pt idx="2379">
                  <c:v>7.9857788027947514</c:v>
                </c:pt>
                <c:pt idx="2380">
                  <c:v>8.0245132531289425</c:v>
                </c:pt>
                <c:pt idx="2381">
                  <c:v>8.0180991857217556</c:v>
                </c:pt>
                <c:pt idx="2382">
                  <c:v>8.0135752387830479</c:v>
                </c:pt>
                <c:pt idx="2383">
                  <c:v>8.0234037101389468</c:v>
                </c:pt>
                <c:pt idx="2384">
                  <c:v>8.0751634038729634</c:v>
                </c:pt>
                <c:pt idx="2385">
                  <c:v>8.1374654753335864</c:v>
                </c:pt>
                <c:pt idx="2386">
                  <c:v>8.232237058516688</c:v>
                </c:pt>
                <c:pt idx="2387">
                  <c:v>8.2803944973664425</c:v>
                </c:pt>
                <c:pt idx="2388">
                  <c:v>8.3874666372113449</c:v>
                </c:pt>
                <c:pt idx="2389">
                  <c:v>8.2801933213335648</c:v>
                </c:pt>
                <c:pt idx="2390">
                  <c:v>8.1736281744005179</c:v>
                </c:pt>
                <c:pt idx="2391">
                  <c:v>7.8882205879410545</c:v>
                </c:pt>
                <c:pt idx="2392">
                  <c:v>7.6275394399217262</c:v>
                </c:pt>
                <c:pt idx="2393">
                  <c:v>7.4958578783106873</c:v>
                </c:pt>
                <c:pt idx="2394">
                  <c:v>7.3745067475588</c:v>
                </c:pt>
                <c:pt idx="2395">
                  <c:v>7.3413328620154985</c:v>
                </c:pt>
                <c:pt idx="2396">
                  <c:v>7.2812892534585689</c:v>
                </c:pt>
                <c:pt idx="2397">
                  <c:v>7.2130111805145534</c:v>
                </c:pt>
                <c:pt idx="2398">
                  <c:v>7.165250235542775</c:v>
                </c:pt>
                <c:pt idx="2399">
                  <c:v>7.1836517223346483</c:v>
                </c:pt>
                <c:pt idx="2400">
                  <c:v>7.1630445786812071</c:v>
                </c:pt>
                <c:pt idx="2401">
                  <c:v>7.0503487381769201</c:v>
                </c:pt>
                <c:pt idx="2402">
                  <c:v>6.988421870029625</c:v>
                </c:pt>
                <c:pt idx="2403">
                  <c:v>6.9882817769864882</c:v>
                </c:pt>
                <c:pt idx="2404">
                  <c:v>7.1678544357820897</c:v>
                </c:pt>
                <c:pt idx="2405">
                  <c:v>7.4161619160224079</c:v>
                </c:pt>
                <c:pt idx="2406">
                  <c:v>7.621829099246459</c:v>
                </c:pt>
                <c:pt idx="2407">
                  <c:v>7.7211358756844195</c:v>
                </c:pt>
                <c:pt idx="2408">
                  <c:v>7.7385598943562783</c:v>
                </c:pt>
                <c:pt idx="2409">
                  <c:v>7.781569827363441</c:v>
                </c:pt>
                <c:pt idx="2410">
                  <c:v>7.822537353914699</c:v>
                </c:pt>
                <c:pt idx="2411">
                  <c:v>7.7997449617572521</c:v>
                </c:pt>
                <c:pt idx="2412">
                  <c:v>7.8225778858173038</c:v>
                </c:pt>
                <c:pt idx="2413">
                  <c:v>7.8745442093633304</c:v>
                </c:pt>
                <c:pt idx="2414">
                  <c:v>7.919727313582273</c:v>
                </c:pt>
                <c:pt idx="2415">
                  <c:v>8.0025998446804678</c:v>
                </c:pt>
                <c:pt idx="2416">
                  <c:v>7.9719511248033861</c:v>
                </c:pt>
                <c:pt idx="2417">
                  <c:v>7.8638006824122755</c:v>
                </c:pt>
                <c:pt idx="2418">
                  <c:v>7.7548351851142865</c:v>
                </c:pt>
                <c:pt idx="2419">
                  <c:v>7.6735126982441564</c:v>
                </c:pt>
                <c:pt idx="2420">
                  <c:v>7.5643770464552844</c:v>
                </c:pt>
                <c:pt idx="2421">
                  <c:v>7.6277643674165336</c:v>
                </c:pt>
                <c:pt idx="2422">
                  <c:v>7.6799179693774731</c:v>
                </c:pt>
                <c:pt idx="2423">
                  <c:v>7.7109868706042404</c:v>
                </c:pt>
                <c:pt idx="2424">
                  <c:v>7.702341858361712</c:v>
                </c:pt>
                <c:pt idx="2425">
                  <c:v>7.6289270517964027</c:v>
                </c:pt>
                <c:pt idx="2426">
                  <c:v>7.7055771007144402</c:v>
                </c:pt>
                <c:pt idx="2427">
                  <c:v>7.7322642676681523</c:v>
                </c:pt>
                <c:pt idx="2428">
                  <c:v>7.7545398587019241</c:v>
                </c:pt>
                <c:pt idx="2429">
                  <c:v>7.6877283874907052</c:v>
                </c:pt>
                <c:pt idx="2430">
                  <c:v>7.5764375139750806</c:v>
                </c:pt>
                <c:pt idx="2431">
                  <c:v>7.5430649850661018</c:v>
                </c:pt>
                <c:pt idx="2432">
                  <c:v>7.4991471051532104</c:v>
                </c:pt>
                <c:pt idx="2433">
                  <c:v>7.4919345224911895</c:v>
                </c:pt>
                <c:pt idx="2434">
                  <c:v>7.4495717686139065</c:v>
                </c:pt>
                <c:pt idx="2435">
                  <c:v>7.5199379546474878</c:v>
                </c:pt>
                <c:pt idx="2436">
                  <c:v>7.6335676567959236</c:v>
                </c:pt>
                <c:pt idx="2437">
                  <c:v>7.815048927753586</c:v>
                </c:pt>
                <c:pt idx="2438">
                  <c:v>7.9207447008875302</c:v>
                </c:pt>
                <c:pt idx="2439">
                  <c:v>7.9521590273039617</c:v>
                </c:pt>
                <c:pt idx="2440">
                  <c:v>7.9978605509563501</c:v>
                </c:pt>
                <c:pt idx="2441">
                  <c:v>8.0568270612426875</c:v>
                </c:pt>
                <c:pt idx="2442">
                  <c:v>8.2447266384201114</c:v>
                </c:pt>
                <c:pt idx="2443">
                  <c:v>8.3304849475831784</c:v>
                </c:pt>
                <c:pt idx="2444">
                  <c:v>8.3632196379025956</c:v>
                </c:pt>
                <c:pt idx="2445">
                  <c:v>8.3358345425516767</c:v>
                </c:pt>
                <c:pt idx="2446">
                  <c:v>8.249140747868573</c:v>
                </c:pt>
                <c:pt idx="2447">
                  <c:v>8.293302648866522</c:v>
                </c:pt>
                <c:pt idx="2448">
                  <c:v>8.263076461573835</c:v>
                </c:pt>
                <c:pt idx="2449">
                  <c:v>8.228928780713435</c:v>
                </c:pt>
                <c:pt idx="2450">
                  <c:v>8.1855498808277876</c:v>
                </c:pt>
                <c:pt idx="2451">
                  <c:v>7.9881998638157024</c:v>
                </c:pt>
                <c:pt idx="2452">
                  <c:v>7.8133378564074887</c:v>
                </c:pt>
                <c:pt idx="2453">
                  <c:v>7.615249002594525</c:v>
                </c:pt>
                <c:pt idx="2454">
                  <c:v>7.374310128655452</c:v>
                </c:pt>
                <c:pt idx="2455">
                  <c:v>7.2258277919627147</c:v>
                </c:pt>
                <c:pt idx="2456">
                  <c:v>7.0961781220750124</c:v>
                </c:pt>
                <c:pt idx="2457">
                  <c:v>7.0879573160330622</c:v>
                </c:pt>
                <c:pt idx="2458">
                  <c:v>7.2090611814240591</c:v>
                </c:pt>
                <c:pt idx="2459">
                  <c:v>7.3238316165841795</c:v>
                </c:pt>
                <c:pt idx="2460">
                  <c:v>7.4693077024500969</c:v>
                </c:pt>
                <c:pt idx="2461">
                  <c:v>7.5970278813869125</c:v>
                </c:pt>
                <c:pt idx="2462">
                  <c:v>7.7929033138153763</c:v>
                </c:pt>
                <c:pt idx="2463">
                  <c:v>7.9339964907055469</c:v>
                </c:pt>
                <c:pt idx="2464">
                  <c:v>7.9306975648854294</c:v>
                </c:pt>
                <c:pt idx="2465">
                  <c:v>7.9048436756237033</c:v>
                </c:pt>
                <c:pt idx="2466">
                  <c:v>7.9377938542064719</c:v>
                </c:pt>
                <c:pt idx="2467">
                  <c:v>8.0014559133527285</c:v>
                </c:pt>
                <c:pt idx="2468">
                  <c:v>8.083029203929847</c:v>
                </c:pt>
                <c:pt idx="2469">
                  <c:v>8.1054933863621876</c:v>
                </c:pt>
                <c:pt idx="2470">
                  <c:v>8.0259210922535598</c:v>
                </c:pt>
                <c:pt idx="2471">
                  <c:v>7.9265650154181628</c:v>
                </c:pt>
                <c:pt idx="2472">
                  <c:v>7.8530573340387546</c:v>
                </c:pt>
                <c:pt idx="2473">
                  <c:v>7.8063043601333924</c:v>
                </c:pt>
                <c:pt idx="2474">
                  <c:v>7.7873261936645148</c:v>
                </c:pt>
                <c:pt idx="2475">
                  <c:v>7.7111061286287992</c:v>
                </c:pt>
                <c:pt idx="2476">
                  <c:v>7.5228524094514277</c:v>
                </c:pt>
                <c:pt idx="2477">
                  <c:v>7.4564318733906951</c:v>
                </c:pt>
                <c:pt idx="2478">
                  <c:v>7.4115197809114717</c:v>
                </c:pt>
                <c:pt idx="2479">
                  <c:v>7.369627968608583</c:v>
                </c:pt>
                <c:pt idx="2480">
                  <c:v>7.3128137551983805</c:v>
                </c:pt>
                <c:pt idx="2481">
                  <c:v>7.2359586596617174</c:v>
                </c:pt>
                <c:pt idx="2482">
                  <c:v>7.136483822618291</c:v>
                </c:pt>
                <c:pt idx="2483">
                  <c:v>6.9894700503257479</c:v>
                </c:pt>
                <c:pt idx="2484">
                  <c:v>6.8533653533798891</c:v>
                </c:pt>
                <c:pt idx="2485">
                  <c:v>6.8563663632772931</c:v>
                </c:pt>
                <c:pt idx="2486">
                  <c:v>6.7974202344213683</c:v>
                </c:pt>
                <c:pt idx="2487">
                  <c:v>6.5988920151763235</c:v>
                </c:pt>
                <c:pt idx="2488">
                  <c:v>6.4271313373665304</c:v>
                </c:pt>
                <c:pt idx="2489">
                  <c:v>6.2030681490903499</c:v>
                </c:pt>
                <c:pt idx="2490">
                  <c:v>6.039485055422916</c:v>
                </c:pt>
                <c:pt idx="2491">
                  <c:v>5.8887812292955477</c:v>
                </c:pt>
                <c:pt idx="2492">
                  <c:v>5.709749452254874</c:v>
                </c:pt>
                <c:pt idx="2493">
                  <c:v>5.6772007544482177</c:v>
                </c:pt>
                <c:pt idx="2494">
                  <c:v>5.5502910547187509</c:v>
                </c:pt>
                <c:pt idx="2495">
                  <c:v>5.5072753026365735</c:v>
                </c:pt>
                <c:pt idx="2496">
                  <c:v>5.5579008756174266</c:v>
                </c:pt>
                <c:pt idx="2497">
                  <c:v>5.5388761918329976</c:v>
                </c:pt>
                <c:pt idx="2498">
                  <c:v>5.5994845906744199</c:v>
                </c:pt>
                <c:pt idx="2499">
                  <c:v>5.6333497080057642</c:v>
                </c:pt>
                <c:pt idx="2500">
                  <c:v>5.636153657188923</c:v>
                </c:pt>
                <c:pt idx="2501">
                  <c:v>5.5696416957978112</c:v>
                </c:pt>
                <c:pt idx="2502">
                  <c:v>5.4512806021487075</c:v>
                </c:pt>
                <c:pt idx="2503">
                  <c:v>5.4149765153361322</c:v>
                </c:pt>
                <c:pt idx="2504">
                  <c:v>5.5080105002890853</c:v>
                </c:pt>
                <c:pt idx="2505">
                  <c:v>5.6490074521823992</c:v>
                </c:pt>
                <c:pt idx="2506">
                  <c:v>5.8979886475140848</c:v>
                </c:pt>
                <c:pt idx="2507">
                  <c:v>6.0781391236972393</c:v>
                </c:pt>
                <c:pt idx="2508">
                  <c:v>6.1920719508632471</c:v>
                </c:pt>
                <c:pt idx="2509">
                  <c:v>6.3285060143047804</c:v>
                </c:pt>
                <c:pt idx="2510">
                  <c:v>6.4232784507224734</c:v>
                </c:pt>
                <c:pt idx="2511">
                  <c:v>6.506325576492916</c:v>
                </c:pt>
                <c:pt idx="2512">
                  <c:v>6.4925647593510734</c:v>
                </c:pt>
                <c:pt idx="2513">
                  <c:v>6.4515787467542927</c:v>
                </c:pt>
                <c:pt idx="2514">
                  <c:v>6.3831784129586611</c:v>
                </c:pt>
                <c:pt idx="2515">
                  <c:v>6.3653683064202919</c:v>
                </c:pt>
                <c:pt idx="2516">
                  <c:v>6.4394768136152924</c:v>
                </c:pt>
                <c:pt idx="2517">
                  <c:v>6.531981981266302</c:v>
                </c:pt>
                <c:pt idx="2518">
                  <c:v>6.6781707878481908</c:v>
                </c:pt>
                <c:pt idx="2519">
                  <c:v>6.7974418261047482</c:v>
                </c:pt>
                <c:pt idx="2520">
                  <c:v>6.8518127895140388</c:v>
                </c:pt>
                <c:pt idx="2521">
                  <c:v>6.8627573150770758</c:v>
                </c:pt>
                <c:pt idx="2522">
                  <c:v>6.8754782035329862</c:v>
                </c:pt>
                <c:pt idx="2523">
                  <c:v>6.9537184928937856</c:v>
                </c:pt>
                <c:pt idx="2524">
                  <c:v>7.127177046651795</c:v>
                </c:pt>
                <c:pt idx="2525">
                  <c:v>7.281312670517055</c:v>
                </c:pt>
                <c:pt idx="2526">
                  <c:v>7.4634215258100047</c:v>
                </c:pt>
                <c:pt idx="2527">
                  <c:v>7.687182830258493</c:v>
                </c:pt>
                <c:pt idx="2528">
                  <c:v>7.8475171470423239</c:v>
                </c:pt>
                <c:pt idx="2529">
                  <c:v>7.8783901282174966</c:v>
                </c:pt>
                <c:pt idx="2530">
                  <c:v>7.8397132460350374</c:v>
                </c:pt>
                <c:pt idx="2531">
                  <c:v>7.7215607000345692</c:v>
                </c:pt>
                <c:pt idx="2532">
                  <c:v>7.5659960601315728</c:v>
                </c:pt>
                <c:pt idx="2533">
                  <c:v>7.2867345293281813</c:v>
                </c:pt>
                <c:pt idx="2534">
                  <c:v>7.0727842508008036</c:v>
                </c:pt>
                <c:pt idx="2535">
                  <c:v>6.9190351878232397</c:v>
                </c:pt>
                <c:pt idx="2536">
                  <c:v>6.7233086159132718</c:v>
                </c:pt>
                <c:pt idx="2537">
                  <c:v>6.6059908018627267</c:v>
                </c:pt>
                <c:pt idx="2538">
                  <c:v>6.4721023315397224</c:v>
                </c:pt>
                <c:pt idx="2539">
                  <c:v>6.4330078423657548</c:v>
                </c:pt>
                <c:pt idx="2540">
                  <c:v>6.4278682798240796</c:v>
                </c:pt>
                <c:pt idx="2541">
                  <c:v>6.5569616280938368</c:v>
                </c:pt>
                <c:pt idx="2542">
                  <c:v>6.5555845407363105</c:v>
                </c:pt>
                <c:pt idx="2543">
                  <c:v>6.5228810962051593</c:v>
                </c:pt>
                <c:pt idx="2544">
                  <c:v>6.5449103870790104</c:v>
                </c:pt>
                <c:pt idx="2545">
                  <c:v>6.5784375143635501</c:v>
                </c:pt>
                <c:pt idx="2546">
                  <c:v>6.5940477912641002</c:v>
                </c:pt>
                <c:pt idx="2547">
                  <c:v>6.5446234401565908</c:v>
                </c:pt>
                <c:pt idx="2548">
                  <c:v>6.5391705401541973</c:v>
                </c:pt>
                <c:pt idx="2549">
                  <c:v>6.4989112496702282</c:v>
                </c:pt>
                <c:pt idx="2550">
                  <c:v>6.2875485298223648</c:v>
                </c:pt>
                <c:pt idx="2551">
                  <c:v>6.1605404827007533</c:v>
                </c:pt>
                <c:pt idx="2552">
                  <c:v>6.0666741151119092</c:v>
                </c:pt>
                <c:pt idx="2553">
                  <c:v>6.0841363893326852</c:v>
                </c:pt>
                <c:pt idx="2554">
                  <c:v>6.1409694396567289</c:v>
                </c:pt>
                <c:pt idx="2555">
                  <c:v>6.161693664466144</c:v>
                </c:pt>
                <c:pt idx="2556">
                  <c:v>6.1118479279690687</c:v>
                </c:pt>
                <c:pt idx="2557">
                  <c:v>6.0328632675988842</c:v>
                </c:pt>
                <c:pt idx="2558">
                  <c:v>5.8721306753109737</c:v>
                </c:pt>
                <c:pt idx="2559">
                  <c:v>5.7362579524007007</c:v>
                </c:pt>
                <c:pt idx="2560">
                  <c:v>5.6390724384973039</c:v>
                </c:pt>
                <c:pt idx="2561">
                  <c:v>5.5368688078873163</c:v>
                </c:pt>
                <c:pt idx="2562">
                  <c:v>5.4092262076219502</c:v>
                </c:pt>
                <c:pt idx="2563">
                  <c:v>5.3375363074607503</c:v>
                </c:pt>
                <c:pt idx="2564">
                  <c:v>5.3586810726421641</c:v>
                </c:pt>
                <c:pt idx="2565">
                  <c:v>5.4051473881044867</c:v>
                </c:pt>
                <c:pt idx="2566">
                  <c:v>5.4573678032725592</c:v>
                </c:pt>
                <c:pt idx="2567">
                  <c:v>5.5842525332040793</c:v>
                </c:pt>
                <c:pt idx="2568">
                  <c:v>5.7433885074482669</c:v>
                </c:pt>
                <c:pt idx="2569">
                  <c:v>5.7792819296759053</c:v>
                </c:pt>
                <c:pt idx="2570">
                  <c:v>5.6125474067857475</c:v>
                </c:pt>
                <c:pt idx="2571">
                  <c:v>5.472057968049171</c:v>
                </c:pt>
                <c:pt idx="2572">
                  <c:v>5.4274989963429157</c:v>
                </c:pt>
                <c:pt idx="2573">
                  <c:v>5.4305471747557794</c:v>
                </c:pt>
                <c:pt idx="2574">
                  <c:v>5.4499777386810369</c:v>
                </c:pt>
                <c:pt idx="2575">
                  <c:v>5.4931461266930386</c:v>
                </c:pt>
                <c:pt idx="2576">
                  <c:v>5.5271184051785216</c:v>
                </c:pt>
                <c:pt idx="2577">
                  <c:v>5.617279084672214</c:v>
                </c:pt>
                <c:pt idx="2578">
                  <c:v>5.6658893028739392</c:v>
                </c:pt>
                <c:pt idx="2579">
                  <c:v>5.6923874353686577</c:v>
                </c:pt>
                <c:pt idx="2580">
                  <c:v>5.6647800066621672</c:v>
                </c:pt>
                <c:pt idx="2581">
                  <c:v>5.6667047007706719</c:v>
                </c:pt>
                <c:pt idx="2582">
                  <c:v>5.6903947933704648</c:v>
                </c:pt>
                <c:pt idx="2583">
                  <c:v>5.7233992703182572</c:v>
                </c:pt>
                <c:pt idx="2584">
                  <c:v>5.7600351758086985</c:v>
                </c:pt>
                <c:pt idx="2585">
                  <c:v>5.8661102561538048</c:v>
                </c:pt>
                <c:pt idx="2586">
                  <c:v>5.9338358973177723</c:v>
                </c:pt>
                <c:pt idx="2587">
                  <c:v>6.0618619227055133</c:v>
                </c:pt>
                <c:pt idx="2588">
                  <c:v>6.15743572785843</c:v>
                </c:pt>
                <c:pt idx="2589">
                  <c:v>6.1549529440514785</c:v>
                </c:pt>
                <c:pt idx="2590">
                  <c:v>6.1890940716353864</c:v>
                </c:pt>
                <c:pt idx="2591">
                  <c:v>6.2657276021010304</c:v>
                </c:pt>
                <c:pt idx="2592">
                  <c:v>6.4139214902129869</c:v>
                </c:pt>
                <c:pt idx="2593">
                  <c:v>6.5107158814766644</c:v>
                </c:pt>
                <c:pt idx="2594">
                  <c:v>6.5428469046138273</c:v>
                </c:pt>
                <c:pt idx="2595">
                  <c:v>6.5775379081870424</c:v>
                </c:pt>
                <c:pt idx="2596">
                  <c:v>6.5527722667786001</c:v>
                </c:pt>
                <c:pt idx="2597">
                  <c:v>6.4588944377209465</c:v>
                </c:pt>
                <c:pt idx="2598">
                  <c:v>6.3112503217910358</c:v>
                </c:pt>
                <c:pt idx="2599">
                  <c:v>6.119521424375975</c:v>
                </c:pt>
                <c:pt idx="2600">
                  <c:v>5.862058520094104</c:v>
                </c:pt>
                <c:pt idx="2601">
                  <c:v>5.6100768392185039</c:v>
                </c:pt>
                <c:pt idx="2602">
                  <c:v>5.4624128965462777</c:v>
                </c:pt>
                <c:pt idx="2603">
                  <c:v>5.3612105291281988</c:v>
                </c:pt>
                <c:pt idx="2604">
                  <c:v>5.3694785925034934</c:v>
                </c:pt>
                <c:pt idx="2605">
                  <c:v>5.4153304625046781</c:v>
                </c:pt>
                <c:pt idx="2606">
                  <c:v>5.3942825743210392</c:v>
                </c:pt>
                <c:pt idx="2607">
                  <c:v>5.3865674485113155</c:v>
                </c:pt>
                <c:pt idx="2608">
                  <c:v>5.3735966518175058</c:v>
                </c:pt>
                <c:pt idx="2609">
                  <c:v>5.3327941954074642</c:v>
                </c:pt>
                <c:pt idx="2610">
                  <c:v>5.3600751094278039</c:v>
                </c:pt>
                <c:pt idx="2611">
                  <c:v>5.4176739348721696</c:v>
                </c:pt>
                <c:pt idx="2612">
                  <c:v>5.4911567118389693</c:v>
                </c:pt>
                <c:pt idx="2613">
                  <c:v>5.4847221921593308</c:v>
                </c:pt>
                <c:pt idx="2614">
                  <c:v>5.4357904648654021</c:v>
                </c:pt>
                <c:pt idx="2615">
                  <c:v>5.4608439305427723</c:v>
                </c:pt>
                <c:pt idx="2616">
                  <c:v>5.4707488111044711</c:v>
                </c:pt>
                <c:pt idx="2617">
                  <c:v>5.5570219679345803</c:v>
                </c:pt>
                <c:pt idx="2618">
                  <c:v>5.6849527171821599</c:v>
                </c:pt>
                <c:pt idx="2619">
                  <c:v>5.7983250875879824</c:v>
                </c:pt>
                <c:pt idx="2620">
                  <c:v>5.9174031241078566</c:v>
                </c:pt>
                <c:pt idx="2621">
                  <c:v>6.121064543572226</c:v>
                </c:pt>
                <c:pt idx="2622">
                  <c:v>6.2548330223406099</c:v>
                </c:pt>
                <c:pt idx="2623">
                  <c:v>6.287897486405047</c:v>
                </c:pt>
                <c:pt idx="2624">
                  <c:v>6.3231260484855962</c:v>
                </c:pt>
                <c:pt idx="2625">
                  <c:v>6.3898545687668316</c:v>
                </c:pt>
                <c:pt idx="2626">
                  <c:v>6.4891689857118555</c:v>
                </c:pt>
                <c:pt idx="2627">
                  <c:v>6.6082933647599322</c:v>
                </c:pt>
                <c:pt idx="2628">
                  <c:v>6.6836661864432907</c:v>
                </c:pt>
                <c:pt idx="2629">
                  <c:v>6.7572980907613323</c:v>
                </c:pt>
                <c:pt idx="2630">
                  <c:v>6.8013901292325221</c:v>
                </c:pt>
                <c:pt idx="2631">
                  <c:v>6.7317042899932016</c:v>
                </c:pt>
                <c:pt idx="2632">
                  <c:v>6.5708641166883837</c:v>
                </c:pt>
                <c:pt idx="2633">
                  <c:v>6.4704029901738087</c:v>
                </c:pt>
                <c:pt idx="2634">
                  <c:v>6.4234007256500298</c:v>
                </c:pt>
                <c:pt idx="2635">
                  <c:v>6.4102043795461858</c:v>
                </c:pt>
                <c:pt idx="2636">
                  <c:v>6.302485563385142</c:v>
                </c:pt>
                <c:pt idx="2637">
                  <c:v>6.1813852628895791</c:v>
                </c:pt>
                <c:pt idx="2638">
                  <c:v>6.1480060923210775</c:v>
                </c:pt>
                <c:pt idx="2639">
                  <c:v>6.0983136155242299</c:v>
                </c:pt>
                <c:pt idx="2640">
                  <c:v>5.9973344280978029</c:v>
                </c:pt>
                <c:pt idx="2641">
                  <c:v>6.0140873889849438</c:v>
                </c:pt>
                <c:pt idx="2642">
                  <c:v>6.1882411070818923</c:v>
                </c:pt>
                <c:pt idx="2643">
                  <c:v>6.4250382437697322</c:v>
                </c:pt>
                <c:pt idx="2644">
                  <c:v>6.6317518361710572</c:v>
                </c:pt>
                <c:pt idx="2645">
                  <c:v>6.7963999969758397</c:v>
                </c:pt>
                <c:pt idx="2646">
                  <c:v>6.9148918534711976</c:v>
                </c:pt>
                <c:pt idx="2647">
                  <c:v>6.9524063384704515</c:v>
                </c:pt>
                <c:pt idx="2648">
                  <c:v>6.9893580246738489</c:v>
                </c:pt>
                <c:pt idx="2649">
                  <c:v>6.9286764368805445</c:v>
                </c:pt>
                <c:pt idx="2650">
                  <c:v>6.8345187725872449</c:v>
                </c:pt>
                <c:pt idx="2651">
                  <c:v>6.8103928604099142</c:v>
                </c:pt>
                <c:pt idx="2652">
                  <c:v>6.8524288557673323</c:v>
                </c:pt>
                <c:pt idx="2653">
                  <c:v>7.0488756095506329</c:v>
                </c:pt>
                <c:pt idx="2654">
                  <c:v>7.2292179016399967</c:v>
                </c:pt>
                <c:pt idx="2655">
                  <c:v>7.3497259267764345</c:v>
                </c:pt>
                <c:pt idx="2656">
                  <c:v>7.3892122934553797</c:v>
                </c:pt>
                <c:pt idx="2657">
                  <c:v>7.3380579551745635</c:v>
                </c:pt>
                <c:pt idx="2658">
                  <c:v>7.282187227171506</c:v>
                </c:pt>
                <c:pt idx="2659">
                  <c:v>7.3012930878445275</c:v>
                </c:pt>
                <c:pt idx="2660">
                  <c:v>7.2909770463563728</c:v>
                </c:pt>
                <c:pt idx="2661">
                  <c:v>7.2692163697762862</c:v>
                </c:pt>
                <c:pt idx="2662">
                  <c:v>7.3180151084252048</c:v>
                </c:pt>
                <c:pt idx="2663">
                  <c:v>7.291033711878681</c:v>
                </c:pt>
                <c:pt idx="2664">
                  <c:v>7.2908538086863848</c:v>
                </c:pt>
                <c:pt idx="2665">
                  <c:v>7.2933529126407857</c:v>
                </c:pt>
                <c:pt idx="2666">
                  <c:v>7.1972319000255078</c:v>
                </c:pt>
                <c:pt idx="2667">
                  <c:v>7.1974400601704946</c:v>
                </c:pt>
                <c:pt idx="2668">
                  <c:v>7.0060329840299769</c:v>
                </c:pt>
                <c:pt idx="2669">
                  <c:v>6.9203598300049238</c:v>
                </c:pt>
                <c:pt idx="2670">
                  <c:v>6.7905701654994708</c:v>
                </c:pt>
                <c:pt idx="2671">
                  <c:v>6.5597466446481683</c:v>
                </c:pt>
                <c:pt idx="2672">
                  <c:v>6.4136648066850626</c:v>
                </c:pt>
                <c:pt idx="2673">
                  <c:v>6.1898721162037571</c:v>
                </c:pt>
                <c:pt idx="2674">
                  <c:v>6.0207275822491164</c:v>
                </c:pt>
                <c:pt idx="2675">
                  <c:v>5.8883382325627638</c:v>
                </c:pt>
                <c:pt idx="2676">
                  <c:v>5.8365148697680773</c:v>
                </c:pt>
                <c:pt idx="2677">
                  <c:v>5.8416518670734021</c:v>
                </c:pt>
                <c:pt idx="2678">
                  <c:v>5.8532772431867803</c:v>
                </c:pt>
                <c:pt idx="2679">
                  <c:v>5.7941253077536237</c:v>
                </c:pt>
                <c:pt idx="2680">
                  <c:v>5.658905309988187</c:v>
                </c:pt>
                <c:pt idx="2681">
                  <c:v>5.6650406457535532</c:v>
                </c:pt>
                <c:pt idx="2682">
                  <c:v>5.657616535655567</c:v>
                </c:pt>
                <c:pt idx="2683">
                  <c:v>5.6358612514489046</c:v>
                </c:pt>
                <c:pt idx="2684">
                  <c:v>5.6887382902734585</c:v>
                </c:pt>
                <c:pt idx="2685">
                  <c:v>5.7852950101885758</c:v>
                </c:pt>
                <c:pt idx="2686">
                  <c:v>5.8816017488886523</c:v>
                </c:pt>
                <c:pt idx="2687">
                  <c:v>5.881369601089304</c:v>
                </c:pt>
                <c:pt idx="2688">
                  <c:v>5.9661833998400908</c:v>
                </c:pt>
                <c:pt idx="2689">
                  <c:v>6.1106813687769215</c:v>
                </c:pt>
                <c:pt idx="2690">
                  <c:v>6.2682843206225982</c:v>
                </c:pt>
                <c:pt idx="2691">
                  <c:v>6.3129473909452924</c:v>
                </c:pt>
                <c:pt idx="2692">
                  <c:v>6.1749321019476273</c:v>
                </c:pt>
                <c:pt idx="2693">
                  <c:v>6.0576875548572051</c:v>
                </c:pt>
                <c:pt idx="2694">
                  <c:v>5.9909168988779413</c:v>
                </c:pt>
                <c:pt idx="2695">
                  <c:v>6.0513248507124393</c:v>
                </c:pt>
                <c:pt idx="2696">
                  <c:v>6.0719743868464109</c:v>
                </c:pt>
                <c:pt idx="2697">
                  <c:v>6.1002645739526775</c:v>
                </c:pt>
                <c:pt idx="2698">
                  <c:v>6.1736055046792346</c:v>
                </c:pt>
                <c:pt idx="2699">
                  <c:v>6.3068201541434155</c:v>
                </c:pt>
                <c:pt idx="2700">
                  <c:v>6.4348544633635898</c:v>
                </c:pt>
                <c:pt idx="2701">
                  <c:v>6.453272236628159</c:v>
                </c:pt>
                <c:pt idx="2702">
                  <c:v>6.4027179308445241</c:v>
                </c:pt>
                <c:pt idx="2703">
                  <c:v>6.3894616191742077</c:v>
                </c:pt>
                <c:pt idx="2704">
                  <c:v>6.3924102743072728</c:v>
                </c:pt>
                <c:pt idx="2705">
                  <c:v>6.4740716180486215</c:v>
                </c:pt>
                <c:pt idx="2706">
                  <c:v>6.6212491923253802</c:v>
                </c:pt>
                <c:pt idx="2707">
                  <c:v>6.8226498575229666</c:v>
                </c:pt>
                <c:pt idx="2708">
                  <c:v>6.9895212578996766</c:v>
                </c:pt>
                <c:pt idx="2709">
                  <c:v>7.164755910346388</c:v>
                </c:pt>
                <c:pt idx="2710">
                  <c:v>7.2517482591957059</c:v>
                </c:pt>
                <c:pt idx="2711">
                  <c:v>7.3596852138026829</c:v>
                </c:pt>
                <c:pt idx="2712">
                  <c:v>7.5525146370545944</c:v>
                </c:pt>
                <c:pt idx="2713">
                  <c:v>7.6752407178595581</c:v>
                </c:pt>
                <c:pt idx="2714">
                  <c:v>7.700413306786853</c:v>
                </c:pt>
                <c:pt idx="2715">
                  <c:v>7.6536653149379017</c:v>
                </c:pt>
                <c:pt idx="2716">
                  <c:v>7.7777989972070305</c:v>
                </c:pt>
                <c:pt idx="2717">
                  <c:v>7.860159139526476</c:v>
                </c:pt>
                <c:pt idx="2718">
                  <c:v>7.8574597547044034</c:v>
                </c:pt>
                <c:pt idx="2719">
                  <c:v>7.7726856168022911</c:v>
                </c:pt>
                <c:pt idx="2720">
                  <c:v>7.7110419068667682</c:v>
                </c:pt>
                <c:pt idx="2721">
                  <c:v>7.6314090574296154</c:v>
                </c:pt>
                <c:pt idx="2722">
                  <c:v>7.5669336060747643</c:v>
                </c:pt>
                <c:pt idx="2723">
                  <c:v>7.6206593274565497</c:v>
                </c:pt>
                <c:pt idx="2724">
                  <c:v>7.8620413691987441</c:v>
                </c:pt>
                <c:pt idx="2725">
                  <c:v>8.0085322671893842</c:v>
                </c:pt>
                <c:pt idx="2726">
                  <c:v>8.1669088326417221</c:v>
                </c:pt>
                <c:pt idx="2727">
                  <c:v>8.258083105932414</c:v>
                </c:pt>
                <c:pt idx="2728">
                  <c:v>8.2361578545461196</c:v>
                </c:pt>
                <c:pt idx="2729">
                  <c:v>8.1736131062924908</c:v>
                </c:pt>
                <c:pt idx="2730">
                  <c:v>8.1049265752862691</c:v>
                </c:pt>
                <c:pt idx="2731">
                  <c:v>8.0638802765136059</c:v>
                </c:pt>
                <c:pt idx="2732">
                  <c:v>8.0496797997692138</c:v>
                </c:pt>
                <c:pt idx="2733">
                  <c:v>8.0291323239642249</c:v>
                </c:pt>
                <c:pt idx="2734">
                  <c:v>7.9368839478432918</c:v>
                </c:pt>
                <c:pt idx="2735">
                  <c:v>7.928021197243587</c:v>
                </c:pt>
                <c:pt idx="2736">
                  <c:v>7.8534569896168733</c:v>
                </c:pt>
                <c:pt idx="2737">
                  <c:v>7.7080882039387717</c:v>
                </c:pt>
                <c:pt idx="2738">
                  <c:v>7.5778768642335441</c:v>
                </c:pt>
                <c:pt idx="2739">
                  <c:v>7.5499893805331899</c:v>
                </c:pt>
                <c:pt idx="2740">
                  <c:v>7.6573899977380053</c:v>
                </c:pt>
                <c:pt idx="2741">
                  <c:v>7.6679409375198269</c:v>
                </c:pt>
                <c:pt idx="2742">
                  <c:v>7.7948863753311839</c:v>
                </c:pt>
                <c:pt idx="2743">
                  <c:v>7.8766633324845126</c:v>
                </c:pt>
                <c:pt idx="2744">
                  <c:v>7.9619679712476161</c:v>
                </c:pt>
                <c:pt idx="2745">
                  <c:v>7.9694253165813649</c:v>
                </c:pt>
                <c:pt idx="2746">
                  <c:v>7.7799301638349663</c:v>
                </c:pt>
                <c:pt idx="2747">
                  <c:v>7.7134907409886795</c:v>
                </c:pt>
                <c:pt idx="2748">
                  <c:v>7.6898191407883312</c:v>
                </c:pt>
                <c:pt idx="2749">
                  <c:v>7.6057498462318653</c:v>
                </c:pt>
                <c:pt idx="2750">
                  <c:v>7.5251872710393641</c:v>
                </c:pt>
                <c:pt idx="2751">
                  <c:v>7.4255551085745122</c:v>
                </c:pt>
                <c:pt idx="2752">
                  <c:v>7.3636737689757172</c:v>
                </c:pt>
                <c:pt idx="2753">
                  <c:v>7.2690194675801871</c:v>
                </c:pt>
                <c:pt idx="2754">
                  <c:v>7.262308574531172</c:v>
                </c:pt>
                <c:pt idx="2755">
                  <c:v>7.4498538201496878</c:v>
                </c:pt>
                <c:pt idx="2756">
                  <c:v>7.6389504278090508</c:v>
                </c:pt>
                <c:pt idx="2757">
                  <c:v>7.7445696284632586</c:v>
                </c:pt>
                <c:pt idx="2758">
                  <c:v>7.7059934774830863</c:v>
                </c:pt>
                <c:pt idx="2759">
                  <c:v>7.6913587055201793</c:v>
                </c:pt>
                <c:pt idx="2760">
                  <c:v>7.5945209761371961</c:v>
                </c:pt>
                <c:pt idx="2761">
                  <c:v>7.556127661556979</c:v>
                </c:pt>
                <c:pt idx="2762">
                  <c:v>7.4955991030364935</c:v>
                </c:pt>
                <c:pt idx="2763">
                  <c:v>7.3562041193372378</c:v>
                </c:pt>
                <c:pt idx="2764">
                  <c:v>7.1066111210755762</c:v>
                </c:pt>
                <c:pt idx="2765">
                  <c:v>6.8549769943402641</c:v>
                </c:pt>
                <c:pt idx="2766">
                  <c:v>6.6067244382864949</c:v>
                </c:pt>
                <c:pt idx="2767">
                  <c:v>6.3367901042804178</c:v>
                </c:pt>
                <c:pt idx="2768">
                  <c:v>6.07418767194868</c:v>
                </c:pt>
                <c:pt idx="2769">
                  <c:v>5.9362396152994465</c:v>
                </c:pt>
                <c:pt idx="2770">
                  <c:v>5.8591659724870127</c:v>
                </c:pt>
                <c:pt idx="2771">
                  <c:v>5.8312473500617337</c:v>
                </c:pt>
                <c:pt idx="2772">
                  <c:v>5.790716515238775</c:v>
                </c:pt>
                <c:pt idx="2773">
                  <c:v>5.6654947639894297</c:v>
                </c:pt>
                <c:pt idx="2774">
                  <c:v>5.4609494045633644</c:v>
                </c:pt>
                <c:pt idx="2775">
                  <c:v>5.3678763290030371</c:v>
                </c:pt>
                <c:pt idx="2776">
                  <c:v>5.3937776531391393</c:v>
                </c:pt>
                <c:pt idx="2777">
                  <c:v>5.5069135877267481</c:v>
                </c:pt>
                <c:pt idx="2778">
                  <c:v>5.6580256069835144</c:v>
                </c:pt>
                <c:pt idx="2779">
                  <c:v>5.7488101366069122</c:v>
                </c:pt>
                <c:pt idx="2780">
                  <c:v>5.7830467456914301</c:v>
                </c:pt>
                <c:pt idx="2781">
                  <c:v>5.706687344739338</c:v>
                </c:pt>
                <c:pt idx="2782">
                  <c:v>5.5868492517492481</c:v>
                </c:pt>
                <c:pt idx="2783">
                  <c:v>5.4464249104504301</c:v>
                </c:pt>
                <c:pt idx="2784">
                  <c:v>5.3039566424886324</c:v>
                </c:pt>
                <c:pt idx="2785">
                  <c:v>5.2219327857093791</c:v>
                </c:pt>
                <c:pt idx="2786">
                  <c:v>5.1513372231303114</c:v>
                </c:pt>
                <c:pt idx="2787">
                  <c:v>5.031857781856437</c:v>
                </c:pt>
                <c:pt idx="2788">
                  <c:v>4.8974864570819587</c:v>
                </c:pt>
                <c:pt idx="2789">
                  <c:v>4.8279543354968997</c:v>
                </c:pt>
                <c:pt idx="2790">
                  <c:v>4.7525332820211945</c:v>
                </c:pt>
                <c:pt idx="2791">
                  <c:v>4.7156461200190316</c:v>
                </c:pt>
                <c:pt idx="2792">
                  <c:v>4.664509207912614</c:v>
                </c:pt>
                <c:pt idx="2793">
                  <c:v>4.685414116575612</c:v>
                </c:pt>
                <c:pt idx="2794">
                  <c:v>4.7019727230283035</c:v>
                </c:pt>
                <c:pt idx="2795">
                  <c:v>4.7411810246595794</c:v>
                </c:pt>
                <c:pt idx="2796">
                  <c:v>4.7803237898937203</c:v>
                </c:pt>
                <c:pt idx="2797">
                  <c:v>4.7974201623202832</c:v>
                </c:pt>
                <c:pt idx="2798">
                  <c:v>4.9271613928581131</c:v>
                </c:pt>
                <c:pt idx="2799">
                  <c:v>5.1074903399404912</c:v>
                </c:pt>
                <c:pt idx="2800">
                  <c:v>5.2837886904789562</c:v>
                </c:pt>
                <c:pt idx="2801">
                  <c:v>5.4265461149081462</c:v>
                </c:pt>
                <c:pt idx="2802">
                  <c:v>5.4890709240406972</c:v>
                </c:pt>
                <c:pt idx="2803">
                  <c:v>5.646828789166122</c:v>
                </c:pt>
                <c:pt idx="2804">
                  <c:v>5.7020187173936598</c:v>
                </c:pt>
                <c:pt idx="2805">
                  <c:v>5.7441592675877713</c:v>
                </c:pt>
                <c:pt idx="2806">
                  <c:v>5.713970802232506</c:v>
                </c:pt>
                <c:pt idx="2807">
                  <c:v>5.5457927596538461</c:v>
                </c:pt>
                <c:pt idx="2808">
                  <c:v>5.3791842678850541</c:v>
                </c:pt>
                <c:pt idx="2809">
                  <c:v>5.276820406554652</c:v>
                </c:pt>
                <c:pt idx="2810">
                  <c:v>5.3272731850118014</c:v>
                </c:pt>
                <c:pt idx="2811">
                  <c:v>5.4020991800617777</c:v>
                </c:pt>
                <c:pt idx="2812">
                  <c:v>5.4904995217429775</c:v>
                </c:pt>
                <c:pt idx="2813">
                  <c:v>5.471645613696122</c:v>
                </c:pt>
                <c:pt idx="2814">
                  <c:v>5.499843232366783</c:v>
                </c:pt>
                <c:pt idx="2815">
                  <c:v>5.4878883779584431</c:v>
                </c:pt>
                <c:pt idx="2816">
                  <c:v>5.4516468751139655</c:v>
                </c:pt>
                <c:pt idx="2817">
                  <c:v>5.4119788703815512</c:v>
                </c:pt>
                <c:pt idx="2818">
                  <c:v>5.2757309987409728</c:v>
                </c:pt>
                <c:pt idx="2819">
                  <c:v>5.176802557015205</c:v>
                </c:pt>
                <c:pt idx="2820">
                  <c:v>5.1153465564892162</c:v>
                </c:pt>
                <c:pt idx="2821">
                  <c:v>5.1569791790806985</c:v>
                </c:pt>
                <c:pt idx="2822">
                  <c:v>5.1782356880892522</c:v>
                </c:pt>
                <c:pt idx="2823">
                  <c:v>5.1996975788740754</c:v>
                </c:pt>
                <c:pt idx="2824">
                  <c:v>5.1881595467846982</c:v>
                </c:pt>
                <c:pt idx="2825">
                  <c:v>5.0609561315950318</c:v>
                </c:pt>
                <c:pt idx="2826">
                  <c:v>4.9482173707741328</c:v>
                </c:pt>
                <c:pt idx="2827">
                  <c:v>4.9805638901782796</c:v>
                </c:pt>
                <c:pt idx="2828">
                  <c:v>5.1248271728967021</c:v>
                </c:pt>
                <c:pt idx="2829">
                  <c:v>5.2907472238680588</c:v>
                </c:pt>
                <c:pt idx="2830">
                  <c:v>5.3167053792560983</c:v>
                </c:pt>
                <c:pt idx="2831">
                  <c:v>5.2524117742580385</c:v>
                </c:pt>
                <c:pt idx="2832">
                  <c:v>5.2535974934562013</c:v>
                </c:pt>
                <c:pt idx="2833">
                  <c:v>5.3357992796527132</c:v>
                </c:pt>
                <c:pt idx="2834">
                  <c:v>5.4480153089740933</c:v>
                </c:pt>
                <c:pt idx="2835">
                  <c:v>5.6077529835000606</c:v>
                </c:pt>
                <c:pt idx="2836">
                  <c:v>5.69592324338136</c:v>
                </c:pt>
                <c:pt idx="2837">
                  <c:v>5.7688991522213735</c:v>
                </c:pt>
                <c:pt idx="2838">
                  <c:v>5.6858388019981287</c:v>
                </c:pt>
                <c:pt idx="2839">
                  <c:v>5.5332170902033262</c:v>
                </c:pt>
                <c:pt idx="2840">
                  <c:v>5.3126838249746351</c:v>
                </c:pt>
                <c:pt idx="2841">
                  <c:v>5.1148731643001373</c:v>
                </c:pt>
                <c:pt idx="2842">
                  <c:v>5.0088525709276803</c:v>
                </c:pt>
                <c:pt idx="2843">
                  <c:v>4.9817379389520218</c:v>
                </c:pt>
                <c:pt idx="2844">
                  <c:v>4.9105866553672453</c:v>
                </c:pt>
                <c:pt idx="2845">
                  <c:v>4.9459649899329063</c:v>
                </c:pt>
                <c:pt idx="2846">
                  <c:v>4.9988585189333943</c:v>
                </c:pt>
                <c:pt idx="2847">
                  <c:v>5.0758458962597901</c:v>
                </c:pt>
                <c:pt idx="2848">
                  <c:v>5.0936875368525634</c:v>
                </c:pt>
                <c:pt idx="2849">
                  <c:v>5.061794116475018</c:v>
                </c:pt>
                <c:pt idx="2850">
                  <c:v>5.0134095040740663</c:v>
                </c:pt>
                <c:pt idx="2851">
                  <c:v>4.9954991294683806</c:v>
                </c:pt>
                <c:pt idx="2852">
                  <c:v>5.0035083361888608</c:v>
                </c:pt>
                <c:pt idx="2853">
                  <c:v>4.9945997191216334</c:v>
                </c:pt>
                <c:pt idx="2854">
                  <c:v>4.9055976160336527</c:v>
                </c:pt>
                <c:pt idx="2855">
                  <c:v>4.8133563329668689</c:v>
                </c:pt>
                <c:pt idx="2856">
                  <c:v>4.7188880480009647</c:v>
                </c:pt>
                <c:pt idx="2857">
                  <c:v>4.5333250382744223</c:v>
                </c:pt>
                <c:pt idx="2858">
                  <c:v>4.3062144987497319</c:v>
                </c:pt>
                <c:pt idx="2859">
                  <c:v>4.2276743145636368</c:v>
                </c:pt>
                <c:pt idx="2860">
                  <c:v>4.15595335418781</c:v>
                </c:pt>
                <c:pt idx="2861">
                  <c:v>4.1458146847579362</c:v>
                </c:pt>
                <c:pt idx="2862">
                  <c:v>4.1617930823390337</c:v>
                </c:pt>
                <c:pt idx="2863">
                  <c:v>4.1525895290436319</c:v>
                </c:pt>
                <c:pt idx="2864">
                  <c:v>4.1439767720763596</c:v>
                </c:pt>
                <c:pt idx="2865">
                  <c:v>4.1419238646301029</c:v>
                </c:pt>
                <c:pt idx="2866">
                  <c:v>4.1722665171598337</c:v>
                </c:pt>
                <c:pt idx="2867">
                  <c:v>4.1800519406990242</c:v>
                </c:pt>
                <c:pt idx="2868">
                  <c:v>4.1714163437848981</c:v>
                </c:pt>
                <c:pt idx="2869">
                  <c:v>4.1824557028850862</c:v>
                </c:pt>
                <c:pt idx="2870">
                  <c:v>4.269607533893403</c:v>
                </c:pt>
                <c:pt idx="2871">
                  <c:v>4.4202139187162288</c:v>
                </c:pt>
                <c:pt idx="2872">
                  <c:v>4.6931184636849981</c:v>
                </c:pt>
                <c:pt idx="2873">
                  <c:v>4.9659969899382626</c:v>
                </c:pt>
                <c:pt idx="2874">
                  <c:v>5.2439189844540488</c:v>
                </c:pt>
                <c:pt idx="2875">
                  <c:v>5.534839584543656</c:v>
                </c:pt>
                <c:pt idx="2876">
                  <c:v>5.7947946615210197</c:v>
                </c:pt>
                <c:pt idx="2877">
                  <c:v>6.0404290699023884</c:v>
                </c:pt>
                <c:pt idx="2878">
                  <c:v>6.1851064162316183</c:v>
                </c:pt>
                <c:pt idx="2879">
                  <c:v>6.2894682607483325</c:v>
                </c:pt>
                <c:pt idx="2880">
                  <c:v>6.3030351625528294</c:v>
                </c:pt>
                <c:pt idx="2881">
                  <c:v>6.2588145405914748</c:v>
                </c:pt>
                <c:pt idx="2882">
                  <c:v>6.1704917456215069</c:v>
                </c:pt>
                <c:pt idx="2883">
                  <c:v>6.0866543739630714</c:v>
                </c:pt>
                <c:pt idx="2884">
                  <c:v>6.0051802488423451</c:v>
                </c:pt>
                <c:pt idx="2885">
                  <c:v>6.0129862293636362</c:v>
                </c:pt>
                <c:pt idx="2886">
                  <c:v>5.9771394827518849</c:v>
                </c:pt>
                <c:pt idx="2887">
                  <c:v>6.0384608908599153</c:v>
                </c:pt>
                <c:pt idx="2888">
                  <c:v>6.1092411993165179</c:v>
                </c:pt>
                <c:pt idx="2889">
                  <c:v>6.1362649092178598</c:v>
                </c:pt>
                <c:pt idx="2890">
                  <c:v>6.1780032141573589</c:v>
                </c:pt>
                <c:pt idx="2891">
                  <c:v>6.3089884551376665</c:v>
                </c:pt>
                <c:pt idx="2892">
                  <c:v>6.5734960823490018</c:v>
                </c:pt>
                <c:pt idx="2893">
                  <c:v>6.8937338068014302</c:v>
                </c:pt>
                <c:pt idx="2894">
                  <c:v>7.1161344367657993</c:v>
                </c:pt>
                <c:pt idx="2895">
                  <c:v>7.2640876531568184</c:v>
                </c:pt>
                <c:pt idx="2896">
                  <c:v>7.201122849909253</c:v>
                </c:pt>
                <c:pt idx="2897">
                  <c:v>7.1295629486883447</c:v>
                </c:pt>
                <c:pt idx="2898">
                  <c:v>6.9957026555784134</c:v>
                </c:pt>
                <c:pt idx="2899">
                  <c:v>6.8955187210746045</c:v>
                </c:pt>
                <c:pt idx="2900">
                  <c:v>6.7621382484189461</c:v>
                </c:pt>
                <c:pt idx="2901">
                  <c:v>6.6765562048681417</c:v>
                </c:pt>
                <c:pt idx="2902">
                  <c:v>6.6229186710016634</c:v>
                </c:pt>
                <c:pt idx="2903">
                  <c:v>6.5747623332603853</c:v>
                </c:pt>
                <c:pt idx="2904">
                  <c:v>6.4786301097687806</c:v>
                </c:pt>
                <c:pt idx="2905">
                  <c:v>6.4234296399142128</c:v>
                </c:pt>
                <c:pt idx="2906">
                  <c:v>6.321500378400728</c:v>
                </c:pt>
                <c:pt idx="2907">
                  <c:v>6.2536774261889914</c:v>
                </c:pt>
                <c:pt idx="2908">
                  <c:v>6.3123077542830242</c:v>
                </c:pt>
                <c:pt idx="2909">
                  <c:v>6.3868676833108688</c:v>
                </c:pt>
                <c:pt idx="2910">
                  <c:v>6.3909148365082213</c:v>
                </c:pt>
                <c:pt idx="2911">
                  <c:v>6.3760984898924429</c:v>
                </c:pt>
                <c:pt idx="2912">
                  <c:v>6.3013745129217948</c:v>
                </c:pt>
                <c:pt idx="2913">
                  <c:v>6.2701273442170944</c:v>
                </c:pt>
                <c:pt idx="2914">
                  <c:v>6.3072708302100304</c:v>
                </c:pt>
                <c:pt idx="2915">
                  <c:v>6.3162451856525328</c:v>
                </c:pt>
                <c:pt idx="2916">
                  <c:v>6.3308900390141867</c:v>
                </c:pt>
                <c:pt idx="2917">
                  <c:v>6.3886900082067948</c:v>
                </c:pt>
                <c:pt idx="2918">
                  <c:v>6.2780973449742206</c:v>
                </c:pt>
                <c:pt idx="2919">
                  <c:v>6.1947155582882019</c:v>
                </c:pt>
                <c:pt idx="2920">
                  <c:v>6.1132673936241311</c:v>
                </c:pt>
                <c:pt idx="2921">
                  <c:v>6.0870133841488636</c:v>
                </c:pt>
                <c:pt idx="2922">
                  <c:v>6.0927466538791624</c:v>
                </c:pt>
                <c:pt idx="2923">
                  <c:v>5.9990091870850764</c:v>
                </c:pt>
                <c:pt idx="2924">
                  <c:v>5.8598462519062871</c:v>
                </c:pt>
                <c:pt idx="2925">
                  <c:v>5.7804891057610357</c:v>
                </c:pt>
                <c:pt idx="2926">
                  <c:v>5.7270554911205878</c:v>
                </c:pt>
                <c:pt idx="2927">
                  <c:v>5.571183042440377</c:v>
                </c:pt>
                <c:pt idx="2928">
                  <c:v>5.360292824146355</c:v>
                </c:pt>
                <c:pt idx="2929">
                  <c:v>5.2409258375205745</c:v>
                </c:pt>
                <c:pt idx="2930">
                  <c:v>5.1444660101372737</c:v>
                </c:pt>
                <c:pt idx="2931">
                  <c:v>5.1906829011625755</c:v>
                </c:pt>
                <c:pt idx="2932">
                  <c:v>5.1098536067968086</c:v>
                </c:pt>
                <c:pt idx="2933">
                  <c:v>5.0954641751749739</c:v>
                </c:pt>
                <c:pt idx="2934">
                  <c:v>5.0778907457152052</c:v>
                </c:pt>
                <c:pt idx="2935">
                  <c:v>5.1376647470051715</c:v>
                </c:pt>
                <c:pt idx="2936">
                  <c:v>5.1830001152369052</c:v>
                </c:pt>
                <c:pt idx="2937">
                  <c:v>5.1791862191432427</c:v>
                </c:pt>
                <c:pt idx="2938">
                  <c:v>5.1790197683778825</c:v>
                </c:pt>
                <c:pt idx="2939">
                  <c:v>5.1765746599977964</c:v>
                </c:pt>
                <c:pt idx="2940">
                  <c:v>5.2358641933420627</c:v>
                </c:pt>
                <c:pt idx="2941">
                  <c:v>5.2870965604383846</c:v>
                </c:pt>
                <c:pt idx="2942">
                  <c:v>5.3739444868927757</c:v>
                </c:pt>
                <c:pt idx="2943">
                  <c:v>5.4412739601920919</c:v>
                </c:pt>
                <c:pt idx="2944">
                  <c:v>5.5232038563302917</c:v>
                </c:pt>
                <c:pt idx="2945">
                  <c:v>5.6489225357198487</c:v>
                </c:pt>
                <c:pt idx="2946">
                  <c:v>5.9196688902003798</c:v>
                </c:pt>
                <c:pt idx="2947">
                  <c:v>6.129827042894334</c:v>
                </c:pt>
                <c:pt idx="2948">
                  <c:v>6.2915247093994919</c:v>
                </c:pt>
                <c:pt idx="2949">
                  <c:v>6.3324901045657533</c:v>
                </c:pt>
                <c:pt idx="2950">
                  <c:v>6.1919575689481396</c:v>
                </c:pt>
                <c:pt idx="2951">
                  <c:v>6.1944669321462555</c:v>
                </c:pt>
                <c:pt idx="2952">
                  <c:v>6.236154403647987</c:v>
                </c:pt>
                <c:pt idx="2953">
                  <c:v>6.2471086689689308</c:v>
                </c:pt>
                <c:pt idx="2954">
                  <c:v>6.2733869904045338</c:v>
                </c:pt>
                <c:pt idx="2955">
                  <c:v>6.3596135413717416</c:v>
                </c:pt>
                <c:pt idx="2956">
                  <c:v>6.5056542135795485</c:v>
                </c:pt>
                <c:pt idx="2957">
                  <c:v>6.7005421349823315</c:v>
                </c:pt>
                <c:pt idx="2958">
                  <c:v>6.9528693158947927</c:v>
                </c:pt>
                <c:pt idx="2959">
                  <c:v>7.0744668827724162</c:v>
                </c:pt>
                <c:pt idx="2960">
                  <c:v>7.1958255951994721</c:v>
                </c:pt>
                <c:pt idx="2961">
                  <c:v>7.3121806558744327</c:v>
                </c:pt>
                <c:pt idx="2962">
                  <c:v>7.4371739644500083</c:v>
                </c:pt>
                <c:pt idx="2963">
                  <c:v>7.3931973244399218</c:v>
                </c:pt>
                <c:pt idx="2964">
                  <c:v>7.2969792448127331</c:v>
                </c:pt>
                <c:pt idx="2965">
                  <c:v>7.1591093643993631</c:v>
                </c:pt>
                <c:pt idx="2966">
                  <c:v>7.0185410514700051</c:v>
                </c:pt>
                <c:pt idx="2967">
                  <c:v>6.9197490646300981</c:v>
                </c:pt>
                <c:pt idx="2968">
                  <c:v>6.8718536027602486</c:v>
                </c:pt>
                <c:pt idx="2969">
                  <c:v>6.777930112134217</c:v>
                </c:pt>
                <c:pt idx="2970">
                  <c:v>6.6588434515431079</c:v>
                </c:pt>
                <c:pt idx="2971">
                  <c:v>6.6659276263288252</c:v>
                </c:pt>
                <c:pt idx="2972">
                  <c:v>6.6377333027218199</c:v>
                </c:pt>
                <c:pt idx="2973">
                  <c:v>6.5652846693889169</c:v>
                </c:pt>
                <c:pt idx="2974">
                  <c:v>6.5259920498283037</c:v>
                </c:pt>
                <c:pt idx="2975">
                  <c:v>6.5278527542659921</c:v>
                </c:pt>
                <c:pt idx="2976">
                  <c:v>6.6508622050528006</c:v>
                </c:pt>
                <c:pt idx="2977">
                  <c:v>6.7686769035824126</c:v>
                </c:pt>
                <c:pt idx="2978">
                  <c:v>6.759484481558431</c:v>
                </c:pt>
                <c:pt idx="2979">
                  <c:v>6.690373774190153</c:v>
                </c:pt>
                <c:pt idx="2980">
                  <c:v>6.6110726873094228</c:v>
                </c:pt>
                <c:pt idx="2981">
                  <c:v>6.5399106351289094</c:v>
                </c:pt>
                <c:pt idx="2982">
                  <c:v>6.4556928188384584</c:v>
                </c:pt>
                <c:pt idx="2983">
                  <c:v>6.4432280603539533</c:v>
                </c:pt>
                <c:pt idx="2984">
                  <c:v>6.4346614246435951</c:v>
                </c:pt>
                <c:pt idx="2985">
                  <c:v>6.5289181846658648</c:v>
                </c:pt>
                <c:pt idx="2986">
                  <c:v>6.6778701578962858</c:v>
                </c:pt>
                <c:pt idx="2987">
                  <c:v>6.7760010243780711</c:v>
                </c:pt>
                <c:pt idx="2988">
                  <c:v>6.8058783545183132</c:v>
                </c:pt>
                <c:pt idx="2989">
                  <c:v>6.7819694887591684</c:v>
                </c:pt>
                <c:pt idx="2990">
                  <c:v>6.7694254178142454</c:v>
                </c:pt>
                <c:pt idx="2991">
                  <c:v>6.7807362927491592</c:v>
                </c:pt>
                <c:pt idx="2992">
                  <c:v>6.8418882883131484</c:v>
                </c:pt>
                <c:pt idx="2993">
                  <c:v>6.9471160557141971</c:v>
                </c:pt>
                <c:pt idx="2994">
                  <c:v>6.9813912810469585</c:v>
                </c:pt>
                <c:pt idx="2995">
                  <c:v>7.0539839923202647</c:v>
                </c:pt>
                <c:pt idx="2996">
                  <c:v>7.1507301322572072</c:v>
                </c:pt>
                <c:pt idx="2997">
                  <c:v>7.1810520847219284</c:v>
                </c:pt>
                <c:pt idx="2998">
                  <c:v>7.2409075533981806</c:v>
                </c:pt>
                <c:pt idx="2999">
                  <c:v>7.3122555905996558</c:v>
                </c:pt>
                <c:pt idx="3000">
                  <c:v>7.3400518720819807</c:v>
                </c:pt>
                <c:pt idx="3001">
                  <c:v>7.3776438374964695</c:v>
                </c:pt>
                <c:pt idx="3002">
                  <c:v>7.4083280665872326</c:v>
                </c:pt>
                <c:pt idx="3003">
                  <c:v>7.379142207076006</c:v>
                </c:pt>
                <c:pt idx="3004">
                  <c:v>7.4527932578798763</c:v>
                </c:pt>
                <c:pt idx="3005">
                  <c:v>7.5139631784243406</c:v>
                </c:pt>
                <c:pt idx="3006">
                  <c:v>7.6046102728169194</c:v>
                </c:pt>
                <c:pt idx="3007">
                  <c:v>7.55819414650058</c:v>
                </c:pt>
                <c:pt idx="3008">
                  <c:v>7.5087649101420944</c:v>
                </c:pt>
                <c:pt idx="3009">
                  <c:v>7.5372975876709507</c:v>
                </c:pt>
                <c:pt idx="3010">
                  <c:v>7.6602222210166753</c:v>
                </c:pt>
                <c:pt idx="3011">
                  <c:v>7.867205563030212</c:v>
                </c:pt>
                <c:pt idx="3012">
                  <c:v>7.9303567206168903</c:v>
                </c:pt>
                <c:pt idx="3013">
                  <c:v>7.8131494580902103</c:v>
                </c:pt>
                <c:pt idx="3014">
                  <c:v>7.6621618500154725</c:v>
                </c:pt>
                <c:pt idx="3015">
                  <c:v>7.5206133380305449</c:v>
                </c:pt>
                <c:pt idx="3016">
                  <c:v>7.4015669505535158</c:v>
                </c:pt>
                <c:pt idx="3017">
                  <c:v>7.3265455713182144</c:v>
                </c:pt>
                <c:pt idx="3018">
                  <c:v>7.2381185321464976</c:v>
                </c:pt>
                <c:pt idx="3019">
                  <c:v>7.1877535140666655</c:v>
                </c:pt>
                <c:pt idx="3020">
                  <c:v>7.190038683513972</c:v>
                </c:pt>
                <c:pt idx="3021">
                  <c:v>7.1319355162513105</c:v>
                </c:pt>
                <c:pt idx="3022">
                  <c:v>7.0996297101494719</c:v>
                </c:pt>
                <c:pt idx="3023">
                  <c:v>7.1223934152025032</c:v>
                </c:pt>
                <c:pt idx="3024">
                  <c:v>7.091745720429139</c:v>
                </c:pt>
                <c:pt idx="3025">
                  <c:v>7.0906409718422161</c:v>
                </c:pt>
                <c:pt idx="3026">
                  <c:v>7.1468939263022415</c:v>
                </c:pt>
                <c:pt idx="3027">
                  <c:v>7.0336855541158689</c:v>
                </c:pt>
                <c:pt idx="3028">
                  <c:v>6.923632822304314</c:v>
                </c:pt>
                <c:pt idx="3029">
                  <c:v>6.7657305574653455</c:v>
                </c:pt>
                <c:pt idx="3030">
                  <c:v>6.710536341800073</c:v>
                </c:pt>
                <c:pt idx="3031">
                  <c:v>6.6956305973088899</c:v>
                </c:pt>
                <c:pt idx="3032">
                  <c:v>6.5025494936089476</c:v>
                </c:pt>
                <c:pt idx="3033">
                  <c:v>6.0938222231312658</c:v>
                </c:pt>
                <c:pt idx="3034">
                  <c:v>5.8191946297179058</c:v>
                </c:pt>
                <c:pt idx="3035">
                  <c:v>5.5609695998444026</c:v>
                </c:pt>
                <c:pt idx="3036">
                  <c:v>5.5025014695020369</c:v>
                </c:pt>
                <c:pt idx="3037">
                  <c:v>5.4404593084919775</c:v>
                </c:pt>
                <c:pt idx="3038">
                  <c:v>5.4287749792222497</c:v>
                </c:pt>
                <c:pt idx="3039">
                  <c:v>5.379957595201259</c:v>
                </c:pt>
                <c:pt idx="3040">
                  <c:v>5.2477282850879288</c:v>
                </c:pt>
                <c:pt idx="3041">
                  <c:v>5.1034745555085932</c:v>
                </c:pt>
                <c:pt idx="3042">
                  <c:v>4.9371365201217463</c:v>
                </c:pt>
                <c:pt idx="3043">
                  <c:v>4.8168557346173344</c:v>
                </c:pt>
                <c:pt idx="3044">
                  <c:v>4.7783377072227333</c:v>
                </c:pt>
                <c:pt idx="3045">
                  <c:v>4.7465158716433082</c:v>
                </c:pt>
                <c:pt idx="3046">
                  <c:v>4.700308418892515</c:v>
                </c:pt>
                <c:pt idx="3047">
                  <c:v>4.7346362627471876</c:v>
                </c:pt>
                <c:pt idx="3048">
                  <c:v>4.7678452690780784</c:v>
                </c:pt>
                <c:pt idx="3049">
                  <c:v>4.7810493238876353</c:v>
                </c:pt>
                <c:pt idx="3050">
                  <c:v>4.6753575551411508</c:v>
                </c:pt>
                <c:pt idx="3051">
                  <c:v>4.6763099657150828</c:v>
                </c:pt>
                <c:pt idx="3052">
                  <c:v>4.8021188062593323</c:v>
                </c:pt>
                <c:pt idx="3053">
                  <c:v>4.9230946774783328</c:v>
                </c:pt>
                <c:pt idx="3054">
                  <c:v>5.1246261696150999</c:v>
                </c:pt>
                <c:pt idx="3055">
                  <c:v>5.2876940753418253</c:v>
                </c:pt>
                <c:pt idx="3056">
                  <c:v>5.4552317824512651</c:v>
                </c:pt>
                <c:pt idx="3057">
                  <c:v>5.4816023623190633</c:v>
                </c:pt>
                <c:pt idx="3058">
                  <c:v>5.6163911762776921</c:v>
                </c:pt>
                <c:pt idx="3059">
                  <c:v>5.8522484416799783</c:v>
                </c:pt>
                <c:pt idx="3060">
                  <c:v>5.9586128100003863</c:v>
                </c:pt>
                <c:pt idx="3061">
                  <c:v>5.9347265162220202</c:v>
                </c:pt>
                <c:pt idx="3062">
                  <c:v>5.8717660418114077</c:v>
                </c:pt>
                <c:pt idx="3063">
                  <c:v>5.7670015595300068</c:v>
                </c:pt>
                <c:pt idx="3064">
                  <c:v>5.6501827775941624</c:v>
                </c:pt>
                <c:pt idx="3065">
                  <c:v>5.521166611274257</c:v>
                </c:pt>
                <c:pt idx="3066">
                  <c:v>5.5490306004119203</c:v>
                </c:pt>
                <c:pt idx="3067">
                  <c:v>5.6352057740344259</c:v>
                </c:pt>
                <c:pt idx="3068">
                  <c:v>5.7218981770346833</c:v>
                </c:pt>
                <c:pt idx="3069">
                  <c:v>5.7405119636632156</c:v>
                </c:pt>
                <c:pt idx="3070">
                  <c:v>5.7223686027721481</c:v>
                </c:pt>
                <c:pt idx="3071">
                  <c:v>5.551107515582923</c:v>
                </c:pt>
                <c:pt idx="3072">
                  <c:v>5.3141295829117823</c:v>
                </c:pt>
                <c:pt idx="3073">
                  <c:v>5.1580713114118453</c:v>
                </c:pt>
                <c:pt idx="3074">
                  <c:v>5.0260325029377464</c:v>
                </c:pt>
                <c:pt idx="3075">
                  <c:v>4.9686050760586093</c:v>
                </c:pt>
                <c:pt idx="3076">
                  <c:v>4.9726058710993808</c:v>
                </c:pt>
                <c:pt idx="3077">
                  <c:v>5.0099236796333715</c:v>
                </c:pt>
                <c:pt idx="3078">
                  <c:v>4.9937275594853494</c:v>
                </c:pt>
                <c:pt idx="3079">
                  <c:v>4.961498663294198</c:v>
                </c:pt>
                <c:pt idx="3080">
                  <c:v>4.8542240100173082</c:v>
                </c:pt>
                <c:pt idx="3081">
                  <c:v>4.8091512381283774</c:v>
                </c:pt>
                <c:pt idx="3082">
                  <c:v>4.7756950042999158</c:v>
                </c:pt>
                <c:pt idx="3083">
                  <c:v>4.7227857027810654</c:v>
                </c:pt>
                <c:pt idx="3084">
                  <c:v>4.7190005641320907</c:v>
                </c:pt>
                <c:pt idx="3085">
                  <c:v>4.6853346866085195</c:v>
                </c:pt>
                <c:pt idx="3086">
                  <c:v>4.6340091475861902</c:v>
                </c:pt>
                <c:pt idx="3087">
                  <c:v>4.6494546291398322</c:v>
                </c:pt>
                <c:pt idx="3088">
                  <c:v>4.6403457360445586</c:v>
                </c:pt>
                <c:pt idx="3089">
                  <c:v>4.6236403279437113</c:v>
                </c:pt>
                <c:pt idx="3090">
                  <c:v>4.6453730388702397</c:v>
                </c:pt>
                <c:pt idx="3091">
                  <c:v>4.7195149801682534</c:v>
                </c:pt>
                <c:pt idx="3092">
                  <c:v>4.6356679308631428</c:v>
                </c:pt>
                <c:pt idx="3093">
                  <c:v>4.5653290045292287</c:v>
                </c:pt>
                <c:pt idx="3094">
                  <c:v>4.4903654196463823</c:v>
                </c:pt>
                <c:pt idx="3095">
                  <c:v>4.3946648935082839</c:v>
                </c:pt>
                <c:pt idx="3096">
                  <c:v>4.2887574702060949</c:v>
                </c:pt>
                <c:pt idx="3097">
                  <c:v>4.2057174599817815</c:v>
                </c:pt>
                <c:pt idx="3098">
                  <c:v>4.1420731773817252</c:v>
                </c:pt>
                <c:pt idx="3099">
                  <c:v>4.0414742268029036</c:v>
                </c:pt>
                <c:pt idx="3100">
                  <c:v>4.1111104767793627</c:v>
                </c:pt>
                <c:pt idx="3101">
                  <c:v>4.2073973275463166</c:v>
                </c:pt>
                <c:pt idx="3102">
                  <c:v>4.3578606958851651</c:v>
                </c:pt>
                <c:pt idx="3103">
                  <c:v>4.5453210420206975</c:v>
                </c:pt>
                <c:pt idx="3104">
                  <c:v>4.6375746167542751</c:v>
                </c:pt>
                <c:pt idx="3105">
                  <c:v>4.7755940884965264</c:v>
                </c:pt>
                <c:pt idx="3106">
                  <c:v>4.8485511183113337</c:v>
                </c:pt>
                <c:pt idx="3107">
                  <c:v>4.9549469206998387</c:v>
                </c:pt>
                <c:pt idx="3108">
                  <c:v>5.013731079327683</c:v>
                </c:pt>
                <c:pt idx="3109">
                  <c:v>5.0517600450437765</c:v>
                </c:pt>
                <c:pt idx="3110">
                  <c:v>5.0713627750698587</c:v>
                </c:pt>
                <c:pt idx="3111">
                  <c:v>5.1918259616380578</c:v>
                </c:pt>
                <c:pt idx="3112">
                  <c:v>5.307926559608239</c:v>
                </c:pt>
                <c:pt idx="3113">
                  <c:v>5.3406729717202381</c:v>
                </c:pt>
                <c:pt idx="3114">
                  <c:v>5.360641828801274</c:v>
                </c:pt>
                <c:pt idx="3115">
                  <c:v>5.3654672321074734</c:v>
                </c:pt>
                <c:pt idx="3116">
                  <c:v>5.4350198636051683</c:v>
                </c:pt>
                <c:pt idx="3117">
                  <c:v>5.4923985131774895</c:v>
                </c:pt>
                <c:pt idx="3118">
                  <c:v>5.4598962087538272</c:v>
                </c:pt>
                <c:pt idx="3119">
                  <c:v>5.3753619563250101</c:v>
                </c:pt>
                <c:pt idx="3120">
                  <c:v>5.2767137968838416</c:v>
                </c:pt>
                <c:pt idx="3121">
                  <c:v>5.173722863954457</c:v>
                </c:pt>
                <c:pt idx="3122">
                  <c:v>5.1366587060702624</c:v>
                </c:pt>
                <c:pt idx="3123">
                  <c:v>5.0642111924004753</c:v>
                </c:pt>
                <c:pt idx="3124">
                  <c:v>4.8340683713169863</c:v>
                </c:pt>
                <c:pt idx="3125">
                  <c:v>4.5935683182487859</c:v>
                </c:pt>
                <c:pt idx="3126">
                  <c:v>4.4406460047438925</c:v>
                </c:pt>
                <c:pt idx="3127">
                  <c:v>4.3467979314284078</c:v>
                </c:pt>
                <c:pt idx="3128">
                  <c:v>4.3811519485861368</c:v>
                </c:pt>
                <c:pt idx="3129">
                  <c:v>4.4202541779079345</c:v>
                </c:pt>
                <c:pt idx="3130">
                  <c:v>4.5190702306429289</c:v>
                </c:pt>
                <c:pt idx="3131">
                  <c:v>4.659182120475803</c:v>
                </c:pt>
                <c:pt idx="3132">
                  <c:v>4.6940494439716343</c:v>
                </c:pt>
                <c:pt idx="3133">
                  <c:v>4.627386671597546</c:v>
                </c:pt>
                <c:pt idx="3134">
                  <c:v>4.5463306116073108</c:v>
                </c:pt>
                <c:pt idx="3135">
                  <c:v>4.4845733695070926</c:v>
                </c:pt>
                <c:pt idx="3136">
                  <c:v>4.4966444372398078</c:v>
                </c:pt>
                <c:pt idx="3137">
                  <c:v>4.5085458766333266</c:v>
                </c:pt>
                <c:pt idx="3138">
                  <c:v>4.586565363122034</c:v>
                </c:pt>
                <c:pt idx="3139">
                  <c:v>4.5711437093007863</c:v>
                </c:pt>
                <c:pt idx="3140">
                  <c:v>4.5270836992164432</c:v>
                </c:pt>
                <c:pt idx="3141">
                  <c:v>4.4098169473508309</c:v>
                </c:pt>
                <c:pt idx="3142">
                  <c:v>4.3532086040490725</c:v>
                </c:pt>
                <c:pt idx="3143">
                  <c:v>4.3213721270947998</c:v>
                </c:pt>
                <c:pt idx="3144">
                  <c:v>4.2117018034428444</c:v>
                </c:pt>
                <c:pt idx="3145">
                  <c:v>4.2112242275110097</c:v>
                </c:pt>
                <c:pt idx="3146">
                  <c:v>4.3298843529555855</c:v>
                </c:pt>
                <c:pt idx="3147">
                  <c:v>4.4445964922512777</c:v>
                </c:pt>
                <c:pt idx="3148">
                  <c:v>4.572915029316631</c:v>
                </c:pt>
                <c:pt idx="3149">
                  <c:v>4.685874749697776</c:v>
                </c:pt>
                <c:pt idx="3150">
                  <c:v>4.787128440881002</c:v>
                </c:pt>
                <c:pt idx="3151">
                  <c:v>4.7806423231703814</c:v>
                </c:pt>
                <c:pt idx="3152">
                  <c:v>4.7283791170206477</c:v>
                </c:pt>
                <c:pt idx="3153">
                  <c:v>4.7115561506977652</c:v>
                </c:pt>
                <c:pt idx="3154">
                  <c:v>4.7005166306200952</c:v>
                </c:pt>
                <c:pt idx="3155">
                  <c:v>4.725430571472522</c:v>
                </c:pt>
                <c:pt idx="3156">
                  <c:v>4.7622725341806689</c:v>
                </c:pt>
                <c:pt idx="3157">
                  <c:v>4.8014339154747132</c:v>
                </c:pt>
                <c:pt idx="3158">
                  <c:v>4.854323890047767</c:v>
                </c:pt>
                <c:pt idx="3159">
                  <c:v>4.9750976015257642</c:v>
                </c:pt>
                <c:pt idx="3160">
                  <c:v>5.071861031571026</c:v>
                </c:pt>
                <c:pt idx="3161">
                  <c:v>5.192476562597764</c:v>
                </c:pt>
                <c:pt idx="3162">
                  <c:v>5.4031269027414019</c:v>
                </c:pt>
                <c:pt idx="3163">
                  <c:v>5.6144262239893656</c:v>
                </c:pt>
                <c:pt idx="3164">
                  <c:v>5.6991549830459345</c:v>
                </c:pt>
                <c:pt idx="3165">
                  <c:v>5.6715173589222267</c:v>
                </c:pt>
                <c:pt idx="3166">
                  <c:v>5.5760240017753846</c:v>
                </c:pt>
                <c:pt idx="3167">
                  <c:v>5.528305262926958</c:v>
                </c:pt>
                <c:pt idx="3168">
                  <c:v>5.7468299762790078</c:v>
                </c:pt>
                <c:pt idx="3169">
                  <c:v>5.9378976287771774</c:v>
                </c:pt>
                <c:pt idx="3170">
                  <c:v>6.0411921128667156</c:v>
                </c:pt>
                <c:pt idx="3171">
                  <c:v>6.1031092168252474</c:v>
                </c:pt>
                <c:pt idx="3172">
                  <c:v>6.0903067515609086</c:v>
                </c:pt>
                <c:pt idx="3173">
                  <c:v>5.9668276899268262</c:v>
                </c:pt>
                <c:pt idx="3174">
                  <c:v>5.7244006908669594</c:v>
                </c:pt>
                <c:pt idx="3175">
                  <c:v>5.3433487470532315</c:v>
                </c:pt>
                <c:pt idx="3176">
                  <c:v>5.1338631191341761</c:v>
                </c:pt>
                <c:pt idx="3177">
                  <c:v>5.0324228192731981</c:v>
                </c:pt>
                <c:pt idx="3178">
                  <c:v>5.0017865245670814</c:v>
                </c:pt>
                <c:pt idx="3179">
                  <c:v>5.0367579742127528</c:v>
                </c:pt>
                <c:pt idx="3180">
                  <c:v>5.0767508808728694</c:v>
                </c:pt>
                <c:pt idx="3181">
                  <c:v>5.1067008894185184</c:v>
                </c:pt>
                <c:pt idx="3182">
                  <c:v>5.1175320659915844</c:v>
                </c:pt>
                <c:pt idx="3183">
                  <c:v>5.0945898087689621</c:v>
                </c:pt>
                <c:pt idx="3184">
                  <c:v>5.1468187736039255</c:v>
                </c:pt>
                <c:pt idx="3185">
                  <c:v>5.1746966774822409</c:v>
                </c:pt>
                <c:pt idx="3186">
                  <c:v>5.1838282624516587</c:v>
                </c:pt>
                <c:pt idx="3187">
                  <c:v>5.2406483604065546</c:v>
                </c:pt>
                <c:pt idx="3188">
                  <c:v>5.2935067785087693</c:v>
                </c:pt>
                <c:pt idx="3189">
                  <c:v>5.3119660218690283</c:v>
                </c:pt>
                <c:pt idx="3190">
                  <c:v>5.2662805794481979</c:v>
                </c:pt>
                <c:pt idx="3191">
                  <c:v>5.2499075736287537</c:v>
                </c:pt>
                <c:pt idx="3192">
                  <c:v>5.2894243112961554</c:v>
                </c:pt>
                <c:pt idx="3193">
                  <c:v>5.3541300640742353</c:v>
                </c:pt>
                <c:pt idx="3194">
                  <c:v>5.343987795400011</c:v>
                </c:pt>
                <c:pt idx="3195">
                  <c:v>5.3020105975590335</c:v>
                </c:pt>
                <c:pt idx="3196">
                  <c:v>5.2769035900851566</c:v>
                </c:pt>
                <c:pt idx="3197">
                  <c:v>5.1655345068597684</c:v>
                </c:pt>
                <c:pt idx="3198">
                  <c:v>5.0651657801390018</c:v>
                </c:pt>
                <c:pt idx="3199">
                  <c:v>5.0272752870148585</c:v>
                </c:pt>
                <c:pt idx="3200">
                  <c:v>5.0016468996157775</c:v>
                </c:pt>
                <c:pt idx="3201">
                  <c:v>4.9665970710829992</c:v>
                </c:pt>
                <c:pt idx="3202">
                  <c:v>4.9593662451155813</c:v>
                </c:pt>
                <c:pt idx="3203">
                  <c:v>4.9389285433971519</c:v>
                </c:pt>
                <c:pt idx="3204">
                  <c:v>4.9488717988995896</c:v>
                </c:pt>
                <c:pt idx="3205">
                  <c:v>4.9512396658545459</c:v>
                </c:pt>
                <c:pt idx="3206">
                  <c:v>4.9423750325312907</c:v>
                </c:pt>
                <c:pt idx="3207">
                  <c:v>4.9171484117878066</c:v>
                </c:pt>
                <c:pt idx="3208">
                  <c:v>4.8973090423372403</c:v>
                </c:pt>
                <c:pt idx="3209">
                  <c:v>4.9498700365979715</c:v>
                </c:pt>
                <c:pt idx="3210">
                  <c:v>4.9257625632530964</c:v>
                </c:pt>
                <c:pt idx="3211">
                  <c:v>4.9002153633484831</c:v>
                </c:pt>
                <c:pt idx="3212">
                  <c:v>4.9734405813318645</c:v>
                </c:pt>
                <c:pt idx="3213">
                  <c:v>4.9474577610838377</c:v>
                </c:pt>
                <c:pt idx="3214">
                  <c:v>4.8747505443716008</c:v>
                </c:pt>
                <c:pt idx="3215">
                  <c:v>4.8262760802616702</c:v>
                </c:pt>
                <c:pt idx="3216">
                  <c:v>4.7933028750080977</c:v>
                </c:pt>
                <c:pt idx="3217">
                  <c:v>4.8175941409681888</c:v>
                </c:pt>
                <c:pt idx="3218">
                  <c:v>4.7890590521868219</c:v>
                </c:pt>
                <c:pt idx="3219">
                  <c:v>4.6660518714633525</c:v>
                </c:pt>
                <c:pt idx="3220">
                  <c:v>4.5576933656033063</c:v>
                </c:pt>
                <c:pt idx="3221">
                  <c:v>4.449793145092948</c:v>
                </c:pt>
                <c:pt idx="3222">
                  <c:v>4.3619615800280576</c:v>
                </c:pt>
                <c:pt idx="3223">
                  <c:v>4.3018843841065548</c:v>
                </c:pt>
                <c:pt idx="3224">
                  <c:v>4.1868108987347146</c:v>
                </c:pt>
                <c:pt idx="3225">
                  <c:v>4.0169827313428845</c:v>
                </c:pt>
                <c:pt idx="3226">
                  <c:v>4.0569112395671239</c:v>
                </c:pt>
                <c:pt idx="3227">
                  <c:v>4.1037336661043717</c:v>
                </c:pt>
                <c:pt idx="3228">
                  <c:v>4.1603282909458414</c:v>
                </c:pt>
                <c:pt idx="3229">
                  <c:v>4.1725026620939287</c:v>
                </c:pt>
                <c:pt idx="3230">
                  <c:v>4.2048107873890617</c:v>
                </c:pt>
                <c:pt idx="3231">
                  <c:v>4.2731899249632583</c:v>
                </c:pt>
                <c:pt idx="3232">
                  <c:v>4.2952893899284597</c:v>
                </c:pt>
                <c:pt idx="3233">
                  <c:v>4.3236649658500212</c:v>
                </c:pt>
                <c:pt idx="3234">
                  <c:v>4.4633891981410452</c:v>
                </c:pt>
                <c:pt idx="3235">
                  <c:v>4.6474895081672365</c:v>
                </c:pt>
                <c:pt idx="3236">
                  <c:v>4.8073664746434481</c:v>
                </c:pt>
                <c:pt idx="3237">
                  <c:v>4.9040388619555824</c:v>
                </c:pt>
                <c:pt idx="3238">
                  <c:v>5.0341831128645929</c:v>
                </c:pt>
                <c:pt idx="3239">
                  <c:v>5.1631871948101562</c:v>
                </c:pt>
                <c:pt idx="3240">
                  <c:v>5.2206934979699815</c:v>
                </c:pt>
                <c:pt idx="3241">
                  <c:v>5.2660825889316216</c:v>
                </c:pt>
                <c:pt idx="3242">
                  <c:v>5.3698987952151898</c:v>
                </c:pt>
                <c:pt idx="3243">
                  <c:v>5.3835677741901113</c:v>
                </c:pt>
                <c:pt idx="3244">
                  <c:v>5.3983303814752945</c:v>
                </c:pt>
                <c:pt idx="3245">
                  <c:v>5.4413834997938189</c:v>
                </c:pt>
                <c:pt idx="3246">
                  <c:v>5.5643291035460365</c:v>
                </c:pt>
                <c:pt idx="3247">
                  <c:v>5.6825225915205593</c:v>
                </c:pt>
                <c:pt idx="3248">
                  <c:v>5.7432022758896863</c:v>
                </c:pt>
                <c:pt idx="3249">
                  <c:v>5.8065731378189449</c:v>
                </c:pt>
                <c:pt idx="3250">
                  <c:v>5.892400476908576</c:v>
                </c:pt>
                <c:pt idx="3251">
                  <c:v>5.9921285213185769</c:v>
                </c:pt>
                <c:pt idx="3252">
                  <c:v>6.0420183900411439</c:v>
                </c:pt>
                <c:pt idx="3253">
                  <c:v>6.0156822570438173</c:v>
                </c:pt>
                <c:pt idx="3254">
                  <c:v>6.022617897800921</c:v>
                </c:pt>
                <c:pt idx="3255">
                  <c:v>6.0910315452273283</c:v>
                </c:pt>
                <c:pt idx="3256">
                  <c:v>6.0918546365038146</c:v>
                </c:pt>
                <c:pt idx="3257">
                  <c:v>6.0149501947377066</c:v>
                </c:pt>
                <c:pt idx="3258">
                  <c:v>5.9315590219870451</c:v>
                </c:pt>
                <c:pt idx="3259">
                  <c:v>5.767843971394127</c:v>
                </c:pt>
                <c:pt idx="3260">
                  <c:v>5.5409556562053783</c:v>
                </c:pt>
                <c:pt idx="3261">
                  <c:v>5.4093769102193363</c:v>
                </c:pt>
                <c:pt idx="3262">
                  <c:v>5.3018172825727001</c:v>
                </c:pt>
                <c:pt idx="3263">
                  <c:v>5.2218726747485311</c:v>
                </c:pt>
                <c:pt idx="3264">
                  <c:v>5.2190431542857265</c:v>
                </c:pt>
                <c:pt idx="3265">
                  <c:v>5.1533552374228933</c:v>
                </c:pt>
                <c:pt idx="3266">
                  <c:v>5.14787267510936</c:v>
                </c:pt>
                <c:pt idx="3267">
                  <c:v>5.3253043894832386</c:v>
                </c:pt>
                <c:pt idx="3268">
                  <c:v>5.5747755752908983</c:v>
                </c:pt>
                <c:pt idx="3269">
                  <c:v>5.8718991847246933</c:v>
                </c:pt>
                <c:pt idx="3270">
                  <c:v>6.135923188543674</c:v>
                </c:pt>
                <c:pt idx="3271">
                  <c:v>6.3098327033185662</c:v>
                </c:pt>
                <c:pt idx="3272">
                  <c:v>6.4602188700173144</c:v>
                </c:pt>
                <c:pt idx="3273">
                  <c:v>6.4473845373717182</c:v>
                </c:pt>
                <c:pt idx="3274">
                  <c:v>6.1999996865328093</c:v>
                </c:pt>
                <c:pt idx="3275">
                  <c:v>6.0670105775603771</c:v>
                </c:pt>
                <c:pt idx="3276">
                  <c:v>6.111967455075745</c:v>
                </c:pt>
                <c:pt idx="3277">
                  <c:v>6.0563623558103075</c:v>
                </c:pt>
                <c:pt idx="3278">
                  <c:v>5.9782228121578607</c:v>
                </c:pt>
                <c:pt idx="3279">
                  <c:v>5.9281181361443878</c:v>
                </c:pt>
                <c:pt idx="3280">
                  <c:v>5.9710390095164323</c:v>
                </c:pt>
                <c:pt idx="3281">
                  <c:v>6.1270052788784346</c:v>
                </c:pt>
                <c:pt idx="3282">
                  <c:v>6.2231844756269243</c:v>
                </c:pt>
                <c:pt idx="3283">
                  <c:v>6.2339937600584392</c:v>
                </c:pt>
                <c:pt idx="3284">
                  <c:v>6.2388316840549729</c:v>
                </c:pt>
                <c:pt idx="3285">
                  <c:v>6.1963833566153692</c:v>
                </c:pt>
                <c:pt idx="3286">
                  <c:v>6.1561358807643556</c:v>
                </c:pt>
                <c:pt idx="3287">
                  <c:v>6.054536268803683</c:v>
                </c:pt>
                <c:pt idx="3288">
                  <c:v>5.9104626106519103</c:v>
                </c:pt>
                <c:pt idx="3289">
                  <c:v>5.8764558447886461</c:v>
                </c:pt>
                <c:pt idx="3290">
                  <c:v>5.8861292656075657</c:v>
                </c:pt>
                <c:pt idx="3291">
                  <c:v>5.9074752181943628</c:v>
                </c:pt>
                <c:pt idx="3292">
                  <c:v>5.8834755977812483</c:v>
                </c:pt>
                <c:pt idx="3293">
                  <c:v>5.9195217757286667</c:v>
                </c:pt>
                <c:pt idx="3294">
                  <c:v>6.0164342638323953</c:v>
                </c:pt>
                <c:pt idx="3295">
                  <c:v>6.0466290526060282</c:v>
                </c:pt>
                <c:pt idx="3296">
                  <c:v>6.0906273924933387</c:v>
                </c:pt>
                <c:pt idx="3297">
                  <c:v>6.0703236383832735</c:v>
                </c:pt>
                <c:pt idx="3298">
                  <c:v>6.1062156852958269</c:v>
                </c:pt>
                <c:pt idx="3299">
                  <c:v>6.2101858848851634</c:v>
                </c:pt>
                <c:pt idx="3300">
                  <c:v>6.2286775026423742</c:v>
                </c:pt>
                <c:pt idx="3301">
                  <c:v>6.0643864637993481</c:v>
                </c:pt>
                <c:pt idx="3302">
                  <c:v>6.0742236161633869</c:v>
                </c:pt>
                <c:pt idx="3303">
                  <c:v>6.2722317164904355</c:v>
                </c:pt>
                <c:pt idx="3304">
                  <c:v>6.4955953312765828</c:v>
                </c:pt>
                <c:pt idx="3305">
                  <c:v>6.6306213871856672</c:v>
                </c:pt>
                <c:pt idx="3306">
                  <c:v>6.7428337185575771</c:v>
                </c:pt>
                <c:pt idx="3307">
                  <c:v>6.8100187415039715</c:v>
                </c:pt>
                <c:pt idx="3308">
                  <c:v>6.8077996988104017</c:v>
                </c:pt>
                <c:pt idx="3309">
                  <c:v>6.7848358845454451</c:v>
                </c:pt>
                <c:pt idx="3310">
                  <c:v>6.8330492271861694</c:v>
                </c:pt>
                <c:pt idx="3311">
                  <c:v>6.9083390471484662</c:v>
                </c:pt>
                <c:pt idx="3312">
                  <c:v>6.9407901124498057</c:v>
                </c:pt>
                <c:pt idx="3313">
                  <c:v>6.9493269512811064</c:v>
                </c:pt>
                <c:pt idx="3314">
                  <c:v>6.9092374831558594</c:v>
                </c:pt>
                <c:pt idx="3315">
                  <c:v>6.8822435737924028</c:v>
                </c:pt>
                <c:pt idx="3316">
                  <c:v>6.8321772679128436</c:v>
                </c:pt>
                <c:pt idx="3317">
                  <c:v>6.7695552455805084</c:v>
                </c:pt>
                <c:pt idx="3318">
                  <c:v>6.8202525918801884</c:v>
                </c:pt>
                <c:pt idx="3319">
                  <c:v>6.7890340486029057</c:v>
                </c:pt>
                <c:pt idx="3320">
                  <c:v>6.706286694435688</c:v>
                </c:pt>
                <c:pt idx="3321">
                  <c:v>6.6374042443986898</c:v>
                </c:pt>
                <c:pt idx="3322">
                  <c:v>6.5571403580899972</c:v>
                </c:pt>
                <c:pt idx="3323">
                  <c:v>6.5611395597097442</c:v>
                </c:pt>
                <c:pt idx="3324">
                  <c:v>6.6852889268575328</c:v>
                </c:pt>
                <c:pt idx="3325">
                  <c:v>6.8083044829256494</c:v>
                </c:pt>
                <c:pt idx="3326">
                  <c:v>6.9129768174089099</c:v>
                </c:pt>
                <c:pt idx="3327">
                  <c:v>6.9940697822204552</c:v>
                </c:pt>
                <c:pt idx="3328">
                  <c:v>7.0538357312739359</c:v>
                </c:pt>
                <c:pt idx="3329">
                  <c:v>7.0574788041642647</c:v>
                </c:pt>
                <c:pt idx="3330">
                  <c:v>6.9539686028992946</c:v>
                </c:pt>
                <c:pt idx="3331">
                  <c:v>6.8382686463156688</c:v>
                </c:pt>
                <c:pt idx="3332">
                  <c:v>6.8221834491506765</c:v>
                </c:pt>
                <c:pt idx="3333">
                  <c:v>6.7656034003420045</c:v>
                </c:pt>
                <c:pt idx="3334">
                  <c:v>6.7314764380087517</c:v>
                </c:pt>
                <c:pt idx="3335">
                  <c:v>6.7234282402414332</c:v>
                </c:pt>
                <c:pt idx="3336">
                  <c:v>6.7636048004088591</c:v>
                </c:pt>
                <c:pt idx="3337">
                  <c:v>6.7825867215291256</c:v>
                </c:pt>
                <c:pt idx="3338">
                  <c:v>6.8677037994433077</c:v>
                </c:pt>
                <c:pt idx="3339">
                  <c:v>6.8629917045098949</c:v>
                </c:pt>
                <c:pt idx="3340">
                  <c:v>6.7250245484017244</c:v>
                </c:pt>
                <c:pt idx="3341">
                  <c:v>6.5216422811844144</c:v>
                </c:pt>
                <c:pt idx="3342">
                  <c:v>6.3940592093859925</c:v>
                </c:pt>
                <c:pt idx="3343">
                  <c:v>6.379004632761184</c:v>
                </c:pt>
                <c:pt idx="3344">
                  <c:v>6.1723466680915395</c:v>
                </c:pt>
                <c:pt idx="3345">
                  <c:v>5.824668282683727</c:v>
                </c:pt>
                <c:pt idx="3346">
                  <c:v>5.6692404530040399</c:v>
                </c:pt>
                <c:pt idx="3347">
                  <c:v>5.5329010420446165</c:v>
                </c:pt>
                <c:pt idx="3348">
                  <c:v>5.4592351159564947</c:v>
                </c:pt>
                <c:pt idx="3349">
                  <c:v>5.4419431732512171</c:v>
                </c:pt>
                <c:pt idx="3350">
                  <c:v>5.3477325838220837</c:v>
                </c:pt>
                <c:pt idx="3351">
                  <c:v>5.2290391927044269</c:v>
                </c:pt>
                <c:pt idx="3352">
                  <c:v>5.1352344500251927</c:v>
                </c:pt>
                <c:pt idx="3353">
                  <c:v>5.0948301060482901</c:v>
                </c:pt>
                <c:pt idx="3354">
                  <c:v>5.0389647448664876</c:v>
                </c:pt>
                <c:pt idx="3355">
                  <c:v>5.1388857835672024</c:v>
                </c:pt>
                <c:pt idx="3356">
                  <c:v>5.2613348791592731</c:v>
                </c:pt>
                <c:pt idx="3357">
                  <c:v>5.3313680502396057</c:v>
                </c:pt>
                <c:pt idx="3358">
                  <c:v>5.3176047699511821</c:v>
                </c:pt>
                <c:pt idx="3359">
                  <c:v>5.3413239997961792</c:v>
                </c:pt>
                <c:pt idx="3360">
                  <c:v>5.4395600340158383</c:v>
                </c:pt>
                <c:pt idx="3361">
                  <c:v>5.5688688013837311</c:v>
                </c:pt>
                <c:pt idx="3362">
                  <c:v>5.7173737230416961</c:v>
                </c:pt>
                <c:pt idx="3363">
                  <c:v>5.7400561082132064</c:v>
                </c:pt>
                <c:pt idx="3364">
                  <c:v>5.6631215034046667</c:v>
                </c:pt>
                <c:pt idx="3365">
                  <c:v>5.5449031200296499</c:v>
                </c:pt>
                <c:pt idx="3366">
                  <c:v>5.4458821686759054</c:v>
                </c:pt>
                <c:pt idx="3367">
                  <c:v>5.3460701897149683</c:v>
                </c:pt>
                <c:pt idx="3368">
                  <c:v>5.2493811020866747</c:v>
                </c:pt>
                <c:pt idx="3369">
                  <c:v>5.1936698943010224</c:v>
                </c:pt>
                <c:pt idx="3370">
                  <c:v>5.1648007428361353</c:v>
                </c:pt>
                <c:pt idx="3371">
                  <c:v>5.1886771868740365</c:v>
                </c:pt>
                <c:pt idx="3372">
                  <c:v>5.2333809901020336</c:v>
                </c:pt>
                <c:pt idx="3373">
                  <c:v>5.1858975592763104</c:v>
                </c:pt>
                <c:pt idx="3374">
                  <c:v>5.0757820047992297</c:v>
                </c:pt>
                <c:pt idx="3375">
                  <c:v>5.0612276133868477</c:v>
                </c:pt>
                <c:pt idx="3376">
                  <c:v>5.1116165877973128</c:v>
                </c:pt>
                <c:pt idx="3377">
                  <c:v>5.2873707852323477</c:v>
                </c:pt>
                <c:pt idx="3378">
                  <c:v>5.4387874061363677</c:v>
                </c:pt>
                <c:pt idx="3379">
                  <c:v>5.5860086777097351</c:v>
                </c:pt>
                <c:pt idx="3380">
                  <c:v>5.6718212395827408</c:v>
                </c:pt>
                <c:pt idx="3381">
                  <c:v>5.7304614640365656</c:v>
                </c:pt>
                <c:pt idx="3382">
                  <c:v>5.8477308448582237</c:v>
                </c:pt>
                <c:pt idx="3383">
                  <c:v>5.9762090114372235</c:v>
                </c:pt>
                <c:pt idx="3384">
                  <c:v>6.1735596756779243</c:v>
                </c:pt>
                <c:pt idx="3385">
                  <c:v>6.3778392766000307</c:v>
                </c:pt>
                <c:pt idx="3386">
                  <c:v>6.4922882908590678</c:v>
                </c:pt>
                <c:pt idx="3387">
                  <c:v>6.669318389538649</c:v>
                </c:pt>
                <c:pt idx="3388">
                  <c:v>6.8001568379941455</c:v>
                </c:pt>
                <c:pt idx="3389">
                  <c:v>6.9716363624207816</c:v>
                </c:pt>
                <c:pt idx="3390">
                  <c:v>7.0542757466547128</c:v>
                </c:pt>
                <c:pt idx="3391">
                  <c:v>7.1018522268938522</c:v>
                </c:pt>
                <c:pt idx="3392">
                  <c:v>7.1454442035250452</c:v>
                </c:pt>
                <c:pt idx="3393">
                  <c:v>7.2036572949257529</c:v>
                </c:pt>
                <c:pt idx="3394">
                  <c:v>7.2430360585094471</c:v>
                </c:pt>
                <c:pt idx="3395">
                  <c:v>7.2710216793185278</c:v>
                </c:pt>
                <c:pt idx="3396">
                  <c:v>7.3730228342557895</c:v>
                </c:pt>
                <c:pt idx="3397">
                  <c:v>7.4041956608802959</c:v>
                </c:pt>
                <c:pt idx="3398">
                  <c:v>7.5012357337840312</c:v>
                </c:pt>
                <c:pt idx="3399">
                  <c:v>7.554324045179575</c:v>
                </c:pt>
                <c:pt idx="3400">
                  <c:v>7.6253906755498839</c:v>
                </c:pt>
                <c:pt idx="3401">
                  <c:v>7.7175353169984042</c:v>
                </c:pt>
                <c:pt idx="3402">
                  <c:v>7.7254299529399804</c:v>
                </c:pt>
                <c:pt idx="3403">
                  <c:v>7.7121406431953297</c:v>
                </c:pt>
                <c:pt idx="3404">
                  <c:v>7.7604465205670072</c:v>
                </c:pt>
                <c:pt idx="3405">
                  <c:v>7.7209002773701378</c:v>
                </c:pt>
                <c:pt idx="3406">
                  <c:v>7.585407137658688</c:v>
                </c:pt>
                <c:pt idx="3407">
                  <c:v>7.4450868521217943</c:v>
                </c:pt>
                <c:pt idx="3408">
                  <c:v>7.3459608726236549</c:v>
                </c:pt>
                <c:pt idx="3409">
                  <c:v>7.1514555777748896</c:v>
                </c:pt>
                <c:pt idx="3410">
                  <c:v>7.1137410870890845</c:v>
                </c:pt>
                <c:pt idx="3411">
                  <c:v>7.2677362244794725</c:v>
                </c:pt>
                <c:pt idx="3412">
                  <c:v>7.2122311019098371</c:v>
                </c:pt>
                <c:pt idx="3413">
                  <c:v>7.198871848363984</c:v>
                </c:pt>
                <c:pt idx="3414">
                  <c:v>7.2381687885755328</c:v>
                </c:pt>
                <c:pt idx="3415">
                  <c:v>7.3203374832511088</c:v>
                </c:pt>
                <c:pt idx="3416">
                  <c:v>7.4229478782184497</c:v>
                </c:pt>
                <c:pt idx="3417">
                  <c:v>7.3397687584151816</c:v>
                </c:pt>
                <c:pt idx="3418">
                  <c:v>7.1679845567964016</c:v>
                </c:pt>
                <c:pt idx="3419">
                  <c:v>7.0828167208931578</c:v>
                </c:pt>
                <c:pt idx="3420">
                  <c:v>6.9133337092624476</c:v>
                </c:pt>
                <c:pt idx="3421">
                  <c:v>6.8939656481653868</c:v>
                </c:pt>
                <c:pt idx="3422">
                  <c:v>7.0030214051360424</c:v>
                </c:pt>
                <c:pt idx="3423">
                  <c:v>6.9695966101437552</c:v>
                </c:pt>
                <c:pt idx="3424">
                  <c:v>6.8050740133430656</c:v>
                </c:pt>
                <c:pt idx="3425">
                  <c:v>6.6281581810665609</c:v>
                </c:pt>
                <c:pt idx="3426">
                  <c:v>6.5839913950396127</c:v>
                </c:pt>
                <c:pt idx="3427">
                  <c:v>6.6806944043961005</c:v>
                </c:pt>
                <c:pt idx="3428">
                  <c:v>6.8965778595240819</c:v>
                </c:pt>
                <c:pt idx="3429">
                  <c:v>6.9896379875556081</c:v>
                </c:pt>
                <c:pt idx="3430">
                  <c:v>6.9115272287534486</c:v>
                </c:pt>
                <c:pt idx="3431">
                  <c:v>6.9017315015223772</c:v>
                </c:pt>
                <c:pt idx="3432">
                  <c:v>6.9387966111697352</c:v>
                </c:pt>
                <c:pt idx="3433">
                  <c:v>6.9975161037682225</c:v>
                </c:pt>
                <c:pt idx="3434">
                  <c:v>7.0554968994618035</c:v>
                </c:pt>
                <c:pt idx="3435">
                  <c:v>7.1009666060404166</c:v>
                </c:pt>
                <c:pt idx="3436">
                  <c:v>7.0194007417929543</c:v>
                </c:pt>
                <c:pt idx="3437">
                  <c:v>7.0625784300276964</c:v>
                </c:pt>
                <c:pt idx="3438">
                  <c:v>6.9771692817034925</c:v>
                </c:pt>
                <c:pt idx="3439">
                  <c:v>6.9682566802625967</c:v>
                </c:pt>
                <c:pt idx="3440">
                  <c:v>7.0765927338895489</c:v>
                </c:pt>
                <c:pt idx="3441">
                  <c:v>7.2239804803286916</c:v>
                </c:pt>
                <c:pt idx="3442">
                  <c:v>7.3974301466590271</c:v>
                </c:pt>
                <c:pt idx="3443">
                  <c:v>7.43850049477133</c:v>
                </c:pt>
                <c:pt idx="3444">
                  <c:v>7.3509830240247558</c:v>
                </c:pt>
                <c:pt idx="3445">
                  <c:v>7.1816218788634849</c:v>
                </c:pt>
                <c:pt idx="3446">
                  <c:v>7.0927119976297952</c:v>
                </c:pt>
                <c:pt idx="3447">
                  <c:v>7.0904671932229979</c:v>
                </c:pt>
                <c:pt idx="3448">
                  <c:v>7.0713337208355389</c:v>
                </c:pt>
                <c:pt idx="3449">
                  <c:v>7.1096078577609632</c:v>
                </c:pt>
                <c:pt idx="3450">
                  <c:v>7.1893315793436994</c:v>
                </c:pt>
                <c:pt idx="3451">
                  <c:v>7.3112667951034496</c:v>
                </c:pt>
                <c:pt idx="3452">
                  <c:v>7.3418410632455338</c:v>
                </c:pt>
                <c:pt idx="3453">
                  <c:v>7.2916474274611547</c:v>
                </c:pt>
                <c:pt idx="3454">
                  <c:v>7.3433988236611585</c:v>
                </c:pt>
                <c:pt idx="3455">
                  <c:v>7.4171202831071357</c:v>
                </c:pt>
                <c:pt idx="3456">
                  <c:v>7.3046425000234869</c:v>
                </c:pt>
                <c:pt idx="3457">
                  <c:v>7.2024031258556223</c:v>
                </c:pt>
                <c:pt idx="3458">
                  <c:v>7.119063334248156</c:v>
                </c:pt>
                <c:pt idx="3459">
                  <c:v>7.0834687636420188</c:v>
                </c:pt>
                <c:pt idx="3460">
                  <c:v>7.0440129368214697</c:v>
                </c:pt>
                <c:pt idx="3461">
                  <c:v>6.8886243285529281</c:v>
                </c:pt>
                <c:pt idx="3462">
                  <c:v>6.7936848106826986</c:v>
                </c:pt>
                <c:pt idx="3463">
                  <c:v>6.7939952337120468</c:v>
                </c:pt>
                <c:pt idx="3464">
                  <c:v>6.771509216734124</c:v>
                </c:pt>
                <c:pt idx="3465">
                  <c:v>6.8755032692821878</c:v>
                </c:pt>
                <c:pt idx="3466">
                  <c:v>6.9924312931400072</c:v>
                </c:pt>
                <c:pt idx="3467">
                  <c:v>7.0244402247092594</c:v>
                </c:pt>
                <c:pt idx="3468">
                  <c:v>6.977873493446979</c:v>
                </c:pt>
                <c:pt idx="3469">
                  <c:v>6.9665967497545678</c:v>
                </c:pt>
                <c:pt idx="3470">
                  <c:v>6.8707208573824854</c:v>
                </c:pt>
                <c:pt idx="3471">
                  <c:v>6.8658930237760067</c:v>
                </c:pt>
                <c:pt idx="3472">
                  <c:v>6.7212319148013862</c:v>
                </c:pt>
                <c:pt idx="3473">
                  <c:v>6.513694513005186</c:v>
                </c:pt>
                <c:pt idx="3474">
                  <c:v>6.3242808757064752</c:v>
                </c:pt>
                <c:pt idx="3475">
                  <c:v>6.2054560499806062</c:v>
                </c:pt>
                <c:pt idx="3476">
                  <c:v>6.104320921857874</c:v>
                </c:pt>
                <c:pt idx="3477">
                  <c:v>6.0249226604767232</c:v>
                </c:pt>
                <c:pt idx="3478">
                  <c:v>6.0442534174824294</c:v>
                </c:pt>
                <c:pt idx="3479">
                  <c:v>6.1024727843589543</c:v>
                </c:pt>
                <c:pt idx="3480">
                  <c:v>6.2823554892956617</c:v>
                </c:pt>
                <c:pt idx="3481">
                  <c:v>6.4289418829301059</c:v>
                </c:pt>
                <c:pt idx="3482">
                  <c:v>6.6679070570536458</c:v>
                </c:pt>
                <c:pt idx="3483">
                  <c:v>6.9243888771771358</c:v>
                </c:pt>
                <c:pt idx="3484">
                  <c:v>7.1040311305594832</c:v>
                </c:pt>
                <c:pt idx="3485">
                  <c:v>7.1943537209851334</c:v>
                </c:pt>
                <c:pt idx="3486">
                  <c:v>7.2678934684421144</c:v>
                </c:pt>
                <c:pt idx="3487">
                  <c:v>7.4801868815477661</c:v>
                </c:pt>
                <c:pt idx="3488">
                  <c:v>7.7485864874404298</c:v>
                </c:pt>
                <c:pt idx="3489">
                  <c:v>7.9242423891858174</c:v>
                </c:pt>
                <c:pt idx="3490">
                  <c:v>7.97122638302368</c:v>
                </c:pt>
                <c:pt idx="3491">
                  <c:v>7.9501323108768274</c:v>
                </c:pt>
                <c:pt idx="3492">
                  <c:v>7.9701901097966541</c:v>
                </c:pt>
                <c:pt idx="3493">
                  <c:v>8.0451567391036676</c:v>
                </c:pt>
                <c:pt idx="3494">
                  <c:v>8.1273995738431708</c:v>
                </c:pt>
                <c:pt idx="3495">
                  <c:v>8.327586596538449</c:v>
                </c:pt>
                <c:pt idx="3496">
                  <c:v>8.4750171181951348</c:v>
                </c:pt>
                <c:pt idx="3497">
                  <c:v>8.5418664861254729</c:v>
                </c:pt>
                <c:pt idx="3498">
                  <c:v>8.7251759605574062</c:v>
                </c:pt>
                <c:pt idx="3499">
                  <c:v>8.9090396374669929</c:v>
                </c:pt>
                <c:pt idx="3500">
                  <c:v>8.9282089549576007</c:v>
                </c:pt>
                <c:pt idx="3501">
                  <c:v>8.9086287523374672</c:v>
                </c:pt>
                <c:pt idx="3502">
                  <c:v>8.8757493353147456</c:v>
                </c:pt>
                <c:pt idx="3503">
                  <c:v>8.8383212875281014</c:v>
                </c:pt>
                <c:pt idx="3504">
                  <c:v>8.7322922589891476</c:v>
                </c:pt>
                <c:pt idx="3505">
                  <c:v>8.6700375224437565</c:v>
                </c:pt>
                <c:pt idx="3506">
                  <c:v>8.5953769977377057</c:v>
                </c:pt>
                <c:pt idx="3507">
                  <c:v>8.4485583776950506</c:v>
                </c:pt>
                <c:pt idx="3508">
                  <c:v>8.323268129929156</c:v>
                </c:pt>
                <c:pt idx="3509">
                  <c:v>8.2417570418022237</c:v>
                </c:pt>
                <c:pt idx="3510">
                  <c:v>8.191507778164711</c:v>
                </c:pt>
                <c:pt idx="3511">
                  <c:v>8.0827737086924945</c:v>
                </c:pt>
                <c:pt idx="3512">
                  <c:v>8.0175498702113615</c:v>
                </c:pt>
                <c:pt idx="3513">
                  <c:v>7.9215223221933879</c:v>
                </c:pt>
                <c:pt idx="3514">
                  <c:v>7.8845547736997705</c:v>
                </c:pt>
                <c:pt idx="3515">
                  <c:v>7.8379317595633591</c:v>
                </c:pt>
                <c:pt idx="3516">
                  <c:v>7.8852348337252591</c:v>
                </c:pt>
                <c:pt idx="3517">
                  <c:v>8.0949323690585473</c:v>
                </c:pt>
                <c:pt idx="3518">
                  <c:v>8.2476975137460364</c:v>
                </c:pt>
                <c:pt idx="3519">
                  <c:v>8.39901290436298</c:v>
                </c:pt>
                <c:pt idx="3520">
                  <c:v>8.4675792939295675</c:v>
                </c:pt>
                <c:pt idx="3521">
                  <c:v>8.5207898595940819</c:v>
                </c:pt>
                <c:pt idx="3522">
                  <c:v>8.4747772687868856</c:v>
                </c:pt>
                <c:pt idx="3523">
                  <c:v>8.2493621323323953</c:v>
                </c:pt>
                <c:pt idx="3524">
                  <c:v>8.0913798011637699</c:v>
                </c:pt>
                <c:pt idx="3525">
                  <c:v>8.0927694894033166</c:v>
                </c:pt>
                <c:pt idx="3526">
                  <c:v>8.13765800509419</c:v>
                </c:pt>
                <c:pt idx="3527">
                  <c:v>8.0544945166157227</c:v>
                </c:pt>
                <c:pt idx="3528">
                  <c:v>7.984423816684072</c:v>
                </c:pt>
                <c:pt idx="3529">
                  <c:v>7.9503255331420029</c:v>
                </c:pt>
                <c:pt idx="3530">
                  <c:v>7.964748484614713</c:v>
                </c:pt>
                <c:pt idx="3531">
                  <c:v>8.1278991663374622</c:v>
                </c:pt>
                <c:pt idx="3532">
                  <c:v>8.1490859499332515</c:v>
                </c:pt>
                <c:pt idx="3533">
                  <c:v>8.2267973192574253</c:v>
                </c:pt>
                <c:pt idx="3534">
                  <c:v>8.3702355514894773</c:v>
                </c:pt>
                <c:pt idx="3535">
                  <c:v>8.5020419601945729</c:v>
                </c:pt>
                <c:pt idx="3536">
                  <c:v>8.6807593487048287</c:v>
                </c:pt>
                <c:pt idx="3537">
                  <c:v>8.7729903341467512</c:v>
                </c:pt>
                <c:pt idx="3538">
                  <c:v>8.7369800743363957</c:v>
                </c:pt>
                <c:pt idx="3539">
                  <c:v>8.5390549058008851</c:v>
                </c:pt>
                <c:pt idx="3540">
                  <c:v>8.3314208786614277</c:v>
                </c:pt>
                <c:pt idx="3541">
                  <c:v>8.1326342984265967</c:v>
                </c:pt>
                <c:pt idx="3542">
                  <c:v>7.9533264230555138</c:v>
                </c:pt>
                <c:pt idx="3543">
                  <c:v>7.7945828054549056</c:v>
                </c:pt>
                <c:pt idx="3544">
                  <c:v>7.6061768011736959</c:v>
                </c:pt>
                <c:pt idx="3545">
                  <c:v>7.3887758811958095</c:v>
                </c:pt>
                <c:pt idx="3546">
                  <c:v>7.2918191000547319</c:v>
                </c:pt>
                <c:pt idx="3547">
                  <c:v>7.1086539701180591</c:v>
                </c:pt>
                <c:pt idx="3548">
                  <c:v>6.9171777458245458</c:v>
                </c:pt>
                <c:pt idx="3549">
                  <c:v>6.7116065867726986</c:v>
                </c:pt>
                <c:pt idx="3550">
                  <c:v>6.5580228296597198</c:v>
                </c:pt>
                <c:pt idx="3551">
                  <c:v>6.6264263484026751</c:v>
                </c:pt>
                <c:pt idx="3552">
                  <c:v>6.6809800524604377</c:v>
                </c:pt>
                <c:pt idx="3553">
                  <c:v>6.6417865305830519</c:v>
                </c:pt>
                <c:pt idx="3554">
                  <c:v>6.560489896581319</c:v>
                </c:pt>
                <c:pt idx="3555">
                  <c:v>6.4692161952444192</c:v>
                </c:pt>
                <c:pt idx="3556">
                  <c:v>6.459041876706709</c:v>
                </c:pt>
                <c:pt idx="3557">
                  <c:v>6.5639778281904215</c:v>
                </c:pt>
                <c:pt idx="3558">
                  <c:v>6.6943878357585893</c:v>
                </c:pt>
                <c:pt idx="3559">
                  <c:v>6.8367929773784555</c:v>
                </c:pt>
                <c:pt idx="3560">
                  <c:v>6.9510088717277068</c:v>
                </c:pt>
                <c:pt idx="3561">
                  <c:v>7.0535361609570888</c:v>
                </c:pt>
                <c:pt idx="3562">
                  <c:v>6.9657076680892605</c:v>
                </c:pt>
                <c:pt idx="3563">
                  <c:v>6.9880933053608238</c:v>
                </c:pt>
                <c:pt idx="3564">
                  <c:v>7.0440771149598502</c:v>
                </c:pt>
                <c:pt idx="3565">
                  <c:v>7.1535528438963771</c:v>
                </c:pt>
                <c:pt idx="3566">
                  <c:v>7.1551434499364284</c:v>
                </c:pt>
                <c:pt idx="3567">
                  <c:v>7.2982362603004516</c:v>
                </c:pt>
                <c:pt idx="3568">
                  <c:v>7.3923249465905503</c:v>
                </c:pt>
                <c:pt idx="3569">
                  <c:v>7.529898372037314</c:v>
                </c:pt>
                <c:pt idx="3570">
                  <c:v>7.5583498714415152</c:v>
                </c:pt>
                <c:pt idx="3571">
                  <c:v>7.6402275195479765</c:v>
                </c:pt>
                <c:pt idx="3572">
                  <c:v>7.6764592868721548</c:v>
                </c:pt>
                <c:pt idx="3573">
                  <c:v>7.4334673177696224</c:v>
                </c:pt>
                <c:pt idx="3574">
                  <c:v>7.2173543245166005</c:v>
                </c:pt>
                <c:pt idx="3575">
                  <c:v>7.0444881099841803</c:v>
                </c:pt>
                <c:pt idx="3576">
                  <c:v>6.8488423804824627</c:v>
                </c:pt>
                <c:pt idx="3577">
                  <c:v>6.6946262084800727</c:v>
                </c:pt>
                <c:pt idx="3578">
                  <c:v>6.6818219185917487</c:v>
                </c:pt>
                <c:pt idx="3579">
                  <c:v>6.8678747358205268</c:v>
                </c:pt>
                <c:pt idx="3580">
                  <c:v>7.0079621079857182</c:v>
                </c:pt>
                <c:pt idx="3581">
                  <c:v>7.1615514617103031</c:v>
                </c:pt>
                <c:pt idx="3582">
                  <c:v>7.4701098945717819</c:v>
                </c:pt>
                <c:pt idx="3583">
                  <c:v>7.7515669555565294</c:v>
                </c:pt>
                <c:pt idx="3584">
                  <c:v>7.9462139321103562</c:v>
                </c:pt>
                <c:pt idx="3585">
                  <c:v>8.0211384629612557</c:v>
                </c:pt>
                <c:pt idx="3586">
                  <c:v>8.1398928584057479</c:v>
                </c:pt>
                <c:pt idx="3587">
                  <c:v>8.4499561998974979</c:v>
                </c:pt>
                <c:pt idx="3588">
                  <c:v>8.6579247338028278</c:v>
                </c:pt>
                <c:pt idx="3589">
                  <c:v>8.7020129415156031</c:v>
                </c:pt>
                <c:pt idx="3590">
                  <c:v>8.6276924178273688</c:v>
                </c:pt>
                <c:pt idx="3591">
                  <c:v>8.443056830166249</c:v>
                </c:pt>
                <c:pt idx="3592">
                  <c:v>8.3866794347114322</c:v>
                </c:pt>
                <c:pt idx="3593">
                  <c:v>8.3283661680926944</c:v>
                </c:pt>
                <c:pt idx="3594">
                  <c:v>8.2901417783256157</c:v>
                </c:pt>
                <c:pt idx="3595">
                  <c:v>8.1606609683736906</c:v>
                </c:pt>
                <c:pt idx="3596">
                  <c:v>8.0272571750773789</c:v>
                </c:pt>
                <c:pt idx="3597">
                  <c:v>7.8662472173315861</c:v>
                </c:pt>
                <c:pt idx="3598">
                  <c:v>7.8186261772080154</c:v>
                </c:pt>
                <c:pt idx="3599">
                  <c:v>7.7601055397415077</c:v>
                </c:pt>
                <c:pt idx="3600">
                  <c:v>7.6340016829014701</c:v>
                </c:pt>
                <c:pt idx="3601">
                  <c:v>7.5664254364947396</c:v>
                </c:pt>
                <c:pt idx="3602">
                  <c:v>7.6220864359824825</c:v>
                </c:pt>
                <c:pt idx="3603">
                  <c:v>7.8139828950597066</c:v>
                </c:pt>
                <c:pt idx="3604">
                  <c:v>8.0359999894932859</c:v>
                </c:pt>
                <c:pt idx="3605">
                  <c:v>8.2120065292990407</c:v>
                </c:pt>
                <c:pt idx="3606">
                  <c:v>8.3202130998283295</c:v>
                </c:pt>
                <c:pt idx="3607">
                  <c:v>8.4834108208574115</c:v>
                </c:pt>
                <c:pt idx="3608">
                  <c:v>8.5495070856253577</c:v>
                </c:pt>
                <c:pt idx="3609">
                  <c:v>8.5121033713650078</c:v>
                </c:pt>
                <c:pt idx="3610">
                  <c:v>8.5127615741422833</c:v>
                </c:pt>
                <c:pt idx="3611">
                  <c:v>8.5008527625232784</c:v>
                </c:pt>
                <c:pt idx="3612">
                  <c:v>8.5221451568532398</c:v>
                </c:pt>
                <c:pt idx="3613">
                  <c:v>8.5666900867769282</c:v>
                </c:pt>
                <c:pt idx="3614">
                  <c:v>8.590332551158312</c:v>
                </c:pt>
                <c:pt idx="3615">
                  <c:v>8.4876662331875394</c:v>
                </c:pt>
                <c:pt idx="3616">
                  <c:v>8.2967481624703527</c:v>
                </c:pt>
                <c:pt idx="3617">
                  <c:v>8.2271426297004133</c:v>
                </c:pt>
                <c:pt idx="3618">
                  <c:v>8.3460355259841599</c:v>
                </c:pt>
                <c:pt idx="3619">
                  <c:v>8.5207167799665129</c:v>
                </c:pt>
                <c:pt idx="3620">
                  <c:v>8.6949825204050466</c:v>
                </c:pt>
                <c:pt idx="3621">
                  <c:v>8.7432614801585906</c:v>
                </c:pt>
                <c:pt idx="3622">
                  <c:v>8.6651410521558745</c:v>
                </c:pt>
                <c:pt idx="3623">
                  <c:v>8.4800469261586962</c:v>
                </c:pt>
                <c:pt idx="3624">
                  <c:v>8.2116550648429314</c:v>
                </c:pt>
                <c:pt idx="3625">
                  <c:v>7.9748879345897654</c:v>
                </c:pt>
                <c:pt idx="3626">
                  <c:v>7.7433753447055995</c:v>
                </c:pt>
                <c:pt idx="3627">
                  <c:v>7.4430777255998333</c:v>
                </c:pt>
                <c:pt idx="3628">
                  <c:v>7.1723259894149276</c:v>
                </c:pt>
                <c:pt idx="3629">
                  <c:v>6.9681309065143626</c:v>
                </c:pt>
                <c:pt idx="3630">
                  <c:v>6.8295215421802098</c:v>
                </c:pt>
                <c:pt idx="3631">
                  <c:v>6.8651431792089355</c:v>
                </c:pt>
                <c:pt idx="3632">
                  <c:v>6.9936188975838416</c:v>
                </c:pt>
                <c:pt idx="3633">
                  <c:v>7.118274009439439</c:v>
                </c:pt>
                <c:pt idx="3634">
                  <c:v>7.0915749661896248</c:v>
                </c:pt>
                <c:pt idx="3635">
                  <c:v>7.119417137129477</c:v>
                </c:pt>
                <c:pt idx="3636">
                  <c:v>7.0890363520111324</c:v>
                </c:pt>
                <c:pt idx="3637">
                  <c:v>7.0296518066990954</c:v>
                </c:pt>
                <c:pt idx="3638">
                  <c:v>6.9748406815753716</c:v>
                </c:pt>
                <c:pt idx="3639">
                  <c:v>6.8372930511073351</c:v>
                </c:pt>
                <c:pt idx="3640">
                  <c:v>6.7146571462883049</c:v>
                </c:pt>
                <c:pt idx="3641">
                  <c:v>6.6147512517741012</c:v>
                </c:pt>
                <c:pt idx="3642">
                  <c:v>6.5065452595533539</c:v>
                </c:pt>
                <c:pt idx="3643">
                  <c:v>6.3515032911928015</c:v>
                </c:pt>
                <c:pt idx="3644">
                  <c:v>6.3646770970179984</c:v>
                </c:pt>
                <c:pt idx="3645">
                  <c:v>6.2759360093954468</c:v>
                </c:pt>
                <c:pt idx="3646">
                  <c:v>6.2618094560049204</c:v>
                </c:pt>
                <c:pt idx="3647">
                  <c:v>6.2363806234385786</c:v>
                </c:pt>
                <c:pt idx="3648">
                  <c:v>6.2576978580655265</c:v>
                </c:pt>
                <c:pt idx="3649">
                  <c:v>6.2924025364480594</c:v>
                </c:pt>
                <c:pt idx="3650">
                  <c:v>6.3828080135740217</c:v>
                </c:pt>
                <c:pt idx="3651">
                  <c:v>6.4785448837807857</c:v>
                </c:pt>
                <c:pt idx="3652">
                  <c:v>6.452031954972683</c:v>
                </c:pt>
                <c:pt idx="3653">
                  <c:v>6.4388715066900808</c:v>
                </c:pt>
                <c:pt idx="3654">
                  <c:v>6.5533722865976252</c:v>
                </c:pt>
                <c:pt idx="3655">
                  <c:v>6.740424262008343</c:v>
                </c:pt>
                <c:pt idx="3656">
                  <c:v>6.8862424200965959</c:v>
                </c:pt>
                <c:pt idx="3657">
                  <c:v>6.9017601092377827</c:v>
                </c:pt>
                <c:pt idx="3658">
                  <c:v>6.9193372759030893</c:v>
                </c:pt>
                <c:pt idx="3659">
                  <c:v>6.8382179262390705</c:v>
                </c:pt>
                <c:pt idx="3660">
                  <c:v>6.7876678747762984</c:v>
                </c:pt>
                <c:pt idx="3661">
                  <c:v>6.8297198518391653</c:v>
                </c:pt>
                <c:pt idx="3662">
                  <c:v>6.9718185967548907</c:v>
                </c:pt>
                <c:pt idx="3663">
                  <c:v>7.1052594310728745</c:v>
                </c:pt>
                <c:pt idx="3664">
                  <c:v>7.1737024009896508</c:v>
                </c:pt>
                <c:pt idx="3665">
                  <c:v>7.2407626387917885</c:v>
                </c:pt>
                <c:pt idx="3666">
                  <c:v>7.2419459000653568</c:v>
                </c:pt>
                <c:pt idx="3667">
                  <c:v>7.2679596897702394</c:v>
                </c:pt>
                <c:pt idx="3668">
                  <c:v>7.2886628044338027</c:v>
                </c:pt>
                <c:pt idx="3669">
                  <c:v>7.2741852491303698</c:v>
                </c:pt>
                <c:pt idx="3670">
                  <c:v>7.3619922722374049</c:v>
                </c:pt>
                <c:pt idx="3671">
                  <c:v>7.5153962123553839</c:v>
                </c:pt>
                <c:pt idx="3672">
                  <c:v>7.7308837526457967</c:v>
                </c:pt>
                <c:pt idx="3673">
                  <c:v>8.0121888183187799</c:v>
                </c:pt>
                <c:pt idx="3674">
                  <c:v>8.2448312251419331</c:v>
                </c:pt>
                <c:pt idx="3675">
                  <c:v>8.2890537334835113</c:v>
                </c:pt>
                <c:pt idx="3676">
                  <c:v>8.2379344664378298</c:v>
                </c:pt>
                <c:pt idx="3677">
                  <c:v>8.4062846526725963</c:v>
                </c:pt>
                <c:pt idx="3678">
                  <c:v>8.6163568440023717</c:v>
                </c:pt>
                <c:pt idx="3679">
                  <c:v>8.8322350673737997</c:v>
                </c:pt>
                <c:pt idx="3680">
                  <c:v>8.9489138460240181</c:v>
                </c:pt>
                <c:pt idx="3681">
                  <c:v>9.0105289836328009</c:v>
                </c:pt>
                <c:pt idx="3682">
                  <c:v>9.069000783818586</c:v>
                </c:pt>
                <c:pt idx="3683">
                  <c:v>9.1042432075700468</c:v>
                </c:pt>
                <c:pt idx="3684">
                  <c:v>9.1069020421741627</c:v>
                </c:pt>
                <c:pt idx="3685">
                  <c:v>9.0439262232527717</c:v>
                </c:pt>
                <c:pt idx="3686">
                  <c:v>8.9608489878379363</c:v>
                </c:pt>
                <c:pt idx="3687">
                  <c:v>8.684148443347036</c:v>
                </c:pt>
                <c:pt idx="3688">
                  <c:v>8.4452625165068262</c:v>
                </c:pt>
                <c:pt idx="3689">
                  <c:v>8.3553935087844806</c:v>
                </c:pt>
                <c:pt idx="3690">
                  <c:v>8.3469505922278859</c:v>
                </c:pt>
                <c:pt idx="3691">
                  <c:v>8.3063528528546104</c:v>
                </c:pt>
                <c:pt idx="3692">
                  <c:v>8.2642931053438762</c:v>
                </c:pt>
                <c:pt idx="3693">
                  <c:v>8.1407032209228216</c:v>
                </c:pt>
                <c:pt idx="3694">
                  <c:v>7.9910647271970472</c:v>
                </c:pt>
                <c:pt idx="3695">
                  <c:v>7.8747142473441558</c:v>
                </c:pt>
                <c:pt idx="3696">
                  <c:v>7.6614998162724861</c:v>
                </c:pt>
                <c:pt idx="3697">
                  <c:v>7.5865735191748911</c:v>
                </c:pt>
                <c:pt idx="3698">
                  <c:v>7.5274396500273912</c:v>
                </c:pt>
                <c:pt idx="3699">
                  <c:v>7.5080209521545154</c:v>
                </c:pt>
                <c:pt idx="3700">
                  <c:v>7.3783731086815365</c:v>
                </c:pt>
                <c:pt idx="3701">
                  <c:v>7.339342847608167</c:v>
                </c:pt>
                <c:pt idx="3702">
                  <c:v>7.407729196310803</c:v>
                </c:pt>
                <c:pt idx="3703">
                  <c:v>7.4526953260778201</c:v>
                </c:pt>
                <c:pt idx="3704">
                  <c:v>7.516029355698703</c:v>
                </c:pt>
                <c:pt idx="3705">
                  <c:v>7.4631220056404617</c:v>
                </c:pt>
                <c:pt idx="3706">
                  <c:v>7.3618730620937196</c:v>
                </c:pt>
                <c:pt idx="3707">
                  <c:v>7.3165141188653582</c:v>
                </c:pt>
                <c:pt idx="3708">
                  <c:v>7.2615897496987589</c:v>
                </c:pt>
                <c:pt idx="3709">
                  <c:v>7.2112963220928359</c:v>
                </c:pt>
                <c:pt idx="3710">
                  <c:v>7.2602006924847888</c:v>
                </c:pt>
                <c:pt idx="3711">
                  <c:v>7.3315838734485483</c:v>
                </c:pt>
                <c:pt idx="3712">
                  <c:v>7.3666752455000015</c:v>
                </c:pt>
                <c:pt idx="3713">
                  <c:v>7.3860849959865336</c:v>
                </c:pt>
                <c:pt idx="3714">
                  <c:v>7.2846015549839871</c:v>
                </c:pt>
                <c:pt idx="3715">
                  <c:v>7.2301841487155558</c:v>
                </c:pt>
                <c:pt idx="3716">
                  <c:v>7.059067218971073</c:v>
                </c:pt>
                <c:pt idx="3717">
                  <c:v>6.9272467884544735</c:v>
                </c:pt>
                <c:pt idx="3718">
                  <c:v>6.860914076852362</c:v>
                </c:pt>
                <c:pt idx="3719">
                  <c:v>6.7594821254091872</c:v>
                </c:pt>
                <c:pt idx="3720">
                  <c:v>6.8411441644178579</c:v>
                </c:pt>
                <c:pt idx="3721">
                  <c:v>6.9260280515712482</c:v>
                </c:pt>
                <c:pt idx="3722">
                  <c:v>6.9150838748134689</c:v>
                </c:pt>
                <c:pt idx="3723">
                  <c:v>6.8868873950400378</c:v>
                </c:pt>
                <c:pt idx="3724">
                  <c:v>6.9142623553438005</c:v>
                </c:pt>
                <c:pt idx="3725">
                  <c:v>6.9201489713634281</c:v>
                </c:pt>
                <c:pt idx="3726">
                  <c:v>6.9341726319066348</c:v>
                </c:pt>
                <c:pt idx="3727">
                  <c:v>7.1159852028605615</c:v>
                </c:pt>
                <c:pt idx="3728">
                  <c:v>7.2282811982240709</c:v>
                </c:pt>
                <c:pt idx="3729">
                  <c:v>7.3146598613587823</c:v>
                </c:pt>
                <c:pt idx="3730">
                  <c:v>7.3924629888050681</c:v>
                </c:pt>
                <c:pt idx="3731">
                  <c:v>7.4046973898632684</c:v>
                </c:pt>
                <c:pt idx="3732">
                  <c:v>7.3612035282636263</c:v>
                </c:pt>
                <c:pt idx="3733">
                  <c:v>7.2229187425975825</c:v>
                </c:pt>
                <c:pt idx="3734">
                  <c:v>7.1303077164647952</c:v>
                </c:pt>
                <c:pt idx="3735">
                  <c:v>7.0656943630728968</c:v>
                </c:pt>
                <c:pt idx="3736">
                  <c:v>6.9497095781688527</c:v>
                </c:pt>
                <c:pt idx="3737">
                  <c:v>6.9140681786121538</c:v>
                </c:pt>
                <c:pt idx="3738">
                  <c:v>6.7827217059319365</c:v>
                </c:pt>
                <c:pt idx="3739">
                  <c:v>6.8757356738495261</c:v>
                </c:pt>
                <c:pt idx="3740">
                  <c:v>6.9916948843324622</c:v>
                </c:pt>
                <c:pt idx="3741">
                  <c:v>7.0820232855830234</c:v>
                </c:pt>
                <c:pt idx="3742">
                  <c:v>7.123986968580784</c:v>
                </c:pt>
                <c:pt idx="3743">
                  <c:v>7.2310273544172476</c:v>
                </c:pt>
                <c:pt idx="3744">
                  <c:v>7.261486982883131</c:v>
                </c:pt>
                <c:pt idx="3745">
                  <c:v>7.3366170472632275</c:v>
                </c:pt>
                <c:pt idx="3746">
                  <c:v>7.4546449842541271</c:v>
                </c:pt>
                <c:pt idx="3747">
                  <c:v>7.403010409535864</c:v>
                </c:pt>
                <c:pt idx="3748">
                  <c:v>7.2764660851129603</c:v>
                </c:pt>
                <c:pt idx="3749">
                  <c:v>7.2293794517459391</c:v>
                </c:pt>
                <c:pt idx="3750">
                  <c:v>7.4077247979122891</c:v>
                </c:pt>
                <c:pt idx="3751">
                  <c:v>7.7339844216640214</c:v>
                </c:pt>
                <c:pt idx="3752">
                  <c:v>7.9813798062793166</c:v>
                </c:pt>
                <c:pt idx="3753">
                  <c:v>8.2919647874172249</c:v>
                </c:pt>
                <c:pt idx="3754">
                  <c:v>8.6661816975731902</c:v>
                </c:pt>
                <c:pt idx="3755">
                  <c:v>8.7584246141789937</c:v>
                </c:pt>
                <c:pt idx="3756">
                  <c:v>8.832744893441145</c:v>
                </c:pt>
                <c:pt idx="3757">
                  <c:v>8.9546564305231264</c:v>
                </c:pt>
                <c:pt idx="3758">
                  <c:v>8.9066638703683818</c:v>
                </c:pt>
                <c:pt idx="3759">
                  <c:v>8.7917243571224013</c:v>
                </c:pt>
                <c:pt idx="3760">
                  <c:v>8.8106867568343858</c:v>
                </c:pt>
                <c:pt idx="3761">
                  <c:v>8.7486992031046533</c:v>
                </c:pt>
                <c:pt idx="3762">
                  <c:v>8.766006006428178</c:v>
                </c:pt>
                <c:pt idx="3763">
                  <c:v>8.8020256416268055</c:v>
                </c:pt>
                <c:pt idx="3764">
                  <c:v>8.6937501356700544</c:v>
                </c:pt>
                <c:pt idx="3765">
                  <c:v>8.5358887331359341</c:v>
                </c:pt>
                <c:pt idx="3766">
                  <c:v>8.4811684214893184</c:v>
                </c:pt>
                <c:pt idx="3767">
                  <c:v>8.3864917812842315</c:v>
                </c:pt>
                <c:pt idx="3768">
                  <c:v>8.2731627299322561</c:v>
                </c:pt>
                <c:pt idx="3769">
                  <c:v>8.195407144058839</c:v>
                </c:pt>
                <c:pt idx="3770">
                  <c:v>8.2641534020659346</c:v>
                </c:pt>
                <c:pt idx="3771">
                  <c:v>8.3423969597912535</c:v>
                </c:pt>
                <c:pt idx="3772">
                  <c:v>8.5178080477702203</c:v>
                </c:pt>
                <c:pt idx="3773">
                  <c:v>8.6445271886140951</c:v>
                </c:pt>
                <c:pt idx="3774">
                  <c:v>8.7354861087181259</c:v>
                </c:pt>
                <c:pt idx="3775">
                  <c:v>8.8668329921553166</c:v>
                </c:pt>
                <c:pt idx="3776">
                  <c:v>9.0223880308438051</c:v>
                </c:pt>
                <c:pt idx="3777">
                  <c:v>9.1917994882965086</c:v>
                </c:pt>
                <c:pt idx="3778">
                  <c:v>9.3537541387519632</c:v>
                </c:pt>
                <c:pt idx="3779">
                  <c:v>9.4848598531177153</c:v>
                </c:pt>
                <c:pt idx="3780">
                  <c:v>9.537241157324825</c:v>
                </c:pt>
                <c:pt idx="3781">
                  <c:v>9.3699440075452429</c:v>
                </c:pt>
                <c:pt idx="3782">
                  <c:v>9.1942765805093067</c:v>
                </c:pt>
                <c:pt idx="3783">
                  <c:v>9.0304151004526148</c:v>
                </c:pt>
                <c:pt idx="3784">
                  <c:v>8.7752422472199854</c:v>
                </c:pt>
                <c:pt idx="3785">
                  <c:v>8.6131342351088733</c:v>
                </c:pt>
                <c:pt idx="3786">
                  <c:v>8.5268177807233307</c:v>
                </c:pt>
                <c:pt idx="3787">
                  <c:v>8.4369510983858138</c:v>
                </c:pt>
                <c:pt idx="3788">
                  <c:v>8.3954967703958143</c:v>
                </c:pt>
                <c:pt idx="3789">
                  <c:v>8.2750515267052815</c:v>
                </c:pt>
                <c:pt idx="3790">
                  <c:v>8.2028917864661413</c:v>
                </c:pt>
                <c:pt idx="3791">
                  <c:v>8.2350382842565288</c:v>
                </c:pt>
                <c:pt idx="3792">
                  <c:v>8.1241322190796375</c:v>
                </c:pt>
                <c:pt idx="3793">
                  <c:v>7.9529278271563104</c:v>
                </c:pt>
                <c:pt idx="3794">
                  <c:v>7.7625426508537458</c:v>
                </c:pt>
                <c:pt idx="3795">
                  <c:v>7.6565937861792861</c:v>
                </c:pt>
                <c:pt idx="3796">
                  <c:v>7.6563999142244104</c:v>
                </c:pt>
                <c:pt idx="3797">
                  <c:v>7.7170176419889618</c:v>
                </c:pt>
                <c:pt idx="3798">
                  <c:v>7.6645282433778856</c:v>
                </c:pt>
                <c:pt idx="3799">
                  <c:v>7.8129254039815912</c:v>
                </c:pt>
                <c:pt idx="3800">
                  <c:v>7.9865464554622569</c:v>
                </c:pt>
                <c:pt idx="3801">
                  <c:v>7.9433123139798711</c:v>
                </c:pt>
                <c:pt idx="3802">
                  <c:v>8.0013858921642012</c:v>
                </c:pt>
                <c:pt idx="3803">
                  <c:v>8.006857820831021</c:v>
                </c:pt>
                <c:pt idx="3804">
                  <c:v>7.8267708335543116</c:v>
                </c:pt>
                <c:pt idx="3805">
                  <c:v>7.5590383048235674</c:v>
                </c:pt>
                <c:pt idx="3806">
                  <c:v>7.4211641246400575</c:v>
                </c:pt>
                <c:pt idx="3807">
                  <c:v>7.3884613039164702</c:v>
                </c:pt>
                <c:pt idx="3808">
                  <c:v>7.6509104837115052</c:v>
                </c:pt>
                <c:pt idx="3809">
                  <c:v>7.9016871850789814</c:v>
                </c:pt>
                <c:pt idx="3810">
                  <c:v>7.9268531856000788</c:v>
                </c:pt>
                <c:pt idx="3811">
                  <c:v>7.8998769420330861</c:v>
                </c:pt>
                <c:pt idx="3812">
                  <c:v>7.9397359431824288</c:v>
                </c:pt>
                <c:pt idx="3813">
                  <c:v>7.9446334894588508</c:v>
                </c:pt>
                <c:pt idx="3814">
                  <c:v>7.9631020616129629</c:v>
                </c:pt>
                <c:pt idx="3815">
                  <c:v>8.0465845736627202</c:v>
                </c:pt>
                <c:pt idx="3816">
                  <c:v>8.0490041293900827</c:v>
                </c:pt>
                <c:pt idx="3817">
                  <c:v>8.0428017738936504</c:v>
                </c:pt>
                <c:pt idx="3818">
                  <c:v>8.1177515619795138</c:v>
                </c:pt>
                <c:pt idx="3819">
                  <c:v>8.0302645793556451</c:v>
                </c:pt>
                <c:pt idx="3820">
                  <c:v>7.9692831911612654</c:v>
                </c:pt>
                <c:pt idx="3821">
                  <c:v>8.1635133953257721</c:v>
                </c:pt>
                <c:pt idx="3822">
                  <c:v>8.3275144162915833</c:v>
                </c:pt>
                <c:pt idx="3823">
                  <c:v>8.3062571347506573</c:v>
                </c:pt>
                <c:pt idx="3824">
                  <c:v>8.2536269005766982</c:v>
                </c:pt>
                <c:pt idx="3825">
                  <c:v>8.3030033840531186</c:v>
                </c:pt>
                <c:pt idx="3826">
                  <c:v>8.3070911416571835</c:v>
                </c:pt>
                <c:pt idx="3827">
                  <c:v>8.2081885264742862</c:v>
                </c:pt>
                <c:pt idx="3828">
                  <c:v>8.0740683256751815</c:v>
                </c:pt>
                <c:pt idx="3829">
                  <c:v>8.0245526409134058</c:v>
                </c:pt>
                <c:pt idx="3830">
                  <c:v>7.9080554023674603</c:v>
                </c:pt>
                <c:pt idx="3831">
                  <c:v>7.7880597181645053</c:v>
                </c:pt>
                <c:pt idx="3832">
                  <c:v>7.7177880353342134</c:v>
                </c:pt>
                <c:pt idx="3833">
                  <c:v>7.7743014682196838</c:v>
                </c:pt>
                <c:pt idx="3834">
                  <c:v>7.8084648643739918</c:v>
                </c:pt>
                <c:pt idx="3835">
                  <c:v>7.7183807482495999</c:v>
                </c:pt>
                <c:pt idx="3836">
                  <c:v>7.7127479701142185</c:v>
                </c:pt>
                <c:pt idx="3837">
                  <c:v>7.806777252426321</c:v>
                </c:pt>
                <c:pt idx="3838">
                  <c:v>7.875096452134593</c:v>
                </c:pt>
                <c:pt idx="3839">
                  <c:v>7.975794048778841</c:v>
                </c:pt>
                <c:pt idx="3840">
                  <c:v>8.1338481926823842</c:v>
                </c:pt>
                <c:pt idx="3841">
                  <c:v>8.1814076889382576</c:v>
                </c:pt>
                <c:pt idx="3842">
                  <c:v>8.1244299120460308</c:v>
                </c:pt>
                <c:pt idx="3843">
                  <c:v>8.0584839467918705</c:v>
                </c:pt>
                <c:pt idx="3844">
                  <c:v>7.8618835135717937</c:v>
                </c:pt>
                <c:pt idx="3845">
                  <c:v>7.8126006667788035</c:v>
                </c:pt>
                <c:pt idx="3846">
                  <c:v>7.8294135699573442</c:v>
                </c:pt>
                <c:pt idx="3847">
                  <c:v>7.7939263888800898</c:v>
                </c:pt>
                <c:pt idx="3848">
                  <c:v>7.802939603638281</c:v>
                </c:pt>
                <c:pt idx="3849">
                  <c:v>7.8136442737213709</c:v>
                </c:pt>
                <c:pt idx="3850">
                  <c:v>7.7721969544917169</c:v>
                </c:pt>
                <c:pt idx="3851">
                  <c:v>7.8274498488550988</c:v>
                </c:pt>
                <c:pt idx="3852">
                  <c:v>7.842977651639278</c:v>
                </c:pt>
                <c:pt idx="3853">
                  <c:v>7.8367548239261575</c:v>
                </c:pt>
                <c:pt idx="3854">
                  <c:v>7.7528002842887007</c:v>
                </c:pt>
                <c:pt idx="3855">
                  <c:v>7.543351121475478</c:v>
                </c:pt>
                <c:pt idx="3856">
                  <c:v>7.3409878409696132</c:v>
                </c:pt>
                <c:pt idx="3857">
                  <c:v>7.2391481244806375</c:v>
                </c:pt>
                <c:pt idx="3858">
                  <c:v>7.1144456867214139</c:v>
                </c:pt>
                <c:pt idx="3859">
                  <c:v>6.9564535897202209</c:v>
                </c:pt>
                <c:pt idx="3860">
                  <c:v>6.8840315780564936</c:v>
                </c:pt>
                <c:pt idx="3861">
                  <c:v>7.0098940366946856</c:v>
                </c:pt>
                <c:pt idx="3862">
                  <c:v>7.0990151474040584</c:v>
                </c:pt>
                <c:pt idx="3863">
                  <c:v>7.1771493096490673</c:v>
                </c:pt>
                <c:pt idx="3864">
                  <c:v>7.2942453020149856</c:v>
                </c:pt>
                <c:pt idx="3865">
                  <c:v>7.4309984903481006</c:v>
                </c:pt>
                <c:pt idx="3866">
                  <c:v>7.4196954601588834</c:v>
                </c:pt>
                <c:pt idx="3867">
                  <c:v>7.3273733198963544</c:v>
                </c:pt>
                <c:pt idx="3868">
                  <c:v>7.3990055890652249</c:v>
                </c:pt>
                <c:pt idx="3869">
                  <c:v>7.5542408549145055</c:v>
                </c:pt>
                <c:pt idx="3870">
                  <c:v>7.6006755999253466</c:v>
                </c:pt>
                <c:pt idx="3871">
                  <c:v>7.5941647747219827</c:v>
                </c:pt>
                <c:pt idx="3872">
                  <c:v>7.572669378814509</c:v>
                </c:pt>
                <c:pt idx="3873">
                  <c:v>7.6780557561169891</c:v>
                </c:pt>
                <c:pt idx="3874">
                  <c:v>7.736130050494185</c:v>
                </c:pt>
                <c:pt idx="3875">
                  <c:v>7.7202914328873424</c:v>
                </c:pt>
                <c:pt idx="3876">
                  <c:v>7.7209805144506998</c:v>
                </c:pt>
                <c:pt idx="3877">
                  <c:v>7.8232664724456944</c:v>
                </c:pt>
                <c:pt idx="3878">
                  <c:v>8.0126472940052587</c:v>
                </c:pt>
                <c:pt idx="3879">
                  <c:v>8.2328509599694808</c:v>
                </c:pt>
                <c:pt idx="3880">
                  <c:v>8.5191145033321281</c:v>
                </c:pt>
                <c:pt idx="3881">
                  <c:v>8.6958334613437867</c:v>
                </c:pt>
                <c:pt idx="3882">
                  <c:v>8.727906282363465</c:v>
                </c:pt>
                <c:pt idx="3883">
                  <c:v>8.7127860836077495</c:v>
                </c:pt>
                <c:pt idx="3884">
                  <c:v>8.6599506894178671</c:v>
                </c:pt>
                <c:pt idx="3885">
                  <c:v>8.4551003286003166</c:v>
                </c:pt>
                <c:pt idx="3886">
                  <c:v>8.2637129431062668</c:v>
                </c:pt>
                <c:pt idx="3887">
                  <c:v>8.0680560020829848</c:v>
                </c:pt>
                <c:pt idx="3888">
                  <c:v>7.9905875850490444</c:v>
                </c:pt>
                <c:pt idx="3889">
                  <c:v>8.0304637397817249</c:v>
                </c:pt>
                <c:pt idx="3890">
                  <c:v>8.1659596241942083</c:v>
                </c:pt>
                <c:pt idx="3891">
                  <c:v>8.3511828933341192</c:v>
                </c:pt>
                <c:pt idx="3892">
                  <c:v>8.535957464062621</c:v>
                </c:pt>
                <c:pt idx="3893">
                  <c:v>8.7235935744491044</c:v>
                </c:pt>
                <c:pt idx="3894">
                  <c:v>8.9440456464536613</c:v>
                </c:pt>
                <c:pt idx="3895">
                  <c:v>9.1298816865238379</c:v>
                </c:pt>
                <c:pt idx="3896">
                  <c:v>9.3477489034255807</c:v>
                </c:pt>
                <c:pt idx="3897">
                  <c:v>9.6554407663462243</c:v>
                </c:pt>
                <c:pt idx="3898">
                  <c:v>9.7672530489198337</c:v>
                </c:pt>
                <c:pt idx="3899">
                  <c:v>9.9868742761669544</c:v>
                </c:pt>
                <c:pt idx="3900">
                  <c:v>10.211819428905718</c:v>
                </c:pt>
                <c:pt idx="3901">
                  <c:v>10.438352468903476</c:v>
                </c:pt>
                <c:pt idx="3902">
                  <c:v>10.497372320171396</c:v>
                </c:pt>
                <c:pt idx="3903">
                  <c:v>10.317704355176284</c:v>
                </c:pt>
                <c:pt idx="3904">
                  <c:v>10.006851107476995</c:v>
                </c:pt>
                <c:pt idx="3905">
                  <c:v>9.7998773167300701</c:v>
                </c:pt>
                <c:pt idx="3906">
                  <c:v>9.5567885742417307</c:v>
                </c:pt>
                <c:pt idx="3907">
                  <c:v>9.4419401590255561</c:v>
                </c:pt>
                <c:pt idx="3908">
                  <c:v>9.3690136806339037</c:v>
                </c:pt>
                <c:pt idx="3909">
                  <c:v>9.2223069333253278</c:v>
                </c:pt>
                <c:pt idx="3910">
                  <c:v>9.0970824568519948</c:v>
                </c:pt>
                <c:pt idx="3911">
                  <c:v>8.9393545834634534</c:v>
                </c:pt>
                <c:pt idx="3912">
                  <c:v>8.7929253530418272</c:v>
                </c:pt>
                <c:pt idx="3913">
                  <c:v>8.5039349169745684</c:v>
                </c:pt>
                <c:pt idx="3914">
                  <c:v>8.2883580971143402</c:v>
                </c:pt>
                <c:pt idx="3915">
                  <c:v>8.3208124657156155</c:v>
                </c:pt>
                <c:pt idx="3916">
                  <c:v>8.4734748297691596</c:v>
                </c:pt>
                <c:pt idx="3917">
                  <c:v>8.4660503114374048</c:v>
                </c:pt>
                <c:pt idx="3918">
                  <c:v>8.4658770287162532</c:v>
                </c:pt>
                <c:pt idx="3919">
                  <c:v>8.4931173670546709</c:v>
                </c:pt>
                <c:pt idx="3920">
                  <c:v>8.660670449371473</c:v>
                </c:pt>
                <c:pt idx="3921">
                  <c:v>8.8133564781020848</c:v>
                </c:pt>
                <c:pt idx="3922">
                  <c:v>9.0410067207333373</c:v>
                </c:pt>
                <c:pt idx="3923">
                  <c:v>9.1827324487006265</c:v>
                </c:pt>
                <c:pt idx="3924">
                  <c:v>9.1011686309223325</c:v>
                </c:pt>
                <c:pt idx="3925">
                  <c:v>9.003218115265712</c:v>
                </c:pt>
                <c:pt idx="3926">
                  <c:v>8.9343926831152807</c:v>
                </c:pt>
                <c:pt idx="3927">
                  <c:v>8.8538860074760013</c:v>
                </c:pt>
                <c:pt idx="3928">
                  <c:v>8.6543452406950543</c:v>
                </c:pt>
                <c:pt idx="3929">
                  <c:v>8.5152995316447129</c:v>
                </c:pt>
                <c:pt idx="3930">
                  <c:v>8.4696729361450167</c:v>
                </c:pt>
                <c:pt idx="3931">
                  <c:v>8.4718165983380462</c:v>
                </c:pt>
                <c:pt idx="3932">
                  <c:v>8.3953727578970714</c:v>
                </c:pt>
                <c:pt idx="3933">
                  <c:v>8.4153256219854367</c:v>
                </c:pt>
                <c:pt idx="3934">
                  <c:v>8.5032795242049506</c:v>
                </c:pt>
                <c:pt idx="3935">
                  <c:v>8.6335076997220703</c:v>
                </c:pt>
                <c:pt idx="3936">
                  <c:v>8.7455580309435579</c:v>
                </c:pt>
                <c:pt idx="3937">
                  <c:v>8.8965479530039335</c:v>
                </c:pt>
                <c:pt idx="3938">
                  <c:v>8.9651964004217515</c:v>
                </c:pt>
                <c:pt idx="3939">
                  <c:v>8.9543150361801924</c:v>
                </c:pt>
                <c:pt idx="3940">
                  <c:v>8.9788541340618675</c:v>
                </c:pt>
                <c:pt idx="3941">
                  <c:v>8.9555561209591126</c:v>
                </c:pt>
                <c:pt idx="3942">
                  <c:v>9.0827677023951718</c:v>
                </c:pt>
                <c:pt idx="3943">
                  <c:v>9.3706981233963944</c:v>
                </c:pt>
                <c:pt idx="3944">
                  <c:v>9.4815143176555807</c:v>
                </c:pt>
                <c:pt idx="3945">
                  <c:v>9.2658597888936765</c:v>
                </c:pt>
                <c:pt idx="3946">
                  <c:v>9.0270802265986916</c:v>
                </c:pt>
                <c:pt idx="3947">
                  <c:v>8.746074714285383</c:v>
                </c:pt>
                <c:pt idx="3948">
                  <c:v>8.5667352326081403</c:v>
                </c:pt>
                <c:pt idx="3949">
                  <c:v>8.6540250084051795</c:v>
                </c:pt>
                <c:pt idx="3950">
                  <c:v>8.8028616948496978</c:v>
                </c:pt>
                <c:pt idx="3951">
                  <c:v>8.8770180853395306</c:v>
                </c:pt>
                <c:pt idx="3952">
                  <c:v>8.9320208943354977</c:v>
                </c:pt>
                <c:pt idx="3953">
                  <c:v>8.8017618793430419</c:v>
                </c:pt>
                <c:pt idx="3954">
                  <c:v>8.6240659149087708</c:v>
                </c:pt>
                <c:pt idx="3955">
                  <c:v>8.5359402024477102</c:v>
                </c:pt>
                <c:pt idx="3956">
                  <c:v>8.6037432269527709</c:v>
                </c:pt>
                <c:pt idx="3957">
                  <c:v>8.6424712798978813</c:v>
                </c:pt>
                <c:pt idx="3958">
                  <c:v>8.4404970719577204</c:v>
                </c:pt>
                <c:pt idx="3959">
                  <c:v>8.2245263251402392</c:v>
                </c:pt>
                <c:pt idx="3960">
                  <c:v>8.0102910932335281</c:v>
                </c:pt>
                <c:pt idx="3961">
                  <c:v>7.9408079912220044</c:v>
                </c:pt>
                <c:pt idx="3962">
                  <c:v>7.8785680751864273</c:v>
                </c:pt>
                <c:pt idx="3963">
                  <c:v>7.7497130307979001</c:v>
                </c:pt>
                <c:pt idx="3964">
                  <c:v>7.6484293257207456</c:v>
                </c:pt>
                <c:pt idx="3965">
                  <c:v>7.795942091808068</c:v>
                </c:pt>
                <c:pt idx="3966">
                  <c:v>7.8824619935379454</c:v>
                </c:pt>
                <c:pt idx="3967">
                  <c:v>7.9927729795721687</c:v>
                </c:pt>
                <c:pt idx="3968">
                  <c:v>8.0843799984026408</c:v>
                </c:pt>
                <c:pt idx="3969">
                  <c:v>8.1177627738120837</c:v>
                </c:pt>
                <c:pt idx="3970">
                  <c:v>8.1833449530699163</c:v>
                </c:pt>
                <c:pt idx="3971">
                  <c:v>8.2093265467637959</c:v>
                </c:pt>
                <c:pt idx="3972">
                  <c:v>8.3058328905564327</c:v>
                </c:pt>
                <c:pt idx="3973">
                  <c:v>8.3773387170569666</c:v>
                </c:pt>
                <c:pt idx="3974">
                  <c:v>8.4561248170318883</c:v>
                </c:pt>
                <c:pt idx="3975">
                  <c:v>8.633853490000881</c:v>
                </c:pt>
                <c:pt idx="3976">
                  <c:v>8.7687713951924273</c:v>
                </c:pt>
                <c:pt idx="3977">
                  <c:v>8.8842651753548196</c:v>
                </c:pt>
                <c:pt idx="3978">
                  <c:v>8.9443920449785796</c:v>
                </c:pt>
                <c:pt idx="3979">
                  <c:v>9.0888916006317757</c:v>
                </c:pt>
                <c:pt idx="3980">
                  <c:v>9.2340611608109935</c:v>
                </c:pt>
                <c:pt idx="3981">
                  <c:v>9.313473312332782</c:v>
                </c:pt>
                <c:pt idx="3982">
                  <c:v>9.3058959589339789</c:v>
                </c:pt>
                <c:pt idx="3983">
                  <c:v>9.1032274592796707</c:v>
                </c:pt>
                <c:pt idx="3984">
                  <c:v>8.7477053358638663</c:v>
                </c:pt>
                <c:pt idx="3985">
                  <c:v>8.394683664708344</c:v>
                </c:pt>
                <c:pt idx="3986">
                  <c:v>8.1591201172577268</c:v>
                </c:pt>
                <c:pt idx="3987">
                  <c:v>8.1071768605158212</c:v>
                </c:pt>
                <c:pt idx="3988">
                  <c:v>8.1121545054129225</c:v>
                </c:pt>
                <c:pt idx="3989">
                  <c:v>8.2210129487661998</c:v>
                </c:pt>
                <c:pt idx="3990">
                  <c:v>8.2820878169809617</c:v>
                </c:pt>
                <c:pt idx="3991">
                  <c:v>8.2894212213894214</c:v>
                </c:pt>
                <c:pt idx="3992">
                  <c:v>8.4232458060345952</c:v>
                </c:pt>
                <c:pt idx="3993">
                  <c:v>8.5627139694724992</c:v>
                </c:pt>
                <c:pt idx="3994">
                  <c:v>8.6031117259628225</c:v>
                </c:pt>
                <c:pt idx="3995">
                  <c:v>8.6526516197193679</c:v>
                </c:pt>
                <c:pt idx="3996">
                  <c:v>8.659211650728194</c:v>
                </c:pt>
                <c:pt idx="3997">
                  <c:v>8.6234000218733904</c:v>
                </c:pt>
                <c:pt idx="3998">
                  <c:v>8.6646226500763124</c:v>
                </c:pt>
                <c:pt idx="3999">
                  <c:v>8.7915154844215646</c:v>
                </c:pt>
                <c:pt idx="4000">
                  <c:v>9.1533074043419411</c:v>
                </c:pt>
                <c:pt idx="4001">
                  <c:v>9.4622634604267191</c:v>
                </c:pt>
                <c:pt idx="4002">
                  <c:v>9.5625461292046925</c:v>
                </c:pt>
                <c:pt idx="4003">
                  <c:v>9.5618269395252415</c:v>
                </c:pt>
                <c:pt idx="4004">
                  <c:v>9.6676329155821854</c:v>
                </c:pt>
                <c:pt idx="4005">
                  <c:v>9.858617293912495</c:v>
                </c:pt>
                <c:pt idx="4006">
                  <c:v>10.15381372134328</c:v>
                </c:pt>
                <c:pt idx="4007">
                  <c:v>10.179265704854474</c:v>
                </c:pt>
                <c:pt idx="4008">
                  <c:v>10.144450781932148</c:v>
                </c:pt>
                <c:pt idx="4009">
                  <c:v>10.108388468336075</c:v>
                </c:pt>
                <c:pt idx="4010">
                  <c:v>10.082866722415826</c:v>
                </c:pt>
                <c:pt idx="4011">
                  <c:v>10.057111517192673</c:v>
                </c:pt>
                <c:pt idx="4012">
                  <c:v>9.9850881503240423</c:v>
                </c:pt>
                <c:pt idx="4013">
                  <c:v>9.8752533857509697</c:v>
                </c:pt>
                <c:pt idx="4014">
                  <c:v>9.8220384389432134</c:v>
                </c:pt>
                <c:pt idx="4015">
                  <c:v>9.8555942402635814</c:v>
                </c:pt>
                <c:pt idx="4016">
                  <c:v>9.9049513708904211</c:v>
                </c:pt>
                <c:pt idx="4017">
                  <c:v>9.8355614688364312</c:v>
                </c:pt>
                <c:pt idx="4018">
                  <c:v>9.864409444840156</c:v>
                </c:pt>
                <c:pt idx="4019">
                  <c:v>9.9898422578885988</c:v>
                </c:pt>
                <c:pt idx="4020">
                  <c:v>9.9685292535709298</c:v>
                </c:pt>
                <c:pt idx="4021">
                  <c:v>10.059267988157687</c:v>
                </c:pt>
                <c:pt idx="4022">
                  <c:v>10.354459718610411</c:v>
                </c:pt>
                <c:pt idx="4023">
                  <c:v>10.702023866028505</c:v>
                </c:pt>
                <c:pt idx="4024">
                  <c:v>11.078031439346974</c:v>
                </c:pt>
                <c:pt idx="4025">
                  <c:v>11.397395042738895</c:v>
                </c:pt>
                <c:pt idx="4026">
                  <c:v>11.542068974478997</c:v>
                </c:pt>
                <c:pt idx="4027">
                  <c:v>11.662432324132901</c:v>
                </c:pt>
                <c:pt idx="4028">
                  <c:v>11.580235998782628</c:v>
                </c:pt>
                <c:pt idx="4029">
                  <c:v>11.547817526942826</c:v>
                </c:pt>
              </c:numCache>
            </c:numRef>
          </c:yVal>
          <c:smooth val="0"/>
          <c:extLst>
            <c:ext xmlns:c16="http://schemas.microsoft.com/office/drawing/2014/chart" uri="{C3380CC4-5D6E-409C-BE32-E72D297353CC}">
              <c16:uniqueId val="{00000003-1892-4D66-8174-3DB6CDE97308}"/>
            </c:ext>
          </c:extLst>
        </c:ser>
        <c:dLbls>
          <c:showLegendKey val="0"/>
          <c:showVal val="0"/>
          <c:showCatName val="0"/>
          <c:showSerName val="0"/>
          <c:showPercent val="0"/>
          <c:showBubbleSize val="0"/>
        </c:dLbls>
        <c:axId val="677760120"/>
        <c:axId val="677760480"/>
      </c:scatterChart>
      <c:valAx>
        <c:axId val="677760120"/>
        <c:scaling>
          <c:orientation val="minMax"/>
          <c:max val="12"/>
        </c:scaling>
        <c:delete val="0"/>
        <c:axPos val="b"/>
        <c:numFmt formatCode="0" sourceLinked="0"/>
        <c:majorTickMark val="none"/>
        <c:minorTickMark val="none"/>
        <c:tickLblPos val="nextTo"/>
        <c:spPr>
          <a:noFill/>
          <a:ln w="9525" cap="flat" cmpd="sng" algn="ctr">
            <a:solidFill>
              <a:sysClr val="windowText" lastClr="000000"/>
            </a:solidFill>
            <a:round/>
          </a:ln>
          <a:effectLst/>
        </c:spPr>
        <c:txPr>
          <a:bodyPr rot="-60000000" vert="horz"/>
          <a:lstStyle/>
          <a:p>
            <a:pPr>
              <a:defRPr/>
            </a:pPr>
            <a:endParaRPr lang="en-US"/>
          </a:p>
        </c:txPr>
        <c:crossAx val="677760480"/>
        <c:crosses val="autoZero"/>
        <c:crossBetween val="midCat"/>
        <c:majorUnit val="2"/>
      </c:valAx>
      <c:valAx>
        <c:axId val="677760480"/>
        <c:scaling>
          <c:orientation val="minMax"/>
          <c:max val="28"/>
          <c:min val="0"/>
        </c:scaling>
        <c:delete val="0"/>
        <c:axPos val="l"/>
        <c:numFmt formatCode="0" sourceLinked="0"/>
        <c:majorTickMark val="none"/>
        <c:minorTickMark val="none"/>
        <c:tickLblPos val="nextTo"/>
        <c:spPr>
          <a:noFill/>
          <a:ln w="9525" cap="flat" cmpd="sng" algn="ctr">
            <a:solidFill>
              <a:sysClr val="windowText" lastClr="000000"/>
            </a:solidFill>
            <a:round/>
          </a:ln>
          <a:effectLst/>
        </c:spPr>
        <c:txPr>
          <a:bodyPr rot="-60000000" vert="horz"/>
          <a:lstStyle/>
          <a:p>
            <a:pPr>
              <a:defRPr/>
            </a:pPr>
            <a:endParaRPr lang="en-US"/>
          </a:p>
        </c:txPr>
        <c:crossAx val="677760120"/>
        <c:crosses val="autoZero"/>
        <c:crossBetween val="midCat"/>
        <c:majorUnit val="6"/>
      </c:valAx>
      <c:spPr>
        <a:noFill/>
        <a:ln w="25400">
          <a:noFill/>
        </a:ln>
        <a:effectLst/>
      </c:spPr>
    </c:plotArea>
    <c:plotVisOnly val="1"/>
    <c:dispBlanksAs val="gap"/>
    <c:showDLblsOverMax val="0"/>
    <c:extLst/>
  </c:chart>
  <c:spPr>
    <a:ln>
      <a:noFill/>
    </a:ln>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1146998824320133E-2"/>
          <c:y val="8.2517956773739229E-2"/>
          <c:w val="0.85847789746383951"/>
          <c:h val="0.19734532257190834"/>
        </c:manualLayout>
      </c:layout>
      <c:scatterChart>
        <c:scatterStyle val="lineMarker"/>
        <c:varyColors val="0"/>
        <c:ser>
          <c:idx val="0"/>
          <c:order val="0"/>
          <c:tx>
            <c:strRef>
              <c:f>'Graphs (2)'!$Y$1</c:f>
              <c:strCache>
                <c:ptCount val="1"/>
                <c:pt idx="0">
                  <c:v>N₂</c:v>
                </c:pt>
              </c:strCache>
            </c:strRef>
          </c:tx>
          <c:spPr>
            <a:ln w="12700">
              <a:solidFill>
                <a:srgbClr val="FFC0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Summary!$C$3:$C$4032</c:f>
              <c:numCache>
                <c:formatCode>0.000</c:formatCode>
                <c:ptCount val="4030"/>
                <c:pt idx="0">
                  <c:v>15.445600016436659</c:v>
                </c:pt>
                <c:pt idx="1">
                  <c:v>15.635837300044352</c:v>
                </c:pt>
                <c:pt idx="2">
                  <c:v>15.66681537421602</c:v>
                </c:pt>
                <c:pt idx="3">
                  <c:v>15.448707852122295</c:v>
                </c:pt>
                <c:pt idx="4">
                  <c:v>15.203472553907885</c:v>
                </c:pt>
                <c:pt idx="5">
                  <c:v>15.064708596937484</c:v>
                </c:pt>
                <c:pt idx="6">
                  <c:v>15.007660226060876</c:v>
                </c:pt>
                <c:pt idx="7">
                  <c:v>14.823863397875289</c:v>
                </c:pt>
                <c:pt idx="8">
                  <c:v>14.744887815387061</c:v>
                </c:pt>
                <c:pt idx="9">
                  <c:v>14.739803511531724</c:v>
                </c:pt>
                <c:pt idx="10">
                  <c:v>14.956329640034696</c:v>
                </c:pt>
                <c:pt idx="11">
                  <c:v>15.112468310182505</c:v>
                </c:pt>
                <c:pt idx="12">
                  <c:v>15.13271208196802</c:v>
                </c:pt>
                <c:pt idx="13">
                  <c:v>15.034902569167464</c:v>
                </c:pt>
                <c:pt idx="14">
                  <c:v>14.917833387126123</c:v>
                </c:pt>
                <c:pt idx="15">
                  <c:v>14.722764038628569</c:v>
                </c:pt>
                <c:pt idx="16">
                  <c:v>14.464667963595105</c:v>
                </c:pt>
                <c:pt idx="17">
                  <c:v>14.327523552788794</c:v>
                </c:pt>
                <c:pt idx="18">
                  <c:v>14.39737815217253</c:v>
                </c:pt>
                <c:pt idx="19">
                  <c:v>14.453845059771888</c:v>
                </c:pt>
                <c:pt idx="20">
                  <c:v>14.396309823920706</c:v>
                </c:pt>
                <c:pt idx="21">
                  <c:v>14.36137518996164</c:v>
                </c:pt>
                <c:pt idx="22">
                  <c:v>14.313155513073472</c:v>
                </c:pt>
                <c:pt idx="23">
                  <c:v>14.444515177059886</c:v>
                </c:pt>
                <c:pt idx="24">
                  <c:v>14.602367809902159</c:v>
                </c:pt>
                <c:pt idx="25">
                  <c:v>14.702220164451827</c:v>
                </c:pt>
                <c:pt idx="26">
                  <c:v>14.642045216444592</c:v>
                </c:pt>
                <c:pt idx="27">
                  <c:v>14.646671726036962</c:v>
                </c:pt>
                <c:pt idx="28">
                  <c:v>14.775528421045298</c:v>
                </c:pt>
                <c:pt idx="29">
                  <c:v>14.889398722993091</c:v>
                </c:pt>
                <c:pt idx="30">
                  <c:v>15.037959928349064</c:v>
                </c:pt>
                <c:pt idx="31">
                  <c:v>15.24227417029938</c:v>
                </c:pt>
                <c:pt idx="32">
                  <c:v>15.25368489777687</c:v>
                </c:pt>
                <c:pt idx="33">
                  <c:v>15.08933290181475</c:v>
                </c:pt>
                <c:pt idx="34">
                  <c:v>15.079054428383268</c:v>
                </c:pt>
                <c:pt idx="35">
                  <c:v>15.022224444576393</c:v>
                </c:pt>
                <c:pt idx="36">
                  <c:v>14.980907633091029</c:v>
                </c:pt>
                <c:pt idx="37">
                  <c:v>15.12979488943996</c:v>
                </c:pt>
                <c:pt idx="38">
                  <c:v>15.371421486373427</c:v>
                </c:pt>
                <c:pt idx="39">
                  <c:v>15.473515443445701</c:v>
                </c:pt>
                <c:pt idx="40">
                  <c:v>15.484448541139859</c:v>
                </c:pt>
                <c:pt idx="41">
                  <c:v>15.469677369406885</c:v>
                </c:pt>
                <c:pt idx="42">
                  <c:v>15.392945489289323</c:v>
                </c:pt>
                <c:pt idx="43">
                  <c:v>15.34582091624447</c:v>
                </c:pt>
                <c:pt idx="44">
                  <c:v>15.365666555579097</c:v>
                </c:pt>
                <c:pt idx="45">
                  <c:v>15.378572456367598</c:v>
                </c:pt>
                <c:pt idx="46">
                  <c:v>15.372154103897484</c:v>
                </c:pt>
                <c:pt idx="47">
                  <c:v>15.489079903120521</c:v>
                </c:pt>
                <c:pt idx="48">
                  <c:v>15.633795621795876</c:v>
                </c:pt>
                <c:pt idx="49">
                  <c:v>15.831213840477984</c:v>
                </c:pt>
                <c:pt idx="50">
                  <c:v>15.868385707715325</c:v>
                </c:pt>
                <c:pt idx="51">
                  <c:v>15.818974986219169</c:v>
                </c:pt>
                <c:pt idx="52">
                  <c:v>15.699090016051716</c:v>
                </c:pt>
                <c:pt idx="53">
                  <c:v>15.569280510998867</c:v>
                </c:pt>
                <c:pt idx="54">
                  <c:v>15.432647585326514</c:v>
                </c:pt>
                <c:pt idx="55">
                  <c:v>15.445652608633322</c:v>
                </c:pt>
                <c:pt idx="56">
                  <c:v>15.455960721072588</c:v>
                </c:pt>
                <c:pt idx="57">
                  <c:v>15.465603670524938</c:v>
                </c:pt>
                <c:pt idx="58">
                  <c:v>15.667374591369351</c:v>
                </c:pt>
                <c:pt idx="59">
                  <c:v>15.82173928571868</c:v>
                </c:pt>
                <c:pt idx="60">
                  <c:v>15.760500072849492</c:v>
                </c:pt>
                <c:pt idx="61">
                  <c:v>15.72736900101866</c:v>
                </c:pt>
                <c:pt idx="62">
                  <c:v>15.706201402407855</c:v>
                </c:pt>
                <c:pt idx="63">
                  <c:v>15.849002646587785</c:v>
                </c:pt>
                <c:pt idx="64">
                  <c:v>15.93906231173924</c:v>
                </c:pt>
                <c:pt idx="65">
                  <c:v>15.969188872851225</c:v>
                </c:pt>
                <c:pt idx="66">
                  <c:v>16.096335434402238</c:v>
                </c:pt>
                <c:pt idx="67">
                  <c:v>16.036205469492256</c:v>
                </c:pt>
                <c:pt idx="68">
                  <c:v>15.955645657641284</c:v>
                </c:pt>
                <c:pt idx="69">
                  <c:v>15.714999346293906</c:v>
                </c:pt>
                <c:pt idx="70">
                  <c:v>15.548141929251033</c:v>
                </c:pt>
                <c:pt idx="71">
                  <c:v>15.46889254475049</c:v>
                </c:pt>
                <c:pt idx="72">
                  <c:v>15.276311246523161</c:v>
                </c:pt>
                <c:pt idx="73">
                  <c:v>15.143248358348529</c:v>
                </c:pt>
                <c:pt idx="74">
                  <c:v>15.124849857582351</c:v>
                </c:pt>
                <c:pt idx="75">
                  <c:v>15.287551236103658</c:v>
                </c:pt>
                <c:pt idx="76">
                  <c:v>15.254822545332342</c:v>
                </c:pt>
                <c:pt idx="77">
                  <c:v>14.939843562876245</c:v>
                </c:pt>
                <c:pt idx="78">
                  <c:v>14.751234976156605</c:v>
                </c:pt>
                <c:pt idx="79">
                  <c:v>14.750803429020099</c:v>
                </c:pt>
                <c:pt idx="80">
                  <c:v>14.678573939993509</c:v>
                </c:pt>
                <c:pt idx="81">
                  <c:v>14.518369598055894</c:v>
                </c:pt>
                <c:pt idx="82">
                  <c:v>14.406708580409125</c:v>
                </c:pt>
                <c:pt idx="83">
                  <c:v>14.371087625295667</c:v>
                </c:pt>
                <c:pt idx="84">
                  <c:v>14.372668781806702</c:v>
                </c:pt>
                <c:pt idx="85">
                  <c:v>14.414129558662655</c:v>
                </c:pt>
                <c:pt idx="86">
                  <c:v>14.499344238388524</c:v>
                </c:pt>
                <c:pt idx="87">
                  <c:v>14.460222057984993</c:v>
                </c:pt>
                <c:pt idx="88">
                  <c:v>14.255018143581669</c:v>
                </c:pt>
                <c:pt idx="89">
                  <c:v>14.06144539775465</c:v>
                </c:pt>
                <c:pt idx="90">
                  <c:v>13.956034847394852</c:v>
                </c:pt>
                <c:pt idx="91">
                  <c:v>13.794151575737754</c:v>
                </c:pt>
                <c:pt idx="92">
                  <c:v>13.846727534911684</c:v>
                </c:pt>
                <c:pt idx="93">
                  <c:v>13.877179657725799</c:v>
                </c:pt>
                <c:pt idx="94">
                  <c:v>13.959645309936386</c:v>
                </c:pt>
                <c:pt idx="95">
                  <c:v>14.113551740062674</c:v>
                </c:pt>
                <c:pt idx="96">
                  <c:v>14.257502776359498</c:v>
                </c:pt>
                <c:pt idx="97">
                  <c:v>14.39835136145547</c:v>
                </c:pt>
                <c:pt idx="98">
                  <c:v>14.636755101889326</c:v>
                </c:pt>
                <c:pt idx="99">
                  <c:v>14.762030164461221</c:v>
                </c:pt>
                <c:pt idx="100">
                  <c:v>14.656631896731604</c:v>
                </c:pt>
                <c:pt idx="101">
                  <c:v>14.58309188809414</c:v>
                </c:pt>
                <c:pt idx="102">
                  <c:v>14.459767870328665</c:v>
                </c:pt>
                <c:pt idx="103">
                  <c:v>14.493735481359726</c:v>
                </c:pt>
                <c:pt idx="104">
                  <c:v>14.694063451216463</c:v>
                </c:pt>
                <c:pt idx="105">
                  <c:v>14.826946297109956</c:v>
                </c:pt>
                <c:pt idx="106">
                  <c:v>14.788425499974696</c:v>
                </c:pt>
                <c:pt idx="107">
                  <c:v>15.033030618307375</c:v>
                </c:pt>
                <c:pt idx="108">
                  <c:v>15.415842835619809</c:v>
                </c:pt>
                <c:pt idx="109">
                  <c:v>15.592240439229855</c:v>
                </c:pt>
                <c:pt idx="110">
                  <c:v>15.68859117244302</c:v>
                </c:pt>
                <c:pt idx="111">
                  <c:v>15.845126817633245</c:v>
                </c:pt>
                <c:pt idx="112">
                  <c:v>16.108080617445882</c:v>
                </c:pt>
                <c:pt idx="113">
                  <c:v>16.445687402944937</c:v>
                </c:pt>
                <c:pt idx="114">
                  <c:v>16.959050618518532</c:v>
                </c:pt>
                <c:pt idx="115">
                  <c:v>17.370806324400291</c:v>
                </c:pt>
                <c:pt idx="116">
                  <c:v>17.579643387902326</c:v>
                </c:pt>
                <c:pt idx="117">
                  <c:v>17.694182395879874</c:v>
                </c:pt>
                <c:pt idx="118">
                  <c:v>17.728362077776264</c:v>
                </c:pt>
                <c:pt idx="119">
                  <c:v>17.691280127538942</c:v>
                </c:pt>
                <c:pt idx="120">
                  <c:v>17.524559936145351</c:v>
                </c:pt>
                <c:pt idx="121">
                  <c:v>17.1551921500124</c:v>
                </c:pt>
                <c:pt idx="122">
                  <c:v>16.972714890813531</c:v>
                </c:pt>
                <c:pt idx="123">
                  <c:v>17.056049637563365</c:v>
                </c:pt>
                <c:pt idx="124">
                  <c:v>17.227867055587637</c:v>
                </c:pt>
                <c:pt idx="125">
                  <c:v>17.355901635757476</c:v>
                </c:pt>
                <c:pt idx="126">
                  <c:v>17.337798690863004</c:v>
                </c:pt>
                <c:pt idx="127">
                  <c:v>17.168830806855048</c:v>
                </c:pt>
                <c:pt idx="128">
                  <c:v>16.971369973036456</c:v>
                </c:pt>
                <c:pt idx="129">
                  <c:v>16.814674778722217</c:v>
                </c:pt>
                <c:pt idx="130">
                  <c:v>16.918738214597742</c:v>
                </c:pt>
                <c:pt idx="131">
                  <c:v>16.911013361915785</c:v>
                </c:pt>
                <c:pt idx="132">
                  <c:v>16.887258843392843</c:v>
                </c:pt>
                <c:pt idx="133">
                  <c:v>16.900483601436818</c:v>
                </c:pt>
                <c:pt idx="134">
                  <c:v>17.273842240484193</c:v>
                </c:pt>
                <c:pt idx="135">
                  <c:v>17.352765143323349</c:v>
                </c:pt>
                <c:pt idx="136">
                  <c:v>17.442710481050796</c:v>
                </c:pt>
                <c:pt idx="137">
                  <c:v>17.442287436268369</c:v>
                </c:pt>
                <c:pt idx="138">
                  <c:v>17.504078818436714</c:v>
                </c:pt>
                <c:pt idx="139">
                  <c:v>17.466883385372654</c:v>
                </c:pt>
                <c:pt idx="140">
                  <c:v>17.236353983176684</c:v>
                </c:pt>
                <c:pt idx="141">
                  <c:v>16.922880613987186</c:v>
                </c:pt>
                <c:pt idx="142">
                  <c:v>16.85621217245107</c:v>
                </c:pt>
                <c:pt idx="143">
                  <c:v>16.867068243482812</c:v>
                </c:pt>
                <c:pt idx="144">
                  <c:v>16.998370375205194</c:v>
                </c:pt>
                <c:pt idx="145">
                  <c:v>17.133882248637697</c:v>
                </c:pt>
                <c:pt idx="146">
                  <c:v>17.382855893501269</c:v>
                </c:pt>
                <c:pt idx="147">
                  <c:v>17.484575001712187</c:v>
                </c:pt>
                <c:pt idx="148">
                  <c:v>17.587434338803764</c:v>
                </c:pt>
                <c:pt idx="149">
                  <c:v>17.612841423072005</c:v>
                </c:pt>
                <c:pt idx="150">
                  <c:v>17.542682659873606</c:v>
                </c:pt>
                <c:pt idx="151">
                  <c:v>17.576700864777152</c:v>
                </c:pt>
                <c:pt idx="152">
                  <c:v>17.625216294714722</c:v>
                </c:pt>
                <c:pt idx="153">
                  <c:v>17.488811913995814</c:v>
                </c:pt>
                <c:pt idx="154">
                  <c:v>17.383795257640049</c:v>
                </c:pt>
                <c:pt idx="155">
                  <c:v>17.193681907837856</c:v>
                </c:pt>
                <c:pt idx="156">
                  <c:v>17.07788240204194</c:v>
                </c:pt>
                <c:pt idx="157">
                  <c:v>17.095081416669604</c:v>
                </c:pt>
                <c:pt idx="158">
                  <c:v>17.017886970779408</c:v>
                </c:pt>
                <c:pt idx="159">
                  <c:v>16.750649195674665</c:v>
                </c:pt>
                <c:pt idx="160">
                  <c:v>16.431391594212158</c:v>
                </c:pt>
                <c:pt idx="161">
                  <c:v>16.243987469373725</c:v>
                </c:pt>
                <c:pt idx="162">
                  <c:v>16.246602706435901</c:v>
                </c:pt>
                <c:pt idx="163">
                  <c:v>16.318867015278141</c:v>
                </c:pt>
                <c:pt idx="164">
                  <c:v>16.436584788253167</c:v>
                </c:pt>
                <c:pt idx="165">
                  <c:v>16.407135017802265</c:v>
                </c:pt>
                <c:pt idx="166">
                  <c:v>16.338937007876318</c:v>
                </c:pt>
                <c:pt idx="167">
                  <c:v>16.226521887613828</c:v>
                </c:pt>
                <c:pt idx="168">
                  <c:v>16.066677064594476</c:v>
                </c:pt>
                <c:pt idx="169">
                  <c:v>16.12264636129817</c:v>
                </c:pt>
                <c:pt idx="170">
                  <c:v>16.437534086141902</c:v>
                </c:pt>
                <c:pt idx="171">
                  <c:v>16.773057892546806</c:v>
                </c:pt>
                <c:pt idx="172">
                  <c:v>16.90547969223427</c:v>
                </c:pt>
                <c:pt idx="173">
                  <c:v>16.926114686133374</c:v>
                </c:pt>
                <c:pt idx="174">
                  <c:v>16.866752827512119</c:v>
                </c:pt>
                <c:pt idx="175">
                  <c:v>16.767896049936329</c:v>
                </c:pt>
                <c:pt idx="176">
                  <c:v>16.477647138639949</c:v>
                </c:pt>
                <c:pt idx="177">
                  <c:v>16.437355651541036</c:v>
                </c:pt>
                <c:pt idx="178">
                  <c:v>16.382737829076273</c:v>
                </c:pt>
                <c:pt idx="179">
                  <c:v>16.214081447798716</c:v>
                </c:pt>
                <c:pt idx="180">
                  <c:v>16.179845599446995</c:v>
                </c:pt>
                <c:pt idx="181">
                  <c:v>16.100669350393872</c:v>
                </c:pt>
                <c:pt idx="182">
                  <c:v>15.912712176051519</c:v>
                </c:pt>
                <c:pt idx="183">
                  <c:v>15.866064674061938</c:v>
                </c:pt>
                <c:pt idx="184">
                  <c:v>15.839732302172701</c:v>
                </c:pt>
                <c:pt idx="185">
                  <c:v>15.992809837412562</c:v>
                </c:pt>
                <c:pt idx="186">
                  <c:v>16.110061538858954</c:v>
                </c:pt>
                <c:pt idx="187">
                  <c:v>16.233355446959621</c:v>
                </c:pt>
                <c:pt idx="188">
                  <c:v>16.314835750125596</c:v>
                </c:pt>
                <c:pt idx="189">
                  <c:v>16.47222369081317</c:v>
                </c:pt>
                <c:pt idx="190">
                  <c:v>16.727273387550039</c:v>
                </c:pt>
                <c:pt idx="191">
                  <c:v>16.910983118578894</c:v>
                </c:pt>
                <c:pt idx="192">
                  <c:v>16.950648530354989</c:v>
                </c:pt>
                <c:pt idx="193">
                  <c:v>16.928224720215958</c:v>
                </c:pt>
                <c:pt idx="194">
                  <c:v>17.031751088092133</c:v>
                </c:pt>
                <c:pt idx="195">
                  <c:v>17.258315276020706</c:v>
                </c:pt>
                <c:pt idx="196">
                  <c:v>17.50980775848252</c:v>
                </c:pt>
                <c:pt idx="197">
                  <c:v>17.475307024421049</c:v>
                </c:pt>
                <c:pt idx="198">
                  <c:v>17.32731280660871</c:v>
                </c:pt>
                <c:pt idx="199">
                  <c:v>17.205711612842954</c:v>
                </c:pt>
                <c:pt idx="200">
                  <c:v>17.108278444180446</c:v>
                </c:pt>
                <c:pt idx="201">
                  <c:v>16.930750399209419</c:v>
                </c:pt>
                <c:pt idx="202">
                  <c:v>16.558742137483261</c:v>
                </c:pt>
                <c:pt idx="203">
                  <c:v>16.204755827105721</c:v>
                </c:pt>
                <c:pt idx="204">
                  <c:v>16.017041089913803</c:v>
                </c:pt>
                <c:pt idx="205">
                  <c:v>15.916522199796185</c:v>
                </c:pt>
                <c:pt idx="206">
                  <c:v>15.789805679634988</c:v>
                </c:pt>
                <c:pt idx="207">
                  <c:v>15.6532735643904</c:v>
                </c:pt>
                <c:pt idx="208">
                  <c:v>15.734626446473943</c:v>
                </c:pt>
                <c:pt idx="209">
                  <c:v>15.888239361867562</c:v>
                </c:pt>
                <c:pt idx="210">
                  <c:v>16.23476591650638</c:v>
                </c:pt>
                <c:pt idx="211">
                  <c:v>16.511407805066106</c:v>
                </c:pt>
                <c:pt idx="212">
                  <c:v>16.709615293224829</c:v>
                </c:pt>
                <c:pt idx="213">
                  <c:v>16.843799888008856</c:v>
                </c:pt>
                <c:pt idx="214">
                  <c:v>16.920152268152805</c:v>
                </c:pt>
                <c:pt idx="215">
                  <c:v>16.766815467395336</c:v>
                </c:pt>
                <c:pt idx="216">
                  <c:v>16.677593315185696</c:v>
                </c:pt>
                <c:pt idx="217">
                  <c:v>16.473588571410318</c:v>
                </c:pt>
                <c:pt idx="218">
                  <c:v>16.306206633609069</c:v>
                </c:pt>
                <c:pt idx="219">
                  <c:v>16.354081528648816</c:v>
                </c:pt>
                <c:pt idx="220">
                  <c:v>16.440912775457331</c:v>
                </c:pt>
                <c:pt idx="221">
                  <c:v>16.671920674677004</c:v>
                </c:pt>
                <c:pt idx="222">
                  <c:v>16.594286340471022</c:v>
                </c:pt>
                <c:pt idx="223">
                  <c:v>16.471114781038214</c:v>
                </c:pt>
                <c:pt idx="224">
                  <c:v>16.399584002104316</c:v>
                </c:pt>
                <c:pt idx="225">
                  <c:v>16.312745007703533</c:v>
                </c:pt>
                <c:pt idx="226">
                  <c:v>16.191642635770371</c:v>
                </c:pt>
                <c:pt idx="227">
                  <c:v>16.280463903719188</c:v>
                </c:pt>
                <c:pt idx="228">
                  <c:v>16.251487072565105</c:v>
                </c:pt>
                <c:pt idx="229">
                  <c:v>16.268590795400613</c:v>
                </c:pt>
                <c:pt idx="230">
                  <c:v>16.397457608231882</c:v>
                </c:pt>
                <c:pt idx="231">
                  <c:v>16.562094988787099</c:v>
                </c:pt>
                <c:pt idx="232">
                  <c:v>16.516346762385979</c:v>
                </c:pt>
                <c:pt idx="233">
                  <c:v>16.407054078442862</c:v>
                </c:pt>
                <c:pt idx="234">
                  <c:v>16.459281309713354</c:v>
                </c:pt>
                <c:pt idx="235">
                  <c:v>16.645048271373046</c:v>
                </c:pt>
                <c:pt idx="236">
                  <c:v>16.648704606315366</c:v>
                </c:pt>
                <c:pt idx="237">
                  <c:v>16.611301350877245</c:v>
                </c:pt>
                <c:pt idx="238">
                  <c:v>16.726956255065399</c:v>
                </c:pt>
                <c:pt idx="239">
                  <c:v>16.912102101450404</c:v>
                </c:pt>
                <c:pt idx="240">
                  <c:v>17.200603738902338</c:v>
                </c:pt>
                <c:pt idx="241">
                  <c:v>17.363222936051812</c:v>
                </c:pt>
                <c:pt idx="242">
                  <c:v>17.312796698620467</c:v>
                </c:pt>
                <c:pt idx="243">
                  <c:v>17.131865663799257</c:v>
                </c:pt>
                <c:pt idx="244">
                  <c:v>17.058112163581498</c:v>
                </c:pt>
                <c:pt idx="245">
                  <c:v>16.963823686879721</c:v>
                </c:pt>
                <c:pt idx="246">
                  <c:v>16.919157755648325</c:v>
                </c:pt>
                <c:pt idx="247">
                  <c:v>17.001017030083638</c:v>
                </c:pt>
                <c:pt idx="248">
                  <c:v>17.143322368021956</c:v>
                </c:pt>
                <c:pt idx="249">
                  <c:v>17.082971896279343</c:v>
                </c:pt>
                <c:pt idx="250">
                  <c:v>16.918953376118431</c:v>
                </c:pt>
                <c:pt idx="251">
                  <c:v>16.634287527673809</c:v>
                </c:pt>
                <c:pt idx="252">
                  <c:v>16.673226493385389</c:v>
                </c:pt>
                <c:pt idx="253">
                  <c:v>16.713406150678519</c:v>
                </c:pt>
                <c:pt idx="254">
                  <c:v>16.740312192703826</c:v>
                </c:pt>
                <c:pt idx="255">
                  <c:v>16.68970780559463</c:v>
                </c:pt>
                <c:pt idx="256">
                  <c:v>16.517380509293034</c:v>
                </c:pt>
                <c:pt idx="257">
                  <c:v>16.434482988968465</c:v>
                </c:pt>
                <c:pt idx="258">
                  <c:v>16.320190302926292</c:v>
                </c:pt>
                <c:pt idx="259">
                  <c:v>16.331798820789032</c:v>
                </c:pt>
                <c:pt idx="260">
                  <c:v>16.459470862227462</c:v>
                </c:pt>
                <c:pt idx="261">
                  <c:v>16.504693866578826</c:v>
                </c:pt>
                <c:pt idx="262">
                  <c:v>16.558417976012358</c:v>
                </c:pt>
                <c:pt idx="263">
                  <c:v>16.543459655436155</c:v>
                </c:pt>
                <c:pt idx="264">
                  <c:v>16.738721919367904</c:v>
                </c:pt>
                <c:pt idx="265">
                  <c:v>17.045386279960034</c:v>
                </c:pt>
                <c:pt idx="266">
                  <c:v>17.132690984321272</c:v>
                </c:pt>
                <c:pt idx="267">
                  <c:v>17.266251446170163</c:v>
                </c:pt>
                <c:pt idx="268">
                  <c:v>17.237594680200001</c:v>
                </c:pt>
                <c:pt idx="269">
                  <c:v>17.004068528173789</c:v>
                </c:pt>
                <c:pt idx="270">
                  <c:v>16.700959049930102</c:v>
                </c:pt>
                <c:pt idx="271">
                  <c:v>16.530446538290718</c:v>
                </c:pt>
                <c:pt idx="272">
                  <c:v>16.51823427271411</c:v>
                </c:pt>
                <c:pt idx="273">
                  <c:v>16.534945121163599</c:v>
                </c:pt>
                <c:pt idx="274">
                  <c:v>16.609887681748525</c:v>
                </c:pt>
                <c:pt idx="275">
                  <c:v>16.733473277194772</c:v>
                </c:pt>
                <c:pt idx="276">
                  <c:v>16.810898630263825</c:v>
                </c:pt>
                <c:pt idx="277">
                  <c:v>16.90546578682925</c:v>
                </c:pt>
                <c:pt idx="278">
                  <c:v>16.971023354675491</c:v>
                </c:pt>
                <c:pt idx="279">
                  <c:v>16.993231698863362</c:v>
                </c:pt>
                <c:pt idx="280">
                  <c:v>16.991508426780037</c:v>
                </c:pt>
                <c:pt idx="281">
                  <c:v>16.932959975411112</c:v>
                </c:pt>
                <c:pt idx="282">
                  <c:v>16.864757040999052</c:v>
                </c:pt>
                <c:pt idx="283">
                  <c:v>17.011955810751822</c:v>
                </c:pt>
                <c:pt idx="284">
                  <c:v>17.253823099026249</c:v>
                </c:pt>
                <c:pt idx="285">
                  <c:v>17.365391376601238</c:v>
                </c:pt>
                <c:pt idx="286">
                  <c:v>17.58480568182318</c:v>
                </c:pt>
                <c:pt idx="287">
                  <c:v>17.828641657469021</c:v>
                </c:pt>
                <c:pt idx="288">
                  <c:v>17.904804639131072</c:v>
                </c:pt>
                <c:pt idx="289">
                  <c:v>17.994903166705036</c:v>
                </c:pt>
                <c:pt idx="290">
                  <c:v>18.180788508254455</c:v>
                </c:pt>
                <c:pt idx="291">
                  <c:v>18.39192522297909</c:v>
                </c:pt>
                <c:pt idx="292">
                  <c:v>18.65743218604662</c:v>
                </c:pt>
                <c:pt idx="293">
                  <c:v>18.9166530852488</c:v>
                </c:pt>
                <c:pt idx="294">
                  <c:v>19.112077455351965</c:v>
                </c:pt>
                <c:pt idx="295">
                  <c:v>19.249296124728357</c:v>
                </c:pt>
                <c:pt idx="296">
                  <c:v>19.27987792000409</c:v>
                </c:pt>
                <c:pt idx="297">
                  <c:v>19.111182319152011</c:v>
                </c:pt>
                <c:pt idx="298">
                  <c:v>18.860918850131593</c:v>
                </c:pt>
                <c:pt idx="299">
                  <c:v>18.620787537213065</c:v>
                </c:pt>
                <c:pt idx="300">
                  <c:v>18.562449118089202</c:v>
                </c:pt>
                <c:pt idx="301">
                  <c:v>18.496017114703715</c:v>
                </c:pt>
                <c:pt idx="302">
                  <c:v>18.295998661821773</c:v>
                </c:pt>
                <c:pt idx="303">
                  <c:v>18.170422793896606</c:v>
                </c:pt>
                <c:pt idx="304">
                  <c:v>18.086551631037757</c:v>
                </c:pt>
                <c:pt idx="305">
                  <c:v>17.971869547655917</c:v>
                </c:pt>
                <c:pt idx="306">
                  <c:v>17.734184397471388</c:v>
                </c:pt>
                <c:pt idx="307">
                  <c:v>17.706468091253736</c:v>
                </c:pt>
                <c:pt idx="308">
                  <c:v>17.794521711063208</c:v>
                </c:pt>
                <c:pt idx="309">
                  <c:v>17.854889968084251</c:v>
                </c:pt>
                <c:pt idx="310">
                  <c:v>17.537754279568937</c:v>
                </c:pt>
                <c:pt idx="311">
                  <c:v>17.258042274389293</c:v>
                </c:pt>
                <c:pt idx="312">
                  <c:v>17.219042107194092</c:v>
                </c:pt>
                <c:pt idx="313">
                  <c:v>17.129998950516853</c:v>
                </c:pt>
                <c:pt idx="314">
                  <c:v>17.035532438049096</c:v>
                </c:pt>
                <c:pt idx="315">
                  <c:v>16.875599411041701</c:v>
                </c:pt>
                <c:pt idx="316">
                  <c:v>16.784759421093728</c:v>
                </c:pt>
                <c:pt idx="317">
                  <c:v>16.71945841854491</c:v>
                </c:pt>
                <c:pt idx="318">
                  <c:v>16.635331946223271</c:v>
                </c:pt>
                <c:pt idx="319">
                  <c:v>16.655406448660997</c:v>
                </c:pt>
                <c:pt idx="320">
                  <c:v>16.675913886265956</c:v>
                </c:pt>
                <c:pt idx="321">
                  <c:v>16.883502449310527</c:v>
                </c:pt>
                <c:pt idx="322">
                  <c:v>16.963541869041503</c:v>
                </c:pt>
                <c:pt idx="323">
                  <c:v>17.011558049471802</c:v>
                </c:pt>
                <c:pt idx="324">
                  <c:v>17.149004563303787</c:v>
                </c:pt>
                <c:pt idx="325">
                  <c:v>17.038194276992673</c:v>
                </c:pt>
                <c:pt idx="326">
                  <c:v>17.131219142337656</c:v>
                </c:pt>
                <c:pt idx="327">
                  <c:v>17.248961153298808</c:v>
                </c:pt>
                <c:pt idx="328">
                  <c:v>17.377662280034407</c:v>
                </c:pt>
                <c:pt idx="329">
                  <c:v>17.293099492248722</c:v>
                </c:pt>
                <c:pt idx="330">
                  <c:v>17.101204357375931</c:v>
                </c:pt>
                <c:pt idx="331">
                  <c:v>17.141732864897303</c:v>
                </c:pt>
                <c:pt idx="332">
                  <c:v>17.230483365210983</c:v>
                </c:pt>
                <c:pt idx="333">
                  <c:v>17.38858537675997</c:v>
                </c:pt>
                <c:pt idx="334">
                  <c:v>17.5451361880151</c:v>
                </c:pt>
                <c:pt idx="335">
                  <c:v>17.704864425371838</c:v>
                </c:pt>
                <c:pt idx="336">
                  <c:v>17.876522203233407</c:v>
                </c:pt>
                <c:pt idx="337">
                  <c:v>18.09809898286646</c:v>
                </c:pt>
                <c:pt idx="338">
                  <c:v>18.180092373685866</c:v>
                </c:pt>
                <c:pt idx="339">
                  <c:v>18.094548509505014</c:v>
                </c:pt>
                <c:pt idx="340">
                  <c:v>18.001040698907065</c:v>
                </c:pt>
                <c:pt idx="341">
                  <c:v>17.952469082770854</c:v>
                </c:pt>
                <c:pt idx="342">
                  <c:v>18.005848888316265</c:v>
                </c:pt>
                <c:pt idx="343">
                  <c:v>18.05155259387173</c:v>
                </c:pt>
                <c:pt idx="344">
                  <c:v>18.263838609787715</c:v>
                </c:pt>
                <c:pt idx="345">
                  <c:v>18.339999080968429</c:v>
                </c:pt>
                <c:pt idx="346">
                  <c:v>18.516128209146977</c:v>
                </c:pt>
                <c:pt idx="347">
                  <c:v>18.658112431023273</c:v>
                </c:pt>
                <c:pt idx="348">
                  <c:v>18.694273049278937</c:v>
                </c:pt>
                <c:pt idx="349">
                  <c:v>18.808129555817835</c:v>
                </c:pt>
                <c:pt idx="350">
                  <c:v>18.634054596341798</c:v>
                </c:pt>
                <c:pt idx="351">
                  <c:v>18.312503704885032</c:v>
                </c:pt>
                <c:pt idx="352">
                  <c:v>18.252361385549303</c:v>
                </c:pt>
                <c:pt idx="353">
                  <c:v>18.302921792577827</c:v>
                </c:pt>
                <c:pt idx="354">
                  <c:v>18.319080375134046</c:v>
                </c:pt>
                <c:pt idx="355">
                  <c:v>18.249348834195825</c:v>
                </c:pt>
                <c:pt idx="356">
                  <c:v>18.126148414524764</c:v>
                </c:pt>
                <c:pt idx="357">
                  <c:v>18.115370230187089</c:v>
                </c:pt>
                <c:pt idx="358">
                  <c:v>18.174504162053605</c:v>
                </c:pt>
                <c:pt idx="359">
                  <c:v>18.136316642260937</c:v>
                </c:pt>
                <c:pt idx="360">
                  <c:v>18.156721793130878</c:v>
                </c:pt>
                <c:pt idx="361">
                  <c:v>18.21435439047584</c:v>
                </c:pt>
                <c:pt idx="362">
                  <c:v>18.321402833939871</c:v>
                </c:pt>
                <c:pt idx="363">
                  <c:v>18.457568973949641</c:v>
                </c:pt>
                <c:pt idx="364">
                  <c:v>18.76968250419576</c:v>
                </c:pt>
                <c:pt idx="365">
                  <c:v>19.068330855095336</c:v>
                </c:pt>
                <c:pt idx="366">
                  <c:v>19.317996801237467</c:v>
                </c:pt>
                <c:pt idx="367">
                  <c:v>19.395029159669178</c:v>
                </c:pt>
                <c:pt idx="368">
                  <c:v>19.326751553946629</c:v>
                </c:pt>
                <c:pt idx="369">
                  <c:v>19.11711061652408</c:v>
                </c:pt>
                <c:pt idx="370">
                  <c:v>18.926760624293642</c:v>
                </c:pt>
                <c:pt idx="371">
                  <c:v>18.703259976528098</c:v>
                </c:pt>
                <c:pt idx="372">
                  <c:v>18.539158710324124</c:v>
                </c:pt>
                <c:pt idx="373">
                  <c:v>18.327866067977872</c:v>
                </c:pt>
                <c:pt idx="374">
                  <c:v>18.125493504448535</c:v>
                </c:pt>
                <c:pt idx="375">
                  <c:v>18.071558403732656</c:v>
                </c:pt>
                <c:pt idx="376">
                  <c:v>18.152642087281411</c:v>
                </c:pt>
                <c:pt idx="377">
                  <c:v>18.327121991054433</c:v>
                </c:pt>
                <c:pt idx="378">
                  <c:v>18.547583500932138</c:v>
                </c:pt>
                <c:pt idx="379">
                  <c:v>18.618299326494519</c:v>
                </c:pt>
                <c:pt idx="380">
                  <c:v>18.575173315238168</c:v>
                </c:pt>
                <c:pt idx="381">
                  <c:v>18.776191519321216</c:v>
                </c:pt>
                <c:pt idx="382">
                  <c:v>18.970852644921823</c:v>
                </c:pt>
                <c:pt idx="383">
                  <c:v>19.203629004077289</c:v>
                </c:pt>
                <c:pt idx="384">
                  <c:v>19.263238035901221</c:v>
                </c:pt>
                <c:pt idx="385">
                  <c:v>19.15411928951734</c:v>
                </c:pt>
                <c:pt idx="386">
                  <c:v>18.977287937964306</c:v>
                </c:pt>
                <c:pt idx="387">
                  <c:v>18.828905310281229</c:v>
                </c:pt>
                <c:pt idx="388">
                  <c:v>18.789389900672557</c:v>
                </c:pt>
                <c:pt idx="389">
                  <c:v>18.800288812841099</c:v>
                </c:pt>
                <c:pt idx="390">
                  <c:v>18.767048251058405</c:v>
                </c:pt>
                <c:pt idx="391">
                  <c:v>18.521582277558966</c:v>
                </c:pt>
                <c:pt idx="392">
                  <c:v>18.287305513301472</c:v>
                </c:pt>
                <c:pt idx="393">
                  <c:v>18.142342971555205</c:v>
                </c:pt>
                <c:pt idx="394">
                  <c:v>18.001228294810556</c:v>
                </c:pt>
                <c:pt idx="395">
                  <c:v>17.938359065560903</c:v>
                </c:pt>
                <c:pt idx="396">
                  <c:v>18.059350322645113</c:v>
                </c:pt>
                <c:pt idx="397">
                  <c:v>18.182418364029115</c:v>
                </c:pt>
                <c:pt idx="398">
                  <c:v>18.135863693180294</c:v>
                </c:pt>
                <c:pt idx="399">
                  <c:v>17.965165559020623</c:v>
                </c:pt>
                <c:pt idx="400">
                  <c:v>17.824287677701275</c:v>
                </c:pt>
                <c:pt idx="401">
                  <c:v>17.695762348049701</c:v>
                </c:pt>
                <c:pt idx="402">
                  <c:v>17.41268414065652</c:v>
                </c:pt>
                <c:pt idx="403">
                  <c:v>17.060976467695372</c:v>
                </c:pt>
                <c:pt idx="404">
                  <c:v>16.879635080124817</c:v>
                </c:pt>
                <c:pt idx="405">
                  <c:v>16.818723693276723</c:v>
                </c:pt>
                <c:pt idx="406">
                  <c:v>16.829835792686545</c:v>
                </c:pt>
                <c:pt idx="407">
                  <c:v>16.749040028433381</c:v>
                </c:pt>
                <c:pt idx="408">
                  <c:v>16.666726020615862</c:v>
                </c:pt>
                <c:pt idx="409">
                  <c:v>16.654577195951838</c:v>
                </c:pt>
                <c:pt idx="410">
                  <c:v>16.726244410561435</c:v>
                </c:pt>
                <c:pt idx="411">
                  <c:v>17.071701428884687</c:v>
                </c:pt>
                <c:pt idx="412">
                  <c:v>17.438702513310822</c:v>
                </c:pt>
                <c:pt idx="413">
                  <c:v>17.734280529901113</c:v>
                </c:pt>
                <c:pt idx="414">
                  <c:v>17.930239113490774</c:v>
                </c:pt>
                <c:pt idx="415">
                  <c:v>17.792714695152515</c:v>
                </c:pt>
                <c:pt idx="416">
                  <c:v>17.544018798470354</c:v>
                </c:pt>
                <c:pt idx="417">
                  <c:v>17.652317131723532</c:v>
                </c:pt>
                <c:pt idx="418">
                  <c:v>17.632670670670819</c:v>
                </c:pt>
                <c:pt idx="419">
                  <c:v>17.841282641634827</c:v>
                </c:pt>
                <c:pt idx="420">
                  <c:v>18.003301506331209</c:v>
                </c:pt>
                <c:pt idx="421">
                  <c:v>17.956056420745718</c:v>
                </c:pt>
                <c:pt idx="422">
                  <c:v>17.960937046249082</c:v>
                </c:pt>
                <c:pt idx="423">
                  <c:v>18.110368845334747</c:v>
                </c:pt>
                <c:pt idx="424">
                  <c:v>18.078970512954552</c:v>
                </c:pt>
                <c:pt idx="425">
                  <c:v>18.194522359617466</c:v>
                </c:pt>
                <c:pt idx="426">
                  <c:v>18.67751324751044</c:v>
                </c:pt>
                <c:pt idx="427">
                  <c:v>19.241414689376416</c:v>
                </c:pt>
                <c:pt idx="428">
                  <c:v>19.449776461943173</c:v>
                </c:pt>
                <c:pt idx="429">
                  <c:v>19.562684764246892</c:v>
                </c:pt>
                <c:pt idx="430">
                  <c:v>19.660912590727797</c:v>
                </c:pt>
                <c:pt idx="431">
                  <c:v>19.670555544946961</c:v>
                </c:pt>
                <c:pt idx="432">
                  <c:v>19.623965259915678</c:v>
                </c:pt>
                <c:pt idx="433">
                  <c:v>19.736145775722367</c:v>
                </c:pt>
                <c:pt idx="434">
                  <c:v>19.830796141383843</c:v>
                </c:pt>
                <c:pt idx="435">
                  <c:v>19.88901465776615</c:v>
                </c:pt>
                <c:pt idx="436">
                  <c:v>20.049568843205083</c:v>
                </c:pt>
                <c:pt idx="437">
                  <c:v>20.258292928433434</c:v>
                </c:pt>
                <c:pt idx="438">
                  <c:v>20.088259152161832</c:v>
                </c:pt>
                <c:pt idx="439">
                  <c:v>19.903415514386353</c:v>
                </c:pt>
                <c:pt idx="440">
                  <c:v>19.815619059361286</c:v>
                </c:pt>
                <c:pt idx="441">
                  <c:v>19.809790826169081</c:v>
                </c:pt>
                <c:pt idx="442">
                  <c:v>19.862203553840708</c:v>
                </c:pt>
                <c:pt idx="443">
                  <c:v>20.073364555589485</c:v>
                </c:pt>
                <c:pt idx="444">
                  <c:v>20.127971895441853</c:v>
                </c:pt>
                <c:pt idx="445">
                  <c:v>20.087373673817535</c:v>
                </c:pt>
                <c:pt idx="446">
                  <c:v>20.142085815195717</c:v>
                </c:pt>
                <c:pt idx="447">
                  <c:v>20.196819541810477</c:v>
                </c:pt>
                <c:pt idx="448">
                  <c:v>20.12206380343433</c:v>
                </c:pt>
                <c:pt idx="449">
                  <c:v>19.863196721067407</c:v>
                </c:pt>
                <c:pt idx="450">
                  <c:v>19.779407917317794</c:v>
                </c:pt>
                <c:pt idx="451">
                  <c:v>19.846206139809922</c:v>
                </c:pt>
                <c:pt idx="452">
                  <c:v>19.930202070943086</c:v>
                </c:pt>
                <c:pt idx="453">
                  <c:v>20.021202817342701</c:v>
                </c:pt>
                <c:pt idx="454">
                  <c:v>19.986392707482089</c:v>
                </c:pt>
                <c:pt idx="455">
                  <c:v>19.951428847532924</c:v>
                </c:pt>
                <c:pt idx="456">
                  <c:v>20.099011271885093</c:v>
                </c:pt>
                <c:pt idx="457">
                  <c:v>20.268462374353906</c:v>
                </c:pt>
                <c:pt idx="458">
                  <c:v>20.445685442675259</c:v>
                </c:pt>
                <c:pt idx="459">
                  <c:v>20.51336217222153</c:v>
                </c:pt>
                <c:pt idx="460">
                  <c:v>20.475466454806778</c:v>
                </c:pt>
                <c:pt idx="461">
                  <c:v>20.381476761211871</c:v>
                </c:pt>
                <c:pt idx="462">
                  <c:v>20.367556375678937</c:v>
                </c:pt>
                <c:pt idx="463">
                  <c:v>20.601404689596752</c:v>
                </c:pt>
                <c:pt idx="464">
                  <c:v>20.74374690696439</c:v>
                </c:pt>
                <c:pt idx="465">
                  <c:v>21.017448532710002</c:v>
                </c:pt>
                <c:pt idx="466">
                  <c:v>21.121618877511942</c:v>
                </c:pt>
                <c:pt idx="467">
                  <c:v>21.182450431763655</c:v>
                </c:pt>
                <c:pt idx="468">
                  <c:v>21.283117142677234</c:v>
                </c:pt>
                <c:pt idx="469">
                  <c:v>21.455000999449485</c:v>
                </c:pt>
                <c:pt idx="470">
                  <c:v>21.446684219535726</c:v>
                </c:pt>
                <c:pt idx="471">
                  <c:v>21.26076083932551</c:v>
                </c:pt>
                <c:pt idx="472">
                  <c:v>21.02202647579346</c:v>
                </c:pt>
                <c:pt idx="473">
                  <c:v>20.670444409262188</c:v>
                </c:pt>
                <c:pt idx="474">
                  <c:v>20.307614841211631</c:v>
                </c:pt>
                <c:pt idx="475">
                  <c:v>20.289960697494838</c:v>
                </c:pt>
                <c:pt idx="476">
                  <c:v>20.379757787148232</c:v>
                </c:pt>
                <c:pt idx="477">
                  <c:v>20.264769511727231</c:v>
                </c:pt>
                <c:pt idx="478">
                  <c:v>20.038868665708446</c:v>
                </c:pt>
                <c:pt idx="479">
                  <c:v>19.882624813671647</c:v>
                </c:pt>
                <c:pt idx="480">
                  <c:v>20.146280245763844</c:v>
                </c:pt>
                <c:pt idx="481">
                  <c:v>20.536553870988378</c:v>
                </c:pt>
                <c:pt idx="482">
                  <c:v>20.771677827258419</c:v>
                </c:pt>
                <c:pt idx="483">
                  <c:v>20.786185138598551</c:v>
                </c:pt>
                <c:pt idx="484">
                  <c:v>20.787108787995646</c:v>
                </c:pt>
                <c:pt idx="485">
                  <c:v>20.720487800539761</c:v>
                </c:pt>
                <c:pt idx="486">
                  <c:v>20.70090087712078</c:v>
                </c:pt>
                <c:pt idx="487">
                  <c:v>20.79280590942242</c:v>
                </c:pt>
                <c:pt idx="488">
                  <c:v>20.74773340985228</c:v>
                </c:pt>
                <c:pt idx="489">
                  <c:v>20.510400207446775</c:v>
                </c:pt>
                <c:pt idx="490">
                  <c:v>20.314816263825431</c:v>
                </c:pt>
                <c:pt idx="491">
                  <c:v>20.329438338437235</c:v>
                </c:pt>
                <c:pt idx="492">
                  <c:v>20.262366068968596</c:v>
                </c:pt>
                <c:pt idx="493">
                  <c:v>20.478958792389847</c:v>
                </c:pt>
                <c:pt idx="494">
                  <c:v>20.790034321652289</c:v>
                </c:pt>
                <c:pt idx="495">
                  <c:v>21.104850402302784</c:v>
                </c:pt>
                <c:pt idx="496">
                  <c:v>21.362312045782339</c:v>
                </c:pt>
                <c:pt idx="497">
                  <c:v>21.404749141538218</c:v>
                </c:pt>
                <c:pt idx="498">
                  <c:v>21.528256429235697</c:v>
                </c:pt>
                <c:pt idx="499">
                  <c:v>21.665517661440891</c:v>
                </c:pt>
                <c:pt idx="500">
                  <c:v>21.605060833146268</c:v>
                </c:pt>
                <c:pt idx="501">
                  <c:v>21.547495285568125</c:v>
                </c:pt>
                <c:pt idx="502">
                  <c:v>21.590478843882043</c:v>
                </c:pt>
                <c:pt idx="503">
                  <c:v>21.56244386968817</c:v>
                </c:pt>
                <c:pt idx="504">
                  <c:v>21.564209900347493</c:v>
                </c:pt>
                <c:pt idx="505">
                  <c:v>21.428858578291727</c:v>
                </c:pt>
                <c:pt idx="506">
                  <c:v>21.329565358423196</c:v>
                </c:pt>
                <c:pt idx="507">
                  <c:v>21.041857177048222</c:v>
                </c:pt>
                <c:pt idx="508">
                  <c:v>20.817308356093196</c:v>
                </c:pt>
                <c:pt idx="509">
                  <c:v>20.552520370062773</c:v>
                </c:pt>
                <c:pt idx="510">
                  <c:v>20.422086374351085</c:v>
                </c:pt>
                <c:pt idx="511">
                  <c:v>20.418972662119845</c:v>
                </c:pt>
                <c:pt idx="512">
                  <c:v>20.688795063140734</c:v>
                </c:pt>
                <c:pt idx="513">
                  <c:v>20.912071924153157</c:v>
                </c:pt>
                <c:pt idx="514">
                  <c:v>21.073318707652611</c:v>
                </c:pt>
                <c:pt idx="515">
                  <c:v>21.093851146903052</c:v>
                </c:pt>
                <c:pt idx="516">
                  <c:v>21.02492506025936</c:v>
                </c:pt>
                <c:pt idx="517">
                  <c:v>21.026540512685791</c:v>
                </c:pt>
                <c:pt idx="518">
                  <c:v>20.999037716592493</c:v>
                </c:pt>
                <c:pt idx="519">
                  <c:v>21.102940788644336</c:v>
                </c:pt>
                <c:pt idx="520">
                  <c:v>21.293529410574603</c:v>
                </c:pt>
                <c:pt idx="521">
                  <c:v>21.275340830396281</c:v>
                </c:pt>
                <c:pt idx="522">
                  <c:v>21.296698733346659</c:v>
                </c:pt>
                <c:pt idx="523">
                  <c:v>21.072977883532065</c:v>
                </c:pt>
                <c:pt idx="524">
                  <c:v>20.680776864531836</c:v>
                </c:pt>
                <c:pt idx="525">
                  <c:v>20.445291482517192</c:v>
                </c:pt>
                <c:pt idx="526">
                  <c:v>20.404431686832016</c:v>
                </c:pt>
                <c:pt idx="527">
                  <c:v>20.391498532717957</c:v>
                </c:pt>
                <c:pt idx="528">
                  <c:v>20.371186797552742</c:v>
                </c:pt>
                <c:pt idx="529">
                  <c:v>20.158701301968275</c:v>
                </c:pt>
                <c:pt idx="530">
                  <c:v>20.03295406924985</c:v>
                </c:pt>
                <c:pt idx="531">
                  <c:v>20.230534007204948</c:v>
                </c:pt>
                <c:pt idx="532">
                  <c:v>20.279963060918178</c:v>
                </c:pt>
                <c:pt idx="533">
                  <c:v>20.46611375862328</c:v>
                </c:pt>
                <c:pt idx="534">
                  <c:v>20.685601095367296</c:v>
                </c:pt>
                <c:pt idx="535">
                  <c:v>20.862482679770974</c:v>
                </c:pt>
                <c:pt idx="536">
                  <c:v>21.03830238954481</c:v>
                </c:pt>
                <c:pt idx="537">
                  <c:v>21.22399675053865</c:v>
                </c:pt>
                <c:pt idx="538">
                  <c:v>21.356828941416868</c:v>
                </c:pt>
                <c:pt idx="539">
                  <c:v>21.37705094025721</c:v>
                </c:pt>
                <c:pt idx="540">
                  <c:v>21.464584760060273</c:v>
                </c:pt>
                <c:pt idx="541">
                  <c:v>21.598016225365992</c:v>
                </c:pt>
                <c:pt idx="542">
                  <c:v>21.545610503561822</c:v>
                </c:pt>
                <c:pt idx="543">
                  <c:v>21.541106419093218</c:v>
                </c:pt>
                <c:pt idx="544">
                  <c:v>21.850592542944668</c:v>
                </c:pt>
                <c:pt idx="545">
                  <c:v>21.920079488497578</c:v>
                </c:pt>
                <c:pt idx="546">
                  <c:v>21.7538867347828</c:v>
                </c:pt>
                <c:pt idx="547">
                  <c:v>21.629075477476469</c:v>
                </c:pt>
                <c:pt idx="548">
                  <c:v>21.413956961083201</c:v>
                </c:pt>
                <c:pt idx="549">
                  <c:v>21.19138478153884</c:v>
                </c:pt>
                <c:pt idx="550">
                  <c:v>21.142076635943155</c:v>
                </c:pt>
                <c:pt idx="551">
                  <c:v>20.894629231458651</c:v>
                </c:pt>
                <c:pt idx="552">
                  <c:v>20.576669543072576</c:v>
                </c:pt>
                <c:pt idx="553">
                  <c:v>20.328236047366747</c:v>
                </c:pt>
                <c:pt idx="554">
                  <c:v>20.046566551149755</c:v>
                </c:pt>
                <c:pt idx="555">
                  <c:v>19.868894740516321</c:v>
                </c:pt>
                <c:pt idx="556">
                  <c:v>19.73094339261619</c:v>
                </c:pt>
                <c:pt idx="557">
                  <c:v>19.586277236121859</c:v>
                </c:pt>
                <c:pt idx="558">
                  <c:v>19.529987101169475</c:v>
                </c:pt>
                <c:pt idx="559">
                  <c:v>19.498631139707083</c:v>
                </c:pt>
                <c:pt idx="560">
                  <c:v>19.459750331328753</c:v>
                </c:pt>
                <c:pt idx="561">
                  <c:v>19.472624564024208</c:v>
                </c:pt>
                <c:pt idx="562">
                  <c:v>19.586755412258128</c:v>
                </c:pt>
                <c:pt idx="563">
                  <c:v>19.622950398652783</c:v>
                </c:pt>
                <c:pt idx="564">
                  <c:v>19.726658810791115</c:v>
                </c:pt>
                <c:pt idx="565">
                  <c:v>19.855076587592222</c:v>
                </c:pt>
                <c:pt idx="566">
                  <c:v>19.957805177722143</c:v>
                </c:pt>
                <c:pt idx="567">
                  <c:v>19.759441157033169</c:v>
                </c:pt>
                <c:pt idx="568">
                  <c:v>19.817653141883859</c:v>
                </c:pt>
                <c:pt idx="569">
                  <c:v>19.91223163857299</c:v>
                </c:pt>
                <c:pt idx="570">
                  <c:v>20.039875248997575</c:v>
                </c:pt>
                <c:pt idx="571">
                  <c:v>20.153151269485477</c:v>
                </c:pt>
                <c:pt idx="572">
                  <c:v>20.424840889561004</c:v>
                </c:pt>
                <c:pt idx="573">
                  <c:v>20.712813029360614</c:v>
                </c:pt>
                <c:pt idx="574">
                  <c:v>20.683498264945719</c:v>
                </c:pt>
                <c:pt idx="575">
                  <c:v>20.672557174801028</c:v>
                </c:pt>
                <c:pt idx="576">
                  <c:v>20.685077755537627</c:v>
                </c:pt>
                <c:pt idx="577">
                  <c:v>20.62937513798585</c:v>
                </c:pt>
                <c:pt idx="578">
                  <c:v>20.652109438866074</c:v>
                </c:pt>
                <c:pt idx="579">
                  <c:v>20.767850987298832</c:v>
                </c:pt>
                <c:pt idx="580">
                  <c:v>20.632851363379999</c:v>
                </c:pt>
                <c:pt idx="581">
                  <c:v>20.399745826925731</c:v>
                </c:pt>
                <c:pt idx="582">
                  <c:v>20.29294949303576</c:v>
                </c:pt>
                <c:pt idx="583">
                  <c:v>20.268706609417297</c:v>
                </c:pt>
                <c:pt idx="584">
                  <c:v>20.023163813779739</c:v>
                </c:pt>
                <c:pt idx="585">
                  <c:v>19.729837467548286</c:v>
                </c:pt>
                <c:pt idx="586">
                  <c:v>19.652154965089668</c:v>
                </c:pt>
                <c:pt idx="587">
                  <c:v>19.825588364069091</c:v>
                </c:pt>
                <c:pt idx="588">
                  <c:v>19.910308376341451</c:v>
                </c:pt>
                <c:pt idx="589">
                  <c:v>19.861723682495139</c:v>
                </c:pt>
                <c:pt idx="590">
                  <c:v>19.763080536116355</c:v>
                </c:pt>
                <c:pt idx="591">
                  <c:v>19.736325499526572</c:v>
                </c:pt>
                <c:pt idx="592">
                  <c:v>19.779426195005296</c:v>
                </c:pt>
                <c:pt idx="593">
                  <c:v>19.857292628274472</c:v>
                </c:pt>
                <c:pt idx="594">
                  <c:v>19.782821214631731</c:v>
                </c:pt>
                <c:pt idx="595">
                  <c:v>19.73220707176139</c:v>
                </c:pt>
                <c:pt idx="596">
                  <c:v>19.80921137392242</c:v>
                </c:pt>
                <c:pt idx="597">
                  <c:v>19.946678553556286</c:v>
                </c:pt>
                <c:pt idx="598">
                  <c:v>20.107418120687857</c:v>
                </c:pt>
                <c:pt idx="599">
                  <c:v>20.301413185863353</c:v>
                </c:pt>
                <c:pt idx="600">
                  <c:v>20.286705916587362</c:v>
                </c:pt>
                <c:pt idx="601">
                  <c:v>20.392321356265008</c:v>
                </c:pt>
                <c:pt idx="602">
                  <c:v>20.282284025144783</c:v>
                </c:pt>
                <c:pt idx="603">
                  <c:v>20.164214441226434</c:v>
                </c:pt>
                <c:pt idx="604">
                  <c:v>20.248024765577622</c:v>
                </c:pt>
                <c:pt idx="605">
                  <c:v>20.36023229836988</c:v>
                </c:pt>
                <c:pt idx="606">
                  <c:v>20.351572567823467</c:v>
                </c:pt>
                <c:pt idx="607">
                  <c:v>20.51018124726205</c:v>
                </c:pt>
                <c:pt idx="608">
                  <c:v>20.690812678738375</c:v>
                </c:pt>
                <c:pt idx="609">
                  <c:v>20.8287787103379</c:v>
                </c:pt>
                <c:pt idx="610">
                  <c:v>20.967875455405835</c:v>
                </c:pt>
                <c:pt idx="611">
                  <c:v>20.964831609274938</c:v>
                </c:pt>
                <c:pt idx="612">
                  <c:v>20.717999791548671</c:v>
                </c:pt>
                <c:pt idx="613">
                  <c:v>20.474969906822167</c:v>
                </c:pt>
                <c:pt idx="614">
                  <c:v>20.404201292529677</c:v>
                </c:pt>
                <c:pt idx="615">
                  <c:v>20.473004695044995</c:v>
                </c:pt>
                <c:pt idx="616">
                  <c:v>20.561017523565898</c:v>
                </c:pt>
                <c:pt idx="617">
                  <c:v>20.704028198600323</c:v>
                </c:pt>
                <c:pt idx="618">
                  <c:v>20.952794041121852</c:v>
                </c:pt>
                <c:pt idx="619">
                  <c:v>21.211955158744672</c:v>
                </c:pt>
                <c:pt idx="620">
                  <c:v>21.324633772675281</c:v>
                </c:pt>
                <c:pt idx="621">
                  <c:v>21.478693408484613</c:v>
                </c:pt>
                <c:pt idx="622">
                  <c:v>21.750320619865569</c:v>
                </c:pt>
                <c:pt idx="623">
                  <c:v>21.73765270806987</c:v>
                </c:pt>
                <c:pt idx="624">
                  <c:v>21.708431469482075</c:v>
                </c:pt>
                <c:pt idx="625">
                  <c:v>21.732908116376365</c:v>
                </c:pt>
                <c:pt idx="626">
                  <c:v>21.872942745375973</c:v>
                </c:pt>
                <c:pt idx="627">
                  <c:v>22.326511421064104</c:v>
                </c:pt>
                <c:pt idx="628">
                  <c:v>22.424725558421517</c:v>
                </c:pt>
                <c:pt idx="629">
                  <c:v>22.369362455696429</c:v>
                </c:pt>
                <c:pt idx="630">
                  <c:v>22.254172870322495</c:v>
                </c:pt>
                <c:pt idx="631">
                  <c:v>22.016177004108762</c:v>
                </c:pt>
                <c:pt idx="632">
                  <c:v>21.883588157510946</c:v>
                </c:pt>
                <c:pt idx="633">
                  <c:v>21.935116308910459</c:v>
                </c:pt>
                <c:pt idx="634">
                  <c:v>21.938624991876608</c:v>
                </c:pt>
                <c:pt idx="635">
                  <c:v>21.776499568120393</c:v>
                </c:pt>
                <c:pt idx="636">
                  <c:v>21.529577910121343</c:v>
                </c:pt>
                <c:pt idx="637">
                  <c:v>21.336158281588911</c:v>
                </c:pt>
                <c:pt idx="638">
                  <c:v>21.233346782675998</c:v>
                </c:pt>
                <c:pt idx="639">
                  <c:v>21.256981934847914</c:v>
                </c:pt>
                <c:pt idx="640">
                  <c:v>21.331071750078653</c:v>
                </c:pt>
                <c:pt idx="641">
                  <c:v>21.317003316114398</c:v>
                </c:pt>
                <c:pt idx="642">
                  <c:v>21.226616056647959</c:v>
                </c:pt>
                <c:pt idx="643">
                  <c:v>21.286345608797806</c:v>
                </c:pt>
                <c:pt idx="644">
                  <c:v>21.307736166452667</c:v>
                </c:pt>
                <c:pt idx="645">
                  <c:v>21.241443691044665</c:v>
                </c:pt>
                <c:pt idx="646">
                  <c:v>21.513389322460522</c:v>
                </c:pt>
                <c:pt idx="647">
                  <c:v>21.785644981494642</c:v>
                </c:pt>
                <c:pt idx="648">
                  <c:v>21.816535321124189</c:v>
                </c:pt>
                <c:pt idx="649">
                  <c:v>21.710074664776609</c:v>
                </c:pt>
                <c:pt idx="650">
                  <c:v>21.479953490394614</c:v>
                </c:pt>
                <c:pt idx="651">
                  <c:v>21.412885181096676</c:v>
                </c:pt>
                <c:pt idx="652">
                  <c:v>21.562980925125565</c:v>
                </c:pt>
                <c:pt idx="653">
                  <c:v>21.770919648304623</c:v>
                </c:pt>
                <c:pt idx="654">
                  <c:v>22.084419489908957</c:v>
                </c:pt>
                <c:pt idx="655">
                  <c:v>22.457774769956515</c:v>
                </c:pt>
                <c:pt idx="656">
                  <c:v>22.746423469546809</c:v>
                </c:pt>
                <c:pt idx="657">
                  <c:v>22.947043130725536</c:v>
                </c:pt>
                <c:pt idx="658">
                  <c:v>23.137779461028828</c:v>
                </c:pt>
                <c:pt idx="659">
                  <c:v>23.033761528198767</c:v>
                </c:pt>
                <c:pt idx="660">
                  <c:v>22.842252203339342</c:v>
                </c:pt>
                <c:pt idx="661">
                  <c:v>22.656148800695437</c:v>
                </c:pt>
                <c:pt idx="662">
                  <c:v>22.580320586686199</c:v>
                </c:pt>
                <c:pt idx="663">
                  <c:v>22.3567673616013</c:v>
                </c:pt>
                <c:pt idx="664">
                  <c:v>22.360983916162009</c:v>
                </c:pt>
                <c:pt idx="665">
                  <c:v>22.42089417220167</c:v>
                </c:pt>
                <c:pt idx="666">
                  <c:v>22.385612826658061</c:v>
                </c:pt>
                <c:pt idx="667">
                  <c:v>22.415402153560454</c:v>
                </c:pt>
                <c:pt idx="668">
                  <c:v>22.428481372206384</c:v>
                </c:pt>
                <c:pt idx="669">
                  <c:v>22.43741486539399</c:v>
                </c:pt>
                <c:pt idx="670">
                  <c:v>22.295307184095396</c:v>
                </c:pt>
                <c:pt idx="671">
                  <c:v>22.105460315111781</c:v>
                </c:pt>
                <c:pt idx="672">
                  <c:v>21.910465780441353</c:v>
                </c:pt>
                <c:pt idx="673">
                  <c:v>21.564327102528122</c:v>
                </c:pt>
                <c:pt idx="674">
                  <c:v>21.441860094888458</c:v>
                </c:pt>
                <c:pt idx="675">
                  <c:v>21.578035080460381</c:v>
                </c:pt>
                <c:pt idx="676">
                  <c:v>21.408659228842151</c:v>
                </c:pt>
                <c:pt idx="677">
                  <c:v>21.093188194942435</c:v>
                </c:pt>
                <c:pt idx="678">
                  <c:v>21.044882530246298</c:v>
                </c:pt>
                <c:pt idx="679">
                  <c:v>20.986111406388229</c:v>
                </c:pt>
                <c:pt idx="680">
                  <c:v>20.859431028265433</c:v>
                </c:pt>
                <c:pt idx="681">
                  <c:v>20.681519983452539</c:v>
                </c:pt>
                <c:pt idx="682">
                  <c:v>20.615444845460456</c:v>
                </c:pt>
                <c:pt idx="683">
                  <c:v>20.580930481526018</c:v>
                </c:pt>
                <c:pt idx="684">
                  <c:v>20.467926920832372</c:v>
                </c:pt>
                <c:pt idx="685">
                  <c:v>20.267065059521492</c:v>
                </c:pt>
                <c:pt idx="686">
                  <c:v>20.103922090890126</c:v>
                </c:pt>
                <c:pt idx="687">
                  <c:v>20.211884950312037</c:v>
                </c:pt>
                <c:pt idx="688">
                  <c:v>20.551863010695122</c:v>
                </c:pt>
                <c:pt idx="689">
                  <c:v>20.745834329211519</c:v>
                </c:pt>
                <c:pt idx="690">
                  <c:v>20.73068447381802</c:v>
                </c:pt>
                <c:pt idx="691">
                  <c:v>20.566648251608228</c:v>
                </c:pt>
                <c:pt idx="692">
                  <c:v>20.559730797943331</c:v>
                </c:pt>
                <c:pt idx="693">
                  <c:v>20.559669042846185</c:v>
                </c:pt>
                <c:pt idx="694">
                  <c:v>20.498842998313133</c:v>
                </c:pt>
                <c:pt idx="695">
                  <c:v>20.573366247298583</c:v>
                </c:pt>
                <c:pt idx="696">
                  <c:v>20.494927810347789</c:v>
                </c:pt>
                <c:pt idx="697">
                  <c:v>20.381792241439669</c:v>
                </c:pt>
                <c:pt idx="698">
                  <c:v>20.344985249400978</c:v>
                </c:pt>
                <c:pt idx="699">
                  <c:v>20.316017254232126</c:v>
                </c:pt>
                <c:pt idx="700">
                  <c:v>20.231931670977932</c:v>
                </c:pt>
                <c:pt idx="701">
                  <c:v>20.153699370788047</c:v>
                </c:pt>
                <c:pt idx="702">
                  <c:v>20.15427890757838</c:v>
                </c:pt>
                <c:pt idx="703">
                  <c:v>20.111619167977221</c:v>
                </c:pt>
                <c:pt idx="704">
                  <c:v>20.186734839824862</c:v>
                </c:pt>
                <c:pt idx="705">
                  <c:v>20.237504803485322</c:v>
                </c:pt>
                <c:pt idx="706">
                  <c:v>20.32082032837129</c:v>
                </c:pt>
                <c:pt idx="707">
                  <c:v>20.413736250369933</c:v>
                </c:pt>
                <c:pt idx="708">
                  <c:v>20.706926380373151</c:v>
                </c:pt>
                <c:pt idx="709">
                  <c:v>20.946196391694045</c:v>
                </c:pt>
                <c:pt idx="710">
                  <c:v>21.137371930971206</c:v>
                </c:pt>
                <c:pt idx="711">
                  <c:v>21.275486985236185</c:v>
                </c:pt>
                <c:pt idx="712">
                  <c:v>21.413354546861605</c:v>
                </c:pt>
                <c:pt idx="713">
                  <c:v>21.329553485450532</c:v>
                </c:pt>
                <c:pt idx="714">
                  <c:v>21.061583797576951</c:v>
                </c:pt>
                <c:pt idx="715">
                  <c:v>20.753445598165221</c:v>
                </c:pt>
                <c:pt idx="716">
                  <c:v>20.748056845841951</c:v>
                </c:pt>
                <c:pt idx="717">
                  <c:v>20.770747652513208</c:v>
                </c:pt>
                <c:pt idx="718">
                  <c:v>20.857469627133209</c:v>
                </c:pt>
                <c:pt idx="719">
                  <c:v>21.051298960006037</c:v>
                </c:pt>
                <c:pt idx="720">
                  <c:v>21.190381493348355</c:v>
                </c:pt>
                <c:pt idx="721">
                  <c:v>20.99180850823781</c:v>
                </c:pt>
                <c:pt idx="722">
                  <c:v>20.755148153344805</c:v>
                </c:pt>
                <c:pt idx="723">
                  <c:v>20.602830389306938</c:v>
                </c:pt>
                <c:pt idx="724">
                  <c:v>20.56789681386217</c:v>
                </c:pt>
                <c:pt idx="725">
                  <c:v>20.50357863866779</c:v>
                </c:pt>
                <c:pt idx="726">
                  <c:v>20.302959249890627</c:v>
                </c:pt>
                <c:pt idx="727">
                  <c:v>20.128539388676526</c:v>
                </c:pt>
                <c:pt idx="728">
                  <c:v>20.152071026018263</c:v>
                </c:pt>
                <c:pt idx="729">
                  <c:v>20.23137490306376</c:v>
                </c:pt>
                <c:pt idx="730">
                  <c:v>20.250449154767381</c:v>
                </c:pt>
                <c:pt idx="731">
                  <c:v>20.310800966970042</c:v>
                </c:pt>
                <c:pt idx="732">
                  <c:v>20.355929818851315</c:v>
                </c:pt>
                <c:pt idx="733">
                  <c:v>20.273229857897011</c:v>
                </c:pt>
                <c:pt idx="734">
                  <c:v>20.141784621432258</c:v>
                </c:pt>
                <c:pt idx="735">
                  <c:v>20.145824918578185</c:v>
                </c:pt>
                <c:pt idx="736">
                  <c:v>20.062372616508696</c:v>
                </c:pt>
                <c:pt idx="737">
                  <c:v>20.008680675013039</c:v>
                </c:pt>
                <c:pt idx="738">
                  <c:v>19.989392747473108</c:v>
                </c:pt>
                <c:pt idx="739">
                  <c:v>20.066743540791414</c:v>
                </c:pt>
                <c:pt idx="740">
                  <c:v>20.083322035864796</c:v>
                </c:pt>
                <c:pt idx="741">
                  <c:v>20.354306438577186</c:v>
                </c:pt>
                <c:pt idx="742">
                  <c:v>20.609308639623478</c:v>
                </c:pt>
                <c:pt idx="743">
                  <c:v>20.698258115264622</c:v>
                </c:pt>
                <c:pt idx="744">
                  <c:v>20.796047228662424</c:v>
                </c:pt>
                <c:pt idx="745">
                  <c:v>20.62904539003295</c:v>
                </c:pt>
                <c:pt idx="746">
                  <c:v>20.495461369647696</c:v>
                </c:pt>
                <c:pt idx="747">
                  <c:v>20.305001553947751</c:v>
                </c:pt>
                <c:pt idx="748">
                  <c:v>19.944441548682502</c:v>
                </c:pt>
                <c:pt idx="749">
                  <c:v>19.739840148438415</c:v>
                </c:pt>
                <c:pt idx="750">
                  <c:v>19.659169755166559</c:v>
                </c:pt>
                <c:pt idx="751">
                  <c:v>19.856027567157671</c:v>
                </c:pt>
                <c:pt idx="752">
                  <c:v>20.006553497712883</c:v>
                </c:pt>
                <c:pt idx="753">
                  <c:v>19.924250539860765</c:v>
                </c:pt>
                <c:pt idx="754">
                  <c:v>19.705845684115676</c:v>
                </c:pt>
                <c:pt idx="755">
                  <c:v>19.65252017217297</c:v>
                </c:pt>
                <c:pt idx="756">
                  <c:v>19.710186717987732</c:v>
                </c:pt>
                <c:pt idx="757">
                  <c:v>20.11163497567809</c:v>
                </c:pt>
                <c:pt idx="758">
                  <c:v>20.573718047029786</c:v>
                </c:pt>
                <c:pt idx="759">
                  <c:v>20.931191228222172</c:v>
                </c:pt>
                <c:pt idx="760">
                  <c:v>21.125455678525164</c:v>
                </c:pt>
                <c:pt idx="761">
                  <c:v>21.087811915082256</c:v>
                </c:pt>
                <c:pt idx="762">
                  <c:v>21.077704168177817</c:v>
                </c:pt>
                <c:pt idx="763">
                  <c:v>21.023258340336334</c:v>
                </c:pt>
                <c:pt idx="764">
                  <c:v>20.804091508267444</c:v>
                </c:pt>
                <c:pt idx="765">
                  <c:v>20.500682537858577</c:v>
                </c:pt>
                <c:pt idx="766">
                  <c:v>20.172177266562212</c:v>
                </c:pt>
                <c:pt idx="767">
                  <c:v>19.75828926589487</c:v>
                </c:pt>
                <c:pt idx="768">
                  <c:v>19.713117251266233</c:v>
                </c:pt>
                <c:pt idx="769">
                  <c:v>19.721919865273648</c:v>
                </c:pt>
                <c:pt idx="770">
                  <c:v>19.571234204439509</c:v>
                </c:pt>
                <c:pt idx="771">
                  <c:v>19.348361074295493</c:v>
                </c:pt>
                <c:pt idx="772">
                  <c:v>19.277041434366865</c:v>
                </c:pt>
                <c:pt idx="773">
                  <c:v>19.176780496189991</c:v>
                </c:pt>
                <c:pt idx="774">
                  <c:v>18.98613263510132</c:v>
                </c:pt>
                <c:pt idx="775">
                  <c:v>18.629490790056121</c:v>
                </c:pt>
                <c:pt idx="776">
                  <c:v>18.440248196208852</c:v>
                </c:pt>
                <c:pt idx="777">
                  <c:v>18.207682832398078</c:v>
                </c:pt>
                <c:pt idx="778">
                  <c:v>18.285126513634875</c:v>
                </c:pt>
                <c:pt idx="779">
                  <c:v>18.299011254857614</c:v>
                </c:pt>
                <c:pt idx="780">
                  <c:v>18.249582126730264</c:v>
                </c:pt>
                <c:pt idx="781">
                  <c:v>18.400463535573859</c:v>
                </c:pt>
                <c:pt idx="782">
                  <c:v>18.587988352042021</c:v>
                </c:pt>
                <c:pt idx="783">
                  <c:v>18.637426483895599</c:v>
                </c:pt>
                <c:pt idx="784">
                  <c:v>18.590026799957872</c:v>
                </c:pt>
                <c:pt idx="785">
                  <c:v>18.296001929259024</c:v>
                </c:pt>
                <c:pt idx="786">
                  <c:v>17.93074229677665</c:v>
                </c:pt>
                <c:pt idx="787">
                  <c:v>17.629495676665847</c:v>
                </c:pt>
                <c:pt idx="788">
                  <c:v>17.434922506313089</c:v>
                </c:pt>
                <c:pt idx="789">
                  <c:v>17.211089738361171</c:v>
                </c:pt>
                <c:pt idx="790">
                  <c:v>17.029149055866462</c:v>
                </c:pt>
                <c:pt idx="791">
                  <c:v>16.895616910842964</c:v>
                </c:pt>
                <c:pt idx="792">
                  <c:v>16.926024128392005</c:v>
                </c:pt>
                <c:pt idx="793">
                  <c:v>16.97813942319862</c:v>
                </c:pt>
                <c:pt idx="794">
                  <c:v>17.113231822745494</c:v>
                </c:pt>
                <c:pt idx="795">
                  <c:v>17.321717351709378</c:v>
                </c:pt>
                <c:pt idx="796">
                  <c:v>17.585092457043057</c:v>
                </c:pt>
                <c:pt idx="797">
                  <c:v>17.754751182631367</c:v>
                </c:pt>
                <c:pt idx="798">
                  <c:v>17.716006680445545</c:v>
                </c:pt>
                <c:pt idx="799">
                  <c:v>17.708604140536767</c:v>
                </c:pt>
                <c:pt idx="800">
                  <c:v>17.987117908389493</c:v>
                </c:pt>
                <c:pt idx="801">
                  <c:v>18.06772585604168</c:v>
                </c:pt>
                <c:pt idx="802">
                  <c:v>18.116003457921032</c:v>
                </c:pt>
                <c:pt idx="803">
                  <c:v>18.31283508068007</c:v>
                </c:pt>
                <c:pt idx="804">
                  <c:v>18.403285452138913</c:v>
                </c:pt>
                <c:pt idx="805">
                  <c:v>18.44049761019005</c:v>
                </c:pt>
                <c:pt idx="806">
                  <c:v>18.554858191528275</c:v>
                </c:pt>
                <c:pt idx="807">
                  <c:v>18.679528869302224</c:v>
                </c:pt>
                <c:pt idx="808">
                  <c:v>18.810435365709523</c:v>
                </c:pt>
                <c:pt idx="809">
                  <c:v>18.830068554078615</c:v>
                </c:pt>
                <c:pt idx="810">
                  <c:v>18.844634656545352</c:v>
                </c:pt>
                <c:pt idx="811">
                  <c:v>18.718438111733658</c:v>
                </c:pt>
                <c:pt idx="812">
                  <c:v>18.67585529885346</c:v>
                </c:pt>
                <c:pt idx="813">
                  <c:v>18.711557477867899</c:v>
                </c:pt>
                <c:pt idx="814">
                  <c:v>18.809163755454268</c:v>
                </c:pt>
                <c:pt idx="815">
                  <c:v>18.883820146623378</c:v>
                </c:pt>
                <c:pt idx="816">
                  <c:v>18.83696043731727</c:v>
                </c:pt>
                <c:pt idx="817">
                  <c:v>18.956726143803433</c:v>
                </c:pt>
                <c:pt idx="818">
                  <c:v>19.191659584270752</c:v>
                </c:pt>
                <c:pt idx="819">
                  <c:v>19.33731877139768</c:v>
                </c:pt>
                <c:pt idx="820">
                  <c:v>19.602184965857454</c:v>
                </c:pt>
                <c:pt idx="821">
                  <c:v>19.93415563433113</c:v>
                </c:pt>
                <c:pt idx="822">
                  <c:v>20.083768741320775</c:v>
                </c:pt>
                <c:pt idx="823">
                  <c:v>20.046579514961806</c:v>
                </c:pt>
                <c:pt idx="824">
                  <c:v>19.982159071708022</c:v>
                </c:pt>
                <c:pt idx="825">
                  <c:v>20.034905036674346</c:v>
                </c:pt>
                <c:pt idx="826">
                  <c:v>19.840514643773798</c:v>
                </c:pt>
                <c:pt idx="827">
                  <c:v>19.530387395211307</c:v>
                </c:pt>
                <c:pt idx="828">
                  <c:v>19.249803042672077</c:v>
                </c:pt>
                <c:pt idx="829">
                  <c:v>19.077497676884043</c:v>
                </c:pt>
                <c:pt idx="830">
                  <c:v>18.86372385751676</c:v>
                </c:pt>
                <c:pt idx="831">
                  <c:v>18.616523355500313</c:v>
                </c:pt>
                <c:pt idx="832">
                  <c:v>18.404353713295425</c:v>
                </c:pt>
                <c:pt idx="833">
                  <c:v>18.256030551531012</c:v>
                </c:pt>
                <c:pt idx="834">
                  <c:v>18.142335608535806</c:v>
                </c:pt>
                <c:pt idx="835">
                  <c:v>17.982765323613766</c:v>
                </c:pt>
                <c:pt idx="836">
                  <c:v>17.836518825236094</c:v>
                </c:pt>
                <c:pt idx="837">
                  <c:v>17.6348452324962</c:v>
                </c:pt>
                <c:pt idx="838">
                  <c:v>17.490022243099268</c:v>
                </c:pt>
                <c:pt idx="839">
                  <c:v>17.558802450855442</c:v>
                </c:pt>
                <c:pt idx="840">
                  <c:v>17.704350892952984</c:v>
                </c:pt>
                <c:pt idx="841">
                  <c:v>17.709547232728962</c:v>
                </c:pt>
                <c:pt idx="842">
                  <c:v>17.74550949837176</c:v>
                </c:pt>
                <c:pt idx="843">
                  <c:v>17.629160930733569</c:v>
                </c:pt>
                <c:pt idx="844">
                  <c:v>17.692636114375851</c:v>
                </c:pt>
                <c:pt idx="845">
                  <c:v>17.750278932028777</c:v>
                </c:pt>
                <c:pt idx="846">
                  <c:v>17.851879846181038</c:v>
                </c:pt>
                <c:pt idx="847">
                  <c:v>18.032765562324762</c:v>
                </c:pt>
                <c:pt idx="848">
                  <c:v>18.289239614987569</c:v>
                </c:pt>
                <c:pt idx="849">
                  <c:v>18.51394117466625</c:v>
                </c:pt>
                <c:pt idx="850">
                  <c:v>18.54429732754409</c:v>
                </c:pt>
                <c:pt idx="851">
                  <c:v>18.486734761292823</c:v>
                </c:pt>
                <c:pt idx="852">
                  <c:v>18.552811534864791</c:v>
                </c:pt>
                <c:pt idx="853">
                  <c:v>18.549332671335002</c:v>
                </c:pt>
                <c:pt idx="854">
                  <c:v>18.494702328986165</c:v>
                </c:pt>
                <c:pt idx="855">
                  <c:v>18.429492389579195</c:v>
                </c:pt>
                <c:pt idx="856">
                  <c:v>18.420924247211541</c:v>
                </c:pt>
                <c:pt idx="857">
                  <c:v>18.358890004816793</c:v>
                </c:pt>
                <c:pt idx="858">
                  <c:v>18.046920191949184</c:v>
                </c:pt>
                <c:pt idx="859">
                  <c:v>17.838903384100099</c:v>
                </c:pt>
                <c:pt idx="860">
                  <c:v>17.604202041122168</c:v>
                </c:pt>
                <c:pt idx="861">
                  <c:v>17.446635318766855</c:v>
                </c:pt>
                <c:pt idx="862">
                  <c:v>17.40024816284479</c:v>
                </c:pt>
                <c:pt idx="863">
                  <c:v>17.596124375130955</c:v>
                </c:pt>
                <c:pt idx="864">
                  <c:v>17.948279334684226</c:v>
                </c:pt>
                <c:pt idx="865">
                  <c:v>18.11496734517225</c:v>
                </c:pt>
                <c:pt idx="866">
                  <c:v>18.145272304094785</c:v>
                </c:pt>
                <c:pt idx="867">
                  <c:v>18.193531351713847</c:v>
                </c:pt>
                <c:pt idx="868">
                  <c:v>18.05189489256265</c:v>
                </c:pt>
                <c:pt idx="869">
                  <c:v>18.252954900256569</c:v>
                </c:pt>
                <c:pt idx="870">
                  <c:v>18.417653293640544</c:v>
                </c:pt>
                <c:pt idx="871">
                  <c:v>18.46356774277292</c:v>
                </c:pt>
                <c:pt idx="872">
                  <c:v>18.564820142652973</c:v>
                </c:pt>
                <c:pt idx="873">
                  <c:v>18.545603306761134</c:v>
                </c:pt>
                <c:pt idx="874">
                  <c:v>18.54657755896304</c:v>
                </c:pt>
                <c:pt idx="875">
                  <c:v>18.780636950315994</c:v>
                </c:pt>
                <c:pt idx="876">
                  <c:v>18.893255042487709</c:v>
                </c:pt>
                <c:pt idx="877">
                  <c:v>19.055331524704123</c:v>
                </c:pt>
                <c:pt idx="878">
                  <c:v>19.2926045367504</c:v>
                </c:pt>
                <c:pt idx="879">
                  <c:v>19.577690455293293</c:v>
                </c:pt>
                <c:pt idx="880">
                  <c:v>19.515003908423385</c:v>
                </c:pt>
                <c:pt idx="881">
                  <c:v>19.609926955953572</c:v>
                </c:pt>
                <c:pt idx="882">
                  <c:v>19.77760472408416</c:v>
                </c:pt>
                <c:pt idx="883">
                  <c:v>19.707552944531766</c:v>
                </c:pt>
                <c:pt idx="884">
                  <c:v>19.380624541889205</c:v>
                </c:pt>
                <c:pt idx="885">
                  <c:v>19.212762784220132</c:v>
                </c:pt>
                <c:pt idx="886">
                  <c:v>19.047568784668499</c:v>
                </c:pt>
                <c:pt idx="887">
                  <c:v>18.885406011378588</c:v>
                </c:pt>
                <c:pt idx="888">
                  <c:v>18.683584530713553</c:v>
                </c:pt>
                <c:pt idx="889">
                  <c:v>18.523298549711782</c:v>
                </c:pt>
                <c:pt idx="890">
                  <c:v>18.310636074817328</c:v>
                </c:pt>
                <c:pt idx="891">
                  <c:v>18.087407648826254</c:v>
                </c:pt>
                <c:pt idx="892">
                  <c:v>17.913043365641133</c:v>
                </c:pt>
                <c:pt idx="893">
                  <c:v>17.997259275190306</c:v>
                </c:pt>
                <c:pt idx="894">
                  <c:v>18.211949932956482</c:v>
                </c:pt>
                <c:pt idx="895">
                  <c:v>18.195606838385846</c:v>
                </c:pt>
                <c:pt idx="896">
                  <c:v>18.295802097681332</c:v>
                </c:pt>
                <c:pt idx="897">
                  <c:v>18.440407888221618</c:v>
                </c:pt>
                <c:pt idx="898">
                  <c:v>18.762054312674721</c:v>
                </c:pt>
                <c:pt idx="899">
                  <c:v>18.933439590344555</c:v>
                </c:pt>
                <c:pt idx="900">
                  <c:v>19.280503305256424</c:v>
                </c:pt>
                <c:pt idx="901">
                  <c:v>19.566182891289582</c:v>
                </c:pt>
                <c:pt idx="902">
                  <c:v>19.558275890103989</c:v>
                </c:pt>
                <c:pt idx="903">
                  <c:v>19.539260645643807</c:v>
                </c:pt>
                <c:pt idx="904">
                  <c:v>19.417786493770457</c:v>
                </c:pt>
                <c:pt idx="905">
                  <c:v>19.402933329086206</c:v>
                </c:pt>
                <c:pt idx="906">
                  <c:v>19.406642034928563</c:v>
                </c:pt>
                <c:pt idx="907">
                  <c:v>19.419107420639502</c:v>
                </c:pt>
                <c:pt idx="908">
                  <c:v>19.309914642021688</c:v>
                </c:pt>
                <c:pt idx="909">
                  <c:v>19.221417590330002</c:v>
                </c:pt>
                <c:pt idx="910">
                  <c:v>18.963198424590633</c:v>
                </c:pt>
                <c:pt idx="911">
                  <c:v>18.827731562461793</c:v>
                </c:pt>
                <c:pt idx="912">
                  <c:v>18.523762806589161</c:v>
                </c:pt>
                <c:pt idx="913">
                  <c:v>18.325212644727586</c:v>
                </c:pt>
                <c:pt idx="914">
                  <c:v>18.272296791543297</c:v>
                </c:pt>
                <c:pt idx="915">
                  <c:v>17.985967766791454</c:v>
                </c:pt>
                <c:pt idx="916">
                  <c:v>17.868228938422277</c:v>
                </c:pt>
                <c:pt idx="917">
                  <c:v>17.765441648069672</c:v>
                </c:pt>
                <c:pt idx="918">
                  <c:v>17.716482795499164</c:v>
                </c:pt>
                <c:pt idx="919">
                  <c:v>17.625257013618736</c:v>
                </c:pt>
                <c:pt idx="920">
                  <c:v>17.595969770007532</c:v>
                </c:pt>
                <c:pt idx="921">
                  <c:v>17.627238930774173</c:v>
                </c:pt>
                <c:pt idx="922">
                  <c:v>17.909082997229113</c:v>
                </c:pt>
                <c:pt idx="923">
                  <c:v>17.913943504126344</c:v>
                </c:pt>
                <c:pt idx="924">
                  <c:v>17.813517148937869</c:v>
                </c:pt>
                <c:pt idx="925">
                  <c:v>17.56881692095174</c:v>
                </c:pt>
                <c:pt idx="926">
                  <c:v>17.490694431397618</c:v>
                </c:pt>
                <c:pt idx="927">
                  <c:v>17.524758808262476</c:v>
                </c:pt>
                <c:pt idx="928">
                  <c:v>17.717707460198227</c:v>
                </c:pt>
                <c:pt idx="929">
                  <c:v>17.84742466618831</c:v>
                </c:pt>
                <c:pt idx="930">
                  <c:v>17.828777833045422</c:v>
                </c:pt>
                <c:pt idx="931">
                  <c:v>17.662346694171429</c:v>
                </c:pt>
                <c:pt idx="932">
                  <c:v>17.534671818715928</c:v>
                </c:pt>
                <c:pt idx="933">
                  <c:v>17.554937977765448</c:v>
                </c:pt>
                <c:pt idx="934">
                  <c:v>17.442157667875303</c:v>
                </c:pt>
                <c:pt idx="935">
                  <c:v>17.466381727525633</c:v>
                </c:pt>
                <c:pt idx="936">
                  <c:v>17.617336883500741</c:v>
                </c:pt>
                <c:pt idx="937">
                  <c:v>17.648433782149578</c:v>
                </c:pt>
                <c:pt idx="938">
                  <c:v>17.631942738649144</c:v>
                </c:pt>
                <c:pt idx="939">
                  <c:v>17.83310822201268</c:v>
                </c:pt>
                <c:pt idx="940">
                  <c:v>17.984710088760696</c:v>
                </c:pt>
                <c:pt idx="941">
                  <c:v>18.112241771351663</c:v>
                </c:pt>
                <c:pt idx="942">
                  <c:v>18.360654917164034</c:v>
                </c:pt>
                <c:pt idx="943">
                  <c:v>18.781094227993442</c:v>
                </c:pt>
                <c:pt idx="944">
                  <c:v>18.985981189754447</c:v>
                </c:pt>
                <c:pt idx="945">
                  <c:v>19.046735790961488</c:v>
                </c:pt>
                <c:pt idx="946">
                  <c:v>19.026767842552808</c:v>
                </c:pt>
                <c:pt idx="947">
                  <c:v>19.094748990931695</c:v>
                </c:pt>
                <c:pt idx="948">
                  <c:v>19.162916036968873</c:v>
                </c:pt>
                <c:pt idx="949">
                  <c:v>19.09849158423804</c:v>
                </c:pt>
                <c:pt idx="950">
                  <c:v>18.950683238932804</c:v>
                </c:pt>
                <c:pt idx="951">
                  <c:v>19.032562620484143</c:v>
                </c:pt>
                <c:pt idx="952">
                  <c:v>19.163670776403087</c:v>
                </c:pt>
                <c:pt idx="953">
                  <c:v>19.044558779710769</c:v>
                </c:pt>
                <c:pt idx="954">
                  <c:v>18.931342745821436</c:v>
                </c:pt>
                <c:pt idx="955">
                  <c:v>18.670251665123647</c:v>
                </c:pt>
                <c:pt idx="956">
                  <c:v>18.508486295218187</c:v>
                </c:pt>
                <c:pt idx="957">
                  <c:v>18.403328377721088</c:v>
                </c:pt>
                <c:pt idx="958">
                  <c:v>18.292970205398337</c:v>
                </c:pt>
                <c:pt idx="959">
                  <c:v>18.037573097469846</c:v>
                </c:pt>
                <c:pt idx="960">
                  <c:v>17.85996086891786</c:v>
                </c:pt>
                <c:pt idx="961">
                  <c:v>17.756798706899364</c:v>
                </c:pt>
                <c:pt idx="962">
                  <c:v>17.930466283919593</c:v>
                </c:pt>
                <c:pt idx="963">
                  <c:v>18.308492605304515</c:v>
                </c:pt>
                <c:pt idx="964">
                  <c:v>18.573335284896313</c:v>
                </c:pt>
                <c:pt idx="965">
                  <c:v>18.691970911883267</c:v>
                </c:pt>
                <c:pt idx="966">
                  <c:v>18.720231506633958</c:v>
                </c:pt>
                <c:pt idx="967">
                  <c:v>18.766562027483474</c:v>
                </c:pt>
                <c:pt idx="968">
                  <c:v>18.700635619305032</c:v>
                </c:pt>
                <c:pt idx="969">
                  <c:v>18.851766543795456</c:v>
                </c:pt>
                <c:pt idx="970">
                  <c:v>18.952183659358969</c:v>
                </c:pt>
                <c:pt idx="971">
                  <c:v>18.966912590989445</c:v>
                </c:pt>
                <c:pt idx="972">
                  <c:v>18.848122683523126</c:v>
                </c:pt>
                <c:pt idx="973">
                  <c:v>18.754631157618071</c:v>
                </c:pt>
                <c:pt idx="974">
                  <c:v>18.631355987278955</c:v>
                </c:pt>
                <c:pt idx="975">
                  <c:v>18.586147524629276</c:v>
                </c:pt>
                <c:pt idx="976">
                  <c:v>18.692299608401864</c:v>
                </c:pt>
                <c:pt idx="977">
                  <c:v>18.392206605488258</c:v>
                </c:pt>
                <c:pt idx="978">
                  <c:v>18.208812621663299</c:v>
                </c:pt>
                <c:pt idx="979">
                  <c:v>18.305936496822415</c:v>
                </c:pt>
                <c:pt idx="980">
                  <c:v>18.156789866079954</c:v>
                </c:pt>
                <c:pt idx="981">
                  <c:v>18.233327042554162</c:v>
                </c:pt>
                <c:pt idx="982">
                  <c:v>18.408337087862744</c:v>
                </c:pt>
                <c:pt idx="983">
                  <c:v>18.558821212368205</c:v>
                </c:pt>
                <c:pt idx="984">
                  <c:v>18.630047198191519</c:v>
                </c:pt>
                <c:pt idx="985">
                  <c:v>18.500580392406889</c:v>
                </c:pt>
                <c:pt idx="986">
                  <c:v>18.527504089309133</c:v>
                </c:pt>
                <c:pt idx="987">
                  <c:v>18.548485107018184</c:v>
                </c:pt>
                <c:pt idx="988">
                  <c:v>18.617086241417248</c:v>
                </c:pt>
                <c:pt idx="989">
                  <c:v>18.863557919770923</c:v>
                </c:pt>
                <c:pt idx="990">
                  <c:v>19.220962748360758</c:v>
                </c:pt>
                <c:pt idx="991">
                  <c:v>19.541739118131414</c:v>
                </c:pt>
                <c:pt idx="992">
                  <c:v>19.950136539584591</c:v>
                </c:pt>
                <c:pt idx="993">
                  <c:v>20.054611532228332</c:v>
                </c:pt>
                <c:pt idx="994">
                  <c:v>20.056277722470067</c:v>
                </c:pt>
                <c:pt idx="995">
                  <c:v>19.836963770322122</c:v>
                </c:pt>
                <c:pt idx="996">
                  <c:v>19.453188074829271</c:v>
                </c:pt>
                <c:pt idx="997">
                  <c:v>19.284240694763746</c:v>
                </c:pt>
                <c:pt idx="998">
                  <c:v>19.398392805367454</c:v>
                </c:pt>
                <c:pt idx="999">
                  <c:v>19.606027656672925</c:v>
                </c:pt>
                <c:pt idx="1000">
                  <c:v>19.748405789255983</c:v>
                </c:pt>
                <c:pt idx="1001">
                  <c:v>19.873837721170048</c:v>
                </c:pt>
                <c:pt idx="1002">
                  <c:v>20.043981427109962</c:v>
                </c:pt>
                <c:pt idx="1003">
                  <c:v>20.230830245089582</c:v>
                </c:pt>
                <c:pt idx="1004">
                  <c:v>20.348874344129904</c:v>
                </c:pt>
                <c:pt idx="1005">
                  <c:v>20.229205778692037</c:v>
                </c:pt>
                <c:pt idx="1006">
                  <c:v>19.98648833492706</c:v>
                </c:pt>
                <c:pt idx="1007">
                  <c:v>19.942706325080852</c:v>
                </c:pt>
                <c:pt idx="1008">
                  <c:v>20.053841370405383</c:v>
                </c:pt>
                <c:pt idx="1009">
                  <c:v>20.021715943120949</c:v>
                </c:pt>
                <c:pt idx="1010">
                  <c:v>19.866907797876397</c:v>
                </c:pt>
                <c:pt idx="1011">
                  <c:v>19.745317552270706</c:v>
                </c:pt>
                <c:pt idx="1012">
                  <c:v>19.843304779195662</c:v>
                </c:pt>
                <c:pt idx="1013">
                  <c:v>20.095725429453939</c:v>
                </c:pt>
                <c:pt idx="1014">
                  <c:v>20.487689130991072</c:v>
                </c:pt>
                <c:pt idx="1015">
                  <c:v>21.001947902518491</c:v>
                </c:pt>
                <c:pt idx="1016">
                  <c:v>21.452678319349531</c:v>
                </c:pt>
                <c:pt idx="1017">
                  <c:v>21.527010518148838</c:v>
                </c:pt>
                <c:pt idx="1018">
                  <c:v>21.507941616432344</c:v>
                </c:pt>
                <c:pt idx="1019">
                  <c:v>21.257176391773903</c:v>
                </c:pt>
                <c:pt idx="1020">
                  <c:v>20.780279878646589</c:v>
                </c:pt>
                <c:pt idx="1021">
                  <c:v>20.529737702823915</c:v>
                </c:pt>
                <c:pt idx="1022">
                  <c:v>20.538638303465177</c:v>
                </c:pt>
                <c:pt idx="1023">
                  <c:v>20.606780134528297</c:v>
                </c:pt>
                <c:pt idx="1024">
                  <c:v>20.593079130383828</c:v>
                </c:pt>
                <c:pt idx="1025">
                  <c:v>20.611470943842853</c:v>
                </c:pt>
                <c:pt idx="1026">
                  <c:v>20.754876067863318</c:v>
                </c:pt>
                <c:pt idx="1027">
                  <c:v>20.85228618027914</c:v>
                </c:pt>
                <c:pt idx="1028">
                  <c:v>20.970397295127004</c:v>
                </c:pt>
                <c:pt idx="1029">
                  <c:v>20.964608817036474</c:v>
                </c:pt>
                <c:pt idx="1030">
                  <c:v>20.976024639231973</c:v>
                </c:pt>
                <c:pt idx="1031">
                  <c:v>20.966461787681332</c:v>
                </c:pt>
                <c:pt idx="1032">
                  <c:v>20.868905408916401</c:v>
                </c:pt>
                <c:pt idx="1033">
                  <c:v>20.737223628183006</c:v>
                </c:pt>
                <c:pt idx="1034">
                  <c:v>20.481492712111944</c:v>
                </c:pt>
                <c:pt idx="1035">
                  <c:v>20.346730054730788</c:v>
                </c:pt>
                <c:pt idx="1036">
                  <c:v>20.2999134234548</c:v>
                </c:pt>
                <c:pt idx="1037">
                  <c:v>20.435560108954071</c:v>
                </c:pt>
                <c:pt idx="1038">
                  <c:v>20.425990801890105</c:v>
                </c:pt>
                <c:pt idx="1039">
                  <c:v>20.504597546992947</c:v>
                </c:pt>
                <c:pt idx="1040">
                  <c:v>20.373802222961153</c:v>
                </c:pt>
                <c:pt idx="1041">
                  <c:v>20.134516304944835</c:v>
                </c:pt>
                <c:pt idx="1042">
                  <c:v>19.805396071908497</c:v>
                </c:pt>
                <c:pt idx="1043">
                  <c:v>19.775419708358299</c:v>
                </c:pt>
                <c:pt idx="1044">
                  <c:v>19.763940426064948</c:v>
                </c:pt>
                <c:pt idx="1045">
                  <c:v>19.788905431290296</c:v>
                </c:pt>
                <c:pt idx="1046">
                  <c:v>19.817549691233722</c:v>
                </c:pt>
                <c:pt idx="1047">
                  <c:v>19.875337868151842</c:v>
                </c:pt>
                <c:pt idx="1048">
                  <c:v>19.980572584143129</c:v>
                </c:pt>
                <c:pt idx="1049">
                  <c:v>20.160296672712029</c:v>
                </c:pt>
                <c:pt idx="1050">
                  <c:v>20.424686163578894</c:v>
                </c:pt>
                <c:pt idx="1051">
                  <c:v>20.656871858773744</c:v>
                </c:pt>
                <c:pt idx="1052">
                  <c:v>20.768864621107323</c:v>
                </c:pt>
                <c:pt idx="1053">
                  <c:v>20.908736191949099</c:v>
                </c:pt>
                <c:pt idx="1054">
                  <c:v>20.977442906455398</c:v>
                </c:pt>
                <c:pt idx="1055">
                  <c:v>21.064760053180386</c:v>
                </c:pt>
                <c:pt idx="1056">
                  <c:v>20.908336784450558</c:v>
                </c:pt>
                <c:pt idx="1057">
                  <c:v>20.868969473699838</c:v>
                </c:pt>
                <c:pt idx="1058">
                  <c:v>20.909661318716207</c:v>
                </c:pt>
                <c:pt idx="1059">
                  <c:v>20.91787738447146</c:v>
                </c:pt>
                <c:pt idx="1060">
                  <c:v>20.963512272443928</c:v>
                </c:pt>
                <c:pt idx="1061">
                  <c:v>21.09575569281073</c:v>
                </c:pt>
                <c:pt idx="1062">
                  <c:v>21.03299828418886</c:v>
                </c:pt>
                <c:pt idx="1063">
                  <c:v>21.055955560563881</c:v>
                </c:pt>
                <c:pt idx="1064">
                  <c:v>21.084415379959463</c:v>
                </c:pt>
                <c:pt idx="1065">
                  <c:v>20.969069127015398</c:v>
                </c:pt>
                <c:pt idx="1066">
                  <c:v>20.803106964842858</c:v>
                </c:pt>
                <c:pt idx="1067">
                  <c:v>20.623296823781445</c:v>
                </c:pt>
                <c:pt idx="1068">
                  <c:v>20.523434824316205</c:v>
                </c:pt>
                <c:pt idx="1069">
                  <c:v>20.405513392523538</c:v>
                </c:pt>
                <c:pt idx="1070">
                  <c:v>20.342678609997321</c:v>
                </c:pt>
                <c:pt idx="1071">
                  <c:v>20.373353768904739</c:v>
                </c:pt>
                <c:pt idx="1072">
                  <c:v>19.943751884659168</c:v>
                </c:pt>
                <c:pt idx="1073">
                  <c:v>19.466698598105051</c:v>
                </c:pt>
                <c:pt idx="1074">
                  <c:v>19.154491851735862</c:v>
                </c:pt>
                <c:pt idx="1075">
                  <c:v>18.755369346130806</c:v>
                </c:pt>
                <c:pt idx="1076">
                  <c:v>18.670346754072938</c:v>
                </c:pt>
                <c:pt idx="1077">
                  <c:v>18.516906164768443</c:v>
                </c:pt>
                <c:pt idx="1078">
                  <c:v>18.414639290793943</c:v>
                </c:pt>
                <c:pt idx="1079">
                  <c:v>18.61689924044709</c:v>
                </c:pt>
                <c:pt idx="1080">
                  <c:v>18.884068909926679</c:v>
                </c:pt>
                <c:pt idx="1081">
                  <c:v>18.841208805366165</c:v>
                </c:pt>
                <c:pt idx="1082">
                  <c:v>18.477369056435748</c:v>
                </c:pt>
                <c:pt idx="1083">
                  <c:v>18.19223832954707</c:v>
                </c:pt>
                <c:pt idx="1084">
                  <c:v>18.014379841638092</c:v>
                </c:pt>
                <c:pt idx="1085">
                  <c:v>18.091139212151809</c:v>
                </c:pt>
                <c:pt idx="1086">
                  <c:v>18.229832279331148</c:v>
                </c:pt>
                <c:pt idx="1087">
                  <c:v>18.386263674881043</c:v>
                </c:pt>
                <c:pt idx="1088">
                  <c:v>18.666098558005189</c:v>
                </c:pt>
                <c:pt idx="1089">
                  <c:v>18.59891450194041</c:v>
                </c:pt>
                <c:pt idx="1090">
                  <c:v>18.476054478655151</c:v>
                </c:pt>
                <c:pt idx="1091">
                  <c:v>18.627286891672671</c:v>
                </c:pt>
                <c:pt idx="1092">
                  <c:v>18.457391894353268</c:v>
                </c:pt>
                <c:pt idx="1093">
                  <c:v>18.259651184815098</c:v>
                </c:pt>
                <c:pt idx="1094">
                  <c:v>18.257420162192506</c:v>
                </c:pt>
                <c:pt idx="1095">
                  <c:v>18.107327358391998</c:v>
                </c:pt>
                <c:pt idx="1096">
                  <c:v>17.949802458560661</c:v>
                </c:pt>
                <c:pt idx="1097">
                  <c:v>17.922157726678822</c:v>
                </c:pt>
                <c:pt idx="1098">
                  <c:v>17.676525715926651</c:v>
                </c:pt>
                <c:pt idx="1099">
                  <c:v>17.677026031391136</c:v>
                </c:pt>
                <c:pt idx="1100">
                  <c:v>17.698786327618645</c:v>
                </c:pt>
                <c:pt idx="1101">
                  <c:v>17.808223800689003</c:v>
                </c:pt>
                <c:pt idx="1102">
                  <c:v>17.779181144899113</c:v>
                </c:pt>
                <c:pt idx="1103">
                  <c:v>17.814004427827705</c:v>
                </c:pt>
                <c:pt idx="1104">
                  <c:v>17.631231733992912</c:v>
                </c:pt>
                <c:pt idx="1105">
                  <c:v>17.402367674849241</c:v>
                </c:pt>
                <c:pt idx="1106">
                  <c:v>17.275451869745332</c:v>
                </c:pt>
                <c:pt idx="1107">
                  <c:v>17.083746622586705</c:v>
                </c:pt>
                <c:pt idx="1108">
                  <c:v>16.788218071221376</c:v>
                </c:pt>
                <c:pt idx="1109">
                  <c:v>16.484780315864043</c:v>
                </c:pt>
                <c:pt idx="1110">
                  <c:v>16.21293133205657</c:v>
                </c:pt>
                <c:pt idx="1111">
                  <c:v>16.139770198239606</c:v>
                </c:pt>
                <c:pt idx="1112">
                  <c:v>16.118274495659143</c:v>
                </c:pt>
                <c:pt idx="1113">
                  <c:v>16.10197381246871</c:v>
                </c:pt>
                <c:pt idx="1114">
                  <c:v>16.122595449305262</c:v>
                </c:pt>
                <c:pt idx="1115">
                  <c:v>16.326971936808853</c:v>
                </c:pt>
                <c:pt idx="1116">
                  <c:v>16.266793186335516</c:v>
                </c:pt>
                <c:pt idx="1117">
                  <c:v>16.135334265524918</c:v>
                </c:pt>
                <c:pt idx="1118">
                  <c:v>16.042387613511064</c:v>
                </c:pt>
                <c:pt idx="1119">
                  <c:v>16.237232152684403</c:v>
                </c:pt>
                <c:pt idx="1120">
                  <c:v>16.597097505539047</c:v>
                </c:pt>
                <c:pt idx="1121">
                  <c:v>16.946445677435616</c:v>
                </c:pt>
                <c:pt idx="1122">
                  <c:v>17.100283944490482</c:v>
                </c:pt>
                <c:pt idx="1123">
                  <c:v>17.191140799810881</c:v>
                </c:pt>
                <c:pt idx="1124">
                  <c:v>17.145316169120527</c:v>
                </c:pt>
                <c:pt idx="1125">
                  <c:v>17.005813226752966</c:v>
                </c:pt>
                <c:pt idx="1126">
                  <c:v>17.080445467842686</c:v>
                </c:pt>
                <c:pt idx="1127">
                  <c:v>17.254677388344032</c:v>
                </c:pt>
                <c:pt idx="1128">
                  <c:v>17.397688157096017</c:v>
                </c:pt>
                <c:pt idx="1129">
                  <c:v>17.448801453834349</c:v>
                </c:pt>
                <c:pt idx="1130">
                  <c:v>17.463348739403532</c:v>
                </c:pt>
                <c:pt idx="1131">
                  <c:v>17.551987116855557</c:v>
                </c:pt>
                <c:pt idx="1132">
                  <c:v>17.674962438416603</c:v>
                </c:pt>
                <c:pt idx="1133">
                  <c:v>17.714371402719244</c:v>
                </c:pt>
                <c:pt idx="1134">
                  <c:v>17.703134253823784</c:v>
                </c:pt>
                <c:pt idx="1135">
                  <c:v>17.764031085144136</c:v>
                </c:pt>
                <c:pt idx="1136">
                  <c:v>17.612357682665873</c:v>
                </c:pt>
                <c:pt idx="1137">
                  <c:v>17.687228619678176</c:v>
                </c:pt>
                <c:pt idx="1138">
                  <c:v>17.791080103234339</c:v>
                </c:pt>
                <c:pt idx="1139">
                  <c:v>17.960514191999106</c:v>
                </c:pt>
                <c:pt idx="1140">
                  <c:v>18.14538585242553</c:v>
                </c:pt>
                <c:pt idx="1141">
                  <c:v>18.332091206120033</c:v>
                </c:pt>
                <c:pt idx="1142">
                  <c:v>18.539840407845496</c:v>
                </c:pt>
                <c:pt idx="1143">
                  <c:v>18.863968946905587</c:v>
                </c:pt>
                <c:pt idx="1144">
                  <c:v>19.188742414106553</c:v>
                </c:pt>
                <c:pt idx="1145">
                  <c:v>19.474017614533892</c:v>
                </c:pt>
                <c:pt idx="1146">
                  <c:v>19.791639811160412</c:v>
                </c:pt>
                <c:pt idx="1147">
                  <c:v>20.032864989285265</c:v>
                </c:pt>
                <c:pt idx="1148">
                  <c:v>20.025922856367167</c:v>
                </c:pt>
                <c:pt idx="1149">
                  <c:v>19.873428683272884</c:v>
                </c:pt>
                <c:pt idx="1150">
                  <c:v>19.865755998436867</c:v>
                </c:pt>
                <c:pt idx="1151">
                  <c:v>19.710917600740832</c:v>
                </c:pt>
                <c:pt idx="1152">
                  <c:v>19.575810678905633</c:v>
                </c:pt>
                <c:pt idx="1153">
                  <c:v>19.692112096518368</c:v>
                </c:pt>
                <c:pt idx="1154">
                  <c:v>19.864108593305087</c:v>
                </c:pt>
                <c:pt idx="1155">
                  <c:v>20.028251755065632</c:v>
                </c:pt>
                <c:pt idx="1156">
                  <c:v>20.242116664245071</c:v>
                </c:pt>
                <c:pt idx="1157">
                  <c:v>20.362149164959636</c:v>
                </c:pt>
                <c:pt idx="1158">
                  <c:v>20.410263268088258</c:v>
                </c:pt>
                <c:pt idx="1159">
                  <c:v>20.400595340207229</c:v>
                </c:pt>
                <c:pt idx="1160">
                  <c:v>20.40818451169682</c:v>
                </c:pt>
                <c:pt idx="1161">
                  <c:v>20.273277819003567</c:v>
                </c:pt>
                <c:pt idx="1162">
                  <c:v>19.975781410085212</c:v>
                </c:pt>
                <c:pt idx="1163">
                  <c:v>19.892490850718488</c:v>
                </c:pt>
                <c:pt idx="1164">
                  <c:v>19.947268467380635</c:v>
                </c:pt>
                <c:pt idx="1165">
                  <c:v>19.849328737218027</c:v>
                </c:pt>
                <c:pt idx="1166">
                  <c:v>19.851844415753845</c:v>
                </c:pt>
                <c:pt idx="1167">
                  <c:v>20.017692993575707</c:v>
                </c:pt>
                <c:pt idx="1168">
                  <c:v>20.201337844132805</c:v>
                </c:pt>
                <c:pt idx="1169">
                  <c:v>20.377537391827563</c:v>
                </c:pt>
                <c:pt idx="1170">
                  <c:v>20.379012326926425</c:v>
                </c:pt>
                <c:pt idx="1171">
                  <c:v>20.257313284090237</c:v>
                </c:pt>
                <c:pt idx="1172">
                  <c:v>20.131884151631859</c:v>
                </c:pt>
                <c:pt idx="1173">
                  <c:v>20.081841923405765</c:v>
                </c:pt>
                <c:pt idx="1174">
                  <c:v>20.066499750655247</c:v>
                </c:pt>
                <c:pt idx="1175">
                  <c:v>20.111339762705612</c:v>
                </c:pt>
                <c:pt idx="1176">
                  <c:v>20.140786421580213</c:v>
                </c:pt>
                <c:pt idx="1177">
                  <c:v>20.22222002424672</c:v>
                </c:pt>
                <c:pt idx="1178">
                  <c:v>20.461709062431098</c:v>
                </c:pt>
                <c:pt idx="1179">
                  <c:v>20.58359478878263</c:v>
                </c:pt>
                <c:pt idx="1180">
                  <c:v>20.63221739173127</c:v>
                </c:pt>
                <c:pt idx="1181">
                  <c:v>20.650993651439368</c:v>
                </c:pt>
                <c:pt idx="1182">
                  <c:v>20.535536126990252</c:v>
                </c:pt>
                <c:pt idx="1183">
                  <c:v>20.435758224945168</c:v>
                </c:pt>
                <c:pt idx="1184">
                  <c:v>20.42581038069979</c:v>
                </c:pt>
                <c:pt idx="1185">
                  <c:v>20.474920587702972</c:v>
                </c:pt>
                <c:pt idx="1186">
                  <c:v>20.38148967946606</c:v>
                </c:pt>
                <c:pt idx="1187">
                  <c:v>20.256513762626945</c:v>
                </c:pt>
                <c:pt idx="1188">
                  <c:v>19.93746405287564</c:v>
                </c:pt>
                <c:pt idx="1189">
                  <c:v>19.823886032358253</c:v>
                </c:pt>
                <c:pt idx="1190">
                  <c:v>19.588550913288177</c:v>
                </c:pt>
                <c:pt idx="1191">
                  <c:v>19.415273605911697</c:v>
                </c:pt>
                <c:pt idx="1192">
                  <c:v>19.339409219034991</c:v>
                </c:pt>
                <c:pt idx="1193">
                  <c:v>19.305468485611804</c:v>
                </c:pt>
                <c:pt idx="1194">
                  <c:v>19.260016351266941</c:v>
                </c:pt>
                <c:pt idx="1195">
                  <c:v>19.168027279076625</c:v>
                </c:pt>
                <c:pt idx="1196">
                  <c:v>19.257814175458805</c:v>
                </c:pt>
                <c:pt idx="1197">
                  <c:v>19.421265368141984</c:v>
                </c:pt>
                <c:pt idx="1198">
                  <c:v>19.720829152084185</c:v>
                </c:pt>
                <c:pt idx="1199">
                  <c:v>19.88781108994208</c:v>
                </c:pt>
                <c:pt idx="1200">
                  <c:v>19.995043422014582</c:v>
                </c:pt>
                <c:pt idx="1201">
                  <c:v>19.997419805570928</c:v>
                </c:pt>
                <c:pt idx="1202">
                  <c:v>20.0394788627219</c:v>
                </c:pt>
                <c:pt idx="1203">
                  <c:v>20.108493703390661</c:v>
                </c:pt>
                <c:pt idx="1204">
                  <c:v>19.924562239255945</c:v>
                </c:pt>
                <c:pt idx="1205">
                  <c:v>19.996216421836564</c:v>
                </c:pt>
                <c:pt idx="1206">
                  <c:v>20.345941570664515</c:v>
                </c:pt>
                <c:pt idx="1207">
                  <c:v>20.774137753630463</c:v>
                </c:pt>
                <c:pt idx="1208">
                  <c:v>20.97554561366254</c:v>
                </c:pt>
                <c:pt idx="1209">
                  <c:v>21.244275083212198</c:v>
                </c:pt>
                <c:pt idx="1210">
                  <c:v>21.270082505708267</c:v>
                </c:pt>
                <c:pt idx="1211">
                  <c:v>21.113329772146578</c:v>
                </c:pt>
                <c:pt idx="1212">
                  <c:v>21.018582721438413</c:v>
                </c:pt>
                <c:pt idx="1213">
                  <c:v>20.866180091829577</c:v>
                </c:pt>
                <c:pt idx="1214">
                  <c:v>20.836340378964742</c:v>
                </c:pt>
                <c:pt idx="1215">
                  <c:v>20.61178572551486</c:v>
                </c:pt>
                <c:pt idx="1216">
                  <c:v>20.405932745331185</c:v>
                </c:pt>
                <c:pt idx="1217">
                  <c:v>20.382846795173322</c:v>
                </c:pt>
                <c:pt idx="1218">
                  <c:v>20.306082580781514</c:v>
                </c:pt>
                <c:pt idx="1219">
                  <c:v>20.229838098736362</c:v>
                </c:pt>
                <c:pt idx="1220">
                  <c:v>20.31890017124902</c:v>
                </c:pt>
                <c:pt idx="1221">
                  <c:v>20.187492123849026</c:v>
                </c:pt>
                <c:pt idx="1222">
                  <c:v>19.957139077861321</c:v>
                </c:pt>
                <c:pt idx="1223">
                  <c:v>19.932000022242569</c:v>
                </c:pt>
                <c:pt idx="1224">
                  <c:v>19.760519502353716</c:v>
                </c:pt>
                <c:pt idx="1225">
                  <c:v>19.589156565788642</c:v>
                </c:pt>
                <c:pt idx="1226">
                  <c:v>19.313668162997182</c:v>
                </c:pt>
                <c:pt idx="1227">
                  <c:v>19.242381782212107</c:v>
                </c:pt>
                <c:pt idx="1228">
                  <c:v>19.215209852079155</c:v>
                </c:pt>
                <c:pt idx="1229">
                  <c:v>19.143747973081108</c:v>
                </c:pt>
                <c:pt idx="1230">
                  <c:v>19.135018349120152</c:v>
                </c:pt>
                <c:pt idx="1231">
                  <c:v>19.246539832644274</c:v>
                </c:pt>
                <c:pt idx="1232">
                  <c:v>19.339174691672806</c:v>
                </c:pt>
                <c:pt idx="1233">
                  <c:v>19.386002978936588</c:v>
                </c:pt>
                <c:pt idx="1234">
                  <c:v>19.550638382921761</c:v>
                </c:pt>
                <c:pt idx="1235">
                  <c:v>19.66866910921123</c:v>
                </c:pt>
                <c:pt idx="1236">
                  <c:v>19.728228919558092</c:v>
                </c:pt>
                <c:pt idx="1237">
                  <c:v>19.760032394711438</c:v>
                </c:pt>
                <c:pt idx="1238">
                  <c:v>19.773916345266652</c:v>
                </c:pt>
                <c:pt idx="1239">
                  <c:v>19.806294539458154</c:v>
                </c:pt>
                <c:pt idx="1240">
                  <c:v>19.691374590800425</c:v>
                </c:pt>
                <c:pt idx="1241">
                  <c:v>19.739477400302189</c:v>
                </c:pt>
                <c:pt idx="1242">
                  <c:v>19.849432965113188</c:v>
                </c:pt>
                <c:pt idx="1243">
                  <c:v>19.826288122959266</c:v>
                </c:pt>
                <c:pt idx="1244">
                  <c:v>19.869313930614794</c:v>
                </c:pt>
                <c:pt idx="1245">
                  <c:v>19.884828943562503</c:v>
                </c:pt>
                <c:pt idx="1246">
                  <c:v>19.944352947692863</c:v>
                </c:pt>
                <c:pt idx="1247">
                  <c:v>19.917664133071696</c:v>
                </c:pt>
                <c:pt idx="1248">
                  <c:v>19.886920435686541</c:v>
                </c:pt>
                <c:pt idx="1249">
                  <c:v>20.020901906112471</c:v>
                </c:pt>
                <c:pt idx="1250">
                  <c:v>19.789796037981652</c:v>
                </c:pt>
                <c:pt idx="1251">
                  <c:v>19.575358948270814</c:v>
                </c:pt>
                <c:pt idx="1252">
                  <c:v>19.352895769376975</c:v>
                </c:pt>
                <c:pt idx="1253">
                  <c:v>19.185177117587148</c:v>
                </c:pt>
                <c:pt idx="1254">
                  <c:v>19.190087173464207</c:v>
                </c:pt>
                <c:pt idx="1255">
                  <c:v>19.091420676967203</c:v>
                </c:pt>
                <c:pt idx="1256">
                  <c:v>19.148780986768909</c:v>
                </c:pt>
                <c:pt idx="1257">
                  <c:v>19.428605611937673</c:v>
                </c:pt>
                <c:pt idx="1258">
                  <c:v>19.557106765002832</c:v>
                </c:pt>
                <c:pt idx="1259">
                  <c:v>19.615820581372322</c:v>
                </c:pt>
                <c:pt idx="1260">
                  <c:v>19.870689260872052</c:v>
                </c:pt>
                <c:pt idx="1261">
                  <c:v>20.065100759796813</c:v>
                </c:pt>
                <c:pt idx="1262">
                  <c:v>20.232596933673875</c:v>
                </c:pt>
                <c:pt idx="1263">
                  <c:v>20.304923770705177</c:v>
                </c:pt>
                <c:pt idx="1264">
                  <c:v>20.310675743078292</c:v>
                </c:pt>
                <c:pt idx="1265">
                  <c:v>20.234649942087639</c:v>
                </c:pt>
                <c:pt idx="1266">
                  <c:v>20.103910631339708</c:v>
                </c:pt>
                <c:pt idx="1267">
                  <c:v>20.085334128007723</c:v>
                </c:pt>
                <c:pt idx="1268">
                  <c:v>19.937639880844923</c:v>
                </c:pt>
                <c:pt idx="1269">
                  <c:v>19.693025689290565</c:v>
                </c:pt>
                <c:pt idx="1270">
                  <c:v>19.433187993221058</c:v>
                </c:pt>
                <c:pt idx="1271">
                  <c:v>19.316517148391185</c:v>
                </c:pt>
                <c:pt idx="1272">
                  <c:v>19.359903292662537</c:v>
                </c:pt>
                <c:pt idx="1273">
                  <c:v>19.377765395033524</c:v>
                </c:pt>
                <c:pt idx="1274">
                  <c:v>19.431506497234242</c:v>
                </c:pt>
                <c:pt idx="1275">
                  <c:v>19.547185479907725</c:v>
                </c:pt>
                <c:pt idx="1276">
                  <c:v>19.815469354893011</c:v>
                </c:pt>
                <c:pt idx="1277">
                  <c:v>19.769527550423817</c:v>
                </c:pt>
                <c:pt idx="1278">
                  <c:v>19.472149035952587</c:v>
                </c:pt>
                <c:pt idx="1279">
                  <c:v>19.478040247156759</c:v>
                </c:pt>
                <c:pt idx="1280">
                  <c:v>19.483674400722347</c:v>
                </c:pt>
                <c:pt idx="1281">
                  <c:v>19.485721312468741</c:v>
                </c:pt>
                <c:pt idx="1282">
                  <c:v>19.280761152619561</c:v>
                </c:pt>
                <c:pt idx="1283">
                  <c:v>19.063986023304327</c:v>
                </c:pt>
                <c:pt idx="1284">
                  <c:v>18.887842881415146</c:v>
                </c:pt>
                <c:pt idx="1285">
                  <c:v>18.927385967720156</c:v>
                </c:pt>
                <c:pt idx="1286">
                  <c:v>19.060623461412575</c:v>
                </c:pt>
                <c:pt idx="1287">
                  <c:v>19.222015748856826</c:v>
                </c:pt>
                <c:pt idx="1288">
                  <c:v>19.152432967455017</c:v>
                </c:pt>
                <c:pt idx="1289">
                  <c:v>19.009172314944767</c:v>
                </c:pt>
                <c:pt idx="1290">
                  <c:v>18.86764536640802</c:v>
                </c:pt>
                <c:pt idx="1291">
                  <c:v>18.638267054803865</c:v>
                </c:pt>
                <c:pt idx="1292">
                  <c:v>18.638909722740696</c:v>
                </c:pt>
                <c:pt idx="1293">
                  <c:v>18.841624031892444</c:v>
                </c:pt>
                <c:pt idx="1294">
                  <c:v>19.042994040964402</c:v>
                </c:pt>
                <c:pt idx="1295">
                  <c:v>19.197740322233763</c:v>
                </c:pt>
                <c:pt idx="1296">
                  <c:v>19.117914265461852</c:v>
                </c:pt>
                <c:pt idx="1297">
                  <c:v>18.867680895939316</c:v>
                </c:pt>
                <c:pt idx="1298">
                  <c:v>18.545123317025322</c:v>
                </c:pt>
                <c:pt idx="1299">
                  <c:v>18.297915713223617</c:v>
                </c:pt>
                <c:pt idx="1300">
                  <c:v>18.257141873205139</c:v>
                </c:pt>
                <c:pt idx="1301">
                  <c:v>18.281425618599371</c:v>
                </c:pt>
                <c:pt idx="1302">
                  <c:v>18.165651625980058</c:v>
                </c:pt>
                <c:pt idx="1303">
                  <c:v>18.221138433363553</c:v>
                </c:pt>
                <c:pt idx="1304">
                  <c:v>18.54104923621135</c:v>
                </c:pt>
                <c:pt idx="1305">
                  <c:v>18.803100268047043</c:v>
                </c:pt>
                <c:pt idx="1306">
                  <c:v>19.086807098337168</c:v>
                </c:pt>
                <c:pt idx="1307">
                  <c:v>18.906657008328942</c:v>
                </c:pt>
                <c:pt idx="1308">
                  <c:v>18.81547023338883</c:v>
                </c:pt>
                <c:pt idx="1309">
                  <c:v>18.832986757397656</c:v>
                </c:pt>
                <c:pt idx="1310">
                  <c:v>19.039199443220056</c:v>
                </c:pt>
                <c:pt idx="1311">
                  <c:v>19.012880855837768</c:v>
                </c:pt>
                <c:pt idx="1312">
                  <c:v>18.957805855566843</c:v>
                </c:pt>
                <c:pt idx="1313">
                  <c:v>19.156132366618873</c:v>
                </c:pt>
                <c:pt idx="1314">
                  <c:v>19.29531399623156</c:v>
                </c:pt>
                <c:pt idx="1315">
                  <c:v>19.349356784653185</c:v>
                </c:pt>
                <c:pt idx="1316">
                  <c:v>19.425236466703918</c:v>
                </c:pt>
                <c:pt idx="1317">
                  <c:v>19.471695565382444</c:v>
                </c:pt>
                <c:pt idx="1318">
                  <c:v>19.690196056355159</c:v>
                </c:pt>
                <c:pt idx="1319">
                  <c:v>19.814917440878951</c:v>
                </c:pt>
                <c:pt idx="1320">
                  <c:v>19.831176050471829</c:v>
                </c:pt>
                <c:pt idx="1321">
                  <c:v>19.981359419440277</c:v>
                </c:pt>
                <c:pt idx="1322">
                  <c:v>20.171219364135265</c:v>
                </c:pt>
                <c:pt idx="1323">
                  <c:v>20.218100478575703</c:v>
                </c:pt>
                <c:pt idx="1324">
                  <c:v>20.296157188105042</c:v>
                </c:pt>
                <c:pt idx="1325">
                  <c:v>20.460786213527605</c:v>
                </c:pt>
                <c:pt idx="1326">
                  <c:v>20.554981205670366</c:v>
                </c:pt>
                <c:pt idx="1327">
                  <c:v>20.618438411532512</c:v>
                </c:pt>
                <c:pt idx="1328">
                  <c:v>20.725532863108644</c:v>
                </c:pt>
                <c:pt idx="1329">
                  <c:v>20.703171549829413</c:v>
                </c:pt>
                <c:pt idx="1330">
                  <c:v>20.926803492240591</c:v>
                </c:pt>
                <c:pt idx="1331">
                  <c:v>21.061707210585702</c:v>
                </c:pt>
                <c:pt idx="1332">
                  <c:v>21.142467027624409</c:v>
                </c:pt>
                <c:pt idx="1333">
                  <c:v>21.23938186954463</c:v>
                </c:pt>
                <c:pt idx="1334">
                  <c:v>21.245307985499167</c:v>
                </c:pt>
                <c:pt idx="1335">
                  <c:v>21.28552530867502</c:v>
                </c:pt>
                <c:pt idx="1336">
                  <c:v>21.348123704853723</c:v>
                </c:pt>
                <c:pt idx="1337">
                  <c:v>21.196551942308467</c:v>
                </c:pt>
                <c:pt idx="1338">
                  <c:v>21.044851312175343</c:v>
                </c:pt>
                <c:pt idx="1339">
                  <c:v>21.070494435039649</c:v>
                </c:pt>
                <c:pt idx="1340">
                  <c:v>21.067549422968067</c:v>
                </c:pt>
                <c:pt idx="1341">
                  <c:v>21.06831689569524</c:v>
                </c:pt>
                <c:pt idx="1342">
                  <c:v>21.244455553051107</c:v>
                </c:pt>
                <c:pt idx="1343">
                  <c:v>21.339696977254469</c:v>
                </c:pt>
                <c:pt idx="1344">
                  <c:v>21.329946395835748</c:v>
                </c:pt>
                <c:pt idx="1345">
                  <c:v>21.390084078317862</c:v>
                </c:pt>
                <c:pt idx="1346">
                  <c:v>21.484977786584007</c:v>
                </c:pt>
                <c:pt idx="1347">
                  <c:v>21.434219225760174</c:v>
                </c:pt>
                <c:pt idx="1348">
                  <c:v>21.262359811850569</c:v>
                </c:pt>
                <c:pt idx="1349">
                  <c:v>21.13507158742296</c:v>
                </c:pt>
                <c:pt idx="1350">
                  <c:v>20.978314238317687</c:v>
                </c:pt>
                <c:pt idx="1351">
                  <c:v>20.750401195153874</c:v>
                </c:pt>
                <c:pt idx="1352">
                  <c:v>20.480060164036011</c:v>
                </c:pt>
                <c:pt idx="1353">
                  <c:v>20.370291001838446</c:v>
                </c:pt>
                <c:pt idx="1354">
                  <c:v>20.199110507226443</c:v>
                </c:pt>
                <c:pt idx="1355">
                  <c:v>20.182520576627681</c:v>
                </c:pt>
                <c:pt idx="1356">
                  <c:v>20.124092036165326</c:v>
                </c:pt>
                <c:pt idx="1357">
                  <c:v>19.989986715385836</c:v>
                </c:pt>
                <c:pt idx="1358">
                  <c:v>20.034974130133314</c:v>
                </c:pt>
                <c:pt idx="1359">
                  <c:v>20.393745414741602</c:v>
                </c:pt>
                <c:pt idx="1360">
                  <c:v>20.83150723951664</c:v>
                </c:pt>
                <c:pt idx="1361">
                  <c:v>21.15587905341852</c:v>
                </c:pt>
                <c:pt idx="1362">
                  <c:v>21.26931014574857</c:v>
                </c:pt>
                <c:pt idx="1363">
                  <c:v>21.404744908230164</c:v>
                </c:pt>
                <c:pt idx="1364">
                  <c:v>21.545111395933468</c:v>
                </c:pt>
                <c:pt idx="1365">
                  <c:v>21.685170283035085</c:v>
                </c:pt>
                <c:pt idx="1366">
                  <c:v>21.908242061071974</c:v>
                </c:pt>
                <c:pt idx="1367">
                  <c:v>22.08515016213758</c:v>
                </c:pt>
                <c:pt idx="1368">
                  <c:v>22.206678376822882</c:v>
                </c:pt>
                <c:pt idx="1369">
                  <c:v>22.285333631188056</c:v>
                </c:pt>
                <c:pt idx="1370">
                  <c:v>22.040400162249124</c:v>
                </c:pt>
                <c:pt idx="1371">
                  <c:v>21.804506001785882</c:v>
                </c:pt>
                <c:pt idx="1372">
                  <c:v>21.981437485851202</c:v>
                </c:pt>
                <c:pt idx="1373">
                  <c:v>22.000479218990726</c:v>
                </c:pt>
                <c:pt idx="1374">
                  <c:v>21.917000804312519</c:v>
                </c:pt>
                <c:pt idx="1375">
                  <c:v>21.938580526395583</c:v>
                </c:pt>
                <c:pt idx="1376">
                  <c:v>22.030670616566717</c:v>
                </c:pt>
                <c:pt idx="1377">
                  <c:v>22.125141015704287</c:v>
                </c:pt>
                <c:pt idx="1378">
                  <c:v>22.094518611252695</c:v>
                </c:pt>
                <c:pt idx="1379">
                  <c:v>22.168028286360848</c:v>
                </c:pt>
                <c:pt idx="1380">
                  <c:v>22.046169546474722</c:v>
                </c:pt>
                <c:pt idx="1381">
                  <c:v>21.912979216407177</c:v>
                </c:pt>
                <c:pt idx="1382">
                  <c:v>21.722499641865596</c:v>
                </c:pt>
                <c:pt idx="1383">
                  <c:v>21.51974266178458</c:v>
                </c:pt>
                <c:pt idx="1384">
                  <c:v>21.522643487124768</c:v>
                </c:pt>
                <c:pt idx="1385">
                  <c:v>21.487905776600613</c:v>
                </c:pt>
                <c:pt idx="1386">
                  <c:v>21.472325308882404</c:v>
                </c:pt>
                <c:pt idx="1387">
                  <c:v>21.635325429076886</c:v>
                </c:pt>
                <c:pt idx="1388">
                  <c:v>21.788910521233362</c:v>
                </c:pt>
                <c:pt idx="1389">
                  <c:v>21.924851738589584</c:v>
                </c:pt>
                <c:pt idx="1390">
                  <c:v>21.895020135744232</c:v>
                </c:pt>
                <c:pt idx="1391">
                  <c:v>21.780449425684019</c:v>
                </c:pt>
                <c:pt idx="1392">
                  <c:v>21.574808991430931</c:v>
                </c:pt>
                <c:pt idx="1393">
                  <c:v>21.282072919384568</c:v>
                </c:pt>
                <c:pt idx="1394">
                  <c:v>21.176420826001284</c:v>
                </c:pt>
                <c:pt idx="1395">
                  <c:v>21.091466661869482</c:v>
                </c:pt>
                <c:pt idx="1396">
                  <c:v>21.038183710639295</c:v>
                </c:pt>
                <c:pt idx="1397">
                  <c:v>20.963593291760116</c:v>
                </c:pt>
                <c:pt idx="1398">
                  <c:v>20.895096803120516</c:v>
                </c:pt>
                <c:pt idx="1399">
                  <c:v>20.955019450321135</c:v>
                </c:pt>
                <c:pt idx="1400">
                  <c:v>20.75948271613731</c:v>
                </c:pt>
                <c:pt idx="1401">
                  <c:v>20.368956809456169</c:v>
                </c:pt>
                <c:pt idx="1402">
                  <c:v>19.898759117726421</c:v>
                </c:pt>
                <c:pt idx="1403">
                  <c:v>19.300726439464945</c:v>
                </c:pt>
                <c:pt idx="1404">
                  <c:v>18.918040539077531</c:v>
                </c:pt>
                <c:pt idx="1405">
                  <c:v>18.749543529930882</c:v>
                </c:pt>
                <c:pt idx="1406">
                  <c:v>18.705401749110028</c:v>
                </c:pt>
                <c:pt idx="1407">
                  <c:v>18.573721319982077</c:v>
                </c:pt>
                <c:pt idx="1408">
                  <c:v>18.709144570168014</c:v>
                </c:pt>
                <c:pt idx="1409">
                  <c:v>18.824730420495229</c:v>
                </c:pt>
                <c:pt idx="1410">
                  <c:v>18.958953936246701</c:v>
                </c:pt>
                <c:pt idx="1411">
                  <c:v>19.146351775317296</c:v>
                </c:pt>
                <c:pt idx="1412">
                  <c:v>19.279682068248214</c:v>
                </c:pt>
                <c:pt idx="1413">
                  <c:v>19.444564827868472</c:v>
                </c:pt>
                <c:pt idx="1414">
                  <c:v>19.398749180548034</c:v>
                </c:pt>
                <c:pt idx="1415">
                  <c:v>19.241561088402776</c:v>
                </c:pt>
                <c:pt idx="1416">
                  <c:v>19.08576980624284</c:v>
                </c:pt>
                <c:pt idx="1417">
                  <c:v>18.740952598992163</c:v>
                </c:pt>
                <c:pt idx="1418">
                  <c:v>18.622108947630675</c:v>
                </c:pt>
                <c:pt idx="1419">
                  <c:v>18.747287696308064</c:v>
                </c:pt>
                <c:pt idx="1420">
                  <c:v>18.837031814922042</c:v>
                </c:pt>
                <c:pt idx="1421">
                  <c:v>18.895031081965463</c:v>
                </c:pt>
                <c:pt idx="1422">
                  <c:v>18.92901160888653</c:v>
                </c:pt>
                <c:pt idx="1423">
                  <c:v>19.083067558965976</c:v>
                </c:pt>
                <c:pt idx="1424">
                  <c:v>19.264654907803404</c:v>
                </c:pt>
                <c:pt idx="1425">
                  <c:v>19.315045638934102</c:v>
                </c:pt>
                <c:pt idx="1426">
                  <c:v>19.251266867220185</c:v>
                </c:pt>
                <c:pt idx="1427">
                  <c:v>19.224678362588346</c:v>
                </c:pt>
                <c:pt idx="1428">
                  <c:v>19.170392633823198</c:v>
                </c:pt>
                <c:pt idx="1429">
                  <c:v>19.101708246223374</c:v>
                </c:pt>
                <c:pt idx="1430">
                  <c:v>18.953827879830509</c:v>
                </c:pt>
                <c:pt idx="1431">
                  <c:v>18.902429761814432</c:v>
                </c:pt>
                <c:pt idx="1432">
                  <c:v>18.911754821449875</c:v>
                </c:pt>
                <c:pt idx="1433">
                  <c:v>19.151404960113531</c:v>
                </c:pt>
                <c:pt idx="1434">
                  <c:v>19.259808436010569</c:v>
                </c:pt>
                <c:pt idx="1435">
                  <c:v>19.196285524413945</c:v>
                </c:pt>
                <c:pt idx="1436">
                  <c:v>19.320288020438152</c:v>
                </c:pt>
                <c:pt idx="1437">
                  <c:v>19.378312411497415</c:v>
                </c:pt>
                <c:pt idx="1438">
                  <c:v>19.434721624207683</c:v>
                </c:pt>
                <c:pt idx="1439">
                  <c:v>19.453050164600349</c:v>
                </c:pt>
                <c:pt idx="1440">
                  <c:v>19.299082904179539</c:v>
                </c:pt>
                <c:pt idx="1441">
                  <c:v>19.342019038679215</c:v>
                </c:pt>
                <c:pt idx="1442">
                  <c:v>19.383663494389499</c:v>
                </c:pt>
                <c:pt idx="1443">
                  <c:v>19.607956079934606</c:v>
                </c:pt>
                <c:pt idx="1444">
                  <c:v>19.798940244632835</c:v>
                </c:pt>
                <c:pt idx="1445">
                  <c:v>20.012253964883776</c:v>
                </c:pt>
                <c:pt idx="1446">
                  <c:v>20.152394047364421</c:v>
                </c:pt>
                <c:pt idx="1447">
                  <c:v>20.445536926058683</c:v>
                </c:pt>
                <c:pt idx="1448">
                  <c:v>20.749122529055029</c:v>
                </c:pt>
                <c:pt idx="1449">
                  <c:v>21.101215198286788</c:v>
                </c:pt>
                <c:pt idx="1450">
                  <c:v>21.24913132727173</c:v>
                </c:pt>
                <c:pt idx="1451">
                  <c:v>21.22901698510546</c:v>
                </c:pt>
                <c:pt idx="1452">
                  <c:v>21.511240806205826</c:v>
                </c:pt>
                <c:pt idx="1453">
                  <c:v>21.788350825791191</c:v>
                </c:pt>
                <c:pt idx="1454">
                  <c:v>21.940961676458684</c:v>
                </c:pt>
                <c:pt idx="1455">
                  <c:v>22.248728686002359</c:v>
                </c:pt>
                <c:pt idx="1456">
                  <c:v>22.32858359767042</c:v>
                </c:pt>
                <c:pt idx="1457">
                  <c:v>22.421425630371139</c:v>
                </c:pt>
                <c:pt idx="1458">
                  <c:v>22.292222753732567</c:v>
                </c:pt>
                <c:pt idx="1459">
                  <c:v>22.174755928412761</c:v>
                </c:pt>
                <c:pt idx="1460">
                  <c:v>22.038017124819696</c:v>
                </c:pt>
                <c:pt idx="1461">
                  <c:v>22.004049234999663</c:v>
                </c:pt>
                <c:pt idx="1462">
                  <c:v>21.93398956445979</c:v>
                </c:pt>
                <c:pt idx="1463">
                  <c:v>21.837798154415189</c:v>
                </c:pt>
                <c:pt idx="1464">
                  <c:v>21.770823845564404</c:v>
                </c:pt>
                <c:pt idx="1465">
                  <c:v>21.894487131814735</c:v>
                </c:pt>
                <c:pt idx="1466">
                  <c:v>21.815756047817416</c:v>
                </c:pt>
                <c:pt idx="1467">
                  <c:v>21.763354413904818</c:v>
                </c:pt>
                <c:pt idx="1468">
                  <c:v>21.478891026104716</c:v>
                </c:pt>
                <c:pt idx="1469">
                  <c:v>21.032058130235846</c:v>
                </c:pt>
                <c:pt idx="1470">
                  <c:v>20.59535002918291</c:v>
                </c:pt>
                <c:pt idx="1471">
                  <c:v>20.306267173817538</c:v>
                </c:pt>
                <c:pt idx="1472">
                  <c:v>20.070509814792015</c:v>
                </c:pt>
                <c:pt idx="1473">
                  <c:v>20.104405523825697</c:v>
                </c:pt>
                <c:pt idx="1474">
                  <c:v>20.104432828957307</c:v>
                </c:pt>
                <c:pt idx="1475">
                  <c:v>20.123386268375988</c:v>
                </c:pt>
                <c:pt idx="1476">
                  <c:v>20.240600910625357</c:v>
                </c:pt>
                <c:pt idx="1477">
                  <c:v>20.311890255953841</c:v>
                </c:pt>
                <c:pt idx="1478">
                  <c:v>20.256949207823087</c:v>
                </c:pt>
                <c:pt idx="1479">
                  <c:v>20.28689221996375</c:v>
                </c:pt>
                <c:pt idx="1480">
                  <c:v>20.442567462262961</c:v>
                </c:pt>
                <c:pt idx="1481">
                  <c:v>20.649049981418802</c:v>
                </c:pt>
                <c:pt idx="1482">
                  <c:v>20.666694216508709</c:v>
                </c:pt>
                <c:pt idx="1483">
                  <c:v>20.475724493383279</c:v>
                </c:pt>
                <c:pt idx="1484">
                  <c:v>20.374232413511226</c:v>
                </c:pt>
                <c:pt idx="1485">
                  <c:v>20.263706689301031</c:v>
                </c:pt>
                <c:pt idx="1486">
                  <c:v>20.255085627260623</c:v>
                </c:pt>
                <c:pt idx="1487">
                  <c:v>20.261361389839252</c:v>
                </c:pt>
                <c:pt idx="1488">
                  <c:v>20.215537271863003</c:v>
                </c:pt>
                <c:pt idx="1489">
                  <c:v>20.011701082937673</c:v>
                </c:pt>
                <c:pt idx="1490">
                  <c:v>19.825802618910625</c:v>
                </c:pt>
                <c:pt idx="1491">
                  <c:v>19.807157230000588</c:v>
                </c:pt>
                <c:pt idx="1492">
                  <c:v>19.950649035625691</c:v>
                </c:pt>
                <c:pt idx="1493">
                  <c:v>19.932574616556732</c:v>
                </c:pt>
                <c:pt idx="1494">
                  <c:v>20.02697116141465</c:v>
                </c:pt>
                <c:pt idx="1495">
                  <c:v>20.194858614767856</c:v>
                </c:pt>
                <c:pt idx="1496">
                  <c:v>20.345916494772574</c:v>
                </c:pt>
                <c:pt idx="1497">
                  <c:v>20.684532363596812</c:v>
                </c:pt>
                <c:pt idx="1498">
                  <c:v>20.75995765999923</c:v>
                </c:pt>
                <c:pt idx="1499">
                  <c:v>20.72491780791826</c:v>
                </c:pt>
                <c:pt idx="1500">
                  <c:v>20.806984543664043</c:v>
                </c:pt>
                <c:pt idx="1501">
                  <c:v>21.133151078880708</c:v>
                </c:pt>
                <c:pt idx="1502">
                  <c:v>21.103060764149443</c:v>
                </c:pt>
                <c:pt idx="1503">
                  <c:v>20.870901523805401</c:v>
                </c:pt>
                <c:pt idx="1504">
                  <c:v>20.487824869949062</c:v>
                </c:pt>
                <c:pt idx="1505">
                  <c:v>20.260941397018247</c:v>
                </c:pt>
                <c:pt idx="1506">
                  <c:v>20.183681340943476</c:v>
                </c:pt>
                <c:pt idx="1507">
                  <c:v>20.116952070966022</c:v>
                </c:pt>
                <c:pt idx="1508">
                  <c:v>20.149618396870757</c:v>
                </c:pt>
                <c:pt idx="1509">
                  <c:v>20.182411650817681</c:v>
                </c:pt>
                <c:pt idx="1510">
                  <c:v>20.277266200940893</c:v>
                </c:pt>
                <c:pt idx="1511">
                  <c:v>20.293868573615747</c:v>
                </c:pt>
                <c:pt idx="1512">
                  <c:v>20.164312715989389</c:v>
                </c:pt>
                <c:pt idx="1513">
                  <c:v>20.073447773294788</c:v>
                </c:pt>
                <c:pt idx="1514">
                  <c:v>20.063993527404172</c:v>
                </c:pt>
                <c:pt idx="1515">
                  <c:v>20.075175440957043</c:v>
                </c:pt>
                <c:pt idx="1516">
                  <c:v>20.167794356856341</c:v>
                </c:pt>
                <c:pt idx="1517">
                  <c:v>20.130125243371232</c:v>
                </c:pt>
                <c:pt idx="1518">
                  <c:v>20.145796546824631</c:v>
                </c:pt>
                <c:pt idx="1519">
                  <c:v>20.355695183477401</c:v>
                </c:pt>
                <c:pt idx="1520">
                  <c:v>20.593197628796805</c:v>
                </c:pt>
                <c:pt idx="1521">
                  <c:v>21.023036796180467</c:v>
                </c:pt>
                <c:pt idx="1522">
                  <c:v>21.024315744286032</c:v>
                </c:pt>
                <c:pt idx="1523">
                  <c:v>20.934486659659839</c:v>
                </c:pt>
                <c:pt idx="1524">
                  <c:v>20.760623077211456</c:v>
                </c:pt>
                <c:pt idx="1525">
                  <c:v>20.6285339292847</c:v>
                </c:pt>
                <c:pt idx="1526">
                  <c:v>20.50333067997445</c:v>
                </c:pt>
                <c:pt idx="1527">
                  <c:v>20.27747965212377</c:v>
                </c:pt>
                <c:pt idx="1528">
                  <c:v>20.162040323218729</c:v>
                </c:pt>
                <c:pt idx="1529">
                  <c:v>20.177956050930433</c:v>
                </c:pt>
                <c:pt idx="1530">
                  <c:v>20.352118806799673</c:v>
                </c:pt>
                <c:pt idx="1531">
                  <c:v>20.636482450219486</c:v>
                </c:pt>
                <c:pt idx="1532">
                  <c:v>20.741243335963269</c:v>
                </c:pt>
                <c:pt idx="1533">
                  <c:v>20.542613850843207</c:v>
                </c:pt>
                <c:pt idx="1534">
                  <c:v>20.099046160474511</c:v>
                </c:pt>
                <c:pt idx="1535">
                  <c:v>19.841152702575421</c:v>
                </c:pt>
                <c:pt idx="1536">
                  <c:v>19.719228116521652</c:v>
                </c:pt>
                <c:pt idx="1537">
                  <c:v>19.59243195689276</c:v>
                </c:pt>
                <c:pt idx="1538">
                  <c:v>19.763738573105829</c:v>
                </c:pt>
                <c:pt idx="1539">
                  <c:v>19.865975369527273</c:v>
                </c:pt>
                <c:pt idx="1540">
                  <c:v>19.871254776332304</c:v>
                </c:pt>
                <c:pt idx="1541">
                  <c:v>19.856666958977858</c:v>
                </c:pt>
                <c:pt idx="1542">
                  <c:v>19.883346643042525</c:v>
                </c:pt>
                <c:pt idx="1543">
                  <c:v>19.995669334238279</c:v>
                </c:pt>
                <c:pt idx="1544">
                  <c:v>20.060508294073539</c:v>
                </c:pt>
                <c:pt idx="1545">
                  <c:v>20.040206349290933</c:v>
                </c:pt>
                <c:pt idx="1546">
                  <c:v>20.031714942959965</c:v>
                </c:pt>
                <c:pt idx="1547">
                  <c:v>20.114288900875501</c:v>
                </c:pt>
                <c:pt idx="1548">
                  <c:v>20.329234167197217</c:v>
                </c:pt>
                <c:pt idx="1549">
                  <c:v>20.581586318994237</c:v>
                </c:pt>
                <c:pt idx="1550">
                  <c:v>20.81665048979319</c:v>
                </c:pt>
                <c:pt idx="1551">
                  <c:v>21.035186953506383</c:v>
                </c:pt>
                <c:pt idx="1552">
                  <c:v>21.217252108504496</c:v>
                </c:pt>
                <c:pt idx="1553">
                  <c:v>21.253114272834019</c:v>
                </c:pt>
                <c:pt idx="1554">
                  <c:v>21.364073574263326</c:v>
                </c:pt>
                <c:pt idx="1555">
                  <c:v>21.511881704731778</c:v>
                </c:pt>
                <c:pt idx="1556">
                  <c:v>21.62743520223281</c:v>
                </c:pt>
                <c:pt idx="1557">
                  <c:v>21.784290879052513</c:v>
                </c:pt>
                <c:pt idx="1558">
                  <c:v>22.001480829432992</c:v>
                </c:pt>
                <c:pt idx="1559">
                  <c:v>22.341703125923456</c:v>
                </c:pt>
                <c:pt idx="1560">
                  <c:v>22.529142763549753</c:v>
                </c:pt>
                <c:pt idx="1561">
                  <c:v>22.738982748182028</c:v>
                </c:pt>
                <c:pt idx="1562">
                  <c:v>22.818510847435434</c:v>
                </c:pt>
                <c:pt idx="1563">
                  <c:v>22.886937662774585</c:v>
                </c:pt>
                <c:pt idx="1564">
                  <c:v>22.940956011616066</c:v>
                </c:pt>
                <c:pt idx="1565">
                  <c:v>23.234788533305935</c:v>
                </c:pt>
                <c:pt idx="1566">
                  <c:v>23.484660898606489</c:v>
                </c:pt>
                <c:pt idx="1567">
                  <c:v>23.543750841475006</c:v>
                </c:pt>
                <c:pt idx="1568">
                  <c:v>23.55820249730855</c:v>
                </c:pt>
                <c:pt idx="1569">
                  <c:v>23.472892024212207</c:v>
                </c:pt>
                <c:pt idx="1570">
                  <c:v>23.548443547854294</c:v>
                </c:pt>
                <c:pt idx="1571">
                  <c:v>23.812064007353374</c:v>
                </c:pt>
                <c:pt idx="1572">
                  <c:v>23.935453782727958</c:v>
                </c:pt>
                <c:pt idx="1573">
                  <c:v>24.084087250646743</c:v>
                </c:pt>
                <c:pt idx="1574">
                  <c:v>24.084796430721219</c:v>
                </c:pt>
                <c:pt idx="1575">
                  <c:v>24.010510075102218</c:v>
                </c:pt>
                <c:pt idx="1576">
                  <c:v>23.893529222013274</c:v>
                </c:pt>
                <c:pt idx="1577">
                  <c:v>23.976856970099046</c:v>
                </c:pt>
                <c:pt idx="1578">
                  <c:v>23.947354218964449</c:v>
                </c:pt>
                <c:pt idx="1579">
                  <c:v>23.67645819244332</c:v>
                </c:pt>
                <c:pt idx="1580">
                  <c:v>23.552454604797912</c:v>
                </c:pt>
                <c:pt idx="1581">
                  <c:v>23.68285515155338</c:v>
                </c:pt>
                <c:pt idx="1582">
                  <c:v>23.670619477616338</c:v>
                </c:pt>
                <c:pt idx="1583">
                  <c:v>23.474547364719566</c:v>
                </c:pt>
                <c:pt idx="1584">
                  <c:v>23.217851126161246</c:v>
                </c:pt>
                <c:pt idx="1585">
                  <c:v>23.142920394003035</c:v>
                </c:pt>
                <c:pt idx="1586">
                  <c:v>23.309846975857944</c:v>
                </c:pt>
                <c:pt idx="1587">
                  <c:v>23.337680283584884</c:v>
                </c:pt>
                <c:pt idx="1588">
                  <c:v>23.229644710581102</c:v>
                </c:pt>
                <c:pt idx="1589">
                  <c:v>23.181694910703481</c:v>
                </c:pt>
                <c:pt idx="1590">
                  <c:v>23.055164599316825</c:v>
                </c:pt>
                <c:pt idx="1591">
                  <c:v>23.112804450062288</c:v>
                </c:pt>
                <c:pt idx="1592">
                  <c:v>23.064736895858516</c:v>
                </c:pt>
                <c:pt idx="1593">
                  <c:v>22.856227952303449</c:v>
                </c:pt>
                <c:pt idx="1594">
                  <c:v>22.682098862423711</c:v>
                </c:pt>
                <c:pt idx="1595">
                  <c:v>22.488983380193094</c:v>
                </c:pt>
                <c:pt idx="1596">
                  <c:v>22.440504063129477</c:v>
                </c:pt>
                <c:pt idx="1597">
                  <c:v>22.460201067232337</c:v>
                </c:pt>
                <c:pt idx="1598">
                  <c:v>22.557911726865889</c:v>
                </c:pt>
                <c:pt idx="1599">
                  <c:v>22.555622386691159</c:v>
                </c:pt>
                <c:pt idx="1600">
                  <c:v>22.619219197001001</c:v>
                </c:pt>
                <c:pt idx="1601">
                  <c:v>22.971002031427449</c:v>
                </c:pt>
                <c:pt idx="1602">
                  <c:v>23.220639258433991</c:v>
                </c:pt>
                <c:pt idx="1603">
                  <c:v>23.259229104021394</c:v>
                </c:pt>
                <c:pt idx="1604">
                  <c:v>23.345856280994148</c:v>
                </c:pt>
                <c:pt idx="1605">
                  <c:v>23.573907243132869</c:v>
                </c:pt>
                <c:pt idx="1606">
                  <c:v>23.779053674656179</c:v>
                </c:pt>
                <c:pt idx="1607">
                  <c:v>23.741693426056791</c:v>
                </c:pt>
                <c:pt idx="1608">
                  <c:v>23.670459831676048</c:v>
                </c:pt>
                <c:pt idx="1609">
                  <c:v>23.515363309424888</c:v>
                </c:pt>
                <c:pt idx="1610">
                  <c:v>23.296338344575325</c:v>
                </c:pt>
                <c:pt idx="1611">
                  <c:v>23.230910175436296</c:v>
                </c:pt>
                <c:pt idx="1612">
                  <c:v>23.128671568336472</c:v>
                </c:pt>
                <c:pt idx="1613">
                  <c:v>22.897063406129458</c:v>
                </c:pt>
                <c:pt idx="1614">
                  <c:v>22.804934611239712</c:v>
                </c:pt>
                <c:pt idx="1615">
                  <c:v>22.65871268339022</c:v>
                </c:pt>
                <c:pt idx="1616">
                  <c:v>22.521022431517693</c:v>
                </c:pt>
                <c:pt idx="1617">
                  <c:v>22.515406242894869</c:v>
                </c:pt>
                <c:pt idx="1618">
                  <c:v>22.425260564421272</c:v>
                </c:pt>
                <c:pt idx="1619">
                  <c:v>22.207408171906877</c:v>
                </c:pt>
                <c:pt idx="1620">
                  <c:v>22.111024685497938</c:v>
                </c:pt>
                <c:pt idx="1621">
                  <c:v>22.091465152806791</c:v>
                </c:pt>
                <c:pt idx="1622">
                  <c:v>21.922342374365268</c:v>
                </c:pt>
                <c:pt idx="1623">
                  <c:v>21.762079621492493</c:v>
                </c:pt>
                <c:pt idx="1624">
                  <c:v>21.563032564769802</c:v>
                </c:pt>
                <c:pt idx="1625">
                  <c:v>21.521162308958637</c:v>
                </c:pt>
                <c:pt idx="1626">
                  <c:v>21.272644871834419</c:v>
                </c:pt>
                <c:pt idx="1627">
                  <c:v>21.119544908597234</c:v>
                </c:pt>
                <c:pt idx="1628">
                  <c:v>21.027233628635837</c:v>
                </c:pt>
                <c:pt idx="1629">
                  <c:v>20.952140863070017</c:v>
                </c:pt>
                <c:pt idx="1630">
                  <c:v>20.977580420575446</c:v>
                </c:pt>
                <c:pt idx="1631">
                  <c:v>20.902575769624015</c:v>
                </c:pt>
                <c:pt idx="1632">
                  <c:v>20.76833528087284</c:v>
                </c:pt>
                <c:pt idx="1633">
                  <c:v>20.794308769663893</c:v>
                </c:pt>
                <c:pt idx="1634">
                  <c:v>20.798016379622691</c:v>
                </c:pt>
                <c:pt idx="1635">
                  <c:v>20.954242511172552</c:v>
                </c:pt>
                <c:pt idx="1636">
                  <c:v>21.306602398748439</c:v>
                </c:pt>
                <c:pt idx="1637">
                  <c:v>21.242294008308569</c:v>
                </c:pt>
                <c:pt idx="1638">
                  <c:v>21.242757373928381</c:v>
                </c:pt>
                <c:pt idx="1639">
                  <c:v>21.177101775951552</c:v>
                </c:pt>
                <c:pt idx="1640">
                  <c:v>21.108731608795335</c:v>
                </c:pt>
                <c:pt idx="1641">
                  <c:v>21.058214370500234</c:v>
                </c:pt>
                <c:pt idx="1642">
                  <c:v>20.971717920877548</c:v>
                </c:pt>
                <c:pt idx="1643">
                  <c:v>20.986295123387961</c:v>
                </c:pt>
                <c:pt idx="1644">
                  <c:v>21.087769372063903</c:v>
                </c:pt>
                <c:pt idx="1645">
                  <c:v>21.154597422775616</c:v>
                </c:pt>
                <c:pt idx="1646">
                  <c:v>21.120347810915831</c:v>
                </c:pt>
                <c:pt idx="1647">
                  <c:v>20.966607016649796</c:v>
                </c:pt>
                <c:pt idx="1648">
                  <c:v>20.752859457836674</c:v>
                </c:pt>
                <c:pt idx="1649">
                  <c:v>20.528429685132572</c:v>
                </c:pt>
                <c:pt idx="1650">
                  <c:v>20.38293546726733</c:v>
                </c:pt>
                <c:pt idx="1651">
                  <c:v>20.354174856431442</c:v>
                </c:pt>
                <c:pt idx="1652">
                  <c:v>20.337935704650086</c:v>
                </c:pt>
                <c:pt idx="1653">
                  <c:v>20.345227018553707</c:v>
                </c:pt>
                <c:pt idx="1654">
                  <c:v>20.327011142827171</c:v>
                </c:pt>
                <c:pt idx="1655">
                  <c:v>20.424397334436133</c:v>
                </c:pt>
                <c:pt idx="1656">
                  <c:v>20.64570538446636</c:v>
                </c:pt>
                <c:pt idx="1657">
                  <c:v>20.649273383682992</c:v>
                </c:pt>
                <c:pt idx="1658">
                  <c:v>20.556861322737301</c:v>
                </c:pt>
                <c:pt idx="1659">
                  <c:v>20.423656914728717</c:v>
                </c:pt>
                <c:pt idx="1660">
                  <c:v>20.232273016225033</c:v>
                </c:pt>
                <c:pt idx="1661">
                  <c:v>20.093532518750482</c:v>
                </c:pt>
                <c:pt idx="1662">
                  <c:v>19.89352229898023</c:v>
                </c:pt>
                <c:pt idx="1663">
                  <c:v>19.59607926905451</c:v>
                </c:pt>
                <c:pt idx="1664">
                  <c:v>19.47017501825745</c:v>
                </c:pt>
                <c:pt idx="1665">
                  <c:v>19.148955496032439</c:v>
                </c:pt>
                <c:pt idx="1666">
                  <c:v>18.923929608667798</c:v>
                </c:pt>
                <c:pt idx="1667">
                  <c:v>18.813241437261059</c:v>
                </c:pt>
                <c:pt idx="1668">
                  <c:v>18.8774138938319</c:v>
                </c:pt>
                <c:pt idx="1669">
                  <c:v>19.046611335806276</c:v>
                </c:pt>
                <c:pt idx="1670">
                  <c:v>19.160064165262824</c:v>
                </c:pt>
                <c:pt idx="1671">
                  <c:v>19.235714530091467</c:v>
                </c:pt>
                <c:pt idx="1672">
                  <c:v>19.234799567220442</c:v>
                </c:pt>
                <c:pt idx="1673">
                  <c:v>19.343778037898211</c:v>
                </c:pt>
                <c:pt idx="1674">
                  <c:v>19.299302471961497</c:v>
                </c:pt>
                <c:pt idx="1675">
                  <c:v>19.284728245118636</c:v>
                </c:pt>
                <c:pt idx="1676">
                  <c:v>19.232639748701537</c:v>
                </c:pt>
                <c:pt idx="1677">
                  <c:v>19.070807463278197</c:v>
                </c:pt>
                <c:pt idx="1678">
                  <c:v>18.937229022033456</c:v>
                </c:pt>
                <c:pt idx="1679">
                  <c:v>18.997826703062461</c:v>
                </c:pt>
                <c:pt idx="1680">
                  <c:v>19.029400708549691</c:v>
                </c:pt>
                <c:pt idx="1681">
                  <c:v>19.044824817806319</c:v>
                </c:pt>
                <c:pt idx="1682">
                  <c:v>19.013528815882591</c:v>
                </c:pt>
                <c:pt idx="1683">
                  <c:v>19.107255692744445</c:v>
                </c:pt>
                <c:pt idx="1684">
                  <c:v>19.178174545341367</c:v>
                </c:pt>
                <c:pt idx="1685">
                  <c:v>19.233683237764669</c:v>
                </c:pt>
                <c:pt idx="1686">
                  <c:v>19.486448175979852</c:v>
                </c:pt>
                <c:pt idx="1687">
                  <c:v>19.818617101904589</c:v>
                </c:pt>
                <c:pt idx="1688">
                  <c:v>20.179658091161638</c:v>
                </c:pt>
                <c:pt idx="1689">
                  <c:v>20.576432438119287</c:v>
                </c:pt>
                <c:pt idx="1690">
                  <c:v>20.933877065723802</c:v>
                </c:pt>
                <c:pt idx="1691">
                  <c:v>21.123252272436229</c:v>
                </c:pt>
                <c:pt idx="1692">
                  <c:v>21.16014218582356</c:v>
                </c:pt>
                <c:pt idx="1693">
                  <c:v>21.294824962716234</c:v>
                </c:pt>
                <c:pt idx="1694">
                  <c:v>21.61053401506009</c:v>
                </c:pt>
                <c:pt idx="1695">
                  <c:v>21.748031719003656</c:v>
                </c:pt>
                <c:pt idx="1696">
                  <c:v>21.773030999846526</c:v>
                </c:pt>
                <c:pt idx="1697">
                  <c:v>21.876378437191001</c:v>
                </c:pt>
                <c:pt idx="1698">
                  <c:v>21.696014459110415</c:v>
                </c:pt>
                <c:pt idx="1699">
                  <c:v>21.618359280964729</c:v>
                </c:pt>
                <c:pt idx="1700">
                  <c:v>21.777754511130681</c:v>
                </c:pt>
                <c:pt idx="1701">
                  <c:v>22.018202258571804</c:v>
                </c:pt>
                <c:pt idx="1702">
                  <c:v>22.130520564892979</c:v>
                </c:pt>
                <c:pt idx="1703">
                  <c:v>22.118386400132273</c:v>
                </c:pt>
                <c:pt idx="1704">
                  <c:v>22.064293084386772</c:v>
                </c:pt>
                <c:pt idx="1705">
                  <c:v>21.960700618361159</c:v>
                </c:pt>
                <c:pt idx="1706">
                  <c:v>21.857902118072552</c:v>
                </c:pt>
                <c:pt idx="1707">
                  <c:v>21.830088527438711</c:v>
                </c:pt>
                <c:pt idx="1708">
                  <c:v>21.825511603515096</c:v>
                </c:pt>
                <c:pt idx="1709">
                  <c:v>21.810068824157021</c:v>
                </c:pt>
                <c:pt idx="1710">
                  <c:v>21.855976748484803</c:v>
                </c:pt>
                <c:pt idx="1711">
                  <c:v>21.714754965293075</c:v>
                </c:pt>
                <c:pt idx="1712">
                  <c:v>21.628300675156687</c:v>
                </c:pt>
                <c:pt idx="1713">
                  <c:v>21.527986697353356</c:v>
                </c:pt>
                <c:pt idx="1714">
                  <c:v>21.53986716413046</c:v>
                </c:pt>
                <c:pt idx="1715">
                  <c:v>21.735185757796181</c:v>
                </c:pt>
                <c:pt idx="1716">
                  <c:v>22.119166658752942</c:v>
                </c:pt>
                <c:pt idx="1717">
                  <c:v>22.226970768955884</c:v>
                </c:pt>
                <c:pt idx="1718">
                  <c:v>22.202635915695321</c:v>
                </c:pt>
                <c:pt idx="1719">
                  <c:v>22.226003690575748</c:v>
                </c:pt>
                <c:pt idx="1720">
                  <c:v>22.253888646078103</c:v>
                </c:pt>
                <c:pt idx="1721">
                  <c:v>22.31178078564896</c:v>
                </c:pt>
                <c:pt idx="1722">
                  <c:v>22.458139619828284</c:v>
                </c:pt>
                <c:pt idx="1723">
                  <c:v>22.643359585125392</c:v>
                </c:pt>
                <c:pt idx="1724">
                  <c:v>22.764920234490038</c:v>
                </c:pt>
                <c:pt idx="1725">
                  <c:v>22.631783344527008</c:v>
                </c:pt>
                <c:pt idx="1726">
                  <c:v>22.450641090567924</c:v>
                </c:pt>
                <c:pt idx="1727">
                  <c:v>22.329932363032636</c:v>
                </c:pt>
                <c:pt idx="1728">
                  <c:v>22.129810274570723</c:v>
                </c:pt>
                <c:pt idx="1729">
                  <c:v>22.017474994781939</c:v>
                </c:pt>
                <c:pt idx="1730">
                  <c:v>22.045745378744826</c:v>
                </c:pt>
                <c:pt idx="1731">
                  <c:v>22.065429581180108</c:v>
                </c:pt>
                <c:pt idx="1732">
                  <c:v>22.053754432325054</c:v>
                </c:pt>
                <c:pt idx="1733">
                  <c:v>22.015986551900934</c:v>
                </c:pt>
                <c:pt idx="1734">
                  <c:v>22.126187927244573</c:v>
                </c:pt>
                <c:pt idx="1735">
                  <c:v>22.260762743009895</c:v>
                </c:pt>
                <c:pt idx="1736">
                  <c:v>22.406210909049825</c:v>
                </c:pt>
                <c:pt idx="1737">
                  <c:v>22.417593225988401</c:v>
                </c:pt>
                <c:pt idx="1738">
                  <c:v>22.32969620171168</c:v>
                </c:pt>
                <c:pt idx="1739">
                  <c:v>22.259018945159486</c:v>
                </c:pt>
                <c:pt idx="1740">
                  <c:v>22.30546413007211</c:v>
                </c:pt>
                <c:pt idx="1741">
                  <c:v>22.370760771302521</c:v>
                </c:pt>
                <c:pt idx="1742">
                  <c:v>22.557523359143083</c:v>
                </c:pt>
                <c:pt idx="1743">
                  <c:v>22.532340404684938</c:v>
                </c:pt>
                <c:pt idx="1744">
                  <c:v>22.595565402171179</c:v>
                </c:pt>
                <c:pt idx="1745">
                  <c:v>22.740937078494873</c:v>
                </c:pt>
                <c:pt idx="1746">
                  <c:v>22.899272432134048</c:v>
                </c:pt>
                <c:pt idx="1747">
                  <c:v>22.994859456353392</c:v>
                </c:pt>
                <c:pt idx="1748">
                  <c:v>23.126103720269782</c:v>
                </c:pt>
                <c:pt idx="1749">
                  <c:v>23.308207533312995</c:v>
                </c:pt>
                <c:pt idx="1750">
                  <c:v>23.259181997953053</c:v>
                </c:pt>
                <c:pt idx="1751">
                  <c:v>23.209978828065232</c:v>
                </c:pt>
                <c:pt idx="1752">
                  <c:v>23.229167768363517</c:v>
                </c:pt>
                <c:pt idx="1753">
                  <c:v>23.190270247920004</c:v>
                </c:pt>
                <c:pt idx="1754">
                  <c:v>23.159088778951084</c:v>
                </c:pt>
                <c:pt idx="1755">
                  <c:v>22.948602765832899</c:v>
                </c:pt>
                <c:pt idx="1756">
                  <c:v>22.603523525780268</c:v>
                </c:pt>
                <c:pt idx="1757">
                  <c:v>22.381469151759326</c:v>
                </c:pt>
                <c:pt idx="1758">
                  <c:v>22.449227592088526</c:v>
                </c:pt>
                <c:pt idx="1759">
                  <c:v>22.447242971834324</c:v>
                </c:pt>
                <c:pt idx="1760">
                  <c:v>22.435422552943585</c:v>
                </c:pt>
                <c:pt idx="1761">
                  <c:v>22.323078640538572</c:v>
                </c:pt>
                <c:pt idx="1762">
                  <c:v>22.380605011762196</c:v>
                </c:pt>
                <c:pt idx="1763">
                  <c:v>22.453216233180171</c:v>
                </c:pt>
                <c:pt idx="1764">
                  <c:v>22.591977714446582</c:v>
                </c:pt>
                <c:pt idx="1765">
                  <c:v>22.636957729307731</c:v>
                </c:pt>
                <c:pt idx="1766">
                  <c:v>22.876612101932764</c:v>
                </c:pt>
                <c:pt idx="1767">
                  <c:v>23.153411587554796</c:v>
                </c:pt>
                <c:pt idx="1768">
                  <c:v>23.191786856228987</c:v>
                </c:pt>
                <c:pt idx="1769">
                  <c:v>23.446394403206224</c:v>
                </c:pt>
                <c:pt idx="1770">
                  <c:v>23.633174680050161</c:v>
                </c:pt>
                <c:pt idx="1771">
                  <c:v>23.709775044171465</c:v>
                </c:pt>
                <c:pt idx="1772">
                  <c:v>23.90784581337504</c:v>
                </c:pt>
                <c:pt idx="1773">
                  <c:v>24.009973232878892</c:v>
                </c:pt>
                <c:pt idx="1774">
                  <c:v>24.189039449194773</c:v>
                </c:pt>
                <c:pt idx="1775">
                  <c:v>24.445197820205333</c:v>
                </c:pt>
                <c:pt idx="1776">
                  <c:v>24.534239912924651</c:v>
                </c:pt>
                <c:pt idx="1777">
                  <c:v>24.62388347790019</c:v>
                </c:pt>
                <c:pt idx="1778">
                  <c:v>24.868855764752418</c:v>
                </c:pt>
                <c:pt idx="1779">
                  <c:v>24.900014965143406</c:v>
                </c:pt>
                <c:pt idx="1780">
                  <c:v>24.822435465814092</c:v>
                </c:pt>
                <c:pt idx="1781">
                  <c:v>24.722351032865028</c:v>
                </c:pt>
                <c:pt idx="1782">
                  <c:v>24.730363642617</c:v>
                </c:pt>
                <c:pt idx="1783">
                  <c:v>24.869045576309425</c:v>
                </c:pt>
                <c:pt idx="1784">
                  <c:v>24.98458973577814</c:v>
                </c:pt>
                <c:pt idx="1785">
                  <c:v>24.939595360756076</c:v>
                </c:pt>
                <c:pt idx="1786">
                  <c:v>24.830792642417126</c:v>
                </c:pt>
                <c:pt idx="1787">
                  <c:v>24.662453217280174</c:v>
                </c:pt>
                <c:pt idx="1788">
                  <c:v>24.556326477802898</c:v>
                </c:pt>
                <c:pt idx="1789">
                  <c:v>24.518399319933618</c:v>
                </c:pt>
                <c:pt idx="1790">
                  <c:v>24.546808504009359</c:v>
                </c:pt>
                <c:pt idx="1791">
                  <c:v>24.649849830585282</c:v>
                </c:pt>
                <c:pt idx="1792">
                  <c:v>24.738454862794978</c:v>
                </c:pt>
                <c:pt idx="1793">
                  <c:v>24.859107286886324</c:v>
                </c:pt>
                <c:pt idx="1794">
                  <c:v>24.820598208474408</c:v>
                </c:pt>
                <c:pt idx="1795">
                  <c:v>24.593862186551036</c:v>
                </c:pt>
                <c:pt idx="1796">
                  <c:v>24.35213666731207</c:v>
                </c:pt>
                <c:pt idx="1797">
                  <c:v>24.275003001540771</c:v>
                </c:pt>
                <c:pt idx="1798">
                  <c:v>24.363987521083324</c:v>
                </c:pt>
                <c:pt idx="1799">
                  <c:v>24.437147298151494</c:v>
                </c:pt>
                <c:pt idx="1800">
                  <c:v>24.406190074339126</c:v>
                </c:pt>
                <c:pt idx="1801">
                  <c:v>24.401139774536464</c:v>
                </c:pt>
                <c:pt idx="1802">
                  <c:v>24.539519757280594</c:v>
                </c:pt>
                <c:pt idx="1803">
                  <c:v>24.399668298980085</c:v>
                </c:pt>
                <c:pt idx="1804">
                  <c:v>24.022618793942978</c:v>
                </c:pt>
                <c:pt idx="1805">
                  <c:v>24.025621030451212</c:v>
                </c:pt>
                <c:pt idx="1806">
                  <c:v>24.230407746445469</c:v>
                </c:pt>
                <c:pt idx="1807">
                  <c:v>24.49274542397378</c:v>
                </c:pt>
                <c:pt idx="1808">
                  <c:v>24.511747559817305</c:v>
                </c:pt>
                <c:pt idx="1809">
                  <c:v>24.45645140799104</c:v>
                </c:pt>
                <c:pt idx="1810">
                  <c:v>24.306436430656955</c:v>
                </c:pt>
                <c:pt idx="1811">
                  <c:v>24.096044224379796</c:v>
                </c:pt>
                <c:pt idx="1812">
                  <c:v>23.9086714753265</c:v>
                </c:pt>
                <c:pt idx="1813">
                  <c:v>23.890018217698017</c:v>
                </c:pt>
                <c:pt idx="1814">
                  <c:v>23.926970560538347</c:v>
                </c:pt>
                <c:pt idx="1815">
                  <c:v>24.074660379706774</c:v>
                </c:pt>
                <c:pt idx="1816">
                  <c:v>24.074771628864553</c:v>
                </c:pt>
                <c:pt idx="1817">
                  <c:v>24.115533557132878</c:v>
                </c:pt>
                <c:pt idx="1818">
                  <c:v>24.206160120889223</c:v>
                </c:pt>
                <c:pt idx="1819">
                  <c:v>24.437384227208593</c:v>
                </c:pt>
                <c:pt idx="1820">
                  <c:v>24.524621789446854</c:v>
                </c:pt>
                <c:pt idx="1821">
                  <c:v>24.483472756524503</c:v>
                </c:pt>
                <c:pt idx="1822">
                  <c:v>24.36118278746962</c:v>
                </c:pt>
                <c:pt idx="1823">
                  <c:v>24.555344942908114</c:v>
                </c:pt>
                <c:pt idx="1824">
                  <c:v>24.800760330525637</c:v>
                </c:pt>
                <c:pt idx="1825">
                  <c:v>25.061022812071808</c:v>
                </c:pt>
                <c:pt idx="1826">
                  <c:v>25.261380163503727</c:v>
                </c:pt>
                <c:pt idx="1827">
                  <c:v>25.467932917133467</c:v>
                </c:pt>
                <c:pt idx="1828">
                  <c:v>25.478682324194995</c:v>
                </c:pt>
                <c:pt idx="1829">
                  <c:v>25.54570784341864</c:v>
                </c:pt>
                <c:pt idx="1830">
                  <c:v>25.816021535694887</c:v>
                </c:pt>
                <c:pt idx="1831">
                  <c:v>26.00128748874473</c:v>
                </c:pt>
                <c:pt idx="1832">
                  <c:v>26.071685376866149</c:v>
                </c:pt>
                <c:pt idx="1833">
                  <c:v>26.118336952946258</c:v>
                </c:pt>
                <c:pt idx="1834">
                  <c:v>25.952514245726103</c:v>
                </c:pt>
                <c:pt idx="1835">
                  <c:v>25.889148235594249</c:v>
                </c:pt>
                <c:pt idx="1836">
                  <c:v>25.745789765009409</c:v>
                </c:pt>
                <c:pt idx="1837">
                  <c:v>25.925357591089572</c:v>
                </c:pt>
                <c:pt idx="1838">
                  <c:v>26.066520454537169</c:v>
                </c:pt>
                <c:pt idx="1839">
                  <c:v>26.042556476847711</c:v>
                </c:pt>
                <c:pt idx="1840">
                  <c:v>25.931252835360048</c:v>
                </c:pt>
                <c:pt idx="1841">
                  <c:v>25.633038929467993</c:v>
                </c:pt>
                <c:pt idx="1842">
                  <c:v>25.500442429245624</c:v>
                </c:pt>
                <c:pt idx="1843">
                  <c:v>25.484396107602581</c:v>
                </c:pt>
                <c:pt idx="1844">
                  <c:v>25.520963805374119</c:v>
                </c:pt>
                <c:pt idx="1845">
                  <c:v>25.496291025695022</c:v>
                </c:pt>
                <c:pt idx="1846">
                  <c:v>25.610261958862502</c:v>
                </c:pt>
                <c:pt idx="1847">
                  <c:v>25.677161354639917</c:v>
                </c:pt>
                <c:pt idx="1848">
                  <c:v>25.670831718977084</c:v>
                </c:pt>
                <c:pt idx="1849">
                  <c:v>25.710430132935485</c:v>
                </c:pt>
                <c:pt idx="1850">
                  <c:v>25.836987399266249</c:v>
                </c:pt>
                <c:pt idx="1851">
                  <c:v>25.76476702551772</c:v>
                </c:pt>
                <c:pt idx="1852">
                  <c:v>25.882347232126719</c:v>
                </c:pt>
                <c:pt idx="1853">
                  <c:v>26.067266704013502</c:v>
                </c:pt>
                <c:pt idx="1854">
                  <c:v>26.238102157278583</c:v>
                </c:pt>
                <c:pt idx="1855">
                  <c:v>26.331691237072757</c:v>
                </c:pt>
                <c:pt idx="1856">
                  <c:v>26.307192552614143</c:v>
                </c:pt>
                <c:pt idx="1857">
                  <c:v>26.233928568805727</c:v>
                </c:pt>
                <c:pt idx="1858">
                  <c:v>26.048992987265791</c:v>
                </c:pt>
                <c:pt idx="1859">
                  <c:v>25.841667523883011</c:v>
                </c:pt>
                <c:pt idx="1860">
                  <c:v>25.953317729417169</c:v>
                </c:pt>
                <c:pt idx="1861">
                  <c:v>26.013414104048827</c:v>
                </c:pt>
                <c:pt idx="1862">
                  <c:v>26.219415805636036</c:v>
                </c:pt>
                <c:pt idx="1863">
                  <c:v>26.501177528279818</c:v>
                </c:pt>
                <c:pt idx="1864">
                  <c:v>26.567032359519789</c:v>
                </c:pt>
                <c:pt idx="1865">
                  <c:v>26.531388243428307</c:v>
                </c:pt>
                <c:pt idx="1866">
                  <c:v>26.63944827700902</c:v>
                </c:pt>
                <c:pt idx="1867">
                  <c:v>26.802061472921697</c:v>
                </c:pt>
                <c:pt idx="1868">
                  <c:v>26.874156937512549</c:v>
                </c:pt>
                <c:pt idx="1869">
                  <c:v>26.865325496801585</c:v>
                </c:pt>
                <c:pt idx="1870">
                  <c:v>27.069628734741872</c:v>
                </c:pt>
                <c:pt idx="1871">
                  <c:v>27.121747862872159</c:v>
                </c:pt>
                <c:pt idx="1872">
                  <c:v>27.051661716283355</c:v>
                </c:pt>
                <c:pt idx="1873">
                  <c:v>26.808340034281375</c:v>
                </c:pt>
                <c:pt idx="1874">
                  <c:v>26.56350567266767</c:v>
                </c:pt>
                <c:pt idx="1875">
                  <c:v>26.437009605097455</c:v>
                </c:pt>
                <c:pt idx="1876">
                  <c:v>26.241545043519633</c:v>
                </c:pt>
                <c:pt idx="1877">
                  <c:v>26.099756112771811</c:v>
                </c:pt>
                <c:pt idx="1878">
                  <c:v>26.047829705402176</c:v>
                </c:pt>
                <c:pt idx="1879">
                  <c:v>25.935035549670516</c:v>
                </c:pt>
                <c:pt idx="1880">
                  <c:v>25.581529285946754</c:v>
                </c:pt>
                <c:pt idx="1881">
                  <c:v>25.254578171639192</c:v>
                </c:pt>
                <c:pt idx="1882">
                  <c:v>25.096058908742048</c:v>
                </c:pt>
                <c:pt idx="1883">
                  <c:v>24.869242403995901</c:v>
                </c:pt>
                <c:pt idx="1884">
                  <c:v>24.681689142756646</c:v>
                </c:pt>
                <c:pt idx="1885">
                  <c:v>24.61047860944635</c:v>
                </c:pt>
                <c:pt idx="1886">
                  <c:v>24.566841179016532</c:v>
                </c:pt>
                <c:pt idx="1887">
                  <c:v>24.532777682151877</c:v>
                </c:pt>
                <c:pt idx="1888">
                  <c:v>24.614897909902847</c:v>
                </c:pt>
                <c:pt idx="1889">
                  <c:v>24.584547590758646</c:v>
                </c:pt>
                <c:pt idx="1890">
                  <c:v>24.674128234437962</c:v>
                </c:pt>
                <c:pt idx="1891">
                  <c:v>24.696702991229415</c:v>
                </c:pt>
                <c:pt idx="1892">
                  <c:v>24.521898777044012</c:v>
                </c:pt>
                <c:pt idx="1893">
                  <c:v>24.40722104798218</c:v>
                </c:pt>
                <c:pt idx="1894">
                  <c:v>24.441104410823947</c:v>
                </c:pt>
                <c:pt idx="1895">
                  <c:v>24.676664186671221</c:v>
                </c:pt>
                <c:pt idx="1896">
                  <c:v>24.882282424721321</c:v>
                </c:pt>
                <c:pt idx="1897">
                  <c:v>24.859749937724061</c:v>
                </c:pt>
                <c:pt idx="1898">
                  <c:v>24.865617844318404</c:v>
                </c:pt>
                <c:pt idx="1899">
                  <c:v>24.830801590134936</c:v>
                </c:pt>
                <c:pt idx="1900">
                  <c:v>25.009453845551622</c:v>
                </c:pt>
                <c:pt idx="1901">
                  <c:v>24.985524100412597</c:v>
                </c:pt>
                <c:pt idx="1902">
                  <c:v>24.796846748251632</c:v>
                </c:pt>
                <c:pt idx="1903">
                  <c:v>24.569867996392219</c:v>
                </c:pt>
                <c:pt idx="1904">
                  <c:v>24.428197190222384</c:v>
                </c:pt>
                <c:pt idx="1905">
                  <c:v>24.292337138445298</c:v>
                </c:pt>
                <c:pt idx="1906">
                  <c:v>24.367599611321541</c:v>
                </c:pt>
                <c:pt idx="1907">
                  <c:v>24.593621864939401</c:v>
                </c:pt>
                <c:pt idx="1908">
                  <c:v>24.670344712356677</c:v>
                </c:pt>
                <c:pt idx="1909">
                  <c:v>24.799397165543695</c:v>
                </c:pt>
                <c:pt idx="1910">
                  <c:v>24.864889923305025</c:v>
                </c:pt>
                <c:pt idx="1911">
                  <c:v>24.929216458051702</c:v>
                </c:pt>
                <c:pt idx="1912">
                  <c:v>24.801171468425689</c:v>
                </c:pt>
                <c:pt idx="1913">
                  <c:v>24.606300012146853</c:v>
                </c:pt>
                <c:pt idx="1914">
                  <c:v>24.238362673815022</c:v>
                </c:pt>
                <c:pt idx="1915">
                  <c:v>23.838592698022605</c:v>
                </c:pt>
                <c:pt idx="1916">
                  <c:v>23.503134680769836</c:v>
                </c:pt>
                <c:pt idx="1917">
                  <c:v>23.215787403860386</c:v>
                </c:pt>
                <c:pt idx="1918">
                  <c:v>22.964439717699165</c:v>
                </c:pt>
                <c:pt idx="1919">
                  <c:v>22.561210384451751</c:v>
                </c:pt>
                <c:pt idx="1920">
                  <c:v>22.23029522489033</c:v>
                </c:pt>
                <c:pt idx="1921">
                  <c:v>22.018526961675065</c:v>
                </c:pt>
                <c:pt idx="1922">
                  <c:v>21.87097941255788</c:v>
                </c:pt>
                <c:pt idx="1923">
                  <c:v>21.807569134984075</c:v>
                </c:pt>
                <c:pt idx="1924">
                  <c:v>21.624203381083003</c:v>
                </c:pt>
                <c:pt idx="1925">
                  <c:v>21.389627946751041</c:v>
                </c:pt>
                <c:pt idx="1926">
                  <c:v>21.239874072122035</c:v>
                </c:pt>
                <c:pt idx="1927">
                  <c:v>21.198910192734765</c:v>
                </c:pt>
                <c:pt idx="1928">
                  <c:v>21.236024846732228</c:v>
                </c:pt>
                <c:pt idx="1929">
                  <c:v>21.441783491723257</c:v>
                </c:pt>
                <c:pt idx="1930">
                  <c:v>21.93659204800457</c:v>
                </c:pt>
                <c:pt idx="1931">
                  <c:v>22.220211963012403</c:v>
                </c:pt>
                <c:pt idx="1932">
                  <c:v>22.407589531991832</c:v>
                </c:pt>
                <c:pt idx="1933">
                  <c:v>22.430585939251589</c:v>
                </c:pt>
                <c:pt idx="1934">
                  <c:v>22.413627053529268</c:v>
                </c:pt>
                <c:pt idx="1935">
                  <c:v>22.517775727381736</c:v>
                </c:pt>
                <c:pt idx="1936">
                  <c:v>22.887555855662352</c:v>
                </c:pt>
                <c:pt idx="1937">
                  <c:v>23.130677114189616</c:v>
                </c:pt>
                <c:pt idx="1938">
                  <c:v>23.271056264361029</c:v>
                </c:pt>
                <c:pt idx="1939">
                  <c:v>23.283988177313692</c:v>
                </c:pt>
                <c:pt idx="1940">
                  <c:v>23.100083769501119</c:v>
                </c:pt>
                <c:pt idx="1941">
                  <c:v>23.065338041302724</c:v>
                </c:pt>
                <c:pt idx="1942">
                  <c:v>23.004848616908198</c:v>
                </c:pt>
                <c:pt idx="1943">
                  <c:v>23.024733013403182</c:v>
                </c:pt>
                <c:pt idx="1944">
                  <c:v>22.946882268461604</c:v>
                </c:pt>
                <c:pt idx="1945">
                  <c:v>22.847414748874378</c:v>
                </c:pt>
                <c:pt idx="1946">
                  <c:v>22.869726294141152</c:v>
                </c:pt>
                <c:pt idx="1947">
                  <c:v>22.634705480269744</c:v>
                </c:pt>
                <c:pt idx="1948">
                  <c:v>22.51611341896993</c:v>
                </c:pt>
                <c:pt idx="1949">
                  <c:v>22.211449405156262</c:v>
                </c:pt>
                <c:pt idx="1950">
                  <c:v>21.92499257338816</c:v>
                </c:pt>
                <c:pt idx="1951">
                  <c:v>21.447952261450087</c:v>
                </c:pt>
                <c:pt idx="1952">
                  <c:v>21.224762479965108</c:v>
                </c:pt>
                <c:pt idx="1953">
                  <c:v>21.08730933434089</c:v>
                </c:pt>
                <c:pt idx="1954">
                  <c:v>20.709852504570168</c:v>
                </c:pt>
                <c:pt idx="1955">
                  <c:v>20.346420476282191</c:v>
                </c:pt>
                <c:pt idx="1956">
                  <c:v>20.157401577758616</c:v>
                </c:pt>
                <c:pt idx="1957">
                  <c:v>19.849415388537697</c:v>
                </c:pt>
                <c:pt idx="1958">
                  <c:v>19.612134832488579</c:v>
                </c:pt>
                <c:pt idx="1959">
                  <c:v>19.470521484700015</c:v>
                </c:pt>
                <c:pt idx="1960">
                  <c:v>19.386289557388707</c:v>
                </c:pt>
                <c:pt idx="1961">
                  <c:v>19.297026836661512</c:v>
                </c:pt>
                <c:pt idx="1962">
                  <c:v>19.20108103600127</c:v>
                </c:pt>
                <c:pt idx="1963">
                  <c:v>19.241200899875466</c:v>
                </c:pt>
                <c:pt idx="1964">
                  <c:v>19.119642949001683</c:v>
                </c:pt>
                <c:pt idx="1965">
                  <c:v>19.265213237536543</c:v>
                </c:pt>
                <c:pt idx="1966">
                  <c:v>19.483117176222645</c:v>
                </c:pt>
                <c:pt idx="1967">
                  <c:v>19.656604421023069</c:v>
                </c:pt>
                <c:pt idx="1968">
                  <c:v>19.620250112282275</c:v>
                </c:pt>
                <c:pt idx="1969">
                  <c:v>19.489692238590258</c:v>
                </c:pt>
                <c:pt idx="1970">
                  <c:v>19.409867398501586</c:v>
                </c:pt>
                <c:pt idx="1971">
                  <c:v>19.439373788344604</c:v>
                </c:pt>
                <c:pt idx="1972">
                  <c:v>19.586319949604341</c:v>
                </c:pt>
                <c:pt idx="1973">
                  <c:v>19.729294234343275</c:v>
                </c:pt>
                <c:pt idx="1974">
                  <c:v>19.764578698092215</c:v>
                </c:pt>
                <c:pt idx="1975">
                  <c:v>19.863185101946804</c:v>
                </c:pt>
                <c:pt idx="1976">
                  <c:v>19.8381011866338</c:v>
                </c:pt>
                <c:pt idx="1977">
                  <c:v>19.638892449421945</c:v>
                </c:pt>
                <c:pt idx="1978">
                  <c:v>19.663165055813433</c:v>
                </c:pt>
                <c:pt idx="1979">
                  <c:v>19.81641480544954</c:v>
                </c:pt>
                <c:pt idx="1980">
                  <c:v>20.077358034965343</c:v>
                </c:pt>
                <c:pt idx="1981">
                  <c:v>20.359606587207658</c:v>
                </c:pt>
                <c:pt idx="1982">
                  <c:v>20.556877553689354</c:v>
                </c:pt>
                <c:pt idx="1983">
                  <c:v>20.450852595410531</c:v>
                </c:pt>
                <c:pt idx="1984">
                  <c:v>20.301240758383575</c:v>
                </c:pt>
                <c:pt idx="1985">
                  <c:v>20.412256687384254</c:v>
                </c:pt>
                <c:pt idx="1986">
                  <c:v>20.59657360288168</c:v>
                </c:pt>
                <c:pt idx="1987">
                  <c:v>20.908362390683102</c:v>
                </c:pt>
                <c:pt idx="1988">
                  <c:v>21.096855452377788</c:v>
                </c:pt>
                <c:pt idx="1989">
                  <c:v>21.0980230528845</c:v>
                </c:pt>
                <c:pt idx="1990">
                  <c:v>20.942424294496391</c:v>
                </c:pt>
                <c:pt idx="1991">
                  <c:v>20.840040112535206</c:v>
                </c:pt>
                <c:pt idx="1992">
                  <c:v>20.858047399965631</c:v>
                </c:pt>
                <c:pt idx="1993">
                  <c:v>20.821740499735238</c:v>
                </c:pt>
                <c:pt idx="1994">
                  <c:v>20.73834993810468</c:v>
                </c:pt>
                <c:pt idx="1995">
                  <c:v>20.667841230468873</c:v>
                </c:pt>
                <c:pt idx="1996">
                  <c:v>20.47512166363223</c:v>
                </c:pt>
                <c:pt idx="1997">
                  <c:v>20.570844130720513</c:v>
                </c:pt>
                <c:pt idx="1998">
                  <c:v>20.804258115483378</c:v>
                </c:pt>
                <c:pt idx="1999">
                  <c:v>21.080327216764758</c:v>
                </c:pt>
                <c:pt idx="2000">
                  <c:v>21.389940181483418</c:v>
                </c:pt>
                <c:pt idx="2001">
                  <c:v>21.570586405913165</c:v>
                </c:pt>
                <c:pt idx="2002">
                  <c:v>22.005828064134853</c:v>
                </c:pt>
                <c:pt idx="2003">
                  <c:v>22.288892704115597</c:v>
                </c:pt>
                <c:pt idx="2004">
                  <c:v>22.39261327429282</c:v>
                </c:pt>
                <c:pt idx="2005">
                  <c:v>22.508465362080475</c:v>
                </c:pt>
                <c:pt idx="2006">
                  <c:v>22.664110865965011</c:v>
                </c:pt>
                <c:pt idx="2007">
                  <c:v>22.775609122333989</c:v>
                </c:pt>
                <c:pt idx="2008">
                  <c:v>22.848908586972268</c:v>
                </c:pt>
                <c:pt idx="2009">
                  <c:v>22.780701279468786</c:v>
                </c:pt>
                <c:pt idx="2010">
                  <c:v>22.637152650486893</c:v>
                </c:pt>
                <c:pt idx="2011">
                  <c:v>22.6001893962537</c:v>
                </c:pt>
                <c:pt idx="2012">
                  <c:v>22.635767239926214</c:v>
                </c:pt>
                <c:pt idx="2013">
                  <c:v>22.374190311387888</c:v>
                </c:pt>
                <c:pt idx="2014">
                  <c:v>22.347798028986556</c:v>
                </c:pt>
                <c:pt idx="2015">
                  <c:v>22.267266520760597</c:v>
                </c:pt>
                <c:pt idx="2016">
                  <c:v>22.345205216025921</c:v>
                </c:pt>
                <c:pt idx="2017">
                  <c:v>22.278725505514892</c:v>
                </c:pt>
                <c:pt idx="2018">
                  <c:v>22.239721219113427</c:v>
                </c:pt>
                <c:pt idx="2019">
                  <c:v>22.16745936950711</c:v>
                </c:pt>
                <c:pt idx="2020">
                  <c:v>22.085904187212609</c:v>
                </c:pt>
                <c:pt idx="2021">
                  <c:v>21.836458561765717</c:v>
                </c:pt>
                <c:pt idx="2022">
                  <c:v>21.81993947657088</c:v>
                </c:pt>
                <c:pt idx="2023">
                  <c:v>21.850831822150777</c:v>
                </c:pt>
                <c:pt idx="2024">
                  <c:v>21.814922979141482</c:v>
                </c:pt>
                <c:pt idx="2025">
                  <c:v>21.76922382349284</c:v>
                </c:pt>
                <c:pt idx="2026">
                  <c:v>21.688958940797129</c:v>
                </c:pt>
                <c:pt idx="2027">
                  <c:v>21.55276662530887</c:v>
                </c:pt>
                <c:pt idx="2028">
                  <c:v>21.418090417796797</c:v>
                </c:pt>
                <c:pt idx="2029">
                  <c:v>21.420663755398532</c:v>
                </c:pt>
                <c:pt idx="2030">
                  <c:v>21.278328044510531</c:v>
                </c:pt>
                <c:pt idx="2031">
                  <c:v>21.12838289778913</c:v>
                </c:pt>
                <c:pt idx="2032">
                  <c:v>21.365388641028325</c:v>
                </c:pt>
                <c:pt idx="2033">
                  <c:v>21.778143704956374</c:v>
                </c:pt>
                <c:pt idx="2034">
                  <c:v>21.981995419106696</c:v>
                </c:pt>
                <c:pt idx="2035">
                  <c:v>22.190557563108118</c:v>
                </c:pt>
                <c:pt idx="2036">
                  <c:v>22.249530526871542</c:v>
                </c:pt>
                <c:pt idx="2037">
                  <c:v>22.254820514923999</c:v>
                </c:pt>
                <c:pt idx="2038">
                  <c:v>22.095869392559372</c:v>
                </c:pt>
                <c:pt idx="2039">
                  <c:v>21.998396046173472</c:v>
                </c:pt>
                <c:pt idx="2040">
                  <c:v>21.870736253404612</c:v>
                </c:pt>
                <c:pt idx="2041">
                  <c:v>21.830872117056831</c:v>
                </c:pt>
                <c:pt idx="2042">
                  <c:v>21.699434982660659</c:v>
                </c:pt>
                <c:pt idx="2043">
                  <c:v>21.589766460851248</c:v>
                </c:pt>
                <c:pt idx="2044">
                  <c:v>21.610555694908562</c:v>
                </c:pt>
                <c:pt idx="2045">
                  <c:v>21.601428622931632</c:v>
                </c:pt>
                <c:pt idx="2046">
                  <c:v>21.509312202396949</c:v>
                </c:pt>
                <c:pt idx="2047">
                  <c:v>21.551455906836509</c:v>
                </c:pt>
                <c:pt idx="2048">
                  <c:v>21.687581883816414</c:v>
                </c:pt>
                <c:pt idx="2049">
                  <c:v>21.816511503765103</c:v>
                </c:pt>
                <c:pt idx="2050">
                  <c:v>21.773234984281313</c:v>
                </c:pt>
                <c:pt idx="2051">
                  <c:v>21.851430126031367</c:v>
                </c:pt>
                <c:pt idx="2052">
                  <c:v>21.974826723533837</c:v>
                </c:pt>
                <c:pt idx="2053">
                  <c:v>22.06471356399944</c:v>
                </c:pt>
                <c:pt idx="2054">
                  <c:v>22.186255655472564</c:v>
                </c:pt>
                <c:pt idx="2055">
                  <c:v>22.288730482151848</c:v>
                </c:pt>
                <c:pt idx="2056">
                  <c:v>22.408598189212245</c:v>
                </c:pt>
                <c:pt idx="2057">
                  <c:v>22.245473918579993</c:v>
                </c:pt>
                <c:pt idx="2058">
                  <c:v>22.177215427213675</c:v>
                </c:pt>
                <c:pt idx="2059">
                  <c:v>22.004980302078174</c:v>
                </c:pt>
                <c:pt idx="2060">
                  <c:v>21.697784734455389</c:v>
                </c:pt>
                <c:pt idx="2061">
                  <c:v>21.63693197329173</c:v>
                </c:pt>
                <c:pt idx="2062">
                  <c:v>21.592321684567342</c:v>
                </c:pt>
                <c:pt idx="2063">
                  <c:v>21.584122938338325</c:v>
                </c:pt>
                <c:pt idx="2064">
                  <c:v>21.629035112016854</c:v>
                </c:pt>
                <c:pt idx="2065">
                  <c:v>21.62780215181796</c:v>
                </c:pt>
                <c:pt idx="2066">
                  <c:v>21.545439863846486</c:v>
                </c:pt>
                <c:pt idx="2067">
                  <c:v>21.42329029668938</c:v>
                </c:pt>
                <c:pt idx="2068">
                  <c:v>21.288978399025257</c:v>
                </c:pt>
                <c:pt idx="2069">
                  <c:v>20.893262521107602</c:v>
                </c:pt>
                <c:pt idx="2070">
                  <c:v>20.501900078211577</c:v>
                </c:pt>
                <c:pt idx="2071">
                  <c:v>20.151342355832806</c:v>
                </c:pt>
                <c:pt idx="2072">
                  <c:v>19.944545587520086</c:v>
                </c:pt>
                <c:pt idx="2073">
                  <c:v>19.978482593521864</c:v>
                </c:pt>
                <c:pt idx="2074">
                  <c:v>20.011281385267623</c:v>
                </c:pt>
                <c:pt idx="2075">
                  <c:v>20.012915721583163</c:v>
                </c:pt>
                <c:pt idx="2076">
                  <c:v>19.876039578201723</c:v>
                </c:pt>
                <c:pt idx="2077">
                  <c:v>19.776912375267308</c:v>
                </c:pt>
                <c:pt idx="2078">
                  <c:v>19.566735371619171</c:v>
                </c:pt>
                <c:pt idx="2079">
                  <c:v>19.286585249063844</c:v>
                </c:pt>
                <c:pt idx="2080">
                  <c:v>19.029838786983237</c:v>
                </c:pt>
                <c:pt idx="2081">
                  <c:v>18.85320994677528</c:v>
                </c:pt>
                <c:pt idx="2082">
                  <c:v>19.029573557973475</c:v>
                </c:pt>
                <c:pt idx="2083">
                  <c:v>19.414473900473929</c:v>
                </c:pt>
                <c:pt idx="2084">
                  <c:v>19.803836894224442</c:v>
                </c:pt>
                <c:pt idx="2085">
                  <c:v>20.202767641886261</c:v>
                </c:pt>
                <c:pt idx="2086">
                  <c:v>20.657917912044198</c:v>
                </c:pt>
                <c:pt idx="2087">
                  <c:v>21.194132927636613</c:v>
                </c:pt>
                <c:pt idx="2088">
                  <c:v>21.524398975395759</c:v>
                </c:pt>
                <c:pt idx="2089">
                  <c:v>21.804294498219541</c:v>
                </c:pt>
                <c:pt idx="2090">
                  <c:v>21.753933253345242</c:v>
                </c:pt>
                <c:pt idx="2091">
                  <c:v>21.512683221450892</c:v>
                </c:pt>
                <c:pt idx="2092">
                  <c:v>21.1470805145558</c:v>
                </c:pt>
                <c:pt idx="2093">
                  <c:v>20.899282561332676</c:v>
                </c:pt>
                <c:pt idx="2094">
                  <c:v>20.655007552823253</c:v>
                </c:pt>
                <c:pt idx="2095">
                  <c:v>20.560958556348577</c:v>
                </c:pt>
                <c:pt idx="2096">
                  <c:v>20.314543793976785</c:v>
                </c:pt>
                <c:pt idx="2097">
                  <c:v>20.196424032952137</c:v>
                </c:pt>
                <c:pt idx="2098">
                  <c:v>20.084356748042751</c:v>
                </c:pt>
                <c:pt idx="2099">
                  <c:v>19.871907222306838</c:v>
                </c:pt>
                <c:pt idx="2100">
                  <c:v>19.60610430259629</c:v>
                </c:pt>
                <c:pt idx="2101">
                  <c:v>19.625867962455619</c:v>
                </c:pt>
                <c:pt idx="2102">
                  <c:v>19.825085932765344</c:v>
                </c:pt>
                <c:pt idx="2103">
                  <c:v>19.761842234411958</c:v>
                </c:pt>
                <c:pt idx="2104">
                  <c:v>19.682989981369754</c:v>
                </c:pt>
                <c:pt idx="2105">
                  <c:v>19.54927724093967</c:v>
                </c:pt>
                <c:pt idx="2106">
                  <c:v>19.592341618363751</c:v>
                </c:pt>
                <c:pt idx="2107">
                  <c:v>19.493658088579419</c:v>
                </c:pt>
                <c:pt idx="2108">
                  <c:v>19.523917519505503</c:v>
                </c:pt>
                <c:pt idx="2109">
                  <c:v>19.495840448370615</c:v>
                </c:pt>
                <c:pt idx="2110">
                  <c:v>19.556229996651037</c:v>
                </c:pt>
                <c:pt idx="2111">
                  <c:v>19.696652268642016</c:v>
                </c:pt>
                <c:pt idx="2112">
                  <c:v>19.505817953786345</c:v>
                </c:pt>
                <c:pt idx="2113">
                  <c:v>19.326674266970052</c:v>
                </c:pt>
                <c:pt idx="2114">
                  <c:v>19.171465611845491</c:v>
                </c:pt>
                <c:pt idx="2115">
                  <c:v>19.18382604289538</c:v>
                </c:pt>
                <c:pt idx="2116">
                  <c:v>18.964987608572411</c:v>
                </c:pt>
                <c:pt idx="2117">
                  <c:v>18.793551771385765</c:v>
                </c:pt>
                <c:pt idx="2118">
                  <c:v>18.599430870695304</c:v>
                </c:pt>
                <c:pt idx="2119">
                  <c:v>18.390840266417268</c:v>
                </c:pt>
                <c:pt idx="2120">
                  <c:v>18.29263805887998</c:v>
                </c:pt>
                <c:pt idx="2121">
                  <c:v>18.23243870657549</c:v>
                </c:pt>
                <c:pt idx="2122">
                  <c:v>18.315387234913981</c:v>
                </c:pt>
                <c:pt idx="2123">
                  <c:v>18.656695251499876</c:v>
                </c:pt>
                <c:pt idx="2124">
                  <c:v>19.009032583582066</c:v>
                </c:pt>
                <c:pt idx="2125">
                  <c:v>19.164108904033494</c:v>
                </c:pt>
                <c:pt idx="2126">
                  <c:v>19.284303884692505</c:v>
                </c:pt>
                <c:pt idx="2127">
                  <c:v>19.450776965720308</c:v>
                </c:pt>
                <c:pt idx="2128">
                  <c:v>19.747345780307036</c:v>
                </c:pt>
                <c:pt idx="2129">
                  <c:v>19.980610996105259</c:v>
                </c:pt>
                <c:pt idx="2130">
                  <c:v>20.045491457853075</c:v>
                </c:pt>
                <c:pt idx="2131">
                  <c:v>19.87229547165084</c:v>
                </c:pt>
                <c:pt idx="2132">
                  <c:v>19.78040211003713</c:v>
                </c:pt>
                <c:pt idx="2133">
                  <c:v>19.79992549627778</c:v>
                </c:pt>
                <c:pt idx="2134">
                  <c:v>19.851549327163973</c:v>
                </c:pt>
                <c:pt idx="2135">
                  <c:v>19.952155405342708</c:v>
                </c:pt>
                <c:pt idx="2136">
                  <c:v>20.182920503227276</c:v>
                </c:pt>
                <c:pt idx="2137">
                  <c:v>20.434563014520638</c:v>
                </c:pt>
                <c:pt idx="2138">
                  <c:v>20.469631690817966</c:v>
                </c:pt>
                <c:pt idx="2139">
                  <c:v>20.570669426496437</c:v>
                </c:pt>
                <c:pt idx="2140">
                  <c:v>20.597815056901798</c:v>
                </c:pt>
                <c:pt idx="2141">
                  <c:v>20.352091001547983</c:v>
                </c:pt>
                <c:pt idx="2142">
                  <c:v>20.083035344334974</c:v>
                </c:pt>
                <c:pt idx="2143">
                  <c:v>19.732709921535275</c:v>
                </c:pt>
                <c:pt idx="2144">
                  <c:v>19.382774236521414</c:v>
                </c:pt>
                <c:pt idx="2145">
                  <c:v>19.379403205270524</c:v>
                </c:pt>
                <c:pt idx="2146">
                  <c:v>19.360205903903488</c:v>
                </c:pt>
                <c:pt idx="2147">
                  <c:v>19.544910727864501</c:v>
                </c:pt>
                <c:pt idx="2148">
                  <c:v>19.59941038197417</c:v>
                </c:pt>
                <c:pt idx="2149">
                  <c:v>19.79778188921771</c:v>
                </c:pt>
                <c:pt idx="2150">
                  <c:v>20.007614541726827</c:v>
                </c:pt>
                <c:pt idx="2151">
                  <c:v>20.158448043904269</c:v>
                </c:pt>
                <c:pt idx="2152">
                  <c:v>20.257413569367699</c:v>
                </c:pt>
                <c:pt idx="2153">
                  <c:v>20.115363266941113</c:v>
                </c:pt>
                <c:pt idx="2154">
                  <c:v>19.707920566896853</c:v>
                </c:pt>
                <c:pt idx="2155">
                  <c:v>19.322296511992626</c:v>
                </c:pt>
                <c:pt idx="2156">
                  <c:v>19.309206000911324</c:v>
                </c:pt>
                <c:pt idx="2157">
                  <c:v>19.393346963741141</c:v>
                </c:pt>
                <c:pt idx="2158">
                  <c:v>19.553374457456332</c:v>
                </c:pt>
                <c:pt idx="2159">
                  <c:v>19.734565995519706</c:v>
                </c:pt>
                <c:pt idx="2160">
                  <c:v>19.815558712910807</c:v>
                </c:pt>
                <c:pt idx="2161">
                  <c:v>19.760963113438322</c:v>
                </c:pt>
                <c:pt idx="2162">
                  <c:v>19.579343058486661</c:v>
                </c:pt>
                <c:pt idx="2163">
                  <c:v>19.449793096029676</c:v>
                </c:pt>
                <c:pt idx="2164">
                  <c:v>19.405601902510465</c:v>
                </c:pt>
                <c:pt idx="2165">
                  <c:v>19.425332905211761</c:v>
                </c:pt>
                <c:pt idx="2166">
                  <c:v>19.533507824379601</c:v>
                </c:pt>
                <c:pt idx="2167">
                  <c:v>19.616721568238923</c:v>
                </c:pt>
                <c:pt idx="2168">
                  <c:v>19.651487906361854</c:v>
                </c:pt>
                <c:pt idx="2169">
                  <c:v>19.774863575710445</c:v>
                </c:pt>
                <c:pt idx="2170">
                  <c:v>20.108468284798857</c:v>
                </c:pt>
                <c:pt idx="2171">
                  <c:v>20.417708305207441</c:v>
                </c:pt>
                <c:pt idx="2172">
                  <c:v>20.537572914185642</c:v>
                </c:pt>
                <c:pt idx="2173">
                  <c:v>20.690380142464253</c:v>
                </c:pt>
                <c:pt idx="2174">
                  <c:v>20.834503355769151</c:v>
                </c:pt>
                <c:pt idx="2175">
                  <c:v>21.028667834306088</c:v>
                </c:pt>
                <c:pt idx="2176">
                  <c:v>21.182343296101852</c:v>
                </c:pt>
                <c:pt idx="2177">
                  <c:v>21.133512067535406</c:v>
                </c:pt>
                <c:pt idx="2178">
                  <c:v>21.292291314586237</c:v>
                </c:pt>
                <c:pt idx="2179">
                  <c:v>21.750073044318604</c:v>
                </c:pt>
                <c:pt idx="2180">
                  <c:v>22.332638095247891</c:v>
                </c:pt>
                <c:pt idx="2181">
                  <c:v>22.841713658155324</c:v>
                </c:pt>
                <c:pt idx="2182">
                  <c:v>22.935535338644332</c:v>
                </c:pt>
                <c:pt idx="2183">
                  <c:v>22.727713391780195</c:v>
                </c:pt>
                <c:pt idx="2184">
                  <c:v>22.223337411465174</c:v>
                </c:pt>
                <c:pt idx="2185">
                  <c:v>21.912906683456931</c:v>
                </c:pt>
                <c:pt idx="2186">
                  <c:v>21.551115899023614</c:v>
                </c:pt>
                <c:pt idx="2187">
                  <c:v>21.161107785891886</c:v>
                </c:pt>
                <c:pt idx="2188">
                  <c:v>20.795764110479777</c:v>
                </c:pt>
                <c:pt idx="2189">
                  <c:v>20.561167391816848</c:v>
                </c:pt>
                <c:pt idx="2190">
                  <c:v>20.730144068406574</c:v>
                </c:pt>
                <c:pt idx="2191">
                  <c:v>20.783601354403853</c:v>
                </c:pt>
                <c:pt idx="2192">
                  <c:v>20.874099311003913</c:v>
                </c:pt>
                <c:pt idx="2193">
                  <c:v>20.926421077169731</c:v>
                </c:pt>
                <c:pt idx="2194">
                  <c:v>20.857041219138935</c:v>
                </c:pt>
                <c:pt idx="2195">
                  <c:v>20.519190891250226</c:v>
                </c:pt>
                <c:pt idx="2196">
                  <c:v>20.388922296861548</c:v>
                </c:pt>
                <c:pt idx="2197">
                  <c:v>20.358178713755247</c:v>
                </c:pt>
                <c:pt idx="2198">
                  <c:v>20.46031860287388</c:v>
                </c:pt>
                <c:pt idx="2199">
                  <c:v>20.610902897676038</c:v>
                </c:pt>
                <c:pt idx="2200">
                  <c:v>20.767455176497062</c:v>
                </c:pt>
                <c:pt idx="2201">
                  <c:v>20.933080013699737</c:v>
                </c:pt>
                <c:pt idx="2202">
                  <c:v>21.108238838538806</c:v>
                </c:pt>
                <c:pt idx="2203">
                  <c:v>21.272406187609111</c:v>
                </c:pt>
                <c:pt idx="2204">
                  <c:v>21.296078748893002</c:v>
                </c:pt>
                <c:pt idx="2205">
                  <c:v>21.361216870646896</c:v>
                </c:pt>
                <c:pt idx="2206">
                  <c:v>21.122052293764902</c:v>
                </c:pt>
                <c:pt idx="2207">
                  <c:v>20.848424931362388</c:v>
                </c:pt>
                <c:pt idx="2208">
                  <c:v>20.517223739760833</c:v>
                </c:pt>
                <c:pt idx="2209">
                  <c:v>20.163848416691017</c:v>
                </c:pt>
                <c:pt idx="2210">
                  <c:v>20.062441268377448</c:v>
                </c:pt>
                <c:pt idx="2211">
                  <c:v>19.934552453487971</c:v>
                </c:pt>
                <c:pt idx="2212">
                  <c:v>20.072404780770263</c:v>
                </c:pt>
                <c:pt idx="2213">
                  <c:v>20.142746908916958</c:v>
                </c:pt>
                <c:pt idx="2214">
                  <c:v>20.174156440391382</c:v>
                </c:pt>
                <c:pt idx="2215">
                  <c:v>20.284398339430307</c:v>
                </c:pt>
                <c:pt idx="2216">
                  <c:v>20.37223105323422</c:v>
                </c:pt>
                <c:pt idx="2217">
                  <c:v>20.35855290917943</c:v>
                </c:pt>
                <c:pt idx="2218">
                  <c:v>20.549353958665609</c:v>
                </c:pt>
                <c:pt idx="2219">
                  <c:v>20.747702616627912</c:v>
                </c:pt>
                <c:pt idx="2220">
                  <c:v>20.905003253344937</c:v>
                </c:pt>
                <c:pt idx="2221">
                  <c:v>21.097528282348744</c:v>
                </c:pt>
                <c:pt idx="2222">
                  <c:v>21.194633182269783</c:v>
                </c:pt>
                <c:pt idx="2223">
                  <c:v>21.011381305582695</c:v>
                </c:pt>
                <c:pt idx="2224">
                  <c:v>20.930068514948616</c:v>
                </c:pt>
                <c:pt idx="2225">
                  <c:v>20.855121347337597</c:v>
                </c:pt>
                <c:pt idx="2226">
                  <c:v>20.724401704677298</c:v>
                </c:pt>
                <c:pt idx="2227">
                  <c:v>20.682392903998924</c:v>
                </c:pt>
                <c:pt idx="2228">
                  <c:v>20.710953622793678</c:v>
                </c:pt>
                <c:pt idx="2229">
                  <c:v>20.955489801230915</c:v>
                </c:pt>
                <c:pt idx="2230">
                  <c:v>21.188001867569366</c:v>
                </c:pt>
                <c:pt idx="2231">
                  <c:v>21.225888151941351</c:v>
                </c:pt>
                <c:pt idx="2232">
                  <c:v>21.116984923403798</c:v>
                </c:pt>
                <c:pt idx="2233">
                  <c:v>20.958873337803407</c:v>
                </c:pt>
                <c:pt idx="2234">
                  <c:v>20.990361888251144</c:v>
                </c:pt>
                <c:pt idx="2235">
                  <c:v>21.12928960342186</c:v>
                </c:pt>
                <c:pt idx="2236">
                  <c:v>21.526477114461876</c:v>
                </c:pt>
                <c:pt idx="2237">
                  <c:v>21.77580291543595</c:v>
                </c:pt>
                <c:pt idx="2238">
                  <c:v>21.820821828800103</c:v>
                </c:pt>
                <c:pt idx="2239">
                  <c:v>21.791881363787823</c:v>
                </c:pt>
                <c:pt idx="2240">
                  <c:v>21.50304999273067</c:v>
                </c:pt>
                <c:pt idx="2241">
                  <c:v>21.150241708501998</c:v>
                </c:pt>
                <c:pt idx="2242">
                  <c:v>20.859022600862431</c:v>
                </c:pt>
                <c:pt idx="2243">
                  <c:v>20.724932441404352</c:v>
                </c:pt>
                <c:pt idx="2244">
                  <c:v>20.569396161678359</c:v>
                </c:pt>
                <c:pt idx="2245">
                  <c:v>20.401656070351226</c:v>
                </c:pt>
                <c:pt idx="2246">
                  <c:v>20.443012529331622</c:v>
                </c:pt>
                <c:pt idx="2247">
                  <c:v>20.435258171218941</c:v>
                </c:pt>
                <c:pt idx="2248">
                  <c:v>20.74668906532969</c:v>
                </c:pt>
                <c:pt idx="2249">
                  <c:v>20.809389214267778</c:v>
                </c:pt>
                <c:pt idx="2250">
                  <c:v>20.905528865202523</c:v>
                </c:pt>
                <c:pt idx="2251">
                  <c:v>20.847766349161184</c:v>
                </c:pt>
                <c:pt idx="2252">
                  <c:v>20.841156106593544</c:v>
                </c:pt>
                <c:pt idx="2253">
                  <c:v>20.909702996073694</c:v>
                </c:pt>
                <c:pt idx="2254">
                  <c:v>21.071432745182424</c:v>
                </c:pt>
                <c:pt idx="2255">
                  <c:v>21.257352778755308</c:v>
                </c:pt>
                <c:pt idx="2256">
                  <c:v>21.21652994964445</c:v>
                </c:pt>
                <c:pt idx="2257">
                  <c:v>21.435736719422284</c:v>
                </c:pt>
                <c:pt idx="2258">
                  <c:v>21.610288686233091</c:v>
                </c:pt>
                <c:pt idx="2259">
                  <c:v>21.63647169006757</c:v>
                </c:pt>
                <c:pt idx="2260">
                  <c:v>21.5575563171769</c:v>
                </c:pt>
                <c:pt idx="2261">
                  <c:v>21.477042054755259</c:v>
                </c:pt>
                <c:pt idx="2262">
                  <c:v>21.567639885070015</c:v>
                </c:pt>
                <c:pt idx="2263">
                  <c:v>21.96730825799472</c:v>
                </c:pt>
                <c:pt idx="2264">
                  <c:v>22.23163867906991</c:v>
                </c:pt>
                <c:pt idx="2265">
                  <c:v>22.376225542973305</c:v>
                </c:pt>
                <c:pt idx="2266">
                  <c:v>22.624955406776213</c:v>
                </c:pt>
                <c:pt idx="2267">
                  <c:v>22.576939440396878</c:v>
                </c:pt>
                <c:pt idx="2268">
                  <c:v>22.489477750613908</c:v>
                </c:pt>
                <c:pt idx="2269">
                  <c:v>22.420293963641239</c:v>
                </c:pt>
                <c:pt idx="2270">
                  <c:v>22.300562012681418</c:v>
                </c:pt>
                <c:pt idx="2271">
                  <c:v>22.15475643277199</c:v>
                </c:pt>
                <c:pt idx="2272">
                  <c:v>22.040311271186777</c:v>
                </c:pt>
                <c:pt idx="2273">
                  <c:v>21.981335759893788</c:v>
                </c:pt>
                <c:pt idx="2274">
                  <c:v>21.768233468246205</c:v>
                </c:pt>
                <c:pt idx="2275">
                  <c:v>21.515569115477753</c:v>
                </c:pt>
                <c:pt idx="2276">
                  <c:v>21.577089580242191</c:v>
                </c:pt>
                <c:pt idx="2277">
                  <c:v>21.627217349973908</c:v>
                </c:pt>
                <c:pt idx="2278">
                  <c:v>21.481907119810913</c:v>
                </c:pt>
                <c:pt idx="2279">
                  <c:v>21.316290753348948</c:v>
                </c:pt>
                <c:pt idx="2280">
                  <c:v>21.370896173540167</c:v>
                </c:pt>
                <c:pt idx="2281">
                  <c:v>21.597658013867576</c:v>
                </c:pt>
                <c:pt idx="2282">
                  <c:v>21.756097281500974</c:v>
                </c:pt>
                <c:pt idx="2283">
                  <c:v>21.893148049598395</c:v>
                </c:pt>
                <c:pt idx="2284">
                  <c:v>21.855303467484053</c:v>
                </c:pt>
                <c:pt idx="2285">
                  <c:v>21.817516369431385</c:v>
                </c:pt>
                <c:pt idx="2286">
                  <c:v>21.731773128162324</c:v>
                </c:pt>
                <c:pt idx="2287">
                  <c:v>21.700756980360957</c:v>
                </c:pt>
                <c:pt idx="2288">
                  <c:v>21.680667021607334</c:v>
                </c:pt>
                <c:pt idx="2289">
                  <c:v>21.395006479050462</c:v>
                </c:pt>
                <c:pt idx="2290">
                  <c:v>21.281434413548801</c:v>
                </c:pt>
                <c:pt idx="2291">
                  <c:v>21.209721938290446</c:v>
                </c:pt>
                <c:pt idx="2292">
                  <c:v>21.061609958461229</c:v>
                </c:pt>
                <c:pt idx="2293">
                  <c:v>20.818999614490263</c:v>
                </c:pt>
                <c:pt idx="2294">
                  <c:v>20.602161551228818</c:v>
                </c:pt>
                <c:pt idx="2295">
                  <c:v>20.348651019125775</c:v>
                </c:pt>
                <c:pt idx="2296">
                  <c:v>20.137378977262323</c:v>
                </c:pt>
                <c:pt idx="2297">
                  <c:v>19.952207320519584</c:v>
                </c:pt>
                <c:pt idx="2298">
                  <c:v>19.817326688645146</c:v>
                </c:pt>
                <c:pt idx="2299">
                  <c:v>19.75934416353974</c:v>
                </c:pt>
                <c:pt idx="2300">
                  <c:v>19.810464350165351</c:v>
                </c:pt>
                <c:pt idx="2301">
                  <c:v>19.969099302955247</c:v>
                </c:pt>
                <c:pt idx="2302">
                  <c:v>19.892743712069585</c:v>
                </c:pt>
                <c:pt idx="2303">
                  <c:v>19.818443981852322</c:v>
                </c:pt>
                <c:pt idx="2304">
                  <c:v>19.906888522127854</c:v>
                </c:pt>
                <c:pt idx="2305">
                  <c:v>19.972959464618608</c:v>
                </c:pt>
                <c:pt idx="2306">
                  <c:v>19.855043555093726</c:v>
                </c:pt>
                <c:pt idx="2307">
                  <c:v>19.742258428178474</c:v>
                </c:pt>
                <c:pt idx="2308">
                  <c:v>19.596533809609689</c:v>
                </c:pt>
                <c:pt idx="2309">
                  <c:v>19.673914883174781</c:v>
                </c:pt>
                <c:pt idx="2310">
                  <c:v>19.746895805505407</c:v>
                </c:pt>
                <c:pt idx="2311">
                  <c:v>19.53189301875997</c:v>
                </c:pt>
                <c:pt idx="2312">
                  <c:v>19.277571828490224</c:v>
                </c:pt>
                <c:pt idx="2313">
                  <c:v>19.184734719918865</c:v>
                </c:pt>
                <c:pt idx="2314">
                  <c:v>19.062148597282143</c:v>
                </c:pt>
                <c:pt idx="2315">
                  <c:v>19.023093960158999</c:v>
                </c:pt>
                <c:pt idx="2316">
                  <c:v>19.161563487048728</c:v>
                </c:pt>
                <c:pt idx="2317">
                  <c:v>19.263254949876043</c:v>
                </c:pt>
                <c:pt idx="2318">
                  <c:v>19.257648499891079</c:v>
                </c:pt>
                <c:pt idx="2319">
                  <c:v>19.42020134705659</c:v>
                </c:pt>
                <c:pt idx="2320">
                  <c:v>19.684756031852004</c:v>
                </c:pt>
                <c:pt idx="2321">
                  <c:v>19.814052158477335</c:v>
                </c:pt>
                <c:pt idx="2322">
                  <c:v>19.740560762004442</c:v>
                </c:pt>
                <c:pt idx="2323">
                  <c:v>19.868910067542803</c:v>
                </c:pt>
                <c:pt idx="2324">
                  <c:v>20.068263957404326</c:v>
                </c:pt>
                <c:pt idx="2325">
                  <c:v>20.055422132849802</c:v>
                </c:pt>
                <c:pt idx="2326">
                  <c:v>19.931998646986745</c:v>
                </c:pt>
                <c:pt idx="2327">
                  <c:v>19.856019164358482</c:v>
                </c:pt>
                <c:pt idx="2328">
                  <c:v>19.971327113261108</c:v>
                </c:pt>
                <c:pt idx="2329">
                  <c:v>20.059915422127109</c:v>
                </c:pt>
                <c:pt idx="2330">
                  <c:v>20.106612964604878</c:v>
                </c:pt>
                <c:pt idx="2331">
                  <c:v>20.252602750264199</c:v>
                </c:pt>
                <c:pt idx="2332">
                  <c:v>20.30921595856104</c:v>
                </c:pt>
                <c:pt idx="2333">
                  <c:v>20.369420856440211</c:v>
                </c:pt>
                <c:pt idx="2334">
                  <c:v>20.467521127645082</c:v>
                </c:pt>
                <c:pt idx="2335">
                  <c:v>20.611824254055659</c:v>
                </c:pt>
                <c:pt idx="2336">
                  <c:v>20.493067054508028</c:v>
                </c:pt>
                <c:pt idx="2337">
                  <c:v>20.413391216136681</c:v>
                </c:pt>
                <c:pt idx="2338">
                  <c:v>20.285515751153337</c:v>
                </c:pt>
                <c:pt idx="2339">
                  <c:v>20.108638938619407</c:v>
                </c:pt>
                <c:pt idx="2340">
                  <c:v>20.008023921154358</c:v>
                </c:pt>
                <c:pt idx="2341">
                  <c:v>19.916554697363061</c:v>
                </c:pt>
                <c:pt idx="2342">
                  <c:v>19.952983873636349</c:v>
                </c:pt>
                <c:pt idx="2343">
                  <c:v>20.088710755629698</c:v>
                </c:pt>
                <c:pt idx="2344">
                  <c:v>19.918140349743688</c:v>
                </c:pt>
                <c:pt idx="2345">
                  <c:v>19.690441156737894</c:v>
                </c:pt>
                <c:pt idx="2346">
                  <c:v>19.350388076631486</c:v>
                </c:pt>
                <c:pt idx="2347">
                  <c:v>19.17920462428178</c:v>
                </c:pt>
                <c:pt idx="2348">
                  <c:v>19.048351974485517</c:v>
                </c:pt>
                <c:pt idx="2349">
                  <c:v>18.977883908684365</c:v>
                </c:pt>
                <c:pt idx="2350">
                  <c:v>19.037611299399661</c:v>
                </c:pt>
                <c:pt idx="2351">
                  <c:v>19.09349447119553</c:v>
                </c:pt>
                <c:pt idx="2352">
                  <c:v>19.023698554512467</c:v>
                </c:pt>
                <c:pt idx="2353">
                  <c:v>18.953408232096411</c:v>
                </c:pt>
                <c:pt idx="2354">
                  <c:v>18.697418377321295</c:v>
                </c:pt>
                <c:pt idx="2355">
                  <c:v>18.58528806231395</c:v>
                </c:pt>
                <c:pt idx="2356">
                  <c:v>18.787416313057147</c:v>
                </c:pt>
                <c:pt idx="2357">
                  <c:v>19.085623316523794</c:v>
                </c:pt>
                <c:pt idx="2358">
                  <c:v>19.33880153524256</c:v>
                </c:pt>
                <c:pt idx="2359">
                  <c:v>19.431096048525763</c:v>
                </c:pt>
                <c:pt idx="2360">
                  <c:v>19.412878826913307</c:v>
                </c:pt>
                <c:pt idx="2361">
                  <c:v>19.39411878637577</c:v>
                </c:pt>
                <c:pt idx="2362">
                  <c:v>19.301930310433267</c:v>
                </c:pt>
                <c:pt idx="2363">
                  <c:v>19.259395592921507</c:v>
                </c:pt>
                <c:pt idx="2364">
                  <c:v>19.088116346541035</c:v>
                </c:pt>
                <c:pt idx="2365">
                  <c:v>19.005362003225418</c:v>
                </c:pt>
                <c:pt idx="2366">
                  <c:v>19.01587423746788</c:v>
                </c:pt>
                <c:pt idx="2367">
                  <c:v>19.043827240984619</c:v>
                </c:pt>
                <c:pt idx="2368">
                  <c:v>19.242473654928887</c:v>
                </c:pt>
                <c:pt idx="2369">
                  <c:v>19.47437283071919</c:v>
                </c:pt>
                <c:pt idx="2370">
                  <c:v>19.642296945297353</c:v>
                </c:pt>
                <c:pt idx="2371">
                  <c:v>19.855949462051967</c:v>
                </c:pt>
                <c:pt idx="2372">
                  <c:v>20.104518825735081</c:v>
                </c:pt>
                <c:pt idx="2373">
                  <c:v>20.493390716986017</c:v>
                </c:pt>
                <c:pt idx="2374">
                  <c:v>20.7336349820499</c:v>
                </c:pt>
                <c:pt idx="2375">
                  <c:v>20.672453840923925</c:v>
                </c:pt>
                <c:pt idx="2376">
                  <c:v>20.558316273830684</c:v>
                </c:pt>
                <c:pt idx="2377">
                  <c:v>20.509590002271487</c:v>
                </c:pt>
                <c:pt idx="2378">
                  <c:v>20.446928545026015</c:v>
                </c:pt>
                <c:pt idx="2379">
                  <c:v>20.393891312175406</c:v>
                </c:pt>
                <c:pt idx="2380">
                  <c:v>20.447919828549015</c:v>
                </c:pt>
                <c:pt idx="2381">
                  <c:v>20.633228422385788</c:v>
                </c:pt>
                <c:pt idx="2382">
                  <c:v>20.839283533450871</c:v>
                </c:pt>
                <c:pt idx="2383">
                  <c:v>20.995214191219755</c:v>
                </c:pt>
                <c:pt idx="2384">
                  <c:v>21.175328662807814</c:v>
                </c:pt>
                <c:pt idx="2385">
                  <c:v>21.337652847540326</c:v>
                </c:pt>
                <c:pt idx="2386">
                  <c:v>21.396376994814748</c:v>
                </c:pt>
                <c:pt idx="2387">
                  <c:v>21.324191055565397</c:v>
                </c:pt>
                <c:pt idx="2388">
                  <c:v>21.281301706795919</c:v>
                </c:pt>
                <c:pt idx="2389">
                  <c:v>21.273148992478966</c:v>
                </c:pt>
                <c:pt idx="2390">
                  <c:v>21.199463406169809</c:v>
                </c:pt>
                <c:pt idx="2391">
                  <c:v>20.987534637381742</c:v>
                </c:pt>
                <c:pt idx="2392">
                  <c:v>20.643934372202661</c:v>
                </c:pt>
                <c:pt idx="2393">
                  <c:v>20.101192580956486</c:v>
                </c:pt>
                <c:pt idx="2394">
                  <c:v>19.576251493971299</c:v>
                </c:pt>
                <c:pt idx="2395">
                  <c:v>19.199153525206828</c:v>
                </c:pt>
                <c:pt idx="2396">
                  <c:v>18.999913114285388</c:v>
                </c:pt>
                <c:pt idx="2397">
                  <c:v>19.046575823745258</c:v>
                </c:pt>
                <c:pt idx="2398">
                  <c:v>19.13417929395791</c:v>
                </c:pt>
                <c:pt idx="2399">
                  <c:v>19.24864876786528</c:v>
                </c:pt>
                <c:pt idx="2400">
                  <c:v>19.382789872792515</c:v>
                </c:pt>
                <c:pt idx="2401">
                  <c:v>19.43599582636654</c:v>
                </c:pt>
                <c:pt idx="2402">
                  <c:v>19.464178467503338</c:v>
                </c:pt>
                <c:pt idx="2403">
                  <c:v>19.32854110292509</c:v>
                </c:pt>
                <c:pt idx="2404">
                  <c:v>19.138273466621307</c:v>
                </c:pt>
                <c:pt idx="2405">
                  <c:v>19.151443812512895</c:v>
                </c:pt>
                <c:pt idx="2406">
                  <c:v>19.234365001325902</c:v>
                </c:pt>
                <c:pt idx="2407">
                  <c:v>19.205527567846399</c:v>
                </c:pt>
                <c:pt idx="2408">
                  <c:v>19.238922421939247</c:v>
                </c:pt>
                <c:pt idx="2409">
                  <c:v>19.151081173117731</c:v>
                </c:pt>
                <c:pt idx="2410">
                  <c:v>19.156361313654394</c:v>
                </c:pt>
                <c:pt idx="2411">
                  <c:v>19.403851839255733</c:v>
                </c:pt>
                <c:pt idx="2412">
                  <c:v>19.68040984466111</c:v>
                </c:pt>
                <c:pt idx="2413">
                  <c:v>19.926889050935472</c:v>
                </c:pt>
                <c:pt idx="2414">
                  <c:v>20.048076934992267</c:v>
                </c:pt>
                <c:pt idx="2415">
                  <c:v>20.265566843840695</c:v>
                </c:pt>
                <c:pt idx="2416">
                  <c:v>20.454749755022117</c:v>
                </c:pt>
                <c:pt idx="2417">
                  <c:v>20.43724687961404</c:v>
                </c:pt>
                <c:pt idx="2418">
                  <c:v>20.57082236377984</c:v>
                </c:pt>
                <c:pt idx="2419">
                  <c:v>20.60852947941088</c:v>
                </c:pt>
                <c:pt idx="2420">
                  <c:v>20.631525446072427</c:v>
                </c:pt>
                <c:pt idx="2421">
                  <c:v>20.68388707251717</c:v>
                </c:pt>
                <c:pt idx="2422">
                  <c:v>20.71230949434754</c:v>
                </c:pt>
                <c:pt idx="2423">
                  <c:v>20.562684412606846</c:v>
                </c:pt>
                <c:pt idx="2424">
                  <c:v>20.302404540909048</c:v>
                </c:pt>
                <c:pt idx="2425">
                  <c:v>20.133782833045025</c:v>
                </c:pt>
                <c:pt idx="2426">
                  <c:v>20.036125627753353</c:v>
                </c:pt>
                <c:pt idx="2427">
                  <c:v>20.106686903637087</c:v>
                </c:pt>
                <c:pt idx="2428">
                  <c:v>20.053661119957653</c:v>
                </c:pt>
                <c:pt idx="2429">
                  <c:v>19.989907269572633</c:v>
                </c:pt>
                <c:pt idx="2430">
                  <c:v>19.847288592788889</c:v>
                </c:pt>
                <c:pt idx="2431">
                  <c:v>19.7664179541419</c:v>
                </c:pt>
                <c:pt idx="2432">
                  <c:v>19.844166756607816</c:v>
                </c:pt>
                <c:pt idx="2433">
                  <c:v>19.942610923984802</c:v>
                </c:pt>
                <c:pt idx="2434">
                  <c:v>20.058304979164294</c:v>
                </c:pt>
                <c:pt idx="2435">
                  <c:v>19.976214794192991</c:v>
                </c:pt>
                <c:pt idx="2436">
                  <c:v>19.874525116801991</c:v>
                </c:pt>
                <c:pt idx="2437">
                  <c:v>19.783600351463161</c:v>
                </c:pt>
                <c:pt idx="2438">
                  <c:v>19.648833676673657</c:v>
                </c:pt>
                <c:pt idx="2439">
                  <c:v>19.620793149615547</c:v>
                </c:pt>
                <c:pt idx="2440">
                  <c:v>19.598738533074446</c:v>
                </c:pt>
                <c:pt idx="2441">
                  <c:v>19.653074493173303</c:v>
                </c:pt>
                <c:pt idx="2442">
                  <c:v>19.773680108806492</c:v>
                </c:pt>
                <c:pt idx="2443">
                  <c:v>20.013121751466866</c:v>
                </c:pt>
                <c:pt idx="2444">
                  <c:v>20.160747921427618</c:v>
                </c:pt>
                <c:pt idx="2445">
                  <c:v>20.303707589561746</c:v>
                </c:pt>
                <c:pt idx="2446">
                  <c:v>20.357849872261578</c:v>
                </c:pt>
                <c:pt idx="2447">
                  <c:v>20.242134624641793</c:v>
                </c:pt>
                <c:pt idx="2448">
                  <c:v>20.150051187765275</c:v>
                </c:pt>
                <c:pt idx="2449">
                  <c:v>19.908143671143506</c:v>
                </c:pt>
                <c:pt idx="2450">
                  <c:v>19.944512192957127</c:v>
                </c:pt>
                <c:pt idx="2451">
                  <c:v>19.817450307781339</c:v>
                </c:pt>
                <c:pt idx="2452">
                  <c:v>19.650058058081139</c:v>
                </c:pt>
                <c:pt idx="2453">
                  <c:v>19.697922872872141</c:v>
                </c:pt>
                <c:pt idx="2454">
                  <c:v>19.759401097007309</c:v>
                </c:pt>
                <c:pt idx="2455">
                  <c:v>19.734438662565797</c:v>
                </c:pt>
                <c:pt idx="2456">
                  <c:v>19.44233773118232</c:v>
                </c:pt>
                <c:pt idx="2457">
                  <c:v>19.35702914663548</c:v>
                </c:pt>
                <c:pt idx="2458">
                  <c:v>19.285350427243195</c:v>
                </c:pt>
                <c:pt idx="2459">
                  <c:v>19.266893405027989</c:v>
                </c:pt>
                <c:pt idx="2460">
                  <c:v>19.370778115669648</c:v>
                </c:pt>
                <c:pt idx="2461">
                  <c:v>19.37227075979963</c:v>
                </c:pt>
                <c:pt idx="2462">
                  <c:v>19.376956162194546</c:v>
                </c:pt>
                <c:pt idx="2463">
                  <c:v>19.48763189472589</c:v>
                </c:pt>
                <c:pt idx="2464">
                  <c:v>19.687698281634301</c:v>
                </c:pt>
                <c:pt idx="2465">
                  <c:v>20.054072613051595</c:v>
                </c:pt>
                <c:pt idx="2466">
                  <c:v>20.344964766595453</c:v>
                </c:pt>
                <c:pt idx="2467">
                  <c:v>20.481470710861991</c:v>
                </c:pt>
                <c:pt idx="2468">
                  <c:v>20.501411819155678</c:v>
                </c:pt>
                <c:pt idx="2469">
                  <c:v>20.612666971101625</c:v>
                </c:pt>
                <c:pt idx="2470">
                  <c:v>20.700295533761988</c:v>
                </c:pt>
                <c:pt idx="2471">
                  <c:v>20.817837057808067</c:v>
                </c:pt>
                <c:pt idx="2472">
                  <c:v>20.979838108166863</c:v>
                </c:pt>
                <c:pt idx="2473">
                  <c:v>20.971514294549408</c:v>
                </c:pt>
                <c:pt idx="2474">
                  <c:v>20.952306666010891</c:v>
                </c:pt>
                <c:pt idx="2475">
                  <c:v>20.803168027269585</c:v>
                </c:pt>
                <c:pt idx="2476">
                  <c:v>20.449325399680571</c:v>
                </c:pt>
                <c:pt idx="2477">
                  <c:v>20.189219766995372</c:v>
                </c:pt>
                <c:pt idx="2478">
                  <c:v>19.874892365117308</c:v>
                </c:pt>
                <c:pt idx="2479">
                  <c:v>19.659135167698174</c:v>
                </c:pt>
                <c:pt idx="2480">
                  <c:v>19.390382544881053</c:v>
                </c:pt>
                <c:pt idx="2481">
                  <c:v>19.095326408469703</c:v>
                </c:pt>
                <c:pt idx="2482">
                  <c:v>18.880164038204807</c:v>
                </c:pt>
                <c:pt idx="2483">
                  <c:v>18.961469994371303</c:v>
                </c:pt>
                <c:pt idx="2484">
                  <c:v>18.915508574131184</c:v>
                </c:pt>
                <c:pt idx="2485">
                  <c:v>18.860491860665181</c:v>
                </c:pt>
                <c:pt idx="2486">
                  <c:v>18.709008278229909</c:v>
                </c:pt>
                <c:pt idx="2487">
                  <c:v>18.534952865613711</c:v>
                </c:pt>
                <c:pt idx="2488">
                  <c:v>18.39876019855949</c:v>
                </c:pt>
                <c:pt idx="2489">
                  <c:v>18.171078154039161</c:v>
                </c:pt>
                <c:pt idx="2490">
                  <c:v>18.080906507699844</c:v>
                </c:pt>
                <c:pt idx="2491">
                  <c:v>17.951553320557188</c:v>
                </c:pt>
                <c:pt idx="2492">
                  <c:v>17.723474926803931</c:v>
                </c:pt>
                <c:pt idx="2493">
                  <c:v>17.614606632966538</c:v>
                </c:pt>
                <c:pt idx="2494">
                  <c:v>17.408463475089071</c:v>
                </c:pt>
                <c:pt idx="2495">
                  <c:v>17.412491009193246</c:v>
                </c:pt>
                <c:pt idx="2496">
                  <c:v>17.3178004877673</c:v>
                </c:pt>
                <c:pt idx="2497">
                  <c:v>17.124817873365622</c:v>
                </c:pt>
                <c:pt idx="2498">
                  <c:v>16.933445743661096</c:v>
                </c:pt>
                <c:pt idx="2499">
                  <c:v>17.03131381618638</c:v>
                </c:pt>
                <c:pt idx="2500">
                  <c:v>17.298832497761353</c:v>
                </c:pt>
                <c:pt idx="2501">
                  <c:v>17.40349621527718</c:v>
                </c:pt>
                <c:pt idx="2502">
                  <c:v>17.377414411239979</c:v>
                </c:pt>
                <c:pt idx="2503">
                  <c:v>17.344737568423522</c:v>
                </c:pt>
                <c:pt idx="2504">
                  <c:v>17.307102065648895</c:v>
                </c:pt>
                <c:pt idx="2505">
                  <c:v>17.501928668185286</c:v>
                </c:pt>
                <c:pt idx="2506">
                  <c:v>17.957490320107024</c:v>
                </c:pt>
                <c:pt idx="2507">
                  <c:v>18.333243174519026</c:v>
                </c:pt>
                <c:pt idx="2508">
                  <c:v>18.342858516875882</c:v>
                </c:pt>
                <c:pt idx="2509">
                  <c:v>18.18892689469801</c:v>
                </c:pt>
                <c:pt idx="2510">
                  <c:v>17.876832617037049</c:v>
                </c:pt>
                <c:pt idx="2511">
                  <c:v>17.660355095718973</c:v>
                </c:pt>
                <c:pt idx="2512">
                  <c:v>17.413714135730643</c:v>
                </c:pt>
                <c:pt idx="2513">
                  <c:v>17.267668185156214</c:v>
                </c:pt>
                <c:pt idx="2514">
                  <c:v>17.578723154689488</c:v>
                </c:pt>
                <c:pt idx="2515">
                  <c:v>17.947083604597829</c:v>
                </c:pt>
                <c:pt idx="2516">
                  <c:v>18.091974666156094</c:v>
                </c:pt>
                <c:pt idx="2517">
                  <c:v>17.965324272753595</c:v>
                </c:pt>
                <c:pt idx="2518">
                  <c:v>17.820065449678374</c:v>
                </c:pt>
                <c:pt idx="2519">
                  <c:v>17.809807349946112</c:v>
                </c:pt>
                <c:pt idx="2520">
                  <c:v>17.774228622769218</c:v>
                </c:pt>
                <c:pt idx="2521">
                  <c:v>17.720912840569611</c:v>
                </c:pt>
                <c:pt idx="2522">
                  <c:v>17.883490536242093</c:v>
                </c:pt>
                <c:pt idx="2523">
                  <c:v>18.273181530573538</c:v>
                </c:pt>
                <c:pt idx="2524">
                  <c:v>18.703224545400179</c:v>
                </c:pt>
                <c:pt idx="2525">
                  <c:v>19.193510696252041</c:v>
                </c:pt>
                <c:pt idx="2526">
                  <c:v>19.465980376160417</c:v>
                </c:pt>
                <c:pt idx="2527">
                  <c:v>19.460505556081308</c:v>
                </c:pt>
                <c:pt idx="2528">
                  <c:v>19.430418474185483</c:v>
                </c:pt>
                <c:pt idx="2529">
                  <c:v>19.522010891559766</c:v>
                </c:pt>
                <c:pt idx="2530">
                  <c:v>19.476601911604952</c:v>
                </c:pt>
                <c:pt idx="2531">
                  <c:v>19.310523184993933</c:v>
                </c:pt>
                <c:pt idx="2532">
                  <c:v>19.248339174955458</c:v>
                </c:pt>
                <c:pt idx="2533">
                  <c:v>19.071965773271462</c:v>
                </c:pt>
                <c:pt idx="2534">
                  <c:v>18.931642650719432</c:v>
                </c:pt>
                <c:pt idx="2535">
                  <c:v>18.797896518382164</c:v>
                </c:pt>
                <c:pt idx="2536">
                  <c:v>18.668220596484215</c:v>
                </c:pt>
                <c:pt idx="2537">
                  <c:v>18.573816979509971</c:v>
                </c:pt>
                <c:pt idx="2538">
                  <c:v>18.518073941350437</c:v>
                </c:pt>
                <c:pt idx="2539">
                  <c:v>18.420265766999357</c:v>
                </c:pt>
                <c:pt idx="2540">
                  <c:v>18.460833348390331</c:v>
                </c:pt>
                <c:pt idx="2541">
                  <c:v>18.327341827562631</c:v>
                </c:pt>
                <c:pt idx="2542">
                  <c:v>18.090292272177539</c:v>
                </c:pt>
                <c:pt idx="2543">
                  <c:v>17.883723929186786</c:v>
                </c:pt>
                <c:pt idx="2544">
                  <c:v>17.546025570242254</c:v>
                </c:pt>
                <c:pt idx="2545">
                  <c:v>17.397264163342246</c:v>
                </c:pt>
                <c:pt idx="2546">
                  <c:v>17.28952911630363</c:v>
                </c:pt>
                <c:pt idx="2547">
                  <c:v>17.353927412093483</c:v>
                </c:pt>
                <c:pt idx="2548">
                  <c:v>17.556852357119279</c:v>
                </c:pt>
                <c:pt idx="2549">
                  <c:v>17.59037687263621</c:v>
                </c:pt>
                <c:pt idx="2550">
                  <c:v>17.49167880092174</c:v>
                </c:pt>
                <c:pt idx="2551">
                  <c:v>17.548477552136344</c:v>
                </c:pt>
                <c:pt idx="2552">
                  <c:v>17.645132409535165</c:v>
                </c:pt>
                <c:pt idx="2553">
                  <c:v>17.848733954439588</c:v>
                </c:pt>
                <c:pt idx="2554">
                  <c:v>17.887701351781001</c:v>
                </c:pt>
                <c:pt idx="2555">
                  <c:v>17.78932099539762</c:v>
                </c:pt>
                <c:pt idx="2556">
                  <c:v>17.644796037404681</c:v>
                </c:pt>
                <c:pt idx="2557">
                  <c:v>17.600861150340773</c:v>
                </c:pt>
                <c:pt idx="2558">
                  <c:v>17.663550153999804</c:v>
                </c:pt>
                <c:pt idx="2559">
                  <c:v>17.445852404451522</c:v>
                </c:pt>
                <c:pt idx="2560">
                  <c:v>17.270436856512354</c:v>
                </c:pt>
                <c:pt idx="2561">
                  <c:v>17.235118595003019</c:v>
                </c:pt>
                <c:pt idx="2562">
                  <c:v>17.31491245559398</c:v>
                </c:pt>
                <c:pt idx="2563">
                  <c:v>17.330089282083673</c:v>
                </c:pt>
                <c:pt idx="2564">
                  <c:v>17.506584684263306</c:v>
                </c:pt>
                <c:pt idx="2565">
                  <c:v>17.477481412700222</c:v>
                </c:pt>
                <c:pt idx="2566">
                  <c:v>17.594530069552057</c:v>
                </c:pt>
                <c:pt idx="2567">
                  <c:v>17.751988395361348</c:v>
                </c:pt>
                <c:pt idx="2568">
                  <c:v>18.031300109532346</c:v>
                </c:pt>
                <c:pt idx="2569">
                  <c:v>18.268823548575167</c:v>
                </c:pt>
                <c:pt idx="2570">
                  <c:v>18.16705904359991</c:v>
                </c:pt>
                <c:pt idx="2571">
                  <c:v>18.056164771923097</c:v>
                </c:pt>
                <c:pt idx="2572">
                  <c:v>17.956595467819692</c:v>
                </c:pt>
                <c:pt idx="2573">
                  <c:v>17.664743691947752</c:v>
                </c:pt>
                <c:pt idx="2574">
                  <c:v>17.214806192067169</c:v>
                </c:pt>
                <c:pt idx="2575">
                  <c:v>17.034983711971126</c:v>
                </c:pt>
                <c:pt idx="2576">
                  <c:v>16.833231512408432</c:v>
                </c:pt>
                <c:pt idx="2577">
                  <c:v>16.843183580637678</c:v>
                </c:pt>
                <c:pt idx="2578">
                  <c:v>16.966322319966451</c:v>
                </c:pt>
                <c:pt idx="2579">
                  <c:v>17.045038971507193</c:v>
                </c:pt>
                <c:pt idx="2580">
                  <c:v>17.139140345038683</c:v>
                </c:pt>
                <c:pt idx="2581">
                  <c:v>17.331001087720715</c:v>
                </c:pt>
                <c:pt idx="2582">
                  <c:v>17.642196159309876</c:v>
                </c:pt>
                <c:pt idx="2583">
                  <c:v>17.954840294876913</c:v>
                </c:pt>
                <c:pt idx="2584">
                  <c:v>18.310334587045737</c:v>
                </c:pt>
                <c:pt idx="2585">
                  <c:v>18.628815169563392</c:v>
                </c:pt>
                <c:pt idx="2586">
                  <c:v>18.929323020833287</c:v>
                </c:pt>
                <c:pt idx="2587">
                  <c:v>18.992842697959837</c:v>
                </c:pt>
                <c:pt idx="2588">
                  <c:v>19.017359077438776</c:v>
                </c:pt>
                <c:pt idx="2589">
                  <c:v>19.099164033820333</c:v>
                </c:pt>
                <c:pt idx="2590">
                  <c:v>19.14770863449203</c:v>
                </c:pt>
                <c:pt idx="2591">
                  <c:v>18.862674897669056</c:v>
                </c:pt>
                <c:pt idx="2592">
                  <c:v>18.547567179425506</c:v>
                </c:pt>
                <c:pt idx="2593">
                  <c:v>18.060641210626528</c:v>
                </c:pt>
                <c:pt idx="2594">
                  <c:v>17.792306783862994</c:v>
                </c:pt>
                <c:pt idx="2595">
                  <c:v>17.268540233952574</c:v>
                </c:pt>
                <c:pt idx="2596">
                  <c:v>16.854704027565944</c:v>
                </c:pt>
                <c:pt idx="2597">
                  <c:v>16.585981347898954</c:v>
                </c:pt>
                <c:pt idx="2598">
                  <c:v>16.665862953420678</c:v>
                </c:pt>
                <c:pt idx="2599">
                  <c:v>16.871081109664146</c:v>
                </c:pt>
                <c:pt idx="2600">
                  <c:v>16.864853706545521</c:v>
                </c:pt>
                <c:pt idx="2601">
                  <c:v>16.895200910543711</c:v>
                </c:pt>
                <c:pt idx="2602">
                  <c:v>17.007098665945737</c:v>
                </c:pt>
                <c:pt idx="2603">
                  <c:v>17.109803954626116</c:v>
                </c:pt>
                <c:pt idx="2604">
                  <c:v>17.014341182877338</c:v>
                </c:pt>
                <c:pt idx="2605">
                  <c:v>16.961262986942096</c:v>
                </c:pt>
                <c:pt idx="2606">
                  <c:v>16.908309625278335</c:v>
                </c:pt>
                <c:pt idx="2607">
                  <c:v>16.928358382395448</c:v>
                </c:pt>
                <c:pt idx="2608">
                  <c:v>16.774827082153056</c:v>
                </c:pt>
                <c:pt idx="2609">
                  <c:v>16.778920292131161</c:v>
                </c:pt>
                <c:pt idx="2610">
                  <c:v>16.927561038045376</c:v>
                </c:pt>
                <c:pt idx="2611">
                  <c:v>17.023593351630055</c:v>
                </c:pt>
                <c:pt idx="2612">
                  <c:v>17.075582419798636</c:v>
                </c:pt>
                <c:pt idx="2613">
                  <c:v>17.383096593175136</c:v>
                </c:pt>
                <c:pt idx="2614">
                  <c:v>17.57779648827362</c:v>
                </c:pt>
                <c:pt idx="2615">
                  <c:v>17.726917722486714</c:v>
                </c:pt>
                <c:pt idx="2616">
                  <c:v>17.918128138568061</c:v>
                </c:pt>
                <c:pt idx="2617">
                  <c:v>18.055784708876573</c:v>
                </c:pt>
                <c:pt idx="2618">
                  <c:v>18.09872916746761</c:v>
                </c:pt>
                <c:pt idx="2619">
                  <c:v>18.07478129765515</c:v>
                </c:pt>
                <c:pt idx="2620">
                  <c:v>18.216838738630436</c:v>
                </c:pt>
                <c:pt idx="2621">
                  <c:v>18.393989240514433</c:v>
                </c:pt>
                <c:pt idx="2622">
                  <c:v>18.466892151139199</c:v>
                </c:pt>
                <c:pt idx="2623">
                  <c:v>18.631453443381179</c:v>
                </c:pt>
                <c:pt idx="2624">
                  <c:v>18.713447819856885</c:v>
                </c:pt>
                <c:pt idx="2625">
                  <c:v>18.799272700744204</c:v>
                </c:pt>
                <c:pt idx="2626">
                  <c:v>18.979725851550253</c:v>
                </c:pt>
                <c:pt idx="2627">
                  <c:v>18.945956842878008</c:v>
                </c:pt>
                <c:pt idx="2628">
                  <c:v>18.936989909608936</c:v>
                </c:pt>
                <c:pt idx="2629">
                  <c:v>19.039355136819619</c:v>
                </c:pt>
                <c:pt idx="2630">
                  <c:v>19.042275979654494</c:v>
                </c:pt>
                <c:pt idx="2631">
                  <c:v>19.163093412185887</c:v>
                </c:pt>
                <c:pt idx="2632">
                  <c:v>19.00410704326065</c:v>
                </c:pt>
                <c:pt idx="2633">
                  <c:v>18.971147117255615</c:v>
                </c:pt>
                <c:pt idx="2634">
                  <c:v>18.681043725344399</c:v>
                </c:pt>
                <c:pt idx="2635">
                  <c:v>18.61333697272789</c:v>
                </c:pt>
                <c:pt idx="2636">
                  <c:v>18.802282155896851</c:v>
                </c:pt>
                <c:pt idx="2637">
                  <c:v>19.058375655428293</c:v>
                </c:pt>
                <c:pt idx="2638">
                  <c:v>19.122029979246541</c:v>
                </c:pt>
                <c:pt idx="2639">
                  <c:v>19.100676215794888</c:v>
                </c:pt>
                <c:pt idx="2640">
                  <c:v>19.067589601745318</c:v>
                </c:pt>
                <c:pt idx="2641">
                  <c:v>18.978212631935421</c:v>
                </c:pt>
                <c:pt idx="2642">
                  <c:v>18.939774000007311</c:v>
                </c:pt>
                <c:pt idx="2643">
                  <c:v>19.004151161877537</c:v>
                </c:pt>
                <c:pt idx="2644">
                  <c:v>18.912986786276402</c:v>
                </c:pt>
                <c:pt idx="2645">
                  <c:v>19.000628251107742</c:v>
                </c:pt>
                <c:pt idx="2646">
                  <c:v>19.133584903824463</c:v>
                </c:pt>
                <c:pt idx="2647">
                  <c:v>19.087157294644314</c:v>
                </c:pt>
                <c:pt idx="2648">
                  <c:v>19.032873351141479</c:v>
                </c:pt>
                <c:pt idx="2649">
                  <c:v>19.354771206339027</c:v>
                </c:pt>
                <c:pt idx="2650">
                  <c:v>19.528781675948441</c:v>
                </c:pt>
                <c:pt idx="2651">
                  <c:v>19.465542597258302</c:v>
                </c:pt>
                <c:pt idx="2652">
                  <c:v>19.36209861333537</c:v>
                </c:pt>
                <c:pt idx="2653">
                  <c:v>19.652974288416029</c:v>
                </c:pt>
                <c:pt idx="2654">
                  <c:v>20.031248408674529</c:v>
                </c:pt>
                <c:pt idx="2655">
                  <c:v>20.297855718613629</c:v>
                </c:pt>
                <c:pt idx="2656">
                  <c:v>20.748559660905222</c:v>
                </c:pt>
                <c:pt idx="2657">
                  <c:v>20.75938812465435</c:v>
                </c:pt>
                <c:pt idx="2658">
                  <c:v>20.636817678254413</c:v>
                </c:pt>
                <c:pt idx="2659">
                  <c:v>20.47441353092875</c:v>
                </c:pt>
                <c:pt idx="2660">
                  <c:v>20.537277460642766</c:v>
                </c:pt>
                <c:pt idx="2661">
                  <c:v>20.735316807899537</c:v>
                </c:pt>
                <c:pt idx="2662">
                  <c:v>21.023307391073313</c:v>
                </c:pt>
                <c:pt idx="2663">
                  <c:v>21.104548596305094</c:v>
                </c:pt>
                <c:pt idx="2664">
                  <c:v>20.756176737412346</c:v>
                </c:pt>
                <c:pt idx="2665">
                  <c:v>20.51881614136094</c:v>
                </c:pt>
                <c:pt idx="2666">
                  <c:v>20.430596779878147</c:v>
                </c:pt>
                <c:pt idx="2667">
                  <c:v>20.412348566955583</c:v>
                </c:pt>
                <c:pt idx="2668">
                  <c:v>20.018218333877449</c:v>
                </c:pt>
                <c:pt idx="2669">
                  <c:v>19.694155145729084</c:v>
                </c:pt>
                <c:pt idx="2670">
                  <c:v>19.22341760893195</c:v>
                </c:pt>
                <c:pt idx="2671">
                  <c:v>18.890842651034117</c:v>
                </c:pt>
                <c:pt idx="2672">
                  <c:v>18.622099606785333</c:v>
                </c:pt>
                <c:pt idx="2673">
                  <c:v>18.340484771638369</c:v>
                </c:pt>
                <c:pt idx="2674">
                  <c:v>18.220727469914291</c:v>
                </c:pt>
                <c:pt idx="2675">
                  <c:v>18.277485024044253</c:v>
                </c:pt>
                <c:pt idx="2676">
                  <c:v>18.3432987902322</c:v>
                </c:pt>
                <c:pt idx="2677">
                  <c:v>18.332200530839767</c:v>
                </c:pt>
                <c:pt idx="2678">
                  <c:v>18.158299585353724</c:v>
                </c:pt>
                <c:pt idx="2679">
                  <c:v>17.950303299149361</c:v>
                </c:pt>
                <c:pt idx="2680">
                  <c:v>17.608228398045433</c:v>
                </c:pt>
                <c:pt idx="2681">
                  <c:v>17.17486111838188</c:v>
                </c:pt>
                <c:pt idx="2682">
                  <c:v>16.978775070334446</c:v>
                </c:pt>
                <c:pt idx="2683">
                  <c:v>16.756455828998099</c:v>
                </c:pt>
                <c:pt idx="2684">
                  <c:v>16.780984318661744</c:v>
                </c:pt>
                <c:pt idx="2685">
                  <c:v>16.836608427556435</c:v>
                </c:pt>
                <c:pt idx="2686">
                  <c:v>16.770401486566268</c:v>
                </c:pt>
                <c:pt idx="2687">
                  <c:v>16.816673739684678</c:v>
                </c:pt>
                <c:pt idx="2688">
                  <c:v>16.892803722612683</c:v>
                </c:pt>
                <c:pt idx="2689">
                  <c:v>16.918263116756872</c:v>
                </c:pt>
                <c:pt idx="2690">
                  <c:v>17.054738820389691</c:v>
                </c:pt>
                <c:pt idx="2691">
                  <c:v>17.212676433944363</c:v>
                </c:pt>
                <c:pt idx="2692">
                  <c:v>17.435481223266965</c:v>
                </c:pt>
                <c:pt idx="2693">
                  <c:v>17.518314418120244</c:v>
                </c:pt>
                <c:pt idx="2694">
                  <c:v>17.721885401537975</c:v>
                </c:pt>
                <c:pt idx="2695">
                  <c:v>17.766615986412912</c:v>
                </c:pt>
                <c:pt idx="2696">
                  <c:v>17.84762536656396</c:v>
                </c:pt>
                <c:pt idx="2697">
                  <c:v>17.967200261069681</c:v>
                </c:pt>
                <c:pt idx="2698">
                  <c:v>17.978754770430552</c:v>
                </c:pt>
                <c:pt idx="2699">
                  <c:v>17.923611288171845</c:v>
                </c:pt>
                <c:pt idx="2700">
                  <c:v>17.804498447386901</c:v>
                </c:pt>
                <c:pt idx="2701">
                  <c:v>17.745308358126557</c:v>
                </c:pt>
                <c:pt idx="2702">
                  <c:v>17.700634820929878</c:v>
                </c:pt>
                <c:pt idx="2703">
                  <c:v>17.684128700454409</c:v>
                </c:pt>
                <c:pt idx="2704">
                  <c:v>17.897877724114281</c:v>
                </c:pt>
                <c:pt idx="2705">
                  <c:v>18.417695401041428</c:v>
                </c:pt>
                <c:pt idx="2706">
                  <c:v>18.833867227164745</c:v>
                </c:pt>
                <c:pt idx="2707">
                  <c:v>19.313669403416601</c:v>
                </c:pt>
                <c:pt idx="2708">
                  <c:v>19.553149630500954</c:v>
                </c:pt>
                <c:pt idx="2709">
                  <c:v>20.001980168480415</c:v>
                </c:pt>
                <c:pt idx="2710">
                  <c:v>20.549365317046203</c:v>
                </c:pt>
                <c:pt idx="2711">
                  <c:v>20.802853539091419</c:v>
                </c:pt>
                <c:pt idx="2712">
                  <c:v>20.819159466532501</c:v>
                </c:pt>
                <c:pt idx="2713">
                  <c:v>20.832702429578031</c:v>
                </c:pt>
                <c:pt idx="2714">
                  <c:v>20.821041218896536</c:v>
                </c:pt>
                <c:pt idx="2715">
                  <c:v>20.71665874048869</c:v>
                </c:pt>
                <c:pt idx="2716">
                  <c:v>20.699689441107914</c:v>
                </c:pt>
                <c:pt idx="2717">
                  <c:v>20.761381745642719</c:v>
                </c:pt>
                <c:pt idx="2718">
                  <c:v>20.953695442358054</c:v>
                </c:pt>
                <c:pt idx="2719">
                  <c:v>21.100187690479466</c:v>
                </c:pt>
                <c:pt idx="2720">
                  <c:v>21.164047254028802</c:v>
                </c:pt>
                <c:pt idx="2721">
                  <c:v>21.134914477732007</c:v>
                </c:pt>
                <c:pt idx="2722">
                  <c:v>21.007053904341227</c:v>
                </c:pt>
                <c:pt idx="2723">
                  <c:v>20.905080646724063</c:v>
                </c:pt>
                <c:pt idx="2724">
                  <c:v>20.678738211439317</c:v>
                </c:pt>
                <c:pt idx="2725">
                  <c:v>20.228550464816202</c:v>
                </c:pt>
                <c:pt idx="2726">
                  <c:v>19.637349933360568</c:v>
                </c:pt>
                <c:pt idx="2727">
                  <c:v>19.172564422254233</c:v>
                </c:pt>
                <c:pt idx="2728">
                  <c:v>18.945861860402083</c:v>
                </c:pt>
                <c:pt idx="2729">
                  <c:v>18.716694663242663</c:v>
                </c:pt>
                <c:pt idx="2730">
                  <c:v>18.659450201364312</c:v>
                </c:pt>
                <c:pt idx="2731">
                  <c:v>18.824794192124713</c:v>
                </c:pt>
                <c:pt idx="2732">
                  <c:v>18.931374152443418</c:v>
                </c:pt>
                <c:pt idx="2733">
                  <c:v>18.925964035454651</c:v>
                </c:pt>
                <c:pt idx="2734">
                  <c:v>18.689029441311263</c:v>
                </c:pt>
                <c:pt idx="2735">
                  <c:v>18.423564127129534</c:v>
                </c:pt>
                <c:pt idx="2736">
                  <c:v>18.286534393693213</c:v>
                </c:pt>
                <c:pt idx="2737">
                  <c:v>18.308490079242414</c:v>
                </c:pt>
                <c:pt idx="2738">
                  <c:v>18.310075367565553</c:v>
                </c:pt>
                <c:pt idx="2739">
                  <c:v>18.422126595011441</c:v>
                </c:pt>
                <c:pt idx="2740">
                  <c:v>18.397382410375037</c:v>
                </c:pt>
                <c:pt idx="2741">
                  <c:v>18.348468338353065</c:v>
                </c:pt>
                <c:pt idx="2742">
                  <c:v>18.303667307305645</c:v>
                </c:pt>
                <c:pt idx="2743">
                  <c:v>18.411724477360973</c:v>
                </c:pt>
                <c:pt idx="2744">
                  <c:v>18.44756621684882</c:v>
                </c:pt>
                <c:pt idx="2745">
                  <c:v>18.619706564778575</c:v>
                </c:pt>
                <c:pt idx="2746">
                  <c:v>18.768577563168325</c:v>
                </c:pt>
                <c:pt idx="2747">
                  <c:v>19.081466326422294</c:v>
                </c:pt>
                <c:pt idx="2748">
                  <c:v>19.195737791339596</c:v>
                </c:pt>
                <c:pt idx="2749">
                  <c:v>19.194093919210413</c:v>
                </c:pt>
                <c:pt idx="2750">
                  <c:v>19.161539542481538</c:v>
                </c:pt>
                <c:pt idx="2751">
                  <c:v>19.206305494080695</c:v>
                </c:pt>
                <c:pt idx="2752">
                  <c:v>19.155944275238838</c:v>
                </c:pt>
                <c:pt idx="2753">
                  <c:v>18.797757548117666</c:v>
                </c:pt>
                <c:pt idx="2754">
                  <c:v>18.522425767589521</c:v>
                </c:pt>
                <c:pt idx="2755">
                  <c:v>18.51430832221175</c:v>
                </c:pt>
                <c:pt idx="2756">
                  <c:v>18.450107018611259</c:v>
                </c:pt>
                <c:pt idx="2757">
                  <c:v>18.444021093483602</c:v>
                </c:pt>
                <c:pt idx="2758">
                  <c:v>18.421681992347665</c:v>
                </c:pt>
                <c:pt idx="2759">
                  <c:v>18.233764402143514</c:v>
                </c:pt>
                <c:pt idx="2760">
                  <c:v>18.103338927625011</c:v>
                </c:pt>
                <c:pt idx="2761">
                  <c:v>18.070366013315024</c:v>
                </c:pt>
                <c:pt idx="2762">
                  <c:v>17.932445312710666</c:v>
                </c:pt>
                <c:pt idx="2763">
                  <c:v>17.873555880134411</c:v>
                </c:pt>
                <c:pt idx="2764">
                  <c:v>17.898388871447374</c:v>
                </c:pt>
                <c:pt idx="2765">
                  <c:v>17.905715454471448</c:v>
                </c:pt>
                <c:pt idx="2766">
                  <c:v>17.842175497035033</c:v>
                </c:pt>
                <c:pt idx="2767">
                  <c:v>17.678804948040199</c:v>
                </c:pt>
                <c:pt idx="2768">
                  <c:v>17.481271239388725</c:v>
                </c:pt>
                <c:pt idx="2769">
                  <c:v>17.434684785674605</c:v>
                </c:pt>
                <c:pt idx="2770">
                  <c:v>17.469246117537047</c:v>
                </c:pt>
                <c:pt idx="2771">
                  <c:v>17.51054447088579</c:v>
                </c:pt>
                <c:pt idx="2772">
                  <c:v>17.528541004885515</c:v>
                </c:pt>
                <c:pt idx="2773">
                  <c:v>17.352097212474373</c:v>
                </c:pt>
                <c:pt idx="2774">
                  <c:v>17.093152655300027</c:v>
                </c:pt>
                <c:pt idx="2775">
                  <c:v>16.994328374821539</c:v>
                </c:pt>
                <c:pt idx="2776">
                  <c:v>17.093931236483325</c:v>
                </c:pt>
                <c:pt idx="2777">
                  <c:v>17.193876106382699</c:v>
                </c:pt>
                <c:pt idx="2778">
                  <c:v>17.360544362930845</c:v>
                </c:pt>
                <c:pt idx="2779">
                  <c:v>17.3538333350672</c:v>
                </c:pt>
                <c:pt idx="2780">
                  <c:v>17.046276185412506</c:v>
                </c:pt>
                <c:pt idx="2781">
                  <c:v>16.422761334147676</c:v>
                </c:pt>
                <c:pt idx="2782">
                  <c:v>16.125383499789848</c:v>
                </c:pt>
                <c:pt idx="2783">
                  <c:v>16.107483229646895</c:v>
                </c:pt>
                <c:pt idx="2784">
                  <c:v>16.226323145789291</c:v>
                </c:pt>
                <c:pt idx="2785">
                  <c:v>16.181706313587679</c:v>
                </c:pt>
                <c:pt idx="2786">
                  <c:v>16.000480179902755</c:v>
                </c:pt>
                <c:pt idx="2787">
                  <c:v>15.997504979680979</c:v>
                </c:pt>
                <c:pt idx="2788">
                  <c:v>16.014303577678309</c:v>
                </c:pt>
                <c:pt idx="2789">
                  <c:v>15.965517297584537</c:v>
                </c:pt>
                <c:pt idx="2790">
                  <c:v>16.06206411448569</c:v>
                </c:pt>
                <c:pt idx="2791">
                  <c:v>16.28685067152534</c:v>
                </c:pt>
                <c:pt idx="2792">
                  <c:v>16.44286651702717</c:v>
                </c:pt>
                <c:pt idx="2793">
                  <c:v>16.617585836195651</c:v>
                </c:pt>
                <c:pt idx="2794">
                  <c:v>16.812668583569653</c:v>
                </c:pt>
                <c:pt idx="2795">
                  <c:v>17.118139104696635</c:v>
                </c:pt>
                <c:pt idx="2796">
                  <c:v>17.409701367398167</c:v>
                </c:pt>
                <c:pt idx="2797">
                  <c:v>17.522913689530036</c:v>
                </c:pt>
                <c:pt idx="2798">
                  <c:v>17.551683715438259</c:v>
                </c:pt>
                <c:pt idx="2799">
                  <c:v>17.577979820597655</c:v>
                </c:pt>
                <c:pt idx="2800">
                  <c:v>17.494651801748699</c:v>
                </c:pt>
                <c:pt idx="2801">
                  <c:v>17.364867612185776</c:v>
                </c:pt>
                <c:pt idx="2802">
                  <c:v>17.137473359200154</c:v>
                </c:pt>
                <c:pt idx="2803">
                  <c:v>17.033917725704644</c:v>
                </c:pt>
                <c:pt idx="2804">
                  <c:v>16.938377547906374</c:v>
                </c:pt>
                <c:pt idx="2805">
                  <c:v>17.166626371951391</c:v>
                </c:pt>
                <c:pt idx="2806">
                  <c:v>17.273375384005018</c:v>
                </c:pt>
                <c:pt idx="2807">
                  <c:v>17.315870576104146</c:v>
                </c:pt>
                <c:pt idx="2808">
                  <c:v>17.208421204090754</c:v>
                </c:pt>
                <c:pt idx="2809">
                  <c:v>17.179380653459713</c:v>
                </c:pt>
                <c:pt idx="2810">
                  <c:v>17.498986576478575</c:v>
                </c:pt>
                <c:pt idx="2811">
                  <c:v>17.82450843707344</c:v>
                </c:pt>
                <c:pt idx="2812">
                  <c:v>17.790459734084763</c:v>
                </c:pt>
                <c:pt idx="2813">
                  <c:v>17.622289402124096</c:v>
                </c:pt>
                <c:pt idx="2814">
                  <c:v>17.57127575009272</c:v>
                </c:pt>
                <c:pt idx="2815">
                  <c:v>17.526938573256267</c:v>
                </c:pt>
                <c:pt idx="2816">
                  <c:v>17.407378887842231</c:v>
                </c:pt>
                <c:pt idx="2817">
                  <c:v>17.333263146150159</c:v>
                </c:pt>
                <c:pt idx="2818">
                  <c:v>17.202381707425669</c:v>
                </c:pt>
                <c:pt idx="2819">
                  <c:v>16.991189415128318</c:v>
                </c:pt>
                <c:pt idx="2820">
                  <c:v>16.723562527158798</c:v>
                </c:pt>
                <c:pt idx="2821">
                  <c:v>16.3750184683688</c:v>
                </c:pt>
                <c:pt idx="2822">
                  <c:v>16.139685303518114</c:v>
                </c:pt>
                <c:pt idx="2823">
                  <c:v>16.026173791542327</c:v>
                </c:pt>
                <c:pt idx="2824">
                  <c:v>15.993117578478486</c:v>
                </c:pt>
                <c:pt idx="2825">
                  <c:v>15.963520994417388</c:v>
                </c:pt>
                <c:pt idx="2826">
                  <c:v>16.020034268231992</c:v>
                </c:pt>
                <c:pt idx="2827">
                  <c:v>16.069263152980412</c:v>
                </c:pt>
                <c:pt idx="2828">
                  <c:v>16.21396999037675</c:v>
                </c:pt>
                <c:pt idx="2829">
                  <c:v>16.364588002774084</c:v>
                </c:pt>
                <c:pt idx="2830">
                  <c:v>16.483710923259483</c:v>
                </c:pt>
                <c:pt idx="2831">
                  <c:v>16.627911142451286</c:v>
                </c:pt>
                <c:pt idx="2832">
                  <c:v>16.678949899165868</c:v>
                </c:pt>
                <c:pt idx="2833">
                  <c:v>16.814221268491654</c:v>
                </c:pt>
                <c:pt idx="2834">
                  <c:v>16.897506462422303</c:v>
                </c:pt>
                <c:pt idx="2835">
                  <c:v>16.846200870946788</c:v>
                </c:pt>
                <c:pt idx="2836">
                  <c:v>16.820588410061827</c:v>
                </c:pt>
                <c:pt idx="2837">
                  <c:v>16.784390210995383</c:v>
                </c:pt>
                <c:pt idx="2838">
                  <c:v>16.722326322047845</c:v>
                </c:pt>
                <c:pt idx="2839">
                  <c:v>16.651080287739141</c:v>
                </c:pt>
                <c:pt idx="2840">
                  <c:v>16.50715625120575</c:v>
                </c:pt>
                <c:pt idx="2841">
                  <c:v>16.502662201214573</c:v>
                </c:pt>
                <c:pt idx="2842">
                  <c:v>16.610901842523628</c:v>
                </c:pt>
                <c:pt idx="2843">
                  <c:v>16.910915710515077</c:v>
                </c:pt>
                <c:pt idx="2844">
                  <c:v>17.197782384996092</c:v>
                </c:pt>
                <c:pt idx="2845">
                  <c:v>17.351050482541638</c:v>
                </c:pt>
                <c:pt idx="2846">
                  <c:v>17.341130420955121</c:v>
                </c:pt>
                <c:pt idx="2847">
                  <c:v>17.141839648606521</c:v>
                </c:pt>
                <c:pt idx="2848">
                  <c:v>17.180766288856038</c:v>
                </c:pt>
                <c:pt idx="2849">
                  <c:v>17.073866975379858</c:v>
                </c:pt>
                <c:pt idx="2850">
                  <c:v>17.042045557896344</c:v>
                </c:pt>
                <c:pt idx="2851">
                  <c:v>16.905141380465743</c:v>
                </c:pt>
                <c:pt idx="2852">
                  <c:v>16.762363039407386</c:v>
                </c:pt>
                <c:pt idx="2853">
                  <c:v>16.562416978723167</c:v>
                </c:pt>
                <c:pt idx="2854">
                  <c:v>16.549731252235198</c:v>
                </c:pt>
                <c:pt idx="2855">
                  <c:v>16.530866148241987</c:v>
                </c:pt>
                <c:pt idx="2856">
                  <c:v>16.380391924002826</c:v>
                </c:pt>
                <c:pt idx="2857">
                  <c:v>16.256876389266523</c:v>
                </c:pt>
                <c:pt idx="2858">
                  <c:v>15.974547126434594</c:v>
                </c:pt>
                <c:pt idx="2859">
                  <c:v>15.618392100374701</c:v>
                </c:pt>
                <c:pt idx="2860">
                  <c:v>15.302641399858171</c:v>
                </c:pt>
                <c:pt idx="2861">
                  <c:v>15.195747446593671</c:v>
                </c:pt>
                <c:pt idx="2862">
                  <c:v>15.223728133530715</c:v>
                </c:pt>
                <c:pt idx="2863">
                  <c:v>15.320192081077952</c:v>
                </c:pt>
                <c:pt idx="2864">
                  <c:v>15.590402028866832</c:v>
                </c:pt>
                <c:pt idx="2865">
                  <c:v>15.852645564615905</c:v>
                </c:pt>
                <c:pt idx="2866">
                  <c:v>15.979910113533844</c:v>
                </c:pt>
                <c:pt idx="2867">
                  <c:v>15.88573009478845</c:v>
                </c:pt>
                <c:pt idx="2868">
                  <c:v>15.809581468287382</c:v>
                </c:pt>
                <c:pt idx="2869">
                  <c:v>15.777581616333988</c:v>
                </c:pt>
                <c:pt idx="2870">
                  <c:v>15.869417027877391</c:v>
                </c:pt>
                <c:pt idx="2871">
                  <c:v>16.059194971815565</c:v>
                </c:pt>
                <c:pt idx="2872">
                  <c:v>16.083902053930473</c:v>
                </c:pt>
                <c:pt idx="2873">
                  <c:v>16.075943138549754</c:v>
                </c:pt>
                <c:pt idx="2874">
                  <c:v>16.178432393396051</c:v>
                </c:pt>
                <c:pt idx="2875">
                  <c:v>16.290844294795857</c:v>
                </c:pt>
                <c:pt idx="2876">
                  <c:v>16.357328756746618</c:v>
                </c:pt>
                <c:pt idx="2877">
                  <c:v>16.498960645651238</c:v>
                </c:pt>
                <c:pt idx="2878">
                  <c:v>16.531983401622284</c:v>
                </c:pt>
                <c:pt idx="2879">
                  <c:v>16.447931434254748</c:v>
                </c:pt>
                <c:pt idx="2880">
                  <c:v>16.483672098102609</c:v>
                </c:pt>
                <c:pt idx="2881">
                  <c:v>16.686597481904382</c:v>
                </c:pt>
                <c:pt idx="2882">
                  <c:v>16.890015491966462</c:v>
                </c:pt>
                <c:pt idx="2883">
                  <c:v>16.969055346250332</c:v>
                </c:pt>
                <c:pt idx="2884">
                  <c:v>16.937684352594736</c:v>
                </c:pt>
                <c:pt idx="2885">
                  <c:v>16.807831335147092</c:v>
                </c:pt>
                <c:pt idx="2886">
                  <c:v>16.864995552094953</c:v>
                </c:pt>
                <c:pt idx="2887">
                  <c:v>17.127795733934448</c:v>
                </c:pt>
                <c:pt idx="2888">
                  <c:v>17.35006711016343</c:v>
                </c:pt>
                <c:pt idx="2889">
                  <c:v>17.454782172387137</c:v>
                </c:pt>
                <c:pt idx="2890">
                  <c:v>17.466387473522353</c:v>
                </c:pt>
                <c:pt idx="2891">
                  <c:v>17.734101647565222</c:v>
                </c:pt>
                <c:pt idx="2892">
                  <c:v>18.193266408918159</c:v>
                </c:pt>
                <c:pt idx="2893">
                  <c:v>18.477031470055287</c:v>
                </c:pt>
                <c:pt idx="2894">
                  <c:v>18.633442626737605</c:v>
                </c:pt>
                <c:pt idx="2895">
                  <c:v>18.766762416467614</c:v>
                </c:pt>
                <c:pt idx="2896">
                  <c:v>18.658668892528244</c:v>
                </c:pt>
                <c:pt idx="2897">
                  <c:v>18.519063548286013</c:v>
                </c:pt>
                <c:pt idx="2898">
                  <c:v>18.344253888355329</c:v>
                </c:pt>
                <c:pt idx="2899">
                  <c:v>18.280321606404499</c:v>
                </c:pt>
                <c:pt idx="2900">
                  <c:v>18.040048873986368</c:v>
                </c:pt>
                <c:pt idx="2901">
                  <c:v>18.066059424724614</c:v>
                </c:pt>
                <c:pt idx="2902">
                  <c:v>18.13779251628846</c:v>
                </c:pt>
                <c:pt idx="2903">
                  <c:v>18.078746716817903</c:v>
                </c:pt>
                <c:pt idx="2904">
                  <c:v>17.814148634114186</c:v>
                </c:pt>
                <c:pt idx="2905">
                  <c:v>17.568633885979747</c:v>
                </c:pt>
                <c:pt idx="2906">
                  <c:v>17.40750744026014</c:v>
                </c:pt>
                <c:pt idx="2907">
                  <c:v>17.144657103335447</c:v>
                </c:pt>
                <c:pt idx="2908">
                  <c:v>16.965235253690633</c:v>
                </c:pt>
                <c:pt idx="2909">
                  <c:v>17.085823346768471</c:v>
                </c:pt>
                <c:pt idx="2910">
                  <c:v>17.235597163842634</c:v>
                </c:pt>
                <c:pt idx="2911">
                  <c:v>17.283387132557333</c:v>
                </c:pt>
                <c:pt idx="2912">
                  <c:v>17.386768089902976</c:v>
                </c:pt>
                <c:pt idx="2913">
                  <c:v>17.514453727397541</c:v>
                </c:pt>
                <c:pt idx="2914">
                  <c:v>17.574227474878782</c:v>
                </c:pt>
                <c:pt idx="2915">
                  <c:v>17.380712481239957</c:v>
                </c:pt>
                <c:pt idx="2916">
                  <c:v>17.015307368364908</c:v>
                </c:pt>
                <c:pt idx="2917">
                  <c:v>16.81036301581409</c:v>
                </c:pt>
                <c:pt idx="2918">
                  <c:v>16.678370241445922</c:v>
                </c:pt>
                <c:pt idx="2919">
                  <c:v>16.656549599863631</c:v>
                </c:pt>
                <c:pt idx="2920">
                  <c:v>16.578199630939093</c:v>
                </c:pt>
                <c:pt idx="2921">
                  <c:v>16.357350425370971</c:v>
                </c:pt>
                <c:pt idx="2922">
                  <c:v>16.132240250289705</c:v>
                </c:pt>
                <c:pt idx="2923">
                  <c:v>16.0427559349463</c:v>
                </c:pt>
                <c:pt idx="2924">
                  <c:v>16.055406949010347</c:v>
                </c:pt>
                <c:pt idx="2925">
                  <c:v>16.169901828663427</c:v>
                </c:pt>
                <c:pt idx="2926">
                  <c:v>16.382735452936114</c:v>
                </c:pt>
                <c:pt idx="2927">
                  <c:v>16.745958924124</c:v>
                </c:pt>
                <c:pt idx="2928">
                  <c:v>16.857281184560886</c:v>
                </c:pt>
                <c:pt idx="2929">
                  <c:v>16.883919548544664</c:v>
                </c:pt>
                <c:pt idx="2930">
                  <c:v>16.880540570294418</c:v>
                </c:pt>
                <c:pt idx="2931">
                  <c:v>16.959937331758741</c:v>
                </c:pt>
                <c:pt idx="2932">
                  <c:v>16.960187567910172</c:v>
                </c:pt>
                <c:pt idx="2933">
                  <c:v>16.73544482771047</c:v>
                </c:pt>
                <c:pt idx="2934">
                  <c:v>16.596187152111035</c:v>
                </c:pt>
                <c:pt idx="2935">
                  <c:v>16.481565401980003</c:v>
                </c:pt>
                <c:pt idx="2936">
                  <c:v>16.554306108937389</c:v>
                </c:pt>
                <c:pt idx="2937">
                  <c:v>16.645756836461985</c:v>
                </c:pt>
                <c:pt idx="2938">
                  <c:v>16.713720146179174</c:v>
                </c:pt>
                <c:pt idx="2939">
                  <c:v>16.716655432859415</c:v>
                </c:pt>
                <c:pt idx="2940">
                  <c:v>16.80983956132696</c:v>
                </c:pt>
                <c:pt idx="2941">
                  <c:v>16.887168927406613</c:v>
                </c:pt>
                <c:pt idx="2942">
                  <c:v>17.172542018321458</c:v>
                </c:pt>
                <c:pt idx="2943">
                  <c:v>17.257293037872241</c:v>
                </c:pt>
                <c:pt idx="2944">
                  <c:v>17.193636245450918</c:v>
                </c:pt>
                <c:pt idx="2945">
                  <c:v>17.349653560179569</c:v>
                </c:pt>
                <c:pt idx="2946">
                  <c:v>17.529075372151286</c:v>
                </c:pt>
                <c:pt idx="2947">
                  <c:v>17.494085928051838</c:v>
                </c:pt>
                <c:pt idx="2948">
                  <c:v>17.553689256655598</c:v>
                </c:pt>
                <c:pt idx="2949">
                  <c:v>17.723945234513842</c:v>
                </c:pt>
                <c:pt idx="2950">
                  <c:v>17.840693516490528</c:v>
                </c:pt>
                <c:pt idx="2951">
                  <c:v>17.911294879923172</c:v>
                </c:pt>
                <c:pt idx="2952">
                  <c:v>17.905250167572856</c:v>
                </c:pt>
                <c:pt idx="2953">
                  <c:v>17.912347628978722</c:v>
                </c:pt>
                <c:pt idx="2954">
                  <c:v>17.987176542650793</c:v>
                </c:pt>
                <c:pt idx="2955">
                  <c:v>17.992079364942999</c:v>
                </c:pt>
                <c:pt idx="2956">
                  <c:v>18.103551564019796</c:v>
                </c:pt>
                <c:pt idx="2957">
                  <c:v>18.372833994561894</c:v>
                </c:pt>
                <c:pt idx="2958">
                  <c:v>18.609988592700663</c:v>
                </c:pt>
                <c:pt idx="2959">
                  <c:v>18.679844980069095</c:v>
                </c:pt>
                <c:pt idx="2960">
                  <c:v>18.764256991259654</c:v>
                </c:pt>
                <c:pt idx="2961">
                  <c:v>19.041676628327622</c:v>
                </c:pt>
                <c:pt idx="2962">
                  <c:v>19.089455230857546</c:v>
                </c:pt>
                <c:pt idx="2963">
                  <c:v>18.919954216640988</c:v>
                </c:pt>
                <c:pt idx="2964">
                  <c:v>19.041211106582018</c:v>
                </c:pt>
                <c:pt idx="2965">
                  <c:v>19.032675766030358</c:v>
                </c:pt>
                <c:pt idx="2966">
                  <c:v>19.052582239065956</c:v>
                </c:pt>
                <c:pt idx="2967">
                  <c:v>18.920386015457314</c:v>
                </c:pt>
                <c:pt idx="2968">
                  <c:v>18.614755071134606</c:v>
                </c:pt>
                <c:pt idx="2969">
                  <c:v>18.139709091191726</c:v>
                </c:pt>
                <c:pt idx="2970">
                  <c:v>17.744032740344444</c:v>
                </c:pt>
                <c:pt idx="2971">
                  <c:v>17.651197527853153</c:v>
                </c:pt>
                <c:pt idx="2972">
                  <c:v>17.841567095137062</c:v>
                </c:pt>
                <c:pt idx="2973">
                  <c:v>17.871636962648253</c:v>
                </c:pt>
                <c:pt idx="2974">
                  <c:v>17.678494339365336</c:v>
                </c:pt>
                <c:pt idx="2975">
                  <c:v>17.591247886691193</c:v>
                </c:pt>
                <c:pt idx="2976">
                  <c:v>17.745082307278285</c:v>
                </c:pt>
                <c:pt idx="2977">
                  <c:v>17.765274254660547</c:v>
                </c:pt>
                <c:pt idx="2978">
                  <c:v>17.650237566208702</c:v>
                </c:pt>
                <c:pt idx="2979">
                  <c:v>17.553573301355282</c:v>
                </c:pt>
                <c:pt idx="2980">
                  <c:v>17.589222557091009</c:v>
                </c:pt>
                <c:pt idx="2981">
                  <c:v>17.693411098386942</c:v>
                </c:pt>
                <c:pt idx="2982">
                  <c:v>17.928623429543222</c:v>
                </c:pt>
                <c:pt idx="2983">
                  <c:v>18.059061925784025</c:v>
                </c:pt>
                <c:pt idx="2984">
                  <c:v>18.131166228810851</c:v>
                </c:pt>
                <c:pt idx="2985">
                  <c:v>18.195865505597688</c:v>
                </c:pt>
                <c:pt idx="2986">
                  <c:v>18.433469256465997</c:v>
                </c:pt>
                <c:pt idx="2987">
                  <c:v>18.603210620985525</c:v>
                </c:pt>
                <c:pt idx="2988">
                  <c:v>18.902784441783901</c:v>
                </c:pt>
                <c:pt idx="2989">
                  <c:v>19.064494130826702</c:v>
                </c:pt>
                <c:pt idx="2990">
                  <c:v>19.114095291372358</c:v>
                </c:pt>
                <c:pt idx="2991">
                  <c:v>19.038789445690966</c:v>
                </c:pt>
                <c:pt idx="2992">
                  <c:v>18.996235975209</c:v>
                </c:pt>
                <c:pt idx="2993">
                  <c:v>19.094973361199173</c:v>
                </c:pt>
                <c:pt idx="2994">
                  <c:v>19.073601888333545</c:v>
                </c:pt>
                <c:pt idx="2995">
                  <c:v>19.008866308955103</c:v>
                </c:pt>
                <c:pt idx="2996">
                  <c:v>18.924664799903791</c:v>
                </c:pt>
                <c:pt idx="2997">
                  <c:v>18.811492551823942</c:v>
                </c:pt>
                <c:pt idx="2998">
                  <c:v>18.644624818927717</c:v>
                </c:pt>
                <c:pt idx="2999">
                  <c:v>18.443966339486753</c:v>
                </c:pt>
                <c:pt idx="3000">
                  <c:v>18.456958090665292</c:v>
                </c:pt>
                <c:pt idx="3001">
                  <c:v>18.512528683373169</c:v>
                </c:pt>
                <c:pt idx="3002">
                  <c:v>18.587817711594518</c:v>
                </c:pt>
                <c:pt idx="3003">
                  <c:v>18.802704446313655</c:v>
                </c:pt>
                <c:pt idx="3004">
                  <c:v>18.934760177702621</c:v>
                </c:pt>
                <c:pt idx="3005">
                  <c:v>19.087295850256041</c:v>
                </c:pt>
                <c:pt idx="3006">
                  <c:v>19.002593023376594</c:v>
                </c:pt>
                <c:pt idx="3007">
                  <c:v>18.956419537952161</c:v>
                </c:pt>
                <c:pt idx="3008">
                  <c:v>18.69392022874856</c:v>
                </c:pt>
                <c:pt idx="3009">
                  <c:v>18.362955407198804</c:v>
                </c:pt>
                <c:pt idx="3010">
                  <c:v>18.225060701754597</c:v>
                </c:pt>
                <c:pt idx="3011">
                  <c:v>17.988200814741901</c:v>
                </c:pt>
                <c:pt idx="3012">
                  <c:v>17.814091361674659</c:v>
                </c:pt>
                <c:pt idx="3013">
                  <c:v>17.853830345891485</c:v>
                </c:pt>
                <c:pt idx="3014">
                  <c:v>17.735508586583968</c:v>
                </c:pt>
                <c:pt idx="3015">
                  <c:v>17.727340612762994</c:v>
                </c:pt>
                <c:pt idx="3016">
                  <c:v>17.623224200539251</c:v>
                </c:pt>
                <c:pt idx="3017">
                  <c:v>17.685704801830099</c:v>
                </c:pt>
                <c:pt idx="3018">
                  <c:v>17.738358389813865</c:v>
                </c:pt>
                <c:pt idx="3019">
                  <c:v>17.448232913312602</c:v>
                </c:pt>
                <c:pt idx="3020">
                  <c:v>17.278179156472611</c:v>
                </c:pt>
                <c:pt idx="3021">
                  <c:v>17.08590526326984</c:v>
                </c:pt>
                <c:pt idx="3022">
                  <c:v>17.055321399216435</c:v>
                </c:pt>
                <c:pt idx="3023">
                  <c:v>17.034682680709697</c:v>
                </c:pt>
                <c:pt idx="3024">
                  <c:v>16.953998919310294</c:v>
                </c:pt>
                <c:pt idx="3025">
                  <c:v>16.87145016899375</c:v>
                </c:pt>
                <c:pt idx="3026">
                  <c:v>16.672507603812392</c:v>
                </c:pt>
                <c:pt idx="3027">
                  <c:v>16.458207043296795</c:v>
                </c:pt>
                <c:pt idx="3028">
                  <c:v>16.279249954180479</c:v>
                </c:pt>
                <c:pt idx="3029">
                  <c:v>16.092296600233784</c:v>
                </c:pt>
                <c:pt idx="3030">
                  <c:v>15.881468863789609</c:v>
                </c:pt>
                <c:pt idx="3031">
                  <c:v>15.84592215277919</c:v>
                </c:pt>
                <c:pt idx="3032">
                  <c:v>15.942595126453954</c:v>
                </c:pt>
                <c:pt idx="3033">
                  <c:v>16.024229175835469</c:v>
                </c:pt>
                <c:pt idx="3034">
                  <c:v>16.191631607394534</c:v>
                </c:pt>
                <c:pt idx="3035">
                  <c:v>16.23483235643053</c:v>
                </c:pt>
                <c:pt idx="3036">
                  <c:v>15.930603334304491</c:v>
                </c:pt>
                <c:pt idx="3037">
                  <c:v>15.6816183372419</c:v>
                </c:pt>
                <c:pt idx="3038">
                  <c:v>15.490662031175864</c:v>
                </c:pt>
                <c:pt idx="3039">
                  <c:v>15.521318919406227</c:v>
                </c:pt>
                <c:pt idx="3040">
                  <c:v>15.547301015717666</c:v>
                </c:pt>
                <c:pt idx="3041">
                  <c:v>15.380753495829321</c:v>
                </c:pt>
                <c:pt idx="3042">
                  <c:v>15.331722530841557</c:v>
                </c:pt>
                <c:pt idx="3043">
                  <c:v>15.341566446061034</c:v>
                </c:pt>
                <c:pt idx="3044">
                  <c:v>15.141065742125228</c:v>
                </c:pt>
                <c:pt idx="3045">
                  <c:v>14.876317784883444</c:v>
                </c:pt>
                <c:pt idx="3046">
                  <c:v>14.773950505684311</c:v>
                </c:pt>
                <c:pt idx="3047">
                  <c:v>14.748035781386411</c:v>
                </c:pt>
                <c:pt idx="3048">
                  <c:v>14.887482265397514</c:v>
                </c:pt>
                <c:pt idx="3049">
                  <c:v>15.10629505739681</c:v>
                </c:pt>
                <c:pt idx="3050">
                  <c:v>15.329810462831398</c:v>
                </c:pt>
                <c:pt idx="3051">
                  <c:v>15.453764229028138</c:v>
                </c:pt>
                <c:pt idx="3052">
                  <c:v>15.652674175138797</c:v>
                </c:pt>
                <c:pt idx="3053">
                  <c:v>15.787410988403867</c:v>
                </c:pt>
                <c:pt idx="3054">
                  <c:v>15.989167925527592</c:v>
                </c:pt>
                <c:pt idx="3055">
                  <c:v>16.174642812346871</c:v>
                </c:pt>
                <c:pt idx="3056">
                  <c:v>16.357800707394503</c:v>
                </c:pt>
                <c:pt idx="3057">
                  <c:v>16.369109914315718</c:v>
                </c:pt>
                <c:pt idx="3058">
                  <c:v>16.374389664860995</c:v>
                </c:pt>
                <c:pt idx="3059">
                  <c:v>16.465190767302378</c:v>
                </c:pt>
                <c:pt idx="3060">
                  <c:v>16.581679005345297</c:v>
                </c:pt>
                <c:pt idx="3061">
                  <c:v>16.714866370620022</c:v>
                </c:pt>
                <c:pt idx="3062">
                  <c:v>16.94227810338197</c:v>
                </c:pt>
                <c:pt idx="3063">
                  <c:v>16.867126720228775</c:v>
                </c:pt>
                <c:pt idx="3064">
                  <c:v>16.827206632562991</c:v>
                </c:pt>
                <c:pt idx="3065">
                  <c:v>16.600916036451149</c:v>
                </c:pt>
                <c:pt idx="3066">
                  <c:v>16.529883328439016</c:v>
                </c:pt>
                <c:pt idx="3067">
                  <c:v>16.616547631714763</c:v>
                </c:pt>
                <c:pt idx="3068">
                  <c:v>16.678598184467084</c:v>
                </c:pt>
                <c:pt idx="3069">
                  <c:v>16.458847509320879</c:v>
                </c:pt>
                <c:pt idx="3070">
                  <c:v>16.487878243832494</c:v>
                </c:pt>
                <c:pt idx="3071">
                  <c:v>16.696371037994535</c:v>
                </c:pt>
                <c:pt idx="3072">
                  <c:v>16.74402810324862</c:v>
                </c:pt>
                <c:pt idx="3073">
                  <c:v>16.566943246741495</c:v>
                </c:pt>
                <c:pt idx="3074">
                  <c:v>16.156135966278853</c:v>
                </c:pt>
                <c:pt idx="3075">
                  <c:v>15.551548567416178</c:v>
                </c:pt>
                <c:pt idx="3076">
                  <c:v>15.253782066153972</c:v>
                </c:pt>
                <c:pt idx="3077">
                  <c:v>15.299659555946052</c:v>
                </c:pt>
                <c:pt idx="3078">
                  <c:v>15.460761738989898</c:v>
                </c:pt>
                <c:pt idx="3079">
                  <c:v>15.677901707279524</c:v>
                </c:pt>
                <c:pt idx="3080">
                  <c:v>16.003751995421052</c:v>
                </c:pt>
                <c:pt idx="3081">
                  <c:v>16.342129737133082</c:v>
                </c:pt>
                <c:pt idx="3082">
                  <c:v>16.16255160827145</c:v>
                </c:pt>
                <c:pt idx="3083">
                  <c:v>15.926099540552155</c:v>
                </c:pt>
                <c:pt idx="3084">
                  <c:v>15.456255762092605</c:v>
                </c:pt>
                <c:pt idx="3085">
                  <c:v>15.137706009687779</c:v>
                </c:pt>
                <c:pt idx="3086">
                  <c:v>15.039151868826961</c:v>
                </c:pt>
                <c:pt idx="3087">
                  <c:v>14.861801122014723</c:v>
                </c:pt>
                <c:pt idx="3088">
                  <c:v>14.800335269300803</c:v>
                </c:pt>
                <c:pt idx="3089">
                  <c:v>14.671600985185387</c:v>
                </c:pt>
                <c:pt idx="3090">
                  <c:v>14.557662573532742</c:v>
                </c:pt>
                <c:pt idx="3091">
                  <c:v>14.569180510840877</c:v>
                </c:pt>
                <c:pt idx="3092">
                  <c:v>14.752937548031781</c:v>
                </c:pt>
                <c:pt idx="3093">
                  <c:v>14.905060054739169</c:v>
                </c:pt>
                <c:pt idx="3094">
                  <c:v>14.751776423589241</c:v>
                </c:pt>
                <c:pt idx="3095">
                  <c:v>14.68292131881255</c:v>
                </c:pt>
                <c:pt idx="3096">
                  <c:v>14.673391156415766</c:v>
                </c:pt>
                <c:pt idx="3097">
                  <c:v>15.070579274623263</c:v>
                </c:pt>
                <c:pt idx="3098">
                  <c:v>15.348303928159426</c:v>
                </c:pt>
                <c:pt idx="3099">
                  <c:v>15.387936954224021</c:v>
                </c:pt>
                <c:pt idx="3100">
                  <c:v>15.396712479761486</c:v>
                </c:pt>
                <c:pt idx="3101">
                  <c:v>15.357287641113704</c:v>
                </c:pt>
                <c:pt idx="3102">
                  <c:v>15.090202798625532</c:v>
                </c:pt>
                <c:pt idx="3103">
                  <c:v>14.813717608838836</c:v>
                </c:pt>
                <c:pt idx="3104">
                  <c:v>14.829244262140623</c:v>
                </c:pt>
                <c:pt idx="3105">
                  <c:v>14.783300032336072</c:v>
                </c:pt>
                <c:pt idx="3106">
                  <c:v>15.031679067081322</c:v>
                </c:pt>
                <c:pt idx="3107">
                  <c:v>15.377179881020965</c:v>
                </c:pt>
                <c:pt idx="3108">
                  <c:v>15.914606267607208</c:v>
                </c:pt>
                <c:pt idx="3109">
                  <c:v>16.117356533968369</c:v>
                </c:pt>
                <c:pt idx="3110">
                  <c:v>16.115925600493597</c:v>
                </c:pt>
                <c:pt idx="3111">
                  <c:v>15.953336794326372</c:v>
                </c:pt>
                <c:pt idx="3112">
                  <c:v>15.915837875305671</c:v>
                </c:pt>
                <c:pt idx="3113">
                  <c:v>15.68166614479723</c:v>
                </c:pt>
                <c:pt idx="3114">
                  <c:v>15.742312617142035</c:v>
                </c:pt>
                <c:pt idx="3115">
                  <c:v>15.732197172042225</c:v>
                </c:pt>
                <c:pt idx="3116">
                  <c:v>15.543656909930951</c:v>
                </c:pt>
                <c:pt idx="3117">
                  <c:v>15.150727090566763</c:v>
                </c:pt>
                <c:pt idx="3118">
                  <c:v>14.741612718039821</c:v>
                </c:pt>
                <c:pt idx="3119">
                  <c:v>14.270076611107188</c:v>
                </c:pt>
                <c:pt idx="3120">
                  <c:v>14.1345881136657</c:v>
                </c:pt>
                <c:pt idx="3121">
                  <c:v>14.250909288757303</c:v>
                </c:pt>
                <c:pt idx="3122">
                  <c:v>14.405211611690936</c:v>
                </c:pt>
                <c:pt idx="3123">
                  <c:v>14.500669046294657</c:v>
                </c:pt>
                <c:pt idx="3124">
                  <c:v>14.668057691371658</c:v>
                </c:pt>
                <c:pt idx="3125">
                  <c:v>14.588657647242634</c:v>
                </c:pt>
                <c:pt idx="3126">
                  <c:v>14.325239172462423</c:v>
                </c:pt>
                <c:pt idx="3127">
                  <c:v>14.136861603922515</c:v>
                </c:pt>
                <c:pt idx="3128">
                  <c:v>14.045275854054562</c:v>
                </c:pt>
                <c:pt idx="3129">
                  <c:v>14.150746207532746</c:v>
                </c:pt>
                <c:pt idx="3130">
                  <c:v>14.457002739777186</c:v>
                </c:pt>
                <c:pt idx="3131">
                  <c:v>14.766323369291207</c:v>
                </c:pt>
                <c:pt idx="3132">
                  <c:v>14.722805046733479</c:v>
                </c:pt>
                <c:pt idx="3133">
                  <c:v>14.598934531415297</c:v>
                </c:pt>
                <c:pt idx="3134">
                  <c:v>14.455062423392418</c:v>
                </c:pt>
                <c:pt idx="3135">
                  <c:v>14.704265994001556</c:v>
                </c:pt>
                <c:pt idx="3136">
                  <c:v>14.820296987212044</c:v>
                </c:pt>
                <c:pt idx="3137">
                  <c:v>14.740925679513287</c:v>
                </c:pt>
                <c:pt idx="3138">
                  <c:v>14.605617546867128</c:v>
                </c:pt>
                <c:pt idx="3139">
                  <c:v>14.39192010236942</c:v>
                </c:pt>
                <c:pt idx="3140">
                  <c:v>14.343333538621675</c:v>
                </c:pt>
                <c:pt idx="3141">
                  <c:v>14.422085846384919</c:v>
                </c:pt>
                <c:pt idx="3142">
                  <c:v>14.560148713219814</c:v>
                </c:pt>
                <c:pt idx="3143">
                  <c:v>14.650520939562977</c:v>
                </c:pt>
                <c:pt idx="3144">
                  <c:v>14.625121324697087</c:v>
                </c:pt>
                <c:pt idx="3145">
                  <c:v>14.587329533778743</c:v>
                </c:pt>
                <c:pt idx="3146">
                  <c:v>14.795034573545021</c:v>
                </c:pt>
                <c:pt idx="3147">
                  <c:v>14.867012283860817</c:v>
                </c:pt>
                <c:pt idx="3148">
                  <c:v>15.096497296320113</c:v>
                </c:pt>
                <c:pt idx="3149">
                  <c:v>15.217951262097785</c:v>
                </c:pt>
                <c:pt idx="3150">
                  <c:v>15.394566052589026</c:v>
                </c:pt>
                <c:pt idx="3151">
                  <c:v>15.609344241711021</c:v>
                </c:pt>
                <c:pt idx="3152">
                  <c:v>15.913509465295061</c:v>
                </c:pt>
                <c:pt idx="3153">
                  <c:v>16.156509204907461</c:v>
                </c:pt>
                <c:pt idx="3154">
                  <c:v>16.223511371969789</c:v>
                </c:pt>
                <c:pt idx="3155">
                  <c:v>16.248844171493836</c:v>
                </c:pt>
                <c:pt idx="3156">
                  <c:v>15.921840370798797</c:v>
                </c:pt>
                <c:pt idx="3157">
                  <c:v>15.821420842373749</c:v>
                </c:pt>
                <c:pt idx="3158">
                  <c:v>15.733615726187963</c:v>
                </c:pt>
                <c:pt idx="3159">
                  <c:v>15.59824561383234</c:v>
                </c:pt>
                <c:pt idx="3160">
                  <c:v>15.626985632668708</c:v>
                </c:pt>
                <c:pt idx="3161">
                  <c:v>15.861165779622466</c:v>
                </c:pt>
                <c:pt idx="3162">
                  <c:v>16.288872020302122</c:v>
                </c:pt>
                <c:pt idx="3163">
                  <c:v>16.580369099185059</c:v>
                </c:pt>
                <c:pt idx="3164">
                  <c:v>16.72390497341426</c:v>
                </c:pt>
                <c:pt idx="3165">
                  <c:v>16.855818562983828</c:v>
                </c:pt>
                <c:pt idx="3166">
                  <c:v>16.991836874584003</c:v>
                </c:pt>
                <c:pt idx="3167">
                  <c:v>16.995277724131736</c:v>
                </c:pt>
                <c:pt idx="3168">
                  <c:v>16.738720353312452</c:v>
                </c:pt>
                <c:pt idx="3169">
                  <c:v>16.430068734631757</c:v>
                </c:pt>
                <c:pt idx="3170">
                  <c:v>16.041681233568248</c:v>
                </c:pt>
                <c:pt idx="3171">
                  <c:v>15.776258367521152</c:v>
                </c:pt>
                <c:pt idx="3172">
                  <c:v>15.73936971193829</c:v>
                </c:pt>
                <c:pt idx="3173">
                  <c:v>15.682607418368624</c:v>
                </c:pt>
                <c:pt idx="3174">
                  <c:v>15.483520193922651</c:v>
                </c:pt>
                <c:pt idx="3175">
                  <c:v>15.076963327529183</c:v>
                </c:pt>
                <c:pt idx="3176">
                  <c:v>14.974289347337983</c:v>
                </c:pt>
                <c:pt idx="3177">
                  <c:v>15.090925624207124</c:v>
                </c:pt>
                <c:pt idx="3178">
                  <c:v>15.235944633464852</c:v>
                </c:pt>
                <c:pt idx="3179">
                  <c:v>15.300637208130869</c:v>
                </c:pt>
                <c:pt idx="3180">
                  <c:v>15.340964648302604</c:v>
                </c:pt>
                <c:pt idx="3181">
                  <c:v>15.28934230919309</c:v>
                </c:pt>
                <c:pt idx="3182">
                  <c:v>15.379380179893815</c:v>
                </c:pt>
                <c:pt idx="3183">
                  <c:v>15.463786207874911</c:v>
                </c:pt>
                <c:pt idx="3184">
                  <c:v>15.447559302189342</c:v>
                </c:pt>
                <c:pt idx="3185">
                  <c:v>15.341657908591037</c:v>
                </c:pt>
                <c:pt idx="3186">
                  <c:v>15.114107797242617</c:v>
                </c:pt>
                <c:pt idx="3187">
                  <c:v>15.068782744936691</c:v>
                </c:pt>
                <c:pt idx="3188">
                  <c:v>14.946091518389053</c:v>
                </c:pt>
                <c:pt idx="3189">
                  <c:v>14.794860190392644</c:v>
                </c:pt>
                <c:pt idx="3190">
                  <c:v>14.600503383714642</c:v>
                </c:pt>
                <c:pt idx="3191">
                  <c:v>14.524166105370195</c:v>
                </c:pt>
                <c:pt idx="3192">
                  <c:v>14.587883863611539</c:v>
                </c:pt>
                <c:pt idx="3193">
                  <c:v>14.819619587709282</c:v>
                </c:pt>
                <c:pt idx="3194">
                  <c:v>14.953702754157561</c:v>
                </c:pt>
                <c:pt idx="3195">
                  <c:v>14.871491407691192</c:v>
                </c:pt>
                <c:pt idx="3196">
                  <c:v>14.905382082895807</c:v>
                </c:pt>
                <c:pt idx="3197">
                  <c:v>14.972300114136017</c:v>
                </c:pt>
                <c:pt idx="3198">
                  <c:v>15.076604993906962</c:v>
                </c:pt>
                <c:pt idx="3199">
                  <c:v>14.900031736043978</c:v>
                </c:pt>
                <c:pt idx="3200">
                  <c:v>14.698608125324874</c:v>
                </c:pt>
                <c:pt idx="3201">
                  <c:v>14.48642279147505</c:v>
                </c:pt>
                <c:pt idx="3202">
                  <c:v>14.444950323340061</c:v>
                </c:pt>
                <c:pt idx="3203">
                  <c:v>14.301406254851489</c:v>
                </c:pt>
                <c:pt idx="3204">
                  <c:v>14.184476888626183</c:v>
                </c:pt>
                <c:pt idx="3205">
                  <c:v>14.267923377279201</c:v>
                </c:pt>
                <c:pt idx="3206">
                  <c:v>14.296714308383478</c:v>
                </c:pt>
                <c:pt idx="3207">
                  <c:v>14.049082242622044</c:v>
                </c:pt>
                <c:pt idx="3208">
                  <c:v>13.871460046144479</c:v>
                </c:pt>
                <c:pt idx="3209">
                  <c:v>13.834700087741265</c:v>
                </c:pt>
                <c:pt idx="3210">
                  <c:v>13.816491692286547</c:v>
                </c:pt>
                <c:pt idx="3211">
                  <c:v>13.854199623625584</c:v>
                </c:pt>
                <c:pt idx="3212">
                  <c:v>14.057495365090009</c:v>
                </c:pt>
                <c:pt idx="3213">
                  <c:v>14.186471324537667</c:v>
                </c:pt>
                <c:pt idx="3214">
                  <c:v>14.016312302444117</c:v>
                </c:pt>
                <c:pt idx="3215">
                  <c:v>14.028871553462615</c:v>
                </c:pt>
                <c:pt idx="3216">
                  <c:v>14.19584919133996</c:v>
                </c:pt>
                <c:pt idx="3217">
                  <c:v>14.116597803835576</c:v>
                </c:pt>
                <c:pt idx="3218">
                  <c:v>14.088063274850663</c:v>
                </c:pt>
                <c:pt idx="3219">
                  <c:v>14.246560212985191</c:v>
                </c:pt>
                <c:pt idx="3220">
                  <c:v>14.309132820260611</c:v>
                </c:pt>
                <c:pt idx="3221">
                  <c:v>14.462675660578503</c:v>
                </c:pt>
                <c:pt idx="3222">
                  <c:v>14.653575336965439</c:v>
                </c:pt>
                <c:pt idx="3223">
                  <c:v>14.784300703951986</c:v>
                </c:pt>
                <c:pt idx="3224">
                  <c:v>14.98835731810205</c:v>
                </c:pt>
                <c:pt idx="3225">
                  <c:v>15.103373675752687</c:v>
                </c:pt>
                <c:pt idx="3226">
                  <c:v>15.05463768278117</c:v>
                </c:pt>
                <c:pt idx="3227">
                  <c:v>15.0427354057533</c:v>
                </c:pt>
                <c:pt idx="3228">
                  <c:v>15.011136203154612</c:v>
                </c:pt>
                <c:pt idx="3229">
                  <c:v>14.896983044009557</c:v>
                </c:pt>
                <c:pt idx="3230">
                  <c:v>14.835251959488316</c:v>
                </c:pt>
                <c:pt idx="3231">
                  <c:v>14.932012485414543</c:v>
                </c:pt>
                <c:pt idx="3232">
                  <c:v>15.252461503547607</c:v>
                </c:pt>
                <c:pt idx="3233">
                  <c:v>15.447698446108586</c:v>
                </c:pt>
                <c:pt idx="3234">
                  <c:v>15.536302018644152</c:v>
                </c:pt>
                <c:pt idx="3235">
                  <c:v>15.50763190200059</c:v>
                </c:pt>
                <c:pt idx="3236">
                  <c:v>15.560102725837741</c:v>
                </c:pt>
                <c:pt idx="3237">
                  <c:v>15.717884793881101</c:v>
                </c:pt>
                <c:pt idx="3238">
                  <c:v>15.778570368467346</c:v>
                </c:pt>
                <c:pt idx="3239">
                  <c:v>15.715881086373019</c:v>
                </c:pt>
                <c:pt idx="3240">
                  <c:v>15.667223243218636</c:v>
                </c:pt>
                <c:pt idx="3241">
                  <c:v>15.62634064114504</c:v>
                </c:pt>
                <c:pt idx="3242">
                  <c:v>15.521548333476536</c:v>
                </c:pt>
                <c:pt idx="3243">
                  <c:v>15.451575142111587</c:v>
                </c:pt>
                <c:pt idx="3244">
                  <c:v>15.41670738821686</c:v>
                </c:pt>
                <c:pt idx="3245">
                  <c:v>15.610249738566495</c:v>
                </c:pt>
                <c:pt idx="3246">
                  <c:v>15.759496705924207</c:v>
                </c:pt>
                <c:pt idx="3247">
                  <c:v>15.501751052243318</c:v>
                </c:pt>
                <c:pt idx="3248">
                  <c:v>15.20472322412019</c:v>
                </c:pt>
                <c:pt idx="3249">
                  <c:v>15.119841962342246</c:v>
                </c:pt>
                <c:pt idx="3250">
                  <c:v>15.143420065333386</c:v>
                </c:pt>
                <c:pt idx="3251">
                  <c:v>15.081501999392946</c:v>
                </c:pt>
                <c:pt idx="3252">
                  <c:v>14.914323769883994</c:v>
                </c:pt>
                <c:pt idx="3253">
                  <c:v>14.591765284038352</c:v>
                </c:pt>
                <c:pt idx="3254">
                  <c:v>14.264673901182062</c:v>
                </c:pt>
                <c:pt idx="3255">
                  <c:v>14.082466161214946</c:v>
                </c:pt>
                <c:pt idx="3256">
                  <c:v>14.060799225435188</c:v>
                </c:pt>
                <c:pt idx="3257">
                  <c:v>14.090551162293419</c:v>
                </c:pt>
                <c:pt idx="3258">
                  <c:v>13.953197170816123</c:v>
                </c:pt>
                <c:pt idx="3259">
                  <c:v>13.984873273771143</c:v>
                </c:pt>
                <c:pt idx="3260">
                  <c:v>14.057767175305717</c:v>
                </c:pt>
                <c:pt idx="3261">
                  <c:v>14.02740151999298</c:v>
                </c:pt>
                <c:pt idx="3262">
                  <c:v>14.310597418022851</c:v>
                </c:pt>
                <c:pt idx="3263">
                  <c:v>14.687298648908275</c:v>
                </c:pt>
                <c:pt idx="3264">
                  <c:v>14.97283643381396</c:v>
                </c:pt>
                <c:pt idx="3265">
                  <c:v>15.103079896786939</c:v>
                </c:pt>
                <c:pt idx="3266">
                  <c:v>14.895342894139372</c:v>
                </c:pt>
                <c:pt idx="3267">
                  <c:v>14.705917840859712</c:v>
                </c:pt>
                <c:pt idx="3268">
                  <c:v>14.765529846334891</c:v>
                </c:pt>
                <c:pt idx="3269">
                  <c:v>14.830959322068685</c:v>
                </c:pt>
                <c:pt idx="3270">
                  <c:v>15.041761139946358</c:v>
                </c:pt>
                <c:pt idx="3271">
                  <c:v>15.114685452924787</c:v>
                </c:pt>
                <c:pt idx="3272">
                  <c:v>15.107152611741251</c:v>
                </c:pt>
                <c:pt idx="3273">
                  <c:v>15.296442020855174</c:v>
                </c:pt>
                <c:pt idx="3274">
                  <c:v>15.44813513847147</c:v>
                </c:pt>
                <c:pt idx="3275">
                  <c:v>15.345344461338966</c:v>
                </c:pt>
                <c:pt idx="3276">
                  <c:v>15.175080094549326</c:v>
                </c:pt>
                <c:pt idx="3277">
                  <c:v>15.090712139283172</c:v>
                </c:pt>
                <c:pt idx="3278">
                  <c:v>15.274182779412747</c:v>
                </c:pt>
                <c:pt idx="3279">
                  <c:v>15.355611034057793</c:v>
                </c:pt>
                <c:pt idx="3280">
                  <c:v>15.230807323550867</c:v>
                </c:pt>
                <c:pt idx="3281">
                  <c:v>15.312266113078904</c:v>
                </c:pt>
                <c:pt idx="3282">
                  <c:v>15.462962690416465</c:v>
                </c:pt>
                <c:pt idx="3283">
                  <c:v>15.637773369435608</c:v>
                </c:pt>
                <c:pt idx="3284">
                  <c:v>15.574836976192891</c:v>
                </c:pt>
                <c:pt idx="3285">
                  <c:v>15.416752930411215</c:v>
                </c:pt>
                <c:pt idx="3286">
                  <c:v>15.146520064678407</c:v>
                </c:pt>
                <c:pt idx="3287">
                  <c:v>14.84974946751095</c:v>
                </c:pt>
                <c:pt idx="3288">
                  <c:v>14.643327025199504</c:v>
                </c:pt>
                <c:pt idx="3289">
                  <c:v>14.471856866119124</c:v>
                </c:pt>
                <c:pt idx="3290">
                  <c:v>14.341324094577173</c:v>
                </c:pt>
                <c:pt idx="3291">
                  <c:v>14.28932178471336</c:v>
                </c:pt>
                <c:pt idx="3292">
                  <c:v>14.234235990086471</c:v>
                </c:pt>
                <c:pt idx="3293">
                  <c:v>14.204991880742204</c:v>
                </c:pt>
                <c:pt idx="3294">
                  <c:v>14.3558669214324</c:v>
                </c:pt>
                <c:pt idx="3295">
                  <c:v>14.464740221648235</c:v>
                </c:pt>
                <c:pt idx="3296">
                  <c:v>14.664393131560727</c:v>
                </c:pt>
                <c:pt idx="3297">
                  <c:v>14.785788645448161</c:v>
                </c:pt>
                <c:pt idx="3298">
                  <c:v>14.79172341714197</c:v>
                </c:pt>
                <c:pt idx="3299">
                  <c:v>14.801695845751828</c:v>
                </c:pt>
                <c:pt idx="3300">
                  <c:v>14.887822980944584</c:v>
                </c:pt>
                <c:pt idx="3301">
                  <c:v>15.091004995486006</c:v>
                </c:pt>
                <c:pt idx="3302">
                  <c:v>15.120892266666289</c:v>
                </c:pt>
                <c:pt idx="3303">
                  <c:v>15.048736484084998</c:v>
                </c:pt>
                <c:pt idx="3304">
                  <c:v>14.99665578334373</c:v>
                </c:pt>
                <c:pt idx="3305">
                  <c:v>14.992828712857346</c:v>
                </c:pt>
                <c:pt idx="3306">
                  <c:v>14.839711557678353</c:v>
                </c:pt>
                <c:pt idx="3307">
                  <c:v>14.628553574431669</c:v>
                </c:pt>
                <c:pt idx="3308">
                  <c:v>14.492387344318351</c:v>
                </c:pt>
                <c:pt idx="3309">
                  <c:v>14.450597166791043</c:v>
                </c:pt>
                <c:pt idx="3310">
                  <c:v>14.471727607239822</c:v>
                </c:pt>
                <c:pt idx="3311">
                  <c:v>14.276542534235947</c:v>
                </c:pt>
                <c:pt idx="3312">
                  <c:v>14.173742362336448</c:v>
                </c:pt>
                <c:pt idx="3313">
                  <c:v>14.227479135065254</c:v>
                </c:pt>
                <c:pt idx="3314">
                  <c:v>14.496253897275297</c:v>
                </c:pt>
                <c:pt idx="3315">
                  <c:v>14.751208492141215</c:v>
                </c:pt>
                <c:pt idx="3316">
                  <c:v>14.852058078844244</c:v>
                </c:pt>
                <c:pt idx="3317">
                  <c:v>14.798770417652552</c:v>
                </c:pt>
                <c:pt idx="3318">
                  <c:v>14.781644766774649</c:v>
                </c:pt>
                <c:pt idx="3319">
                  <c:v>14.668994027920354</c:v>
                </c:pt>
                <c:pt idx="3320">
                  <c:v>14.676901679602402</c:v>
                </c:pt>
                <c:pt idx="3321">
                  <c:v>14.575621547058201</c:v>
                </c:pt>
                <c:pt idx="3322">
                  <c:v>14.579265219968576</c:v>
                </c:pt>
                <c:pt idx="3323">
                  <c:v>14.539683854657504</c:v>
                </c:pt>
                <c:pt idx="3324">
                  <c:v>14.303471096209927</c:v>
                </c:pt>
                <c:pt idx="3325">
                  <c:v>14.196086955839373</c:v>
                </c:pt>
                <c:pt idx="3326">
                  <c:v>14.088318638095338</c:v>
                </c:pt>
                <c:pt idx="3327">
                  <c:v>14.006969410036261</c:v>
                </c:pt>
                <c:pt idx="3328">
                  <c:v>13.932164456537571</c:v>
                </c:pt>
                <c:pt idx="3329">
                  <c:v>14.051044669040182</c:v>
                </c:pt>
                <c:pt idx="3330">
                  <c:v>14.13619574225384</c:v>
                </c:pt>
                <c:pt idx="3331">
                  <c:v>14.064119333087557</c:v>
                </c:pt>
                <c:pt idx="3332">
                  <c:v>13.958461501548127</c:v>
                </c:pt>
                <c:pt idx="3333">
                  <c:v>14.113176594878043</c:v>
                </c:pt>
                <c:pt idx="3334">
                  <c:v>14.099433932705526</c:v>
                </c:pt>
                <c:pt idx="3335">
                  <c:v>14.214536468513417</c:v>
                </c:pt>
                <c:pt idx="3336">
                  <c:v>14.159033702140899</c:v>
                </c:pt>
                <c:pt idx="3337">
                  <c:v>13.956428848862053</c:v>
                </c:pt>
                <c:pt idx="3338">
                  <c:v>13.788884237163401</c:v>
                </c:pt>
                <c:pt idx="3339">
                  <c:v>13.801856085736455</c:v>
                </c:pt>
                <c:pt idx="3340">
                  <c:v>13.76122771483794</c:v>
                </c:pt>
                <c:pt idx="3341">
                  <c:v>13.634986012483195</c:v>
                </c:pt>
                <c:pt idx="3342">
                  <c:v>13.434041243202993</c:v>
                </c:pt>
                <c:pt idx="3343">
                  <c:v>13.238760998129626</c:v>
                </c:pt>
                <c:pt idx="3344">
                  <c:v>12.984465190329869</c:v>
                </c:pt>
                <c:pt idx="3345">
                  <c:v>12.738434276119422</c:v>
                </c:pt>
                <c:pt idx="3346">
                  <c:v>12.452500122098618</c:v>
                </c:pt>
                <c:pt idx="3347">
                  <c:v>12.242092106783121</c:v>
                </c:pt>
                <c:pt idx="3348">
                  <c:v>12.040679181347199</c:v>
                </c:pt>
                <c:pt idx="3349">
                  <c:v>11.947775251524634</c:v>
                </c:pt>
                <c:pt idx="3350">
                  <c:v>11.873932492710153</c:v>
                </c:pt>
                <c:pt idx="3351">
                  <c:v>11.845692562568273</c:v>
                </c:pt>
                <c:pt idx="3352">
                  <c:v>12.009094008021899</c:v>
                </c:pt>
                <c:pt idx="3353">
                  <c:v>12.337720107835972</c:v>
                </c:pt>
                <c:pt idx="3354">
                  <c:v>12.665304016938183</c:v>
                </c:pt>
                <c:pt idx="3355">
                  <c:v>12.924202312134536</c:v>
                </c:pt>
                <c:pt idx="3356">
                  <c:v>13.028466047566001</c:v>
                </c:pt>
                <c:pt idx="3357">
                  <c:v>13.228218292040383</c:v>
                </c:pt>
                <c:pt idx="3358">
                  <c:v>13.164343716687506</c:v>
                </c:pt>
                <c:pt idx="3359">
                  <c:v>13.088195338211117</c:v>
                </c:pt>
                <c:pt idx="3360">
                  <c:v>13.162908316923104</c:v>
                </c:pt>
                <c:pt idx="3361">
                  <c:v>13.239153849699756</c:v>
                </c:pt>
                <c:pt idx="3362">
                  <c:v>13.327465518106679</c:v>
                </c:pt>
                <c:pt idx="3363">
                  <c:v>13.152064659511161</c:v>
                </c:pt>
                <c:pt idx="3364">
                  <c:v>13.017826146501088</c:v>
                </c:pt>
                <c:pt idx="3365">
                  <c:v>13.026934624483305</c:v>
                </c:pt>
                <c:pt idx="3366">
                  <c:v>13.008670556591456</c:v>
                </c:pt>
                <c:pt idx="3367">
                  <c:v>13.062427392323251</c:v>
                </c:pt>
                <c:pt idx="3368">
                  <c:v>13.057952596182989</c:v>
                </c:pt>
                <c:pt idx="3369">
                  <c:v>12.967680454523995</c:v>
                </c:pt>
                <c:pt idx="3370">
                  <c:v>12.632703378495366</c:v>
                </c:pt>
                <c:pt idx="3371">
                  <c:v>12.547552590283725</c:v>
                </c:pt>
                <c:pt idx="3372">
                  <c:v>12.5335691217944</c:v>
                </c:pt>
                <c:pt idx="3373">
                  <c:v>12.67712951533162</c:v>
                </c:pt>
                <c:pt idx="3374">
                  <c:v>12.918934689841294</c:v>
                </c:pt>
                <c:pt idx="3375">
                  <c:v>13.366907105672137</c:v>
                </c:pt>
                <c:pt idx="3376">
                  <c:v>13.839741569818219</c:v>
                </c:pt>
                <c:pt idx="3377">
                  <c:v>14.156772397619246</c:v>
                </c:pt>
                <c:pt idx="3378">
                  <c:v>14.230948167240726</c:v>
                </c:pt>
                <c:pt idx="3379">
                  <c:v>14.099353447623331</c:v>
                </c:pt>
                <c:pt idx="3380">
                  <c:v>14.056061211130189</c:v>
                </c:pt>
                <c:pt idx="3381">
                  <c:v>14.009110795751139</c:v>
                </c:pt>
                <c:pt idx="3382">
                  <c:v>14.085464028735583</c:v>
                </c:pt>
                <c:pt idx="3383">
                  <c:v>14.091963900561332</c:v>
                </c:pt>
                <c:pt idx="3384">
                  <c:v>14.137193256342497</c:v>
                </c:pt>
                <c:pt idx="3385">
                  <c:v>14.20592972054709</c:v>
                </c:pt>
                <c:pt idx="3386">
                  <c:v>14.3651715745556</c:v>
                </c:pt>
                <c:pt idx="3387">
                  <c:v>14.664726577396383</c:v>
                </c:pt>
                <c:pt idx="3388">
                  <c:v>15.073101437236284</c:v>
                </c:pt>
                <c:pt idx="3389">
                  <c:v>15.467592658270782</c:v>
                </c:pt>
                <c:pt idx="3390">
                  <c:v>15.644461848632202</c:v>
                </c:pt>
                <c:pt idx="3391">
                  <c:v>15.664344651180496</c:v>
                </c:pt>
                <c:pt idx="3392">
                  <c:v>15.895105831109937</c:v>
                </c:pt>
                <c:pt idx="3393">
                  <c:v>16.060720134354384</c:v>
                </c:pt>
                <c:pt idx="3394">
                  <c:v>16.008104260637058</c:v>
                </c:pt>
                <c:pt idx="3395">
                  <c:v>15.932885603101473</c:v>
                </c:pt>
                <c:pt idx="3396">
                  <c:v>15.721207766954459</c:v>
                </c:pt>
                <c:pt idx="3397">
                  <c:v>15.415933921435851</c:v>
                </c:pt>
                <c:pt idx="3398">
                  <c:v>15.16986260966579</c:v>
                </c:pt>
                <c:pt idx="3399">
                  <c:v>15.192782495894191</c:v>
                </c:pt>
                <c:pt idx="3400">
                  <c:v>15.126965049125699</c:v>
                </c:pt>
                <c:pt idx="3401">
                  <c:v>14.899157722470813</c:v>
                </c:pt>
                <c:pt idx="3402">
                  <c:v>14.739498215514127</c:v>
                </c:pt>
                <c:pt idx="3403">
                  <c:v>14.887981293310396</c:v>
                </c:pt>
                <c:pt idx="3404">
                  <c:v>15.037897436686878</c:v>
                </c:pt>
                <c:pt idx="3405">
                  <c:v>15.2097186948718</c:v>
                </c:pt>
                <c:pt idx="3406">
                  <c:v>15.417758441072493</c:v>
                </c:pt>
                <c:pt idx="3407">
                  <c:v>15.487195303347601</c:v>
                </c:pt>
                <c:pt idx="3408">
                  <c:v>15.459257062452716</c:v>
                </c:pt>
                <c:pt idx="3409">
                  <c:v>15.331868342857536</c:v>
                </c:pt>
                <c:pt idx="3410">
                  <c:v>14.978283732755299</c:v>
                </c:pt>
                <c:pt idx="3411">
                  <c:v>14.631291082618336</c:v>
                </c:pt>
                <c:pt idx="3412">
                  <c:v>14.424656395296159</c:v>
                </c:pt>
                <c:pt idx="3413">
                  <c:v>14.336900195288601</c:v>
                </c:pt>
                <c:pt idx="3414">
                  <c:v>14.070922580128645</c:v>
                </c:pt>
                <c:pt idx="3415">
                  <c:v>13.683612088882716</c:v>
                </c:pt>
                <c:pt idx="3416">
                  <c:v>13.297421462425426</c:v>
                </c:pt>
                <c:pt idx="3417">
                  <c:v>13.1024331302735</c:v>
                </c:pt>
                <c:pt idx="3418">
                  <c:v>13.163134017588035</c:v>
                </c:pt>
                <c:pt idx="3419">
                  <c:v>13.373954411963288</c:v>
                </c:pt>
                <c:pt idx="3420">
                  <c:v>13.549491919411938</c:v>
                </c:pt>
                <c:pt idx="3421">
                  <c:v>13.864507279061836</c:v>
                </c:pt>
                <c:pt idx="3422">
                  <c:v>14.134902755723797</c:v>
                </c:pt>
                <c:pt idx="3423">
                  <c:v>14.096490550049618</c:v>
                </c:pt>
                <c:pt idx="3424">
                  <c:v>14.090899653223698</c:v>
                </c:pt>
                <c:pt idx="3425">
                  <c:v>13.971971138066669</c:v>
                </c:pt>
                <c:pt idx="3426">
                  <c:v>13.966673859712877</c:v>
                </c:pt>
                <c:pt idx="3427">
                  <c:v>14.01652886055823</c:v>
                </c:pt>
                <c:pt idx="3428">
                  <c:v>14.090448111228202</c:v>
                </c:pt>
                <c:pt idx="3429">
                  <c:v>14.349756664603596</c:v>
                </c:pt>
                <c:pt idx="3430">
                  <c:v>14.495432054428159</c:v>
                </c:pt>
                <c:pt idx="3431">
                  <c:v>14.312947041486835</c:v>
                </c:pt>
                <c:pt idx="3432">
                  <c:v>14.094722241638557</c:v>
                </c:pt>
                <c:pt idx="3433">
                  <c:v>13.95512827370762</c:v>
                </c:pt>
                <c:pt idx="3434">
                  <c:v>13.916613314435436</c:v>
                </c:pt>
                <c:pt idx="3435">
                  <c:v>14.245178449697002</c:v>
                </c:pt>
                <c:pt idx="3436">
                  <c:v>14.40050658355181</c:v>
                </c:pt>
                <c:pt idx="3437">
                  <c:v>14.366117405053606</c:v>
                </c:pt>
                <c:pt idx="3438">
                  <c:v>14.133179031642804</c:v>
                </c:pt>
                <c:pt idx="3439">
                  <c:v>14.17300089294822</c:v>
                </c:pt>
                <c:pt idx="3440">
                  <c:v>13.96027767586647</c:v>
                </c:pt>
                <c:pt idx="3441">
                  <c:v>13.806724452275789</c:v>
                </c:pt>
                <c:pt idx="3442">
                  <c:v>13.839565299748074</c:v>
                </c:pt>
                <c:pt idx="3443">
                  <c:v>14.038458816042759</c:v>
                </c:pt>
                <c:pt idx="3444">
                  <c:v>14.199097682188336</c:v>
                </c:pt>
                <c:pt idx="3445">
                  <c:v>14.050647448693002</c:v>
                </c:pt>
                <c:pt idx="3446">
                  <c:v>13.861606800671748</c:v>
                </c:pt>
                <c:pt idx="3447">
                  <c:v>13.737186989297204</c:v>
                </c:pt>
                <c:pt idx="3448">
                  <c:v>13.63150432423817</c:v>
                </c:pt>
                <c:pt idx="3449">
                  <c:v>13.634288191868205</c:v>
                </c:pt>
                <c:pt idx="3450">
                  <c:v>13.58540047678577</c:v>
                </c:pt>
                <c:pt idx="3451">
                  <c:v>13.637511701271176</c:v>
                </c:pt>
                <c:pt idx="3452">
                  <c:v>13.674671365645949</c:v>
                </c:pt>
                <c:pt idx="3453">
                  <c:v>13.653418971173911</c:v>
                </c:pt>
                <c:pt idx="3454">
                  <c:v>13.774992512179804</c:v>
                </c:pt>
                <c:pt idx="3455">
                  <c:v>13.869802035395439</c:v>
                </c:pt>
                <c:pt idx="3456">
                  <c:v>13.753609779367201</c:v>
                </c:pt>
                <c:pt idx="3457">
                  <c:v>13.717433284032776</c:v>
                </c:pt>
                <c:pt idx="3458">
                  <c:v>14.043216061977882</c:v>
                </c:pt>
                <c:pt idx="3459">
                  <c:v>14.184799912198473</c:v>
                </c:pt>
                <c:pt idx="3460">
                  <c:v>14.383169653175395</c:v>
                </c:pt>
                <c:pt idx="3461">
                  <c:v>14.382322318482618</c:v>
                </c:pt>
                <c:pt idx="3462">
                  <c:v>14.477352734075646</c:v>
                </c:pt>
                <c:pt idx="3463">
                  <c:v>14.476230625108212</c:v>
                </c:pt>
                <c:pt idx="3464">
                  <c:v>14.508443489348345</c:v>
                </c:pt>
                <c:pt idx="3465">
                  <c:v>14.412003632319175</c:v>
                </c:pt>
                <c:pt idx="3466">
                  <c:v>14.244985038409597</c:v>
                </c:pt>
                <c:pt idx="3467">
                  <c:v>14.131927117859025</c:v>
                </c:pt>
                <c:pt idx="3468">
                  <c:v>14.280184960719666</c:v>
                </c:pt>
                <c:pt idx="3469">
                  <c:v>14.562361978074142</c:v>
                </c:pt>
                <c:pt idx="3470">
                  <c:v>14.627679379243475</c:v>
                </c:pt>
                <c:pt idx="3471">
                  <c:v>14.431128256077111</c:v>
                </c:pt>
                <c:pt idx="3472">
                  <c:v>14.221108970579287</c:v>
                </c:pt>
                <c:pt idx="3473">
                  <c:v>14.130791592586464</c:v>
                </c:pt>
                <c:pt idx="3474">
                  <c:v>14.247120821566481</c:v>
                </c:pt>
                <c:pt idx="3475">
                  <c:v>14.336267294699862</c:v>
                </c:pt>
                <c:pt idx="3476">
                  <c:v>14.404297664386931</c:v>
                </c:pt>
                <c:pt idx="3477">
                  <c:v>14.388733676397717</c:v>
                </c:pt>
                <c:pt idx="3478">
                  <c:v>14.21562782833638</c:v>
                </c:pt>
                <c:pt idx="3479">
                  <c:v>14.106395958504898</c:v>
                </c:pt>
                <c:pt idx="3480">
                  <c:v>14.199431678791049</c:v>
                </c:pt>
                <c:pt idx="3481">
                  <c:v>14.366562481343998</c:v>
                </c:pt>
                <c:pt idx="3482">
                  <c:v>14.492226946170536</c:v>
                </c:pt>
                <c:pt idx="3483">
                  <c:v>14.530947676801567</c:v>
                </c:pt>
                <c:pt idx="3484">
                  <c:v>14.711578498622973</c:v>
                </c:pt>
                <c:pt idx="3485">
                  <c:v>14.925609560183462</c:v>
                </c:pt>
                <c:pt idx="3486">
                  <c:v>15.348135032449406</c:v>
                </c:pt>
                <c:pt idx="3487">
                  <c:v>15.630672777261612</c:v>
                </c:pt>
                <c:pt idx="3488">
                  <c:v>15.906609926222886</c:v>
                </c:pt>
                <c:pt idx="3489">
                  <c:v>16.092396034712056</c:v>
                </c:pt>
                <c:pt idx="3490">
                  <c:v>16.153654876656301</c:v>
                </c:pt>
                <c:pt idx="3491">
                  <c:v>16.206299287457949</c:v>
                </c:pt>
                <c:pt idx="3492">
                  <c:v>16.31281046134087</c:v>
                </c:pt>
                <c:pt idx="3493">
                  <c:v>16.408229009443506</c:v>
                </c:pt>
                <c:pt idx="3494">
                  <c:v>16.42132172786371</c:v>
                </c:pt>
                <c:pt idx="3495">
                  <c:v>16.391993944668211</c:v>
                </c:pt>
                <c:pt idx="3496">
                  <c:v>16.262620970024365</c:v>
                </c:pt>
                <c:pt idx="3497">
                  <c:v>16.24131340831774</c:v>
                </c:pt>
                <c:pt idx="3498">
                  <c:v>16.123841807198854</c:v>
                </c:pt>
                <c:pt idx="3499">
                  <c:v>16.093972063771496</c:v>
                </c:pt>
                <c:pt idx="3500">
                  <c:v>16.133790123669858</c:v>
                </c:pt>
                <c:pt idx="3501">
                  <c:v>16.06941718673863</c:v>
                </c:pt>
                <c:pt idx="3502">
                  <c:v>15.760116832711779</c:v>
                </c:pt>
                <c:pt idx="3503">
                  <c:v>15.333481724828864</c:v>
                </c:pt>
                <c:pt idx="3504">
                  <c:v>14.958544757556194</c:v>
                </c:pt>
                <c:pt idx="3505">
                  <c:v>14.7372158417954</c:v>
                </c:pt>
                <c:pt idx="3506">
                  <c:v>14.5051921151051</c:v>
                </c:pt>
                <c:pt idx="3507">
                  <c:v>14.647880549397851</c:v>
                </c:pt>
                <c:pt idx="3508">
                  <c:v>14.989737509662621</c:v>
                </c:pt>
                <c:pt idx="3509">
                  <c:v>15.044942232380141</c:v>
                </c:pt>
                <c:pt idx="3510">
                  <c:v>14.995408432328198</c:v>
                </c:pt>
                <c:pt idx="3511">
                  <c:v>14.948461119655276</c:v>
                </c:pt>
                <c:pt idx="3512">
                  <c:v>14.987961845550426</c:v>
                </c:pt>
                <c:pt idx="3513">
                  <c:v>14.894398645470538</c:v>
                </c:pt>
                <c:pt idx="3514">
                  <c:v>14.822353776105631</c:v>
                </c:pt>
                <c:pt idx="3515">
                  <c:v>14.570288119461965</c:v>
                </c:pt>
                <c:pt idx="3516">
                  <c:v>14.237638405416556</c:v>
                </c:pt>
                <c:pt idx="3517">
                  <c:v>14.240583552158052</c:v>
                </c:pt>
                <c:pt idx="3518">
                  <c:v>14.337512383540691</c:v>
                </c:pt>
                <c:pt idx="3519">
                  <c:v>14.41200878209073</c:v>
                </c:pt>
                <c:pt idx="3520">
                  <c:v>14.308817159571872</c:v>
                </c:pt>
                <c:pt idx="3521">
                  <c:v>14.332994535455351</c:v>
                </c:pt>
                <c:pt idx="3522">
                  <c:v>14.360388873226054</c:v>
                </c:pt>
                <c:pt idx="3523">
                  <c:v>14.227843469840352</c:v>
                </c:pt>
                <c:pt idx="3524">
                  <c:v>14.01537983161111</c:v>
                </c:pt>
                <c:pt idx="3525">
                  <c:v>14.026402877017558</c:v>
                </c:pt>
                <c:pt idx="3526">
                  <c:v>14.135865457623192</c:v>
                </c:pt>
                <c:pt idx="3527">
                  <c:v>14.379493083040584</c:v>
                </c:pt>
                <c:pt idx="3528">
                  <c:v>14.506618038894423</c:v>
                </c:pt>
                <c:pt idx="3529">
                  <c:v>14.538299023062521</c:v>
                </c:pt>
                <c:pt idx="3530">
                  <c:v>14.327918408901057</c:v>
                </c:pt>
                <c:pt idx="3531">
                  <c:v>13.894752849195951</c:v>
                </c:pt>
                <c:pt idx="3532">
                  <c:v>13.659257192259416</c:v>
                </c:pt>
                <c:pt idx="3533">
                  <c:v>13.468973837496156</c:v>
                </c:pt>
                <c:pt idx="3534">
                  <c:v>13.464498718486015</c:v>
                </c:pt>
                <c:pt idx="3535">
                  <c:v>13.488129348208441</c:v>
                </c:pt>
                <c:pt idx="3536">
                  <c:v>13.571888026411152</c:v>
                </c:pt>
                <c:pt idx="3537">
                  <c:v>13.578736427234315</c:v>
                </c:pt>
                <c:pt idx="3538">
                  <c:v>13.516453770882858</c:v>
                </c:pt>
                <c:pt idx="3539">
                  <c:v>13.329787123153663</c:v>
                </c:pt>
                <c:pt idx="3540">
                  <c:v>13.121971405042142</c:v>
                </c:pt>
                <c:pt idx="3541">
                  <c:v>13.012228297314001</c:v>
                </c:pt>
                <c:pt idx="3542">
                  <c:v>12.747525755049294</c:v>
                </c:pt>
                <c:pt idx="3543">
                  <c:v>12.530020522881081</c:v>
                </c:pt>
                <c:pt idx="3544">
                  <c:v>12.303161885926981</c:v>
                </c:pt>
                <c:pt idx="3545">
                  <c:v>12.323760898060037</c:v>
                </c:pt>
                <c:pt idx="3546">
                  <c:v>12.549271572336487</c:v>
                </c:pt>
                <c:pt idx="3547">
                  <c:v>12.796094897167457</c:v>
                </c:pt>
                <c:pt idx="3548">
                  <c:v>12.715763662049925</c:v>
                </c:pt>
                <c:pt idx="3549">
                  <c:v>12.592180224876071</c:v>
                </c:pt>
                <c:pt idx="3550">
                  <c:v>12.398566872781009</c:v>
                </c:pt>
                <c:pt idx="3551">
                  <c:v>12.171052313418365</c:v>
                </c:pt>
                <c:pt idx="3552">
                  <c:v>12.006288303951601</c:v>
                </c:pt>
                <c:pt idx="3553">
                  <c:v>12.134332721089908</c:v>
                </c:pt>
                <c:pt idx="3554">
                  <c:v>12.20296313845372</c:v>
                </c:pt>
                <c:pt idx="3555">
                  <c:v>12.211191533047954</c:v>
                </c:pt>
                <c:pt idx="3556">
                  <c:v>12.169705560791638</c:v>
                </c:pt>
                <c:pt idx="3557">
                  <c:v>12.063942090392654</c:v>
                </c:pt>
                <c:pt idx="3558">
                  <c:v>12.066219727737153</c:v>
                </c:pt>
                <c:pt idx="3559">
                  <c:v>12.244996164042121</c:v>
                </c:pt>
                <c:pt idx="3560">
                  <c:v>12.341914583670823</c:v>
                </c:pt>
                <c:pt idx="3561">
                  <c:v>12.343572162153645</c:v>
                </c:pt>
                <c:pt idx="3562">
                  <c:v>12.148900473507204</c:v>
                </c:pt>
                <c:pt idx="3563">
                  <c:v>11.766801392233145</c:v>
                </c:pt>
                <c:pt idx="3564">
                  <c:v>11.660924621637637</c:v>
                </c:pt>
                <c:pt idx="3565">
                  <c:v>11.732911738288243</c:v>
                </c:pt>
                <c:pt idx="3566">
                  <c:v>11.97392023893852</c:v>
                </c:pt>
                <c:pt idx="3567">
                  <c:v>12.004557520642901</c:v>
                </c:pt>
                <c:pt idx="3568">
                  <c:v>12.011292155177594</c:v>
                </c:pt>
                <c:pt idx="3569">
                  <c:v>11.978700058911521</c:v>
                </c:pt>
                <c:pt idx="3570">
                  <c:v>12.1110515786563</c:v>
                </c:pt>
                <c:pt idx="3571">
                  <c:v>12.085943291806069</c:v>
                </c:pt>
                <c:pt idx="3572">
                  <c:v>12.162910956533796</c:v>
                </c:pt>
                <c:pt idx="3573">
                  <c:v>12.153198299101554</c:v>
                </c:pt>
                <c:pt idx="3574">
                  <c:v>12.0604754027905</c:v>
                </c:pt>
                <c:pt idx="3575">
                  <c:v>12.189773762864888</c:v>
                </c:pt>
                <c:pt idx="3576">
                  <c:v>12.537718347090262</c:v>
                </c:pt>
                <c:pt idx="3577">
                  <c:v>12.797341130257966</c:v>
                </c:pt>
                <c:pt idx="3578">
                  <c:v>13.231447550079084</c:v>
                </c:pt>
                <c:pt idx="3579">
                  <c:v>13.705591035233716</c:v>
                </c:pt>
                <c:pt idx="3580">
                  <c:v>13.788581208873248</c:v>
                </c:pt>
                <c:pt idx="3581">
                  <c:v>13.729500406249853</c:v>
                </c:pt>
                <c:pt idx="3582">
                  <c:v>13.51533319030673</c:v>
                </c:pt>
                <c:pt idx="3583">
                  <c:v>13.465831490582653</c:v>
                </c:pt>
                <c:pt idx="3584">
                  <c:v>13.437354519592171</c:v>
                </c:pt>
                <c:pt idx="3585">
                  <c:v>13.302824349263503</c:v>
                </c:pt>
                <c:pt idx="3586">
                  <c:v>13.190423709768037</c:v>
                </c:pt>
                <c:pt idx="3587">
                  <c:v>13.296808102468738</c:v>
                </c:pt>
                <c:pt idx="3588">
                  <c:v>13.442698430491085</c:v>
                </c:pt>
                <c:pt idx="3589">
                  <c:v>13.451184691096129</c:v>
                </c:pt>
                <c:pt idx="3590">
                  <c:v>13.673193286726704</c:v>
                </c:pt>
                <c:pt idx="3591">
                  <c:v>13.755963531736645</c:v>
                </c:pt>
                <c:pt idx="3592">
                  <c:v>13.692616182189202</c:v>
                </c:pt>
                <c:pt idx="3593">
                  <c:v>13.536673483132484</c:v>
                </c:pt>
                <c:pt idx="3594">
                  <c:v>13.356617511303265</c:v>
                </c:pt>
                <c:pt idx="3595">
                  <c:v>13.153642133096305</c:v>
                </c:pt>
                <c:pt idx="3596">
                  <c:v>13.047493218714298</c:v>
                </c:pt>
                <c:pt idx="3597">
                  <c:v>13.101138214900644</c:v>
                </c:pt>
                <c:pt idx="3598">
                  <c:v>13.257044034930917</c:v>
                </c:pt>
                <c:pt idx="3599">
                  <c:v>13.345781072346377</c:v>
                </c:pt>
                <c:pt idx="3600">
                  <c:v>13.32272242429452</c:v>
                </c:pt>
                <c:pt idx="3601">
                  <c:v>13.240881859165949</c:v>
                </c:pt>
                <c:pt idx="3602">
                  <c:v>13.074390799952223</c:v>
                </c:pt>
                <c:pt idx="3603">
                  <c:v>12.952604943812396</c:v>
                </c:pt>
                <c:pt idx="3604">
                  <c:v>13.010071298692164</c:v>
                </c:pt>
                <c:pt idx="3605">
                  <c:v>13.222716287464561</c:v>
                </c:pt>
                <c:pt idx="3606">
                  <c:v>13.303611932712425</c:v>
                </c:pt>
                <c:pt idx="3607">
                  <c:v>13.496123048096607</c:v>
                </c:pt>
                <c:pt idx="3608">
                  <c:v>13.615015940717349</c:v>
                </c:pt>
                <c:pt idx="3609">
                  <c:v>13.668034324983841</c:v>
                </c:pt>
                <c:pt idx="3610">
                  <c:v>13.823737710320716</c:v>
                </c:pt>
                <c:pt idx="3611">
                  <c:v>13.963334563600474</c:v>
                </c:pt>
                <c:pt idx="3612">
                  <c:v>14.1216253339199</c:v>
                </c:pt>
                <c:pt idx="3613">
                  <c:v>14.124999052114925</c:v>
                </c:pt>
                <c:pt idx="3614">
                  <c:v>14.231613476847437</c:v>
                </c:pt>
                <c:pt idx="3615">
                  <c:v>14.161171184047184</c:v>
                </c:pt>
                <c:pt idx="3616">
                  <c:v>14.046254273990968</c:v>
                </c:pt>
                <c:pt idx="3617">
                  <c:v>13.944608624938123</c:v>
                </c:pt>
                <c:pt idx="3618">
                  <c:v>13.871576670269302</c:v>
                </c:pt>
                <c:pt idx="3619">
                  <c:v>13.499657637859967</c:v>
                </c:pt>
                <c:pt idx="3620">
                  <c:v>13.086872131547016</c:v>
                </c:pt>
                <c:pt idx="3621">
                  <c:v>12.812852923982543</c:v>
                </c:pt>
                <c:pt idx="3622">
                  <c:v>12.468178809591903</c:v>
                </c:pt>
                <c:pt idx="3623">
                  <c:v>12.060959914501627</c:v>
                </c:pt>
                <c:pt idx="3624">
                  <c:v>11.581196402881035</c:v>
                </c:pt>
                <c:pt idx="3625">
                  <c:v>11.14943287508026</c:v>
                </c:pt>
                <c:pt idx="3626">
                  <c:v>10.86919618009556</c:v>
                </c:pt>
                <c:pt idx="3627">
                  <c:v>10.61533402203095</c:v>
                </c:pt>
                <c:pt idx="3628">
                  <c:v>10.481811938878341</c:v>
                </c:pt>
                <c:pt idx="3629">
                  <c:v>10.567928962614983</c:v>
                </c:pt>
                <c:pt idx="3630">
                  <c:v>10.869033646334302</c:v>
                </c:pt>
                <c:pt idx="3631">
                  <c:v>11.131578078930868</c:v>
                </c:pt>
                <c:pt idx="3632">
                  <c:v>11.474360807975478</c:v>
                </c:pt>
                <c:pt idx="3633">
                  <c:v>11.712852049840651</c:v>
                </c:pt>
                <c:pt idx="3634">
                  <c:v>11.80056198545458</c:v>
                </c:pt>
                <c:pt idx="3635">
                  <c:v>11.871016600759118</c:v>
                </c:pt>
                <c:pt idx="3636">
                  <c:v>11.978983342550432</c:v>
                </c:pt>
                <c:pt idx="3637">
                  <c:v>12.092456935637623</c:v>
                </c:pt>
                <c:pt idx="3638">
                  <c:v>12.158830475838489</c:v>
                </c:pt>
                <c:pt idx="3639">
                  <c:v>12.008052651435344</c:v>
                </c:pt>
                <c:pt idx="3640">
                  <c:v>11.876175179199548</c:v>
                </c:pt>
                <c:pt idx="3641">
                  <c:v>11.81235400737196</c:v>
                </c:pt>
                <c:pt idx="3642">
                  <c:v>11.889919658427099</c:v>
                </c:pt>
                <c:pt idx="3643">
                  <c:v>11.958846051213197</c:v>
                </c:pt>
                <c:pt idx="3644">
                  <c:v>11.990219571327055</c:v>
                </c:pt>
                <c:pt idx="3645">
                  <c:v>11.961862444932276</c:v>
                </c:pt>
                <c:pt idx="3646">
                  <c:v>12.023711752035807</c:v>
                </c:pt>
                <c:pt idx="3647">
                  <c:v>12.173856040544894</c:v>
                </c:pt>
                <c:pt idx="3648">
                  <c:v>12.182624086524052</c:v>
                </c:pt>
                <c:pt idx="3649">
                  <c:v>12.126736889777764</c:v>
                </c:pt>
                <c:pt idx="3650">
                  <c:v>12.104201121531084</c:v>
                </c:pt>
                <c:pt idx="3651">
                  <c:v>12.246445666125171</c:v>
                </c:pt>
                <c:pt idx="3652">
                  <c:v>12.604823206787835</c:v>
                </c:pt>
                <c:pt idx="3653">
                  <c:v>12.842103916471482</c:v>
                </c:pt>
                <c:pt idx="3654">
                  <c:v>12.757637514352519</c:v>
                </c:pt>
                <c:pt idx="3655">
                  <c:v>12.796773200672151</c:v>
                </c:pt>
                <c:pt idx="3656">
                  <c:v>12.851014672988706</c:v>
                </c:pt>
                <c:pt idx="3657">
                  <c:v>13.034171157469817</c:v>
                </c:pt>
                <c:pt idx="3658">
                  <c:v>13.283941731404605</c:v>
                </c:pt>
                <c:pt idx="3659">
                  <c:v>13.331131888617353</c:v>
                </c:pt>
                <c:pt idx="3660">
                  <c:v>13.251774722994506</c:v>
                </c:pt>
                <c:pt idx="3661">
                  <c:v>13.018259983091577</c:v>
                </c:pt>
                <c:pt idx="3662">
                  <c:v>12.826107052940291</c:v>
                </c:pt>
                <c:pt idx="3663">
                  <c:v>12.867074122294591</c:v>
                </c:pt>
                <c:pt idx="3664">
                  <c:v>13.070377970158825</c:v>
                </c:pt>
                <c:pt idx="3665">
                  <c:v>13.052505978222998</c:v>
                </c:pt>
                <c:pt idx="3666">
                  <c:v>12.947376178935837</c:v>
                </c:pt>
                <c:pt idx="3667">
                  <c:v>12.926841758668795</c:v>
                </c:pt>
                <c:pt idx="3668">
                  <c:v>13.150162345611117</c:v>
                </c:pt>
                <c:pt idx="3669">
                  <c:v>13.504389941021696</c:v>
                </c:pt>
                <c:pt idx="3670">
                  <c:v>13.919353614421629</c:v>
                </c:pt>
                <c:pt idx="3671">
                  <c:v>14.1528597396726</c:v>
                </c:pt>
                <c:pt idx="3672">
                  <c:v>14.294895965874076</c:v>
                </c:pt>
                <c:pt idx="3673">
                  <c:v>14.36034301865385</c:v>
                </c:pt>
                <c:pt idx="3674">
                  <c:v>14.352819693595467</c:v>
                </c:pt>
                <c:pt idx="3675">
                  <c:v>14.405775844554359</c:v>
                </c:pt>
                <c:pt idx="3676">
                  <c:v>14.55983578816554</c:v>
                </c:pt>
                <c:pt idx="3677">
                  <c:v>14.481784131625805</c:v>
                </c:pt>
                <c:pt idx="3678">
                  <c:v>14.305645493634914</c:v>
                </c:pt>
                <c:pt idx="3679">
                  <c:v>14.044757649417464</c:v>
                </c:pt>
                <c:pt idx="3680">
                  <c:v>13.868136768960326</c:v>
                </c:pt>
                <c:pt idx="3681">
                  <c:v>13.762635191883851</c:v>
                </c:pt>
                <c:pt idx="3682">
                  <c:v>13.657788685702165</c:v>
                </c:pt>
                <c:pt idx="3683">
                  <c:v>13.747277688590993</c:v>
                </c:pt>
                <c:pt idx="3684">
                  <c:v>13.752556946523169</c:v>
                </c:pt>
                <c:pt idx="3685">
                  <c:v>13.777663388375757</c:v>
                </c:pt>
                <c:pt idx="3686">
                  <c:v>13.723958062817104</c:v>
                </c:pt>
                <c:pt idx="3687">
                  <c:v>13.544344654543966</c:v>
                </c:pt>
                <c:pt idx="3688">
                  <c:v>13.113601601854331</c:v>
                </c:pt>
                <c:pt idx="3689">
                  <c:v>12.580927286953248</c:v>
                </c:pt>
                <c:pt idx="3690">
                  <c:v>12.173781092303059</c:v>
                </c:pt>
                <c:pt idx="3691">
                  <c:v>11.939762882215616</c:v>
                </c:pt>
                <c:pt idx="3692">
                  <c:v>11.532884755255434</c:v>
                </c:pt>
                <c:pt idx="3693">
                  <c:v>11.165946789750974</c:v>
                </c:pt>
                <c:pt idx="3694">
                  <c:v>11.238422097048373</c:v>
                </c:pt>
                <c:pt idx="3695">
                  <c:v>11.364935955524354</c:v>
                </c:pt>
                <c:pt idx="3696">
                  <c:v>11.463500439395034</c:v>
                </c:pt>
                <c:pt idx="3697">
                  <c:v>11.37416220989245</c:v>
                </c:pt>
                <c:pt idx="3698">
                  <c:v>11.137759980456368</c:v>
                </c:pt>
                <c:pt idx="3699">
                  <c:v>10.947711048942955</c:v>
                </c:pt>
                <c:pt idx="3700">
                  <c:v>10.944844410168594</c:v>
                </c:pt>
                <c:pt idx="3701">
                  <c:v>10.998116219314552</c:v>
                </c:pt>
                <c:pt idx="3702">
                  <c:v>11.142232065099368</c:v>
                </c:pt>
                <c:pt idx="3703">
                  <c:v>11.300386185341864</c:v>
                </c:pt>
                <c:pt idx="3704">
                  <c:v>11.464500628375806</c:v>
                </c:pt>
                <c:pt idx="3705">
                  <c:v>11.543970703743291</c:v>
                </c:pt>
                <c:pt idx="3706">
                  <c:v>11.370354285740895</c:v>
                </c:pt>
                <c:pt idx="3707">
                  <c:v>11.235969139457605</c:v>
                </c:pt>
                <c:pt idx="3708">
                  <c:v>11.14046333405761</c:v>
                </c:pt>
                <c:pt idx="3709">
                  <c:v>11.284324062949059</c:v>
                </c:pt>
                <c:pt idx="3710">
                  <c:v>11.541915358305907</c:v>
                </c:pt>
                <c:pt idx="3711">
                  <c:v>11.524929488999769</c:v>
                </c:pt>
                <c:pt idx="3712">
                  <c:v>11.532412140476692</c:v>
                </c:pt>
                <c:pt idx="3713">
                  <c:v>11.48505963727122</c:v>
                </c:pt>
                <c:pt idx="3714">
                  <c:v>11.584636048036028</c:v>
                </c:pt>
                <c:pt idx="3715">
                  <c:v>11.623958716968275</c:v>
                </c:pt>
                <c:pt idx="3716">
                  <c:v>11.541734468381955</c:v>
                </c:pt>
                <c:pt idx="3717">
                  <c:v>11.32972206021406</c:v>
                </c:pt>
                <c:pt idx="3718">
                  <c:v>11.291416697595487</c:v>
                </c:pt>
                <c:pt idx="3719">
                  <c:v>11.323463745386924</c:v>
                </c:pt>
                <c:pt idx="3720">
                  <c:v>11.360998926274709</c:v>
                </c:pt>
                <c:pt idx="3721">
                  <c:v>11.396378095788929</c:v>
                </c:pt>
                <c:pt idx="3722">
                  <c:v>11.452089006195454</c:v>
                </c:pt>
                <c:pt idx="3723">
                  <c:v>11.475005556069059</c:v>
                </c:pt>
                <c:pt idx="3724">
                  <c:v>11.488737027895247</c:v>
                </c:pt>
                <c:pt idx="3725">
                  <c:v>11.426869053932126</c:v>
                </c:pt>
                <c:pt idx="3726">
                  <c:v>11.597108631782724</c:v>
                </c:pt>
                <c:pt idx="3727">
                  <c:v>11.744635726606148</c:v>
                </c:pt>
                <c:pt idx="3728">
                  <c:v>11.55124680689763</c:v>
                </c:pt>
                <c:pt idx="3729">
                  <c:v>11.291889879644657</c:v>
                </c:pt>
                <c:pt idx="3730">
                  <c:v>10.998692850326673</c:v>
                </c:pt>
                <c:pt idx="3731">
                  <c:v>11.018214482276461</c:v>
                </c:pt>
                <c:pt idx="3732">
                  <c:v>11.031540674403221</c:v>
                </c:pt>
                <c:pt idx="3733">
                  <c:v>11.114525134801527</c:v>
                </c:pt>
                <c:pt idx="3734">
                  <c:v>11.310107284509169</c:v>
                </c:pt>
                <c:pt idx="3735">
                  <c:v>11.414078438625834</c:v>
                </c:pt>
                <c:pt idx="3736">
                  <c:v>11.304564878207891</c:v>
                </c:pt>
                <c:pt idx="3737">
                  <c:v>11.245053853210905</c:v>
                </c:pt>
                <c:pt idx="3738">
                  <c:v>11.239393598479136</c:v>
                </c:pt>
                <c:pt idx="3739">
                  <c:v>11.421857832569367</c:v>
                </c:pt>
                <c:pt idx="3740">
                  <c:v>11.643230626035194</c:v>
                </c:pt>
                <c:pt idx="3741">
                  <c:v>11.727104139712287</c:v>
                </c:pt>
                <c:pt idx="3742">
                  <c:v>11.650329599958695</c:v>
                </c:pt>
                <c:pt idx="3743">
                  <c:v>11.603856670355185</c:v>
                </c:pt>
                <c:pt idx="3744">
                  <c:v>11.835302371500033</c:v>
                </c:pt>
                <c:pt idx="3745">
                  <c:v>12.047190286774615</c:v>
                </c:pt>
                <c:pt idx="3746">
                  <c:v>12.472662920171034</c:v>
                </c:pt>
                <c:pt idx="3747">
                  <c:v>12.889412601988026</c:v>
                </c:pt>
                <c:pt idx="3748">
                  <c:v>13.162570815282018</c:v>
                </c:pt>
                <c:pt idx="3749">
                  <c:v>13.430448355777209</c:v>
                </c:pt>
                <c:pt idx="3750">
                  <c:v>13.498508631056438</c:v>
                </c:pt>
                <c:pt idx="3751">
                  <c:v>13.357159558949089</c:v>
                </c:pt>
                <c:pt idx="3752">
                  <c:v>13.164204289484879</c:v>
                </c:pt>
                <c:pt idx="3753">
                  <c:v>13.031151428293745</c:v>
                </c:pt>
                <c:pt idx="3754">
                  <c:v>13.059678008641749</c:v>
                </c:pt>
                <c:pt idx="3755">
                  <c:v>13.397615426922782</c:v>
                </c:pt>
                <c:pt idx="3756">
                  <c:v>13.717947338314385</c:v>
                </c:pt>
                <c:pt idx="3757">
                  <c:v>13.949697614965967</c:v>
                </c:pt>
                <c:pt idx="3758">
                  <c:v>14.070265968170116</c:v>
                </c:pt>
                <c:pt idx="3759">
                  <c:v>14.133864761672527</c:v>
                </c:pt>
                <c:pt idx="3760">
                  <c:v>14.088422598808794</c:v>
                </c:pt>
                <c:pt idx="3761">
                  <c:v>13.935607683481861</c:v>
                </c:pt>
                <c:pt idx="3762">
                  <c:v>13.601963755851148</c:v>
                </c:pt>
                <c:pt idx="3763">
                  <c:v>13.543911961618521</c:v>
                </c:pt>
                <c:pt idx="3764">
                  <c:v>13.618666959551906</c:v>
                </c:pt>
                <c:pt idx="3765">
                  <c:v>13.616167205698297</c:v>
                </c:pt>
                <c:pt idx="3766">
                  <c:v>13.674341998678877</c:v>
                </c:pt>
                <c:pt idx="3767">
                  <c:v>13.754480677875103</c:v>
                </c:pt>
                <c:pt idx="3768">
                  <c:v>13.760060572347379</c:v>
                </c:pt>
                <c:pt idx="3769">
                  <c:v>13.727596639836889</c:v>
                </c:pt>
                <c:pt idx="3770">
                  <c:v>13.708937065805776</c:v>
                </c:pt>
                <c:pt idx="3771">
                  <c:v>13.771655511938633</c:v>
                </c:pt>
                <c:pt idx="3772">
                  <c:v>13.799961624814488</c:v>
                </c:pt>
                <c:pt idx="3773">
                  <c:v>14.002328544342667</c:v>
                </c:pt>
                <c:pt idx="3774">
                  <c:v>14.096957580792488</c:v>
                </c:pt>
                <c:pt idx="3775">
                  <c:v>14.192167932204047</c:v>
                </c:pt>
                <c:pt idx="3776">
                  <c:v>14.184178097874403</c:v>
                </c:pt>
                <c:pt idx="3777">
                  <c:v>13.876506269169159</c:v>
                </c:pt>
                <c:pt idx="3778">
                  <c:v>13.705284515004305</c:v>
                </c:pt>
                <c:pt idx="3779">
                  <c:v>13.667088174246656</c:v>
                </c:pt>
                <c:pt idx="3780">
                  <c:v>13.597113954713558</c:v>
                </c:pt>
                <c:pt idx="3781">
                  <c:v>13.434071656045163</c:v>
                </c:pt>
                <c:pt idx="3782">
                  <c:v>13.064924234020697</c:v>
                </c:pt>
                <c:pt idx="3783">
                  <c:v>12.687418142050117</c:v>
                </c:pt>
                <c:pt idx="3784">
                  <c:v>12.265483863809287</c:v>
                </c:pt>
                <c:pt idx="3785">
                  <c:v>12.075953439434475</c:v>
                </c:pt>
                <c:pt idx="3786">
                  <c:v>11.760064926293255</c:v>
                </c:pt>
                <c:pt idx="3787">
                  <c:v>11.439136856327629</c:v>
                </c:pt>
                <c:pt idx="3788">
                  <c:v>11.434425953332322</c:v>
                </c:pt>
                <c:pt idx="3789">
                  <c:v>11.519672565473467</c:v>
                </c:pt>
                <c:pt idx="3790">
                  <c:v>11.650174360110485</c:v>
                </c:pt>
                <c:pt idx="3791">
                  <c:v>11.720659712133743</c:v>
                </c:pt>
                <c:pt idx="3792">
                  <c:v>11.41625963652597</c:v>
                </c:pt>
                <c:pt idx="3793">
                  <c:v>11.113727673222524</c:v>
                </c:pt>
                <c:pt idx="3794">
                  <c:v>10.795425595264794</c:v>
                </c:pt>
                <c:pt idx="3795">
                  <c:v>10.517755784798377</c:v>
                </c:pt>
                <c:pt idx="3796">
                  <c:v>10.377679187344741</c:v>
                </c:pt>
                <c:pt idx="3797">
                  <c:v>10.484160659686825</c:v>
                </c:pt>
                <c:pt idx="3798">
                  <c:v>10.731211462671334</c:v>
                </c:pt>
                <c:pt idx="3799">
                  <c:v>10.978469829772894</c:v>
                </c:pt>
                <c:pt idx="3800">
                  <c:v>10.974358267867503</c:v>
                </c:pt>
                <c:pt idx="3801">
                  <c:v>10.845034545312688</c:v>
                </c:pt>
                <c:pt idx="3802">
                  <c:v>10.755263702234915</c:v>
                </c:pt>
                <c:pt idx="3803">
                  <c:v>10.716266367510615</c:v>
                </c:pt>
                <c:pt idx="3804">
                  <c:v>10.62807785734852</c:v>
                </c:pt>
                <c:pt idx="3805">
                  <c:v>10.534867349345802</c:v>
                </c:pt>
                <c:pt idx="3806">
                  <c:v>10.699632134581909</c:v>
                </c:pt>
                <c:pt idx="3807">
                  <c:v>10.879762358561047</c:v>
                </c:pt>
                <c:pt idx="3808">
                  <c:v>11.091022750685813</c:v>
                </c:pt>
                <c:pt idx="3809">
                  <c:v>11.428757795647282</c:v>
                </c:pt>
                <c:pt idx="3810">
                  <c:v>11.789098452149496</c:v>
                </c:pt>
                <c:pt idx="3811">
                  <c:v>11.876726110790724</c:v>
                </c:pt>
                <c:pt idx="3812">
                  <c:v>11.84944522397587</c:v>
                </c:pt>
                <c:pt idx="3813">
                  <c:v>12.014208837715531</c:v>
                </c:pt>
                <c:pt idx="3814">
                  <c:v>12.198647126667282</c:v>
                </c:pt>
                <c:pt idx="3815">
                  <c:v>12.399039369556458</c:v>
                </c:pt>
                <c:pt idx="3816">
                  <c:v>12.578380323702682</c:v>
                </c:pt>
                <c:pt idx="3817">
                  <c:v>12.645789551216776</c:v>
                </c:pt>
                <c:pt idx="3818">
                  <c:v>12.660096387243843</c:v>
                </c:pt>
                <c:pt idx="3819">
                  <c:v>12.790889997141718</c:v>
                </c:pt>
                <c:pt idx="3820">
                  <c:v>12.83235799353584</c:v>
                </c:pt>
                <c:pt idx="3821">
                  <c:v>12.724252824187939</c:v>
                </c:pt>
                <c:pt idx="3822">
                  <c:v>12.477490774843201</c:v>
                </c:pt>
                <c:pt idx="3823">
                  <c:v>12.164628682922865</c:v>
                </c:pt>
                <c:pt idx="3824">
                  <c:v>12.080694975805249</c:v>
                </c:pt>
                <c:pt idx="3825">
                  <c:v>12.044340581081636</c:v>
                </c:pt>
                <c:pt idx="3826">
                  <c:v>11.909090432409187</c:v>
                </c:pt>
                <c:pt idx="3827">
                  <c:v>11.797802243889068</c:v>
                </c:pt>
                <c:pt idx="3828">
                  <c:v>11.682443120414433</c:v>
                </c:pt>
                <c:pt idx="3829">
                  <c:v>11.731256804473379</c:v>
                </c:pt>
                <c:pt idx="3830">
                  <c:v>11.870943341985999</c:v>
                </c:pt>
                <c:pt idx="3831">
                  <c:v>12.140291168080193</c:v>
                </c:pt>
                <c:pt idx="3832">
                  <c:v>12.221784512977028</c:v>
                </c:pt>
                <c:pt idx="3833">
                  <c:v>12.311404785592671</c:v>
                </c:pt>
                <c:pt idx="3834">
                  <c:v>12.301327214698613</c:v>
                </c:pt>
                <c:pt idx="3835">
                  <c:v>12.167530401660812</c:v>
                </c:pt>
                <c:pt idx="3836">
                  <c:v>12.107344532103824</c:v>
                </c:pt>
                <c:pt idx="3837">
                  <c:v>12.053792560411834</c:v>
                </c:pt>
                <c:pt idx="3838">
                  <c:v>12.220091803113784</c:v>
                </c:pt>
                <c:pt idx="3839">
                  <c:v>12.270904765128938</c:v>
                </c:pt>
                <c:pt idx="3840">
                  <c:v>12.179125434720822</c:v>
                </c:pt>
                <c:pt idx="3841">
                  <c:v>12.096363120107149</c:v>
                </c:pt>
                <c:pt idx="3842">
                  <c:v>12.008112879126461</c:v>
                </c:pt>
                <c:pt idx="3843">
                  <c:v>11.806729841029693</c:v>
                </c:pt>
                <c:pt idx="3844">
                  <c:v>11.571429919127654</c:v>
                </c:pt>
                <c:pt idx="3845">
                  <c:v>11.563356000820816</c:v>
                </c:pt>
                <c:pt idx="3846">
                  <c:v>11.607779762777222</c:v>
                </c:pt>
                <c:pt idx="3847">
                  <c:v>11.616929779588581</c:v>
                </c:pt>
                <c:pt idx="3848">
                  <c:v>11.698995228389267</c:v>
                </c:pt>
                <c:pt idx="3849">
                  <c:v>11.692940608832858</c:v>
                </c:pt>
                <c:pt idx="3850">
                  <c:v>11.566896141427039</c:v>
                </c:pt>
                <c:pt idx="3851">
                  <c:v>11.588204602822696</c:v>
                </c:pt>
                <c:pt idx="3852">
                  <c:v>11.771239013221878</c:v>
                </c:pt>
                <c:pt idx="3853">
                  <c:v>11.860913332148165</c:v>
                </c:pt>
                <c:pt idx="3854">
                  <c:v>11.722905164872529</c:v>
                </c:pt>
                <c:pt idx="3855">
                  <c:v>11.776118361854133</c:v>
                </c:pt>
                <c:pt idx="3856">
                  <c:v>11.703027160536958</c:v>
                </c:pt>
                <c:pt idx="3857">
                  <c:v>11.655750236410304</c:v>
                </c:pt>
                <c:pt idx="3858">
                  <c:v>11.584347142296897</c:v>
                </c:pt>
                <c:pt idx="3859">
                  <c:v>11.516502236547387</c:v>
                </c:pt>
                <c:pt idx="3860">
                  <c:v>11.516916046719292</c:v>
                </c:pt>
                <c:pt idx="3861">
                  <c:v>11.52947451791211</c:v>
                </c:pt>
                <c:pt idx="3862">
                  <c:v>11.457350819372177</c:v>
                </c:pt>
                <c:pt idx="3863">
                  <c:v>11.267791939561187</c:v>
                </c:pt>
                <c:pt idx="3864">
                  <c:v>11.322730369234487</c:v>
                </c:pt>
                <c:pt idx="3865">
                  <c:v>11.428501756494983</c:v>
                </c:pt>
                <c:pt idx="3866">
                  <c:v>11.688982139278421</c:v>
                </c:pt>
                <c:pt idx="3867">
                  <c:v>11.991364074653417</c:v>
                </c:pt>
                <c:pt idx="3868">
                  <c:v>12.11111005217608</c:v>
                </c:pt>
                <c:pt idx="3869">
                  <c:v>12.15369016154777</c:v>
                </c:pt>
                <c:pt idx="3870">
                  <c:v>12.228922718119314</c:v>
                </c:pt>
                <c:pt idx="3871">
                  <c:v>12.486180728515604</c:v>
                </c:pt>
                <c:pt idx="3872">
                  <c:v>12.810601320657982</c:v>
                </c:pt>
                <c:pt idx="3873">
                  <c:v>12.990467839604742</c:v>
                </c:pt>
                <c:pt idx="3874">
                  <c:v>12.91184980495434</c:v>
                </c:pt>
                <c:pt idx="3875">
                  <c:v>12.707802491814066</c:v>
                </c:pt>
                <c:pt idx="3876">
                  <c:v>12.414431392142177</c:v>
                </c:pt>
                <c:pt idx="3877">
                  <c:v>12.266136453046308</c:v>
                </c:pt>
                <c:pt idx="3878">
                  <c:v>12.166120848038362</c:v>
                </c:pt>
                <c:pt idx="3879">
                  <c:v>11.896836835176487</c:v>
                </c:pt>
                <c:pt idx="3880">
                  <c:v>11.663733772675563</c:v>
                </c:pt>
                <c:pt idx="3881">
                  <c:v>11.799576728566278</c:v>
                </c:pt>
                <c:pt idx="3882">
                  <c:v>11.71719529537504</c:v>
                </c:pt>
                <c:pt idx="3883">
                  <c:v>11.610755469300125</c:v>
                </c:pt>
                <c:pt idx="3884">
                  <c:v>11.512514898532919</c:v>
                </c:pt>
                <c:pt idx="3885">
                  <c:v>11.48209233967051</c:v>
                </c:pt>
                <c:pt idx="3886">
                  <c:v>11.523878855280742</c:v>
                </c:pt>
                <c:pt idx="3887">
                  <c:v>11.724130050989071</c:v>
                </c:pt>
                <c:pt idx="3888">
                  <c:v>11.807396412004877</c:v>
                </c:pt>
                <c:pt idx="3889">
                  <c:v>11.954741743948121</c:v>
                </c:pt>
                <c:pt idx="3890">
                  <c:v>12.05635138137422</c:v>
                </c:pt>
                <c:pt idx="3891">
                  <c:v>12.28300446712651</c:v>
                </c:pt>
                <c:pt idx="3892">
                  <c:v>12.514536209327588</c:v>
                </c:pt>
                <c:pt idx="3893">
                  <c:v>12.708808975224006</c:v>
                </c:pt>
                <c:pt idx="3894">
                  <c:v>12.909045382526893</c:v>
                </c:pt>
                <c:pt idx="3895">
                  <c:v>13.163093152919144</c:v>
                </c:pt>
                <c:pt idx="3896">
                  <c:v>13.324491587685008</c:v>
                </c:pt>
                <c:pt idx="3897">
                  <c:v>13.345676581950009</c:v>
                </c:pt>
                <c:pt idx="3898">
                  <c:v>13.279684183926104</c:v>
                </c:pt>
                <c:pt idx="3899">
                  <c:v>13.18995364998524</c:v>
                </c:pt>
                <c:pt idx="3900">
                  <c:v>13.198092598928318</c:v>
                </c:pt>
                <c:pt idx="3901">
                  <c:v>13.244507517725554</c:v>
                </c:pt>
                <c:pt idx="3902">
                  <c:v>13.265393360721896</c:v>
                </c:pt>
                <c:pt idx="3903">
                  <c:v>13.126326875023098</c:v>
                </c:pt>
                <c:pt idx="3904">
                  <c:v>12.912311538802681</c:v>
                </c:pt>
                <c:pt idx="3905">
                  <c:v>12.672105047935331</c:v>
                </c:pt>
                <c:pt idx="3906">
                  <c:v>12.40946712567731</c:v>
                </c:pt>
                <c:pt idx="3907">
                  <c:v>12.28380522236702</c:v>
                </c:pt>
                <c:pt idx="3908">
                  <c:v>12.30550573493985</c:v>
                </c:pt>
                <c:pt idx="3909">
                  <c:v>12.412463928191391</c:v>
                </c:pt>
                <c:pt idx="3910">
                  <c:v>12.364364630997663</c:v>
                </c:pt>
                <c:pt idx="3911">
                  <c:v>12.355922091654383</c:v>
                </c:pt>
                <c:pt idx="3912">
                  <c:v>12.302100588173737</c:v>
                </c:pt>
                <c:pt idx="3913">
                  <c:v>12.490406260500773</c:v>
                </c:pt>
                <c:pt idx="3914">
                  <c:v>12.347767640026929</c:v>
                </c:pt>
                <c:pt idx="3915">
                  <c:v>12.221055506432895</c:v>
                </c:pt>
                <c:pt idx="3916">
                  <c:v>12.284649332510224</c:v>
                </c:pt>
                <c:pt idx="3917">
                  <c:v>12.307414327674447</c:v>
                </c:pt>
                <c:pt idx="3918">
                  <c:v>12.122470005771429</c:v>
                </c:pt>
                <c:pt idx="3919">
                  <c:v>12.019631153238608</c:v>
                </c:pt>
                <c:pt idx="3920">
                  <c:v>12.119778674278422</c:v>
                </c:pt>
                <c:pt idx="3921">
                  <c:v>12.336417148610737</c:v>
                </c:pt>
                <c:pt idx="3922">
                  <c:v>12.347668452589547</c:v>
                </c:pt>
                <c:pt idx="3923">
                  <c:v>12.258469231836445</c:v>
                </c:pt>
                <c:pt idx="3924">
                  <c:v>12.076054557020917</c:v>
                </c:pt>
                <c:pt idx="3925">
                  <c:v>12.025151437592543</c:v>
                </c:pt>
                <c:pt idx="3926">
                  <c:v>12.13988956495521</c:v>
                </c:pt>
                <c:pt idx="3927">
                  <c:v>12.211901585002591</c:v>
                </c:pt>
                <c:pt idx="3928">
                  <c:v>12.299911681218125</c:v>
                </c:pt>
                <c:pt idx="3929">
                  <c:v>12.259124320042067</c:v>
                </c:pt>
                <c:pt idx="3930">
                  <c:v>12.403199281960649</c:v>
                </c:pt>
                <c:pt idx="3931">
                  <c:v>12.532294460415889</c:v>
                </c:pt>
                <c:pt idx="3932">
                  <c:v>12.767257372850683</c:v>
                </c:pt>
                <c:pt idx="3933">
                  <c:v>12.814217404353503</c:v>
                </c:pt>
                <c:pt idx="3934">
                  <c:v>12.892976273264365</c:v>
                </c:pt>
                <c:pt idx="3935">
                  <c:v>12.88678134171651</c:v>
                </c:pt>
                <c:pt idx="3936">
                  <c:v>12.893329588007022</c:v>
                </c:pt>
                <c:pt idx="3937">
                  <c:v>12.933504893966097</c:v>
                </c:pt>
                <c:pt idx="3938">
                  <c:v>12.795603757953907</c:v>
                </c:pt>
                <c:pt idx="3939">
                  <c:v>12.664788492216594</c:v>
                </c:pt>
                <c:pt idx="3940">
                  <c:v>12.551006749589643</c:v>
                </c:pt>
                <c:pt idx="3941">
                  <c:v>12.416247727075115</c:v>
                </c:pt>
                <c:pt idx="3942">
                  <c:v>12.38601547039938</c:v>
                </c:pt>
                <c:pt idx="3943">
                  <c:v>12.479209310341504</c:v>
                </c:pt>
                <c:pt idx="3944">
                  <c:v>12.608262760087843</c:v>
                </c:pt>
                <c:pt idx="3945">
                  <c:v>12.519884613441759</c:v>
                </c:pt>
                <c:pt idx="3946">
                  <c:v>12.409407604680272</c:v>
                </c:pt>
                <c:pt idx="3947">
                  <c:v>12.526046382282727</c:v>
                </c:pt>
                <c:pt idx="3948">
                  <c:v>12.596026140618244</c:v>
                </c:pt>
                <c:pt idx="3949">
                  <c:v>12.745354355862787</c:v>
                </c:pt>
                <c:pt idx="3950">
                  <c:v>12.625452725005967</c:v>
                </c:pt>
                <c:pt idx="3951">
                  <c:v>12.264122317349431</c:v>
                </c:pt>
                <c:pt idx="3952">
                  <c:v>12.00917137911935</c:v>
                </c:pt>
                <c:pt idx="3953">
                  <c:v>11.840105045231741</c:v>
                </c:pt>
                <c:pt idx="3954">
                  <c:v>11.81457292170386</c:v>
                </c:pt>
                <c:pt idx="3955">
                  <c:v>11.535526326532446</c:v>
                </c:pt>
                <c:pt idx="3956">
                  <c:v>11.484087798524477</c:v>
                </c:pt>
                <c:pt idx="3957">
                  <c:v>11.26974350357661</c:v>
                </c:pt>
                <c:pt idx="3958">
                  <c:v>11.291671818388796</c:v>
                </c:pt>
                <c:pt idx="3959">
                  <c:v>11.52797691595967</c:v>
                </c:pt>
                <c:pt idx="3960">
                  <c:v>11.790855600821835</c:v>
                </c:pt>
                <c:pt idx="3961">
                  <c:v>12.156660673342582</c:v>
                </c:pt>
                <c:pt idx="3962">
                  <c:v>12.263193514311862</c:v>
                </c:pt>
                <c:pt idx="3963">
                  <c:v>12.386824144491355</c:v>
                </c:pt>
                <c:pt idx="3964">
                  <c:v>12.504566152341182</c:v>
                </c:pt>
                <c:pt idx="3965">
                  <c:v>12.57551824623471</c:v>
                </c:pt>
                <c:pt idx="3966">
                  <c:v>12.624554787516917</c:v>
                </c:pt>
                <c:pt idx="3967">
                  <c:v>12.682472387299606</c:v>
                </c:pt>
                <c:pt idx="3968">
                  <c:v>12.517828805768572</c:v>
                </c:pt>
                <c:pt idx="3969">
                  <c:v>12.358100634912283</c:v>
                </c:pt>
                <c:pt idx="3970">
                  <c:v>12.390618766784337</c:v>
                </c:pt>
                <c:pt idx="3971">
                  <c:v>12.452112914839635</c:v>
                </c:pt>
                <c:pt idx="3972">
                  <c:v>12.661515649924407</c:v>
                </c:pt>
                <c:pt idx="3973">
                  <c:v>12.724859652701099</c:v>
                </c:pt>
                <c:pt idx="3974">
                  <c:v>12.566072761234695</c:v>
                </c:pt>
                <c:pt idx="3975">
                  <c:v>12.642174754668318</c:v>
                </c:pt>
                <c:pt idx="3976">
                  <c:v>12.964333800539125</c:v>
                </c:pt>
                <c:pt idx="3977">
                  <c:v>13.233338630570621</c:v>
                </c:pt>
                <c:pt idx="3978">
                  <c:v>13.427526520562944</c:v>
                </c:pt>
                <c:pt idx="3979">
                  <c:v>13.394659119328626</c:v>
                </c:pt>
                <c:pt idx="3980">
                  <c:v>13.490977779251839</c:v>
                </c:pt>
                <c:pt idx="3981">
                  <c:v>13.765764404415457</c:v>
                </c:pt>
                <c:pt idx="3982">
                  <c:v>14.040437500565522</c:v>
                </c:pt>
                <c:pt idx="3983">
                  <c:v>14.085205743216092</c:v>
                </c:pt>
                <c:pt idx="3984">
                  <c:v>14.058721628875636</c:v>
                </c:pt>
                <c:pt idx="3985">
                  <c:v>14.068142047255369</c:v>
                </c:pt>
                <c:pt idx="3986">
                  <c:v>14.122285675384521</c:v>
                </c:pt>
                <c:pt idx="3987">
                  <c:v>14.271655852074316</c:v>
                </c:pt>
                <c:pt idx="3988">
                  <c:v>14.406657151077439</c:v>
                </c:pt>
                <c:pt idx="3989">
                  <c:v>14.488813224444028</c:v>
                </c:pt>
                <c:pt idx="3990">
                  <c:v>14.376382813784835</c:v>
                </c:pt>
                <c:pt idx="3991">
                  <c:v>14.353812315425433</c:v>
                </c:pt>
                <c:pt idx="3992">
                  <c:v>14.401522979842527</c:v>
                </c:pt>
                <c:pt idx="3993">
                  <c:v>14.389129349515992</c:v>
                </c:pt>
                <c:pt idx="3994">
                  <c:v>14.420340186994448</c:v>
                </c:pt>
                <c:pt idx="3995">
                  <c:v>14.500011143704276</c:v>
                </c:pt>
                <c:pt idx="3996">
                  <c:v>14.505577943818768</c:v>
                </c:pt>
                <c:pt idx="3997">
                  <c:v>14.415505233379017</c:v>
                </c:pt>
                <c:pt idx="3998">
                  <c:v>14.27718281840748</c:v>
                </c:pt>
                <c:pt idx="3999">
                  <c:v>14.138266940859637</c:v>
                </c:pt>
                <c:pt idx="4000">
                  <c:v>14.050053392949231</c:v>
                </c:pt>
                <c:pt idx="4001">
                  <c:v>14.065162029985027</c:v>
                </c:pt>
                <c:pt idx="4002">
                  <c:v>14.144954746311175</c:v>
                </c:pt>
                <c:pt idx="4003">
                  <c:v>14.291637976997446</c:v>
                </c:pt>
                <c:pt idx="4004">
                  <c:v>14.484227609774724</c:v>
                </c:pt>
                <c:pt idx="4005">
                  <c:v>14.545618951905675</c:v>
                </c:pt>
                <c:pt idx="4006">
                  <c:v>14.684245273412506</c:v>
                </c:pt>
                <c:pt idx="4007">
                  <c:v>14.605298629238995</c:v>
                </c:pt>
                <c:pt idx="4008">
                  <c:v>14.207386468770297</c:v>
                </c:pt>
                <c:pt idx="4009">
                  <c:v>14.038433533365657</c:v>
                </c:pt>
                <c:pt idx="4010">
                  <c:v>13.97127220353916</c:v>
                </c:pt>
                <c:pt idx="4011">
                  <c:v>14.256341521820707</c:v>
                </c:pt>
                <c:pt idx="4012">
                  <c:v>14.352120237686785</c:v>
                </c:pt>
                <c:pt idx="4013">
                  <c:v>14.405770619115366</c:v>
                </c:pt>
                <c:pt idx="4014">
                  <c:v>14.58778968972522</c:v>
                </c:pt>
                <c:pt idx="4015">
                  <c:v>14.732938881097656</c:v>
                </c:pt>
                <c:pt idx="4016">
                  <c:v>14.823587624593962</c:v>
                </c:pt>
                <c:pt idx="4017">
                  <c:v>14.823214320151054</c:v>
                </c:pt>
                <c:pt idx="4018">
                  <c:v>14.955866018908862</c:v>
                </c:pt>
                <c:pt idx="4019">
                  <c:v>15.252054738902585</c:v>
                </c:pt>
                <c:pt idx="4020">
                  <c:v>15.439460817596256</c:v>
                </c:pt>
                <c:pt idx="4021">
                  <c:v>15.444904242896962</c:v>
                </c:pt>
                <c:pt idx="4022">
                  <c:v>15.23758576501327</c:v>
                </c:pt>
                <c:pt idx="4023">
                  <c:v>14.957873438358</c:v>
                </c:pt>
                <c:pt idx="4024">
                  <c:v>14.859392256741847</c:v>
                </c:pt>
                <c:pt idx="4025">
                  <c:v>14.877393601389736</c:v>
                </c:pt>
                <c:pt idx="4026">
                  <c:v>14.758175989712138</c:v>
                </c:pt>
                <c:pt idx="4027">
                  <c:v>14.670989768450509</c:v>
                </c:pt>
                <c:pt idx="4028">
                  <c:v>14.425168406884206</c:v>
                </c:pt>
                <c:pt idx="4029">
                  <c:v>14.384152819053279</c:v>
                </c:pt>
              </c:numCache>
            </c:numRef>
          </c:yVal>
          <c:smooth val="0"/>
          <c:extLst>
            <c:ext xmlns:c16="http://schemas.microsoft.com/office/drawing/2014/chart" uri="{C3380CC4-5D6E-409C-BE32-E72D297353CC}">
              <c16:uniqueId val="{00000000-B38A-4FD7-9AEE-BD658FEE2F7D}"/>
            </c:ext>
          </c:extLst>
        </c:ser>
        <c:ser>
          <c:idx val="1"/>
          <c:order val="1"/>
          <c:tx>
            <c:strRef>
              <c:f>'Graphs (2)'!$Y$2</c:f>
              <c:strCache>
                <c:ptCount val="1"/>
                <c:pt idx="0">
                  <c:v>N₂ after 24 hrs</c:v>
                </c:pt>
              </c:strCache>
            </c:strRef>
          </c:tx>
          <c:spPr>
            <a:ln w="12700" cap="rnd">
              <a:solidFill>
                <a:srgbClr val="CC7900"/>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Summary!$E$3:$E$4032</c:f>
              <c:numCache>
                <c:formatCode>0.000</c:formatCode>
                <c:ptCount val="4030"/>
                <c:pt idx="0">
                  <c:v>20.536760448693219</c:v>
                </c:pt>
                <c:pt idx="1">
                  <c:v>20.422039585149548</c:v>
                </c:pt>
                <c:pt idx="2">
                  <c:v>20.202857751378595</c:v>
                </c:pt>
                <c:pt idx="3">
                  <c:v>20.205816249611601</c:v>
                </c:pt>
                <c:pt idx="4">
                  <c:v>20.152380813682843</c:v>
                </c:pt>
                <c:pt idx="5">
                  <c:v>19.968129934714575</c:v>
                </c:pt>
                <c:pt idx="6">
                  <c:v>19.871195059912942</c:v>
                </c:pt>
                <c:pt idx="7">
                  <c:v>19.845956912371438</c:v>
                </c:pt>
                <c:pt idx="8">
                  <c:v>19.922496396581071</c:v>
                </c:pt>
                <c:pt idx="9">
                  <c:v>19.803349663096633</c:v>
                </c:pt>
                <c:pt idx="10">
                  <c:v>19.756878495946353</c:v>
                </c:pt>
                <c:pt idx="11">
                  <c:v>19.676892851099272</c:v>
                </c:pt>
                <c:pt idx="12">
                  <c:v>19.757901835108377</c:v>
                </c:pt>
                <c:pt idx="13">
                  <c:v>19.697887047165889</c:v>
                </c:pt>
                <c:pt idx="14">
                  <c:v>19.606425235402387</c:v>
                </c:pt>
                <c:pt idx="15">
                  <c:v>19.571914807354716</c:v>
                </c:pt>
                <c:pt idx="16">
                  <c:v>19.716327341217205</c:v>
                </c:pt>
                <c:pt idx="17">
                  <c:v>19.628230602309493</c:v>
                </c:pt>
                <c:pt idx="18">
                  <c:v>19.616048422491691</c:v>
                </c:pt>
                <c:pt idx="19">
                  <c:v>19.69874502715183</c:v>
                </c:pt>
                <c:pt idx="20">
                  <c:v>19.898153617875444</c:v>
                </c:pt>
                <c:pt idx="21">
                  <c:v>19.927468438311703</c:v>
                </c:pt>
                <c:pt idx="22">
                  <c:v>19.926247034428158</c:v>
                </c:pt>
                <c:pt idx="23">
                  <c:v>19.76798812975947</c:v>
                </c:pt>
                <c:pt idx="24">
                  <c:v>19.888740809788981</c:v>
                </c:pt>
                <c:pt idx="25">
                  <c:v>20.01134377231125</c:v>
                </c:pt>
                <c:pt idx="26">
                  <c:v>19.922925948355282</c:v>
                </c:pt>
                <c:pt idx="27">
                  <c:v>19.733122281848431</c:v>
                </c:pt>
                <c:pt idx="28">
                  <c:v>19.639768026936924</c:v>
                </c:pt>
                <c:pt idx="29">
                  <c:v>19.488337039993795</c:v>
                </c:pt>
                <c:pt idx="30">
                  <c:v>19.183475188816629</c:v>
                </c:pt>
                <c:pt idx="31">
                  <c:v>18.915746194112149</c:v>
                </c:pt>
                <c:pt idx="32">
                  <c:v>18.65338066081172</c:v>
                </c:pt>
                <c:pt idx="33">
                  <c:v>18.601812877912071</c:v>
                </c:pt>
                <c:pt idx="34">
                  <c:v>18.662160575588089</c:v>
                </c:pt>
                <c:pt idx="35">
                  <c:v>18.734965672796964</c:v>
                </c:pt>
                <c:pt idx="36">
                  <c:v>18.725460817610347</c:v>
                </c:pt>
                <c:pt idx="37">
                  <c:v>18.756984316373433</c:v>
                </c:pt>
                <c:pt idx="38">
                  <c:v>18.471581513807223</c:v>
                </c:pt>
                <c:pt idx="39">
                  <c:v>18.298908671166547</c:v>
                </c:pt>
                <c:pt idx="40">
                  <c:v>18.289818517923763</c:v>
                </c:pt>
                <c:pt idx="41">
                  <c:v>18.226647677789174</c:v>
                </c:pt>
                <c:pt idx="42">
                  <c:v>18.133177927111461</c:v>
                </c:pt>
                <c:pt idx="43">
                  <c:v>18.327362102722237</c:v>
                </c:pt>
                <c:pt idx="44">
                  <c:v>18.527176769967593</c:v>
                </c:pt>
                <c:pt idx="45">
                  <c:v>18.524643862598051</c:v>
                </c:pt>
                <c:pt idx="46">
                  <c:v>18.389780715503022</c:v>
                </c:pt>
                <c:pt idx="47">
                  <c:v>18.214599542166106</c:v>
                </c:pt>
                <c:pt idx="48">
                  <c:v>18.34925047755349</c:v>
                </c:pt>
                <c:pt idx="49">
                  <c:v>18.497632393858133</c:v>
                </c:pt>
                <c:pt idx="50">
                  <c:v>18.743746511471098</c:v>
                </c:pt>
                <c:pt idx="51">
                  <c:v>18.972701139279629</c:v>
                </c:pt>
                <c:pt idx="52">
                  <c:v>19.012550534831668</c:v>
                </c:pt>
                <c:pt idx="53">
                  <c:v>19.011185250267769</c:v>
                </c:pt>
                <c:pt idx="54">
                  <c:v>18.924986846084582</c:v>
                </c:pt>
                <c:pt idx="55">
                  <c:v>18.789036221898716</c:v>
                </c:pt>
                <c:pt idx="56">
                  <c:v>18.543245392439388</c:v>
                </c:pt>
                <c:pt idx="57">
                  <c:v>18.667843715390696</c:v>
                </c:pt>
                <c:pt idx="58">
                  <c:v>18.853390928254115</c:v>
                </c:pt>
                <c:pt idx="59">
                  <c:v>18.850041103199676</c:v>
                </c:pt>
                <c:pt idx="60">
                  <c:v>18.608443678796164</c:v>
                </c:pt>
                <c:pt idx="61">
                  <c:v>18.44310138077876</c:v>
                </c:pt>
                <c:pt idx="62">
                  <c:v>18.250641381562716</c:v>
                </c:pt>
                <c:pt idx="63">
                  <c:v>17.932245267773048</c:v>
                </c:pt>
                <c:pt idx="64">
                  <c:v>17.734302660364914</c:v>
                </c:pt>
                <c:pt idx="65">
                  <c:v>17.624861723695236</c:v>
                </c:pt>
                <c:pt idx="66">
                  <c:v>17.606793978150247</c:v>
                </c:pt>
                <c:pt idx="67">
                  <c:v>17.564834575178207</c:v>
                </c:pt>
                <c:pt idx="68">
                  <c:v>17.406047016356759</c:v>
                </c:pt>
                <c:pt idx="69">
                  <c:v>17.338465083115736</c:v>
                </c:pt>
                <c:pt idx="70">
                  <c:v>17.119722464599953</c:v>
                </c:pt>
                <c:pt idx="71">
                  <c:v>16.998953939142289</c:v>
                </c:pt>
                <c:pt idx="72">
                  <c:v>16.921187526743996</c:v>
                </c:pt>
                <c:pt idx="73">
                  <c:v>16.790914956398996</c:v>
                </c:pt>
                <c:pt idx="74">
                  <c:v>16.663187223687949</c:v>
                </c:pt>
                <c:pt idx="75">
                  <c:v>16.538261654485808</c:v>
                </c:pt>
                <c:pt idx="76">
                  <c:v>16.667437671226402</c:v>
                </c:pt>
                <c:pt idx="77">
                  <c:v>16.706215384838824</c:v>
                </c:pt>
                <c:pt idx="78">
                  <c:v>16.707151732232127</c:v>
                </c:pt>
                <c:pt idx="79">
                  <c:v>16.840209286914902</c:v>
                </c:pt>
                <c:pt idx="80">
                  <c:v>16.937559357726293</c:v>
                </c:pt>
                <c:pt idx="81">
                  <c:v>16.973615714488716</c:v>
                </c:pt>
                <c:pt idx="82">
                  <c:v>17.042244965610813</c:v>
                </c:pt>
                <c:pt idx="83">
                  <c:v>17.181061775346727</c:v>
                </c:pt>
                <c:pt idx="84">
                  <c:v>17.279104012002463</c:v>
                </c:pt>
                <c:pt idx="85">
                  <c:v>17.199943793880731</c:v>
                </c:pt>
                <c:pt idx="86">
                  <c:v>17.290019267451878</c:v>
                </c:pt>
                <c:pt idx="87">
                  <c:v>17.46408074647654</c:v>
                </c:pt>
                <c:pt idx="88">
                  <c:v>17.49452699266487</c:v>
                </c:pt>
                <c:pt idx="89">
                  <c:v>17.11156308742396</c:v>
                </c:pt>
                <c:pt idx="90">
                  <c:v>16.949135172124311</c:v>
                </c:pt>
                <c:pt idx="91">
                  <c:v>17.030481885450655</c:v>
                </c:pt>
                <c:pt idx="92">
                  <c:v>17.200831594165674</c:v>
                </c:pt>
                <c:pt idx="93">
                  <c:v>17.240496905102791</c:v>
                </c:pt>
                <c:pt idx="94">
                  <c:v>17.354567925810464</c:v>
                </c:pt>
                <c:pt idx="95">
                  <c:v>17.495366862375779</c:v>
                </c:pt>
                <c:pt idx="96">
                  <c:v>17.702244470855895</c:v>
                </c:pt>
                <c:pt idx="97">
                  <c:v>17.874027426521376</c:v>
                </c:pt>
                <c:pt idx="98">
                  <c:v>18.030036757030057</c:v>
                </c:pt>
                <c:pt idx="99">
                  <c:v>17.859671944876439</c:v>
                </c:pt>
                <c:pt idx="100">
                  <c:v>17.74367631538966</c:v>
                </c:pt>
                <c:pt idx="101">
                  <c:v>17.770875546165158</c:v>
                </c:pt>
                <c:pt idx="102">
                  <c:v>18.146080133709646</c:v>
                </c:pt>
                <c:pt idx="103">
                  <c:v>18.443994710649797</c:v>
                </c:pt>
                <c:pt idx="104">
                  <c:v>18.592028762866576</c:v>
                </c:pt>
                <c:pt idx="105">
                  <c:v>18.770078865365758</c:v>
                </c:pt>
                <c:pt idx="106">
                  <c:v>18.944018477980514</c:v>
                </c:pt>
                <c:pt idx="107">
                  <c:v>19.046091296989761</c:v>
                </c:pt>
                <c:pt idx="108">
                  <c:v>19.071336845921046</c:v>
                </c:pt>
                <c:pt idx="109">
                  <c:v>19.287014948330683</c:v>
                </c:pt>
                <c:pt idx="110">
                  <c:v>19.73893254854622</c:v>
                </c:pt>
                <c:pt idx="111">
                  <c:v>20.195211660715231</c:v>
                </c:pt>
                <c:pt idx="112">
                  <c:v>20.585188802777179</c:v>
                </c:pt>
                <c:pt idx="113">
                  <c:v>20.895179432593029</c:v>
                </c:pt>
                <c:pt idx="114">
                  <c:v>20.982788563373937</c:v>
                </c:pt>
                <c:pt idx="115">
                  <c:v>21.047460958693502</c:v>
                </c:pt>
                <c:pt idx="116">
                  <c:v>21.316725658487051</c:v>
                </c:pt>
                <c:pt idx="117">
                  <c:v>21.451426163508849</c:v>
                </c:pt>
                <c:pt idx="118">
                  <c:v>21.368501902191515</c:v>
                </c:pt>
                <c:pt idx="119">
                  <c:v>21.27163047661309</c:v>
                </c:pt>
                <c:pt idx="120">
                  <c:v>21.218837186542373</c:v>
                </c:pt>
                <c:pt idx="121">
                  <c:v>21.218842901979411</c:v>
                </c:pt>
                <c:pt idx="122">
                  <c:v>21.308658229953817</c:v>
                </c:pt>
                <c:pt idx="123">
                  <c:v>21.107458117092104</c:v>
                </c:pt>
                <c:pt idx="124">
                  <c:v>20.785495013897769</c:v>
                </c:pt>
                <c:pt idx="125">
                  <c:v>20.548224558298749</c:v>
                </c:pt>
                <c:pt idx="126">
                  <c:v>20.573002541760033</c:v>
                </c:pt>
                <c:pt idx="127">
                  <c:v>20.636047168200079</c:v>
                </c:pt>
                <c:pt idx="128">
                  <c:v>20.47727712670239</c:v>
                </c:pt>
                <c:pt idx="129">
                  <c:v>20.371302557234316</c:v>
                </c:pt>
                <c:pt idx="130">
                  <c:v>20.216287230809996</c:v>
                </c:pt>
                <c:pt idx="131">
                  <c:v>20.124898555264956</c:v>
                </c:pt>
                <c:pt idx="132">
                  <c:v>19.894880041353677</c:v>
                </c:pt>
                <c:pt idx="133">
                  <c:v>19.823049922183994</c:v>
                </c:pt>
                <c:pt idx="134">
                  <c:v>19.888177159641664</c:v>
                </c:pt>
                <c:pt idx="135">
                  <c:v>19.969093710143966</c:v>
                </c:pt>
                <c:pt idx="136">
                  <c:v>20.017867374917202</c:v>
                </c:pt>
                <c:pt idx="137">
                  <c:v>19.940291035786522</c:v>
                </c:pt>
                <c:pt idx="138">
                  <c:v>19.660510512112936</c:v>
                </c:pt>
                <c:pt idx="139">
                  <c:v>19.257978869695847</c:v>
                </c:pt>
                <c:pt idx="140">
                  <c:v>19.068442832016469</c:v>
                </c:pt>
                <c:pt idx="141">
                  <c:v>18.963918370948473</c:v>
                </c:pt>
                <c:pt idx="142">
                  <c:v>19.008474303472592</c:v>
                </c:pt>
                <c:pt idx="143">
                  <c:v>19.127730262903945</c:v>
                </c:pt>
                <c:pt idx="144">
                  <c:v>19.261304927293686</c:v>
                </c:pt>
                <c:pt idx="145">
                  <c:v>19.364314389340223</c:v>
                </c:pt>
                <c:pt idx="146">
                  <c:v>19.532495465880466</c:v>
                </c:pt>
                <c:pt idx="147">
                  <c:v>19.625927587834529</c:v>
                </c:pt>
                <c:pt idx="148">
                  <c:v>19.621481119051424</c:v>
                </c:pt>
                <c:pt idx="149">
                  <c:v>19.539322019500645</c:v>
                </c:pt>
                <c:pt idx="150">
                  <c:v>19.552053471624195</c:v>
                </c:pt>
                <c:pt idx="151">
                  <c:v>19.46224253615944</c:v>
                </c:pt>
                <c:pt idx="152">
                  <c:v>19.467433430810178</c:v>
                </c:pt>
                <c:pt idx="153">
                  <c:v>19.568494470457971</c:v>
                </c:pt>
                <c:pt idx="154">
                  <c:v>19.768147385325232</c:v>
                </c:pt>
                <c:pt idx="155">
                  <c:v>19.934417637416455</c:v>
                </c:pt>
                <c:pt idx="156">
                  <c:v>20.071414413514471</c:v>
                </c:pt>
                <c:pt idx="157">
                  <c:v>20.193087001044105</c:v>
                </c:pt>
                <c:pt idx="158">
                  <c:v>20.254393968721519</c:v>
                </c:pt>
                <c:pt idx="159">
                  <c:v>20.006791055928357</c:v>
                </c:pt>
                <c:pt idx="160">
                  <c:v>19.656997651885728</c:v>
                </c:pt>
                <c:pt idx="161">
                  <c:v>19.499256466030847</c:v>
                </c:pt>
                <c:pt idx="162">
                  <c:v>19.368630362871684</c:v>
                </c:pt>
                <c:pt idx="163">
                  <c:v>19.274283275414021</c:v>
                </c:pt>
                <c:pt idx="164">
                  <c:v>19.322681875743104</c:v>
                </c:pt>
                <c:pt idx="165">
                  <c:v>19.254664546144895</c:v>
                </c:pt>
                <c:pt idx="166">
                  <c:v>19.17428834375222</c:v>
                </c:pt>
                <c:pt idx="167">
                  <c:v>19.027671606727477</c:v>
                </c:pt>
                <c:pt idx="168">
                  <c:v>18.761722126464004</c:v>
                </c:pt>
                <c:pt idx="169">
                  <c:v>18.607295806567723</c:v>
                </c:pt>
                <c:pt idx="170">
                  <c:v>18.519590710576622</c:v>
                </c:pt>
                <c:pt idx="171">
                  <c:v>18.426004828026208</c:v>
                </c:pt>
                <c:pt idx="172">
                  <c:v>18.579462635141912</c:v>
                </c:pt>
                <c:pt idx="173">
                  <c:v>18.645434475780302</c:v>
                </c:pt>
                <c:pt idx="174">
                  <c:v>18.591095973659925</c:v>
                </c:pt>
                <c:pt idx="175">
                  <c:v>18.410396991891641</c:v>
                </c:pt>
                <c:pt idx="176">
                  <c:v>18.190327735123351</c:v>
                </c:pt>
                <c:pt idx="177">
                  <c:v>18.107272607600109</c:v>
                </c:pt>
                <c:pt idx="178">
                  <c:v>18.118427580370774</c:v>
                </c:pt>
                <c:pt idx="179">
                  <c:v>18.539135433523441</c:v>
                </c:pt>
                <c:pt idx="180">
                  <c:v>18.921659667584219</c:v>
                </c:pt>
                <c:pt idx="181">
                  <c:v>18.976123236492406</c:v>
                </c:pt>
                <c:pt idx="182">
                  <c:v>18.993612848000467</c:v>
                </c:pt>
                <c:pt idx="183">
                  <c:v>19.116893294289408</c:v>
                </c:pt>
                <c:pt idx="184">
                  <c:v>19.252065908346161</c:v>
                </c:pt>
                <c:pt idx="185">
                  <c:v>19.524775193179654</c:v>
                </c:pt>
                <c:pt idx="186">
                  <c:v>19.639237292620333</c:v>
                </c:pt>
                <c:pt idx="187">
                  <c:v>19.872220801579211</c:v>
                </c:pt>
                <c:pt idx="188">
                  <c:v>20.15427269848978</c:v>
                </c:pt>
                <c:pt idx="189">
                  <c:v>20.184916519397525</c:v>
                </c:pt>
                <c:pt idx="190">
                  <c:v>20.321654737838877</c:v>
                </c:pt>
                <c:pt idx="191">
                  <c:v>20.538534342875277</c:v>
                </c:pt>
                <c:pt idx="192">
                  <c:v>20.725811500337631</c:v>
                </c:pt>
                <c:pt idx="193">
                  <c:v>20.816603783254234</c:v>
                </c:pt>
                <c:pt idx="194">
                  <c:v>20.827025112729633</c:v>
                </c:pt>
                <c:pt idx="195">
                  <c:v>20.802499180613143</c:v>
                </c:pt>
                <c:pt idx="196">
                  <c:v>20.595911446944363</c:v>
                </c:pt>
                <c:pt idx="197">
                  <c:v>20.242555882485554</c:v>
                </c:pt>
                <c:pt idx="198">
                  <c:v>20.022207360922952</c:v>
                </c:pt>
                <c:pt idx="199">
                  <c:v>19.837073914761159</c:v>
                </c:pt>
                <c:pt idx="200">
                  <c:v>19.622713377428081</c:v>
                </c:pt>
                <c:pt idx="201">
                  <c:v>19.498543553805703</c:v>
                </c:pt>
                <c:pt idx="202">
                  <c:v>19.532454985578251</c:v>
                </c:pt>
                <c:pt idx="203">
                  <c:v>19.416360420807639</c:v>
                </c:pt>
                <c:pt idx="204">
                  <c:v>19.372330245017171</c:v>
                </c:pt>
                <c:pt idx="205">
                  <c:v>19.238456391043808</c:v>
                </c:pt>
                <c:pt idx="206">
                  <c:v>19.125156266917205</c:v>
                </c:pt>
                <c:pt idx="207">
                  <c:v>19.092292170038732</c:v>
                </c:pt>
                <c:pt idx="208">
                  <c:v>19.197559389293474</c:v>
                </c:pt>
                <c:pt idx="209">
                  <c:v>19.109213890608952</c:v>
                </c:pt>
                <c:pt idx="210">
                  <c:v>18.649989575860392</c:v>
                </c:pt>
                <c:pt idx="211">
                  <c:v>18.444962878027109</c:v>
                </c:pt>
                <c:pt idx="212">
                  <c:v>18.327844866567073</c:v>
                </c:pt>
                <c:pt idx="213">
                  <c:v>18.332000460584027</c:v>
                </c:pt>
                <c:pt idx="214">
                  <c:v>18.296214482006636</c:v>
                </c:pt>
                <c:pt idx="215">
                  <c:v>18.262927856060884</c:v>
                </c:pt>
                <c:pt idx="216">
                  <c:v>18.279626087335203</c:v>
                </c:pt>
                <c:pt idx="217">
                  <c:v>18.295111274792838</c:v>
                </c:pt>
                <c:pt idx="218">
                  <c:v>18.206241712324857</c:v>
                </c:pt>
                <c:pt idx="219">
                  <c:v>18.262336088144128</c:v>
                </c:pt>
                <c:pt idx="220">
                  <c:v>18.150818394577506</c:v>
                </c:pt>
                <c:pt idx="221">
                  <c:v>18.098396584409578</c:v>
                </c:pt>
                <c:pt idx="222">
                  <c:v>18.212763660940816</c:v>
                </c:pt>
                <c:pt idx="223">
                  <c:v>18.198982814120519</c:v>
                </c:pt>
                <c:pt idx="224">
                  <c:v>18.204678370428898</c:v>
                </c:pt>
                <c:pt idx="225">
                  <c:v>17.964171347413764</c:v>
                </c:pt>
                <c:pt idx="226">
                  <c:v>17.89116492796877</c:v>
                </c:pt>
                <c:pt idx="227">
                  <c:v>17.888780853888331</c:v>
                </c:pt>
                <c:pt idx="228">
                  <c:v>18.020762590664631</c:v>
                </c:pt>
                <c:pt idx="229">
                  <c:v>18.332409489007794</c:v>
                </c:pt>
                <c:pt idx="230">
                  <c:v>18.450068611233363</c:v>
                </c:pt>
                <c:pt idx="231">
                  <c:v>18.480728866860876</c:v>
                </c:pt>
                <c:pt idx="232">
                  <c:v>18.461836374032448</c:v>
                </c:pt>
                <c:pt idx="233">
                  <c:v>18.548697470134119</c:v>
                </c:pt>
                <c:pt idx="234">
                  <c:v>18.628561213067389</c:v>
                </c:pt>
                <c:pt idx="235">
                  <c:v>18.728513371909564</c:v>
                </c:pt>
                <c:pt idx="236">
                  <c:v>18.893741713877393</c:v>
                </c:pt>
                <c:pt idx="237">
                  <c:v>18.919594239146857</c:v>
                </c:pt>
                <c:pt idx="238">
                  <c:v>19.042383724210694</c:v>
                </c:pt>
                <c:pt idx="239">
                  <c:v>19.227460096553134</c:v>
                </c:pt>
                <c:pt idx="240">
                  <c:v>19.168669005665606</c:v>
                </c:pt>
                <c:pt idx="241">
                  <c:v>19.18930322884577</c:v>
                </c:pt>
                <c:pt idx="242">
                  <c:v>19.10197530303121</c:v>
                </c:pt>
                <c:pt idx="243">
                  <c:v>19.180979964861912</c:v>
                </c:pt>
                <c:pt idx="244">
                  <c:v>19.168795859035775</c:v>
                </c:pt>
                <c:pt idx="245">
                  <c:v>19.077817008327408</c:v>
                </c:pt>
                <c:pt idx="246">
                  <c:v>18.939846239933996</c:v>
                </c:pt>
                <c:pt idx="247">
                  <c:v>18.852023132829267</c:v>
                </c:pt>
                <c:pt idx="248">
                  <c:v>18.574253504181044</c:v>
                </c:pt>
                <c:pt idx="249">
                  <c:v>18.461545793794421</c:v>
                </c:pt>
                <c:pt idx="250">
                  <c:v>18.424256416635441</c:v>
                </c:pt>
                <c:pt idx="251">
                  <c:v>18.52257371051979</c:v>
                </c:pt>
                <c:pt idx="252">
                  <c:v>18.598892682141351</c:v>
                </c:pt>
                <c:pt idx="253">
                  <c:v>18.733113337752474</c:v>
                </c:pt>
                <c:pt idx="254">
                  <c:v>18.905815151321697</c:v>
                </c:pt>
                <c:pt idx="255">
                  <c:v>18.995131790040919</c:v>
                </c:pt>
                <c:pt idx="256">
                  <c:v>19.011850635590573</c:v>
                </c:pt>
                <c:pt idx="257">
                  <c:v>18.940581881539998</c:v>
                </c:pt>
                <c:pt idx="258">
                  <c:v>19.034629744538606</c:v>
                </c:pt>
                <c:pt idx="259">
                  <c:v>18.969180548132027</c:v>
                </c:pt>
                <c:pt idx="260">
                  <c:v>19.061767090023302</c:v>
                </c:pt>
                <c:pt idx="261">
                  <c:v>19.251070593400069</c:v>
                </c:pt>
                <c:pt idx="262">
                  <c:v>19.375286954320867</c:v>
                </c:pt>
                <c:pt idx="263">
                  <c:v>19.442041385719499</c:v>
                </c:pt>
                <c:pt idx="264">
                  <c:v>19.311642301330192</c:v>
                </c:pt>
                <c:pt idx="265">
                  <c:v>19.14493350687372</c:v>
                </c:pt>
                <c:pt idx="266">
                  <c:v>19.035640110887002</c:v>
                </c:pt>
                <c:pt idx="267">
                  <c:v>19.208787400396901</c:v>
                </c:pt>
                <c:pt idx="268">
                  <c:v>19.413276200341379</c:v>
                </c:pt>
                <c:pt idx="269">
                  <c:v>19.494464801426894</c:v>
                </c:pt>
                <c:pt idx="270">
                  <c:v>19.494197760171573</c:v>
                </c:pt>
                <c:pt idx="271">
                  <c:v>19.65213765401365</c:v>
                </c:pt>
                <c:pt idx="272">
                  <c:v>19.81778393072636</c:v>
                </c:pt>
                <c:pt idx="273">
                  <c:v>19.611384090728372</c:v>
                </c:pt>
                <c:pt idx="274">
                  <c:v>19.419224890575091</c:v>
                </c:pt>
                <c:pt idx="275">
                  <c:v>19.531104456605252</c:v>
                </c:pt>
                <c:pt idx="276">
                  <c:v>19.8119664739367</c:v>
                </c:pt>
                <c:pt idx="277">
                  <c:v>20.175834624227949</c:v>
                </c:pt>
                <c:pt idx="278">
                  <c:v>20.280362419492761</c:v>
                </c:pt>
                <c:pt idx="279">
                  <c:v>20.203699217449035</c:v>
                </c:pt>
                <c:pt idx="280">
                  <c:v>19.973626357939008</c:v>
                </c:pt>
                <c:pt idx="281">
                  <c:v>19.710067537406118</c:v>
                </c:pt>
                <c:pt idx="282">
                  <c:v>19.455624533117767</c:v>
                </c:pt>
                <c:pt idx="283">
                  <c:v>19.324451790221499</c:v>
                </c:pt>
                <c:pt idx="284">
                  <c:v>19.245668656861124</c:v>
                </c:pt>
                <c:pt idx="285">
                  <c:v>19.30778330125527</c:v>
                </c:pt>
                <c:pt idx="286">
                  <c:v>19.365802460982145</c:v>
                </c:pt>
                <c:pt idx="287">
                  <c:v>19.34422679444452</c:v>
                </c:pt>
                <c:pt idx="288">
                  <c:v>19.365064544215372</c:v>
                </c:pt>
                <c:pt idx="289">
                  <c:v>19.420024490065373</c:v>
                </c:pt>
                <c:pt idx="290">
                  <c:v>19.555073584329193</c:v>
                </c:pt>
                <c:pt idx="291">
                  <c:v>19.757336929881372</c:v>
                </c:pt>
                <c:pt idx="292">
                  <c:v>19.911245604053732</c:v>
                </c:pt>
                <c:pt idx="293">
                  <c:v>20.154730798438365</c:v>
                </c:pt>
                <c:pt idx="294">
                  <c:v>20.342564850945671</c:v>
                </c:pt>
                <c:pt idx="295">
                  <c:v>20.593743090925219</c:v>
                </c:pt>
                <c:pt idx="296">
                  <c:v>20.905694944094044</c:v>
                </c:pt>
                <c:pt idx="297">
                  <c:v>21.059914972144803</c:v>
                </c:pt>
                <c:pt idx="298">
                  <c:v>21.024661901872193</c:v>
                </c:pt>
                <c:pt idx="299">
                  <c:v>21.007065760653795</c:v>
                </c:pt>
                <c:pt idx="300">
                  <c:v>20.999462492237544</c:v>
                </c:pt>
                <c:pt idx="301">
                  <c:v>21.013174613235979</c:v>
                </c:pt>
                <c:pt idx="302">
                  <c:v>20.750895835655765</c:v>
                </c:pt>
                <c:pt idx="303">
                  <c:v>20.790289170617136</c:v>
                </c:pt>
                <c:pt idx="304">
                  <c:v>20.695383752047579</c:v>
                </c:pt>
                <c:pt idx="305">
                  <c:v>20.593353289581074</c:v>
                </c:pt>
                <c:pt idx="306">
                  <c:v>20.680657724315139</c:v>
                </c:pt>
                <c:pt idx="307">
                  <c:v>20.690329293400723</c:v>
                </c:pt>
                <c:pt idx="308">
                  <c:v>20.716324118984275</c:v>
                </c:pt>
                <c:pt idx="309">
                  <c:v>20.669428155975453</c:v>
                </c:pt>
                <c:pt idx="310">
                  <c:v>20.430036651614</c:v>
                </c:pt>
                <c:pt idx="311">
                  <c:v>20.301843369945612</c:v>
                </c:pt>
                <c:pt idx="312">
                  <c:v>20.179286524914318</c:v>
                </c:pt>
                <c:pt idx="313">
                  <c:v>19.921238229302869</c:v>
                </c:pt>
                <c:pt idx="314">
                  <c:v>19.713609171013911</c:v>
                </c:pt>
                <c:pt idx="315">
                  <c:v>19.602477717992763</c:v>
                </c:pt>
                <c:pt idx="316">
                  <c:v>19.477503618414058</c:v>
                </c:pt>
                <c:pt idx="317">
                  <c:v>19.279287008894769</c:v>
                </c:pt>
                <c:pt idx="318">
                  <c:v>18.883768051337242</c:v>
                </c:pt>
                <c:pt idx="319">
                  <c:v>18.512074014114802</c:v>
                </c:pt>
                <c:pt idx="320">
                  <c:v>18.309652179818674</c:v>
                </c:pt>
                <c:pt idx="321">
                  <c:v>18.051140581262953</c:v>
                </c:pt>
                <c:pt idx="322">
                  <c:v>17.821516464051218</c:v>
                </c:pt>
                <c:pt idx="323">
                  <c:v>17.791619468313367</c:v>
                </c:pt>
                <c:pt idx="324">
                  <c:v>17.690719507687515</c:v>
                </c:pt>
                <c:pt idx="325">
                  <c:v>17.780611683079634</c:v>
                </c:pt>
                <c:pt idx="326">
                  <c:v>18.045994789471301</c:v>
                </c:pt>
                <c:pt idx="327">
                  <c:v>18.00153284385582</c:v>
                </c:pt>
                <c:pt idx="328">
                  <c:v>17.832256057882738</c:v>
                </c:pt>
                <c:pt idx="329">
                  <c:v>17.573490128430631</c:v>
                </c:pt>
                <c:pt idx="330">
                  <c:v>17.532064224591792</c:v>
                </c:pt>
                <c:pt idx="331">
                  <c:v>17.666881420056402</c:v>
                </c:pt>
                <c:pt idx="332">
                  <c:v>17.973279531431643</c:v>
                </c:pt>
                <c:pt idx="333">
                  <c:v>18.430356704872302</c:v>
                </c:pt>
                <c:pt idx="334">
                  <c:v>18.696904838570958</c:v>
                </c:pt>
                <c:pt idx="335">
                  <c:v>19.022279252841248</c:v>
                </c:pt>
                <c:pt idx="336">
                  <c:v>19.521287627910937</c:v>
                </c:pt>
                <c:pt idx="337">
                  <c:v>19.926585044085535</c:v>
                </c:pt>
                <c:pt idx="338">
                  <c:v>20.261587928243731</c:v>
                </c:pt>
                <c:pt idx="339">
                  <c:v>20.560648000202008</c:v>
                </c:pt>
                <c:pt idx="340">
                  <c:v>20.895578437845703</c:v>
                </c:pt>
                <c:pt idx="341">
                  <c:v>21.199267356226475</c:v>
                </c:pt>
                <c:pt idx="342">
                  <c:v>21.518566411654085</c:v>
                </c:pt>
                <c:pt idx="343">
                  <c:v>21.664809143801389</c:v>
                </c:pt>
                <c:pt idx="344">
                  <c:v>21.511885497022469</c:v>
                </c:pt>
                <c:pt idx="345">
                  <c:v>21.6003180971889</c:v>
                </c:pt>
                <c:pt idx="346">
                  <c:v>21.450272388479899</c:v>
                </c:pt>
                <c:pt idx="347">
                  <c:v>21.325605855745362</c:v>
                </c:pt>
                <c:pt idx="348">
                  <c:v>21.329224319887818</c:v>
                </c:pt>
                <c:pt idx="349">
                  <c:v>21.193498718043493</c:v>
                </c:pt>
                <c:pt idx="350">
                  <c:v>20.974760095276544</c:v>
                </c:pt>
                <c:pt idx="351">
                  <c:v>20.888462335937845</c:v>
                </c:pt>
                <c:pt idx="352">
                  <c:v>20.976259597137314</c:v>
                </c:pt>
                <c:pt idx="353">
                  <c:v>21.103670987190039</c:v>
                </c:pt>
                <c:pt idx="354">
                  <c:v>21.045807864370911</c:v>
                </c:pt>
                <c:pt idx="355">
                  <c:v>20.791454162691849</c:v>
                </c:pt>
                <c:pt idx="356">
                  <c:v>20.735132979478195</c:v>
                </c:pt>
                <c:pt idx="357">
                  <c:v>20.747814246026</c:v>
                </c:pt>
                <c:pt idx="358">
                  <c:v>20.846429024752176</c:v>
                </c:pt>
                <c:pt idx="359">
                  <c:v>21.020735799329778</c:v>
                </c:pt>
                <c:pt idx="360">
                  <c:v>20.804105848993313</c:v>
                </c:pt>
                <c:pt idx="361">
                  <c:v>20.711193580777984</c:v>
                </c:pt>
                <c:pt idx="362">
                  <c:v>20.8810920778091</c:v>
                </c:pt>
                <c:pt idx="363">
                  <c:v>21.057627430877421</c:v>
                </c:pt>
                <c:pt idx="364">
                  <c:v>21.147666465992149</c:v>
                </c:pt>
                <c:pt idx="365">
                  <c:v>21.325906802060103</c:v>
                </c:pt>
                <c:pt idx="366">
                  <c:v>21.386769879012789</c:v>
                </c:pt>
                <c:pt idx="367">
                  <c:v>21.304364086344876</c:v>
                </c:pt>
                <c:pt idx="368">
                  <c:v>21.289335809370019</c:v>
                </c:pt>
                <c:pt idx="369">
                  <c:v>21.379292904037396</c:v>
                </c:pt>
                <c:pt idx="370">
                  <c:v>21.383158594443795</c:v>
                </c:pt>
                <c:pt idx="371">
                  <c:v>21.228541933570657</c:v>
                </c:pt>
                <c:pt idx="372">
                  <c:v>21.136560783822382</c:v>
                </c:pt>
                <c:pt idx="373">
                  <c:v>21.119084257993983</c:v>
                </c:pt>
                <c:pt idx="374">
                  <c:v>21.201659593617549</c:v>
                </c:pt>
                <c:pt idx="375">
                  <c:v>21.24537954866183</c:v>
                </c:pt>
                <c:pt idx="376">
                  <c:v>21.000245747696962</c:v>
                </c:pt>
                <c:pt idx="377">
                  <c:v>20.719116327523565</c:v>
                </c:pt>
                <c:pt idx="378">
                  <c:v>20.539181378424555</c:v>
                </c:pt>
                <c:pt idx="379">
                  <c:v>20.250170427640821</c:v>
                </c:pt>
                <c:pt idx="380">
                  <c:v>19.931550686364417</c:v>
                </c:pt>
                <c:pt idx="381">
                  <c:v>19.65529412495744</c:v>
                </c:pt>
                <c:pt idx="382">
                  <c:v>19.610809548313139</c:v>
                </c:pt>
                <c:pt idx="383">
                  <c:v>19.546942835453045</c:v>
                </c:pt>
                <c:pt idx="384">
                  <c:v>19.493896797301733</c:v>
                </c:pt>
                <c:pt idx="385">
                  <c:v>19.466975419948298</c:v>
                </c:pt>
                <c:pt idx="386">
                  <c:v>19.532875925354503</c:v>
                </c:pt>
                <c:pt idx="387">
                  <c:v>19.607873008773389</c:v>
                </c:pt>
                <c:pt idx="388">
                  <c:v>19.828264526627532</c:v>
                </c:pt>
                <c:pt idx="389">
                  <c:v>19.874455284646935</c:v>
                </c:pt>
                <c:pt idx="390">
                  <c:v>19.763950845699274</c:v>
                </c:pt>
                <c:pt idx="391">
                  <c:v>19.380303358129165</c:v>
                </c:pt>
                <c:pt idx="392">
                  <c:v>19.257754927488357</c:v>
                </c:pt>
                <c:pt idx="393">
                  <c:v>19.218950229879493</c:v>
                </c:pt>
                <c:pt idx="394">
                  <c:v>19.09012360580601</c:v>
                </c:pt>
                <c:pt idx="395">
                  <c:v>19.050230697567578</c:v>
                </c:pt>
                <c:pt idx="396">
                  <c:v>18.849026228291706</c:v>
                </c:pt>
                <c:pt idx="397">
                  <c:v>18.554108777238771</c:v>
                </c:pt>
                <c:pt idx="398">
                  <c:v>18.396671135566329</c:v>
                </c:pt>
                <c:pt idx="399">
                  <c:v>18.324157892232115</c:v>
                </c:pt>
                <c:pt idx="400">
                  <c:v>18.261331712408495</c:v>
                </c:pt>
                <c:pt idx="401">
                  <c:v>18.334802191770855</c:v>
                </c:pt>
                <c:pt idx="402">
                  <c:v>18.417876690082004</c:v>
                </c:pt>
                <c:pt idx="403">
                  <c:v>18.400486134399593</c:v>
                </c:pt>
                <c:pt idx="404">
                  <c:v>18.371247495335346</c:v>
                </c:pt>
                <c:pt idx="405">
                  <c:v>18.498729859084271</c:v>
                </c:pt>
                <c:pt idx="406">
                  <c:v>18.652091959928661</c:v>
                </c:pt>
                <c:pt idx="407">
                  <c:v>18.743265279746097</c:v>
                </c:pt>
                <c:pt idx="408">
                  <c:v>18.898123211878342</c:v>
                </c:pt>
                <c:pt idx="409">
                  <c:v>18.999206272423745</c:v>
                </c:pt>
                <c:pt idx="410">
                  <c:v>19.142785569076011</c:v>
                </c:pt>
                <c:pt idx="411">
                  <c:v>19.445265120377929</c:v>
                </c:pt>
                <c:pt idx="412">
                  <c:v>19.638832746146125</c:v>
                </c:pt>
                <c:pt idx="413">
                  <c:v>19.778036052710448</c:v>
                </c:pt>
                <c:pt idx="414">
                  <c:v>19.90622791055333</c:v>
                </c:pt>
                <c:pt idx="415">
                  <c:v>20.030546919873146</c:v>
                </c:pt>
                <c:pt idx="416">
                  <c:v>20.247720947779619</c:v>
                </c:pt>
                <c:pt idx="417">
                  <c:v>20.298019077476493</c:v>
                </c:pt>
                <c:pt idx="418">
                  <c:v>20.280605650960347</c:v>
                </c:pt>
                <c:pt idx="419">
                  <c:v>20.483416955481569</c:v>
                </c:pt>
                <c:pt idx="420">
                  <c:v>20.54938660115425</c:v>
                </c:pt>
                <c:pt idx="421">
                  <c:v>20.587946020754998</c:v>
                </c:pt>
                <c:pt idx="422">
                  <c:v>20.607985236268625</c:v>
                </c:pt>
                <c:pt idx="423">
                  <c:v>20.585286483882122</c:v>
                </c:pt>
                <c:pt idx="424">
                  <c:v>20.691225277707325</c:v>
                </c:pt>
                <c:pt idx="425">
                  <c:v>20.780328626378651</c:v>
                </c:pt>
                <c:pt idx="426">
                  <c:v>20.730173218960807</c:v>
                </c:pt>
                <c:pt idx="427">
                  <c:v>20.866632888244418</c:v>
                </c:pt>
                <c:pt idx="428">
                  <c:v>21.078619029529623</c:v>
                </c:pt>
                <c:pt idx="429">
                  <c:v>21.299971250886152</c:v>
                </c:pt>
                <c:pt idx="430">
                  <c:v>21.362394460776084</c:v>
                </c:pt>
                <c:pt idx="431">
                  <c:v>21.494396380341556</c:v>
                </c:pt>
                <c:pt idx="432">
                  <c:v>21.702619968636082</c:v>
                </c:pt>
                <c:pt idx="433">
                  <c:v>22.067377594863004</c:v>
                </c:pt>
                <c:pt idx="434">
                  <c:v>22.499055469866665</c:v>
                </c:pt>
                <c:pt idx="435">
                  <c:v>22.827551756474502</c:v>
                </c:pt>
                <c:pt idx="436">
                  <c:v>23.130628950688344</c:v>
                </c:pt>
                <c:pt idx="437">
                  <c:v>23.080898528458548</c:v>
                </c:pt>
                <c:pt idx="438">
                  <c:v>23.182241773072924</c:v>
                </c:pt>
                <c:pt idx="439">
                  <c:v>23.010969756758648</c:v>
                </c:pt>
                <c:pt idx="440">
                  <c:v>22.934574306132156</c:v>
                </c:pt>
                <c:pt idx="441">
                  <c:v>23.09311040862778</c:v>
                </c:pt>
                <c:pt idx="442">
                  <c:v>23.094444465654725</c:v>
                </c:pt>
                <c:pt idx="443">
                  <c:v>23.092317615542417</c:v>
                </c:pt>
                <c:pt idx="444">
                  <c:v>23.084155492685891</c:v>
                </c:pt>
                <c:pt idx="445">
                  <c:v>23.330444573001103</c:v>
                </c:pt>
                <c:pt idx="446">
                  <c:v>23.404034711626249</c:v>
                </c:pt>
                <c:pt idx="447">
                  <c:v>23.538117896824581</c:v>
                </c:pt>
                <c:pt idx="448">
                  <c:v>23.727782239424258</c:v>
                </c:pt>
                <c:pt idx="449">
                  <c:v>23.707244933263876</c:v>
                </c:pt>
                <c:pt idx="450">
                  <c:v>23.511886781737655</c:v>
                </c:pt>
                <c:pt idx="451">
                  <c:v>23.309384315020068</c:v>
                </c:pt>
                <c:pt idx="452">
                  <c:v>23.215589175624764</c:v>
                </c:pt>
                <c:pt idx="453">
                  <c:v>23.26373971995897</c:v>
                </c:pt>
                <c:pt idx="454">
                  <c:v>23.518337719732301</c:v>
                </c:pt>
                <c:pt idx="455">
                  <c:v>23.742313542726826</c:v>
                </c:pt>
                <c:pt idx="456">
                  <c:v>23.917120625834297</c:v>
                </c:pt>
                <c:pt idx="457">
                  <c:v>23.794408663525857</c:v>
                </c:pt>
                <c:pt idx="458">
                  <c:v>23.787153335199516</c:v>
                </c:pt>
                <c:pt idx="459">
                  <c:v>23.914961156463306</c:v>
                </c:pt>
                <c:pt idx="460">
                  <c:v>24.067113073190246</c:v>
                </c:pt>
                <c:pt idx="461">
                  <c:v>24.0820722408933</c:v>
                </c:pt>
                <c:pt idx="462">
                  <c:v>24.053647273588243</c:v>
                </c:pt>
                <c:pt idx="463">
                  <c:v>23.981926532575613</c:v>
                </c:pt>
                <c:pt idx="464">
                  <c:v>24.088202909093077</c:v>
                </c:pt>
                <c:pt idx="465">
                  <c:v>24.04722441674912</c:v>
                </c:pt>
                <c:pt idx="466">
                  <c:v>24.050489851807061</c:v>
                </c:pt>
                <c:pt idx="467">
                  <c:v>24.059456079513165</c:v>
                </c:pt>
                <c:pt idx="468">
                  <c:v>23.845147563338614</c:v>
                </c:pt>
                <c:pt idx="469">
                  <c:v>23.712809544517587</c:v>
                </c:pt>
                <c:pt idx="470">
                  <c:v>23.512013827711122</c:v>
                </c:pt>
                <c:pt idx="471">
                  <c:v>23.396887240843924</c:v>
                </c:pt>
                <c:pt idx="472">
                  <c:v>23.214979037923619</c:v>
                </c:pt>
                <c:pt idx="473">
                  <c:v>23.115310861859601</c:v>
                </c:pt>
                <c:pt idx="474">
                  <c:v>23.034688329056674</c:v>
                </c:pt>
                <c:pt idx="475">
                  <c:v>22.923445573881292</c:v>
                </c:pt>
                <c:pt idx="476">
                  <c:v>22.729576336511858</c:v>
                </c:pt>
                <c:pt idx="477">
                  <c:v>22.768028960139862</c:v>
                </c:pt>
                <c:pt idx="478">
                  <c:v>22.696833677567437</c:v>
                </c:pt>
                <c:pt idx="479">
                  <c:v>22.669338074690291</c:v>
                </c:pt>
                <c:pt idx="480">
                  <c:v>22.69640369581284</c:v>
                </c:pt>
                <c:pt idx="481">
                  <c:v>22.582848343363043</c:v>
                </c:pt>
                <c:pt idx="482">
                  <c:v>22.416207364864011</c:v>
                </c:pt>
                <c:pt idx="483">
                  <c:v>22.203555687433301</c:v>
                </c:pt>
                <c:pt idx="484">
                  <c:v>22.033819663098786</c:v>
                </c:pt>
                <c:pt idx="485">
                  <c:v>22.022269714298336</c:v>
                </c:pt>
                <c:pt idx="486">
                  <c:v>21.981478059202143</c:v>
                </c:pt>
                <c:pt idx="487">
                  <c:v>21.911667650945382</c:v>
                </c:pt>
                <c:pt idx="488">
                  <c:v>21.73340564554729</c:v>
                </c:pt>
                <c:pt idx="489">
                  <c:v>21.547436143679903</c:v>
                </c:pt>
                <c:pt idx="490">
                  <c:v>21.621572383946326</c:v>
                </c:pt>
                <c:pt idx="491">
                  <c:v>22.04014038411891</c:v>
                </c:pt>
                <c:pt idx="492">
                  <c:v>22.204253185328334</c:v>
                </c:pt>
                <c:pt idx="493">
                  <c:v>22.349499414418535</c:v>
                </c:pt>
                <c:pt idx="494">
                  <c:v>22.353176429484702</c:v>
                </c:pt>
                <c:pt idx="495">
                  <c:v>22.527111015464492</c:v>
                </c:pt>
                <c:pt idx="496">
                  <c:v>22.74427303091748</c:v>
                </c:pt>
                <c:pt idx="497">
                  <c:v>22.778890552665374</c:v>
                </c:pt>
                <c:pt idx="498">
                  <c:v>22.86913384917203</c:v>
                </c:pt>
                <c:pt idx="499">
                  <c:v>22.857885001082533</c:v>
                </c:pt>
                <c:pt idx="500">
                  <c:v>22.909626625082744</c:v>
                </c:pt>
                <c:pt idx="501">
                  <c:v>22.845221531382361</c:v>
                </c:pt>
                <c:pt idx="502">
                  <c:v>22.795246020646804</c:v>
                </c:pt>
                <c:pt idx="503">
                  <c:v>22.634594920120719</c:v>
                </c:pt>
                <c:pt idx="504">
                  <c:v>22.592568233848326</c:v>
                </c:pt>
                <c:pt idx="505">
                  <c:v>22.652933078202</c:v>
                </c:pt>
                <c:pt idx="506">
                  <c:v>22.735397996736552</c:v>
                </c:pt>
                <c:pt idx="507">
                  <c:v>22.717278524627048</c:v>
                </c:pt>
                <c:pt idx="508">
                  <c:v>22.830270024852066</c:v>
                </c:pt>
                <c:pt idx="509">
                  <c:v>22.860353782570172</c:v>
                </c:pt>
                <c:pt idx="510">
                  <c:v>22.697749332335786</c:v>
                </c:pt>
                <c:pt idx="511">
                  <c:v>22.592938871554384</c:v>
                </c:pt>
                <c:pt idx="512">
                  <c:v>22.743518075570861</c:v>
                </c:pt>
                <c:pt idx="513">
                  <c:v>22.623110638633165</c:v>
                </c:pt>
                <c:pt idx="514">
                  <c:v>22.348952776197052</c:v>
                </c:pt>
                <c:pt idx="515">
                  <c:v>22.180313575762074</c:v>
                </c:pt>
                <c:pt idx="516">
                  <c:v>22.273423670004426</c:v>
                </c:pt>
                <c:pt idx="517">
                  <c:v>22.307070640434368</c:v>
                </c:pt>
                <c:pt idx="518">
                  <c:v>22.278641632664421</c:v>
                </c:pt>
                <c:pt idx="519">
                  <c:v>22.267920239342711</c:v>
                </c:pt>
                <c:pt idx="520">
                  <c:v>22.160632109910871</c:v>
                </c:pt>
                <c:pt idx="521">
                  <c:v>22.144868209086482</c:v>
                </c:pt>
                <c:pt idx="522">
                  <c:v>22.02152981081122</c:v>
                </c:pt>
                <c:pt idx="523">
                  <c:v>21.845550153133026</c:v>
                </c:pt>
                <c:pt idx="524">
                  <c:v>21.686291235715611</c:v>
                </c:pt>
                <c:pt idx="525">
                  <c:v>21.874539410084282</c:v>
                </c:pt>
                <c:pt idx="526">
                  <c:v>22.221927334159719</c:v>
                </c:pt>
                <c:pt idx="527">
                  <c:v>22.238190288814248</c:v>
                </c:pt>
                <c:pt idx="528">
                  <c:v>22.172861310981901</c:v>
                </c:pt>
                <c:pt idx="529">
                  <c:v>22.392912043260399</c:v>
                </c:pt>
                <c:pt idx="530">
                  <c:v>22.585046050649552</c:v>
                </c:pt>
                <c:pt idx="531">
                  <c:v>22.722962111395752</c:v>
                </c:pt>
                <c:pt idx="532">
                  <c:v>22.734308134037217</c:v>
                </c:pt>
                <c:pt idx="533">
                  <c:v>22.710637933964005</c:v>
                </c:pt>
                <c:pt idx="534">
                  <c:v>22.764679518169299</c:v>
                </c:pt>
                <c:pt idx="535">
                  <c:v>22.764158907178356</c:v>
                </c:pt>
                <c:pt idx="536">
                  <c:v>22.821845433261185</c:v>
                </c:pt>
                <c:pt idx="537">
                  <c:v>22.771850516162612</c:v>
                </c:pt>
                <c:pt idx="538">
                  <c:v>22.815626608742665</c:v>
                </c:pt>
                <c:pt idx="539">
                  <c:v>22.944262342855605</c:v>
                </c:pt>
                <c:pt idx="540">
                  <c:v>23.149301438397579</c:v>
                </c:pt>
                <c:pt idx="541">
                  <c:v>23.447298307434316</c:v>
                </c:pt>
                <c:pt idx="542">
                  <c:v>23.730230362073215</c:v>
                </c:pt>
                <c:pt idx="543">
                  <c:v>23.678605339843351</c:v>
                </c:pt>
                <c:pt idx="544">
                  <c:v>23.660010485691522</c:v>
                </c:pt>
                <c:pt idx="545">
                  <c:v>23.553148295657294</c:v>
                </c:pt>
                <c:pt idx="546">
                  <c:v>23.17014074419988</c:v>
                </c:pt>
                <c:pt idx="547">
                  <c:v>22.932158615493574</c:v>
                </c:pt>
                <c:pt idx="548">
                  <c:v>22.653308632176131</c:v>
                </c:pt>
                <c:pt idx="549">
                  <c:v>22.393731808837213</c:v>
                </c:pt>
                <c:pt idx="550">
                  <c:v>22.410221436255515</c:v>
                </c:pt>
                <c:pt idx="551">
                  <c:v>22.407467255268056</c:v>
                </c:pt>
                <c:pt idx="552">
                  <c:v>22.183715116708029</c:v>
                </c:pt>
                <c:pt idx="553">
                  <c:v>21.700031362126516</c:v>
                </c:pt>
                <c:pt idx="554">
                  <c:v>21.36597286946548</c:v>
                </c:pt>
                <c:pt idx="555">
                  <c:v>21.069470230763294</c:v>
                </c:pt>
                <c:pt idx="556">
                  <c:v>21.096414707832874</c:v>
                </c:pt>
                <c:pt idx="557">
                  <c:v>21.038194547458318</c:v>
                </c:pt>
                <c:pt idx="558">
                  <c:v>20.996544484645728</c:v>
                </c:pt>
                <c:pt idx="559">
                  <c:v>20.936575692225961</c:v>
                </c:pt>
                <c:pt idx="560">
                  <c:v>20.939567411500406</c:v>
                </c:pt>
                <c:pt idx="561">
                  <c:v>21.028390397430673</c:v>
                </c:pt>
                <c:pt idx="562">
                  <c:v>20.871893142670853</c:v>
                </c:pt>
                <c:pt idx="563">
                  <c:v>20.802997874434173</c:v>
                </c:pt>
                <c:pt idx="564">
                  <c:v>20.843193511611961</c:v>
                </c:pt>
                <c:pt idx="565">
                  <c:v>21.030246920219625</c:v>
                </c:pt>
                <c:pt idx="566">
                  <c:v>21.236071863523847</c:v>
                </c:pt>
                <c:pt idx="567">
                  <c:v>21.528326278350598</c:v>
                </c:pt>
                <c:pt idx="568">
                  <c:v>21.664020251877314</c:v>
                </c:pt>
                <c:pt idx="569">
                  <c:v>21.630512801305038</c:v>
                </c:pt>
                <c:pt idx="570">
                  <c:v>21.453754769244682</c:v>
                </c:pt>
                <c:pt idx="571">
                  <c:v>21.252991251136464</c:v>
                </c:pt>
                <c:pt idx="572">
                  <c:v>21.261176680748822</c:v>
                </c:pt>
                <c:pt idx="573">
                  <c:v>21.250679904606866</c:v>
                </c:pt>
                <c:pt idx="574">
                  <c:v>21.095250342536094</c:v>
                </c:pt>
                <c:pt idx="575">
                  <c:v>21.109913934674935</c:v>
                </c:pt>
                <c:pt idx="576">
                  <c:v>21.205324375912411</c:v>
                </c:pt>
                <c:pt idx="577">
                  <c:v>21.570632258011621</c:v>
                </c:pt>
                <c:pt idx="578">
                  <c:v>21.728852528926083</c:v>
                </c:pt>
                <c:pt idx="579">
                  <c:v>21.7080120071811</c:v>
                </c:pt>
                <c:pt idx="580">
                  <c:v>21.542843111808381</c:v>
                </c:pt>
                <c:pt idx="581">
                  <c:v>21.21700510222788</c:v>
                </c:pt>
                <c:pt idx="582">
                  <c:v>20.877629039416139</c:v>
                </c:pt>
                <c:pt idx="583">
                  <c:v>20.54736638390867</c:v>
                </c:pt>
                <c:pt idx="584">
                  <c:v>20.441383994558951</c:v>
                </c:pt>
                <c:pt idx="585">
                  <c:v>20.298717388366246</c:v>
                </c:pt>
                <c:pt idx="586">
                  <c:v>20.242220830276935</c:v>
                </c:pt>
                <c:pt idx="587">
                  <c:v>20.147851188381441</c:v>
                </c:pt>
                <c:pt idx="588">
                  <c:v>20.138332763807888</c:v>
                </c:pt>
                <c:pt idx="589">
                  <c:v>20.27896660747184</c:v>
                </c:pt>
                <c:pt idx="590">
                  <c:v>20.288810836910855</c:v>
                </c:pt>
                <c:pt idx="591">
                  <c:v>20.257260934957596</c:v>
                </c:pt>
                <c:pt idx="592">
                  <c:v>19.984432864786154</c:v>
                </c:pt>
                <c:pt idx="593">
                  <c:v>19.83434805822553</c:v>
                </c:pt>
                <c:pt idx="594">
                  <c:v>19.640960755364663</c:v>
                </c:pt>
                <c:pt idx="595">
                  <c:v>19.382600121050906</c:v>
                </c:pt>
                <c:pt idx="596">
                  <c:v>19.296910126837627</c:v>
                </c:pt>
                <c:pt idx="597">
                  <c:v>19.352064552674488</c:v>
                </c:pt>
                <c:pt idx="598">
                  <c:v>19.437214241109142</c:v>
                </c:pt>
                <c:pt idx="599">
                  <c:v>19.443654585879329</c:v>
                </c:pt>
                <c:pt idx="600">
                  <c:v>19.523371320697994</c:v>
                </c:pt>
                <c:pt idx="601">
                  <c:v>19.699466397560705</c:v>
                </c:pt>
                <c:pt idx="602">
                  <c:v>19.860432935963523</c:v>
                </c:pt>
                <c:pt idx="603">
                  <c:v>19.953062987278187</c:v>
                </c:pt>
                <c:pt idx="604">
                  <c:v>19.909535917053205</c:v>
                </c:pt>
                <c:pt idx="605">
                  <c:v>19.813419274060511</c:v>
                </c:pt>
                <c:pt idx="606">
                  <c:v>19.571645098423893</c:v>
                </c:pt>
                <c:pt idx="607">
                  <c:v>19.645026405580744</c:v>
                </c:pt>
                <c:pt idx="608">
                  <c:v>19.896620222673807</c:v>
                </c:pt>
                <c:pt idx="609">
                  <c:v>20.035815901281353</c:v>
                </c:pt>
                <c:pt idx="610">
                  <c:v>20.279326915408241</c:v>
                </c:pt>
                <c:pt idx="611">
                  <c:v>20.197948526667922</c:v>
                </c:pt>
                <c:pt idx="612">
                  <c:v>20.114097767734766</c:v>
                </c:pt>
                <c:pt idx="613">
                  <c:v>20.158704368235831</c:v>
                </c:pt>
                <c:pt idx="614">
                  <c:v>20.105915738358586</c:v>
                </c:pt>
                <c:pt idx="615">
                  <c:v>20.15067439801927</c:v>
                </c:pt>
                <c:pt idx="616">
                  <c:v>20.292461836835795</c:v>
                </c:pt>
                <c:pt idx="617">
                  <c:v>20.458515743401698</c:v>
                </c:pt>
                <c:pt idx="618">
                  <c:v>20.658079724074685</c:v>
                </c:pt>
                <c:pt idx="619">
                  <c:v>20.748924619987459</c:v>
                </c:pt>
                <c:pt idx="620">
                  <c:v>20.84530531558493</c:v>
                </c:pt>
                <c:pt idx="621">
                  <c:v>20.907317407428323</c:v>
                </c:pt>
                <c:pt idx="622">
                  <c:v>21.093791231413327</c:v>
                </c:pt>
                <c:pt idx="623">
                  <c:v>21.223482712557509</c:v>
                </c:pt>
                <c:pt idx="624">
                  <c:v>21.405909837103344</c:v>
                </c:pt>
                <c:pt idx="625">
                  <c:v>21.601011469070126</c:v>
                </c:pt>
                <c:pt idx="626">
                  <c:v>21.79811684495704</c:v>
                </c:pt>
                <c:pt idx="627">
                  <c:v>21.797935352383927</c:v>
                </c:pt>
                <c:pt idx="628">
                  <c:v>21.76161741778315</c:v>
                </c:pt>
                <c:pt idx="629">
                  <c:v>21.813177659488485</c:v>
                </c:pt>
                <c:pt idx="630">
                  <c:v>22.060980610123131</c:v>
                </c:pt>
                <c:pt idx="631">
                  <c:v>22.072475757505199</c:v>
                </c:pt>
                <c:pt idx="632">
                  <c:v>22.177371760570814</c:v>
                </c:pt>
                <c:pt idx="633">
                  <c:v>22.239917975362676</c:v>
                </c:pt>
                <c:pt idx="634">
                  <c:v>22.163188689216597</c:v>
                </c:pt>
                <c:pt idx="635">
                  <c:v>21.78916792386919</c:v>
                </c:pt>
                <c:pt idx="636">
                  <c:v>21.543040972724999</c:v>
                </c:pt>
                <c:pt idx="637">
                  <c:v>21.547155129062933</c:v>
                </c:pt>
                <c:pt idx="638">
                  <c:v>21.815397744461198</c:v>
                </c:pt>
                <c:pt idx="639">
                  <c:v>22.090318071995085</c:v>
                </c:pt>
                <c:pt idx="640">
                  <c:v>22.433339971611947</c:v>
                </c:pt>
                <c:pt idx="641">
                  <c:v>22.430603449364732</c:v>
                </c:pt>
                <c:pt idx="642">
                  <c:v>22.255001881563143</c:v>
                </c:pt>
                <c:pt idx="643">
                  <c:v>22.105997881898816</c:v>
                </c:pt>
                <c:pt idx="644">
                  <c:v>21.880378718044785</c:v>
                </c:pt>
                <c:pt idx="645">
                  <c:v>21.883732041755792</c:v>
                </c:pt>
                <c:pt idx="646">
                  <c:v>22.069485826494205</c:v>
                </c:pt>
                <c:pt idx="647">
                  <c:v>22.154086533164524</c:v>
                </c:pt>
                <c:pt idx="648">
                  <c:v>22.2638379395251</c:v>
                </c:pt>
                <c:pt idx="649">
                  <c:v>22.424261307735765</c:v>
                </c:pt>
                <c:pt idx="650">
                  <c:v>22.410865671901639</c:v>
                </c:pt>
                <c:pt idx="651">
                  <c:v>22.286612143116045</c:v>
                </c:pt>
                <c:pt idx="652">
                  <c:v>22.254747496896023</c:v>
                </c:pt>
                <c:pt idx="653">
                  <c:v>22.258004910298567</c:v>
                </c:pt>
                <c:pt idx="654">
                  <c:v>22.127005855083521</c:v>
                </c:pt>
                <c:pt idx="655">
                  <c:v>22.05038654327295</c:v>
                </c:pt>
                <c:pt idx="656">
                  <c:v>21.910220324429087</c:v>
                </c:pt>
                <c:pt idx="657">
                  <c:v>22.013975545190846</c:v>
                </c:pt>
                <c:pt idx="658">
                  <c:v>21.992746366402553</c:v>
                </c:pt>
                <c:pt idx="659">
                  <c:v>21.961587175733673</c:v>
                </c:pt>
                <c:pt idx="660">
                  <c:v>21.907899447636741</c:v>
                </c:pt>
                <c:pt idx="661">
                  <c:v>21.941640647561723</c:v>
                </c:pt>
                <c:pt idx="662">
                  <c:v>21.890859073293349</c:v>
                </c:pt>
                <c:pt idx="663">
                  <c:v>21.987499474446569</c:v>
                </c:pt>
                <c:pt idx="664">
                  <c:v>22.123104723641728</c:v>
                </c:pt>
                <c:pt idx="665">
                  <c:v>22.296148160509393</c:v>
                </c:pt>
                <c:pt idx="666">
                  <c:v>22.294714054040426</c:v>
                </c:pt>
                <c:pt idx="667">
                  <c:v>22.058047370446722</c:v>
                </c:pt>
                <c:pt idx="668">
                  <c:v>22.136824781577307</c:v>
                </c:pt>
                <c:pt idx="669">
                  <c:v>22.014938884006309</c:v>
                </c:pt>
                <c:pt idx="670">
                  <c:v>21.673549082805035</c:v>
                </c:pt>
                <c:pt idx="671">
                  <c:v>21.362508176738849</c:v>
                </c:pt>
                <c:pt idx="672">
                  <c:v>21.484212291420597</c:v>
                </c:pt>
                <c:pt idx="673">
                  <c:v>21.555940559323595</c:v>
                </c:pt>
                <c:pt idx="674">
                  <c:v>21.668474481030479</c:v>
                </c:pt>
                <c:pt idx="675">
                  <c:v>21.580159444061227</c:v>
                </c:pt>
                <c:pt idx="676">
                  <c:v>21.588332715145576</c:v>
                </c:pt>
                <c:pt idx="677">
                  <c:v>21.564719942125528</c:v>
                </c:pt>
                <c:pt idx="678">
                  <c:v>21.539254585945201</c:v>
                </c:pt>
                <c:pt idx="679">
                  <c:v>21.439877180764945</c:v>
                </c:pt>
                <c:pt idx="680">
                  <c:v>21.234283986070796</c:v>
                </c:pt>
                <c:pt idx="681">
                  <c:v>21.158948181488441</c:v>
                </c:pt>
                <c:pt idx="682">
                  <c:v>21.196988852305044</c:v>
                </c:pt>
                <c:pt idx="683">
                  <c:v>21.171032112491655</c:v>
                </c:pt>
                <c:pt idx="684">
                  <c:v>20.815956544551103</c:v>
                </c:pt>
                <c:pt idx="685">
                  <c:v>20.329634838619391</c:v>
                </c:pt>
                <c:pt idx="686">
                  <c:v>20.273722238047291</c:v>
                </c:pt>
                <c:pt idx="687">
                  <c:v>20.554090496288776</c:v>
                </c:pt>
                <c:pt idx="688">
                  <c:v>20.602985247860293</c:v>
                </c:pt>
                <c:pt idx="689">
                  <c:v>20.558687238397969</c:v>
                </c:pt>
                <c:pt idx="690">
                  <c:v>20.556685817281323</c:v>
                </c:pt>
                <c:pt idx="691">
                  <c:v>20.402973258647737</c:v>
                </c:pt>
                <c:pt idx="692">
                  <c:v>20.092491623197809</c:v>
                </c:pt>
                <c:pt idx="693">
                  <c:v>19.840947785917514</c:v>
                </c:pt>
                <c:pt idx="694">
                  <c:v>19.707207738549034</c:v>
                </c:pt>
                <c:pt idx="695">
                  <c:v>19.708489341607841</c:v>
                </c:pt>
                <c:pt idx="696">
                  <c:v>19.880484030705318</c:v>
                </c:pt>
                <c:pt idx="697">
                  <c:v>19.97395564779179</c:v>
                </c:pt>
                <c:pt idx="698">
                  <c:v>20.071006851918323</c:v>
                </c:pt>
                <c:pt idx="699">
                  <c:v>20.068957106981642</c:v>
                </c:pt>
                <c:pt idx="700">
                  <c:v>19.969493413719636</c:v>
                </c:pt>
                <c:pt idx="701">
                  <c:v>20.102153240510166</c:v>
                </c:pt>
                <c:pt idx="702">
                  <c:v>20.584885631269259</c:v>
                </c:pt>
                <c:pt idx="703">
                  <c:v>21.009317527241528</c:v>
                </c:pt>
                <c:pt idx="704">
                  <c:v>21.167746417524882</c:v>
                </c:pt>
                <c:pt idx="705">
                  <c:v>21.507325317483986</c:v>
                </c:pt>
                <c:pt idx="706">
                  <c:v>21.890584188732845</c:v>
                </c:pt>
                <c:pt idx="707">
                  <c:v>22.06539246688374</c:v>
                </c:pt>
                <c:pt idx="708">
                  <c:v>21.997663464034716</c:v>
                </c:pt>
                <c:pt idx="709">
                  <c:v>21.881079359096788</c:v>
                </c:pt>
                <c:pt idx="710">
                  <c:v>21.895728606053115</c:v>
                </c:pt>
                <c:pt idx="711">
                  <c:v>21.860486206010446</c:v>
                </c:pt>
                <c:pt idx="712">
                  <c:v>21.661983714129764</c:v>
                </c:pt>
                <c:pt idx="713">
                  <c:v>21.332686361596647</c:v>
                </c:pt>
                <c:pt idx="714">
                  <c:v>21.140403237093096</c:v>
                </c:pt>
                <c:pt idx="715">
                  <c:v>21.008695004356834</c:v>
                </c:pt>
                <c:pt idx="716">
                  <c:v>20.78191351883267</c:v>
                </c:pt>
                <c:pt idx="717">
                  <c:v>20.668114520718245</c:v>
                </c:pt>
                <c:pt idx="718">
                  <c:v>20.702397426787492</c:v>
                </c:pt>
                <c:pt idx="719">
                  <c:v>20.702637019235244</c:v>
                </c:pt>
                <c:pt idx="720">
                  <c:v>20.63262254923637</c:v>
                </c:pt>
                <c:pt idx="721">
                  <c:v>20.423114068947832</c:v>
                </c:pt>
                <c:pt idx="722">
                  <c:v>20.170745253588141</c:v>
                </c:pt>
                <c:pt idx="723">
                  <c:v>20.063367682321434</c:v>
                </c:pt>
                <c:pt idx="724">
                  <c:v>20.017009516412042</c:v>
                </c:pt>
                <c:pt idx="725">
                  <c:v>19.949374798863882</c:v>
                </c:pt>
                <c:pt idx="726">
                  <c:v>19.847020678167741</c:v>
                </c:pt>
                <c:pt idx="727">
                  <c:v>19.87502344289916</c:v>
                </c:pt>
                <c:pt idx="728">
                  <c:v>20.009131270105122</c:v>
                </c:pt>
                <c:pt idx="729">
                  <c:v>20.240826645279597</c:v>
                </c:pt>
                <c:pt idx="730">
                  <c:v>20.22698853807622</c:v>
                </c:pt>
                <c:pt idx="731">
                  <c:v>20.195485378974585</c:v>
                </c:pt>
                <c:pt idx="732">
                  <c:v>20.067679277660801</c:v>
                </c:pt>
                <c:pt idx="733">
                  <c:v>19.903429688165499</c:v>
                </c:pt>
                <c:pt idx="734">
                  <c:v>19.575553490872206</c:v>
                </c:pt>
                <c:pt idx="735">
                  <c:v>19.237053484558629</c:v>
                </c:pt>
                <c:pt idx="736">
                  <c:v>18.895359787138329</c:v>
                </c:pt>
                <c:pt idx="737">
                  <c:v>18.844087162748217</c:v>
                </c:pt>
                <c:pt idx="738">
                  <c:v>18.911432789629355</c:v>
                </c:pt>
                <c:pt idx="739">
                  <c:v>19.089736240437976</c:v>
                </c:pt>
                <c:pt idx="740">
                  <c:v>19.315492338493826</c:v>
                </c:pt>
                <c:pt idx="741">
                  <c:v>19.501505724247163</c:v>
                </c:pt>
                <c:pt idx="742">
                  <c:v>19.718037354494427</c:v>
                </c:pt>
                <c:pt idx="743">
                  <c:v>19.896672273110202</c:v>
                </c:pt>
                <c:pt idx="744">
                  <c:v>19.995002421058274</c:v>
                </c:pt>
                <c:pt idx="745">
                  <c:v>20.108024233471955</c:v>
                </c:pt>
                <c:pt idx="746">
                  <c:v>20.316502418298466</c:v>
                </c:pt>
                <c:pt idx="747">
                  <c:v>20.468543426225253</c:v>
                </c:pt>
                <c:pt idx="748">
                  <c:v>20.268051122226126</c:v>
                </c:pt>
                <c:pt idx="749">
                  <c:v>20.055771779447483</c:v>
                </c:pt>
                <c:pt idx="750">
                  <c:v>19.712875053134944</c:v>
                </c:pt>
                <c:pt idx="751">
                  <c:v>19.639961532552793</c:v>
                </c:pt>
                <c:pt idx="752">
                  <c:v>19.828373140426571</c:v>
                </c:pt>
                <c:pt idx="753">
                  <c:v>19.855666119099023</c:v>
                </c:pt>
                <c:pt idx="754">
                  <c:v>19.788656141312121</c:v>
                </c:pt>
                <c:pt idx="755">
                  <c:v>19.99598377252693</c:v>
                </c:pt>
                <c:pt idx="756">
                  <c:v>20.353864606570223</c:v>
                </c:pt>
                <c:pt idx="757">
                  <c:v>20.493760151187729</c:v>
                </c:pt>
                <c:pt idx="758">
                  <c:v>20.606974644348952</c:v>
                </c:pt>
                <c:pt idx="759">
                  <c:v>20.883846396971126</c:v>
                </c:pt>
                <c:pt idx="760">
                  <c:v>21.023415857600497</c:v>
                </c:pt>
                <c:pt idx="761">
                  <c:v>20.947079209832658</c:v>
                </c:pt>
                <c:pt idx="762">
                  <c:v>20.878744509764331</c:v>
                </c:pt>
                <c:pt idx="763">
                  <c:v>20.778244358846923</c:v>
                </c:pt>
                <c:pt idx="764">
                  <c:v>20.649492290042101</c:v>
                </c:pt>
                <c:pt idx="765">
                  <c:v>20.382588904113494</c:v>
                </c:pt>
                <c:pt idx="766">
                  <c:v>19.965326504988372</c:v>
                </c:pt>
                <c:pt idx="767">
                  <c:v>19.660747592559886</c:v>
                </c:pt>
                <c:pt idx="768">
                  <c:v>19.447821139705489</c:v>
                </c:pt>
                <c:pt idx="769">
                  <c:v>19.195712049772741</c:v>
                </c:pt>
                <c:pt idx="770">
                  <c:v>19.072284601858787</c:v>
                </c:pt>
                <c:pt idx="771">
                  <c:v>18.827988897941854</c:v>
                </c:pt>
                <c:pt idx="772">
                  <c:v>18.616382438388253</c:v>
                </c:pt>
                <c:pt idx="773">
                  <c:v>18.728014802452599</c:v>
                </c:pt>
                <c:pt idx="774">
                  <c:v>18.958347792340046</c:v>
                </c:pt>
                <c:pt idx="775">
                  <c:v>19.049931252111509</c:v>
                </c:pt>
                <c:pt idx="776">
                  <c:v>19.191169817515753</c:v>
                </c:pt>
                <c:pt idx="777">
                  <c:v>19.045183148606856</c:v>
                </c:pt>
                <c:pt idx="778">
                  <c:v>18.656214876859035</c:v>
                </c:pt>
                <c:pt idx="779">
                  <c:v>18.564619138812589</c:v>
                </c:pt>
                <c:pt idx="780">
                  <c:v>18.355774709878535</c:v>
                </c:pt>
                <c:pt idx="781">
                  <c:v>18.069168347807476</c:v>
                </c:pt>
                <c:pt idx="782">
                  <c:v>17.914373558711773</c:v>
                </c:pt>
                <c:pt idx="783">
                  <c:v>17.551860879915772</c:v>
                </c:pt>
                <c:pt idx="784">
                  <c:v>16.987706830342667</c:v>
                </c:pt>
                <c:pt idx="785">
                  <c:v>16.556499568565599</c:v>
                </c:pt>
                <c:pt idx="786">
                  <c:v>16.347544524157339</c:v>
                </c:pt>
                <c:pt idx="787">
                  <c:v>16.272247398181516</c:v>
                </c:pt>
                <c:pt idx="788">
                  <c:v>16.299424012658292</c:v>
                </c:pt>
                <c:pt idx="789">
                  <c:v>16.270945586088683</c:v>
                </c:pt>
                <c:pt idx="790">
                  <c:v>16.193588859390452</c:v>
                </c:pt>
                <c:pt idx="791">
                  <c:v>16.186961640168924</c:v>
                </c:pt>
                <c:pt idx="792">
                  <c:v>16.172680201190119</c:v>
                </c:pt>
                <c:pt idx="793">
                  <c:v>15.974912054167726</c:v>
                </c:pt>
                <c:pt idx="794">
                  <c:v>15.689486076273271</c:v>
                </c:pt>
                <c:pt idx="795">
                  <c:v>15.599492342864119</c:v>
                </c:pt>
                <c:pt idx="796">
                  <c:v>15.82723301095313</c:v>
                </c:pt>
                <c:pt idx="797">
                  <c:v>16.109345047952921</c:v>
                </c:pt>
                <c:pt idx="798">
                  <c:v>16.094545296497497</c:v>
                </c:pt>
                <c:pt idx="799">
                  <c:v>16.080534423795996</c:v>
                </c:pt>
                <c:pt idx="800">
                  <c:v>16.201612245017966</c:v>
                </c:pt>
                <c:pt idx="801">
                  <c:v>16.494975356058092</c:v>
                </c:pt>
                <c:pt idx="802">
                  <c:v>16.712387303697689</c:v>
                </c:pt>
                <c:pt idx="803">
                  <c:v>16.939690153424859</c:v>
                </c:pt>
                <c:pt idx="804">
                  <c:v>16.973123068802607</c:v>
                </c:pt>
                <c:pt idx="805">
                  <c:v>17.115663561645697</c:v>
                </c:pt>
                <c:pt idx="806">
                  <c:v>17.136389792689467</c:v>
                </c:pt>
                <c:pt idx="807">
                  <c:v>16.871756237845613</c:v>
                </c:pt>
                <c:pt idx="808">
                  <c:v>16.736801884763551</c:v>
                </c:pt>
                <c:pt idx="809">
                  <c:v>16.875055757004962</c:v>
                </c:pt>
                <c:pt idx="810">
                  <c:v>17.149037988706244</c:v>
                </c:pt>
                <c:pt idx="811">
                  <c:v>17.47098882605211</c:v>
                </c:pt>
                <c:pt idx="812">
                  <c:v>17.764240332229146</c:v>
                </c:pt>
                <c:pt idx="813">
                  <c:v>17.875912705850343</c:v>
                </c:pt>
                <c:pt idx="814">
                  <c:v>18.085160696910989</c:v>
                </c:pt>
                <c:pt idx="815">
                  <c:v>18.30558515643002</c:v>
                </c:pt>
                <c:pt idx="816">
                  <c:v>18.456390842728915</c:v>
                </c:pt>
                <c:pt idx="817">
                  <c:v>18.682413451687697</c:v>
                </c:pt>
                <c:pt idx="818">
                  <c:v>18.883974973281109</c:v>
                </c:pt>
                <c:pt idx="819">
                  <c:v>19.122689973829146</c:v>
                </c:pt>
                <c:pt idx="820">
                  <c:v>19.226882729856296</c:v>
                </c:pt>
                <c:pt idx="821">
                  <c:v>19.166412885686292</c:v>
                </c:pt>
                <c:pt idx="822">
                  <c:v>18.970590636731789</c:v>
                </c:pt>
                <c:pt idx="823">
                  <c:v>18.748223939951782</c:v>
                </c:pt>
                <c:pt idx="824">
                  <c:v>18.508481751107592</c:v>
                </c:pt>
                <c:pt idx="825">
                  <c:v>18.162804808666923</c:v>
                </c:pt>
                <c:pt idx="826">
                  <c:v>17.989245957716125</c:v>
                </c:pt>
                <c:pt idx="827">
                  <c:v>17.606388370588384</c:v>
                </c:pt>
                <c:pt idx="828">
                  <c:v>17.19517824935588</c:v>
                </c:pt>
                <c:pt idx="829">
                  <c:v>16.953315228660657</c:v>
                </c:pt>
                <c:pt idx="830">
                  <c:v>16.817440572286777</c:v>
                </c:pt>
                <c:pt idx="831">
                  <c:v>16.629925007757539</c:v>
                </c:pt>
                <c:pt idx="832">
                  <c:v>16.44598544965362</c:v>
                </c:pt>
                <c:pt idx="833">
                  <c:v>16.195262564867356</c:v>
                </c:pt>
                <c:pt idx="834">
                  <c:v>16.117435118048114</c:v>
                </c:pt>
                <c:pt idx="835">
                  <c:v>16.116809608985363</c:v>
                </c:pt>
                <c:pt idx="836">
                  <c:v>16.208510595948603</c:v>
                </c:pt>
                <c:pt idx="837">
                  <c:v>16.216634187163226</c:v>
                </c:pt>
                <c:pt idx="838">
                  <c:v>16.241888422725015</c:v>
                </c:pt>
                <c:pt idx="839">
                  <c:v>16.371812496019025</c:v>
                </c:pt>
                <c:pt idx="840">
                  <c:v>16.409935065693933</c:v>
                </c:pt>
                <c:pt idx="841">
                  <c:v>16.445653918607441</c:v>
                </c:pt>
                <c:pt idx="842">
                  <c:v>16.361478564935375</c:v>
                </c:pt>
                <c:pt idx="843">
                  <c:v>16.227428912440995</c:v>
                </c:pt>
                <c:pt idx="844">
                  <c:v>16.113797266156503</c:v>
                </c:pt>
                <c:pt idx="845">
                  <c:v>16.261402740786135</c:v>
                </c:pt>
                <c:pt idx="846">
                  <c:v>16.638717235183446</c:v>
                </c:pt>
                <c:pt idx="847">
                  <c:v>16.831498072865976</c:v>
                </c:pt>
                <c:pt idx="848">
                  <c:v>17.015128211904919</c:v>
                </c:pt>
                <c:pt idx="849">
                  <c:v>17.22744133227329</c:v>
                </c:pt>
                <c:pt idx="850">
                  <c:v>17.274940597131692</c:v>
                </c:pt>
                <c:pt idx="851">
                  <c:v>17.171274276553145</c:v>
                </c:pt>
                <c:pt idx="852">
                  <c:v>17.079579361001791</c:v>
                </c:pt>
                <c:pt idx="853">
                  <c:v>17.039458456252436</c:v>
                </c:pt>
                <c:pt idx="854">
                  <c:v>16.965701237554494</c:v>
                </c:pt>
                <c:pt idx="855">
                  <c:v>16.937584255464682</c:v>
                </c:pt>
                <c:pt idx="856">
                  <c:v>16.87464488358204</c:v>
                </c:pt>
                <c:pt idx="857">
                  <c:v>16.833925102753952</c:v>
                </c:pt>
                <c:pt idx="858">
                  <c:v>16.839497883150255</c:v>
                </c:pt>
                <c:pt idx="859">
                  <c:v>16.924049723435182</c:v>
                </c:pt>
                <c:pt idx="860">
                  <c:v>17.068957039797617</c:v>
                </c:pt>
                <c:pt idx="861">
                  <c:v>17.119135477971184</c:v>
                </c:pt>
                <c:pt idx="862">
                  <c:v>16.9865139935198</c:v>
                </c:pt>
                <c:pt idx="863">
                  <c:v>17.164540247373058</c:v>
                </c:pt>
                <c:pt idx="864">
                  <c:v>17.192208825494042</c:v>
                </c:pt>
                <c:pt idx="865">
                  <c:v>17.187236627097612</c:v>
                </c:pt>
                <c:pt idx="866">
                  <c:v>17.081528173156791</c:v>
                </c:pt>
                <c:pt idx="867">
                  <c:v>16.835474545418467</c:v>
                </c:pt>
                <c:pt idx="868">
                  <c:v>16.622858499010231</c:v>
                </c:pt>
                <c:pt idx="869">
                  <c:v>16.604784116526961</c:v>
                </c:pt>
                <c:pt idx="870">
                  <c:v>16.761218843523238</c:v>
                </c:pt>
                <c:pt idx="871">
                  <c:v>17.056569971739158</c:v>
                </c:pt>
                <c:pt idx="872">
                  <c:v>17.255283446654442</c:v>
                </c:pt>
                <c:pt idx="873">
                  <c:v>17.655252954406606</c:v>
                </c:pt>
                <c:pt idx="874">
                  <c:v>18.085704306629413</c:v>
                </c:pt>
                <c:pt idx="875">
                  <c:v>18.48191180104871</c:v>
                </c:pt>
                <c:pt idx="876">
                  <c:v>18.735776980674853</c:v>
                </c:pt>
                <c:pt idx="877">
                  <c:v>19.099208283675186</c:v>
                </c:pt>
                <c:pt idx="878">
                  <c:v>19.218399514778501</c:v>
                </c:pt>
                <c:pt idx="879">
                  <c:v>19.253102833795452</c:v>
                </c:pt>
                <c:pt idx="880">
                  <c:v>19.047176640324309</c:v>
                </c:pt>
                <c:pt idx="881">
                  <c:v>18.937346155442739</c:v>
                </c:pt>
                <c:pt idx="882">
                  <c:v>18.886724595819153</c:v>
                </c:pt>
                <c:pt idx="883">
                  <c:v>18.878347227937009</c:v>
                </c:pt>
                <c:pt idx="884">
                  <c:v>18.668551324224879</c:v>
                </c:pt>
                <c:pt idx="885">
                  <c:v>18.533456287912554</c:v>
                </c:pt>
                <c:pt idx="886">
                  <c:v>17.963604799011495</c:v>
                </c:pt>
                <c:pt idx="887">
                  <c:v>17.417370120163127</c:v>
                </c:pt>
                <c:pt idx="888">
                  <c:v>17.136698537265644</c:v>
                </c:pt>
                <c:pt idx="889">
                  <c:v>16.898705543723185</c:v>
                </c:pt>
                <c:pt idx="890">
                  <c:v>16.98894202466348</c:v>
                </c:pt>
                <c:pt idx="891">
                  <c:v>17.102784351865871</c:v>
                </c:pt>
                <c:pt idx="892">
                  <c:v>17.110300555779119</c:v>
                </c:pt>
                <c:pt idx="893">
                  <c:v>17.120371085821677</c:v>
                </c:pt>
                <c:pt idx="894">
                  <c:v>17.111040648922753</c:v>
                </c:pt>
                <c:pt idx="895">
                  <c:v>17.260184985324454</c:v>
                </c:pt>
                <c:pt idx="896">
                  <c:v>17.382016525859669</c:v>
                </c:pt>
                <c:pt idx="897">
                  <c:v>17.634778154832723</c:v>
                </c:pt>
                <c:pt idx="898">
                  <c:v>17.783699705209479</c:v>
                </c:pt>
                <c:pt idx="899">
                  <c:v>18.034079926061324</c:v>
                </c:pt>
                <c:pt idx="900">
                  <c:v>18.031221015055849</c:v>
                </c:pt>
                <c:pt idx="901">
                  <c:v>17.897388944438354</c:v>
                </c:pt>
                <c:pt idx="902">
                  <c:v>17.881875359092732</c:v>
                </c:pt>
                <c:pt idx="903">
                  <c:v>17.841855333304029</c:v>
                </c:pt>
                <c:pt idx="904">
                  <c:v>17.702953028725354</c:v>
                </c:pt>
                <c:pt idx="905">
                  <c:v>17.585622891854054</c:v>
                </c:pt>
                <c:pt idx="906">
                  <c:v>17.54948276190629</c:v>
                </c:pt>
                <c:pt idx="907">
                  <c:v>17.678349264608716</c:v>
                </c:pt>
                <c:pt idx="908">
                  <c:v>17.878993342015548</c:v>
                </c:pt>
                <c:pt idx="909">
                  <c:v>18.004739324367108</c:v>
                </c:pt>
                <c:pt idx="910">
                  <c:v>18.00540165692458</c:v>
                </c:pt>
                <c:pt idx="911">
                  <c:v>17.959955225847366</c:v>
                </c:pt>
                <c:pt idx="912">
                  <c:v>17.85109567313426</c:v>
                </c:pt>
                <c:pt idx="913">
                  <c:v>17.671738494771553</c:v>
                </c:pt>
                <c:pt idx="914">
                  <c:v>17.559347183668148</c:v>
                </c:pt>
                <c:pt idx="915">
                  <c:v>17.846662026756029</c:v>
                </c:pt>
                <c:pt idx="916">
                  <c:v>17.874886104399899</c:v>
                </c:pt>
                <c:pt idx="917">
                  <c:v>17.747927821074004</c:v>
                </c:pt>
                <c:pt idx="918">
                  <c:v>17.686026303684024</c:v>
                </c:pt>
                <c:pt idx="919">
                  <c:v>17.562876823573685</c:v>
                </c:pt>
                <c:pt idx="920">
                  <c:v>17.629213917760975</c:v>
                </c:pt>
                <c:pt idx="921">
                  <c:v>17.6375202073298</c:v>
                </c:pt>
                <c:pt idx="922">
                  <c:v>17.750503765416422</c:v>
                </c:pt>
                <c:pt idx="923">
                  <c:v>17.993632259479497</c:v>
                </c:pt>
                <c:pt idx="924">
                  <c:v>18.040050596693124</c:v>
                </c:pt>
                <c:pt idx="925">
                  <c:v>18.02879753613222</c:v>
                </c:pt>
                <c:pt idx="926">
                  <c:v>17.947396366887038</c:v>
                </c:pt>
                <c:pt idx="927">
                  <c:v>17.834851726083343</c:v>
                </c:pt>
                <c:pt idx="928">
                  <c:v>17.683513965604092</c:v>
                </c:pt>
                <c:pt idx="929">
                  <c:v>17.293365649932781</c:v>
                </c:pt>
                <c:pt idx="930">
                  <c:v>17.045804266853871</c:v>
                </c:pt>
                <c:pt idx="931">
                  <c:v>16.863700974545946</c:v>
                </c:pt>
                <c:pt idx="932">
                  <c:v>16.707981919737026</c:v>
                </c:pt>
                <c:pt idx="933">
                  <c:v>16.735738337304724</c:v>
                </c:pt>
                <c:pt idx="934">
                  <c:v>16.848273434584659</c:v>
                </c:pt>
                <c:pt idx="935">
                  <c:v>17.098652005658334</c:v>
                </c:pt>
                <c:pt idx="936">
                  <c:v>17.329528521813817</c:v>
                </c:pt>
                <c:pt idx="937">
                  <c:v>17.282798895568323</c:v>
                </c:pt>
                <c:pt idx="938">
                  <c:v>17.375900984939967</c:v>
                </c:pt>
                <c:pt idx="939">
                  <c:v>17.529366434266034</c:v>
                </c:pt>
                <c:pt idx="940">
                  <c:v>17.687563652809896</c:v>
                </c:pt>
                <c:pt idx="941">
                  <c:v>17.860574190751194</c:v>
                </c:pt>
                <c:pt idx="942">
                  <c:v>17.849525248002898</c:v>
                </c:pt>
                <c:pt idx="943">
                  <c:v>17.582120011821512</c:v>
                </c:pt>
                <c:pt idx="944">
                  <c:v>17.384226143060204</c:v>
                </c:pt>
                <c:pt idx="945">
                  <c:v>17.453951683696481</c:v>
                </c:pt>
                <c:pt idx="946">
                  <c:v>17.519064145818767</c:v>
                </c:pt>
                <c:pt idx="947">
                  <c:v>17.75681820188186</c:v>
                </c:pt>
                <c:pt idx="948">
                  <c:v>17.842254469637343</c:v>
                </c:pt>
                <c:pt idx="949">
                  <c:v>17.851947998732182</c:v>
                </c:pt>
                <c:pt idx="950">
                  <c:v>17.828120213853818</c:v>
                </c:pt>
                <c:pt idx="951">
                  <c:v>18.008335177352109</c:v>
                </c:pt>
                <c:pt idx="952">
                  <c:v>17.937469563974165</c:v>
                </c:pt>
                <c:pt idx="953">
                  <c:v>17.834078331498873</c:v>
                </c:pt>
                <c:pt idx="954">
                  <c:v>17.674346832018585</c:v>
                </c:pt>
                <c:pt idx="955">
                  <c:v>17.550090573879761</c:v>
                </c:pt>
                <c:pt idx="956">
                  <c:v>17.493563923448647</c:v>
                </c:pt>
                <c:pt idx="957">
                  <c:v>17.403550852281445</c:v>
                </c:pt>
                <c:pt idx="958">
                  <c:v>17.193332702775752</c:v>
                </c:pt>
                <c:pt idx="959">
                  <c:v>17.043769763448992</c:v>
                </c:pt>
                <c:pt idx="960">
                  <c:v>17.107785248798482</c:v>
                </c:pt>
                <c:pt idx="961">
                  <c:v>17.35698643482797</c:v>
                </c:pt>
                <c:pt idx="962">
                  <c:v>17.548450803493527</c:v>
                </c:pt>
                <c:pt idx="963">
                  <c:v>17.643372970852621</c:v>
                </c:pt>
                <c:pt idx="964">
                  <c:v>17.629550597513337</c:v>
                </c:pt>
                <c:pt idx="965">
                  <c:v>17.806190646144966</c:v>
                </c:pt>
                <c:pt idx="966">
                  <c:v>17.949852991018815</c:v>
                </c:pt>
                <c:pt idx="967">
                  <c:v>17.883217941170731</c:v>
                </c:pt>
                <c:pt idx="968">
                  <c:v>17.86490212391486</c:v>
                </c:pt>
                <c:pt idx="969">
                  <c:v>17.957707987117292</c:v>
                </c:pt>
                <c:pt idx="970">
                  <c:v>18.006323371025058</c:v>
                </c:pt>
                <c:pt idx="971">
                  <c:v>17.931186504735905</c:v>
                </c:pt>
                <c:pt idx="972">
                  <c:v>17.89387610635152</c:v>
                </c:pt>
                <c:pt idx="973">
                  <c:v>17.724843782025101</c:v>
                </c:pt>
                <c:pt idx="974">
                  <c:v>17.492791600047489</c:v>
                </c:pt>
                <c:pt idx="975">
                  <c:v>17.413749577826625</c:v>
                </c:pt>
                <c:pt idx="976">
                  <c:v>17.319711035321742</c:v>
                </c:pt>
                <c:pt idx="977">
                  <c:v>17.268435290452221</c:v>
                </c:pt>
                <c:pt idx="978">
                  <c:v>17.464125094691596</c:v>
                </c:pt>
                <c:pt idx="979">
                  <c:v>17.522868791841415</c:v>
                </c:pt>
                <c:pt idx="980">
                  <c:v>17.629890442887902</c:v>
                </c:pt>
                <c:pt idx="981">
                  <c:v>17.777813957560973</c:v>
                </c:pt>
                <c:pt idx="982">
                  <c:v>17.909538993129832</c:v>
                </c:pt>
                <c:pt idx="983">
                  <c:v>18.078977848319827</c:v>
                </c:pt>
                <c:pt idx="984">
                  <c:v>18.063686224978255</c:v>
                </c:pt>
                <c:pt idx="985">
                  <c:v>17.865880938754682</c:v>
                </c:pt>
                <c:pt idx="986">
                  <c:v>17.831593743097514</c:v>
                </c:pt>
                <c:pt idx="987">
                  <c:v>17.695972468594508</c:v>
                </c:pt>
                <c:pt idx="988">
                  <c:v>17.75412112595799</c:v>
                </c:pt>
                <c:pt idx="989">
                  <c:v>18.010924917711886</c:v>
                </c:pt>
                <c:pt idx="990">
                  <c:v>18.079194121318281</c:v>
                </c:pt>
                <c:pt idx="991">
                  <c:v>18.168184315200961</c:v>
                </c:pt>
                <c:pt idx="992">
                  <c:v>18.30341541223574</c:v>
                </c:pt>
                <c:pt idx="993">
                  <c:v>18.312194152785349</c:v>
                </c:pt>
                <c:pt idx="994">
                  <c:v>18.400825176389159</c:v>
                </c:pt>
                <c:pt idx="995">
                  <c:v>18.438558712652839</c:v>
                </c:pt>
                <c:pt idx="996">
                  <c:v>18.35005788550184</c:v>
                </c:pt>
                <c:pt idx="997">
                  <c:v>18.383793028120053</c:v>
                </c:pt>
                <c:pt idx="998">
                  <c:v>18.517371637506791</c:v>
                </c:pt>
                <c:pt idx="999">
                  <c:v>18.58926231282965</c:v>
                </c:pt>
                <c:pt idx="1000">
                  <c:v>18.627799112954406</c:v>
                </c:pt>
                <c:pt idx="1001">
                  <c:v>18.747661731592029</c:v>
                </c:pt>
                <c:pt idx="1002">
                  <c:v>18.787970877952461</c:v>
                </c:pt>
                <c:pt idx="1003">
                  <c:v>18.874633956733636</c:v>
                </c:pt>
                <c:pt idx="1004">
                  <c:v>18.860430966145618</c:v>
                </c:pt>
                <c:pt idx="1005">
                  <c:v>18.919692160215156</c:v>
                </c:pt>
                <c:pt idx="1006">
                  <c:v>19.07869007315972</c:v>
                </c:pt>
                <c:pt idx="1007">
                  <c:v>19.195773952815095</c:v>
                </c:pt>
                <c:pt idx="1008">
                  <c:v>19.28496035440282</c:v>
                </c:pt>
                <c:pt idx="1009">
                  <c:v>19.486575917169233</c:v>
                </c:pt>
                <c:pt idx="1010">
                  <c:v>19.559881578342942</c:v>
                </c:pt>
                <c:pt idx="1011">
                  <c:v>19.676135978352683</c:v>
                </c:pt>
                <c:pt idx="1012">
                  <c:v>19.614388821267223</c:v>
                </c:pt>
                <c:pt idx="1013">
                  <c:v>19.856697288380062</c:v>
                </c:pt>
                <c:pt idx="1014">
                  <c:v>20.053200965217094</c:v>
                </c:pt>
                <c:pt idx="1015">
                  <c:v>20.105435659445234</c:v>
                </c:pt>
                <c:pt idx="1016">
                  <c:v>20.044032506909442</c:v>
                </c:pt>
                <c:pt idx="1017">
                  <c:v>20.01586414390761</c:v>
                </c:pt>
                <c:pt idx="1018">
                  <c:v>20.069179918026446</c:v>
                </c:pt>
                <c:pt idx="1019">
                  <c:v>20.047835634933403</c:v>
                </c:pt>
                <c:pt idx="1020">
                  <c:v>19.878066672904289</c:v>
                </c:pt>
                <c:pt idx="1021">
                  <c:v>19.646543470887266</c:v>
                </c:pt>
                <c:pt idx="1022">
                  <c:v>19.194329604062155</c:v>
                </c:pt>
                <c:pt idx="1023">
                  <c:v>18.919810550551556</c:v>
                </c:pt>
                <c:pt idx="1024">
                  <c:v>19.058754916368862</c:v>
                </c:pt>
                <c:pt idx="1025">
                  <c:v>19.441595085927194</c:v>
                </c:pt>
                <c:pt idx="1026">
                  <c:v>19.489573661052244</c:v>
                </c:pt>
                <c:pt idx="1027">
                  <c:v>19.507585477505192</c:v>
                </c:pt>
                <c:pt idx="1028">
                  <c:v>19.342346457627006</c:v>
                </c:pt>
                <c:pt idx="1029">
                  <c:v>19.255130644125199</c:v>
                </c:pt>
                <c:pt idx="1030">
                  <c:v>19.279791569795098</c:v>
                </c:pt>
                <c:pt idx="1031">
                  <c:v>19.260455942182045</c:v>
                </c:pt>
                <c:pt idx="1032">
                  <c:v>19.483595178713518</c:v>
                </c:pt>
                <c:pt idx="1033">
                  <c:v>19.725217914149994</c:v>
                </c:pt>
                <c:pt idx="1034">
                  <c:v>19.732458611619254</c:v>
                </c:pt>
                <c:pt idx="1035">
                  <c:v>19.806379639817656</c:v>
                </c:pt>
                <c:pt idx="1036">
                  <c:v>19.653448066526945</c:v>
                </c:pt>
                <c:pt idx="1037">
                  <c:v>19.693390159483187</c:v>
                </c:pt>
                <c:pt idx="1038">
                  <c:v>19.593560618071042</c:v>
                </c:pt>
                <c:pt idx="1039">
                  <c:v>19.233580945627043</c:v>
                </c:pt>
                <c:pt idx="1040">
                  <c:v>18.800299006777607</c:v>
                </c:pt>
                <c:pt idx="1041">
                  <c:v>18.543075406150461</c:v>
                </c:pt>
                <c:pt idx="1042">
                  <c:v>18.190907328311436</c:v>
                </c:pt>
                <c:pt idx="1043">
                  <c:v>17.951161566875825</c:v>
                </c:pt>
                <c:pt idx="1044">
                  <c:v>17.965190616637987</c:v>
                </c:pt>
                <c:pt idx="1045">
                  <c:v>18.087951890548098</c:v>
                </c:pt>
                <c:pt idx="1046">
                  <c:v>18.23522789788807</c:v>
                </c:pt>
                <c:pt idx="1047">
                  <c:v>18.399639148607864</c:v>
                </c:pt>
                <c:pt idx="1048">
                  <c:v>18.425868748280166</c:v>
                </c:pt>
                <c:pt idx="1049">
                  <c:v>18.560580909246116</c:v>
                </c:pt>
                <c:pt idx="1050">
                  <c:v>18.755573092067763</c:v>
                </c:pt>
                <c:pt idx="1051">
                  <c:v>18.914458110539424</c:v>
                </c:pt>
                <c:pt idx="1052">
                  <c:v>19.113889329951302</c:v>
                </c:pt>
                <c:pt idx="1053">
                  <c:v>19.269971939349595</c:v>
                </c:pt>
                <c:pt idx="1054">
                  <c:v>19.380711561169413</c:v>
                </c:pt>
                <c:pt idx="1055">
                  <c:v>19.62101783193296</c:v>
                </c:pt>
                <c:pt idx="1056">
                  <c:v>19.826829571999255</c:v>
                </c:pt>
                <c:pt idx="1057">
                  <c:v>19.983323391787618</c:v>
                </c:pt>
                <c:pt idx="1058">
                  <c:v>19.984175934240263</c:v>
                </c:pt>
                <c:pt idx="1059">
                  <c:v>19.911076579095877</c:v>
                </c:pt>
                <c:pt idx="1060">
                  <c:v>19.840090692210943</c:v>
                </c:pt>
                <c:pt idx="1061">
                  <c:v>19.864044683578534</c:v>
                </c:pt>
                <c:pt idx="1062">
                  <c:v>19.915755384986639</c:v>
                </c:pt>
                <c:pt idx="1063">
                  <c:v>19.925351494693665</c:v>
                </c:pt>
                <c:pt idx="1064">
                  <c:v>19.936739262691276</c:v>
                </c:pt>
                <c:pt idx="1065">
                  <c:v>19.938547374032712</c:v>
                </c:pt>
                <c:pt idx="1066">
                  <c:v>19.904839288780028</c:v>
                </c:pt>
                <c:pt idx="1067">
                  <c:v>19.808037556699993</c:v>
                </c:pt>
                <c:pt idx="1068">
                  <c:v>19.504633120779978</c:v>
                </c:pt>
                <c:pt idx="1069">
                  <c:v>19.32065598587015</c:v>
                </c:pt>
                <c:pt idx="1070">
                  <c:v>19.192198823835817</c:v>
                </c:pt>
                <c:pt idx="1071">
                  <c:v>19.012253581320568</c:v>
                </c:pt>
                <c:pt idx="1072">
                  <c:v>18.53857577311296</c:v>
                </c:pt>
                <c:pt idx="1073">
                  <c:v>18.154005126473816</c:v>
                </c:pt>
                <c:pt idx="1074">
                  <c:v>17.857917401255783</c:v>
                </c:pt>
                <c:pt idx="1075">
                  <c:v>17.728872443961833</c:v>
                </c:pt>
                <c:pt idx="1076">
                  <c:v>17.467368024594354</c:v>
                </c:pt>
                <c:pt idx="1077">
                  <c:v>17.280407848177404</c:v>
                </c:pt>
                <c:pt idx="1078">
                  <c:v>17.373785343094664</c:v>
                </c:pt>
                <c:pt idx="1079">
                  <c:v>17.735633811749345</c:v>
                </c:pt>
                <c:pt idx="1080">
                  <c:v>17.923215915997616</c:v>
                </c:pt>
                <c:pt idx="1081">
                  <c:v>17.819570829592145</c:v>
                </c:pt>
                <c:pt idx="1082">
                  <c:v>17.764690178549436</c:v>
                </c:pt>
                <c:pt idx="1083">
                  <c:v>17.703773667758981</c:v>
                </c:pt>
                <c:pt idx="1084">
                  <c:v>17.66480090364626</c:v>
                </c:pt>
                <c:pt idx="1085">
                  <c:v>17.758818279916824</c:v>
                </c:pt>
                <c:pt idx="1086">
                  <c:v>17.999602668010585</c:v>
                </c:pt>
                <c:pt idx="1087">
                  <c:v>18.01481005443107</c:v>
                </c:pt>
                <c:pt idx="1088">
                  <c:v>18.00204142180726</c:v>
                </c:pt>
                <c:pt idx="1089">
                  <c:v>18.126365898829466</c:v>
                </c:pt>
                <c:pt idx="1090">
                  <c:v>18.163019430620071</c:v>
                </c:pt>
                <c:pt idx="1091">
                  <c:v>18.062124916028786</c:v>
                </c:pt>
                <c:pt idx="1092">
                  <c:v>17.853088206319047</c:v>
                </c:pt>
                <c:pt idx="1093">
                  <c:v>17.656563950575276</c:v>
                </c:pt>
                <c:pt idx="1094">
                  <c:v>17.316779450550932</c:v>
                </c:pt>
                <c:pt idx="1095">
                  <c:v>17.002890334747089</c:v>
                </c:pt>
                <c:pt idx="1096">
                  <c:v>16.785786304658558</c:v>
                </c:pt>
                <c:pt idx="1097">
                  <c:v>16.726741374502808</c:v>
                </c:pt>
                <c:pt idx="1098">
                  <c:v>16.836171520705872</c:v>
                </c:pt>
                <c:pt idx="1099">
                  <c:v>16.813751049307374</c:v>
                </c:pt>
                <c:pt idx="1100">
                  <c:v>16.761441241547804</c:v>
                </c:pt>
                <c:pt idx="1101">
                  <c:v>16.845010736875725</c:v>
                </c:pt>
                <c:pt idx="1102">
                  <c:v>16.950158092116258</c:v>
                </c:pt>
                <c:pt idx="1103">
                  <c:v>16.860328396268635</c:v>
                </c:pt>
                <c:pt idx="1104">
                  <c:v>16.770060668530906</c:v>
                </c:pt>
                <c:pt idx="1105">
                  <c:v>16.537576820419734</c:v>
                </c:pt>
                <c:pt idx="1106">
                  <c:v>16.149729416295614</c:v>
                </c:pt>
                <c:pt idx="1107">
                  <c:v>15.741624430632308</c:v>
                </c:pt>
                <c:pt idx="1108">
                  <c:v>15.54108772026836</c:v>
                </c:pt>
                <c:pt idx="1109">
                  <c:v>15.374798998658468</c:v>
                </c:pt>
                <c:pt idx="1110">
                  <c:v>15.213443731368152</c:v>
                </c:pt>
                <c:pt idx="1111">
                  <c:v>15.14983426632965</c:v>
                </c:pt>
                <c:pt idx="1112">
                  <c:v>15.116635393599651</c:v>
                </c:pt>
                <c:pt idx="1113">
                  <c:v>15.280160514325875</c:v>
                </c:pt>
                <c:pt idx="1114">
                  <c:v>15.332579382769065</c:v>
                </c:pt>
                <c:pt idx="1115">
                  <c:v>15.365881476550147</c:v>
                </c:pt>
                <c:pt idx="1116">
                  <c:v>15.28314534016581</c:v>
                </c:pt>
                <c:pt idx="1117">
                  <c:v>15.233286052746106</c:v>
                </c:pt>
                <c:pt idx="1118">
                  <c:v>15.289106251689589</c:v>
                </c:pt>
                <c:pt idx="1119">
                  <c:v>15.423480309414412</c:v>
                </c:pt>
                <c:pt idx="1120">
                  <c:v>15.597295445129724</c:v>
                </c:pt>
                <c:pt idx="1121">
                  <c:v>15.681116586682112</c:v>
                </c:pt>
                <c:pt idx="1122">
                  <c:v>15.801589878146965</c:v>
                </c:pt>
                <c:pt idx="1123">
                  <c:v>15.539054649787582</c:v>
                </c:pt>
                <c:pt idx="1124">
                  <c:v>15.296211441151966</c:v>
                </c:pt>
                <c:pt idx="1125">
                  <c:v>15.170247225193323</c:v>
                </c:pt>
                <c:pt idx="1126">
                  <c:v>15.263143503755247</c:v>
                </c:pt>
                <c:pt idx="1127">
                  <c:v>15.21064413831524</c:v>
                </c:pt>
                <c:pt idx="1128">
                  <c:v>15.109872358746394</c:v>
                </c:pt>
                <c:pt idx="1129">
                  <c:v>15.125176815753433</c:v>
                </c:pt>
                <c:pt idx="1130">
                  <c:v>15.342840046028231</c:v>
                </c:pt>
                <c:pt idx="1131">
                  <c:v>15.555595448715104</c:v>
                </c:pt>
                <c:pt idx="1132">
                  <c:v>15.833500010984389</c:v>
                </c:pt>
                <c:pt idx="1133">
                  <c:v>15.958541846367789</c:v>
                </c:pt>
                <c:pt idx="1134">
                  <c:v>16.005343468711605</c:v>
                </c:pt>
                <c:pt idx="1135">
                  <c:v>16.069339872522285</c:v>
                </c:pt>
                <c:pt idx="1136">
                  <c:v>16.153856270367882</c:v>
                </c:pt>
                <c:pt idx="1137">
                  <c:v>16.239389226179</c:v>
                </c:pt>
                <c:pt idx="1138">
                  <c:v>16.588084563015247</c:v>
                </c:pt>
                <c:pt idx="1139">
                  <c:v>16.774511891059245</c:v>
                </c:pt>
                <c:pt idx="1140">
                  <c:v>16.916743700474683</c:v>
                </c:pt>
                <c:pt idx="1141">
                  <c:v>17.128282641881032</c:v>
                </c:pt>
                <c:pt idx="1142">
                  <c:v>17.424207750961198</c:v>
                </c:pt>
                <c:pt idx="1143">
                  <c:v>17.706586709113736</c:v>
                </c:pt>
                <c:pt idx="1144">
                  <c:v>17.937494060292426</c:v>
                </c:pt>
                <c:pt idx="1145">
                  <c:v>18.167261238753444</c:v>
                </c:pt>
                <c:pt idx="1146">
                  <c:v>18.434037841637991</c:v>
                </c:pt>
                <c:pt idx="1147">
                  <c:v>18.429994526071734</c:v>
                </c:pt>
                <c:pt idx="1148">
                  <c:v>18.260464636776032</c:v>
                </c:pt>
                <c:pt idx="1149">
                  <c:v>18.167265277644375</c:v>
                </c:pt>
                <c:pt idx="1150">
                  <c:v>18.218153713537948</c:v>
                </c:pt>
                <c:pt idx="1151">
                  <c:v>18.310824086013611</c:v>
                </c:pt>
                <c:pt idx="1152">
                  <c:v>18.499426610696869</c:v>
                </c:pt>
                <c:pt idx="1153">
                  <c:v>18.627337675182012</c:v>
                </c:pt>
                <c:pt idx="1154">
                  <c:v>18.54411156214924</c:v>
                </c:pt>
                <c:pt idx="1155">
                  <c:v>18.673594646757397</c:v>
                </c:pt>
                <c:pt idx="1156">
                  <c:v>18.900875592687822</c:v>
                </c:pt>
                <c:pt idx="1157">
                  <c:v>19.297188204561248</c:v>
                </c:pt>
                <c:pt idx="1158">
                  <c:v>19.291325083416609</c:v>
                </c:pt>
                <c:pt idx="1159">
                  <c:v>19.062260510620561</c:v>
                </c:pt>
                <c:pt idx="1160">
                  <c:v>18.708725340257654</c:v>
                </c:pt>
                <c:pt idx="1161">
                  <c:v>18.583936106591075</c:v>
                </c:pt>
                <c:pt idx="1162">
                  <c:v>18.426909282778194</c:v>
                </c:pt>
                <c:pt idx="1163">
                  <c:v>18.360256997670771</c:v>
                </c:pt>
                <c:pt idx="1164">
                  <c:v>18.460644399129027</c:v>
                </c:pt>
                <c:pt idx="1165">
                  <c:v>18.545370745938655</c:v>
                </c:pt>
                <c:pt idx="1166">
                  <c:v>18.711243787995187</c:v>
                </c:pt>
                <c:pt idx="1167">
                  <c:v>18.809442243954013</c:v>
                </c:pt>
                <c:pt idx="1168">
                  <c:v>18.897136599296598</c:v>
                </c:pt>
                <c:pt idx="1169">
                  <c:v>18.823105911854061</c:v>
                </c:pt>
                <c:pt idx="1170">
                  <c:v>18.867563229898039</c:v>
                </c:pt>
                <c:pt idx="1171">
                  <c:v>18.921320929899927</c:v>
                </c:pt>
                <c:pt idx="1172">
                  <c:v>18.88295916364476</c:v>
                </c:pt>
                <c:pt idx="1173">
                  <c:v>18.802898106057427</c:v>
                </c:pt>
                <c:pt idx="1174">
                  <c:v>18.787886580708797</c:v>
                </c:pt>
                <c:pt idx="1175">
                  <c:v>18.864903177542299</c:v>
                </c:pt>
                <c:pt idx="1176">
                  <c:v>18.939845239167884</c:v>
                </c:pt>
                <c:pt idx="1177">
                  <c:v>18.970801516405302</c:v>
                </c:pt>
                <c:pt idx="1178">
                  <c:v>18.939349224297878</c:v>
                </c:pt>
                <c:pt idx="1179">
                  <c:v>18.993572431543399</c:v>
                </c:pt>
                <c:pt idx="1180">
                  <c:v>19.187352291163727</c:v>
                </c:pt>
                <c:pt idx="1181">
                  <c:v>19.166364761179718</c:v>
                </c:pt>
                <c:pt idx="1182">
                  <c:v>19.092824027244333</c:v>
                </c:pt>
                <c:pt idx="1183">
                  <c:v>18.935180387354869</c:v>
                </c:pt>
                <c:pt idx="1184">
                  <c:v>18.841748351890587</c:v>
                </c:pt>
                <c:pt idx="1185">
                  <c:v>18.803246028743725</c:v>
                </c:pt>
                <c:pt idx="1186">
                  <c:v>18.744978526160704</c:v>
                </c:pt>
                <c:pt idx="1187">
                  <c:v>18.644909812482137</c:v>
                </c:pt>
                <c:pt idx="1188">
                  <c:v>18.465183196701524</c:v>
                </c:pt>
                <c:pt idx="1189">
                  <c:v>18.26631610429618</c:v>
                </c:pt>
                <c:pt idx="1190">
                  <c:v>18.366318018162538</c:v>
                </c:pt>
                <c:pt idx="1191">
                  <c:v>18.420750344495698</c:v>
                </c:pt>
                <c:pt idx="1192">
                  <c:v>18.284486383506295</c:v>
                </c:pt>
                <c:pt idx="1193">
                  <c:v>18.096361001919146</c:v>
                </c:pt>
                <c:pt idx="1194">
                  <c:v>18.084928004584008</c:v>
                </c:pt>
                <c:pt idx="1195">
                  <c:v>18.200107883579221</c:v>
                </c:pt>
                <c:pt idx="1196">
                  <c:v>18.276855223484958</c:v>
                </c:pt>
                <c:pt idx="1197">
                  <c:v>18.351209020082102</c:v>
                </c:pt>
                <c:pt idx="1198">
                  <c:v>18.258323346797557</c:v>
                </c:pt>
                <c:pt idx="1199">
                  <c:v>18.225919297606509</c:v>
                </c:pt>
                <c:pt idx="1200">
                  <c:v>18.233967594562291</c:v>
                </c:pt>
                <c:pt idx="1201">
                  <c:v>18.184257932677802</c:v>
                </c:pt>
                <c:pt idx="1202">
                  <c:v>18.335386502076144</c:v>
                </c:pt>
                <c:pt idx="1203">
                  <c:v>18.436169250187461</c:v>
                </c:pt>
                <c:pt idx="1204">
                  <c:v>18.499538554913254</c:v>
                </c:pt>
                <c:pt idx="1205">
                  <c:v>18.633096488290267</c:v>
                </c:pt>
                <c:pt idx="1206">
                  <c:v>18.723456012703799</c:v>
                </c:pt>
                <c:pt idx="1207">
                  <c:v>18.875411880094308</c:v>
                </c:pt>
                <c:pt idx="1208">
                  <c:v>19.085525172932481</c:v>
                </c:pt>
                <c:pt idx="1209">
                  <c:v>19.201938686884056</c:v>
                </c:pt>
                <c:pt idx="1210">
                  <c:v>19.342030555109378</c:v>
                </c:pt>
                <c:pt idx="1211">
                  <c:v>19.443301815667521</c:v>
                </c:pt>
                <c:pt idx="1212">
                  <c:v>19.395475131464931</c:v>
                </c:pt>
                <c:pt idx="1213">
                  <c:v>19.301324205439244</c:v>
                </c:pt>
                <c:pt idx="1214">
                  <c:v>19.144637014752774</c:v>
                </c:pt>
                <c:pt idx="1215">
                  <c:v>18.948273789784935</c:v>
                </c:pt>
                <c:pt idx="1216">
                  <c:v>18.723169599992541</c:v>
                </c:pt>
                <c:pt idx="1217">
                  <c:v>18.475567409111225</c:v>
                </c:pt>
                <c:pt idx="1218">
                  <c:v>18.251181582571306</c:v>
                </c:pt>
                <c:pt idx="1219">
                  <c:v>17.900053174946621</c:v>
                </c:pt>
                <c:pt idx="1220">
                  <c:v>17.634962474258401</c:v>
                </c:pt>
                <c:pt idx="1221">
                  <c:v>17.42849480173231</c:v>
                </c:pt>
                <c:pt idx="1222">
                  <c:v>17.15089087966988</c:v>
                </c:pt>
                <c:pt idx="1223">
                  <c:v>16.882537977809847</c:v>
                </c:pt>
                <c:pt idx="1224">
                  <c:v>16.714897905123614</c:v>
                </c:pt>
                <c:pt idx="1225">
                  <c:v>16.778233892698307</c:v>
                </c:pt>
                <c:pt idx="1226">
                  <c:v>16.748876295143905</c:v>
                </c:pt>
                <c:pt idx="1227">
                  <c:v>16.954309639608063</c:v>
                </c:pt>
                <c:pt idx="1228">
                  <c:v>17.000502138381787</c:v>
                </c:pt>
                <c:pt idx="1229">
                  <c:v>17.042104671535363</c:v>
                </c:pt>
                <c:pt idx="1230">
                  <c:v>16.797101545639745</c:v>
                </c:pt>
                <c:pt idx="1231">
                  <c:v>16.692609283442277</c:v>
                </c:pt>
                <c:pt idx="1232">
                  <c:v>16.739506872860154</c:v>
                </c:pt>
                <c:pt idx="1233">
                  <c:v>16.711504760718981</c:v>
                </c:pt>
                <c:pt idx="1234">
                  <c:v>16.69459080702547</c:v>
                </c:pt>
                <c:pt idx="1235">
                  <c:v>16.81943596705182</c:v>
                </c:pt>
                <c:pt idx="1236">
                  <c:v>16.884275365800317</c:v>
                </c:pt>
                <c:pt idx="1237">
                  <c:v>16.848870885283208</c:v>
                </c:pt>
                <c:pt idx="1238">
                  <c:v>17.043846612652384</c:v>
                </c:pt>
                <c:pt idx="1239">
                  <c:v>17.202556635204484</c:v>
                </c:pt>
                <c:pt idx="1240">
                  <c:v>17.32313027204243</c:v>
                </c:pt>
                <c:pt idx="1241">
                  <c:v>17.525959770968136</c:v>
                </c:pt>
                <c:pt idx="1242">
                  <c:v>17.713381496998824</c:v>
                </c:pt>
                <c:pt idx="1243">
                  <c:v>17.887578225490774</c:v>
                </c:pt>
                <c:pt idx="1244">
                  <c:v>18.115290156262947</c:v>
                </c:pt>
                <c:pt idx="1245">
                  <c:v>18.206939376418131</c:v>
                </c:pt>
                <c:pt idx="1246">
                  <c:v>18.225851346014643</c:v>
                </c:pt>
                <c:pt idx="1247">
                  <c:v>18.075827172889948</c:v>
                </c:pt>
                <c:pt idx="1248">
                  <c:v>17.972861033876658</c:v>
                </c:pt>
                <c:pt idx="1249">
                  <c:v>17.738438980300661</c:v>
                </c:pt>
                <c:pt idx="1250">
                  <c:v>17.436469036231273</c:v>
                </c:pt>
                <c:pt idx="1251">
                  <c:v>17.266958648830272</c:v>
                </c:pt>
                <c:pt idx="1252">
                  <c:v>17.162062048706954</c:v>
                </c:pt>
                <c:pt idx="1253">
                  <c:v>17.254204868431124</c:v>
                </c:pt>
                <c:pt idx="1254">
                  <c:v>17.161663150141912</c:v>
                </c:pt>
                <c:pt idx="1255">
                  <c:v>17.073491558322541</c:v>
                </c:pt>
                <c:pt idx="1256">
                  <c:v>17.189703022822872</c:v>
                </c:pt>
                <c:pt idx="1257">
                  <c:v>17.257885212526766</c:v>
                </c:pt>
                <c:pt idx="1258">
                  <c:v>17.388273756102844</c:v>
                </c:pt>
                <c:pt idx="1259">
                  <c:v>17.511055975852845</c:v>
                </c:pt>
                <c:pt idx="1260">
                  <c:v>17.69956124092506</c:v>
                </c:pt>
                <c:pt idx="1261">
                  <c:v>17.856149135078105</c:v>
                </c:pt>
                <c:pt idx="1262">
                  <c:v>17.913275848726165</c:v>
                </c:pt>
                <c:pt idx="1263">
                  <c:v>18.046739380690639</c:v>
                </c:pt>
                <c:pt idx="1264">
                  <c:v>18.197987278051837</c:v>
                </c:pt>
                <c:pt idx="1265">
                  <c:v>18.310474429681395</c:v>
                </c:pt>
                <c:pt idx="1266">
                  <c:v>18.266737525669978</c:v>
                </c:pt>
                <c:pt idx="1267">
                  <c:v>18.27505660586662</c:v>
                </c:pt>
                <c:pt idx="1268">
                  <c:v>18.447424696917832</c:v>
                </c:pt>
                <c:pt idx="1269">
                  <c:v>18.335542406998179</c:v>
                </c:pt>
                <c:pt idx="1270">
                  <c:v>18.205051978915439</c:v>
                </c:pt>
                <c:pt idx="1271">
                  <c:v>18.117365851947962</c:v>
                </c:pt>
                <c:pt idx="1272">
                  <c:v>17.965132714882714</c:v>
                </c:pt>
                <c:pt idx="1273">
                  <c:v>17.677986861430604</c:v>
                </c:pt>
                <c:pt idx="1274">
                  <c:v>17.370946976413645</c:v>
                </c:pt>
                <c:pt idx="1275">
                  <c:v>17.08342208913195</c:v>
                </c:pt>
                <c:pt idx="1276">
                  <c:v>17.021028148703827</c:v>
                </c:pt>
                <c:pt idx="1277">
                  <c:v>16.819229170328299</c:v>
                </c:pt>
                <c:pt idx="1278">
                  <c:v>16.712591394739491</c:v>
                </c:pt>
                <c:pt idx="1279">
                  <c:v>16.644658722036205</c:v>
                </c:pt>
                <c:pt idx="1280">
                  <c:v>16.632207397516201</c:v>
                </c:pt>
                <c:pt idx="1281">
                  <c:v>16.624823049277655</c:v>
                </c:pt>
                <c:pt idx="1282">
                  <c:v>16.628320487831587</c:v>
                </c:pt>
                <c:pt idx="1283">
                  <c:v>16.551874805067001</c:v>
                </c:pt>
                <c:pt idx="1284">
                  <c:v>16.27881469446012</c:v>
                </c:pt>
                <c:pt idx="1285">
                  <c:v>16.073650149086994</c:v>
                </c:pt>
                <c:pt idx="1286">
                  <c:v>16.082809166727426</c:v>
                </c:pt>
                <c:pt idx="1287">
                  <c:v>16.032143473033322</c:v>
                </c:pt>
                <c:pt idx="1288">
                  <c:v>15.978451045901798</c:v>
                </c:pt>
                <c:pt idx="1289">
                  <c:v>16.121580513440918</c:v>
                </c:pt>
                <c:pt idx="1290">
                  <c:v>16.495069911417527</c:v>
                </c:pt>
                <c:pt idx="1291">
                  <c:v>16.864201006615474</c:v>
                </c:pt>
                <c:pt idx="1292">
                  <c:v>17.229658255619565</c:v>
                </c:pt>
                <c:pt idx="1293">
                  <c:v>17.366070932910976</c:v>
                </c:pt>
                <c:pt idx="1294">
                  <c:v>17.245798524899701</c:v>
                </c:pt>
                <c:pt idx="1295">
                  <c:v>17.022389640430749</c:v>
                </c:pt>
                <c:pt idx="1296">
                  <c:v>16.679702660742795</c:v>
                </c:pt>
                <c:pt idx="1297">
                  <c:v>16.418218781730179</c:v>
                </c:pt>
                <c:pt idx="1298">
                  <c:v>16.373429711592451</c:v>
                </c:pt>
                <c:pt idx="1299">
                  <c:v>16.524788246832937</c:v>
                </c:pt>
                <c:pt idx="1300">
                  <c:v>16.700304733643026</c:v>
                </c:pt>
                <c:pt idx="1301">
                  <c:v>16.683789289412868</c:v>
                </c:pt>
                <c:pt idx="1302">
                  <c:v>16.689996019616572</c:v>
                </c:pt>
                <c:pt idx="1303">
                  <c:v>16.818808559024028</c:v>
                </c:pt>
                <c:pt idx="1304">
                  <c:v>16.94945851497101</c:v>
                </c:pt>
                <c:pt idx="1305">
                  <c:v>17.040847158066452</c:v>
                </c:pt>
                <c:pt idx="1306">
                  <c:v>17.223055538451472</c:v>
                </c:pt>
                <c:pt idx="1307">
                  <c:v>17.424049019211417</c:v>
                </c:pt>
                <c:pt idx="1308">
                  <c:v>17.542552642102244</c:v>
                </c:pt>
                <c:pt idx="1309">
                  <c:v>17.591893018992227</c:v>
                </c:pt>
                <c:pt idx="1310">
                  <c:v>17.747100524653455</c:v>
                </c:pt>
                <c:pt idx="1311">
                  <c:v>17.925356421833001</c:v>
                </c:pt>
                <c:pt idx="1312">
                  <c:v>18.132924971116068</c:v>
                </c:pt>
                <c:pt idx="1313">
                  <c:v>18.335644222109938</c:v>
                </c:pt>
                <c:pt idx="1314">
                  <c:v>18.520232933784474</c:v>
                </c:pt>
                <c:pt idx="1315">
                  <c:v>18.538634165850247</c:v>
                </c:pt>
                <c:pt idx="1316">
                  <c:v>18.64067031793601</c:v>
                </c:pt>
                <c:pt idx="1317">
                  <c:v>18.510193903885344</c:v>
                </c:pt>
                <c:pt idx="1318">
                  <c:v>18.318909867600848</c:v>
                </c:pt>
                <c:pt idx="1319">
                  <c:v>18.171894339306803</c:v>
                </c:pt>
                <c:pt idx="1320">
                  <c:v>17.87968163403907</c:v>
                </c:pt>
                <c:pt idx="1321">
                  <c:v>17.716246156123521</c:v>
                </c:pt>
                <c:pt idx="1322">
                  <c:v>17.536740207076001</c:v>
                </c:pt>
                <c:pt idx="1323">
                  <c:v>17.470572448895211</c:v>
                </c:pt>
                <c:pt idx="1324">
                  <c:v>17.67254177713755</c:v>
                </c:pt>
                <c:pt idx="1325">
                  <c:v>17.74128025049405</c:v>
                </c:pt>
                <c:pt idx="1326">
                  <c:v>17.996096050611374</c:v>
                </c:pt>
                <c:pt idx="1327">
                  <c:v>18.183550379118753</c:v>
                </c:pt>
                <c:pt idx="1328">
                  <c:v>18.334557060073944</c:v>
                </c:pt>
                <c:pt idx="1329">
                  <c:v>18.500456180438952</c:v>
                </c:pt>
                <c:pt idx="1330">
                  <c:v>18.735708321316181</c:v>
                </c:pt>
                <c:pt idx="1331">
                  <c:v>18.929446729873153</c:v>
                </c:pt>
                <c:pt idx="1332">
                  <c:v>18.905371111592753</c:v>
                </c:pt>
                <c:pt idx="1333">
                  <c:v>18.748149653130774</c:v>
                </c:pt>
                <c:pt idx="1334">
                  <c:v>18.680816280625283</c:v>
                </c:pt>
                <c:pt idx="1335">
                  <c:v>18.842874122206581</c:v>
                </c:pt>
                <c:pt idx="1336">
                  <c:v>18.81950181558199</c:v>
                </c:pt>
                <c:pt idx="1337">
                  <c:v>18.89650153970819</c:v>
                </c:pt>
                <c:pt idx="1338">
                  <c:v>19.06019066865106</c:v>
                </c:pt>
                <c:pt idx="1339">
                  <c:v>19.419058839140682</c:v>
                </c:pt>
                <c:pt idx="1340">
                  <c:v>19.531937530929561</c:v>
                </c:pt>
                <c:pt idx="1341">
                  <c:v>19.497445571920334</c:v>
                </c:pt>
                <c:pt idx="1342">
                  <c:v>19.583706281126855</c:v>
                </c:pt>
                <c:pt idx="1343">
                  <c:v>19.552524851846304</c:v>
                </c:pt>
                <c:pt idx="1344">
                  <c:v>19.462132658494706</c:v>
                </c:pt>
                <c:pt idx="1345">
                  <c:v>19.621649680439308</c:v>
                </c:pt>
                <c:pt idx="1346">
                  <c:v>19.687453753493941</c:v>
                </c:pt>
                <c:pt idx="1347">
                  <c:v>19.69514727135574</c:v>
                </c:pt>
                <c:pt idx="1348">
                  <c:v>19.702514279742019</c:v>
                </c:pt>
                <c:pt idx="1349">
                  <c:v>19.594512463374674</c:v>
                </c:pt>
                <c:pt idx="1350">
                  <c:v>19.544989778650557</c:v>
                </c:pt>
                <c:pt idx="1351">
                  <c:v>19.391611677008942</c:v>
                </c:pt>
                <c:pt idx="1352">
                  <c:v>19.188686767975767</c:v>
                </c:pt>
                <c:pt idx="1353">
                  <c:v>18.98554904528168</c:v>
                </c:pt>
                <c:pt idx="1354">
                  <c:v>18.8318319783817</c:v>
                </c:pt>
                <c:pt idx="1355">
                  <c:v>18.809689484235324</c:v>
                </c:pt>
                <c:pt idx="1356">
                  <c:v>18.945757230237554</c:v>
                </c:pt>
                <c:pt idx="1357">
                  <c:v>19.230231889183305</c:v>
                </c:pt>
                <c:pt idx="1358">
                  <c:v>19.435763271840422</c:v>
                </c:pt>
                <c:pt idx="1359">
                  <c:v>19.603944827922277</c:v>
                </c:pt>
                <c:pt idx="1360">
                  <c:v>19.711806505071301</c:v>
                </c:pt>
                <c:pt idx="1361">
                  <c:v>19.883798805399486</c:v>
                </c:pt>
                <c:pt idx="1362">
                  <c:v>20.003704944813588</c:v>
                </c:pt>
                <c:pt idx="1363">
                  <c:v>20.217999052226151</c:v>
                </c:pt>
                <c:pt idx="1364">
                  <c:v>20.26097801049022</c:v>
                </c:pt>
                <c:pt idx="1365">
                  <c:v>20.443411466883511</c:v>
                </c:pt>
                <c:pt idx="1366">
                  <c:v>20.604054062715921</c:v>
                </c:pt>
                <c:pt idx="1367">
                  <c:v>20.481902129709759</c:v>
                </c:pt>
                <c:pt idx="1368">
                  <c:v>20.368980243901742</c:v>
                </c:pt>
                <c:pt idx="1369">
                  <c:v>20.134438501715415</c:v>
                </c:pt>
                <c:pt idx="1370">
                  <c:v>19.851407538972694</c:v>
                </c:pt>
                <c:pt idx="1371">
                  <c:v>19.625360140198296</c:v>
                </c:pt>
                <c:pt idx="1372">
                  <c:v>19.537094863536446</c:v>
                </c:pt>
                <c:pt idx="1373">
                  <c:v>19.667900812223515</c:v>
                </c:pt>
                <c:pt idx="1374">
                  <c:v>19.791879426884115</c:v>
                </c:pt>
                <c:pt idx="1375">
                  <c:v>20.125479470280037</c:v>
                </c:pt>
                <c:pt idx="1376">
                  <c:v>20.152251940942605</c:v>
                </c:pt>
                <c:pt idx="1377">
                  <c:v>20.11685035177802</c:v>
                </c:pt>
                <c:pt idx="1378">
                  <c:v>20.168793559968623</c:v>
                </c:pt>
                <c:pt idx="1379">
                  <c:v>20.2399490792316</c:v>
                </c:pt>
                <c:pt idx="1380">
                  <c:v>20.296391304494062</c:v>
                </c:pt>
                <c:pt idx="1381">
                  <c:v>20.202283136980189</c:v>
                </c:pt>
                <c:pt idx="1382">
                  <c:v>20.062615921547799</c:v>
                </c:pt>
                <c:pt idx="1383">
                  <c:v>19.862206611091029</c:v>
                </c:pt>
                <c:pt idx="1384">
                  <c:v>19.606365647488733</c:v>
                </c:pt>
                <c:pt idx="1385">
                  <c:v>19.399001580179188</c:v>
                </c:pt>
                <c:pt idx="1386">
                  <c:v>19.392619156414106</c:v>
                </c:pt>
                <c:pt idx="1387">
                  <c:v>19.250298626232595</c:v>
                </c:pt>
                <c:pt idx="1388">
                  <c:v>19.009241730549082</c:v>
                </c:pt>
                <c:pt idx="1389">
                  <c:v>19.035118596388699</c:v>
                </c:pt>
                <c:pt idx="1390">
                  <c:v>19.107186441622126</c:v>
                </c:pt>
                <c:pt idx="1391">
                  <c:v>19.058899898154721</c:v>
                </c:pt>
                <c:pt idx="1392">
                  <c:v>19.069865151589362</c:v>
                </c:pt>
                <c:pt idx="1393">
                  <c:v>19.216806232226116</c:v>
                </c:pt>
                <c:pt idx="1394">
                  <c:v>19.150085878720279</c:v>
                </c:pt>
                <c:pt idx="1395">
                  <c:v>19.030046038247367</c:v>
                </c:pt>
                <c:pt idx="1396">
                  <c:v>19.003915372548416</c:v>
                </c:pt>
                <c:pt idx="1397">
                  <c:v>18.882818828625243</c:v>
                </c:pt>
                <c:pt idx="1398">
                  <c:v>18.757581205535683</c:v>
                </c:pt>
                <c:pt idx="1399">
                  <c:v>18.545120668615731</c:v>
                </c:pt>
                <c:pt idx="1400">
                  <c:v>18.374787807073993</c:v>
                </c:pt>
                <c:pt idx="1401">
                  <c:v>18.179850707609408</c:v>
                </c:pt>
                <c:pt idx="1402">
                  <c:v>17.984505659812054</c:v>
                </c:pt>
                <c:pt idx="1403">
                  <c:v>17.677922756578329</c:v>
                </c:pt>
                <c:pt idx="1404">
                  <c:v>17.409902317129269</c:v>
                </c:pt>
                <c:pt idx="1405">
                  <c:v>17.311859984776014</c:v>
                </c:pt>
                <c:pt idx="1406">
                  <c:v>17.183101939897853</c:v>
                </c:pt>
                <c:pt idx="1407">
                  <c:v>17.127190297780665</c:v>
                </c:pt>
                <c:pt idx="1408">
                  <c:v>17.055630750677665</c:v>
                </c:pt>
                <c:pt idx="1409">
                  <c:v>16.946723788575373</c:v>
                </c:pt>
                <c:pt idx="1410">
                  <c:v>16.992294904256973</c:v>
                </c:pt>
                <c:pt idx="1411">
                  <c:v>17.195896243089102</c:v>
                </c:pt>
                <c:pt idx="1412">
                  <c:v>17.47093689932797</c:v>
                </c:pt>
                <c:pt idx="1413">
                  <c:v>17.361557463407973</c:v>
                </c:pt>
                <c:pt idx="1414">
                  <c:v>16.943316117829408</c:v>
                </c:pt>
                <c:pt idx="1415">
                  <c:v>16.562245836763893</c:v>
                </c:pt>
                <c:pt idx="1416">
                  <c:v>16.318237958976891</c:v>
                </c:pt>
                <c:pt idx="1417">
                  <c:v>16.047316420844083</c:v>
                </c:pt>
                <c:pt idx="1418">
                  <c:v>16.030470141431831</c:v>
                </c:pt>
                <c:pt idx="1419">
                  <c:v>16.158898947400708</c:v>
                </c:pt>
                <c:pt idx="1420">
                  <c:v>16.231486872604794</c:v>
                </c:pt>
                <c:pt idx="1421">
                  <c:v>16.401312433524001</c:v>
                </c:pt>
                <c:pt idx="1422">
                  <c:v>16.635046253565562</c:v>
                </c:pt>
                <c:pt idx="1423">
                  <c:v>16.669391379734503</c:v>
                </c:pt>
                <c:pt idx="1424">
                  <c:v>16.808908209192598</c:v>
                </c:pt>
                <c:pt idx="1425">
                  <c:v>16.965877120374326</c:v>
                </c:pt>
                <c:pt idx="1426">
                  <c:v>17.10884424864372</c:v>
                </c:pt>
                <c:pt idx="1427">
                  <c:v>17.079354874804174</c:v>
                </c:pt>
                <c:pt idx="1428">
                  <c:v>17.019834457457446</c:v>
                </c:pt>
                <c:pt idx="1429">
                  <c:v>16.870578468574667</c:v>
                </c:pt>
                <c:pt idx="1430">
                  <c:v>16.79795668521583</c:v>
                </c:pt>
                <c:pt idx="1431">
                  <c:v>16.705134166386905</c:v>
                </c:pt>
                <c:pt idx="1432">
                  <c:v>16.714292580870531</c:v>
                </c:pt>
                <c:pt idx="1433">
                  <c:v>16.845252454528321</c:v>
                </c:pt>
                <c:pt idx="1434">
                  <c:v>16.716794048377373</c:v>
                </c:pt>
                <c:pt idx="1435">
                  <c:v>16.350843524775367</c:v>
                </c:pt>
                <c:pt idx="1436">
                  <c:v>16.297584269353322</c:v>
                </c:pt>
                <c:pt idx="1437">
                  <c:v>16.406479621727883</c:v>
                </c:pt>
                <c:pt idx="1438">
                  <c:v>16.54156869545772</c:v>
                </c:pt>
                <c:pt idx="1439">
                  <c:v>17.04757089039758</c:v>
                </c:pt>
                <c:pt idx="1440">
                  <c:v>17.580828690480988</c:v>
                </c:pt>
                <c:pt idx="1441">
                  <c:v>18.029536851138005</c:v>
                </c:pt>
                <c:pt idx="1442">
                  <c:v>18.279669948695453</c:v>
                </c:pt>
                <c:pt idx="1443">
                  <c:v>18.47602959647255</c:v>
                </c:pt>
                <c:pt idx="1444">
                  <c:v>18.621477824932008</c:v>
                </c:pt>
                <c:pt idx="1445">
                  <c:v>18.958706723179304</c:v>
                </c:pt>
                <c:pt idx="1446">
                  <c:v>19.256861474945037</c:v>
                </c:pt>
                <c:pt idx="1447">
                  <c:v>19.4637534499197</c:v>
                </c:pt>
                <c:pt idx="1448">
                  <c:v>19.750826711566862</c:v>
                </c:pt>
                <c:pt idx="1449">
                  <c:v>19.893039334131451</c:v>
                </c:pt>
                <c:pt idx="1450">
                  <c:v>20.088344709740404</c:v>
                </c:pt>
                <c:pt idx="1451">
                  <c:v>20.316746742451976</c:v>
                </c:pt>
                <c:pt idx="1452">
                  <c:v>20.7747733510055</c:v>
                </c:pt>
                <c:pt idx="1453">
                  <c:v>21.114188173287804</c:v>
                </c:pt>
                <c:pt idx="1454">
                  <c:v>21.30635238962698</c:v>
                </c:pt>
                <c:pt idx="1455">
                  <c:v>21.255366373706206</c:v>
                </c:pt>
                <c:pt idx="1456">
                  <c:v>21.088531402372411</c:v>
                </c:pt>
                <c:pt idx="1457">
                  <c:v>21.107416598976396</c:v>
                </c:pt>
                <c:pt idx="1458">
                  <c:v>21.209652990356687</c:v>
                </c:pt>
                <c:pt idx="1459">
                  <c:v>21.164047341839609</c:v>
                </c:pt>
                <c:pt idx="1460">
                  <c:v>20.993438118200377</c:v>
                </c:pt>
                <c:pt idx="1461">
                  <c:v>20.727025937356053</c:v>
                </c:pt>
                <c:pt idx="1462">
                  <c:v>20.652931868419579</c:v>
                </c:pt>
                <c:pt idx="1463">
                  <c:v>20.717085749989145</c:v>
                </c:pt>
                <c:pt idx="1464">
                  <c:v>20.74184296982197</c:v>
                </c:pt>
                <c:pt idx="1465">
                  <c:v>20.832187098812625</c:v>
                </c:pt>
                <c:pt idx="1466">
                  <c:v>20.646775441764415</c:v>
                </c:pt>
                <c:pt idx="1467">
                  <c:v>20.43021208149861</c:v>
                </c:pt>
                <c:pt idx="1468">
                  <c:v>20.210843725349342</c:v>
                </c:pt>
                <c:pt idx="1469">
                  <c:v>20.002779607423772</c:v>
                </c:pt>
                <c:pt idx="1470">
                  <c:v>19.812927491915001</c:v>
                </c:pt>
                <c:pt idx="1471">
                  <c:v>19.704839874749823</c:v>
                </c:pt>
                <c:pt idx="1472">
                  <c:v>19.549403245993354</c:v>
                </c:pt>
                <c:pt idx="1473">
                  <c:v>19.280623399915196</c:v>
                </c:pt>
                <c:pt idx="1474">
                  <c:v>19.20127909008734</c:v>
                </c:pt>
                <c:pt idx="1475">
                  <c:v>19.324897780129533</c:v>
                </c:pt>
                <c:pt idx="1476">
                  <c:v>19.381421661322179</c:v>
                </c:pt>
                <c:pt idx="1477">
                  <c:v>19.421008530437156</c:v>
                </c:pt>
                <c:pt idx="1478">
                  <c:v>19.365706704919162</c:v>
                </c:pt>
                <c:pt idx="1479">
                  <c:v>19.473298234941797</c:v>
                </c:pt>
                <c:pt idx="1480">
                  <c:v>19.456568006814173</c:v>
                </c:pt>
                <c:pt idx="1481">
                  <c:v>19.08827501971982</c:v>
                </c:pt>
                <c:pt idx="1482">
                  <c:v>18.896073954379094</c:v>
                </c:pt>
                <c:pt idx="1483">
                  <c:v>18.819806158529129</c:v>
                </c:pt>
                <c:pt idx="1484">
                  <c:v>19.008796475213398</c:v>
                </c:pt>
                <c:pt idx="1485">
                  <c:v>19.07575820200444</c:v>
                </c:pt>
                <c:pt idx="1486">
                  <c:v>19.062359765145196</c:v>
                </c:pt>
                <c:pt idx="1487">
                  <c:v>18.949669453049093</c:v>
                </c:pt>
                <c:pt idx="1488">
                  <c:v>18.972245179403892</c:v>
                </c:pt>
                <c:pt idx="1489">
                  <c:v>19.005779434384536</c:v>
                </c:pt>
                <c:pt idx="1490">
                  <c:v>19.25158730049235</c:v>
                </c:pt>
                <c:pt idx="1491">
                  <c:v>19.435886652969465</c:v>
                </c:pt>
                <c:pt idx="1492">
                  <c:v>19.527067566793079</c:v>
                </c:pt>
                <c:pt idx="1493">
                  <c:v>19.496775197272033</c:v>
                </c:pt>
                <c:pt idx="1494">
                  <c:v>19.16742354469266</c:v>
                </c:pt>
                <c:pt idx="1495">
                  <c:v>18.861320826783714</c:v>
                </c:pt>
                <c:pt idx="1496">
                  <c:v>18.610516976191754</c:v>
                </c:pt>
                <c:pt idx="1497">
                  <c:v>18.355131043516462</c:v>
                </c:pt>
                <c:pt idx="1498">
                  <c:v>18.254540422215307</c:v>
                </c:pt>
                <c:pt idx="1499">
                  <c:v>18.132654535443134</c:v>
                </c:pt>
                <c:pt idx="1500">
                  <c:v>18.093634885028173</c:v>
                </c:pt>
                <c:pt idx="1501">
                  <c:v>17.975740974270469</c:v>
                </c:pt>
                <c:pt idx="1502">
                  <c:v>17.742953772474763</c:v>
                </c:pt>
                <c:pt idx="1503">
                  <c:v>17.626896344200489</c:v>
                </c:pt>
                <c:pt idx="1504">
                  <c:v>17.703106074014148</c:v>
                </c:pt>
                <c:pt idx="1505">
                  <c:v>17.68566769460331</c:v>
                </c:pt>
                <c:pt idx="1506">
                  <c:v>17.766475764348574</c:v>
                </c:pt>
                <c:pt idx="1507">
                  <c:v>17.856750804691586</c:v>
                </c:pt>
                <c:pt idx="1508">
                  <c:v>17.800419482478599</c:v>
                </c:pt>
                <c:pt idx="1509">
                  <c:v>17.497266472238714</c:v>
                </c:pt>
                <c:pt idx="1510">
                  <c:v>17.663348174330828</c:v>
                </c:pt>
                <c:pt idx="1511">
                  <c:v>17.96594915259233</c:v>
                </c:pt>
                <c:pt idx="1512">
                  <c:v>18.162544764325304</c:v>
                </c:pt>
                <c:pt idx="1513">
                  <c:v>18.082252228517667</c:v>
                </c:pt>
                <c:pt idx="1514">
                  <c:v>17.989692869286429</c:v>
                </c:pt>
                <c:pt idx="1515">
                  <c:v>17.959350582783667</c:v>
                </c:pt>
                <c:pt idx="1516">
                  <c:v>18.066064874489872</c:v>
                </c:pt>
                <c:pt idx="1517">
                  <c:v>18.337879206440995</c:v>
                </c:pt>
                <c:pt idx="1518">
                  <c:v>18.606112932773041</c:v>
                </c:pt>
                <c:pt idx="1519">
                  <c:v>18.672178229105356</c:v>
                </c:pt>
                <c:pt idx="1520">
                  <c:v>18.602936276432573</c:v>
                </c:pt>
                <c:pt idx="1521">
                  <c:v>18.732511888024177</c:v>
                </c:pt>
                <c:pt idx="1522">
                  <c:v>18.850181349288114</c:v>
                </c:pt>
                <c:pt idx="1523">
                  <c:v>18.806724311706514</c:v>
                </c:pt>
                <c:pt idx="1524">
                  <c:v>18.530000886771255</c:v>
                </c:pt>
                <c:pt idx="1525">
                  <c:v>18.305028118666336</c:v>
                </c:pt>
                <c:pt idx="1526">
                  <c:v>18.258294973392257</c:v>
                </c:pt>
                <c:pt idx="1527">
                  <c:v>18.347677256739196</c:v>
                </c:pt>
                <c:pt idx="1528">
                  <c:v>18.437497189148459</c:v>
                </c:pt>
                <c:pt idx="1529">
                  <c:v>18.560332784161506</c:v>
                </c:pt>
                <c:pt idx="1530">
                  <c:v>18.570083895444341</c:v>
                </c:pt>
                <c:pt idx="1531">
                  <c:v>18.446332104677694</c:v>
                </c:pt>
                <c:pt idx="1532">
                  <c:v>18.17923811841197</c:v>
                </c:pt>
                <c:pt idx="1533">
                  <c:v>18.122264421440224</c:v>
                </c:pt>
                <c:pt idx="1534">
                  <c:v>18.104526495677003</c:v>
                </c:pt>
                <c:pt idx="1535">
                  <c:v>18.145600790073861</c:v>
                </c:pt>
                <c:pt idx="1536">
                  <c:v>18.098632281760192</c:v>
                </c:pt>
                <c:pt idx="1537">
                  <c:v>18.090103355221164</c:v>
                </c:pt>
                <c:pt idx="1538">
                  <c:v>18.098927124219745</c:v>
                </c:pt>
                <c:pt idx="1539">
                  <c:v>18.164420546253279</c:v>
                </c:pt>
                <c:pt idx="1540">
                  <c:v>18.121729443002568</c:v>
                </c:pt>
                <c:pt idx="1541">
                  <c:v>18.103036697040196</c:v>
                </c:pt>
                <c:pt idx="1542">
                  <c:v>18.00471730769728</c:v>
                </c:pt>
                <c:pt idx="1543">
                  <c:v>18.033226310175497</c:v>
                </c:pt>
                <c:pt idx="1544">
                  <c:v>18.006554548443493</c:v>
                </c:pt>
                <c:pt idx="1545">
                  <c:v>18.093865319647374</c:v>
                </c:pt>
                <c:pt idx="1546">
                  <c:v>18.186343282965673</c:v>
                </c:pt>
                <c:pt idx="1547">
                  <c:v>18.318991447550367</c:v>
                </c:pt>
                <c:pt idx="1548">
                  <c:v>18.490668195028171</c:v>
                </c:pt>
                <c:pt idx="1549">
                  <c:v>18.495290228088844</c:v>
                </c:pt>
                <c:pt idx="1550">
                  <c:v>18.649045820798875</c:v>
                </c:pt>
                <c:pt idx="1551">
                  <c:v>18.978112427761992</c:v>
                </c:pt>
                <c:pt idx="1552">
                  <c:v>19.059017042818251</c:v>
                </c:pt>
                <c:pt idx="1553">
                  <c:v>19.130381634096707</c:v>
                </c:pt>
                <c:pt idx="1554">
                  <c:v>19.240288052316853</c:v>
                </c:pt>
                <c:pt idx="1555">
                  <c:v>19.303204462254374</c:v>
                </c:pt>
                <c:pt idx="1556">
                  <c:v>19.383818065483013</c:v>
                </c:pt>
                <c:pt idx="1557">
                  <c:v>19.884917209944003</c:v>
                </c:pt>
                <c:pt idx="1558">
                  <c:v>20.311091589603826</c:v>
                </c:pt>
                <c:pt idx="1559">
                  <c:v>20.787943364632927</c:v>
                </c:pt>
                <c:pt idx="1560">
                  <c:v>21.155952275554579</c:v>
                </c:pt>
                <c:pt idx="1561">
                  <c:v>21.369432482513044</c:v>
                </c:pt>
                <c:pt idx="1562">
                  <c:v>21.481125543896667</c:v>
                </c:pt>
                <c:pt idx="1563">
                  <c:v>21.727869496764903</c:v>
                </c:pt>
                <c:pt idx="1564">
                  <c:v>21.845062744987743</c:v>
                </c:pt>
                <c:pt idx="1565">
                  <c:v>21.922192816681118</c:v>
                </c:pt>
                <c:pt idx="1566">
                  <c:v>22.076518229806137</c:v>
                </c:pt>
                <c:pt idx="1567">
                  <c:v>22.120103559925578</c:v>
                </c:pt>
                <c:pt idx="1568">
                  <c:v>22.054827251665827</c:v>
                </c:pt>
                <c:pt idx="1569">
                  <c:v>22.059073638532514</c:v>
                </c:pt>
                <c:pt idx="1570">
                  <c:v>21.957369843234943</c:v>
                </c:pt>
                <c:pt idx="1571">
                  <c:v>21.899542222353443</c:v>
                </c:pt>
                <c:pt idx="1572">
                  <c:v>21.900649120494176</c:v>
                </c:pt>
                <c:pt idx="1573">
                  <c:v>21.999290500844509</c:v>
                </c:pt>
                <c:pt idx="1574">
                  <c:v>21.947262545405145</c:v>
                </c:pt>
                <c:pt idx="1575">
                  <c:v>21.850530149631485</c:v>
                </c:pt>
                <c:pt idx="1576">
                  <c:v>21.799337492101223</c:v>
                </c:pt>
                <c:pt idx="1577">
                  <c:v>21.771656649382301</c:v>
                </c:pt>
                <c:pt idx="1578">
                  <c:v>21.749638853484392</c:v>
                </c:pt>
                <c:pt idx="1579">
                  <c:v>21.554004348241151</c:v>
                </c:pt>
                <c:pt idx="1580">
                  <c:v>21.543239428319744</c:v>
                </c:pt>
                <c:pt idx="1581">
                  <c:v>21.736316661588003</c:v>
                </c:pt>
                <c:pt idx="1582">
                  <c:v>21.788053646879131</c:v>
                </c:pt>
                <c:pt idx="1583">
                  <c:v>21.910063472112519</c:v>
                </c:pt>
                <c:pt idx="1584">
                  <c:v>21.787725128255964</c:v>
                </c:pt>
                <c:pt idx="1585">
                  <c:v>21.717813389324654</c:v>
                </c:pt>
                <c:pt idx="1586">
                  <c:v>21.660817853152835</c:v>
                </c:pt>
                <c:pt idx="1587">
                  <c:v>21.643223500699545</c:v>
                </c:pt>
                <c:pt idx="1588">
                  <c:v>21.603908987110277</c:v>
                </c:pt>
                <c:pt idx="1589">
                  <c:v>21.249143462287272</c:v>
                </c:pt>
                <c:pt idx="1590">
                  <c:v>20.914386104444194</c:v>
                </c:pt>
                <c:pt idx="1591">
                  <c:v>20.580080410235794</c:v>
                </c:pt>
                <c:pt idx="1592">
                  <c:v>20.390998264150273</c:v>
                </c:pt>
                <c:pt idx="1593">
                  <c:v>20.4110614254053</c:v>
                </c:pt>
                <c:pt idx="1594">
                  <c:v>20.386186604855475</c:v>
                </c:pt>
                <c:pt idx="1595">
                  <c:v>20.231484183900214</c:v>
                </c:pt>
                <c:pt idx="1596">
                  <c:v>20.123244651903786</c:v>
                </c:pt>
                <c:pt idx="1597">
                  <c:v>20.218871427898105</c:v>
                </c:pt>
                <c:pt idx="1598">
                  <c:v>20.258439328516626</c:v>
                </c:pt>
                <c:pt idx="1599">
                  <c:v>20.504513635791298</c:v>
                </c:pt>
                <c:pt idx="1600">
                  <c:v>20.561014242538899</c:v>
                </c:pt>
                <c:pt idx="1601">
                  <c:v>20.702339786888345</c:v>
                </c:pt>
                <c:pt idx="1602">
                  <c:v>20.789771502777281</c:v>
                </c:pt>
                <c:pt idx="1603">
                  <c:v>20.909084061347546</c:v>
                </c:pt>
                <c:pt idx="1604">
                  <c:v>20.948239496230585</c:v>
                </c:pt>
                <c:pt idx="1605">
                  <c:v>20.791259305941455</c:v>
                </c:pt>
                <c:pt idx="1606">
                  <c:v>20.697408145285696</c:v>
                </c:pt>
                <c:pt idx="1607">
                  <c:v>20.535677388447553</c:v>
                </c:pt>
                <c:pt idx="1608">
                  <c:v>20.551635944468906</c:v>
                </c:pt>
                <c:pt idx="1609">
                  <c:v>20.580231520837994</c:v>
                </c:pt>
                <c:pt idx="1610">
                  <c:v>20.62781240836069</c:v>
                </c:pt>
                <c:pt idx="1611">
                  <c:v>20.629466589079946</c:v>
                </c:pt>
                <c:pt idx="1612">
                  <c:v>20.577332057578815</c:v>
                </c:pt>
                <c:pt idx="1613">
                  <c:v>20.41981734185104</c:v>
                </c:pt>
                <c:pt idx="1614">
                  <c:v>20.286096883556009</c:v>
                </c:pt>
                <c:pt idx="1615">
                  <c:v>20.108814933073916</c:v>
                </c:pt>
                <c:pt idx="1616">
                  <c:v>19.849181697754535</c:v>
                </c:pt>
                <c:pt idx="1617">
                  <c:v>19.490143402370187</c:v>
                </c:pt>
                <c:pt idx="1618">
                  <c:v>19.270529774228567</c:v>
                </c:pt>
                <c:pt idx="1619">
                  <c:v>18.926651406647821</c:v>
                </c:pt>
                <c:pt idx="1620">
                  <c:v>18.685790778432697</c:v>
                </c:pt>
                <c:pt idx="1621">
                  <c:v>18.553092430859845</c:v>
                </c:pt>
                <c:pt idx="1622">
                  <c:v>18.611388517647185</c:v>
                </c:pt>
                <c:pt idx="1623">
                  <c:v>18.792863210233573</c:v>
                </c:pt>
                <c:pt idx="1624">
                  <c:v>18.864713629586486</c:v>
                </c:pt>
                <c:pt idx="1625">
                  <c:v>18.867794027219226</c:v>
                </c:pt>
                <c:pt idx="1626">
                  <c:v>19.028442781969936</c:v>
                </c:pt>
                <c:pt idx="1627">
                  <c:v>19.050472964614134</c:v>
                </c:pt>
                <c:pt idx="1628">
                  <c:v>19.018782555166474</c:v>
                </c:pt>
                <c:pt idx="1629">
                  <c:v>18.891891597906287</c:v>
                </c:pt>
                <c:pt idx="1630">
                  <c:v>18.627883919267902</c:v>
                </c:pt>
                <c:pt idx="1631">
                  <c:v>18.382971940284104</c:v>
                </c:pt>
                <c:pt idx="1632">
                  <c:v>18.172926667948712</c:v>
                </c:pt>
                <c:pt idx="1633">
                  <c:v>18.201815615529565</c:v>
                </c:pt>
                <c:pt idx="1634">
                  <c:v>18.215788270077045</c:v>
                </c:pt>
                <c:pt idx="1635">
                  <c:v>18.156909338547731</c:v>
                </c:pt>
                <c:pt idx="1636">
                  <c:v>18.247414714642016</c:v>
                </c:pt>
                <c:pt idx="1637">
                  <c:v>18.546780987125487</c:v>
                </c:pt>
                <c:pt idx="1638">
                  <c:v>18.717324976838967</c:v>
                </c:pt>
                <c:pt idx="1639">
                  <c:v>18.688289967560394</c:v>
                </c:pt>
                <c:pt idx="1640">
                  <c:v>18.6326502114958</c:v>
                </c:pt>
                <c:pt idx="1641">
                  <c:v>18.645345605356592</c:v>
                </c:pt>
                <c:pt idx="1642">
                  <c:v>18.597756864886918</c:v>
                </c:pt>
                <c:pt idx="1643">
                  <c:v>18.36326453404422</c:v>
                </c:pt>
                <c:pt idx="1644">
                  <c:v>18.264020491056677</c:v>
                </c:pt>
                <c:pt idx="1645">
                  <c:v>18.340322926453418</c:v>
                </c:pt>
                <c:pt idx="1646">
                  <c:v>18.212455315213415</c:v>
                </c:pt>
                <c:pt idx="1647">
                  <c:v>17.973676365760589</c:v>
                </c:pt>
                <c:pt idx="1648">
                  <c:v>17.799930121303937</c:v>
                </c:pt>
                <c:pt idx="1649">
                  <c:v>17.557571719615812</c:v>
                </c:pt>
                <c:pt idx="1650">
                  <c:v>17.360187973990911</c:v>
                </c:pt>
                <c:pt idx="1651">
                  <c:v>17.132540363914394</c:v>
                </c:pt>
                <c:pt idx="1652">
                  <c:v>17.02005016036161</c:v>
                </c:pt>
                <c:pt idx="1653">
                  <c:v>17.317685287900161</c:v>
                </c:pt>
                <c:pt idx="1654">
                  <c:v>17.768045774680882</c:v>
                </c:pt>
                <c:pt idx="1655">
                  <c:v>18.022302226812606</c:v>
                </c:pt>
                <c:pt idx="1656">
                  <c:v>18.132921476491195</c:v>
                </c:pt>
                <c:pt idx="1657">
                  <c:v>18.05679697664177</c:v>
                </c:pt>
                <c:pt idx="1658">
                  <c:v>17.953711957133127</c:v>
                </c:pt>
                <c:pt idx="1659">
                  <c:v>17.755349889586196</c:v>
                </c:pt>
                <c:pt idx="1660">
                  <c:v>17.568093059377727</c:v>
                </c:pt>
                <c:pt idx="1661">
                  <c:v>17.493196083891664</c:v>
                </c:pt>
                <c:pt idx="1662">
                  <c:v>17.3475303182855</c:v>
                </c:pt>
                <c:pt idx="1663">
                  <c:v>17.174741768466088</c:v>
                </c:pt>
                <c:pt idx="1664">
                  <c:v>17.018700847362915</c:v>
                </c:pt>
                <c:pt idx="1665">
                  <c:v>16.728728437513013</c:v>
                </c:pt>
                <c:pt idx="1666">
                  <c:v>16.481915018931261</c:v>
                </c:pt>
                <c:pt idx="1667">
                  <c:v>16.33515585272637</c:v>
                </c:pt>
                <c:pt idx="1668">
                  <c:v>16.362822419217938</c:v>
                </c:pt>
                <c:pt idx="1669">
                  <c:v>16.336584193111982</c:v>
                </c:pt>
                <c:pt idx="1670">
                  <c:v>16.134988494858636</c:v>
                </c:pt>
                <c:pt idx="1671">
                  <c:v>15.946318912664193</c:v>
                </c:pt>
                <c:pt idx="1672">
                  <c:v>15.904518936845621</c:v>
                </c:pt>
                <c:pt idx="1673">
                  <c:v>15.925939926985649</c:v>
                </c:pt>
                <c:pt idx="1674">
                  <c:v>15.825407941373335</c:v>
                </c:pt>
                <c:pt idx="1675">
                  <c:v>16.061953945478898</c:v>
                </c:pt>
                <c:pt idx="1676">
                  <c:v>16.060277181434287</c:v>
                </c:pt>
                <c:pt idx="1677">
                  <c:v>16.022311999529624</c:v>
                </c:pt>
                <c:pt idx="1678">
                  <c:v>15.891081050427609</c:v>
                </c:pt>
                <c:pt idx="1679">
                  <c:v>15.84982811955617</c:v>
                </c:pt>
                <c:pt idx="1680">
                  <c:v>15.71323908611002</c:v>
                </c:pt>
                <c:pt idx="1681">
                  <c:v>15.63208831231011</c:v>
                </c:pt>
                <c:pt idx="1682">
                  <c:v>15.791990968784672</c:v>
                </c:pt>
                <c:pt idx="1683">
                  <c:v>16.044228841272375</c:v>
                </c:pt>
                <c:pt idx="1684">
                  <c:v>16.248465590284393</c:v>
                </c:pt>
                <c:pt idx="1685">
                  <c:v>16.315515651634854</c:v>
                </c:pt>
                <c:pt idx="1686">
                  <c:v>16.545333037242425</c:v>
                </c:pt>
                <c:pt idx="1687">
                  <c:v>16.731737533085205</c:v>
                </c:pt>
                <c:pt idx="1688">
                  <c:v>16.998431610198928</c:v>
                </c:pt>
                <c:pt idx="1689">
                  <c:v>17.390470318396346</c:v>
                </c:pt>
                <c:pt idx="1690">
                  <c:v>17.886844783612741</c:v>
                </c:pt>
                <c:pt idx="1691">
                  <c:v>18.122742034344046</c:v>
                </c:pt>
                <c:pt idx="1692">
                  <c:v>18.048010942480957</c:v>
                </c:pt>
                <c:pt idx="1693">
                  <c:v>18.14032815024791</c:v>
                </c:pt>
                <c:pt idx="1694">
                  <c:v>18.30459035783516</c:v>
                </c:pt>
                <c:pt idx="1695">
                  <c:v>18.520664887252373</c:v>
                </c:pt>
                <c:pt idx="1696">
                  <c:v>18.643387791838776</c:v>
                </c:pt>
                <c:pt idx="1697">
                  <c:v>18.668000800711802</c:v>
                </c:pt>
                <c:pt idx="1698">
                  <c:v>18.831467677176036</c:v>
                </c:pt>
                <c:pt idx="1699">
                  <c:v>19.006314816286558</c:v>
                </c:pt>
                <c:pt idx="1700">
                  <c:v>18.910513164794185</c:v>
                </c:pt>
                <c:pt idx="1701">
                  <c:v>18.922026391873185</c:v>
                </c:pt>
                <c:pt idx="1702">
                  <c:v>19.007196620449442</c:v>
                </c:pt>
                <c:pt idx="1703">
                  <c:v>19.029757863461072</c:v>
                </c:pt>
                <c:pt idx="1704">
                  <c:v>18.734666212085521</c:v>
                </c:pt>
                <c:pt idx="1705">
                  <c:v>18.569577497969885</c:v>
                </c:pt>
                <c:pt idx="1706">
                  <c:v>18.61550759277462</c:v>
                </c:pt>
                <c:pt idx="1707">
                  <c:v>18.804429801701275</c:v>
                </c:pt>
                <c:pt idx="1708">
                  <c:v>18.741198192598535</c:v>
                </c:pt>
                <c:pt idx="1709">
                  <c:v>18.495213522173344</c:v>
                </c:pt>
                <c:pt idx="1710">
                  <c:v>18.429330620284162</c:v>
                </c:pt>
                <c:pt idx="1711">
                  <c:v>18.446137886152485</c:v>
                </c:pt>
                <c:pt idx="1712">
                  <c:v>18.666742919440377</c:v>
                </c:pt>
                <c:pt idx="1713">
                  <c:v>18.929277146625061</c:v>
                </c:pt>
                <c:pt idx="1714">
                  <c:v>19.285905202004848</c:v>
                </c:pt>
                <c:pt idx="1715">
                  <c:v>19.593761262204804</c:v>
                </c:pt>
                <c:pt idx="1716">
                  <c:v>19.844236791814531</c:v>
                </c:pt>
                <c:pt idx="1717">
                  <c:v>19.896250645432236</c:v>
                </c:pt>
                <c:pt idx="1718">
                  <c:v>19.881731508905464</c:v>
                </c:pt>
                <c:pt idx="1719">
                  <c:v>20.043583916065284</c:v>
                </c:pt>
                <c:pt idx="1720">
                  <c:v>20.120849436147715</c:v>
                </c:pt>
                <c:pt idx="1721">
                  <c:v>20.015013016164723</c:v>
                </c:pt>
                <c:pt idx="1722">
                  <c:v>19.81983883844816</c:v>
                </c:pt>
                <c:pt idx="1723">
                  <c:v>19.715116670700684</c:v>
                </c:pt>
                <c:pt idx="1724">
                  <c:v>19.534166878016332</c:v>
                </c:pt>
                <c:pt idx="1725">
                  <c:v>19.519515288986554</c:v>
                </c:pt>
                <c:pt idx="1726">
                  <c:v>19.537374987890981</c:v>
                </c:pt>
                <c:pt idx="1727">
                  <c:v>19.490489069567491</c:v>
                </c:pt>
                <c:pt idx="1728">
                  <c:v>19.330251426606253</c:v>
                </c:pt>
                <c:pt idx="1729">
                  <c:v>19.208476867061901</c:v>
                </c:pt>
                <c:pt idx="1730">
                  <c:v>19.18896808579996</c:v>
                </c:pt>
                <c:pt idx="1731">
                  <c:v>19.455619339147223</c:v>
                </c:pt>
                <c:pt idx="1732">
                  <c:v>19.750941204170989</c:v>
                </c:pt>
                <c:pt idx="1733">
                  <c:v>19.86514618631605</c:v>
                </c:pt>
                <c:pt idx="1734">
                  <c:v>19.828501630882887</c:v>
                </c:pt>
                <c:pt idx="1735">
                  <c:v>19.892262018370449</c:v>
                </c:pt>
                <c:pt idx="1736">
                  <c:v>20.052610677258826</c:v>
                </c:pt>
                <c:pt idx="1737">
                  <c:v>20.139775437820216</c:v>
                </c:pt>
                <c:pt idx="1738">
                  <c:v>20.010715197498449</c:v>
                </c:pt>
                <c:pt idx="1739">
                  <c:v>19.923963783545805</c:v>
                </c:pt>
                <c:pt idx="1740">
                  <c:v>20.109050719389348</c:v>
                </c:pt>
                <c:pt idx="1741">
                  <c:v>20.351469370014062</c:v>
                </c:pt>
                <c:pt idx="1742">
                  <c:v>20.468032409000585</c:v>
                </c:pt>
                <c:pt idx="1743">
                  <c:v>20.507239791339085</c:v>
                </c:pt>
                <c:pt idx="1744">
                  <c:v>20.624646562983859</c:v>
                </c:pt>
                <c:pt idx="1745">
                  <c:v>20.676969924165988</c:v>
                </c:pt>
                <c:pt idx="1746">
                  <c:v>20.609841797959184</c:v>
                </c:pt>
                <c:pt idx="1747">
                  <c:v>20.389512704636083</c:v>
                </c:pt>
                <c:pt idx="1748">
                  <c:v>20.310180999834827</c:v>
                </c:pt>
                <c:pt idx="1749">
                  <c:v>20.115970107547344</c:v>
                </c:pt>
                <c:pt idx="1750">
                  <c:v>20.092001148928432</c:v>
                </c:pt>
                <c:pt idx="1751">
                  <c:v>19.934549942118302</c:v>
                </c:pt>
                <c:pt idx="1752">
                  <c:v>19.820746215438081</c:v>
                </c:pt>
                <c:pt idx="1753">
                  <c:v>19.853362709654718</c:v>
                </c:pt>
                <c:pt idx="1754">
                  <c:v>19.774364494011394</c:v>
                </c:pt>
                <c:pt idx="1755">
                  <c:v>19.482374086889198</c:v>
                </c:pt>
                <c:pt idx="1756">
                  <c:v>19.228590261453213</c:v>
                </c:pt>
                <c:pt idx="1757">
                  <c:v>19.158658378357167</c:v>
                </c:pt>
                <c:pt idx="1758">
                  <c:v>19.379899275953381</c:v>
                </c:pt>
                <c:pt idx="1759">
                  <c:v>19.649897341824683</c:v>
                </c:pt>
                <c:pt idx="1760">
                  <c:v>19.756269302872482</c:v>
                </c:pt>
                <c:pt idx="1761">
                  <c:v>19.753616304851871</c:v>
                </c:pt>
                <c:pt idx="1762">
                  <c:v>19.604376835538897</c:v>
                </c:pt>
                <c:pt idx="1763">
                  <c:v>19.330409060683102</c:v>
                </c:pt>
                <c:pt idx="1764">
                  <c:v>19.322877629046616</c:v>
                </c:pt>
                <c:pt idx="1765">
                  <c:v>19.546072587070835</c:v>
                </c:pt>
                <c:pt idx="1766">
                  <c:v>20.173508825125147</c:v>
                </c:pt>
                <c:pt idx="1767">
                  <c:v>20.628309674550977</c:v>
                </c:pt>
                <c:pt idx="1768">
                  <c:v>21.144283467199308</c:v>
                </c:pt>
                <c:pt idx="1769">
                  <c:v>21.723714285492509</c:v>
                </c:pt>
                <c:pt idx="1770">
                  <c:v>22.149675053091471</c:v>
                </c:pt>
                <c:pt idx="1771">
                  <c:v>22.349614780588421</c:v>
                </c:pt>
                <c:pt idx="1772">
                  <c:v>22.54192717485552</c:v>
                </c:pt>
                <c:pt idx="1773">
                  <c:v>22.706308391809333</c:v>
                </c:pt>
                <c:pt idx="1774">
                  <c:v>22.671772322670634</c:v>
                </c:pt>
                <c:pt idx="1775">
                  <c:v>22.5831310243383</c:v>
                </c:pt>
                <c:pt idx="1776">
                  <c:v>22.337777507548267</c:v>
                </c:pt>
                <c:pt idx="1777">
                  <c:v>21.982782795789404</c:v>
                </c:pt>
                <c:pt idx="1778">
                  <c:v>21.91705344308156</c:v>
                </c:pt>
                <c:pt idx="1779">
                  <c:v>22.150365099880496</c:v>
                </c:pt>
                <c:pt idx="1780">
                  <c:v>22.575652292595198</c:v>
                </c:pt>
                <c:pt idx="1781">
                  <c:v>22.981848462858654</c:v>
                </c:pt>
                <c:pt idx="1782">
                  <c:v>23.08185990427112</c:v>
                </c:pt>
                <c:pt idx="1783">
                  <c:v>22.912449946335958</c:v>
                </c:pt>
                <c:pt idx="1784">
                  <c:v>22.783728676594166</c:v>
                </c:pt>
                <c:pt idx="1785">
                  <c:v>22.472830745918408</c:v>
                </c:pt>
                <c:pt idx="1786">
                  <c:v>22.328898022164349</c:v>
                </c:pt>
                <c:pt idx="1787">
                  <c:v>22.235221972025681</c:v>
                </c:pt>
                <c:pt idx="1788">
                  <c:v>22.120506641479164</c:v>
                </c:pt>
                <c:pt idx="1789">
                  <c:v>21.948592868429291</c:v>
                </c:pt>
                <c:pt idx="1790">
                  <c:v>21.83650391735527</c:v>
                </c:pt>
                <c:pt idx="1791">
                  <c:v>21.994036952341528</c:v>
                </c:pt>
                <c:pt idx="1792">
                  <c:v>22.185696367294046</c:v>
                </c:pt>
                <c:pt idx="1793">
                  <c:v>22.221354061129663</c:v>
                </c:pt>
                <c:pt idx="1794">
                  <c:v>22.221695910253143</c:v>
                </c:pt>
                <c:pt idx="1795">
                  <c:v>22.168442505842634</c:v>
                </c:pt>
                <c:pt idx="1796">
                  <c:v>22.457307229852074</c:v>
                </c:pt>
                <c:pt idx="1797">
                  <c:v>22.719408202751854</c:v>
                </c:pt>
                <c:pt idx="1798">
                  <c:v>22.694331070818567</c:v>
                </c:pt>
                <c:pt idx="1799">
                  <c:v>22.309687420828105</c:v>
                </c:pt>
                <c:pt idx="1800">
                  <c:v>22.050737872196702</c:v>
                </c:pt>
                <c:pt idx="1801">
                  <c:v>21.749100150413543</c:v>
                </c:pt>
                <c:pt idx="1802">
                  <c:v>21.575341386237522</c:v>
                </c:pt>
                <c:pt idx="1803">
                  <c:v>21.435478695267314</c:v>
                </c:pt>
                <c:pt idx="1804">
                  <c:v>21.470700030119666</c:v>
                </c:pt>
                <c:pt idx="1805">
                  <c:v>21.583886453988512</c:v>
                </c:pt>
                <c:pt idx="1806">
                  <c:v>21.634092253581354</c:v>
                </c:pt>
                <c:pt idx="1807">
                  <c:v>21.657938183369634</c:v>
                </c:pt>
                <c:pt idx="1808">
                  <c:v>21.795323374731005</c:v>
                </c:pt>
                <c:pt idx="1809">
                  <c:v>21.942529658087782</c:v>
                </c:pt>
                <c:pt idx="1810">
                  <c:v>21.924326389146941</c:v>
                </c:pt>
                <c:pt idx="1811">
                  <c:v>21.979900437727022</c:v>
                </c:pt>
                <c:pt idx="1812">
                  <c:v>22.126511489397391</c:v>
                </c:pt>
                <c:pt idx="1813">
                  <c:v>22.339440180931465</c:v>
                </c:pt>
                <c:pt idx="1814">
                  <c:v>22.405104713167475</c:v>
                </c:pt>
                <c:pt idx="1815">
                  <c:v>22.422109997694008</c:v>
                </c:pt>
                <c:pt idx="1816">
                  <c:v>22.219753356012827</c:v>
                </c:pt>
                <c:pt idx="1817">
                  <c:v>21.947856749143277</c:v>
                </c:pt>
                <c:pt idx="1818">
                  <c:v>21.94984559624157</c:v>
                </c:pt>
                <c:pt idx="1819">
                  <c:v>21.955795145650836</c:v>
                </c:pt>
                <c:pt idx="1820">
                  <c:v>22.165228248871646</c:v>
                </c:pt>
                <c:pt idx="1821">
                  <c:v>22.618070562772736</c:v>
                </c:pt>
                <c:pt idx="1822">
                  <c:v>22.917667368033154</c:v>
                </c:pt>
                <c:pt idx="1823">
                  <c:v>22.843681647708927</c:v>
                </c:pt>
                <c:pt idx="1824">
                  <c:v>22.681480784729121</c:v>
                </c:pt>
                <c:pt idx="1825">
                  <c:v>22.476142530155833</c:v>
                </c:pt>
                <c:pt idx="1826">
                  <c:v>22.602459347424585</c:v>
                </c:pt>
                <c:pt idx="1827">
                  <c:v>22.790192330197684</c:v>
                </c:pt>
                <c:pt idx="1828">
                  <c:v>23.005326721411066</c:v>
                </c:pt>
                <c:pt idx="1829">
                  <c:v>23.330978890772329</c:v>
                </c:pt>
                <c:pt idx="1830">
                  <c:v>23.646117687779469</c:v>
                </c:pt>
                <c:pt idx="1831">
                  <c:v>23.858655787405482</c:v>
                </c:pt>
                <c:pt idx="1832">
                  <c:v>24.007812696769129</c:v>
                </c:pt>
                <c:pt idx="1833">
                  <c:v>24.216947551416464</c:v>
                </c:pt>
                <c:pt idx="1834">
                  <c:v>24.254486899621817</c:v>
                </c:pt>
                <c:pt idx="1835">
                  <c:v>24.288511615381207</c:v>
                </c:pt>
                <c:pt idx="1836">
                  <c:v>24.250562164500217</c:v>
                </c:pt>
                <c:pt idx="1837">
                  <c:v>24.149341283653943</c:v>
                </c:pt>
                <c:pt idx="1838">
                  <c:v>24.145512855487492</c:v>
                </c:pt>
                <c:pt idx="1839">
                  <c:v>24.26528207495852</c:v>
                </c:pt>
                <c:pt idx="1840">
                  <c:v>24.117634178582222</c:v>
                </c:pt>
                <c:pt idx="1841">
                  <c:v>23.777736108469281</c:v>
                </c:pt>
                <c:pt idx="1842">
                  <c:v>23.523818306903298</c:v>
                </c:pt>
                <c:pt idx="1843">
                  <c:v>23.28644454845336</c:v>
                </c:pt>
                <c:pt idx="1844">
                  <c:v>23.138872125533926</c:v>
                </c:pt>
                <c:pt idx="1845">
                  <c:v>23.037661387913843</c:v>
                </c:pt>
                <c:pt idx="1846">
                  <c:v>23.020254680824401</c:v>
                </c:pt>
                <c:pt idx="1847">
                  <c:v>22.971128299971895</c:v>
                </c:pt>
                <c:pt idx="1848">
                  <c:v>23.07621399019353</c:v>
                </c:pt>
                <c:pt idx="1849">
                  <c:v>23.347259698010262</c:v>
                </c:pt>
                <c:pt idx="1850">
                  <c:v>23.460902294363784</c:v>
                </c:pt>
                <c:pt idx="1851">
                  <c:v>23.525624918651619</c:v>
                </c:pt>
                <c:pt idx="1852">
                  <c:v>23.598646991544488</c:v>
                </c:pt>
                <c:pt idx="1853">
                  <c:v>23.696672312362967</c:v>
                </c:pt>
                <c:pt idx="1854">
                  <c:v>23.726758136156569</c:v>
                </c:pt>
                <c:pt idx="1855">
                  <c:v>23.772284592014628</c:v>
                </c:pt>
                <c:pt idx="1856">
                  <c:v>23.813924874781424</c:v>
                </c:pt>
                <c:pt idx="1857">
                  <c:v>24.04574399594669</c:v>
                </c:pt>
                <c:pt idx="1858">
                  <c:v>24.447369297926215</c:v>
                </c:pt>
                <c:pt idx="1859">
                  <c:v>24.84647786770746</c:v>
                </c:pt>
                <c:pt idx="1860">
                  <c:v>25.125740736670831</c:v>
                </c:pt>
                <c:pt idx="1861">
                  <c:v>25.290343545311877</c:v>
                </c:pt>
                <c:pt idx="1862">
                  <c:v>25.375595171170033</c:v>
                </c:pt>
                <c:pt idx="1863">
                  <c:v>25.418122716089936</c:v>
                </c:pt>
                <c:pt idx="1864">
                  <c:v>25.468237462180554</c:v>
                </c:pt>
                <c:pt idx="1865">
                  <c:v>25.363628517937197</c:v>
                </c:pt>
                <c:pt idx="1866">
                  <c:v>25.440462280852167</c:v>
                </c:pt>
                <c:pt idx="1867">
                  <c:v>25.508489735440182</c:v>
                </c:pt>
                <c:pt idx="1868">
                  <c:v>25.354050193076226</c:v>
                </c:pt>
                <c:pt idx="1869">
                  <c:v>25.080612189038138</c:v>
                </c:pt>
                <c:pt idx="1870">
                  <c:v>24.787025311843539</c:v>
                </c:pt>
                <c:pt idx="1871">
                  <c:v>24.585626159823761</c:v>
                </c:pt>
                <c:pt idx="1872">
                  <c:v>24.340643058020746</c:v>
                </c:pt>
                <c:pt idx="1873">
                  <c:v>24.147419143342105</c:v>
                </c:pt>
                <c:pt idx="1874">
                  <c:v>23.989629168137753</c:v>
                </c:pt>
                <c:pt idx="1875">
                  <c:v>23.843299195985114</c:v>
                </c:pt>
                <c:pt idx="1876">
                  <c:v>23.675257490213831</c:v>
                </c:pt>
                <c:pt idx="1877">
                  <c:v>23.457641333826189</c:v>
                </c:pt>
                <c:pt idx="1878">
                  <c:v>23.310019025560869</c:v>
                </c:pt>
                <c:pt idx="1879">
                  <c:v>22.988758679869704</c:v>
                </c:pt>
                <c:pt idx="1880">
                  <c:v>22.540811993105081</c:v>
                </c:pt>
                <c:pt idx="1881">
                  <c:v>22.243170176575667</c:v>
                </c:pt>
                <c:pt idx="1882">
                  <c:v>22.208285639640913</c:v>
                </c:pt>
                <c:pt idx="1883">
                  <c:v>22.003147115797326</c:v>
                </c:pt>
                <c:pt idx="1884">
                  <c:v>21.887366985431424</c:v>
                </c:pt>
                <c:pt idx="1885">
                  <c:v>21.762904983655861</c:v>
                </c:pt>
                <c:pt idx="1886">
                  <c:v>21.624077881613537</c:v>
                </c:pt>
                <c:pt idx="1887">
                  <c:v>21.45843065195039</c:v>
                </c:pt>
                <c:pt idx="1888">
                  <c:v>21.362738164847588</c:v>
                </c:pt>
                <c:pt idx="1889">
                  <c:v>21.161260694340044</c:v>
                </c:pt>
                <c:pt idx="1890">
                  <c:v>21.098541735380223</c:v>
                </c:pt>
                <c:pt idx="1891">
                  <c:v>21.105368732268669</c:v>
                </c:pt>
                <c:pt idx="1892">
                  <c:v>21.234871861330724</c:v>
                </c:pt>
                <c:pt idx="1893">
                  <c:v>21.339199650412073</c:v>
                </c:pt>
                <c:pt idx="1894">
                  <c:v>21.672659904409102</c:v>
                </c:pt>
                <c:pt idx="1895">
                  <c:v>22.040178071094118</c:v>
                </c:pt>
                <c:pt idx="1896">
                  <c:v>22.242075770967347</c:v>
                </c:pt>
                <c:pt idx="1897">
                  <c:v>22.260228285687084</c:v>
                </c:pt>
                <c:pt idx="1898">
                  <c:v>22.288395680378304</c:v>
                </c:pt>
                <c:pt idx="1899">
                  <c:v>22.305997179537997</c:v>
                </c:pt>
                <c:pt idx="1900">
                  <c:v>22.242288578635129</c:v>
                </c:pt>
                <c:pt idx="1901">
                  <c:v>22.173410839443449</c:v>
                </c:pt>
                <c:pt idx="1902">
                  <c:v>22.286661902657514</c:v>
                </c:pt>
                <c:pt idx="1903">
                  <c:v>22.332397071976462</c:v>
                </c:pt>
                <c:pt idx="1904">
                  <c:v>22.182652855859502</c:v>
                </c:pt>
                <c:pt idx="1905">
                  <c:v>22.147646539949559</c:v>
                </c:pt>
                <c:pt idx="1906">
                  <c:v>22.177989967004354</c:v>
                </c:pt>
                <c:pt idx="1907">
                  <c:v>22.324767161824266</c:v>
                </c:pt>
                <c:pt idx="1908">
                  <c:v>22.529892985612886</c:v>
                </c:pt>
                <c:pt idx="1909">
                  <c:v>22.45344118337594</c:v>
                </c:pt>
                <c:pt idx="1910">
                  <c:v>22.549222833650827</c:v>
                </c:pt>
                <c:pt idx="1911">
                  <c:v>22.450527252900756</c:v>
                </c:pt>
                <c:pt idx="1912">
                  <c:v>22.090764415910144</c:v>
                </c:pt>
                <c:pt idx="1913">
                  <c:v>21.747007681650224</c:v>
                </c:pt>
                <c:pt idx="1914">
                  <c:v>21.459796083362864</c:v>
                </c:pt>
                <c:pt idx="1915">
                  <c:v>21.010651735423842</c:v>
                </c:pt>
                <c:pt idx="1916">
                  <c:v>20.491762152257568</c:v>
                </c:pt>
                <c:pt idx="1917">
                  <c:v>20.19974508369214</c:v>
                </c:pt>
                <c:pt idx="1918">
                  <c:v>20.113202979615412</c:v>
                </c:pt>
                <c:pt idx="1919">
                  <c:v>20.128837329873878</c:v>
                </c:pt>
                <c:pt idx="1920">
                  <c:v>19.877616309251323</c:v>
                </c:pt>
                <c:pt idx="1921">
                  <c:v>19.587830583077373</c:v>
                </c:pt>
                <c:pt idx="1922">
                  <c:v>19.428859555833171</c:v>
                </c:pt>
                <c:pt idx="1923">
                  <c:v>19.231540133994155</c:v>
                </c:pt>
                <c:pt idx="1924">
                  <c:v>19.011154588102773</c:v>
                </c:pt>
                <c:pt idx="1925">
                  <c:v>18.843080650356619</c:v>
                </c:pt>
                <c:pt idx="1926">
                  <c:v>18.767697968072888</c:v>
                </c:pt>
                <c:pt idx="1927">
                  <c:v>18.731103508397553</c:v>
                </c:pt>
                <c:pt idx="1928">
                  <c:v>19.022421612311426</c:v>
                </c:pt>
                <c:pt idx="1929">
                  <c:v>19.260980914631055</c:v>
                </c:pt>
                <c:pt idx="1930">
                  <c:v>19.366357248848601</c:v>
                </c:pt>
                <c:pt idx="1931">
                  <c:v>19.511748815262443</c:v>
                </c:pt>
                <c:pt idx="1932">
                  <c:v>19.697039164594639</c:v>
                </c:pt>
                <c:pt idx="1933">
                  <c:v>19.933948587103345</c:v>
                </c:pt>
                <c:pt idx="1934">
                  <c:v>20.1131813956789</c:v>
                </c:pt>
                <c:pt idx="1935">
                  <c:v>20.2667675156105</c:v>
                </c:pt>
                <c:pt idx="1936">
                  <c:v>20.353422228562511</c:v>
                </c:pt>
                <c:pt idx="1937">
                  <c:v>20.36012014074165</c:v>
                </c:pt>
                <c:pt idx="1938">
                  <c:v>20.22404080064636</c:v>
                </c:pt>
                <c:pt idx="1939">
                  <c:v>20.112437376945859</c:v>
                </c:pt>
                <c:pt idx="1940">
                  <c:v>20.184380466493845</c:v>
                </c:pt>
                <c:pt idx="1941">
                  <c:v>20.191490855131082</c:v>
                </c:pt>
                <c:pt idx="1942">
                  <c:v>20.008683709297223</c:v>
                </c:pt>
                <c:pt idx="1943">
                  <c:v>19.960207575129591</c:v>
                </c:pt>
                <c:pt idx="1944">
                  <c:v>19.969388041817584</c:v>
                </c:pt>
                <c:pt idx="1945">
                  <c:v>19.852620956671448</c:v>
                </c:pt>
                <c:pt idx="1946">
                  <c:v>19.751348543746737</c:v>
                </c:pt>
                <c:pt idx="1947">
                  <c:v>19.474876229758493</c:v>
                </c:pt>
                <c:pt idx="1948">
                  <c:v>19.290889233398296</c:v>
                </c:pt>
                <c:pt idx="1949">
                  <c:v>18.967436221336968</c:v>
                </c:pt>
                <c:pt idx="1950">
                  <c:v>18.393787505550819</c:v>
                </c:pt>
                <c:pt idx="1951">
                  <c:v>18.042293835461219</c:v>
                </c:pt>
                <c:pt idx="1952">
                  <c:v>17.990593844573379</c:v>
                </c:pt>
                <c:pt idx="1953">
                  <c:v>17.906233776096183</c:v>
                </c:pt>
                <c:pt idx="1954">
                  <c:v>17.733326224585756</c:v>
                </c:pt>
                <c:pt idx="1955">
                  <c:v>17.38474255268126</c:v>
                </c:pt>
                <c:pt idx="1956">
                  <c:v>17.232729255173691</c:v>
                </c:pt>
                <c:pt idx="1957">
                  <c:v>17.137046466905321</c:v>
                </c:pt>
                <c:pt idx="1958">
                  <c:v>17.115187176188023</c:v>
                </c:pt>
                <c:pt idx="1959">
                  <c:v>16.967662099383045</c:v>
                </c:pt>
                <c:pt idx="1960">
                  <c:v>16.789732650709883</c:v>
                </c:pt>
                <c:pt idx="1961">
                  <c:v>16.60096444223927</c:v>
                </c:pt>
                <c:pt idx="1962">
                  <c:v>16.290386808718083</c:v>
                </c:pt>
                <c:pt idx="1963">
                  <c:v>16.157865893795758</c:v>
                </c:pt>
                <c:pt idx="1964">
                  <c:v>16.157806950482996</c:v>
                </c:pt>
                <c:pt idx="1965">
                  <c:v>16.33918613279144</c:v>
                </c:pt>
                <c:pt idx="1966">
                  <c:v>16.431952647818918</c:v>
                </c:pt>
                <c:pt idx="1967">
                  <c:v>16.361625055394388</c:v>
                </c:pt>
                <c:pt idx="1968">
                  <c:v>16.445408703989564</c:v>
                </c:pt>
                <c:pt idx="1969">
                  <c:v>16.536124575351309</c:v>
                </c:pt>
                <c:pt idx="1970">
                  <c:v>16.476322465656697</c:v>
                </c:pt>
                <c:pt idx="1971">
                  <c:v>16.480801165403719</c:v>
                </c:pt>
                <c:pt idx="1972">
                  <c:v>16.606859435623289</c:v>
                </c:pt>
                <c:pt idx="1973">
                  <c:v>16.608661266571577</c:v>
                </c:pt>
                <c:pt idx="1974">
                  <c:v>16.537449841629268</c:v>
                </c:pt>
                <c:pt idx="1975">
                  <c:v>16.550370181765533</c:v>
                </c:pt>
                <c:pt idx="1976">
                  <c:v>16.497892313352363</c:v>
                </c:pt>
                <c:pt idx="1977">
                  <c:v>16.554417379168669</c:v>
                </c:pt>
                <c:pt idx="1978">
                  <c:v>16.552161373593215</c:v>
                </c:pt>
                <c:pt idx="1979">
                  <c:v>16.547698771474522</c:v>
                </c:pt>
                <c:pt idx="1980">
                  <c:v>16.855447329862088</c:v>
                </c:pt>
                <c:pt idx="1981">
                  <c:v>16.91535083961579</c:v>
                </c:pt>
                <c:pt idx="1982">
                  <c:v>17.023530221865169</c:v>
                </c:pt>
                <c:pt idx="1983">
                  <c:v>17.120921374554349</c:v>
                </c:pt>
                <c:pt idx="1984">
                  <c:v>17.241571446354794</c:v>
                </c:pt>
                <c:pt idx="1985">
                  <c:v>17.56079424885791</c:v>
                </c:pt>
                <c:pt idx="1986">
                  <c:v>17.811386587865698</c:v>
                </c:pt>
                <c:pt idx="1987">
                  <c:v>17.778761064241344</c:v>
                </c:pt>
                <c:pt idx="1988">
                  <c:v>17.920799197261562</c:v>
                </c:pt>
                <c:pt idx="1989">
                  <c:v>17.998996329799059</c:v>
                </c:pt>
                <c:pt idx="1990">
                  <c:v>18.07723577028818</c:v>
                </c:pt>
                <c:pt idx="1991">
                  <c:v>17.983660855571777</c:v>
                </c:pt>
                <c:pt idx="1992">
                  <c:v>17.854059762596723</c:v>
                </c:pt>
                <c:pt idx="1993">
                  <c:v>17.537447918066693</c:v>
                </c:pt>
                <c:pt idx="1994">
                  <c:v>17.320485773493417</c:v>
                </c:pt>
                <c:pt idx="1995">
                  <c:v>17.126365329156872</c:v>
                </c:pt>
                <c:pt idx="1996">
                  <c:v>17.141775111599369</c:v>
                </c:pt>
                <c:pt idx="1997">
                  <c:v>17.21192002008037</c:v>
                </c:pt>
                <c:pt idx="1998">
                  <c:v>17.325133731328847</c:v>
                </c:pt>
                <c:pt idx="1999">
                  <c:v>17.51732117470867</c:v>
                </c:pt>
                <c:pt idx="2000">
                  <c:v>17.704437999478976</c:v>
                </c:pt>
                <c:pt idx="2001">
                  <c:v>18.026864679274386</c:v>
                </c:pt>
                <c:pt idx="2002">
                  <c:v>18.510526718244279</c:v>
                </c:pt>
                <c:pt idx="2003">
                  <c:v>18.768578754595733</c:v>
                </c:pt>
                <c:pt idx="2004">
                  <c:v>18.781057693710238</c:v>
                </c:pt>
                <c:pt idx="2005">
                  <c:v>18.94090346810064</c:v>
                </c:pt>
                <c:pt idx="2006">
                  <c:v>19.19738052397415</c:v>
                </c:pt>
                <c:pt idx="2007">
                  <c:v>19.237555317285569</c:v>
                </c:pt>
                <c:pt idx="2008">
                  <c:v>19.178959105458063</c:v>
                </c:pt>
                <c:pt idx="2009">
                  <c:v>19.214216746445629</c:v>
                </c:pt>
                <c:pt idx="2010">
                  <c:v>19.371906207436215</c:v>
                </c:pt>
                <c:pt idx="2011">
                  <c:v>19.605549845535986</c:v>
                </c:pt>
                <c:pt idx="2012">
                  <c:v>19.891015107430576</c:v>
                </c:pt>
                <c:pt idx="2013">
                  <c:v>19.916338399901079</c:v>
                </c:pt>
                <c:pt idx="2014">
                  <c:v>19.919085832892662</c:v>
                </c:pt>
                <c:pt idx="2015">
                  <c:v>19.906522513111423</c:v>
                </c:pt>
                <c:pt idx="2016">
                  <c:v>19.78552982542897</c:v>
                </c:pt>
                <c:pt idx="2017">
                  <c:v>19.643471708772221</c:v>
                </c:pt>
                <c:pt idx="2018">
                  <c:v>19.454335349704095</c:v>
                </c:pt>
                <c:pt idx="2019">
                  <c:v>19.343799224591521</c:v>
                </c:pt>
                <c:pt idx="2020">
                  <c:v>19.357341997119011</c:v>
                </c:pt>
                <c:pt idx="2021">
                  <c:v>19.505929295653406</c:v>
                </c:pt>
                <c:pt idx="2022">
                  <c:v>19.493364387858588</c:v>
                </c:pt>
                <c:pt idx="2023">
                  <c:v>19.438791309530959</c:v>
                </c:pt>
                <c:pt idx="2024">
                  <c:v>19.432483197423679</c:v>
                </c:pt>
                <c:pt idx="2025">
                  <c:v>19.445663439501356</c:v>
                </c:pt>
                <c:pt idx="2026">
                  <c:v>19.369158683313323</c:v>
                </c:pt>
                <c:pt idx="2027">
                  <c:v>19.439066033111345</c:v>
                </c:pt>
                <c:pt idx="2028">
                  <c:v>19.389815080258639</c:v>
                </c:pt>
                <c:pt idx="2029">
                  <c:v>19.315876063950054</c:v>
                </c:pt>
                <c:pt idx="2030">
                  <c:v>19.205087629517941</c:v>
                </c:pt>
                <c:pt idx="2031">
                  <c:v>19.020125604100468</c:v>
                </c:pt>
                <c:pt idx="2032">
                  <c:v>19.054940452765514</c:v>
                </c:pt>
                <c:pt idx="2033">
                  <c:v>19.221906015877892</c:v>
                </c:pt>
                <c:pt idx="2034">
                  <c:v>19.524593384599676</c:v>
                </c:pt>
                <c:pt idx="2035">
                  <c:v>19.525984550646843</c:v>
                </c:pt>
                <c:pt idx="2036">
                  <c:v>19.211329215671281</c:v>
                </c:pt>
                <c:pt idx="2037">
                  <c:v>18.946204781960763</c:v>
                </c:pt>
                <c:pt idx="2038">
                  <c:v>18.820084694798016</c:v>
                </c:pt>
                <c:pt idx="2039">
                  <c:v>18.793701132251801</c:v>
                </c:pt>
                <c:pt idx="2040">
                  <c:v>18.769726396523886</c:v>
                </c:pt>
                <c:pt idx="2041">
                  <c:v>18.561039020169829</c:v>
                </c:pt>
                <c:pt idx="2042">
                  <c:v>18.355363413361413</c:v>
                </c:pt>
                <c:pt idx="2043">
                  <c:v>18.34041112261712</c:v>
                </c:pt>
                <c:pt idx="2044">
                  <c:v>18.563117639457481</c:v>
                </c:pt>
                <c:pt idx="2045">
                  <c:v>18.69103165685836</c:v>
                </c:pt>
                <c:pt idx="2046">
                  <c:v>18.694791065686346</c:v>
                </c:pt>
                <c:pt idx="2047">
                  <c:v>18.837041234045447</c:v>
                </c:pt>
                <c:pt idx="2048">
                  <c:v>18.866211423966366</c:v>
                </c:pt>
                <c:pt idx="2049">
                  <c:v>18.812917774868406</c:v>
                </c:pt>
                <c:pt idx="2050">
                  <c:v>18.868884775866178</c:v>
                </c:pt>
                <c:pt idx="2051">
                  <c:v>18.970221243176809</c:v>
                </c:pt>
                <c:pt idx="2052">
                  <c:v>19.345537867025378</c:v>
                </c:pt>
                <c:pt idx="2053">
                  <c:v>19.731325930498073</c:v>
                </c:pt>
                <c:pt idx="2054">
                  <c:v>19.747764240385202</c:v>
                </c:pt>
                <c:pt idx="2055">
                  <c:v>19.480394005246211</c:v>
                </c:pt>
                <c:pt idx="2056">
                  <c:v>19.150151330599467</c:v>
                </c:pt>
                <c:pt idx="2057">
                  <c:v>19.035864247568401</c:v>
                </c:pt>
                <c:pt idx="2058">
                  <c:v>18.845387416421396</c:v>
                </c:pt>
                <c:pt idx="2059">
                  <c:v>18.635838653349111</c:v>
                </c:pt>
                <c:pt idx="2060">
                  <c:v>18.496687494493134</c:v>
                </c:pt>
                <c:pt idx="2061">
                  <c:v>18.595188521963351</c:v>
                </c:pt>
                <c:pt idx="2062">
                  <c:v>18.870559683276458</c:v>
                </c:pt>
                <c:pt idx="2063">
                  <c:v>18.967900930763467</c:v>
                </c:pt>
                <c:pt idx="2064">
                  <c:v>18.800764952793312</c:v>
                </c:pt>
                <c:pt idx="2065">
                  <c:v>18.542883507030904</c:v>
                </c:pt>
                <c:pt idx="2066">
                  <c:v>18.359319274498315</c:v>
                </c:pt>
                <c:pt idx="2067">
                  <c:v>18.209178245430238</c:v>
                </c:pt>
                <c:pt idx="2068">
                  <c:v>17.909546384508886</c:v>
                </c:pt>
                <c:pt idx="2069">
                  <c:v>17.549344521791006</c:v>
                </c:pt>
                <c:pt idx="2070">
                  <c:v>17.22397407802319</c:v>
                </c:pt>
                <c:pt idx="2071">
                  <c:v>17.158993908235139</c:v>
                </c:pt>
                <c:pt idx="2072">
                  <c:v>17.18360340971498</c:v>
                </c:pt>
                <c:pt idx="2073">
                  <c:v>17.296022800911008</c:v>
                </c:pt>
                <c:pt idx="2074">
                  <c:v>17.373049921224567</c:v>
                </c:pt>
                <c:pt idx="2075">
                  <c:v>17.508460050029278</c:v>
                </c:pt>
                <c:pt idx="2076">
                  <c:v>17.663954631211435</c:v>
                </c:pt>
                <c:pt idx="2077">
                  <c:v>17.659003070126424</c:v>
                </c:pt>
                <c:pt idx="2078">
                  <c:v>17.587198305707968</c:v>
                </c:pt>
                <c:pt idx="2079">
                  <c:v>17.512111810116359</c:v>
                </c:pt>
                <c:pt idx="2080">
                  <c:v>17.407432519169582</c:v>
                </c:pt>
                <c:pt idx="2081">
                  <c:v>17.263246413474345</c:v>
                </c:pt>
                <c:pt idx="2082">
                  <c:v>17.41573613511693</c:v>
                </c:pt>
                <c:pt idx="2083">
                  <c:v>17.51404655594904</c:v>
                </c:pt>
                <c:pt idx="2084">
                  <c:v>17.658596112810795</c:v>
                </c:pt>
                <c:pt idx="2085">
                  <c:v>17.893376005712227</c:v>
                </c:pt>
                <c:pt idx="2086">
                  <c:v>18.245085667478428</c:v>
                </c:pt>
                <c:pt idx="2087">
                  <c:v>18.44842824782954</c:v>
                </c:pt>
                <c:pt idx="2088">
                  <c:v>18.393780204569644</c:v>
                </c:pt>
                <c:pt idx="2089">
                  <c:v>18.222486459824221</c:v>
                </c:pt>
                <c:pt idx="2090">
                  <c:v>18.094900862479474</c:v>
                </c:pt>
                <c:pt idx="2091">
                  <c:v>17.918387952619199</c:v>
                </c:pt>
                <c:pt idx="2092">
                  <c:v>17.710104668694505</c:v>
                </c:pt>
                <c:pt idx="2093">
                  <c:v>17.515562138993872</c:v>
                </c:pt>
                <c:pt idx="2094">
                  <c:v>17.162302240857326</c:v>
                </c:pt>
                <c:pt idx="2095">
                  <c:v>16.782767775163268</c:v>
                </c:pt>
                <c:pt idx="2096">
                  <c:v>16.516155776676236</c:v>
                </c:pt>
                <c:pt idx="2097">
                  <c:v>16.213298363414768</c:v>
                </c:pt>
                <c:pt idx="2098">
                  <c:v>16.067907592796622</c:v>
                </c:pt>
                <c:pt idx="2099">
                  <c:v>16.147622117283596</c:v>
                </c:pt>
                <c:pt idx="2100">
                  <c:v>16.30204531703648</c:v>
                </c:pt>
                <c:pt idx="2101">
                  <c:v>16.539034268047558</c:v>
                </c:pt>
                <c:pt idx="2102">
                  <c:v>16.834438319999233</c:v>
                </c:pt>
                <c:pt idx="2103">
                  <c:v>17.144064516570971</c:v>
                </c:pt>
                <c:pt idx="2104">
                  <c:v>17.477292567441761</c:v>
                </c:pt>
                <c:pt idx="2105">
                  <c:v>17.735952024526483</c:v>
                </c:pt>
                <c:pt idx="2106">
                  <c:v>17.741674044721819</c:v>
                </c:pt>
                <c:pt idx="2107">
                  <c:v>17.740557581873247</c:v>
                </c:pt>
                <c:pt idx="2108">
                  <c:v>17.747187988790124</c:v>
                </c:pt>
                <c:pt idx="2109">
                  <c:v>17.579211663158418</c:v>
                </c:pt>
                <c:pt idx="2110">
                  <c:v>17.262299543972752</c:v>
                </c:pt>
                <c:pt idx="2111">
                  <c:v>17.015756461068584</c:v>
                </c:pt>
                <c:pt idx="2112">
                  <c:v>17.066935609730955</c:v>
                </c:pt>
                <c:pt idx="2113">
                  <c:v>17.244371313409996</c:v>
                </c:pt>
                <c:pt idx="2114">
                  <c:v>17.217139814048323</c:v>
                </c:pt>
                <c:pt idx="2115">
                  <c:v>17.147865820317616</c:v>
                </c:pt>
                <c:pt idx="2116">
                  <c:v>16.785285828369297</c:v>
                </c:pt>
                <c:pt idx="2117">
                  <c:v>16.378256366626854</c:v>
                </c:pt>
                <c:pt idx="2118">
                  <c:v>16.176858955775639</c:v>
                </c:pt>
                <c:pt idx="2119">
                  <c:v>15.956894941321098</c:v>
                </c:pt>
                <c:pt idx="2120">
                  <c:v>15.737616843295491</c:v>
                </c:pt>
                <c:pt idx="2121">
                  <c:v>15.688947387386712</c:v>
                </c:pt>
                <c:pt idx="2122">
                  <c:v>15.891231311892842</c:v>
                </c:pt>
                <c:pt idx="2123">
                  <c:v>16.279825389095119</c:v>
                </c:pt>
                <c:pt idx="2124">
                  <c:v>16.521606240879365</c:v>
                </c:pt>
                <c:pt idx="2125">
                  <c:v>16.769791650707582</c:v>
                </c:pt>
                <c:pt idx="2126">
                  <c:v>16.951969333696926</c:v>
                </c:pt>
                <c:pt idx="2127">
                  <c:v>17.086257750178007</c:v>
                </c:pt>
                <c:pt idx="2128">
                  <c:v>17.431654377316356</c:v>
                </c:pt>
                <c:pt idx="2129">
                  <c:v>17.759988849646192</c:v>
                </c:pt>
                <c:pt idx="2130">
                  <c:v>17.801530826376045</c:v>
                </c:pt>
                <c:pt idx="2131">
                  <c:v>17.837033543589552</c:v>
                </c:pt>
                <c:pt idx="2132">
                  <c:v>17.932355527964628</c:v>
                </c:pt>
                <c:pt idx="2133">
                  <c:v>18.400505950366099</c:v>
                </c:pt>
                <c:pt idx="2134">
                  <c:v>18.513296408763569</c:v>
                </c:pt>
                <c:pt idx="2135">
                  <c:v>18.438217940726389</c:v>
                </c:pt>
                <c:pt idx="2136">
                  <c:v>18.432874319153651</c:v>
                </c:pt>
                <c:pt idx="2137">
                  <c:v>18.294475403317286</c:v>
                </c:pt>
                <c:pt idx="2138">
                  <c:v>18.094558444648857</c:v>
                </c:pt>
                <c:pt idx="2139">
                  <c:v>17.743314301414895</c:v>
                </c:pt>
                <c:pt idx="2140">
                  <c:v>17.399475954199605</c:v>
                </c:pt>
                <c:pt idx="2141">
                  <c:v>16.985491369097819</c:v>
                </c:pt>
                <c:pt idx="2142">
                  <c:v>16.578954643568519</c:v>
                </c:pt>
                <c:pt idx="2143">
                  <c:v>16.420815800710255</c:v>
                </c:pt>
                <c:pt idx="2144">
                  <c:v>16.480488447286383</c:v>
                </c:pt>
                <c:pt idx="2145">
                  <c:v>16.718977220993057</c:v>
                </c:pt>
                <c:pt idx="2146">
                  <c:v>16.811284193582743</c:v>
                </c:pt>
                <c:pt idx="2147">
                  <c:v>16.85346959087191</c:v>
                </c:pt>
                <c:pt idx="2148">
                  <c:v>16.971146719517556</c:v>
                </c:pt>
                <c:pt idx="2149">
                  <c:v>17.113897663237566</c:v>
                </c:pt>
                <c:pt idx="2150">
                  <c:v>17.124366235285315</c:v>
                </c:pt>
                <c:pt idx="2151">
                  <c:v>17.032704337178274</c:v>
                </c:pt>
                <c:pt idx="2152">
                  <c:v>17.03049927868085</c:v>
                </c:pt>
                <c:pt idx="2153">
                  <c:v>17.015332454497539</c:v>
                </c:pt>
                <c:pt idx="2154">
                  <c:v>17.027191953120479</c:v>
                </c:pt>
                <c:pt idx="2155">
                  <c:v>17.001786347909906</c:v>
                </c:pt>
                <c:pt idx="2156">
                  <c:v>16.829708046667211</c:v>
                </c:pt>
                <c:pt idx="2157">
                  <c:v>16.643964232635877</c:v>
                </c:pt>
                <c:pt idx="2158">
                  <c:v>16.551151532570831</c:v>
                </c:pt>
                <c:pt idx="2159">
                  <c:v>16.489114205623906</c:v>
                </c:pt>
                <c:pt idx="2160">
                  <c:v>16.571953309083419</c:v>
                </c:pt>
                <c:pt idx="2161">
                  <c:v>16.625900254737928</c:v>
                </c:pt>
                <c:pt idx="2162">
                  <c:v>16.516634101436185</c:v>
                </c:pt>
                <c:pt idx="2163">
                  <c:v>16.751219179959591</c:v>
                </c:pt>
                <c:pt idx="2164">
                  <c:v>16.912724097630385</c:v>
                </c:pt>
                <c:pt idx="2165">
                  <c:v>16.926607536642116</c:v>
                </c:pt>
                <c:pt idx="2166">
                  <c:v>16.960810557705177</c:v>
                </c:pt>
                <c:pt idx="2167">
                  <c:v>17.057669664202514</c:v>
                </c:pt>
                <c:pt idx="2168">
                  <c:v>17.240271719697382</c:v>
                </c:pt>
                <c:pt idx="2169">
                  <c:v>17.46449474522235</c:v>
                </c:pt>
                <c:pt idx="2170">
                  <c:v>17.881174290907754</c:v>
                </c:pt>
                <c:pt idx="2171">
                  <c:v>18.210301905268501</c:v>
                </c:pt>
                <c:pt idx="2172">
                  <c:v>18.311732126784026</c:v>
                </c:pt>
                <c:pt idx="2173">
                  <c:v>18.562633107627889</c:v>
                </c:pt>
                <c:pt idx="2174">
                  <c:v>18.693444629410973</c:v>
                </c:pt>
                <c:pt idx="2175">
                  <c:v>18.830550237419569</c:v>
                </c:pt>
                <c:pt idx="2176">
                  <c:v>18.995910917891873</c:v>
                </c:pt>
                <c:pt idx="2177">
                  <c:v>19.10912338953305</c:v>
                </c:pt>
                <c:pt idx="2178">
                  <c:v>19.044842914328434</c:v>
                </c:pt>
                <c:pt idx="2179">
                  <c:v>19.090585844282103</c:v>
                </c:pt>
                <c:pt idx="2180">
                  <c:v>19.26665705827039</c:v>
                </c:pt>
                <c:pt idx="2181">
                  <c:v>19.440036246469184</c:v>
                </c:pt>
                <c:pt idx="2182">
                  <c:v>19.291628388333748</c:v>
                </c:pt>
                <c:pt idx="2183">
                  <c:v>19.113646979988204</c:v>
                </c:pt>
                <c:pt idx="2184">
                  <c:v>18.822944425780022</c:v>
                </c:pt>
                <c:pt idx="2185">
                  <c:v>18.531781025051792</c:v>
                </c:pt>
                <c:pt idx="2186">
                  <c:v>18.336558318963633</c:v>
                </c:pt>
                <c:pt idx="2187">
                  <c:v>18.150949053786171</c:v>
                </c:pt>
                <c:pt idx="2188">
                  <c:v>18.024950157483026</c:v>
                </c:pt>
                <c:pt idx="2189">
                  <c:v>18.053695821333189</c:v>
                </c:pt>
                <c:pt idx="2190">
                  <c:v>18.164092414855844</c:v>
                </c:pt>
                <c:pt idx="2191">
                  <c:v>18.192029648528035</c:v>
                </c:pt>
                <c:pt idx="2192">
                  <c:v>18.024092365319419</c:v>
                </c:pt>
                <c:pt idx="2193">
                  <c:v>17.986190993916608</c:v>
                </c:pt>
                <c:pt idx="2194">
                  <c:v>18.027096322963551</c:v>
                </c:pt>
                <c:pt idx="2195">
                  <c:v>18.119944200042891</c:v>
                </c:pt>
                <c:pt idx="2196">
                  <c:v>18.237622944195273</c:v>
                </c:pt>
                <c:pt idx="2197">
                  <c:v>18.203392763654161</c:v>
                </c:pt>
                <c:pt idx="2198">
                  <c:v>18.090644515965</c:v>
                </c:pt>
                <c:pt idx="2199">
                  <c:v>18.150868578475418</c:v>
                </c:pt>
                <c:pt idx="2200">
                  <c:v>18.097021346199359</c:v>
                </c:pt>
                <c:pt idx="2201">
                  <c:v>17.88238864899624</c:v>
                </c:pt>
                <c:pt idx="2202">
                  <c:v>17.469301195283563</c:v>
                </c:pt>
                <c:pt idx="2203">
                  <c:v>17.251854503136308</c:v>
                </c:pt>
                <c:pt idx="2204">
                  <c:v>17.103679630776544</c:v>
                </c:pt>
                <c:pt idx="2205">
                  <c:v>17.026123753557076</c:v>
                </c:pt>
                <c:pt idx="2206">
                  <c:v>17.088567480894731</c:v>
                </c:pt>
                <c:pt idx="2207">
                  <c:v>16.950400834885677</c:v>
                </c:pt>
                <c:pt idx="2208">
                  <c:v>16.630383989335272</c:v>
                </c:pt>
                <c:pt idx="2209">
                  <c:v>16.274916146243694</c:v>
                </c:pt>
                <c:pt idx="2210">
                  <c:v>16.319328786541266</c:v>
                </c:pt>
                <c:pt idx="2211">
                  <c:v>16.357496068648022</c:v>
                </c:pt>
                <c:pt idx="2212">
                  <c:v>16.332244018534638</c:v>
                </c:pt>
                <c:pt idx="2213">
                  <c:v>16.328395867326098</c:v>
                </c:pt>
                <c:pt idx="2214">
                  <c:v>16.439959726821872</c:v>
                </c:pt>
                <c:pt idx="2215">
                  <c:v>16.367285329208247</c:v>
                </c:pt>
                <c:pt idx="2216">
                  <c:v>16.429746627347544</c:v>
                </c:pt>
                <c:pt idx="2217">
                  <c:v>16.496972914987833</c:v>
                </c:pt>
                <c:pt idx="2218">
                  <c:v>16.700382736225286</c:v>
                </c:pt>
                <c:pt idx="2219">
                  <c:v>16.836700666219375</c:v>
                </c:pt>
                <c:pt idx="2220">
                  <c:v>17.05545267777773</c:v>
                </c:pt>
                <c:pt idx="2221">
                  <c:v>17.137381758402285</c:v>
                </c:pt>
                <c:pt idx="2222">
                  <c:v>17.191584652317353</c:v>
                </c:pt>
                <c:pt idx="2223">
                  <c:v>17.196873566925781</c:v>
                </c:pt>
                <c:pt idx="2224">
                  <c:v>17.056642909890581</c:v>
                </c:pt>
                <c:pt idx="2225">
                  <c:v>17.03074841713169</c:v>
                </c:pt>
                <c:pt idx="2226">
                  <c:v>17.287645470087611</c:v>
                </c:pt>
                <c:pt idx="2227">
                  <c:v>17.475925029741987</c:v>
                </c:pt>
                <c:pt idx="2228">
                  <c:v>17.808954054554984</c:v>
                </c:pt>
                <c:pt idx="2229">
                  <c:v>18.133585254117683</c:v>
                </c:pt>
                <c:pt idx="2230">
                  <c:v>18.333685378933563</c:v>
                </c:pt>
                <c:pt idx="2231">
                  <c:v>18.524794927637664</c:v>
                </c:pt>
                <c:pt idx="2232">
                  <c:v>18.601827311787805</c:v>
                </c:pt>
                <c:pt idx="2233">
                  <c:v>18.534949932833296</c:v>
                </c:pt>
                <c:pt idx="2234">
                  <c:v>18.428327574303534</c:v>
                </c:pt>
                <c:pt idx="2235">
                  <c:v>18.209736294244763</c:v>
                </c:pt>
                <c:pt idx="2236">
                  <c:v>18.102360959853286</c:v>
                </c:pt>
                <c:pt idx="2237">
                  <c:v>17.889721534055397</c:v>
                </c:pt>
                <c:pt idx="2238">
                  <c:v>17.705521228923065</c:v>
                </c:pt>
                <c:pt idx="2239">
                  <c:v>17.586534402948303</c:v>
                </c:pt>
                <c:pt idx="2240">
                  <c:v>17.430314896523917</c:v>
                </c:pt>
                <c:pt idx="2241">
                  <c:v>17.25413358544526</c:v>
                </c:pt>
                <c:pt idx="2242">
                  <c:v>17.282301986232312</c:v>
                </c:pt>
                <c:pt idx="2243">
                  <c:v>17.191618389898814</c:v>
                </c:pt>
                <c:pt idx="2244">
                  <c:v>17.105130500594093</c:v>
                </c:pt>
                <c:pt idx="2245">
                  <c:v>17.011357442955187</c:v>
                </c:pt>
                <c:pt idx="2246">
                  <c:v>17.188263673954971</c:v>
                </c:pt>
                <c:pt idx="2247">
                  <c:v>17.211198235569388</c:v>
                </c:pt>
                <c:pt idx="2248">
                  <c:v>17.069997385169582</c:v>
                </c:pt>
                <c:pt idx="2249">
                  <c:v>17.047769829660677</c:v>
                </c:pt>
                <c:pt idx="2250">
                  <c:v>17.228253800001809</c:v>
                </c:pt>
                <c:pt idx="2251">
                  <c:v>17.585539487644557</c:v>
                </c:pt>
                <c:pt idx="2252">
                  <c:v>17.984294736794091</c:v>
                </c:pt>
                <c:pt idx="2253">
                  <c:v>18.27549448614192</c:v>
                </c:pt>
                <c:pt idx="2254">
                  <c:v>18.434188259557658</c:v>
                </c:pt>
                <c:pt idx="2255">
                  <c:v>18.491502423734111</c:v>
                </c:pt>
                <c:pt idx="2256">
                  <c:v>18.424919728189138</c:v>
                </c:pt>
                <c:pt idx="2257">
                  <c:v>18.435924758300366</c:v>
                </c:pt>
                <c:pt idx="2258">
                  <c:v>18.2398557590741</c:v>
                </c:pt>
                <c:pt idx="2259">
                  <c:v>18.027086869700813</c:v>
                </c:pt>
                <c:pt idx="2260">
                  <c:v>17.734143851476745</c:v>
                </c:pt>
                <c:pt idx="2261">
                  <c:v>17.656482500211972</c:v>
                </c:pt>
                <c:pt idx="2262">
                  <c:v>17.79227196717326</c:v>
                </c:pt>
                <c:pt idx="2263">
                  <c:v>18.037165721633155</c:v>
                </c:pt>
                <c:pt idx="2264">
                  <c:v>18.387798497869241</c:v>
                </c:pt>
                <c:pt idx="2265">
                  <c:v>18.615365153246518</c:v>
                </c:pt>
                <c:pt idx="2266">
                  <c:v>18.72525456864232</c:v>
                </c:pt>
                <c:pt idx="2267">
                  <c:v>18.715606301307115</c:v>
                </c:pt>
                <c:pt idx="2268">
                  <c:v>18.695532945207734</c:v>
                </c:pt>
                <c:pt idx="2269">
                  <c:v>18.593001409836994</c:v>
                </c:pt>
                <c:pt idx="2270">
                  <c:v>18.641037953737658</c:v>
                </c:pt>
                <c:pt idx="2271">
                  <c:v>18.710819259456219</c:v>
                </c:pt>
                <c:pt idx="2272">
                  <c:v>18.558221402645664</c:v>
                </c:pt>
                <c:pt idx="2273">
                  <c:v>18.400920879938418</c:v>
                </c:pt>
                <c:pt idx="2274">
                  <c:v>18.408785003727647</c:v>
                </c:pt>
                <c:pt idx="2275">
                  <c:v>18.382427765673103</c:v>
                </c:pt>
                <c:pt idx="2276">
                  <c:v>18.223564114517124</c:v>
                </c:pt>
                <c:pt idx="2277">
                  <c:v>18.069769698349187</c:v>
                </c:pt>
                <c:pt idx="2278">
                  <c:v>18.030438361137893</c:v>
                </c:pt>
                <c:pt idx="2279">
                  <c:v>18.066674522777326</c:v>
                </c:pt>
                <c:pt idx="2280">
                  <c:v>18.138660960075576</c:v>
                </c:pt>
                <c:pt idx="2281">
                  <c:v>18.034819175931581</c:v>
                </c:pt>
                <c:pt idx="2282">
                  <c:v>17.873068956320807</c:v>
                </c:pt>
                <c:pt idx="2283">
                  <c:v>17.782178003201413</c:v>
                </c:pt>
                <c:pt idx="2284">
                  <c:v>17.764592419391857</c:v>
                </c:pt>
                <c:pt idx="2285">
                  <c:v>17.843489172238801</c:v>
                </c:pt>
                <c:pt idx="2286">
                  <c:v>17.859446881318608</c:v>
                </c:pt>
                <c:pt idx="2287">
                  <c:v>17.785276866975089</c:v>
                </c:pt>
                <c:pt idx="2288">
                  <c:v>17.720586964693279</c:v>
                </c:pt>
                <c:pt idx="2289">
                  <c:v>17.769178067540579</c:v>
                </c:pt>
                <c:pt idx="2290">
                  <c:v>17.958090002249591</c:v>
                </c:pt>
                <c:pt idx="2291">
                  <c:v>18.074439166241252</c:v>
                </c:pt>
                <c:pt idx="2292">
                  <c:v>18.232354661785589</c:v>
                </c:pt>
                <c:pt idx="2293">
                  <c:v>18.262267486150964</c:v>
                </c:pt>
                <c:pt idx="2294">
                  <c:v>18.124491490452215</c:v>
                </c:pt>
                <c:pt idx="2295">
                  <c:v>17.899887826021455</c:v>
                </c:pt>
                <c:pt idx="2296">
                  <c:v>17.567976276487514</c:v>
                </c:pt>
                <c:pt idx="2297">
                  <c:v>17.227269571402839</c:v>
                </c:pt>
                <c:pt idx="2298">
                  <c:v>17.046650653824845</c:v>
                </c:pt>
                <c:pt idx="2299">
                  <c:v>16.989423887292695</c:v>
                </c:pt>
                <c:pt idx="2300">
                  <c:v>16.892043564614994</c:v>
                </c:pt>
                <c:pt idx="2301">
                  <c:v>16.832437371479301</c:v>
                </c:pt>
                <c:pt idx="2302">
                  <c:v>16.776285625729642</c:v>
                </c:pt>
                <c:pt idx="2303">
                  <c:v>16.811899773310447</c:v>
                </c:pt>
                <c:pt idx="2304">
                  <c:v>16.875561156282544</c:v>
                </c:pt>
                <c:pt idx="2305">
                  <c:v>16.959637259034189</c:v>
                </c:pt>
                <c:pt idx="2306">
                  <c:v>17.132977278947653</c:v>
                </c:pt>
                <c:pt idx="2307">
                  <c:v>17.408942463375411</c:v>
                </c:pt>
                <c:pt idx="2308">
                  <c:v>17.581651501659646</c:v>
                </c:pt>
                <c:pt idx="2309">
                  <c:v>17.777792467750409</c:v>
                </c:pt>
                <c:pt idx="2310">
                  <c:v>18.006771980865693</c:v>
                </c:pt>
                <c:pt idx="2311">
                  <c:v>17.94871342596327</c:v>
                </c:pt>
                <c:pt idx="2312">
                  <c:v>17.863711878591143</c:v>
                </c:pt>
                <c:pt idx="2313">
                  <c:v>17.659187698948443</c:v>
                </c:pt>
                <c:pt idx="2314">
                  <c:v>17.416869032355713</c:v>
                </c:pt>
                <c:pt idx="2315">
                  <c:v>17.197219460418665</c:v>
                </c:pt>
                <c:pt idx="2316">
                  <c:v>16.956983910672538</c:v>
                </c:pt>
                <c:pt idx="2317">
                  <c:v>16.875227157627254</c:v>
                </c:pt>
                <c:pt idx="2318">
                  <c:v>16.843896572245256</c:v>
                </c:pt>
                <c:pt idx="2319">
                  <c:v>17.033187382152477</c:v>
                </c:pt>
                <c:pt idx="2320">
                  <c:v>17.204770059721842</c:v>
                </c:pt>
                <c:pt idx="2321">
                  <c:v>17.357274264618038</c:v>
                </c:pt>
                <c:pt idx="2322">
                  <c:v>17.429657658708305</c:v>
                </c:pt>
                <c:pt idx="2323">
                  <c:v>17.35032778896101</c:v>
                </c:pt>
                <c:pt idx="2324">
                  <c:v>17.357174190669671</c:v>
                </c:pt>
                <c:pt idx="2325">
                  <c:v>17.387409669225104</c:v>
                </c:pt>
                <c:pt idx="2326">
                  <c:v>17.335198679182913</c:v>
                </c:pt>
                <c:pt idx="2327">
                  <c:v>17.308769739114481</c:v>
                </c:pt>
                <c:pt idx="2328">
                  <c:v>17.365478136038426</c:v>
                </c:pt>
                <c:pt idx="2329">
                  <c:v>17.399822350790377</c:v>
                </c:pt>
                <c:pt idx="2330">
                  <c:v>17.619373961083422</c:v>
                </c:pt>
                <c:pt idx="2331">
                  <c:v>17.900883994742724</c:v>
                </c:pt>
                <c:pt idx="2332">
                  <c:v>17.955758940969758</c:v>
                </c:pt>
                <c:pt idx="2333">
                  <c:v>17.986648634108942</c:v>
                </c:pt>
                <c:pt idx="2334">
                  <c:v>18.030965728758694</c:v>
                </c:pt>
                <c:pt idx="2335">
                  <c:v>18.067651227482123</c:v>
                </c:pt>
                <c:pt idx="2336">
                  <c:v>18.001385970583268</c:v>
                </c:pt>
                <c:pt idx="2337">
                  <c:v>17.857743039242919</c:v>
                </c:pt>
                <c:pt idx="2338">
                  <c:v>17.623821650908685</c:v>
                </c:pt>
                <c:pt idx="2339">
                  <c:v>17.508313382647884</c:v>
                </c:pt>
                <c:pt idx="2340">
                  <c:v>17.456446907099451</c:v>
                </c:pt>
                <c:pt idx="2341">
                  <c:v>17.239410387324806</c:v>
                </c:pt>
                <c:pt idx="2342">
                  <c:v>17.249680508616411</c:v>
                </c:pt>
                <c:pt idx="2343">
                  <c:v>17.335535050872569</c:v>
                </c:pt>
                <c:pt idx="2344">
                  <c:v>17.258908231681929</c:v>
                </c:pt>
                <c:pt idx="2345">
                  <c:v>17.248487284673566</c:v>
                </c:pt>
                <c:pt idx="2346">
                  <c:v>17.218888462006852</c:v>
                </c:pt>
                <c:pt idx="2347">
                  <c:v>17.162365399623933</c:v>
                </c:pt>
                <c:pt idx="2348">
                  <c:v>16.910896081572091</c:v>
                </c:pt>
                <c:pt idx="2349">
                  <c:v>16.645785018111141</c:v>
                </c:pt>
                <c:pt idx="2350">
                  <c:v>16.508711271914077</c:v>
                </c:pt>
                <c:pt idx="2351">
                  <c:v>16.281629337351227</c:v>
                </c:pt>
                <c:pt idx="2352">
                  <c:v>16.164983987975891</c:v>
                </c:pt>
                <c:pt idx="2353">
                  <c:v>16.120066994364162</c:v>
                </c:pt>
                <c:pt idx="2354">
                  <c:v>16.059130671257606</c:v>
                </c:pt>
                <c:pt idx="2355">
                  <c:v>16.037630751547873</c:v>
                </c:pt>
                <c:pt idx="2356">
                  <c:v>15.975458043599778</c:v>
                </c:pt>
                <c:pt idx="2357">
                  <c:v>16.027559319610759</c:v>
                </c:pt>
                <c:pt idx="2358">
                  <c:v>16.270364075761528</c:v>
                </c:pt>
                <c:pt idx="2359">
                  <c:v>16.651301313470196</c:v>
                </c:pt>
                <c:pt idx="2360">
                  <c:v>16.865584270158841</c:v>
                </c:pt>
                <c:pt idx="2361">
                  <c:v>16.90211888858321</c:v>
                </c:pt>
                <c:pt idx="2362">
                  <c:v>16.843633263483294</c:v>
                </c:pt>
                <c:pt idx="2363">
                  <c:v>16.654607631500685</c:v>
                </c:pt>
                <c:pt idx="2364">
                  <c:v>16.602737671274433</c:v>
                </c:pt>
                <c:pt idx="2365">
                  <c:v>16.300144236929732</c:v>
                </c:pt>
                <c:pt idx="2366">
                  <c:v>16.021874489431337</c:v>
                </c:pt>
                <c:pt idx="2367">
                  <c:v>15.845380499806572</c:v>
                </c:pt>
                <c:pt idx="2368">
                  <c:v>15.721887643184132</c:v>
                </c:pt>
                <c:pt idx="2369">
                  <c:v>15.765568744635644</c:v>
                </c:pt>
                <c:pt idx="2370">
                  <c:v>16.058259182327745</c:v>
                </c:pt>
                <c:pt idx="2371">
                  <c:v>16.135084146975661</c:v>
                </c:pt>
                <c:pt idx="2372">
                  <c:v>16.25937555980315</c:v>
                </c:pt>
                <c:pt idx="2373">
                  <c:v>16.502563090861997</c:v>
                </c:pt>
                <c:pt idx="2374">
                  <c:v>16.982102221158289</c:v>
                </c:pt>
                <c:pt idx="2375">
                  <c:v>17.128298611744121</c:v>
                </c:pt>
                <c:pt idx="2376">
                  <c:v>17.299512188728698</c:v>
                </c:pt>
                <c:pt idx="2377">
                  <c:v>17.423028442505981</c:v>
                </c:pt>
                <c:pt idx="2378">
                  <c:v>17.587932017747676</c:v>
                </c:pt>
                <c:pt idx="2379">
                  <c:v>17.786589556668943</c:v>
                </c:pt>
                <c:pt idx="2380">
                  <c:v>17.898878955108671</c:v>
                </c:pt>
                <c:pt idx="2381">
                  <c:v>18.083680652620409</c:v>
                </c:pt>
                <c:pt idx="2382">
                  <c:v>18.254207145235156</c:v>
                </c:pt>
                <c:pt idx="2383">
                  <c:v>18.29455464402508</c:v>
                </c:pt>
                <c:pt idx="2384">
                  <c:v>18.140476137816801</c:v>
                </c:pt>
                <c:pt idx="2385">
                  <c:v>17.927581409893936</c:v>
                </c:pt>
                <c:pt idx="2386">
                  <c:v>17.900544039914308</c:v>
                </c:pt>
                <c:pt idx="2387">
                  <c:v>17.941388776979153</c:v>
                </c:pt>
                <c:pt idx="2388">
                  <c:v>17.866768132603461</c:v>
                </c:pt>
                <c:pt idx="2389">
                  <c:v>17.787382607372411</c:v>
                </c:pt>
                <c:pt idx="2390">
                  <c:v>17.584313838031619</c:v>
                </c:pt>
                <c:pt idx="2391">
                  <c:v>17.278521053100047</c:v>
                </c:pt>
                <c:pt idx="2392">
                  <c:v>17.100761727378359</c:v>
                </c:pt>
                <c:pt idx="2393">
                  <c:v>16.972815008016344</c:v>
                </c:pt>
                <c:pt idx="2394">
                  <c:v>16.74581222999235</c:v>
                </c:pt>
                <c:pt idx="2395">
                  <c:v>16.379148131045188</c:v>
                </c:pt>
                <c:pt idx="2396">
                  <c:v>16.278036089725493</c:v>
                </c:pt>
                <c:pt idx="2397">
                  <c:v>16.307694985312637</c:v>
                </c:pt>
                <c:pt idx="2398">
                  <c:v>16.177922413870899</c:v>
                </c:pt>
                <c:pt idx="2399">
                  <c:v>16.068858784292068</c:v>
                </c:pt>
                <c:pt idx="2400">
                  <c:v>15.951847834328598</c:v>
                </c:pt>
                <c:pt idx="2401">
                  <c:v>15.78369444475064</c:v>
                </c:pt>
                <c:pt idx="2402">
                  <c:v>15.756691859157401</c:v>
                </c:pt>
                <c:pt idx="2403">
                  <c:v>15.680039803848306</c:v>
                </c:pt>
                <c:pt idx="2404">
                  <c:v>15.621190433049955</c:v>
                </c:pt>
                <c:pt idx="2405">
                  <c:v>15.508566034000484</c:v>
                </c:pt>
                <c:pt idx="2406">
                  <c:v>15.591703033102961</c:v>
                </c:pt>
                <c:pt idx="2407">
                  <c:v>15.730551583656633</c:v>
                </c:pt>
                <c:pt idx="2408">
                  <c:v>15.836331016971666</c:v>
                </c:pt>
                <c:pt idx="2409">
                  <c:v>15.915812517535333</c:v>
                </c:pt>
                <c:pt idx="2410">
                  <c:v>16.227912907829605</c:v>
                </c:pt>
                <c:pt idx="2411">
                  <c:v>16.379263146616857</c:v>
                </c:pt>
                <c:pt idx="2412">
                  <c:v>16.641468449597312</c:v>
                </c:pt>
                <c:pt idx="2413">
                  <c:v>16.868716605250768</c:v>
                </c:pt>
                <c:pt idx="2414">
                  <c:v>17.08977111777407</c:v>
                </c:pt>
                <c:pt idx="2415">
                  <c:v>17.182224488173951</c:v>
                </c:pt>
                <c:pt idx="2416">
                  <c:v>17.28437847877294</c:v>
                </c:pt>
                <c:pt idx="2417">
                  <c:v>17.333890511103718</c:v>
                </c:pt>
                <c:pt idx="2418">
                  <c:v>17.380871019078171</c:v>
                </c:pt>
                <c:pt idx="2419">
                  <c:v>17.402516753253717</c:v>
                </c:pt>
                <c:pt idx="2420">
                  <c:v>17.537736779760898</c:v>
                </c:pt>
                <c:pt idx="2421">
                  <c:v>17.575886156101973</c:v>
                </c:pt>
                <c:pt idx="2422">
                  <c:v>17.445921241559649</c:v>
                </c:pt>
                <c:pt idx="2423">
                  <c:v>17.273410350186793</c:v>
                </c:pt>
                <c:pt idx="2424">
                  <c:v>17.191456418204638</c:v>
                </c:pt>
                <c:pt idx="2425">
                  <c:v>17.215832931408993</c:v>
                </c:pt>
                <c:pt idx="2426">
                  <c:v>17.260780878781755</c:v>
                </c:pt>
                <c:pt idx="2427">
                  <c:v>17.186746034701496</c:v>
                </c:pt>
                <c:pt idx="2428">
                  <c:v>17.107460467310702</c:v>
                </c:pt>
                <c:pt idx="2429">
                  <c:v>16.970490196325933</c:v>
                </c:pt>
                <c:pt idx="2430">
                  <c:v>16.776869650465809</c:v>
                </c:pt>
                <c:pt idx="2431">
                  <c:v>16.775022944773166</c:v>
                </c:pt>
                <c:pt idx="2432">
                  <c:v>16.678170814342486</c:v>
                </c:pt>
                <c:pt idx="2433">
                  <c:v>16.52059074229798</c:v>
                </c:pt>
                <c:pt idx="2434">
                  <c:v>16.370976428971691</c:v>
                </c:pt>
                <c:pt idx="2435">
                  <c:v>16.330099314707834</c:v>
                </c:pt>
                <c:pt idx="2436">
                  <c:v>16.205027149129577</c:v>
                </c:pt>
                <c:pt idx="2437">
                  <c:v>16.461251505917843</c:v>
                </c:pt>
                <c:pt idx="2438">
                  <c:v>16.684681630986969</c:v>
                </c:pt>
                <c:pt idx="2439">
                  <c:v>16.823828827307633</c:v>
                </c:pt>
                <c:pt idx="2440">
                  <c:v>16.994378059200997</c:v>
                </c:pt>
                <c:pt idx="2441">
                  <c:v>17.367550689108842</c:v>
                </c:pt>
                <c:pt idx="2442">
                  <c:v>17.723750637172724</c:v>
                </c:pt>
                <c:pt idx="2443">
                  <c:v>17.873865232817764</c:v>
                </c:pt>
                <c:pt idx="2444">
                  <c:v>17.956298156115555</c:v>
                </c:pt>
                <c:pt idx="2445">
                  <c:v>17.784530249404643</c:v>
                </c:pt>
                <c:pt idx="2446">
                  <c:v>17.589007623059132</c:v>
                </c:pt>
                <c:pt idx="2447">
                  <c:v>17.470009359165491</c:v>
                </c:pt>
                <c:pt idx="2448">
                  <c:v>17.486563794718812</c:v>
                </c:pt>
                <c:pt idx="2449">
                  <c:v>17.550128874301866</c:v>
                </c:pt>
                <c:pt idx="2450">
                  <c:v>17.593755340903819</c:v>
                </c:pt>
                <c:pt idx="2451">
                  <c:v>17.682866670255937</c:v>
                </c:pt>
                <c:pt idx="2452">
                  <c:v>17.57316981948777</c:v>
                </c:pt>
                <c:pt idx="2453">
                  <c:v>17.33378385281291</c:v>
                </c:pt>
                <c:pt idx="2454">
                  <c:v>17.1214225944688</c:v>
                </c:pt>
                <c:pt idx="2455">
                  <c:v>16.880750587451157</c:v>
                </c:pt>
                <c:pt idx="2456">
                  <c:v>16.506344782953605</c:v>
                </c:pt>
                <c:pt idx="2457">
                  <c:v>16.350534542470445</c:v>
                </c:pt>
                <c:pt idx="2458">
                  <c:v>16.331069672287025</c:v>
                </c:pt>
                <c:pt idx="2459">
                  <c:v>16.530607730445151</c:v>
                </c:pt>
                <c:pt idx="2460">
                  <c:v>16.94624755721966</c:v>
                </c:pt>
                <c:pt idx="2461">
                  <c:v>17.172417049090019</c:v>
                </c:pt>
                <c:pt idx="2462">
                  <c:v>17.328837317394001</c:v>
                </c:pt>
                <c:pt idx="2463">
                  <c:v>17.370858468258461</c:v>
                </c:pt>
                <c:pt idx="2464">
                  <c:v>17.301083504689192</c:v>
                </c:pt>
                <c:pt idx="2465">
                  <c:v>17.286062499416424</c:v>
                </c:pt>
                <c:pt idx="2466">
                  <c:v>17.297270354946264</c:v>
                </c:pt>
                <c:pt idx="2467">
                  <c:v>17.468943422530607</c:v>
                </c:pt>
                <c:pt idx="2468">
                  <c:v>17.645528200405639</c:v>
                </c:pt>
                <c:pt idx="2469">
                  <c:v>17.978261864650413</c:v>
                </c:pt>
                <c:pt idx="2470">
                  <c:v>18.347531879635746</c:v>
                </c:pt>
                <c:pt idx="2471">
                  <c:v>18.569539093311963</c:v>
                </c:pt>
                <c:pt idx="2472">
                  <c:v>18.387770717616135</c:v>
                </c:pt>
                <c:pt idx="2473">
                  <c:v>18.267457788296639</c:v>
                </c:pt>
                <c:pt idx="2474">
                  <c:v>17.947749070256155</c:v>
                </c:pt>
                <c:pt idx="2475">
                  <c:v>17.431808172819245</c:v>
                </c:pt>
                <c:pt idx="2476">
                  <c:v>16.883028485981729</c:v>
                </c:pt>
                <c:pt idx="2477">
                  <c:v>16.388821099018781</c:v>
                </c:pt>
                <c:pt idx="2478">
                  <c:v>16.166702309966258</c:v>
                </c:pt>
                <c:pt idx="2479">
                  <c:v>16.003340010484369</c:v>
                </c:pt>
                <c:pt idx="2480">
                  <c:v>15.950032144983783</c:v>
                </c:pt>
                <c:pt idx="2481">
                  <c:v>15.894552206338513</c:v>
                </c:pt>
                <c:pt idx="2482">
                  <c:v>15.771706427988924</c:v>
                </c:pt>
                <c:pt idx="2483">
                  <c:v>15.584243331159572</c:v>
                </c:pt>
                <c:pt idx="2484">
                  <c:v>15.403560279877256</c:v>
                </c:pt>
                <c:pt idx="2485">
                  <c:v>15.292870203957815</c:v>
                </c:pt>
                <c:pt idx="2486">
                  <c:v>15.169626388753562</c:v>
                </c:pt>
                <c:pt idx="2487">
                  <c:v>14.892330965493347</c:v>
                </c:pt>
                <c:pt idx="2488">
                  <c:v>14.846427265130172</c:v>
                </c:pt>
                <c:pt idx="2489">
                  <c:v>14.8961902552754</c:v>
                </c:pt>
                <c:pt idx="2490">
                  <c:v>14.991213930926579</c:v>
                </c:pt>
                <c:pt idx="2491">
                  <c:v>14.909247470732623</c:v>
                </c:pt>
                <c:pt idx="2492">
                  <c:v>14.70342685956405</c:v>
                </c:pt>
                <c:pt idx="2493">
                  <c:v>14.617341605945629</c:v>
                </c:pt>
                <c:pt idx="2494">
                  <c:v>14.525330791270619</c:v>
                </c:pt>
                <c:pt idx="2495">
                  <c:v>14.537840397981066</c:v>
                </c:pt>
                <c:pt idx="2496">
                  <c:v>14.472522101072546</c:v>
                </c:pt>
                <c:pt idx="2497">
                  <c:v>14.474409066825029</c:v>
                </c:pt>
                <c:pt idx="2498">
                  <c:v>14.468157497778769</c:v>
                </c:pt>
                <c:pt idx="2499">
                  <c:v>14.487468867591874</c:v>
                </c:pt>
                <c:pt idx="2500">
                  <c:v>14.582461352987879</c:v>
                </c:pt>
                <c:pt idx="2501">
                  <c:v>14.579721962990936</c:v>
                </c:pt>
                <c:pt idx="2502">
                  <c:v>14.510170137284224</c:v>
                </c:pt>
                <c:pt idx="2503">
                  <c:v>14.551077510546225</c:v>
                </c:pt>
                <c:pt idx="2504">
                  <c:v>14.697514803623099</c:v>
                </c:pt>
                <c:pt idx="2505">
                  <c:v>15.036406882772082</c:v>
                </c:pt>
                <c:pt idx="2506">
                  <c:v>15.197858699282124</c:v>
                </c:pt>
                <c:pt idx="2507">
                  <c:v>15.421199402614615</c:v>
                </c:pt>
                <c:pt idx="2508">
                  <c:v>15.535149549385032</c:v>
                </c:pt>
                <c:pt idx="2509">
                  <c:v>15.558285535478042</c:v>
                </c:pt>
                <c:pt idx="2510">
                  <c:v>15.556823912346001</c:v>
                </c:pt>
                <c:pt idx="2511">
                  <c:v>15.563167976229114</c:v>
                </c:pt>
                <c:pt idx="2512">
                  <c:v>15.676763016011733</c:v>
                </c:pt>
                <c:pt idx="2513">
                  <c:v>15.855009083305269</c:v>
                </c:pt>
                <c:pt idx="2514">
                  <c:v>15.847240070336523</c:v>
                </c:pt>
                <c:pt idx="2515">
                  <c:v>15.865076544970123</c:v>
                </c:pt>
                <c:pt idx="2516">
                  <c:v>15.900390183376201</c:v>
                </c:pt>
                <c:pt idx="2517">
                  <c:v>15.925231241239862</c:v>
                </c:pt>
                <c:pt idx="2518">
                  <c:v>15.926700984004114</c:v>
                </c:pt>
                <c:pt idx="2519">
                  <c:v>15.802019615783456</c:v>
                </c:pt>
                <c:pt idx="2520">
                  <c:v>15.765657075631717</c:v>
                </c:pt>
                <c:pt idx="2521">
                  <c:v>15.871171138169885</c:v>
                </c:pt>
                <c:pt idx="2522">
                  <c:v>15.988714482630934</c:v>
                </c:pt>
                <c:pt idx="2523">
                  <c:v>15.917670949082158</c:v>
                </c:pt>
                <c:pt idx="2524">
                  <c:v>15.871245068015147</c:v>
                </c:pt>
                <c:pt idx="2525">
                  <c:v>15.829307967178629</c:v>
                </c:pt>
                <c:pt idx="2526">
                  <c:v>16.088165341539803</c:v>
                </c:pt>
                <c:pt idx="2527">
                  <c:v>16.456987112713527</c:v>
                </c:pt>
                <c:pt idx="2528">
                  <c:v>16.630267353757606</c:v>
                </c:pt>
                <c:pt idx="2529">
                  <c:v>16.714922680582649</c:v>
                </c:pt>
                <c:pt idx="2530">
                  <c:v>16.644759261543907</c:v>
                </c:pt>
                <c:pt idx="2531">
                  <c:v>16.797523032208346</c:v>
                </c:pt>
                <c:pt idx="2532">
                  <c:v>16.92208276396736</c:v>
                </c:pt>
                <c:pt idx="2533">
                  <c:v>16.749756774059911</c:v>
                </c:pt>
                <c:pt idx="2534">
                  <c:v>16.502294055462809</c:v>
                </c:pt>
                <c:pt idx="2535">
                  <c:v>16.197532534112906</c:v>
                </c:pt>
                <c:pt idx="2536">
                  <c:v>15.877988434887738</c:v>
                </c:pt>
                <c:pt idx="2537">
                  <c:v>15.582772520172835</c:v>
                </c:pt>
                <c:pt idx="2538">
                  <c:v>15.419912400267656</c:v>
                </c:pt>
                <c:pt idx="2539">
                  <c:v>15.239455964426227</c:v>
                </c:pt>
                <c:pt idx="2540">
                  <c:v>15.187499461940188</c:v>
                </c:pt>
                <c:pt idx="2541">
                  <c:v>15.126889406095037</c:v>
                </c:pt>
                <c:pt idx="2542">
                  <c:v>14.827084308897174</c:v>
                </c:pt>
                <c:pt idx="2543">
                  <c:v>14.446617796542585</c:v>
                </c:pt>
                <c:pt idx="2544">
                  <c:v>14.288395808135649</c:v>
                </c:pt>
                <c:pt idx="2545">
                  <c:v>14.336910680577306</c:v>
                </c:pt>
                <c:pt idx="2546">
                  <c:v>14.486890921646465</c:v>
                </c:pt>
                <c:pt idx="2547">
                  <c:v>14.464657663024191</c:v>
                </c:pt>
                <c:pt idx="2548">
                  <c:v>14.457427067662573</c:v>
                </c:pt>
                <c:pt idx="2549">
                  <c:v>14.381719743072964</c:v>
                </c:pt>
                <c:pt idx="2550">
                  <c:v>14.336605698971134</c:v>
                </c:pt>
                <c:pt idx="2551">
                  <c:v>14.393386224945592</c:v>
                </c:pt>
                <c:pt idx="2552">
                  <c:v>14.302878281393388</c:v>
                </c:pt>
                <c:pt idx="2553">
                  <c:v>14.396384741819809</c:v>
                </c:pt>
                <c:pt idx="2554">
                  <c:v>14.62496865024071</c:v>
                </c:pt>
                <c:pt idx="2555">
                  <c:v>14.790745150119925</c:v>
                </c:pt>
                <c:pt idx="2556">
                  <c:v>14.993701996273062</c:v>
                </c:pt>
                <c:pt idx="2557">
                  <c:v>15.063497207841827</c:v>
                </c:pt>
                <c:pt idx="2558">
                  <c:v>15.136093984151969</c:v>
                </c:pt>
                <c:pt idx="2559">
                  <c:v>15.107195561091544</c:v>
                </c:pt>
                <c:pt idx="2560">
                  <c:v>15.103800473077708</c:v>
                </c:pt>
                <c:pt idx="2561">
                  <c:v>14.816133630214413</c:v>
                </c:pt>
                <c:pt idx="2562">
                  <c:v>14.515927461041422</c:v>
                </c:pt>
                <c:pt idx="2563">
                  <c:v>14.378015507239239</c:v>
                </c:pt>
                <c:pt idx="2564">
                  <c:v>14.43809637921011</c:v>
                </c:pt>
                <c:pt idx="2565">
                  <c:v>14.514539188235789</c:v>
                </c:pt>
                <c:pt idx="2566">
                  <c:v>14.642712075909539</c:v>
                </c:pt>
                <c:pt idx="2567">
                  <c:v>14.685783836207566</c:v>
                </c:pt>
                <c:pt idx="2568">
                  <c:v>14.666033923943303</c:v>
                </c:pt>
                <c:pt idx="2569">
                  <c:v>14.548016859864713</c:v>
                </c:pt>
                <c:pt idx="2570">
                  <c:v>14.628408488079042</c:v>
                </c:pt>
                <c:pt idx="2571">
                  <c:v>14.895576858132594</c:v>
                </c:pt>
                <c:pt idx="2572">
                  <c:v>15.018768296442397</c:v>
                </c:pt>
                <c:pt idx="2573">
                  <c:v>15.016127726400716</c:v>
                </c:pt>
                <c:pt idx="2574">
                  <c:v>14.849586320243658</c:v>
                </c:pt>
                <c:pt idx="2575">
                  <c:v>14.815083741682821</c:v>
                </c:pt>
                <c:pt idx="2576">
                  <c:v>14.883388265438798</c:v>
                </c:pt>
                <c:pt idx="2577">
                  <c:v>15.066303711991077</c:v>
                </c:pt>
                <c:pt idx="2578">
                  <c:v>15.192150580587031</c:v>
                </c:pt>
                <c:pt idx="2579">
                  <c:v>15.133817874945175</c:v>
                </c:pt>
                <c:pt idx="2580">
                  <c:v>15.077911534529417</c:v>
                </c:pt>
                <c:pt idx="2581">
                  <c:v>15.175803754850561</c:v>
                </c:pt>
                <c:pt idx="2582">
                  <c:v>15.197094335759564</c:v>
                </c:pt>
                <c:pt idx="2583">
                  <c:v>14.925858001837442</c:v>
                </c:pt>
                <c:pt idx="2584">
                  <c:v>14.871287117536058</c:v>
                </c:pt>
                <c:pt idx="2585">
                  <c:v>15.205054516104118</c:v>
                </c:pt>
                <c:pt idx="2586">
                  <c:v>15.367363198517831</c:v>
                </c:pt>
                <c:pt idx="2587">
                  <c:v>15.373270908911984</c:v>
                </c:pt>
                <c:pt idx="2588">
                  <c:v>15.388584054515682</c:v>
                </c:pt>
                <c:pt idx="2589">
                  <c:v>15.396533111879274</c:v>
                </c:pt>
                <c:pt idx="2590">
                  <c:v>15.371100387787045</c:v>
                </c:pt>
                <c:pt idx="2591">
                  <c:v>15.149699851027364</c:v>
                </c:pt>
                <c:pt idx="2592">
                  <c:v>15.074750006100363</c:v>
                </c:pt>
                <c:pt idx="2593">
                  <c:v>14.948345752397612</c:v>
                </c:pt>
                <c:pt idx="2594">
                  <c:v>14.798033366792721</c:v>
                </c:pt>
                <c:pt idx="2595">
                  <c:v>14.649497349861774</c:v>
                </c:pt>
                <c:pt idx="2596">
                  <c:v>14.471389091281136</c:v>
                </c:pt>
                <c:pt idx="2597">
                  <c:v>14.452248203445786</c:v>
                </c:pt>
                <c:pt idx="2598">
                  <c:v>14.348121219803661</c:v>
                </c:pt>
                <c:pt idx="2599">
                  <c:v>14.268707390848418</c:v>
                </c:pt>
                <c:pt idx="2600">
                  <c:v>14.13333196687366</c:v>
                </c:pt>
                <c:pt idx="2601">
                  <c:v>14.056098125882976</c:v>
                </c:pt>
                <c:pt idx="2602">
                  <c:v>14.105422602341736</c:v>
                </c:pt>
                <c:pt idx="2603">
                  <c:v>14.141465677978845</c:v>
                </c:pt>
                <c:pt idx="2604">
                  <c:v>14.142967039978807</c:v>
                </c:pt>
                <c:pt idx="2605">
                  <c:v>14.155487165421734</c:v>
                </c:pt>
                <c:pt idx="2606">
                  <c:v>14.277470571342604</c:v>
                </c:pt>
                <c:pt idx="2607">
                  <c:v>14.350422264423598</c:v>
                </c:pt>
                <c:pt idx="2608">
                  <c:v>14.58714655875</c:v>
                </c:pt>
                <c:pt idx="2609">
                  <c:v>14.807061858271911</c:v>
                </c:pt>
                <c:pt idx="2610">
                  <c:v>14.894136308997968</c:v>
                </c:pt>
                <c:pt idx="2611">
                  <c:v>14.842318627663831</c:v>
                </c:pt>
                <c:pt idx="2612">
                  <c:v>14.767865281765236</c:v>
                </c:pt>
                <c:pt idx="2613">
                  <c:v>15.002685334179674</c:v>
                </c:pt>
                <c:pt idx="2614">
                  <c:v>15.339381923924474</c:v>
                </c:pt>
                <c:pt idx="2615">
                  <c:v>15.506751369552575</c:v>
                </c:pt>
                <c:pt idx="2616">
                  <c:v>15.501473788422309</c:v>
                </c:pt>
                <c:pt idx="2617">
                  <c:v>15.471134976897485</c:v>
                </c:pt>
                <c:pt idx="2618">
                  <c:v>15.615253753035654</c:v>
                </c:pt>
                <c:pt idx="2619">
                  <c:v>15.794000807203123</c:v>
                </c:pt>
                <c:pt idx="2620">
                  <c:v>15.669075368862373</c:v>
                </c:pt>
                <c:pt idx="2621">
                  <c:v>15.531017183136214</c:v>
                </c:pt>
                <c:pt idx="2622">
                  <c:v>15.645254371065501</c:v>
                </c:pt>
                <c:pt idx="2623">
                  <c:v>15.823844173549483</c:v>
                </c:pt>
                <c:pt idx="2624">
                  <c:v>15.920769953569526</c:v>
                </c:pt>
                <c:pt idx="2625">
                  <c:v>16.169727577993704</c:v>
                </c:pt>
                <c:pt idx="2626">
                  <c:v>16.218129034281059</c:v>
                </c:pt>
                <c:pt idx="2627">
                  <c:v>16.460257844808641</c:v>
                </c:pt>
                <c:pt idx="2628">
                  <c:v>16.547784893241733</c:v>
                </c:pt>
                <c:pt idx="2629">
                  <c:v>16.655493691637606</c:v>
                </c:pt>
                <c:pt idx="2630">
                  <c:v>16.411765616539945</c:v>
                </c:pt>
                <c:pt idx="2631">
                  <c:v>16.226941870512103</c:v>
                </c:pt>
                <c:pt idx="2632">
                  <c:v>16.123340663427559</c:v>
                </c:pt>
                <c:pt idx="2633">
                  <c:v>16.060325231194433</c:v>
                </c:pt>
                <c:pt idx="2634">
                  <c:v>16.098891379305229</c:v>
                </c:pt>
                <c:pt idx="2635">
                  <c:v>16.009251949184531</c:v>
                </c:pt>
                <c:pt idx="2636">
                  <c:v>15.881811579982111</c:v>
                </c:pt>
                <c:pt idx="2637">
                  <c:v>15.960797354351506</c:v>
                </c:pt>
                <c:pt idx="2638">
                  <c:v>16.217501324718572</c:v>
                </c:pt>
                <c:pt idx="2639">
                  <c:v>16.528741916291459</c:v>
                </c:pt>
                <c:pt idx="2640">
                  <c:v>16.835626297098237</c:v>
                </c:pt>
                <c:pt idx="2641">
                  <c:v>17.083445523701798</c:v>
                </c:pt>
                <c:pt idx="2642">
                  <c:v>17.276618424833419</c:v>
                </c:pt>
                <c:pt idx="2643">
                  <c:v>17.334904015018008</c:v>
                </c:pt>
                <c:pt idx="2644">
                  <c:v>17.644425524980385</c:v>
                </c:pt>
                <c:pt idx="2645">
                  <c:v>17.778787507586273</c:v>
                </c:pt>
                <c:pt idx="2646">
                  <c:v>17.696084457533416</c:v>
                </c:pt>
                <c:pt idx="2647">
                  <c:v>17.457723860530781</c:v>
                </c:pt>
                <c:pt idx="2648">
                  <c:v>17.312191359242942</c:v>
                </c:pt>
                <c:pt idx="2649">
                  <c:v>17.234106901003496</c:v>
                </c:pt>
                <c:pt idx="2650">
                  <c:v>17.425788665890256</c:v>
                </c:pt>
                <c:pt idx="2651">
                  <c:v>17.695278092333101</c:v>
                </c:pt>
                <c:pt idx="2652">
                  <c:v>18.045789930007995</c:v>
                </c:pt>
                <c:pt idx="2653">
                  <c:v>18.320359438084662</c:v>
                </c:pt>
                <c:pt idx="2654">
                  <c:v>18.391342732734266</c:v>
                </c:pt>
                <c:pt idx="2655">
                  <c:v>18.486974615393457</c:v>
                </c:pt>
                <c:pt idx="2656">
                  <c:v>18.554567200914267</c:v>
                </c:pt>
                <c:pt idx="2657">
                  <c:v>18.60705069297347</c:v>
                </c:pt>
                <c:pt idx="2658">
                  <c:v>18.723520031623089</c:v>
                </c:pt>
                <c:pt idx="2659">
                  <c:v>18.695428798138209</c:v>
                </c:pt>
                <c:pt idx="2660">
                  <c:v>18.591607687702318</c:v>
                </c:pt>
                <c:pt idx="2661">
                  <c:v>18.487316799967303</c:v>
                </c:pt>
                <c:pt idx="2662">
                  <c:v>18.59109846192214</c:v>
                </c:pt>
                <c:pt idx="2663">
                  <c:v>18.60396778710615</c:v>
                </c:pt>
                <c:pt idx="2664">
                  <c:v>18.356682834538187</c:v>
                </c:pt>
                <c:pt idx="2665">
                  <c:v>17.997162221623388</c:v>
                </c:pt>
                <c:pt idx="2666">
                  <c:v>18.070599091541943</c:v>
                </c:pt>
                <c:pt idx="2667">
                  <c:v>17.970791622163588</c:v>
                </c:pt>
                <c:pt idx="2668">
                  <c:v>17.759493295641008</c:v>
                </c:pt>
                <c:pt idx="2669">
                  <c:v>17.545981779916133</c:v>
                </c:pt>
                <c:pt idx="2670">
                  <c:v>17.226982711161934</c:v>
                </c:pt>
                <c:pt idx="2671">
                  <c:v>16.939434895260167</c:v>
                </c:pt>
                <c:pt idx="2672">
                  <c:v>16.749298825167749</c:v>
                </c:pt>
                <c:pt idx="2673">
                  <c:v>16.473104547864612</c:v>
                </c:pt>
                <c:pt idx="2674">
                  <c:v>16.358207493109695</c:v>
                </c:pt>
                <c:pt idx="2675">
                  <c:v>16.045013767874035</c:v>
                </c:pt>
                <c:pt idx="2676">
                  <c:v>15.760802663719332</c:v>
                </c:pt>
                <c:pt idx="2677">
                  <c:v>15.689689767983086</c:v>
                </c:pt>
                <c:pt idx="2678">
                  <c:v>15.532967941612799</c:v>
                </c:pt>
                <c:pt idx="2679">
                  <c:v>15.189436497792061</c:v>
                </c:pt>
                <c:pt idx="2680">
                  <c:v>14.98797017455799</c:v>
                </c:pt>
                <c:pt idx="2681">
                  <c:v>14.818335791780477</c:v>
                </c:pt>
                <c:pt idx="2682">
                  <c:v>14.63905579093109</c:v>
                </c:pt>
                <c:pt idx="2683">
                  <c:v>14.544516656803285</c:v>
                </c:pt>
                <c:pt idx="2684">
                  <c:v>14.348354148918133</c:v>
                </c:pt>
                <c:pt idx="2685">
                  <c:v>14.051230727938094</c:v>
                </c:pt>
                <c:pt idx="2686">
                  <c:v>13.987950747812617</c:v>
                </c:pt>
                <c:pt idx="2687">
                  <c:v>13.904122507638455</c:v>
                </c:pt>
                <c:pt idx="2688">
                  <c:v>14.102885707667722</c:v>
                </c:pt>
                <c:pt idx="2689">
                  <c:v>14.493231204391366</c:v>
                </c:pt>
                <c:pt idx="2690">
                  <c:v>14.583379335313088</c:v>
                </c:pt>
                <c:pt idx="2691">
                  <c:v>14.503280254368809</c:v>
                </c:pt>
                <c:pt idx="2692">
                  <c:v>14.466783881449519</c:v>
                </c:pt>
                <c:pt idx="2693">
                  <c:v>14.594823280099941</c:v>
                </c:pt>
                <c:pt idx="2694">
                  <c:v>14.651765792141298</c:v>
                </c:pt>
                <c:pt idx="2695">
                  <c:v>14.739846479717903</c:v>
                </c:pt>
                <c:pt idx="2696">
                  <c:v>14.763845750103178</c:v>
                </c:pt>
                <c:pt idx="2697">
                  <c:v>14.802687538346019</c:v>
                </c:pt>
                <c:pt idx="2698">
                  <c:v>14.88453478550375</c:v>
                </c:pt>
                <c:pt idx="2699">
                  <c:v>15.136480445270939</c:v>
                </c:pt>
                <c:pt idx="2700">
                  <c:v>15.23834799058775</c:v>
                </c:pt>
                <c:pt idx="2701">
                  <c:v>15.263139243128753</c:v>
                </c:pt>
                <c:pt idx="2702">
                  <c:v>15.263080516570938</c:v>
                </c:pt>
                <c:pt idx="2703">
                  <c:v>15.350809856418001</c:v>
                </c:pt>
                <c:pt idx="2704">
                  <c:v>15.465716653517916</c:v>
                </c:pt>
                <c:pt idx="2705">
                  <c:v>15.720405657892453</c:v>
                </c:pt>
                <c:pt idx="2706">
                  <c:v>16.141243953029967</c:v>
                </c:pt>
                <c:pt idx="2707">
                  <c:v>16.754196054183396</c:v>
                </c:pt>
                <c:pt idx="2708">
                  <c:v>17.34114419261677</c:v>
                </c:pt>
                <c:pt idx="2709">
                  <c:v>17.740761579398402</c:v>
                </c:pt>
                <c:pt idx="2710">
                  <c:v>17.972265199345614</c:v>
                </c:pt>
                <c:pt idx="2711">
                  <c:v>18.130096883356973</c:v>
                </c:pt>
                <c:pt idx="2712">
                  <c:v>18.284328990595693</c:v>
                </c:pt>
                <c:pt idx="2713">
                  <c:v>18.35662621113396</c:v>
                </c:pt>
                <c:pt idx="2714">
                  <c:v>18.384641308128629</c:v>
                </c:pt>
                <c:pt idx="2715">
                  <c:v>18.496208153462643</c:v>
                </c:pt>
                <c:pt idx="2716">
                  <c:v>18.659113867743759</c:v>
                </c:pt>
                <c:pt idx="2717">
                  <c:v>18.817128166228926</c:v>
                </c:pt>
                <c:pt idx="2718">
                  <c:v>18.892190663384138</c:v>
                </c:pt>
                <c:pt idx="2719">
                  <c:v>18.988164775845874</c:v>
                </c:pt>
                <c:pt idx="2720">
                  <c:v>19.077327716224975</c:v>
                </c:pt>
                <c:pt idx="2721">
                  <c:v>18.989241949177398</c:v>
                </c:pt>
                <c:pt idx="2722">
                  <c:v>18.700378181620543</c:v>
                </c:pt>
                <c:pt idx="2723">
                  <c:v>18.2612743114707</c:v>
                </c:pt>
                <c:pt idx="2724">
                  <c:v>17.881270648201451</c:v>
                </c:pt>
                <c:pt idx="2725">
                  <c:v>17.56178132028748</c:v>
                </c:pt>
                <c:pt idx="2726">
                  <c:v>17.391047943224635</c:v>
                </c:pt>
                <c:pt idx="2727">
                  <c:v>17.250800920111402</c:v>
                </c:pt>
                <c:pt idx="2728">
                  <c:v>17.120756440607767</c:v>
                </c:pt>
                <c:pt idx="2729">
                  <c:v>17.052097901557822</c:v>
                </c:pt>
                <c:pt idx="2730">
                  <c:v>16.979244269253389</c:v>
                </c:pt>
                <c:pt idx="2731">
                  <c:v>16.81181967430021</c:v>
                </c:pt>
                <c:pt idx="2732">
                  <c:v>16.683205288722011</c:v>
                </c:pt>
                <c:pt idx="2733">
                  <c:v>16.500591940952901</c:v>
                </c:pt>
                <c:pt idx="2734">
                  <c:v>16.408617245330916</c:v>
                </c:pt>
                <c:pt idx="2735">
                  <c:v>16.525800144992903</c:v>
                </c:pt>
                <c:pt idx="2736">
                  <c:v>16.476532385714229</c:v>
                </c:pt>
                <c:pt idx="2737">
                  <c:v>16.29444396118598</c:v>
                </c:pt>
                <c:pt idx="2738">
                  <c:v>15.970480824451396</c:v>
                </c:pt>
                <c:pt idx="2739">
                  <c:v>15.880731640389506</c:v>
                </c:pt>
                <c:pt idx="2740">
                  <c:v>16.044043973529316</c:v>
                </c:pt>
                <c:pt idx="2741">
                  <c:v>16.110904852341427</c:v>
                </c:pt>
                <c:pt idx="2742">
                  <c:v>16.12995782352305</c:v>
                </c:pt>
                <c:pt idx="2743">
                  <c:v>16.151125686487219</c:v>
                </c:pt>
                <c:pt idx="2744">
                  <c:v>15.996611251232856</c:v>
                </c:pt>
                <c:pt idx="2745">
                  <c:v>15.883006383842979</c:v>
                </c:pt>
                <c:pt idx="2746">
                  <c:v>16.121387924148117</c:v>
                </c:pt>
                <c:pt idx="2747">
                  <c:v>16.239761694169797</c:v>
                </c:pt>
                <c:pt idx="2748">
                  <c:v>16.108552389942851</c:v>
                </c:pt>
                <c:pt idx="2749">
                  <c:v>16.196946728488683</c:v>
                </c:pt>
                <c:pt idx="2750">
                  <c:v>16.413440779616685</c:v>
                </c:pt>
                <c:pt idx="2751">
                  <c:v>16.304978753765418</c:v>
                </c:pt>
                <c:pt idx="2752">
                  <c:v>16.161477138010415</c:v>
                </c:pt>
                <c:pt idx="2753">
                  <c:v>15.902225673751524</c:v>
                </c:pt>
                <c:pt idx="2754">
                  <c:v>15.970872325081501</c:v>
                </c:pt>
                <c:pt idx="2755">
                  <c:v>16.048854303696128</c:v>
                </c:pt>
                <c:pt idx="2756">
                  <c:v>16.076663253694306</c:v>
                </c:pt>
                <c:pt idx="2757">
                  <c:v>16.108881348687529</c:v>
                </c:pt>
                <c:pt idx="2758">
                  <c:v>15.935552381339207</c:v>
                </c:pt>
                <c:pt idx="2759">
                  <c:v>15.91887306007494</c:v>
                </c:pt>
                <c:pt idx="2760">
                  <c:v>15.747718306344879</c:v>
                </c:pt>
                <c:pt idx="2761">
                  <c:v>15.712600641768033</c:v>
                </c:pt>
                <c:pt idx="2762">
                  <c:v>15.637641853475831</c:v>
                </c:pt>
                <c:pt idx="2763">
                  <c:v>15.523330758785095</c:v>
                </c:pt>
                <c:pt idx="2764">
                  <c:v>15.508183664040859</c:v>
                </c:pt>
                <c:pt idx="2765">
                  <c:v>15.52992771899514</c:v>
                </c:pt>
                <c:pt idx="2766">
                  <c:v>15.429176015849402</c:v>
                </c:pt>
                <c:pt idx="2767">
                  <c:v>15.348892331669884</c:v>
                </c:pt>
                <c:pt idx="2768">
                  <c:v>15.370722435951103</c:v>
                </c:pt>
                <c:pt idx="2769">
                  <c:v>15.302268304190866</c:v>
                </c:pt>
                <c:pt idx="2770">
                  <c:v>15.322817342776432</c:v>
                </c:pt>
                <c:pt idx="2771">
                  <c:v>15.199115945750959</c:v>
                </c:pt>
                <c:pt idx="2772">
                  <c:v>14.976199335494719</c:v>
                </c:pt>
                <c:pt idx="2773">
                  <c:v>14.911721529769709</c:v>
                </c:pt>
                <c:pt idx="2774">
                  <c:v>14.911590236299283</c:v>
                </c:pt>
                <c:pt idx="2775">
                  <c:v>14.946162707452821</c:v>
                </c:pt>
                <c:pt idx="2776">
                  <c:v>14.978351958667604</c:v>
                </c:pt>
                <c:pt idx="2777">
                  <c:v>14.942205486236659</c:v>
                </c:pt>
                <c:pt idx="2778">
                  <c:v>14.816976736451814</c:v>
                </c:pt>
                <c:pt idx="2779">
                  <c:v>14.656435021970324</c:v>
                </c:pt>
                <c:pt idx="2780">
                  <c:v>14.501414813333835</c:v>
                </c:pt>
                <c:pt idx="2781">
                  <c:v>14.243208387006639</c:v>
                </c:pt>
                <c:pt idx="2782">
                  <c:v>13.902811652809554</c:v>
                </c:pt>
                <c:pt idx="2783">
                  <c:v>13.614696929177871</c:v>
                </c:pt>
                <c:pt idx="2784">
                  <c:v>13.588257517364735</c:v>
                </c:pt>
                <c:pt idx="2785">
                  <c:v>13.685219325290578</c:v>
                </c:pt>
                <c:pt idx="2786">
                  <c:v>13.844321756590311</c:v>
                </c:pt>
                <c:pt idx="2787">
                  <c:v>13.939192853435223</c:v>
                </c:pt>
                <c:pt idx="2788">
                  <c:v>13.859729961056603</c:v>
                </c:pt>
                <c:pt idx="2789">
                  <c:v>13.854874525374452</c:v>
                </c:pt>
                <c:pt idx="2790">
                  <c:v>13.901339276466945</c:v>
                </c:pt>
                <c:pt idx="2791">
                  <c:v>14.047903383016925</c:v>
                </c:pt>
                <c:pt idx="2792">
                  <c:v>14.284543045394186</c:v>
                </c:pt>
                <c:pt idx="2793">
                  <c:v>14.357469976069831</c:v>
                </c:pt>
                <c:pt idx="2794">
                  <c:v>14.693182003054226</c:v>
                </c:pt>
                <c:pt idx="2795">
                  <c:v>14.864411606304827</c:v>
                </c:pt>
                <c:pt idx="2796">
                  <c:v>14.926716403922875</c:v>
                </c:pt>
                <c:pt idx="2797">
                  <c:v>14.816800082327921</c:v>
                </c:pt>
                <c:pt idx="2798">
                  <c:v>14.661357455825714</c:v>
                </c:pt>
                <c:pt idx="2799">
                  <c:v>14.505004694945809</c:v>
                </c:pt>
                <c:pt idx="2800">
                  <c:v>14.469917590287462</c:v>
                </c:pt>
                <c:pt idx="2801">
                  <c:v>14.448854639439798</c:v>
                </c:pt>
                <c:pt idx="2802">
                  <c:v>14.607726131181058</c:v>
                </c:pt>
                <c:pt idx="2803">
                  <c:v>14.734407263971786</c:v>
                </c:pt>
                <c:pt idx="2804">
                  <c:v>14.520533642496455</c:v>
                </c:pt>
                <c:pt idx="2805">
                  <c:v>14.482139972248003</c:v>
                </c:pt>
                <c:pt idx="2806">
                  <c:v>14.700968979402907</c:v>
                </c:pt>
                <c:pt idx="2807">
                  <c:v>15.030950574892227</c:v>
                </c:pt>
                <c:pt idx="2808">
                  <c:v>15.454432604564087</c:v>
                </c:pt>
                <c:pt idx="2809">
                  <c:v>15.57346365841854</c:v>
                </c:pt>
                <c:pt idx="2810">
                  <c:v>15.463905657804025</c:v>
                </c:pt>
                <c:pt idx="2811">
                  <c:v>15.273147331789112</c:v>
                </c:pt>
                <c:pt idx="2812">
                  <c:v>15.293905895691495</c:v>
                </c:pt>
                <c:pt idx="2813">
                  <c:v>15.276340384991924</c:v>
                </c:pt>
                <c:pt idx="2814">
                  <c:v>15.142467271455009</c:v>
                </c:pt>
                <c:pt idx="2815">
                  <c:v>15.163700052623289</c:v>
                </c:pt>
                <c:pt idx="2816">
                  <c:v>14.988102447294743</c:v>
                </c:pt>
                <c:pt idx="2817">
                  <c:v>14.870689748319133</c:v>
                </c:pt>
                <c:pt idx="2818">
                  <c:v>14.66654506482595</c:v>
                </c:pt>
                <c:pt idx="2819">
                  <c:v>14.615026159396022</c:v>
                </c:pt>
                <c:pt idx="2820">
                  <c:v>14.654769003182331</c:v>
                </c:pt>
                <c:pt idx="2821">
                  <c:v>14.587458427574976</c:v>
                </c:pt>
                <c:pt idx="2822">
                  <c:v>14.510643864898817</c:v>
                </c:pt>
                <c:pt idx="2823">
                  <c:v>14.390354234292566</c:v>
                </c:pt>
                <c:pt idx="2824">
                  <c:v>14.397734276893729</c:v>
                </c:pt>
                <c:pt idx="2825">
                  <c:v>14.406208832364653</c:v>
                </c:pt>
                <c:pt idx="2826">
                  <c:v>14.580689542833248</c:v>
                </c:pt>
                <c:pt idx="2827">
                  <c:v>14.840023794816187</c:v>
                </c:pt>
                <c:pt idx="2828">
                  <c:v>14.961248932147484</c:v>
                </c:pt>
                <c:pt idx="2829">
                  <c:v>15.028060227527195</c:v>
                </c:pt>
                <c:pt idx="2830">
                  <c:v>15.123457873958724</c:v>
                </c:pt>
                <c:pt idx="2831">
                  <c:v>15.122759158824303</c:v>
                </c:pt>
                <c:pt idx="2832">
                  <c:v>15.10783648379144</c:v>
                </c:pt>
                <c:pt idx="2833">
                  <c:v>15.06731664099736</c:v>
                </c:pt>
                <c:pt idx="2834">
                  <c:v>14.837017769064161</c:v>
                </c:pt>
                <c:pt idx="2835">
                  <c:v>14.778404827717893</c:v>
                </c:pt>
                <c:pt idx="2836">
                  <c:v>14.740997689056162</c:v>
                </c:pt>
                <c:pt idx="2837">
                  <c:v>14.880592298612783</c:v>
                </c:pt>
                <c:pt idx="2838">
                  <c:v>14.947958423577717</c:v>
                </c:pt>
                <c:pt idx="2839">
                  <c:v>15.14295185485531</c:v>
                </c:pt>
                <c:pt idx="2840">
                  <c:v>15.275994250487749</c:v>
                </c:pt>
                <c:pt idx="2841">
                  <c:v>15.242826367563179</c:v>
                </c:pt>
                <c:pt idx="2842">
                  <c:v>15.076473686687242</c:v>
                </c:pt>
                <c:pt idx="2843">
                  <c:v>14.946329344590195</c:v>
                </c:pt>
                <c:pt idx="2844">
                  <c:v>14.94538639785695</c:v>
                </c:pt>
                <c:pt idx="2845">
                  <c:v>15.12908628512367</c:v>
                </c:pt>
                <c:pt idx="2846">
                  <c:v>15.21614919641809</c:v>
                </c:pt>
                <c:pt idx="2847">
                  <c:v>15.010911651432874</c:v>
                </c:pt>
                <c:pt idx="2848">
                  <c:v>14.843588148966525</c:v>
                </c:pt>
                <c:pt idx="2849">
                  <c:v>14.794440204149165</c:v>
                </c:pt>
                <c:pt idx="2850">
                  <c:v>14.526751463023521</c:v>
                </c:pt>
                <c:pt idx="2851">
                  <c:v>14.291023665705405</c:v>
                </c:pt>
                <c:pt idx="2852">
                  <c:v>14.069325872386388</c:v>
                </c:pt>
                <c:pt idx="2853">
                  <c:v>13.833593698730711</c:v>
                </c:pt>
                <c:pt idx="2854">
                  <c:v>13.684960998859427</c:v>
                </c:pt>
                <c:pt idx="2855">
                  <c:v>13.539140221335092</c:v>
                </c:pt>
                <c:pt idx="2856">
                  <c:v>13.409969248530393</c:v>
                </c:pt>
                <c:pt idx="2857">
                  <c:v>13.447746326208843</c:v>
                </c:pt>
                <c:pt idx="2858">
                  <c:v>13.504404964395288</c:v>
                </c:pt>
                <c:pt idx="2859">
                  <c:v>13.486421830234486</c:v>
                </c:pt>
                <c:pt idx="2860">
                  <c:v>13.498526814434584</c:v>
                </c:pt>
                <c:pt idx="2861">
                  <c:v>13.445925809946305</c:v>
                </c:pt>
                <c:pt idx="2862">
                  <c:v>13.735988293327441</c:v>
                </c:pt>
                <c:pt idx="2863">
                  <c:v>13.943238655698625</c:v>
                </c:pt>
                <c:pt idx="2864">
                  <c:v>13.976050453201927</c:v>
                </c:pt>
                <c:pt idx="2865">
                  <c:v>14.077476576913977</c:v>
                </c:pt>
                <c:pt idx="2866">
                  <c:v>14.124073124066738</c:v>
                </c:pt>
                <c:pt idx="2867">
                  <c:v>14.00129594418571</c:v>
                </c:pt>
                <c:pt idx="2868">
                  <c:v>13.749404268988796</c:v>
                </c:pt>
                <c:pt idx="2869">
                  <c:v>13.559984180824175</c:v>
                </c:pt>
                <c:pt idx="2870">
                  <c:v>13.590480423284559</c:v>
                </c:pt>
                <c:pt idx="2871">
                  <c:v>13.708733269142595</c:v>
                </c:pt>
                <c:pt idx="2872">
                  <c:v>13.822292961592558</c:v>
                </c:pt>
                <c:pt idx="2873">
                  <c:v>13.809077867535741</c:v>
                </c:pt>
                <c:pt idx="2874">
                  <c:v>13.862045416904703</c:v>
                </c:pt>
                <c:pt idx="2875">
                  <c:v>13.863499450958825</c:v>
                </c:pt>
                <c:pt idx="2876">
                  <c:v>13.987406958875038</c:v>
                </c:pt>
                <c:pt idx="2877">
                  <c:v>14.105370683186516</c:v>
                </c:pt>
                <c:pt idx="2878">
                  <c:v>14.343101221525725</c:v>
                </c:pt>
                <c:pt idx="2879">
                  <c:v>14.612088390833348</c:v>
                </c:pt>
                <c:pt idx="2880">
                  <c:v>14.851877469644345</c:v>
                </c:pt>
                <c:pt idx="2881">
                  <c:v>15.32462781769904</c:v>
                </c:pt>
                <c:pt idx="2882">
                  <c:v>15.734451037932699</c:v>
                </c:pt>
                <c:pt idx="2883">
                  <c:v>16.010897953889881</c:v>
                </c:pt>
                <c:pt idx="2884">
                  <c:v>16.320605412877082</c:v>
                </c:pt>
                <c:pt idx="2885">
                  <c:v>16.409248772402179</c:v>
                </c:pt>
                <c:pt idx="2886">
                  <c:v>16.346123961504038</c:v>
                </c:pt>
                <c:pt idx="2887">
                  <c:v>16.442587581630438</c:v>
                </c:pt>
                <c:pt idx="2888">
                  <c:v>16.334635309740737</c:v>
                </c:pt>
                <c:pt idx="2889">
                  <c:v>16.295006544159875</c:v>
                </c:pt>
                <c:pt idx="2890">
                  <c:v>16.250292896453274</c:v>
                </c:pt>
                <c:pt idx="2891">
                  <c:v>16.38279876296961</c:v>
                </c:pt>
                <c:pt idx="2892">
                  <c:v>16.589352397683971</c:v>
                </c:pt>
                <c:pt idx="2893">
                  <c:v>16.729122715684209</c:v>
                </c:pt>
                <c:pt idx="2894">
                  <c:v>16.775815342601312</c:v>
                </c:pt>
                <c:pt idx="2895">
                  <c:v>16.8051409623532</c:v>
                </c:pt>
                <c:pt idx="2896">
                  <c:v>16.716219244996211</c:v>
                </c:pt>
                <c:pt idx="2897">
                  <c:v>16.721143150023593</c:v>
                </c:pt>
                <c:pt idx="2898">
                  <c:v>16.701659518685201</c:v>
                </c:pt>
                <c:pt idx="2899">
                  <c:v>16.592358356544327</c:v>
                </c:pt>
                <c:pt idx="2900">
                  <c:v>16.296543506008252</c:v>
                </c:pt>
                <c:pt idx="2901">
                  <c:v>15.952078564527147</c:v>
                </c:pt>
                <c:pt idx="2902">
                  <c:v>15.509485223368561</c:v>
                </c:pt>
                <c:pt idx="2903">
                  <c:v>15.307707630374557</c:v>
                </c:pt>
                <c:pt idx="2904">
                  <c:v>15.27099198815591</c:v>
                </c:pt>
                <c:pt idx="2905">
                  <c:v>15.286005436229916</c:v>
                </c:pt>
                <c:pt idx="2906">
                  <c:v>15.300293941689905</c:v>
                </c:pt>
                <c:pt idx="2907">
                  <c:v>15.483811615739636</c:v>
                </c:pt>
                <c:pt idx="2908">
                  <c:v>15.59225802076876</c:v>
                </c:pt>
                <c:pt idx="2909">
                  <c:v>15.580366059471501</c:v>
                </c:pt>
                <c:pt idx="2910">
                  <c:v>15.524853727066585</c:v>
                </c:pt>
                <c:pt idx="2911">
                  <c:v>15.419760729974206</c:v>
                </c:pt>
                <c:pt idx="2912">
                  <c:v>15.224532639797959</c:v>
                </c:pt>
                <c:pt idx="2913">
                  <c:v>15.126524681943076</c:v>
                </c:pt>
                <c:pt idx="2914">
                  <c:v>15.070206888792425</c:v>
                </c:pt>
                <c:pt idx="2915">
                  <c:v>15.026991261487824</c:v>
                </c:pt>
                <c:pt idx="2916">
                  <c:v>14.989129674237308</c:v>
                </c:pt>
                <c:pt idx="2917">
                  <c:v>15.018104746251796</c:v>
                </c:pt>
                <c:pt idx="2918">
                  <c:v>14.792557349334212</c:v>
                </c:pt>
                <c:pt idx="2919">
                  <c:v>14.492506915291111</c:v>
                </c:pt>
                <c:pt idx="2920">
                  <c:v>14.38353570403495</c:v>
                </c:pt>
                <c:pt idx="2921">
                  <c:v>14.519744777015465</c:v>
                </c:pt>
                <c:pt idx="2922">
                  <c:v>14.812485166198455</c:v>
                </c:pt>
                <c:pt idx="2923">
                  <c:v>15.006681884340555</c:v>
                </c:pt>
                <c:pt idx="2924">
                  <c:v>15.06565705900624</c:v>
                </c:pt>
                <c:pt idx="2925">
                  <c:v>15.136579466978242</c:v>
                </c:pt>
                <c:pt idx="2926">
                  <c:v>15.066831603069659</c:v>
                </c:pt>
                <c:pt idx="2927">
                  <c:v>15.136347933209221</c:v>
                </c:pt>
                <c:pt idx="2928">
                  <c:v>15.135714985707018</c:v>
                </c:pt>
                <c:pt idx="2929">
                  <c:v>15.007523208147511</c:v>
                </c:pt>
                <c:pt idx="2930">
                  <c:v>14.979668332341287</c:v>
                </c:pt>
                <c:pt idx="2931">
                  <c:v>15.083909254630573</c:v>
                </c:pt>
                <c:pt idx="2932">
                  <c:v>15.277306082696384</c:v>
                </c:pt>
                <c:pt idx="2933">
                  <c:v>15.389357446128024</c:v>
                </c:pt>
                <c:pt idx="2934">
                  <c:v>15.34431160504613</c:v>
                </c:pt>
                <c:pt idx="2935">
                  <c:v>15.3156264050339</c:v>
                </c:pt>
                <c:pt idx="2936">
                  <c:v>15.452076961386554</c:v>
                </c:pt>
                <c:pt idx="2937">
                  <c:v>15.582749054932934</c:v>
                </c:pt>
                <c:pt idx="2938">
                  <c:v>15.709349613057885</c:v>
                </c:pt>
                <c:pt idx="2939">
                  <c:v>15.831984353237551</c:v>
                </c:pt>
                <c:pt idx="2940">
                  <c:v>15.75085761749056</c:v>
                </c:pt>
                <c:pt idx="2941">
                  <c:v>15.623684493210503</c:v>
                </c:pt>
                <c:pt idx="2942">
                  <c:v>15.455021150521201</c:v>
                </c:pt>
                <c:pt idx="2943">
                  <c:v>15.30251105719632</c:v>
                </c:pt>
                <c:pt idx="2944">
                  <c:v>15.237304838562999</c:v>
                </c:pt>
                <c:pt idx="2945">
                  <c:v>15.442049226909086</c:v>
                </c:pt>
                <c:pt idx="2946">
                  <c:v>15.698506945987905</c:v>
                </c:pt>
                <c:pt idx="2947">
                  <c:v>15.92178299583607</c:v>
                </c:pt>
                <c:pt idx="2948">
                  <c:v>15.971377368482919</c:v>
                </c:pt>
                <c:pt idx="2949">
                  <c:v>16.273881030914989</c:v>
                </c:pt>
                <c:pt idx="2950">
                  <c:v>16.699210314399522</c:v>
                </c:pt>
                <c:pt idx="2951">
                  <c:v>16.90630192178277</c:v>
                </c:pt>
                <c:pt idx="2952">
                  <c:v>17.057368464852743</c:v>
                </c:pt>
                <c:pt idx="2953">
                  <c:v>16.947835155791079</c:v>
                </c:pt>
                <c:pt idx="2954">
                  <c:v>16.928471248681145</c:v>
                </c:pt>
                <c:pt idx="2955">
                  <c:v>16.884165743262582</c:v>
                </c:pt>
                <c:pt idx="2956">
                  <c:v>16.892660377631064</c:v>
                </c:pt>
                <c:pt idx="2957">
                  <c:v>17.044999826598982</c:v>
                </c:pt>
                <c:pt idx="2958">
                  <c:v>17.126464953809425</c:v>
                </c:pt>
                <c:pt idx="2959">
                  <c:v>17.130191022223602</c:v>
                </c:pt>
                <c:pt idx="2960">
                  <c:v>17.185538642764367</c:v>
                </c:pt>
                <c:pt idx="2961">
                  <c:v>17.214357868862372</c:v>
                </c:pt>
                <c:pt idx="2962">
                  <c:v>17.246143139500852</c:v>
                </c:pt>
                <c:pt idx="2963">
                  <c:v>17.441058181366486</c:v>
                </c:pt>
                <c:pt idx="2964">
                  <c:v>17.567591101518808</c:v>
                </c:pt>
                <c:pt idx="2965">
                  <c:v>17.522726886372411</c:v>
                </c:pt>
                <c:pt idx="2966">
                  <c:v>17.577281744212872</c:v>
                </c:pt>
                <c:pt idx="2967">
                  <c:v>17.466301225613236</c:v>
                </c:pt>
                <c:pt idx="2968">
                  <c:v>17.101280017089447</c:v>
                </c:pt>
                <c:pt idx="2969">
                  <c:v>16.744844527717966</c:v>
                </c:pt>
                <c:pt idx="2970">
                  <c:v>16.451858991983993</c:v>
                </c:pt>
                <c:pt idx="2971">
                  <c:v>16.221253059511753</c:v>
                </c:pt>
                <c:pt idx="2972">
                  <c:v>16.256361437241505</c:v>
                </c:pt>
                <c:pt idx="2973">
                  <c:v>16.463181827680994</c:v>
                </c:pt>
                <c:pt idx="2974">
                  <c:v>16.53069053262595</c:v>
                </c:pt>
                <c:pt idx="2975">
                  <c:v>16.58247119535158</c:v>
                </c:pt>
                <c:pt idx="2976">
                  <c:v>16.781684034117202</c:v>
                </c:pt>
                <c:pt idx="2977">
                  <c:v>16.8046864750326</c:v>
                </c:pt>
                <c:pt idx="2978">
                  <c:v>16.700507582568516</c:v>
                </c:pt>
                <c:pt idx="2979">
                  <c:v>16.609344639717229</c:v>
                </c:pt>
                <c:pt idx="2980">
                  <c:v>16.603270176000343</c:v>
                </c:pt>
                <c:pt idx="2981">
                  <c:v>16.593335178615547</c:v>
                </c:pt>
                <c:pt idx="2982">
                  <c:v>16.74444333168179</c:v>
                </c:pt>
                <c:pt idx="2983">
                  <c:v>16.832412880577742</c:v>
                </c:pt>
                <c:pt idx="2984">
                  <c:v>16.860783872573904</c:v>
                </c:pt>
                <c:pt idx="2985">
                  <c:v>16.942927036424702</c:v>
                </c:pt>
                <c:pt idx="2986">
                  <c:v>17.339649886732882</c:v>
                </c:pt>
                <c:pt idx="2987">
                  <c:v>17.716904966775441</c:v>
                </c:pt>
                <c:pt idx="2988">
                  <c:v>18.000791424575237</c:v>
                </c:pt>
                <c:pt idx="2989">
                  <c:v>18.098503403023368</c:v>
                </c:pt>
                <c:pt idx="2990">
                  <c:v>18.200106446950521</c:v>
                </c:pt>
                <c:pt idx="2991">
                  <c:v>18.232304716880808</c:v>
                </c:pt>
                <c:pt idx="2992">
                  <c:v>18.092243701184017</c:v>
                </c:pt>
                <c:pt idx="2993">
                  <c:v>17.961347597442799</c:v>
                </c:pt>
                <c:pt idx="2994">
                  <c:v>17.748538101855406</c:v>
                </c:pt>
                <c:pt idx="2995">
                  <c:v>17.71753914210829</c:v>
                </c:pt>
                <c:pt idx="2996">
                  <c:v>17.536673531425091</c:v>
                </c:pt>
                <c:pt idx="2997">
                  <c:v>17.38161430695893</c:v>
                </c:pt>
                <c:pt idx="2998">
                  <c:v>17.251572334152733</c:v>
                </c:pt>
                <c:pt idx="2999">
                  <c:v>17.158837870903543</c:v>
                </c:pt>
                <c:pt idx="3000">
                  <c:v>17.107628360369404</c:v>
                </c:pt>
                <c:pt idx="3001">
                  <c:v>17.408933987622568</c:v>
                </c:pt>
                <c:pt idx="3002">
                  <c:v>17.466191918872919</c:v>
                </c:pt>
                <c:pt idx="3003">
                  <c:v>17.286146630175125</c:v>
                </c:pt>
                <c:pt idx="3004">
                  <c:v>17.1414068400926</c:v>
                </c:pt>
                <c:pt idx="3005">
                  <c:v>16.954873733464684</c:v>
                </c:pt>
                <c:pt idx="3006">
                  <c:v>16.943199898081104</c:v>
                </c:pt>
                <c:pt idx="3007">
                  <c:v>16.793679271933414</c:v>
                </c:pt>
                <c:pt idx="3008">
                  <c:v>16.742545351043649</c:v>
                </c:pt>
                <c:pt idx="3009">
                  <c:v>16.733003086510255</c:v>
                </c:pt>
                <c:pt idx="3010">
                  <c:v>16.8429840015426</c:v>
                </c:pt>
                <c:pt idx="3011">
                  <c:v>16.878242148592079</c:v>
                </c:pt>
                <c:pt idx="3012">
                  <c:v>16.915546909517072</c:v>
                </c:pt>
                <c:pt idx="3013">
                  <c:v>17.096030583118843</c:v>
                </c:pt>
                <c:pt idx="3014">
                  <c:v>17.089900784194796</c:v>
                </c:pt>
                <c:pt idx="3015">
                  <c:v>16.891910916942415</c:v>
                </c:pt>
                <c:pt idx="3016">
                  <c:v>16.567889116481712</c:v>
                </c:pt>
                <c:pt idx="3017">
                  <c:v>16.443597582714027</c:v>
                </c:pt>
                <c:pt idx="3018">
                  <c:v>16.429146509886447</c:v>
                </c:pt>
                <c:pt idx="3019">
                  <c:v>16.533116008561173</c:v>
                </c:pt>
                <c:pt idx="3020">
                  <c:v>16.676185415758763</c:v>
                </c:pt>
                <c:pt idx="3021">
                  <c:v>16.871104791011895</c:v>
                </c:pt>
                <c:pt idx="3022">
                  <c:v>16.79815261376142</c:v>
                </c:pt>
                <c:pt idx="3023">
                  <c:v>16.539176624970462</c:v>
                </c:pt>
                <c:pt idx="3024">
                  <c:v>16.212757789566101</c:v>
                </c:pt>
                <c:pt idx="3025">
                  <c:v>16.130102099186981</c:v>
                </c:pt>
                <c:pt idx="3026">
                  <c:v>16.05918566628846</c:v>
                </c:pt>
                <c:pt idx="3027">
                  <c:v>15.873352680607484</c:v>
                </c:pt>
                <c:pt idx="3028">
                  <c:v>15.597901799328442</c:v>
                </c:pt>
                <c:pt idx="3029">
                  <c:v>15.317920301470103</c:v>
                </c:pt>
                <c:pt idx="3030">
                  <c:v>15.108867652949654</c:v>
                </c:pt>
                <c:pt idx="3031">
                  <c:v>15.00370450205472</c:v>
                </c:pt>
                <c:pt idx="3032">
                  <c:v>15.027405245066513</c:v>
                </c:pt>
                <c:pt idx="3033">
                  <c:v>14.979802076669197</c:v>
                </c:pt>
                <c:pt idx="3034">
                  <c:v>14.863991792381118</c:v>
                </c:pt>
                <c:pt idx="3035">
                  <c:v>14.888908225518884</c:v>
                </c:pt>
                <c:pt idx="3036">
                  <c:v>14.975596130670901</c:v>
                </c:pt>
                <c:pt idx="3037">
                  <c:v>14.909509082709526</c:v>
                </c:pt>
                <c:pt idx="3038">
                  <c:v>14.933335522654467</c:v>
                </c:pt>
                <c:pt idx="3039">
                  <c:v>14.835862455806623</c:v>
                </c:pt>
                <c:pt idx="3040">
                  <c:v>14.739057878777453</c:v>
                </c:pt>
                <c:pt idx="3041">
                  <c:v>14.433821571726638</c:v>
                </c:pt>
                <c:pt idx="3042">
                  <c:v>14.306422963154722</c:v>
                </c:pt>
                <c:pt idx="3043">
                  <c:v>14.216260751882434</c:v>
                </c:pt>
                <c:pt idx="3044">
                  <c:v>14.042841985595276</c:v>
                </c:pt>
                <c:pt idx="3045">
                  <c:v>14.07773314350036</c:v>
                </c:pt>
                <c:pt idx="3046">
                  <c:v>14.094522161508319</c:v>
                </c:pt>
                <c:pt idx="3047">
                  <c:v>13.816135248934982</c:v>
                </c:pt>
                <c:pt idx="3048">
                  <c:v>13.554350195437312</c:v>
                </c:pt>
                <c:pt idx="3049">
                  <c:v>13.538690763231765</c:v>
                </c:pt>
                <c:pt idx="3050">
                  <c:v>13.77798863234708</c:v>
                </c:pt>
                <c:pt idx="3051">
                  <c:v>14.210802795851912</c:v>
                </c:pt>
                <c:pt idx="3052">
                  <c:v>14.597115497711643</c:v>
                </c:pt>
                <c:pt idx="3053">
                  <c:v>14.740117118432783</c:v>
                </c:pt>
                <c:pt idx="3054">
                  <c:v>14.933265096937815</c:v>
                </c:pt>
                <c:pt idx="3055">
                  <c:v>15.093846610771669</c:v>
                </c:pt>
                <c:pt idx="3056">
                  <c:v>15.006943153699481</c:v>
                </c:pt>
                <c:pt idx="3057">
                  <c:v>15.090354972811538</c:v>
                </c:pt>
                <c:pt idx="3058">
                  <c:v>15.172283819591403</c:v>
                </c:pt>
                <c:pt idx="3059">
                  <c:v>15.190084797782646</c:v>
                </c:pt>
                <c:pt idx="3060">
                  <c:v>15.512018171672114</c:v>
                </c:pt>
                <c:pt idx="3061">
                  <c:v>15.720301855233171</c:v>
                </c:pt>
                <c:pt idx="3062">
                  <c:v>15.686270528749443</c:v>
                </c:pt>
                <c:pt idx="3063">
                  <c:v>15.384489215517885</c:v>
                </c:pt>
                <c:pt idx="3064">
                  <c:v>15.122914029404807</c:v>
                </c:pt>
                <c:pt idx="3065">
                  <c:v>15.145571298776876</c:v>
                </c:pt>
                <c:pt idx="3066">
                  <c:v>15.182220789040773</c:v>
                </c:pt>
                <c:pt idx="3067">
                  <c:v>15.311014520768953</c:v>
                </c:pt>
                <c:pt idx="3068">
                  <c:v>15.494472504027589</c:v>
                </c:pt>
                <c:pt idx="3069">
                  <c:v>15.619919118188029</c:v>
                </c:pt>
                <c:pt idx="3070">
                  <c:v>15.906653961300716</c:v>
                </c:pt>
                <c:pt idx="3071">
                  <c:v>15.991419496603948</c:v>
                </c:pt>
                <c:pt idx="3072">
                  <c:v>15.955848337684358</c:v>
                </c:pt>
                <c:pt idx="3073">
                  <c:v>15.846715628755744</c:v>
                </c:pt>
                <c:pt idx="3074">
                  <c:v>15.925569112098998</c:v>
                </c:pt>
                <c:pt idx="3075">
                  <c:v>16.011529071564137</c:v>
                </c:pt>
                <c:pt idx="3076">
                  <c:v>15.860078038742131</c:v>
                </c:pt>
                <c:pt idx="3077">
                  <c:v>15.773166378821537</c:v>
                </c:pt>
                <c:pt idx="3078">
                  <c:v>15.78387051475092</c:v>
                </c:pt>
                <c:pt idx="3079">
                  <c:v>15.629502353843765</c:v>
                </c:pt>
                <c:pt idx="3080">
                  <c:v>15.42421578995539</c:v>
                </c:pt>
                <c:pt idx="3081">
                  <c:v>15.531684488700467</c:v>
                </c:pt>
                <c:pt idx="3082">
                  <c:v>15.629021896372674</c:v>
                </c:pt>
                <c:pt idx="3083">
                  <c:v>15.549080387160325</c:v>
                </c:pt>
                <c:pt idx="3084">
                  <c:v>15.275096826155668</c:v>
                </c:pt>
                <c:pt idx="3085">
                  <c:v>14.984352922714637</c:v>
                </c:pt>
                <c:pt idx="3086">
                  <c:v>14.937529680690062</c:v>
                </c:pt>
                <c:pt idx="3087">
                  <c:v>14.859278107018293</c:v>
                </c:pt>
                <c:pt idx="3088">
                  <c:v>14.763206176942889</c:v>
                </c:pt>
                <c:pt idx="3089">
                  <c:v>14.708296827245343</c:v>
                </c:pt>
                <c:pt idx="3090">
                  <c:v>14.76973554987212</c:v>
                </c:pt>
                <c:pt idx="3091">
                  <c:v>14.908758139511779</c:v>
                </c:pt>
                <c:pt idx="3092">
                  <c:v>14.823863425773073</c:v>
                </c:pt>
                <c:pt idx="3093">
                  <c:v>14.854708897477337</c:v>
                </c:pt>
                <c:pt idx="3094">
                  <c:v>14.926667425894314</c:v>
                </c:pt>
                <c:pt idx="3095">
                  <c:v>15.140375499592121</c:v>
                </c:pt>
                <c:pt idx="3096">
                  <c:v>15.480455384143601</c:v>
                </c:pt>
                <c:pt idx="3097">
                  <c:v>15.735713532707477</c:v>
                </c:pt>
                <c:pt idx="3098">
                  <c:v>15.784539394559721</c:v>
                </c:pt>
                <c:pt idx="3099">
                  <c:v>15.593316695942248</c:v>
                </c:pt>
                <c:pt idx="3100">
                  <c:v>15.274774409278915</c:v>
                </c:pt>
                <c:pt idx="3101">
                  <c:v>15.011741907244369</c:v>
                </c:pt>
                <c:pt idx="3102">
                  <c:v>14.58980994107722</c:v>
                </c:pt>
                <c:pt idx="3103">
                  <c:v>14.422100449428346</c:v>
                </c:pt>
                <c:pt idx="3104">
                  <c:v>14.534218099235369</c:v>
                </c:pt>
                <c:pt idx="3105">
                  <c:v>14.721490260560463</c:v>
                </c:pt>
                <c:pt idx="3106">
                  <c:v>15.02544568417872</c:v>
                </c:pt>
                <c:pt idx="3107">
                  <c:v>15.219075590139521</c:v>
                </c:pt>
                <c:pt idx="3108">
                  <c:v>15.511034322074421</c:v>
                </c:pt>
                <c:pt idx="3109">
                  <c:v>15.494175266023474</c:v>
                </c:pt>
                <c:pt idx="3110">
                  <c:v>15.232090104648005</c:v>
                </c:pt>
                <c:pt idx="3111">
                  <c:v>15.186697252891157</c:v>
                </c:pt>
                <c:pt idx="3112">
                  <c:v>15.203028227240381</c:v>
                </c:pt>
                <c:pt idx="3113">
                  <c:v>15.227079781639977</c:v>
                </c:pt>
                <c:pt idx="3114">
                  <c:v>15.230803130282819</c:v>
                </c:pt>
                <c:pt idx="3115">
                  <c:v>15.081874858956459</c:v>
                </c:pt>
                <c:pt idx="3116">
                  <c:v>14.936563001096234</c:v>
                </c:pt>
                <c:pt idx="3117">
                  <c:v>14.894670567728898</c:v>
                </c:pt>
                <c:pt idx="3118">
                  <c:v>14.915935152373972</c:v>
                </c:pt>
                <c:pt idx="3119">
                  <c:v>14.8073505267699</c:v>
                </c:pt>
                <c:pt idx="3120">
                  <c:v>14.56159161271141</c:v>
                </c:pt>
                <c:pt idx="3121">
                  <c:v>14.541812289842479</c:v>
                </c:pt>
                <c:pt idx="3122">
                  <c:v>14.362131590977786</c:v>
                </c:pt>
                <c:pt idx="3123">
                  <c:v>14.071935661212665</c:v>
                </c:pt>
                <c:pt idx="3124">
                  <c:v>13.839154220002525</c:v>
                </c:pt>
                <c:pt idx="3125">
                  <c:v>13.821595360478204</c:v>
                </c:pt>
                <c:pt idx="3126">
                  <c:v>13.81232934228381</c:v>
                </c:pt>
                <c:pt idx="3127">
                  <c:v>13.921217553723912</c:v>
                </c:pt>
                <c:pt idx="3128">
                  <c:v>14.101391430263266</c:v>
                </c:pt>
                <c:pt idx="3129">
                  <c:v>14.332438175063455</c:v>
                </c:pt>
                <c:pt idx="3130">
                  <c:v>14.303865992734405</c:v>
                </c:pt>
                <c:pt idx="3131">
                  <c:v>14.253221800203223</c:v>
                </c:pt>
                <c:pt idx="3132">
                  <c:v>14.215787841276125</c:v>
                </c:pt>
                <c:pt idx="3133">
                  <c:v>13.992341082182802</c:v>
                </c:pt>
                <c:pt idx="3134">
                  <c:v>13.730321534996056</c:v>
                </c:pt>
                <c:pt idx="3135">
                  <c:v>13.590221150648702</c:v>
                </c:pt>
                <c:pt idx="3136">
                  <c:v>13.79881432619306</c:v>
                </c:pt>
                <c:pt idx="3137">
                  <c:v>14.235187262554987</c:v>
                </c:pt>
                <c:pt idx="3138">
                  <c:v>14.697005163577103</c:v>
                </c:pt>
                <c:pt idx="3139">
                  <c:v>14.850944014847094</c:v>
                </c:pt>
                <c:pt idx="3140">
                  <c:v>14.784006824493146</c:v>
                </c:pt>
                <c:pt idx="3141">
                  <c:v>14.628204089821766</c:v>
                </c:pt>
                <c:pt idx="3142">
                  <c:v>14.699578649732281</c:v>
                </c:pt>
                <c:pt idx="3143">
                  <c:v>14.913681336531759</c:v>
                </c:pt>
                <c:pt idx="3144">
                  <c:v>15.202708363964824</c:v>
                </c:pt>
                <c:pt idx="3145">
                  <c:v>15.378038192690841</c:v>
                </c:pt>
                <c:pt idx="3146">
                  <c:v>15.351055808324121</c:v>
                </c:pt>
                <c:pt idx="3147">
                  <c:v>15.263975424006389</c:v>
                </c:pt>
                <c:pt idx="3148">
                  <c:v>15.267067173153503</c:v>
                </c:pt>
                <c:pt idx="3149">
                  <c:v>15.304377528893781</c:v>
                </c:pt>
                <c:pt idx="3150">
                  <c:v>15.325891661575463</c:v>
                </c:pt>
                <c:pt idx="3151">
                  <c:v>15.254258647024626</c:v>
                </c:pt>
                <c:pt idx="3152">
                  <c:v>15.333127893235829</c:v>
                </c:pt>
                <c:pt idx="3153">
                  <c:v>15.673097678679035</c:v>
                </c:pt>
                <c:pt idx="3154">
                  <c:v>15.984219207363656</c:v>
                </c:pt>
                <c:pt idx="3155">
                  <c:v>15.992800482040806</c:v>
                </c:pt>
                <c:pt idx="3156">
                  <c:v>16.050947024126071</c:v>
                </c:pt>
                <c:pt idx="3157">
                  <c:v>16.215152718288515</c:v>
                </c:pt>
                <c:pt idx="3158">
                  <c:v>16.477378225047286</c:v>
                </c:pt>
                <c:pt idx="3159">
                  <c:v>16.666686942553667</c:v>
                </c:pt>
                <c:pt idx="3160">
                  <c:v>16.774125377858702</c:v>
                </c:pt>
                <c:pt idx="3161">
                  <c:v>16.772500166969021</c:v>
                </c:pt>
                <c:pt idx="3162">
                  <c:v>16.601395200254867</c:v>
                </c:pt>
                <c:pt idx="3163">
                  <c:v>16.559757398574842</c:v>
                </c:pt>
                <c:pt idx="3164">
                  <c:v>16.489594798141859</c:v>
                </c:pt>
                <c:pt idx="3165">
                  <c:v>16.2009601683345</c:v>
                </c:pt>
                <c:pt idx="3166">
                  <c:v>16.041947617059339</c:v>
                </c:pt>
                <c:pt idx="3167">
                  <c:v>15.963768061016289</c:v>
                </c:pt>
                <c:pt idx="3168">
                  <c:v>15.889273787036432</c:v>
                </c:pt>
                <c:pt idx="3169">
                  <c:v>15.875969376730362</c:v>
                </c:pt>
                <c:pt idx="3170">
                  <c:v>15.82151116871953</c:v>
                </c:pt>
                <c:pt idx="3171">
                  <c:v>15.72684625488138</c:v>
                </c:pt>
                <c:pt idx="3172">
                  <c:v>15.766811160682865</c:v>
                </c:pt>
                <c:pt idx="3173">
                  <c:v>15.872000655312066</c:v>
                </c:pt>
                <c:pt idx="3174">
                  <c:v>15.860296938969975</c:v>
                </c:pt>
                <c:pt idx="3175">
                  <c:v>15.713312488158145</c:v>
                </c:pt>
                <c:pt idx="3176">
                  <c:v>15.488961098285669</c:v>
                </c:pt>
                <c:pt idx="3177">
                  <c:v>15.386811987232452</c:v>
                </c:pt>
                <c:pt idx="3178">
                  <c:v>15.400272408863103</c:v>
                </c:pt>
                <c:pt idx="3179">
                  <c:v>15.463794226550784</c:v>
                </c:pt>
                <c:pt idx="3180">
                  <c:v>15.264159552136928</c:v>
                </c:pt>
                <c:pt idx="3181">
                  <c:v>14.990338728531253</c:v>
                </c:pt>
                <c:pt idx="3182">
                  <c:v>14.943938626040513</c:v>
                </c:pt>
                <c:pt idx="3183">
                  <c:v>14.947455094392625</c:v>
                </c:pt>
                <c:pt idx="3184">
                  <c:v>14.940163495201947</c:v>
                </c:pt>
                <c:pt idx="3185">
                  <c:v>14.691952280351511</c:v>
                </c:pt>
                <c:pt idx="3186">
                  <c:v>14.534893751997362</c:v>
                </c:pt>
                <c:pt idx="3187">
                  <c:v>14.656882666570375</c:v>
                </c:pt>
                <c:pt idx="3188">
                  <c:v>14.684423368101077</c:v>
                </c:pt>
                <c:pt idx="3189">
                  <c:v>14.69842287073134</c:v>
                </c:pt>
                <c:pt idx="3190">
                  <c:v>14.840645893613443</c:v>
                </c:pt>
                <c:pt idx="3191">
                  <c:v>14.943440456988757</c:v>
                </c:pt>
                <c:pt idx="3192">
                  <c:v>14.956910338638647</c:v>
                </c:pt>
                <c:pt idx="3193">
                  <c:v>14.734945492116596</c:v>
                </c:pt>
                <c:pt idx="3194">
                  <c:v>14.692599929710514</c:v>
                </c:pt>
                <c:pt idx="3195">
                  <c:v>14.66000268908105</c:v>
                </c:pt>
                <c:pt idx="3196">
                  <c:v>14.545296971088838</c:v>
                </c:pt>
                <c:pt idx="3197">
                  <c:v>14.43602780222786</c:v>
                </c:pt>
                <c:pt idx="3198">
                  <c:v>14.315009180434723</c:v>
                </c:pt>
                <c:pt idx="3199">
                  <c:v>14.382454237440154</c:v>
                </c:pt>
                <c:pt idx="3200">
                  <c:v>14.484635956388548</c:v>
                </c:pt>
                <c:pt idx="3201">
                  <c:v>14.39531391699132</c:v>
                </c:pt>
                <c:pt idx="3202">
                  <c:v>14.192376921213992</c:v>
                </c:pt>
                <c:pt idx="3203">
                  <c:v>14.079638031414754</c:v>
                </c:pt>
                <c:pt idx="3204">
                  <c:v>14.025782305855611</c:v>
                </c:pt>
                <c:pt idx="3205">
                  <c:v>14.255673438703575</c:v>
                </c:pt>
                <c:pt idx="3206">
                  <c:v>14.463038913901757</c:v>
                </c:pt>
                <c:pt idx="3207">
                  <c:v>14.38535767120872</c:v>
                </c:pt>
                <c:pt idx="3208">
                  <c:v>14.218638608279047</c:v>
                </c:pt>
                <c:pt idx="3209">
                  <c:v>14.236138705427395</c:v>
                </c:pt>
                <c:pt idx="3210">
                  <c:v>14.269250613575272</c:v>
                </c:pt>
                <c:pt idx="3211">
                  <c:v>14.204027499214595</c:v>
                </c:pt>
                <c:pt idx="3212">
                  <c:v>14.378365679043844</c:v>
                </c:pt>
                <c:pt idx="3213">
                  <c:v>14.510875574723572</c:v>
                </c:pt>
                <c:pt idx="3214">
                  <c:v>14.640135834336931</c:v>
                </c:pt>
                <c:pt idx="3215">
                  <c:v>14.746181993512128</c:v>
                </c:pt>
                <c:pt idx="3216">
                  <c:v>14.88841009920562</c:v>
                </c:pt>
                <c:pt idx="3217">
                  <c:v>15.020083178258787</c:v>
                </c:pt>
                <c:pt idx="3218">
                  <c:v>14.925328245021749</c:v>
                </c:pt>
                <c:pt idx="3219">
                  <c:v>14.518688694250967</c:v>
                </c:pt>
                <c:pt idx="3220">
                  <c:v>14.262518803885197</c:v>
                </c:pt>
                <c:pt idx="3221">
                  <c:v>14.26472684436712</c:v>
                </c:pt>
                <c:pt idx="3222">
                  <c:v>14.405635633275201</c:v>
                </c:pt>
                <c:pt idx="3223">
                  <c:v>14.77753163288388</c:v>
                </c:pt>
                <c:pt idx="3224">
                  <c:v>15.094257907647654</c:v>
                </c:pt>
                <c:pt idx="3225">
                  <c:v>15.234296883230837</c:v>
                </c:pt>
                <c:pt idx="3226">
                  <c:v>15.230197226358989</c:v>
                </c:pt>
                <c:pt idx="3227">
                  <c:v>15.28155044133247</c:v>
                </c:pt>
                <c:pt idx="3228">
                  <c:v>15.351129370306522</c:v>
                </c:pt>
                <c:pt idx="3229">
                  <c:v>15.378002193195069</c:v>
                </c:pt>
                <c:pt idx="3230">
                  <c:v>15.50620103601797</c:v>
                </c:pt>
                <c:pt idx="3231">
                  <c:v>15.539585740099312</c:v>
                </c:pt>
                <c:pt idx="3232">
                  <c:v>15.690763418456813</c:v>
                </c:pt>
                <c:pt idx="3233">
                  <c:v>15.967118089291532</c:v>
                </c:pt>
                <c:pt idx="3234">
                  <c:v>16.361358819434699</c:v>
                </c:pt>
                <c:pt idx="3235">
                  <c:v>16.636534867218568</c:v>
                </c:pt>
                <c:pt idx="3236">
                  <c:v>16.632749890643687</c:v>
                </c:pt>
                <c:pt idx="3237">
                  <c:v>16.746896115914129</c:v>
                </c:pt>
                <c:pt idx="3238">
                  <c:v>16.739070685736131</c:v>
                </c:pt>
                <c:pt idx="3239">
                  <c:v>16.570685340605898</c:v>
                </c:pt>
                <c:pt idx="3240">
                  <c:v>16.349107893742641</c:v>
                </c:pt>
                <c:pt idx="3241">
                  <c:v>16.330579717495262</c:v>
                </c:pt>
                <c:pt idx="3242">
                  <c:v>16.35109569238649</c:v>
                </c:pt>
                <c:pt idx="3243">
                  <c:v>16.520098858554732</c:v>
                </c:pt>
                <c:pt idx="3244">
                  <c:v>16.494837233468811</c:v>
                </c:pt>
                <c:pt idx="3245">
                  <c:v>16.422099708080111</c:v>
                </c:pt>
                <c:pt idx="3246">
                  <c:v>16.308030887434157</c:v>
                </c:pt>
                <c:pt idx="3247">
                  <c:v>16.087194610183264</c:v>
                </c:pt>
                <c:pt idx="3248">
                  <c:v>15.916486179628144</c:v>
                </c:pt>
                <c:pt idx="3249">
                  <c:v>15.744657270612288</c:v>
                </c:pt>
                <c:pt idx="3250">
                  <c:v>15.644276618479722</c:v>
                </c:pt>
                <c:pt idx="3251">
                  <c:v>15.633236488758193</c:v>
                </c:pt>
                <c:pt idx="3252">
                  <c:v>15.567587253271203</c:v>
                </c:pt>
                <c:pt idx="3253">
                  <c:v>15.327451928136737</c:v>
                </c:pt>
                <c:pt idx="3254">
                  <c:v>15.024297273708154</c:v>
                </c:pt>
                <c:pt idx="3255">
                  <c:v>14.861961682537395</c:v>
                </c:pt>
                <c:pt idx="3256">
                  <c:v>14.853548862373062</c:v>
                </c:pt>
                <c:pt idx="3257">
                  <c:v>14.780733897094029</c:v>
                </c:pt>
                <c:pt idx="3258">
                  <c:v>14.57185781634065</c:v>
                </c:pt>
                <c:pt idx="3259">
                  <c:v>14.518014983609318</c:v>
                </c:pt>
                <c:pt idx="3260">
                  <c:v>14.504988181006212</c:v>
                </c:pt>
                <c:pt idx="3261">
                  <c:v>14.739970023070786</c:v>
                </c:pt>
                <c:pt idx="3262">
                  <c:v>15.256755338193843</c:v>
                </c:pt>
                <c:pt idx="3263">
                  <c:v>15.59643677097201</c:v>
                </c:pt>
                <c:pt idx="3264">
                  <c:v>15.889427921603575</c:v>
                </c:pt>
                <c:pt idx="3265">
                  <c:v>15.971541557445141</c:v>
                </c:pt>
                <c:pt idx="3266">
                  <c:v>15.969147797450841</c:v>
                </c:pt>
                <c:pt idx="3267">
                  <c:v>16.011417254577378</c:v>
                </c:pt>
                <c:pt idx="3268">
                  <c:v>16.126602214094785</c:v>
                </c:pt>
                <c:pt idx="3269">
                  <c:v>16.194505056620368</c:v>
                </c:pt>
                <c:pt idx="3270">
                  <c:v>16.248519853094301</c:v>
                </c:pt>
                <c:pt idx="3271">
                  <c:v>16.325159276905303</c:v>
                </c:pt>
                <c:pt idx="3272">
                  <c:v>16.209093084087041</c:v>
                </c:pt>
                <c:pt idx="3273">
                  <c:v>16.104239094026958</c:v>
                </c:pt>
                <c:pt idx="3274">
                  <c:v>16.036093141892511</c:v>
                </c:pt>
                <c:pt idx="3275">
                  <c:v>15.949375656814732</c:v>
                </c:pt>
                <c:pt idx="3276">
                  <c:v>15.819920925097355</c:v>
                </c:pt>
                <c:pt idx="3277">
                  <c:v>15.784499822497731</c:v>
                </c:pt>
                <c:pt idx="3278">
                  <c:v>15.646353023564744</c:v>
                </c:pt>
                <c:pt idx="3279">
                  <c:v>15.621259494933609</c:v>
                </c:pt>
                <c:pt idx="3280">
                  <c:v>15.583783941479922</c:v>
                </c:pt>
                <c:pt idx="3281">
                  <c:v>15.564966815506761</c:v>
                </c:pt>
                <c:pt idx="3282">
                  <c:v>15.721249752936655</c:v>
                </c:pt>
                <c:pt idx="3283">
                  <c:v>15.729846163175361</c:v>
                </c:pt>
                <c:pt idx="3284">
                  <c:v>15.673623503551893</c:v>
                </c:pt>
                <c:pt idx="3285">
                  <c:v>15.52902930800297</c:v>
                </c:pt>
                <c:pt idx="3286">
                  <c:v>15.606913819153545</c:v>
                </c:pt>
                <c:pt idx="3287">
                  <c:v>15.759504933651586</c:v>
                </c:pt>
                <c:pt idx="3288">
                  <c:v>15.736039704062671</c:v>
                </c:pt>
                <c:pt idx="3289">
                  <c:v>15.461538983501391</c:v>
                </c:pt>
                <c:pt idx="3290">
                  <c:v>15.257226943723209</c:v>
                </c:pt>
                <c:pt idx="3291">
                  <c:v>15.292744888878271</c:v>
                </c:pt>
                <c:pt idx="3292">
                  <c:v>15.410545883177793</c:v>
                </c:pt>
                <c:pt idx="3293">
                  <c:v>15.392947996067981</c:v>
                </c:pt>
                <c:pt idx="3294">
                  <c:v>15.411892856850873</c:v>
                </c:pt>
                <c:pt idx="3295">
                  <c:v>15.477554053823708</c:v>
                </c:pt>
                <c:pt idx="3296">
                  <c:v>15.689613429633406</c:v>
                </c:pt>
                <c:pt idx="3297">
                  <c:v>15.776631472432904</c:v>
                </c:pt>
                <c:pt idx="3298">
                  <c:v>15.935136663152042</c:v>
                </c:pt>
                <c:pt idx="3299">
                  <c:v>15.909782600429963</c:v>
                </c:pt>
                <c:pt idx="3300">
                  <c:v>16.111564848424482</c:v>
                </c:pt>
                <c:pt idx="3301">
                  <c:v>16.33046119504877</c:v>
                </c:pt>
                <c:pt idx="3302">
                  <c:v>16.245725691938024</c:v>
                </c:pt>
                <c:pt idx="3303">
                  <c:v>16.06293049786693</c:v>
                </c:pt>
                <c:pt idx="3304">
                  <c:v>16.082484178614362</c:v>
                </c:pt>
                <c:pt idx="3305">
                  <c:v>15.933520767279443</c:v>
                </c:pt>
                <c:pt idx="3306">
                  <c:v>15.752024463224615</c:v>
                </c:pt>
                <c:pt idx="3307">
                  <c:v>15.486833440972184</c:v>
                </c:pt>
                <c:pt idx="3308">
                  <c:v>15.281296548812435</c:v>
                </c:pt>
                <c:pt idx="3309">
                  <c:v>14.938558241867975</c:v>
                </c:pt>
                <c:pt idx="3310">
                  <c:v>14.712449561367791</c:v>
                </c:pt>
                <c:pt idx="3311">
                  <c:v>14.742179524901342</c:v>
                </c:pt>
                <c:pt idx="3312">
                  <c:v>14.973008279717289</c:v>
                </c:pt>
                <c:pt idx="3313">
                  <c:v>15.39695395223975</c:v>
                </c:pt>
                <c:pt idx="3314">
                  <c:v>15.730315169430847</c:v>
                </c:pt>
                <c:pt idx="3315">
                  <c:v>15.86455329640547</c:v>
                </c:pt>
                <c:pt idx="3316">
                  <c:v>16.107879863136731</c:v>
                </c:pt>
                <c:pt idx="3317">
                  <c:v>16.378490184635243</c:v>
                </c:pt>
                <c:pt idx="3318">
                  <c:v>16.453706664111106</c:v>
                </c:pt>
                <c:pt idx="3319">
                  <c:v>16.32237882472797</c:v>
                </c:pt>
                <c:pt idx="3320">
                  <c:v>16.119386623962253</c:v>
                </c:pt>
                <c:pt idx="3321">
                  <c:v>15.943704653049576</c:v>
                </c:pt>
                <c:pt idx="3322">
                  <c:v>15.488902585308436</c:v>
                </c:pt>
                <c:pt idx="3323">
                  <c:v>15.200448680332359</c:v>
                </c:pt>
                <c:pt idx="3324">
                  <c:v>15.027525541209968</c:v>
                </c:pt>
                <c:pt idx="3325">
                  <c:v>14.939036576887265</c:v>
                </c:pt>
                <c:pt idx="3326">
                  <c:v>14.871698790202952</c:v>
                </c:pt>
                <c:pt idx="3327">
                  <c:v>14.912814456676537</c:v>
                </c:pt>
                <c:pt idx="3328">
                  <c:v>15.207377749591538</c:v>
                </c:pt>
                <c:pt idx="3329">
                  <c:v>15.233541513688284</c:v>
                </c:pt>
                <c:pt idx="3330">
                  <c:v>15.509883304039503</c:v>
                </c:pt>
                <c:pt idx="3331">
                  <c:v>15.598896660465671</c:v>
                </c:pt>
                <c:pt idx="3332">
                  <c:v>15.420599266813362</c:v>
                </c:pt>
                <c:pt idx="3333">
                  <c:v>15.426903313599416</c:v>
                </c:pt>
                <c:pt idx="3334">
                  <c:v>15.324652749849898</c:v>
                </c:pt>
                <c:pt idx="3335">
                  <c:v>15.328784917876739</c:v>
                </c:pt>
                <c:pt idx="3336">
                  <c:v>15.230554718676196</c:v>
                </c:pt>
                <c:pt idx="3337">
                  <c:v>15.120756121194963</c:v>
                </c:pt>
                <c:pt idx="3338">
                  <c:v>14.998292051160844</c:v>
                </c:pt>
                <c:pt idx="3339">
                  <c:v>14.957736016081114</c:v>
                </c:pt>
                <c:pt idx="3340">
                  <c:v>14.959991446391719</c:v>
                </c:pt>
                <c:pt idx="3341">
                  <c:v>14.837108157359033</c:v>
                </c:pt>
                <c:pt idx="3342">
                  <c:v>14.660926764099161</c:v>
                </c:pt>
                <c:pt idx="3343">
                  <c:v>14.460832067391724</c:v>
                </c:pt>
                <c:pt idx="3344">
                  <c:v>14.212042604177904</c:v>
                </c:pt>
                <c:pt idx="3345">
                  <c:v>14.04649693985302</c:v>
                </c:pt>
                <c:pt idx="3346">
                  <c:v>13.804935482148595</c:v>
                </c:pt>
                <c:pt idx="3347">
                  <c:v>13.554234688215336</c:v>
                </c:pt>
                <c:pt idx="3348">
                  <c:v>13.454299854596833</c:v>
                </c:pt>
                <c:pt idx="3349">
                  <c:v>13.386166410951802</c:v>
                </c:pt>
                <c:pt idx="3350">
                  <c:v>13.249981073302461</c:v>
                </c:pt>
                <c:pt idx="3351">
                  <c:v>13.233776760096255</c:v>
                </c:pt>
                <c:pt idx="3352">
                  <c:v>13.296646250160721</c:v>
                </c:pt>
                <c:pt idx="3353">
                  <c:v>13.13619727563291</c:v>
                </c:pt>
                <c:pt idx="3354">
                  <c:v>13.048827019324971</c:v>
                </c:pt>
                <c:pt idx="3355">
                  <c:v>13.125666432781276</c:v>
                </c:pt>
                <c:pt idx="3356">
                  <c:v>13.290926928046092</c:v>
                </c:pt>
                <c:pt idx="3357">
                  <c:v>13.585484335008658</c:v>
                </c:pt>
                <c:pt idx="3358">
                  <c:v>13.696245193769672</c:v>
                </c:pt>
                <c:pt idx="3359">
                  <c:v>13.747621109710042</c:v>
                </c:pt>
                <c:pt idx="3360">
                  <c:v>13.877082892464809</c:v>
                </c:pt>
                <c:pt idx="3361">
                  <c:v>14.235952597451851</c:v>
                </c:pt>
                <c:pt idx="3362">
                  <c:v>14.501894636500005</c:v>
                </c:pt>
                <c:pt idx="3363">
                  <c:v>14.539196108815306</c:v>
                </c:pt>
                <c:pt idx="3364">
                  <c:v>14.644137770095458</c:v>
                </c:pt>
                <c:pt idx="3365">
                  <c:v>14.518199960050165</c:v>
                </c:pt>
                <c:pt idx="3366">
                  <c:v>14.194580470457788</c:v>
                </c:pt>
                <c:pt idx="3367">
                  <c:v>13.887297575764979</c:v>
                </c:pt>
                <c:pt idx="3368">
                  <c:v>13.791049597580319</c:v>
                </c:pt>
                <c:pt idx="3369">
                  <c:v>13.962122402178972</c:v>
                </c:pt>
                <c:pt idx="3370">
                  <c:v>14.016068447338309</c:v>
                </c:pt>
                <c:pt idx="3371">
                  <c:v>13.97353614484712</c:v>
                </c:pt>
                <c:pt idx="3372">
                  <c:v>14.038141616380791</c:v>
                </c:pt>
                <c:pt idx="3373">
                  <c:v>14.32136059881255</c:v>
                </c:pt>
                <c:pt idx="3374">
                  <c:v>14.533408232766739</c:v>
                </c:pt>
                <c:pt idx="3375">
                  <c:v>14.793935462009136</c:v>
                </c:pt>
                <c:pt idx="3376">
                  <c:v>14.981898658248607</c:v>
                </c:pt>
                <c:pt idx="3377">
                  <c:v>14.870547891806595</c:v>
                </c:pt>
                <c:pt idx="3378">
                  <c:v>14.891131092118984</c:v>
                </c:pt>
                <c:pt idx="3379">
                  <c:v>14.774971758828404</c:v>
                </c:pt>
                <c:pt idx="3380">
                  <c:v>14.616756320663759</c:v>
                </c:pt>
                <c:pt idx="3381">
                  <c:v>14.503863975579861</c:v>
                </c:pt>
                <c:pt idx="3382">
                  <c:v>14.483354807632725</c:v>
                </c:pt>
                <c:pt idx="3383">
                  <c:v>14.657703900248226</c:v>
                </c:pt>
                <c:pt idx="3384">
                  <c:v>14.856304172429807</c:v>
                </c:pt>
                <c:pt idx="3385">
                  <c:v>15.109866104115948</c:v>
                </c:pt>
                <c:pt idx="3386">
                  <c:v>15.516138746575574</c:v>
                </c:pt>
                <c:pt idx="3387">
                  <c:v>15.750727258203339</c:v>
                </c:pt>
                <c:pt idx="3388">
                  <c:v>15.994623545007409</c:v>
                </c:pt>
                <c:pt idx="3389">
                  <c:v>16.311550325866051</c:v>
                </c:pt>
                <c:pt idx="3390">
                  <c:v>16.611568370052758</c:v>
                </c:pt>
                <c:pt idx="3391">
                  <c:v>16.773997911017531</c:v>
                </c:pt>
                <c:pt idx="3392">
                  <c:v>16.727677978131499</c:v>
                </c:pt>
                <c:pt idx="3393">
                  <c:v>16.649080551142617</c:v>
                </c:pt>
                <c:pt idx="3394">
                  <c:v>16.520322817772374</c:v>
                </c:pt>
                <c:pt idx="3395">
                  <c:v>16.467565150657212</c:v>
                </c:pt>
                <c:pt idx="3396">
                  <c:v>16.320135198557519</c:v>
                </c:pt>
                <c:pt idx="3397">
                  <c:v>16.117574951994232</c:v>
                </c:pt>
                <c:pt idx="3398">
                  <c:v>16.033829372446672</c:v>
                </c:pt>
                <c:pt idx="3399">
                  <c:v>15.895556716592493</c:v>
                </c:pt>
                <c:pt idx="3400">
                  <c:v>15.891372014520808</c:v>
                </c:pt>
                <c:pt idx="3401">
                  <c:v>15.970809931202504</c:v>
                </c:pt>
                <c:pt idx="3402">
                  <c:v>15.730349558946086</c:v>
                </c:pt>
                <c:pt idx="3403">
                  <c:v>15.472751605378408</c:v>
                </c:pt>
                <c:pt idx="3404">
                  <c:v>15.444378982064711</c:v>
                </c:pt>
                <c:pt idx="3405">
                  <c:v>15.456352465504414</c:v>
                </c:pt>
                <c:pt idx="3406">
                  <c:v>15.630941680965904</c:v>
                </c:pt>
                <c:pt idx="3407">
                  <c:v>15.750355940746013</c:v>
                </c:pt>
                <c:pt idx="3408">
                  <c:v>15.669623814171709</c:v>
                </c:pt>
                <c:pt idx="3409">
                  <c:v>15.561831995661048</c:v>
                </c:pt>
                <c:pt idx="3410">
                  <c:v>15.524575219393292</c:v>
                </c:pt>
                <c:pt idx="3411">
                  <c:v>15.300711939718939</c:v>
                </c:pt>
                <c:pt idx="3412">
                  <c:v>15.074489233768931</c:v>
                </c:pt>
                <c:pt idx="3413">
                  <c:v>14.887487200169955</c:v>
                </c:pt>
                <c:pt idx="3414">
                  <c:v>14.547122707452617</c:v>
                </c:pt>
                <c:pt idx="3415">
                  <c:v>14.45711103878811</c:v>
                </c:pt>
                <c:pt idx="3416">
                  <c:v>14.591934811785862</c:v>
                </c:pt>
                <c:pt idx="3417">
                  <c:v>14.805714899134228</c:v>
                </c:pt>
                <c:pt idx="3418">
                  <c:v>15.091403476854376</c:v>
                </c:pt>
                <c:pt idx="3419">
                  <c:v>15.352800216353705</c:v>
                </c:pt>
                <c:pt idx="3420">
                  <c:v>15.496420848886617</c:v>
                </c:pt>
                <c:pt idx="3421">
                  <c:v>15.642191048034448</c:v>
                </c:pt>
                <c:pt idx="3422">
                  <c:v>15.65261461175159</c:v>
                </c:pt>
                <c:pt idx="3423">
                  <c:v>15.638491141031588</c:v>
                </c:pt>
                <c:pt idx="3424">
                  <c:v>15.722339596610984</c:v>
                </c:pt>
                <c:pt idx="3425">
                  <c:v>15.908169110694725</c:v>
                </c:pt>
                <c:pt idx="3426">
                  <c:v>15.964918290248143</c:v>
                </c:pt>
                <c:pt idx="3427">
                  <c:v>15.930056019645061</c:v>
                </c:pt>
                <c:pt idx="3428">
                  <c:v>15.648540004297622</c:v>
                </c:pt>
                <c:pt idx="3429">
                  <c:v>15.426875985375387</c:v>
                </c:pt>
                <c:pt idx="3430">
                  <c:v>15.456548494032557</c:v>
                </c:pt>
                <c:pt idx="3431">
                  <c:v>15.7118053259658</c:v>
                </c:pt>
                <c:pt idx="3432">
                  <c:v>15.915109946726275</c:v>
                </c:pt>
                <c:pt idx="3433">
                  <c:v>16.123146268020665</c:v>
                </c:pt>
                <c:pt idx="3434">
                  <c:v>16.204299613350077</c:v>
                </c:pt>
                <c:pt idx="3435">
                  <c:v>16.065142170947023</c:v>
                </c:pt>
                <c:pt idx="3436">
                  <c:v>15.894347858948601</c:v>
                </c:pt>
                <c:pt idx="3437">
                  <c:v>15.793918619822787</c:v>
                </c:pt>
                <c:pt idx="3438">
                  <c:v>15.562646577238626</c:v>
                </c:pt>
                <c:pt idx="3439">
                  <c:v>15.524798400947009</c:v>
                </c:pt>
                <c:pt idx="3440">
                  <c:v>15.595295481486227</c:v>
                </c:pt>
                <c:pt idx="3441">
                  <c:v>15.564015154770519</c:v>
                </c:pt>
                <c:pt idx="3442">
                  <c:v>15.660509746254789</c:v>
                </c:pt>
                <c:pt idx="3443">
                  <c:v>15.671757115275664</c:v>
                </c:pt>
                <c:pt idx="3444">
                  <c:v>15.597871027776531</c:v>
                </c:pt>
                <c:pt idx="3445">
                  <c:v>15.461059385172476</c:v>
                </c:pt>
                <c:pt idx="3446">
                  <c:v>15.398095420148245</c:v>
                </c:pt>
                <c:pt idx="3447">
                  <c:v>15.404519534875485</c:v>
                </c:pt>
                <c:pt idx="3448">
                  <c:v>15.229913209531512</c:v>
                </c:pt>
                <c:pt idx="3449">
                  <c:v>15.245209157804213</c:v>
                </c:pt>
                <c:pt idx="3450">
                  <c:v>15.231352133662593</c:v>
                </c:pt>
                <c:pt idx="3451">
                  <c:v>15.187299545209651</c:v>
                </c:pt>
                <c:pt idx="3452">
                  <c:v>15.048618880980039</c:v>
                </c:pt>
                <c:pt idx="3453">
                  <c:v>14.945074378507462</c:v>
                </c:pt>
                <c:pt idx="3454">
                  <c:v>15.138700019172463</c:v>
                </c:pt>
                <c:pt idx="3455">
                  <c:v>15.420874397021606</c:v>
                </c:pt>
                <c:pt idx="3456">
                  <c:v>15.799952630077522</c:v>
                </c:pt>
                <c:pt idx="3457">
                  <c:v>16.129000941630199</c:v>
                </c:pt>
                <c:pt idx="3458">
                  <c:v>16.128293891001842</c:v>
                </c:pt>
                <c:pt idx="3459">
                  <c:v>16.192164317758333</c:v>
                </c:pt>
                <c:pt idx="3460">
                  <c:v>16.016858540194246</c:v>
                </c:pt>
                <c:pt idx="3461">
                  <c:v>15.883386210630931</c:v>
                </c:pt>
                <c:pt idx="3462">
                  <c:v>15.802757650181846</c:v>
                </c:pt>
                <c:pt idx="3463">
                  <c:v>15.722802641916662</c:v>
                </c:pt>
                <c:pt idx="3464">
                  <c:v>15.840053262788507</c:v>
                </c:pt>
                <c:pt idx="3465">
                  <c:v>15.825160483151762</c:v>
                </c:pt>
                <c:pt idx="3466">
                  <c:v>15.799639055478181</c:v>
                </c:pt>
                <c:pt idx="3467">
                  <c:v>15.589924388018064</c:v>
                </c:pt>
                <c:pt idx="3468">
                  <c:v>15.740606231794438</c:v>
                </c:pt>
                <c:pt idx="3469">
                  <c:v>16.06023930737436</c:v>
                </c:pt>
                <c:pt idx="3470">
                  <c:v>16.281666832643101</c:v>
                </c:pt>
                <c:pt idx="3471">
                  <c:v>16.395016169016252</c:v>
                </c:pt>
                <c:pt idx="3472">
                  <c:v>16.434065121959843</c:v>
                </c:pt>
                <c:pt idx="3473">
                  <c:v>16.551280205718413</c:v>
                </c:pt>
                <c:pt idx="3474">
                  <c:v>16.704002981100267</c:v>
                </c:pt>
                <c:pt idx="3475">
                  <c:v>16.740528130270352</c:v>
                </c:pt>
                <c:pt idx="3476">
                  <c:v>16.620832808583216</c:v>
                </c:pt>
                <c:pt idx="3477">
                  <c:v>16.557632534299387</c:v>
                </c:pt>
                <c:pt idx="3478">
                  <c:v>16.490319170224996</c:v>
                </c:pt>
                <c:pt idx="3479">
                  <c:v>16.493937975436349</c:v>
                </c:pt>
                <c:pt idx="3480">
                  <c:v>16.669798823263235</c:v>
                </c:pt>
                <c:pt idx="3481">
                  <c:v>16.79409744973989</c:v>
                </c:pt>
                <c:pt idx="3482">
                  <c:v>16.758040451479022</c:v>
                </c:pt>
                <c:pt idx="3483">
                  <c:v>16.648426608706814</c:v>
                </c:pt>
                <c:pt idx="3484">
                  <c:v>16.915912345104285</c:v>
                </c:pt>
                <c:pt idx="3485">
                  <c:v>17.116392258671766</c:v>
                </c:pt>
                <c:pt idx="3486">
                  <c:v>17.430500194483585</c:v>
                </c:pt>
                <c:pt idx="3487">
                  <c:v>17.783414567770699</c:v>
                </c:pt>
                <c:pt idx="3488">
                  <c:v>18.063700729026017</c:v>
                </c:pt>
                <c:pt idx="3489">
                  <c:v>18.312818513785864</c:v>
                </c:pt>
                <c:pt idx="3490">
                  <c:v>18.625588255321919</c:v>
                </c:pt>
                <c:pt idx="3491">
                  <c:v>18.719067929106227</c:v>
                </c:pt>
                <c:pt idx="3492">
                  <c:v>18.697179321635044</c:v>
                </c:pt>
                <c:pt idx="3493">
                  <c:v>18.734847662272642</c:v>
                </c:pt>
                <c:pt idx="3494">
                  <c:v>18.583510489079778</c:v>
                </c:pt>
                <c:pt idx="3495">
                  <c:v>18.502930848029024</c:v>
                </c:pt>
                <c:pt idx="3496">
                  <c:v>18.416815567476849</c:v>
                </c:pt>
                <c:pt idx="3497">
                  <c:v>18.222901903176044</c:v>
                </c:pt>
                <c:pt idx="3498">
                  <c:v>17.797746700517273</c:v>
                </c:pt>
                <c:pt idx="3499">
                  <c:v>17.476653926068266</c:v>
                </c:pt>
                <c:pt idx="3500">
                  <c:v>17.148476660691632</c:v>
                </c:pt>
                <c:pt idx="3501">
                  <c:v>16.902463883349679</c:v>
                </c:pt>
                <c:pt idx="3502">
                  <c:v>16.707979328557578</c:v>
                </c:pt>
                <c:pt idx="3503">
                  <c:v>16.71184017022782</c:v>
                </c:pt>
                <c:pt idx="3504">
                  <c:v>16.587943949883069</c:v>
                </c:pt>
                <c:pt idx="3505">
                  <c:v>16.451249023497081</c:v>
                </c:pt>
                <c:pt idx="3506">
                  <c:v>16.535660699238765</c:v>
                </c:pt>
                <c:pt idx="3507">
                  <c:v>16.887134519516056</c:v>
                </c:pt>
                <c:pt idx="3508">
                  <c:v>17.2656232936693</c:v>
                </c:pt>
                <c:pt idx="3509">
                  <c:v>17.419538027759366</c:v>
                </c:pt>
                <c:pt idx="3510">
                  <c:v>17.335103907666376</c:v>
                </c:pt>
                <c:pt idx="3511">
                  <c:v>17.062751062398085</c:v>
                </c:pt>
                <c:pt idx="3512">
                  <c:v>16.786518939045287</c:v>
                </c:pt>
                <c:pt idx="3513">
                  <c:v>16.637781617150633</c:v>
                </c:pt>
                <c:pt idx="3514">
                  <c:v>16.635634651303963</c:v>
                </c:pt>
                <c:pt idx="3515">
                  <c:v>16.703096607983682</c:v>
                </c:pt>
                <c:pt idx="3516">
                  <c:v>16.590903028778829</c:v>
                </c:pt>
                <c:pt idx="3517">
                  <c:v>16.365070162896785</c:v>
                </c:pt>
                <c:pt idx="3518">
                  <c:v>15.972374471577865</c:v>
                </c:pt>
                <c:pt idx="3519">
                  <c:v>15.678178033121984</c:v>
                </c:pt>
                <c:pt idx="3520">
                  <c:v>15.635051656549248</c:v>
                </c:pt>
                <c:pt idx="3521">
                  <c:v>15.803102560902014</c:v>
                </c:pt>
                <c:pt idx="3522">
                  <c:v>16.064155533340692</c:v>
                </c:pt>
                <c:pt idx="3523">
                  <c:v>16.415346560527791</c:v>
                </c:pt>
                <c:pt idx="3524">
                  <c:v>16.745683338295706</c:v>
                </c:pt>
                <c:pt idx="3525">
                  <c:v>17.176966562072813</c:v>
                </c:pt>
                <c:pt idx="3526">
                  <c:v>17.438712015424514</c:v>
                </c:pt>
                <c:pt idx="3527">
                  <c:v>17.577989419446411</c:v>
                </c:pt>
                <c:pt idx="3528">
                  <c:v>17.089897244849006</c:v>
                </c:pt>
                <c:pt idx="3529">
                  <c:v>16.69436714936494</c:v>
                </c:pt>
                <c:pt idx="3530">
                  <c:v>16.414927609262765</c:v>
                </c:pt>
                <c:pt idx="3531">
                  <c:v>16.236181488470073</c:v>
                </c:pt>
                <c:pt idx="3532">
                  <c:v>15.800557649545565</c:v>
                </c:pt>
                <c:pt idx="3533">
                  <c:v>15.297111615818542</c:v>
                </c:pt>
                <c:pt idx="3534">
                  <c:v>15.219079496551338</c:v>
                </c:pt>
                <c:pt idx="3535">
                  <c:v>15.08912455802397</c:v>
                </c:pt>
                <c:pt idx="3536">
                  <c:v>15.233102457891004</c:v>
                </c:pt>
                <c:pt idx="3537">
                  <c:v>15.390428370934456</c:v>
                </c:pt>
                <c:pt idx="3538">
                  <c:v>15.291756198484222</c:v>
                </c:pt>
                <c:pt idx="3539">
                  <c:v>15.215187468018451</c:v>
                </c:pt>
                <c:pt idx="3540">
                  <c:v>15.150342572646386</c:v>
                </c:pt>
                <c:pt idx="3541">
                  <c:v>14.911216859878731</c:v>
                </c:pt>
                <c:pt idx="3542">
                  <c:v>14.792144065246854</c:v>
                </c:pt>
                <c:pt idx="3543">
                  <c:v>14.510718389993608</c:v>
                </c:pt>
                <c:pt idx="3544">
                  <c:v>14.299451092085135</c:v>
                </c:pt>
                <c:pt idx="3545">
                  <c:v>14.141828385076799</c:v>
                </c:pt>
                <c:pt idx="3546">
                  <c:v>14.162542132481962</c:v>
                </c:pt>
                <c:pt idx="3547">
                  <c:v>14.381020916399573</c:v>
                </c:pt>
                <c:pt idx="3548">
                  <c:v>14.258670843944317</c:v>
                </c:pt>
                <c:pt idx="3549">
                  <c:v>14.066234646710758</c:v>
                </c:pt>
                <c:pt idx="3550">
                  <c:v>13.575216582830663</c:v>
                </c:pt>
                <c:pt idx="3551">
                  <c:v>13.333867487575739</c:v>
                </c:pt>
                <c:pt idx="3552">
                  <c:v>13.440651736371805</c:v>
                </c:pt>
                <c:pt idx="3553">
                  <c:v>13.545890958976143</c:v>
                </c:pt>
                <c:pt idx="3554">
                  <c:v>13.534971475477544</c:v>
                </c:pt>
                <c:pt idx="3555">
                  <c:v>13.450282987520785</c:v>
                </c:pt>
                <c:pt idx="3556">
                  <c:v>13.369428480718165</c:v>
                </c:pt>
                <c:pt idx="3557">
                  <c:v>13.333035126084608</c:v>
                </c:pt>
                <c:pt idx="3558">
                  <c:v>13.24774848752652</c:v>
                </c:pt>
                <c:pt idx="3559">
                  <c:v>13.446651977714602</c:v>
                </c:pt>
                <c:pt idx="3560">
                  <c:v>13.498007299723957</c:v>
                </c:pt>
                <c:pt idx="3561">
                  <c:v>13.341943857054034</c:v>
                </c:pt>
                <c:pt idx="3562">
                  <c:v>13.134654607567384</c:v>
                </c:pt>
                <c:pt idx="3563">
                  <c:v>12.922919155726015</c:v>
                </c:pt>
                <c:pt idx="3564">
                  <c:v>12.907767225666397</c:v>
                </c:pt>
                <c:pt idx="3565">
                  <c:v>12.933403475102709</c:v>
                </c:pt>
                <c:pt idx="3566">
                  <c:v>13.05710434559372</c:v>
                </c:pt>
                <c:pt idx="3567">
                  <c:v>13.105739450520392</c:v>
                </c:pt>
                <c:pt idx="3568">
                  <c:v>13.358873100460055</c:v>
                </c:pt>
                <c:pt idx="3569">
                  <c:v>13.553935730392119</c:v>
                </c:pt>
                <c:pt idx="3570">
                  <c:v>13.868490704595324</c:v>
                </c:pt>
                <c:pt idx="3571">
                  <c:v>14.377100992062546</c:v>
                </c:pt>
                <c:pt idx="3572">
                  <c:v>14.86535168981751</c:v>
                </c:pt>
                <c:pt idx="3573">
                  <c:v>15.104255977638584</c:v>
                </c:pt>
                <c:pt idx="3574">
                  <c:v>15.233141016174173</c:v>
                </c:pt>
                <c:pt idx="3575">
                  <c:v>15.412011129808459</c:v>
                </c:pt>
                <c:pt idx="3576">
                  <c:v>15.683660759944745</c:v>
                </c:pt>
                <c:pt idx="3577">
                  <c:v>15.960165527096246</c:v>
                </c:pt>
                <c:pt idx="3578">
                  <c:v>15.95198102829716</c:v>
                </c:pt>
                <c:pt idx="3579">
                  <c:v>15.721545564537346</c:v>
                </c:pt>
                <c:pt idx="3580">
                  <c:v>15.512894562600838</c:v>
                </c:pt>
                <c:pt idx="3581">
                  <c:v>15.33627274608399</c:v>
                </c:pt>
                <c:pt idx="3582">
                  <c:v>15.236991967981272</c:v>
                </c:pt>
                <c:pt idx="3583">
                  <c:v>15.308791502458291</c:v>
                </c:pt>
                <c:pt idx="3584">
                  <c:v>15.337262359291545</c:v>
                </c:pt>
                <c:pt idx="3585">
                  <c:v>15.153128438971256</c:v>
                </c:pt>
                <c:pt idx="3586">
                  <c:v>14.97494474615112</c:v>
                </c:pt>
                <c:pt idx="3587">
                  <c:v>15.04580574923104</c:v>
                </c:pt>
                <c:pt idx="3588">
                  <c:v>15.189474235271144</c:v>
                </c:pt>
                <c:pt idx="3589">
                  <c:v>15.01893292945411</c:v>
                </c:pt>
                <c:pt idx="3590">
                  <c:v>14.823062774596551</c:v>
                </c:pt>
                <c:pt idx="3591">
                  <c:v>14.606441572167311</c:v>
                </c:pt>
                <c:pt idx="3592">
                  <c:v>14.47828849422978</c:v>
                </c:pt>
                <c:pt idx="3593">
                  <c:v>14.324238538577447</c:v>
                </c:pt>
                <c:pt idx="3594">
                  <c:v>14.202764136148808</c:v>
                </c:pt>
                <c:pt idx="3595">
                  <c:v>13.985264203981075</c:v>
                </c:pt>
                <c:pt idx="3596">
                  <c:v>13.960517741651662</c:v>
                </c:pt>
                <c:pt idx="3597">
                  <c:v>14.187604187488756</c:v>
                </c:pt>
                <c:pt idx="3598">
                  <c:v>14.277031170824964</c:v>
                </c:pt>
                <c:pt idx="3599">
                  <c:v>14.303035086138321</c:v>
                </c:pt>
                <c:pt idx="3600">
                  <c:v>14.371018823394355</c:v>
                </c:pt>
                <c:pt idx="3601">
                  <c:v>14.270870627343356</c:v>
                </c:pt>
                <c:pt idx="3602">
                  <c:v>14.322543577286078</c:v>
                </c:pt>
                <c:pt idx="3603">
                  <c:v>14.452763968658239</c:v>
                </c:pt>
                <c:pt idx="3604">
                  <c:v>14.638661780904968</c:v>
                </c:pt>
                <c:pt idx="3605">
                  <c:v>14.783874994914465</c:v>
                </c:pt>
                <c:pt idx="3606">
                  <c:v>15.084513830395679</c:v>
                </c:pt>
                <c:pt idx="3607">
                  <c:v>15.469828226767424</c:v>
                </c:pt>
                <c:pt idx="3608">
                  <c:v>15.946028000745056</c:v>
                </c:pt>
                <c:pt idx="3609">
                  <c:v>16.176658067950228</c:v>
                </c:pt>
                <c:pt idx="3610">
                  <c:v>16.172563892534804</c:v>
                </c:pt>
                <c:pt idx="3611">
                  <c:v>16.332960342754816</c:v>
                </c:pt>
                <c:pt idx="3612">
                  <c:v>16.538048314673272</c:v>
                </c:pt>
                <c:pt idx="3613">
                  <c:v>16.677316433204691</c:v>
                </c:pt>
                <c:pt idx="3614">
                  <c:v>16.956659905291914</c:v>
                </c:pt>
                <c:pt idx="3615">
                  <c:v>17.112365714084181</c:v>
                </c:pt>
                <c:pt idx="3616">
                  <c:v>16.999729418328656</c:v>
                </c:pt>
                <c:pt idx="3617">
                  <c:v>16.560361308306444</c:v>
                </c:pt>
                <c:pt idx="3618">
                  <c:v>16.140918350098982</c:v>
                </c:pt>
                <c:pt idx="3619">
                  <c:v>15.675913757171491</c:v>
                </c:pt>
                <c:pt idx="3620">
                  <c:v>15.201115711172939</c:v>
                </c:pt>
                <c:pt idx="3621">
                  <c:v>14.815168459084536</c:v>
                </c:pt>
                <c:pt idx="3622">
                  <c:v>14.415387447239683</c:v>
                </c:pt>
                <c:pt idx="3623">
                  <c:v>13.842178255988467</c:v>
                </c:pt>
                <c:pt idx="3624">
                  <c:v>13.364094567899809</c:v>
                </c:pt>
                <c:pt idx="3625">
                  <c:v>13.043488468089162</c:v>
                </c:pt>
                <c:pt idx="3626">
                  <c:v>12.997921760913647</c:v>
                </c:pt>
                <c:pt idx="3627">
                  <c:v>12.985744998637289</c:v>
                </c:pt>
                <c:pt idx="3628">
                  <c:v>13.163727497519909</c:v>
                </c:pt>
                <c:pt idx="3629">
                  <c:v>13.318540506452297</c:v>
                </c:pt>
                <c:pt idx="3630">
                  <c:v>13.396308242113985</c:v>
                </c:pt>
                <c:pt idx="3631">
                  <c:v>13.585289468245577</c:v>
                </c:pt>
                <c:pt idx="3632">
                  <c:v>13.691856567206534</c:v>
                </c:pt>
                <c:pt idx="3633">
                  <c:v>13.705629373106573</c:v>
                </c:pt>
                <c:pt idx="3634">
                  <c:v>13.725508925979829</c:v>
                </c:pt>
                <c:pt idx="3635">
                  <c:v>13.905856639867672</c:v>
                </c:pt>
                <c:pt idx="3636">
                  <c:v>13.981101366672869</c:v>
                </c:pt>
                <c:pt idx="3637">
                  <c:v>13.929248723449669</c:v>
                </c:pt>
                <c:pt idx="3638">
                  <c:v>13.813098221563742</c:v>
                </c:pt>
                <c:pt idx="3639">
                  <c:v>13.718386297235819</c:v>
                </c:pt>
                <c:pt idx="3640">
                  <c:v>13.613808342611367</c:v>
                </c:pt>
                <c:pt idx="3641">
                  <c:v>13.772427575795668</c:v>
                </c:pt>
                <c:pt idx="3642">
                  <c:v>14.009132962234617</c:v>
                </c:pt>
                <c:pt idx="3643">
                  <c:v>14.120593811327264</c:v>
                </c:pt>
                <c:pt idx="3644">
                  <c:v>14.166902311160825</c:v>
                </c:pt>
                <c:pt idx="3645">
                  <c:v>14.046413118497908</c:v>
                </c:pt>
                <c:pt idx="3646">
                  <c:v>14.01590734117012</c:v>
                </c:pt>
                <c:pt idx="3647">
                  <c:v>14.021200847177232</c:v>
                </c:pt>
                <c:pt idx="3648">
                  <c:v>13.62562951703676</c:v>
                </c:pt>
                <c:pt idx="3649">
                  <c:v>13.570103249350595</c:v>
                </c:pt>
                <c:pt idx="3650">
                  <c:v>13.666122897435889</c:v>
                </c:pt>
                <c:pt idx="3651">
                  <c:v>13.681295743574548</c:v>
                </c:pt>
                <c:pt idx="3652">
                  <c:v>13.805527094058395</c:v>
                </c:pt>
                <c:pt idx="3653">
                  <c:v>14.019919716114746</c:v>
                </c:pt>
                <c:pt idx="3654">
                  <c:v>14.1183033458751</c:v>
                </c:pt>
                <c:pt idx="3655">
                  <c:v>14.141187626347257</c:v>
                </c:pt>
                <c:pt idx="3656">
                  <c:v>14.24823912535474</c:v>
                </c:pt>
                <c:pt idx="3657">
                  <c:v>14.289060633869571</c:v>
                </c:pt>
                <c:pt idx="3658">
                  <c:v>14.417852608040569</c:v>
                </c:pt>
                <c:pt idx="3659">
                  <c:v>14.796611800516057</c:v>
                </c:pt>
                <c:pt idx="3660">
                  <c:v>14.898244024140977</c:v>
                </c:pt>
                <c:pt idx="3661">
                  <c:v>14.848813813957193</c:v>
                </c:pt>
                <c:pt idx="3662">
                  <c:v>14.979419537760627</c:v>
                </c:pt>
                <c:pt idx="3663">
                  <c:v>15.171416483055328</c:v>
                </c:pt>
                <c:pt idx="3664">
                  <c:v>15.384578502832442</c:v>
                </c:pt>
                <c:pt idx="3665">
                  <c:v>15.578221325439195</c:v>
                </c:pt>
                <c:pt idx="3666">
                  <c:v>15.677586210566979</c:v>
                </c:pt>
                <c:pt idx="3667">
                  <c:v>16.078847099926925</c:v>
                </c:pt>
                <c:pt idx="3668">
                  <c:v>16.386669531027891</c:v>
                </c:pt>
                <c:pt idx="3669">
                  <c:v>16.602937998951433</c:v>
                </c:pt>
                <c:pt idx="3670">
                  <c:v>16.745318659518439</c:v>
                </c:pt>
                <c:pt idx="3671">
                  <c:v>16.833878059973824</c:v>
                </c:pt>
                <c:pt idx="3672">
                  <c:v>17.021092324244481</c:v>
                </c:pt>
                <c:pt idx="3673">
                  <c:v>17.126709280718718</c:v>
                </c:pt>
                <c:pt idx="3674">
                  <c:v>17.082865942978906</c:v>
                </c:pt>
                <c:pt idx="3675">
                  <c:v>17.039664786449084</c:v>
                </c:pt>
                <c:pt idx="3676">
                  <c:v>16.49032995932836</c:v>
                </c:pt>
                <c:pt idx="3677">
                  <c:v>16.195021781517614</c:v>
                </c:pt>
                <c:pt idx="3678">
                  <c:v>16.137151395933106</c:v>
                </c:pt>
                <c:pt idx="3679">
                  <c:v>15.913471251879784</c:v>
                </c:pt>
                <c:pt idx="3680">
                  <c:v>15.697633036663255</c:v>
                </c:pt>
                <c:pt idx="3681">
                  <c:v>15.49488597390803</c:v>
                </c:pt>
                <c:pt idx="3682">
                  <c:v>15.530249695482295</c:v>
                </c:pt>
                <c:pt idx="3683">
                  <c:v>15.621949850210074</c:v>
                </c:pt>
                <c:pt idx="3684">
                  <c:v>15.771668076712327</c:v>
                </c:pt>
                <c:pt idx="3685">
                  <c:v>15.57091830433929</c:v>
                </c:pt>
                <c:pt idx="3686">
                  <c:v>15.292629024144919</c:v>
                </c:pt>
                <c:pt idx="3687">
                  <c:v>14.83851911753146</c:v>
                </c:pt>
                <c:pt idx="3688">
                  <c:v>14.242516336100266</c:v>
                </c:pt>
                <c:pt idx="3689">
                  <c:v>13.698794576309695</c:v>
                </c:pt>
                <c:pt idx="3690">
                  <c:v>13.441724025886359</c:v>
                </c:pt>
                <c:pt idx="3691">
                  <c:v>13.315131320917251</c:v>
                </c:pt>
                <c:pt idx="3692">
                  <c:v>13.331462838012028</c:v>
                </c:pt>
                <c:pt idx="3693">
                  <c:v>13.377436415359883</c:v>
                </c:pt>
                <c:pt idx="3694">
                  <c:v>13.396186844527429</c:v>
                </c:pt>
                <c:pt idx="3695">
                  <c:v>13.419156368815271</c:v>
                </c:pt>
                <c:pt idx="3696">
                  <c:v>13.280647788588274</c:v>
                </c:pt>
                <c:pt idx="3697">
                  <c:v>12.884056860155718</c:v>
                </c:pt>
                <c:pt idx="3698">
                  <c:v>12.637633575930362</c:v>
                </c:pt>
                <c:pt idx="3699">
                  <c:v>12.744575009748429</c:v>
                </c:pt>
                <c:pt idx="3700">
                  <c:v>12.834788657476151</c:v>
                </c:pt>
                <c:pt idx="3701">
                  <c:v>12.898585548936186</c:v>
                </c:pt>
                <c:pt idx="3702">
                  <c:v>12.819103178605246</c:v>
                </c:pt>
                <c:pt idx="3703">
                  <c:v>12.868571926948977</c:v>
                </c:pt>
                <c:pt idx="3704">
                  <c:v>13.080855668274541</c:v>
                </c:pt>
                <c:pt idx="3705">
                  <c:v>13.189899961016593</c:v>
                </c:pt>
                <c:pt idx="3706">
                  <c:v>13.192128182204838</c:v>
                </c:pt>
                <c:pt idx="3707">
                  <c:v>13.269406196606139</c:v>
                </c:pt>
                <c:pt idx="3708">
                  <c:v>13.383441502087818</c:v>
                </c:pt>
                <c:pt idx="3709">
                  <c:v>13.476226255291838</c:v>
                </c:pt>
                <c:pt idx="3710">
                  <c:v>13.139868553615988</c:v>
                </c:pt>
                <c:pt idx="3711">
                  <c:v>12.789968924359135</c:v>
                </c:pt>
                <c:pt idx="3712">
                  <c:v>12.58562127795099</c:v>
                </c:pt>
                <c:pt idx="3713">
                  <c:v>12.537939949047395</c:v>
                </c:pt>
                <c:pt idx="3714">
                  <c:v>12.560476593398445</c:v>
                </c:pt>
                <c:pt idx="3715">
                  <c:v>12.623030064013893</c:v>
                </c:pt>
                <c:pt idx="3716">
                  <c:v>12.909595713649827</c:v>
                </c:pt>
                <c:pt idx="3717">
                  <c:v>13.268938045739681</c:v>
                </c:pt>
                <c:pt idx="3718">
                  <c:v>13.696541463254034</c:v>
                </c:pt>
                <c:pt idx="3719">
                  <c:v>14.151691568431325</c:v>
                </c:pt>
                <c:pt idx="3720">
                  <c:v>14.421948553716271</c:v>
                </c:pt>
                <c:pt idx="3721">
                  <c:v>14.365493394321835</c:v>
                </c:pt>
                <c:pt idx="3722">
                  <c:v>14.429199246539298</c:v>
                </c:pt>
                <c:pt idx="3723">
                  <c:v>14.590007568660182</c:v>
                </c:pt>
                <c:pt idx="3724">
                  <c:v>14.508664850266161</c:v>
                </c:pt>
                <c:pt idx="3725">
                  <c:v>14.520919547463023</c:v>
                </c:pt>
                <c:pt idx="3726">
                  <c:v>14.373212858619111</c:v>
                </c:pt>
                <c:pt idx="3727">
                  <c:v>14.402279783304891</c:v>
                </c:pt>
                <c:pt idx="3728">
                  <c:v>14.383435695233157</c:v>
                </c:pt>
                <c:pt idx="3729">
                  <c:v>14.263056861203097</c:v>
                </c:pt>
                <c:pt idx="3730">
                  <c:v>14.18642040089553</c:v>
                </c:pt>
                <c:pt idx="3731">
                  <c:v>14.175627320380046</c:v>
                </c:pt>
                <c:pt idx="3732">
                  <c:v>14.065694194462422</c:v>
                </c:pt>
                <c:pt idx="3733">
                  <c:v>14.058229111751258</c:v>
                </c:pt>
                <c:pt idx="3734">
                  <c:v>13.949527118526209</c:v>
                </c:pt>
                <c:pt idx="3735">
                  <c:v>13.97406642382118</c:v>
                </c:pt>
                <c:pt idx="3736">
                  <c:v>14.227344952684465</c:v>
                </c:pt>
                <c:pt idx="3737">
                  <c:v>14.23650400394536</c:v>
                </c:pt>
                <c:pt idx="3738">
                  <c:v>14.161950193007838</c:v>
                </c:pt>
                <c:pt idx="3739">
                  <c:v>13.93833508034594</c:v>
                </c:pt>
                <c:pt idx="3740">
                  <c:v>13.873887110043196</c:v>
                </c:pt>
                <c:pt idx="3741">
                  <c:v>13.91609134121734</c:v>
                </c:pt>
                <c:pt idx="3742">
                  <c:v>14.138594720322898</c:v>
                </c:pt>
                <c:pt idx="3743">
                  <c:v>14.396352927865077</c:v>
                </c:pt>
                <c:pt idx="3744">
                  <c:v>14.709566535847088</c:v>
                </c:pt>
                <c:pt idx="3745">
                  <c:v>14.833034497496078</c:v>
                </c:pt>
                <c:pt idx="3746">
                  <c:v>14.989462792039495</c:v>
                </c:pt>
                <c:pt idx="3747">
                  <c:v>15.127835533337988</c:v>
                </c:pt>
                <c:pt idx="3748">
                  <c:v>15.347320078964993</c:v>
                </c:pt>
                <c:pt idx="3749">
                  <c:v>15.372362944657624</c:v>
                </c:pt>
                <c:pt idx="3750">
                  <c:v>15.24370678011697</c:v>
                </c:pt>
                <c:pt idx="3751">
                  <c:v>15.061597380075112</c:v>
                </c:pt>
                <c:pt idx="3752">
                  <c:v>14.876339561949791</c:v>
                </c:pt>
                <c:pt idx="3753">
                  <c:v>14.618844339878912</c:v>
                </c:pt>
                <c:pt idx="3754">
                  <c:v>14.711443487995183</c:v>
                </c:pt>
                <c:pt idx="3755">
                  <c:v>14.939362256909213</c:v>
                </c:pt>
                <c:pt idx="3756">
                  <c:v>15.360343405245027</c:v>
                </c:pt>
                <c:pt idx="3757">
                  <c:v>15.879445087306266</c:v>
                </c:pt>
                <c:pt idx="3758">
                  <c:v>16.102117590620498</c:v>
                </c:pt>
                <c:pt idx="3759">
                  <c:v>16.095573574691876</c:v>
                </c:pt>
                <c:pt idx="3760">
                  <c:v>16.032903402867486</c:v>
                </c:pt>
                <c:pt idx="3761">
                  <c:v>15.987799254595988</c:v>
                </c:pt>
                <c:pt idx="3762">
                  <c:v>15.972977056348983</c:v>
                </c:pt>
                <c:pt idx="3763">
                  <c:v>15.957786577543901</c:v>
                </c:pt>
                <c:pt idx="3764">
                  <c:v>16.051851775134509</c:v>
                </c:pt>
                <c:pt idx="3765">
                  <c:v>16.235390632914033</c:v>
                </c:pt>
                <c:pt idx="3766">
                  <c:v>16.182990335148737</c:v>
                </c:pt>
                <c:pt idx="3767">
                  <c:v>16.003995221048616</c:v>
                </c:pt>
                <c:pt idx="3768">
                  <c:v>15.943302582443517</c:v>
                </c:pt>
                <c:pt idx="3769">
                  <c:v>16.058470873495029</c:v>
                </c:pt>
                <c:pt idx="3770">
                  <c:v>16.259162744141552</c:v>
                </c:pt>
                <c:pt idx="3771">
                  <c:v>16.047753165181845</c:v>
                </c:pt>
                <c:pt idx="3772">
                  <c:v>15.868477595111921</c:v>
                </c:pt>
                <c:pt idx="3773">
                  <c:v>15.858535060134599</c:v>
                </c:pt>
                <c:pt idx="3774">
                  <c:v>15.788665109325647</c:v>
                </c:pt>
                <c:pt idx="3775">
                  <c:v>15.756029905628107</c:v>
                </c:pt>
                <c:pt idx="3776">
                  <c:v>15.70099405232949</c:v>
                </c:pt>
                <c:pt idx="3777">
                  <c:v>15.408617142287454</c:v>
                </c:pt>
                <c:pt idx="3778">
                  <c:v>15.028665739795381</c:v>
                </c:pt>
                <c:pt idx="3779">
                  <c:v>14.655591139893057</c:v>
                </c:pt>
                <c:pt idx="3780">
                  <c:v>14.263196119050287</c:v>
                </c:pt>
                <c:pt idx="3781">
                  <c:v>13.98490195291874</c:v>
                </c:pt>
                <c:pt idx="3782">
                  <c:v>13.896657877079624</c:v>
                </c:pt>
                <c:pt idx="3783">
                  <c:v>13.752783884773045</c:v>
                </c:pt>
                <c:pt idx="3784">
                  <c:v>13.774521805471329</c:v>
                </c:pt>
                <c:pt idx="3785">
                  <c:v>13.474441768866091</c:v>
                </c:pt>
                <c:pt idx="3786">
                  <c:v>13.263223852577086</c:v>
                </c:pt>
                <c:pt idx="3787">
                  <c:v>13.354503507166275</c:v>
                </c:pt>
                <c:pt idx="3788">
                  <c:v>13.367752728831613</c:v>
                </c:pt>
                <c:pt idx="3789">
                  <c:v>13.469436958871009</c:v>
                </c:pt>
                <c:pt idx="3790">
                  <c:v>13.46038037910089</c:v>
                </c:pt>
                <c:pt idx="3791">
                  <c:v>13.467567324704802</c:v>
                </c:pt>
                <c:pt idx="3792">
                  <c:v>13.387057728208603</c:v>
                </c:pt>
                <c:pt idx="3793">
                  <c:v>13.340744637492396</c:v>
                </c:pt>
                <c:pt idx="3794">
                  <c:v>13.186335518020071</c:v>
                </c:pt>
                <c:pt idx="3795">
                  <c:v>12.760785514454017</c:v>
                </c:pt>
                <c:pt idx="3796">
                  <c:v>12.391994112939834</c:v>
                </c:pt>
                <c:pt idx="3797">
                  <c:v>12.416728623819832</c:v>
                </c:pt>
                <c:pt idx="3798">
                  <c:v>12.474340439599557</c:v>
                </c:pt>
                <c:pt idx="3799">
                  <c:v>12.540162795092034</c:v>
                </c:pt>
                <c:pt idx="3800">
                  <c:v>12.654169213548327</c:v>
                </c:pt>
                <c:pt idx="3801">
                  <c:v>12.683154491868606</c:v>
                </c:pt>
                <c:pt idx="3802">
                  <c:v>12.602388258978921</c:v>
                </c:pt>
                <c:pt idx="3803">
                  <c:v>12.185586515195347</c:v>
                </c:pt>
                <c:pt idx="3804">
                  <c:v>11.847193788216668</c:v>
                </c:pt>
                <c:pt idx="3805">
                  <c:v>11.824610047901157</c:v>
                </c:pt>
                <c:pt idx="3806">
                  <c:v>11.872389211792047</c:v>
                </c:pt>
                <c:pt idx="3807">
                  <c:v>11.981366711303156</c:v>
                </c:pt>
                <c:pt idx="3808">
                  <c:v>11.891962614503468</c:v>
                </c:pt>
                <c:pt idx="3809">
                  <c:v>11.89864846307848</c:v>
                </c:pt>
                <c:pt idx="3810">
                  <c:v>12.247976326518577</c:v>
                </c:pt>
                <c:pt idx="3811">
                  <c:v>12.433399272183207</c:v>
                </c:pt>
                <c:pt idx="3812">
                  <c:v>12.708687705830975</c:v>
                </c:pt>
                <c:pt idx="3813">
                  <c:v>12.983358509848674</c:v>
                </c:pt>
                <c:pt idx="3814">
                  <c:v>13.230278779454668</c:v>
                </c:pt>
                <c:pt idx="3815">
                  <c:v>13.526305092465767</c:v>
                </c:pt>
                <c:pt idx="3816">
                  <c:v>13.728061017658582</c:v>
                </c:pt>
                <c:pt idx="3817">
                  <c:v>13.899178594108339</c:v>
                </c:pt>
                <c:pt idx="3818">
                  <c:v>13.777013887288048</c:v>
                </c:pt>
                <c:pt idx="3819">
                  <c:v>13.620602823173888</c:v>
                </c:pt>
                <c:pt idx="3820">
                  <c:v>13.70248067064079</c:v>
                </c:pt>
                <c:pt idx="3821">
                  <c:v>13.732737238210024</c:v>
                </c:pt>
                <c:pt idx="3822">
                  <c:v>13.736285290390787</c:v>
                </c:pt>
                <c:pt idx="3823">
                  <c:v>13.840989532704462</c:v>
                </c:pt>
                <c:pt idx="3824">
                  <c:v>13.840342699084305</c:v>
                </c:pt>
                <c:pt idx="3825">
                  <c:v>13.774763070516602</c:v>
                </c:pt>
                <c:pt idx="3826">
                  <c:v>13.660665969912811</c:v>
                </c:pt>
                <c:pt idx="3827">
                  <c:v>13.244834209656265</c:v>
                </c:pt>
                <c:pt idx="3828">
                  <c:v>13.093039927039266</c:v>
                </c:pt>
                <c:pt idx="3829">
                  <c:v>13.243403854820205</c:v>
                </c:pt>
                <c:pt idx="3830">
                  <c:v>13.617617290979386</c:v>
                </c:pt>
                <c:pt idx="3831">
                  <c:v>13.890126269711448</c:v>
                </c:pt>
                <c:pt idx="3832">
                  <c:v>13.917918285494496</c:v>
                </c:pt>
                <c:pt idx="3833">
                  <c:v>13.855602320725788</c:v>
                </c:pt>
                <c:pt idx="3834">
                  <c:v>13.900153220076872</c:v>
                </c:pt>
                <c:pt idx="3835">
                  <c:v>13.9259457436065</c:v>
                </c:pt>
                <c:pt idx="3836">
                  <c:v>13.839986787015773</c:v>
                </c:pt>
                <c:pt idx="3837">
                  <c:v>13.788656176738057</c:v>
                </c:pt>
                <c:pt idx="3838">
                  <c:v>13.890399090383761</c:v>
                </c:pt>
                <c:pt idx="3839">
                  <c:v>13.76288226474186</c:v>
                </c:pt>
                <c:pt idx="3840">
                  <c:v>13.650284123953382</c:v>
                </c:pt>
                <c:pt idx="3841">
                  <c:v>13.47066958852656</c:v>
                </c:pt>
                <c:pt idx="3842">
                  <c:v>13.332742807159434</c:v>
                </c:pt>
                <c:pt idx="3843">
                  <c:v>13.176106854225573</c:v>
                </c:pt>
                <c:pt idx="3844">
                  <c:v>12.998040235863026</c:v>
                </c:pt>
                <c:pt idx="3845">
                  <c:v>12.977231038636445</c:v>
                </c:pt>
                <c:pt idx="3846">
                  <c:v>13.056527083997441</c:v>
                </c:pt>
                <c:pt idx="3847">
                  <c:v>13.086852901131124</c:v>
                </c:pt>
                <c:pt idx="3848">
                  <c:v>13.196936076167093</c:v>
                </c:pt>
                <c:pt idx="3849">
                  <c:v>13.336261299534366</c:v>
                </c:pt>
                <c:pt idx="3850">
                  <c:v>13.496473864804646</c:v>
                </c:pt>
                <c:pt idx="3851">
                  <c:v>13.656285558931568</c:v>
                </c:pt>
                <c:pt idx="3852">
                  <c:v>13.619836942103557</c:v>
                </c:pt>
                <c:pt idx="3853">
                  <c:v>13.39080959521799</c:v>
                </c:pt>
                <c:pt idx="3854">
                  <c:v>13.232407502683378</c:v>
                </c:pt>
                <c:pt idx="3855">
                  <c:v>12.897502154920193</c:v>
                </c:pt>
                <c:pt idx="3856">
                  <c:v>12.599219290363022</c:v>
                </c:pt>
                <c:pt idx="3857">
                  <c:v>12.616651291594755</c:v>
                </c:pt>
                <c:pt idx="3858">
                  <c:v>12.759816512463038</c:v>
                </c:pt>
                <c:pt idx="3859">
                  <c:v>12.860922760335718</c:v>
                </c:pt>
                <c:pt idx="3860">
                  <c:v>12.89940402972797</c:v>
                </c:pt>
                <c:pt idx="3861">
                  <c:v>12.723586818558699</c:v>
                </c:pt>
                <c:pt idx="3862">
                  <c:v>12.78436805878014</c:v>
                </c:pt>
                <c:pt idx="3863">
                  <c:v>13.07122987859842</c:v>
                </c:pt>
                <c:pt idx="3864">
                  <c:v>13.438954666142905</c:v>
                </c:pt>
                <c:pt idx="3865">
                  <c:v>13.925879634129354</c:v>
                </c:pt>
                <c:pt idx="3866">
                  <c:v>14.453212754838493</c:v>
                </c:pt>
                <c:pt idx="3867">
                  <c:v>14.749362368357</c:v>
                </c:pt>
                <c:pt idx="3868">
                  <c:v>15.009474348332507</c:v>
                </c:pt>
                <c:pt idx="3869">
                  <c:v>15.176272840367568</c:v>
                </c:pt>
                <c:pt idx="3870">
                  <c:v>15.193014850749329</c:v>
                </c:pt>
                <c:pt idx="3871">
                  <c:v>14.975304119209342</c:v>
                </c:pt>
                <c:pt idx="3872">
                  <c:v>14.75954915492655</c:v>
                </c:pt>
                <c:pt idx="3873">
                  <c:v>14.516835470834078</c:v>
                </c:pt>
                <c:pt idx="3874">
                  <c:v>14.232485514245738</c:v>
                </c:pt>
                <c:pt idx="3875">
                  <c:v>13.898518836762069</c:v>
                </c:pt>
                <c:pt idx="3876">
                  <c:v>13.715548703658731</c:v>
                </c:pt>
                <c:pt idx="3877">
                  <c:v>13.579883086132483</c:v>
                </c:pt>
                <c:pt idx="3878">
                  <c:v>13.217892180987661</c:v>
                </c:pt>
                <c:pt idx="3879">
                  <c:v>12.917768462541702</c:v>
                </c:pt>
                <c:pt idx="3880">
                  <c:v>12.712732568105437</c:v>
                </c:pt>
                <c:pt idx="3881">
                  <c:v>12.632513829635963</c:v>
                </c:pt>
                <c:pt idx="3882">
                  <c:v>12.59767087547233</c:v>
                </c:pt>
                <c:pt idx="3883">
                  <c:v>12.805416734813708</c:v>
                </c:pt>
                <c:pt idx="3884">
                  <c:v>13.119450238789723</c:v>
                </c:pt>
                <c:pt idx="3885">
                  <c:v>13.178592479077384</c:v>
                </c:pt>
                <c:pt idx="3886">
                  <c:v>13.245985559573043</c:v>
                </c:pt>
                <c:pt idx="3887">
                  <c:v>13.374561821990728</c:v>
                </c:pt>
                <c:pt idx="3888">
                  <c:v>13.480140199005945</c:v>
                </c:pt>
                <c:pt idx="3889">
                  <c:v>13.744582463918409</c:v>
                </c:pt>
                <c:pt idx="3890">
                  <c:v>13.965757126050693</c:v>
                </c:pt>
                <c:pt idx="3891">
                  <c:v>14.168402807774298</c:v>
                </c:pt>
                <c:pt idx="3892">
                  <c:v>14.321869991014269</c:v>
                </c:pt>
                <c:pt idx="3893">
                  <c:v>14.52974107373921</c:v>
                </c:pt>
                <c:pt idx="3894">
                  <c:v>14.873042623302499</c:v>
                </c:pt>
                <c:pt idx="3895">
                  <c:v>14.990317446856045</c:v>
                </c:pt>
                <c:pt idx="3896">
                  <c:v>14.967212667778965</c:v>
                </c:pt>
                <c:pt idx="3897">
                  <c:v>14.716000393395579</c:v>
                </c:pt>
                <c:pt idx="3898">
                  <c:v>14.708710593126877</c:v>
                </c:pt>
                <c:pt idx="3899">
                  <c:v>14.812270224265944</c:v>
                </c:pt>
                <c:pt idx="3900">
                  <c:v>14.966423277065251</c:v>
                </c:pt>
                <c:pt idx="3901">
                  <c:v>15.185739904062137</c:v>
                </c:pt>
                <c:pt idx="3902">
                  <c:v>15.254056849033509</c:v>
                </c:pt>
                <c:pt idx="3903">
                  <c:v>15.054257229130991</c:v>
                </c:pt>
                <c:pt idx="3904">
                  <c:v>14.593088943642732</c:v>
                </c:pt>
                <c:pt idx="3905">
                  <c:v>14.175828720906622</c:v>
                </c:pt>
                <c:pt idx="3906">
                  <c:v>14.095129603041986</c:v>
                </c:pt>
                <c:pt idx="3907">
                  <c:v>14.230595077541489</c:v>
                </c:pt>
                <c:pt idx="3908">
                  <c:v>14.347296950798205</c:v>
                </c:pt>
                <c:pt idx="3909">
                  <c:v>14.485743114914618</c:v>
                </c:pt>
                <c:pt idx="3910">
                  <c:v>14.587901605502385</c:v>
                </c:pt>
                <c:pt idx="3911">
                  <c:v>14.835121097275044</c:v>
                </c:pt>
                <c:pt idx="3912">
                  <c:v>14.94515262098729</c:v>
                </c:pt>
                <c:pt idx="3913">
                  <c:v>14.706078630546045</c:v>
                </c:pt>
                <c:pt idx="3914">
                  <c:v>14.579123644989366</c:v>
                </c:pt>
                <c:pt idx="3915">
                  <c:v>14.425992655078119</c:v>
                </c:pt>
                <c:pt idx="3916">
                  <c:v>14.384870258857219</c:v>
                </c:pt>
                <c:pt idx="3917">
                  <c:v>14.475835873551567</c:v>
                </c:pt>
                <c:pt idx="3918">
                  <c:v>14.549261315208833</c:v>
                </c:pt>
                <c:pt idx="3919">
                  <c:v>14.627922219876888</c:v>
                </c:pt>
                <c:pt idx="3920">
                  <c:v>14.628000474843676</c:v>
                </c:pt>
                <c:pt idx="3921">
                  <c:v>14.487161818794208</c:v>
                </c:pt>
                <c:pt idx="3922">
                  <c:v>14.216560347138557</c:v>
                </c:pt>
                <c:pt idx="3923">
                  <c:v>14.121478862097764</c:v>
                </c:pt>
                <c:pt idx="3924">
                  <c:v>13.849047281867435</c:v>
                </c:pt>
                <c:pt idx="3925">
                  <c:v>13.587411162822491</c:v>
                </c:pt>
                <c:pt idx="3926">
                  <c:v>13.743464448439799</c:v>
                </c:pt>
                <c:pt idx="3927">
                  <c:v>14.051776220538759</c:v>
                </c:pt>
                <c:pt idx="3928">
                  <c:v>14.201603396094006</c:v>
                </c:pt>
                <c:pt idx="3929">
                  <c:v>14.252459882455474</c:v>
                </c:pt>
                <c:pt idx="3930">
                  <c:v>14.258668127979071</c:v>
                </c:pt>
                <c:pt idx="3931">
                  <c:v>14.27010445090851</c:v>
                </c:pt>
                <c:pt idx="3932">
                  <c:v>14.292335398600075</c:v>
                </c:pt>
                <c:pt idx="3933">
                  <c:v>14.440953301481333</c:v>
                </c:pt>
                <c:pt idx="3934">
                  <c:v>14.529694746418917</c:v>
                </c:pt>
                <c:pt idx="3935">
                  <c:v>14.676423470394917</c:v>
                </c:pt>
                <c:pt idx="3936">
                  <c:v>14.668205434442999</c:v>
                </c:pt>
                <c:pt idx="3937">
                  <c:v>14.569252752249726</c:v>
                </c:pt>
                <c:pt idx="3938">
                  <c:v>14.333565644593429</c:v>
                </c:pt>
                <c:pt idx="3939">
                  <c:v>14.162343292044714</c:v>
                </c:pt>
                <c:pt idx="3940">
                  <c:v>14.303697211952352</c:v>
                </c:pt>
                <c:pt idx="3941">
                  <c:v>14.44307753985832</c:v>
                </c:pt>
                <c:pt idx="3942">
                  <c:v>14.473186779226509</c:v>
                </c:pt>
                <c:pt idx="3943">
                  <c:v>14.448201993600273</c:v>
                </c:pt>
                <c:pt idx="3944">
                  <c:v>14.20205951981092</c:v>
                </c:pt>
                <c:pt idx="3945">
                  <c:v>14.09772162577646</c:v>
                </c:pt>
                <c:pt idx="3946">
                  <c:v>14.006800424753846</c:v>
                </c:pt>
                <c:pt idx="3947">
                  <c:v>14.175006481974311</c:v>
                </c:pt>
                <c:pt idx="3948">
                  <c:v>14.207374394780048</c:v>
                </c:pt>
                <c:pt idx="3949">
                  <c:v>13.90995333387221</c:v>
                </c:pt>
                <c:pt idx="3950">
                  <c:v>13.671371133093571</c:v>
                </c:pt>
                <c:pt idx="3951">
                  <c:v>13.604720606184545</c:v>
                </c:pt>
                <c:pt idx="3952">
                  <c:v>13.421551265659105</c:v>
                </c:pt>
                <c:pt idx="3953">
                  <c:v>13.390350326072181</c:v>
                </c:pt>
                <c:pt idx="3954">
                  <c:v>13.681761606203077</c:v>
                </c:pt>
                <c:pt idx="3955">
                  <c:v>13.685339607629151</c:v>
                </c:pt>
                <c:pt idx="3956">
                  <c:v>13.748790235090414</c:v>
                </c:pt>
                <c:pt idx="3957">
                  <c:v>13.928633102705959</c:v>
                </c:pt>
                <c:pt idx="3958">
                  <c:v>13.867436824227497</c:v>
                </c:pt>
                <c:pt idx="3959">
                  <c:v>13.923580605301744</c:v>
                </c:pt>
                <c:pt idx="3960">
                  <c:v>14.124099198328913</c:v>
                </c:pt>
                <c:pt idx="3961">
                  <c:v>14.165136082608495</c:v>
                </c:pt>
                <c:pt idx="3962">
                  <c:v>14.177931195966694</c:v>
                </c:pt>
                <c:pt idx="3963">
                  <c:v>14.15495127382952</c:v>
                </c:pt>
                <c:pt idx="3964">
                  <c:v>13.940259342025957</c:v>
                </c:pt>
                <c:pt idx="3965">
                  <c:v>13.670323671150845</c:v>
                </c:pt>
                <c:pt idx="3966">
                  <c:v>13.534854257316637</c:v>
                </c:pt>
                <c:pt idx="3967">
                  <c:v>13.470601188415246</c:v>
                </c:pt>
                <c:pt idx="3968">
                  <c:v>13.369108757400936</c:v>
                </c:pt>
                <c:pt idx="3969">
                  <c:v>13.621368566980097</c:v>
                </c:pt>
                <c:pt idx="3970">
                  <c:v>13.913473672504805</c:v>
                </c:pt>
                <c:pt idx="3971">
                  <c:v>14.231857804778917</c:v>
                </c:pt>
                <c:pt idx="3972">
                  <c:v>14.482588272297047</c:v>
                </c:pt>
                <c:pt idx="3973">
                  <c:v>14.599090112424415</c:v>
                </c:pt>
                <c:pt idx="3974">
                  <c:v>14.861964279376657</c:v>
                </c:pt>
                <c:pt idx="3975">
                  <c:v>14.829402329393943</c:v>
                </c:pt>
                <c:pt idx="3976">
                  <c:v>14.780007450683467</c:v>
                </c:pt>
                <c:pt idx="3977">
                  <c:v>15.022905168477903</c:v>
                </c:pt>
                <c:pt idx="3978">
                  <c:v>15.287572577525507</c:v>
                </c:pt>
                <c:pt idx="3979">
                  <c:v>15.508604155666491</c:v>
                </c:pt>
                <c:pt idx="3980">
                  <c:v>15.627821352678383</c:v>
                </c:pt>
                <c:pt idx="3981">
                  <c:v>15.549269814042527</c:v>
                </c:pt>
                <c:pt idx="3982">
                  <c:v>15.424613640740015</c:v>
                </c:pt>
                <c:pt idx="3983">
                  <c:v>15.599599324902256</c:v>
                </c:pt>
                <c:pt idx="3984">
                  <c:v>15.784573533801266</c:v>
                </c:pt>
                <c:pt idx="3985">
                  <c:v>15.984119255082893</c:v>
                </c:pt>
                <c:pt idx="3986">
                  <c:v>16.255719825594284</c:v>
                </c:pt>
                <c:pt idx="3987">
                  <c:v>16.216069511980002</c:v>
                </c:pt>
                <c:pt idx="3988">
                  <c:v>16.320720587006953</c:v>
                </c:pt>
                <c:pt idx="3989">
                  <c:v>16.437157074829685</c:v>
                </c:pt>
                <c:pt idx="3990">
                  <c:v>16.355729025983113</c:v>
                </c:pt>
                <c:pt idx="3991">
                  <c:v>16.138475637548531</c:v>
                </c:pt>
                <c:pt idx="3992">
                  <c:v>16.047701421279594</c:v>
                </c:pt>
                <c:pt idx="3993">
                  <c:v>15.935772263147644</c:v>
                </c:pt>
                <c:pt idx="3994">
                  <c:v>15.769128433545513</c:v>
                </c:pt>
                <c:pt idx="3995">
                  <c:v>15.619423050557232</c:v>
                </c:pt>
                <c:pt idx="3996">
                  <c:v>15.500351461081285</c:v>
                </c:pt>
                <c:pt idx="3997">
                  <c:v>15.26135343365519</c:v>
                </c:pt>
                <c:pt idx="3998">
                  <c:v>15.24439990602972</c:v>
                </c:pt>
                <c:pt idx="3999">
                  <c:v>15.328387674023158</c:v>
                </c:pt>
                <c:pt idx="4000">
                  <c:v>15.339484380195124</c:v>
                </c:pt>
                <c:pt idx="4001">
                  <c:v>15.503804445409264</c:v>
                </c:pt>
                <c:pt idx="4002">
                  <c:v>15.720521392480883</c:v>
                </c:pt>
                <c:pt idx="4003">
                  <c:v>15.882301292465481</c:v>
                </c:pt>
                <c:pt idx="4004">
                  <c:v>15.804568996233026</c:v>
                </c:pt>
                <c:pt idx="4005">
                  <c:v>15.770923028871403</c:v>
                </c:pt>
                <c:pt idx="4006">
                  <c:v>15.603283058406351</c:v>
                </c:pt>
                <c:pt idx="4007">
                  <c:v>15.489467882271029</c:v>
                </c:pt>
                <c:pt idx="4008">
                  <c:v>15.368249626317063</c:v>
                </c:pt>
                <c:pt idx="4009">
                  <c:v>15.223767027373079</c:v>
                </c:pt>
                <c:pt idx="4010">
                  <c:v>15.210474031828788</c:v>
                </c:pt>
                <c:pt idx="4011">
                  <c:v>15.485140932168239</c:v>
                </c:pt>
                <c:pt idx="4012">
                  <c:v>15.819585717539674</c:v>
                </c:pt>
                <c:pt idx="4013">
                  <c:v>16.07770651098312</c:v>
                </c:pt>
                <c:pt idx="4014">
                  <c:v>16.000011752650636</c:v>
                </c:pt>
                <c:pt idx="4015">
                  <c:v>16.075391073394083</c:v>
                </c:pt>
                <c:pt idx="4016">
                  <c:v>16.205221347860423</c:v>
                </c:pt>
                <c:pt idx="4017">
                  <c:v>16.497095910508811</c:v>
                </c:pt>
                <c:pt idx="4018">
                  <c:v>16.653871069679163</c:v>
                </c:pt>
                <c:pt idx="4019">
                  <c:v>16.660843956872032</c:v>
                </c:pt>
                <c:pt idx="4020">
                  <c:v>16.339553996576822</c:v>
                </c:pt>
                <c:pt idx="4021">
                  <c:v>15.994872242954502</c:v>
                </c:pt>
                <c:pt idx="4022">
                  <c:v>15.676281364611928</c:v>
                </c:pt>
                <c:pt idx="4023">
                  <c:v>15.517605319887831</c:v>
                </c:pt>
                <c:pt idx="4024">
                  <c:v>15.591780221798116</c:v>
                </c:pt>
                <c:pt idx="4025">
                  <c:v>15.736113638029353</c:v>
                </c:pt>
                <c:pt idx="4026">
                  <c:v>15.748692183457525</c:v>
                </c:pt>
                <c:pt idx="4027">
                  <c:v>15.64227392998119</c:v>
                </c:pt>
                <c:pt idx="4028">
                  <c:v>15.566917480028192</c:v>
                </c:pt>
                <c:pt idx="4029">
                  <c:v>15.49586734905944</c:v>
                </c:pt>
              </c:numCache>
            </c:numRef>
          </c:yVal>
          <c:smooth val="0"/>
          <c:extLst>
            <c:ext xmlns:c16="http://schemas.microsoft.com/office/drawing/2014/chart" uri="{C3380CC4-5D6E-409C-BE32-E72D297353CC}">
              <c16:uniqueId val="{00000001-B38A-4FD7-9AEE-BD658FEE2F7D}"/>
            </c:ext>
          </c:extLst>
        </c:ser>
        <c:dLbls>
          <c:showLegendKey val="0"/>
          <c:showVal val="0"/>
          <c:showCatName val="0"/>
          <c:showSerName val="0"/>
          <c:showPercent val="0"/>
          <c:showBubbleSize val="0"/>
        </c:dLbls>
        <c:axId val="677760120"/>
        <c:axId val="677760480"/>
      </c:scatterChart>
      <c:valAx>
        <c:axId val="677760120"/>
        <c:scaling>
          <c:orientation val="minMax"/>
          <c:max val="12"/>
        </c:scaling>
        <c:delete val="0"/>
        <c:axPos val="b"/>
        <c:numFmt formatCode="0" sourceLinked="0"/>
        <c:majorTickMark val="none"/>
        <c:minorTickMark val="none"/>
        <c:tickLblPos val="nextTo"/>
        <c:spPr>
          <a:noFill/>
          <a:ln w="9525" cap="flat" cmpd="sng" algn="ctr">
            <a:solidFill>
              <a:sysClr val="windowText" lastClr="000000"/>
            </a:solidFill>
            <a:round/>
          </a:ln>
          <a:effectLst/>
        </c:spPr>
        <c:txPr>
          <a:bodyPr rot="-60000000" vert="horz"/>
          <a:lstStyle/>
          <a:p>
            <a:pPr>
              <a:defRPr/>
            </a:pPr>
            <a:endParaRPr lang="en-US"/>
          </a:p>
        </c:txPr>
        <c:crossAx val="677760480"/>
        <c:crosses val="autoZero"/>
        <c:crossBetween val="midCat"/>
        <c:majorUnit val="2"/>
      </c:valAx>
      <c:valAx>
        <c:axId val="677760480"/>
        <c:scaling>
          <c:orientation val="minMax"/>
          <c:max val="28"/>
          <c:min val="0"/>
        </c:scaling>
        <c:delete val="0"/>
        <c:axPos val="l"/>
        <c:numFmt formatCode="0" sourceLinked="0"/>
        <c:majorTickMark val="none"/>
        <c:minorTickMark val="none"/>
        <c:tickLblPos val="nextTo"/>
        <c:spPr>
          <a:noFill/>
          <a:ln w="9525" cap="flat" cmpd="sng" algn="ctr">
            <a:solidFill>
              <a:sysClr val="windowText" lastClr="000000"/>
            </a:solidFill>
            <a:round/>
          </a:ln>
          <a:effectLst/>
        </c:spPr>
        <c:txPr>
          <a:bodyPr rot="-60000000" vert="horz"/>
          <a:lstStyle/>
          <a:p>
            <a:pPr>
              <a:defRPr/>
            </a:pPr>
            <a:endParaRPr lang="en-US"/>
          </a:p>
        </c:txPr>
        <c:crossAx val="677760120"/>
        <c:crosses val="autoZero"/>
        <c:crossBetween val="midCat"/>
        <c:majorUnit val="6"/>
      </c:valAx>
      <c:spPr>
        <a:noFill/>
        <a:ln w="25400">
          <a:noFill/>
        </a:ln>
        <a:effectLst/>
      </c:spPr>
    </c:plotArea>
    <c:plotVisOnly val="1"/>
    <c:dispBlanksAs val="gap"/>
    <c:showDLblsOverMax val="0"/>
    <c:extLst/>
  </c:chart>
  <c:spPr>
    <a:ln>
      <a:noFill/>
    </a:ln>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1146998824320133E-2"/>
          <c:y val="3.0234765180651102E-2"/>
          <c:w val="0.85847789746383951"/>
          <c:h val="0.62936958994637349"/>
        </c:manualLayout>
      </c:layout>
      <c:scatterChart>
        <c:scatterStyle val="lineMarker"/>
        <c:varyColors val="0"/>
        <c:ser>
          <c:idx val="6"/>
          <c:order val="0"/>
          <c:tx>
            <c:strRef>
              <c:f>'Graphs (2)'!$Y$5</c:f>
              <c:strCache>
                <c:ptCount val="1"/>
                <c:pt idx="0">
                  <c:v>H₂</c:v>
                </c:pt>
              </c:strCache>
            </c:strRef>
          </c:tx>
          <c:spPr>
            <a:ln w="12700">
              <a:solidFill>
                <a:srgbClr val="15FF7F"/>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Summary!$K$3:$K$4032</c:f>
              <c:numCache>
                <c:formatCode>0.000</c:formatCode>
                <c:ptCount val="4030"/>
                <c:pt idx="0">
                  <c:v>9.2785548692224253</c:v>
                </c:pt>
                <c:pt idx="1">
                  <c:v>9.3167574838213572</c:v>
                </c:pt>
                <c:pt idx="2">
                  <c:v>9.3743277555929918</c:v>
                </c:pt>
                <c:pt idx="3">
                  <c:v>9.416689428098465</c:v>
                </c:pt>
                <c:pt idx="4">
                  <c:v>9.4458801141955586</c:v>
                </c:pt>
                <c:pt idx="5">
                  <c:v>9.4815579023492411</c:v>
                </c:pt>
                <c:pt idx="6">
                  <c:v>9.4072574699483997</c:v>
                </c:pt>
                <c:pt idx="7">
                  <c:v>9.3095362339394061</c:v>
                </c:pt>
                <c:pt idx="8">
                  <c:v>9.2714700762094555</c:v>
                </c:pt>
                <c:pt idx="9">
                  <c:v>9.2248882424091345</c:v>
                </c:pt>
                <c:pt idx="10">
                  <c:v>9.3019852220830117</c:v>
                </c:pt>
                <c:pt idx="11">
                  <c:v>9.4131815818168381</c:v>
                </c:pt>
                <c:pt idx="12">
                  <c:v>9.4264217951925993</c:v>
                </c:pt>
                <c:pt idx="13">
                  <c:v>9.4436573452004229</c:v>
                </c:pt>
                <c:pt idx="14">
                  <c:v>9.5075244516603963</c:v>
                </c:pt>
                <c:pt idx="15">
                  <c:v>9.4333508720216557</c:v>
                </c:pt>
                <c:pt idx="16">
                  <c:v>9.3338917470938885</c:v>
                </c:pt>
                <c:pt idx="17">
                  <c:v>9.3169795557060251</c:v>
                </c:pt>
                <c:pt idx="18">
                  <c:v>9.4520606548392916</c:v>
                </c:pt>
                <c:pt idx="19">
                  <c:v>9.6577234063822779</c:v>
                </c:pt>
                <c:pt idx="20">
                  <c:v>9.7459740462213116</c:v>
                </c:pt>
                <c:pt idx="21">
                  <c:v>9.7195426858830238</c:v>
                </c:pt>
                <c:pt idx="22">
                  <c:v>9.6717249624946842</c:v>
                </c:pt>
                <c:pt idx="23">
                  <c:v>9.7744200222012871</c:v>
                </c:pt>
                <c:pt idx="24">
                  <c:v>9.9825543448619172</c:v>
                </c:pt>
                <c:pt idx="25">
                  <c:v>10.175760147401407</c:v>
                </c:pt>
                <c:pt idx="26">
                  <c:v>10.231925638100305</c:v>
                </c:pt>
                <c:pt idx="27">
                  <c:v>10.214945712872618</c:v>
                </c:pt>
                <c:pt idx="28">
                  <c:v>10.226375560955709</c:v>
                </c:pt>
                <c:pt idx="29">
                  <c:v>10.215894597074884</c:v>
                </c:pt>
                <c:pt idx="30">
                  <c:v>10.170381717253262</c:v>
                </c:pt>
                <c:pt idx="31">
                  <c:v>10.006610604034558</c:v>
                </c:pt>
                <c:pt idx="32">
                  <c:v>9.8370033108826629</c:v>
                </c:pt>
                <c:pt idx="33">
                  <c:v>9.6615331181332014</c:v>
                </c:pt>
                <c:pt idx="34">
                  <c:v>9.4746413898693032</c:v>
                </c:pt>
                <c:pt idx="35">
                  <c:v>9.2135318180160084</c:v>
                </c:pt>
                <c:pt idx="36">
                  <c:v>9.0290856464310938</c:v>
                </c:pt>
                <c:pt idx="37">
                  <c:v>8.8929401474785905</c:v>
                </c:pt>
                <c:pt idx="38">
                  <c:v>8.6854412895079633</c:v>
                </c:pt>
                <c:pt idx="39">
                  <c:v>8.3389803306399664</c:v>
                </c:pt>
                <c:pt idx="40">
                  <c:v>7.9949830999799794</c:v>
                </c:pt>
                <c:pt idx="41">
                  <c:v>7.7598706570338365</c:v>
                </c:pt>
                <c:pt idx="42">
                  <c:v>7.5385783452147468</c:v>
                </c:pt>
                <c:pt idx="43">
                  <c:v>7.371229137333847</c:v>
                </c:pt>
                <c:pt idx="44">
                  <c:v>7.2578155103326836</c:v>
                </c:pt>
                <c:pt idx="45">
                  <c:v>7.1043969613736113</c:v>
                </c:pt>
                <c:pt idx="46">
                  <c:v>7.0079455215061763</c:v>
                </c:pt>
                <c:pt idx="47">
                  <c:v>7.0272379123211266</c:v>
                </c:pt>
                <c:pt idx="48">
                  <c:v>7.0962659925610971</c:v>
                </c:pt>
                <c:pt idx="49">
                  <c:v>7.1498995064321225</c:v>
                </c:pt>
                <c:pt idx="50">
                  <c:v>7.2380828339696643</c:v>
                </c:pt>
                <c:pt idx="51">
                  <c:v>7.3045899770999263</c:v>
                </c:pt>
                <c:pt idx="52">
                  <c:v>7.348842677987709</c:v>
                </c:pt>
                <c:pt idx="53">
                  <c:v>7.4032294567589947</c:v>
                </c:pt>
                <c:pt idx="54">
                  <c:v>7.4695348650823741</c:v>
                </c:pt>
                <c:pt idx="55">
                  <c:v>7.471554545478666</c:v>
                </c:pt>
                <c:pt idx="56">
                  <c:v>7.3965625397674</c:v>
                </c:pt>
                <c:pt idx="57">
                  <c:v>7.297546409364462</c:v>
                </c:pt>
                <c:pt idx="58">
                  <c:v>7.1844678609445101</c:v>
                </c:pt>
                <c:pt idx="59">
                  <c:v>7.082677041817977</c:v>
                </c:pt>
                <c:pt idx="60">
                  <c:v>7.0382607070739294</c:v>
                </c:pt>
                <c:pt idx="61">
                  <c:v>7.118005945157158</c:v>
                </c:pt>
                <c:pt idx="62">
                  <c:v>7.2729324028281193</c:v>
                </c:pt>
                <c:pt idx="63">
                  <c:v>7.3912562238510393</c:v>
                </c:pt>
                <c:pt idx="64">
                  <c:v>7.5168483236610486</c:v>
                </c:pt>
                <c:pt idx="65">
                  <c:v>7.5563137620429686</c:v>
                </c:pt>
                <c:pt idx="66">
                  <c:v>7.5081030603154231</c:v>
                </c:pt>
                <c:pt idx="67">
                  <c:v>7.3749348873347182</c:v>
                </c:pt>
                <c:pt idx="68">
                  <c:v>7.3455836853065701</c:v>
                </c:pt>
                <c:pt idx="69">
                  <c:v>7.2459694687619187</c:v>
                </c:pt>
                <c:pt idx="70">
                  <c:v>7.0621601516741972</c:v>
                </c:pt>
                <c:pt idx="71">
                  <c:v>6.8725268906589827</c:v>
                </c:pt>
                <c:pt idx="72">
                  <c:v>6.7654995796115749</c:v>
                </c:pt>
                <c:pt idx="73">
                  <c:v>6.7137201534778086</c:v>
                </c:pt>
                <c:pt idx="74">
                  <c:v>6.7073170722078519</c:v>
                </c:pt>
                <c:pt idx="75">
                  <c:v>6.690957350826686</c:v>
                </c:pt>
                <c:pt idx="76">
                  <c:v>6.568335338994344</c:v>
                </c:pt>
                <c:pt idx="77">
                  <c:v>6.5129634871075632</c:v>
                </c:pt>
                <c:pt idx="78">
                  <c:v>6.4832095858420686</c:v>
                </c:pt>
                <c:pt idx="79">
                  <c:v>6.4960955012326158</c:v>
                </c:pt>
                <c:pt idx="80">
                  <c:v>6.4376138515842953</c:v>
                </c:pt>
                <c:pt idx="81">
                  <c:v>6.4060765010774912</c:v>
                </c:pt>
                <c:pt idx="82">
                  <c:v>6.4464278110485589</c:v>
                </c:pt>
                <c:pt idx="83">
                  <c:v>6.5072138156687425</c:v>
                </c:pt>
                <c:pt idx="84">
                  <c:v>6.5534376308922617</c:v>
                </c:pt>
                <c:pt idx="85">
                  <c:v>6.6196433892174973</c:v>
                </c:pt>
                <c:pt idx="86">
                  <c:v>6.6569942645351974</c:v>
                </c:pt>
                <c:pt idx="87">
                  <c:v>6.7011944052612753</c:v>
                </c:pt>
                <c:pt idx="88">
                  <c:v>6.7333533360978874</c:v>
                </c:pt>
                <c:pt idx="89">
                  <c:v>6.7058961868578679</c:v>
                </c:pt>
                <c:pt idx="90">
                  <c:v>6.7564677428875886</c:v>
                </c:pt>
                <c:pt idx="91">
                  <c:v>6.8939642204350431</c:v>
                </c:pt>
                <c:pt idx="92">
                  <c:v>7.0231127453527318</c:v>
                </c:pt>
                <c:pt idx="93">
                  <c:v>7.1611954632334953</c:v>
                </c:pt>
                <c:pt idx="94">
                  <c:v>7.2948056495196241</c:v>
                </c:pt>
                <c:pt idx="95">
                  <c:v>7.2763046647776273</c:v>
                </c:pt>
                <c:pt idx="96">
                  <c:v>7.1160866871198163</c:v>
                </c:pt>
                <c:pt idx="97">
                  <c:v>7.0999564688452903</c:v>
                </c:pt>
                <c:pt idx="98">
                  <c:v>7.1864782886980212</c:v>
                </c:pt>
                <c:pt idx="99">
                  <c:v>7.2524193822408209</c:v>
                </c:pt>
                <c:pt idx="100">
                  <c:v>7.2682659846171376</c:v>
                </c:pt>
                <c:pt idx="101">
                  <c:v>7.266758874660006</c:v>
                </c:pt>
                <c:pt idx="102">
                  <c:v>7.2139410714432781</c:v>
                </c:pt>
                <c:pt idx="103">
                  <c:v>7.2025845470457375</c:v>
                </c:pt>
                <c:pt idx="104">
                  <c:v>7.212425924577051</c:v>
                </c:pt>
                <c:pt idx="105">
                  <c:v>7.3069578257416818</c:v>
                </c:pt>
                <c:pt idx="106">
                  <c:v>7.5116067677223315</c:v>
                </c:pt>
                <c:pt idx="107">
                  <c:v>7.7090061569231487</c:v>
                </c:pt>
                <c:pt idx="108">
                  <c:v>7.8368787126860298</c:v>
                </c:pt>
                <c:pt idx="109">
                  <c:v>7.9683418534812729</c:v>
                </c:pt>
                <c:pt idx="110">
                  <c:v>8.0818350357421966</c:v>
                </c:pt>
                <c:pt idx="111">
                  <c:v>8.0986785635290168</c:v>
                </c:pt>
                <c:pt idx="112">
                  <c:v>8.1775685249898871</c:v>
                </c:pt>
                <c:pt idx="113">
                  <c:v>8.274836327404568</c:v>
                </c:pt>
                <c:pt idx="114">
                  <c:v>8.4093209282646413</c:v>
                </c:pt>
                <c:pt idx="115">
                  <c:v>8.5306081780171805</c:v>
                </c:pt>
                <c:pt idx="116">
                  <c:v>8.6391780398474562</c:v>
                </c:pt>
                <c:pt idx="117">
                  <c:v>8.7367440493662816</c:v>
                </c:pt>
                <c:pt idx="118">
                  <c:v>8.7763146581414322</c:v>
                </c:pt>
                <c:pt idx="119">
                  <c:v>8.6894149887615857</c:v>
                </c:pt>
                <c:pt idx="120">
                  <c:v>8.5028772780056805</c:v>
                </c:pt>
                <c:pt idx="121">
                  <c:v>8.3429839282331173</c:v>
                </c:pt>
                <c:pt idx="122">
                  <c:v>8.3056707270172225</c:v>
                </c:pt>
                <c:pt idx="123">
                  <c:v>8.361865432738993</c:v>
                </c:pt>
                <c:pt idx="124">
                  <c:v>8.3595005598189864</c:v>
                </c:pt>
                <c:pt idx="125">
                  <c:v>8.3182716899275633</c:v>
                </c:pt>
                <c:pt idx="126">
                  <c:v>8.1248682688974743</c:v>
                </c:pt>
                <c:pt idx="127">
                  <c:v>8.0754777028750571</c:v>
                </c:pt>
                <c:pt idx="128">
                  <c:v>8.0721589381137253</c:v>
                </c:pt>
                <c:pt idx="129">
                  <c:v>8.0285352495608677</c:v>
                </c:pt>
                <c:pt idx="130">
                  <c:v>8.0332416065652588</c:v>
                </c:pt>
                <c:pt idx="131">
                  <c:v>7.9306240935032957</c:v>
                </c:pt>
                <c:pt idx="132">
                  <c:v>7.8499563346465369</c:v>
                </c:pt>
                <c:pt idx="133">
                  <c:v>7.8046887543196091</c:v>
                </c:pt>
                <c:pt idx="134">
                  <c:v>7.6546940281019893</c:v>
                </c:pt>
                <c:pt idx="135">
                  <c:v>7.5293752895081569</c:v>
                </c:pt>
                <c:pt idx="136">
                  <c:v>7.4083730921312334</c:v>
                </c:pt>
                <c:pt idx="137">
                  <c:v>7.3189016156912201</c:v>
                </c:pt>
                <c:pt idx="138">
                  <c:v>7.2724527764260234</c:v>
                </c:pt>
                <c:pt idx="139">
                  <c:v>7.2430855882992251</c:v>
                </c:pt>
                <c:pt idx="140">
                  <c:v>7.2824085910187613</c:v>
                </c:pt>
                <c:pt idx="141">
                  <c:v>7.2690811255536465</c:v>
                </c:pt>
                <c:pt idx="142">
                  <c:v>7.2408957920350527</c:v>
                </c:pt>
                <c:pt idx="143">
                  <c:v>7.1959074381674402</c:v>
                </c:pt>
                <c:pt idx="144">
                  <c:v>7.1467267719917889</c:v>
                </c:pt>
                <c:pt idx="145">
                  <c:v>7.0707824783004636</c:v>
                </c:pt>
                <c:pt idx="146">
                  <c:v>7.1117532642256247</c:v>
                </c:pt>
                <c:pt idx="147">
                  <c:v>7.1303979209009469</c:v>
                </c:pt>
                <c:pt idx="148">
                  <c:v>7.2149811482773138</c:v>
                </c:pt>
                <c:pt idx="149">
                  <c:v>7.2366415742706138</c:v>
                </c:pt>
                <c:pt idx="150">
                  <c:v>7.1433337648852842</c:v>
                </c:pt>
                <c:pt idx="151">
                  <c:v>7.1489537971671417</c:v>
                </c:pt>
                <c:pt idx="152">
                  <c:v>7.2305113836811277</c:v>
                </c:pt>
                <c:pt idx="153">
                  <c:v>7.4017893467153106</c:v>
                </c:pt>
                <c:pt idx="154">
                  <c:v>7.5763679590100619</c:v>
                </c:pt>
                <c:pt idx="155">
                  <c:v>7.8151622520572648</c:v>
                </c:pt>
                <c:pt idx="156">
                  <c:v>8.0482077961741485</c:v>
                </c:pt>
                <c:pt idx="157">
                  <c:v>8.1943051836502967</c:v>
                </c:pt>
                <c:pt idx="158">
                  <c:v>8.1502279108741096</c:v>
                </c:pt>
                <c:pt idx="159">
                  <c:v>8.0795750328793332</c:v>
                </c:pt>
                <c:pt idx="160">
                  <c:v>8.1429974723549599</c:v>
                </c:pt>
                <c:pt idx="161">
                  <c:v>8.107601927431201</c:v>
                </c:pt>
                <c:pt idx="162">
                  <c:v>7.9897237651396544</c:v>
                </c:pt>
                <c:pt idx="163">
                  <c:v>7.8816353788763518</c:v>
                </c:pt>
                <c:pt idx="164">
                  <c:v>7.6576595298724683</c:v>
                </c:pt>
                <c:pt idx="165">
                  <c:v>7.4700191913661502</c:v>
                </c:pt>
                <c:pt idx="166">
                  <c:v>7.2692054639356876</c:v>
                </c:pt>
                <c:pt idx="167">
                  <c:v>7.0016309886039014</c:v>
                </c:pt>
                <c:pt idx="168">
                  <c:v>6.7723795150828812</c:v>
                </c:pt>
                <c:pt idx="169">
                  <c:v>6.6567401143650589</c:v>
                </c:pt>
                <c:pt idx="170">
                  <c:v>6.4530204892877263</c:v>
                </c:pt>
                <c:pt idx="171">
                  <c:v>6.2783411604686838</c:v>
                </c:pt>
                <c:pt idx="172">
                  <c:v>6.118086264436819</c:v>
                </c:pt>
                <c:pt idx="173">
                  <c:v>6.0184589058491085</c:v>
                </c:pt>
                <c:pt idx="174">
                  <c:v>6.0228620225470184</c:v>
                </c:pt>
                <c:pt idx="175">
                  <c:v>6.0048626459791006</c:v>
                </c:pt>
                <c:pt idx="176">
                  <c:v>5.933576996393688</c:v>
                </c:pt>
                <c:pt idx="177">
                  <c:v>5.8935695051929153</c:v>
                </c:pt>
                <c:pt idx="178">
                  <c:v>5.9492729609932615</c:v>
                </c:pt>
                <c:pt idx="179">
                  <c:v>6.0539784012434197</c:v>
                </c:pt>
                <c:pt idx="180">
                  <c:v>6.1961594820127797</c:v>
                </c:pt>
                <c:pt idx="181">
                  <c:v>6.3908436257241963</c:v>
                </c:pt>
                <c:pt idx="182">
                  <c:v>6.5907421173687091</c:v>
                </c:pt>
                <c:pt idx="183">
                  <c:v>6.7882393888365131</c:v>
                </c:pt>
                <c:pt idx="184">
                  <c:v>6.9595592667725681</c:v>
                </c:pt>
                <c:pt idx="185">
                  <c:v>7.0937341808735743</c:v>
                </c:pt>
                <c:pt idx="186">
                  <c:v>7.2618101330550813</c:v>
                </c:pt>
                <c:pt idx="187">
                  <c:v>7.4601350680398957</c:v>
                </c:pt>
                <c:pt idx="188">
                  <c:v>7.5798926209522817</c:v>
                </c:pt>
                <c:pt idx="189">
                  <c:v>7.636356265443311</c:v>
                </c:pt>
                <c:pt idx="190">
                  <c:v>7.7717691990760844</c:v>
                </c:pt>
                <c:pt idx="191">
                  <c:v>7.8883278788964635</c:v>
                </c:pt>
                <c:pt idx="192">
                  <c:v>7.9524387780727332</c:v>
                </c:pt>
                <c:pt idx="193">
                  <c:v>8.0018696014481172</c:v>
                </c:pt>
                <c:pt idx="194">
                  <c:v>8.0663340538698467</c:v>
                </c:pt>
                <c:pt idx="195">
                  <c:v>8.22915396928137</c:v>
                </c:pt>
                <c:pt idx="196">
                  <c:v>8.2394542826921153</c:v>
                </c:pt>
                <c:pt idx="197">
                  <c:v>8.2421082900430562</c:v>
                </c:pt>
                <c:pt idx="198">
                  <c:v>8.1737980952959983</c:v>
                </c:pt>
                <c:pt idx="199">
                  <c:v>8.1350447296566841</c:v>
                </c:pt>
                <c:pt idx="200">
                  <c:v>8.0657607294104512</c:v>
                </c:pt>
                <c:pt idx="201">
                  <c:v>8.0146097247975607</c:v>
                </c:pt>
                <c:pt idx="202">
                  <c:v>7.914343366260014</c:v>
                </c:pt>
                <c:pt idx="203">
                  <c:v>7.6820122872696377</c:v>
                </c:pt>
                <c:pt idx="204">
                  <c:v>7.5105245135339311</c:v>
                </c:pt>
                <c:pt idx="205">
                  <c:v>7.3765323043603583</c:v>
                </c:pt>
                <c:pt idx="206">
                  <c:v>7.2089740818134977</c:v>
                </c:pt>
                <c:pt idx="207">
                  <c:v>7.0368523342648075</c:v>
                </c:pt>
                <c:pt idx="208">
                  <c:v>6.8545481756231874</c:v>
                </c:pt>
                <c:pt idx="209">
                  <c:v>6.6773895490847934</c:v>
                </c:pt>
                <c:pt idx="210">
                  <c:v>6.6132795119133698</c:v>
                </c:pt>
                <c:pt idx="211">
                  <c:v>6.5808369127915354</c:v>
                </c:pt>
                <c:pt idx="212">
                  <c:v>6.441387194835368</c:v>
                </c:pt>
                <c:pt idx="213">
                  <c:v>6.2270258307001329</c:v>
                </c:pt>
                <c:pt idx="214">
                  <c:v>5.98777796308313</c:v>
                </c:pt>
                <c:pt idx="215">
                  <c:v>5.8399767640047626</c:v>
                </c:pt>
                <c:pt idx="216">
                  <c:v>5.7499862461891844</c:v>
                </c:pt>
                <c:pt idx="217">
                  <c:v>5.714808748809709</c:v>
                </c:pt>
                <c:pt idx="218">
                  <c:v>5.592063120354009</c:v>
                </c:pt>
                <c:pt idx="219">
                  <c:v>5.5482921158994669</c:v>
                </c:pt>
                <c:pt idx="220">
                  <c:v>5.5047245626638004</c:v>
                </c:pt>
                <c:pt idx="221">
                  <c:v>5.485456428686895</c:v>
                </c:pt>
                <c:pt idx="222">
                  <c:v>5.447399111026038</c:v>
                </c:pt>
                <c:pt idx="223">
                  <c:v>5.3550828809352158</c:v>
                </c:pt>
                <c:pt idx="224">
                  <c:v>5.3490616603412819</c:v>
                </c:pt>
                <c:pt idx="225">
                  <c:v>5.3985526505940005</c:v>
                </c:pt>
                <c:pt idx="226">
                  <c:v>5.4969861822200929</c:v>
                </c:pt>
                <c:pt idx="227">
                  <c:v>5.5737759066436281</c:v>
                </c:pt>
                <c:pt idx="228">
                  <c:v>5.6451620538377387</c:v>
                </c:pt>
                <c:pt idx="229">
                  <c:v>5.7333016404303008</c:v>
                </c:pt>
                <c:pt idx="230">
                  <c:v>5.7970383318777667</c:v>
                </c:pt>
                <c:pt idx="231">
                  <c:v>5.8715414932649646</c:v>
                </c:pt>
                <c:pt idx="232">
                  <c:v>5.9556481476630205</c:v>
                </c:pt>
                <c:pt idx="233">
                  <c:v>6.0897903084676743</c:v>
                </c:pt>
                <c:pt idx="234">
                  <c:v>6.2223838069496535</c:v>
                </c:pt>
                <c:pt idx="235">
                  <c:v>6.3877329043095674</c:v>
                </c:pt>
                <c:pt idx="236">
                  <c:v>6.4456797862784372</c:v>
                </c:pt>
                <c:pt idx="237">
                  <c:v>6.5044329124617688</c:v>
                </c:pt>
                <c:pt idx="238">
                  <c:v>6.4840268367571685</c:v>
                </c:pt>
                <c:pt idx="239">
                  <c:v>6.4759809096425345</c:v>
                </c:pt>
                <c:pt idx="240">
                  <c:v>6.4580030967849016</c:v>
                </c:pt>
                <c:pt idx="241">
                  <c:v>6.4170022366967814</c:v>
                </c:pt>
                <c:pt idx="242">
                  <c:v>6.2842732592863308</c:v>
                </c:pt>
                <c:pt idx="243">
                  <c:v>6.1247241938891186</c:v>
                </c:pt>
                <c:pt idx="244">
                  <c:v>6.0566978769828665</c:v>
                </c:pt>
                <c:pt idx="245">
                  <c:v>6.06620698690464</c:v>
                </c:pt>
                <c:pt idx="246">
                  <c:v>6.0339362337216196</c:v>
                </c:pt>
                <c:pt idx="247">
                  <c:v>5.9717637725594406</c:v>
                </c:pt>
                <c:pt idx="248">
                  <c:v>5.8945693156018288</c:v>
                </c:pt>
                <c:pt idx="249">
                  <c:v>5.755040574769926</c:v>
                </c:pt>
                <c:pt idx="250">
                  <c:v>5.6167278950426081</c:v>
                </c:pt>
                <c:pt idx="251">
                  <c:v>5.4882568281388249</c:v>
                </c:pt>
                <c:pt idx="252">
                  <c:v>5.4090673989176423</c:v>
                </c:pt>
                <c:pt idx="253">
                  <c:v>5.3524709614757553</c:v>
                </c:pt>
                <c:pt idx="254">
                  <c:v>5.2955389270428226</c:v>
                </c:pt>
                <c:pt idx="255">
                  <c:v>5.2586379592847932</c:v>
                </c:pt>
                <c:pt idx="256">
                  <c:v>5.2701395357783385</c:v>
                </c:pt>
                <c:pt idx="257">
                  <c:v>5.3246383162115993</c:v>
                </c:pt>
                <c:pt idx="258">
                  <c:v>5.3657828482816239</c:v>
                </c:pt>
                <c:pt idx="259">
                  <c:v>5.4274923816442646</c:v>
                </c:pt>
                <c:pt idx="260">
                  <c:v>5.5564745839311289</c:v>
                </c:pt>
                <c:pt idx="261">
                  <c:v>5.6910498078118072</c:v>
                </c:pt>
                <c:pt idx="262">
                  <c:v>5.8626658812165093</c:v>
                </c:pt>
                <c:pt idx="263">
                  <c:v>6.1366643741455897</c:v>
                </c:pt>
                <c:pt idx="264">
                  <c:v>6.3704185480064819</c:v>
                </c:pt>
                <c:pt idx="265">
                  <c:v>6.5416954394965172</c:v>
                </c:pt>
                <c:pt idx="266">
                  <c:v>6.6418879169844445</c:v>
                </c:pt>
                <c:pt idx="267">
                  <c:v>6.6779286761929288</c:v>
                </c:pt>
                <c:pt idx="268">
                  <c:v>6.6633522574073121</c:v>
                </c:pt>
                <c:pt idx="269">
                  <c:v>6.5665588296937267</c:v>
                </c:pt>
                <c:pt idx="270">
                  <c:v>6.5769274078742228</c:v>
                </c:pt>
                <c:pt idx="271">
                  <c:v>6.615239401686976</c:v>
                </c:pt>
                <c:pt idx="272">
                  <c:v>6.5773538484369176</c:v>
                </c:pt>
                <c:pt idx="273">
                  <c:v>6.5241248235610074</c:v>
                </c:pt>
                <c:pt idx="274">
                  <c:v>6.5761580965787578</c:v>
                </c:pt>
                <c:pt idx="275">
                  <c:v>6.6649856135553858</c:v>
                </c:pt>
                <c:pt idx="276">
                  <c:v>6.6945554929487354</c:v>
                </c:pt>
                <c:pt idx="277">
                  <c:v>6.6577105434821675</c:v>
                </c:pt>
                <c:pt idx="278">
                  <c:v>6.6522410710072855</c:v>
                </c:pt>
                <c:pt idx="279">
                  <c:v>6.6576366708805592</c:v>
                </c:pt>
                <c:pt idx="280">
                  <c:v>6.5897233182726556</c:v>
                </c:pt>
                <c:pt idx="281">
                  <c:v>6.44897206255885</c:v>
                </c:pt>
                <c:pt idx="282">
                  <c:v>6.3623688238055589</c:v>
                </c:pt>
                <c:pt idx="283">
                  <c:v>6.300007883362424</c:v>
                </c:pt>
                <c:pt idx="284">
                  <c:v>6.2396046498952042</c:v>
                </c:pt>
                <c:pt idx="285">
                  <c:v>6.1325543984338786</c:v>
                </c:pt>
                <c:pt idx="286">
                  <c:v>6.0800619970827325</c:v>
                </c:pt>
                <c:pt idx="287">
                  <c:v>6.027480081990368</c:v>
                </c:pt>
                <c:pt idx="288">
                  <c:v>5.9151121207706536</c:v>
                </c:pt>
                <c:pt idx="289">
                  <c:v>5.7643888499651288</c:v>
                </c:pt>
                <c:pt idx="290">
                  <c:v>5.6126266044354551</c:v>
                </c:pt>
                <c:pt idx="291">
                  <c:v>5.5285674772253373</c:v>
                </c:pt>
                <c:pt idx="292">
                  <c:v>5.4493428133445851</c:v>
                </c:pt>
                <c:pt idx="293">
                  <c:v>5.4208570039010793</c:v>
                </c:pt>
                <c:pt idx="294">
                  <c:v>5.463976072434642</c:v>
                </c:pt>
                <c:pt idx="295">
                  <c:v>5.5742336932167635</c:v>
                </c:pt>
                <c:pt idx="296">
                  <c:v>5.6555035480690847</c:v>
                </c:pt>
                <c:pt idx="297">
                  <c:v>5.7512413506761471</c:v>
                </c:pt>
                <c:pt idx="298">
                  <c:v>5.8199540765275897</c:v>
                </c:pt>
                <c:pt idx="299">
                  <c:v>5.8610059099809027</c:v>
                </c:pt>
                <c:pt idx="300">
                  <c:v>5.8036208193072358</c:v>
                </c:pt>
                <c:pt idx="301">
                  <c:v>5.6782935712237013</c:v>
                </c:pt>
                <c:pt idx="302">
                  <c:v>5.5790979299232921</c:v>
                </c:pt>
                <c:pt idx="303">
                  <c:v>5.4641734054820894</c:v>
                </c:pt>
                <c:pt idx="304">
                  <c:v>5.4158111120894432</c:v>
                </c:pt>
                <c:pt idx="305">
                  <c:v>5.5141237940637966</c:v>
                </c:pt>
                <c:pt idx="306">
                  <c:v>5.6345741010067334</c:v>
                </c:pt>
                <c:pt idx="307">
                  <c:v>5.710455904955297</c:v>
                </c:pt>
                <c:pt idx="308">
                  <c:v>5.7499283064242803</c:v>
                </c:pt>
                <c:pt idx="309">
                  <c:v>5.7347443477682569</c:v>
                </c:pt>
                <c:pt idx="310">
                  <c:v>5.7325948465234537</c:v>
                </c:pt>
                <c:pt idx="311">
                  <c:v>5.7325298240471509</c:v>
                </c:pt>
                <c:pt idx="312">
                  <c:v>5.7253567806436365</c:v>
                </c:pt>
                <c:pt idx="313">
                  <c:v>5.5929790810878357</c:v>
                </c:pt>
                <c:pt idx="314">
                  <c:v>5.4685060161360202</c:v>
                </c:pt>
                <c:pt idx="315">
                  <c:v>5.4523089960370266</c:v>
                </c:pt>
                <c:pt idx="316">
                  <c:v>5.4618210012211383</c:v>
                </c:pt>
                <c:pt idx="317">
                  <c:v>5.4480603918622448</c:v>
                </c:pt>
                <c:pt idx="318">
                  <c:v>5.3715794778449411</c:v>
                </c:pt>
                <c:pt idx="319">
                  <c:v>5.3549435608781586</c:v>
                </c:pt>
                <c:pt idx="320">
                  <c:v>5.2649104870465235</c:v>
                </c:pt>
                <c:pt idx="321">
                  <c:v>5.2650442028811062</c:v>
                </c:pt>
                <c:pt idx="322">
                  <c:v>5.3231898484757458</c:v>
                </c:pt>
                <c:pt idx="323">
                  <c:v>5.3847788480417131</c:v>
                </c:pt>
                <c:pt idx="324">
                  <c:v>5.4056424233323508</c:v>
                </c:pt>
                <c:pt idx="325">
                  <c:v>5.2448075512001084</c:v>
                </c:pt>
                <c:pt idx="326">
                  <c:v>5.1024191263970309</c:v>
                </c:pt>
                <c:pt idx="327">
                  <c:v>5.071601972808482</c:v>
                </c:pt>
                <c:pt idx="328">
                  <c:v>5.085152425995461</c:v>
                </c:pt>
                <c:pt idx="329">
                  <c:v>5.056450332627346</c:v>
                </c:pt>
                <c:pt idx="330">
                  <c:v>5.0002913703695375</c:v>
                </c:pt>
                <c:pt idx="331">
                  <c:v>4.94986130731602</c:v>
                </c:pt>
                <c:pt idx="332">
                  <c:v>4.8330959543881562</c:v>
                </c:pt>
                <c:pt idx="333">
                  <c:v>4.7260143004390027</c:v>
                </c:pt>
                <c:pt idx="334">
                  <c:v>4.6268745627281849</c:v>
                </c:pt>
                <c:pt idx="335">
                  <c:v>4.6590973668365923</c:v>
                </c:pt>
                <c:pt idx="336">
                  <c:v>4.7507160047669394</c:v>
                </c:pt>
                <c:pt idx="337">
                  <c:v>4.8207573744705288</c:v>
                </c:pt>
                <c:pt idx="338">
                  <c:v>4.8906667032102726</c:v>
                </c:pt>
                <c:pt idx="339">
                  <c:v>4.9181165932936679</c:v>
                </c:pt>
                <c:pt idx="340">
                  <c:v>4.8306632461325316</c:v>
                </c:pt>
                <c:pt idx="341">
                  <c:v>4.6863791557522392</c:v>
                </c:pt>
                <c:pt idx="342">
                  <c:v>4.5777808547929597</c:v>
                </c:pt>
                <c:pt idx="343">
                  <c:v>4.5162807873942423</c:v>
                </c:pt>
                <c:pt idx="344">
                  <c:v>4.5579530871994303</c:v>
                </c:pt>
                <c:pt idx="345">
                  <c:v>4.61129136145333</c:v>
                </c:pt>
                <c:pt idx="346">
                  <c:v>4.6262190504307519</c:v>
                </c:pt>
                <c:pt idx="347">
                  <c:v>4.6616351673819354</c:v>
                </c:pt>
                <c:pt idx="348">
                  <c:v>4.6795399464412659</c:v>
                </c:pt>
                <c:pt idx="349">
                  <c:v>4.7726842288515057</c:v>
                </c:pt>
                <c:pt idx="350">
                  <c:v>4.7821052018335077</c:v>
                </c:pt>
                <c:pt idx="351">
                  <c:v>4.7914929597763187</c:v>
                </c:pt>
                <c:pt idx="352">
                  <c:v>4.74441489483302</c:v>
                </c:pt>
                <c:pt idx="353">
                  <c:v>4.7300273944607927</c:v>
                </c:pt>
                <c:pt idx="354">
                  <c:v>4.7699846731232745</c:v>
                </c:pt>
                <c:pt idx="355">
                  <c:v>4.7977829891189883</c:v>
                </c:pt>
                <c:pt idx="356">
                  <c:v>4.8440149768418959</c:v>
                </c:pt>
                <c:pt idx="357">
                  <c:v>4.8549386020696508</c:v>
                </c:pt>
                <c:pt idx="358">
                  <c:v>4.9119397521751802</c:v>
                </c:pt>
                <c:pt idx="359">
                  <c:v>4.989602886833219</c:v>
                </c:pt>
                <c:pt idx="360">
                  <c:v>5.1267739944688895</c:v>
                </c:pt>
                <c:pt idx="361">
                  <c:v>5.2506532940873578</c:v>
                </c:pt>
                <c:pt idx="362">
                  <c:v>5.3986577380178522</c:v>
                </c:pt>
                <c:pt idx="363">
                  <c:v>5.549935496773907</c:v>
                </c:pt>
                <c:pt idx="364">
                  <c:v>5.6553918005367247</c:v>
                </c:pt>
                <c:pt idx="365">
                  <c:v>5.7552359081508282</c:v>
                </c:pt>
                <c:pt idx="366">
                  <c:v>5.8640843363354795</c:v>
                </c:pt>
                <c:pt idx="367">
                  <c:v>5.9542276795754869</c:v>
                </c:pt>
                <c:pt idx="368">
                  <c:v>5.9583889155784568</c:v>
                </c:pt>
                <c:pt idx="369">
                  <c:v>5.8859309827125523</c:v>
                </c:pt>
                <c:pt idx="370">
                  <c:v>5.8010384021659078</c:v>
                </c:pt>
                <c:pt idx="371">
                  <c:v>5.7347395506415273</c:v>
                </c:pt>
                <c:pt idx="372">
                  <c:v>5.718240361520019</c:v>
                </c:pt>
                <c:pt idx="373">
                  <c:v>5.7806684793901617</c:v>
                </c:pt>
                <c:pt idx="374">
                  <c:v>5.8931409404195394</c:v>
                </c:pt>
                <c:pt idx="375">
                  <c:v>5.9743516985722849</c:v>
                </c:pt>
                <c:pt idx="376">
                  <c:v>5.991483063421426</c:v>
                </c:pt>
                <c:pt idx="377">
                  <c:v>5.9506551496771767</c:v>
                </c:pt>
                <c:pt idx="378">
                  <c:v>5.8833822006326582</c:v>
                </c:pt>
                <c:pt idx="379">
                  <c:v>5.7600002852983438</c:v>
                </c:pt>
                <c:pt idx="380">
                  <c:v>5.5907252626834065</c:v>
                </c:pt>
                <c:pt idx="381">
                  <c:v>5.4086934324361016</c:v>
                </c:pt>
                <c:pt idx="382">
                  <c:v>5.293835779433703</c:v>
                </c:pt>
                <c:pt idx="383">
                  <c:v>5.2445665818019185</c:v>
                </c:pt>
                <c:pt idx="384">
                  <c:v>5.1280724730759237</c:v>
                </c:pt>
                <c:pt idx="385">
                  <c:v>5.0109700256257481</c:v>
                </c:pt>
                <c:pt idx="386">
                  <c:v>4.8660922543219742</c:v>
                </c:pt>
                <c:pt idx="387">
                  <c:v>4.7574534041663679</c:v>
                </c:pt>
                <c:pt idx="388">
                  <c:v>4.7035343946272041</c:v>
                </c:pt>
                <c:pt idx="389">
                  <c:v>4.6989631163578123</c:v>
                </c:pt>
                <c:pt idx="390">
                  <c:v>4.6965354592734538</c:v>
                </c:pt>
                <c:pt idx="391">
                  <c:v>4.6429289465589223</c:v>
                </c:pt>
                <c:pt idx="392">
                  <c:v>4.5964929631786307</c:v>
                </c:pt>
                <c:pt idx="393">
                  <c:v>4.6763595833103615</c:v>
                </c:pt>
                <c:pt idx="394">
                  <c:v>4.8056560165779061</c:v>
                </c:pt>
                <c:pt idx="395">
                  <c:v>4.8833744372789392</c:v>
                </c:pt>
                <c:pt idx="396">
                  <c:v>5.0212304656645381</c:v>
                </c:pt>
                <c:pt idx="397">
                  <c:v>5.1724561332809031</c:v>
                </c:pt>
                <c:pt idx="398">
                  <c:v>5.2550925048948951</c:v>
                </c:pt>
                <c:pt idx="399">
                  <c:v>5.1859419692220765</c:v>
                </c:pt>
                <c:pt idx="400">
                  <c:v>5.0174766471672543</c:v>
                </c:pt>
                <c:pt idx="401">
                  <c:v>4.8893308660851797</c:v>
                </c:pt>
                <c:pt idx="402">
                  <c:v>4.7825570724730673</c:v>
                </c:pt>
                <c:pt idx="403">
                  <c:v>4.7100751695727139</c:v>
                </c:pt>
                <c:pt idx="404">
                  <c:v>4.6417035972802578</c:v>
                </c:pt>
                <c:pt idx="405">
                  <c:v>4.5973781871918824</c:v>
                </c:pt>
                <c:pt idx="406">
                  <c:v>4.6057212997525294</c:v>
                </c:pt>
                <c:pt idx="407">
                  <c:v>4.6768443808754334</c:v>
                </c:pt>
                <c:pt idx="408">
                  <c:v>4.7180631591690156</c:v>
                </c:pt>
                <c:pt idx="409">
                  <c:v>4.6793119579216418</c:v>
                </c:pt>
                <c:pt idx="410">
                  <c:v>4.6482391240310665</c:v>
                </c:pt>
                <c:pt idx="411">
                  <c:v>4.727168930592847</c:v>
                </c:pt>
                <c:pt idx="412">
                  <c:v>4.827779221986928</c:v>
                </c:pt>
                <c:pt idx="413">
                  <c:v>4.8992748064371892</c:v>
                </c:pt>
                <c:pt idx="414">
                  <c:v>4.9021724211444067</c:v>
                </c:pt>
                <c:pt idx="415">
                  <c:v>4.8922197836667891</c:v>
                </c:pt>
                <c:pt idx="416">
                  <c:v>4.890121754375734</c:v>
                </c:pt>
                <c:pt idx="417">
                  <c:v>4.8618050921883063</c:v>
                </c:pt>
                <c:pt idx="418">
                  <c:v>4.8790178693407</c:v>
                </c:pt>
                <c:pt idx="419">
                  <c:v>4.9270922458036113</c:v>
                </c:pt>
                <c:pt idx="420">
                  <c:v>4.9216097150592431</c:v>
                </c:pt>
                <c:pt idx="421">
                  <c:v>4.9967121882572387</c:v>
                </c:pt>
                <c:pt idx="422">
                  <c:v>5.0746037942467614</c:v>
                </c:pt>
                <c:pt idx="423">
                  <c:v>5.1422978239008881</c:v>
                </c:pt>
                <c:pt idx="424">
                  <c:v>5.2514218043069851</c:v>
                </c:pt>
                <c:pt idx="425">
                  <c:v>5.3887000349867593</c:v>
                </c:pt>
                <c:pt idx="426">
                  <c:v>5.4835425649323737</c:v>
                </c:pt>
                <c:pt idx="427">
                  <c:v>5.5368523543609642</c:v>
                </c:pt>
                <c:pt idx="428">
                  <c:v>5.5704909843151063</c:v>
                </c:pt>
                <c:pt idx="429">
                  <c:v>5.4852236602735456</c:v>
                </c:pt>
                <c:pt idx="430">
                  <c:v>5.4750361476123226</c:v>
                </c:pt>
                <c:pt idx="431">
                  <c:v>5.5355075904131921</c:v>
                </c:pt>
                <c:pt idx="432">
                  <c:v>5.5493823175715091</c:v>
                </c:pt>
                <c:pt idx="433">
                  <c:v>5.5695784831897157</c:v>
                </c:pt>
                <c:pt idx="434">
                  <c:v>5.616651193817046</c:v>
                </c:pt>
                <c:pt idx="435">
                  <c:v>5.6874910178007614</c:v>
                </c:pt>
                <c:pt idx="436">
                  <c:v>5.7758305638993654</c:v>
                </c:pt>
                <c:pt idx="437">
                  <c:v>5.911787050511391</c:v>
                </c:pt>
                <c:pt idx="438">
                  <c:v>5.9116634440657023</c:v>
                </c:pt>
                <c:pt idx="439">
                  <c:v>5.8885530101458823</c:v>
                </c:pt>
                <c:pt idx="440">
                  <c:v>5.840965345137648</c:v>
                </c:pt>
                <c:pt idx="441">
                  <c:v>5.8155590522243834</c:v>
                </c:pt>
                <c:pt idx="442">
                  <c:v>5.7630152537363406</c:v>
                </c:pt>
                <c:pt idx="443">
                  <c:v>5.7414340324700373</c:v>
                </c:pt>
                <c:pt idx="444">
                  <c:v>5.7880142371606524</c:v>
                </c:pt>
                <c:pt idx="445">
                  <c:v>5.8294112497464541</c:v>
                </c:pt>
                <c:pt idx="446">
                  <c:v>5.7779151865867959</c:v>
                </c:pt>
                <c:pt idx="447">
                  <c:v>5.7676013319351798</c:v>
                </c:pt>
                <c:pt idx="448">
                  <c:v>5.7976131477167536</c:v>
                </c:pt>
                <c:pt idx="449">
                  <c:v>5.776816286918681</c:v>
                </c:pt>
                <c:pt idx="450">
                  <c:v>5.7420618325595836</c:v>
                </c:pt>
                <c:pt idx="451">
                  <c:v>5.7351760094301767</c:v>
                </c:pt>
                <c:pt idx="452">
                  <c:v>5.7663461353847438</c:v>
                </c:pt>
                <c:pt idx="453">
                  <c:v>5.8558999301005006</c:v>
                </c:pt>
                <c:pt idx="454">
                  <c:v>5.9222093133122309</c:v>
                </c:pt>
                <c:pt idx="455">
                  <c:v>6.0053459879837545</c:v>
                </c:pt>
                <c:pt idx="456">
                  <c:v>6.0615997765682081</c:v>
                </c:pt>
                <c:pt idx="457">
                  <c:v>6.0977157872995251</c:v>
                </c:pt>
                <c:pt idx="458">
                  <c:v>6.0919610248731608</c:v>
                </c:pt>
                <c:pt idx="459">
                  <c:v>6.0464553573448541</c:v>
                </c:pt>
                <c:pt idx="460">
                  <c:v>5.9675129072239814</c:v>
                </c:pt>
                <c:pt idx="461">
                  <c:v>5.8897973406350186</c:v>
                </c:pt>
                <c:pt idx="462">
                  <c:v>5.903064186289483</c:v>
                </c:pt>
                <c:pt idx="463">
                  <c:v>5.8909128999372227</c:v>
                </c:pt>
                <c:pt idx="464">
                  <c:v>5.8907409192257605</c:v>
                </c:pt>
                <c:pt idx="465">
                  <c:v>5.927318527543548</c:v>
                </c:pt>
                <c:pt idx="466">
                  <c:v>5.9512212432045155</c:v>
                </c:pt>
                <c:pt idx="467">
                  <c:v>6.0006858555160312</c:v>
                </c:pt>
                <c:pt idx="468">
                  <c:v>6.0406221597377083</c:v>
                </c:pt>
                <c:pt idx="469">
                  <c:v>6.113805045910329</c:v>
                </c:pt>
                <c:pt idx="470">
                  <c:v>6.1538999416735818</c:v>
                </c:pt>
                <c:pt idx="471">
                  <c:v>6.1810130368158402</c:v>
                </c:pt>
                <c:pt idx="472">
                  <c:v>6.2419181930545209</c:v>
                </c:pt>
                <c:pt idx="473">
                  <c:v>6.3045866854578883</c:v>
                </c:pt>
                <c:pt idx="474">
                  <c:v>6.2510392338140415</c:v>
                </c:pt>
                <c:pt idx="475">
                  <c:v>6.1505791698852113</c:v>
                </c:pt>
                <c:pt idx="476">
                  <c:v>6.0223131209264791</c:v>
                </c:pt>
                <c:pt idx="477">
                  <c:v>5.8430308833405986</c:v>
                </c:pt>
                <c:pt idx="478">
                  <c:v>5.5799213462667474</c:v>
                </c:pt>
                <c:pt idx="479">
                  <c:v>5.3231986315159459</c:v>
                </c:pt>
                <c:pt idx="480">
                  <c:v>5.0878017753216014</c:v>
                </c:pt>
                <c:pt idx="481">
                  <c:v>4.8300655654642171</c:v>
                </c:pt>
                <c:pt idx="482">
                  <c:v>4.6712389275878872</c:v>
                </c:pt>
                <c:pt idx="483">
                  <c:v>4.5749070465954915</c:v>
                </c:pt>
                <c:pt idx="484">
                  <c:v>4.5156966313624176</c:v>
                </c:pt>
                <c:pt idx="485">
                  <c:v>4.4553054481948955</c:v>
                </c:pt>
                <c:pt idx="486">
                  <c:v>4.4870842397991151</c:v>
                </c:pt>
                <c:pt idx="487">
                  <c:v>4.4991703040718711</c:v>
                </c:pt>
                <c:pt idx="488">
                  <c:v>4.477480870486481</c:v>
                </c:pt>
                <c:pt idx="489">
                  <c:v>4.445764594099618</c:v>
                </c:pt>
                <c:pt idx="490">
                  <c:v>4.3833214388104311</c:v>
                </c:pt>
                <c:pt idx="491">
                  <c:v>4.3901469140137914</c:v>
                </c:pt>
                <c:pt idx="492">
                  <c:v>4.3890516724441175</c:v>
                </c:pt>
                <c:pt idx="493">
                  <c:v>4.4295036124809792</c:v>
                </c:pt>
                <c:pt idx="494">
                  <c:v>4.4904772342221095</c:v>
                </c:pt>
                <c:pt idx="495">
                  <c:v>4.5359949923867218</c:v>
                </c:pt>
                <c:pt idx="496">
                  <c:v>4.5658813630778514</c:v>
                </c:pt>
                <c:pt idx="497">
                  <c:v>4.5985014454855166</c:v>
                </c:pt>
                <c:pt idx="498">
                  <c:v>4.586209373557069</c:v>
                </c:pt>
                <c:pt idx="499">
                  <c:v>4.4844563120271417</c:v>
                </c:pt>
                <c:pt idx="500">
                  <c:v>4.4431282242122343</c:v>
                </c:pt>
                <c:pt idx="501">
                  <c:v>4.4441287725086678</c:v>
                </c:pt>
                <c:pt idx="502">
                  <c:v>4.4245315357624024</c:v>
                </c:pt>
                <c:pt idx="503">
                  <c:v>4.4624392933174279</c:v>
                </c:pt>
                <c:pt idx="504">
                  <c:v>4.5082942986844223</c:v>
                </c:pt>
                <c:pt idx="505">
                  <c:v>4.5698498918018426</c:v>
                </c:pt>
                <c:pt idx="506">
                  <c:v>4.5645410512869367</c:v>
                </c:pt>
                <c:pt idx="507">
                  <c:v>4.5111872680492962</c:v>
                </c:pt>
                <c:pt idx="508">
                  <c:v>4.3743856372436332</c:v>
                </c:pt>
                <c:pt idx="509">
                  <c:v>4.3368361871501619</c:v>
                </c:pt>
                <c:pt idx="510">
                  <c:v>4.2977494207585973</c:v>
                </c:pt>
                <c:pt idx="511">
                  <c:v>4.2355391954322679</c:v>
                </c:pt>
                <c:pt idx="512">
                  <c:v>4.1572737225759537</c:v>
                </c:pt>
                <c:pt idx="513">
                  <c:v>4.0966536149110233</c:v>
                </c:pt>
                <c:pt idx="514">
                  <c:v>4.0490115916842884</c:v>
                </c:pt>
                <c:pt idx="515">
                  <c:v>4.0639068496377284</c:v>
                </c:pt>
                <c:pt idx="516">
                  <c:v>4.1221534451538009</c:v>
                </c:pt>
                <c:pt idx="517">
                  <c:v>4.1296053986232835</c:v>
                </c:pt>
                <c:pt idx="518">
                  <c:v>4.0610147711111955</c:v>
                </c:pt>
                <c:pt idx="519">
                  <c:v>4.0288268198848121</c:v>
                </c:pt>
                <c:pt idx="520">
                  <c:v>4.0108101266512834</c:v>
                </c:pt>
                <c:pt idx="521">
                  <c:v>3.9667268072726318</c:v>
                </c:pt>
                <c:pt idx="522">
                  <c:v>3.8616969414815996</c:v>
                </c:pt>
                <c:pt idx="523">
                  <c:v>3.7754604907167746</c:v>
                </c:pt>
                <c:pt idx="524">
                  <c:v>3.7012834815103717</c:v>
                </c:pt>
                <c:pt idx="525">
                  <c:v>3.6661668578895941</c:v>
                </c:pt>
                <c:pt idx="526">
                  <c:v>3.6695665981057202</c:v>
                </c:pt>
                <c:pt idx="527">
                  <c:v>3.6927546531257254</c:v>
                </c:pt>
                <c:pt idx="528">
                  <c:v>3.6810282749737513</c:v>
                </c:pt>
                <c:pt idx="529">
                  <c:v>3.6754021567837034</c:v>
                </c:pt>
                <c:pt idx="530">
                  <c:v>3.6302400366704966</c:v>
                </c:pt>
                <c:pt idx="531">
                  <c:v>3.7221479910359521</c:v>
                </c:pt>
                <c:pt idx="532">
                  <c:v>3.9050560639225727</c:v>
                </c:pt>
                <c:pt idx="533">
                  <c:v>4.0809173317728131</c:v>
                </c:pt>
                <c:pt idx="534">
                  <c:v>4.2326223612792457</c:v>
                </c:pt>
                <c:pt idx="535">
                  <c:v>4.3580129330276058</c:v>
                </c:pt>
                <c:pt idx="536">
                  <c:v>4.5050150875855426</c:v>
                </c:pt>
                <c:pt idx="537">
                  <c:v>4.7178120326657416</c:v>
                </c:pt>
                <c:pt idx="538">
                  <c:v>4.8686640213591437</c:v>
                </c:pt>
                <c:pt idx="539">
                  <c:v>4.9413966077383407</c:v>
                </c:pt>
                <c:pt idx="540">
                  <c:v>5.042986695643938</c:v>
                </c:pt>
                <c:pt idx="541">
                  <c:v>5.1072798114969586</c:v>
                </c:pt>
                <c:pt idx="542">
                  <c:v>5.0917467802167851</c:v>
                </c:pt>
                <c:pt idx="543">
                  <c:v>5.1384897895479194</c:v>
                </c:pt>
                <c:pt idx="544">
                  <c:v>5.1315426502453532</c:v>
                </c:pt>
                <c:pt idx="545">
                  <c:v>5.1856609126130877</c:v>
                </c:pt>
                <c:pt idx="546">
                  <c:v>5.3649436169052152</c:v>
                </c:pt>
                <c:pt idx="547">
                  <c:v>5.4665781098651065</c:v>
                </c:pt>
                <c:pt idx="548">
                  <c:v>5.6116023164871898</c:v>
                </c:pt>
                <c:pt idx="549">
                  <c:v>5.7833149423668715</c:v>
                </c:pt>
                <c:pt idx="550">
                  <c:v>5.893668727796979</c:v>
                </c:pt>
                <c:pt idx="551">
                  <c:v>5.9404544904520549</c:v>
                </c:pt>
                <c:pt idx="552">
                  <c:v>5.8598950526279836</c:v>
                </c:pt>
                <c:pt idx="553">
                  <c:v>5.6995187397320795</c:v>
                </c:pt>
                <c:pt idx="554">
                  <c:v>5.4758762755779049</c:v>
                </c:pt>
                <c:pt idx="555">
                  <c:v>5.2086838528098989</c:v>
                </c:pt>
                <c:pt idx="556">
                  <c:v>4.9797040209857544</c:v>
                </c:pt>
                <c:pt idx="557">
                  <c:v>4.7620335471861566</c:v>
                </c:pt>
                <c:pt idx="558">
                  <c:v>4.5525529862116398</c:v>
                </c:pt>
                <c:pt idx="559">
                  <c:v>4.352993605840032</c:v>
                </c:pt>
                <c:pt idx="560">
                  <c:v>4.301391573833353</c:v>
                </c:pt>
                <c:pt idx="561">
                  <c:v>4.2941059084431457</c:v>
                </c:pt>
                <c:pt idx="562">
                  <c:v>4.2678328122906466</c:v>
                </c:pt>
                <c:pt idx="563">
                  <c:v>4.2492501173448796</c:v>
                </c:pt>
                <c:pt idx="564">
                  <c:v>4.2002598346642248</c:v>
                </c:pt>
                <c:pt idx="565">
                  <c:v>4.182834568428718</c:v>
                </c:pt>
                <c:pt idx="566">
                  <c:v>4.2290058388181988</c:v>
                </c:pt>
                <c:pt idx="567">
                  <c:v>4.2735564863404054</c:v>
                </c:pt>
                <c:pt idx="568">
                  <c:v>4.2602723726389815</c:v>
                </c:pt>
                <c:pt idx="569">
                  <c:v>4.2718455588687636</c:v>
                </c:pt>
                <c:pt idx="570">
                  <c:v>4.3570030651996747</c:v>
                </c:pt>
                <c:pt idx="571">
                  <c:v>4.4270482998525429</c:v>
                </c:pt>
                <c:pt idx="572">
                  <c:v>4.4688589530081417</c:v>
                </c:pt>
                <c:pt idx="573">
                  <c:v>4.4817207487110808</c:v>
                </c:pt>
                <c:pt idx="574">
                  <c:v>4.4880812544458077</c:v>
                </c:pt>
                <c:pt idx="575">
                  <c:v>4.4947264577787474</c:v>
                </c:pt>
                <c:pt idx="576">
                  <c:v>4.5248269125338272</c:v>
                </c:pt>
                <c:pt idx="577">
                  <c:v>4.6342001887085154</c:v>
                </c:pt>
                <c:pt idx="578">
                  <c:v>4.7571777678632809</c:v>
                </c:pt>
                <c:pt idx="579">
                  <c:v>4.9461986365946604</c:v>
                </c:pt>
                <c:pt idx="580">
                  <c:v>5.1768755736467558</c:v>
                </c:pt>
                <c:pt idx="581">
                  <c:v>5.4603019714532159</c:v>
                </c:pt>
                <c:pt idx="582">
                  <c:v>5.6411701086462003</c:v>
                </c:pt>
                <c:pt idx="583">
                  <c:v>5.764627593421852</c:v>
                </c:pt>
                <c:pt idx="584">
                  <c:v>5.8881378827852551</c:v>
                </c:pt>
                <c:pt idx="585">
                  <c:v>5.8422994493291664</c:v>
                </c:pt>
                <c:pt idx="586">
                  <c:v>5.7488458506307527</c:v>
                </c:pt>
                <c:pt idx="587">
                  <c:v>5.6834398886440063</c:v>
                </c:pt>
                <c:pt idx="588">
                  <c:v>5.6355710957912475</c:v>
                </c:pt>
                <c:pt idx="589">
                  <c:v>5.6766588964773597</c:v>
                </c:pt>
                <c:pt idx="590">
                  <c:v>5.6123333279399956</c:v>
                </c:pt>
                <c:pt idx="591">
                  <c:v>5.5574048180113991</c:v>
                </c:pt>
                <c:pt idx="592">
                  <c:v>5.4551941157558392</c:v>
                </c:pt>
                <c:pt idx="593">
                  <c:v>5.3213740262788658</c:v>
                </c:pt>
                <c:pt idx="594">
                  <c:v>5.2332537951868074</c:v>
                </c:pt>
                <c:pt idx="595">
                  <c:v>5.1779765642794118</c:v>
                </c:pt>
                <c:pt idx="596">
                  <c:v>5.184885544959621</c:v>
                </c:pt>
                <c:pt idx="597">
                  <c:v>5.1480277759910162</c:v>
                </c:pt>
                <c:pt idx="598">
                  <c:v>5.0519833586556651</c:v>
                </c:pt>
                <c:pt idx="599">
                  <c:v>5.0459027257324847</c:v>
                </c:pt>
                <c:pt idx="600">
                  <c:v>5.0086173504678593</c:v>
                </c:pt>
                <c:pt idx="601">
                  <c:v>4.9324922948821719</c:v>
                </c:pt>
                <c:pt idx="602">
                  <c:v>4.7974930301510135</c:v>
                </c:pt>
                <c:pt idx="603">
                  <c:v>4.6112686753985619</c:v>
                </c:pt>
                <c:pt idx="604">
                  <c:v>4.4066493165926444</c:v>
                </c:pt>
                <c:pt idx="605">
                  <c:v>4.2471553893783414</c:v>
                </c:pt>
                <c:pt idx="606">
                  <c:v>4.1603734156270935</c:v>
                </c:pt>
                <c:pt idx="607">
                  <c:v>4.0915282613670341</c:v>
                </c:pt>
                <c:pt idx="608">
                  <c:v>4.0458832251436361</c:v>
                </c:pt>
                <c:pt idx="609">
                  <c:v>3.9892505195273729</c:v>
                </c:pt>
                <c:pt idx="610">
                  <c:v>3.8930445152261131</c:v>
                </c:pt>
                <c:pt idx="611">
                  <c:v>3.7542172032357004</c:v>
                </c:pt>
                <c:pt idx="612">
                  <c:v>3.6050960194682529</c:v>
                </c:pt>
                <c:pt idx="613">
                  <c:v>3.5814792533467199</c:v>
                </c:pt>
                <c:pt idx="614">
                  <c:v>3.4827872254850143</c:v>
                </c:pt>
                <c:pt idx="615">
                  <c:v>3.4142896617807375</c:v>
                </c:pt>
                <c:pt idx="616">
                  <c:v>3.4191310523223244</c:v>
                </c:pt>
                <c:pt idx="617">
                  <c:v>3.4249001822346274</c:v>
                </c:pt>
                <c:pt idx="618">
                  <c:v>3.3853214672683709</c:v>
                </c:pt>
                <c:pt idx="619">
                  <c:v>3.3199178450322497</c:v>
                </c:pt>
                <c:pt idx="620">
                  <c:v>3.354270202349575</c:v>
                </c:pt>
                <c:pt idx="621">
                  <c:v>3.4185868154702765</c:v>
                </c:pt>
                <c:pt idx="622">
                  <c:v>3.4335251395766835</c:v>
                </c:pt>
                <c:pt idx="623">
                  <c:v>3.451260161307327</c:v>
                </c:pt>
                <c:pt idx="624">
                  <c:v>3.4957772607129711</c:v>
                </c:pt>
                <c:pt idx="625">
                  <c:v>3.5648604158507764</c:v>
                </c:pt>
                <c:pt idx="626">
                  <c:v>3.6403082110976537</c:v>
                </c:pt>
                <c:pt idx="627">
                  <c:v>3.7582857927203124</c:v>
                </c:pt>
                <c:pt idx="628">
                  <c:v>3.810622724502581</c:v>
                </c:pt>
                <c:pt idx="629">
                  <c:v>3.7993852581585981</c:v>
                </c:pt>
                <c:pt idx="630">
                  <c:v>3.7990277965840153</c:v>
                </c:pt>
                <c:pt idx="631">
                  <c:v>3.8475263568200324</c:v>
                </c:pt>
                <c:pt idx="632">
                  <c:v>4.0226729041834108</c:v>
                </c:pt>
                <c:pt idx="633">
                  <c:v>4.1336379315257217</c:v>
                </c:pt>
                <c:pt idx="634">
                  <c:v>4.220423993280809</c:v>
                </c:pt>
                <c:pt idx="635">
                  <c:v>4.2048965634853124</c:v>
                </c:pt>
                <c:pt idx="636">
                  <c:v>4.1661451331379356</c:v>
                </c:pt>
                <c:pt idx="637">
                  <c:v>4.1194476985521717</c:v>
                </c:pt>
                <c:pt idx="638">
                  <c:v>4.1541034368078051</c:v>
                </c:pt>
                <c:pt idx="639">
                  <c:v>4.2789116291577614</c:v>
                </c:pt>
                <c:pt idx="640">
                  <c:v>4.3225849941286514</c:v>
                </c:pt>
                <c:pt idx="641">
                  <c:v>4.2976618553724597</c:v>
                </c:pt>
                <c:pt idx="642">
                  <c:v>4.2779465231256868</c:v>
                </c:pt>
                <c:pt idx="643">
                  <c:v>4.3109793126038989</c:v>
                </c:pt>
                <c:pt idx="644">
                  <c:v>4.4053451275240674</c:v>
                </c:pt>
                <c:pt idx="645">
                  <c:v>4.5405407873315662</c:v>
                </c:pt>
                <c:pt idx="646">
                  <c:v>4.6447258440569907</c:v>
                </c:pt>
                <c:pt idx="647">
                  <c:v>4.6428648691300793</c:v>
                </c:pt>
                <c:pt idx="648">
                  <c:v>4.6345215583729988</c:v>
                </c:pt>
                <c:pt idx="649">
                  <c:v>4.5480029544617997</c:v>
                </c:pt>
                <c:pt idx="650">
                  <c:v>4.5448768266231276</c:v>
                </c:pt>
                <c:pt idx="651">
                  <c:v>4.5307922517075863</c:v>
                </c:pt>
                <c:pt idx="652">
                  <c:v>4.5500778160372786</c:v>
                </c:pt>
                <c:pt idx="653">
                  <c:v>4.6226706237909356</c:v>
                </c:pt>
                <c:pt idx="654">
                  <c:v>4.6781590800045354</c:v>
                </c:pt>
                <c:pt idx="655">
                  <c:v>4.65793770980624</c:v>
                </c:pt>
                <c:pt idx="656">
                  <c:v>4.5876550609018354</c:v>
                </c:pt>
                <c:pt idx="657">
                  <c:v>4.4798409340892871</c:v>
                </c:pt>
                <c:pt idx="658">
                  <c:v>4.3943732964664886</c:v>
                </c:pt>
                <c:pt idx="659">
                  <c:v>4.3017575282390643</c:v>
                </c:pt>
                <c:pt idx="660">
                  <c:v>4.2869264953879433</c:v>
                </c:pt>
                <c:pt idx="661">
                  <c:v>4.3307677184996649</c:v>
                </c:pt>
                <c:pt idx="662">
                  <c:v>4.3569369047008779</c:v>
                </c:pt>
                <c:pt idx="663">
                  <c:v>4.395664663888061</c:v>
                </c:pt>
                <c:pt idx="664">
                  <c:v>4.4621853651172039</c:v>
                </c:pt>
                <c:pt idx="665">
                  <c:v>4.4843042595624301</c:v>
                </c:pt>
                <c:pt idx="666">
                  <c:v>4.4820752970494846</c:v>
                </c:pt>
                <c:pt idx="667">
                  <c:v>4.5263135322759878</c:v>
                </c:pt>
                <c:pt idx="668">
                  <c:v>4.5559726364677591</c:v>
                </c:pt>
                <c:pt idx="669">
                  <c:v>4.5452239501608451</c:v>
                </c:pt>
                <c:pt idx="670">
                  <c:v>4.5328817986292487</c:v>
                </c:pt>
                <c:pt idx="671">
                  <c:v>4.5041527979983309</c:v>
                </c:pt>
                <c:pt idx="672">
                  <c:v>4.422341072506403</c:v>
                </c:pt>
                <c:pt idx="673">
                  <c:v>4.3124517349743403</c:v>
                </c:pt>
                <c:pt idx="674">
                  <c:v>4.2353565184849629</c:v>
                </c:pt>
                <c:pt idx="675">
                  <c:v>4.1241507963787774</c:v>
                </c:pt>
                <c:pt idx="676">
                  <c:v>3.9600347677236201</c:v>
                </c:pt>
                <c:pt idx="677">
                  <c:v>3.8623926846956169</c:v>
                </c:pt>
                <c:pt idx="678">
                  <c:v>3.8507545030150503</c:v>
                </c:pt>
                <c:pt idx="679">
                  <c:v>3.9753239023061977</c:v>
                </c:pt>
                <c:pt idx="680">
                  <c:v>4.1080720219667448</c:v>
                </c:pt>
                <c:pt idx="681">
                  <c:v>4.2047979892107561</c:v>
                </c:pt>
                <c:pt idx="682">
                  <c:v>4.2158418189866671</c:v>
                </c:pt>
                <c:pt idx="683">
                  <c:v>4.1759158283689368</c:v>
                </c:pt>
                <c:pt idx="684">
                  <c:v>4.0948588345763026</c:v>
                </c:pt>
                <c:pt idx="685">
                  <c:v>3.9710790323374487</c:v>
                </c:pt>
                <c:pt idx="686">
                  <c:v>3.9363665974939384</c:v>
                </c:pt>
                <c:pt idx="687">
                  <c:v>3.8931873836274189</c:v>
                </c:pt>
                <c:pt idx="688">
                  <c:v>3.9674618741853891</c:v>
                </c:pt>
                <c:pt idx="689">
                  <c:v>4.0219750539122998</c:v>
                </c:pt>
                <c:pt idx="690">
                  <c:v>4.0634690988022442</c:v>
                </c:pt>
                <c:pt idx="691">
                  <c:v>4.063060337332443</c:v>
                </c:pt>
                <c:pt idx="692">
                  <c:v>4.0315555128516749</c:v>
                </c:pt>
                <c:pt idx="693">
                  <c:v>3.8960625754044855</c:v>
                </c:pt>
                <c:pt idx="694">
                  <c:v>3.8226942769235279</c:v>
                </c:pt>
                <c:pt idx="695">
                  <c:v>3.7221233396705271</c:v>
                </c:pt>
                <c:pt idx="696">
                  <c:v>3.6178255734795433</c:v>
                </c:pt>
                <c:pt idx="697">
                  <c:v>3.5725932536491389</c:v>
                </c:pt>
                <c:pt idx="698">
                  <c:v>3.5643637618737518</c:v>
                </c:pt>
                <c:pt idx="699">
                  <c:v>3.6157691066214541</c:v>
                </c:pt>
                <c:pt idx="700">
                  <c:v>3.6868348846262151</c:v>
                </c:pt>
                <c:pt idx="701">
                  <c:v>3.7900896421263859</c:v>
                </c:pt>
                <c:pt idx="702">
                  <c:v>3.8029819692438211</c:v>
                </c:pt>
                <c:pt idx="703">
                  <c:v>3.7773538537345934</c:v>
                </c:pt>
                <c:pt idx="704">
                  <c:v>3.7665616320261517</c:v>
                </c:pt>
                <c:pt idx="705">
                  <c:v>3.8054475818976896</c:v>
                </c:pt>
                <c:pt idx="706">
                  <c:v>3.9052674869415687</c:v>
                </c:pt>
                <c:pt idx="707">
                  <c:v>4.0419328554192973</c:v>
                </c:pt>
                <c:pt idx="708">
                  <c:v>4.1938353746787316</c:v>
                </c:pt>
                <c:pt idx="709">
                  <c:v>4.3094268826372284</c:v>
                </c:pt>
                <c:pt idx="710">
                  <c:v>4.3657960870105503</c:v>
                </c:pt>
                <c:pt idx="711">
                  <c:v>4.3511267240171358</c:v>
                </c:pt>
                <c:pt idx="712">
                  <c:v>4.396728670399769</c:v>
                </c:pt>
                <c:pt idx="713">
                  <c:v>4.4166662643864409</c:v>
                </c:pt>
                <c:pt idx="714">
                  <c:v>4.3503053262509628</c:v>
                </c:pt>
                <c:pt idx="715">
                  <c:v>4.2620272547035913</c:v>
                </c:pt>
                <c:pt idx="716">
                  <c:v>4.3240583730696995</c:v>
                </c:pt>
                <c:pt idx="717">
                  <c:v>4.5137612107092115</c:v>
                </c:pt>
                <c:pt idx="718">
                  <c:v>4.7399535897374916</c:v>
                </c:pt>
                <c:pt idx="719">
                  <c:v>4.9161459946196011</c:v>
                </c:pt>
                <c:pt idx="720">
                  <c:v>5.1150073569003709</c:v>
                </c:pt>
                <c:pt idx="721">
                  <c:v>5.2644736452413143</c:v>
                </c:pt>
                <c:pt idx="722">
                  <c:v>5.3629466667750005</c:v>
                </c:pt>
                <c:pt idx="723">
                  <c:v>5.505253909362624</c:v>
                </c:pt>
                <c:pt idx="724">
                  <c:v>5.5985047769917351</c:v>
                </c:pt>
                <c:pt idx="725">
                  <c:v>5.6530056050123889</c:v>
                </c:pt>
                <c:pt idx="726">
                  <c:v>5.6399575034193727</c:v>
                </c:pt>
                <c:pt idx="727">
                  <c:v>5.5324817013957057</c:v>
                </c:pt>
                <c:pt idx="728">
                  <c:v>5.4229043496882134</c:v>
                </c:pt>
                <c:pt idx="729">
                  <c:v>5.334115308576501</c:v>
                </c:pt>
                <c:pt idx="730">
                  <c:v>5.2670089883735489</c:v>
                </c:pt>
                <c:pt idx="731">
                  <c:v>5.2872868888271993</c:v>
                </c:pt>
                <c:pt idx="732">
                  <c:v>5.3045935847115517</c:v>
                </c:pt>
                <c:pt idx="733">
                  <c:v>5.2623179426640219</c:v>
                </c:pt>
                <c:pt idx="734">
                  <c:v>5.2281549163788643</c:v>
                </c:pt>
                <c:pt idx="735">
                  <c:v>5.1511210608737379</c:v>
                </c:pt>
                <c:pt idx="736">
                  <c:v>5.04608941765522</c:v>
                </c:pt>
                <c:pt idx="737">
                  <c:v>4.9022012733287443</c:v>
                </c:pt>
                <c:pt idx="738">
                  <c:v>4.7476761712328264</c:v>
                </c:pt>
                <c:pt idx="739">
                  <c:v>4.5790812631671267</c:v>
                </c:pt>
                <c:pt idx="740">
                  <c:v>4.4091068108101004</c:v>
                </c:pt>
                <c:pt idx="741">
                  <c:v>4.2405364819473501</c:v>
                </c:pt>
                <c:pt idx="742">
                  <c:v>4.024398667162429</c:v>
                </c:pt>
                <c:pt idx="743">
                  <c:v>3.8879426792383565</c:v>
                </c:pt>
                <c:pt idx="744">
                  <c:v>3.8545715944619667</c:v>
                </c:pt>
                <c:pt idx="745">
                  <c:v>3.8189309234188937</c:v>
                </c:pt>
                <c:pt idx="746">
                  <c:v>3.8121240761241939</c:v>
                </c:pt>
                <c:pt idx="747">
                  <c:v>3.8059723083579895</c:v>
                </c:pt>
                <c:pt idx="748">
                  <c:v>3.8948777551665952</c:v>
                </c:pt>
                <c:pt idx="749">
                  <c:v>3.9790432168795196</c:v>
                </c:pt>
                <c:pt idx="750">
                  <c:v>4.1030321265981176</c:v>
                </c:pt>
                <c:pt idx="751">
                  <c:v>4.2604538061259332</c:v>
                </c:pt>
                <c:pt idx="752">
                  <c:v>4.3647275081450863</c:v>
                </c:pt>
                <c:pt idx="753">
                  <c:v>4.4272556830241534</c:v>
                </c:pt>
                <c:pt idx="754">
                  <c:v>4.4933403579468667</c:v>
                </c:pt>
                <c:pt idx="755">
                  <c:v>4.4857518317199503</c:v>
                </c:pt>
                <c:pt idx="756">
                  <c:v>4.4678678202146926</c:v>
                </c:pt>
                <c:pt idx="757">
                  <c:v>4.4267891883813473</c:v>
                </c:pt>
                <c:pt idx="758">
                  <c:v>4.3328188891934802</c:v>
                </c:pt>
                <c:pt idx="759">
                  <c:v>4.2537449822294802</c:v>
                </c:pt>
                <c:pt idx="760">
                  <c:v>4.2864522643325316</c:v>
                </c:pt>
                <c:pt idx="761">
                  <c:v>4.3036232728192747</c:v>
                </c:pt>
                <c:pt idx="762">
                  <c:v>4.3101161290239762</c:v>
                </c:pt>
                <c:pt idx="763">
                  <c:v>4.3194631446934793</c:v>
                </c:pt>
                <c:pt idx="764">
                  <c:v>4.298626329303727</c:v>
                </c:pt>
                <c:pt idx="765">
                  <c:v>4.2383701873041977</c:v>
                </c:pt>
                <c:pt idx="766">
                  <c:v>4.1551840161385583</c:v>
                </c:pt>
                <c:pt idx="767">
                  <c:v>4.0410381615028257</c:v>
                </c:pt>
                <c:pt idx="768">
                  <c:v>3.9505761279309421</c:v>
                </c:pt>
                <c:pt idx="769">
                  <c:v>3.9106104007011764</c:v>
                </c:pt>
                <c:pt idx="770">
                  <c:v>3.9064199277063625</c:v>
                </c:pt>
                <c:pt idx="771">
                  <c:v>3.9289321491978551</c:v>
                </c:pt>
                <c:pt idx="772">
                  <c:v>3.8868909749872502</c:v>
                </c:pt>
                <c:pt idx="773">
                  <c:v>3.8305215111587243</c:v>
                </c:pt>
                <c:pt idx="774">
                  <c:v>3.7641726237499373</c:v>
                </c:pt>
                <c:pt idx="775">
                  <c:v>3.69105730987321</c:v>
                </c:pt>
                <c:pt idx="776">
                  <c:v>3.6045522311247318</c:v>
                </c:pt>
                <c:pt idx="777">
                  <c:v>3.4838438389151682</c:v>
                </c:pt>
                <c:pt idx="778">
                  <c:v>3.3516690373288363</c:v>
                </c:pt>
                <c:pt idx="779">
                  <c:v>3.2502987426161685</c:v>
                </c:pt>
                <c:pt idx="780">
                  <c:v>3.2483410920443525</c:v>
                </c:pt>
                <c:pt idx="781">
                  <c:v>3.177973102452889</c:v>
                </c:pt>
                <c:pt idx="782">
                  <c:v>3.1381951873446017</c:v>
                </c:pt>
                <c:pt idx="783">
                  <c:v>3.0580924221833912</c:v>
                </c:pt>
                <c:pt idx="784">
                  <c:v>3.0204970921064578</c:v>
                </c:pt>
                <c:pt idx="785">
                  <c:v>3.0263884093400186</c:v>
                </c:pt>
                <c:pt idx="786">
                  <c:v>3.0111261845728423</c:v>
                </c:pt>
                <c:pt idx="787">
                  <c:v>2.9155882966608515</c:v>
                </c:pt>
                <c:pt idx="788">
                  <c:v>2.7376770241988706</c:v>
                </c:pt>
                <c:pt idx="789">
                  <c:v>2.6060149681637812</c:v>
                </c:pt>
                <c:pt idx="790">
                  <c:v>2.4606739062029681</c:v>
                </c:pt>
                <c:pt idx="791">
                  <c:v>2.4012824754124029</c:v>
                </c:pt>
                <c:pt idx="792">
                  <c:v>2.3499533132693031</c:v>
                </c:pt>
                <c:pt idx="793">
                  <c:v>2.2759384264266003</c:v>
                </c:pt>
                <c:pt idx="794">
                  <c:v>2.2022224303923554</c:v>
                </c:pt>
                <c:pt idx="795">
                  <c:v>2.1241383381217518</c:v>
                </c:pt>
                <c:pt idx="796">
                  <c:v>2.1154764539256106</c:v>
                </c:pt>
                <c:pt idx="797">
                  <c:v>2.1707749550788802</c:v>
                </c:pt>
                <c:pt idx="798">
                  <c:v>2.2245293025397039</c:v>
                </c:pt>
                <c:pt idx="799">
                  <c:v>2.2596533979587514</c:v>
                </c:pt>
                <c:pt idx="800">
                  <c:v>2.2728822535591791</c:v>
                </c:pt>
                <c:pt idx="801">
                  <c:v>2.2668045006940134</c:v>
                </c:pt>
                <c:pt idx="802">
                  <c:v>2.2291518544770095</c:v>
                </c:pt>
                <c:pt idx="803">
                  <c:v>2.1777977444279344</c:v>
                </c:pt>
                <c:pt idx="804">
                  <c:v>2.2271894225349134</c:v>
                </c:pt>
                <c:pt idx="805">
                  <c:v>2.3054693376624611</c:v>
                </c:pt>
                <c:pt idx="806">
                  <c:v>2.3374149992825166</c:v>
                </c:pt>
                <c:pt idx="807">
                  <c:v>2.4331824109256801</c:v>
                </c:pt>
                <c:pt idx="808">
                  <c:v>2.5029405645233225</c:v>
                </c:pt>
                <c:pt idx="809">
                  <c:v>2.6581226381325629</c:v>
                </c:pt>
                <c:pt idx="810">
                  <c:v>2.8422571987734688</c:v>
                </c:pt>
                <c:pt idx="811">
                  <c:v>3.0031687548429242</c:v>
                </c:pt>
                <c:pt idx="812">
                  <c:v>3.1082784969516037</c:v>
                </c:pt>
                <c:pt idx="813">
                  <c:v>3.1845023812821172</c:v>
                </c:pt>
                <c:pt idx="814">
                  <c:v>3.2505145192478704</c:v>
                </c:pt>
                <c:pt idx="815">
                  <c:v>3.2653975628626544</c:v>
                </c:pt>
                <c:pt idx="816">
                  <c:v>3.2501810798351203</c:v>
                </c:pt>
                <c:pt idx="817">
                  <c:v>3.2696370649782724</c:v>
                </c:pt>
                <c:pt idx="818">
                  <c:v>3.2911483944277271</c:v>
                </c:pt>
                <c:pt idx="819">
                  <c:v>3.2823679812160056</c:v>
                </c:pt>
                <c:pt idx="820">
                  <c:v>3.2045567637498191</c:v>
                </c:pt>
                <c:pt idx="821">
                  <c:v>3.1040386250531546</c:v>
                </c:pt>
                <c:pt idx="822">
                  <c:v>3.0997789998121599</c:v>
                </c:pt>
                <c:pt idx="823">
                  <c:v>3.0685685344519964</c:v>
                </c:pt>
                <c:pt idx="824">
                  <c:v>3.1261304657007485</c:v>
                </c:pt>
                <c:pt idx="825">
                  <c:v>3.1631751920267175</c:v>
                </c:pt>
                <c:pt idx="826">
                  <c:v>3.1798515451738196</c:v>
                </c:pt>
                <c:pt idx="827">
                  <c:v>3.1801371980226008</c:v>
                </c:pt>
                <c:pt idx="828">
                  <c:v>3.098176265755753</c:v>
                </c:pt>
                <c:pt idx="829">
                  <c:v>2.9484780908497488</c:v>
                </c:pt>
                <c:pt idx="830">
                  <c:v>2.7710712737954069</c:v>
                </c:pt>
                <c:pt idx="831">
                  <c:v>2.6284608155331379</c:v>
                </c:pt>
                <c:pt idx="832">
                  <c:v>2.5589149442402905</c:v>
                </c:pt>
                <c:pt idx="833">
                  <c:v>2.5211671139602716</c:v>
                </c:pt>
                <c:pt idx="834">
                  <c:v>2.5242596581170766</c:v>
                </c:pt>
                <c:pt idx="835">
                  <c:v>2.5562167779070903</c:v>
                </c:pt>
                <c:pt idx="836">
                  <c:v>2.5631704639412325</c:v>
                </c:pt>
                <c:pt idx="837">
                  <c:v>2.5613558228240394</c:v>
                </c:pt>
                <c:pt idx="838">
                  <c:v>2.6304879248581301</c:v>
                </c:pt>
                <c:pt idx="839">
                  <c:v>2.6660900351862429</c:v>
                </c:pt>
                <c:pt idx="840">
                  <c:v>2.6705356968973573</c:v>
                </c:pt>
                <c:pt idx="841">
                  <c:v>2.7008350518401127</c:v>
                </c:pt>
                <c:pt idx="842">
                  <c:v>2.7726333046150273</c:v>
                </c:pt>
                <c:pt idx="843">
                  <c:v>2.8827478408242473</c:v>
                </c:pt>
                <c:pt idx="844">
                  <c:v>3.0544777018352769</c:v>
                </c:pt>
                <c:pt idx="845">
                  <c:v>3.2759402326841593</c:v>
                </c:pt>
                <c:pt idx="846">
                  <c:v>3.5026914902130732</c:v>
                </c:pt>
                <c:pt idx="847">
                  <c:v>3.6996506788845895</c:v>
                </c:pt>
                <c:pt idx="848">
                  <c:v>3.7519234911694572</c:v>
                </c:pt>
                <c:pt idx="849">
                  <c:v>3.7755499022927239</c:v>
                </c:pt>
                <c:pt idx="850">
                  <c:v>3.9116433774466093</c:v>
                </c:pt>
                <c:pt idx="851">
                  <c:v>4.0325291373260965</c:v>
                </c:pt>
                <c:pt idx="852">
                  <c:v>4.1287074886668114</c:v>
                </c:pt>
                <c:pt idx="853">
                  <c:v>4.2147055776234064</c:v>
                </c:pt>
                <c:pt idx="854">
                  <c:v>4.2481516328980939</c:v>
                </c:pt>
                <c:pt idx="855">
                  <c:v>4.2285543079122832</c:v>
                </c:pt>
                <c:pt idx="856">
                  <c:v>4.1686588831835598</c:v>
                </c:pt>
                <c:pt idx="857">
                  <c:v>4.0959982392441123</c:v>
                </c:pt>
                <c:pt idx="858">
                  <c:v>4.0310621831149547</c:v>
                </c:pt>
                <c:pt idx="859">
                  <c:v>3.9839985299591976</c:v>
                </c:pt>
                <c:pt idx="860">
                  <c:v>3.9171789171532017</c:v>
                </c:pt>
                <c:pt idx="861">
                  <c:v>3.7829997415263086</c:v>
                </c:pt>
                <c:pt idx="862">
                  <c:v>3.6402053129927654</c:v>
                </c:pt>
                <c:pt idx="863">
                  <c:v>3.6303304486401302</c:v>
                </c:pt>
                <c:pt idx="864">
                  <c:v>3.6179093992879561</c:v>
                </c:pt>
                <c:pt idx="865">
                  <c:v>3.5784477860999262</c:v>
                </c:pt>
                <c:pt idx="866">
                  <c:v>3.5388088673149634</c:v>
                </c:pt>
                <c:pt idx="867">
                  <c:v>3.5768172655687316</c:v>
                </c:pt>
                <c:pt idx="868">
                  <c:v>3.5733802282077787</c:v>
                </c:pt>
                <c:pt idx="869">
                  <c:v>3.5648796713280522</c:v>
                </c:pt>
                <c:pt idx="870">
                  <c:v>3.6078450860196205</c:v>
                </c:pt>
                <c:pt idx="871">
                  <c:v>3.6726692134954155</c:v>
                </c:pt>
                <c:pt idx="872">
                  <c:v>3.7222864505421835</c:v>
                </c:pt>
                <c:pt idx="873">
                  <c:v>3.7425334535243002</c:v>
                </c:pt>
                <c:pt idx="874">
                  <c:v>3.770659087470432</c:v>
                </c:pt>
                <c:pt idx="875">
                  <c:v>3.7544323105509458</c:v>
                </c:pt>
                <c:pt idx="876">
                  <c:v>3.7514907895213279</c:v>
                </c:pt>
                <c:pt idx="877">
                  <c:v>3.8549551851866188</c:v>
                </c:pt>
                <c:pt idx="878">
                  <c:v>3.9422074902651629</c:v>
                </c:pt>
                <c:pt idx="879">
                  <c:v>4.0790618313130809</c:v>
                </c:pt>
                <c:pt idx="880">
                  <c:v>4.1314615654138045</c:v>
                </c:pt>
                <c:pt idx="881">
                  <c:v>4.1755908741494085</c:v>
                </c:pt>
                <c:pt idx="882">
                  <c:v>4.1997671825400982</c:v>
                </c:pt>
                <c:pt idx="883">
                  <c:v>4.1855093247496411</c:v>
                </c:pt>
                <c:pt idx="884">
                  <c:v>4.2198974615946039</c:v>
                </c:pt>
                <c:pt idx="885">
                  <c:v>4.314980801372335</c:v>
                </c:pt>
                <c:pt idx="886">
                  <c:v>4.3393773185356999</c:v>
                </c:pt>
                <c:pt idx="887">
                  <c:v>4.3904447084614251</c:v>
                </c:pt>
                <c:pt idx="888">
                  <c:v>4.4984566825378094</c:v>
                </c:pt>
                <c:pt idx="889">
                  <c:v>4.5807135374354395</c:v>
                </c:pt>
                <c:pt idx="890">
                  <c:v>4.6259221931629844</c:v>
                </c:pt>
                <c:pt idx="891">
                  <c:v>4.5678032193156204</c:v>
                </c:pt>
                <c:pt idx="892">
                  <c:v>4.4837034656143775</c:v>
                </c:pt>
                <c:pt idx="893">
                  <c:v>4.3823131017795269</c:v>
                </c:pt>
                <c:pt idx="894">
                  <c:v>4.2988037002046742</c:v>
                </c:pt>
                <c:pt idx="895">
                  <c:v>4.2699789568357964</c:v>
                </c:pt>
                <c:pt idx="896">
                  <c:v>4.3529900663423842</c:v>
                </c:pt>
                <c:pt idx="897">
                  <c:v>4.458033489999873</c:v>
                </c:pt>
                <c:pt idx="898">
                  <c:v>4.4485708860562623</c:v>
                </c:pt>
                <c:pt idx="899">
                  <c:v>4.3724235772862112</c:v>
                </c:pt>
                <c:pt idx="900">
                  <c:v>4.3361442662603782</c:v>
                </c:pt>
                <c:pt idx="901">
                  <c:v>4.3568591250346218</c:v>
                </c:pt>
                <c:pt idx="902">
                  <c:v>4.3620901261554321</c:v>
                </c:pt>
                <c:pt idx="903">
                  <c:v>4.347525018909792</c:v>
                </c:pt>
                <c:pt idx="904">
                  <c:v>4.3035182681355231</c:v>
                </c:pt>
                <c:pt idx="905">
                  <c:v>4.2357379859775657</c:v>
                </c:pt>
                <c:pt idx="906">
                  <c:v>4.1844179856412067</c:v>
                </c:pt>
                <c:pt idx="907">
                  <c:v>4.1383771060575167</c:v>
                </c:pt>
                <c:pt idx="908">
                  <c:v>4.1109127325042438</c:v>
                </c:pt>
                <c:pt idx="909">
                  <c:v>4.0503269933053199</c:v>
                </c:pt>
                <c:pt idx="910">
                  <c:v>3.9297573779722934</c:v>
                </c:pt>
                <c:pt idx="911">
                  <c:v>3.8320956329308098</c:v>
                </c:pt>
                <c:pt idx="912">
                  <c:v>3.7125369061817266</c:v>
                </c:pt>
                <c:pt idx="913">
                  <c:v>3.584624655478994</c:v>
                </c:pt>
                <c:pt idx="914">
                  <c:v>3.6118534593975049</c:v>
                </c:pt>
                <c:pt idx="915">
                  <c:v>3.6268691381992477</c:v>
                </c:pt>
                <c:pt idx="916">
                  <c:v>3.5911650422395476</c:v>
                </c:pt>
                <c:pt idx="917">
                  <c:v>3.4631789845262939</c:v>
                </c:pt>
                <c:pt idx="918">
                  <c:v>3.3077038482560925</c:v>
                </c:pt>
                <c:pt idx="919">
                  <c:v>3.2083374906078621</c:v>
                </c:pt>
                <c:pt idx="920">
                  <c:v>3.1082978864920934</c:v>
                </c:pt>
                <c:pt idx="921">
                  <c:v>3.070085312592183</c:v>
                </c:pt>
                <c:pt idx="922">
                  <c:v>3.1087440380482936</c:v>
                </c:pt>
                <c:pt idx="923">
                  <c:v>3.2130490491698005</c:v>
                </c:pt>
                <c:pt idx="924">
                  <c:v>3.2918024817692708</c:v>
                </c:pt>
                <c:pt idx="925">
                  <c:v>3.3302338268749301</c:v>
                </c:pt>
                <c:pt idx="926">
                  <c:v>3.3658083966175201</c:v>
                </c:pt>
                <c:pt idx="927">
                  <c:v>3.4084086791522092</c:v>
                </c:pt>
                <c:pt idx="928">
                  <c:v>3.4155743946808697</c:v>
                </c:pt>
                <c:pt idx="929">
                  <c:v>3.4473428390283418</c:v>
                </c:pt>
                <c:pt idx="930">
                  <c:v>3.5945959012414161</c:v>
                </c:pt>
                <c:pt idx="931">
                  <c:v>3.8116759235779738</c:v>
                </c:pt>
                <c:pt idx="932">
                  <c:v>3.9649923842378212</c:v>
                </c:pt>
                <c:pt idx="933">
                  <c:v>4.0904203152126044</c:v>
                </c:pt>
                <c:pt idx="934">
                  <c:v>4.1684920962952869</c:v>
                </c:pt>
                <c:pt idx="935">
                  <c:v>4.2516409594441233</c:v>
                </c:pt>
                <c:pt idx="936">
                  <c:v>4.381225850910063</c:v>
                </c:pt>
                <c:pt idx="937">
                  <c:v>4.4250764444090382</c:v>
                </c:pt>
                <c:pt idx="938">
                  <c:v>4.4070990187756527</c:v>
                </c:pt>
                <c:pt idx="939">
                  <c:v>4.4298973870113265</c:v>
                </c:pt>
                <c:pt idx="940">
                  <c:v>4.4289481523703413</c:v>
                </c:pt>
                <c:pt idx="941">
                  <c:v>4.4174756255030241</c:v>
                </c:pt>
                <c:pt idx="942">
                  <c:v>4.4107634998015541</c:v>
                </c:pt>
                <c:pt idx="943">
                  <c:v>4.420881602566725</c:v>
                </c:pt>
                <c:pt idx="944">
                  <c:v>4.518338510055032</c:v>
                </c:pt>
                <c:pt idx="945">
                  <c:v>4.6126022225352363</c:v>
                </c:pt>
                <c:pt idx="946">
                  <c:v>4.6457838563935834</c:v>
                </c:pt>
                <c:pt idx="947">
                  <c:v>4.5705916307611654</c:v>
                </c:pt>
                <c:pt idx="948">
                  <c:v>4.4538186806391922</c:v>
                </c:pt>
                <c:pt idx="949">
                  <c:v>4.320837628408948</c:v>
                </c:pt>
                <c:pt idx="950">
                  <c:v>4.1632968364690441</c:v>
                </c:pt>
                <c:pt idx="951">
                  <c:v>4.0380987336217933</c:v>
                </c:pt>
                <c:pt idx="952">
                  <c:v>3.9059288188804655</c:v>
                </c:pt>
                <c:pt idx="953">
                  <c:v>3.8237403157172092</c:v>
                </c:pt>
                <c:pt idx="954">
                  <c:v>3.7499759937130293</c:v>
                </c:pt>
                <c:pt idx="955">
                  <c:v>3.7432235271143517</c:v>
                </c:pt>
                <c:pt idx="956">
                  <c:v>3.7590374174981656</c:v>
                </c:pt>
                <c:pt idx="957">
                  <c:v>3.8136209048023915</c:v>
                </c:pt>
                <c:pt idx="958">
                  <c:v>3.9018384869637086</c:v>
                </c:pt>
                <c:pt idx="959">
                  <c:v>3.9172647794390967</c:v>
                </c:pt>
                <c:pt idx="960">
                  <c:v>3.9207768533018648</c:v>
                </c:pt>
                <c:pt idx="961">
                  <c:v>3.9073566038062952</c:v>
                </c:pt>
                <c:pt idx="962">
                  <c:v>4.061012223984874</c:v>
                </c:pt>
                <c:pt idx="963">
                  <c:v>4.2669100986992756</c:v>
                </c:pt>
                <c:pt idx="964">
                  <c:v>4.3895103756576921</c:v>
                </c:pt>
                <c:pt idx="965">
                  <c:v>4.3753709214581242</c:v>
                </c:pt>
                <c:pt idx="966">
                  <c:v>4.3427435447869476</c:v>
                </c:pt>
                <c:pt idx="967">
                  <c:v>4.3039440138345544</c:v>
                </c:pt>
                <c:pt idx="968">
                  <c:v>4.2436019343374971</c:v>
                </c:pt>
                <c:pt idx="969">
                  <c:v>4.2344761351036517</c:v>
                </c:pt>
                <c:pt idx="970">
                  <c:v>4.2481739250309616</c:v>
                </c:pt>
                <c:pt idx="971">
                  <c:v>4.3601297012127986</c:v>
                </c:pt>
                <c:pt idx="972">
                  <c:v>4.5206877142831701</c:v>
                </c:pt>
                <c:pt idx="973">
                  <c:v>4.653316835434846</c:v>
                </c:pt>
                <c:pt idx="974">
                  <c:v>4.8200416101575723</c:v>
                </c:pt>
                <c:pt idx="975">
                  <c:v>4.9091828821050871</c:v>
                </c:pt>
                <c:pt idx="976">
                  <c:v>4.9187823160173991</c:v>
                </c:pt>
                <c:pt idx="977">
                  <c:v>4.9755906252875768</c:v>
                </c:pt>
                <c:pt idx="978">
                  <c:v>5.0649813552686194</c:v>
                </c:pt>
                <c:pt idx="979">
                  <c:v>5.2002898691368653</c:v>
                </c:pt>
                <c:pt idx="980">
                  <c:v>5.2826265742825766</c:v>
                </c:pt>
                <c:pt idx="981">
                  <c:v>5.3510289849565433</c:v>
                </c:pt>
                <c:pt idx="982">
                  <c:v>5.3857962525233489</c:v>
                </c:pt>
                <c:pt idx="983">
                  <c:v>5.42181124907993</c:v>
                </c:pt>
                <c:pt idx="984">
                  <c:v>5.4727456083971244</c:v>
                </c:pt>
                <c:pt idx="985">
                  <c:v>5.4850509164834218</c:v>
                </c:pt>
                <c:pt idx="986">
                  <c:v>5.5055491543333428</c:v>
                </c:pt>
                <c:pt idx="987">
                  <c:v>5.4661515399936667</c:v>
                </c:pt>
                <c:pt idx="988">
                  <c:v>5.3706390060634774</c:v>
                </c:pt>
                <c:pt idx="989">
                  <c:v>5.3784183017555955</c:v>
                </c:pt>
                <c:pt idx="990">
                  <c:v>5.5579425280841974</c:v>
                </c:pt>
                <c:pt idx="991">
                  <c:v>5.7298535243647422</c:v>
                </c:pt>
                <c:pt idx="992">
                  <c:v>5.8637619397901926</c:v>
                </c:pt>
                <c:pt idx="993">
                  <c:v>6.0092312553566556</c:v>
                </c:pt>
                <c:pt idx="994">
                  <c:v>6.0641736143263243</c:v>
                </c:pt>
                <c:pt idx="995">
                  <c:v>5.9868177104510005</c:v>
                </c:pt>
                <c:pt idx="996">
                  <c:v>5.868794995478547</c:v>
                </c:pt>
                <c:pt idx="997">
                  <c:v>5.7911599910050322</c:v>
                </c:pt>
                <c:pt idx="998">
                  <c:v>5.6723497903108075</c:v>
                </c:pt>
                <c:pt idx="999">
                  <c:v>5.5193158212554163</c:v>
                </c:pt>
                <c:pt idx="1000">
                  <c:v>5.4344192501379913</c:v>
                </c:pt>
                <c:pt idx="1001">
                  <c:v>5.2900603467224263</c:v>
                </c:pt>
                <c:pt idx="1002">
                  <c:v>5.2255405369387429</c:v>
                </c:pt>
                <c:pt idx="1003">
                  <c:v>5.4178346380521836</c:v>
                </c:pt>
                <c:pt idx="1004">
                  <c:v>5.5826091261976911</c:v>
                </c:pt>
                <c:pt idx="1005">
                  <c:v>5.6867962505146288</c:v>
                </c:pt>
                <c:pt idx="1006">
                  <c:v>5.7021500871496968</c:v>
                </c:pt>
                <c:pt idx="1007">
                  <c:v>5.7100946104881602</c:v>
                </c:pt>
                <c:pt idx="1008">
                  <c:v>5.7225931235732279</c:v>
                </c:pt>
                <c:pt idx="1009">
                  <c:v>5.7719745459791225</c:v>
                </c:pt>
                <c:pt idx="1010">
                  <c:v>5.8553649981274942</c:v>
                </c:pt>
                <c:pt idx="1011">
                  <c:v>6.0186873893475115</c:v>
                </c:pt>
                <c:pt idx="1012">
                  <c:v>6.1520581640955232</c:v>
                </c:pt>
                <c:pt idx="1013">
                  <c:v>6.2072565744473032</c:v>
                </c:pt>
                <c:pt idx="1014">
                  <c:v>6.2887105609372229</c:v>
                </c:pt>
                <c:pt idx="1015">
                  <c:v>6.3592782949142208</c:v>
                </c:pt>
                <c:pt idx="1016">
                  <c:v>6.3729645550655745</c:v>
                </c:pt>
                <c:pt idx="1017">
                  <c:v>6.3272990666731674</c:v>
                </c:pt>
                <c:pt idx="1018">
                  <c:v>6.2936568482402491</c:v>
                </c:pt>
                <c:pt idx="1019">
                  <c:v>6.1970381456736252</c:v>
                </c:pt>
                <c:pt idx="1020">
                  <c:v>6.0689509563062662</c:v>
                </c:pt>
                <c:pt idx="1021">
                  <c:v>5.9337976484565571</c:v>
                </c:pt>
                <c:pt idx="1022">
                  <c:v>5.8224843251423204</c:v>
                </c:pt>
                <c:pt idx="1023">
                  <c:v>5.6814458228663902</c:v>
                </c:pt>
                <c:pt idx="1024">
                  <c:v>5.5506146592095309</c:v>
                </c:pt>
                <c:pt idx="1025">
                  <c:v>5.4231242861558302</c:v>
                </c:pt>
                <c:pt idx="1026">
                  <c:v>5.3393462795253841</c:v>
                </c:pt>
                <c:pt idx="1027">
                  <c:v>5.3386082664255925</c:v>
                </c:pt>
                <c:pt idx="1028">
                  <c:v>5.3152220779255082</c:v>
                </c:pt>
                <c:pt idx="1029">
                  <c:v>5.3644827409540703</c:v>
                </c:pt>
                <c:pt idx="1030">
                  <c:v>5.3772160224524344</c:v>
                </c:pt>
                <c:pt idx="1031">
                  <c:v>5.4102454106198117</c:v>
                </c:pt>
                <c:pt idx="1032">
                  <c:v>5.4674323488261827</c:v>
                </c:pt>
                <c:pt idx="1033">
                  <c:v>5.4452936372636813</c:v>
                </c:pt>
                <c:pt idx="1034">
                  <c:v>5.4651377422659104</c:v>
                </c:pt>
                <c:pt idx="1035">
                  <c:v>5.4168122377388448</c:v>
                </c:pt>
                <c:pt idx="1036">
                  <c:v>5.3137141047495913</c:v>
                </c:pt>
                <c:pt idx="1037">
                  <c:v>5.1856321386037445</c:v>
                </c:pt>
                <c:pt idx="1038">
                  <c:v>5.1178836664637606</c:v>
                </c:pt>
                <c:pt idx="1039">
                  <c:v>5.1100630265385076</c:v>
                </c:pt>
                <c:pt idx="1040">
                  <c:v>5.1968870843217116</c:v>
                </c:pt>
                <c:pt idx="1041">
                  <c:v>5.2908442282491963</c:v>
                </c:pt>
                <c:pt idx="1042">
                  <c:v>5.2899001662442364</c:v>
                </c:pt>
                <c:pt idx="1043">
                  <c:v>5.2825281695086348</c:v>
                </c:pt>
                <c:pt idx="1044">
                  <c:v>5.2413680727137528</c:v>
                </c:pt>
                <c:pt idx="1045">
                  <c:v>5.200238254060392</c:v>
                </c:pt>
                <c:pt idx="1046">
                  <c:v>5.1446634973257996</c:v>
                </c:pt>
                <c:pt idx="1047">
                  <c:v>5.109391599943419</c:v>
                </c:pt>
                <c:pt idx="1048">
                  <c:v>5.1019582604302958</c:v>
                </c:pt>
                <c:pt idx="1049">
                  <c:v>5.1157264022399067</c:v>
                </c:pt>
                <c:pt idx="1050">
                  <c:v>5.1684546310729749</c:v>
                </c:pt>
                <c:pt idx="1051">
                  <c:v>5.3433223958157017</c:v>
                </c:pt>
                <c:pt idx="1052">
                  <c:v>5.5307846329925727</c:v>
                </c:pt>
                <c:pt idx="1053">
                  <c:v>5.6782885113868655</c:v>
                </c:pt>
                <c:pt idx="1054">
                  <c:v>5.8170060651130324</c:v>
                </c:pt>
                <c:pt idx="1055">
                  <c:v>5.9212404437347192</c:v>
                </c:pt>
                <c:pt idx="1056">
                  <c:v>5.9634334579119983</c:v>
                </c:pt>
                <c:pt idx="1057">
                  <c:v>6.0763568931571905</c:v>
                </c:pt>
                <c:pt idx="1058">
                  <c:v>6.1733139409015321</c:v>
                </c:pt>
                <c:pt idx="1059">
                  <c:v>6.2265854424990197</c:v>
                </c:pt>
                <c:pt idx="1060">
                  <c:v>6.2412314067060235</c:v>
                </c:pt>
                <c:pt idx="1061">
                  <c:v>6.1640916711960259</c:v>
                </c:pt>
                <c:pt idx="1062">
                  <c:v>6.0245945448954261</c:v>
                </c:pt>
                <c:pt idx="1063">
                  <c:v>5.8820782748103788</c:v>
                </c:pt>
                <c:pt idx="1064">
                  <c:v>5.6997555812258351</c:v>
                </c:pt>
                <c:pt idx="1065">
                  <c:v>5.5502018963243236</c:v>
                </c:pt>
                <c:pt idx="1066">
                  <c:v>5.3945488555792664</c:v>
                </c:pt>
                <c:pt idx="1067">
                  <c:v>5.285122626189092</c:v>
                </c:pt>
                <c:pt idx="1068">
                  <c:v>5.1776066896925057</c:v>
                </c:pt>
                <c:pt idx="1069">
                  <c:v>5.124956216982314</c:v>
                </c:pt>
                <c:pt idx="1070">
                  <c:v>5.1094629579638653</c:v>
                </c:pt>
                <c:pt idx="1071">
                  <c:v>5.0412593044450649</c:v>
                </c:pt>
                <c:pt idx="1072">
                  <c:v>4.9326171018428688</c:v>
                </c:pt>
                <c:pt idx="1073">
                  <c:v>4.7718356506916502</c:v>
                </c:pt>
                <c:pt idx="1074">
                  <c:v>4.6034903858803027</c:v>
                </c:pt>
                <c:pt idx="1075">
                  <c:v>4.4121895366605486</c:v>
                </c:pt>
                <c:pt idx="1076">
                  <c:v>4.270519040058061</c:v>
                </c:pt>
                <c:pt idx="1077">
                  <c:v>4.105687005561272</c:v>
                </c:pt>
                <c:pt idx="1078">
                  <c:v>4.0019846535984671</c:v>
                </c:pt>
                <c:pt idx="1079">
                  <c:v>3.960776044093782</c:v>
                </c:pt>
                <c:pt idx="1080">
                  <c:v>3.8302210792422429</c:v>
                </c:pt>
                <c:pt idx="1081">
                  <c:v>3.6701923426395866</c:v>
                </c:pt>
                <c:pt idx="1082">
                  <c:v>3.5727187220512442</c:v>
                </c:pt>
                <c:pt idx="1083">
                  <c:v>3.5020892672095605</c:v>
                </c:pt>
                <c:pt idx="1084">
                  <c:v>3.3340772794456868</c:v>
                </c:pt>
                <c:pt idx="1085">
                  <c:v>3.2255541305316631</c:v>
                </c:pt>
                <c:pt idx="1086">
                  <c:v>3.2237108194442756</c:v>
                </c:pt>
                <c:pt idx="1087">
                  <c:v>3.2251578446517359</c:v>
                </c:pt>
                <c:pt idx="1088">
                  <c:v>3.2772947856680825</c:v>
                </c:pt>
                <c:pt idx="1089">
                  <c:v>3.2851604700663559</c:v>
                </c:pt>
                <c:pt idx="1090">
                  <c:v>3.3398054347306703</c:v>
                </c:pt>
                <c:pt idx="1091">
                  <c:v>3.4197416155917386</c:v>
                </c:pt>
                <c:pt idx="1092">
                  <c:v>3.5191845379597657</c:v>
                </c:pt>
                <c:pt idx="1093">
                  <c:v>3.6319575264375703</c:v>
                </c:pt>
                <c:pt idx="1094">
                  <c:v>3.7232137870294073</c:v>
                </c:pt>
                <c:pt idx="1095">
                  <c:v>3.7273472643096328</c:v>
                </c:pt>
                <c:pt idx="1096">
                  <c:v>3.6869737080171929</c:v>
                </c:pt>
                <c:pt idx="1097">
                  <c:v>3.6319377728960309</c:v>
                </c:pt>
                <c:pt idx="1098">
                  <c:v>3.5365846181337695</c:v>
                </c:pt>
                <c:pt idx="1099">
                  <c:v>3.4657826794476647</c:v>
                </c:pt>
                <c:pt idx="1100">
                  <c:v>3.4200157992726679</c:v>
                </c:pt>
                <c:pt idx="1101">
                  <c:v>3.4773460343770184</c:v>
                </c:pt>
                <c:pt idx="1102">
                  <c:v>3.4270049284889068</c:v>
                </c:pt>
                <c:pt idx="1103">
                  <c:v>3.2690036466181258</c:v>
                </c:pt>
                <c:pt idx="1104">
                  <c:v>3.1917434562789606</c:v>
                </c:pt>
                <c:pt idx="1105">
                  <c:v>3.0793042013274321</c:v>
                </c:pt>
                <c:pt idx="1106">
                  <c:v>2.9758886286542143</c:v>
                </c:pt>
                <c:pt idx="1107">
                  <c:v>2.8529467415959511</c:v>
                </c:pt>
                <c:pt idx="1108">
                  <c:v>2.7374845446648788</c:v>
                </c:pt>
                <c:pt idx="1109">
                  <c:v>2.6709950537753846</c:v>
                </c:pt>
                <c:pt idx="1110">
                  <c:v>2.5289329164401004</c:v>
                </c:pt>
                <c:pt idx="1111">
                  <c:v>2.3635121882404064</c:v>
                </c:pt>
                <c:pt idx="1112">
                  <c:v>2.2836872797140551</c:v>
                </c:pt>
                <c:pt idx="1113">
                  <c:v>2.2254412784669126</c:v>
                </c:pt>
                <c:pt idx="1114">
                  <c:v>2.2061291125692573</c:v>
                </c:pt>
                <c:pt idx="1115">
                  <c:v>2.2019968009004964</c:v>
                </c:pt>
                <c:pt idx="1116">
                  <c:v>2.1562885940963268</c:v>
                </c:pt>
                <c:pt idx="1117">
                  <c:v>2.059254099599094</c:v>
                </c:pt>
                <c:pt idx="1118">
                  <c:v>1.9940125512315259</c:v>
                </c:pt>
                <c:pt idx="1119">
                  <c:v>2.003382539847006</c:v>
                </c:pt>
                <c:pt idx="1120">
                  <c:v>2.0608739343110494</c:v>
                </c:pt>
                <c:pt idx="1121">
                  <c:v>2.1493618249336079</c:v>
                </c:pt>
                <c:pt idx="1122">
                  <c:v>2.2263138010412744</c:v>
                </c:pt>
                <c:pt idx="1123">
                  <c:v>2.2962540238557492</c:v>
                </c:pt>
                <c:pt idx="1124">
                  <c:v>2.4028989824932006</c:v>
                </c:pt>
                <c:pt idx="1125">
                  <c:v>2.497665251226743</c:v>
                </c:pt>
                <c:pt idx="1126">
                  <c:v>2.6264970092803779</c:v>
                </c:pt>
                <c:pt idx="1127">
                  <c:v>2.7398101289624264</c:v>
                </c:pt>
                <c:pt idx="1128">
                  <c:v>2.8255217094500416</c:v>
                </c:pt>
                <c:pt idx="1129">
                  <c:v>2.9779339726086733</c:v>
                </c:pt>
                <c:pt idx="1130">
                  <c:v>3.1432499305988766</c:v>
                </c:pt>
                <c:pt idx="1131">
                  <c:v>3.330811557837563</c:v>
                </c:pt>
                <c:pt idx="1132">
                  <c:v>3.4787910665549981</c:v>
                </c:pt>
                <c:pt idx="1133">
                  <c:v>3.6274783795111967</c:v>
                </c:pt>
                <c:pt idx="1134">
                  <c:v>3.7887328392665558</c:v>
                </c:pt>
                <c:pt idx="1135">
                  <c:v>3.9026276194122995</c:v>
                </c:pt>
                <c:pt idx="1136">
                  <c:v>3.9676606224747188</c:v>
                </c:pt>
                <c:pt idx="1137">
                  <c:v>3.9846320438229839</c:v>
                </c:pt>
                <c:pt idx="1138">
                  <c:v>3.9994557637723243</c:v>
                </c:pt>
                <c:pt idx="1139">
                  <c:v>3.9977654089285664</c:v>
                </c:pt>
                <c:pt idx="1140">
                  <c:v>4.0602198817835431</c:v>
                </c:pt>
                <c:pt idx="1141">
                  <c:v>4.0272825248137138</c:v>
                </c:pt>
                <c:pt idx="1142">
                  <c:v>3.9600301687567572</c:v>
                </c:pt>
                <c:pt idx="1143">
                  <c:v>3.9596745703599612</c:v>
                </c:pt>
                <c:pt idx="1144">
                  <c:v>3.9338741179889891</c:v>
                </c:pt>
                <c:pt idx="1145">
                  <c:v>3.9075132536225117</c:v>
                </c:pt>
                <c:pt idx="1146">
                  <c:v>3.8585085176141254</c:v>
                </c:pt>
                <c:pt idx="1147">
                  <c:v>3.7710990711810668</c:v>
                </c:pt>
                <c:pt idx="1148">
                  <c:v>3.6539123652808141</c:v>
                </c:pt>
                <c:pt idx="1149">
                  <c:v>3.6208563237207509</c:v>
                </c:pt>
                <c:pt idx="1150">
                  <c:v>3.7248499656166723</c:v>
                </c:pt>
                <c:pt idx="1151">
                  <c:v>3.8919546204366489</c:v>
                </c:pt>
                <c:pt idx="1152">
                  <c:v>4.0673434547402323</c:v>
                </c:pt>
                <c:pt idx="1153">
                  <c:v>4.2024385337281078</c:v>
                </c:pt>
                <c:pt idx="1154">
                  <c:v>4.2537751933144587</c:v>
                </c:pt>
                <c:pt idx="1155">
                  <c:v>4.3276486069090883</c:v>
                </c:pt>
                <c:pt idx="1156">
                  <c:v>4.3860773706441405</c:v>
                </c:pt>
                <c:pt idx="1157">
                  <c:v>4.4646412089020426</c:v>
                </c:pt>
                <c:pt idx="1158">
                  <c:v>4.5949833581239359</c:v>
                </c:pt>
                <c:pt idx="1159">
                  <c:v>4.7983130831469945</c:v>
                </c:pt>
                <c:pt idx="1160">
                  <c:v>5.0129818432144635</c:v>
                </c:pt>
                <c:pt idx="1161">
                  <c:v>5.1475970280830765</c:v>
                </c:pt>
                <c:pt idx="1162">
                  <c:v>5.2310713962859161</c:v>
                </c:pt>
                <c:pt idx="1163">
                  <c:v>5.3048109611213281</c:v>
                </c:pt>
                <c:pt idx="1164">
                  <c:v>5.4332100059760391</c:v>
                </c:pt>
                <c:pt idx="1165">
                  <c:v>5.4655126765954947</c:v>
                </c:pt>
                <c:pt idx="1166">
                  <c:v>5.4621683008156126</c:v>
                </c:pt>
                <c:pt idx="1167">
                  <c:v>5.4124679133766467</c:v>
                </c:pt>
                <c:pt idx="1168">
                  <c:v>5.4393648898890561</c:v>
                </c:pt>
                <c:pt idx="1169">
                  <c:v>5.4739158022498602</c:v>
                </c:pt>
                <c:pt idx="1170">
                  <c:v>5.4999396230715609</c:v>
                </c:pt>
                <c:pt idx="1171">
                  <c:v>5.5197934515635536</c:v>
                </c:pt>
                <c:pt idx="1172">
                  <c:v>5.4720126786830905</c:v>
                </c:pt>
                <c:pt idx="1173">
                  <c:v>5.3643268661596197</c:v>
                </c:pt>
                <c:pt idx="1174">
                  <c:v>5.3187462905296634</c:v>
                </c:pt>
                <c:pt idx="1175">
                  <c:v>5.2186869959935738</c:v>
                </c:pt>
                <c:pt idx="1176">
                  <c:v>5.0974835897570125</c:v>
                </c:pt>
                <c:pt idx="1177">
                  <c:v>5.0231685498931338</c:v>
                </c:pt>
                <c:pt idx="1178">
                  <c:v>4.9240430700810078</c:v>
                </c:pt>
                <c:pt idx="1179">
                  <c:v>4.8332339960366326</c:v>
                </c:pt>
                <c:pt idx="1180">
                  <c:v>4.6937624188270357</c:v>
                </c:pt>
                <c:pt idx="1181">
                  <c:v>4.6587629399985886</c:v>
                </c:pt>
                <c:pt idx="1182">
                  <c:v>4.64186812441159</c:v>
                </c:pt>
                <c:pt idx="1183">
                  <c:v>4.7030633744776509</c:v>
                </c:pt>
                <c:pt idx="1184">
                  <c:v>4.909103387884695</c:v>
                </c:pt>
                <c:pt idx="1185">
                  <c:v>5.1115409578892868</c:v>
                </c:pt>
                <c:pt idx="1186">
                  <c:v>5.1386486671189235</c:v>
                </c:pt>
                <c:pt idx="1187">
                  <c:v>5.2082333805850398</c:v>
                </c:pt>
                <c:pt idx="1188">
                  <c:v>5.2534880299353013</c:v>
                </c:pt>
                <c:pt idx="1189">
                  <c:v>5.2395988301469343</c:v>
                </c:pt>
                <c:pt idx="1190">
                  <c:v>5.109717544056072</c:v>
                </c:pt>
                <c:pt idx="1191">
                  <c:v>4.9625864126852512</c:v>
                </c:pt>
                <c:pt idx="1192">
                  <c:v>4.8990448601840129</c:v>
                </c:pt>
                <c:pt idx="1193">
                  <c:v>4.8569555784852927</c:v>
                </c:pt>
                <c:pt idx="1194">
                  <c:v>4.8861726488029698</c:v>
                </c:pt>
                <c:pt idx="1195">
                  <c:v>4.8352411965096511</c:v>
                </c:pt>
                <c:pt idx="1196">
                  <c:v>4.7299501891713902</c:v>
                </c:pt>
                <c:pt idx="1197">
                  <c:v>4.6906202718395082</c:v>
                </c:pt>
                <c:pt idx="1198">
                  <c:v>4.7185871077643871</c:v>
                </c:pt>
                <c:pt idx="1199">
                  <c:v>4.8172165346926636</c:v>
                </c:pt>
                <c:pt idx="1200">
                  <c:v>4.9020247955679137</c:v>
                </c:pt>
                <c:pt idx="1201">
                  <c:v>4.9199877101497975</c:v>
                </c:pt>
                <c:pt idx="1202">
                  <c:v>4.9216068677086557</c:v>
                </c:pt>
                <c:pt idx="1203">
                  <c:v>4.9744678912835427</c:v>
                </c:pt>
                <c:pt idx="1204">
                  <c:v>5.0536285515389858</c:v>
                </c:pt>
                <c:pt idx="1205">
                  <c:v>5.0112194323686392</c:v>
                </c:pt>
                <c:pt idx="1206">
                  <c:v>5.0374520154391682</c:v>
                </c:pt>
                <c:pt idx="1207">
                  <c:v>5.0200911873782719</c:v>
                </c:pt>
                <c:pt idx="1208">
                  <c:v>5.0618930815023475</c:v>
                </c:pt>
                <c:pt idx="1209">
                  <c:v>5.1983433745209418</c:v>
                </c:pt>
                <c:pt idx="1210">
                  <c:v>5.3851452449128745</c:v>
                </c:pt>
                <c:pt idx="1211">
                  <c:v>5.5909364714880923</c:v>
                </c:pt>
                <c:pt idx="1212">
                  <c:v>5.8481608731929651</c:v>
                </c:pt>
                <c:pt idx="1213">
                  <c:v>6.0817135202295969</c:v>
                </c:pt>
                <c:pt idx="1214">
                  <c:v>6.2020785272383367</c:v>
                </c:pt>
                <c:pt idx="1215">
                  <c:v>6.3360872320706791</c:v>
                </c:pt>
                <c:pt idx="1216">
                  <c:v>6.4867165351740166</c:v>
                </c:pt>
                <c:pt idx="1217">
                  <c:v>6.5209608584441554</c:v>
                </c:pt>
                <c:pt idx="1218">
                  <c:v>6.4524945733620358</c:v>
                </c:pt>
                <c:pt idx="1219">
                  <c:v>6.3438638800475902</c:v>
                </c:pt>
                <c:pt idx="1220">
                  <c:v>6.1745153506459074</c:v>
                </c:pt>
                <c:pt idx="1221">
                  <c:v>5.8955928704563076</c:v>
                </c:pt>
                <c:pt idx="1222">
                  <c:v>5.5098152781004233</c:v>
                </c:pt>
                <c:pt idx="1223">
                  <c:v>5.1888035385885507</c:v>
                </c:pt>
                <c:pt idx="1224">
                  <c:v>4.9547467861895429</c:v>
                </c:pt>
                <c:pt idx="1225">
                  <c:v>4.7694384767887463</c:v>
                </c:pt>
                <c:pt idx="1226">
                  <c:v>4.6006135080926569</c:v>
                </c:pt>
                <c:pt idx="1227">
                  <c:v>4.4530219139622362</c:v>
                </c:pt>
                <c:pt idx="1228">
                  <c:v>4.4387008575183611</c:v>
                </c:pt>
                <c:pt idx="1229">
                  <c:v>4.4510939077294145</c:v>
                </c:pt>
                <c:pt idx="1230">
                  <c:v>4.5179445438026464</c:v>
                </c:pt>
                <c:pt idx="1231">
                  <c:v>4.6133445080613109</c:v>
                </c:pt>
                <c:pt idx="1232">
                  <c:v>4.6183212583408375</c:v>
                </c:pt>
                <c:pt idx="1233">
                  <c:v>4.7686903151195699</c:v>
                </c:pt>
                <c:pt idx="1234">
                  <c:v>4.8634472762709908</c:v>
                </c:pt>
                <c:pt idx="1235">
                  <c:v>4.9740191186535476</c:v>
                </c:pt>
                <c:pt idx="1236">
                  <c:v>5.0774616190530297</c:v>
                </c:pt>
                <c:pt idx="1237">
                  <c:v>5.0578819875898819</c:v>
                </c:pt>
                <c:pt idx="1238">
                  <c:v>5.0774226548518593</c:v>
                </c:pt>
                <c:pt idx="1239">
                  <c:v>5.0247479571574303</c:v>
                </c:pt>
                <c:pt idx="1240">
                  <c:v>4.9985499225410974</c:v>
                </c:pt>
                <c:pt idx="1241">
                  <c:v>5.0042569181365542</c:v>
                </c:pt>
                <c:pt idx="1242">
                  <c:v>5.0926347236821021</c:v>
                </c:pt>
                <c:pt idx="1243">
                  <c:v>5.1631386071650267</c:v>
                </c:pt>
                <c:pt idx="1244">
                  <c:v>5.1876624411645773</c:v>
                </c:pt>
                <c:pt idx="1245">
                  <c:v>5.2333975047739738</c:v>
                </c:pt>
                <c:pt idx="1246">
                  <c:v>5.2700159374170177</c:v>
                </c:pt>
                <c:pt idx="1247">
                  <c:v>5.2835099295070869</c:v>
                </c:pt>
                <c:pt idx="1248">
                  <c:v>5.269229219402936</c:v>
                </c:pt>
                <c:pt idx="1249">
                  <c:v>5.2607832855655694</c:v>
                </c:pt>
                <c:pt idx="1250">
                  <c:v>5.1545495948809421</c:v>
                </c:pt>
                <c:pt idx="1251">
                  <c:v>5.1116807105278559</c:v>
                </c:pt>
                <c:pt idx="1252">
                  <c:v>5.1055863633082916</c:v>
                </c:pt>
                <c:pt idx="1253">
                  <c:v>5.1360099486183195</c:v>
                </c:pt>
                <c:pt idx="1254">
                  <c:v>5.1523822354658995</c:v>
                </c:pt>
                <c:pt idx="1255">
                  <c:v>5.1390761983861237</c:v>
                </c:pt>
                <c:pt idx="1256">
                  <c:v>5.1100293508419226</c:v>
                </c:pt>
                <c:pt idx="1257">
                  <c:v>5.1539928546329001</c:v>
                </c:pt>
                <c:pt idx="1258">
                  <c:v>5.2188192283824808</c:v>
                </c:pt>
                <c:pt idx="1259">
                  <c:v>5.3092375545220349</c:v>
                </c:pt>
                <c:pt idx="1260">
                  <c:v>5.3252846775049525</c:v>
                </c:pt>
                <c:pt idx="1261">
                  <c:v>5.3645290267097012</c:v>
                </c:pt>
                <c:pt idx="1262">
                  <c:v>5.3588197625907243</c:v>
                </c:pt>
                <c:pt idx="1263">
                  <c:v>5.3914929340603841</c:v>
                </c:pt>
                <c:pt idx="1264">
                  <c:v>5.4042897364403286</c:v>
                </c:pt>
                <c:pt idx="1265">
                  <c:v>5.3526478334464942</c:v>
                </c:pt>
                <c:pt idx="1266">
                  <c:v>5.2661657805456521</c:v>
                </c:pt>
                <c:pt idx="1267">
                  <c:v>5.1281687305892003</c:v>
                </c:pt>
                <c:pt idx="1268">
                  <c:v>5.0125858796997775</c:v>
                </c:pt>
                <c:pt idx="1269">
                  <c:v>4.9266921470456371</c:v>
                </c:pt>
                <c:pt idx="1270">
                  <c:v>4.8920137730580366</c:v>
                </c:pt>
                <c:pt idx="1271">
                  <c:v>4.8518441920316953</c:v>
                </c:pt>
                <c:pt idx="1272">
                  <c:v>4.764606762085541</c:v>
                </c:pt>
                <c:pt idx="1273">
                  <c:v>4.668065167494059</c:v>
                </c:pt>
                <c:pt idx="1274">
                  <c:v>4.5393367355782512</c:v>
                </c:pt>
                <c:pt idx="1275">
                  <c:v>4.4168776949661064</c:v>
                </c:pt>
                <c:pt idx="1276">
                  <c:v>4.3071181535655718</c:v>
                </c:pt>
                <c:pt idx="1277">
                  <c:v>4.257992316718374</c:v>
                </c:pt>
                <c:pt idx="1278">
                  <c:v>4.2091381526225051</c:v>
                </c:pt>
                <c:pt idx="1279">
                  <c:v>4.1649528200492991</c:v>
                </c:pt>
                <c:pt idx="1280">
                  <c:v>4.1142458311931627</c:v>
                </c:pt>
                <c:pt idx="1281">
                  <c:v>4.00476335446674</c:v>
                </c:pt>
                <c:pt idx="1282">
                  <c:v>3.9170314067042327</c:v>
                </c:pt>
                <c:pt idx="1283">
                  <c:v>3.868500911624547</c:v>
                </c:pt>
                <c:pt idx="1284">
                  <c:v>3.9050552604388589</c:v>
                </c:pt>
                <c:pt idx="1285">
                  <c:v>3.9940143966625632</c:v>
                </c:pt>
                <c:pt idx="1286">
                  <c:v>4.0772917876833947</c:v>
                </c:pt>
                <c:pt idx="1287">
                  <c:v>4.2092774518011931</c:v>
                </c:pt>
                <c:pt idx="1288">
                  <c:v>4.3582857488870124</c:v>
                </c:pt>
                <c:pt idx="1289">
                  <c:v>4.5228522351904967</c:v>
                </c:pt>
                <c:pt idx="1290">
                  <c:v>4.7773434957024437</c:v>
                </c:pt>
                <c:pt idx="1291">
                  <c:v>5.015712058847166</c:v>
                </c:pt>
                <c:pt idx="1292">
                  <c:v>5.200138052174073</c:v>
                </c:pt>
                <c:pt idx="1293">
                  <c:v>5.3197847385471686</c:v>
                </c:pt>
                <c:pt idx="1294">
                  <c:v>5.3860352936654632</c:v>
                </c:pt>
                <c:pt idx="1295">
                  <c:v>5.4381998280117898</c:v>
                </c:pt>
                <c:pt idx="1296">
                  <c:v>5.453734549218332</c:v>
                </c:pt>
                <c:pt idx="1297">
                  <c:v>5.4554553265553061</c:v>
                </c:pt>
                <c:pt idx="1298">
                  <c:v>5.4393113746640545</c:v>
                </c:pt>
                <c:pt idx="1299">
                  <c:v>5.4335143857082144</c:v>
                </c:pt>
                <c:pt idx="1300">
                  <c:v>5.358228313016129</c:v>
                </c:pt>
                <c:pt idx="1301">
                  <c:v>5.1994680711026149</c:v>
                </c:pt>
                <c:pt idx="1302">
                  <c:v>5.0459436144571397</c:v>
                </c:pt>
                <c:pt idx="1303">
                  <c:v>4.9953207151923067</c:v>
                </c:pt>
                <c:pt idx="1304">
                  <c:v>5.06354327791008</c:v>
                </c:pt>
                <c:pt idx="1305">
                  <c:v>4.9951666302075184</c:v>
                </c:pt>
                <c:pt idx="1306">
                  <c:v>4.9812626976747616</c:v>
                </c:pt>
                <c:pt idx="1307">
                  <c:v>4.9975292638378193</c:v>
                </c:pt>
                <c:pt idx="1308">
                  <c:v>5.0174505861628118</c:v>
                </c:pt>
                <c:pt idx="1309">
                  <c:v>5.0288949145512323</c:v>
                </c:pt>
                <c:pt idx="1310">
                  <c:v>5.0704397505979264</c:v>
                </c:pt>
                <c:pt idx="1311">
                  <c:v>4.9643410145448392</c:v>
                </c:pt>
                <c:pt idx="1312">
                  <c:v>4.8396926570372232</c:v>
                </c:pt>
                <c:pt idx="1313">
                  <c:v>4.7916939798830409</c:v>
                </c:pt>
                <c:pt idx="1314">
                  <c:v>4.7157303088087037</c:v>
                </c:pt>
                <c:pt idx="1315">
                  <c:v>4.7153586069695184</c:v>
                </c:pt>
                <c:pt idx="1316">
                  <c:v>4.7201171898662126</c:v>
                </c:pt>
                <c:pt idx="1317">
                  <c:v>4.7671540212317565</c:v>
                </c:pt>
                <c:pt idx="1318">
                  <c:v>4.7298742400939879</c:v>
                </c:pt>
                <c:pt idx="1319">
                  <c:v>4.7643687763716551</c:v>
                </c:pt>
                <c:pt idx="1320">
                  <c:v>4.8448937094918083</c:v>
                </c:pt>
                <c:pt idx="1321">
                  <c:v>4.9844884894296184</c:v>
                </c:pt>
                <c:pt idx="1322">
                  <c:v>5.1861022054146151</c:v>
                </c:pt>
                <c:pt idx="1323">
                  <c:v>5.3186149204802149</c:v>
                </c:pt>
                <c:pt idx="1324">
                  <c:v>5.4257009146535191</c:v>
                </c:pt>
                <c:pt idx="1325">
                  <c:v>5.4793121123813204</c:v>
                </c:pt>
                <c:pt idx="1326">
                  <c:v>5.5257498621111285</c:v>
                </c:pt>
                <c:pt idx="1327">
                  <c:v>5.5922255512577772</c:v>
                </c:pt>
                <c:pt idx="1328">
                  <c:v>5.6363708977158984</c:v>
                </c:pt>
                <c:pt idx="1329">
                  <c:v>5.6724971893513674</c:v>
                </c:pt>
                <c:pt idx="1330">
                  <c:v>5.746782511101677</c:v>
                </c:pt>
                <c:pt idx="1331">
                  <c:v>5.8001811331802351</c:v>
                </c:pt>
                <c:pt idx="1332">
                  <c:v>5.9383639578651346</c:v>
                </c:pt>
                <c:pt idx="1333">
                  <c:v>6.041401289452125</c:v>
                </c:pt>
                <c:pt idx="1334">
                  <c:v>6.0652962298126587</c:v>
                </c:pt>
                <c:pt idx="1335">
                  <c:v>6.1234580084777166</c:v>
                </c:pt>
                <c:pt idx="1336">
                  <c:v>6.224832700162457</c:v>
                </c:pt>
                <c:pt idx="1337">
                  <c:v>6.2495905837723837</c:v>
                </c:pt>
                <c:pt idx="1338">
                  <c:v>6.2536311583638273</c:v>
                </c:pt>
                <c:pt idx="1339">
                  <c:v>6.1607295325834821</c:v>
                </c:pt>
                <c:pt idx="1340">
                  <c:v>6.1192981448614976</c:v>
                </c:pt>
                <c:pt idx="1341">
                  <c:v>6.1954677290482572</c:v>
                </c:pt>
                <c:pt idx="1342">
                  <c:v>6.3753774097940124</c:v>
                </c:pt>
                <c:pt idx="1343">
                  <c:v>6.5043585455822743</c:v>
                </c:pt>
                <c:pt idx="1344">
                  <c:v>6.6165083140491188</c:v>
                </c:pt>
                <c:pt idx="1345">
                  <c:v>6.7367558618152037</c:v>
                </c:pt>
                <c:pt idx="1346">
                  <c:v>6.9498161076194469</c:v>
                </c:pt>
                <c:pt idx="1347">
                  <c:v>7.1397335052906543</c:v>
                </c:pt>
                <c:pt idx="1348">
                  <c:v>7.2259860911968676</c:v>
                </c:pt>
                <c:pt idx="1349">
                  <c:v>7.2762571790020356</c:v>
                </c:pt>
                <c:pt idx="1350">
                  <c:v>7.1935851611267383</c:v>
                </c:pt>
                <c:pt idx="1351">
                  <c:v>7.0818703078876082</c:v>
                </c:pt>
                <c:pt idx="1352">
                  <c:v>7.0277013660229839</c:v>
                </c:pt>
                <c:pt idx="1353">
                  <c:v>7.0386034390986767</c:v>
                </c:pt>
                <c:pt idx="1354">
                  <c:v>7.0351446425442958</c:v>
                </c:pt>
                <c:pt idx="1355">
                  <c:v>7.0476781631201444</c:v>
                </c:pt>
                <c:pt idx="1356">
                  <c:v>7.0690034847494365</c:v>
                </c:pt>
                <c:pt idx="1357">
                  <c:v>7.0564591826854954</c:v>
                </c:pt>
                <c:pt idx="1358">
                  <c:v>7.0886999667851187</c:v>
                </c:pt>
                <c:pt idx="1359">
                  <c:v>7.1611061949461874</c:v>
                </c:pt>
                <c:pt idx="1360">
                  <c:v>7.3402371517488501</c:v>
                </c:pt>
                <c:pt idx="1361">
                  <c:v>7.518956161142329</c:v>
                </c:pt>
                <c:pt idx="1362">
                  <c:v>7.6358996334193892</c:v>
                </c:pt>
                <c:pt idx="1363">
                  <c:v>7.7482014512477795</c:v>
                </c:pt>
                <c:pt idx="1364">
                  <c:v>7.8254185024419138</c:v>
                </c:pt>
                <c:pt idx="1365">
                  <c:v>7.8459289495799087</c:v>
                </c:pt>
                <c:pt idx="1366">
                  <c:v>7.7731132491393726</c:v>
                </c:pt>
                <c:pt idx="1367">
                  <c:v>7.6538738432689355</c:v>
                </c:pt>
                <c:pt idx="1368">
                  <c:v>7.4938883334558737</c:v>
                </c:pt>
                <c:pt idx="1369">
                  <c:v>7.3664968473962853</c:v>
                </c:pt>
                <c:pt idx="1370">
                  <c:v>7.2356892505449188</c:v>
                </c:pt>
                <c:pt idx="1371">
                  <c:v>7.1940065611817055</c:v>
                </c:pt>
                <c:pt idx="1372">
                  <c:v>7.2153243827516755</c:v>
                </c:pt>
                <c:pt idx="1373">
                  <c:v>7.3021789214613886</c:v>
                </c:pt>
                <c:pt idx="1374">
                  <c:v>7.3844331721856653</c:v>
                </c:pt>
                <c:pt idx="1375">
                  <c:v>7.3679449709932783</c:v>
                </c:pt>
                <c:pt idx="1376">
                  <c:v>7.3250853090422989</c:v>
                </c:pt>
                <c:pt idx="1377">
                  <c:v>7.3054530241410109</c:v>
                </c:pt>
                <c:pt idx="1378">
                  <c:v>7.3775127513755212</c:v>
                </c:pt>
                <c:pt idx="1379">
                  <c:v>7.4046199817099607</c:v>
                </c:pt>
                <c:pt idx="1380">
                  <c:v>7.3406438539705841</c:v>
                </c:pt>
                <c:pt idx="1381">
                  <c:v>7.2520482788224401</c:v>
                </c:pt>
                <c:pt idx="1382">
                  <c:v>7.1177903177962341</c:v>
                </c:pt>
                <c:pt idx="1383">
                  <c:v>7.0380372064531</c:v>
                </c:pt>
                <c:pt idx="1384">
                  <c:v>6.9431441386491555</c:v>
                </c:pt>
                <c:pt idx="1385">
                  <c:v>6.8643301371950365</c:v>
                </c:pt>
                <c:pt idx="1386">
                  <c:v>6.7772308008156257</c:v>
                </c:pt>
                <c:pt idx="1387">
                  <c:v>6.7731782233417581</c:v>
                </c:pt>
                <c:pt idx="1388">
                  <c:v>6.8934349157626889</c:v>
                </c:pt>
                <c:pt idx="1389">
                  <c:v>7.0078004365889148</c:v>
                </c:pt>
                <c:pt idx="1390">
                  <c:v>7.0942374503960988</c:v>
                </c:pt>
                <c:pt idx="1391">
                  <c:v>7.0733170876476166</c:v>
                </c:pt>
                <c:pt idx="1392">
                  <c:v>7.0368448046989274</c:v>
                </c:pt>
                <c:pt idx="1393">
                  <c:v>7.0273129587945835</c:v>
                </c:pt>
                <c:pt idx="1394">
                  <c:v>7.1171149164853178</c:v>
                </c:pt>
                <c:pt idx="1395">
                  <c:v>7.144106338037143</c:v>
                </c:pt>
                <c:pt idx="1396">
                  <c:v>7.0840222639712707</c:v>
                </c:pt>
                <c:pt idx="1397">
                  <c:v>6.9860295608322058</c:v>
                </c:pt>
                <c:pt idx="1398">
                  <c:v>6.7767757544590594</c:v>
                </c:pt>
                <c:pt idx="1399">
                  <c:v>6.5597189932049247</c:v>
                </c:pt>
                <c:pt idx="1400">
                  <c:v>6.3270368505683159</c:v>
                </c:pt>
                <c:pt idx="1401">
                  <c:v>6.2078367061004505</c:v>
                </c:pt>
                <c:pt idx="1402">
                  <c:v>6.0544410156032642</c:v>
                </c:pt>
                <c:pt idx="1403">
                  <c:v>5.8309394944683719</c:v>
                </c:pt>
                <c:pt idx="1404">
                  <c:v>5.6147231139792444</c:v>
                </c:pt>
                <c:pt idx="1405">
                  <c:v>5.4192469589005015</c:v>
                </c:pt>
                <c:pt idx="1406">
                  <c:v>5.2731807413222</c:v>
                </c:pt>
                <c:pt idx="1407">
                  <c:v>5.1879194291791899</c:v>
                </c:pt>
                <c:pt idx="1408">
                  <c:v>5.0879135755626077</c:v>
                </c:pt>
                <c:pt idx="1409">
                  <c:v>4.978018541607276</c:v>
                </c:pt>
                <c:pt idx="1410">
                  <c:v>4.9222182851344813</c:v>
                </c:pt>
                <c:pt idx="1411">
                  <c:v>4.831890831658785</c:v>
                </c:pt>
                <c:pt idx="1412">
                  <c:v>4.8468476374674738</c:v>
                </c:pt>
                <c:pt idx="1413">
                  <c:v>4.9228384305216704</c:v>
                </c:pt>
                <c:pt idx="1414">
                  <c:v>4.9566082500902073</c:v>
                </c:pt>
                <c:pt idx="1415">
                  <c:v>4.9175508701623718</c:v>
                </c:pt>
                <c:pt idx="1416">
                  <c:v>4.8536232018312182</c:v>
                </c:pt>
                <c:pt idx="1417">
                  <c:v>4.8091636985139363</c:v>
                </c:pt>
                <c:pt idx="1418">
                  <c:v>4.8226416624195139</c:v>
                </c:pt>
                <c:pt idx="1419">
                  <c:v>4.8656437286211363</c:v>
                </c:pt>
                <c:pt idx="1420">
                  <c:v>4.9762034459470046</c:v>
                </c:pt>
                <c:pt idx="1421">
                  <c:v>5.0035909735031847</c:v>
                </c:pt>
                <c:pt idx="1422">
                  <c:v>5.0027220627476012</c:v>
                </c:pt>
                <c:pt idx="1423">
                  <c:v>4.9764313322083664</c:v>
                </c:pt>
                <c:pt idx="1424">
                  <c:v>4.993211655042181</c:v>
                </c:pt>
                <c:pt idx="1425">
                  <c:v>4.9223809957824001</c:v>
                </c:pt>
                <c:pt idx="1426">
                  <c:v>4.8913069218824861</c:v>
                </c:pt>
                <c:pt idx="1427">
                  <c:v>4.8886375761530054</c:v>
                </c:pt>
                <c:pt idx="1428">
                  <c:v>4.9618979083966428</c:v>
                </c:pt>
                <c:pt idx="1429">
                  <c:v>5.0250650920522766</c:v>
                </c:pt>
                <c:pt idx="1430">
                  <c:v>5.0297998519282165</c:v>
                </c:pt>
                <c:pt idx="1431">
                  <c:v>5.0327979227814525</c:v>
                </c:pt>
                <c:pt idx="1432">
                  <c:v>5.0632422533263686</c:v>
                </c:pt>
                <c:pt idx="1433">
                  <c:v>5.1407172820484854</c:v>
                </c:pt>
                <c:pt idx="1434">
                  <c:v>5.2659385529051663</c:v>
                </c:pt>
                <c:pt idx="1435">
                  <c:v>5.2573480840853222</c:v>
                </c:pt>
                <c:pt idx="1436">
                  <c:v>5.1734629605490685</c:v>
                </c:pt>
                <c:pt idx="1437">
                  <c:v>5.0616804135709179</c:v>
                </c:pt>
                <c:pt idx="1438">
                  <c:v>5.0543131488378235</c:v>
                </c:pt>
                <c:pt idx="1439">
                  <c:v>5.0724847711419416</c:v>
                </c:pt>
                <c:pt idx="1440">
                  <c:v>5.0798542628843544</c:v>
                </c:pt>
                <c:pt idx="1441">
                  <c:v>5.0905966242332052</c:v>
                </c:pt>
                <c:pt idx="1442">
                  <c:v>5.1223946319190867</c:v>
                </c:pt>
                <c:pt idx="1443">
                  <c:v>5.1830275948651181</c:v>
                </c:pt>
                <c:pt idx="1444">
                  <c:v>5.2485698775918905</c:v>
                </c:pt>
                <c:pt idx="1445">
                  <c:v>5.3812280239543373</c:v>
                </c:pt>
                <c:pt idx="1446">
                  <c:v>5.4725869500970807</c:v>
                </c:pt>
                <c:pt idx="1447">
                  <c:v>5.6193759125785681</c:v>
                </c:pt>
                <c:pt idx="1448">
                  <c:v>5.8747127056836401</c:v>
                </c:pt>
                <c:pt idx="1449">
                  <c:v>6.13830962112519</c:v>
                </c:pt>
                <c:pt idx="1450">
                  <c:v>6.3980915843931685</c:v>
                </c:pt>
                <c:pt idx="1451">
                  <c:v>6.5479112410331872</c:v>
                </c:pt>
                <c:pt idx="1452">
                  <c:v>6.6198662471400382</c:v>
                </c:pt>
                <c:pt idx="1453">
                  <c:v>6.6642385333022638</c:v>
                </c:pt>
                <c:pt idx="1454">
                  <c:v>6.7377961608693306</c:v>
                </c:pt>
                <c:pt idx="1455">
                  <c:v>6.8419676152585902</c:v>
                </c:pt>
                <c:pt idx="1456">
                  <c:v>6.9284438401283106</c:v>
                </c:pt>
                <c:pt idx="1457">
                  <c:v>7.0594371995429155</c:v>
                </c:pt>
                <c:pt idx="1458">
                  <c:v>7.136191121423666</c:v>
                </c:pt>
                <c:pt idx="1459">
                  <c:v>7.1915046314644515</c:v>
                </c:pt>
                <c:pt idx="1460">
                  <c:v>7.1570773642091288</c:v>
                </c:pt>
                <c:pt idx="1461">
                  <c:v>7.0175531319375501</c:v>
                </c:pt>
                <c:pt idx="1462">
                  <c:v>6.8187900600538933</c:v>
                </c:pt>
                <c:pt idx="1463">
                  <c:v>6.6641548611278285</c:v>
                </c:pt>
                <c:pt idx="1464">
                  <c:v>6.5976438339510644</c:v>
                </c:pt>
                <c:pt idx="1465">
                  <c:v>6.5253711262249627</c:v>
                </c:pt>
                <c:pt idx="1466">
                  <c:v>6.3474181153224603</c:v>
                </c:pt>
                <c:pt idx="1467">
                  <c:v>6.1808350126816025</c:v>
                </c:pt>
                <c:pt idx="1468">
                  <c:v>6.0594582328589004</c:v>
                </c:pt>
                <c:pt idx="1469">
                  <c:v>5.8980277316599166</c:v>
                </c:pt>
                <c:pt idx="1470">
                  <c:v>5.7110174335965143</c:v>
                </c:pt>
                <c:pt idx="1471">
                  <c:v>5.5768171936405535</c:v>
                </c:pt>
                <c:pt idx="1472">
                  <c:v>5.4770545535797206</c:v>
                </c:pt>
                <c:pt idx="1473">
                  <c:v>5.4221553703427476</c:v>
                </c:pt>
                <c:pt idx="1474">
                  <c:v>5.349542920209962</c:v>
                </c:pt>
                <c:pt idx="1475">
                  <c:v>5.2976433286934164</c:v>
                </c:pt>
                <c:pt idx="1476">
                  <c:v>5.3076419420840502</c:v>
                </c:pt>
                <c:pt idx="1477">
                  <c:v>5.2824393670255665</c:v>
                </c:pt>
                <c:pt idx="1478">
                  <c:v>5.3203633711626397</c:v>
                </c:pt>
                <c:pt idx="1479">
                  <c:v>5.4448708228397269</c:v>
                </c:pt>
                <c:pt idx="1480">
                  <c:v>5.614055757418746</c:v>
                </c:pt>
                <c:pt idx="1481">
                  <c:v>5.8393565610035241</c:v>
                </c:pt>
                <c:pt idx="1482">
                  <c:v>6.0224882868516021</c:v>
                </c:pt>
                <c:pt idx="1483">
                  <c:v>6.0376925392245271</c:v>
                </c:pt>
                <c:pt idx="1484">
                  <c:v>6.0440550158878628</c:v>
                </c:pt>
                <c:pt idx="1485">
                  <c:v>6.0262635243598517</c:v>
                </c:pt>
                <c:pt idx="1486">
                  <c:v>6.0339889364266623</c:v>
                </c:pt>
                <c:pt idx="1487">
                  <c:v>5.9658526797514266</c:v>
                </c:pt>
                <c:pt idx="1488">
                  <c:v>5.9296698847841354</c:v>
                </c:pt>
                <c:pt idx="1489">
                  <c:v>5.8966987825064496</c:v>
                </c:pt>
                <c:pt idx="1490">
                  <c:v>5.9045249383752481</c:v>
                </c:pt>
                <c:pt idx="1491">
                  <c:v>5.9017285152251198</c:v>
                </c:pt>
                <c:pt idx="1492">
                  <c:v>5.8476658744368093</c:v>
                </c:pt>
                <c:pt idx="1493">
                  <c:v>5.763750987599142</c:v>
                </c:pt>
                <c:pt idx="1494">
                  <c:v>5.8161647016960378</c:v>
                </c:pt>
                <c:pt idx="1495">
                  <c:v>5.837378525992535</c:v>
                </c:pt>
                <c:pt idx="1496">
                  <c:v>5.7884957156208383</c:v>
                </c:pt>
                <c:pt idx="1497">
                  <c:v>5.7955427757767524</c:v>
                </c:pt>
                <c:pt idx="1498">
                  <c:v>5.860808736127832</c:v>
                </c:pt>
                <c:pt idx="1499">
                  <c:v>5.9455618877480356</c:v>
                </c:pt>
                <c:pt idx="1500">
                  <c:v>6.00478906877981</c:v>
                </c:pt>
                <c:pt idx="1501">
                  <c:v>6.1079283890425513</c:v>
                </c:pt>
                <c:pt idx="1502">
                  <c:v>6.1123412575025498</c:v>
                </c:pt>
                <c:pt idx="1503">
                  <c:v>6.0436063866682836</c:v>
                </c:pt>
                <c:pt idx="1504">
                  <c:v>5.8740145617351791</c:v>
                </c:pt>
                <c:pt idx="1505">
                  <c:v>5.7626395529352381</c:v>
                </c:pt>
                <c:pt idx="1506">
                  <c:v>5.7070152966260705</c:v>
                </c:pt>
                <c:pt idx="1507">
                  <c:v>5.5586501750306887</c:v>
                </c:pt>
                <c:pt idx="1508">
                  <c:v>5.3463522627457163</c:v>
                </c:pt>
                <c:pt idx="1509">
                  <c:v>5.1304184460099114</c:v>
                </c:pt>
                <c:pt idx="1510">
                  <c:v>5.0301257527272023</c:v>
                </c:pt>
                <c:pt idx="1511">
                  <c:v>5.0537434168358173</c:v>
                </c:pt>
                <c:pt idx="1512">
                  <c:v>5.103937341696529</c:v>
                </c:pt>
                <c:pt idx="1513">
                  <c:v>5.1784657062503578</c:v>
                </c:pt>
                <c:pt idx="1514">
                  <c:v>5.2430262303852757</c:v>
                </c:pt>
                <c:pt idx="1515">
                  <c:v>5.3226341847601741</c:v>
                </c:pt>
                <c:pt idx="1516">
                  <c:v>5.4187931049188958</c:v>
                </c:pt>
                <c:pt idx="1517">
                  <c:v>5.5530904045039424</c:v>
                </c:pt>
                <c:pt idx="1518">
                  <c:v>5.7287683652309997</c:v>
                </c:pt>
                <c:pt idx="1519">
                  <c:v>5.9110162310137371</c:v>
                </c:pt>
                <c:pt idx="1520">
                  <c:v>6.0703849802689476</c:v>
                </c:pt>
                <c:pt idx="1521">
                  <c:v>6.2297603340877847</c:v>
                </c:pt>
                <c:pt idx="1522">
                  <c:v>6.3466586375346052</c:v>
                </c:pt>
                <c:pt idx="1523">
                  <c:v>6.4217686910539706</c:v>
                </c:pt>
                <c:pt idx="1524">
                  <c:v>6.5243657652424902</c:v>
                </c:pt>
                <c:pt idx="1525">
                  <c:v>6.5996197792504594</c:v>
                </c:pt>
                <c:pt idx="1526">
                  <c:v>6.8070343214832256</c:v>
                </c:pt>
                <c:pt idx="1527">
                  <c:v>6.9970801939071086</c:v>
                </c:pt>
                <c:pt idx="1528">
                  <c:v>7.0138606440941178</c:v>
                </c:pt>
                <c:pt idx="1529">
                  <c:v>6.9632120145994429</c:v>
                </c:pt>
                <c:pt idx="1530">
                  <c:v>6.9237556529007733</c:v>
                </c:pt>
                <c:pt idx="1531">
                  <c:v>6.8845539796346884</c:v>
                </c:pt>
                <c:pt idx="1532">
                  <c:v>6.8328745221537135</c:v>
                </c:pt>
                <c:pt idx="1533">
                  <c:v>6.8066246802935142</c:v>
                </c:pt>
                <c:pt idx="1534">
                  <c:v>6.8026134679889463</c:v>
                </c:pt>
                <c:pt idx="1535">
                  <c:v>6.8704264149931857</c:v>
                </c:pt>
                <c:pt idx="1536">
                  <c:v>6.9516131178951417</c:v>
                </c:pt>
                <c:pt idx="1537">
                  <c:v>6.9849024415136896</c:v>
                </c:pt>
                <c:pt idx="1538">
                  <c:v>7.0353432785863621</c:v>
                </c:pt>
                <c:pt idx="1539">
                  <c:v>7.0947993438533254</c:v>
                </c:pt>
                <c:pt idx="1540">
                  <c:v>7.0258910428469905</c:v>
                </c:pt>
                <c:pt idx="1541">
                  <c:v>6.9308233758585427</c:v>
                </c:pt>
                <c:pt idx="1542">
                  <c:v>6.908321291107419</c:v>
                </c:pt>
                <c:pt idx="1543">
                  <c:v>7.0455274074842631</c:v>
                </c:pt>
                <c:pt idx="1544">
                  <c:v>7.1624813302968677</c:v>
                </c:pt>
                <c:pt idx="1545">
                  <c:v>7.271444053081126</c:v>
                </c:pt>
                <c:pt idx="1546">
                  <c:v>7.2907728206729567</c:v>
                </c:pt>
                <c:pt idx="1547">
                  <c:v>7.2866189907337588</c:v>
                </c:pt>
                <c:pt idx="1548">
                  <c:v>7.2743094191833029</c:v>
                </c:pt>
                <c:pt idx="1549">
                  <c:v>7.183178059918867</c:v>
                </c:pt>
                <c:pt idx="1550">
                  <c:v>7.0964290940446597</c:v>
                </c:pt>
                <c:pt idx="1551">
                  <c:v>7.0741303983068935</c:v>
                </c:pt>
                <c:pt idx="1552">
                  <c:v>7.0883903736737626</c:v>
                </c:pt>
                <c:pt idx="1553">
                  <c:v>7.1378515344902791</c:v>
                </c:pt>
                <c:pt idx="1554">
                  <c:v>7.2073444586560358</c:v>
                </c:pt>
                <c:pt idx="1555">
                  <c:v>7.332141534542103</c:v>
                </c:pt>
                <c:pt idx="1556">
                  <c:v>7.5407864334938219</c:v>
                </c:pt>
                <c:pt idx="1557">
                  <c:v>7.7805369532169335</c:v>
                </c:pt>
                <c:pt idx="1558">
                  <c:v>8.0865034201475492</c:v>
                </c:pt>
                <c:pt idx="1559">
                  <c:v>8.3680616189942469</c:v>
                </c:pt>
                <c:pt idx="1560">
                  <c:v>8.5493034478388346</c:v>
                </c:pt>
                <c:pt idx="1561">
                  <c:v>8.606109284909504</c:v>
                </c:pt>
                <c:pt idx="1562">
                  <c:v>8.6591676056940798</c:v>
                </c:pt>
                <c:pt idx="1563">
                  <c:v>8.6009441634418806</c:v>
                </c:pt>
                <c:pt idx="1564">
                  <c:v>8.5279922390713896</c:v>
                </c:pt>
                <c:pt idx="1565">
                  <c:v>8.5514395995898731</c:v>
                </c:pt>
                <c:pt idx="1566">
                  <c:v>8.5987303795056231</c:v>
                </c:pt>
                <c:pt idx="1567">
                  <c:v>8.7547374400879399</c:v>
                </c:pt>
                <c:pt idx="1568">
                  <c:v>8.8686208076058772</c:v>
                </c:pt>
                <c:pt idx="1569">
                  <c:v>8.902218107691608</c:v>
                </c:pt>
                <c:pt idx="1570">
                  <c:v>9.0443936094749979</c:v>
                </c:pt>
                <c:pt idx="1571">
                  <c:v>9.0878034007663242</c:v>
                </c:pt>
                <c:pt idx="1572">
                  <c:v>9.1274146634449647</c:v>
                </c:pt>
                <c:pt idx="1573">
                  <c:v>9.1557129484272135</c:v>
                </c:pt>
                <c:pt idx="1574">
                  <c:v>9.3593631018615309</c:v>
                </c:pt>
                <c:pt idx="1575">
                  <c:v>9.5817372421166027</c:v>
                </c:pt>
                <c:pt idx="1576">
                  <c:v>9.6470728353745354</c:v>
                </c:pt>
                <c:pt idx="1577">
                  <c:v>9.6876602897052404</c:v>
                </c:pt>
                <c:pt idx="1578">
                  <c:v>9.6562879817669458</c:v>
                </c:pt>
                <c:pt idx="1579">
                  <c:v>9.529532843651829</c:v>
                </c:pt>
                <c:pt idx="1580">
                  <c:v>9.2647007211572294</c:v>
                </c:pt>
                <c:pt idx="1581">
                  <c:v>9.0704439272616622</c:v>
                </c:pt>
                <c:pt idx="1582">
                  <c:v>8.9515351095715019</c:v>
                </c:pt>
                <c:pt idx="1583">
                  <c:v>9.0138621495549263</c:v>
                </c:pt>
                <c:pt idx="1584">
                  <c:v>9.0877836536260368</c:v>
                </c:pt>
                <c:pt idx="1585">
                  <c:v>9.0357928967122128</c:v>
                </c:pt>
                <c:pt idx="1586">
                  <c:v>8.8233236239163411</c:v>
                </c:pt>
                <c:pt idx="1587">
                  <c:v>8.6270714267776381</c:v>
                </c:pt>
                <c:pt idx="1588">
                  <c:v>8.5488587222443488</c:v>
                </c:pt>
                <c:pt idx="1589">
                  <c:v>8.4006664659745649</c:v>
                </c:pt>
                <c:pt idx="1590">
                  <c:v>8.2420684149166572</c:v>
                </c:pt>
                <c:pt idx="1591">
                  <c:v>8.0993443858508893</c:v>
                </c:pt>
                <c:pt idx="1592">
                  <c:v>8.0338055353396598</c:v>
                </c:pt>
                <c:pt idx="1593">
                  <c:v>7.9571871147731912</c:v>
                </c:pt>
                <c:pt idx="1594">
                  <c:v>7.9016133582214554</c:v>
                </c:pt>
                <c:pt idx="1595">
                  <c:v>7.8716290629845584</c:v>
                </c:pt>
                <c:pt idx="1596">
                  <c:v>7.7886325535628087</c:v>
                </c:pt>
                <c:pt idx="1597">
                  <c:v>7.8150520382945272</c:v>
                </c:pt>
                <c:pt idx="1598">
                  <c:v>7.9672733657225354</c:v>
                </c:pt>
                <c:pt idx="1599">
                  <c:v>8.0613612951782052</c:v>
                </c:pt>
                <c:pt idx="1600">
                  <c:v>8.0142865496012483</c:v>
                </c:pt>
                <c:pt idx="1601">
                  <c:v>7.8447087725075253</c:v>
                </c:pt>
                <c:pt idx="1602">
                  <c:v>7.6803172640850805</c:v>
                </c:pt>
                <c:pt idx="1603">
                  <c:v>7.541235600007087</c:v>
                </c:pt>
                <c:pt idx="1604">
                  <c:v>7.4021836572859749</c:v>
                </c:pt>
                <c:pt idx="1605">
                  <c:v>7.32434851533821</c:v>
                </c:pt>
                <c:pt idx="1606">
                  <c:v>7.3576893974301729</c:v>
                </c:pt>
                <c:pt idx="1607">
                  <c:v>7.513301960407941</c:v>
                </c:pt>
                <c:pt idx="1608">
                  <c:v>7.5580185180136041</c:v>
                </c:pt>
                <c:pt idx="1609">
                  <c:v>7.5775470596890662</c:v>
                </c:pt>
                <c:pt idx="1610">
                  <c:v>7.505662115414145</c:v>
                </c:pt>
                <c:pt idx="1611">
                  <c:v>7.4239164011555596</c:v>
                </c:pt>
                <c:pt idx="1612">
                  <c:v>7.3080431277296478</c:v>
                </c:pt>
                <c:pt idx="1613">
                  <c:v>7.2014896174413909</c:v>
                </c:pt>
                <c:pt idx="1614">
                  <c:v>7.1430205601661623</c:v>
                </c:pt>
                <c:pt idx="1615">
                  <c:v>7.0804990831990544</c:v>
                </c:pt>
                <c:pt idx="1616">
                  <c:v>7.0116849448423393</c:v>
                </c:pt>
                <c:pt idx="1617">
                  <c:v>6.9910801925198092</c:v>
                </c:pt>
                <c:pt idx="1618">
                  <c:v>6.968855542356482</c:v>
                </c:pt>
                <c:pt idx="1619">
                  <c:v>7.017922316294098</c:v>
                </c:pt>
                <c:pt idx="1620">
                  <c:v>7.1053582350143776</c:v>
                </c:pt>
                <c:pt idx="1621">
                  <c:v>7.1707918438897416</c:v>
                </c:pt>
                <c:pt idx="1622">
                  <c:v>7.1725066652340947</c:v>
                </c:pt>
                <c:pt idx="1623">
                  <c:v>7.0416695471139255</c:v>
                </c:pt>
                <c:pt idx="1624">
                  <c:v>6.9188044075625452</c:v>
                </c:pt>
                <c:pt idx="1625">
                  <c:v>6.8508991956201486</c:v>
                </c:pt>
                <c:pt idx="1626">
                  <c:v>6.7378785069798903</c:v>
                </c:pt>
                <c:pt idx="1627">
                  <c:v>6.5703708558064147</c:v>
                </c:pt>
                <c:pt idx="1628">
                  <c:v>6.4601931603577603</c:v>
                </c:pt>
                <c:pt idx="1629">
                  <c:v>6.373490102625369</c:v>
                </c:pt>
                <c:pt idx="1630">
                  <c:v>6.2897788252258779</c:v>
                </c:pt>
                <c:pt idx="1631">
                  <c:v>6.1992187693641254</c:v>
                </c:pt>
                <c:pt idx="1632">
                  <c:v>5.9958350546166397</c:v>
                </c:pt>
                <c:pt idx="1633">
                  <c:v>5.8690377907431612</c:v>
                </c:pt>
                <c:pt idx="1634">
                  <c:v>5.8058011781081529</c:v>
                </c:pt>
                <c:pt idx="1635">
                  <c:v>5.7178178301082747</c:v>
                </c:pt>
                <c:pt idx="1636">
                  <c:v>5.6502148788514592</c:v>
                </c:pt>
                <c:pt idx="1637">
                  <c:v>5.5862362409693969</c:v>
                </c:pt>
                <c:pt idx="1638">
                  <c:v>5.4586196678994208</c:v>
                </c:pt>
                <c:pt idx="1639">
                  <c:v>5.3659029801160933</c:v>
                </c:pt>
                <c:pt idx="1640">
                  <c:v>5.342848573871918</c:v>
                </c:pt>
                <c:pt idx="1641">
                  <c:v>5.2899573701069125</c:v>
                </c:pt>
                <c:pt idx="1642">
                  <c:v>5.2978154631100862</c:v>
                </c:pt>
                <c:pt idx="1643">
                  <c:v>5.3170059155170639</c:v>
                </c:pt>
                <c:pt idx="1644">
                  <c:v>5.3709161942681733</c:v>
                </c:pt>
                <c:pt idx="1645">
                  <c:v>5.4689092213571531</c:v>
                </c:pt>
                <c:pt idx="1646">
                  <c:v>5.5942982953726554</c:v>
                </c:pt>
                <c:pt idx="1647">
                  <c:v>5.7424897902958669</c:v>
                </c:pt>
                <c:pt idx="1648">
                  <c:v>5.845688098793465</c:v>
                </c:pt>
                <c:pt idx="1649">
                  <c:v>5.9513491070565152</c:v>
                </c:pt>
                <c:pt idx="1650">
                  <c:v>6.0215638323110445</c:v>
                </c:pt>
                <c:pt idx="1651">
                  <c:v>5.9682493646309709</c:v>
                </c:pt>
                <c:pt idx="1652">
                  <c:v>5.9300110246558688</c:v>
                </c:pt>
                <c:pt idx="1653">
                  <c:v>5.8362183462546113</c:v>
                </c:pt>
                <c:pt idx="1654">
                  <c:v>5.839868470890222</c:v>
                </c:pt>
                <c:pt idx="1655">
                  <c:v>5.85307158438036</c:v>
                </c:pt>
                <c:pt idx="1656">
                  <c:v>5.8642472312158143</c:v>
                </c:pt>
                <c:pt idx="1657">
                  <c:v>5.864635159473675</c:v>
                </c:pt>
                <c:pt idx="1658">
                  <c:v>5.8627052601968117</c:v>
                </c:pt>
                <c:pt idx="1659">
                  <c:v>5.8036836915509227</c:v>
                </c:pt>
                <c:pt idx="1660">
                  <c:v>5.8534588048579179</c:v>
                </c:pt>
                <c:pt idx="1661">
                  <c:v>5.896437679662367</c:v>
                </c:pt>
                <c:pt idx="1662">
                  <c:v>5.8439789360805072</c:v>
                </c:pt>
                <c:pt idx="1663">
                  <c:v>5.8064798893873721</c:v>
                </c:pt>
                <c:pt idx="1664">
                  <c:v>5.6634861868393482</c:v>
                </c:pt>
                <c:pt idx="1665">
                  <c:v>5.4705448616206036</c:v>
                </c:pt>
                <c:pt idx="1666">
                  <c:v>5.2954451173606287</c:v>
                </c:pt>
                <c:pt idx="1667">
                  <c:v>5.140469889713831</c:v>
                </c:pt>
                <c:pt idx="1668">
                  <c:v>4.9819084126483588</c:v>
                </c:pt>
                <c:pt idx="1669">
                  <c:v>4.9444360195738133</c:v>
                </c:pt>
                <c:pt idx="1670">
                  <c:v>4.934718250390695</c:v>
                </c:pt>
                <c:pt idx="1671">
                  <c:v>4.9035491689446822</c:v>
                </c:pt>
                <c:pt idx="1672">
                  <c:v>4.8752571664060103</c:v>
                </c:pt>
                <c:pt idx="1673">
                  <c:v>4.8636720557652753</c:v>
                </c:pt>
                <c:pt idx="1674">
                  <c:v>4.8412311745476817</c:v>
                </c:pt>
                <c:pt idx="1675">
                  <c:v>4.8882791516600426</c:v>
                </c:pt>
                <c:pt idx="1676">
                  <c:v>4.9001501214218735</c:v>
                </c:pt>
                <c:pt idx="1677">
                  <c:v>4.8501675820197301</c:v>
                </c:pt>
                <c:pt idx="1678">
                  <c:v>4.7861662766328825</c:v>
                </c:pt>
                <c:pt idx="1679">
                  <c:v>4.8147747682057727</c:v>
                </c:pt>
                <c:pt idx="1680">
                  <c:v>4.8117031160217119</c:v>
                </c:pt>
                <c:pt idx="1681">
                  <c:v>4.826419372428516</c:v>
                </c:pt>
                <c:pt idx="1682">
                  <c:v>4.8002122748816412</c:v>
                </c:pt>
                <c:pt idx="1683">
                  <c:v>4.841798558181738</c:v>
                </c:pt>
                <c:pt idx="1684">
                  <c:v>4.9126194375888508</c:v>
                </c:pt>
                <c:pt idx="1685">
                  <c:v>5.0554234658043731</c:v>
                </c:pt>
                <c:pt idx="1686">
                  <c:v>5.1390380666532902</c:v>
                </c:pt>
                <c:pt idx="1687">
                  <c:v>5.2181768126581183</c:v>
                </c:pt>
                <c:pt idx="1688">
                  <c:v>5.2996669683601283</c:v>
                </c:pt>
                <c:pt idx="1689">
                  <c:v>5.3006733311284977</c:v>
                </c:pt>
                <c:pt idx="1690">
                  <c:v>5.2687887996485925</c:v>
                </c:pt>
                <c:pt idx="1691">
                  <c:v>5.2628795730136648</c:v>
                </c:pt>
                <c:pt idx="1692">
                  <c:v>5.2762242597184095</c:v>
                </c:pt>
                <c:pt idx="1693">
                  <c:v>5.2983473852631064</c:v>
                </c:pt>
                <c:pt idx="1694">
                  <c:v>5.3594276172296986</c:v>
                </c:pt>
                <c:pt idx="1695">
                  <c:v>5.4780368741030605</c:v>
                </c:pt>
                <c:pt idx="1696">
                  <c:v>5.5903460524724187</c:v>
                </c:pt>
                <c:pt idx="1697">
                  <c:v>5.6874570917612211</c:v>
                </c:pt>
                <c:pt idx="1698">
                  <c:v>5.824834215954489</c:v>
                </c:pt>
                <c:pt idx="1699">
                  <c:v>5.9458272063742079</c:v>
                </c:pt>
                <c:pt idx="1700">
                  <c:v>6.0364854089823945</c:v>
                </c:pt>
                <c:pt idx="1701">
                  <c:v>6.1165138659106129</c:v>
                </c:pt>
                <c:pt idx="1702">
                  <c:v>6.2488650937897123</c:v>
                </c:pt>
                <c:pt idx="1703">
                  <c:v>6.405311842339839</c:v>
                </c:pt>
                <c:pt idx="1704">
                  <c:v>6.4669750605663658</c:v>
                </c:pt>
                <c:pt idx="1705">
                  <c:v>6.4956169031252022</c:v>
                </c:pt>
                <c:pt idx="1706">
                  <c:v>6.4913823507933799</c:v>
                </c:pt>
                <c:pt idx="1707">
                  <c:v>6.4894237884208739</c:v>
                </c:pt>
                <c:pt idx="1708">
                  <c:v>6.4457421644685997</c:v>
                </c:pt>
                <c:pt idx="1709">
                  <c:v>6.4589491378204213</c:v>
                </c:pt>
                <c:pt idx="1710">
                  <c:v>6.5050127007032543</c:v>
                </c:pt>
                <c:pt idx="1711">
                  <c:v>6.5786840443879626</c:v>
                </c:pt>
                <c:pt idx="1712">
                  <c:v>6.6223310954282892</c:v>
                </c:pt>
                <c:pt idx="1713">
                  <c:v>6.6947798654956729</c:v>
                </c:pt>
                <c:pt idx="1714">
                  <c:v>6.7985447567194903</c:v>
                </c:pt>
                <c:pt idx="1715">
                  <c:v>6.9428912753529044</c:v>
                </c:pt>
                <c:pt idx="1716">
                  <c:v>7.0945129350909433</c:v>
                </c:pt>
                <c:pt idx="1717">
                  <c:v>7.153443229352928</c:v>
                </c:pt>
                <c:pt idx="1718">
                  <c:v>7.1826220124872346</c:v>
                </c:pt>
                <c:pt idx="1719">
                  <c:v>7.1712619552785695</c:v>
                </c:pt>
                <c:pt idx="1720">
                  <c:v>6.989516220256645</c:v>
                </c:pt>
                <c:pt idx="1721">
                  <c:v>6.744627302752459</c:v>
                </c:pt>
                <c:pt idx="1722">
                  <c:v>6.4753204788713301</c:v>
                </c:pt>
                <c:pt idx="1723">
                  <c:v>6.2666030691748889</c:v>
                </c:pt>
                <c:pt idx="1724">
                  <c:v>6.1105771245119369</c:v>
                </c:pt>
                <c:pt idx="1725">
                  <c:v>5.9737286662065374</c:v>
                </c:pt>
                <c:pt idx="1726">
                  <c:v>5.9809151487581529</c:v>
                </c:pt>
                <c:pt idx="1727">
                  <c:v>6.1048464851694915</c:v>
                </c:pt>
                <c:pt idx="1728">
                  <c:v>6.262238168483913</c:v>
                </c:pt>
                <c:pt idx="1729">
                  <c:v>6.3771249486192989</c:v>
                </c:pt>
                <c:pt idx="1730">
                  <c:v>6.6326019223822117</c:v>
                </c:pt>
                <c:pt idx="1731">
                  <c:v>6.9234439357167306</c:v>
                </c:pt>
                <c:pt idx="1732">
                  <c:v>7.0482006001551092</c:v>
                </c:pt>
                <c:pt idx="1733">
                  <c:v>7.0711576609787441</c:v>
                </c:pt>
                <c:pt idx="1734">
                  <c:v>7.0703792400174326</c:v>
                </c:pt>
                <c:pt idx="1735">
                  <c:v>7.0923084446354006</c:v>
                </c:pt>
                <c:pt idx="1736">
                  <c:v>7.0566513345444424</c:v>
                </c:pt>
                <c:pt idx="1737">
                  <c:v>6.9864538915619736</c:v>
                </c:pt>
                <c:pt idx="1738">
                  <c:v>7.0479423812890847</c:v>
                </c:pt>
                <c:pt idx="1739">
                  <c:v>7.0363099549681118</c:v>
                </c:pt>
                <c:pt idx="1740">
                  <c:v>6.8757945042475148</c:v>
                </c:pt>
                <c:pt idx="1741">
                  <c:v>6.6742732244014169</c:v>
                </c:pt>
                <c:pt idx="1742">
                  <c:v>6.5095014173084857</c:v>
                </c:pt>
                <c:pt idx="1743">
                  <c:v>6.408474349935374</c:v>
                </c:pt>
                <c:pt idx="1744">
                  <c:v>6.5291259040817007</c:v>
                </c:pt>
                <c:pt idx="1745">
                  <c:v>6.7414225069831719</c:v>
                </c:pt>
                <c:pt idx="1746">
                  <c:v>6.945745071299525</c:v>
                </c:pt>
                <c:pt idx="1747">
                  <c:v>7.1101420694987887</c:v>
                </c:pt>
                <c:pt idx="1748">
                  <c:v>7.2032687927413548</c:v>
                </c:pt>
                <c:pt idx="1749">
                  <c:v>7.2877314264820869</c:v>
                </c:pt>
                <c:pt idx="1750">
                  <c:v>7.3451347297940828</c:v>
                </c:pt>
                <c:pt idx="1751">
                  <c:v>7.3765969441355228</c:v>
                </c:pt>
                <c:pt idx="1752">
                  <c:v>7.3266406422359154</c:v>
                </c:pt>
                <c:pt idx="1753">
                  <c:v>7.3076199427088042</c:v>
                </c:pt>
                <c:pt idx="1754">
                  <c:v>7.2965552975502241</c:v>
                </c:pt>
                <c:pt idx="1755">
                  <c:v>7.2867021329252601</c:v>
                </c:pt>
                <c:pt idx="1756">
                  <c:v>7.283948524837772</c:v>
                </c:pt>
                <c:pt idx="1757">
                  <c:v>7.2753180196654581</c:v>
                </c:pt>
                <c:pt idx="1758">
                  <c:v>7.2729069050453372</c:v>
                </c:pt>
                <c:pt idx="1759">
                  <c:v>7.3672563336878483</c:v>
                </c:pt>
                <c:pt idx="1760">
                  <c:v>7.488929275275602</c:v>
                </c:pt>
                <c:pt idx="1761">
                  <c:v>7.6299238566667729</c:v>
                </c:pt>
                <c:pt idx="1762">
                  <c:v>7.7966584762411388</c:v>
                </c:pt>
                <c:pt idx="1763">
                  <c:v>7.8267993790129209</c:v>
                </c:pt>
                <c:pt idx="1764">
                  <c:v>7.8870712695178025</c:v>
                </c:pt>
                <c:pt idx="1765">
                  <c:v>7.9478850347051075</c:v>
                </c:pt>
                <c:pt idx="1766">
                  <c:v>8.0275138656266307</c:v>
                </c:pt>
                <c:pt idx="1767">
                  <c:v>8.1524633411930463</c:v>
                </c:pt>
                <c:pt idx="1768">
                  <c:v>8.276578582179221</c:v>
                </c:pt>
                <c:pt idx="1769">
                  <c:v>8.5042144928659873</c:v>
                </c:pt>
                <c:pt idx="1770">
                  <c:v>8.6420295297575329</c:v>
                </c:pt>
                <c:pt idx="1771">
                  <c:v>8.6531670934108877</c:v>
                </c:pt>
                <c:pt idx="1772">
                  <c:v>8.7482894692123114</c:v>
                </c:pt>
                <c:pt idx="1773">
                  <c:v>8.8677757457029376</c:v>
                </c:pt>
                <c:pt idx="1774">
                  <c:v>9.0929045649387632</c:v>
                </c:pt>
                <c:pt idx="1775">
                  <c:v>9.2918466750348401</c:v>
                </c:pt>
                <c:pt idx="1776">
                  <c:v>9.3569107923704351</c:v>
                </c:pt>
                <c:pt idx="1777">
                  <c:v>9.4238452624876921</c:v>
                </c:pt>
                <c:pt idx="1778">
                  <c:v>9.5198401556475361</c:v>
                </c:pt>
                <c:pt idx="1779">
                  <c:v>9.6083014942569829</c:v>
                </c:pt>
                <c:pt idx="1780">
                  <c:v>9.6417724744725568</c:v>
                </c:pt>
                <c:pt idx="1781">
                  <c:v>9.5717734703358897</c:v>
                </c:pt>
                <c:pt idx="1782">
                  <c:v>9.4610842608408809</c:v>
                </c:pt>
                <c:pt idx="1783">
                  <c:v>9.4033525347306632</c:v>
                </c:pt>
                <c:pt idx="1784">
                  <c:v>9.3383500482290138</c:v>
                </c:pt>
                <c:pt idx="1785">
                  <c:v>9.2280623974764033</c:v>
                </c:pt>
                <c:pt idx="1786">
                  <c:v>9.0707575802598832</c:v>
                </c:pt>
                <c:pt idx="1787">
                  <c:v>8.8724003731269701</c:v>
                </c:pt>
                <c:pt idx="1788">
                  <c:v>8.7942062009170812</c:v>
                </c:pt>
                <c:pt idx="1789">
                  <c:v>8.6933986153411205</c:v>
                </c:pt>
                <c:pt idx="1790">
                  <c:v>8.5910906398125828</c:v>
                </c:pt>
                <c:pt idx="1791">
                  <c:v>8.4697615118904555</c:v>
                </c:pt>
                <c:pt idx="1792">
                  <c:v>8.325317990827422</c:v>
                </c:pt>
                <c:pt idx="1793">
                  <c:v>8.2239710183634287</c:v>
                </c:pt>
                <c:pt idx="1794">
                  <c:v>8.1005699741969934</c:v>
                </c:pt>
                <c:pt idx="1795">
                  <c:v>8.0192542942793796</c:v>
                </c:pt>
                <c:pt idx="1796">
                  <c:v>7.8702395096370665</c:v>
                </c:pt>
                <c:pt idx="1797">
                  <c:v>7.7526559004596232</c:v>
                </c:pt>
                <c:pt idx="1798">
                  <c:v>7.6245173021614434</c:v>
                </c:pt>
                <c:pt idx="1799">
                  <c:v>7.4276179643314384</c:v>
                </c:pt>
                <c:pt idx="1800">
                  <c:v>7.2690041701050188</c:v>
                </c:pt>
                <c:pt idx="1801">
                  <c:v>7.1630847288485135</c:v>
                </c:pt>
                <c:pt idx="1802">
                  <c:v>7.1386443902045222</c:v>
                </c:pt>
                <c:pt idx="1803">
                  <c:v>7.1049303469002458</c:v>
                </c:pt>
                <c:pt idx="1804">
                  <c:v>6.9517675898163152</c:v>
                </c:pt>
                <c:pt idx="1805">
                  <c:v>6.8603967189893158</c:v>
                </c:pt>
                <c:pt idx="1806">
                  <c:v>6.8682671845054113</c:v>
                </c:pt>
                <c:pt idx="1807">
                  <c:v>6.8695565728502936</c:v>
                </c:pt>
                <c:pt idx="1808">
                  <c:v>6.8463404078701053</c:v>
                </c:pt>
                <c:pt idx="1809">
                  <c:v>6.91032032406601</c:v>
                </c:pt>
                <c:pt idx="1810">
                  <c:v>6.951128867476271</c:v>
                </c:pt>
                <c:pt idx="1811">
                  <c:v>6.9561602456944707</c:v>
                </c:pt>
                <c:pt idx="1812">
                  <c:v>7.0365324058167866</c:v>
                </c:pt>
                <c:pt idx="1813">
                  <c:v>7.0831429080127792</c:v>
                </c:pt>
                <c:pt idx="1814">
                  <c:v>7.0683070863387041</c:v>
                </c:pt>
                <c:pt idx="1815">
                  <c:v>7.0871098555032592</c:v>
                </c:pt>
                <c:pt idx="1816">
                  <c:v>7.2098755646006731</c:v>
                </c:pt>
                <c:pt idx="1817">
                  <c:v>7.3316988339282627</c:v>
                </c:pt>
                <c:pt idx="1818">
                  <c:v>7.4660510972669636</c:v>
                </c:pt>
                <c:pt idx="1819">
                  <c:v>7.6633158316514765</c:v>
                </c:pt>
                <c:pt idx="1820">
                  <c:v>7.7918617019875445</c:v>
                </c:pt>
                <c:pt idx="1821">
                  <c:v>7.8854977741793135</c:v>
                </c:pt>
                <c:pt idx="1822">
                  <c:v>8.077365863368172</c:v>
                </c:pt>
                <c:pt idx="1823">
                  <c:v>8.2260728470986422</c:v>
                </c:pt>
                <c:pt idx="1824">
                  <c:v>8.4000503193746656</c:v>
                </c:pt>
                <c:pt idx="1825">
                  <c:v>8.6425341995155129</c:v>
                </c:pt>
                <c:pt idx="1826">
                  <c:v>8.9030797220835183</c:v>
                </c:pt>
                <c:pt idx="1827">
                  <c:v>9.1464213221774866</c:v>
                </c:pt>
                <c:pt idx="1828">
                  <c:v>9.3748542426810904</c:v>
                </c:pt>
                <c:pt idx="1829">
                  <c:v>9.4367158861350866</c:v>
                </c:pt>
                <c:pt idx="1830">
                  <c:v>9.4507475256738971</c:v>
                </c:pt>
                <c:pt idx="1831">
                  <c:v>9.3926659148513352</c:v>
                </c:pt>
                <c:pt idx="1832">
                  <c:v>9.3685192653387865</c:v>
                </c:pt>
                <c:pt idx="1833">
                  <c:v>9.3696330993154877</c:v>
                </c:pt>
                <c:pt idx="1834">
                  <c:v>9.4401810617693656</c:v>
                </c:pt>
                <c:pt idx="1835">
                  <c:v>9.5089746205327401</c:v>
                </c:pt>
                <c:pt idx="1836">
                  <c:v>9.5343238753999913</c:v>
                </c:pt>
                <c:pt idx="1837">
                  <c:v>9.5301433931079309</c:v>
                </c:pt>
                <c:pt idx="1838">
                  <c:v>9.5494923547781312</c:v>
                </c:pt>
                <c:pt idx="1839">
                  <c:v>9.5735967433440017</c:v>
                </c:pt>
                <c:pt idx="1840">
                  <c:v>9.6980823241096292</c:v>
                </c:pt>
                <c:pt idx="1841">
                  <c:v>9.9351737851401545</c:v>
                </c:pt>
                <c:pt idx="1842">
                  <c:v>10.130823169783234</c:v>
                </c:pt>
                <c:pt idx="1843">
                  <c:v>10.180414758520676</c:v>
                </c:pt>
                <c:pt idx="1844">
                  <c:v>10.08257225504634</c:v>
                </c:pt>
                <c:pt idx="1845">
                  <c:v>10.097747405711122</c:v>
                </c:pt>
                <c:pt idx="1846">
                  <c:v>10.093874747259278</c:v>
                </c:pt>
                <c:pt idx="1847">
                  <c:v>10.115710303935408</c:v>
                </c:pt>
                <c:pt idx="1848">
                  <c:v>10.164495315298588</c:v>
                </c:pt>
                <c:pt idx="1849">
                  <c:v>10.245570405935549</c:v>
                </c:pt>
                <c:pt idx="1850">
                  <c:v>10.358700620633003</c:v>
                </c:pt>
                <c:pt idx="1851">
                  <c:v>10.469351698976041</c:v>
                </c:pt>
                <c:pt idx="1852">
                  <c:v>10.552764106817758</c:v>
                </c:pt>
                <c:pt idx="1853">
                  <c:v>10.574051623027</c:v>
                </c:pt>
                <c:pt idx="1854">
                  <c:v>10.517289027976979</c:v>
                </c:pt>
                <c:pt idx="1855">
                  <c:v>10.468126399727904</c:v>
                </c:pt>
                <c:pt idx="1856">
                  <c:v>10.508390504932416</c:v>
                </c:pt>
                <c:pt idx="1857">
                  <c:v>10.509742437251001</c:v>
                </c:pt>
                <c:pt idx="1858">
                  <c:v>10.444027510954591</c:v>
                </c:pt>
                <c:pt idx="1859">
                  <c:v>10.420291213937208</c:v>
                </c:pt>
                <c:pt idx="1860">
                  <c:v>10.444448700075668</c:v>
                </c:pt>
                <c:pt idx="1861">
                  <c:v>10.448130061826186</c:v>
                </c:pt>
                <c:pt idx="1862">
                  <c:v>10.552251158661115</c:v>
                </c:pt>
                <c:pt idx="1863">
                  <c:v>10.569689930098955</c:v>
                </c:pt>
                <c:pt idx="1864">
                  <c:v>10.565481395083221</c:v>
                </c:pt>
                <c:pt idx="1865">
                  <c:v>10.509663015038525</c:v>
                </c:pt>
                <c:pt idx="1866">
                  <c:v>10.559776654998938</c:v>
                </c:pt>
                <c:pt idx="1867">
                  <c:v>10.591022582848799</c:v>
                </c:pt>
                <c:pt idx="1868">
                  <c:v>10.66009201567185</c:v>
                </c:pt>
                <c:pt idx="1869">
                  <c:v>10.662713100929857</c:v>
                </c:pt>
                <c:pt idx="1870">
                  <c:v>10.711999820837033</c:v>
                </c:pt>
                <c:pt idx="1871">
                  <c:v>10.715518365908379</c:v>
                </c:pt>
                <c:pt idx="1872">
                  <c:v>10.760507492147237</c:v>
                </c:pt>
                <c:pt idx="1873">
                  <c:v>10.842067492367928</c:v>
                </c:pt>
                <c:pt idx="1874">
                  <c:v>10.972683350328177</c:v>
                </c:pt>
                <c:pt idx="1875">
                  <c:v>11.072306330996021</c:v>
                </c:pt>
                <c:pt idx="1876">
                  <c:v>11.13472007915623</c:v>
                </c:pt>
                <c:pt idx="1877">
                  <c:v>11.118882877413288</c:v>
                </c:pt>
                <c:pt idx="1878">
                  <c:v>11.181606251362282</c:v>
                </c:pt>
                <c:pt idx="1879">
                  <c:v>11.202154094108723</c:v>
                </c:pt>
                <c:pt idx="1880">
                  <c:v>11.168458526668488</c:v>
                </c:pt>
                <c:pt idx="1881">
                  <c:v>11.100107632816545</c:v>
                </c:pt>
                <c:pt idx="1882">
                  <c:v>11.040919116562339</c:v>
                </c:pt>
                <c:pt idx="1883">
                  <c:v>10.943300057435586</c:v>
                </c:pt>
                <c:pt idx="1884">
                  <c:v>10.891444040881874</c:v>
                </c:pt>
                <c:pt idx="1885">
                  <c:v>10.743698593873242</c:v>
                </c:pt>
                <c:pt idx="1886">
                  <c:v>10.59065585273499</c:v>
                </c:pt>
                <c:pt idx="1887">
                  <c:v>10.420277391456221</c:v>
                </c:pt>
                <c:pt idx="1888">
                  <c:v>10.335109698276167</c:v>
                </c:pt>
                <c:pt idx="1889">
                  <c:v>10.268407526292664</c:v>
                </c:pt>
                <c:pt idx="1890">
                  <c:v>10.353188146177409</c:v>
                </c:pt>
                <c:pt idx="1891">
                  <c:v>10.492105554375982</c:v>
                </c:pt>
                <c:pt idx="1892">
                  <c:v>10.616650904393058</c:v>
                </c:pt>
                <c:pt idx="1893">
                  <c:v>10.760426011298406</c:v>
                </c:pt>
                <c:pt idx="1894">
                  <c:v>11.095597722942008</c:v>
                </c:pt>
                <c:pt idx="1895">
                  <c:v>11.48928318496959</c:v>
                </c:pt>
                <c:pt idx="1896">
                  <c:v>11.794216674242898</c:v>
                </c:pt>
                <c:pt idx="1897">
                  <c:v>11.944773055054378</c:v>
                </c:pt>
                <c:pt idx="1898">
                  <c:v>12.041821020580807</c:v>
                </c:pt>
                <c:pt idx="1899">
                  <c:v>12.068890177554547</c:v>
                </c:pt>
                <c:pt idx="1900">
                  <c:v>12.005500338378736</c:v>
                </c:pt>
                <c:pt idx="1901">
                  <c:v>11.905825180238953</c:v>
                </c:pt>
                <c:pt idx="1902">
                  <c:v>11.80252169583278</c:v>
                </c:pt>
                <c:pt idx="1903">
                  <c:v>11.692082659419352</c:v>
                </c:pt>
                <c:pt idx="1904">
                  <c:v>11.593341249413577</c:v>
                </c:pt>
                <c:pt idx="1905">
                  <c:v>11.460561576192026</c:v>
                </c:pt>
                <c:pt idx="1906">
                  <c:v>11.329077128415111</c:v>
                </c:pt>
                <c:pt idx="1907">
                  <c:v>11.216127782449234</c:v>
                </c:pt>
                <c:pt idx="1908">
                  <c:v>11.093843249705841</c:v>
                </c:pt>
                <c:pt idx="1909">
                  <c:v>11.085531117082107</c:v>
                </c:pt>
                <c:pt idx="1910">
                  <c:v>11.071420559306235</c:v>
                </c:pt>
                <c:pt idx="1911">
                  <c:v>11.017717984641823</c:v>
                </c:pt>
                <c:pt idx="1912">
                  <c:v>10.93897578099093</c:v>
                </c:pt>
                <c:pt idx="1913">
                  <c:v>10.890639020264249</c:v>
                </c:pt>
                <c:pt idx="1914">
                  <c:v>10.801410131462831</c:v>
                </c:pt>
                <c:pt idx="1915">
                  <c:v>10.718196852313113</c:v>
                </c:pt>
                <c:pt idx="1916">
                  <c:v>10.541529554367811</c:v>
                </c:pt>
                <c:pt idx="1917">
                  <c:v>10.289595343820347</c:v>
                </c:pt>
                <c:pt idx="1918">
                  <c:v>9.9950443823166886</c:v>
                </c:pt>
                <c:pt idx="1919">
                  <c:v>9.7090744366629185</c:v>
                </c:pt>
                <c:pt idx="1920">
                  <c:v>9.4652968390872907</c:v>
                </c:pt>
                <c:pt idx="1921">
                  <c:v>9.232386545309943</c:v>
                </c:pt>
                <c:pt idx="1922">
                  <c:v>9.0134681942246733</c:v>
                </c:pt>
                <c:pt idx="1923">
                  <c:v>8.8050345881296117</c:v>
                </c:pt>
                <c:pt idx="1924">
                  <c:v>8.607332133214646</c:v>
                </c:pt>
                <c:pt idx="1925">
                  <c:v>8.3904900428233447</c:v>
                </c:pt>
                <c:pt idx="1926">
                  <c:v>8.2169518356767757</c:v>
                </c:pt>
                <c:pt idx="1927">
                  <c:v>8.1709069019731704</c:v>
                </c:pt>
                <c:pt idx="1928">
                  <c:v>8.199253476659834</c:v>
                </c:pt>
                <c:pt idx="1929">
                  <c:v>8.2046478650798758</c:v>
                </c:pt>
                <c:pt idx="1930">
                  <c:v>8.1993176660090139</c:v>
                </c:pt>
                <c:pt idx="1931">
                  <c:v>8.2651557396179651</c:v>
                </c:pt>
                <c:pt idx="1932">
                  <c:v>8.3150893914770005</c:v>
                </c:pt>
                <c:pt idx="1933">
                  <c:v>8.3894269936264649</c:v>
                </c:pt>
                <c:pt idx="1934">
                  <c:v>8.5113103037609861</c:v>
                </c:pt>
                <c:pt idx="1935">
                  <c:v>8.6580004297654511</c:v>
                </c:pt>
                <c:pt idx="1936">
                  <c:v>8.8142881986416981</c:v>
                </c:pt>
                <c:pt idx="1937">
                  <c:v>8.7821206957580014</c:v>
                </c:pt>
                <c:pt idx="1938">
                  <c:v>8.8481988947273411</c:v>
                </c:pt>
                <c:pt idx="1939">
                  <c:v>8.9500470157681029</c:v>
                </c:pt>
                <c:pt idx="1940">
                  <c:v>8.9904574740195091</c:v>
                </c:pt>
                <c:pt idx="1941">
                  <c:v>8.9173278862005052</c:v>
                </c:pt>
                <c:pt idx="1942">
                  <c:v>8.8673538991297924</c:v>
                </c:pt>
                <c:pt idx="1943">
                  <c:v>8.8089029252211244</c:v>
                </c:pt>
                <c:pt idx="1944">
                  <c:v>8.7768114674492939</c:v>
                </c:pt>
                <c:pt idx="1945">
                  <c:v>8.726611367286079</c:v>
                </c:pt>
                <c:pt idx="1946">
                  <c:v>8.7083512691497198</c:v>
                </c:pt>
                <c:pt idx="1947">
                  <c:v>8.685575273229512</c:v>
                </c:pt>
                <c:pt idx="1948">
                  <c:v>8.6114542757856274</c:v>
                </c:pt>
                <c:pt idx="1949">
                  <c:v>8.500595749919702</c:v>
                </c:pt>
                <c:pt idx="1950">
                  <c:v>8.3734499520453554</c:v>
                </c:pt>
                <c:pt idx="1951">
                  <c:v>8.1568439658939376</c:v>
                </c:pt>
                <c:pt idx="1952">
                  <c:v>7.8138313562835435</c:v>
                </c:pt>
                <c:pt idx="1953">
                  <c:v>7.454534820557031</c:v>
                </c:pt>
                <c:pt idx="1954">
                  <c:v>7.0646977036174858</c:v>
                </c:pt>
                <c:pt idx="1955">
                  <c:v>6.9133341118453888</c:v>
                </c:pt>
                <c:pt idx="1956">
                  <c:v>6.7409545807054609</c:v>
                </c:pt>
                <c:pt idx="1957">
                  <c:v>6.5980947121451292</c:v>
                </c:pt>
                <c:pt idx="1958">
                  <c:v>6.3940160392700909</c:v>
                </c:pt>
                <c:pt idx="1959">
                  <c:v>6.2171274758750688</c:v>
                </c:pt>
                <c:pt idx="1960">
                  <c:v>6.1698918316044935</c:v>
                </c:pt>
                <c:pt idx="1961">
                  <c:v>6.0422046465412151</c:v>
                </c:pt>
                <c:pt idx="1962">
                  <c:v>6.0488595554978524</c:v>
                </c:pt>
                <c:pt idx="1963">
                  <c:v>6.0727021900953995</c:v>
                </c:pt>
                <c:pt idx="1964">
                  <c:v>6.0064800696273046</c:v>
                </c:pt>
                <c:pt idx="1965">
                  <c:v>5.8850153295246814</c:v>
                </c:pt>
                <c:pt idx="1966">
                  <c:v>5.7758414558539437</c:v>
                </c:pt>
                <c:pt idx="1967">
                  <c:v>5.6423042725083254</c:v>
                </c:pt>
                <c:pt idx="1968">
                  <c:v>5.6151465792099478</c:v>
                </c:pt>
                <c:pt idx="1969">
                  <c:v>5.6127504652808735</c:v>
                </c:pt>
                <c:pt idx="1970">
                  <c:v>5.6548310944142939</c:v>
                </c:pt>
                <c:pt idx="1971">
                  <c:v>5.6720344664601772</c:v>
                </c:pt>
                <c:pt idx="1972">
                  <c:v>5.6826451432176155</c:v>
                </c:pt>
                <c:pt idx="1973">
                  <c:v>5.7135956587658994</c:v>
                </c:pt>
                <c:pt idx="1974">
                  <c:v>5.7051560864730533</c:v>
                </c:pt>
                <c:pt idx="1975">
                  <c:v>5.8313711463276228</c:v>
                </c:pt>
                <c:pt idx="1976">
                  <c:v>5.9858174901970216</c:v>
                </c:pt>
                <c:pt idx="1977">
                  <c:v>6.0534112313277442</c:v>
                </c:pt>
                <c:pt idx="1978">
                  <c:v>6.1744873713248722</c:v>
                </c:pt>
                <c:pt idx="1979">
                  <c:v>6.2096366941701788</c:v>
                </c:pt>
                <c:pt idx="1980">
                  <c:v>6.2116556526083553</c:v>
                </c:pt>
                <c:pt idx="1981">
                  <c:v>6.2975828653157206</c:v>
                </c:pt>
                <c:pt idx="1982">
                  <c:v>6.4524245155102022</c:v>
                </c:pt>
                <c:pt idx="1983">
                  <c:v>6.5895120753364083</c:v>
                </c:pt>
                <c:pt idx="1984">
                  <c:v>6.7555474294530109</c:v>
                </c:pt>
                <c:pt idx="1985">
                  <c:v>6.9012055841816204</c:v>
                </c:pt>
                <c:pt idx="1986">
                  <c:v>7.006298191308888</c:v>
                </c:pt>
                <c:pt idx="1987">
                  <c:v>7.0490622347453886</c:v>
                </c:pt>
                <c:pt idx="1988">
                  <c:v>7.1163885449114632</c:v>
                </c:pt>
                <c:pt idx="1989">
                  <c:v>7.1930323777634424</c:v>
                </c:pt>
                <c:pt idx="1990">
                  <c:v>7.2650251772999166</c:v>
                </c:pt>
                <c:pt idx="1991">
                  <c:v>7.3135121868348723</c:v>
                </c:pt>
                <c:pt idx="1992">
                  <c:v>7.3332510137496669</c:v>
                </c:pt>
                <c:pt idx="1993">
                  <c:v>7.2965191485026812</c:v>
                </c:pt>
                <c:pt idx="1994">
                  <c:v>7.2309098525228821</c:v>
                </c:pt>
                <c:pt idx="1995">
                  <c:v>7.2148599882255002</c:v>
                </c:pt>
                <c:pt idx="1996">
                  <c:v>7.1526781591967143</c:v>
                </c:pt>
                <c:pt idx="1997">
                  <c:v>7.1064434499766485</c:v>
                </c:pt>
                <c:pt idx="1998">
                  <c:v>7.1602847199519513</c:v>
                </c:pt>
                <c:pt idx="1999">
                  <c:v>7.1436618422670701</c:v>
                </c:pt>
                <c:pt idx="2000">
                  <c:v>7.1715835263834613</c:v>
                </c:pt>
                <c:pt idx="2001">
                  <c:v>7.2316661656091563</c:v>
                </c:pt>
                <c:pt idx="2002">
                  <c:v>7.2379270965224567</c:v>
                </c:pt>
                <c:pt idx="2003">
                  <c:v>7.2359907543568784</c:v>
                </c:pt>
                <c:pt idx="2004">
                  <c:v>7.317918799284481</c:v>
                </c:pt>
                <c:pt idx="2005">
                  <c:v>7.412075557476042</c:v>
                </c:pt>
                <c:pt idx="2006">
                  <c:v>7.5395257628469921</c:v>
                </c:pt>
                <c:pt idx="2007">
                  <c:v>7.7189807523097427</c:v>
                </c:pt>
                <c:pt idx="2008">
                  <c:v>7.9054874593108861</c:v>
                </c:pt>
                <c:pt idx="2009">
                  <c:v>8.0582931847439934</c:v>
                </c:pt>
                <c:pt idx="2010">
                  <c:v>8.1443988302415615</c:v>
                </c:pt>
                <c:pt idx="2011">
                  <c:v>8.2193539294983253</c:v>
                </c:pt>
                <c:pt idx="2012">
                  <c:v>8.3820186886764212</c:v>
                </c:pt>
                <c:pt idx="2013">
                  <c:v>8.5539984626110996</c:v>
                </c:pt>
                <c:pt idx="2014">
                  <c:v>8.6013017144976374</c:v>
                </c:pt>
                <c:pt idx="2015">
                  <c:v>8.5723236069375801</c:v>
                </c:pt>
                <c:pt idx="2016">
                  <c:v>8.546275654651545</c:v>
                </c:pt>
                <c:pt idx="2017">
                  <c:v>8.5343779093981951</c:v>
                </c:pt>
                <c:pt idx="2018">
                  <c:v>8.5552954284845733</c:v>
                </c:pt>
                <c:pt idx="2019">
                  <c:v>8.5002537990428113</c:v>
                </c:pt>
                <c:pt idx="2020">
                  <c:v>8.4482357903218208</c:v>
                </c:pt>
                <c:pt idx="2021">
                  <c:v>8.3676482086694737</c:v>
                </c:pt>
                <c:pt idx="2022">
                  <c:v>8.3785740574223162</c:v>
                </c:pt>
                <c:pt idx="2023">
                  <c:v>8.3508828660444454</c:v>
                </c:pt>
                <c:pt idx="2024">
                  <c:v>8.2870125838303963</c:v>
                </c:pt>
                <c:pt idx="2025">
                  <c:v>8.17614870638136</c:v>
                </c:pt>
                <c:pt idx="2026">
                  <c:v>8.1051356620814605</c:v>
                </c:pt>
                <c:pt idx="2027">
                  <c:v>8.0775736597835959</c:v>
                </c:pt>
                <c:pt idx="2028">
                  <c:v>8.0687734185859341</c:v>
                </c:pt>
                <c:pt idx="2029">
                  <c:v>7.9986060065904505</c:v>
                </c:pt>
                <c:pt idx="2030">
                  <c:v>7.8590330315901928</c:v>
                </c:pt>
                <c:pt idx="2031">
                  <c:v>7.7591439415146217</c:v>
                </c:pt>
                <c:pt idx="2032">
                  <c:v>7.6478673643399135</c:v>
                </c:pt>
                <c:pt idx="2033">
                  <c:v>7.6106809428409292</c:v>
                </c:pt>
                <c:pt idx="2034">
                  <c:v>7.6098013350593963</c:v>
                </c:pt>
                <c:pt idx="2035">
                  <c:v>7.5625391887514573</c:v>
                </c:pt>
                <c:pt idx="2036">
                  <c:v>7.5735271274611149</c:v>
                </c:pt>
                <c:pt idx="2037">
                  <c:v>7.6035961173830904</c:v>
                </c:pt>
                <c:pt idx="2038">
                  <c:v>7.613792435680371</c:v>
                </c:pt>
                <c:pt idx="2039">
                  <c:v>7.6713921260177358</c:v>
                </c:pt>
                <c:pt idx="2040">
                  <c:v>7.7921800308552918</c:v>
                </c:pt>
                <c:pt idx="2041">
                  <c:v>7.8070039286030219</c:v>
                </c:pt>
                <c:pt idx="2042">
                  <c:v>7.7203889338493923</c:v>
                </c:pt>
                <c:pt idx="2043">
                  <c:v>7.4584449465351836</c:v>
                </c:pt>
                <c:pt idx="2044">
                  <c:v>7.2531388956467033</c:v>
                </c:pt>
                <c:pt idx="2045">
                  <c:v>7.0579483964817742</c:v>
                </c:pt>
                <c:pt idx="2046">
                  <c:v>6.8806883800893202</c:v>
                </c:pt>
                <c:pt idx="2047">
                  <c:v>6.761327278866454</c:v>
                </c:pt>
                <c:pt idx="2048">
                  <c:v>6.7343554701178103</c:v>
                </c:pt>
                <c:pt idx="2049">
                  <c:v>6.6997370198125337</c:v>
                </c:pt>
                <c:pt idx="2050">
                  <c:v>6.6007596861552624</c:v>
                </c:pt>
                <c:pt idx="2051">
                  <c:v>6.5452312925045639</c:v>
                </c:pt>
                <c:pt idx="2052">
                  <c:v>6.6052232108744597</c:v>
                </c:pt>
                <c:pt idx="2053">
                  <c:v>6.6354991967683468</c:v>
                </c:pt>
                <c:pt idx="2054">
                  <c:v>6.6830420048969454</c:v>
                </c:pt>
                <c:pt idx="2055">
                  <c:v>6.6943035600885308</c:v>
                </c:pt>
                <c:pt idx="2056">
                  <c:v>6.699353970155129</c:v>
                </c:pt>
                <c:pt idx="2057">
                  <c:v>6.7517703727130396</c:v>
                </c:pt>
                <c:pt idx="2058">
                  <c:v>6.7229924035860407</c:v>
                </c:pt>
                <c:pt idx="2059">
                  <c:v>6.5972014579158733</c:v>
                </c:pt>
                <c:pt idx="2060">
                  <c:v>6.4683781391796771</c:v>
                </c:pt>
                <c:pt idx="2061">
                  <c:v>6.270044775224946</c:v>
                </c:pt>
                <c:pt idx="2062">
                  <c:v>6.1048108718863947</c:v>
                </c:pt>
                <c:pt idx="2063">
                  <c:v>6.0111040270830989</c:v>
                </c:pt>
                <c:pt idx="2064">
                  <c:v>5.9488484486660118</c:v>
                </c:pt>
                <c:pt idx="2065">
                  <c:v>5.8926890652435295</c:v>
                </c:pt>
                <c:pt idx="2066">
                  <c:v>5.8403790560537141</c:v>
                </c:pt>
                <c:pt idx="2067">
                  <c:v>5.8075649511704359</c:v>
                </c:pt>
                <c:pt idx="2068">
                  <c:v>5.8162535132043072</c:v>
                </c:pt>
                <c:pt idx="2069">
                  <c:v>5.838252183288299</c:v>
                </c:pt>
                <c:pt idx="2070">
                  <c:v>5.8459826113327322</c:v>
                </c:pt>
                <c:pt idx="2071">
                  <c:v>5.7482659312418516</c:v>
                </c:pt>
                <c:pt idx="2072">
                  <c:v>5.6854264036833131</c:v>
                </c:pt>
                <c:pt idx="2073">
                  <c:v>5.6354841386014174</c:v>
                </c:pt>
                <c:pt idx="2074">
                  <c:v>5.5595041386579771</c:v>
                </c:pt>
                <c:pt idx="2075">
                  <c:v>5.5604444754981754</c:v>
                </c:pt>
                <c:pt idx="2076">
                  <c:v>5.4750124323964338</c:v>
                </c:pt>
                <c:pt idx="2077">
                  <c:v>5.35115393579746</c:v>
                </c:pt>
                <c:pt idx="2078">
                  <c:v>5.2459022668499289</c:v>
                </c:pt>
                <c:pt idx="2079">
                  <c:v>5.175180145302833</c:v>
                </c:pt>
                <c:pt idx="2080">
                  <c:v>5.0740752629676935</c:v>
                </c:pt>
                <c:pt idx="2081">
                  <c:v>4.9446392659394522</c:v>
                </c:pt>
                <c:pt idx="2082">
                  <c:v>4.7937793484683109</c:v>
                </c:pt>
                <c:pt idx="2083">
                  <c:v>4.7401235195190612</c:v>
                </c:pt>
                <c:pt idx="2084">
                  <c:v>4.780373409364751</c:v>
                </c:pt>
                <c:pt idx="2085">
                  <c:v>4.9488933626858165</c:v>
                </c:pt>
                <c:pt idx="2086">
                  <c:v>5.1521888773716853</c:v>
                </c:pt>
                <c:pt idx="2087">
                  <c:v>5.3934878233865682</c:v>
                </c:pt>
                <c:pt idx="2088">
                  <c:v>5.6577195702600722</c:v>
                </c:pt>
                <c:pt idx="2089">
                  <c:v>5.8640072097539893</c:v>
                </c:pt>
                <c:pt idx="2090">
                  <c:v>6.0379067842939049</c:v>
                </c:pt>
                <c:pt idx="2091">
                  <c:v>6.1844616213823578</c:v>
                </c:pt>
                <c:pt idx="2092">
                  <c:v>6.2447064626522328</c:v>
                </c:pt>
                <c:pt idx="2093">
                  <c:v>6.4304754906494175</c:v>
                </c:pt>
                <c:pt idx="2094">
                  <c:v>6.4668729541182675</c:v>
                </c:pt>
                <c:pt idx="2095">
                  <c:v>6.4112307349918174</c:v>
                </c:pt>
                <c:pt idx="2096">
                  <c:v>6.3469716587903875</c:v>
                </c:pt>
                <c:pt idx="2097">
                  <c:v>6.2922540684642811</c:v>
                </c:pt>
                <c:pt idx="2098">
                  <c:v>6.2737214215034367</c:v>
                </c:pt>
                <c:pt idx="2099">
                  <c:v>6.2887082530425005</c:v>
                </c:pt>
                <c:pt idx="2100">
                  <c:v>6.2481196723879231</c:v>
                </c:pt>
                <c:pt idx="2101">
                  <c:v>6.2104218880412825</c:v>
                </c:pt>
                <c:pt idx="2102">
                  <c:v>6.1601233354142426</c:v>
                </c:pt>
                <c:pt idx="2103">
                  <c:v>6.048989770279797</c:v>
                </c:pt>
                <c:pt idx="2104">
                  <c:v>5.9468446301602889</c:v>
                </c:pt>
                <c:pt idx="2105">
                  <c:v>5.814327920331162</c:v>
                </c:pt>
                <c:pt idx="2106">
                  <c:v>5.6873112721448376</c:v>
                </c:pt>
                <c:pt idx="2107">
                  <c:v>5.5590192274644856</c:v>
                </c:pt>
                <c:pt idx="2108">
                  <c:v>5.3924208487337486</c:v>
                </c:pt>
                <c:pt idx="2109">
                  <c:v>5.145380972007116</c:v>
                </c:pt>
                <c:pt idx="2110">
                  <c:v>4.8803769014507417</c:v>
                </c:pt>
                <c:pt idx="2111">
                  <c:v>4.6627942274517471</c:v>
                </c:pt>
                <c:pt idx="2112">
                  <c:v>4.5646242979742455</c:v>
                </c:pt>
                <c:pt idx="2113">
                  <c:v>4.5419969192242586</c:v>
                </c:pt>
                <c:pt idx="2114">
                  <c:v>4.5142820495777398</c:v>
                </c:pt>
                <c:pt idx="2115">
                  <c:v>4.4936073061325459</c:v>
                </c:pt>
                <c:pt idx="2116">
                  <c:v>4.484259061225691</c:v>
                </c:pt>
                <c:pt idx="2117">
                  <c:v>4.4568651305430365</c:v>
                </c:pt>
                <c:pt idx="2118">
                  <c:v>4.3923821524767508</c:v>
                </c:pt>
                <c:pt idx="2119">
                  <c:v>4.3801712993397883</c:v>
                </c:pt>
                <c:pt idx="2120">
                  <c:v>4.4234870442543839</c:v>
                </c:pt>
                <c:pt idx="2121">
                  <c:v>4.5045070805110896</c:v>
                </c:pt>
                <c:pt idx="2122">
                  <c:v>4.5973703739020175</c:v>
                </c:pt>
                <c:pt idx="2123">
                  <c:v>4.6757181239928451</c:v>
                </c:pt>
                <c:pt idx="2124">
                  <c:v>4.8298906238222914</c:v>
                </c:pt>
                <c:pt idx="2125">
                  <c:v>4.9838046022198075</c:v>
                </c:pt>
                <c:pt idx="2126">
                  <c:v>5.1883550838731152</c:v>
                </c:pt>
                <c:pt idx="2127">
                  <c:v>5.330271903588554</c:v>
                </c:pt>
                <c:pt idx="2128">
                  <c:v>5.5033081372793395</c:v>
                </c:pt>
                <c:pt idx="2129">
                  <c:v>5.6326233995852553</c:v>
                </c:pt>
                <c:pt idx="2130">
                  <c:v>5.7378092853207239</c:v>
                </c:pt>
                <c:pt idx="2131">
                  <c:v>5.7856302925046563</c:v>
                </c:pt>
                <c:pt idx="2132">
                  <c:v>5.7817756148414423</c:v>
                </c:pt>
                <c:pt idx="2133">
                  <c:v>5.7181198618890585</c:v>
                </c:pt>
                <c:pt idx="2134">
                  <c:v>5.7147774483248419</c:v>
                </c:pt>
                <c:pt idx="2135">
                  <c:v>5.7466672325141532</c:v>
                </c:pt>
                <c:pt idx="2136">
                  <c:v>5.6648859710158002</c:v>
                </c:pt>
                <c:pt idx="2137">
                  <c:v>5.5905047134713497</c:v>
                </c:pt>
                <c:pt idx="2138">
                  <c:v>5.5854316616221418</c:v>
                </c:pt>
                <c:pt idx="2139">
                  <c:v>5.6748548185636682</c:v>
                </c:pt>
                <c:pt idx="2140">
                  <c:v>5.7032862411265279</c:v>
                </c:pt>
                <c:pt idx="2141">
                  <c:v>5.6913165472316374</c:v>
                </c:pt>
                <c:pt idx="2142">
                  <c:v>5.6294818890639462</c:v>
                </c:pt>
                <c:pt idx="2143">
                  <c:v>5.6247894473855933</c:v>
                </c:pt>
                <c:pt idx="2144">
                  <c:v>5.5384619454302202</c:v>
                </c:pt>
                <c:pt idx="2145">
                  <c:v>5.4809889091051316</c:v>
                </c:pt>
                <c:pt idx="2146">
                  <c:v>5.5174581647158458</c:v>
                </c:pt>
                <c:pt idx="2147">
                  <c:v>5.6389813389483283</c:v>
                </c:pt>
                <c:pt idx="2148">
                  <c:v>5.7618430400276566</c:v>
                </c:pt>
                <c:pt idx="2149">
                  <c:v>5.8502645226465688</c:v>
                </c:pt>
                <c:pt idx="2150">
                  <c:v>5.9019724231653932</c:v>
                </c:pt>
                <c:pt idx="2151">
                  <c:v>5.9443441265494092</c:v>
                </c:pt>
                <c:pt idx="2152">
                  <c:v>5.9376334204746497</c:v>
                </c:pt>
                <c:pt idx="2153">
                  <c:v>5.9133788639338674</c:v>
                </c:pt>
                <c:pt idx="2154">
                  <c:v>5.9665458124015975</c:v>
                </c:pt>
                <c:pt idx="2155">
                  <c:v>6.0421727330199815</c:v>
                </c:pt>
                <c:pt idx="2156">
                  <c:v>6.028336365214038</c:v>
                </c:pt>
                <c:pt idx="2157">
                  <c:v>5.9449974984338194</c:v>
                </c:pt>
                <c:pt idx="2158">
                  <c:v>5.8675712136983478</c:v>
                </c:pt>
                <c:pt idx="2159">
                  <c:v>5.6929140654475194</c:v>
                </c:pt>
                <c:pt idx="2160">
                  <c:v>5.4816084641505123</c:v>
                </c:pt>
                <c:pt idx="2161">
                  <c:v>5.327098373272956</c:v>
                </c:pt>
                <c:pt idx="2162">
                  <c:v>5.3051119603239476</c:v>
                </c:pt>
                <c:pt idx="2163">
                  <c:v>5.3828286675549251</c:v>
                </c:pt>
                <c:pt idx="2164">
                  <c:v>5.5694044195605379</c:v>
                </c:pt>
                <c:pt idx="2165">
                  <c:v>5.7207577282515416</c:v>
                </c:pt>
                <c:pt idx="2166">
                  <c:v>5.8491728918552983</c:v>
                </c:pt>
                <c:pt idx="2167">
                  <c:v>5.9689222704456411</c:v>
                </c:pt>
                <c:pt idx="2168">
                  <c:v>6.0246812624346342</c:v>
                </c:pt>
                <c:pt idx="2169">
                  <c:v>6.1101535826755891</c:v>
                </c:pt>
                <c:pt idx="2170">
                  <c:v>6.1375350679469438</c:v>
                </c:pt>
                <c:pt idx="2171">
                  <c:v>6.1262739154154904</c:v>
                </c:pt>
                <c:pt idx="2172">
                  <c:v>6.0359037106447158</c:v>
                </c:pt>
                <c:pt idx="2173">
                  <c:v>6.0889568498121109</c:v>
                </c:pt>
                <c:pt idx="2174">
                  <c:v>6.2262430018243631</c:v>
                </c:pt>
                <c:pt idx="2175">
                  <c:v>6.4515772144917811</c:v>
                </c:pt>
                <c:pt idx="2176">
                  <c:v>6.6853286432888641</c:v>
                </c:pt>
                <c:pt idx="2177">
                  <c:v>6.8979718443215017</c:v>
                </c:pt>
                <c:pt idx="2178">
                  <c:v>7.0884456975233574</c:v>
                </c:pt>
                <c:pt idx="2179">
                  <c:v>7.2473038345234535</c:v>
                </c:pt>
                <c:pt idx="2180">
                  <c:v>7.3530961333945584</c:v>
                </c:pt>
                <c:pt idx="2181">
                  <c:v>7.4739747180642278</c:v>
                </c:pt>
                <c:pt idx="2182">
                  <c:v>7.5398250619484939</c:v>
                </c:pt>
                <c:pt idx="2183">
                  <c:v>7.6001415868289239</c:v>
                </c:pt>
                <c:pt idx="2184">
                  <c:v>7.6523320148581426</c:v>
                </c:pt>
                <c:pt idx="2185">
                  <c:v>7.6035521083690565</c:v>
                </c:pt>
                <c:pt idx="2186">
                  <c:v>7.5603620361912043</c:v>
                </c:pt>
                <c:pt idx="2187">
                  <c:v>7.5308635626065366</c:v>
                </c:pt>
                <c:pt idx="2188">
                  <c:v>7.4354432769894911</c:v>
                </c:pt>
                <c:pt idx="2189">
                  <c:v>7.3542351984485856</c:v>
                </c:pt>
                <c:pt idx="2190">
                  <c:v>7.3327785082188486</c:v>
                </c:pt>
                <c:pt idx="2191">
                  <c:v>7.2842733002385707</c:v>
                </c:pt>
                <c:pt idx="2192">
                  <c:v>7.1927468655092115</c:v>
                </c:pt>
                <c:pt idx="2193">
                  <c:v>7.2148579986603174</c:v>
                </c:pt>
                <c:pt idx="2194">
                  <c:v>7.2131808933059594</c:v>
                </c:pt>
                <c:pt idx="2195">
                  <c:v>7.234744418382566</c:v>
                </c:pt>
                <c:pt idx="2196">
                  <c:v>7.2180549013380686</c:v>
                </c:pt>
                <c:pt idx="2197">
                  <c:v>7.1650536032847292</c:v>
                </c:pt>
                <c:pt idx="2198">
                  <c:v>7.0611896080448915</c:v>
                </c:pt>
                <c:pt idx="2199">
                  <c:v>6.9863912996918538</c:v>
                </c:pt>
                <c:pt idx="2200">
                  <c:v>6.9237143474553804</c:v>
                </c:pt>
                <c:pt idx="2201">
                  <c:v>6.9102438515087323</c:v>
                </c:pt>
                <c:pt idx="2202">
                  <c:v>6.92647453314635</c:v>
                </c:pt>
                <c:pt idx="2203">
                  <c:v>6.8743042020461287</c:v>
                </c:pt>
                <c:pt idx="2204">
                  <c:v>6.7949495491332099</c:v>
                </c:pt>
                <c:pt idx="2205">
                  <c:v>6.6396332947564973</c:v>
                </c:pt>
                <c:pt idx="2206">
                  <c:v>6.4745327066106011</c:v>
                </c:pt>
                <c:pt idx="2207">
                  <c:v>6.2803988736925831</c:v>
                </c:pt>
                <c:pt idx="2208">
                  <c:v>6.0512620435797073</c:v>
                </c:pt>
                <c:pt idx="2209">
                  <c:v>5.9771839355382284</c:v>
                </c:pt>
                <c:pt idx="2210">
                  <c:v>5.9777436078951851</c:v>
                </c:pt>
                <c:pt idx="2211">
                  <c:v>5.9849008549553817</c:v>
                </c:pt>
                <c:pt idx="2212">
                  <c:v>6.0459225838090092</c:v>
                </c:pt>
                <c:pt idx="2213">
                  <c:v>6.2132068348420093</c:v>
                </c:pt>
                <c:pt idx="2214">
                  <c:v>6.2783922085542869</c:v>
                </c:pt>
                <c:pt idx="2215">
                  <c:v>6.3348488018874898</c:v>
                </c:pt>
                <c:pt idx="2216">
                  <c:v>6.394078226756811</c:v>
                </c:pt>
                <c:pt idx="2217">
                  <c:v>6.4650629063809948</c:v>
                </c:pt>
                <c:pt idx="2218">
                  <c:v>6.5621020613741932</c:v>
                </c:pt>
                <c:pt idx="2219">
                  <c:v>6.6490329935943491</c:v>
                </c:pt>
                <c:pt idx="2220">
                  <c:v>6.697316525865368</c:v>
                </c:pt>
                <c:pt idx="2221">
                  <c:v>6.6078296976147142</c:v>
                </c:pt>
                <c:pt idx="2222">
                  <c:v>6.5734664424289662</c:v>
                </c:pt>
                <c:pt idx="2223">
                  <c:v>6.5296742769899438</c:v>
                </c:pt>
                <c:pt idx="2224">
                  <c:v>6.5258156972875891</c:v>
                </c:pt>
                <c:pt idx="2225">
                  <c:v>6.5185300286206127</c:v>
                </c:pt>
                <c:pt idx="2226">
                  <c:v>6.5908069311312296</c:v>
                </c:pt>
                <c:pt idx="2227">
                  <c:v>6.6808750030269524</c:v>
                </c:pt>
                <c:pt idx="2228">
                  <c:v>6.7709489072260611</c:v>
                </c:pt>
                <c:pt idx="2229">
                  <c:v>6.8718927393214386</c:v>
                </c:pt>
                <c:pt idx="2230">
                  <c:v>6.9518915117886753</c:v>
                </c:pt>
                <c:pt idx="2231">
                  <c:v>7.0672381272710698</c:v>
                </c:pt>
                <c:pt idx="2232">
                  <c:v>7.2134936022398737</c:v>
                </c:pt>
                <c:pt idx="2233">
                  <c:v>7.2950158669939826</c:v>
                </c:pt>
                <c:pt idx="2234">
                  <c:v>7.298756640388433</c:v>
                </c:pt>
                <c:pt idx="2235">
                  <c:v>7.2135138257968077</c:v>
                </c:pt>
                <c:pt idx="2236">
                  <c:v>7.207182854763504</c:v>
                </c:pt>
                <c:pt idx="2237">
                  <c:v>7.1631374752636336</c:v>
                </c:pt>
                <c:pt idx="2238">
                  <c:v>7.0292178463131831</c:v>
                </c:pt>
                <c:pt idx="2239">
                  <c:v>6.8428854114535369</c:v>
                </c:pt>
                <c:pt idx="2240">
                  <c:v>6.7510552455882831</c:v>
                </c:pt>
                <c:pt idx="2241">
                  <c:v>6.6901975132885791</c:v>
                </c:pt>
                <c:pt idx="2242">
                  <c:v>6.6761779469557965</c:v>
                </c:pt>
                <c:pt idx="2243">
                  <c:v>6.675002044881138</c:v>
                </c:pt>
                <c:pt idx="2244">
                  <c:v>6.6617423232454467</c:v>
                </c:pt>
                <c:pt idx="2245">
                  <c:v>6.7117825715080448</c:v>
                </c:pt>
                <c:pt idx="2246">
                  <c:v>6.7774473366914139</c:v>
                </c:pt>
                <c:pt idx="2247">
                  <c:v>6.8715674308168317</c:v>
                </c:pt>
                <c:pt idx="2248">
                  <c:v>6.9718263605513098</c:v>
                </c:pt>
                <c:pt idx="2249">
                  <c:v>7.1152029652662012</c:v>
                </c:pt>
                <c:pt idx="2250">
                  <c:v>7.2212872001371</c:v>
                </c:pt>
                <c:pt idx="2251">
                  <c:v>7.2712966638191627</c:v>
                </c:pt>
                <c:pt idx="2252">
                  <c:v>7.3630575561846365</c:v>
                </c:pt>
                <c:pt idx="2253">
                  <c:v>7.4358450516736454</c:v>
                </c:pt>
                <c:pt idx="2254">
                  <c:v>7.5235524704884176</c:v>
                </c:pt>
                <c:pt idx="2255">
                  <c:v>7.5264622701874702</c:v>
                </c:pt>
                <c:pt idx="2256">
                  <c:v>7.4343080475718413</c:v>
                </c:pt>
                <c:pt idx="2257">
                  <c:v>7.3266164552371809</c:v>
                </c:pt>
                <c:pt idx="2258">
                  <c:v>7.3539133047161975</c:v>
                </c:pt>
                <c:pt idx="2259">
                  <c:v>7.3846451138304587</c:v>
                </c:pt>
                <c:pt idx="2260">
                  <c:v>7.442282609550654</c:v>
                </c:pt>
                <c:pt idx="2261">
                  <c:v>7.4836566590769742</c:v>
                </c:pt>
                <c:pt idx="2262">
                  <c:v>7.4575723992442198</c:v>
                </c:pt>
                <c:pt idx="2263">
                  <c:v>7.4700192900305593</c:v>
                </c:pt>
                <c:pt idx="2264">
                  <c:v>7.5027878466298752</c:v>
                </c:pt>
                <c:pt idx="2265">
                  <c:v>7.4876882473312714</c:v>
                </c:pt>
                <c:pt idx="2266">
                  <c:v>7.4807404257238534</c:v>
                </c:pt>
                <c:pt idx="2267">
                  <c:v>7.3820357775118239</c:v>
                </c:pt>
                <c:pt idx="2268">
                  <c:v>7.2599621092226894</c:v>
                </c:pt>
                <c:pt idx="2269">
                  <c:v>7.1243429903077224</c:v>
                </c:pt>
                <c:pt idx="2270">
                  <c:v>6.9012382158383287</c:v>
                </c:pt>
                <c:pt idx="2271">
                  <c:v>6.6383340941028459</c:v>
                </c:pt>
                <c:pt idx="2272">
                  <c:v>6.3900444124117843</c:v>
                </c:pt>
                <c:pt idx="2273">
                  <c:v>6.1646546199698085</c:v>
                </c:pt>
                <c:pt idx="2274">
                  <c:v>5.9975465149917344</c:v>
                </c:pt>
                <c:pt idx="2275">
                  <c:v>5.7825266783907692</c:v>
                </c:pt>
                <c:pt idx="2276">
                  <c:v>5.6933329773387014</c:v>
                </c:pt>
                <c:pt idx="2277">
                  <c:v>5.6440100200799499</c:v>
                </c:pt>
                <c:pt idx="2278">
                  <c:v>5.6021444558655578</c:v>
                </c:pt>
                <c:pt idx="2279">
                  <c:v>5.6077564951430832</c:v>
                </c:pt>
                <c:pt idx="2280">
                  <c:v>5.6297706872524076</c:v>
                </c:pt>
                <c:pt idx="2281">
                  <c:v>5.7087216365097202</c:v>
                </c:pt>
                <c:pt idx="2282">
                  <c:v>5.7932944128695443</c:v>
                </c:pt>
                <c:pt idx="2283">
                  <c:v>5.8763397024142749</c:v>
                </c:pt>
                <c:pt idx="2284">
                  <c:v>5.9168915532401156</c:v>
                </c:pt>
                <c:pt idx="2285">
                  <c:v>6.0022664627282341</c:v>
                </c:pt>
                <c:pt idx="2286">
                  <c:v>6.0871194744706978</c:v>
                </c:pt>
                <c:pt idx="2287">
                  <c:v>6.1636550763322084</c:v>
                </c:pt>
                <c:pt idx="2288">
                  <c:v>6.2287785178414632</c:v>
                </c:pt>
                <c:pt idx="2289">
                  <c:v>6.2724955843383334</c:v>
                </c:pt>
                <c:pt idx="2290">
                  <c:v>6.342701983325834</c:v>
                </c:pt>
                <c:pt idx="2291">
                  <c:v>6.3645590083589738</c:v>
                </c:pt>
                <c:pt idx="2292">
                  <c:v>6.4574118872015775</c:v>
                </c:pt>
                <c:pt idx="2293">
                  <c:v>6.5199188261639351</c:v>
                </c:pt>
                <c:pt idx="2294">
                  <c:v>6.7121607110029649</c:v>
                </c:pt>
                <c:pt idx="2295">
                  <c:v>6.7858050814745052</c:v>
                </c:pt>
                <c:pt idx="2296">
                  <c:v>6.7777260153623828</c:v>
                </c:pt>
                <c:pt idx="2297">
                  <c:v>6.7116937937328327</c:v>
                </c:pt>
                <c:pt idx="2298">
                  <c:v>6.7002166709689188</c:v>
                </c:pt>
                <c:pt idx="2299">
                  <c:v>6.6817673113469169</c:v>
                </c:pt>
                <c:pt idx="2300">
                  <c:v>6.6254355490355019</c:v>
                </c:pt>
                <c:pt idx="2301">
                  <c:v>6.5486120348193673</c:v>
                </c:pt>
                <c:pt idx="2302">
                  <c:v>6.5287330080048038</c:v>
                </c:pt>
                <c:pt idx="2303">
                  <c:v>6.4618584683515072</c:v>
                </c:pt>
                <c:pt idx="2304">
                  <c:v>6.382946607982154</c:v>
                </c:pt>
                <c:pt idx="2305">
                  <c:v>6.4051642698904274</c:v>
                </c:pt>
                <c:pt idx="2306">
                  <c:v>6.4637832605942043</c:v>
                </c:pt>
                <c:pt idx="2307">
                  <c:v>6.4424082590725185</c:v>
                </c:pt>
                <c:pt idx="2308">
                  <c:v>6.3869943438683547</c:v>
                </c:pt>
                <c:pt idx="2309">
                  <c:v>6.341369019706204</c:v>
                </c:pt>
                <c:pt idx="2310">
                  <c:v>6.3004649370475185</c:v>
                </c:pt>
                <c:pt idx="2311">
                  <c:v>6.2220672952679923</c:v>
                </c:pt>
                <c:pt idx="2312">
                  <c:v>6.1082414729360632</c:v>
                </c:pt>
                <c:pt idx="2313">
                  <c:v>6.0301182769390227</c:v>
                </c:pt>
                <c:pt idx="2314">
                  <c:v>5.9858103015756638</c:v>
                </c:pt>
                <c:pt idx="2315">
                  <c:v>5.9419612953904855</c:v>
                </c:pt>
                <c:pt idx="2316">
                  <c:v>5.908630351757501</c:v>
                </c:pt>
                <c:pt idx="2317">
                  <c:v>5.9916755326227902</c:v>
                </c:pt>
                <c:pt idx="2318">
                  <c:v>5.9969284816557504</c:v>
                </c:pt>
                <c:pt idx="2319">
                  <c:v>6.0142647132138496</c:v>
                </c:pt>
                <c:pt idx="2320">
                  <c:v>6.0798051137168239</c:v>
                </c:pt>
                <c:pt idx="2321">
                  <c:v>6.1989403337158722</c:v>
                </c:pt>
                <c:pt idx="2322">
                  <c:v>6.350910541586102</c:v>
                </c:pt>
                <c:pt idx="2323">
                  <c:v>6.4732282618085542</c:v>
                </c:pt>
                <c:pt idx="2324">
                  <c:v>6.5303969326947264</c:v>
                </c:pt>
                <c:pt idx="2325">
                  <c:v>6.6158429958535336</c:v>
                </c:pt>
                <c:pt idx="2326">
                  <c:v>6.7860921190619692</c:v>
                </c:pt>
                <c:pt idx="2327">
                  <c:v>6.9820525039686512</c:v>
                </c:pt>
                <c:pt idx="2328">
                  <c:v>7.1014820317363379</c:v>
                </c:pt>
                <c:pt idx="2329">
                  <c:v>7.078777817631476</c:v>
                </c:pt>
                <c:pt idx="2330">
                  <c:v>6.9963375579070464</c:v>
                </c:pt>
                <c:pt idx="2331">
                  <c:v>7.0426802147015355</c:v>
                </c:pt>
                <c:pt idx="2332">
                  <c:v>7.0625216480586808</c:v>
                </c:pt>
                <c:pt idx="2333">
                  <c:v>7.1098025430584686</c:v>
                </c:pt>
                <c:pt idx="2334">
                  <c:v>7.1567473914312574</c:v>
                </c:pt>
                <c:pt idx="2335">
                  <c:v>7.2998266869329225</c:v>
                </c:pt>
                <c:pt idx="2336">
                  <c:v>7.486337718060045</c:v>
                </c:pt>
                <c:pt idx="2337">
                  <c:v>7.5753391956141041</c:v>
                </c:pt>
                <c:pt idx="2338">
                  <c:v>7.6435762701161227</c:v>
                </c:pt>
                <c:pt idx="2339">
                  <c:v>7.6881508484877532</c:v>
                </c:pt>
                <c:pt idx="2340">
                  <c:v>7.6726300084154735</c:v>
                </c:pt>
                <c:pt idx="2341">
                  <c:v>7.7217044558992907</c:v>
                </c:pt>
                <c:pt idx="2342">
                  <c:v>7.6819171716817429</c:v>
                </c:pt>
                <c:pt idx="2343">
                  <c:v>7.6112177588650169</c:v>
                </c:pt>
                <c:pt idx="2344">
                  <c:v>7.5165721300025661</c:v>
                </c:pt>
                <c:pt idx="2345">
                  <c:v>7.3136998715718091</c:v>
                </c:pt>
                <c:pt idx="2346">
                  <c:v>7.1463098319780451</c:v>
                </c:pt>
                <c:pt idx="2347">
                  <c:v>7.0094487463547743</c:v>
                </c:pt>
                <c:pt idx="2348">
                  <c:v>6.8073641355409551</c:v>
                </c:pt>
                <c:pt idx="2349">
                  <c:v>6.6657503707273396</c:v>
                </c:pt>
                <c:pt idx="2350">
                  <c:v>6.6206677688181363</c:v>
                </c:pt>
                <c:pt idx="2351">
                  <c:v>6.581083011422165</c:v>
                </c:pt>
                <c:pt idx="2352">
                  <c:v>6.4236573857392427</c:v>
                </c:pt>
                <c:pt idx="2353">
                  <c:v>6.352719126801758</c:v>
                </c:pt>
                <c:pt idx="2354">
                  <c:v>6.3598445392844889</c:v>
                </c:pt>
                <c:pt idx="2355">
                  <c:v>6.3383571337832958</c:v>
                </c:pt>
                <c:pt idx="2356">
                  <c:v>6.2689276135351539</c:v>
                </c:pt>
                <c:pt idx="2357">
                  <c:v>6.266985015200639</c:v>
                </c:pt>
                <c:pt idx="2358">
                  <c:v>6.3519001466449492</c:v>
                </c:pt>
                <c:pt idx="2359">
                  <c:v>6.4402899302199694</c:v>
                </c:pt>
                <c:pt idx="2360">
                  <c:v>6.4021552076696793</c:v>
                </c:pt>
                <c:pt idx="2361">
                  <c:v>6.3003645390561944</c:v>
                </c:pt>
                <c:pt idx="2362">
                  <c:v>6.1309997759741828</c:v>
                </c:pt>
                <c:pt idx="2363">
                  <c:v>5.9833221176777496</c:v>
                </c:pt>
                <c:pt idx="2364">
                  <c:v>5.9746974034210796</c:v>
                </c:pt>
                <c:pt idx="2365">
                  <c:v>5.9535776733157775</c:v>
                </c:pt>
                <c:pt idx="2366">
                  <c:v>6.0998195437453537</c:v>
                </c:pt>
                <c:pt idx="2367">
                  <c:v>6.2683145467279795</c:v>
                </c:pt>
                <c:pt idx="2368">
                  <c:v>6.422506171114609</c:v>
                </c:pt>
                <c:pt idx="2369">
                  <c:v>6.5221832900521708</c:v>
                </c:pt>
                <c:pt idx="2370">
                  <c:v>6.6890721017083372</c:v>
                </c:pt>
                <c:pt idx="2371">
                  <c:v>6.8756299729938135</c:v>
                </c:pt>
                <c:pt idx="2372">
                  <c:v>7.0521178348476417</c:v>
                </c:pt>
                <c:pt idx="2373">
                  <c:v>7.1470292884848075</c:v>
                </c:pt>
                <c:pt idx="2374">
                  <c:v>7.2816938250014198</c:v>
                </c:pt>
                <c:pt idx="2375">
                  <c:v>7.270971216302506</c:v>
                </c:pt>
                <c:pt idx="2376">
                  <c:v>7.309970439953835</c:v>
                </c:pt>
                <c:pt idx="2377">
                  <c:v>7.3841026422769938</c:v>
                </c:pt>
                <c:pt idx="2378">
                  <c:v>7.4929944134142685</c:v>
                </c:pt>
                <c:pt idx="2379">
                  <c:v>7.5749963459008249</c:v>
                </c:pt>
                <c:pt idx="2380">
                  <c:v>7.5869671888669377</c:v>
                </c:pt>
                <c:pt idx="2381">
                  <c:v>7.5686075658252356</c:v>
                </c:pt>
                <c:pt idx="2382">
                  <c:v>7.5918159633776421</c:v>
                </c:pt>
                <c:pt idx="2383">
                  <c:v>7.5386148160054107</c:v>
                </c:pt>
                <c:pt idx="2384">
                  <c:v>7.6129610418804061</c:v>
                </c:pt>
                <c:pt idx="2385">
                  <c:v>7.6700134965780249</c:v>
                </c:pt>
                <c:pt idx="2386">
                  <c:v>7.7648753287930532</c:v>
                </c:pt>
                <c:pt idx="2387">
                  <c:v>7.7729525281608494</c:v>
                </c:pt>
                <c:pt idx="2388">
                  <c:v>7.8305653050053561</c:v>
                </c:pt>
                <c:pt idx="2389">
                  <c:v>7.7675165729913811</c:v>
                </c:pt>
                <c:pt idx="2390">
                  <c:v>7.5787466282741178</c:v>
                </c:pt>
                <c:pt idx="2391">
                  <c:v>7.3105355177421654</c:v>
                </c:pt>
                <c:pt idx="2392">
                  <c:v>7.0938867493710411</c:v>
                </c:pt>
                <c:pt idx="2393">
                  <c:v>6.9725404350732907</c:v>
                </c:pt>
                <c:pt idx="2394">
                  <c:v>6.9410127526905381</c:v>
                </c:pt>
                <c:pt idx="2395">
                  <c:v>6.9194872680977628</c:v>
                </c:pt>
                <c:pt idx="2396">
                  <c:v>6.8226262103349198</c:v>
                </c:pt>
                <c:pt idx="2397">
                  <c:v>6.7931240432096933</c:v>
                </c:pt>
                <c:pt idx="2398">
                  <c:v>6.8146630670767312</c:v>
                </c:pt>
                <c:pt idx="2399">
                  <c:v>6.8343124861523279</c:v>
                </c:pt>
                <c:pt idx="2400">
                  <c:v>6.8892950641783193</c:v>
                </c:pt>
                <c:pt idx="2401">
                  <c:v>7.0283712706000712</c:v>
                </c:pt>
                <c:pt idx="2402">
                  <c:v>7.1752375349220836</c:v>
                </c:pt>
                <c:pt idx="2403">
                  <c:v>7.2363174004821742</c:v>
                </c:pt>
                <c:pt idx="2404">
                  <c:v>7.2994940345756927</c:v>
                </c:pt>
                <c:pt idx="2405">
                  <c:v>7.404270425028761</c:v>
                </c:pt>
                <c:pt idx="2406">
                  <c:v>7.4716786014431005</c:v>
                </c:pt>
                <c:pt idx="2407">
                  <c:v>7.466929493782537</c:v>
                </c:pt>
                <c:pt idx="2408">
                  <c:v>7.4202803493806062</c:v>
                </c:pt>
                <c:pt idx="2409">
                  <c:v>7.4159314834115948</c:v>
                </c:pt>
                <c:pt idx="2410">
                  <c:v>7.428274608427345</c:v>
                </c:pt>
                <c:pt idx="2411">
                  <c:v>7.4292917304601653</c:v>
                </c:pt>
                <c:pt idx="2412">
                  <c:v>7.447937187502168</c:v>
                </c:pt>
                <c:pt idx="2413">
                  <c:v>7.4392241770337817</c:v>
                </c:pt>
                <c:pt idx="2414">
                  <c:v>7.4937922986543848</c:v>
                </c:pt>
                <c:pt idx="2415">
                  <c:v>7.5113136978222927</c:v>
                </c:pt>
                <c:pt idx="2416">
                  <c:v>7.4726514575417609</c:v>
                </c:pt>
                <c:pt idx="2417">
                  <c:v>7.3814110576080161</c:v>
                </c:pt>
                <c:pt idx="2418">
                  <c:v>7.2833685388901852</c:v>
                </c:pt>
                <c:pt idx="2419">
                  <c:v>7.280741472949595</c:v>
                </c:pt>
                <c:pt idx="2420">
                  <c:v>7.2830457685840617</c:v>
                </c:pt>
                <c:pt idx="2421">
                  <c:v>7.2434744839129319</c:v>
                </c:pt>
                <c:pt idx="2422">
                  <c:v>7.1690213973658432</c:v>
                </c:pt>
                <c:pt idx="2423">
                  <c:v>7.1617382154370874</c:v>
                </c:pt>
                <c:pt idx="2424">
                  <c:v>7.1379536080234702</c:v>
                </c:pt>
                <c:pt idx="2425">
                  <c:v>7.1522408345669346</c:v>
                </c:pt>
                <c:pt idx="2426">
                  <c:v>7.15418747397388</c:v>
                </c:pt>
                <c:pt idx="2427">
                  <c:v>6.98260875695241</c:v>
                </c:pt>
                <c:pt idx="2428">
                  <c:v>6.8859207089885288</c:v>
                </c:pt>
                <c:pt idx="2429">
                  <c:v>6.8796654171955334</c:v>
                </c:pt>
                <c:pt idx="2430">
                  <c:v>6.8323468511639813</c:v>
                </c:pt>
                <c:pt idx="2431">
                  <c:v>6.6895070753414432</c:v>
                </c:pt>
                <c:pt idx="2432">
                  <c:v>6.6076893250724993</c:v>
                </c:pt>
                <c:pt idx="2433">
                  <c:v>6.540992423817249</c:v>
                </c:pt>
                <c:pt idx="2434">
                  <c:v>6.4904863806357431</c:v>
                </c:pt>
                <c:pt idx="2435">
                  <c:v>6.5540368114109846</c:v>
                </c:pt>
                <c:pt idx="2436">
                  <c:v>6.7169860803192689</c:v>
                </c:pt>
                <c:pt idx="2437">
                  <c:v>6.8934490095693262</c:v>
                </c:pt>
                <c:pt idx="2438">
                  <c:v>7.1286068644054383</c:v>
                </c:pt>
                <c:pt idx="2439">
                  <c:v>7.2476284549249801</c:v>
                </c:pt>
                <c:pt idx="2440">
                  <c:v>7.3242105956542902</c:v>
                </c:pt>
                <c:pt idx="2441">
                  <c:v>7.4367217287596059</c:v>
                </c:pt>
                <c:pt idx="2442">
                  <c:v>7.5721201616198979</c:v>
                </c:pt>
                <c:pt idx="2443">
                  <c:v>7.6643412835364177</c:v>
                </c:pt>
                <c:pt idx="2444">
                  <c:v>7.6808676139200145</c:v>
                </c:pt>
                <c:pt idx="2445">
                  <c:v>7.6241676728963022</c:v>
                </c:pt>
                <c:pt idx="2446">
                  <c:v>7.5578283449993133</c:v>
                </c:pt>
                <c:pt idx="2447">
                  <c:v>7.5383828091116696</c:v>
                </c:pt>
                <c:pt idx="2448">
                  <c:v>7.6020133471492111</c:v>
                </c:pt>
                <c:pt idx="2449">
                  <c:v>7.564467098369736</c:v>
                </c:pt>
                <c:pt idx="2450">
                  <c:v>7.4796230992075312</c:v>
                </c:pt>
                <c:pt idx="2451">
                  <c:v>7.4091967446098046</c:v>
                </c:pt>
                <c:pt idx="2452">
                  <c:v>7.28017898333822</c:v>
                </c:pt>
                <c:pt idx="2453">
                  <c:v>7.0568301637093089</c:v>
                </c:pt>
                <c:pt idx="2454">
                  <c:v>6.8891751426017569</c:v>
                </c:pt>
                <c:pt idx="2455">
                  <c:v>6.737088390688621</c:v>
                </c:pt>
                <c:pt idx="2456">
                  <c:v>6.7651429039819551</c:v>
                </c:pt>
                <c:pt idx="2457">
                  <c:v>6.908795718911322</c:v>
                </c:pt>
                <c:pt idx="2458">
                  <c:v>7.1249247908486497</c:v>
                </c:pt>
                <c:pt idx="2459">
                  <c:v>7.2576607036367697</c:v>
                </c:pt>
                <c:pt idx="2460">
                  <c:v>7.2877970490789883</c:v>
                </c:pt>
                <c:pt idx="2461">
                  <c:v>7.2960519947281952</c:v>
                </c:pt>
                <c:pt idx="2462">
                  <c:v>7.309161822381931</c:v>
                </c:pt>
                <c:pt idx="2463">
                  <c:v>7.3513253659118236</c:v>
                </c:pt>
                <c:pt idx="2464">
                  <c:v>7.2706597672986071</c:v>
                </c:pt>
                <c:pt idx="2465">
                  <c:v>7.1966997147077594</c:v>
                </c:pt>
                <c:pt idx="2466">
                  <c:v>7.1549496239408734</c:v>
                </c:pt>
                <c:pt idx="2467">
                  <c:v>7.1567954520413233</c:v>
                </c:pt>
                <c:pt idx="2468">
                  <c:v>7.2467033538341221</c:v>
                </c:pt>
                <c:pt idx="2469">
                  <c:v>7.3470364662405254</c:v>
                </c:pt>
                <c:pt idx="2470">
                  <c:v>7.4099441640032389</c:v>
                </c:pt>
                <c:pt idx="2471">
                  <c:v>7.4102942596783032</c:v>
                </c:pt>
                <c:pt idx="2472">
                  <c:v>7.3260874573603472</c:v>
                </c:pt>
                <c:pt idx="2473">
                  <c:v>7.3034158305026171</c:v>
                </c:pt>
                <c:pt idx="2474">
                  <c:v>7.2137504108486459</c:v>
                </c:pt>
                <c:pt idx="2475">
                  <c:v>7.2206796531732769</c:v>
                </c:pt>
                <c:pt idx="2476">
                  <c:v>7.0982947365290716</c:v>
                </c:pt>
                <c:pt idx="2477">
                  <c:v>6.9795451858150015</c:v>
                </c:pt>
                <c:pt idx="2478">
                  <c:v>6.803285816816139</c:v>
                </c:pt>
                <c:pt idx="2479">
                  <c:v>6.6572145904724076</c:v>
                </c:pt>
                <c:pt idx="2480">
                  <c:v>6.5489775233921836</c:v>
                </c:pt>
                <c:pt idx="2481">
                  <c:v>6.3908777032156134</c:v>
                </c:pt>
                <c:pt idx="2482">
                  <c:v>6.3202515121938472</c:v>
                </c:pt>
                <c:pt idx="2483">
                  <c:v>6.2040885265179657</c:v>
                </c:pt>
                <c:pt idx="2484">
                  <c:v>6.0466973136690711</c:v>
                </c:pt>
                <c:pt idx="2485">
                  <c:v>6.0271105317693774</c:v>
                </c:pt>
                <c:pt idx="2486">
                  <c:v>5.8508534708674302</c:v>
                </c:pt>
                <c:pt idx="2487">
                  <c:v>5.5710758205627364</c:v>
                </c:pt>
                <c:pt idx="2488">
                  <c:v>5.3766623617685205</c:v>
                </c:pt>
                <c:pt idx="2489">
                  <c:v>5.2307015821923057</c:v>
                </c:pt>
                <c:pt idx="2490">
                  <c:v>5.0703975666217547</c:v>
                </c:pt>
                <c:pt idx="2491">
                  <c:v>4.9371425652804692</c:v>
                </c:pt>
                <c:pt idx="2492">
                  <c:v>4.8107827105511394</c:v>
                </c:pt>
                <c:pt idx="2493">
                  <c:v>4.7771293363622416</c:v>
                </c:pt>
                <c:pt idx="2494">
                  <c:v>4.6727027414495561</c:v>
                </c:pt>
                <c:pt idx="2495">
                  <c:v>4.6395860910229594</c:v>
                </c:pt>
                <c:pt idx="2496">
                  <c:v>4.7030759407586187</c:v>
                </c:pt>
                <c:pt idx="2497">
                  <c:v>4.76879852928153</c:v>
                </c:pt>
                <c:pt idx="2498">
                  <c:v>4.873290465498811</c:v>
                </c:pt>
                <c:pt idx="2499">
                  <c:v>5.0136396022139973</c:v>
                </c:pt>
                <c:pt idx="2500">
                  <c:v>4.9810436780200638</c:v>
                </c:pt>
                <c:pt idx="2501">
                  <c:v>4.8603817408396948</c:v>
                </c:pt>
                <c:pt idx="2502">
                  <c:v>4.8289025041817277</c:v>
                </c:pt>
                <c:pt idx="2503">
                  <c:v>4.7759503308664453</c:v>
                </c:pt>
                <c:pt idx="2504">
                  <c:v>4.797746495784148</c:v>
                </c:pt>
                <c:pt idx="2505">
                  <c:v>5.0391563827894243</c:v>
                </c:pt>
                <c:pt idx="2506">
                  <c:v>5.3403280879673094</c:v>
                </c:pt>
                <c:pt idx="2507">
                  <c:v>5.5595574153496266</c:v>
                </c:pt>
                <c:pt idx="2508">
                  <c:v>5.6702166423933216</c:v>
                </c:pt>
                <c:pt idx="2509">
                  <c:v>5.8091077689975341</c:v>
                </c:pt>
                <c:pt idx="2510">
                  <c:v>5.8684677382068982</c:v>
                </c:pt>
                <c:pt idx="2511">
                  <c:v>5.9339686963016964</c:v>
                </c:pt>
                <c:pt idx="2512">
                  <c:v>5.86178716898897</c:v>
                </c:pt>
                <c:pt idx="2513">
                  <c:v>5.7590799783942055</c:v>
                </c:pt>
                <c:pt idx="2514">
                  <c:v>5.7140777705551251</c:v>
                </c:pt>
                <c:pt idx="2515">
                  <c:v>5.6657592042159051</c:v>
                </c:pt>
                <c:pt idx="2516">
                  <c:v>5.6639216192336246</c:v>
                </c:pt>
                <c:pt idx="2517">
                  <c:v>5.6536327463795253</c:v>
                </c:pt>
                <c:pt idx="2518">
                  <c:v>5.6826799450829029</c:v>
                </c:pt>
                <c:pt idx="2519">
                  <c:v>5.7216170367230079</c:v>
                </c:pt>
                <c:pt idx="2520">
                  <c:v>5.7538119779251602</c:v>
                </c:pt>
                <c:pt idx="2521">
                  <c:v>5.8261969514158602</c:v>
                </c:pt>
                <c:pt idx="2522">
                  <c:v>5.8699503577252727</c:v>
                </c:pt>
                <c:pt idx="2523">
                  <c:v>5.9624265781659807</c:v>
                </c:pt>
                <c:pt idx="2524">
                  <c:v>6.1220316653621305</c:v>
                </c:pt>
                <c:pt idx="2525">
                  <c:v>6.2984496167359394</c:v>
                </c:pt>
                <c:pt idx="2526">
                  <c:v>6.5149345340352367</c:v>
                </c:pt>
                <c:pt idx="2527">
                  <c:v>6.7262876233164652</c:v>
                </c:pt>
                <c:pt idx="2528">
                  <c:v>6.86133257115024</c:v>
                </c:pt>
                <c:pt idx="2529">
                  <c:v>6.8614010902346676</c:v>
                </c:pt>
                <c:pt idx="2530">
                  <c:v>6.8012950610236764</c:v>
                </c:pt>
                <c:pt idx="2531">
                  <c:v>6.6501130758124614</c:v>
                </c:pt>
                <c:pt idx="2532">
                  <c:v>6.4194694258846985</c:v>
                </c:pt>
                <c:pt idx="2533">
                  <c:v>6.2416053732768795</c:v>
                </c:pt>
                <c:pt idx="2534">
                  <c:v>6.1123025675912031</c:v>
                </c:pt>
                <c:pt idx="2535">
                  <c:v>5.9520378990689222</c:v>
                </c:pt>
                <c:pt idx="2536">
                  <c:v>5.7982368264640254</c:v>
                </c:pt>
                <c:pt idx="2537">
                  <c:v>5.7748781572017727</c:v>
                </c:pt>
                <c:pt idx="2538">
                  <c:v>5.8494771336138793</c:v>
                </c:pt>
                <c:pt idx="2539">
                  <c:v>5.917771741580089</c:v>
                </c:pt>
                <c:pt idx="2540">
                  <c:v>6.0260062254180689</c:v>
                </c:pt>
                <c:pt idx="2541">
                  <c:v>6.0530777626630163</c:v>
                </c:pt>
                <c:pt idx="2542">
                  <c:v>6.0049238695894331</c:v>
                </c:pt>
                <c:pt idx="2543">
                  <c:v>5.9352994086881168</c:v>
                </c:pt>
                <c:pt idx="2544">
                  <c:v>5.8781153600088674</c:v>
                </c:pt>
                <c:pt idx="2545">
                  <c:v>5.8547509390287678</c:v>
                </c:pt>
                <c:pt idx="2546">
                  <c:v>5.8806471593557159</c:v>
                </c:pt>
                <c:pt idx="2547">
                  <c:v>5.8477379213131595</c:v>
                </c:pt>
                <c:pt idx="2548">
                  <c:v>5.8065543114994371</c:v>
                </c:pt>
                <c:pt idx="2549">
                  <c:v>5.677222418437573</c:v>
                </c:pt>
                <c:pt idx="2550">
                  <c:v>5.6004967011044151</c:v>
                </c:pt>
                <c:pt idx="2551">
                  <c:v>5.5546952223763055</c:v>
                </c:pt>
                <c:pt idx="2552">
                  <c:v>5.4751541753218795</c:v>
                </c:pt>
                <c:pt idx="2553">
                  <c:v>5.4521164357025889</c:v>
                </c:pt>
                <c:pt idx="2554">
                  <c:v>5.5069564684618424</c:v>
                </c:pt>
                <c:pt idx="2555">
                  <c:v>5.5144421187655288</c:v>
                </c:pt>
                <c:pt idx="2556">
                  <c:v>5.5531018364646512</c:v>
                </c:pt>
                <c:pt idx="2557">
                  <c:v>5.49190140048389</c:v>
                </c:pt>
                <c:pt idx="2558">
                  <c:v>5.3596863749358725</c:v>
                </c:pt>
                <c:pt idx="2559">
                  <c:v>5.228037984309938</c:v>
                </c:pt>
                <c:pt idx="2560">
                  <c:v>5.1306058844487286</c:v>
                </c:pt>
                <c:pt idx="2561">
                  <c:v>5.1486891893273157</c:v>
                </c:pt>
                <c:pt idx="2562">
                  <c:v>5.1617208972712119</c:v>
                </c:pt>
                <c:pt idx="2563">
                  <c:v>5.2094275891526269</c:v>
                </c:pt>
                <c:pt idx="2564">
                  <c:v>5.2968905164162718</c:v>
                </c:pt>
                <c:pt idx="2565">
                  <c:v>5.3583856561945886</c:v>
                </c:pt>
                <c:pt idx="2566">
                  <c:v>5.3776485915078087</c:v>
                </c:pt>
                <c:pt idx="2567">
                  <c:v>5.4169550287457247</c:v>
                </c:pt>
                <c:pt idx="2568">
                  <c:v>5.4152454237498517</c:v>
                </c:pt>
                <c:pt idx="2569">
                  <c:v>5.3848484000719425</c:v>
                </c:pt>
                <c:pt idx="2570">
                  <c:v>5.2301074636194667</c:v>
                </c:pt>
                <c:pt idx="2571">
                  <c:v>5.1747826111629074</c:v>
                </c:pt>
                <c:pt idx="2572">
                  <c:v>5.2230142791959668</c:v>
                </c:pt>
                <c:pt idx="2573">
                  <c:v>5.2594723414808948</c:v>
                </c:pt>
                <c:pt idx="2574">
                  <c:v>5.2887111082806442</c:v>
                </c:pt>
                <c:pt idx="2575">
                  <c:v>5.2801422278057695</c:v>
                </c:pt>
                <c:pt idx="2576">
                  <c:v>5.2953720735457832</c:v>
                </c:pt>
                <c:pt idx="2577">
                  <c:v>5.2362123895493289</c:v>
                </c:pt>
                <c:pt idx="2578">
                  <c:v>5.1830374732022078</c:v>
                </c:pt>
                <c:pt idx="2579">
                  <c:v>5.176607224827019</c:v>
                </c:pt>
                <c:pt idx="2580">
                  <c:v>5.1971161792355272</c:v>
                </c:pt>
                <c:pt idx="2581">
                  <c:v>5.2030302914922197</c:v>
                </c:pt>
                <c:pt idx="2582">
                  <c:v>5.3063040598902251</c:v>
                </c:pt>
                <c:pt idx="2583">
                  <c:v>5.3576696463245126</c:v>
                </c:pt>
                <c:pt idx="2584">
                  <c:v>5.5714110036246804</c:v>
                </c:pt>
                <c:pt idx="2585">
                  <c:v>5.7110403152691784</c:v>
                </c:pt>
                <c:pt idx="2586">
                  <c:v>5.8083673167075158</c:v>
                </c:pt>
                <c:pt idx="2587">
                  <c:v>5.8863558904764526</c:v>
                </c:pt>
                <c:pt idx="2588">
                  <c:v>5.9523799804009441</c:v>
                </c:pt>
                <c:pt idx="2589">
                  <c:v>6.0236943480544278</c:v>
                </c:pt>
                <c:pt idx="2590">
                  <c:v>6.1213927859844084</c:v>
                </c:pt>
                <c:pt idx="2591">
                  <c:v>6.1715894712647819</c:v>
                </c:pt>
                <c:pt idx="2592">
                  <c:v>6.1579707388860534</c:v>
                </c:pt>
                <c:pt idx="2593">
                  <c:v>6.0605524626173972</c:v>
                </c:pt>
                <c:pt idx="2594">
                  <c:v>5.9973267054933199</c:v>
                </c:pt>
                <c:pt idx="2595">
                  <c:v>5.954246705103559</c:v>
                </c:pt>
                <c:pt idx="2596">
                  <c:v>5.895207262648829</c:v>
                </c:pt>
                <c:pt idx="2597">
                  <c:v>5.7258517011126076</c:v>
                </c:pt>
                <c:pt idx="2598">
                  <c:v>5.5936610282012769</c:v>
                </c:pt>
                <c:pt idx="2599">
                  <c:v>5.4995437419540192</c:v>
                </c:pt>
                <c:pt idx="2600">
                  <c:v>5.3215112968678557</c:v>
                </c:pt>
                <c:pt idx="2601">
                  <c:v>5.1514282448940989</c:v>
                </c:pt>
                <c:pt idx="2602">
                  <c:v>5.0435020660104124</c:v>
                </c:pt>
                <c:pt idx="2603">
                  <c:v>5.0441972761535352</c:v>
                </c:pt>
                <c:pt idx="2604">
                  <c:v>5.0539199018581318</c:v>
                </c:pt>
                <c:pt idx="2605">
                  <c:v>4.9788093952702752</c:v>
                </c:pt>
                <c:pt idx="2606">
                  <c:v>4.8365022197304519</c:v>
                </c:pt>
                <c:pt idx="2607">
                  <c:v>4.7801069871456301</c:v>
                </c:pt>
                <c:pt idx="2608">
                  <c:v>4.8056941850361889</c:v>
                </c:pt>
                <c:pt idx="2609">
                  <c:v>4.8740180451502386</c:v>
                </c:pt>
                <c:pt idx="2610">
                  <c:v>4.9385080777077963</c:v>
                </c:pt>
                <c:pt idx="2611">
                  <c:v>5.027416763303834</c:v>
                </c:pt>
                <c:pt idx="2612">
                  <c:v>5.1723707320102488</c:v>
                </c:pt>
                <c:pt idx="2613">
                  <c:v>5.2539525857757177</c:v>
                </c:pt>
                <c:pt idx="2614">
                  <c:v>5.4757549269156502</c:v>
                </c:pt>
                <c:pt idx="2615">
                  <c:v>5.721807042200906</c:v>
                </c:pt>
                <c:pt idx="2616">
                  <c:v>5.9658810897102903</c:v>
                </c:pt>
                <c:pt idx="2617">
                  <c:v>6.184826592953419</c:v>
                </c:pt>
                <c:pt idx="2618">
                  <c:v>6.2236440002797702</c:v>
                </c:pt>
                <c:pt idx="2619">
                  <c:v>6.3633282998558878</c:v>
                </c:pt>
                <c:pt idx="2620">
                  <c:v>6.5945189913136995</c:v>
                </c:pt>
                <c:pt idx="2621">
                  <c:v>6.6924017417328452</c:v>
                </c:pt>
                <c:pt idx="2622">
                  <c:v>6.8485240970738674</c:v>
                </c:pt>
                <c:pt idx="2623">
                  <c:v>7.0401376749072169</c:v>
                </c:pt>
                <c:pt idx="2624">
                  <c:v>7.148296450963568</c:v>
                </c:pt>
                <c:pt idx="2625">
                  <c:v>7.2624370268639327</c:v>
                </c:pt>
                <c:pt idx="2626">
                  <c:v>7.4572716175190044</c:v>
                </c:pt>
                <c:pt idx="2627">
                  <c:v>7.4774082854420456</c:v>
                </c:pt>
                <c:pt idx="2628">
                  <c:v>7.3594703384640772</c:v>
                </c:pt>
                <c:pt idx="2629">
                  <c:v>7.2975882037645112</c:v>
                </c:pt>
                <c:pt idx="2630">
                  <c:v>7.2320436319988426</c:v>
                </c:pt>
                <c:pt idx="2631">
                  <c:v>7.1610207847149203</c:v>
                </c:pt>
                <c:pt idx="2632">
                  <c:v>7.0578630743783339</c:v>
                </c:pt>
                <c:pt idx="2633">
                  <c:v>6.9829827193161913</c:v>
                </c:pt>
                <c:pt idx="2634">
                  <c:v>6.9010204484992999</c:v>
                </c:pt>
                <c:pt idx="2635">
                  <c:v>6.7943302058054584</c:v>
                </c:pt>
                <c:pt idx="2636">
                  <c:v>6.6755902228140762</c:v>
                </c:pt>
                <c:pt idx="2637">
                  <c:v>6.6151380151581121</c:v>
                </c:pt>
                <c:pt idx="2638">
                  <c:v>6.5793688898907394</c:v>
                </c:pt>
                <c:pt idx="2639">
                  <c:v>6.6017280945165293</c:v>
                </c:pt>
                <c:pt idx="2640">
                  <c:v>6.7110095849832661</c:v>
                </c:pt>
                <c:pt idx="2641">
                  <c:v>6.8797267006960592</c:v>
                </c:pt>
                <c:pt idx="2642">
                  <c:v>7.1230690536817827</c:v>
                </c:pt>
                <c:pt idx="2643">
                  <c:v>7.4005600305141401</c:v>
                </c:pt>
                <c:pt idx="2644">
                  <c:v>7.5868427129775391</c:v>
                </c:pt>
                <c:pt idx="2645">
                  <c:v>7.702965330616224</c:v>
                </c:pt>
                <c:pt idx="2646">
                  <c:v>7.7663141164014471</c:v>
                </c:pt>
                <c:pt idx="2647">
                  <c:v>7.8317715033154034</c:v>
                </c:pt>
                <c:pt idx="2648">
                  <c:v>7.7483316529170825</c:v>
                </c:pt>
                <c:pt idx="2649">
                  <c:v>7.6254315586143022</c:v>
                </c:pt>
                <c:pt idx="2650">
                  <c:v>7.5374023910310122</c:v>
                </c:pt>
                <c:pt idx="2651">
                  <c:v>7.4650945614322168</c:v>
                </c:pt>
                <c:pt idx="2652">
                  <c:v>7.4886001994260303</c:v>
                </c:pt>
                <c:pt idx="2653">
                  <c:v>7.638166195500391</c:v>
                </c:pt>
                <c:pt idx="2654">
                  <c:v>7.6750064877861872</c:v>
                </c:pt>
                <c:pt idx="2655">
                  <c:v>7.5845810368009623</c:v>
                </c:pt>
                <c:pt idx="2656">
                  <c:v>7.6494892943850674</c:v>
                </c:pt>
                <c:pt idx="2657">
                  <c:v>7.7069188008681238</c:v>
                </c:pt>
                <c:pt idx="2658">
                  <c:v>7.6521735861916085</c:v>
                </c:pt>
                <c:pt idx="2659">
                  <c:v>7.5003393310282007</c:v>
                </c:pt>
                <c:pt idx="2660">
                  <c:v>7.4564365188575827</c:v>
                </c:pt>
                <c:pt idx="2661">
                  <c:v>7.4183118993550474</c:v>
                </c:pt>
                <c:pt idx="2662">
                  <c:v>7.3625014065283034</c:v>
                </c:pt>
                <c:pt idx="2663">
                  <c:v>7.2514274170075002</c:v>
                </c:pt>
                <c:pt idx="2664">
                  <c:v>7.1670947930378901</c:v>
                </c:pt>
                <c:pt idx="2665">
                  <c:v>7.0869719530477067</c:v>
                </c:pt>
                <c:pt idx="2666">
                  <c:v>7.0084474777217549</c:v>
                </c:pt>
                <c:pt idx="2667">
                  <c:v>6.9580307329402</c:v>
                </c:pt>
                <c:pt idx="2668">
                  <c:v>6.7845552436044718</c:v>
                </c:pt>
                <c:pt idx="2669">
                  <c:v>6.6022855525694775</c:v>
                </c:pt>
                <c:pt idx="2670">
                  <c:v>6.487312852709791</c:v>
                </c:pt>
                <c:pt idx="2671">
                  <c:v>6.4012202214628946</c:v>
                </c:pt>
                <c:pt idx="2672">
                  <c:v>6.3042532797248461</c:v>
                </c:pt>
                <c:pt idx="2673">
                  <c:v>6.1560685070171353</c:v>
                </c:pt>
                <c:pt idx="2674">
                  <c:v>6.0451883824249544</c:v>
                </c:pt>
                <c:pt idx="2675">
                  <c:v>6.0022617181994038</c:v>
                </c:pt>
                <c:pt idx="2676">
                  <c:v>5.9259116446245272</c:v>
                </c:pt>
                <c:pt idx="2677">
                  <c:v>5.8087119299750549</c:v>
                </c:pt>
                <c:pt idx="2678">
                  <c:v>5.7606328304658954</c:v>
                </c:pt>
                <c:pt idx="2679">
                  <c:v>5.7231239687102446</c:v>
                </c:pt>
                <c:pt idx="2680">
                  <c:v>5.600874111619258</c:v>
                </c:pt>
                <c:pt idx="2681">
                  <c:v>5.4650057124086828</c:v>
                </c:pt>
                <c:pt idx="2682">
                  <c:v>5.2391602706075187</c:v>
                </c:pt>
                <c:pt idx="2683">
                  <c:v>4.9550033598883543</c:v>
                </c:pt>
                <c:pt idx="2684">
                  <c:v>4.7990167262944281</c:v>
                </c:pt>
                <c:pt idx="2685">
                  <c:v>4.69847748854977</c:v>
                </c:pt>
                <c:pt idx="2686">
                  <c:v>4.8580872030987283</c:v>
                </c:pt>
                <c:pt idx="2687">
                  <c:v>5.045552078523345</c:v>
                </c:pt>
                <c:pt idx="2688">
                  <c:v>5.1279963172546967</c:v>
                </c:pt>
                <c:pt idx="2689">
                  <c:v>5.1946887952687</c:v>
                </c:pt>
                <c:pt idx="2690">
                  <c:v>5.2995838623934564</c:v>
                </c:pt>
                <c:pt idx="2691">
                  <c:v>5.2345390727849699</c:v>
                </c:pt>
                <c:pt idx="2692">
                  <c:v>5.1411900624491169</c:v>
                </c:pt>
                <c:pt idx="2693">
                  <c:v>5.0597289730437307</c:v>
                </c:pt>
                <c:pt idx="2694">
                  <c:v>5.0251133915504385</c:v>
                </c:pt>
                <c:pt idx="2695">
                  <c:v>5.1115022083420456</c:v>
                </c:pt>
                <c:pt idx="2696">
                  <c:v>5.2208947726582249</c:v>
                </c:pt>
                <c:pt idx="2697">
                  <c:v>5.2627406897547067</c:v>
                </c:pt>
                <c:pt idx="2698">
                  <c:v>5.3730420943390476</c:v>
                </c:pt>
                <c:pt idx="2699">
                  <c:v>5.4690876858292308</c:v>
                </c:pt>
                <c:pt idx="2700">
                  <c:v>5.5669026356148974</c:v>
                </c:pt>
                <c:pt idx="2701">
                  <c:v>5.6698703234064309</c:v>
                </c:pt>
                <c:pt idx="2702">
                  <c:v>5.7074662982662954</c:v>
                </c:pt>
                <c:pt idx="2703">
                  <c:v>5.6728251071528897</c:v>
                </c:pt>
                <c:pt idx="2704">
                  <c:v>5.7156523141191338</c:v>
                </c:pt>
                <c:pt idx="2705">
                  <c:v>5.8652819296953744</c:v>
                </c:pt>
                <c:pt idx="2706">
                  <c:v>6.0966162539995388</c:v>
                </c:pt>
                <c:pt idx="2707">
                  <c:v>6.3214251155325707</c:v>
                </c:pt>
                <c:pt idx="2708">
                  <c:v>6.4370700640509675</c:v>
                </c:pt>
                <c:pt idx="2709">
                  <c:v>6.5206477591724488</c:v>
                </c:pt>
                <c:pt idx="2710">
                  <c:v>6.5998025950371479</c:v>
                </c:pt>
                <c:pt idx="2711">
                  <c:v>6.7163124971787589</c:v>
                </c:pt>
                <c:pt idx="2712">
                  <c:v>6.8125021873130169</c:v>
                </c:pt>
                <c:pt idx="2713">
                  <c:v>6.7785017821817632</c:v>
                </c:pt>
                <c:pt idx="2714">
                  <c:v>6.7108750670773611</c:v>
                </c:pt>
                <c:pt idx="2715">
                  <c:v>6.6776105390678451</c:v>
                </c:pt>
                <c:pt idx="2716">
                  <c:v>6.7063166985240921</c:v>
                </c:pt>
                <c:pt idx="2717">
                  <c:v>6.7621269553996708</c:v>
                </c:pt>
                <c:pt idx="2718">
                  <c:v>6.8658437446103378</c:v>
                </c:pt>
                <c:pt idx="2719">
                  <c:v>6.9340774799434071</c:v>
                </c:pt>
                <c:pt idx="2720">
                  <c:v>6.9597926479167942</c:v>
                </c:pt>
                <c:pt idx="2721">
                  <c:v>6.9687368495531183</c:v>
                </c:pt>
                <c:pt idx="2722">
                  <c:v>6.9778349365016865</c:v>
                </c:pt>
                <c:pt idx="2723">
                  <c:v>7.118580170897455</c:v>
                </c:pt>
                <c:pt idx="2724">
                  <c:v>7.1826683216075047</c:v>
                </c:pt>
                <c:pt idx="2725">
                  <c:v>7.1325038571622716</c:v>
                </c:pt>
                <c:pt idx="2726">
                  <c:v>7.0202328845522866</c:v>
                </c:pt>
                <c:pt idx="2727">
                  <c:v>6.9339855574626243</c:v>
                </c:pt>
                <c:pt idx="2728">
                  <c:v>6.9616191671393972</c:v>
                </c:pt>
                <c:pt idx="2729">
                  <c:v>6.9459115356308621</c:v>
                </c:pt>
                <c:pt idx="2730">
                  <c:v>6.8948235019294879</c:v>
                </c:pt>
                <c:pt idx="2731">
                  <c:v>6.7860426754783418</c:v>
                </c:pt>
                <c:pt idx="2732">
                  <c:v>6.7711710564147261</c:v>
                </c:pt>
                <c:pt idx="2733">
                  <c:v>6.8770855952476815</c:v>
                </c:pt>
                <c:pt idx="2734">
                  <c:v>7.0001239354865437</c:v>
                </c:pt>
                <c:pt idx="2735">
                  <c:v>7.034756323527362</c:v>
                </c:pt>
                <c:pt idx="2736">
                  <c:v>7.1126233619159835</c:v>
                </c:pt>
                <c:pt idx="2737">
                  <c:v>7.0753715782417546</c:v>
                </c:pt>
                <c:pt idx="2738">
                  <c:v>7.0595602414114556</c:v>
                </c:pt>
                <c:pt idx="2739">
                  <c:v>7.0091082838360368</c:v>
                </c:pt>
                <c:pt idx="2740">
                  <c:v>7.0075436073363724</c:v>
                </c:pt>
                <c:pt idx="2741">
                  <c:v>7.1684565760468857</c:v>
                </c:pt>
                <c:pt idx="2742">
                  <c:v>7.3499397654666065</c:v>
                </c:pt>
                <c:pt idx="2743">
                  <c:v>7.3864283906874881</c:v>
                </c:pt>
                <c:pt idx="2744">
                  <c:v>7.3943281372106924</c:v>
                </c:pt>
                <c:pt idx="2745">
                  <c:v>7.4125713824360853</c:v>
                </c:pt>
                <c:pt idx="2746">
                  <c:v>7.3247377737088017</c:v>
                </c:pt>
                <c:pt idx="2747">
                  <c:v>7.2341429406101003</c:v>
                </c:pt>
                <c:pt idx="2748">
                  <c:v>7.2042413242834087</c:v>
                </c:pt>
                <c:pt idx="2749">
                  <c:v>7.2790725041769253</c:v>
                </c:pt>
                <c:pt idx="2750">
                  <c:v>7.269184256244615</c:v>
                </c:pt>
                <c:pt idx="2751">
                  <c:v>7.2465068575359126</c:v>
                </c:pt>
                <c:pt idx="2752">
                  <c:v>7.2293640877002838</c:v>
                </c:pt>
                <c:pt idx="2753">
                  <c:v>7.2555232866235757</c:v>
                </c:pt>
                <c:pt idx="2754">
                  <c:v>7.1719518726015679</c:v>
                </c:pt>
                <c:pt idx="2755">
                  <c:v>7.1122013843337228</c:v>
                </c:pt>
                <c:pt idx="2756">
                  <c:v>7.0098764961972222</c:v>
                </c:pt>
                <c:pt idx="2757">
                  <c:v>6.8342529236008769</c:v>
                </c:pt>
                <c:pt idx="2758">
                  <c:v>6.6536154007066637</c:v>
                </c:pt>
                <c:pt idx="2759">
                  <c:v>6.4762980192005397</c:v>
                </c:pt>
                <c:pt idx="2760">
                  <c:v>6.2829400253698306</c:v>
                </c:pt>
                <c:pt idx="2761">
                  <c:v>6.1540620951570846</c:v>
                </c:pt>
                <c:pt idx="2762">
                  <c:v>6.0408915722962542</c:v>
                </c:pt>
                <c:pt idx="2763">
                  <c:v>5.9594299500762107</c:v>
                </c:pt>
                <c:pt idx="2764">
                  <c:v>5.8691009824403908</c:v>
                </c:pt>
                <c:pt idx="2765">
                  <c:v>5.6454223403496959</c:v>
                </c:pt>
                <c:pt idx="2766">
                  <c:v>5.4793759146855514</c:v>
                </c:pt>
                <c:pt idx="2767">
                  <c:v>5.3135907304991852</c:v>
                </c:pt>
                <c:pt idx="2768">
                  <c:v>5.1905619529317457</c:v>
                </c:pt>
                <c:pt idx="2769">
                  <c:v>5.1596547419446583</c:v>
                </c:pt>
                <c:pt idx="2770">
                  <c:v>5.2948251096087926</c:v>
                </c:pt>
                <c:pt idx="2771">
                  <c:v>5.3520523393283712</c:v>
                </c:pt>
                <c:pt idx="2772">
                  <c:v>5.2694015283848232</c:v>
                </c:pt>
                <c:pt idx="2773">
                  <c:v>5.1475382363495124</c:v>
                </c:pt>
                <c:pt idx="2774">
                  <c:v>5.0137618949784333</c:v>
                </c:pt>
                <c:pt idx="2775">
                  <c:v>4.9969544336701865</c:v>
                </c:pt>
                <c:pt idx="2776">
                  <c:v>5.0126356810581321</c:v>
                </c:pt>
                <c:pt idx="2777">
                  <c:v>5.0346727841103558</c:v>
                </c:pt>
                <c:pt idx="2778">
                  <c:v>5.0577309342577319</c:v>
                </c:pt>
                <c:pt idx="2779">
                  <c:v>5.0832383838978608</c:v>
                </c:pt>
                <c:pt idx="2780">
                  <c:v>4.9651584383897127</c:v>
                </c:pt>
                <c:pt idx="2781">
                  <c:v>4.8312568793533286</c:v>
                </c:pt>
                <c:pt idx="2782">
                  <c:v>4.7144430120954111</c:v>
                </c:pt>
                <c:pt idx="2783">
                  <c:v>4.6448429341506827</c:v>
                </c:pt>
                <c:pt idx="2784">
                  <c:v>4.6123200971888991</c:v>
                </c:pt>
                <c:pt idx="2785">
                  <c:v>4.5748172703066698</c:v>
                </c:pt>
                <c:pt idx="2786">
                  <c:v>4.6226672397278081</c:v>
                </c:pt>
                <c:pt idx="2787">
                  <c:v>4.6245739667199279</c:v>
                </c:pt>
                <c:pt idx="2788">
                  <c:v>4.5952519100580513</c:v>
                </c:pt>
                <c:pt idx="2789">
                  <c:v>4.5037800996938344</c:v>
                </c:pt>
                <c:pt idx="2790">
                  <c:v>4.4143435358250489</c:v>
                </c:pt>
                <c:pt idx="2791">
                  <c:v>4.3897137356253255</c:v>
                </c:pt>
                <c:pt idx="2792">
                  <c:v>4.357516294286925</c:v>
                </c:pt>
                <c:pt idx="2793">
                  <c:v>4.3584516908245128</c:v>
                </c:pt>
                <c:pt idx="2794">
                  <c:v>4.3856601203995238</c:v>
                </c:pt>
                <c:pt idx="2795">
                  <c:v>4.4150197118648506</c:v>
                </c:pt>
                <c:pt idx="2796">
                  <c:v>4.400637109000451</c:v>
                </c:pt>
                <c:pt idx="2797">
                  <c:v>4.3381954481764451</c:v>
                </c:pt>
                <c:pt idx="2798">
                  <c:v>4.4123334227619688</c:v>
                </c:pt>
                <c:pt idx="2799">
                  <c:v>4.5570246836396402</c:v>
                </c:pt>
                <c:pt idx="2800">
                  <c:v>4.8449469067955571</c:v>
                </c:pt>
                <c:pt idx="2801">
                  <c:v>5.1402232963614498</c:v>
                </c:pt>
                <c:pt idx="2802">
                  <c:v>5.307056028219999</c:v>
                </c:pt>
                <c:pt idx="2803">
                  <c:v>5.4000176568662948</c:v>
                </c:pt>
                <c:pt idx="2804">
                  <c:v>5.374695374158879</c:v>
                </c:pt>
                <c:pt idx="2805">
                  <c:v>5.3322835259360986</c:v>
                </c:pt>
                <c:pt idx="2806">
                  <c:v>5.2205434380167333</c:v>
                </c:pt>
                <c:pt idx="2807">
                  <c:v>5.1294111009729884</c:v>
                </c:pt>
                <c:pt idx="2808">
                  <c:v>5.1173102137159479</c:v>
                </c:pt>
                <c:pt idx="2809">
                  <c:v>5.2123642559591055</c:v>
                </c:pt>
                <c:pt idx="2810">
                  <c:v>5.2794495432239135</c:v>
                </c:pt>
                <c:pt idx="2811">
                  <c:v>5.2946709707912198</c:v>
                </c:pt>
                <c:pt idx="2812">
                  <c:v>5.3551927344072956</c:v>
                </c:pt>
                <c:pt idx="2813">
                  <c:v>5.4634814853711386</c:v>
                </c:pt>
                <c:pt idx="2814">
                  <c:v>5.5255007613367813</c:v>
                </c:pt>
                <c:pt idx="2815">
                  <c:v>5.5379456436871655</c:v>
                </c:pt>
                <c:pt idx="2816">
                  <c:v>5.4403741467801847</c:v>
                </c:pt>
                <c:pt idx="2817">
                  <c:v>5.334696841835421</c:v>
                </c:pt>
                <c:pt idx="2818">
                  <c:v>5.2677218613012684</c:v>
                </c:pt>
                <c:pt idx="2819">
                  <c:v>5.3347165519946991</c:v>
                </c:pt>
                <c:pt idx="2820">
                  <c:v>5.4462265673931709</c:v>
                </c:pt>
                <c:pt idx="2821">
                  <c:v>5.5089136343274419</c:v>
                </c:pt>
                <c:pt idx="2822">
                  <c:v>5.4603274256120304</c:v>
                </c:pt>
                <c:pt idx="2823">
                  <c:v>5.3543683457964111</c:v>
                </c:pt>
                <c:pt idx="2824">
                  <c:v>5.2134651819865567</c:v>
                </c:pt>
                <c:pt idx="2825">
                  <c:v>5.0783014978738876</c:v>
                </c:pt>
                <c:pt idx="2826">
                  <c:v>4.9902349832344814</c:v>
                </c:pt>
                <c:pt idx="2827">
                  <c:v>4.9564808882680174</c:v>
                </c:pt>
                <c:pt idx="2828">
                  <c:v>4.9856433783459728</c:v>
                </c:pt>
                <c:pt idx="2829">
                  <c:v>5.0232254252863751</c:v>
                </c:pt>
                <c:pt idx="2830">
                  <c:v>5.0829295088993609</c:v>
                </c:pt>
                <c:pt idx="2831">
                  <c:v>5.0204243915073565</c:v>
                </c:pt>
                <c:pt idx="2832">
                  <c:v>5.0076613987834602</c:v>
                </c:pt>
                <c:pt idx="2833">
                  <c:v>5.0819335336738742</c:v>
                </c:pt>
                <c:pt idx="2834">
                  <c:v>5.1486204390151578</c:v>
                </c:pt>
                <c:pt idx="2835">
                  <c:v>5.2064439228545609</c:v>
                </c:pt>
                <c:pt idx="2836">
                  <c:v>5.2623857324150807</c:v>
                </c:pt>
                <c:pt idx="2837">
                  <c:v>5.16068187356972</c:v>
                </c:pt>
                <c:pt idx="2838">
                  <c:v>5.0592748890728876</c:v>
                </c:pt>
                <c:pt idx="2839">
                  <c:v>5.0245828529079164</c:v>
                </c:pt>
                <c:pt idx="2840">
                  <c:v>4.9877950293479518</c:v>
                </c:pt>
                <c:pt idx="2841">
                  <c:v>4.917711235893476</c:v>
                </c:pt>
                <c:pt idx="2842">
                  <c:v>4.8822679791254782</c:v>
                </c:pt>
                <c:pt idx="2843">
                  <c:v>4.9308383092293209</c:v>
                </c:pt>
                <c:pt idx="2844">
                  <c:v>4.9998705611173513</c:v>
                </c:pt>
                <c:pt idx="2845">
                  <c:v>5.0822744524013252</c:v>
                </c:pt>
                <c:pt idx="2846">
                  <c:v>5.0799981348370418</c:v>
                </c:pt>
                <c:pt idx="2847">
                  <c:v>5.0508296823397414</c:v>
                </c:pt>
                <c:pt idx="2848">
                  <c:v>5.2620403330908649</c:v>
                </c:pt>
                <c:pt idx="2849">
                  <c:v>5.5081137027641107</c:v>
                </c:pt>
                <c:pt idx="2850">
                  <c:v>5.6421212410488391</c:v>
                </c:pt>
                <c:pt idx="2851">
                  <c:v>5.6810968599878438</c:v>
                </c:pt>
                <c:pt idx="2852">
                  <c:v>5.6746457265703318</c:v>
                </c:pt>
                <c:pt idx="2853">
                  <c:v>5.5617887112904789</c:v>
                </c:pt>
                <c:pt idx="2854">
                  <c:v>5.4950394234094029</c:v>
                </c:pt>
                <c:pt idx="2855">
                  <c:v>5.3611758255944046</c:v>
                </c:pt>
                <c:pt idx="2856">
                  <c:v>5.2566059677787553</c:v>
                </c:pt>
                <c:pt idx="2857">
                  <c:v>5.1704220895363466</c:v>
                </c:pt>
                <c:pt idx="2858">
                  <c:v>5.1127114748563702</c:v>
                </c:pt>
                <c:pt idx="2859">
                  <c:v>5.007177775478004</c:v>
                </c:pt>
                <c:pt idx="2860">
                  <c:v>4.9733624069527176</c:v>
                </c:pt>
                <c:pt idx="2861">
                  <c:v>4.915887884319484</c:v>
                </c:pt>
                <c:pt idx="2862">
                  <c:v>4.8401968080507194</c:v>
                </c:pt>
                <c:pt idx="2863">
                  <c:v>4.7126068593189219</c:v>
                </c:pt>
                <c:pt idx="2864">
                  <c:v>4.6450480264634058</c:v>
                </c:pt>
                <c:pt idx="2865">
                  <c:v>4.6377562073223455</c:v>
                </c:pt>
                <c:pt idx="2866">
                  <c:v>4.6483574521038351</c:v>
                </c:pt>
                <c:pt idx="2867">
                  <c:v>4.6278645714195328</c:v>
                </c:pt>
                <c:pt idx="2868">
                  <c:v>4.5157954215182317</c:v>
                </c:pt>
                <c:pt idx="2869">
                  <c:v>4.4709959862278987</c:v>
                </c:pt>
                <c:pt idx="2870">
                  <c:v>4.5067333142989652</c:v>
                </c:pt>
                <c:pt idx="2871">
                  <c:v>4.6634836493928011</c:v>
                </c:pt>
                <c:pt idx="2872">
                  <c:v>4.9655889831557065</c:v>
                </c:pt>
                <c:pt idx="2873">
                  <c:v>5.2961887111781394</c:v>
                </c:pt>
                <c:pt idx="2874">
                  <c:v>5.5568076384994818</c:v>
                </c:pt>
                <c:pt idx="2875">
                  <c:v>5.7795361430159424</c:v>
                </c:pt>
                <c:pt idx="2876">
                  <c:v>5.9461025670587846</c:v>
                </c:pt>
                <c:pt idx="2877">
                  <c:v>6.1152403105374269</c:v>
                </c:pt>
                <c:pt idx="2878">
                  <c:v>6.3706891466283926</c:v>
                </c:pt>
                <c:pt idx="2879">
                  <c:v>6.5487604872446816</c:v>
                </c:pt>
                <c:pt idx="2880">
                  <c:v>6.6732157959113465</c:v>
                </c:pt>
                <c:pt idx="2881">
                  <c:v>6.7178599823366438</c:v>
                </c:pt>
                <c:pt idx="2882">
                  <c:v>6.6458061837022937</c:v>
                </c:pt>
                <c:pt idx="2883">
                  <c:v>6.5287365702577276</c:v>
                </c:pt>
                <c:pt idx="2884">
                  <c:v>6.4357169071660021</c:v>
                </c:pt>
                <c:pt idx="2885">
                  <c:v>6.4588298063468264</c:v>
                </c:pt>
                <c:pt idx="2886">
                  <c:v>6.4183390874279018</c:v>
                </c:pt>
                <c:pt idx="2887">
                  <c:v>6.403328259222044</c:v>
                </c:pt>
                <c:pt idx="2888">
                  <c:v>6.4273359966671979</c:v>
                </c:pt>
                <c:pt idx="2889">
                  <c:v>6.5119301102607494</c:v>
                </c:pt>
                <c:pt idx="2890">
                  <c:v>6.5415283467108329</c:v>
                </c:pt>
                <c:pt idx="2891">
                  <c:v>6.6023560036019484</c:v>
                </c:pt>
                <c:pt idx="2892">
                  <c:v>6.753679804082549</c:v>
                </c:pt>
                <c:pt idx="2893">
                  <c:v>6.8669466413778562</c:v>
                </c:pt>
                <c:pt idx="2894">
                  <c:v>6.9337056753039983</c:v>
                </c:pt>
                <c:pt idx="2895">
                  <c:v>6.8671550862155835</c:v>
                </c:pt>
                <c:pt idx="2896">
                  <c:v>6.8402627141107804</c:v>
                </c:pt>
                <c:pt idx="2897">
                  <c:v>6.8905728289593693</c:v>
                </c:pt>
                <c:pt idx="2898">
                  <c:v>6.8966928163344789</c:v>
                </c:pt>
                <c:pt idx="2899">
                  <c:v>6.912711080706532</c:v>
                </c:pt>
                <c:pt idx="2900">
                  <c:v>6.8600336766454815</c:v>
                </c:pt>
                <c:pt idx="2901">
                  <c:v>6.7962029285343313</c:v>
                </c:pt>
                <c:pt idx="2902">
                  <c:v>6.7415165385909175</c:v>
                </c:pt>
                <c:pt idx="2903">
                  <c:v>6.7175088180165803</c:v>
                </c:pt>
                <c:pt idx="2904">
                  <c:v>6.6966193157641269</c:v>
                </c:pt>
                <c:pt idx="2905">
                  <c:v>6.6761486096644189</c:v>
                </c:pt>
                <c:pt idx="2906">
                  <c:v>6.6275590490405545</c:v>
                </c:pt>
                <c:pt idx="2907">
                  <c:v>6.5373731351705349</c:v>
                </c:pt>
                <c:pt idx="2908">
                  <c:v>6.4731703221453802</c:v>
                </c:pt>
                <c:pt idx="2909">
                  <c:v>6.4431298297601494</c:v>
                </c:pt>
                <c:pt idx="2910">
                  <c:v>6.3882428238504314</c:v>
                </c:pt>
                <c:pt idx="2911">
                  <c:v>6.3380648053259891</c:v>
                </c:pt>
                <c:pt idx="2912">
                  <c:v>6.4504067508048726</c:v>
                </c:pt>
                <c:pt idx="2913">
                  <c:v>6.5917608137068653</c:v>
                </c:pt>
                <c:pt idx="2914">
                  <c:v>6.6884183008763616</c:v>
                </c:pt>
                <c:pt idx="2915">
                  <c:v>6.6445299216752334</c:v>
                </c:pt>
                <c:pt idx="2916">
                  <c:v>6.4995197447355793</c:v>
                </c:pt>
                <c:pt idx="2917">
                  <c:v>6.3737624958403511</c:v>
                </c:pt>
                <c:pt idx="2918">
                  <c:v>6.3110317719351814</c:v>
                </c:pt>
                <c:pt idx="2919">
                  <c:v>6.3198475938275127</c:v>
                </c:pt>
                <c:pt idx="2920">
                  <c:v>6.382341063672099</c:v>
                </c:pt>
                <c:pt idx="2921">
                  <c:v>6.3785344451651795</c:v>
                </c:pt>
                <c:pt idx="2922">
                  <c:v>6.2395033813766503</c:v>
                </c:pt>
                <c:pt idx="2923">
                  <c:v>6.0704293463333201</c:v>
                </c:pt>
                <c:pt idx="2924">
                  <c:v>5.9776335279406219</c:v>
                </c:pt>
                <c:pt idx="2925">
                  <c:v>5.8775618667478806</c:v>
                </c:pt>
                <c:pt idx="2926">
                  <c:v>5.819958810948453</c:v>
                </c:pt>
                <c:pt idx="2927">
                  <c:v>5.819119799809136</c:v>
                </c:pt>
                <c:pt idx="2928">
                  <c:v>5.7677149983164018</c:v>
                </c:pt>
                <c:pt idx="2929">
                  <c:v>5.7798400696389969</c:v>
                </c:pt>
                <c:pt idx="2930">
                  <c:v>5.8172030729514077</c:v>
                </c:pt>
                <c:pt idx="2931">
                  <c:v>5.7751048230769984</c:v>
                </c:pt>
                <c:pt idx="2932">
                  <c:v>5.6909842411983114</c:v>
                </c:pt>
                <c:pt idx="2933">
                  <c:v>5.7385201384798616</c:v>
                </c:pt>
                <c:pt idx="2934">
                  <c:v>5.8931473727293735</c:v>
                </c:pt>
                <c:pt idx="2935">
                  <c:v>6.0080670043055155</c:v>
                </c:pt>
                <c:pt idx="2936">
                  <c:v>6.1063564160834565</c:v>
                </c:pt>
                <c:pt idx="2937">
                  <c:v>6.2531078151186952</c:v>
                </c:pt>
                <c:pt idx="2938">
                  <c:v>6.3190192311345044</c:v>
                </c:pt>
                <c:pt idx="2939">
                  <c:v>6.2910940646800002</c:v>
                </c:pt>
                <c:pt idx="2940">
                  <c:v>6.3052679546453163</c:v>
                </c:pt>
                <c:pt idx="2941">
                  <c:v>6.4150960873392933</c:v>
                </c:pt>
                <c:pt idx="2942">
                  <c:v>6.5265664977217837</c:v>
                </c:pt>
                <c:pt idx="2943">
                  <c:v>6.6014591456559524</c:v>
                </c:pt>
                <c:pt idx="2944">
                  <c:v>6.7502783300838862</c:v>
                </c:pt>
                <c:pt idx="2945">
                  <c:v>6.846196171972549</c:v>
                </c:pt>
                <c:pt idx="2946">
                  <c:v>6.9320606594615821</c:v>
                </c:pt>
                <c:pt idx="2947">
                  <c:v>6.881444326464969</c:v>
                </c:pt>
                <c:pt idx="2948">
                  <c:v>6.8744977305764507</c:v>
                </c:pt>
                <c:pt idx="2949">
                  <c:v>6.8747665404099125</c:v>
                </c:pt>
                <c:pt idx="2950">
                  <c:v>6.9467609443831142</c:v>
                </c:pt>
                <c:pt idx="2951">
                  <c:v>7.0483916168260388</c:v>
                </c:pt>
                <c:pt idx="2952">
                  <c:v>7.0964902357861996</c:v>
                </c:pt>
                <c:pt idx="2953">
                  <c:v>7.1160594418394059</c:v>
                </c:pt>
                <c:pt idx="2954">
                  <c:v>7.1523173379329386</c:v>
                </c:pt>
                <c:pt idx="2955">
                  <c:v>7.2562071668681298</c:v>
                </c:pt>
                <c:pt idx="2956">
                  <c:v>7.5255687327676846</c:v>
                </c:pt>
                <c:pt idx="2957">
                  <c:v>7.7372461877108307</c:v>
                </c:pt>
                <c:pt idx="2958">
                  <c:v>7.9489461497897471</c:v>
                </c:pt>
                <c:pt idx="2959">
                  <c:v>8.1025626451916377</c:v>
                </c:pt>
                <c:pt idx="2960">
                  <c:v>8.2707830903259314</c:v>
                </c:pt>
                <c:pt idx="2961">
                  <c:v>8.3158075040837822</c:v>
                </c:pt>
                <c:pt idx="2962">
                  <c:v>8.3018591203372516</c:v>
                </c:pt>
                <c:pt idx="2963">
                  <c:v>8.1615799624642467</c:v>
                </c:pt>
                <c:pt idx="2964">
                  <c:v>7.9427215761985765</c:v>
                </c:pt>
                <c:pt idx="2965">
                  <c:v>7.6931193886964682</c:v>
                </c:pt>
                <c:pt idx="2966">
                  <c:v>7.4035491339752042</c:v>
                </c:pt>
                <c:pt idx="2967">
                  <c:v>7.1343455874876085</c:v>
                </c:pt>
                <c:pt idx="2968">
                  <c:v>6.9278712882256848</c:v>
                </c:pt>
                <c:pt idx="2969">
                  <c:v>6.8009577665454675</c:v>
                </c:pt>
                <c:pt idx="2970">
                  <c:v>6.7674255936015211</c:v>
                </c:pt>
                <c:pt idx="2971">
                  <c:v>6.8693655496176316</c:v>
                </c:pt>
                <c:pt idx="2972">
                  <c:v>6.8336288160529808</c:v>
                </c:pt>
                <c:pt idx="2973">
                  <c:v>6.8498780488190887</c:v>
                </c:pt>
                <c:pt idx="2974">
                  <c:v>6.8590656108797843</c:v>
                </c:pt>
                <c:pt idx="2975">
                  <c:v>6.892763970666091</c:v>
                </c:pt>
                <c:pt idx="2976">
                  <c:v>6.8587046168426964</c:v>
                </c:pt>
                <c:pt idx="2977">
                  <c:v>6.7775100691276817</c:v>
                </c:pt>
                <c:pt idx="2978">
                  <c:v>6.6702303313192175</c:v>
                </c:pt>
                <c:pt idx="2979">
                  <c:v>6.6100827999745082</c:v>
                </c:pt>
                <c:pt idx="2980">
                  <c:v>6.6358782232873033</c:v>
                </c:pt>
                <c:pt idx="2981">
                  <c:v>6.6862262463875837</c:v>
                </c:pt>
                <c:pt idx="2982">
                  <c:v>6.8428132102062849</c:v>
                </c:pt>
                <c:pt idx="2983">
                  <c:v>7.1119019451329768</c:v>
                </c:pt>
                <c:pt idx="2984">
                  <c:v>7.3127609499475899</c:v>
                </c:pt>
                <c:pt idx="2985">
                  <c:v>7.4165461059751721</c:v>
                </c:pt>
                <c:pt idx="2986">
                  <c:v>7.5189121792201208</c:v>
                </c:pt>
                <c:pt idx="2987">
                  <c:v>7.572085249469426</c:v>
                </c:pt>
                <c:pt idx="2988">
                  <c:v>7.5885390079635515</c:v>
                </c:pt>
                <c:pt idx="2989">
                  <c:v>7.7142988974456452</c:v>
                </c:pt>
                <c:pt idx="2990">
                  <c:v>7.7092835065145024</c:v>
                </c:pt>
                <c:pt idx="2991">
                  <c:v>7.6607694654121925</c:v>
                </c:pt>
                <c:pt idx="2992">
                  <c:v>7.6748483280501354</c:v>
                </c:pt>
                <c:pt idx="2993">
                  <c:v>7.715305817354702</c:v>
                </c:pt>
                <c:pt idx="2994">
                  <c:v>7.7223272456414511</c:v>
                </c:pt>
                <c:pt idx="2995">
                  <c:v>7.8781218420995387</c:v>
                </c:pt>
                <c:pt idx="2996">
                  <c:v>8.0710585311825938</c:v>
                </c:pt>
                <c:pt idx="2997">
                  <c:v>8.100851767135115</c:v>
                </c:pt>
                <c:pt idx="2998">
                  <c:v>8.1138818788672218</c:v>
                </c:pt>
                <c:pt idx="2999">
                  <c:v>8.040081567771642</c:v>
                </c:pt>
                <c:pt idx="3000">
                  <c:v>8.0173842137884552</c:v>
                </c:pt>
                <c:pt idx="3001">
                  <c:v>7.9297554237676637</c:v>
                </c:pt>
                <c:pt idx="3002">
                  <c:v>7.9204649230551203</c:v>
                </c:pt>
                <c:pt idx="3003">
                  <c:v>7.8619367409618848</c:v>
                </c:pt>
                <c:pt idx="3004">
                  <c:v>7.7906061611137734</c:v>
                </c:pt>
                <c:pt idx="3005">
                  <c:v>7.7511177364796371</c:v>
                </c:pt>
                <c:pt idx="3006">
                  <c:v>7.8054077604422334</c:v>
                </c:pt>
                <c:pt idx="3007">
                  <c:v>7.821507814752608</c:v>
                </c:pt>
                <c:pt idx="3008">
                  <c:v>7.8060210567094863</c:v>
                </c:pt>
                <c:pt idx="3009">
                  <c:v>7.8618457363982266</c:v>
                </c:pt>
                <c:pt idx="3010">
                  <c:v>7.9187560103461658</c:v>
                </c:pt>
                <c:pt idx="3011">
                  <c:v>7.9758452625811094</c:v>
                </c:pt>
                <c:pt idx="3012">
                  <c:v>7.9159251023968871</c:v>
                </c:pt>
                <c:pt idx="3013">
                  <c:v>7.7464039039102293</c:v>
                </c:pt>
                <c:pt idx="3014">
                  <c:v>7.5721499149782474</c:v>
                </c:pt>
                <c:pt idx="3015">
                  <c:v>7.4073201232338679</c:v>
                </c:pt>
                <c:pt idx="3016">
                  <c:v>7.1706350235537428</c:v>
                </c:pt>
                <c:pt idx="3017">
                  <c:v>6.9953273937272211</c:v>
                </c:pt>
                <c:pt idx="3018">
                  <c:v>6.9807336390190473</c:v>
                </c:pt>
                <c:pt idx="3019">
                  <c:v>7.0095643448009293</c:v>
                </c:pt>
                <c:pt idx="3020">
                  <c:v>6.9690653052898179</c:v>
                </c:pt>
                <c:pt idx="3021">
                  <c:v>6.965087478638389</c:v>
                </c:pt>
                <c:pt idx="3022">
                  <c:v>6.9881097391352194</c:v>
                </c:pt>
                <c:pt idx="3023">
                  <c:v>6.9659438232688746</c:v>
                </c:pt>
                <c:pt idx="3024">
                  <c:v>6.9572955836608035</c:v>
                </c:pt>
                <c:pt idx="3025">
                  <c:v>6.8468767685832903</c:v>
                </c:pt>
                <c:pt idx="3026">
                  <c:v>6.7224476408596123</c:v>
                </c:pt>
                <c:pt idx="3027">
                  <c:v>6.5044267736249415</c:v>
                </c:pt>
                <c:pt idx="3028">
                  <c:v>6.335520612553319</c:v>
                </c:pt>
                <c:pt idx="3029">
                  <c:v>6.302223626416918</c:v>
                </c:pt>
                <c:pt idx="3030">
                  <c:v>6.2573109988007749</c:v>
                </c:pt>
                <c:pt idx="3031">
                  <c:v>6.0854820537648457</c:v>
                </c:pt>
                <c:pt idx="3032">
                  <c:v>5.8978277665596446</c:v>
                </c:pt>
                <c:pt idx="3033">
                  <c:v>5.7192442978862053</c:v>
                </c:pt>
                <c:pt idx="3034">
                  <c:v>5.6680092581587882</c:v>
                </c:pt>
                <c:pt idx="3035">
                  <c:v>5.6009704574005355</c:v>
                </c:pt>
                <c:pt idx="3036">
                  <c:v>5.5446013754340662</c:v>
                </c:pt>
                <c:pt idx="3037">
                  <c:v>5.4504946108660448</c:v>
                </c:pt>
                <c:pt idx="3038">
                  <c:v>5.427192432726927</c:v>
                </c:pt>
                <c:pt idx="3039">
                  <c:v>5.3442323025383631</c:v>
                </c:pt>
                <c:pt idx="3040">
                  <c:v>5.1539275591412439</c:v>
                </c:pt>
                <c:pt idx="3041">
                  <c:v>5.0179440925042638</c:v>
                </c:pt>
                <c:pt idx="3042">
                  <c:v>4.9950683814010164</c:v>
                </c:pt>
                <c:pt idx="3043">
                  <c:v>5.0072947009372495</c:v>
                </c:pt>
                <c:pt idx="3044">
                  <c:v>5.0180222596120094</c:v>
                </c:pt>
                <c:pt idx="3045">
                  <c:v>5.0909662833421558</c:v>
                </c:pt>
                <c:pt idx="3046">
                  <c:v>5.2305841358945866</c:v>
                </c:pt>
                <c:pt idx="3047">
                  <c:v>5.4112562688278016</c:v>
                </c:pt>
                <c:pt idx="3048">
                  <c:v>5.4846136799543341</c:v>
                </c:pt>
                <c:pt idx="3049">
                  <c:v>5.5421532276080603</c:v>
                </c:pt>
                <c:pt idx="3050">
                  <c:v>5.6576822858735385</c:v>
                </c:pt>
                <c:pt idx="3051">
                  <c:v>5.7229712016737766</c:v>
                </c:pt>
                <c:pt idx="3052">
                  <c:v>5.7731538814840455</c:v>
                </c:pt>
                <c:pt idx="3053">
                  <c:v>5.8719050869896297</c:v>
                </c:pt>
                <c:pt idx="3054">
                  <c:v>5.9244856544268334</c:v>
                </c:pt>
                <c:pt idx="3055">
                  <c:v>5.9853234226726277</c:v>
                </c:pt>
                <c:pt idx="3056">
                  <c:v>6.026619020059468</c:v>
                </c:pt>
                <c:pt idx="3057">
                  <c:v>6.1431669994710383</c:v>
                </c:pt>
                <c:pt idx="3058">
                  <c:v>6.2465403141197351</c:v>
                </c:pt>
                <c:pt idx="3059">
                  <c:v>6.4200930862166343</c:v>
                </c:pt>
                <c:pt idx="3060">
                  <c:v>6.5136190411954873</c:v>
                </c:pt>
                <c:pt idx="3061">
                  <c:v>6.5866243278237135</c:v>
                </c:pt>
                <c:pt idx="3062">
                  <c:v>6.5647387975145604</c:v>
                </c:pt>
                <c:pt idx="3063">
                  <c:v>6.4828983158720499</c:v>
                </c:pt>
                <c:pt idx="3064">
                  <c:v>6.3945909146237598</c:v>
                </c:pt>
                <c:pt idx="3065">
                  <c:v>6.300549047005263</c:v>
                </c:pt>
                <c:pt idx="3066">
                  <c:v>6.369517389951465</c:v>
                </c:pt>
                <c:pt idx="3067">
                  <c:v>6.4690556129854286</c:v>
                </c:pt>
                <c:pt idx="3068">
                  <c:v>6.5635778617585334</c:v>
                </c:pt>
                <c:pt idx="3069">
                  <c:v>6.5657794877206941</c:v>
                </c:pt>
                <c:pt idx="3070">
                  <c:v>6.5854373024280131</c:v>
                </c:pt>
                <c:pt idx="3071">
                  <c:v>6.5412191167045002</c:v>
                </c:pt>
                <c:pt idx="3072">
                  <c:v>6.5804638304557477</c:v>
                </c:pt>
                <c:pt idx="3073">
                  <c:v>6.5133160197454592</c:v>
                </c:pt>
                <c:pt idx="3074">
                  <c:v>6.329340836914521</c:v>
                </c:pt>
                <c:pt idx="3075">
                  <c:v>6.1185149823461034</c:v>
                </c:pt>
                <c:pt idx="3076">
                  <c:v>6.1014790935104513</c:v>
                </c:pt>
                <c:pt idx="3077">
                  <c:v>6.0766203579475722</c:v>
                </c:pt>
                <c:pt idx="3078">
                  <c:v>6.0634673167877819</c:v>
                </c:pt>
                <c:pt idx="3079">
                  <c:v>6.0775959215444191</c:v>
                </c:pt>
                <c:pt idx="3080">
                  <c:v>6.0548122108612139</c:v>
                </c:pt>
                <c:pt idx="3081">
                  <c:v>6.0402055463582567</c:v>
                </c:pt>
                <c:pt idx="3082">
                  <c:v>5.9932621886185897</c:v>
                </c:pt>
                <c:pt idx="3083">
                  <c:v>6.0244368858400277</c:v>
                </c:pt>
                <c:pt idx="3084">
                  <c:v>6.0438304556327154</c:v>
                </c:pt>
                <c:pt idx="3085">
                  <c:v>5.9086866050264382</c:v>
                </c:pt>
                <c:pt idx="3086">
                  <c:v>5.6796907153286584</c:v>
                </c:pt>
                <c:pt idx="3087">
                  <c:v>5.5489223038573119</c:v>
                </c:pt>
                <c:pt idx="3088">
                  <c:v>5.4633293776795799</c:v>
                </c:pt>
                <c:pt idx="3089">
                  <c:v>5.3651625511528227</c:v>
                </c:pt>
                <c:pt idx="3090">
                  <c:v>5.2001430450972119</c:v>
                </c:pt>
                <c:pt idx="3091">
                  <c:v>4.9839756225271374</c:v>
                </c:pt>
                <c:pt idx="3092">
                  <c:v>4.8971297803586289</c:v>
                </c:pt>
                <c:pt idx="3093">
                  <c:v>4.8157033039871529</c:v>
                </c:pt>
                <c:pt idx="3094">
                  <c:v>4.7038147659827958</c:v>
                </c:pt>
                <c:pt idx="3095">
                  <c:v>4.755469781462387</c:v>
                </c:pt>
                <c:pt idx="3096">
                  <c:v>4.8103157984094027</c:v>
                </c:pt>
                <c:pt idx="3097">
                  <c:v>4.7742079927908199</c:v>
                </c:pt>
                <c:pt idx="3098">
                  <c:v>4.6602531374756033</c:v>
                </c:pt>
                <c:pt idx="3099">
                  <c:v>4.7425824258278997</c:v>
                </c:pt>
                <c:pt idx="3100">
                  <c:v>4.9609600035707411</c:v>
                </c:pt>
                <c:pt idx="3101">
                  <c:v>5.1499797616041478</c:v>
                </c:pt>
                <c:pt idx="3102">
                  <c:v>5.3257797156522537</c:v>
                </c:pt>
                <c:pt idx="3103">
                  <c:v>5.3201975239466508</c:v>
                </c:pt>
                <c:pt idx="3104">
                  <c:v>5.3198192807297993</c:v>
                </c:pt>
                <c:pt idx="3105">
                  <c:v>5.2855765445245266</c:v>
                </c:pt>
                <c:pt idx="3106">
                  <c:v>5.2199707462016862</c:v>
                </c:pt>
                <c:pt idx="3107">
                  <c:v>5.2100324029329066</c:v>
                </c:pt>
                <c:pt idx="3108">
                  <c:v>5.2613054433553801</c:v>
                </c:pt>
                <c:pt idx="3109">
                  <c:v>5.4395182915359817</c:v>
                </c:pt>
                <c:pt idx="3110">
                  <c:v>5.6149966783056424</c:v>
                </c:pt>
                <c:pt idx="3111">
                  <c:v>5.7998037345628015</c:v>
                </c:pt>
                <c:pt idx="3112">
                  <c:v>5.8979431108940767</c:v>
                </c:pt>
                <c:pt idx="3113">
                  <c:v>5.8154625717295803</c:v>
                </c:pt>
                <c:pt idx="3114">
                  <c:v>5.6832213051767102</c:v>
                </c:pt>
                <c:pt idx="3115">
                  <c:v>5.4751677650363639</c:v>
                </c:pt>
                <c:pt idx="3116">
                  <c:v>5.3340986489095039</c:v>
                </c:pt>
                <c:pt idx="3117">
                  <c:v>5.2116228193450489</c:v>
                </c:pt>
                <c:pt idx="3118">
                  <c:v>5.0788387218300111</c:v>
                </c:pt>
                <c:pt idx="3119">
                  <c:v>4.9567627954328231</c:v>
                </c:pt>
                <c:pt idx="3120">
                  <c:v>4.8662856834005872</c:v>
                </c:pt>
                <c:pt idx="3121">
                  <c:v>4.8499836343133138</c:v>
                </c:pt>
                <c:pt idx="3122">
                  <c:v>4.8158152034198052</c:v>
                </c:pt>
                <c:pt idx="3123">
                  <c:v>4.7276880216044681</c:v>
                </c:pt>
                <c:pt idx="3124">
                  <c:v>4.524490641717108</c:v>
                </c:pt>
                <c:pt idx="3125">
                  <c:v>4.3511869454303493</c:v>
                </c:pt>
                <c:pt idx="3126">
                  <c:v>4.2938645185342112</c:v>
                </c:pt>
                <c:pt idx="3127">
                  <c:v>4.3364033305602456</c:v>
                </c:pt>
                <c:pt idx="3128">
                  <c:v>4.343355968780906</c:v>
                </c:pt>
                <c:pt idx="3129">
                  <c:v>4.4632964610604855</c:v>
                </c:pt>
                <c:pt idx="3130">
                  <c:v>4.6046941213484338</c:v>
                </c:pt>
                <c:pt idx="3131">
                  <c:v>4.6991315258096007</c:v>
                </c:pt>
                <c:pt idx="3132">
                  <c:v>4.7246266918216193</c:v>
                </c:pt>
                <c:pt idx="3133">
                  <c:v>4.7328811569340852</c:v>
                </c:pt>
                <c:pt idx="3134">
                  <c:v>4.8533311694434378</c:v>
                </c:pt>
                <c:pt idx="3135">
                  <c:v>4.967715069811768</c:v>
                </c:pt>
                <c:pt idx="3136">
                  <c:v>5.1373639143502379</c:v>
                </c:pt>
                <c:pt idx="3137">
                  <c:v>5.2016862809928233</c:v>
                </c:pt>
                <c:pt idx="3138">
                  <c:v>5.1638857262312774</c:v>
                </c:pt>
                <c:pt idx="3139">
                  <c:v>5.1557211964813989</c:v>
                </c:pt>
                <c:pt idx="3140">
                  <c:v>5.1283938806984564</c:v>
                </c:pt>
                <c:pt idx="3141">
                  <c:v>5.0716818100843435</c:v>
                </c:pt>
                <c:pt idx="3142">
                  <c:v>4.9544337266884124</c:v>
                </c:pt>
                <c:pt idx="3143">
                  <c:v>4.8544950980525723</c:v>
                </c:pt>
                <c:pt idx="3144">
                  <c:v>4.8489809110243591</c:v>
                </c:pt>
                <c:pt idx="3145">
                  <c:v>4.8863289561772554</c:v>
                </c:pt>
                <c:pt idx="3146">
                  <c:v>4.9421629879981408</c:v>
                </c:pt>
                <c:pt idx="3147">
                  <c:v>4.9740158468654467</c:v>
                </c:pt>
                <c:pt idx="3148">
                  <c:v>5.0023965673737285</c:v>
                </c:pt>
                <c:pt idx="3149">
                  <c:v>4.9944383065678402</c:v>
                </c:pt>
                <c:pt idx="3150">
                  <c:v>4.9514749809726393</c:v>
                </c:pt>
                <c:pt idx="3151">
                  <c:v>4.8098946583172655</c:v>
                </c:pt>
                <c:pt idx="3152">
                  <c:v>4.7674712219223858</c:v>
                </c:pt>
                <c:pt idx="3153">
                  <c:v>4.8120826606525853</c:v>
                </c:pt>
                <c:pt idx="3154">
                  <c:v>4.8679839763839521</c:v>
                </c:pt>
                <c:pt idx="3155">
                  <c:v>4.997365389832753</c:v>
                </c:pt>
                <c:pt idx="3156">
                  <c:v>5.1415066090542716</c:v>
                </c:pt>
                <c:pt idx="3157">
                  <c:v>5.2888028359727084</c:v>
                </c:pt>
                <c:pt idx="3158">
                  <c:v>5.3942459652638561</c:v>
                </c:pt>
                <c:pt idx="3159">
                  <c:v>5.5085749369894836</c:v>
                </c:pt>
                <c:pt idx="3160">
                  <c:v>5.6877525795164647</c:v>
                </c:pt>
                <c:pt idx="3161">
                  <c:v>5.9154368161927851</c:v>
                </c:pt>
                <c:pt idx="3162">
                  <c:v>6.0746040163247139</c:v>
                </c:pt>
                <c:pt idx="3163">
                  <c:v>6.2451526747763797</c:v>
                </c:pt>
                <c:pt idx="3164">
                  <c:v>6.3534400605252674</c:v>
                </c:pt>
                <c:pt idx="3165">
                  <c:v>6.376404415712206</c:v>
                </c:pt>
                <c:pt idx="3166">
                  <c:v>6.3949506875674151</c:v>
                </c:pt>
                <c:pt idx="3167">
                  <c:v>6.4769066141598124</c:v>
                </c:pt>
                <c:pt idx="3168">
                  <c:v>6.5906948586758665</c:v>
                </c:pt>
                <c:pt idx="3169">
                  <c:v>6.6287148947804191</c:v>
                </c:pt>
                <c:pt idx="3170">
                  <c:v>6.6756334418507421</c:v>
                </c:pt>
                <c:pt idx="3171">
                  <c:v>6.7386850888429359</c:v>
                </c:pt>
                <c:pt idx="3172">
                  <c:v>6.7064536127717229</c:v>
                </c:pt>
                <c:pt idx="3173">
                  <c:v>6.5624995434142699</c:v>
                </c:pt>
                <c:pt idx="3174">
                  <c:v>6.3063791053003015</c:v>
                </c:pt>
                <c:pt idx="3175">
                  <c:v>6.1013159951256126</c:v>
                </c:pt>
                <c:pt idx="3176">
                  <c:v>5.9197708969051828</c:v>
                </c:pt>
                <c:pt idx="3177">
                  <c:v>5.9211732460425619</c:v>
                </c:pt>
                <c:pt idx="3178">
                  <c:v>5.8959175365901668</c:v>
                </c:pt>
                <c:pt idx="3179">
                  <c:v>5.9349246744050541</c:v>
                </c:pt>
                <c:pt idx="3180">
                  <c:v>5.915314046743771</c:v>
                </c:pt>
                <c:pt idx="3181">
                  <c:v>5.9339083994375947</c:v>
                </c:pt>
                <c:pt idx="3182">
                  <c:v>5.8717247189087001</c:v>
                </c:pt>
                <c:pt idx="3183">
                  <c:v>5.8181323955633362</c:v>
                </c:pt>
                <c:pt idx="3184">
                  <c:v>5.794540682283289</c:v>
                </c:pt>
                <c:pt idx="3185">
                  <c:v>5.8104003755316889</c:v>
                </c:pt>
                <c:pt idx="3186">
                  <c:v>5.8922825716544009</c:v>
                </c:pt>
                <c:pt idx="3187">
                  <c:v>6.0109157349418227</c:v>
                </c:pt>
                <c:pt idx="3188">
                  <c:v>6.0799796451924548</c:v>
                </c:pt>
                <c:pt idx="3189">
                  <c:v>6.1486866144827088</c:v>
                </c:pt>
                <c:pt idx="3190">
                  <c:v>6.1792770632644132</c:v>
                </c:pt>
                <c:pt idx="3191">
                  <c:v>6.235692531641325</c:v>
                </c:pt>
                <c:pt idx="3192">
                  <c:v>6.3166926126509066</c:v>
                </c:pt>
                <c:pt idx="3193">
                  <c:v>6.360327158516915</c:v>
                </c:pt>
                <c:pt idx="3194">
                  <c:v>6.3423112524930865</c:v>
                </c:pt>
                <c:pt idx="3195">
                  <c:v>6.2392431521883758</c:v>
                </c:pt>
                <c:pt idx="3196">
                  <c:v>6.1743650061182258</c:v>
                </c:pt>
                <c:pt idx="3197">
                  <c:v>5.9991973302956261</c:v>
                </c:pt>
                <c:pt idx="3198">
                  <c:v>5.8941618178573449</c:v>
                </c:pt>
                <c:pt idx="3199">
                  <c:v>5.7323590529812156</c:v>
                </c:pt>
                <c:pt idx="3200">
                  <c:v>5.5391409531738312</c:v>
                </c:pt>
                <c:pt idx="3201">
                  <c:v>5.4006258027619962</c:v>
                </c:pt>
                <c:pt idx="3202">
                  <c:v>5.2174526685011298</c:v>
                </c:pt>
                <c:pt idx="3203">
                  <c:v>5.1205417145953209</c:v>
                </c:pt>
                <c:pt idx="3204">
                  <c:v>5.0453018043245974</c:v>
                </c:pt>
                <c:pt idx="3205">
                  <c:v>4.9749623442292279</c:v>
                </c:pt>
                <c:pt idx="3206">
                  <c:v>4.9630514783593886</c:v>
                </c:pt>
                <c:pt idx="3207">
                  <c:v>4.8376280464342631</c:v>
                </c:pt>
                <c:pt idx="3208">
                  <c:v>4.8199711133599799</c:v>
                </c:pt>
                <c:pt idx="3209">
                  <c:v>4.8571022377789799</c:v>
                </c:pt>
                <c:pt idx="3210">
                  <c:v>4.9036442407034597</c:v>
                </c:pt>
                <c:pt idx="3211">
                  <c:v>4.9808964711996868</c:v>
                </c:pt>
                <c:pt idx="3212">
                  <c:v>4.9986089722612306</c:v>
                </c:pt>
                <c:pt idx="3213">
                  <c:v>4.9753351424882162</c:v>
                </c:pt>
                <c:pt idx="3214">
                  <c:v>5.0357174145931207</c:v>
                </c:pt>
                <c:pt idx="3215">
                  <c:v>5.2242192405852341</c:v>
                </c:pt>
                <c:pt idx="3216">
                  <c:v>5.2887558374956507</c:v>
                </c:pt>
                <c:pt idx="3217">
                  <c:v>5.3283855952310022</c:v>
                </c:pt>
                <c:pt idx="3218">
                  <c:v>5.2790939006717972</c:v>
                </c:pt>
                <c:pt idx="3219">
                  <c:v>5.2843760509391862</c:v>
                </c:pt>
                <c:pt idx="3220">
                  <c:v>5.3029890657599328</c:v>
                </c:pt>
                <c:pt idx="3221">
                  <c:v>5.2724533126891693</c:v>
                </c:pt>
                <c:pt idx="3222">
                  <c:v>5.2055446827238807</c:v>
                </c:pt>
                <c:pt idx="3223">
                  <c:v>5.2391156315233323</c:v>
                </c:pt>
                <c:pt idx="3224">
                  <c:v>5.1813414923216303</c:v>
                </c:pt>
                <c:pt idx="3225">
                  <c:v>5.189651444631262</c:v>
                </c:pt>
                <c:pt idx="3226">
                  <c:v>5.207178378780422</c:v>
                </c:pt>
                <c:pt idx="3227">
                  <c:v>5.3363446828614558</c:v>
                </c:pt>
                <c:pt idx="3228">
                  <c:v>5.4526505985618767</c:v>
                </c:pt>
                <c:pt idx="3229">
                  <c:v>5.547528568267249</c:v>
                </c:pt>
                <c:pt idx="3230">
                  <c:v>5.5130559688977989</c:v>
                </c:pt>
                <c:pt idx="3231">
                  <c:v>5.4302406163070627</c:v>
                </c:pt>
                <c:pt idx="3232">
                  <c:v>5.4379065237078281</c:v>
                </c:pt>
                <c:pt idx="3233">
                  <c:v>5.37700464746524</c:v>
                </c:pt>
                <c:pt idx="3234">
                  <c:v>5.3201714495164998</c:v>
                </c:pt>
                <c:pt idx="3235">
                  <c:v>5.3487940639203879</c:v>
                </c:pt>
                <c:pt idx="3236">
                  <c:v>5.4343724918365641</c:v>
                </c:pt>
                <c:pt idx="3237">
                  <c:v>5.4430105377749545</c:v>
                </c:pt>
                <c:pt idx="3238">
                  <c:v>5.4632208601714884</c:v>
                </c:pt>
                <c:pt idx="3239">
                  <c:v>5.4792899469272935</c:v>
                </c:pt>
                <c:pt idx="3240">
                  <c:v>5.4747533535483521</c:v>
                </c:pt>
                <c:pt idx="3241">
                  <c:v>5.5134717963835849</c:v>
                </c:pt>
                <c:pt idx="3242">
                  <c:v>5.5381966579006185</c:v>
                </c:pt>
                <c:pt idx="3243">
                  <c:v>5.599581693217103</c:v>
                </c:pt>
                <c:pt idx="3244">
                  <c:v>5.7109105812668473</c:v>
                </c:pt>
                <c:pt idx="3245">
                  <c:v>5.8867485967756012</c:v>
                </c:pt>
                <c:pt idx="3246">
                  <c:v>6.0953132648296453</c:v>
                </c:pt>
                <c:pt idx="3247">
                  <c:v>6.2252516853481907</c:v>
                </c:pt>
                <c:pt idx="3248">
                  <c:v>6.2707991128650695</c:v>
                </c:pt>
                <c:pt idx="3249">
                  <c:v>6.3376367002473151</c:v>
                </c:pt>
                <c:pt idx="3250">
                  <c:v>6.3849670928425732</c:v>
                </c:pt>
                <c:pt idx="3251">
                  <c:v>6.3103260865762953</c:v>
                </c:pt>
                <c:pt idx="3252">
                  <c:v>6.2259920779711502</c:v>
                </c:pt>
                <c:pt idx="3253">
                  <c:v>6.1673324176994493</c:v>
                </c:pt>
                <c:pt idx="3254">
                  <c:v>6.0752485706424881</c:v>
                </c:pt>
                <c:pt idx="3255">
                  <c:v>6.0388973730667059</c:v>
                </c:pt>
                <c:pt idx="3256">
                  <c:v>6.0242821337454551</c:v>
                </c:pt>
                <c:pt idx="3257">
                  <c:v>5.8893313883341198</c:v>
                </c:pt>
                <c:pt idx="3258">
                  <c:v>5.6552004454150682</c:v>
                </c:pt>
                <c:pt idx="3259">
                  <c:v>5.5077982546514592</c:v>
                </c:pt>
                <c:pt idx="3260">
                  <c:v>5.3804722817762061</c:v>
                </c:pt>
                <c:pt idx="3261">
                  <c:v>5.23476370485864</c:v>
                </c:pt>
                <c:pt idx="3262">
                  <c:v>5.1199915101536577</c:v>
                </c:pt>
                <c:pt idx="3263">
                  <c:v>5.0745690135800778</c:v>
                </c:pt>
                <c:pt idx="3264">
                  <c:v>5.0116494417580837</c:v>
                </c:pt>
                <c:pt idx="3265">
                  <c:v>4.9630350100812084</c:v>
                </c:pt>
                <c:pt idx="3266">
                  <c:v>5.1504213990077092</c:v>
                </c:pt>
                <c:pt idx="3267">
                  <c:v>5.3639918564701921</c:v>
                </c:pt>
                <c:pt idx="3268">
                  <c:v>5.6470168684043092</c:v>
                </c:pt>
                <c:pt idx="3269">
                  <c:v>6.0173038032893951</c:v>
                </c:pt>
                <c:pt idx="3270">
                  <c:v>6.3735932771376484</c:v>
                </c:pt>
                <c:pt idx="3271">
                  <c:v>6.6375317396231956</c:v>
                </c:pt>
                <c:pt idx="3272">
                  <c:v>6.5420662149380568</c:v>
                </c:pt>
                <c:pt idx="3273">
                  <c:v>6.4363414971524033</c:v>
                </c:pt>
                <c:pt idx="3274">
                  <c:v>6.351872078287184</c:v>
                </c:pt>
                <c:pt idx="3275">
                  <c:v>6.2022673975067599</c:v>
                </c:pt>
                <c:pt idx="3276">
                  <c:v>6.0754143218887986</c:v>
                </c:pt>
                <c:pt idx="3277">
                  <c:v>6.0281491978872319</c:v>
                </c:pt>
                <c:pt idx="3278">
                  <c:v>6.095525109234309</c:v>
                </c:pt>
                <c:pt idx="3279">
                  <c:v>6.1194784896891052</c:v>
                </c:pt>
                <c:pt idx="3280">
                  <c:v>6.0539563943002337</c:v>
                </c:pt>
                <c:pt idx="3281">
                  <c:v>6.0995280094792967</c:v>
                </c:pt>
                <c:pt idx="3282">
                  <c:v>6.1670049297955227</c:v>
                </c:pt>
                <c:pt idx="3283">
                  <c:v>6.1642551543871749</c:v>
                </c:pt>
                <c:pt idx="3284">
                  <c:v>6.1026777067689757</c:v>
                </c:pt>
                <c:pt idx="3285">
                  <c:v>6.0872548305350556</c:v>
                </c:pt>
                <c:pt idx="3286">
                  <c:v>6.1455035837476402</c:v>
                </c:pt>
                <c:pt idx="3287">
                  <c:v>6.2246861090844066</c:v>
                </c:pt>
                <c:pt idx="3288">
                  <c:v>6.2690800779705667</c:v>
                </c:pt>
                <c:pt idx="3289">
                  <c:v>6.3150061180207606</c:v>
                </c:pt>
                <c:pt idx="3290">
                  <c:v>6.4600925278789845</c:v>
                </c:pt>
                <c:pt idx="3291">
                  <c:v>6.5727804905332015</c:v>
                </c:pt>
                <c:pt idx="3292">
                  <c:v>6.6920739999382182</c:v>
                </c:pt>
                <c:pt idx="3293">
                  <c:v>6.7877270065232418</c:v>
                </c:pt>
                <c:pt idx="3294">
                  <c:v>6.664288912788825</c:v>
                </c:pt>
                <c:pt idx="3295">
                  <c:v>6.6204821287667563</c:v>
                </c:pt>
                <c:pt idx="3296">
                  <c:v>6.5300130001686068</c:v>
                </c:pt>
                <c:pt idx="3297">
                  <c:v>6.4282318103196996</c:v>
                </c:pt>
                <c:pt idx="3298">
                  <c:v>6.3476100199773553</c:v>
                </c:pt>
                <c:pt idx="3299">
                  <c:v>6.2570204572087302</c:v>
                </c:pt>
                <c:pt idx="3300">
                  <c:v>6.2566903054198999</c:v>
                </c:pt>
                <c:pt idx="3301">
                  <c:v>6.4415943440392605</c:v>
                </c:pt>
                <c:pt idx="3302">
                  <c:v>6.6473706270676312</c:v>
                </c:pt>
                <c:pt idx="3303">
                  <c:v>6.8499467789721171</c:v>
                </c:pt>
                <c:pt idx="3304">
                  <c:v>7.0731564339330477</c:v>
                </c:pt>
                <c:pt idx="3305">
                  <c:v>7.1870346135287946</c:v>
                </c:pt>
                <c:pt idx="3306">
                  <c:v>7.1885552333846663</c:v>
                </c:pt>
                <c:pt idx="3307">
                  <c:v>7.1056373126059151</c:v>
                </c:pt>
                <c:pt idx="3308">
                  <c:v>7.095645053507595</c:v>
                </c:pt>
                <c:pt idx="3309">
                  <c:v>7.1470879365024302</c:v>
                </c:pt>
                <c:pt idx="3310">
                  <c:v>7.2907724700397125</c:v>
                </c:pt>
                <c:pt idx="3311">
                  <c:v>7.2873839252729056</c:v>
                </c:pt>
                <c:pt idx="3312">
                  <c:v>7.2426841565578197</c:v>
                </c:pt>
                <c:pt idx="3313">
                  <c:v>7.1637550333609914</c:v>
                </c:pt>
                <c:pt idx="3314">
                  <c:v>7.0972240218577589</c:v>
                </c:pt>
                <c:pt idx="3315">
                  <c:v>7.1011394894214099</c:v>
                </c:pt>
                <c:pt idx="3316">
                  <c:v>7.1479598791420962</c:v>
                </c:pt>
                <c:pt idx="3317">
                  <c:v>7.174453028544681</c:v>
                </c:pt>
                <c:pt idx="3318">
                  <c:v>7.1433650701736324</c:v>
                </c:pt>
                <c:pt idx="3319">
                  <c:v>7.1238173309758706</c:v>
                </c:pt>
                <c:pt idx="3320">
                  <c:v>7.1279842356610281</c:v>
                </c:pt>
                <c:pt idx="3321">
                  <c:v>7.0908892553406506</c:v>
                </c:pt>
                <c:pt idx="3322">
                  <c:v>7.1346013410329352</c:v>
                </c:pt>
                <c:pt idx="3323">
                  <c:v>7.087230068267603</c:v>
                </c:pt>
                <c:pt idx="3324">
                  <c:v>6.9904733641068351</c:v>
                </c:pt>
                <c:pt idx="3325">
                  <c:v>6.9514241735470463</c:v>
                </c:pt>
                <c:pt idx="3326">
                  <c:v>6.8795575704353391</c:v>
                </c:pt>
                <c:pt idx="3327">
                  <c:v>6.8598877728447238</c:v>
                </c:pt>
                <c:pt idx="3328">
                  <c:v>6.8375979435890955</c:v>
                </c:pt>
                <c:pt idx="3329">
                  <c:v>6.8146912180138646</c:v>
                </c:pt>
                <c:pt idx="3330">
                  <c:v>6.7845926008089936</c:v>
                </c:pt>
                <c:pt idx="3331">
                  <c:v>6.7813228940135097</c:v>
                </c:pt>
                <c:pt idx="3332">
                  <c:v>6.6739341061196447</c:v>
                </c:pt>
                <c:pt idx="3333">
                  <c:v>6.6546063545867717</c:v>
                </c:pt>
                <c:pt idx="3334">
                  <c:v>6.6337681913916775</c:v>
                </c:pt>
                <c:pt idx="3335">
                  <c:v>6.6111869658699103</c:v>
                </c:pt>
                <c:pt idx="3336">
                  <c:v>6.7107694487982243</c:v>
                </c:pt>
                <c:pt idx="3337">
                  <c:v>6.8974136320251569</c:v>
                </c:pt>
                <c:pt idx="3338">
                  <c:v>6.9547098298180119</c:v>
                </c:pt>
                <c:pt idx="3339">
                  <c:v>7.0117763183432711</c:v>
                </c:pt>
                <c:pt idx="3340">
                  <c:v>6.961078579514739</c:v>
                </c:pt>
                <c:pt idx="3341">
                  <c:v>6.9509279152199124</c:v>
                </c:pt>
                <c:pt idx="3342">
                  <c:v>6.8711844562333733</c:v>
                </c:pt>
                <c:pt idx="3343">
                  <c:v>6.6795422235060489</c:v>
                </c:pt>
                <c:pt idx="3344">
                  <c:v>6.439201182298909</c:v>
                </c:pt>
                <c:pt idx="3345">
                  <c:v>6.2871732313442799</c:v>
                </c:pt>
                <c:pt idx="3346">
                  <c:v>6.2531598093684861</c:v>
                </c:pt>
                <c:pt idx="3347">
                  <c:v>6.0916575264075599</c:v>
                </c:pt>
                <c:pt idx="3348">
                  <c:v>5.9176520792781639</c:v>
                </c:pt>
                <c:pt idx="3349">
                  <c:v>5.7112155830273004</c:v>
                </c:pt>
                <c:pt idx="3350">
                  <c:v>5.4608376682707265</c:v>
                </c:pt>
                <c:pt idx="3351">
                  <c:v>5.171712238756859</c:v>
                </c:pt>
                <c:pt idx="3352">
                  <c:v>5.0446630780881394</c:v>
                </c:pt>
                <c:pt idx="3353">
                  <c:v>4.9617078272939139</c:v>
                </c:pt>
                <c:pt idx="3354">
                  <c:v>5.0054068929383249</c:v>
                </c:pt>
                <c:pt idx="3355">
                  <c:v>5.1471075110908409</c:v>
                </c:pt>
                <c:pt idx="3356">
                  <c:v>5.2679454169573932</c:v>
                </c:pt>
                <c:pt idx="3357">
                  <c:v>5.3509953239344838</c:v>
                </c:pt>
                <c:pt idx="3358">
                  <c:v>5.3298682685935734</c:v>
                </c:pt>
                <c:pt idx="3359">
                  <c:v>5.3906073977224818</c:v>
                </c:pt>
                <c:pt idx="3360">
                  <c:v>5.468544304941771</c:v>
                </c:pt>
                <c:pt idx="3361">
                  <c:v>5.4862794592442654</c:v>
                </c:pt>
                <c:pt idx="3362">
                  <c:v>5.612255556023495</c:v>
                </c:pt>
                <c:pt idx="3363">
                  <c:v>5.6657634881972756</c:v>
                </c:pt>
                <c:pt idx="3364">
                  <c:v>5.6727220044474596</c:v>
                </c:pt>
                <c:pt idx="3365">
                  <c:v>5.7385725044331153</c:v>
                </c:pt>
                <c:pt idx="3366">
                  <c:v>5.8122996738730031</c:v>
                </c:pt>
                <c:pt idx="3367">
                  <c:v>5.893887855476625</c:v>
                </c:pt>
                <c:pt idx="3368">
                  <c:v>5.9568323778766716</c:v>
                </c:pt>
                <c:pt idx="3369">
                  <c:v>6.0991562292070141</c:v>
                </c:pt>
                <c:pt idx="3370">
                  <c:v>6.1894453152722306</c:v>
                </c:pt>
                <c:pt idx="3371">
                  <c:v>6.3692087333923233</c:v>
                </c:pt>
                <c:pt idx="3372">
                  <c:v>6.419484077195146</c:v>
                </c:pt>
                <c:pt idx="3373">
                  <c:v>6.3372718353526984</c:v>
                </c:pt>
                <c:pt idx="3374">
                  <c:v>6.3599147655289565</c:v>
                </c:pt>
                <c:pt idx="3375">
                  <c:v>6.4779850868728843</c:v>
                </c:pt>
                <c:pt idx="3376">
                  <c:v>6.658413429542434</c:v>
                </c:pt>
                <c:pt idx="3377">
                  <c:v>6.683416623685023</c:v>
                </c:pt>
                <c:pt idx="3378">
                  <c:v>6.6058464440120828</c:v>
                </c:pt>
                <c:pt idx="3379">
                  <c:v>6.6350394069247312</c:v>
                </c:pt>
                <c:pt idx="3380">
                  <c:v>6.6058395323597878</c:v>
                </c:pt>
                <c:pt idx="3381">
                  <c:v>6.5880099656080047</c:v>
                </c:pt>
                <c:pt idx="3382">
                  <c:v>6.7265196444477082</c:v>
                </c:pt>
                <c:pt idx="3383">
                  <c:v>6.8725949492258032</c:v>
                </c:pt>
                <c:pt idx="3384">
                  <c:v>7.1289846637397627</c:v>
                </c:pt>
                <c:pt idx="3385">
                  <c:v>7.2907703299371631</c:v>
                </c:pt>
                <c:pt idx="3386">
                  <c:v>7.4077009251352122</c:v>
                </c:pt>
                <c:pt idx="3387">
                  <c:v>7.4338977767602943</c:v>
                </c:pt>
                <c:pt idx="3388">
                  <c:v>7.4899277617319777</c:v>
                </c:pt>
                <c:pt idx="3389">
                  <c:v>7.5205737284701728</c:v>
                </c:pt>
                <c:pt idx="3390">
                  <c:v>7.6307842849743253</c:v>
                </c:pt>
                <c:pt idx="3391">
                  <c:v>7.7401803935009701</c:v>
                </c:pt>
                <c:pt idx="3392">
                  <c:v>7.845138505182538</c:v>
                </c:pt>
                <c:pt idx="3393">
                  <c:v>7.8911762546845949</c:v>
                </c:pt>
                <c:pt idx="3394">
                  <c:v>7.9639241100543394</c:v>
                </c:pt>
                <c:pt idx="3395">
                  <c:v>8.1264080877092351</c:v>
                </c:pt>
                <c:pt idx="3396">
                  <c:v>8.1620491563537687</c:v>
                </c:pt>
                <c:pt idx="3397">
                  <c:v>8.0910646332917153</c:v>
                </c:pt>
                <c:pt idx="3398">
                  <c:v>8.0240843368824262</c:v>
                </c:pt>
                <c:pt idx="3399">
                  <c:v>7.9505602198598311</c:v>
                </c:pt>
                <c:pt idx="3400">
                  <c:v>7.9434010232168282</c:v>
                </c:pt>
                <c:pt idx="3401">
                  <c:v>7.9239494382980391</c:v>
                </c:pt>
                <c:pt idx="3402">
                  <c:v>7.735034103816675</c:v>
                </c:pt>
                <c:pt idx="3403">
                  <c:v>7.5039482352507276</c:v>
                </c:pt>
                <c:pt idx="3404">
                  <c:v>7.3498117274159016</c:v>
                </c:pt>
                <c:pt idx="3405">
                  <c:v>7.2487323562366033</c:v>
                </c:pt>
                <c:pt idx="3406">
                  <c:v>7.0818108935369484</c:v>
                </c:pt>
                <c:pt idx="3407">
                  <c:v>7.0295757378002257</c:v>
                </c:pt>
                <c:pt idx="3408">
                  <c:v>7.1226861940339905</c:v>
                </c:pt>
                <c:pt idx="3409">
                  <c:v>7.2074438165613692</c:v>
                </c:pt>
                <c:pt idx="3410">
                  <c:v>7.1899766965345542</c:v>
                </c:pt>
                <c:pt idx="3411">
                  <c:v>7.2487532868246882</c:v>
                </c:pt>
                <c:pt idx="3412">
                  <c:v>7.3302089803416575</c:v>
                </c:pt>
                <c:pt idx="3413">
                  <c:v>7.4753910284226563</c:v>
                </c:pt>
                <c:pt idx="3414">
                  <c:v>7.6830104227673877</c:v>
                </c:pt>
                <c:pt idx="3415">
                  <c:v>7.7664446429380707</c:v>
                </c:pt>
                <c:pt idx="3416">
                  <c:v>7.7107432606805322</c:v>
                </c:pt>
                <c:pt idx="3417">
                  <c:v>7.5366575079758791</c:v>
                </c:pt>
                <c:pt idx="3418">
                  <c:v>7.348170333850879</c:v>
                </c:pt>
                <c:pt idx="3419">
                  <c:v>7.2447319885173309</c:v>
                </c:pt>
                <c:pt idx="3420">
                  <c:v>7.3215733482981253</c:v>
                </c:pt>
                <c:pt idx="3421">
                  <c:v>7.4375613456462863</c:v>
                </c:pt>
                <c:pt idx="3422">
                  <c:v>7.5753643799533918</c:v>
                </c:pt>
                <c:pt idx="3423">
                  <c:v>7.5654434112458429</c:v>
                </c:pt>
                <c:pt idx="3424">
                  <c:v>7.4894019752836574</c:v>
                </c:pt>
                <c:pt idx="3425">
                  <c:v>7.3388953901946152</c:v>
                </c:pt>
                <c:pt idx="3426">
                  <c:v>7.1715983145942284</c:v>
                </c:pt>
                <c:pt idx="3427">
                  <c:v>7.0950175573811158</c:v>
                </c:pt>
                <c:pt idx="3428">
                  <c:v>7.0533652688722599</c:v>
                </c:pt>
                <c:pt idx="3429">
                  <c:v>7.0332865832691729</c:v>
                </c:pt>
                <c:pt idx="3430">
                  <c:v>6.9189247625221277</c:v>
                </c:pt>
                <c:pt idx="3431">
                  <c:v>6.7190777253870255</c:v>
                </c:pt>
                <c:pt idx="3432">
                  <c:v>6.5484009573153372</c:v>
                </c:pt>
                <c:pt idx="3433">
                  <c:v>6.4551259896657376</c:v>
                </c:pt>
                <c:pt idx="3434">
                  <c:v>6.3626921916436157</c:v>
                </c:pt>
                <c:pt idx="3435">
                  <c:v>6.1906489373740294</c:v>
                </c:pt>
                <c:pt idx="3436">
                  <c:v>6.0414305596310252</c:v>
                </c:pt>
                <c:pt idx="3437">
                  <c:v>6.0024337067456965</c:v>
                </c:pt>
                <c:pt idx="3438">
                  <c:v>6.1688439348261621</c:v>
                </c:pt>
                <c:pt idx="3439">
                  <c:v>6.4412810537838876</c:v>
                </c:pt>
                <c:pt idx="3440">
                  <c:v>6.6521033953610971</c:v>
                </c:pt>
                <c:pt idx="3441">
                  <c:v>6.8335075316499472</c:v>
                </c:pt>
                <c:pt idx="3442">
                  <c:v>6.8480917249980404</c:v>
                </c:pt>
                <c:pt idx="3443">
                  <c:v>6.7584993287620341</c:v>
                </c:pt>
                <c:pt idx="3444">
                  <c:v>6.6225603119774812</c:v>
                </c:pt>
                <c:pt idx="3445">
                  <c:v>6.6422753013782945</c:v>
                </c:pt>
                <c:pt idx="3446">
                  <c:v>6.7289533430298034</c:v>
                </c:pt>
                <c:pt idx="3447">
                  <c:v>6.9436871208608784</c:v>
                </c:pt>
                <c:pt idx="3448">
                  <c:v>7.291732570914025</c:v>
                </c:pt>
                <c:pt idx="3449">
                  <c:v>7.5838242682262385</c:v>
                </c:pt>
                <c:pt idx="3450">
                  <c:v>7.6305478992305886</c:v>
                </c:pt>
                <c:pt idx="3451">
                  <c:v>7.7132797594791951</c:v>
                </c:pt>
                <c:pt idx="3452">
                  <c:v>7.8187927177058389</c:v>
                </c:pt>
                <c:pt idx="3453">
                  <c:v>7.907776030105901</c:v>
                </c:pt>
                <c:pt idx="3454">
                  <c:v>7.8273911610854912</c:v>
                </c:pt>
                <c:pt idx="3455">
                  <c:v>7.6433141782731129</c:v>
                </c:pt>
                <c:pt idx="3456">
                  <c:v>7.5271676172587192</c:v>
                </c:pt>
                <c:pt idx="3457">
                  <c:v>7.3807772863270005</c:v>
                </c:pt>
                <c:pt idx="3458">
                  <c:v>7.2005089698052416</c:v>
                </c:pt>
                <c:pt idx="3459">
                  <c:v>7.1160384272733674</c:v>
                </c:pt>
                <c:pt idx="3460">
                  <c:v>7.1534376699133926</c:v>
                </c:pt>
                <c:pt idx="3461">
                  <c:v>7.1836521530107778</c:v>
                </c:pt>
                <c:pt idx="3462">
                  <c:v>7.3468646677256002</c:v>
                </c:pt>
                <c:pt idx="3463">
                  <c:v>7.5518936956936926</c:v>
                </c:pt>
                <c:pt idx="3464">
                  <c:v>7.7607268952852904</c:v>
                </c:pt>
                <c:pt idx="3465">
                  <c:v>7.8939495148063195</c:v>
                </c:pt>
                <c:pt idx="3466">
                  <c:v>7.9890010243919161</c:v>
                </c:pt>
                <c:pt idx="3467">
                  <c:v>7.9649517897668716</c:v>
                </c:pt>
                <c:pt idx="3468">
                  <c:v>7.9624390442877457</c:v>
                </c:pt>
                <c:pt idx="3469">
                  <c:v>7.8492916535335686</c:v>
                </c:pt>
                <c:pt idx="3470">
                  <c:v>7.7144346003919981</c:v>
                </c:pt>
                <c:pt idx="3471">
                  <c:v>7.658526806043831</c:v>
                </c:pt>
                <c:pt idx="3472">
                  <c:v>7.5214919031890055</c:v>
                </c:pt>
                <c:pt idx="3473">
                  <c:v>7.3288502003173637</c:v>
                </c:pt>
                <c:pt idx="3474">
                  <c:v>7.2300072362352887</c:v>
                </c:pt>
                <c:pt idx="3475">
                  <c:v>7.1706722163901029</c:v>
                </c:pt>
                <c:pt idx="3476">
                  <c:v>7.1369244046170994</c:v>
                </c:pt>
                <c:pt idx="3477">
                  <c:v>7.0673415158979003</c:v>
                </c:pt>
                <c:pt idx="3478">
                  <c:v>7.0540683165038436</c:v>
                </c:pt>
                <c:pt idx="3479">
                  <c:v>7.1116337104848215</c:v>
                </c:pt>
                <c:pt idx="3480">
                  <c:v>7.1775662013973589</c:v>
                </c:pt>
                <c:pt idx="3481">
                  <c:v>7.3375725747883509</c:v>
                </c:pt>
                <c:pt idx="3482">
                  <c:v>7.4638207335028017</c:v>
                </c:pt>
                <c:pt idx="3483">
                  <c:v>7.3721736514884286</c:v>
                </c:pt>
                <c:pt idx="3484">
                  <c:v>7.3943345393425357</c:v>
                </c:pt>
                <c:pt idx="3485">
                  <c:v>7.4218166915595933</c:v>
                </c:pt>
                <c:pt idx="3486">
                  <c:v>7.6053115072195556</c:v>
                </c:pt>
                <c:pt idx="3487">
                  <c:v>7.7434482814011094</c:v>
                </c:pt>
                <c:pt idx="3488">
                  <c:v>7.9202073738640815</c:v>
                </c:pt>
                <c:pt idx="3489">
                  <c:v>8.2092230146201643</c:v>
                </c:pt>
                <c:pt idx="3490">
                  <c:v>8.4508298767534171</c:v>
                </c:pt>
                <c:pt idx="3491">
                  <c:v>8.549937275782602</c:v>
                </c:pt>
                <c:pt idx="3492">
                  <c:v>8.6973888475704761</c:v>
                </c:pt>
                <c:pt idx="3493">
                  <c:v>8.8389935805591264</c:v>
                </c:pt>
                <c:pt idx="3494">
                  <c:v>8.954305379161605</c:v>
                </c:pt>
                <c:pt idx="3495">
                  <c:v>9.1369445874876121</c:v>
                </c:pt>
                <c:pt idx="3496">
                  <c:v>9.2789802734123707</c:v>
                </c:pt>
                <c:pt idx="3497">
                  <c:v>9.2647601829499671</c:v>
                </c:pt>
                <c:pt idx="3498">
                  <c:v>9.2722731946392489</c:v>
                </c:pt>
                <c:pt idx="3499">
                  <c:v>9.3413318536809964</c:v>
                </c:pt>
                <c:pt idx="3500">
                  <c:v>9.4382984098140454</c:v>
                </c:pt>
                <c:pt idx="3501">
                  <c:v>9.4122097780763809</c:v>
                </c:pt>
                <c:pt idx="3502">
                  <c:v>9.3552835057353203</c:v>
                </c:pt>
                <c:pt idx="3503">
                  <c:v>9.2829708913450055</c:v>
                </c:pt>
                <c:pt idx="3504">
                  <c:v>9.155794607854661</c:v>
                </c:pt>
                <c:pt idx="3505">
                  <c:v>8.9893682178846053</c:v>
                </c:pt>
                <c:pt idx="3506">
                  <c:v>8.834560520967095</c:v>
                </c:pt>
                <c:pt idx="3507">
                  <c:v>8.6917391173041416</c:v>
                </c:pt>
                <c:pt idx="3508">
                  <c:v>8.4982019529733748</c:v>
                </c:pt>
                <c:pt idx="3509">
                  <c:v>8.3438281135570129</c:v>
                </c:pt>
                <c:pt idx="3510">
                  <c:v>8.1776081344003195</c:v>
                </c:pt>
                <c:pt idx="3511">
                  <c:v>8.0951726102103638</c:v>
                </c:pt>
                <c:pt idx="3512">
                  <c:v>8.1601914522391858</c:v>
                </c:pt>
                <c:pt idx="3513">
                  <c:v>8.3602661432929679</c:v>
                </c:pt>
                <c:pt idx="3514">
                  <c:v>8.4982585040475538</c:v>
                </c:pt>
                <c:pt idx="3515">
                  <c:v>8.5826915974609221</c:v>
                </c:pt>
                <c:pt idx="3516">
                  <c:v>8.6663783793203457</c:v>
                </c:pt>
                <c:pt idx="3517">
                  <c:v>8.7861057823351523</c:v>
                </c:pt>
                <c:pt idx="3518">
                  <c:v>8.8641078220946738</c:v>
                </c:pt>
                <c:pt idx="3519">
                  <c:v>8.9642019975462439</c:v>
                </c:pt>
                <c:pt idx="3520">
                  <c:v>9.0665106032485419</c:v>
                </c:pt>
                <c:pt idx="3521">
                  <c:v>9.0800115609900729</c:v>
                </c:pt>
                <c:pt idx="3522">
                  <c:v>9.0555155235130158</c:v>
                </c:pt>
                <c:pt idx="3523">
                  <c:v>8.9199139587145488</c:v>
                </c:pt>
                <c:pt idx="3524">
                  <c:v>8.9286439359825476</c:v>
                </c:pt>
                <c:pt idx="3525">
                  <c:v>9.0544589678325629</c:v>
                </c:pt>
                <c:pt idx="3526">
                  <c:v>9.0885054031336789</c:v>
                </c:pt>
                <c:pt idx="3527">
                  <c:v>9.0905677753010519</c:v>
                </c:pt>
                <c:pt idx="3528">
                  <c:v>8.986287059832204</c:v>
                </c:pt>
                <c:pt idx="3529">
                  <c:v>8.9075984536582951</c:v>
                </c:pt>
                <c:pt idx="3530">
                  <c:v>8.9889445892105311</c:v>
                </c:pt>
                <c:pt idx="3531">
                  <c:v>9.1458759884712606</c:v>
                </c:pt>
                <c:pt idx="3532">
                  <c:v>9.2674735515906814</c:v>
                </c:pt>
                <c:pt idx="3533">
                  <c:v>9.3811426419421409</c:v>
                </c:pt>
                <c:pt idx="3534">
                  <c:v>9.5547520196404978</c:v>
                </c:pt>
                <c:pt idx="3535">
                  <c:v>9.5179892350488853</c:v>
                </c:pt>
                <c:pt idx="3536">
                  <c:v>9.3661893522780293</c:v>
                </c:pt>
                <c:pt idx="3537">
                  <c:v>9.1695028122147164</c:v>
                </c:pt>
                <c:pt idx="3538">
                  <c:v>8.9036478415447657</c:v>
                </c:pt>
                <c:pt idx="3539">
                  <c:v>8.5720892042858328</c:v>
                </c:pt>
                <c:pt idx="3540">
                  <c:v>8.331859195567624</c:v>
                </c:pt>
                <c:pt idx="3541">
                  <c:v>7.930641141124946</c:v>
                </c:pt>
                <c:pt idx="3542">
                  <c:v>7.7242658945147413</c:v>
                </c:pt>
                <c:pt idx="3543">
                  <c:v>7.4565534140987291</c:v>
                </c:pt>
                <c:pt idx="3544">
                  <c:v>7.2810834413318011</c:v>
                </c:pt>
                <c:pt idx="3545">
                  <c:v>7.1347042128109246</c:v>
                </c:pt>
                <c:pt idx="3546">
                  <c:v>7.0575538457889495</c:v>
                </c:pt>
                <c:pt idx="3547">
                  <c:v>6.8695614345409677</c:v>
                </c:pt>
                <c:pt idx="3548">
                  <c:v>6.6993329070607679</c:v>
                </c:pt>
                <c:pt idx="3549">
                  <c:v>6.5203408199617954</c:v>
                </c:pt>
                <c:pt idx="3550">
                  <c:v>6.5127988289954049</c:v>
                </c:pt>
                <c:pt idx="3551">
                  <c:v>6.4361429459135548</c:v>
                </c:pt>
                <c:pt idx="3552">
                  <c:v>6.3761683702652716</c:v>
                </c:pt>
                <c:pt idx="3553">
                  <c:v>6.4143212181134155</c:v>
                </c:pt>
                <c:pt idx="3554">
                  <c:v>6.4150939695483826</c:v>
                </c:pt>
                <c:pt idx="3555">
                  <c:v>6.4033386096957079</c:v>
                </c:pt>
                <c:pt idx="3556">
                  <c:v>6.3385228227531938</c:v>
                </c:pt>
                <c:pt idx="3557">
                  <c:v>6.2614725352658427</c:v>
                </c:pt>
                <c:pt idx="3558">
                  <c:v>6.3868306118375875</c:v>
                </c:pt>
                <c:pt idx="3559">
                  <c:v>6.46293595627162</c:v>
                </c:pt>
                <c:pt idx="3560">
                  <c:v>6.4361790191515098</c:v>
                </c:pt>
                <c:pt idx="3561">
                  <c:v>6.3171625774117155</c:v>
                </c:pt>
                <c:pt idx="3562">
                  <c:v>6.2150249720371118</c:v>
                </c:pt>
                <c:pt idx="3563">
                  <c:v>6.1984448632497466</c:v>
                </c:pt>
                <c:pt idx="3564">
                  <c:v>6.2749979382301913</c:v>
                </c:pt>
                <c:pt idx="3565">
                  <c:v>6.3420140440995905</c:v>
                </c:pt>
                <c:pt idx="3566">
                  <c:v>6.4249391505732962</c:v>
                </c:pt>
                <c:pt idx="3567">
                  <c:v>6.587899795095205</c:v>
                </c:pt>
                <c:pt idx="3568">
                  <c:v>6.7077742898453989</c:v>
                </c:pt>
                <c:pt idx="3569">
                  <c:v>6.8682354702989263</c:v>
                </c:pt>
                <c:pt idx="3570">
                  <c:v>6.8474814380409921</c:v>
                </c:pt>
                <c:pt idx="3571">
                  <c:v>6.7940455261060881</c:v>
                </c:pt>
                <c:pt idx="3572">
                  <c:v>6.6210479356437801</c:v>
                </c:pt>
                <c:pt idx="3573">
                  <c:v>6.5465750653798436</c:v>
                </c:pt>
                <c:pt idx="3574">
                  <c:v>6.5921062305483922</c:v>
                </c:pt>
                <c:pt idx="3575">
                  <c:v>6.4746583098751227</c:v>
                </c:pt>
                <c:pt idx="3576">
                  <c:v>6.4499344685388014</c:v>
                </c:pt>
                <c:pt idx="3577">
                  <c:v>6.5286120341860183</c:v>
                </c:pt>
                <c:pt idx="3578">
                  <c:v>6.5537293387694264</c:v>
                </c:pt>
                <c:pt idx="3579">
                  <c:v>6.5982527144069119</c:v>
                </c:pt>
                <c:pt idx="3580">
                  <c:v>6.7584161236392797</c:v>
                </c:pt>
                <c:pt idx="3581">
                  <c:v>6.9764433067843603</c:v>
                </c:pt>
                <c:pt idx="3582">
                  <c:v>7.2989048610292384</c:v>
                </c:pt>
                <c:pt idx="3583">
                  <c:v>7.5520008562348293</c:v>
                </c:pt>
                <c:pt idx="3584">
                  <c:v>7.6568577742123711</c:v>
                </c:pt>
                <c:pt idx="3585">
                  <c:v>7.7734746343211647</c:v>
                </c:pt>
                <c:pt idx="3586">
                  <c:v>7.9085398849363111</c:v>
                </c:pt>
                <c:pt idx="3587">
                  <c:v>8.0349951993372848</c:v>
                </c:pt>
                <c:pt idx="3588">
                  <c:v>8.0941817420441264</c:v>
                </c:pt>
                <c:pt idx="3589">
                  <c:v>8.1602964970247438</c:v>
                </c:pt>
                <c:pt idx="3590">
                  <c:v>8.1831793903283838</c:v>
                </c:pt>
                <c:pt idx="3591">
                  <c:v>8.2249640304839033</c:v>
                </c:pt>
                <c:pt idx="3592">
                  <c:v>8.1621423613157376</c:v>
                </c:pt>
                <c:pt idx="3593">
                  <c:v>8.0228637084054881</c:v>
                </c:pt>
                <c:pt idx="3594">
                  <c:v>7.8188274967606022</c:v>
                </c:pt>
                <c:pt idx="3595">
                  <c:v>7.676049679153321</c:v>
                </c:pt>
                <c:pt idx="3596">
                  <c:v>7.6299177170604846</c:v>
                </c:pt>
                <c:pt idx="3597">
                  <c:v>7.5167320408223954</c:v>
                </c:pt>
                <c:pt idx="3598">
                  <c:v>7.4373591317459198</c:v>
                </c:pt>
                <c:pt idx="3599">
                  <c:v>7.2966434791131034</c:v>
                </c:pt>
                <c:pt idx="3600">
                  <c:v>7.2483793067916729</c:v>
                </c:pt>
                <c:pt idx="3601">
                  <c:v>7.3962354337092844</c:v>
                </c:pt>
                <c:pt idx="3602">
                  <c:v>7.5955684123304348</c:v>
                </c:pt>
                <c:pt idx="3603">
                  <c:v>7.6980756042536651</c:v>
                </c:pt>
                <c:pt idx="3604">
                  <c:v>7.6805857958129202</c:v>
                </c:pt>
                <c:pt idx="3605">
                  <c:v>7.8298972404614195</c:v>
                </c:pt>
                <c:pt idx="3606">
                  <c:v>7.8155612547233426</c:v>
                </c:pt>
                <c:pt idx="3607">
                  <c:v>7.8466997819921014</c:v>
                </c:pt>
                <c:pt idx="3608">
                  <c:v>7.8949711584575102</c:v>
                </c:pt>
                <c:pt idx="3609">
                  <c:v>7.8389810565024174</c:v>
                </c:pt>
                <c:pt idx="3610">
                  <c:v>7.7854633761858221</c:v>
                </c:pt>
                <c:pt idx="3611">
                  <c:v>7.6879366831602898</c:v>
                </c:pt>
                <c:pt idx="3612">
                  <c:v>7.6038745387826916</c:v>
                </c:pt>
                <c:pt idx="3613">
                  <c:v>7.668878484382069</c:v>
                </c:pt>
                <c:pt idx="3614">
                  <c:v>7.7122410848249778</c:v>
                </c:pt>
                <c:pt idx="3615">
                  <c:v>7.728893228167304</c:v>
                </c:pt>
                <c:pt idx="3616">
                  <c:v>7.8888141705654533</c:v>
                </c:pt>
                <c:pt idx="3617">
                  <c:v>8.2229870032396626</c:v>
                </c:pt>
                <c:pt idx="3618">
                  <c:v>8.4721445116651033</c:v>
                </c:pt>
                <c:pt idx="3619">
                  <c:v>8.6637317465453698</c:v>
                </c:pt>
                <c:pt idx="3620">
                  <c:v>8.7147034606321068</c:v>
                </c:pt>
                <c:pt idx="3621">
                  <c:v>8.6156977364990457</c:v>
                </c:pt>
                <c:pt idx="3622">
                  <c:v>8.4044763026701439</c:v>
                </c:pt>
                <c:pt idx="3623">
                  <c:v>8.11301714191179</c:v>
                </c:pt>
                <c:pt idx="3624">
                  <c:v>7.7529384803490338</c:v>
                </c:pt>
                <c:pt idx="3625">
                  <c:v>7.4645809266790915</c:v>
                </c:pt>
                <c:pt idx="3626">
                  <c:v>7.0859987876320556</c:v>
                </c:pt>
                <c:pt idx="3627">
                  <c:v>6.8651505318499462</c:v>
                </c:pt>
                <c:pt idx="3628">
                  <c:v>6.5714244681319425</c:v>
                </c:pt>
                <c:pt idx="3629">
                  <c:v>6.3711694820033058</c:v>
                </c:pt>
                <c:pt idx="3630">
                  <c:v>6.3295662356578921</c:v>
                </c:pt>
                <c:pt idx="3631">
                  <c:v>6.3113503737126067</c:v>
                </c:pt>
                <c:pt idx="3632">
                  <c:v>6.3093871180986527</c:v>
                </c:pt>
                <c:pt idx="3633">
                  <c:v>6.1789899761765055</c:v>
                </c:pt>
                <c:pt idx="3634">
                  <c:v>6.1219989488123687</c:v>
                </c:pt>
                <c:pt idx="3635">
                  <c:v>6.1248205054131821</c:v>
                </c:pt>
                <c:pt idx="3636">
                  <c:v>6.2277527050228692</c:v>
                </c:pt>
                <c:pt idx="3637">
                  <c:v>6.2567133858636232</c:v>
                </c:pt>
                <c:pt idx="3638">
                  <c:v>6.1922603223367876</c:v>
                </c:pt>
                <c:pt idx="3639">
                  <c:v>6.1068485405523107</c:v>
                </c:pt>
                <c:pt idx="3640">
                  <c:v>5.9920566681702487</c:v>
                </c:pt>
                <c:pt idx="3641">
                  <c:v>5.9393581800443824</c:v>
                </c:pt>
                <c:pt idx="3642">
                  <c:v>5.9332641671248449</c:v>
                </c:pt>
                <c:pt idx="3643">
                  <c:v>6.020613047624078</c:v>
                </c:pt>
                <c:pt idx="3644">
                  <c:v>6.0773655908052548</c:v>
                </c:pt>
                <c:pt idx="3645">
                  <c:v>6.051943229277291</c:v>
                </c:pt>
                <c:pt idx="3646">
                  <c:v>5.9316443608428786</c:v>
                </c:pt>
                <c:pt idx="3647">
                  <c:v>5.798731664432843</c:v>
                </c:pt>
                <c:pt idx="3648">
                  <c:v>5.6903707820989951</c:v>
                </c:pt>
                <c:pt idx="3649">
                  <c:v>5.5680113682341572</c:v>
                </c:pt>
                <c:pt idx="3650">
                  <c:v>5.4917271802750687</c:v>
                </c:pt>
                <c:pt idx="3651">
                  <c:v>5.4542924234460655</c:v>
                </c:pt>
                <c:pt idx="3652">
                  <c:v>5.6294730058501194</c:v>
                </c:pt>
                <c:pt idx="3653">
                  <c:v>5.7737824801812199</c:v>
                </c:pt>
                <c:pt idx="3654">
                  <c:v>5.91660320715296</c:v>
                </c:pt>
                <c:pt idx="3655">
                  <c:v>6.0089483902561112</c:v>
                </c:pt>
                <c:pt idx="3656">
                  <c:v>6.0729439525722153</c:v>
                </c:pt>
                <c:pt idx="3657">
                  <c:v>6.1174782942644921</c:v>
                </c:pt>
                <c:pt idx="3658">
                  <c:v>6.0508138067210346</c:v>
                </c:pt>
                <c:pt idx="3659">
                  <c:v>5.9447009655551417</c:v>
                </c:pt>
                <c:pt idx="3660">
                  <c:v>5.9135522460603029</c:v>
                </c:pt>
                <c:pt idx="3661">
                  <c:v>5.9775451633328895</c:v>
                </c:pt>
                <c:pt idx="3662">
                  <c:v>5.9923693775626399</c:v>
                </c:pt>
                <c:pt idx="3663">
                  <c:v>5.9729231113062182</c:v>
                </c:pt>
                <c:pt idx="3664">
                  <c:v>6.0047236272164168</c:v>
                </c:pt>
                <c:pt idx="3665">
                  <c:v>6.0892699796846399</c:v>
                </c:pt>
                <c:pt idx="3666">
                  <c:v>6.0889202665618747</c:v>
                </c:pt>
                <c:pt idx="3667">
                  <c:v>6.13690534780834</c:v>
                </c:pt>
                <c:pt idx="3668">
                  <c:v>6.2976869713026087</c:v>
                </c:pt>
                <c:pt idx="3669">
                  <c:v>6.5160030502446791</c:v>
                </c:pt>
                <c:pt idx="3670">
                  <c:v>6.6890178650397827</c:v>
                </c:pt>
                <c:pt idx="3671">
                  <c:v>7.0252318556713513</c:v>
                </c:pt>
                <c:pt idx="3672">
                  <c:v>7.4964624271466924</c:v>
                </c:pt>
                <c:pt idx="3673">
                  <c:v>7.781940469133156</c:v>
                </c:pt>
                <c:pt idx="3674">
                  <c:v>7.8504335744876599</c:v>
                </c:pt>
                <c:pt idx="3675">
                  <c:v>7.9627967772312997</c:v>
                </c:pt>
                <c:pt idx="3676">
                  <c:v>8.1724057075090375</c:v>
                </c:pt>
                <c:pt idx="3677">
                  <c:v>8.4175216851549113</c:v>
                </c:pt>
                <c:pt idx="3678">
                  <c:v>8.6899209659726218</c:v>
                </c:pt>
                <c:pt idx="3679">
                  <c:v>8.9848651333401595</c:v>
                </c:pt>
                <c:pt idx="3680">
                  <c:v>9.1910585583884945</c:v>
                </c:pt>
                <c:pt idx="3681">
                  <c:v>9.2392107903917271</c:v>
                </c:pt>
                <c:pt idx="3682">
                  <c:v>9.3826378033853661</c:v>
                </c:pt>
                <c:pt idx="3683">
                  <c:v>9.4243818206010292</c:v>
                </c:pt>
                <c:pt idx="3684">
                  <c:v>9.3703486784970078</c:v>
                </c:pt>
                <c:pt idx="3685">
                  <c:v>9.2227886315782186</c:v>
                </c:pt>
                <c:pt idx="3686">
                  <c:v>8.9692688162592997</c:v>
                </c:pt>
                <c:pt idx="3687">
                  <c:v>8.7969059477459144</c:v>
                </c:pt>
                <c:pt idx="3688">
                  <c:v>8.6976662912571907</c:v>
                </c:pt>
                <c:pt idx="3689">
                  <c:v>8.6339830447486783</c:v>
                </c:pt>
                <c:pt idx="3690">
                  <c:v>8.5941925769673624</c:v>
                </c:pt>
                <c:pt idx="3691">
                  <c:v>8.377923942636972</c:v>
                </c:pt>
                <c:pt idx="3692">
                  <c:v>8.0423702406519162</c:v>
                </c:pt>
                <c:pt idx="3693">
                  <c:v>7.7125058222117309</c:v>
                </c:pt>
                <c:pt idx="3694">
                  <c:v>7.4311040817552962</c:v>
                </c:pt>
                <c:pt idx="3695">
                  <c:v>7.2113370700682289</c:v>
                </c:pt>
                <c:pt idx="3696">
                  <c:v>7.1130812750726289</c:v>
                </c:pt>
                <c:pt idx="3697">
                  <c:v>7.0949104704791859</c:v>
                </c:pt>
                <c:pt idx="3698">
                  <c:v>7.1141490526526781</c:v>
                </c:pt>
                <c:pt idx="3699">
                  <c:v>7.0942915351291589</c:v>
                </c:pt>
                <c:pt idx="3700">
                  <c:v>7.0075026619102809</c:v>
                </c:pt>
                <c:pt idx="3701">
                  <c:v>6.89961670046827</c:v>
                </c:pt>
                <c:pt idx="3702">
                  <c:v>6.8540499160262947</c:v>
                </c:pt>
                <c:pt idx="3703">
                  <c:v>6.8335483264780574</c:v>
                </c:pt>
                <c:pt idx="3704">
                  <c:v>6.7404282413707328</c:v>
                </c:pt>
                <c:pt idx="3705">
                  <c:v>6.6363018361846517</c:v>
                </c:pt>
                <c:pt idx="3706">
                  <c:v>6.5065276941855581</c:v>
                </c:pt>
                <c:pt idx="3707">
                  <c:v>6.4757816746638159</c:v>
                </c:pt>
                <c:pt idx="3708">
                  <c:v>6.3894116932705716</c:v>
                </c:pt>
                <c:pt idx="3709">
                  <c:v>6.3496337067930027</c:v>
                </c:pt>
                <c:pt idx="3710">
                  <c:v>6.3542414187480745</c:v>
                </c:pt>
                <c:pt idx="3711">
                  <c:v>6.3253681502003376</c:v>
                </c:pt>
                <c:pt idx="3712">
                  <c:v>6.271242921006472</c:v>
                </c:pt>
                <c:pt idx="3713">
                  <c:v>6.1484781174610585</c:v>
                </c:pt>
                <c:pt idx="3714">
                  <c:v>6.0144988791569345</c:v>
                </c:pt>
                <c:pt idx="3715">
                  <c:v>5.871007071687127</c:v>
                </c:pt>
                <c:pt idx="3716">
                  <c:v>5.7327238500523521</c:v>
                </c:pt>
                <c:pt idx="3717">
                  <c:v>5.6002113789984191</c:v>
                </c:pt>
                <c:pt idx="3718">
                  <c:v>5.5164636401720974</c:v>
                </c:pt>
                <c:pt idx="3719">
                  <c:v>5.5353554543561634</c:v>
                </c:pt>
                <c:pt idx="3720">
                  <c:v>5.4887996830315782</c:v>
                </c:pt>
                <c:pt idx="3721">
                  <c:v>5.5443946678209137</c:v>
                </c:pt>
                <c:pt idx="3722">
                  <c:v>5.6199596852427378</c:v>
                </c:pt>
                <c:pt idx="3723">
                  <c:v>5.6919680486261415</c:v>
                </c:pt>
                <c:pt idx="3724">
                  <c:v>5.6728298187803681</c:v>
                </c:pt>
                <c:pt idx="3725">
                  <c:v>5.781899019713868</c:v>
                </c:pt>
                <c:pt idx="3726">
                  <c:v>5.9164012534057697</c:v>
                </c:pt>
                <c:pt idx="3727">
                  <c:v>5.9981869143716304</c:v>
                </c:pt>
                <c:pt idx="3728">
                  <c:v>6.0433883100256329</c:v>
                </c:pt>
                <c:pt idx="3729">
                  <c:v>6.0660196701516327</c:v>
                </c:pt>
                <c:pt idx="3730">
                  <c:v>5.9664112125638269</c:v>
                </c:pt>
                <c:pt idx="3731">
                  <c:v>5.9372593195129708</c:v>
                </c:pt>
                <c:pt idx="3732">
                  <c:v>5.8680476281358001</c:v>
                </c:pt>
                <c:pt idx="3733">
                  <c:v>5.7950998990594407</c:v>
                </c:pt>
                <c:pt idx="3734">
                  <c:v>5.8082825868493</c:v>
                </c:pt>
                <c:pt idx="3735">
                  <c:v>5.790129835011351</c:v>
                </c:pt>
                <c:pt idx="3736">
                  <c:v>5.7375477811700835</c:v>
                </c:pt>
                <c:pt idx="3737">
                  <c:v>5.6962183056038986</c:v>
                </c:pt>
                <c:pt idx="3738">
                  <c:v>5.9035300701620548</c:v>
                </c:pt>
                <c:pt idx="3739">
                  <c:v>6.1857757042154518</c:v>
                </c:pt>
                <c:pt idx="3740">
                  <c:v>6.3955280173940032</c:v>
                </c:pt>
                <c:pt idx="3741">
                  <c:v>6.3949905715194415</c:v>
                </c:pt>
                <c:pt idx="3742">
                  <c:v>6.3388406878438106</c:v>
                </c:pt>
                <c:pt idx="3743">
                  <c:v>6.3850309515009949</c:v>
                </c:pt>
                <c:pt idx="3744">
                  <c:v>6.4604824220947572</c:v>
                </c:pt>
                <c:pt idx="3745">
                  <c:v>6.6715034296750932</c:v>
                </c:pt>
                <c:pt idx="3746">
                  <c:v>6.6475972757286241</c:v>
                </c:pt>
                <c:pt idx="3747">
                  <c:v>6.527424337671996</c:v>
                </c:pt>
                <c:pt idx="3748">
                  <c:v>6.5591534442887998</c:v>
                </c:pt>
                <c:pt idx="3749">
                  <c:v>6.6727242590873264</c:v>
                </c:pt>
                <c:pt idx="3750">
                  <c:v>6.8541432286109982</c:v>
                </c:pt>
                <c:pt idx="3751">
                  <c:v>7.0724079327361951</c:v>
                </c:pt>
                <c:pt idx="3752">
                  <c:v>7.1948790410363426</c:v>
                </c:pt>
                <c:pt idx="3753">
                  <c:v>7.431225101544678</c:v>
                </c:pt>
                <c:pt idx="3754">
                  <c:v>7.5930380185787749</c:v>
                </c:pt>
                <c:pt idx="3755">
                  <c:v>7.8178835654940366</c:v>
                </c:pt>
                <c:pt idx="3756">
                  <c:v>8.0533686462684866</c:v>
                </c:pt>
                <c:pt idx="3757">
                  <c:v>8.1337851229551461</c:v>
                </c:pt>
                <c:pt idx="3758">
                  <c:v>8.1371215892490696</c:v>
                </c:pt>
                <c:pt idx="3759">
                  <c:v>8.1054792289525786</c:v>
                </c:pt>
                <c:pt idx="3760">
                  <c:v>8.1322415475077729</c:v>
                </c:pt>
                <c:pt idx="3761">
                  <c:v>8.2235717284106578</c:v>
                </c:pt>
                <c:pt idx="3762">
                  <c:v>8.2725406709272669</c:v>
                </c:pt>
                <c:pt idx="3763">
                  <c:v>8.3303785281946521</c:v>
                </c:pt>
                <c:pt idx="3764">
                  <c:v>8.3478839768774797</c:v>
                </c:pt>
                <c:pt idx="3765">
                  <c:v>8.2507178917036743</c:v>
                </c:pt>
                <c:pt idx="3766">
                  <c:v>8.2573614337749088</c:v>
                </c:pt>
                <c:pt idx="3767">
                  <c:v>8.2607683086196015</c:v>
                </c:pt>
                <c:pt idx="3768">
                  <c:v>8.3149632272435028</c:v>
                </c:pt>
                <c:pt idx="3769">
                  <c:v>8.2862609111146934</c:v>
                </c:pt>
                <c:pt idx="3770">
                  <c:v>8.311304309352483</c:v>
                </c:pt>
                <c:pt idx="3771">
                  <c:v>8.3433853558737763</c:v>
                </c:pt>
                <c:pt idx="3772">
                  <c:v>8.2669898718617141</c:v>
                </c:pt>
                <c:pt idx="3773">
                  <c:v>8.250828698901234</c:v>
                </c:pt>
                <c:pt idx="3774">
                  <c:v>8.309645688407862</c:v>
                </c:pt>
                <c:pt idx="3775">
                  <c:v>8.4017895983695823</c:v>
                </c:pt>
                <c:pt idx="3776">
                  <c:v>8.5532534370210058</c:v>
                </c:pt>
                <c:pt idx="3777">
                  <c:v>8.6534043499127407</c:v>
                </c:pt>
                <c:pt idx="3778">
                  <c:v>8.7472828153603217</c:v>
                </c:pt>
                <c:pt idx="3779">
                  <c:v>8.649974576462288</c:v>
                </c:pt>
                <c:pt idx="3780">
                  <c:v>8.5228371002915519</c:v>
                </c:pt>
                <c:pt idx="3781">
                  <c:v>8.2659201374144491</c:v>
                </c:pt>
                <c:pt idx="3782">
                  <c:v>8.0888983422730814</c:v>
                </c:pt>
                <c:pt idx="3783">
                  <c:v>7.9467071664959965</c:v>
                </c:pt>
                <c:pt idx="3784">
                  <c:v>7.8678592210754488</c:v>
                </c:pt>
                <c:pt idx="3785">
                  <c:v>7.8171912859559294</c:v>
                </c:pt>
                <c:pt idx="3786">
                  <c:v>7.7075233552408706</c:v>
                </c:pt>
                <c:pt idx="3787">
                  <c:v>7.5736799780780686</c:v>
                </c:pt>
                <c:pt idx="3788">
                  <c:v>7.3905180877657601</c:v>
                </c:pt>
                <c:pt idx="3789">
                  <c:v>7.1620848952049485</c:v>
                </c:pt>
                <c:pt idx="3790">
                  <c:v>6.7668297376232953</c:v>
                </c:pt>
                <c:pt idx="3791">
                  <c:v>6.5914411332111111</c:v>
                </c:pt>
                <c:pt idx="3792">
                  <c:v>6.4138596359966531</c:v>
                </c:pt>
                <c:pt idx="3793">
                  <c:v>6.1917991912449333</c:v>
                </c:pt>
                <c:pt idx="3794">
                  <c:v>5.9650838962468367</c:v>
                </c:pt>
                <c:pt idx="3795">
                  <c:v>5.7366929584427346</c:v>
                </c:pt>
                <c:pt idx="3796">
                  <c:v>5.5650095567805415</c:v>
                </c:pt>
                <c:pt idx="3797">
                  <c:v>5.6209757732777907</c:v>
                </c:pt>
                <c:pt idx="3798">
                  <c:v>5.6457496811673415</c:v>
                </c:pt>
                <c:pt idx="3799">
                  <c:v>5.7685359423107272</c:v>
                </c:pt>
                <c:pt idx="3800">
                  <c:v>5.9682994353362471</c:v>
                </c:pt>
                <c:pt idx="3801">
                  <c:v>6.031896278390378</c:v>
                </c:pt>
                <c:pt idx="3802">
                  <c:v>5.9259047488853644</c:v>
                </c:pt>
                <c:pt idx="3803">
                  <c:v>5.7657292027681244</c:v>
                </c:pt>
                <c:pt idx="3804">
                  <c:v>5.7340234658591331</c:v>
                </c:pt>
                <c:pt idx="3805">
                  <c:v>5.7700652553033116</c:v>
                </c:pt>
                <c:pt idx="3806">
                  <c:v>5.8404482155662656</c:v>
                </c:pt>
                <c:pt idx="3807">
                  <c:v>5.8607068635394786</c:v>
                </c:pt>
                <c:pt idx="3808">
                  <c:v>5.9609774324968443</c:v>
                </c:pt>
                <c:pt idx="3809">
                  <c:v>6.0648036951502844</c:v>
                </c:pt>
                <c:pt idx="3810">
                  <c:v>6.1409094210757109</c:v>
                </c:pt>
                <c:pt idx="3811">
                  <c:v>6.1435666988097895</c:v>
                </c:pt>
                <c:pt idx="3812">
                  <c:v>6.0864709084755635</c:v>
                </c:pt>
                <c:pt idx="3813">
                  <c:v>6.0738810386472784</c:v>
                </c:pt>
                <c:pt idx="3814">
                  <c:v>6.0925473555407041</c:v>
                </c:pt>
                <c:pt idx="3815">
                  <c:v>6.1122799883476784</c:v>
                </c:pt>
                <c:pt idx="3816">
                  <c:v>6.1219198287955505</c:v>
                </c:pt>
                <c:pt idx="3817">
                  <c:v>6.0860041051849736</c:v>
                </c:pt>
                <c:pt idx="3818">
                  <c:v>6.0236949145267538</c:v>
                </c:pt>
                <c:pt idx="3819">
                  <c:v>5.9801994344076759</c:v>
                </c:pt>
                <c:pt idx="3820">
                  <c:v>6.0084296876992269</c:v>
                </c:pt>
                <c:pt idx="3821">
                  <c:v>6.0544290507891674</c:v>
                </c:pt>
                <c:pt idx="3822">
                  <c:v>6.0735073385673504</c:v>
                </c:pt>
                <c:pt idx="3823">
                  <c:v>6.0321027547352095</c:v>
                </c:pt>
                <c:pt idx="3824">
                  <c:v>6.0262017184134136</c:v>
                </c:pt>
                <c:pt idx="3825">
                  <c:v>6.0105003798296295</c:v>
                </c:pt>
                <c:pt idx="3826">
                  <c:v>6.0132848125131995</c:v>
                </c:pt>
                <c:pt idx="3827">
                  <c:v>6.0057785756719229</c:v>
                </c:pt>
                <c:pt idx="3828">
                  <c:v>6.0172379617066163</c:v>
                </c:pt>
                <c:pt idx="3829">
                  <c:v>5.9681694833290466</c:v>
                </c:pt>
                <c:pt idx="3830">
                  <c:v>5.931345521795329</c:v>
                </c:pt>
                <c:pt idx="3831">
                  <c:v>5.8794666942367844</c:v>
                </c:pt>
                <c:pt idx="3832">
                  <c:v>5.852669936070976</c:v>
                </c:pt>
                <c:pt idx="3833">
                  <c:v>5.8282517887877878</c:v>
                </c:pt>
                <c:pt idx="3834">
                  <c:v>5.8796874031944508</c:v>
                </c:pt>
                <c:pt idx="3835">
                  <c:v>5.931429710410459</c:v>
                </c:pt>
                <c:pt idx="3836">
                  <c:v>5.9279366617177729</c:v>
                </c:pt>
                <c:pt idx="3837">
                  <c:v>5.9850982701071223</c:v>
                </c:pt>
                <c:pt idx="3838">
                  <c:v>6.0452965606282225</c:v>
                </c:pt>
                <c:pt idx="3839">
                  <c:v>5.9931499726163562</c:v>
                </c:pt>
                <c:pt idx="3840">
                  <c:v>5.9663914635983222</c:v>
                </c:pt>
                <c:pt idx="3841">
                  <c:v>5.969500829016158</c:v>
                </c:pt>
                <c:pt idx="3842">
                  <c:v>5.923760390898396</c:v>
                </c:pt>
                <c:pt idx="3843">
                  <c:v>5.8566171894743473</c:v>
                </c:pt>
                <c:pt idx="3844">
                  <c:v>5.7417606958265761</c:v>
                </c:pt>
                <c:pt idx="3845">
                  <c:v>5.6116475396553547</c:v>
                </c:pt>
                <c:pt idx="3846">
                  <c:v>5.5746744310900871</c:v>
                </c:pt>
                <c:pt idx="3847">
                  <c:v>5.5182626386683156</c:v>
                </c:pt>
                <c:pt idx="3848">
                  <c:v>5.5066499045207697</c:v>
                </c:pt>
                <c:pt idx="3849">
                  <c:v>5.4717313664716194</c:v>
                </c:pt>
                <c:pt idx="3850">
                  <c:v>5.4102314017065112</c:v>
                </c:pt>
                <c:pt idx="3851">
                  <c:v>5.4646773587477657</c:v>
                </c:pt>
                <c:pt idx="3852">
                  <c:v>5.4751396550804019</c:v>
                </c:pt>
                <c:pt idx="3853">
                  <c:v>5.4203352249820886</c:v>
                </c:pt>
                <c:pt idx="3854">
                  <c:v>5.3242022267622726</c:v>
                </c:pt>
                <c:pt idx="3855">
                  <c:v>5.2277141017608209</c:v>
                </c:pt>
                <c:pt idx="3856">
                  <c:v>5.1073472608274608</c:v>
                </c:pt>
                <c:pt idx="3857">
                  <c:v>4.9335388824421482</c:v>
                </c:pt>
                <c:pt idx="3858">
                  <c:v>4.9065570791422015</c:v>
                </c:pt>
                <c:pt idx="3859">
                  <c:v>4.8836699080638528</c:v>
                </c:pt>
                <c:pt idx="3860">
                  <c:v>4.8108701971774321</c:v>
                </c:pt>
                <c:pt idx="3861">
                  <c:v>4.8124042577650856</c:v>
                </c:pt>
                <c:pt idx="3862">
                  <c:v>4.8608916369128163</c:v>
                </c:pt>
                <c:pt idx="3863">
                  <c:v>4.8899473190735678</c:v>
                </c:pt>
                <c:pt idx="3864">
                  <c:v>4.9604580821030444</c:v>
                </c:pt>
                <c:pt idx="3865">
                  <c:v>4.9298541101269722</c:v>
                </c:pt>
                <c:pt idx="3866">
                  <c:v>4.9751622856399464</c:v>
                </c:pt>
                <c:pt idx="3867">
                  <c:v>5.15799301891224</c:v>
                </c:pt>
                <c:pt idx="3868">
                  <c:v>5.381722438954168</c:v>
                </c:pt>
                <c:pt idx="3869">
                  <c:v>5.5954168306119572</c:v>
                </c:pt>
                <c:pt idx="3870">
                  <c:v>5.8219032981652177</c:v>
                </c:pt>
                <c:pt idx="3871">
                  <c:v>5.970198464657595</c:v>
                </c:pt>
                <c:pt idx="3872">
                  <c:v>6.0560800861934379</c:v>
                </c:pt>
                <c:pt idx="3873">
                  <c:v>6.1112547361245229</c:v>
                </c:pt>
                <c:pt idx="3874">
                  <c:v>6.0340285858553795</c:v>
                </c:pt>
                <c:pt idx="3875">
                  <c:v>6.0251233126519779</c:v>
                </c:pt>
                <c:pt idx="3876">
                  <c:v>6.05071699714758</c:v>
                </c:pt>
                <c:pt idx="3877">
                  <c:v>6.1743797621715562</c:v>
                </c:pt>
                <c:pt idx="3878">
                  <c:v>6.3112732498055486</c:v>
                </c:pt>
                <c:pt idx="3879">
                  <c:v>6.4825563982247036</c:v>
                </c:pt>
                <c:pt idx="3880">
                  <c:v>6.7162220991106736</c:v>
                </c:pt>
                <c:pt idx="3881">
                  <c:v>6.8502010748455726</c:v>
                </c:pt>
                <c:pt idx="3882">
                  <c:v>7.0894996679949518</c:v>
                </c:pt>
                <c:pt idx="3883">
                  <c:v>7.1987842030929938</c:v>
                </c:pt>
                <c:pt idx="3884">
                  <c:v>7.1788901080863621</c:v>
                </c:pt>
                <c:pt idx="3885">
                  <c:v>7.1515942004187689</c:v>
                </c:pt>
                <c:pt idx="3886">
                  <c:v>7.2277819171253439</c:v>
                </c:pt>
                <c:pt idx="3887">
                  <c:v>7.2478525653229413</c:v>
                </c:pt>
                <c:pt idx="3888">
                  <c:v>7.2412545231332395</c:v>
                </c:pt>
                <c:pt idx="3889">
                  <c:v>7.3519316765321223</c:v>
                </c:pt>
                <c:pt idx="3890">
                  <c:v>7.3611154297927275</c:v>
                </c:pt>
                <c:pt idx="3891">
                  <c:v>7.2172388180213503</c:v>
                </c:pt>
                <c:pt idx="3892">
                  <c:v>7.2558519474048202</c:v>
                </c:pt>
                <c:pt idx="3893">
                  <c:v>7.3619166735744939</c:v>
                </c:pt>
                <c:pt idx="3894">
                  <c:v>7.4768034867006357</c:v>
                </c:pt>
                <c:pt idx="3895">
                  <c:v>7.5639960920942828</c:v>
                </c:pt>
                <c:pt idx="3896">
                  <c:v>7.5860776913185646</c:v>
                </c:pt>
                <c:pt idx="3897">
                  <c:v>7.6624037785976205</c:v>
                </c:pt>
                <c:pt idx="3898">
                  <c:v>7.875836051964578</c:v>
                </c:pt>
                <c:pt idx="3899">
                  <c:v>8.2746151097604344</c:v>
                </c:pt>
                <c:pt idx="3900">
                  <c:v>8.4629324841446625</c:v>
                </c:pt>
                <c:pt idx="3901">
                  <c:v>8.5365178504434134</c:v>
                </c:pt>
                <c:pt idx="3902">
                  <c:v>8.3870644467104647</c:v>
                </c:pt>
                <c:pt idx="3903">
                  <c:v>8.1124421816237149</c:v>
                </c:pt>
                <c:pt idx="3904">
                  <c:v>7.9446216733483652</c:v>
                </c:pt>
                <c:pt idx="3905">
                  <c:v>7.7873301800075732</c:v>
                </c:pt>
                <c:pt idx="3906">
                  <c:v>7.5502139327055069</c:v>
                </c:pt>
                <c:pt idx="3907">
                  <c:v>7.3673668768975649</c:v>
                </c:pt>
                <c:pt idx="3908">
                  <c:v>7.2147295719450319</c:v>
                </c:pt>
                <c:pt idx="3909">
                  <c:v>7.0171942627980712</c:v>
                </c:pt>
                <c:pt idx="3910">
                  <c:v>6.8067117281696206</c:v>
                </c:pt>
                <c:pt idx="3911">
                  <c:v>6.7467357094333522</c:v>
                </c:pt>
                <c:pt idx="3912">
                  <c:v>6.6570842283606559</c:v>
                </c:pt>
                <c:pt idx="3913">
                  <c:v>6.6845478856505256</c:v>
                </c:pt>
                <c:pt idx="3914">
                  <c:v>6.711304793475664</c:v>
                </c:pt>
                <c:pt idx="3915">
                  <c:v>6.5730724899882134</c:v>
                </c:pt>
                <c:pt idx="3916">
                  <c:v>6.3902907338200752</c:v>
                </c:pt>
                <c:pt idx="3917">
                  <c:v>6.2645003031467876</c:v>
                </c:pt>
                <c:pt idx="3918">
                  <c:v>6.1974007160815709</c:v>
                </c:pt>
                <c:pt idx="3919">
                  <c:v>6.2965935362008256</c:v>
                </c:pt>
                <c:pt idx="3920">
                  <c:v>6.4585645259930127</c:v>
                </c:pt>
                <c:pt idx="3921">
                  <c:v>6.5098546200881637</c:v>
                </c:pt>
                <c:pt idx="3922">
                  <c:v>6.6536442975608177</c:v>
                </c:pt>
                <c:pt idx="3923">
                  <c:v>6.7606904285624108</c:v>
                </c:pt>
                <c:pt idx="3924">
                  <c:v>6.8810164630745687</c:v>
                </c:pt>
                <c:pt idx="3925">
                  <c:v>6.9850944442287153</c:v>
                </c:pt>
                <c:pt idx="3926">
                  <c:v>7.0087889584011398</c:v>
                </c:pt>
                <c:pt idx="3927">
                  <c:v>6.9242894055167401</c:v>
                </c:pt>
                <c:pt idx="3928">
                  <c:v>6.8928311553460393</c:v>
                </c:pt>
                <c:pt idx="3929">
                  <c:v>6.8594688302139533</c:v>
                </c:pt>
                <c:pt idx="3930">
                  <c:v>6.7716123630666756</c:v>
                </c:pt>
                <c:pt idx="3931">
                  <c:v>6.5775955117890712</c:v>
                </c:pt>
                <c:pt idx="3932">
                  <c:v>6.5327512631266016</c:v>
                </c:pt>
                <c:pt idx="3933">
                  <c:v>6.7140909634156296</c:v>
                </c:pt>
                <c:pt idx="3934">
                  <c:v>6.7559185310926724</c:v>
                </c:pt>
                <c:pt idx="3935">
                  <c:v>6.8145194618503586</c:v>
                </c:pt>
                <c:pt idx="3936">
                  <c:v>6.8564242606938883</c:v>
                </c:pt>
                <c:pt idx="3937">
                  <c:v>6.8877600371636358</c:v>
                </c:pt>
                <c:pt idx="3938">
                  <c:v>6.9553801317692256</c:v>
                </c:pt>
                <c:pt idx="3939">
                  <c:v>7.0535444004143546</c:v>
                </c:pt>
                <c:pt idx="3940">
                  <c:v>7.1262299958998074</c:v>
                </c:pt>
                <c:pt idx="3941">
                  <c:v>7.0302840240203741</c:v>
                </c:pt>
                <c:pt idx="3942">
                  <c:v>7.0194964552904446</c:v>
                </c:pt>
                <c:pt idx="3943">
                  <c:v>6.8888485433129825</c:v>
                </c:pt>
                <c:pt idx="3944">
                  <c:v>6.7981983644059873</c:v>
                </c:pt>
                <c:pt idx="3945">
                  <c:v>6.7009391672507714</c:v>
                </c:pt>
                <c:pt idx="3946">
                  <c:v>6.6946056560276048</c:v>
                </c:pt>
                <c:pt idx="3947">
                  <c:v>6.6704992356835673</c:v>
                </c:pt>
                <c:pt idx="3948">
                  <c:v>6.6850165384423228</c:v>
                </c:pt>
                <c:pt idx="3949">
                  <c:v>6.7409255653939359</c:v>
                </c:pt>
                <c:pt idx="3950">
                  <c:v>6.7149258995414947</c:v>
                </c:pt>
                <c:pt idx="3951">
                  <c:v>6.59037650838349</c:v>
                </c:pt>
                <c:pt idx="3952">
                  <c:v>6.4436539505519264</c:v>
                </c:pt>
                <c:pt idx="3953">
                  <c:v>6.2278135196637665</c:v>
                </c:pt>
                <c:pt idx="3954">
                  <c:v>5.92025621124567</c:v>
                </c:pt>
                <c:pt idx="3955">
                  <c:v>5.64048981714026</c:v>
                </c:pt>
                <c:pt idx="3956">
                  <c:v>5.3984319248997759</c:v>
                </c:pt>
                <c:pt idx="3957">
                  <c:v>5.3440668661752788</c:v>
                </c:pt>
                <c:pt idx="3958">
                  <c:v>5.3450586601248302</c:v>
                </c:pt>
                <c:pt idx="3959">
                  <c:v>5.390399018203242</c:v>
                </c:pt>
                <c:pt idx="3960">
                  <c:v>5.4176702736885529</c:v>
                </c:pt>
                <c:pt idx="3961">
                  <c:v>5.3815020556588431</c:v>
                </c:pt>
                <c:pt idx="3962">
                  <c:v>5.1457255043015158</c:v>
                </c:pt>
                <c:pt idx="3963">
                  <c:v>5.0126113567320614</c:v>
                </c:pt>
                <c:pt idx="3964">
                  <c:v>5.0226087547738958</c:v>
                </c:pt>
                <c:pt idx="3965">
                  <c:v>5.0887856944248266</c:v>
                </c:pt>
                <c:pt idx="3966">
                  <c:v>5.1275968088476187</c:v>
                </c:pt>
                <c:pt idx="3967">
                  <c:v>5.1177815861209428</c:v>
                </c:pt>
                <c:pt idx="3968">
                  <c:v>5.0086592748339491</c:v>
                </c:pt>
                <c:pt idx="3969">
                  <c:v>4.8804603399485282</c:v>
                </c:pt>
                <c:pt idx="3970">
                  <c:v>4.9328306603977632</c:v>
                </c:pt>
                <c:pt idx="3971">
                  <c:v>5.0105946471110894</c:v>
                </c:pt>
                <c:pt idx="3972">
                  <c:v>4.9353966636731954</c:v>
                </c:pt>
                <c:pt idx="3973">
                  <c:v>4.7710288032073231</c:v>
                </c:pt>
                <c:pt idx="3974">
                  <c:v>4.7185766803383116</c:v>
                </c:pt>
                <c:pt idx="3975">
                  <c:v>4.8587476323072316</c:v>
                </c:pt>
                <c:pt idx="3976">
                  <c:v>5.1379067210832048</c:v>
                </c:pt>
                <c:pt idx="3977">
                  <c:v>5.3737926113589829</c:v>
                </c:pt>
                <c:pt idx="3978">
                  <c:v>5.5909147149039669</c:v>
                </c:pt>
                <c:pt idx="3979">
                  <c:v>5.7620314060557041</c:v>
                </c:pt>
                <c:pt idx="3980">
                  <c:v>5.8462066554181131</c:v>
                </c:pt>
                <c:pt idx="3981">
                  <c:v>5.8615566384831608</c:v>
                </c:pt>
                <c:pt idx="3982">
                  <c:v>5.8171563782282592</c:v>
                </c:pt>
                <c:pt idx="3983">
                  <c:v>5.6375614442932811</c:v>
                </c:pt>
                <c:pt idx="3984">
                  <c:v>5.4583049251219702</c:v>
                </c:pt>
                <c:pt idx="3985">
                  <c:v>5.2743172786903658</c:v>
                </c:pt>
                <c:pt idx="3986">
                  <c:v>5.1524312984954976</c:v>
                </c:pt>
                <c:pt idx="3987">
                  <c:v>5.0918868991876938</c:v>
                </c:pt>
                <c:pt idx="3988">
                  <c:v>5.0249501520813862</c:v>
                </c:pt>
                <c:pt idx="3989">
                  <c:v>4.9787095532187537</c:v>
                </c:pt>
                <c:pt idx="3990">
                  <c:v>4.9001972315942099</c:v>
                </c:pt>
                <c:pt idx="3991">
                  <c:v>4.8911393297695867</c:v>
                </c:pt>
                <c:pt idx="3992">
                  <c:v>5.0359631704761183</c:v>
                </c:pt>
                <c:pt idx="3993">
                  <c:v>5.1789122588311409</c:v>
                </c:pt>
                <c:pt idx="3994">
                  <c:v>5.2112967213922738</c:v>
                </c:pt>
                <c:pt idx="3995">
                  <c:v>5.3066456223431828</c:v>
                </c:pt>
                <c:pt idx="3996">
                  <c:v>5.4971405951005359</c:v>
                </c:pt>
                <c:pt idx="3997">
                  <c:v>5.6050817774445791</c:v>
                </c:pt>
                <c:pt idx="3998">
                  <c:v>5.6287577438819216</c:v>
                </c:pt>
                <c:pt idx="3999">
                  <c:v>5.7123700706471014</c:v>
                </c:pt>
                <c:pt idx="4000">
                  <c:v>5.720615833448135</c:v>
                </c:pt>
                <c:pt idx="4001">
                  <c:v>5.7022092946741427</c:v>
                </c:pt>
                <c:pt idx="4002">
                  <c:v>5.6850816853485515</c:v>
                </c:pt>
                <c:pt idx="4003">
                  <c:v>5.8180631322483718</c:v>
                </c:pt>
                <c:pt idx="4004">
                  <c:v>6.0102937142054929</c:v>
                </c:pt>
                <c:pt idx="4005">
                  <c:v>6.2696032246048095</c:v>
                </c:pt>
                <c:pt idx="4006">
                  <c:v>6.42287007145638</c:v>
                </c:pt>
                <c:pt idx="4007">
                  <c:v>6.4227384225879982</c:v>
                </c:pt>
                <c:pt idx="4008">
                  <c:v>6.3998456748716626</c:v>
                </c:pt>
                <c:pt idx="4009">
                  <c:v>6.3542780066785474</c:v>
                </c:pt>
                <c:pt idx="4010">
                  <c:v>6.2652136117251827</c:v>
                </c:pt>
                <c:pt idx="4011">
                  <c:v>6.1049848013129635</c:v>
                </c:pt>
                <c:pt idx="4012">
                  <c:v>6.0236323283987661</c:v>
                </c:pt>
                <c:pt idx="4013">
                  <c:v>6.053619686085888</c:v>
                </c:pt>
                <c:pt idx="4014">
                  <c:v>6.1116288391319706</c:v>
                </c:pt>
                <c:pt idx="4015">
                  <c:v>6.1867378714358372</c:v>
                </c:pt>
                <c:pt idx="4016">
                  <c:v>6.3830492423120972</c:v>
                </c:pt>
                <c:pt idx="4017">
                  <c:v>6.615665834196288</c:v>
                </c:pt>
                <c:pt idx="4018">
                  <c:v>6.7870283435146908</c:v>
                </c:pt>
                <c:pt idx="4019">
                  <c:v>6.9127476747986041</c:v>
                </c:pt>
                <c:pt idx="4020">
                  <c:v>7.0043145893428305</c:v>
                </c:pt>
                <c:pt idx="4021">
                  <c:v>7.2685820977259548</c:v>
                </c:pt>
                <c:pt idx="4022">
                  <c:v>7.4258336524512192</c:v>
                </c:pt>
                <c:pt idx="4023">
                  <c:v>7.6673755845632021</c:v>
                </c:pt>
                <c:pt idx="4024">
                  <c:v>7.8862134883688633</c:v>
                </c:pt>
                <c:pt idx="4025">
                  <c:v>8.1925453474576972</c:v>
                </c:pt>
                <c:pt idx="4026">
                  <c:v>8.3032718933537772</c:v>
                </c:pt>
                <c:pt idx="4027">
                  <c:v>8.2745675018322</c:v>
                </c:pt>
                <c:pt idx="4028">
                  <c:v>8.1411465675396872</c:v>
                </c:pt>
                <c:pt idx="4029">
                  <c:v>8.1855494325511717</c:v>
                </c:pt>
              </c:numCache>
            </c:numRef>
          </c:yVal>
          <c:smooth val="0"/>
          <c:extLst>
            <c:ext xmlns:c16="http://schemas.microsoft.com/office/drawing/2014/chart" uri="{C3380CC4-5D6E-409C-BE32-E72D297353CC}">
              <c16:uniqueId val="{00000004-D8E4-409C-B40E-2F021D7C4BF9}"/>
            </c:ext>
          </c:extLst>
        </c:ser>
        <c:ser>
          <c:idx val="4"/>
          <c:order val="1"/>
          <c:tx>
            <c:strRef>
              <c:f>'Graphs (2)'!$Y$6</c:f>
              <c:strCache>
                <c:ptCount val="1"/>
                <c:pt idx="0">
                  <c:v>H₂ after 24 hrs</c:v>
                </c:pt>
              </c:strCache>
            </c:strRef>
          </c:tx>
          <c:spPr>
            <a:ln w="12700" cap="rnd">
              <a:solidFill>
                <a:srgbClr val="00C459"/>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Summary!$M$3:$M$4032</c:f>
              <c:numCache>
                <c:formatCode>0.000</c:formatCode>
                <c:ptCount val="4030"/>
                <c:pt idx="0">
                  <c:v>10.691526216966778</c:v>
                </c:pt>
                <c:pt idx="1">
                  <c:v>10.661111831033047</c:v>
                </c:pt>
                <c:pt idx="2">
                  <c:v>10.609175338160188</c:v>
                </c:pt>
                <c:pt idx="3">
                  <c:v>10.556574309393904</c:v>
                </c:pt>
                <c:pt idx="4">
                  <c:v>10.568698152247929</c:v>
                </c:pt>
                <c:pt idx="5">
                  <c:v>10.542167298194418</c:v>
                </c:pt>
                <c:pt idx="6">
                  <c:v>10.526355667790243</c:v>
                </c:pt>
                <c:pt idx="7">
                  <c:v>10.455428159502093</c:v>
                </c:pt>
                <c:pt idx="8">
                  <c:v>10.33332829708978</c:v>
                </c:pt>
                <c:pt idx="9">
                  <c:v>10.225508698024017</c:v>
                </c:pt>
                <c:pt idx="10">
                  <c:v>10.192852447068155</c:v>
                </c:pt>
                <c:pt idx="11">
                  <c:v>10.295845325236728</c:v>
                </c:pt>
                <c:pt idx="12">
                  <c:v>10.361633858989757</c:v>
                </c:pt>
                <c:pt idx="13">
                  <c:v>10.375864062851464</c:v>
                </c:pt>
                <c:pt idx="14">
                  <c:v>10.37517978264564</c:v>
                </c:pt>
                <c:pt idx="15">
                  <c:v>10.232380668677067</c:v>
                </c:pt>
                <c:pt idx="16">
                  <c:v>10.219646089923215</c:v>
                </c:pt>
                <c:pt idx="17">
                  <c:v>10.278127445123008</c:v>
                </c:pt>
                <c:pt idx="18">
                  <c:v>10.360354289333779</c:v>
                </c:pt>
                <c:pt idx="19">
                  <c:v>10.486326397516226</c:v>
                </c:pt>
                <c:pt idx="20">
                  <c:v>10.413064122011686</c:v>
                </c:pt>
                <c:pt idx="21">
                  <c:v>10.367503624636036</c:v>
                </c:pt>
                <c:pt idx="22">
                  <c:v>10.368545786638453</c:v>
                </c:pt>
                <c:pt idx="23">
                  <c:v>10.422755827218602</c:v>
                </c:pt>
                <c:pt idx="24">
                  <c:v>10.54902422421012</c:v>
                </c:pt>
                <c:pt idx="25">
                  <c:v>10.742049449780932</c:v>
                </c:pt>
                <c:pt idx="26">
                  <c:v>10.889500484118511</c:v>
                </c:pt>
                <c:pt idx="27">
                  <c:v>11.028851740733067</c:v>
                </c:pt>
                <c:pt idx="28">
                  <c:v>11.025390838537932</c:v>
                </c:pt>
                <c:pt idx="29">
                  <c:v>11.149722250629937</c:v>
                </c:pt>
                <c:pt idx="30">
                  <c:v>11.213933783898481</c:v>
                </c:pt>
                <c:pt idx="31">
                  <c:v>11.202499252047931</c:v>
                </c:pt>
                <c:pt idx="32">
                  <c:v>11.1219043201154</c:v>
                </c:pt>
                <c:pt idx="33">
                  <c:v>11.087052551477864</c:v>
                </c:pt>
                <c:pt idx="34">
                  <c:v>11.035862577315775</c:v>
                </c:pt>
                <c:pt idx="35">
                  <c:v>10.935670018541883</c:v>
                </c:pt>
                <c:pt idx="36">
                  <c:v>10.761851837653092</c:v>
                </c:pt>
                <c:pt idx="37">
                  <c:v>10.619153941278203</c:v>
                </c:pt>
                <c:pt idx="38">
                  <c:v>10.417392295798695</c:v>
                </c:pt>
                <c:pt idx="39">
                  <c:v>10.122528313133083</c:v>
                </c:pt>
                <c:pt idx="40">
                  <c:v>9.9451624619842374</c:v>
                </c:pt>
                <c:pt idx="41">
                  <c:v>9.7351891572003009</c:v>
                </c:pt>
                <c:pt idx="42">
                  <c:v>9.4879804781267971</c:v>
                </c:pt>
                <c:pt idx="43">
                  <c:v>9.2808512742222895</c:v>
                </c:pt>
                <c:pt idx="44">
                  <c:v>9.168697999072565</c:v>
                </c:pt>
                <c:pt idx="45">
                  <c:v>9.0914479999411899</c:v>
                </c:pt>
                <c:pt idx="46">
                  <c:v>9.0455098280045956</c:v>
                </c:pt>
                <c:pt idx="47">
                  <c:v>9.0291519863531118</c:v>
                </c:pt>
                <c:pt idx="48">
                  <c:v>9.0124447450198577</c:v>
                </c:pt>
                <c:pt idx="49">
                  <c:v>9.1106432592806801</c:v>
                </c:pt>
                <c:pt idx="50">
                  <c:v>9.2200064089795148</c:v>
                </c:pt>
                <c:pt idx="51">
                  <c:v>9.3975765761628285</c:v>
                </c:pt>
                <c:pt idx="52">
                  <c:v>9.5787321202092865</c:v>
                </c:pt>
                <c:pt idx="53">
                  <c:v>9.7536960046986589</c:v>
                </c:pt>
                <c:pt idx="54">
                  <c:v>9.7916913311761924</c:v>
                </c:pt>
                <c:pt idx="55">
                  <c:v>9.6552877001408586</c:v>
                </c:pt>
                <c:pt idx="56">
                  <c:v>9.4679845686413646</c:v>
                </c:pt>
                <c:pt idx="57">
                  <c:v>9.441712797317459</c:v>
                </c:pt>
                <c:pt idx="58">
                  <c:v>9.4757692199799468</c:v>
                </c:pt>
                <c:pt idx="59">
                  <c:v>9.4982987430641703</c:v>
                </c:pt>
                <c:pt idx="60">
                  <c:v>9.5515788588263142</c:v>
                </c:pt>
                <c:pt idx="61">
                  <c:v>9.621187154488652</c:v>
                </c:pt>
                <c:pt idx="62">
                  <c:v>9.7393212623592209</c:v>
                </c:pt>
                <c:pt idx="63">
                  <c:v>9.7852440738845221</c:v>
                </c:pt>
                <c:pt idx="64">
                  <c:v>9.8172509698491535</c:v>
                </c:pt>
                <c:pt idx="65">
                  <c:v>9.6698510813701493</c:v>
                </c:pt>
                <c:pt idx="66">
                  <c:v>9.4451891002314188</c:v>
                </c:pt>
                <c:pt idx="67">
                  <c:v>9.2965292059540499</c:v>
                </c:pt>
                <c:pt idx="68">
                  <c:v>9.2387973460874306</c:v>
                </c:pt>
                <c:pt idx="69">
                  <c:v>9.1191259613986304</c:v>
                </c:pt>
                <c:pt idx="70">
                  <c:v>8.8717551192449022</c:v>
                </c:pt>
                <c:pt idx="71">
                  <c:v>8.6703406665848846</c:v>
                </c:pt>
                <c:pt idx="72">
                  <c:v>8.5106213801884856</c:v>
                </c:pt>
                <c:pt idx="73">
                  <c:v>8.4743653342885477</c:v>
                </c:pt>
                <c:pt idx="74">
                  <c:v>8.409697555525625</c:v>
                </c:pt>
                <c:pt idx="75">
                  <c:v>8.2715603709101657</c:v>
                </c:pt>
                <c:pt idx="76">
                  <c:v>8.0954064427808916</c:v>
                </c:pt>
                <c:pt idx="77">
                  <c:v>7.9277018729300899</c:v>
                </c:pt>
                <c:pt idx="78">
                  <c:v>7.9163052783498165</c:v>
                </c:pt>
                <c:pt idx="79">
                  <c:v>7.9322016238433477</c:v>
                </c:pt>
                <c:pt idx="80">
                  <c:v>7.9506108465528493</c:v>
                </c:pt>
                <c:pt idx="81">
                  <c:v>7.8836772741903216</c:v>
                </c:pt>
                <c:pt idx="82">
                  <c:v>7.919140143867434</c:v>
                </c:pt>
                <c:pt idx="83">
                  <c:v>7.9793646515487477</c:v>
                </c:pt>
                <c:pt idx="84">
                  <c:v>7.9258564870968966</c:v>
                </c:pt>
                <c:pt idx="85">
                  <c:v>7.8868447202710659</c:v>
                </c:pt>
                <c:pt idx="86">
                  <c:v>7.8651335850082367</c:v>
                </c:pt>
                <c:pt idx="87">
                  <c:v>7.8716586338929142</c:v>
                </c:pt>
                <c:pt idx="88">
                  <c:v>7.9158777415388588</c:v>
                </c:pt>
                <c:pt idx="89">
                  <c:v>7.9703871339709949</c:v>
                </c:pt>
                <c:pt idx="90">
                  <c:v>8.1384313872947374</c:v>
                </c:pt>
                <c:pt idx="91">
                  <c:v>8.4441862229633298</c:v>
                </c:pt>
                <c:pt idx="92">
                  <c:v>8.7050069057793458</c:v>
                </c:pt>
                <c:pt idx="93">
                  <c:v>8.9246566211253295</c:v>
                </c:pt>
                <c:pt idx="94">
                  <c:v>8.9443104097501003</c:v>
                </c:pt>
                <c:pt idx="95">
                  <c:v>8.9006596601224679</c:v>
                </c:pt>
                <c:pt idx="96">
                  <c:v>8.8754894969112357</c:v>
                </c:pt>
                <c:pt idx="97">
                  <c:v>8.9922616074818897</c:v>
                </c:pt>
                <c:pt idx="98">
                  <c:v>9.0148264388619772</c:v>
                </c:pt>
                <c:pt idx="99">
                  <c:v>8.9989871499365321</c:v>
                </c:pt>
                <c:pt idx="100">
                  <c:v>8.937368319166481</c:v>
                </c:pt>
                <c:pt idx="101">
                  <c:v>8.8040933178207332</c:v>
                </c:pt>
                <c:pt idx="102">
                  <c:v>8.69902715342403</c:v>
                </c:pt>
                <c:pt idx="103">
                  <c:v>8.6466123211117516</c:v>
                </c:pt>
                <c:pt idx="104">
                  <c:v>8.6967636804849509</c:v>
                </c:pt>
                <c:pt idx="105">
                  <c:v>8.7989260391742175</c:v>
                </c:pt>
                <c:pt idx="106">
                  <c:v>8.9286231509161613</c:v>
                </c:pt>
                <c:pt idx="107">
                  <c:v>9.0874866951349897</c:v>
                </c:pt>
                <c:pt idx="108">
                  <c:v>9.3823349461206718</c:v>
                </c:pt>
                <c:pt idx="109">
                  <c:v>9.6626168885353731</c:v>
                </c:pt>
                <c:pt idx="110">
                  <c:v>9.8739043193907037</c:v>
                </c:pt>
                <c:pt idx="111">
                  <c:v>9.9309690341137635</c:v>
                </c:pt>
                <c:pt idx="112">
                  <c:v>10.058486151686612</c:v>
                </c:pt>
                <c:pt idx="113">
                  <c:v>10.13036019201885</c:v>
                </c:pt>
                <c:pt idx="114">
                  <c:v>10.293820738283022</c:v>
                </c:pt>
                <c:pt idx="115">
                  <c:v>10.491010658880183</c:v>
                </c:pt>
                <c:pt idx="116">
                  <c:v>10.638402467398457</c:v>
                </c:pt>
                <c:pt idx="117">
                  <c:v>10.782896219662966</c:v>
                </c:pt>
                <c:pt idx="118">
                  <c:v>10.8327965933223</c:v>
                </c:pt>
                <c:pt idx="119">
                  <c:v>10.672892765018492</c:v>
                </c:pt>
                <c:pt idx="120">
                  <c:v>10.446851912610981</c:v>
                </c:pt>
                <c:pt idx="121">
                  <c:v>10.22011822319759</c:v>
                </c:pt>
                <c:pt idx="122">
                  <c:v>10.19557460175913</c:v>
                </c:pt>
                <c:pt idx="123">
                  <c:v>10.269774792358463</c:v>
                </c:pt>
                <c:pt idx="124">
                  <c:v>10.28812160558644</c:v>
                </c:pt>
                <c:pt idx="125">
                  <c:v>10.269632747276418</c:v>
                </c:pt>
                <c:pt idx="126">
                  <c:v>10.14009930258956</c:v>
                </c:pt>
                <c:pt idx="127">
                  <c:v>10.183717135036877</c:v>
                </c:pt>
                <c:pt idx="128">
                  <c:v>10.253760995026392</c:v>
                </c:pt>
                <c:pt idx="129">
                  <c:v>10.311081978696169</c:v>
                </c:pt>
                <c:pt idx="130">
                  <c:v>10.324289956792072</c:v>
                </c:pt>
                <c:pt idx="131">
                  <c:v>10.35647258272941</c:v>
                </c:pt>
                <c:pt idx="132">
                  <c:v>10.376460341732459</c:v>
                </c:pt>
                <c:pt idx="133">
                  <c:v>10.304189295175901</c:v>
                </c:pt>
                <c:pt idx="134">
                  <c:v>10.329014658818995</c:v>
                </c:pt>
                <c:pt idx="135">
                  <c:v>10.309431347822008</c:v>
                </c:pt>
                <c:pt idx="136">
                  <c:v>10.313934689268239</c:v>
                </c:pt>
                <c:pt idx="137">
                  <c:v>10.296916973387823</c:v>
                </c:pt>
                <c:pt idx="138">
                  <c:v>10.229441009166472</c:v>
                </c:pt>
                <c:pt idx="139">
                  <c:v>10.205232403201588</c:v>
                </c:pt>
                <c:pt idx="140">
                  <c:v>10.244134501674708</c:v>
                </c:pt>
                <c:pt idx="141">
                  <c:v>10.232393593356939</c:v>
                </c:pt>
                <c:pt idx="142">
                  <c:v>10.234028091453549</c:v>
                </c:pt>
                <c:pt idx="143">
                  <c:v>10.246908239165013</c:v>
                </c:pt>
                <c:pt idx="144">
                  <c:v>10.237892338561332</c:v>
                </c:pt>
                <c:pt idx="145">
                  <c:v>10.173524892476102</c:v>
                </c:pt>
                <c:pt idx="146">
                  <c:v>10.159226796622258</c:v>
                </c:pt>
                <c:pt idx="147">
                  <c:v>10.138763824357284</c:v>
                </c:pt>
                <c:pt idx="148">
                  <c:v>10.176203595041247</c:v>
                </c:pt>
                <c:pt idx="149">
                  <c:v>10.384219397850345</c:v>
                </c:pt>
                <c:pt idx="150">
                  <c:v>10.475495548030782</c:v>
                </c:pt>
                <c:pt idx="151">
                  <c:v>10.492671273490227</c:v>
                </c:pt>
                <c:pt idx="152">
                  <c:v>10.648970893382611</c:v>
                </c:pt>
                <c:pt idx="153">
                  <c:v>10.842070485529449</c:v>
                </c:pt>
                <c:pt idx="154">
                  <c:v>11.087309000447085</c:v>
                </c:pt>
                <c:pt idx="155">
                  <c:v>11.394735801642257</c:v>
                </c:pt>
                <c:pt idx="156">
                  <c:v>11.585464090496375</c:v>
                </c:pt>
                <c:pt idx="157">
                  <c:v>11.611557505703377</c:v>
                </c:pt>
                <c:pt idx="158">
                  <c:v>11.501302970867728</c:v>
                </c:pt>
                <c:pt idx="159">
                  <c:v>11.393265893272252</c:v>
                </c:pt>
                <c:pt idx="160">
                  <c:v>11.358077114167084</c:v>
                </c:pt>
                <c:pt idx="161">
                  <c:v>11.329891551367712</c:v>
                </c:pt>
                <c:pt idx="162">
                  <c:v>11.245687418321767</c:v>
                </c:pt>
                <c:pt idx="163">
                  <c:v>11.107717676203352</c:v>
                </c:pt>
                <c:pt idx="164">
                  <c:v>10.977882565307477</c:v>
                </c:pt>
                <c:pt idx="165">
                  <c:v>10.735956831133517</c:v>
                </c:pt>
                <c:pt idx="166">
                  <c:v>10.477298854515718</c:v>
                </c:pt>
                <c:pt idx="167">
                  <c:v>10.272171408534476</c:v>
                </c:pt>
                <c:pt idx="168">
                  <c:v>10.120202177060051</c:v>
                </c:pt>
                <c:pt idx="169">
                  <c:v>9.9884376498135037</c:v>
                </c:pt>
                <c:pt idx="170">
                  <c:v>9.8650000228208956</c:v>
                </c:pt>
                <c:pt idx="171">
                  <c:v>9.7539903710726819</c:v>
                </c:pt>
                <c:pt idx="172">
                  <c:v>9.6828052115089775</c:v>
                </c:pt>
                <c:pt idx="173">
                  <c:v>9.6660808241324627</c:v>
                </c:pt>
                <c:pt idx="174">
                  <c:v>9.5245420857338932</c:v>
                </c:pt>
                <c:pt idx="175">
                  <c:v>9.4033229569899959</c:v>
                </c:pt>
                <c:pt idx="176">
                  <c:v>9.3173554310259181</c:v>
                </c:pt>
                <c:pt idx="177">
                  <c:v>9.2427582954563317</c:v>
                </c:pt>
                <c:pt idx="178">
                  <c:v>9.3828319871798413</c:v>
                </c:pt>
                <c:pt idx="179">
                  <c:v>9.5283663012332322</c:v>
                </c:pt>
                <c:pt idx="180">
                  <c:v>9.6639799088892389</c:v>
                </c:pt>
                <c:pt idx="181">
                  <c:v>9.8622340771615615</c:v>
                </c:pt>
                <c:pt idx="182">
                  <c:v>9.954099597511485</c:v>
                </c:pt>
                <c:pt idx="183">
                  <c:v>10.121144108415724</c:v>
                </c:pt>
                <c:pt idx="184">
                  <c:v>10.276548524951966</c:v>
                </c:pt>
                <c:pt idx="185">
                  <c:v>10.440497883895942</c:v>
                </c:pt>
                <c:pt idx="186">
                  <c:v>10.599656051298211</c:v>
                </c:pt>
                <c:pt idx="187">
                  <c:v>10.740383826711392</c:v>
                </c:pt>
                <c:pt idx="188">
                  <c:v>10.904409324563231</c:v>
                </c:pt>
                <c:pt idx="189">
                  <c:v>10.889896044776235</c:v>
                </c:pt>
                <c:pt idx="190">
                  <c:v>10.811516361524131</c:v>
                </c:pt>
                <c:pt idx="191">
                  <c:v>10.81160420389034</c:v>
                </c:pt>
                <c:pt idx="192">
                  <c:v>10.852449580941382</c:v>
                </c:pt>
                <c:pt idx="193">
                  <c:v>10.888219456500266</c:v>
                </c:pt>
                <c:pt idx="194">
                  <c:v>10.929980868220373</c:v>
                </c:pt>
                <c:pt idx="195">
                  <c:v>10.863926411616777</c:v>
                </c:pt>
                <c:pt idx="196">
                  <c:v>10.786582092258648</c:v>
                </c:pt>
                <c:pt idx="197">
                  <c:v>10.835272274066474</c:v>
                </c:pt>
                <c:pt idx="198">
                  <c:v>10.829602798048807</c:v>
                </c:pt>
                <c:pt idx="199">
                  <c:v>10.791962483409236</c:v>
                </c:pt>
                <c:pt idx="200">
                  <c:v>10.761004895230036</c:v>
                </c:pt>
                <c:pt idx="201">
                  <c:v>10.732798058858837</c:v>
                </c:pt>
                <c:pt idx="202">
                  <c:v>10.6034133961845</c:v>
                </c:pt>
                <c:pt idx="203">
                  <c:v>10.361210291345083</c:v>
                </c:pt>
                <c:pt idx="204">
                  <c:v>10.263401945133399</c:v>
                </c:pt>
                <c:pt idx="205">
                  <c:v>10.175823758362359</c:v>
                </c:pt>
                <c:pt idx="206">
                  <c:v>10.037211985878399</c:v>
                </c:pt>
                <c:pt idx="207">
                  <c:v>9.8964376306332635</c:v>
                </c:pt>
                <c:pt idx="208">
                  <c:v>9.7567147470251072</c:v>
                </c:pt>
                <c:pt idx="209">
                  <c:v>9.683095245821205</c:v>
                </c:pt>
                <c:pt idx="210">
                  <c:v>9.6759699319879893</c:v>
                </c:pt>
                <c:pt idx="211">
                  <c:v>9.6061284419645698</c:v>
                </c:pt>
                <c:pt idx="212">
                  <c:v>9.5462046438994292</c:v>
                </c:pt>
                <c:pt idx="213">
                  <c:v>9.3650453589174187</c:v>
                </c:pt>
                <c:pt idx="214">
                  <c:v>9.1872425596000937</c:v>
                </c:pt>
                <c:pt idx="215">
                  <c:v>9.0417094174794919</c:v>
                </c:pt>
                <c:pt idx="216">
                  <c:v>8.9033177351471622</c:v>
                </c:pt>
                <c:pt idx="217">
                  <c:v>8.7377348595604136</c:v>
                </c:pt>
                <c:pt idx="218">
                  <c:v>8.6338683566530943</c:v>
                </c:pt>
                <c:pt idx="219">
                  <c:v>8.4724860304691987</c:v>
                </c:pt>
                <c:pt idx="220">
                  <c:v>8.368920686931288</c:v>
                </c:pt>
                <c:pt idx="221">
                  <c:v>8.309399056586777</c:v>
                </c:pt>
                <c:pt idx="222">
                  <c:v>8.1968985651533259</c:v>
                </c:pt>
                <c:pt idx="223">
                  <c:v>8.0429804760431285</c:v>
                </c:pt>
                <c:pt idx="224">
                  <c:v>8.0330832762730182</c:v>
                </c:pt>
                <c:pt idx="225">
                  <c:v>8.0474932856374437</c:v>
                </c:pt>
                <c:pt idx="226">
                  <c:v>8.0941417286512749</c:v>
                </c:pt>
                <c:pt idx="227">
                  <c:v>8.111686079164663</c:v>
                </c:pt>
                <c:pt idx="228">
                  <c:v>8.155636426750803</c:v>
                </c:pt>
                <c:pt idx="229">
                  <c:v>8.2481977031911047</c:v>
                </c:pt>
                <c:pt idx="230">
                  <c:v>8.2988861571140458</c:v>
                </c:pt>
                <c:pt idx="231">
                  <c:v>8.3766819967173394</c:v>
                </c:pt>
                <c:pt idx="232">
                  <c:v>8.4637074288408449</c:v>
                </c:pt>
                <c:pt idx="233">
                  <c:v>8.513353832210564</c:v>
                </c:pt>
                <c:pt idx="234">
                  <c:v>8.6567115496767055</c:v>
                </c:pt>
                <c:pt idx="235">
                  <c:v>8.7236796312613212</c:v>
                </c:pt>
                <c:pt idx="236">
                  <c:v>8.801658868237336</c:v>
                </c:pt>
                <c:pt idx="237">
                  <c:v>8.81022043904259</c:v>
                </c:pt>
                <c:pt idx="238">
                  <c:v>8.871370546908933</c:v>
                </c:pt>
                <c:pt idx="239">
                  <c:v>8.919069694479882</c:v>
                </c:pt>
                <c:pt idx="240">
                  <c:v>8.9597467977015697</c:v>
                </c:pt>
                <c:pt idx="241">
                  <c:v>8.9159739455692222</c:v>
                </c:pt>
                <c:pt idx="242">
                  <c:v>8.7351186861175218</c:v>
                </c:pt>
                <c:pt idx="243">
                  <c:v>8.4669455129956077</c:v>
                </c:pt>
                <c:pt idx="244">
                  <c:v>8.1998714155768653</c:v>
                </c:pt>
                <c:pt idx="245">
                  <c:v>8.1649676494380756</c:v>
                </c:pt>
                <c:pt idx="246">
                  <c:v>8.2086954170668935</c:v>
                </c:pt>
                <c:pt idx="247">
                  <c:v>8.2614535996211327</c:v>
                </c:pt>
                <c:pt idx="248">
                  <c:v>8.2167724646965432</c:v>
                </c:pt>
                <c:pt idx="249">
                  <c:v>8.1273605612662383</c:v>
                </c:pt>
                <c:pt idx="250">
                  <c:v>8.028123248949889</c:v>
                </c:pt>
                <c:pt idx="251">
                  <c:v>7.8961506317995864</c:v>
                </c:pt>
                <c:pt idx="252">
                  <c:v>7.755906786091896</c:v>
                </c:pt>
                <c:pt idx="253">
                  <c:v>7.565209093362812</c:v>
                </c:pt>
                <c:pt idx="254">
                  <c:v>7.3958547004847857</c:v>
                </c:pt>
                <c:pt idx="255">
                  <c:v>7.2090508136741605</c:v>
                </c:pt>
                <c:pt idx="256">
                  <c:v>7.1453307527179666</c:v>
                </c:pt>
                <c:pt idx="257">
                  <c:v>7.1806371483036493</c:v>
                </c:pt>
                <c:pt idx="258">
                  <c:v>7.2244739112050134</c:v>
                </c:pt>
                <c:pt idx="259">
                  <c:v>7.3059595497473016</c:v>
                </c:pt>
                <c:pt idx="260">
                  <c:v>7.4580915691001533</c:v>
                </c:pt>
                <c:pt idx="261">
                  <c:v>7.6010974833576492</c:v>
                </c:pt>
                <c:pt idx="262">
                  <c:v>7.7551832539283954</c:v>
                </c:pt>
                <c:pt idx="263">
                  <c:v>7.8638976459523002</c:v>
                </c:pt>
                <c:pt idx="264">
                  <c:v>7.8642239311452729</c:v>
                </c:pt>
                <c:pt idx="265">
                  <c:v>7.828557977241644</c:v>
                </c:pt>
                <c:pt idx="266">
                  <c:v>7.975255020959608</c:v>
                </c:pt>
                <c:pt idx="267">
                  <c:v>8.0685612909705817</c:v>
                </c:pt>
                <c:pt idx="268">
                  <c:v>8.1104697646831614</c:v>
                </c:pt>
                <c:pt idx="269">
                  <c:v>8.1316159503149983</c:v>
                </c:pt>
                <c:pt idx="270">
                  <c:v>8.1150460099825832</c:v>
                </c:pt>
                <c:pt idx="271">
                  <c:v>8.0897293327382087</c:v>
                </c:pt>
                <c:pt idx="272">
                  <c:v>7.8720761302006839</c:v>
                </c:pt>
                <c:pt idx="273">
                  <c:v>7.6931058773073548</c:v>
                </c:pt>
                <c:pt idx="274">
                  <c:v>7.5327810785736196</c:v>
                </c:pt>
                <c:pt idx="275">
                  <c:v>7.4479441553969892</c:v>
                </c:pt>
                <c:pt idx="276">
                  <c:v>7.4200293763992082</c:v>
                </c:pt>
                <c:pt idx="277">
                  <c:v>7.4629232163875487</c:v>
                </c:pt>
                <c:pt idx="278">
                  <c:v>7.6074573644040981</c:v>
                </c:pt>
                <c:pt idx="279">
                  <c:v>7.7145025344614053</c:v>
                </c:pt>
                <c:pt idx="280">
                  <c:v>7.7097354596424807</c:v>
                </c:pt>
                <c:pt idx="281">
                  <c:v>7.6996634909789616</c:v>
                </c:pt>
                <c:pt idx="282">
                  <c:v>7.6501007420036489</c:v>
                </c:pt>
                <c:pt idx="283">
                  <c:v>7.6000241327434201</c:v>
                </c:pt>
                <c:pt idx="284">
                  <c:v>7.4641163254725269</c:v>
                </c:pt>
                <c:pt idx="285">
                  <c:v>7.2437005872497364</c:v>
                </c:pt>
                <c:pt idx="286">
                  <c:v>7.0960258590309424</c:v>
                </c:pt>
                <c:pt idx="287">
                  <c:v>7.0517370681007261</c:v>
                </c:pt>
                <c:pt idx="288">
                  <c:v>7.0302295688663783</c:v>
                </c:pt>
                <c:pt idx="289">
                  <c:v>6.9309835791744447</c:v>
                </c:pt>
                <c:pt idx="290">
                  <c:v>6.8953289521747205</c:v>
                </c:pt>
                <c:pt idx="291">
                  <c:v>6.9263286143056417</c:v>
                </c:pt>
                <c:pt idx="292">
                  <c:v>6.9491713949392837</c:v>
                </c:pt>
                <c:pt idx="293">
                  <c:v>7.023554194113248</c:v>
                </c:pt>
                <c:pt idx="294">
                  <c:v>7.0462323594512792</c:v>
                </c:pt>
                <c:pt idx="295">
                  <c:v>7.0460521164865373</c:v>
                </c:pt>
                <c:pt idx="296">
                  <c:v>7.0362155497767196</c:v>
                </c:pt>
                <c:pt idx="297">
                  <c:v>6.9819386927730331</c:v>
                </c:pt>
                <c:pt idx="298">
                  <c:v>6.9607607046931088</c:v>
                </c:pt>
                <c:pt idx="299">
                  <c:v>6.896536376396889</c:v>
                </c:pt>
                <c:pt idx="300">
                  <c:v>6.8156997429914172</c:v>
                </c:pt>
                <c:pt idx="301">
                  <c:v>6.6818659365683057</c:v>
                </c:pt>
                <c:pt idx="302">
                  <c:v>6.6576235619242601</c:v>
                </c:pt>
                <c:pt idx="303">
                  <c:v>6.7238158535945463</c:v>
                </c:pt>
                <c:pt idx="304">
                  <c:v>6.8327697779054661</c:v>
                </c:pt>
                <c:pt idx="305">
                  <c:v>6.8898986670052915</c:v>
                </c:pt>
                <c:pt idx="306">
                  <c:v>6.9713679762406988</c:v>
                </c:pt>
                <c:pt idx="307">
                  <c:v>7.0439717210478996</c:v>
                </c:pt>
                <c:pt idx="308">
                  <c:v>7.0586655118026753</c:v>
                </c:pt>
                <c:pt idx="309">
                  <c:v>7.0202861937349814</c:v>
                </c:pt>
                <c:pt idx="310">
                  <c:v>7.0588963961245614</c:v>
                </c:pt>
                <c:pt idx="311">
                  <c:v>7.0363561617707129</c:v>
                </c:pt>
                <c:pt idx="312">
                  <c:v>6.9916381131537335</c:v>
                </c:pt>
                <c:pt idx="313">
                  <c:v>6.9509273323199299</c:v>
                </c:pt>
                <c:pt idx="314">
                  <c:v>6.7520982114152011</c:v>
                </c:pt>
                <c:pt idx="315">
                  <c:v>6.633138331082435</c:v>
                </c:pt>
                <c:pt idx="316">
                  <c:v>6.4592025898222678</c:v>
                </c:pt>
                <c:pt idx="317">
                  <c:v>6.249364119687967</c:v>
                </c:pt>
                <c:pt idx="318">
                  <c:v>6.179205791188715</c:v>
                </c:pt>
                <c:pt idx="319">
                  <c:v>6.2538807228097291</c:v>
                </c:pt>
                <c:pt idx="320">
                  <c:v>6.3721401677462266</c:v>
                </c:pt>
                <c:pt idx="321">
                  <c:v>6.5032558587587497</c:v>
                </c:pt>
                <c:pt idx="322">
                  <c:v>6.6630475552722643</c:v>
                </c:pt>
                <c:pt idx="323">
                  <c:v>6.774955695224981</c:v>
                </c:pt>
                <c:pt idx="324">
                  <c:v>6.8346627545746328</c:v>
                </c:pt>
                <c:pt idx="325">
                  <c:v>6.7873068714905536</c:v>
                </c:pt>
                <c:pt idx="326">
                  <c:v>6.6619884167976418</c:v>
                </c:pt>
                <c:pt idx="327">
                  <c:v>6.6872598596541168</c:v>
                </c:pt>
                <c:pt idx="328">
                  <c:v>6.6589049507204647</c:v>
                </c:pt>
                <c:pt idx="329">
                  <c:v>6.5641797773564896</c:v>
                </c:pt>
                <c:pt idx="330">
                  <c:v>6.5564432600843796</c:v>
                </c:pt>
                <c:pt idx="331">
                  <c:v>6.5428116762927546</c:v>
                </c:pt>
                <c:pt idx="332">
                  <c:v>6.3638553917429928</c:v>
                </c:pt>
                <c:pt idx="333">
                  <c:v>6.1650956839079072</c:v>
                </c:pt>
                <c:pt idx="334">
                  <c:v>6.0308897869787677</c:v>
                </c:pt>
                <c:pt idx="335">
                  <c:v>6.0238820307133398</c:v>
                </c:pt>
                <c:pt idx="336">
                  <c:v>6.1808985503005456</c:v>
                </c:pt>
                <c:pt idx="337">
                  <c:v>6.3973021968640991</c:v>
                </c:pt>
                <c:pt idx="338">
                  <c:v>6.511072377858115</c:v>
                </c:pt>
                <c:pt idx="339">
                  <c:v>6.5342204889113589</c:v>
                </c:pt>
                <c:pt idx="340">
                  <c:v>6.6448088932354752</c:v>
                </c:pt>
                <c:pt idx="341">
                  <c:v>6.6898619150287635</c:v>
                </c:pt>
                <c:pt idx="342">
                  <c:v>6.7125706989032032</c:v>
                </c:pt>
                <c:pt idx="343">
                  <c:v>6.6846750475322052</c:v>
                </c:pt>
                <c:pt idx="344">
                  <c:v>6.8050830318149957</c:v>
                </c:pt>
                <c:pt idx="345">
                  <c:v>6.9828046123177989</c:v>
                </c:pt>
                <c:pt idx="346">
                  <c:v>7.0756098174252324</c:v>
                </c:pt>
                <c:pt idx="347">
                  <c:v>7.0750891648397944</c:v>
                </c:pt>
                <c:pt idx="348">
                  <c:v>6.9845504575256765</c:v>
                </c:pt>
                <c:pt idx="349">
                  <c:v>7.0288315050346046</c:v>
                </c:pt>
                <c:pt idx="350">
                  <c:v>7.038239776100494</c:v>
                </c:pt>
                <c:pt idx="351">
                  <c:v>6.928078876835138</c:v>
                </c:pt>
                <c:pt idx="352">
                  <c:v>6.7622799197211787</c:v>
                </c:pt>
                <c:pt idx="353">
                  <c:v>6.6780993560906579</c:v>
                </c:pt>
                <c:pt idx="354">
                  <c:v>6.6311543451476718</c:v>
                </c:pt>
                <c:pt idx="355">
                  <c:v>6.5532510602349365</c:v>
                </c:pt>
                <c:pt idx="356">
                  <c:v>6.4729543930614861</c:v>
                </c:pt>
                <c:pt idx="357">
                  <c:v>6.4237312761616687</c:v>
                </c:pt>
                <c:pt idx="358">
                  <c:v>6.4498426933246034</c:v>
                </c:pt>
                <c:pt idx="359">
                  <c:v>6.4894641601416074</c:v>
                </c:pt>
                <c:pt idx="360">
                  <c:v>6.5586707819296208</c:v>
                </c:pt>
                <c:pt idx="361">
                  <c:v>6.70924975802403</c:v>
                </c:pt>
                <c:pt idx="362">
                  <c:v>6.9298895033040093</c:v>
                </c:pt>
                <c:pt idx="363">
                  <c:v>7.092271695870406</c:v>
                </c:pt>
                <c:pt idx="364">
                  <c:v>7.2234574200065769</c:v>
                </c:pt>
                <c:pt idx="365">
                  <c:v>7.4379288467382345</c:v>
                </c:pt>
                <c:pt idx="366">
                  <c:v>7.676504080613654</c:v>
                </c:pt>
                <c:pt idx="367">
                  <c:v>7.8071877370425256</c:v>
                </c:pt>
                <c:pt idx="368">
                  <c:v>7.9053712358047452</c:v>
                </c:pt>
                <c:pt idx="369">
                  <c:v>7.8965177869550578</c:v>
                </c:pt>
                <c:pt idx="370">
                  <c:v>7.8483548044554539</c:v>
                </c:pt>
                <c:pt idx="371">
                  <c:v>7.8381748180389579</c:v>
                </c:pt>
                <c:pt idx="372">
                  <c:v>7.8401961811309571</c:v>
                </c:pt>
                <c:pt idx="373">
                  <c:v>7.9743810771310653</c:v>
                </c:pt>
                <c:pt idx="374">
                  <c:v>8.0501968559572283</c:v>
                </c:pt>
                <c:pt idx="375">
                  <c:v>8.0516892230505288</c:v>
                </c:pt>
                <c:pt idx="376">
                  <c:v>8.0621296834574778</c:v>
                </c:pt>
                <c:pt idx="377">
                  <c:v>8.0543496123640264</c:v>
                </c:pt>
                <c:pt idx="378">
                  <c:v>8.0054602737633012</c:v>
                </c:pt>
                <c:pt idx="379">
                  <c:v>7.8768661975084546</c:v>
                </c:pt>
                <c:pt idx="380">
                  <c:v>7.7347915646340377</c:v>
                </c:pt>
                <c:pt idx="381">
                  <c:v>7.6321099434240232</c:v>
                </c:pt>
                <c:pt idx="382">
                  <c:v>7.5062504202719484</c:v>
                </c:pt>
                <c:pt idx="383">
                  <c:v>7.5053189649953058</c:v>
                </c:pt>
                <c:pt idx="384">
                  <c:v>7.5578466293271029</c:v>
                </c:pt>
                <c:pt idx="385">
                  <c:v>7.462488452060219</c:v>
                </c:pt>
                <c:pt idx="386">
                  <c:v>7.3336653684515865</c:v>
                </c:pt>
                <c:pt idx="387">
                  <c:v>7.306043029653825</c:v>
                </c:pt>
                <c:pt idx="388">
                  <c:v>7.3287002216373018</c:v>
                </c:pt>
                <c:pt idx="389">
                  <c:v>7.3204131124101153</c:v>
                </c:pt>
                <c:pt idx="390">
                  <c:v>7.3251302375215213</c:v>
                </c:pt>
                <c:pt idx="391">
                  <c:v>7.3023287168567572</c:v>
                </c:pt>
                <c:pt idx="392">
                  <c:v>7.2962826759186754</c:v>
                </c:pt>
                <c:pt idx="393">
                  <c:v>7.3760077905679591</c:v>
                </c:pt>
                <c:pt idx="394">
                  <c:v>7.540916377904658</c:v>
                </c:pt>
                <c:pt idx="395">
                  <c:v>7.718174240255343</c:v>
                </c:pt>
                <c:pt idx="396">
                  <c:v>7.9072898060664158</c:v>
                </c:pt>
                <c:pt idx="397">
                  <c:v>8.0953374257653579</c:v>
                </c:pt>
                <c:pt idx="398">
                  <c:v>8.0715957010311055</c:v>
                </c:pt>
                <c:pt idx="399">
                  <c:v>8.0132701661995007</c:v>
                </c:pt>
                <c:pt idx="400">
                  <c:v>7.8237190148145324</c:v>
                </c:pt>
                <c:pt idx="401">
                  <c:v>7.5991949659861806</c:v>
                </c:pt>
                <c:pt idx="402">
                  <c:v>7.5215440554535844</c:v>
                </c:pt>
                <c:pt idx="403">
                  <c:v>7.4831471335395623</c:v>
                </c:pt>
                <c:pt idx="404">
                  <c:v>7.4595043819751821</c:v>
                </c:pt>
                <c:pt idx="405">
                  <c:v>7.5202290513329721</c:v>
                </c:pt>
                <c:pt idx="406">
                  <c:v>7.5473120446394173</c:v>
                </c:pt>
                <c:pt idx="407">
                  <c:v>7.5245772227366867</c:v>
                </c:pt>
                <c:pt idx="408">
                  <c:v>7.3872502733024907</c:v>
                </c:pt>
                <c:pt idx="409">
                  <c:v>7.2421038461833289</c:v>
                </c:pt>
                <c:pt idx="410">
                  <c:v>7.2255933228605045</c:v>
                </c:pt>
                <c:pt idx="411">
                  <c:v>7.1673161558706218</c:v>
                </c:pt>
                <c:pt idx="412">
                  <c:v>7.2123991731776442</c:v>
                </c:pt>
                <c:pt idx="413">
                  <c:v>7.2167494890106099</c:v>
                </c:pt>
                <c:pt idx="414">
                  <c:v>7.1194071820671629</c:v>
                </c:pt>
                <c:pt idx="415">
                  <c:v>7.1414985561122952</c:v>
                </c:pt>
                <c:pt idx="416">
                  <c:v>7.2162694610949139</c:v>
                </c:pt>
                <c:pt idx="417">
                  <c:v>7.2697654923881263</c:v>
                </c:pt>
                <c:pt idx="418">
                  <c:v>7.3866225171760949</c:v>
                </c:pt>
                <c:pt idx="419">
                  <c:v>7.44803449112678</c:v>
                </c:pt>
                <c:pt idx="420">
                  <c:v>7.4725493938592917</c:v>
                </c:pt>
                <c:pt idx="421">
                  <c:v>7.4948536202088372</c:v>
                </c:pt>
                <c:pt idx="422">
                  <c:v>7.5160597228093495</c:v>
                </c:pt>
                <c:pt idx="423">
                  <c:v>7.5721354067609843</c:v>
                </c:pt>
                <c:pt idx="424">
                  <c:v>7.6648655556943694</c:v>
                </c:pt>
                <c:pt idx="425">
                  <c:v>7.7423332044982125</c:v>
                </c:pt>
                <c:pt idx="426">
                  <c:v>7.8687726752348679</c:v>
                </c:pt>
                <c:pt idx="427">
                  <c:v>7.9391329626359601</c:v>
                </c:pt>
                <c:pt idx="428">
                  <c:v>7.905364875977047</c:v>
                </c:pt>
                <c:pt idx="429">
                  <c:v>7.9384963704196512</c:v>
                </c:pt>
                <c:pt idx="430">
                  <c:v>8.1261832453803091</c:v>
                </c:pt>
                <c:pt idx="431">
                  <c:v>8.3636934788445423</c:v>
                </c:pt>
                <c:pt idx="432">
                  <c:v>8.5081701898155373</c:v>
                </c:pt>
                <c:pt idx="433">
                  <c:v>8.6323917017813105</c:v>
                </c:pt>
                <c:pt idx="434">
                  <c:v>8.6853355232774376</c:v>
                </c:pt>
                <c:pt idx="435">
                  <c:v>8.7852195803689739</c:v>
                </c:pt>
                <c:pt idx="436">
                  <c:v>8.9630350490430715</c:v>
                </c:pt>
                <c:pt idx="437">
                  <c:v>8.9806622798312965</c:v>
                </c:pt>
                <c:pt idx="438">
                  <c:v>8.8749879686252022</c:v>
                </c:pt>
                <c:pt idx="439">
                  <c:v>8.7489038710776725</c:v>
                </c:pt>
                <c:pt idx="440">
                  <c:v>8.6056034861795698</c:v>
                </c:pt>
                <c:pt idx="441">
                  <c:v>8.5173183687489793</c:v>
                </c:pt>
                <c:pt idx="442">
                  <c:v>8.4661253251250059</c:v>
                </c:pt>
                <c:pt idx="443">
                  <c:v>8.5209370413660857</c:v>
                </c:pt>
                <c:pt idx="444">
                  <c:v>8.6335882471203416</c:v>
                </c:pt>
                <c:pt idx="445">
                  <c:v>8.6924149384628677</c:v>
                </c:pt>
                <c:pt idx="446">
                  <c:v>8.7217849085931878</c:v>
                </c:pt>
                <c:pt idx="447">
                  <c:v>8.7264191642808999</c:v>
                </c:pt>
                <c:pt idx="448">
                  <c:v>8.6545371983057677</c:v>
                </c:pt>
                <c:pt idx="449">
                  <c:v>8.5836641450100668</c:v>
                </c:pt>
                <c:pt idx="450">
                  <c:v>8.5143933027460683</c:v>
                </c:pt>
                <c:pt idx="451">
                  <c:v>8.4057266487225029</c:v>
                </c:pt>
                <c:pt idx="452">
                  <c:v>8.4024264084134028</c:v>
                </c:pt>
                <c:pt idx="453">
                  <c:v>8.5535017475684842</c:v>
                </c:pt>
                <c:pt idx="454">
                  <c:v>8.696463757347912</c:v>
                </c:pt>
                <c:pt idx="455">
                  <c:v>8.7998461057837591</c:v>
                </c:pt>
                <c:pt idx="456">
                  <c:v>8.990457811643207</c:v>
                </c:pt>
                <c:pt idx="457">
                  <c:v>9.0711064821004825</c:v>
                </c:pt>
                <c:pt idx="458">
                  <c:v>9.0796094762715676</c:v>
                </c:pt>
                <c:pt idx="459">
                  <c:v>9.0277846816562626</c:v>
                </c:pt>
                <c:pt idx="460">
                  <c:v>8.9608870525317741</c:v>
                </c:pt>
                <c:pt idx="461">
                  <c:v>8.9372294870896312</c:v>
                </c:pt>
                <c:pt idx="462">
                  <c:v>8.9356002545165207</c:v>
                </c:pt>
                <c:pt idx="463">
                  <c:v>9.0721089211799288</c:v>
                </c:pt>
                <c:pt idx="464">
                  <c:v>9.1663637388338604</c:v>
                </c:pt>
                <c:pt idx="465">
                  <c:v>9.1279789100977968</c:v>
                </c:pt>
                <c:pt idx="466">
                  <c:v>9.063573256617202</c:v>
                </c:pt>
                <c:pt idx="467">
                  <c:v>9.1061724774945638</c:v>
                </c:pt>
                <c:pt idx="468">
                  <c:v>9.1413391207606427</c:v>
                </c:pt>
                <c:pt idx="469">
                  <c:v>9.1986577682018407</c:v>
                </c:pt>
                <c:pt idx="470">
                  <c:v>9.3148814577137067</c:v>
                </c:pt>
                <c:pt idx="471">
                  <c:v>9.3609721799701386</c:v>
                </c:pt>
                <c:pt idx="472">
                  <c:v>9.4055012248868586</c:v>
                </c:pt>
                <c:pt idx="473">
                  <c:v>9.4427684988927965</c:v>
                </c:pt>
                <c:pt idx="474">
                  <c:v>9.2097414380619878</c:v>
                </c:pt>
                <c:pt idx="475">
                  <c:v>8.943787775924438</c:v>
                </c:pt>
                <c:pt idx="476">
                  <c:v>8.7083740300331982</c:v>
                </c:pt>
                <c:pt idx="477">
                  <c:v>8.4709634293004736</c:v>
                </c:pt>
                <c:pt idx="478">
                  <c:v>8.2025823905910897</c:v>
                </c:pt>
                <c:pt idx="479">
                  <c:v>8.0289385222562064</c:v>
                </c:pt>
                <c:pt idx="480">
                  <c:v>7.8565847281876016</c:v>
                </c:pt>
                <c:pt idx="481">
                  <c:v>7.776276543539697</c:v>
                </c:pt>
                <c:pt idx="482">
                  <c:v>7.753501005329932</c:v>
                </c:pt>
                <c:pt idx="483">
                  <c:v>7.7412672935206528</c:v>
                </c:pt>
                <c:pt idx="484">
                  <c:v>7.6407713442513874</c:v>
                </c:pt>
                <c:pt idx="485">
                  <c:v>7.633300284805121</c:v>
                </c:pt>
                <c:pt idx="486">
                  <c:v>7.6663245649530154</c:v>
                </c:pt>
                <c:pt idx="487">
                  <c:v>7.7066101541479233</c:v>
                </c:pt>
                <c:pt idx="488">
                  <c:v>7.6722074344225106</c:v>
                </c:pt>
                <c:pt idx="489">
                  <c:v>7.694048683358135</c:v>
                </c:pt>
                <c:pt idx="490">
                  <c:v>7.7032408110320221</c:v>
                </c:pt>
                <c:pt idx="491">
                  <c:v>7.709639600065131</c:v>
                </c:pt>
                <c:pt idx="492">
                  <c:v>7.7458104075816463</c:v>
                </c:pt>
                <c:pt idx="493">
                  <c:v>7.8708291847805718</c:v>
                </c:pt>
                <c:pt idx="494">
                  <c:v>8.0373607453700053</c:v>
                </c:pt>
                <c:pt idx="495">
                  <c:v>8.3052675856501104</c:v>
                </c:pt>
                <c:pt idx="496">
                  <c:v>8.4477006731649062</c:v>
                </c:pt>
                <c:pt idx="497">
                  <c:v>8.5495717298323761</c:v>
                </c:pt>
                <c:pt idx="498">
                  <c:v>8.6384837004050272</c:v>
                </c:pt>
                <c:pt idx="499">
                  <c:v>8.6332553338569191</c:v>
                </c:pt>
                <c:pt idx="500">
                  <c:v>8.6659796077447684</c:v>
                </c:pt>
                <c:pt idx="501">
                  <c:v>8.7472005141511247</c:v>
                </c:pt>
                <c:pt idx="502">
                  <c:v>8.8315394287689539</c:v>
                </c:pt>
                <c:pt idx="503">
                  <c:v>8.9053472470910364</c:v>
                </c:pt>
                <c:pt idx="504">
                  <c:v>8.8963974464080007</c:v>
                </c:pt>
                <c:pt idx="505">
                  <c:v>8.8235771178647617</c:v>
                </c:pt>
                <c:pt idx="506">
                  <c:v>8.7123310182521028</c:v>
                </c:pt>
                <c:pt idx="507">
                  <c:v>8.53997798358977</c:v>
                </c:pt>
                <c:pt idx="508">
                  <c:v>8.3850398504379733</c:v>
                </c:pt>
                <c:pt idx="509">
                  <c:v>8.2895678186616433</c:v>
                </c:pt>
                <c:pt idx="510">
                  <c:v>8.2107462493126704</c:v>
                </c:pt>
                <c:pt idx="511">
                  <c:v>8.1026895143931821</c:v>
                </c:pt>
                <c:pt idx="512">
                  <c:v>7.9226017935979112</c:v>
                </c:pt>
                <c:pt idx="513">
                  <c:v>7.7182095726563471</c:v>
                </c:pt>
                <c:pt idx="514">
                  <c:v>7.5759454398629398</c:v>
                </c:pt>
                <c:pt idx="515">
                  <c:v>7.5643687862300508</c:v>
                </c:pt>
                <c:pt idx="516">
                  <c:v>7.645638845545581</c:v>
                </c:pt>
                <c:pt idx="517">
                  <c:v>7.5934250921889257</c:v>
                </c:pt>
                <c:pt idx="518">
                  <c:v>7.6393069785166441</c:v>
                </c:pt>
                <c:pt idx="519">
                  <c:v>7.6658792572167291</c:v>
                </c:pt>
                <c:pt idx="520">
                  <c:v>7.6898866760507527</c:v>
                </c:pt>
                <c:pt idx="521">
                  <c:v>7.7072732337300014</c:v>
                </c:pt>
                <c:pt idx="522">
                  <c:v>7.8143845054812573</c:v>
                </c:pt>
                <c:pt idx="523">
                  <c:v>7.8283333121394749</c:v>
                </c:pt>
                <c:pt idx="524">
                  <c:v>7.6702304118413709</c:v>
                </c:pt>
                <c:pt idx="525">
                  <c:v>7.5496927479067111</c:v>
                </c:pt>
                <c:pt idx="526">
                  <c:v>7.5055661177288444</c:v>
                </c:pt>
                <c:pt idx="527">
                  <c:v>7.4816133957047724</c:v>
                </c:pt>
                <c:pt idx="528">
                  <c:v>7.3577766829493729</c:v>
                </c:pt>
                <c:pt idx="529">
                  <c:v>7.2533333949621639</c:v>
                </c:pt>
                <c:pt idx="530">
                  <c:v>7.1987063589575992</c:v>
                </c:pt>
                <c:pt idx="531">
                  <c:v>7.2338375886104549</c:v>
                </c:pt>
                <c:pt idx="532">
                  <c:v>7.2756608486461465</c:v>
                </c:pt>
                <c:pt idx="533">
                  <c:v>7.3150693037167782</c:v>
                </c:pt>
                <c:pt idx="534">
                  <c:v>7.3605846390324912</c:v>
                </c:pt>
                <c:pt idx="535">
                  <c:v>7.4736657239388462</c:v>
                </c:pt>
                <c:pt idx="536">
                  <c:v>7.5933433387218168</c:v>
                </c:pt>
                <c:pt idx="537">
                  <c:v>7.6709455716192849</c:v>
                </c:pt>
                <c:pt idx="538">
                  <c:v>7.6985715220370077</c:v>
                </c:pt>
                <c:pt idx="539">
                  <c:v>7.757483941968168</c:v>
                </c:pt>
                <c:pt idx="540">
                  <c:v>7.7979903096284549</c:v>
                </c:pt>
                <c:pt idx="541">
                  <c:v>7.9570587227361642</c:v>
                </c:pt>
                <c:pt idx="542">
                  <c:v>7.985410852495721</c:v>
                </c:pt>
                <c:pt idx="543">
                  <c:v>7.8733832498230782</c:v>
                </c:pt>
                <c:pt idx="544">
                  <c:v>7.7832849388070171</c:v>
                </c:pt>
                <c:pt idx="545">
                  <c:v>7.8458805673925642</c:v>
                </c:pt>
                <c:pt idx="546">
                  <c:v>7.9415351854578207</c:v>
                </c:pt>
                <c:pt idx="547">
                  <c:v>8.1393152237611517</c:v>
                </c:pt>
                <c:pt idx="548">
                  <c:v>8.3577714037190063</c:v>
                </c:pt>
                <c:pt idx="549">
                  <c:v>8.4810600300211707</c:v>
                </c:pt>
                <c:pt idx="550">
                  <c:v>8.4843529017821027</c:v>
                </c:pt>
                <c:pt idx="551">
                  <c:v>8.4007404941491579</c:v>
                </c:pt>
                <c:pt idx="552">
                  <c:v>8.3241067116989935</c:v>
                </c:pt>
                <c:pt idx="553">
                  <c:v>8.2641418240661011</c:v>
                </c:pt>
                <c:pt idx="554">
                  <c:v>8.0798013703538132</c:v>
                </c:pt>
                <c:pt idx="555">
                  <c:v>7.8972127626314075</c:v>
                </c:pt>
                <c:pt idx="556">
                  <c:v>7.7801976380745472</c:v>
                </c:pt>
                <c:pt idx="557">
                  <c:v>7.6968687499164457</c:v>
                </c:pt>
                <c:pt idx="558">
                  <c:v>7.614057152982487</c:v>
                </c:pt>
                <c:pt idx="559">
                  <c:v>7.5887699236699673</c:v>
                </c:pt>
                <c:pt idx="560">
                  <c:v>7.6210250332963287</c:v>
                </c:pt>
                <c:pt idx="561">
                  <c:v>7.5744221456687164</c:v>
                </c:pt>
                <c:pt idx="562">
                  <c:v>7.5268467902380873</c:v>
                </c:pt>
                <c:pt idx="563">
                  <c:v>7.4478455272929303</c:v>
                </c:pt>
                <c:pt idx="564">
                  <c:v>7.3568659957907485</c:v>
                </c:pt>
                <c:pt idx="565">
                  <c:v>7.2617185618342583</c:v>
                </c:pt>
                <c:pt idx="566">
                  <c:v>7.1282423693669728</c:v>
                </c:pt>
                <c:pt idx="567">
                  <c:v>7.032320679730705</c:v>
                </c:pt>
                <c:pt idx="568">
                  <c:v>6.9672508705899663</c:v>
                </c:pt>
                <c:pt idx="569">
                  <c:v>6.9428731054598511</c:v>
                </c:pt>
                <c:pt idx="570">
                  <c:v>6.9449185880550086</c:v>
                </c:pt>
                <c:pt idx="571">
                  <c:v>6.9491776728211745</c:v>
                </c:pt>
                <c:pt idx="572">
                  <c:v>7.0154285595223671</c:v>
                </c:pt>
                <c:pt idx="573">
                  <c:v>7.015119568645618</c:v>
                </c:pt>
                <c:pt idx="574">
                  <c:v>6.9537376263407555</c:v>
                </c:pt>
                <c:pt idx="575">
                  <c:v>6.7654647059563269</c:v>
                </c:pt>
                <c:pt idx="576">
                  <c:v>6.5834931604132771</c:v>
                </c:pt>
                <c:pt idx="577">
                  <c:v>6.4497934598100795</c:v>
                </c:pt>
                <c:pt idx="578">
                  <c:v>6.4611715864208623</c:v>
                </c:pt>
                <c:pt idx="579">
                  <c:v>6.5807723859146749</c:v>
                </c:pt>
                <c:pt idx="580">
                  <c:v>6.6960584146185553</c:v>
                </c:pt>
                <c:pt idx="581">
                  <c:v>6.8010769805983102</c:v>
                </c:pt>
                <c:pt idx="582">
                  <c:v>6.9203502604003431</c:v>
                </c:pt>
                <c:pt idx="583">
                  <c:v>6.9449646320091691</c:v>
                </c:pt>
                <c:pt idx="584">
                  <c:v>6.9517051443187663</c:v>
                </c:pt>
                <c:pt idx="585">
                  <c:v>6.9632012654968642</c:v>
                </c:pt>
                <c:pt idx="586">
                  <c:v>6.9175676934398371</c:v>
                </c:pt>
                <c:pt idx="587">
                  <c:v>6.9735101728759945</c:v>
                </c:pt>
                <c:pt idx="588">
                  <c:v>7.0339512409402696</c:v>
                </c:pt>
                <c:pt idx="589">
                  <c:v>7.0589130493230234</c:v>
                </c:pt>
                <c:pt idx="590">
                  <c:v>6.9647469307893575</c:v>
                </c:pt>
                <c:pt idx="591">
                  <c:v>6.9233914349811601</c:v>
                </c:pt>
                <c:pt idx="592">
                  <c:v>6.8342988525753876</c:v>
                </c:pt>
                <c:pt idx="593">
                  <c:v>6.7099983143747783</c:v>
                </c:pt>
                <c:pt idx="594">
                  <c:v>6.5840738859200787</c:v>
                </c:pt>
                <c:pt idx="595">
                  <c:v>6.5820326726167941</c:v>
                </c:pt>
                <c:pt idx="596">
                  <c:v>6.620468187738016</c:v>
                </c:pt>
                <c:pt idx="597">
                  <c:v>6.7042333753215209</c:v>
                </c:pt>
                <c:pt idx="598">
                  <c:v>6.7941480087402333</c:v>
                </c:pt>
                <c:pt idx="599">
                  <c:v>6.8879310983961455</c:v>
                </c:pt>
                <c:pt idx="600">
                  <c:v>6.9117065478543296</c:v>
                </c:pt>
                <c:pt idx="601">
                  <c:v>6.9886937555615907</c:v>
                </c:pt>
                <c:pt idx="602">
                  <c:v>6.9958383070259016</c:v>
                </c:pt>
                <c:pt idx="603">
                  <c:v>6.9981591932767788</c:v>
                </c:pt>
                <c:pt idx="604">
                  <c:v>7.0903169272600399</c:v>
                </c:pt>
                <c:pt idx="605">
                  <c:v>7.0582238678212814</c:v>
                </c:pt>
                <c:pt idx="606">
                  <c:v>7.0089721533166145</c:v>
                </c:pt>
                <c:pt idx="607">
                  <c:v>7.0092290536585944</c:v>
                </c:pt>
                <c:pt idx="608">
                  <c:v>6.9888705158217794</c:v>
                </c:pt>
                <c:pt idx="609">
                  <c:v>6.9889982458872009</c:v>
                </c:pt>
                <c:pt idx="610">
                  <c:v>6.9521307700726078</c:v>
                </c:pt>
                <c:pt idx="611">
                  <c:v>6.8619245885854552</c:v>
                </c:pt>
                <c:pt idx="612">
                  <c:v>6.8687349251000489</c:v>
                </c:pt>
                <c:pt idx="613">
                  <c:v>6.9383223721723928</c:v>
                </c:pt>
                <c:pt idx="614">
                  <c:v>6.870643464767066</c:v>
                </c:pt>
                <c:pt idx="615">
                  <c:v>6.7463552076559061</c:v>
                </c:pt>
                <c:pt idx="616">
                  <c:v>6.6619443708618542</c:v>
                </c:pt>
                <c:pt idx="617">
                  <c:v>6.6012757800219397</c:v>
                </c:pt>
                <c:pt idx="618">
                  <c:v>6.5162885214926929</c:v>
                </c:pt>
                <c:pt idx="619">
                  <c:v>6.4777015437502774</c:v>
                </c:pt>
                <c:pt idx="620">
                  <c:v>6.5531120168451906</c:v>
                </c:pt>
                <c:pt idx="621">
                  <c:v>6.4943494123366277</c:v>
                </c:pt>
                <c:pt idx="622">
                  <c:v>6.499883369118904</c:v>
                </c:pt>
                <c:pt idx="623">
                  <c:v>6.5801333651263008</c:v>
                </c:pt>
                <c:pt idx="624">
                  <c:v>6.5473040254310764</c:v>
                </c:pt>
                <c:pt idx="625">
                  <c:v>6.6196209671134678</c:v>
                </c:pt>
                <c:pt idx="626">
                  <c:v>6.7892124108783234</c:v>
                </c:pt>
                <c:pt idx="627">
                  <c:v>7.0388184612020082</c:v>
                </c:pt>
                <c:pt idx="628">
                  <c:v>7.1024131156174954</c:v>
                </c:pt>
                <c:pt idx="629">
                  <c:v>7.1030472708398866</c:v>
                </c:pt>
                <c:pt idx="630">
                  <c:v>7.1695937319438396</c:v>
                </c:pt>
                <c:pt idx="631">
                  <c:v>7.34190201389863</c:v>
                </c:pt>
                <c:pt idx="632">
                  <c:v>7.4608610828634996</c:v>
                </c:pt>
                <c:pt idx="633">
                  <c:v>7.5667413440155453</c:v>
                </c:pt>
                <c:pt idx="634">
                  <c:v>7.6635737401054591</c:v>
                </c:pt>
                <c:pt idx="635">
                  <c:v>7.7059649458295185</c:v>
                </c:pt>
                <c:pt idx="636">
                  <c:v>7.679060289090077</c:v>
                </c:pt>
                <c:pt idx="637">
                  <c:v>7.7391682292269266</c:v>
                </c:pt>
                <c:pt idx="638">
                  <c:v>7.806469681393831</c:v>
                </c:pt>
                <c:pt idx="639">
                  <c:v>7.9642938272166637</c:v>
                </c:pt>
                <c:pt idx="640">
                  <c:v>8.0757362507463668</c:v>
                </c:pt>
                <c:pt idx="641">
                  <c:v>8.1162049371785248</c:v>
                </c:pt>
                <c:pt idx="642">
                  <c:v>8.1376510912307722</c:v>
                </c:pt>
                <c:pt idx="643">
                  <c:v>8.2323288600772742</c:v>
                </c:pt>
                <c:pt idx="644">
                  <c:v>8.3095092920617084</c:v>
                </c:pt>
                <c:pt idx="645">
                  <c:v>8.402176723591511</c:v>
                </c:pt>
                <c:pt idx="646">
                  <c:v>8.4134091299387865</c:v>
                </c:pt>
                <c:pt idx="647">
                  <c:v>8.4212440450117061</c:v>
                </c:pt>
                <c:pt idx="648">
                  <c:v>8.5021400374625333</c:v>
                </c:pt>
                <c:pt idx="649">
                  <c:v>8.5773946133946399</c:v>
                </c:pt>
                <c:pt idx="650">
                  <c:v>8.6760315658503693</c:v>
                </c:pt>
                <c:pt idx="651">
                  <c:v>8.7567531780906016</c:v>
                </c:pt>
                <c:pt idx="652">
                  <c:v>8.837940224232625</c:v>
                </c:pt>
                <c:pt idx="653">
                  <c:v>8.9249645368101085</c:v>
                </c:pt>
                <c:pt idx="654">
                  <c:v>8.793209816496125</c:v>
                </c:pt>
                <c:pt idx="655">
                  <c:v>8.5156369499752902</c:v>
                </c:pt>
                <c:pt idx="656">
                  <c:v>8.3930569505631532</c:v>
                </c:pt>
                <c:pt idx="657">
                  <c:v>8.2508875728394138</c:v>
                </c:pt>
                <c:pt idx="658">
                  <c:v>8.3112082212184912</c:v>
                </c:pt>
                <c:pt idx="659">
                  <c:v>8.4165760108902887</c:v>
                </c:pt>
                <c:pt idx="660">
                  <c:v>8.4794947044112554</c:v>
                </c:pt>
                <c:pt idx="661">
                  <c:v>8.546352505293715</c:v>
                </c:pt>
                <c:pt idx="662">
                  <c:v>8.6450361754373155</c:v>
                </c:pt>
                <c:pt idx="663">
                  <c:v>8.5844752729211162</c:v>
                </c:pt>
                <c:pt idx="664">
                  <c:v>8.511122515247072</c:v>
                </c:pt>
                <c:pt idx="665">
                  <c:v>8.5304836424821993</c:v>
                </c:pt>
                <c:pt idx="666">
                  <c:v>8.5200065974988295</c:v>
                </c:pt>
                <c:pt idx="667">
                  <c:v>8.4548887875929424</c:v>
                </c:pt>
                <c:pt idx="668">
                  <c:v>8.4237096178207604</c:v>
                </c:pt>
                <c:pt idx="669">
                  <c:v>8.4640597240979574</c:v>
                </c:pt>
                <c:pt idx="670">
                  <c:v>8.4972119359296325</c:v>
                </c:pt>
                <c:pt idx="671">
                  <c:v>8.4112436516258473</c:v>
                </c:pt>
                <c:pt idx="672">
                  <c:v>8.2615417907266178</c:v>
                </c:pt>
                <c:pt idx="673">
                  <c:v>8.0566438477670115</c:v>
                </c:pt>
                <c:pt idx="674">
                  <c:v>7.959307770832651</c:v>
                </c:pt>
                <c:pt idx="675">
                  <c:v>7.749990978154905</c:v>
                </c:pt>
                <c:pt idx="676">
                  <c:v>7.5986783964319589</c:v>
                </c:pt>
                <c:pt idx="677">
                  <c:v>7.5908678182380909</c:v>
                </c:pt>
                <c:pt idx="678">
                  <c:v>7.6477451316382119</c:v>
                </c:pt>
                <c:pt idx="679">
                  <c:v>7.7253893268071696</c:v>
                </c:pt>
                <c:pt idx="680">
                  <c:v>7.7022857327948708</c:v>
                </c:pt>
                <c:pt idx="681">
                  <c:v>7.7174901598698664</c:v>
                </c:pt>
                <c:pt idx="682">
                  <c:v>7.7119375920785549</c:v>
                </c:pt>
                <c:pt idx="683">
                  <c:v>7.5921674430942572</c:v>
                </c:pt>
                <c:pt idx="684">
                  <c:v>7.4058168553860462</c:v>
                </c:pt>
                <c:pt idx="685">
                  <c:v>7.1556041807142368</c:v>
                </c:pt>
                <c:pt idx="686">
                  <c:v>6.9747040872473383</c:v>
                </c:pt>
                <c:pt idx="687">
                  <c:v>6.8789678115517017</c:v>
                </c:pt>
                <c:pt idx="688">
                  <c:v>6.7896820211286721</c:v>
                </c:pt>
                <c:pt idx="689">
                  <c:v>6.658237457754959</c:v>
                </c:pt>
                <c:pt idx="690">
                  <c:v>6.4942889465632678</c:v>
                </c:pt>
                <c:pt idx="691">
                  <c:v>6.2842043256789202</c:v>
                </c:pt>
                <c:pt idx="692">
                  <c:v>6.0539148374130942</c:v>
                </c:pt>
                <c:pt idx="693">
                  <c:v>5.8356170161510947</c:v>
                </c:pt>
                <c:pt idx="694">
                  <c:v>5.727336440540153</c:v>
                </c:pt>
                <c:pt idx="695">
                  <c:v>5.6720726279430709</c:v>
                </c:pt>
                <c:pt idx="696">
                  <c:v>5.6667478639420832</c:v>
                </c:pt>
                <c:pt idx="697">
                  <c:v>5.7018113123166687</c:v>
                </c:pt>
                <c:pt idx="698">
                  <c:v>5.8278104831837707</c:v>
                </c:pt>
                <c:pt idx="699">
                  <c:v>5.9640139684248936</c:v>
                </c:pt>
                <c:pt idx="700">
                  <c:v>6.0486093457392522</c:v>
                </c:pt>
                <c:pt idx="701">
                  <c:v>6.0528621752211347</c:v>
                </c:pt>
                <c:pt idx="702">
                  <c:v>6.0514451294677967</c:v>
                </c:pt>
                <c:pt idx="703">
                  <c:v>6.0511929885218967</c:v>
                </c:pt>
                <c:pt idx="704">
                  <c:v>6.0449524026675299</c:v>
                </c:pt>
                <c:pt idx="705">
                  <c:v>6.1137005165493949</c:v>
                </c:pt>
                <c:pt idx="706">
                  <c:v>6.2883930430350077</c:v>
                </c:pt>
                <c:pt idx="707">
                  <c:v>6.4617094707713942</c:v>
                </c:pt>
                <c:pt idx="708">
                  <c:v>6.6373598089762744</c:v>
                </c:pt>
                <c:pt idx="709">
                  <c:v>6.7914190322142947</c:v>
                </c:pt>
                <c:pt idx="710">
                  <c:v>6.9357360617955655</c:v>
                </c:pt>
                <c:pt idx="711">
                  <c:v>6.9359217480669697</c:v>
                </c:pt>
                <c:pt idx="712">
                  <c:v>6.883507436921664</c:v>
                </c:pt>
                <c:pt idx="713">
                  <c:v>6.8491466234875453</c:v>
                </c:pt>
                <c:pt idx="714">
                  <c:v>6.8237726951146422</c:v>
                </c:pt>
                <c:pt idx="715">
                  <c:v>6.793257667809109</c:v>
                </c:pt>
                <c:pt idx="716">
                  <c:v>6.7553012341797061</c:v>
                </c:pt>
                <c:pt idx="717">
                  <c:v>6.7839773560396681</c:v>
                </c:pt>
                <c:pt idx="718">
                  <c:v>6.7969394266993302</c:v>
                </c:pt>
                <c:pt idx="719">
                  <c:v>6.8806656320658899</c:v>
                </c:pt>
                <c:pt idx="720">
                  <c:v>6.8725197668455458</c:v>
                </c:pt>
                <c:pt idx="721">
                  <c:v>6.9234283561270802</c:v>
                </c:pt>
                <c:pt idx="722">
                  <c:v>7.023796274282577</c:v>
                </c:pt>
                <c:pt idx="723">
                  <c:v>7.1588844750218694</c:v>
                </c:pt>
                <c:pt idx="724">
                  <c:v>7.2124366912526137</c:v>
                </c:pt>
                <c:pt idx="725">
                  <c:v>7.1463798871674671</c:v>
                </c:pt>
                <c:pt idx="726">
                  <c:v>7.07573004759396</c:v>
                </c:pt>
                <c:pt idx="727">
                  <c:v>7.024490625469765</c:v>
                </c:pt>
                <c:pt idx="728">
                  <c:v>6.9382599595378025</c:v>
                </c:pt>
                <c:pt idx="729">
                  <c:v>6.9162907399301101</c:v>
                </c:pt>
                <c:pt idx="730">
                  <c:v>6.8709481791621148</c:v>
                </c:pt>
                <c:pt idx="731">
                  <c:v>6.7385564521019941</c:v>
                </c:pt>
                <c:pt idx="732">
                  <c:v>6.6158391383930075</c:v>
                </c:pt>
                <c:pt idx="733">
                  <c:v>6.5015019178353191</c:v>
                </c:pt>
                <c:pt idx="734">
                  <c:v>6.4048584098562023</c:v>
                </c:pt>
                <c:pt idx="735">
                  <c:v>6.2784163347650424</c:v>
                </c:pt>
                <c:pt idx="736">
                  <c:v>6.107599670427124</c:v>
                </c:pt>
                <c:pt idx="737">
                  <c:v>5.985233184227031</c:v>
                </c:pt>
                <c:pt idx="738">
                  <c:v>5.9120894033341491</c:v>
                </c:pt>
                <c:pt idx="739">
                  <c:v>5.778519300367158</c:v>
                </c:pt>
                <c:pt idx="740">
                  <c:v>5.6387481530980192</c:v>
                </c:pt>
                <c:pt idx="741">
                  <c:v>5.5479084927546154</c:v>
                </c:pt>
                <c:pt idx="742">
                  <c:v>5.4656833687656521</c:v>
                </c:pt>
                <c:pt idx="743">
                  <c:v>5.384394798227234</c:v>
                </c:pt>
                <c:pt idx="744">
                  <c:v>5.4493974842477515</c:v>
                </c:pt>
                <c:pt idx="745">
                  <c:v>5.5968825953187453</c:v>
                </c:pt>
                <c:pt idx="746">
                  <c:v>5.752861678115794</c:v>
                </c:pt>
                <c:pt idx="747">
                  <c:v>5.9043810473615892</c:v>
                </c:pt>
                <c:pt idx="748">
                  <c:v>5.9843907100841678</c:v>
                </c:pt>
                <c:pt idx="749">
                  <c:v>6.0079267186822349</c:v>
                </c:pt>
                <c:pt idx="750">
                  <c:v>6.0077755922770724</c:v>
                </c:pt>
                <c:pt idx="751">
                  <c:v>6.0308052005791426</c:v>
                </c:pt>
                <c:pt idx="752">
                  <c:v>5.9970443448296082</c:v>
                </c:pt>
                <c:pt idx="753">
                  <c:v>6.0191675418202459</c:v>
                </c:pt>
                <c:pt idx="754">
                  <c:v>5.8831851132229431</c:v>
                </c:pt>
                <c:pt idx="755">
                  <c:v>5.7475177923894014</c:v>
                </c:pt>
                <c:pt idx="756">
                  <c:v>5.6315247384861973</c:v>
                </c:pt>
                <c:pt idx="757">
                  <c:v>5.5300150995916901</c:v>
                </c:pt>
                <c:pt idx="758">
                  <c:v>5.4314988453031416</c:v>
                </c:pt>
                <c:pt idx="759">
                  <c:v>5.3409091917770599</c:v>
                </c:pt>
                <c:pt idx="760">
                  <c:v>5.3441661610372417</c:v>
                </c:pt>
                <c:pt idx="761">
                  <c:v>5.2872642184157961</c:v>
                </c:pt>
                <c:pt idx="762">
                  <c:v>5.2910362123702415</c:v>
                </c:pt>
                <c:pt idx="763">
                  <c:v>5.3411053597102116</c:v>
                </c:pt>
                <c:pt idx="764">
                  <c:v>5.3161910330535553</c:v>
                </c:pt>
                <c:pt idx="765">
                  <c:v>5.3398170013781519</c:v>
                </c:pt>
                <c:pt idx="766">
                  <c:v>5.417684476772699</c:v>
                </c:pt>
                <c:pt idx="767">
                  <c:v>5.404897143721386</c:v>
                </c:pt>
                <c:pt idx="768">
                  <c:v>5.3011484347366498</c:v>
                </c:pt>
                <c:pt idx="769">
                  <c:v>5.1720876458119598</c:v>
                </c:pt>
                <c:pt idx="770">
                  <c:v>5.0811965535068673</c:v>
                </c:pt>
                <c:pt idx="771">
                  <c:v>5.0287766768220754</c:v>
                </c:pt>
                <c:pt idx="772">
                  <c:v>4.9690762172249503</c:v>
                </c:pt>
                <c:pt idx="773">
                  <c:v>4.953024875839227</c:v>
                </c:pt>
                <c:pt idx="774">
                  <c:v>4.9144068264778715</c:v>
                </c:pt>
                <c:pt idx="775">
                  <c:v>4.8226970673972946</c:v>
                </c:pt>
                <c:pt idx="776">
                  <c:v>4.747219927911865</c:v>
                </c:pt>
                <c:pt idx="777">
                  <c:v>4.7245190269791886</c:v>
                </c:pt>
                <c:pt idx="778">
                  <c:v>4.6454718462352478</c:v>
                </c:pt>
                <c:pt idx="779">
                  <c:v>4.4971053934226557</c:v>
                </c:pt>
                <c:pt idx="780">
                  <c:v>4.2946674464712578</c:v>
                </c:pt>
                <c:pt idx="781">
                  <c:v>4.1931387306701371</c:v>
                </c:pt>
                <c:pt idx="782">
                  <c:v>4.1758246520328868</c:v>
                </c:pt>
                <c:pt idx="783">
                  <c:v>4.1880304848924554</c:v>
                </c:pt>
                <c:pt idx="784">
                  <c:v>4.3218366184183168</c:v>
                </c:pt>
                <c:pt idx="785">
                  <c:v>4.3603160122249101</c:v>
                </c:pt>
                <c:pt idx="786">
                  <c:v>4.2659286473743032</c:v>
                </c:pt>
                <c:pt idx="787">
                  <c:v>4.0794082759781256</c:v>
                </c:pt>
                <c:pt idx="788">
                  <c:v>3.8675769123696213</c:v>
                </c:pt>
                <c:pt idx="789">
                  <c:v>3.6759426154369632</c:v>
                </c:pt>
                <c:pt idx="790">
                  <c:v>3.561532369386553</c:v>
                </c:pt>
                <c:pt idx="791">
                  <c:v>3.4755708808147734</c:v>
                </c:pt>
                <c:pt idx="792">
                  <c:v>3.3857373592482518</c:v>
                </c:pt>
                <c:pt idx="793">
                  <c:v>3.3493069885520468</c:v>
                </c:pt>
                <c:pt idx="794">
                  <c:v>3.3155606548193992</c:v>
                </c:pt>
                <c:pt idx="795">
                  <c:v>3.2863517361800989</c:v>
                </c:pt>
                <c:pt idx="796">
                  <c:v>3.3237402586792504</c:v>
                </c:pt>
                <c:pt idx="797">
                  <c:v>3.3741353881265486</c:v>
                </c:pt>
                <c:pt idx="798">
                  <c:v>3.421784145596221</c:v>
                </c:pt>
                <c:pt idx="799">
                  <c:v>3.4004977275489749</c:v>
                </c:pt>
                <c:pt idx="800">
                  <c:v>3.3537097278905783</c:v>
                </c:pt>
                <c:pt idx="801">
                  <c:v>3.2455770192947915</c:v>
                </c:pt>
                <c:pt idx="802">
                  <c:v>3.1362632060715558</c:v>
                </c:pt>
                <c:pt idx="803">
                  <c:v>3.1234063887203005</c:v>
                </c:pt>
                <c:pt idx="804">
                  <c:v>3.1448941071000993</c:v>
                </c:pt>
                <c:pt idx="805">
                  <c:v>3.1372271105071765</c:v>
                </c:pt>
                <c:pt idx="806">
                  <c:v>3.2904457729867436</c:v>
                </c:pt>
                <c:pt idx="807">
                  <c:v>3.4296226362358366</c:v>
                </c:pt>
                <c:pt idx="808">
                  <c:v>3.5545881653664826</c:v>
                </c:pt>
                <c:pt idx="809">
                  <c:v>3.7169216061196666</c:v>
                </c:pt>
                <c:pt idx="810">
                  <c:v>3.8142937907885437</c:v>
                </c:pt>
                <c:pt idx="811">
                  <c:v>3.92072050428667</c:v>
                </c:pt>
                <c:pt idx="812">
                  <c:v>4.0132276519922563</c:v>
                </c:pt>
                <c:pt idx="813">
                  <c:v>4.0506510721217968</c:v>
                </c:pt>
                <c:pt idx="814">
                  <c:v>4.105679097803411</c:v>
                </c:pt>
                <c:pt idx="815">
                  <c:v>4.18325182764577</c:v>
                </c:pt>
                <c:pt idx="816">
                  <c:v>4.3471434882337636</c:v>
                </c:pt>
                <c:pt idx="817">
                  <c:v>4.405355984440293</c:v>
                </c:pt>
                <c:pt idx="818">
                  <c:v>4.3591269557540873</c:v>
                </c:pt>
                <c:pt idx="819">
                  <c:v>4.2945514651914767</c:v>
                </c:pt>
                <c:pt idx="820">
                  <c:v>4.1969349828383384</c:v>
                </c:pt>
                <c:pt idx="821">
                  <c:v>4.0405014438984015</c:v>
                </c:pt>
                <c:pt idx="822">
                  <c:v>3.9781836220958966</c:v>
                </c:pt>
                <c:pt idx="823">
                  <c:v>3.9502588642121315</c:v>
                </c:pt>
                <c:pt idx="824">
                  <c:v>3.9670752624323615</c:v>
                </c:pt>
                <c:pt idx="825">
                  <c:v>4.0333337424831415</c:v>
                </c:pt>
                <c:pt idx="826">
                  <c:v>4.0195346673183412</c:v>
                </c:pt>
                <c:pt idx="827">
                  <c:v>3.9807259788499567</c:v>
                </c:pt>
                <c:pt idx="828">
                  <c:v>3.8788851531858697</c:v>
                </c:pt>
                <c:pt idx="829">
                  <c:v>3.7437001619862831</c:v>
                </c:pt>
                <c:pt idx="830">
                  <c:v>3.6554717939014867</c:v>
                </c:pt>
                <c:pt idx="831">
                  <c:v>3.609338373339376</c:v>
                </c:pt>
                <c:pt idx="832">
                  <c:v>3.5197784844318547</c:v>
                </c:pt>
                <c:pt idx="833">
                  <c:v>3.4493149772528402</c:v>
                </c:pt>
                <c:pt idx="834">
                  <c:v>3.4420875289127397</c:v>
                </c:pt>
                <c:pt idx="835">
                  <c:v>3.4036096201233796</c:v>
                </c:pt>
                <c:pt idx="836">
                  <c:v>3.3570243486438405</c:v>
                </c:pt>
                <c:pt idx="837">
                  <c:v>3.2646306133293543</c:v>
                </c:pt>
                <c:pt idx="838">
                  <c:v>3.2600805262387276</c:v>
                </c:pt>
                <c:pt idx="839">
                  <c:v>3.3120314104088009</c:v>
                </c:pt>
                <c:pt idx="840">
                  <c:v>3.3146379938870383</c:v>
                </c:pt>
                <c:pt idx="841">
                  <c:v>3.3255824723377301</c:v>
                </c:pt>
                <c:pt idx="842">
                  <c:v>3.458860190752703</c:v>
                </c:pt>
                <c:pt idx="843">
                  <c:v>3.6192305831559302</c:v>
                </c:pt>
                <c:pt idx="844">
                  <c:v>3.7850544262458956</c:v>
                </c:pt>
                <c:pt idx="845">
                  <c:v>3.9461907461659536</c:v>
                </c:pt>
                <c:pt idx="846">
                  <c:v>4.0987221226798942</c:v>
                </c:pt>
                <c:pt idx="847">
                  <c:v>4.1147307659855432</c:v>
                </c:pt>
                <c:pt idx="848">
                  <c:v>4.0019827420017808</c:v>
                </c:pt>
                <c:pt idx="849">
                  <c:v>4.0339584931110748</c:v>
                </c:pt>
                <c:pt idx="850">
                  <c:v>4.0880555263740455</c:v>
                </c:pt>
                <c:pt idx="851">
                  <c:v>4.1240280065857302</c:v>
                </c:pt>
                <c:pt idx="852">
                  <c:v>4.1464226438359546</c:v>
                </c:pt>
                <c:pt idx="853">
                  <c:v>4.1967661383367219</c:v>
                </c:pt>
                <c:pt idx="854">
                  <c:v>4.1483183393128771</c:v>
                </c:pt>
                <c:pt idx="855">
                  <c:v>4.0849413771909902</c:v>
                </c:pt>
                <c:pt idx="856">
                  <c:v>4.0882914947559961</c:v>
                </c:pt>
                <c:pt idx="857">
                  <c:v>4.1016038207581538</c:v>
                </c:pt>
                <c:pt idx="858">
                  <c:v>4.1209920325931337</c:v>
                </c:pt>
                <c:pt idx="859">
                  <c:v>4.1801961528657818</c:v>
                </c:pt>
                <c:pt idx="860">
                  <c:v>4.230934107182974</c:v>
                </c:pt>
                <c:pt idx="861">
                  <c:v>4.2474927574890495</c:v>
                </c:pt>
                <c:pt idx="862">
                  <c:v>4.1810927893641354</c:v>
                </c:pt>
                <c:pt idx="863">
                  <c:v>4.0600520832328204</c:v>
                </c:pt>
                <c:pt idx="864">
                  <c:v>4.0142447909788856</c:v>
                </c:pt>
                <c:pt idx="865">
                  <c:v>3.9869201448270788</c:v>
                </c:pt>
                <c:pt idx="866">
                  <c:v>4.0452592594255208</c:v>
                </c:pt>
                <c:pt idx="867">
                  <c:v>4.0613929216677498</c:v>
                </c:pt>
                <c:pt idx="868">
                  <c:v>4.070194703545714</c:v>
                </c:pt>
                <c:pt idx="869">
                  <c:v>4.1126879887353036</c:v>
                </c:pt>
                <c:pt idx="870">
                  <c:v>4.1689002281319762</c:v>
                </c:pt>
                <c:pt idx="871">
                  <c:v>4.2197329960994638</c:v>
                </c:pt>
                <c:pt idx="872">
                  <c:v>4.2277113914300468</c:v>
                </c:pt>
                <c:pt idx="873">
                  <c:v>4.1976054315710503</c:v>
                </c:pt>
                <c:pt idx="874">
                  <c:v>4.1805912413617179</c:v>
                </c:pt>
                <c:pt idx="875">
                  <c:v>4.158993302928728</c:v>
                </c:pt>
                <c:pt idx="876">
                  <c:v>4.2075466130199448</c:v>
                </c:pt>
                <c:pt idx="877">
                  <c:v>4.3252275814413563</c:v>
                </c:pt>
                <c:pt idx="878">
                  <c:v>4.4903227412336637</c:v>
                </c:pt>
                <c:pt idx="879">
                  <c:v>4.6077505991264331</c:v>
                </c:pt>
                <c:pt idx="880">
                  <c:v>4.7253646586359288</c:v>
                </c:pt>
                <c:pt idx="881">
                  <c:v>4.8327816404466555</c:v>
                </c:pt>
                <c:pt idx="882">
                  <c:v>4.9313775983970762</c:v>
                </c:pt>
                <c:pt idx="883">
                  <c:v>5.0181026588925395</c:v>
                </c:pt>
                <c:pt idx="884">
                  <c:v>4.9760646598996496</c:v>
                </c:pt>
                <c:pt idx="885">
                  <c:v>4.9957622277561367</c:v>
                </c:pt>
                <c:pt idx="886">
                  <c:v>5.0219460524008017</c:v>
                </c:pt>
                <c:pt idx="887">
                  <c:v>5.1025671199168521</c:v>
                </c:pt>
                <c:pt idx="888">
                  <c:v>5.0632397417906825</c:v>
                </c:pt>
                <c:pt idx="889">
                  <c:v>5.0033625978383682</c:v>
                </c:pt>
                <c:pt idx="890">
                  <c:v>4.9011480938965697</c:v>
                </c:pt>
                <c:pt idx="891">
                  <c:v>4.8596111886843163</c:v>
                </c:pt>
                <c:pt idx="892">
                  <c:v>4.8358951237994185</c:v>
                </c:pt>
                <c:pt idx="893">
                  <c:v>4.7708259387904626</c:v>
                </c:pt>
                <c:pt idx="894">
                  <c:v>4.8199806136010821</c:v>
                </c:pt>
                <c:pt idx="895">
                  <c:v>5.0770664632479656</c:v>
                </c:pt>
                <c:pt idx="896">
                  <c:v>5.2928094611569643</c:v>
                </c:pt>
                <c:pt idx="897">
                  <c:v>5.3515965824856231</c:v>
                </c:pt>
                <c:pt idx="898">
                  <c:v>5.2889522199031953</c:v>
                </c:pt>
                <c:pt idx="899">
                  <c:v>5.2064890791452942</c:v>
                </c:pt>
                <c:pt idx="900">
                  <c:v>5.1602165287475898</c:v>
                </c:pt>
                <c:pt idx="901">
                  <c:v>5.1763567966378652</c:v>
                </c:pt>
                <c:pt idx="902">
                  <c:v>5.1027170230123193</c:v>
                </c:pt>
                <c:pt idx="903">
                  <c:v>5.0490117416319924</c:v>
                </c:pt>
                <c:pt idx="904">
                  <c:v>5.001645744841074</c:v>
                </c:pt>
                <c:pt idx="905">
                  <c:v>4.9827224523060734</c:v>
                </c:pt>
                <c:pt idx="906">
                  <c:v>4.9191012988471137</c:v>
                </c:pt>
                <c:pt idx="907">
                  <c:v>4.8454401720575229</c:v>
                </c:pt>
                <c:pt idx="908">
                  <c:v>4.7713428088358034</c:v>
                </c:pt>
                <c:pt idx="909">
                  <c:v>4.7472095855109497</c:v>
                </c:pt>
                <c:pt idx="910">
                  <c:v>4.6595203751301657</c:v>
                </c:pt>
                <c:pt idx="911">
                  <c:v>4.7123676041418703</c:v>
                </c:pt>
                <c:pt idx="912">
                  <c:v>4.6580466851742237</c:v>
                </c:pt>
                <c:pt idx="913">
                  <c:v>4.6409110863871108</c:v>
                </c:pt>
                <c:pt idx="914">
                  <c:v>4.7057243343029613</c:v>
                </c:pt>
                <c:pt idx="915">
                  <c:v>4.7431282605289748</c:v>
                </c:pt>
                <c:pt idx="916">
                  <c:v>4.7339733859037363</c:v>
                </c:pt>
                <c:pt idx="917">
                  <c:v>4.5932816232357974</c:v>
                </c:pt>
                <c:pt idx="918">
                  <c:v>4.4451713960114123</c:v>
                </c:pt>
                <c:pt idx="919">
                  <c:v>4.3902691709379571</c:v>
                </c:pt>
                <c:pt idx="920">
                  <c:v>4.4253907074517862</c:v>
                </c:pt>
                <c:pt idx="921">
                  <c:v>4.4707037593824213</c:v>
                </c:pt>
                <c:pt idx="922">
                  <c:v>4.4889071756180945</c:v>
                </c:pt>
                <c:pt idx="923">
                  <c:v>4.607794579086204</c:v>
                </c:pt>
                <c:pt idx="924">
                  <c:v>4.6404841419313634</c:v>
                </c:pt>
                <c:pt idx="925">
                  <c:v>4.6781872353097942</c:v>
                </c:pt>
                <c:pt idx="926">
                  <c:v>4.7189001834439042</c:v>
                </c:pt>
                <c:pt idx="927">
                  <c:v>4.6767471108816334</c:v>
                </c:pt>
                <c:pt idx="928">
                  <c:v>4.6129640553930873</c:v>
                </c:pt>
                <c:pt idx="929">
                  <c:v>4.5148531158106335</c:v>
                </c:pt>
                <c:pt idx="930">
                  <c:v>4.5333124108441698</c:v>
                </c:pt>
                <c:pt idx="931">
                  <c:v>4.6285525919928396</c:v>
                </c:pt>
                <c:pt idx="932">
                  <c:v>4.6711457728449277</c:v>
                </c:pt>
                <c:pt idx="933">
                  <c:v>4.644966995320317</c:v>
                </c:pt>
                <c:pt idx="934">
                  <c:v>4.6172920819299685</c:v>
                </c:pt>
                <c:pt idx="935">
                  <c:v>4.6105144525243507</c:v>
                </c:pt>
                <c:pt idx="936">
                  <c:v>4.5657829066194573</c:v>
                </c:pt>
                <c:pt idx="937">
                  <c:v>4.5033539543142673</c:v>
                </c:pt>
                <c:pt idx="938">
                  <c:v>4.4465758552617443</c:v>
                </c:pt>
                <c:pt idx="939">
                  <c:v>4.4316098818249863</c:v>
                </c:pt>
                <c:pt idx="940">
                  <c:v>4.4479450601580552</c:v>
                </c:pt>
                <c:pt idx="941">
                  <c:v>4.4762135320674528</c:v>
                </c:pt>
                <c:pt idx="942">
                  <c:v>4.5731494053002839</c:v>
                </c:pt>
                <c:pt idx="943">
                  <c:v>4.6974670924010455</c:v>
                </c:pt>
                <c:pt idx="944">
                  <c:v>4.7849902441099923</c:v>
                </c:pt>
                <c:pt idx="945">
                  <c:v>4.8097867776831738</c:v>
                </c:pt>
                <c:pt idx="946">
                  <c:v>4.7799985626699915</c:v>
                </c:pt>
                <c:pt idx="947">
                  <c:v>4.6867917658256113</c:v>
                </c:pt>
                <c:pt idx="948">
                  <c:v>4.6012314212929333</c:v>
                </c:pt>
                <c:pt idx="949">
                  <c:v>4.5461916119073456</c:v>
                </c:pt>
                <c:pt idx="950">
                  <c:v>4.4002631430148478</c:v>
                </c:pt>
                <c:pt idx="951">
                  <c:v>4.2896405110070512</c:v>
                </c:pt>
                <c:pt idx="952">
                  <c:v>4.2559154893929589</c:v>
                </c:pt>
                <c:pt idx="953">
                  <c:v>4.2380376521299414</c:v>
                </c:pt>
                <c:pt idx="954">
                  <c:v>4.2439306362720775</c:v>
                </c:pt>
                <c:pt idx="955">
                  <c:v>4.2905432086128226</c:v>
                </c:pt>
                <c:pt idx="956">
                  <c:v>4.2948538270805168</c:v>
                </c:pt>
                <c:pt idx="957">
                  <c:v>4.2740626215239361</c:v>
                </c:pt>
                <c:pt idx="958">
                  <c:v>4.31530482303436</c:v>
                </c:pt>
                <c:pt idx="959">
                  <c:v>4.3854325429315795</c:v>
                </c:pt>
                <c:pt idx="960">
                  <c:v>4.4748201201327609</c:v>
                </c:pt>
                <c:pt idx="961">
                  <c:v>4.5388556815563437</c:v>
                </c:pt>
                <c:pt idx="962">
                  <c:v>4.6441144833024728</c:v>
                </c:pt>
                <c:pt idx="963">
                  <c:v>4.703713810060246</c:v>
                </c:pt>
                <c:pt idx="964">
                  <c:v>4.7093895542910023</c:v>
                </c:pt>
                <c:pt idx="965">
                  <c:v>4.6464831560069104</c:v>
                </c:pt>
                <c:pt idx="966">
                  <c:v>4.6131478147537246</c:v>
                </c:pt>
                <c:pt idx="967">
                  <c:v>4.6358139607024915</c:v>
                </c:pt>
                <c:pt idx="968">
                  <c:v>4.6559898501077539</c:v>
                </c:pt>
                <c:pt idx="969">
                  <c:v>4.677179036413543</c:v>
                </c:pt>
                <c:pt idx="970">
                  <c:v>4.7953343914762785</c:v>
                </c:pt>
                <c:pt idx="971">
                  <c:v>4.9338957362281759</c:v>
                </c:pt>
                <c:pt idx="972">
                  <c:v>5.0212423516858182</c:v>
                </c:pt>
                <c:pt idx="973">
                  <c:v>5.0752396078439137</c:v>
                </c:pt>
                <c:pt idx="974">
                  <c:v>5.0712319377507562</c:v>
                </c:pt>
                <c:pt idx="975">
                  <c:v>5.0438871866191688</c:v>
                </c:pt>
                <c:pt idx="976">
                  <c:v>5.0365653802587129</c:v>
                </c:pt>
                <c:pt idx="977">
                  <c:v>5.0318928544752746</c:v>
                </c:pt>
                <c:pt idx="978">
                  <c:v>5.0512293499194545</c:v>
                </c:pt>
                <c:pt idx="979">
                  <c:v>5.1672205526633324</c:v>
                </c:pt>
                <c:pt idx="980">
                  <c:v>5.2963918427573624</c:v>
                </c:pt>
                <c:pt idx="981">
                  <c:v>5.3333402928412603</c:v>
                </c:pt>
                <c:pt idx="982">
                  <c:v>5.3475605724769064</c:v>
                </c:pt>
                <c:pt idx="983">
                  <c:v>5.2929674378273495</c:v>
                </c:pt>
                <c:pt idx="984">
                  <c:v>5.2217412909970751</c:v>
                </c:pt>
                <c:pt idx="985">
                  <c:v>5.1063365014082143</c:v>
                </c:pt>
                <c:pt idx="986">
                  <c:v>5.1132481227592264</c:v>
                </c:pt>
                <c:pt idx="987">
                  <c:v>5.1691654811901921</c:v>
                </c:pt>
                <c:pt idx="988">
                  <c:v>5.3116162414271697</c:v>
                </c:pt>
                <c:pt idx="989">
                  <c:v>5.5117947580207289</c:v>
                </c:pt>
                <c:pt idx="990">
                  <c:v>5.6891484179177541</c:v>
                </c:pt>
                <c:pt idx="991">
                  <c:v>5.9061544778200545</c:v>
                </c:pt>
                <c:pt idx="992">
                  <c:v>6.162338518188851</c:v>
                </c:pt>
                <c:pt idx="993">
                  <c:v>6.2980543082274796</c:v>
                </c:pt>
                <c:pt idx="994">
                  <c:v>6.2366075965915861</c:v>
                </c:pt>
                <c:pt idx="995">
                  <c:v>6.2052754455144701</c:v>
                </c:pt>
                <c:pt idx="996">
                  <c:v>6.0844687525979069</c:v>
                </c:pt>
                <c:pt idx="997">
                  <c:v>6.0017821952515353</c:v>
                </c:pt>
                <c:pt idx="998">
                  <c:v>5.8846264931957242</c:v>
                </c:pt>
                <c:pt idx="999">
                  <c:v>5.7271553967967934</c:v>
                </c:pt>
                <c:pt idx="1000">
                  <c:v>5.6230373955932587</c:v>
                </c:pt>
                <c:pt idx="1001">
                  <c:v>5.5591576228851096</c:v>
                </c:pt>
                <c:pt idx="1002">
                  <c:v>5.6448822587540928</c:v>
                </c:pt>
                <c:pt idx="1003">
                  <c:v>5.8547458025353869</c:v>
                </c:pt>
                <c:pt idx="1004">
                  <c:v>5.9322927587663896</c:v>
                </c:pt>
                <c:pt idx="1005">
                  <c:v>5.916098602816346</c:v>
                </c:pt>
                <c:pt idx="1006">
                  <c:v>5.8640665317811802</c:v>
                </c:pt>
                <c:pt idx="1007">
                  <c:v>5.8202493670526669</c:v>
                </c:pt>
                <c:pt idx="1008">
                  <c:v>5.7951720605473378</c:v>
                </c:pt>
                <c:pt idx="1009">
                  <c:v>5.8547184955892746</c:v>
                </c:pt>
                <c:pt idx="1010">
                  <c:v>5.9493163742751261</c:v>
                </c:pt>
                <c:pt idx="1011">
                  <c:v>6.0733419916130282</c:v>
                </c:pt>
                <c:pt idx="1012">
                  <c:v>6.1969631687984474</c:v>
                </c:pt>
                <c:pt idx="1013">
                  <c:v>6.2438986038632418</c:v>
                </c:pt>
                <c:pt idx="1014">
                  <c:v>6.2432139782418332</c:v>
                </c:pt>
                <c:pt idx="1015">
                  <c:v>6.2539578868725449</c:v>
                </c:pt>
                <c:pt idx="1016">
                  <c:v>6.2298651239495388</c:v>
                </c:pt>
                <c:pt idx="1017">
                  <c:v>6.1227281476506583</c:v>
                </c:pt>
                <c:pt idx="1018">
                  <c:v>6.0154904307064463</c:v>
                </c:pt>
                <c:pt idx="1019">
                  <c:v>5.8139016027813941</c:v>
                </c:pt>
                <c:pt idx="1020">
                  <c:v>5.6269674352407995</c:v>
                </c:pt>
                <c:pt idx="1021">
                  <c:v>5.4254503420340603</c:v>
                </c:pt>
                <c:pt idx="1022">
                  <c:v>5.3436601181453387</c:v>
                </c:pt>
                <c:pt idx="1023">
                  <c:v>5.3396701716415569</c:v>
                </c:pt>
                <c:pt idx="1024">
                  <c:v>5.3053645837144972</c:v>
                </c:pt>
                <c:pt idx="1025">
                  <c:v>5.320435252493148</c:v>
                </c:pt>
                <c:pt idx="1026">
                  <c:v>5.3390833084333309</c:v>
                </c:pt>
                <c:pt idx="1027">
                  <c:v>5.4528914263056496</c:v>
                </c:pt>
                <c:pt idx="1028">
                  <c:v>5.5758219690525426</c:v>
                </c:pt>
                <c:pt idx="1029">
                  <c:v>5.6920573527104574</c:v>
                </c:pt>
                <c:pt idx="1030">
                  <c:v>5.702230359970156</c:v>
                </c:pt>
                <c:pt idx="1031">
                  <c:v>5.6340499556919426</c:v>
                </c:pt>
                <c:pt idx="1032">
                  <c:v>5.5094812286251065</c:v>
                </c:pt>
                <c:pt idx="1033">
                  <c:v>5.5057762684097042</c:v>
                </c:pt>
                <c:pt idx="1034">
                  <c:v>5.5230011739461213</c:v>
                </c:pt>
                <c:pt idx="1035">
                  <c:v>5.5093446354513596</c:v>
                </c:pt>
                <c:pt idx="1036">
                  <c:v>5.4541432771613003</c:v>
                </c:pt>
                <c:pt idx="1037">
                  <c:v>5.4143473933264179</c:v>
                </c:pt>
                <c:pt idx="1038">
                  <c:v>5.3944223733850114</c:v>
                </c:pt>
                <c:pt idx="1039">
                  <c:v>5.4062532753209522</c:v>
                </c:pt>
                <c:pt idx="1040">
                  <c:v>5.4302127014518984</c:v>
                </c:pt>
                <c:pt idx="1041">
                  <c:v>5.4122662198964688</c:v>
                </c:pt>
                <c:pt idx="1042">
                  <c:v>5.4403345829297356</c:v>
                </c:pt>
                <c:pt idx="1043">
                  <c:v>5.3912511912167282</c:v>
                </c:pt>
                <c:pt idx="1044">
                  <c:v>5.387041442966205</c:v>
                </c:pt>
                <c:pt idx="1045">
                  <c:v>5.3356450255896055</c:v>
                </c:pt>
                <c:pt idx="1046">
                  <c:v>5.2991718251317099</c:v>
                </c:pt>
                <c:pt idx="1047">
                  <c:v>5.2765667835236174</c:v>
                </c:pt>
                <c:pt idx="1048">
                  <c:v>5.2148425715530182</c:v>
                </c:pt>
                <c:pt idx="1049">
                  <c:v>5.2168707481090779</c:v>
                </c:pt>
                <c:pt idx="1050">
                  <c:v>5.3290662417493539</c:v>
                </c:pt>
                <c:pt idx="1051">
                  <c:v>5.4729076873946401</c:v>
                </c:pt>
                <c:pt idx="1052">
                  <c:v>5.6616282711734041</c:v>
                </c:pt>
                <c:pt idx="1053">
                  <c:v>5.7757967556699583</c:v>
                </c:pt>
                <c:pt idx="1054">
                  <c:v>5.8765008610308236</c:v>
                </c:pt>
                <c:pt idx="1055">
                  <c:v>6.009866433544178</c:v>
                </c:pt>
                <c:pt idx="1056">
                  <c:v>6.1137330193109216</c:v>
                </c:pt>
                <c:pt idx="1057">
                  <c:v>6.1925429037774</c:v>
                </c:pt>
                <c:pt idx="1058">
                  <c:v>6.2977514856719932</c:v>
                </c:pt>
                <c:pt idx="1059">
                  <c:v>6.3409820343987278</c:v>
                </c:pt>
                <c:pt idx="1060">
                  <c:v>6.2736132137900302</c:v>
                </c:pt>
                <c:pt idx="1061">
                  <c:v>6.1509904631804408</c:v>
                </c:pt>
                <c:pt idx="1062">
                  <c:v>5.9075189946563089</c:v>
                </c:pt>
                <c:pt idx="1063">
                  <c:v>5.6127350927131818</c:v>
                </c:pt>
                <c:pt idx="1064">
                  <c:v>5.442195485231756</c:v>
                </c:pt>
                <c:pt idx="1065">
                  <c:v>5.2784462736711237</c:v>
                </c:pt>
                <c:pt idx="1066">
                  <c:v>5.187799001929621</c:v>
                </c:pt>
                <c:pt idx="1067">
                  <c:v>5.1277684348492256</c:v>
                </c:pt>
                <c:pt idx="1068">
                  <c:v>5.0553898456988327</c:v>
                </c:pt>
                <c:pt idx="1069">
                  <c:v>5.0254851409742933</c:v>
                </c:pt>
                <c:pt idx="1070">
                  <c:v>4.8963262612635816</c:v>
                </c:pt>
                <c:pt idx="1071">
                  <c:v>4.6261171603533597</c:v>
                </c:pt>
                <c:pt idx="1072">
                  <c:v>4.3549650471203103</c:v>
                </c:pt>
                <c:pt idx="1073">
                  <c:v>4.1758978571720649</c:v>
                </c:pt>
                <c:pt idx="1074">
                  <c:v>3.9812591202428513</c:v>
                </c:pt>
                <c:pt idx="1075">
                  <c:v>3.7650809504419187</c:v>
                </c:pt>
                <c:pt idx="1076">
                  <c:v>3.5365274050100468</c:v>
                </c:pt>
                <c:pt idx="1077">
                  <c:v>3.3737998271353264</c:v>
                </c:pt>
                <c:pt idx="1078">
                  <c:v>3.2698387298873248</c:v>
                </c:pt>
                <c:pt idx="1079">
                  <c:v>3.2132573396328752</c:v>
                </c:pt>
                <c:pt idx="1080">
                  <c:v>3.1035212671340853</c:v>
                </c:pt>
                <c:pt idx="1081">
                  <c:v>3.0779027928226452</c:v>
                </c:pt>
                <c:pt idx="1082">
                  <c:v>2.981742766441108</c:v>
                </c:pt>
                <c:pt idx="1083">
                  <c:v>2.8117501250634658</c:v>
                </c:pt>
                <c:pt idx="1084">
                  <c:v>2.6800551984349545</c:v>
                </c:pt>
                <c:pt idx="1085">
                  <c:v>2.6614197573822809</c:v>
                </c:pt>
                <c:pt idx="1086">
                  <c:v>2.6839764376181336</c:v>
                </c:pt>
                <c:pt idx="1087">
                  <c:v>2.7440272031566395</c:v>
                </c:pt>
                <c:pt idx="1088">
                  <c:v>2.8240016512578987</c:v>
                </c:pt>
                <c:pt idx="1089">
                  <c:v>2.931758064713029</c:v>
                </c:pt>
                <c:pt idx="1090">
                  <c:v>3.0666417767106506</c:v>
                </c:pt>
                <c:pt idx="1091">
                  <c:v>3.22595418987274</c:v>
                </c:pt>
                <c:pt idx="1092">
                  <c:v>3.4054809037614389</c:v>
                </c:pt>
                <c:pt idx="1093">
                  <c:v>3.5748838251340711</c:v>
                </c:pt>
                <c:pt idx="1094">
                  <c:v>3.7347701503870367</c:v>
                </c:pt>
                <c:pt idx="1095">
                  <c:v>3.8084280893783977</c:v>
                </c:pt>
                <c:pt idx="1096">
                  <c:v>3.8636091497517553</c:v>
                </c:pt>
                <c:pt idx="1097">
                  <c:v>3.9620486876534655</c:v>
                </c:pt>
                <c:pt idx="1098">
                  <c:v>4.0311570045065217</c:v>
                </c:pt>
                <c:pt idx="1099">
                  <c:v>4.0187219833660492</c:v>
                </c:pt>
                <c:pt idx="1100">
                  <c:v>4.0962786008729442</c:v>
                </c:pt>
                <c:pt idx="1101">
                  <c:v>4.1642403737052565</c:v>
                </c:pt>
                <c:pt idx="1102">
                  <c:v>4.1722557347513085</c:v>
                </c:pt>
                <c:pt idx="1103">
                  <c:v>4.1173549996131324</c:v>
                </c:pt>
                <c:pt idx="1104">
                  <c:v>4.003323294890242</c:v>
                </c:pt>
                <c:pt idx="1105">
                  <c:v>3.891394531001275</c:v>
                </c:pt>
                <c:pt idx="1106">
                  <c:v>3.8222908173766048</c:v>
                </c:pt>
                <c:pt idx="1107">
                  <c:v>3.7255401616497563</c:v>
                </c:pt>
                <c:pt idx="1108">
                  <c:v>3.6066519707208191</c:v>
                </c:pt>
                <c:pt idx="1109">
                  <c:v>3.4820427885617207</c:v>
                </c:pt>
                <c:pt idx="1110">
                  <c:v>3.3984037619670038</c:v>
                </c:pt>
                <c:pt idx="1111">
                  <c:v>3.3103274326689793</c:v>
                </c:pt>
                <c:pt idx="1112">
                  <c:v>3.2132734063437627</c:v>
                </c:pt>
                <c:pt idx="1113">
                  <c:v>3.1580875007303604</c:v>
                </c:pt>
                <c:pt idx="1114">
                  <c:v>3.0821717540067528</c:v>
                </c:pt>
                <c:pt idx="1115">
                  <c:v>3.0386534126047486</c:v>
                </c:pt>
                <c:pt idx="1116">
                  <c:v>2.997645365775313</c:v>
                </c:pt>
                <c:pt idx="1117">
                  <c:v>2.9008986800748917</c:v>
                </c:pt>
                <c:pt idx="1118">
                  <c:v>2.8391042325586837</c:v>
                </c:pt>
                <c:pt idx="1119">
                  <c:v>2.8768659889748776</c:v>
                </c:pt>
                <c:pt idx="1120">
                  <c:v>2.9308435477262424</c:v>
                </c:pt>
                <c:pt idx="1121">
                  <c:v>2.9664041588827637</c:v>
                </c:pt>
                <c:pt idx="1122">
                  <c:v>3.0186058329366743</c:v>
                </c:pt>
                <c:pt idx="1123">
                  <c:v>3.1176863882601484</c:v>
                </c:pt>
                <c:pt idx="1124">
                  <c:v>3.2206094878724731</c:v>
                </c:pt>
                <c:pt idx="1125">
                  <c:v>3.3639413288244282</c:v>
                </c:pt>
                <c:pt idx="1126">
                  <c:v>3.4707721025857521</c:v>
                </c:pt>
                <c:pt idx="1127">
                  <c:v>3.5707776052746651</c:v>
                </c:pt>
                <c:pt idx="1128">
                  <c:v>3.7085214526162043</c:v>
                </c:pt>
                <c:pt idx="1129">
                  <c:v>3.8607226405816082</c:v>
                </c:pt>
                <c:pt idx="1130">
                  <c:v>4.0678847407130965</c:v>
                </c:pt>
                <c:pt idx="1131">
                  <c:v>4.236403370457948</c:v>
                </c:pt>
                <c:pt idx="1132">
                  <c:v>4.3404901028170508</c:v>
                </c:pt>
                <c:pt idx="1133">
                  <c:v>4.3901696287042364</c:v>
                </c:pt>
                <c:pt idx="1134">
                  <c:v>4.5282257075682759</c:v>
                </c:pt>
                <c:pt idx="1135">
                  <c:v>4.6265192479994584</c:v>
                </c:pt>
                <c:pt idx="1136">
                  <c:v>4.6699051341641216</c:v>
                </c:pt>
                <c:pt idx="1137">
                  <c:v>4.5961400390448697</c:v>
                </c:pt>
                <c:pt idx="1138">
                  <c:v>4.5193387557197706</c:v>
                </c:pt>
                <c:pt idx="1139">
                  <c:v>4.5738516073235651</c:v>
                </c:pt>
                <c:pt idx="1140">
                  <c:v>4.6737696923193877</c:v>
                </c:pt>
                <c:pt idx="1141">
                  <c:v>4.7011203649328968</c:v>
                </c:pt>
                <c:pt idx="1142">
                  <c:v>4.6549730502596889</c:v>
                </c:pt>
                <c:pt idx="1143">
                  <c:v>4.6984209256577287</c:v>
                </c:pt>
                <c:pt idx="1144">
                  <c:v>4.7111045677904801</c:v>
                </c:pt>
                <c:pt idx="1145">
                  <c:v>4.7200548265458782</c:v>
                </c:pt>
                <c:pt idx="1146">
                  <c:v>4.7105164003837148</c:v>
                </c:pt>
                <c:pt idx="1147">
                  <c:v>4.6816790571697009</c:v>
                </c:pt>
                <c:pt idx="1148">
                  <c:v>4.6523083234829894</c:v>
                </c:pt>
                <c:pt idx="1149">
                  <c:v>4.6916125654109528</c:v>
                </c:pt>
                <c:pt idx="1150">
                  <c:v>4.7943220237010458</c:v>
                </c:pt>
                <c:pt idx="1151">
                  <c:v>4.9586261286245765</c:v>
                </c:pt>
                <c:pt idx="1152">
                  <c:v>5.1493852692947391</c:v>
                </c:pt>
                <c:pt idx="1153">
                  <c:v>5.3010187594091835</c:v>
                </c:pt>
                <c:pt idx="1154">
                  <c:v>5.4670189184782219</c:v>
                </c:pt>
                <c:pt idx="1155">
                  <c:v>5.5386593151059165</c:v>
                </c:pt>
                <c:pt idx="1156">
                  <c:v>5.7073493540579481</c:v>
                </c:pt>
                <c:pt idx="1157">
                  <c:v>5.8614694084504029</c:v>
                </c:pt>
                <c:pt idx="1158">
                  <c:v>5.996512666907539</c:v>
                </c:pt>
                <c:pt idx="1159">
                  <c:v>6.0895916929140936</c:v>
                </c:pt>
                <c:pt idx="1160">
                  <c:v>6.1565274482816807</c:v>
                </c:pt>
                <c:pt idx="1161">
                  <c:v>6.1554798935946478</c:v>
                </c:pt>
                <c:pt idx="1162">
                  <c:v>6.1369379687910044</c:v>
                </c:pt>
                <c:pt idx="1163">
                  <c:v>6.1279683034471155</c:v>
                </c:pt>
                <c:pt idx="1164">
                  <c:v>6.0859833071351135</c:v>
                </c:pt>
                <c:pt idx="1165">
                  <c:v>6.0424712253803312</c:v>
                </c:pt>
                <c:pt idx="1166">
                  <c:v>6.007534591883041</c:v>
                </c:pt>
                <c:pt idx="1167">
                  <c:v>6.0571903803648413</c:v>
                </c:pt>
                <c:pt idx="1168">
                  <c:v>6.1159716963080504</c:v>
                </c:pt>
                <c:pt idx="1169">
                  <c:v>6.1631400672016365</c:v>
                </c:pt>
                <c:pt idx="1170">
                  <c:v>6.263025150304574</c:v>
                </c:pt>
                <c:pt idx="1171">
                  <c:v>6.2684665543640135</c:v>
                </c:pt>
                <c:pt idx="1172">
                  <c:v>6.201503316422956</c:v>
                </c:pt>
                <c:pt idx="1173">
                  <c:v>6.1929538890627187</c:v>
                </c:pt>
                <c:pt idx="1174">
                  <c:v>6.1735967455744296</c:v>
                </c:pt>
                <c:pt idx="1175">
                  <c:v>6.129244344737506</c:v>
                </c:pt>
                <c:pt idx="1176">
                  <c:v>6.091293411595716</c:v>
                </c:pt>
                <c:pt idx="1177">
                  <c:v>6.0574187205634278</c:v>
                </c:pt>
                <c:pt idx="1178">
                  <c:v>6.0304497718811811</c:v>
                </c:pt>
                <c:pt idx="1179">
                  <c:v>5.9387018208673439</c:v>
                </c:pt>
                <c:pt idx="1180">
                  <c:v>5.8046180308963571</c:v>
                </c:pt>
                <c:pt idx="1181">
                  <c:v>5.6902285580461092</c:v>
                </c:pt>
                <c:pt idx="1182">
                  <c:v>5.7133665526850343</c:v>
                </c:pt>
                <c:pt idx="1183">
                  <c:v>5.826063648987553</c:v>
                </c:pt>
                <c:pt idx="1184">
                  <c:v>5.97584587323942</c:v>
                </c:pt>
                <c:pt idx="1185">
                  <c:v>6.0347010985809399</c:v>
                </c:pt>
                <c:pt idx="1186">
                  <c:v>5.9579214043768944</c:v>
                </c:pt>
                <c:pt idx="1187">
                  <c:v>5.9092397637965401</c:v>
                </c:pt>
                <c:pt idx="1188">
                  <c:v>5.9123222347729198</c:v>
                </c:pt>
                <c:pt idx="1189">
                  <c:v>5.9650827406185245</c:v>
                </c:pt>
                <c:pt idx="1190">
                  <c:v>6.0156531301151457</c:v>
                </c:pt>
                <c:pt idx="1191">
                  <c:v>5.9249430268381689</c:v>
                </c:pt>
                <c:pt idx="1192">
                  <c:v>5.9290750085891926</c:v>
                </c:pt>
                <c:pt idx="1193">
                  <c:v>5.8804419335186662</c:v>
                </c:pt>
                <c:pt idx="1194">
                  <c:v>5.7860351794810656</c:v>
                </c:pt>
                <c:pt idx="1195">
                  <c:v>5.7353747710970051</c:v>
                </c:pt>
                <c:pt idx="1196">
                  <c:v>5.7366827716529674</c:v>
                </c:pt>
                <c:pt idx="1197">
                  <c:v>5.7931061036747113</c:v>
                </c:pt>
                <c:pt idx="1198">
                  <c:v>5.911775078734868</c:v>
                </c:pt>
                <c:pt idx="1199">
                  <c:v>5.9953931714202984</c:v>
                </c:pt>
                <c:pt idx="1200">
                  <c:v>6.0521098292033741</c:v>
                </c:pt>
                <c:pt idx="1201">
                  <c:v>6.0474078923713241</c:v>
                </c:pt>
                <c:pt idx="1202">
                  <c:v>5.9767348586717546</c:v>
                </c:pt>
                <c:pt idx="1203">
                  <c:v>5.8652767383963775</c:v>
                </c:pt>
                <c:pt idx="1204">
                  <c:v>5.8021338279206871</c:v>
                </c:pt>
                <c:pt idx="1205">
                  <c:v>5.7119653719427781</c:v>
                </c:pt>
                <c:pt idx="1206">
                  <c:v>5.6122760758182633</c:v>
                </c:pt>
                <c:pt idx="1207">
                  <c:v>5.6135965737343305</c:v>
                </c:pt>
                <c:pt idx="1208">
                  <c:v>5.7227933265533455</c:v>
                </c:pt>
                <c:pt idx="1209">
                  <c:v>5.8472045834751079</c:v>
                </c:pt>
                <c:pt idx="1210">
                  <c:v>6.0024359597357426</c:v>
                </c:pt>
                <c:pt idx="1211">
                  <c:v>6.247583363879162</c:v>
                </c:pt>
                <c:pt idx="1212">
                  <c:v>6.4430033279330958</c:v>
                </c:pt>
                <c:pt idx="1213">
                  <c:v>6.5754550566075984</c:v>
                </c:pt>
                <c:pt idx="1214">
                  <c:v>6.7200964308644116</c:v>
                </c:pt>
                <c:pt idx="1215">
                  <c:v>6.7814737134348348</c:v>
                </c:pt>
                <c:pt idx="1216">
                  <c:v>6.7791856328813589</c:v>
                </c:pt>
                <c:pt idx="1217">
                  <c:v>6.6951055655184222</c:v>
                </c:pt>
                <c:pt idx="1218">
                  <c:v>6.5251748904785707</c:v>
                </c:pt>
                <c:pt idx="1219">
                  <c:v>6.2772206217360447</c:v>
                </c:pt>
                <c:pt idx="1220">
                  <c:v>5.9906713327784065</c:v>
                </c:pt>
                <c:pt idx="1221">
                  <c:v>5.6771505706297356</c:v>
                </c:pt>
                <c:pt idx="1222">
                  <c:v>5.4526445158924099</c:v>
                </c:pt>
                <c:pt idx="1223">
                  <c:v>5.295845431304123</c:v>
                </c:pt>
                <c:pt idx="1224">
                  <c:v>5.108512021950089</c:v>
                </c:pt>
                <c:pt idx="1225">
                  <c:v>4.966773413983117</c:v>
                </c:pt>
                <c:pt idx="1226">
                  <c:v>4.8635544472771821</c:v>
                </c:pt>
                <c:pt idx="1227">
                  <c:v>4.8882274891039845</c:v>
                </c:pt>
                <c:pt idx="1228">
                  <c:v>4.9508678447582248</c:v>
                </c:pt>
                <c:pt idx="1229">
                  <c:v>4.9489782574400856</c:v>
                </c:pt>
                <c:pt idx="1230">
                  <c:v>5.0275247744379401</c:v>
                </c:pt>
                <c:pt idx="1231">
                  <c:v>5.1303022889236614</c:v>
                </c:pt>
                <c:pt idx="1232">
                  <c:v>5.2734008302864748</c:v>
                </c:pt>
                <c:pt idx="1233">
                  <c:v>5.3744944865232442</c:v>
                </c:pt>
                <c:pt idx="1234">
                  <c:v>5.4889630117617223</c:v>
                </c:pt>
                <c:pt idx="1235">
                  <c:v>5.5386752910129795</c:v>
                </c:pt>
                <c:pt idx="1236">
                  <c:v>5.6281513216720613</c:v>
                </c:pt>
                <c:pt idx="1237">
                  <c:v>5.6321327294384513</c:v>
                </c:pt>
                <c:pt idx="1238">
                  <c:v>5.5753999586270977</c:v>
                </c:pt>
                <c:pt idx="1239">
                  <c:v>5.5095575778365733</c:v>
                </c:pt>
                <c:pt idx="1240">
                  <c:v>5.4465500545039687</c:v>
                </c:pt>
                <c:pt idx="1241">
                  <c:v>5.4470143479688007</c:v>
                </c:pt>
                <c:pt idx="1242">
                  <c:v>5.4754026875769277</c:v>
                </c:pt>
                <c:pt idx="1243">
                  <c:v>5.5341965075346025</c:v>
                </c:pt>
                <c:pt idx="1244">
                  <c:v>5.5656948415850449</c:v>
                </c:pt>
                <c:pt idx="1245">
                  <c:v>5.6750992516240988</c:v>
                </c:pt>
                <c:pt idx="1246">
                  <c:v>5.8597258545220665</c:v>
                </c:pt>
                <c:pt idx="1247">
                  <c:v>5.9269524595584002</c:v>
                </c:pt>
                <c:pt idx="1248">
                  <c:v>5.8533207356020132</c:v>
                </c:pt>
                <c:pt idx="1249">
                  <c:v>5.849497593602119</c:v>
                </c:pt>
                <c:pt idx="1250">
                  <c:v>5.7864662656406551</c:v>
                </c:pt>
                <c:pt idx="1251">
                  <c:v>5.6676366798081439</c:v>
                </c:pt>
                <c:pt idx="1252">
                  <c:v>5.6828685551631324</c:v>
                </c:pt>
                <c:pt idx="1253">
                  <c:v>5.7927041626486764</c:v>
                </c:pt>
                <c:pt idx="1254">
                  <c:v>5.8151396533553967</c:v>
                </c:pt>
                <c:pt idx="1255">
                  <c:v>5.7966688296290947</c:v>
                </c:pt>
                <c:pt idx="1256">
                  <c:v>5.8961605215188628</c:v>
                </c:pt>
                <c:pt idx="1257">
                  <c:v>6.0089978887356539</c:v>
                </c:pt>
                <c:pt idx="1258">
                  <c:v>6.0669276685974785</c:v>
                </c:pt>
                <c:pt idx="1259">
                  <c:v>6.1707953659515651</c:v>
                </c:pt>
                <c:pt idx="1260">
                  <c:v>6.2212931419001176</c:v>
                </c:pt>
                <c:pt idx="1261">
                  <c:v>6.2028559268230437</c:v>
                </c:pt>
                <c:pt idx="1262">
                  <c:v>6.2161029581273057</c:v>
                </c:pt>
                <c:pt idx="1263">
                  <c:v>6.2727112360425661</c:v>
                </c:pt>
                <c:pt idx="1264">
                  <c:v>6.382736088790077</c:v>
                </c:pt>
                <c:pt idx="1265">
                  <c:v>6.3333090121707585</c:v>
                </c:pt>
                <c:pt idx="1266">
                  <c:v>6.2186703462644832</c:v>
                </c:pt>
                <c:pt idx="1267">
                  <c:v>6.0508470524430189</c:v>
                </c:pt>
                <c:pt idx="1268">
                  <c:v>5.9017297687622348</c:v>
                </c:pt>
                <c:pt idx="1269">
                  <c:v>5.8320236456157843</c:v>
                </c:pt>
                <c:pt idx="1270">
                  <c:v>5.8428304116667391</c:v>
                </c:pt>
                <c:pt idx="1271">
                  <c:v>5.7693858346354183</c:v>
                </c:pt>
                <c:pt idx="1272">
                  <c:v>5.6132310862542241</c:v>
                </c:pt>
                <c:pt idx="1273">
                  <c:v>5.4341851231015283</c:v>
                </c:pt>
                <c:pt idx="1274">
                  <c:v>5.2721063656535714</c:v>
                </c:pt>
                <c:pt idx="1275">
                  <c:v>5.1980516167449036</c:v>
                </c:pt>
                <c:pt idx="1276">
                  <c:v>5.1542623059531705</c:v>
                </c:pt>
                <c:pt idx="1277">
                  <c:v>5.1057853989331869</c:v>
                </c:pt>
                <c:pt idx="1278">
                  <c:v>4.9795369497579616</c:v>
                </c:pt>
                <c:pt idx="1279">
                  <c:v>4.8618718482838226</c:v>
                </c:pt>
                <c:pt idx="1280">
                  <c:v>4.7904746593657208</c:v>
                </c:pt>
                <c:pt idx="1281">
                  <c:v>4.727452835065141</c:v>
                </c:pt>
                <c:pt idx="1282">
                  <c:v>4.6582298763287389</c:v>
                </c:pt>
                <c:pt idx="1283">
                  <c:v>4.6469396169523618</c:v>
                </c:pt>
                <c:pt idx="1284">
                  <c:v>4.6973083095651731</c:v>
                </c:pt>
                <c:pt idx="1285">
                  <c:v>4.8380857957074284</c:v>
                </c:pt>
                <c:pt idx="1286">
                  <c:v>4.9430499176039113</c:v>
                </c:pt>
                <c:pt idx="1287">
                  <c:v>5.0884701569334334</c:v>
                </c:pt>
                <c:pt idx="1288">
                  <c:v>5.2551188944040019</c:v>
                </c:pt>
                <c:pt idx="1289">
                  <c:v>5.3785320885516938</c:v>
                </c:pt>
                <c:pt idx="1290">
                  <c:v>5.4947882202160088</c:v>
                </c:pt>
                <c:pt idx="1291">
                  <c:v>5.6169344357599487</c:v>
                </c:pt>
                <c:pt idx="1292">
                  <c:v>5.7283458040551443</c:v>
                </c:pt>
                <c:pt idx="1293">
                  <c:v>5.7254665703403136</c:v>
                </c:pt>
                <c:pt idx="1294">
                  <c:v>5.7329588544279817</c:v>
                </c:pt>
                <c:pt idx="1295">
                  <c:v>5.7090894674324311</c:v>
                </c:pt>
                <c:pt idx="1296">
                  <c:v>5.6570540371625979</c:v>
                </c:pt>
                <c:pt idx="1297">
                  <c:v>5.5897477687762809</c:v>
                </c:pt>
                <c:pt idx="1298">
                  <c:v>5.5487455179045044</c:v>
                </c:pt>
                <c:pt idx="1299">
                  <c:v>5.5453988092837116</c:v>
                </c:pt>
                <c:pt idx="1300">
                  <c:v>5.4062565114191896</c:v>
                </c:pt>
                <c:pt idx="1301">
                  <c:v>5.2610473499082593</c:v>
                </c:pt>
                <c:pt idx="1302">
                  <c:v>5.282158111167325</c:v>
                </c:pt>
                <c:pt idx="1303">
                  <c:v>5.2971437207363321</c:v>
                </c:pt>
                <c:pt idx="1304">
                  <c:v>5.3238803679036559</c:v>
                </c:pt>
                <c:pt idx="1305">
                  <c:v>5.2938003155556626</c:v>
                </c:pt>
                <c:pt idx="1306">
                  <c:v>5.3191208174511493</c:v>
                </c:pt>
                <c:pt idx="1307">
                  <c:v>5.2736717206375525</c:v>
                </c:pt>
                <c:pt idx="1308">
                  <c:v>5.2616326686575867</c:v>
                </c:pt>
                <c:pt idx="1309">
                  <c:v>5.2128327867924895</c:v>
                </c:pt>
                <c:pt idx="1310">
                  <c:v>5.1775852690536732</c:v>
                </c:pt>
                <c:pt idx="1311">
                  <c:v>5.0509419542258289</c:v>
                </c:pt>
                <c:pt idx="1312">
                  <c:v>4.9576814571527592</c:v>
                </c:pt>
                <c:pt idx="1313">
                  <c:v>4.8833836754721434</c:v>
                </c:pt>
                <c:pt idx="1314">
                  <c:v>4.857564220176938</c:v>
                </c:pt>
                <c:pt idx="1315">
                  <c:v>4.8321919480813236</c:v>
                </c:pt>
                <c:pt idx="1316">
                  <c:v>4.796038967510321</c:v>
                </c:pt>
                <c:pt idx="1317">
                  <c:v>4.800619377388653</c:v>
                </c:pt>
                <c:pt idx="1318">
                  <c:v>4.8377385573526963</c:v>
                </c:pt>
                <c:pt idx="1319">
                  <c:v>4.8889926882541657</c:v>
                </c:pt>
                <c:pt idx="1320">
                  <c:v>4.9040884418801163</c:v>
                </c:pt>
                <c:pt idx="1321">
                  <c:v>5.0130943907062004</c:v>
                </c:pt>
                <c:pt idx="1322">
                  <c:v>5.1835954738557737</c:v>
                </c:pt>
                <c:pt idx="1323">
                  <c:v>5.3600842445553507</c:v>
                </c:pt>
                <c:pt idx="1324">
                  <c:v>5.6642798971006822</c:v>
                </c:pt>
                <c:pt idx="1325">
                  <c:v>5.8753283889906287</c:v>
                </c:pt>
                <c:pt idx="1326">
                  <c:v>6.0273306162533862</c:v>
                </c:pt>
                <c:pt idx="1327">
                  <c:v>6.1240718507798872</c:v>
                </c:pt>
                <c:pt idx="1328">
                  <c:v>6.1066331583695597</c:v>
                </c:pt>
                <c:pt idx="1329">
                  <c:v>6.0959768331926716</c:v>
                </c:pt>
                <c:pt idx="1330">
                  <c:v>6.1039033867432897</c:v>
                </c:pt>
                <c:pt idx="1331">
                  <c:v>6.0923791041892006</c:v>
                </c:pt>
                <c:pt idx="1332">
                  <c:v>6.1155827264752274</c:v>
                </c:pt>
                <c:pt idx="1333">
                  <c:v>6.1292106751041233</c:v>
                </c:pt>
                <c:pt idx="1334">
                  <c:v>6.0965644106214398</c:v>
                </c:pt>
                <c:pt idx="1335">
                  <c:v>6.1145236477606408</c:v>
                </c:pt>
                <c:pt idx="1336">
                  <c:v>6.1355553531301581</c:v>
                </c:pt>
                <c:pt idx="1337">
                  <c:v>6.139857976492185</c:v>
                </c:pt>
                <c:pt idx="1338">
                  <c:v>6.1678264879424578</c:v>
                </c:pt>
                <c:pt idx="1339">
                  <c:v>6.1813649480949131</c:v>
                </c:pt>
                <c:pt idx="1340">
                  <c:v>6.1856952021016003</c:v>
                </c:pt>
                <c:pt idx="1341">
                  <c:v>6.2720708631146262</c:v>
                </c:pt>
                <c:pt idx="1342">
                  <c:v>6.358702307035939</c:v>
                </c:pt>
                <c:pt idx="1343">
                  <c:v>6.4422102876948983</c:v>
                </c:pt>
                <c:pt idx="1344">
                  <c:v>6.5530538688750113</c:v>
                </c:pt>
                <c:pt idx="1345">
                  <c:v>6.6733103329804058</c:v>
                </c:pt>
                <c:pt idx="1346">
                  <c:v>6.7030389754215829</c:v>
                </c:pt>
                <c:pt idx="1347">
                  <c:v>6.7152988878801958</c:v>
                </c:pt>
                <c:pt idx="1348">
                  <c:v>6.7321555386907805</c:v>
                </c:pt>
                <c:pt idx="1349">
                  <c:v>6.816741835515379</c:v>
                </c:pt>
                <c:pt idx="1350">
                  <c:v>6.9237999325353838</c:v>
                </c:pt>
                <c:pt idx="1351">
                  <c:v>6.9967499963662156</c:v>
                </c:pt>
                <c:pt idx="1352">
                  <c:v>6.9781156632788681</c:v>
                </c:pt>
                <c:pt idx="1353">
                  <c:v>6.9606287276004055</c:v>
                </c:pt>
                <c:pt idx="1354">
                  <c:v>6.9888509706663786</c:v>
                </c:pt>
                <c:pt idx="1355">
                  <c:v>6.9808885599237884</c:v>
                </c:pt>
                <c:pt idx="1356">
                  <c:v>6.8205987573535785</c:v>
                </c:pt>
                <c:pt idx="1357">
                  <c:v>6.7037854792263003</c:v>
                </c:pt>
                <c:pt idx="1358">
                  <c:v>6.6945354689673886</c:v>
                </c:pt>
                <c:pt idx="1359">
                  <c:v>6.7382997701611718</c:v>
                </c:pt>
                <c:pt idx="1360">
                  <c:v>6.8169632691566919</c:v>
                </c:pt>
                <c:pt idx="1361">
                  <c:v>6.9396918972351358</c:v>
                </c:pt>
                <c:pt idx="1362">
                  <c:v>7.066990794700609</c:v>
                </c:pt>
                <c:pt idx="1363">
                  <c:v>7.1144142290911923</c:v>
                </c:pt>
                <c:pt idx="1364">
                  <c:v>7.1081856959159877</c:v>
                </c:pt>
                <c:pt idx="1365">
                  <c:v>6.967483248984867</c:v>
                </c:pt>
                <c:pt idx="1366">
                  <c:v>6.7739796006622859</c:v>
                </c:pt>
                <c:pt idx="1367">
                  <c:v>6.5576556098082177</c:v>
                </c:pt>
                <c:pt idx="1368">
                  <c:v>6.4613442614516803</c:v>
                </c:pt>
                <c:pt idx="1369">
                  <c:v>6.5195084580042222</c:v>
                </c:pt>
                <c:pt idx="1370">
                  <c:v>6.6343539819959023</c:v>
                </c:pt>
                <c:pt idx="1371">
                  <c:v>6.7686674264639608</c:v>
                </c:pt>
                <c:pt idx="1372">
                  <c:v>6.8397607585365376</c:v>
                </c:pt>
                <c:pt idx="1373">
                  <c:v>6.9023643157027301</c:v>
                </c:pt>
                <c:pt idx="1374">
                  <c:v>6.9381325637824451</c:v>
                </c:pt>
                <c:pt idx="1375">
                  <c:v>6.9353192763678422</c:v>
                </c:pt>
                <c:pt idx="1376">
                  <c:v>6.9703849365923141</c:v>
                </c:pt>
                <c:pt idx="1377">
                  <c:v>7.060864438765595</c:v>
                </c:pt>
                <c:pt idx="1378">
                  <c:v>7.1485060327756162</c:v>
                </c:pt>
                <c:pt idx="1379">
                  <c:v>7.2276555832156104</c:v>
                </c:pt>
                <c:pt idx="1380">
                  <c:v>7.2465004910747854</c:v>
                </c:pt>
                <c:pt idx="1381">
                  <c:v>7.2240325063546829</c:v>
                </c:pt>
                <c:pt idx="1382">
                  <c:v>7.1489525771472424</c:v>
                </c:pt>
                <c:pt idx="1383">
                  <c:v>7.1130113636153753</c:v>
                </c:pt>
                <c:pt idx="1384">
                  <c:v>7.0329956159820766</c:v>
                </c:pt>
                <c:pt idx="1385">
                  <c:v>6.8757917596295961</c:v>
                </c:pt>
                <c:pt idx="1386">
                  <c:v>6.7029036502650268</c:v>
                </c:pt>
                <c:pt idx="1387">
                  <c:v>6.7315957297595039</c:v>
                </c:pt>
                <c:pt idx="1388">
                  <c:v>6.7713253017104247</c:v>
                </c:pt>
                <c:pt idx="1389">
                  <c:v>6.760079791784281</c:v>
                </c:pt>
                <c:pt idx="1390">
                  <c:v>6.667721757299665</c:v>
                </c:pt>
                <c:pt idx="1391">
                  <c:v>6.569372526893372</c:v>
                </c:pt>
                <c:pt idx="1392">
                  <c:v>6.4795864170656277</c:v>
                </c:pt>
                <c:pt idx="1393">
                  <c:v>6.4732903258679597</c:v>
                </c:pt>
                <c:pt idx="1394">
                  <c:v>6.4626320392607086</c:v>
                </c:pt>
                <c:pt idx="1395">
                  <c:v>6.4234400638355869</c:v>
                </c:pt>
                <c:pt idx="1396">
                  <c:v>6.2775400737456675</c:v>
                </c:pt>
                <c:pt idx="1397">
                  <c:v>6.0402774216858166</c:v>
                </c:pt>
                <c:pt idx="1398">
                  <c:v>5.9166280161796934</c:v>
                </c:pt>
                <c:pt idx="1399">
                  <c:v>5.7611144952367441</c:v>
                </c:pt>
                <c:pt idx="1400">
                  <c:v>5.6402407119489721</c:v>
                </c:pt>
                <c:pt idx="1401">
                  <c:v>5.5903717502891235</c:v>
                </c:pt>
                <c:pt idx="1402">
                  <c:v>5.4913516115608321</c:v>
                </c:pt>
                <c:pt idx="1403">
                  <c:v>5.3208273519050477</c:v>
                </c:pt>
                <c:pt idx="1404">
                  <c:v>5.0955709687771753</c:v>
                </c:pt>
                <c:pt idx="1405">
                  <c:v>5.0048881524705813</c:v>
                </c:pt>
                <c:pt idx="1406">
                  <c:v>4.8805207410263014</c:v>
                </c:pt>
                <c:pt idx="1407">
                  <c:v>4.7782418907539732</c:v>
                </c:pt>
                <c:pt idx="1408">
                  <c:v>4.7506971197271035</c:v>
                </c:pt>
                <c:pt idx="1409">
                  <c:v>4.7708112951848802</c:v>
                </c:pt>
                <c:pt idx="1410">
                  <c:v>4.7123324898753713</c:v>
                </c:pt>
                <c:pt idx="1411">
                  <c:v>4.674945342000699</c:v>
                </c:pt>
                <c:pt idx="1412">
                  <c:v>4.6546219503748212</c:v>
                </c:pt>
                <c:pt idx="1413">
                  <c:v>4.5505856641533304</c:v>
                </c:pt>
                <c:pt idx="1414">
                  <c:v>4.4117158907083889</c:v>
                </c:pt>
                <c:pt idx="1415">
                  <c:v>4.2901092110546717</c:v>
                </c:pt>
                <c:pt idx="1416">
                  <c:v>4.1800139977594348</c:v>
                </c:pt>
                <c:pt idx="1417">
                  <c:v>4.1415925038455237</c:v>
                </c:pt>
                <c:pt idx="1418">
                  <c:v>4.2038016616182787</c:v>
                </c:pt>
                <c:pt idx="1419">
                  <c:v>4.3088889772249956</c:v>
                </c:pt>
                <c:pt idx="1420">
                  <c:v>4.417279995357978</c:v>
                </c:pt>
                <c:pt idx="1421">
                  <c:v>4.4468691995679199</c:v>
                </c:pt>
                <c:pt idx="1422">
                  <c:v>4.4514151251872383</c:v>
                </c:pt>
                <c:pt idx="1423">
                  <c:v>4.434010381088509</c:v>
                </c:pt>
                <c:pt idx="1424">
                  <c:v>4.4730161459476943</c:v>
                </c:pt>
                <c:pt idx="1425">
                  <c:v>4.476603091554745</c:v>
                </c:pt>
                <c:pt idx="1426">
                  <c:v>4.3746559957339244</c:v>
                </c:pt>
                <c:pt idx="1427">
                  <c:v>4.3390119828304039</c:v>
                </c:pt>
                <c:pt idx="1428">
                  <c:v>4.3942061646367128</c:v>
                </c:pt>
                <c:pt idx="1429">
                  <c:v>4.5150438965866613</c:v>
                </c:pt>
                <c:pt idx="1430">
                  <c:v>4.6001088179609084</c:v>
                </c:pt>
                <c:pt idx="1431">
                  <c:v>4.6618538621235315</c:v>
                </c:pt>
                <c:pt idx="1432">
                  <c:v>4.7380416202894908</c:v>
                </c:pt>
                <c:pt idx="1433">
                  <c:v>4.7971517128903347</c:v>
                </c:pt>
                <c:pt idx="1434">
                  <c:v>4.8605611326226805</c:v>
                </c:pt>
                <c:pt idx="1435">
                  <c:v>4.8511549223809807</c:v>
                </c:pt>
                <c:pt idx="1436">
                  <c:v>4.8272608454391923</c:v>
                </c:pt>
                <c:pt idx="1437">
                  <c:v>4.7749607940269581</c:v>
                </c:pt>
                <c:pt idx="1438">
                  <c:v>4.7860962246222263</c:v>
                </c:pt>
                <c:pt idx="1439">
                  <c:v>4.8372332206688</c:v>
                </c:pt>
                <c:pt idx="1440">
                  <c:v>4.8663155218534868</c:v>
                </c:pt>
                <c:pt idx="1441">
                  <c:v>4.8318301122259815</c:v>
                </c:pt>
                <c:pt idx="1442">
                  <c:v>4.8414697901717192</c:v>
                </c:pt>
                <c:pt idx="1443">
                  <c:v>4.873516925572404</c:v>
                </c:pt>
                <c:pt idx="1444">
                  <c:v>4.8601776700947736</c:v>
                </c:pt>
                <c:pt idx="1445">
                  <c:v>4.9459126239210747</c:v>
                </c:pt>
                <c:pt idx="1446">
                  <c:v>5.1026168177944902</c:v>
                </c:pt>
                <c:pt idx="1447">
                  <c:v>5.3063447420447316</c:v>
                </c:pt>
                <c:pt idx="1448">
                  <c:v>5.5983178177043378</c:v>
                </c:pt>
                <c:pt idx="1449">
                  <c:v>5.8419294838262346</c:v>
                </c:pt>
                <c:pt idx="1450">
                  <c:v>5.9495770874164595</c:v>
                </c:pt>
                <c:pt idx="1451">
                  <c:v>6.0588307902688401</c:v>
                </c:pt>
                <c:pt idx="1452">
                  <c:v>6.1344051481527702</c:v>
                </c:pt>
                <c:pt idx="1453">
                  <c:v>6.1925740282702746</c:v>
                </c:pt>
                <c:pt idx="1454">
                  <c:v>6.2385029229550488</c:v>
                </c:pt>
                <c:pt idx="1455">
                  <c:v>6.3568434732908257</c:v>
                </c:pt>
                <c:pt idx="1456">
                  <c:v>6.343558102966286</c:v>
                </c:pt>
                <c:pt idx="1457">
                  <c:v>6.3271367340317282</c:v>
                </c:pt>
                <c:pt idx="1458">
                  <c:v>6.2950448275767279</c:v>
                </c:pt>
                <c:pt idx="1459">
                  <c:v>6.1835244274143175</c:v>
                </c:pt>
                <c:pt idx="1460">
                  <c:v>6.1725642197629567</c:v>
                </c:pt>
                <c:pt idx="1461">
                  <c:v>6.0774670099873056</c:v>
                </c:pt>
                <c:pt idx="1462">
                  <c:v>6.0636780966442654</c:v>
                </c:pt>
                <c:pt idx="1463">
                  <c:v>6.1414540828226629</c:v>
                </c:pt>
                <c:pt idx="1464">
                  <c:v>6.1733818260578914</c:v>
                </c:pt>
                <c:pt idx="1465">
                  <c:v>6.1909784227073068</c:v>
                </c:pt>
                <c:pt idx="1466">
                  <c:v>6.19017240162664</c:v>
                </c:pt>
                <c:pt idx="1467">
                  <c:v>6.1425165930527994</c:v>
                </c:pt>
                <c:pt idx="1468">
                  <c:v>5.9880828665974297</c:v>
                </c:pt>
                <c:pt idx="1469">
                  <c:v>5.7861494089049312</c:v>
                </c:pt>
                <c:pt idx="1470">
                  <c:v>5.6268585690846606</c:v>
                </c:pt>
                <c:pt idx="1471">
                  <c:v>5.4697723484555247</c:v>
                </c:pt>
                <c:pt idx="1472">
                  <c:v>5.346311437262905</c:v>
                </c:pt>
                <c:pt idx="1473">
                  <c:v>5.2442802422639909</c:v>
                </c:pt>
                <c:pt idx="1474">
                  <c:v>5.2635812730332772</c:v>
                </c:pt>
                <c:pt idx="1475">
                  <c:v>5.330431977272716</c:v>
                </c:pt>
                <c:pt idx="1476">
                  <c:v>5.3228093511806343</c:v>
                </c:pt>
                <c:pt idx="1477">
                  <c:v>5.3330554964755041</c:v>
                </c:pt>
                <c:pt idx="1478">
                  <c:v>5.3419454253267542</c:v>
                </c:pt>
                <c:pt idx="1479">
                  <c:v>5.4097334412758418</c:v>
                </c:pt>
                <c:pt idx="1480">
                  <c:v>5.5748721806588115</c:v>
                </c:pt>
                <c:pt idx="1481">
                  <c:v>5.688256118332859</c:v>
                </c:pt>
                <c:pt idx="1482">
                  <c:v>5.6231282634749533</c:v>
                </c:pt>
                <c:pt idx="1483">
                  <c:v>5.5969737630447156</c:v>
                </c:pt>
                <c:pt idx="1484">
                  <c:v>5.6090412694853011</c:v>
                </c:pt>
                <c:pt idx="1485">
                  <c:v>5.6433104831440852</c:v>
                </c:pt>
                <c:pt idx="1486">
                  <c:v>5.6643107164756037</c:v>
                </c:pt>
                <c:pt idx="1487">
                  <c:v>5.6133699733011788</c:v>
                </c:pt>
                <c:pt idx="1488">
                  <c:v>5.5398736314808659</c:v>
                </c:pt>
                <c:pt idx="1489">
                  <c:v>5.4694950560709037</c:v>
                </c:pt>
                <c:pt idx="1490">
                  <c:v>5.4066015115357429</c:v>
                </c:pt>
                <c:pt idx="1491">
                  <c:v>5.2956539837833114</c:v>
                </c:pt>
                <c:pt idx="1492">
                  <c:v>5.2484338753998179</c:v>
                </c:pt>
                <c:pt idx="1493">
                  <c:v>5.2280119739950912</c:v>
                </c:pt>
                <c:pt idx="1494">
                  <c:v>5.2519355041563065</c:v>
                </c:pt>
                <c:pt idx="1495">
                  <c:v>5.2153211326136963</c:v>
                </c:pt>
                <c:pt idx="1496">
                  <c:v>5.1750221330075981</c:v>
                </c:pt>
                <c:pt idx="1497">
                  <c:v>5.1866343316167143</c:v>
                </c:pt>
                <c:pt idx="1498">
                  <c:v>5.265871308021171</c:v>
                </c:pt>
                <c:pt idx="1499">
                  <c:v>5.4343342397399654</c:v>
                </c:pt>
                <c:pt idx="1500">
                  <c:v>5.5596786761660164</c:v>
                </c:pt>
                <c:pt idx="1501">
                  <c:v>5.6124141755041101</c:v>
                </c:pt>
                <c:pt idx="1502">
                  <c:v>5.5656367993377849</c:v>
                </c:pt>
                <c:pt idx="1503">
                  <c:v>5.4753215310103958</c:v>
                </c:pt>
                <c:pt idx="1504">
                  <c:v>5.3599775914416785</c:v>
                </c:pt>
                <c:pt idx="1505">
                  <c:v>5.2858827002004203</c:v>
                </c:pt>
                <c:pt idx="1506">
                  <c:v>5.0888763605007536</c:v>
                </c:pt>
                <c:pt idx="1507">
                  <c:v>4.9046605773946066</c:v>
                </c:pt>
                <c:pt idx="1508">
                  <c:v>4.7454787550773885</c:v>
                </c:pt>
                <c:pt idx="1509">
                  <c:v>4.6192337340623082</c:v>
                </c:pt>
                <c:pt idx="1510">
                  <c:v>4.6161286111732336</c:v>
                </c:pt>
                <c:pt idx="1511">
                  <c:v>4.6890877639352881</c:v>
                </c:pt>
                <c:pt idx="1512">
                  <c:v>4.8149917597143803</c:v>
                </c:pt>
                <c:pt idx="1513">
                  <c:v>4.9337030614754172</c:v>
                </c:pt>
                <c:pt idx="1514">
                  <c:v>5.0131430173764455</c:v>
                </c:pt>
                <c:pt idx="1515">
                  <c:v>5.0973377331691267</c:v>
                </c:pt>
                <c:pt idx="1516">
                  <c:v>5.3362695703746788</c:v>
                </c:pt>
                <c:pt idx="1517">
                  <c:v>5.5383518650688632</c:v>
                </c:pt>
                <c:pt idx="1518">
                  <c:v>5.7235090095511039</c:v>
                </c:pt>
                <c:pt idx="1519">
                  <c:v>5.7557126286870961</c:v>
                </c:pt>
                <c:pt idx="1520">
                  <c:v>5.7737710801797801</c:v>
                </c:pt>
                <c:pt idx="1521">
                  <c:v>5.8596941569119005</c:v>
                </c:pt>
                <c:pt idx="1522">
                  <c:v>5.9462263495406402</c:v>
                </c:pt>
                <c:pt idx="1523">
                  <c:v>5.9868538917990035</c:v>
                </c:pt>
                <c:pt idx="1524">
                  <c:v>6.1067489234167054</c:v>
                </c:pt>
                <c:pt idx="1525">
                  <c:v>6.2485726298847233</c:v>
                </c:pt>
                <c:pt idx="1526">
                  <c:v>6.4189737439098868</c:v>
                </c:pt>
                <c:pt idx="1527">
                  <c:v>6.5083733872746778</c:v>
                </c:pt>
                <c:pt idx="1528">
                  <c:v>6.4139882404383188</c:v>
                </c:pt>
                <c:pt idx="1529">
                  <c:v>6.391956744401579</c:v>
                </c:pt>
                <c:pt idx="1530">
                  <c:v>6.4580775155369379</c:v>
                </c:pt>
                <c:pt idx="1531">
                  <c:v>6.5312037443697069</c:v>
                </c:pt>
                <c:pt idx="1532">
                  <c:v>6.5944152601545598</c:v>
                </c:pt>
                <c:pt idx="1533">
                  <c:v>6.5699499606696072</c:v>
                </c:pt>
                <c:pt idx="1534">
                  <c:v>6.5366157752508229</c:v>
                </c:pt>
                <c:pt idx="1535">
                  <c:v>6.5454988479735148</c:v>
                </c:pt>
                <c:pt idx="1536">
                  <c:v>6.5433221802732868</c:v>
                </c:pt>
                <c:pt idx="1537">
                  <c:v>6.495285738664978</c:v>
                </c:pt>
                <c:pt idx="1538">
                  <c:v>6.3886390935417356</c:v>
                </c:pt>
                <c:pt idx="1539">
                  <c:v>6.2915311746937705</c:v>
                </c:pt>
                <c:pt idx="1540">
                  <c:v>6.2724615091826461</c:v>
                </c:pt>
                <c:pt idx="1541">
                  <c:v>6.2631447242603766</c:v>
                </c:pt>
                <c:pt idx="1542">
                  <c:v>6.3053538326575591</c:v>
                </c:pt>
                <c:pt idx="1543">
                  <c:v>6.380849716566944</c:v>
                </c:pt>
                <c:pt idx="1544">
                  <c:v>6.5248889089885465</c:v>
                </c:pt>
                <c:pt idx="1545">
                  <c:v>6.5719474796709214</c:v>
                </c:pt>
                <c:pt idx="1546">
                  <c:v>6.5207877521851279</c:v>
                </c:pt>
                <c:pt idx="1547">
                  <c:v>6.4760287081283812</c:v>
                </c:pt>
                <c:pt idx="1548">
                  <c:v>6.4704693644881299</c:v>
                </c:pt>
                <c:pt idx="1549">
                  <c:v>6.4702718435263495</c:v>
                </c:pt>
                <c:pt idx="1550">
                  <c:v>6.450243738675673</c:v>
                </c:pt>
                <c:pt idx="1551">
                  <c:v>6.4487954661097939</c:v>
                </c:pt>
                <c:pt idx="1552">
                  <c:v>6.5222505741396652</c:v>
                </c:pt>
                <c:pt idx="1553">
                  <c:v>6.5914553851947364</c:v>
                </c:pt>
                <c:pt idx="1554">
                  <c:v>6.7352528125227735</c:v>
                </c:pt>
                <c:pt idx="1555">
                  <c:v>6.9197806621546372</c:v>
                </c:pt>
                <c:pt idx="1556">
                  <c:v>7.1076214211763258</c:v>
                </c:pt>
                <c:pt idx="1557">
                  <c:v>7.3504554504220527</c:v>
                </c:pt>
                <c:pt idx="1558">
                  <c:v>7.6961651439622702</c:v>
                </c:pt>
                <c:pt idx="1559">
                  <c:v>7.9353237097100324</c:v>
                </c:pt>
                <c:pt idx="1560">
                  <c:v>8.0947673648233458</c:v>
                </c:pt>
                <c:pt idx="1561">
                  <c:v>8.2055000781991119</c:v>
                </c:pt>
                <c:pt idx="1562">
                  <c:v>8.1697850674008414</c:v>
                </c:pt>
                <c:pt idx="1563">
                  <c:v>8.1225127688997372</c:v>
                </c:pt>
                <c:pt idx="1564">
                  <c:v>7.9926036441997637</c:v>
                </c:pt>
                <c:pt idx="1565">
                  <c:v>7.8902043052215571</c:v>
                </c:pt>
                <c:pt idx="1566">
                  <c:v>7.805799824434458</c:v>
                </c:pt>
                <c:pt idx="1567">
                  <c:v>7.7517649900723118</c:v>
                </c:pt>
                <c:pt idx="1568">
                  <c:v>7.6974542879719454</c:v>
                </c:pt>
                <c:pt idx="1569">
                  <c:v>7.6956509213126756</c:v>
                </c:pt>
                <c:pt idx="1570">
                  <c:v>7.6769043960505225</c:v>
                </c:pt>
                <c:pt idx="1571">
                  <c:v>7.6626169909183268</c:v>
                </c:pt>
                <c:pt idx="1572">
                  <c:v>7.7406673362139466</c:v>
                </c:pt>
                <c:pt idx="1573">
                  <c:v>7.8456979552160693</c:v>
                </c:pt>
                <c:pt idx="1574">
                  <c:v>8.0225731106455971</c:v>
                </c:pt>
                <c:pt idx="1575">
                  <c:v>8.1216930267934409</c:v>
                </c:pt>
                <c:pt idx="1576">
                  <c:v>8.1145386590818855</c:v>
                </c:pt>
                <c:pt idx="1577">
                  <c:v>8.1373849808772984</c:v>
                </c:pt>
                <c:pt idx="1578">
                  <c:v>8.1033880301995698</c:v>
                </c:pt>
                <c:pt idx="1579">
                  <c:v>7.8872804625018569</c:v>
                </c:pt>
                <c:pt idx="1580">
                  <c:v>7.6489925464377064</c:v>
                </c:pt>
                <c:pt idx="1581">
                  <c:v>7.5797420892712726</c:v>
                </c:pt>
                <c:pt idx="1582">
                  <c:v>7.5180331485770564</c:v>
                </c:pt>
                <c:pt idx="1583">
                  <c:v>7.5059746921625923</c:v>
                </c:pt>
                <c:pt idx="1584">
                  <c:v>7.4628033282153075</c:v>
                </c:pt>
                <c:pt idx="1585">
                  <c:v>7.3372654978412557</c:v>
                </c:pt>
                <c:pt idx="1586">
                  <c:v>7.2076737682522953</c:v>
                </c:pt>
                <c:pt idx="1587">
                  <c:v>7.087936922781557</c:v>
                </c:pt>
                <c:pt idx="1588">
                  <c:v>6.9194112191030115</c:v>
                </c:pt>
                <c:pt idx="1589">
                  <c:v>6.7394618187264443</c:v>
                </c:pt>
                <c:pt idx="1590">
                  <c:v>6.5624569192046218</c:v>
                </c:pt>
                <c:pt idx="1591">
                  <c:v>6.4758649971854414</c:v>
                </c:pt>
                <c:pt idx="1592">
                  <c:v>6.5299385151008655</c:v>
                </c:pt>
                <c:pt idx="1593">
                  <c:v>6.5343569546193621</c:v>
                </c:pt>
                <c:pt idx="1594">
                  <c:v>6.585633376084485</c:v>
                </c:pt>
                <c:pt idx="1595">
                  <c:v>6.6035480141751934</c:v>
                </c:pt>
                <c:pt idx="1596">
                  <c:v>6.6494523239396583</c:v>
                </c:pt>
                <c:pt idx="1597">
                  <c:v>6.6873735181562965</c:v>
                </c:pt>
                <c:pt idx="1598">
                  <c:v>6.7168539128554663</c:v>
                </c:pt>
                <c:pt idx="1599">
                  <c:v>6.7115007720042659</c:v>
                </c:pt>
                <c:pt idx="1600">
                  <c:v>6.5260409655144942</c:v>
                </c:pt>
                <c:pt idx="1601">
                  <c:v>6.4092624798106037</c:v>
                </c:pt>
                <c:pt idx="1602">
                  <c:v>6.3911063289739545</c:v>
                </c:pt>
                <c:pt idx="1603">
                  <c:v>6.3152505848503964</c:v>
                </c:pt>
                <c:pt idx="1604">
                  <c:v>6.2553402381470393</c:v>
                </c:pt>
                <c:pt idx="1605">
                  <c:v>6.2885108586703637</c:v>
                </c:pt>
                <c:pt idx="1606">
                  <c:v>6.4839117248197571</c:v>
                </c:pt>
                <c:pt idx="1607">
                  <c:v>6.7001399974535527</c:v>
                </c:pt>
                <c:pt idx="1608">
                  <c:v>6.8658858287040658</c:v>
                </c:pt>
                <c:pt idx="1609">
                  <c:v>6.9591001753441057</c:v>
                </c:pt>
                <c:pt idx="1610">
                  <c:v>6.9836666913008587</c:v>
                </c:pt>
                <c:pt idx="1611">
                  <c:v>6.9898137543692478</c:v>
                </c:pt>
                <c:pt idx="1612">
                  <c:v>6.9330439239506587</c:v>
                </c:pt>
                <c:pt idx="1613">
                  <c:v>6.8877298720589311</c:v>
                </c:pt>
                <c:pt idx="1614">
                  <c:v>6.8556724793989474</c:v>
                </c:pt>
                <c:pt idx="1615">
                  <c:v>6.8645395456228204</c:v>
                </c:pt>
                <c:pt idx="1616">
                  <c:v>6.905861456315102</c:v>
                </c:pt>
                <c:pt idx="1617">
                  <c:v>6.9501435140753767</c:v>
                </c:pt>
                <c:pt idx="1618">
                  <c:v>7.0093065687324776</c:v>
                </c:pt>
                <c:pt idx="1619">
                  <c:v>7.0740377812105262</c:v>
                </c:pt>
                <c:pt idx="1620">
                  <c:v>7.0804494242971598</c:v>
                </c:pt>
                <c:pt idx="1621">
                  <c:v>7.0186528434129745</c:v>
                </c:pt>
                <c:pt idx="1622">
                  <c:v>6.9257323314522488</c:v>
                </c:pt>
                <c:pt idx="1623">
                  <c:v>6.8186407085055158</c:v>
                </c:pt>
                <c:pt idx="1624">
                  <c:v>6.6946473268213458</c:v>
                </c:pt>
                <c:pt idx="1625">
                  <c:v>6.5281280241628883</c:v>
                </c:pt>
                <c:pt idx="1626">
                  <c:v>6.4463749783407378</c:v>
                </c:pt>
                <c:pt idx="1627">
                  <c:v>6.3407019472476041</c:v>
                </c:pt>
                <c:pt idx="1628">
                  <c:v>6.3237601865910191</c:v>
                </c:pt>
                <c:pt idx="1629">
                  <c:v>6.2617967595006458</c:v>
                </c:pt>
                <c:pt idx="1630">
                  <c:v>6.1150988722979704</c:v>
                </c:pt>
                <c:pt idx="1631">
                  <c:v>5.9135080728871907</c:v>
                </c:pt>
                <c:pt idx="1632">
                  <c:v>5.6144715635831197</c:v>
                </c:pt>
                <c:pt idx="1633">
                  <c:v>5.4926657017057288</c:v>
                </c:pt>
                <c:pt idx="1634">
                  <c:v>5.4392898411092823</c:v>
                </c:pt>
                <c:pt idx="1635">
                  <c:v>5.478773680818624</c:v>
                </c:pt>
                <c:pt idx="1636">
                  <c:v>5.4523399449983998</c:v>
                </c:pt>
                <c:pt idx="1637">
                  <c:v>5.397766048124601</c:v>
                </c:pt>
                <c:pt idx="1638">
                  <c:v>5.3111752717641085</c:v>
                </c:pt>
                <c:pt idx="1639">
                  <c:v>5.2012269870443433</c:v>
                </c:pt>
                <c:pt idx="1640">
                  <c:v>5.1190098873789047</c:v>
                </c:pt>
                <c:pt idx="1641">
                  <c:v>5.0295539191153269</c:v>
                </c:pt>
                <c:pt idx="1642">
                  <c:v>5.0025893075760584</c:v>
                </c:pt>
                <c:pt idx="1643">
                  <c:v>4.9909691435318839</c:v>
                </c:pt>
                <c:pt idx="1644">
                  <c:v>4.9749673813649222</c:v>
                </c:pt>
                <c:pt idx="1645">
                  <c:v>4.96573536111912</c:v>
                </c:pt>
                <c:pt idx="1646">
                  <c:v>4.9913209381652379</c:v>
                </c:pt>
                <c:pt idx="1647">
                  <c:v>5.0221153415254527</c:v>
                </c:pt>
                <c:pt idx="1648">
                  <c:v>5.0449141849200814</c:v>
                </c:pt>
                <c:pt idx="1649">
                  <c:v>5.1052426128875252</c:v>
                </c:pt>
                <c:pt idx="1650">
                  <c:v>5.1234875061525669</c:v>
                </c:pt>
                <c:pt idx="1651">
                  <c:v>5.1006687207759942</c:v>
                </c:pt>
                <c:pt idx="1652">
                  <c:v>5.129419097955644</c:v>
                </c:pt>
                <c:pt idx="1653">
                  <c:v>5.1706027853216252</c:v>
                </c:pt>
                <c:pt idx="1654">
                  <c:v>5.2061156383280833</c:v>
                </c:pt>
                <c:pt idx="1655">
                  <c:v>5.1557001551936121</c:v>
                </c:pt>
                <c:pt idx="1656">
                  <c:v>5.2193554827998181</c:v>
                </c:pt>
                <c:pt idx="1657">
                  <c:v>5.2598146469850393</c:v>
                </c:pt>
                <c:pt idx="1658">
                  <c:v>5.2856383620372061</c:v>
                </c:pt>
                <c:pt idx="1659">
                  <c:v>5.3279051819607757</c:v>
                </c:pt>
                <c:pt idx="1660">
                  <c:v>5.4033371126910836</c:v>
                </c:pt>
                <c:pt idx="1661">
                  <c:v>5.4167960482284716</c:v>
                </c:pt>
                <c:pt idx="1662">
                  <c:v>5.4624568620286276</c:v>
                </c:pt>
                <c:pt idx="1663">
                  <c:v>5.4106090807214979</c:v>
                </c:pt>
                <c:pt idx="1664">
                  <c:v>5.3833480191765499</c:v>
                </c:pt>
                <c:pt idx="1665">
                  <c:v>5.2999259886848824</c:v>
                </c:pt>
                <c:pt idx="1666">
                  <c:v>5.1382994537972131</c:v>
                </c:pt>
                <c:pt idx="1667">
                  <c:v>4.9881206294692948</c:v>
                </c:pt>
                <c:pt idx="1668">
                  <c:v>4.8568173778649015</c:v>
                </c:pt>
                <c:pt idx="1669">
                  <c:v>4.8113480808938629</c:v>
                </c:pt>
                <c:pt idx="1670">
                  <c:v>4.7651171530826764</c:v>
                </c:pt>
                <c:pt idx="1671">
                  <c:v>4.7234048443497629</c:v>
                </c:pt>
                <c:pt idx="1672">
                  <c:v>4.7176161243138441</c:v>
                </c:pt>
                <c:pt idx="1673">
                  <c:v>4.7650142390824133</c:v>
                </c:pt>
                <c:pt idx="1674">
                  <c:v>4.8501400958300565</c:v>
                </c:pt>
                <c:pt idx="1675">
                  <c:v>4.8978153655572321</c:v>
                </c:pt>
                <c:pt idx="1676">
                  <c:v>4.9697795207013558</c:v>
                </c:pt>
                <c:pt idx="1677">
                  <c:v>4.956133239741872</c:v>
                </c:pt>
                <c:pt idx="1678">
                  <c:v>4.906277141532116</c:v>
                </c:pt>
                <c:pt idx="1679">
                  <c:v>4.835186515098429</c:v>
                </c:pt>
                <c:pt idx="1680">
                  <c:v>4.7771387369082339</c:v>
                </c:pt>
                <c:pt idx="1681">
                  <c:v>4.7458253899786849</c:v>
                </c:pt>
                <c:pt idx="1682">
                  <c:v>4.7244323856743193</c:v>
                </c:pt>
                <c:pt idx="1683">
                  <c:v>4.773246079505177</c:v>
                </c:pt>
                <c:pt idx="1684">
                  <c:v>4.9393931381774792</c:v>
                </c:pt>
                <c:pt idx="1685">
                  <c:v>5.1160044952856127</c:v>
                </c:pt>
                <c:pt idx="1686">
                  <c:v>5.2386808120441382</c:v>
                </c:pt>
                <c:pt idx="1687">
                  <c:v>5.2263783547535771</c:v>
                </c:pt>
                <c:pt idx="1688">
                  <c:v>5.226996299849092</c:v>
                </c:pt>
                <c:pt idx="1689">
                  <c:v>5.1722697273876568</c:v>
                </c:pt>
                <c:pt idx="1690">
                  <c:v>5.1794271262742058</c:v>
                </c:pt>
                <c:pt idx="1691">
                  <c:v>5.1905890120657014</c:v>
                </c:pt>
                <c:pt idx="1692">
                  <c:v>5.1546624829359091</c:v>
                </c:pt>
                <c:pt idx="1693">
                  <c:v>5.1416437171593454</c:v>
                </c:pt>
                <c:pt idx="1694">
                  <c:v>5.1187799852162739</c:v>
                </c:pt>
                <c:pt idx="1695">
                  <c:v>5.099226323780135</c:v>
                </c:pt>
                <c:pt idx="1696">
                  <c:v>5.2021550879370482</c:v>
                </c:pt>
                <c:pt idx="1697">
                  <c:v>5.3072205878040837</c:v>
                </c:pt>
                <c:pt idx="1698">
                  <c:v>5.395417133975049</c:v>
                </c:pt>
                <c:pt idx="1699">
                  <c:v>5.4543946986027141</c:v>
                </c:pt>
                <c:pt idx="1700">
                  <c:v>5.3908536698463543</c:v>
                </c:pt>
                <c:pt idx="1701">
                  <c:v>5.3932999419304437</c:v>
                </c:pt>
                <c:pt idx="1702">
                  <c:v>5.3866240109570729</c:v>
                </c:pt>
                <c:pt idx="1703">
                  <c:v>5.3732143058935096</c:v>
                </c:pt>
                <c:pt idx="1704">
                  <c:v>5.3008294131894518</c:v>
                </c:pt>
                <c:pt idx="1705">
                  <c:v>5.25909607953764</c:v>
                </c:pt>
                <c:pt idx="1706">
                  <c:v>5.293952669849447</c:v>
                </c:pt>
                <c:pt idx="1707">
                  <c:v>5.3448815143632924</c:v>
                </c:pt>
                <c:pt idx="1708">
                  <c:v>5.4743340726670162</c:v>
                </c:pt>
                <c:pt idx="1709">
                  <c:v>5.580058382694002</c:v>
                </c:pt>
                <c:pt idx="1710">
                  <c:v>5.775857720647311</c:v>
                </c:pt>
                <c:pt idx="1711">
                  <c:v>5.9236166413229929</c:v>
                </c:pt>
                <c:pt idx="1712">
                  <c:v>6.0470002518480657</c:v>
                </c:pt>
                <c:pt idx="1713">
                  <c:v>6.1949783791859652</c:v>
                </c:pt>
                <c:pt idx="1714">
                  <c:v>6.3508796263862992</c:v>
                </c:pt>
                <c:pt idx="1715">
                  <c:v>6.4747322485421188</c:v>
                </c:pt>
                <c:pt idx="1716">
                  <c:v>6.6159625616453388</c:v>
                </c:pt>
                <c:pt idx="1717">
                  <c:v>6.723909689994775</c:v>
                </c:pt>
                <c:pt idx="1718">
                  <c:v>6.753505375912769</c:v>
                </c:pt>
                <c:pt idx="1719">
                  <c:v>6.6825019684245373</c:v>
                </c:pt>
                <c:pt idx="1720">
                  <c:v>6.5517733569934702</c:v>
                </c:pt>
                <c:pt idx="1721">
                  <c:v>6.4051984189554174</c:v>
                </c:pt>
                <c:pt idx="1722">
                  <c:v>6.1973977222664569</c:v>
                </c:pt>
                <c:pt idx="1723">
                  <c:v>6.0346692626042886</c:v>
                </c:pt>
                <c:pt idx="1724">
                  <c:v>5.9318948193458514</c:v>
                </c:pt>
                <c:pt idx="1725">
                  <c:v>5.8669951209259628</c:v>
                </c:pt>
                <c:pt idx="1726">
                  <c:v>5.8503803119743374</c:v>
                </c:pt>
                <c:pt idx="1727">
                  <c:v>5.8914490508307242</c:v>
                </c:pt>
                <c:pt idx="1728">
                  <c:v>6.0399220163559013</c:v>
                </c:pt>
                <c:pt idx="1729">
                  <c:v>6.2181558432318305</c:v>
                </c:pt>
                <c:pt idx="1730">
                  <c:v>6.3378308477607721</c:v>
                </c:pt>
                <c:pt idx="1731">
                  <c:v>6.4516531358185993</c:v>
                </c:pt>
                <c:pt idx="1732">
                  <c:v>6.4726765382138796</c:v>
                </c:pt>
                <c:pt idx="1733">
                  <c:v>6.457709581852253</c:v>
                </c:pt>
                <c:pt idx="1734">
                  <c:v>6.5061487286872932</c:v>
                </c:pt>
                <c:pt idx="1735">
                  <c:v>6.4731858542597287</c:v>
                </c:pt>
                <c:pt idx="1736">
                  <c:v>6.3655442673272677</c:v>
                </c:pt>
                <c:pt idx="1737">
                  <c:v>6.3220768801039915</c:v>
                </c:pt>
                <c:pt idx="1738">
                  <c:v>6.3119932947245383</c:v>
                </c:pt>
                <c:pt idx="1739">
                  <c:v>6.2414976971467366</c:v>
                </c:pt>
                <c:pt idx="1740">
                  <c:v>6.1010304339538264</c:v>
                </c:pt>
                <c:pt idx="1741">
                  <c:v>6.0529021933379026</c:v>
                </c:pt>
                <c:pt idx="1742">
                  <c:v>6.0406811233180786</c:v>
                </c:pt>
                <c:pt idx="1743">
                  <c:v>6.0747931200777678</c:v>
                </c:pt>
                <c:pt idx="1744">
                  <c:v>6.1680935864214685</c:v>
                </c:pt>
                <c:pt idx="1745">
                  <c:v>6.3336395159344052</c:v>
                </c:pt>
                <c:pt idx="1746">
                  <c:v>6.3997496628117325</c:v>
                </c:pt>
                <c:pt idx="1747">
                  <c:v>6.4280722654976366</c:v>
                </c:pt>
                <c:pt idx="1748">
                  <c:v>6.444307408345491</c:v>
                </c:pt>
                <c:pt idx="1749">
                  <c:v>6.5007874620701358</c:v>
                </c:pt>
                <c:pt idx="1750">
                  <c:v>6.5536525287930552</c:v>
                </c:pt>
                <c:pt idx="1751">
                  <c:v>6.4887516497116478</c:v>
                </c:pt>
                <c:pt idx="1752">
                  <c:v>6.3575072371153087</c:v>
                </c:pt>
                <c:pt idx="1753">
                  <c:v>6.3098856702701172</c:v>
                </c:pt>
                <c:pt idx="1754">
                  <c:v>6.2780506344348108</c:v>
                </c:pt>
                <c:pt idx="1755">
                  <c:v>6.2598261415309437</c:v>
                </c:pt>
                <c:pt idx="1756">
                  <c:v>6.227683961678216</c:v>
                </c:pt>
                <c:pt idx="1757">
                  <c:v>6.2220383884950135</c:v>
                </c:pt>
                <c:pt idx="1758">
                  <c:v>6.3173222983414243</c:v>
                </c:pt>
                <c:pt idx="1759">
                  <c:v>6.4502168045570212</c:v>
                </c:pt>
                <c:pt idx="1760">
                  <c:v>6.5395843864911374</c:v>
                </c:pt>
                <c:pt idx="1761">
                  <c:v>6.6644633319426205</c:v>
                </c:pt>
                <c:pt idx="1762">
                  <c:v>6.6870937729794688</c:v>
                </c:pt>
                <c:pt idx="1763">
                  <c:v>6.6530569463127467</c:v>
                </c:pt>
                <c:pt idx="1764">
                  <c:v>6.5587431516928891</c:v>
                </c:pt>
                <c:pt idx="1765">
                  <c:v>6.5154550581884223</c:v>
                </c:pt>
                <c:pt idx="1766">
                  <c:v>6.5253832845770798</c:v>
                </c:pt>
                <c:pt idx="1767">
                  <c:v>6.6314395958998809</c:v>
                </c:pt>
                <c:pt idx="1768">
                  <c:v>6.7491158908869142</c:v>
                </c:pt>
                <c:pt idx="1769">
                  <c:v>6.820172299955539</c:v>
                </c:pt>
                <c:pt idx="1770">
                  <c:v>6.9056292431138644</c:v>
                </c:pt>
                <c:pt idx="1771">
                  <c:v>6.9858512667748691</c:v>
                </c:pt>
                <c:pt idx="1772">
                  <c:v>7.1256991440066075</c:v>
                </c:pt>
                <c:pt idx="1773">
                  <c:v>7.236491850309303</c:v>
                </c:pt>
                <c:pt idx="1774">
                  <c:v>7.4703718146448219</c:v>
                </c:pt>
                <c:pt idx="1775">
                  <c:v>7.6358907840365005</c:v>
                </c:pt>
                <c:pt idx="1776">
                  <c:v>7.6926378289515984</c:v>
                </c:pt>
                <c:pt idx="1777">
                  <c:v>7.7195578914790008</c:v>
                </c:pt>
                <c:pt idx="1778">
                  <c:v>7.7238485195400681</c:v>
                </c:pt>
                <c:pt idx="1779">
                  <c:v>7.6039712288556451</c:v>
                </c:pt>
                <c:pt idx="1780">
                  <c:v>7.5259891322713921</c:v>
                </c:pt>
                <c:pt idx="1781">
                  <c:v>7.418853910527476</c:v>
                </c:pt>
                <c:pt idx="1782">
                  <c:v>7.4110672667998312</c:v>
                </c:pt>
                <c:pt idx="1783">
                  <c:v>7.554427458733322</c:v>
                </c:pt>
                <c:pt idx="1784">
                  <c:v>7.6370305439262154</c:v>
                </c:pt>
                <c:pt idx="1785">
                  <c:v>7.6176624040910772</c:v>
                </c:pt>
                <c:pt idx="1786">
                  <c:v>7.4701703724581581</c:v>
                </c:pt>
                <c:pt idx="1787">
                  <c:v>7.3904273081821472</c:v>
                </c:pt>
                <c:pt idx="1788">
                  <c:v>7.4094046413855512</c:v>
                </c:pt>
                <c:pt idx="1789">
                  <c:v>7.2776837299074124</c:v>
                </c:pt>
                <c:pt idx="1790">
                  <c:v>7.1698599188041889</c:v>
                </c:pt>
                <c:pt idx="1791">
                  <c:v>7.0841647974642497</c:v>
                </c:pt>
                <c:pt idx="1792">
                  <c:v>7.0208473976572092</c:v>
                </c:pt>
                <c:pt idx="1793">
                  <c:v>6.9561427841768992</c:v>
                </c:pt>
                <c:pt idx="1794">
                  <c:v>6.9873031885957131</c:v>
                </c:pt>
                <c:pt idx="1795">
                  <c:v>6.9619674731368653</c:v>
                </c:pt>
                <c:pt idx="1796">
                  <c:v>6.8409709433305697</c:v>
                </c:pt>
                <c:pt idx="1797">
                  <c:v>6.6885834166832705</c:v>
                </c:pt>
                <c:pt idx="1798">
                  <c:v>6.5650770626324961</c:v>
                </c:pt>
                <c:pt idx="1799">
                  <c:v>6.4965929386384653</c:v>
                </c:pt>
                <c:pt idx="1800">
                  <c:v>6.4917774455799604</c:v>
                </c:pt>
                <c:pt idx="1801">
                  <c:v>6.5276955750448922</c:v>
                </c:pt>
                <c:pt idx="1802">
                  <c:v>6.5330944731757778</c:v>
                </c:pt>
                <c:pt idx="1803">
                  <c:v>6.5236982886780313</c:v>
                </c:pt>
                <c:pt idx="1804">
                  <c:v>6.4990542831704463</c:v>
                </c:pt>
                <c:pt idx="1805">
                  <c:v>6.5394205138755792</c:v>
                </c:pt>
                <c:pt idx="1806">
                  <c:v>6.5415185630673598</c:v>
                </c:pt>
                <c:pt idx="1807">
                  <c:v>6.4708860137543134</c:v>
                </c:pt>
                <c:pt idx="1808">
                  <c:v>6.3968327679375419</c:v>
                </c:pt>
                <c:pt idx="1809">
                  <c:v>6.3237297751036436</c:v>
                </c:pt>
                <c:pt idx="1810">
                  <c:v>6.3448265749813801</c:v>
                </c:pt>
                <c:pt idx="1811">
                  <c:v>6.4263491154733563</c:v>
                </c:pt>
                <c:pt idx="1812">
                  <c:v>6.574681478585692</c:v>
                </c:pt>
                <c:pt idx="1813">
                  <c:v>6.6176708179254256</c:v>
                </c:pt>
                <c:pt idx="1814">
                  <c:v>6.6063407212705396</c:v>
                </c:pt>
                <c:pt idx="1815">
                  <c:v>6.6672614314002292</c:v>
                </c:pt>
                <c:pt idx="1816">
                  <c:v>6.7780612079769069</c:v>
                </c:pt>
                <c:pt idx="1817">
                  <c:v>6.747409543743216</c:v>
                </c:pt>
                <c:pt idx="1818">
                  <c:v>6.768641520946896</c:v>
                </c:pt>
                <c:pt idx="1819">
                  <c:v>6.7923281638209332</c:v>
                </c:pt>
                <c:pt idx="1820">
                  <c:v>6.8132076101387176</c:v>
                </c:pt>
                <c:pt idx="1821">
                  <c:v>6.882018145245751</c:v>
                </c:pt>
                <c:pt idx="1822">
                  <c:v>6.9060593058696025</c:v>
                </c:pt>
                <c:pt idx="1823">
                  <c:v>6.9555230030239725</c:v>
                </c:pt>
                <c:pt idx="1824">
                  <c:v>7.0324295505556647</c:v>
                </c:pt>
                <c:pt idx="1825">
                  <c:v>7.1391441815600478</c:v>
                </c:pt>
                <c:pt idx="1826">
                  <c:v>7.2648280316192873</c:v>
                </c:pt>
                <c:pt idx="1827">
                  <c:v>7.3921021235495532</c:v>
                </c:pt>
                <c:pt idx="1828">
                  <c:v>7.5442868697157657</c:v>
                </c:pt>
                <c:pt idx="1829">
                  <c:v>7.6370522990602723</c:v>
                </c:pt>
                <c:pt idx="1830">
                  <c:v>7.5612107508880824</c:v>
                </c:pt>
                <c:pt idx="1831">
                  <c:v>7.472331123065258</c:v>
                </c:pt>
                <c:pt idx="1832">
                  <c:v>7.4105706515948846</c:v>
                </c:pt>
                <c:pt idx="1833">
                  <c:v>7.4336717604676137</c:v>
                </c:pt>
                <c:pt idx="1834">
                  <c:v>7.4204310241654863</c:v>
                </c:pt>
                <c:pt idx="1835">
                  <c:v>7.4731807142153466</c:v>
                </c:pt>
                <c:pt idx="1836">
                  <c:v>7.4684553777325302</c:v>
                </c:pt>
                <c:pt idx="1837">
                  <c:v>7.3955150019649958</c:v>
                </c:pt>
                <c:pt idx="1838">
                  <c:v>7.3288942939212367</c:v>
                </c:pt>
                <c:pt idx="1839">
                  <c:v>7.3506518126753404</c:v>
                </c:pt>
                <c:pt idx="1840">
                  <c:v>7.3647669292952038</c:v>
                </c:pt>
                <c:pt idx="1841">
                  <c:v>7.2671443443012036</c:v>
                </c:pt>
                <c:pt idx="1842">
                  <c:v>7.176644641554879</c:v>
                </c:pt>
                <c:pt idx="1843">
                  <c:v>7.1387045803171549</c:v>
                </c:pt>
                <c:pt idx="1844">
                  <c:v>7.0994819822763855</c:v>
                </c:pt>
                <c:pt idx="1845">
                  <c:v>7.0987738285839246</c:v>
                </c:pt>
                <c:pt idx="1846">
                  <c:v>7.1676936705217491</c:v>
                </c:pt>
                <c:pt idx="1847">
                  <c:v>7.1783743264491244</c:v>
                </c:pt>
                <c:pt idx="1848">
                  <c:v>7.2028909130064367</c:v>
                </c:pt>
                <c:pt idx="1849">
                  <c:v>7.2886510304978449</c:v>
                </c:pt>
                <c:pt idx="1850">
                  <c:v>7.4531754014614409</c:v>
                </c:pt>
                <c:pt idx="1851">
                  <c:v>7.7147396144106022</c:v>
                </c:pt>
                <c:pt idx="1852">
                  <c:v>7.8919899637977018</c:v>
                </c:pt>
                <c:pt idx="1853">
                  <c:v>7.9948575232070871</c:v>
                </c:pt>
                <c:pt idx="1854">
                  <c:v>8.089326168482172</c:v>
                </c:pt>
                <c:pt idx="1855">
                  <c:v>8.0901867893148225</c:v>
                </c:pt>
                <c:pt idx="1856">
                  <c:v>8.0339399632575432</c:v>
                </c:pt>
                <c:pt idx="1857">
                  <c:v>8.0031640451488428</c:v>
                </c:pt>
                <c:pt idx="1858">
                  <c:v>7.9623552261430088</c:v>
                </c:pt>
                <c:pt idx="1859">
                  <c:v>7.9604589299563333</c:v>
                </c:pt>
                <c:pt idx="1860">
                  <c:v>7.9375548420332276</c:v>
                </c:pt>
                <c:pt idx="1861">
                  <c:v>7.8301489271083202</c:v>
                </c:pt>
                <c:pt idx="1862">
                  <c:v>7.7482073300881806</c:v>
                </c:pt>
                <c:pt idx="1863">
                  <c:v>7.751605115548454</c:v>
                </c:pt>
                <c:pt idx="1864">
                  <c:v>7.8068411398035611</c:v>
                </c:pt>
                <c:pt idx="1865">
                  <c:v>7.8350933829855114</c:v>
                </c:pt>
                <c:pt idx="1866">
                  <c:v>7.8920097234862343</c:v>
                </c:pt>
                <c:pt idx="1867">
                  <c:v>7.9064430787536386</c:v>
                </c:pt>
                <c:pt idx="1868">
                  <c:v>7.965247804691729</c:v>
                </c:pt>
                <c:pt idx="1869">
                  <c:v>8.0233732157090554</c:v>
                </c:pt>
                <c:pt idx="1870">
                  <c:v>7.9825367555701732</c:v>
                </c:pt>
                <c:pt idx="1871">
                  <c:v>7.9730541233366914</c:v>
                </c:pt>
                <c:pt idx="1872">
                  <c:v>8.0351458090566883</c:v>
                </c:pt>
                <c:pt idx="1873">
                  <c:v>8.1581244021168935</c:v>
                </c:pt>
                <c:pt idx="1874">
                  <c:v>8.23909176581998</c:v>
                </c:pt>
                <c:pt idx="1875">
                  <c:v>8.3256640021595949</c:v>
                </c:pt>
                <c:pt idx="1876">
                  <c:v>8.3432836257907983</c:v>
                </c:pt>
                <c:pt idx="1877">
                  <c:v>8.3882509965007337</c:v>
                </c:pt>
                <c:pt idx="1878">
                  <c:v>8.4617163680757468</c:v>
                </c:pt>
                <c:pt idx="1879">
                  <c:v>8.5512761440935421</c:v>
                </c:pt>
                <c:pt idx="1880">
                  <c:v>8.5317162614599784</c:v>
                </c:pt>
                <c:pt idx="1881">
                  <c:v>8.4644989482836088</c:v>
                </c:pt>
                <c:pt idx="1882">
                  <c:v>8.4204016165036553</c:v>
                </c:pt>
                <c:pt idx="1883">
                  <c:v>8.4177173656961184</c:v>
                </c:pt>
                <c:pt idx="1884">
                  <c:v>8.424069596231746</c:v>
                </c:pt>
                <c:pt idx="1885">
                  <c:v>8.3936308617211495</c:v>
                </c:pt>
                <c:pt idx="1886">
                  <c:v>8.3821578747173255</c:v>
                </c:pt>
                <c:pt idx="1887">
                  <c:v>8.4222528866217381</c:v>
                </c:pt>
                <c:pt idx="1888">
                  <c:v>8.4412541483109198</c:v>
                </c:pt>
                <c:pt idx="1889">
                  <c:v>8.5029348212018281</c:v>
                </c:pt>
                <c:pt idx="1890">
                  <c:v>8.6054177165552233</c:v>
                </c:pt>
                <c:pt idx="1891">
                  <c:v>8.6207319404913179</c:v>
                </c:pt>
                <c:pt idx="1892">
                  <c:v>8.6076777384225984</c:v>
                </c:pt>
                <c:pt idx="1893">
                  <c:v>8.6450150835046529</c:v>
                </c:pt>
                <c:pt idx="1894">
                  <c:v>8.864282049306599</c:v>
                </c:pt>
                <c:pt idx="1895">
                  <c:v>9.1059170680061943</c:v>
                </c:pt>
                <c:pt idx="1896">
                  <c:v>9.2450857004757712</c:v>
                </c:pt>
                <c:pt idx="1897">
                  <c:v>9.3375477263051998</c:v>
                </c:pt>
                <c:pt idx="1898">
                  <c:v>9.2486954492072488</c:v>
                </c:pt>
                <c:pt idx="1899">
                  <c:v>9.1271796377699417</c:v>
                </c:pt>
                <c:pt idx="1900">
                  <c:v>9.1120327291530625</c:v>
                </c:pt>
                <c:pt idx="1901">
                  <c:v>9.0517426317150296</c:v>
                </c:pt>
                <c:pt idx="1902">
                  <c:v>8.9500625689577831</c:v>
                </c:pt>
                <c:pt idx="1903">
                  <c:v>8.9012036885368016</c:v>
                </c:pt>
                <c:pt idx="1904">
                  <c:v>8.8861718767810309</c:v>
                </c:pt>
                <c:pt idx="1905">
                  <c:v>8.8344899535181582</c:v>
                </c:pt>
                <c:pt idx="1906">
                  <c:v>8.916662507479364</c:v>
                </c:pt>
                <c:pt idx="1907">
                  <c:v>8.9060546990406646</c:v>
                </c:pt>
                <c:pt idx="1908">
                  <c:v>8.9015030947935205</c:v>
                </c:pt>
                <c:pt idx="1909">
                  <c:v>8.9472406096732247</c:v>
                </c:pt>
                <c:pt idx="1910">
                  <c:v>8.9386147811514292</c:v>
                </c:pt>
                <c:pt idx="1911">
                  <c:v>8.8988474175407379</c:v>
                </c:pt>
                <c:pt idx="1912">
                  <c:v>8.9056376080983153</c:v>
                </c:pt>
                <c:pt idx="1913">
                  <c:v>8.9519093891636938</c:v>
                </c:pt>
                <c:pt idx="1914">
                  <c:v>8.9513962870967543</c:v>
                </c:pt>
                <c:pt idx="1915">
                  <c:v>8.8956638244628063</c:v>
                </c:pt>
                <c:pt idx="1916">
                  <c:v>8.7037577528183334</c:v>
                </c:pt>
                <c:pt idx="1917">
                  <c:v>8.4971513072192231</c:v>
                </c:pt>
                <c:pt idx="1918">
                  <c:v>8.3015199786014087</c:v>
                </c:pt>
                <c:pt idx="1919">
                  <c:v>8.1219303625622885</c:v>
                </c:pt>
                <c:pt idx="1920">
                  <c:v>7.9516414541620284</c:v>
                </c:pt>
                <c:pt idx="1921">
                  <c:v>7.7240412540265799</c:v>
                </c:pt>
                <c:pt idx="1922">
                  <c:v>7.4830090288860269</c:v>
                </c:pt>
                <c:pt idx="1923">
                  <c:v>7.2728770000310972</c:v>
                </c:pt>
                <c:pt idx="1924">
                  <c:v>7.1027534560711816</c:v>
                </c:pt>
                <c:pt idx="1925">
                  <c:v>6.9180322784182753</c:v>
                </c:pt>
                <c:pt idx="1926">
                  <c:v>6.8647061888120602</c:v>
                </c:pt>
                <c:pt idx="1927">
                  <c:v>6.8818395889776323</c:v>
                </c:pt>
                <c:pt idx="1928">
                  <c:v>6.9918777657552669</c:v>
                </c:pt>
                <c:pt idx="1929">
                  <c:v>7.0389888426860709</c:v>
                </c:pt>
                <c:pt idx="1930">
                  <c:v>7.099336361959474</c:v>
                </c:pt>
                <c:pt idx="1931">
                  <c:v>7.1084663524421332</c:v>
                </c:pt>
                <c:pt idx="1932">
                  <c:v>7.1159454386437284</c:v>
                </c:pt>
                <c:pt idx="1933">
                  <c:v>7.1165502379342476</c:v>
                </c:pt>
                <c:pt idx="1934">
                  <c:v>7.1127311716969412</c:v>
                </c:pt>
                <c:pt idx="1935">
                  <c:v>7.1671382629581339</c:v>
                </c:pt>
                <c:pt idx="1936">
                  <c:v>7.1044494877213591</c:v>
                </c:pt>
                <c:pt idx="1937">
                  <c:v>7.0616231354561858</c:v>
                </c:pt>
                <c:pt idx="1938">
                  <c:v>7.0415582584898591</c:v>
                </c:pt>
                <c:pt idx="1939">
                  <c:v>7.077149885244391</c:v>
                </c:pt>
                <c:pt idx="1940">
                  <c:v>7.1760762552855457</c:v>
                </c:pt>
                <c:pt idx="1941">
                  <c:v>7.2433558523743464</c:v>
                </c:pt>
                <c:pt idx="1942">
                  <c:v>7.2963070669534016</c:v>
                </c:pt>
                <c:pt idx="1943">
                  <c:v>7.3065854160147952</c:v>
                </c:pt>
                <c:pt idx="1944">
                  <c:v>7.3642921644436239</c:v>
                </c:pt>
                <c:pt idx="1945">
                  <c:v>7.3657304908546353</c:v>
                </c:pt>
                <c:pt idx="1946">
                  <c:v>7.2893932976871341</c:v>
                </c:pt>
                <c:pt idx="1947">
                  <c:v>7.2338317575837614</c:v>
                </c:pt>
                <c:pt idx="1948">
                  <c:v>7.1681159922059177</c:v>
                </c:pt>
                <c:pt idx="1949">
                  <c:v>7.0905128911705333</c:v>
                </c:pt>
                <c:pt idx="1950">
                  <c:v>7.0114076031537573</c:v>
                </c:pt>
                <c:pt idx="1951">
                  <c:v>6.8436820849181093</c:v>
                </c:pt>
                <c:pt idx="1952">
                  <c:v>6.7047911211216489</c:v>
                </c:pt>
                <c:pt idx="1953">
                  <c:v>6.4721613467788028</c:v>
                </c:pt>
                <c:pt idx="1954">
                  <c:v>6.2122732743592186</c:v>
                </c:pt>
                <c:pt idx="1955">
                  <c:v>6.0216068465068746</c:v>
                </c:pt>
                <c:pt idx="1956">
                  <c:v>5.8589748979254992</c:v>
                </c:pt>
                <c:pt idx="1957">
                  <c:v>5.7646841259054069</c:v>
                </c:pt>
                <c:pt idx="1958">
                  <c:v>5.6749295484592199</c:v>
                </c:pt>
                <c:pt idx="1959">
                  <c:v>5.6804600345227207</c:v>
                </c:pt>
                <c:pt idx="1960">
                  <c:v>5.7719759605872865</c:v>
                </c:pt>
                <c:pt idx="1961">
                  <c:v>5.8710373681607582</c:v>
                </c:pt>
                <c:pt idx="1962">
                  <c:v>5.9122869960491906</c:v>
                </c:pt>
                <c:pt idx="1963">
                  <c:v>6.0333870698725551</c:v>
                </c:pt>
                <c:pt idx="1964">
                  <c:v>5.9495073946021328</c:v>
                </c:pt>
                <c:pt idx="1965">
                  <c:v>5.8827469062545674</c:v>
                </c:pt>
                <c:pt idx="1966">
                  <c:v>5.7459128273406286</c:v>
                </c:pt>
                <c:pt idx="1967">
                  <c:v>5.6123659249775741</c:v>
                </c:pt>
                <c:pt idx="1968">
                  <c:v>5.5866438014859092</c:v>
                </c:pt>
                <c:pt idx="1969">
                  <c:v>5.5252507908312767</c:v>
                </c:pt>
                <c:pt idx="1970">
                  <c:v>5.4605616744178089</c:v>
                </c:pt>
                <c:pt idx="1971">
                  <c:v>5.4732858508718953</c:v>
                </c:pt>
                <c:pt idx="1972">
                  <c:v>5.4653313316713312</c:v>
                </c:pt>
                <c:pt idx="1973">
                  <c:v>5.5062835695428545</c:v>
                </c:pt>
                <c:pt idx="1974">
                  <c:v>5.5444546552583942</c:v>
                </c:pt>
                <c:pt idx="1975">
                  <c:v>5.5982529772891043</c:v>
                </c:pt>
                <c:pt idx="1976">
                  <c:v>5.7374482064046717</c:v>
                </c:pt>
                <c:pt idx="1977">
                  <c:v>5.8343874207195956</c:v>
                </c:pt>
                <c:pt idx="1978">
                  <c:v>5.8502785402134938</c:v>
                </c:pt>
                <c:pt idx="1979">
                  <c:v>5.8009963400662761</c:v>
                </c:pt>
                <c:pt idx="1980">
                  <c:v>5.8727053820951927</c:v>
                </c:pt>
                <c:pt idx="1981">
                  <c:v>5.9604701175096499</c:v>
                </c:pt>
                <c:pt idx="1982">
                  <c:v>6.0403972967505322</c:v>
                </c:pt>
                <c:pt idx="1983">
                  <c:v>6.1151537946242822</c:v>
                </c:pt>
                <c:pt idx="1984">
                  <c:v>6.2195783053273432</c:v>
                </c:pt>
                <c:pt idx="1985">
                  <c:v>6.3212147592904557</c:v>
                </c:pt>
                <c:pt idx="1986">
                  <c:v>6.3538724776802145</c:v>
                </c:pt>
                <c:pt idx="1987">
                  <c:v>6.392305830097718</c:v>
                </c:pt>
                <c:pt idx="1988">
                  <c:v>6.5202266803878874</c:v>
                </c:pt>
                <c:pt idx="1989">
                  <c:v>6.551325060674781</c:v>
                </c:pt>
                <c:pt idx="1990">
                  <c:v>6.6187533941241075</c:v>
                </c:pt>
                <c:pt idx="1991">
                  <c:v>6.6674962580417647</c:v>
                </c:pt>
                <c:pt idx="1992">
                  <c:v>6.6586946102498628</c:v>
                </c:pt>
                <c:pt idx="1993">
                  <c:v>6.6717437451450605</c:v>
                </c:pt>
                <c:pt idx="1994">
                  <c:v>6.5078254970274294</c:v>
                </c:pt>
                <c:pt idx="1995">
                  <c:v>6.3876251894279843</c:v>
                </c:pt>
                <c:pt idx="1996">
                  <c:v>6.3996851271587083</c:v>
                </c:pt>
                <c:pt idx="1997">
                  <c:v>6.3909189426421751</c:v>
                </c:pt>
                <c:pt idx="1998">
                  <c:v>6.4232329428999364</c:v>
                </c:pt>
                <c:pt idx="1999">
                  <c:v>6.4943864948930159</c:v>
                </c:pt>
                <c:pt idx="2000">
                  <c:v>6.6428886882482638</c:v>
                </c:pt>
                <c:pt idx="2001">
                  <c:v>6.7299550350269381</c:v>
                </c:pt>
                <c:pt idx="2002">
                  <c:v>6.7826902841729861</c:v>
                </c:pt>
                <c:pt idx="2003">
                  <c:v>6.8048907793979163</c:v>
                </c:pt>
                <c:pt idx="2004">
                  <c:v>6.8821565489736614</c:v>
                </c:pt>
                <c:pt idx="2005">
                  <c:v>7.0025537749723767</c:v>
                </c:pt>
                <c:pt idx="2006">
                  <c:v>7.1830065570715931</c:v>
                </c:pt>
                <c:pt idx="2007">
                  <c:v>7.3248218793033342</c:v>
                </c:pt>
                <c:pt idx="2008">
                  <c:v>7.4428047959405097</c:v>
                </c:pt>
                <c:pt idx="2009">
                  <c:v>7.55753589343231</c:v>
                </c:pt>
                <c:pt idx="2010">
                  <c:v>7.7184114007340847</c:v>
                </c:pt>
                <c:pt idx="2011">
                  <c:v>7.8745250818889359</c:v>
                </c:pt>
                <c:pt idx="2012">
                  <c:v>8.066690620764744</c:v>
                </c:pt>
                <c:pt idx="2013">
                  <c:v>8.189643988975865</c:v>
                </c:pt>
                <c:pt idx="2014">
                  <c:v>8.1130130316654352</c:v>
                </c:pt>
                <c:pt idx="2015">
                  <c:v>7.928491368537725</c:v>
                </c:pt>
                <c:pt idx="2016">
                  <c:v>7.8445494334620811</c:v>
                </c:pt>
                <c:pt idx="2017">
                  <c:v>7.6500653052738343</c:v>
                </c:pt>
                <c:pt idx="2018">
                  <c:v>7.4269369794455029</c:v>
                </c:pt>
                <c:pt idx="2019">
                  <c:v>7.2445054193176803</c:v>
                </c:pt>
                <c:pt idx="2020">
                  <c:v>7.0884945507375967</c:v>
                </c:pt>
                <c:pt idx="2021">
                  <c:v>6.9329040408974416</c:v>
                </c:pt>
                <c:pt idx="2022">
                  <c:v>6.8338854155100508</c:v>
                </c:pt>
                <c:pt idx="2023">
                  <c:v>6.8499198452569727</c:v>
                </c:pt>
                <c:pt idx="2024">
                  <c:v>6.8790606930281921</c:v>
                </c:pt>
                <c:pt idx="2025">
                  <c:v>6.8709497716011096</c:v>
                </c:pt>
                <c:pt idx="2026">
                  <c:v>6.8392497268414481</c:v>
                </c:pt>
                <c:pt idx="2027">
                  <c:v>6.8819827151891788</c:v>
                </c:pt>
                <c:pt idx="2028">
                  <c:v>6.9132469676442057</c:v>
                </c:pt>
                <c:pt idx="2029">
                  <c:v>6.9009440518185086</c:v>
                </c:pt>
                <c:pt idx="2030">
                  <c:v>6.8046784218326524</c:v>
                </c:pt>
                <c:pt idx="2031">
                  <c:v>6.8097678002761004</c:v>
                </c:pt>
                <c:pt idx="2032">
                  <c:v>6.81847026095822</c:v>
                </c:pt>
                <c:pt idx="2033">
                  <c:v>6.8438142668115081</c:v>
                </c:pt>
                <c:pt idx="2034">
                  <c:v>6.8071340175188659</c:v>
                </c:pt>
                <c:pt idx="2035">
                  <c:v>6.8728471286421318</c:v>
                </c:pt>
                <c:pt idx="2036">
                  <c:v>6.8569686410776125</c:v>
                </c:pt>
                <c:pt idx="2037">
                  <c:v>6.8884803261625427</c:v>
                </c:pt>
                <c:pt idx="2038">
                  <c:v>6.8863209594281187</c:v>
                </c:pt>
                <c:pt idx="2039">
                  <c:v>6.9208476060596604</c:v>
                </c:pt>
                <c:pt idx="2040">
                  <c:v>6.9285070491293785</c:v>
                </c:pt>
                <c:pt idx="2041">
                  <c:v>6.8661171410223574</c:v>
                </c:pt>
                <c:pt idx="2042">
                  <c:v>6.7074328526113929</c:v>
                </c:pt>
                <c:pt idx="2043">
                  <c:v>6.4935863343092635</c:v>
                </c:pt>
                <c:pt idx="2044">
                  <c:v>6.329566325127872</c:v>
                </c:pt>
                <c:pt idx="2045">
                  <c:v>6.1537892217677932</c:v>
                </c:pt>
                <c:pt idx="2046">
                  <c:v>6.055853398849699</c:v>
                </c:pt>
                <c:pt idx="2047">
                  <c:v>6.0630223654620847</c:v>
                </c:pt>
                <c:pt idx="2048">
                  <c:v>6.071386033353785</c:v>
                </c:pt>
                <c:pt idx="2049">
                  <c:v>6.0140673496205039</c:v>
                </c:pt>
                <c:pt idx="2050">
                  <c:v>5.9362997762570577</c:v>
                </c:pt>
                <c:pt idx="2051">
                  <c:v>6.0033167700588814</c:v>
                </c:pt>
                <c:pt idx="2052">
                  <c:v>6.0837197319391763</c:v>
                </c:pt>
                <c:pt idx="2053">
                  <c:v>6.2065712744138812</c:v>
                </c:pt>
                <c:pt idx="2054">
                  <c:v>6.3157196060090222</c:v>
                </c:pt>
                <c:pt idx="2055">
                  <c:v>6.4556545232598985</c:v>
                </c:pt>
                <c:pt idx="2056">
                  <c:v>6.5449680436649835</c:v>
                </c:pt>
                <c:pt idx="2057">
                  <c:v>6.6493743087577259</c:v>
                </c:pt>
                <c:pt idx="2058">
                  <c:v>6.606410553201564</c:v>
                </c:pt>
                <c:pt idx="2059">
                  <c:v>6.4172420947613897</c:v>
                </c:pt>
                <c:pt idx="2060">
                  <c:v>6.169539950652565</c:v>
                </c:pt>
                <c:pt idx="2061">
                  <c:v>5.9421277327911595</c:v>
                </c:pt>
                <c:pt idx="2062">
                  <c:v>5.7267161572487328</c:v>
                </c:pt>
                <c:pt idx="2063">
                  <c:v>5.6127979948837714</c:v>
                </c:pt>
                <c:pt idx="2064">
                  <c:v>5.5904597981192099</c:v>
                </c:pt>
                <c:pt idx="2065">
                  <c:v>5.673956731963429</c:v>
                </c:pt>
                <c:pt idx="2066">
                  <c:v>5.7306774708472847</c:v>
                </c:pt>
                <c:pt idx="2067">
                  <c:v>5.7116365775642057</c:v>
                </c:pt>
                <c:pt idx="2068">
                  <c:v>5.7033542199496319</c:v>
                </c:pt>
                <c:pt idx="2069">
                  <c:v>5.706981752017942</c:v>
                </c:pt>
                <c:pt idx="2070">
                  <c:v>5.6890768042502167</c:v>
                </c:pt>
                <c:pt idx="2071">
                  <c:v>5.5475565489264094</c:v>
                </c:pt>
                <c:pt idx="2072">
                  <c:v>5.4051732751334649</c:v>
                </c:pt>
                <c:pt idx="2073">
                  <c:v>5.290507267125161</c:v>
                </c:pt>
                <c:pt idx="2074">
                  <c:v>5.2022325410771373</c:v>
                </c:pt>
                <c:pt idx="2075">
                  <c:v>5.1552675160219783</c:v>
                </c:pt>
                <c:pt idx="2076">
                  <c:v>5.0111285382590109</c:v>
                </c:pt>
                <c:pt idx="2077">
                  <c:v>4.869233148336594</c:v>
                </c:pt>
                <c:pt idx="2078">
                  <c:v>4.7350533103759975</c:v>
                </c:pt>
                <c:pt idx="2079">
                  <c:v>4.6847070361022061</c:v>
                </c:pt>
                <c:pt idx="2080">
                  <c:v>4.5945846829073167</c:v>
                </c:pt>
                <c:pt idx="2081">
                  <c:v>4.4510153134184449</c:v>
                </c:pt>
                <c:pt idx="2082">
                  <c:v>4.3794867049740667</c:v>
                </c:pt>
                <c:pt idx="2083">
                  <c:v>4.4144690274597318</c:v>
                </c:pt>
                <c:pt idx="2084">
                  <c:v>4.5395007950791264</c:v>
                </c:pt>
                <c:pt idx="2085">
                  <c:v>4.7407153149888259</c:v>
                </c:pt>
                <c:pt idx="2086">
                  <c:v>4.9523063412087405</c:v>
                </c:pt>
                <c:pt idx="2087">
                  <c:v>5.1823203659290042</c:v>
                </c:pt>
                <c:pt idx="2088">
                  <c:v>5.3975296450044388</c:v>
                </c:pt>
                <c:pt idx="2089">
                  <c:v>5.6475096929380344</c:v>
                </c:pt>
                <c:pt idx="2090">
                  <c:v>5.8616473797529354</c:v>
                </c:pt>
                <c:pt idx="2091">
                  <c:v>5.953751644077319</c:v>
                </c:pt>
                <c:pt idx="2092">
                  <c:v>6.0254864370793344</c:v>
                </c:pt>
                <c:pt idx="2093">
                  <c:v>6.0355872563997268</c:v>
                </c:pt>
                <c:pt idx="2094">
                  <c:v>5.9358281818272038</c:v>
                </c:pt>
                <c:pt idx="2095">
                  <c:v>5.7424836720399339</c:v>
                </c:pt>
                <c:pt idx="2096">
                  <c:v>5.5207518527282682</c:v>
                </c:pt>
                <c:pt idx="2097">
                  <c:v>5.4102319218490083</c:v>
                </c:pt>
                <c:pt idx="2098">
                  <c:v>5.3278995113616059</c:v>
                </c:pt>
                <c:pt idx="2099">
                  <c:v>5.2687129230406189</c:v>
                </c:pt>
                <c:pt idx="2100">
                  <c:v>5.1317975805570448</c:v>
                </c:pt>
                <c:pt idx="2101">
                  <c:v>5.1064261782080935</c:v>
                </c:pt>
                <c:pt idx="2102">
                  <c:v>5.0711186984453471</c:v>
                </c:pt>
                <c:pt idx="2103">
                  <c:v>5.0069775296115155</c:v>
                </c:pt>
                <c:pt idx="2104">
                  <c:v>4.9360262409091904</c:v>
                </c:pt>
                <c:pt idx="2105">
                  <c:v>4.8304613432951395</c:v>
                </c:pt>
                <c:pt idx="2106">
                  <c:v>4.7408345279266211</c:v>
                </c:pt>
                <c:pt idx="2107">
                  <c:v>4.6510035250339126</c:v>
                </c:pt>
                <c:pt idx="2108">
                  <c:v>4.4884652502331859</c:v>
                </c:pt>
                <c:pt idx="2109">
                  <c:v>4.2886660872333415</c:v>
                </c:pt>
                <c:pt idx="2110">
                  <c:v>4.0705125351685396</c:v>
                </c:pt>
                <c:pt idx="2111">
                  <c:v>3.9599613859561678</c:v>
                </c:pt>
                <c:pt idx="2112">
                  <c:v>3.9650092368858365</c:v>
                </c:pt>
                <c:pt idx="2113">
                  <c:v>4.0517646411352848</c:v>
                </c:pt>
                <c:pt idx="2114">
                  <c:v>4.1602716173999283</c:v>
                </c:pt>
                <c:pt idx="2115">
                  <c:v>4.2920603998777045</c:v>
                </c:pt>
                <c:pt idx="2116">
                  <c:v>4.3597886296496711</c:v>
                </c:pt>
                <c:pt idx="2117">
                  <c:v>4.3701443218608746</c:v>
                </c:pt>
                <c:pt idx="2118">
                  <c:v>4.4573934599574017</c:v>
                </c:pt>
                <c:pt idx="2119">
                  <c:v>4.5352270140877442</c:v>
                </c:pt>
                <c:pt idx="2120">
                  <c:v>4.569701272879735</c:v>
                </c:pt>
                <c:pt idx="2121">
                  <c:v>4.5620575969329638</c:v>
                </c:pt>
                <c:pt idx="2122">
                  <c:v>4.527498266924586</c:v>
                </c:pt>
                <c:pt idx="2123">
                  <c:v>4.607420229562412</c:v>
                </c:pt>
                <c:pt idx="2124">
                  <c:v>4.7036560912412551</c:v>
                </c:pt>
                <c:pt idx="2125">
                  <c:v>4.8508655229965081</c:v>
                </c:pt>
                <c:pt idx="2126">
                  <c:v>4.9683452726425497</c:v>
                </c:pt>
                <c:pt idx="2127">
                  <c:v>5.0469231476246987</c:v>
                </c:pt>
                <c:pt idx="2128">
                  <c:v>5.2018307633219329</c:v>
                </c:pt>
                <c:pt idx="2129">
                  <c:v>5.2983529381915355</c:v>
                </c:pt>
                <c:pt idx="2130">
                  <c:v>5.3293626560837737</c:v>
                </c:pt>
                <c:pt idx="2131">
                  <c:v>5.3204021069080909</c:v>
                </c:pt>
                <c:pt idx="2132">
                  <c:v>5.3469057339389812</c:v>
                </c:pt>
                <c:pt idx="2133">
                  <c:v>5.3384718921322749</c:v>
                </c:pt>
                <c:pt idx="2134">
                  <c:v>5.2918687880937325</c:v>
                </c:pt>
                <c:pt idx="2135">
                  <c:v>5.2590887978226242</c:v>
                </c:pt>
                <c:pt idx="2136">
                  <c:v>5.2182252217722969</c:v>
                </c:pt>
                <c:pt idx="2137">
                  <c:v>5.2741186748822635</c:v>
                </c:pt>
                <c:pt idx="2138">
                  <c:v>5.2720653236560064</c:v>
                </c:pt>
                <c:pt idx="2139">
                  <c:v>5.2711658353265438</c:v>
                </c:pt>
                <c:pt idx="2140">
                  <c:v>5.3148112331794328</c:v>
                </c:pt>
                <c:pt idx="2141">
                  <c:v>5.3891813880573221</c:v>
                </c:pt>
                <c:pt idx="2142">
                  <c:v>5.4243402986585272</c:v>
                </c:pt>
                <c:pt idx="2143">
                  <c:v>5.4266530823681265</c:v>
                </c:pt>
                <c:pt idx="2144">
                  <c:v>5.4737548494285209</c:v>
                </c:pt>
                <c:pt idx="2145">
                  <c:v>5.5443135114390998</c:v>
                </c:pt>
                <c:pt idx="2146">
                  <c:v>5.5991396709535142</c:v>
                </c:pt>
                <c:pt idx="2147">
                  <c:v>5.656466616544777</c:v>
                </c:pt>
                <c:pt idx="2148">
                  <c:v>5.6445353346138791</c:v>
                </c:pt>
                <c:pt idx="2149">
                  <c:v>5.7471300830767813</c:v>
                </c:pt>
                <c:pt idx="2150">
                  <c:v>5.7723292951748277</c:v>
                </c:pt>
                <c:pt idx="2151">
                  <c:v>5.6525733266029041</c:v>
                </c:pt>
                <c:pt idx="2152">
                  <c:v>5.5953859841741886</c:v>
                </c:pt>
                <c:pt idx="2153">
                  <c:v>5.621196357239346</c:v>
                </c:pt>
                <c:pt idx="2154">
                  <c:v>5.5937714297211238</c:v>
                </c:pt>
                <c:pt idx="2155">
                  <c:v>5.5546491259895285</c:v>
                </c:pt>
                <c:pt idx="2156">
                  <c:v>5.4589917235665917</c:v>
                </c:pt>
                <c:pt idx="2157">
                  <c:v>5.3362067681044127</c:v>
                </c:pt>
                <c:pt idx="2158">
                  <c:v>5.1849801829686859</c:v>
                </c:pt>
                <c:pt idx="2159">
                  <c:v>5.0332847241413123</c:v>
                </c:pt>
                <c:pt idx="2160">
                  <c:v>4.8559427418253973</c:v>
                </c:pt>
                <c:pt idx="2161">
                  <c:v>4.7861956264672667</c:v>
                </c:pt>
                <c:pt idx="2162">
                  <c:v>4.8897679430534913</c:v>
                </c:pt>
                <c:pt idx="2163">
                  <c:v>4.9278754010909811</c:v>
                </c:pt>
                <c:pt idx="2164">
                  <c:v>4.977950471548974</c:v>
                </c:pt>
                <c:pt idx="2165">
                  <c:v>5.0945453743934781</c:v>
                </c:pt>
                <c:pt idx="2166">
                  <c:v>5.1288214221720771</c:v>
                </c:pt>
                <c:pt idx="2167">
                  <c:v>5.222021058957643</c:v>
                </c:pt>
                <c:pt idx="2168">
                  <c:v>5.242148390516487</c:v>
                </c:pt>
                <c:pt idx="2169">
                  <c:v>5.2741404917286241</c:v>
                </c:pt>
                <c:pt idx="2170">
                  <c:v>5.3020155445456716</c:v>
                </c:pt>
                <c:pt idx="2171">
                  <c:v>5.3051896958885898</c:v>
                </c:pt>
                <c:pt idx="2172">
                  <c:v>5.2845422606910812</c:v>
                </c:pt>
                <c:pt idx="2173">
                  <c:v>5.3017531112772724</c:v>
                </c:pt>
                <c:pt idx="2174">
                  <c:v>5.4052796946971329</c:v>
                </c:pt>
                <c:pt idx="2175">
                  <c:v>5.6034967095987511</c:v>
                </c:pt>
                <c:pt idx="2176">
                  <c:v>5.8560063663845856</c:v>
                </c:pt>
                <c:pt idx="2177">
                  <c:v>6.0478079057702212</c:v>
                </c:pt>
                <c:pt idx="2178">
                  <c:v>6.2921000513939065</c:v>
                </c:pt>
                <c:pt idx="2179">
                  <c:v>6.4908377897829803</c:v>
                </c:pt>
                <c:pt idx="2180">
                  <c:v>6.6585893656538913</c:v>
                </c:pt>
                <c:pt idx="2181">
                  <c:v>6.6487426133371663</c:v>
                </c:pt>
                <c:pt idx="2182">
                  <c:v>6.6032892274649164</c:v>
                </c:pt>
                <c:pt idx="2183">
                  <c:v>6.5341726507593014</c:v>
                </c:pt>
                <c:pt idx="2184">
                  <c:v>6.5372019836102746</c:v>
                </c:pt>
                <c:pt idx="2185">
                  <c:v>6.4987232281898146</c:v>
                </c:pt>
                <c:pt idx="2186">
                  <c:v>6.4328083386554811</c:v>
                </c:pt>
                <c:pt idx="2187">
                  <c:v>6.4193903071815122</c:v>
                </c:pt>
                <c:pt idx="2188">
                  <c:v>6.3568279478061056</c:v>
                </c:pt>
                <c:pt idx="2189">
                  <c:v>6.3017119880323147</c:v>
                </c:pt>
                <c:pt idx="2190">
                  <c:v>6.2597030294194038</c:v>
                </c:pt>
                <c:pt idx="2191">
                  <c:v>6.1587929609213479</c:v>
                </c:pt>
                <c:pt idx="2192">
                  <c:v>6.0169649479903597</c:v>
                </c:pt>
                <c:pt idx="2193">
                  <c:v>5.9747028080132374</c:v>
                </c:pt>
                <c:pt idx="2194">
                  <c:v>5.9127549114464228</c:v>
                </c:pt>
                <c:pt idx="2195">
                  <c:v>5.7929511470671997</c:v>
                </c:pt>
                <c:pt idx="2196">
                  <c:v>5.757245744280592</c:v>
                </c:pt>
                <c:pt idx="2197">
                  <c:v>5.7676178269651723</c:v>
                </c:pt>
                <c:pt idx="2198">
                  <c:v>5.7901924435610139</c:v>
                </c:pt>
                <c:pt idx="2199">
                  <c:v>5.7385974877624184</c:v>
                </c:pt>
                <c:pt idx="2200">
                  <c:v>5.699515977322041</c:v>
                </c:pt>
                <c:pt idx="2201">
                  <c:v>5.6371495624144741</c:v>
                </c:pt>
                <c:pt idx="2202">
                  <c:v>5.5712964464640971</c:v>
                </c:pt>
                <c:pt idx="2203">
                  <c:v>5.4750177615932243</c:v>
                </c:pt>
                <c:pt idx="2204">
                  <c:v>5.3978745712431175</c:v>
                </c:pt>
                <c:pt idx="2205">
                  <c:v>5.3592186048699446</c:v>
                </c:pt>
                <c:pt idx="2206">
                  <c:v>5.2234799467193369</c:v>
                </c:pt>
                <c:pt idx="2207">
                  <c:v>5.1168231590539941</c:v>
                </c:pt>
                <c:pt idx="2208">
                  <c:v>5.1005034274502359</c:v>
                </c:pt>
                <c:pt idx="2209">
                  <c:v>5.1174760149344163</c:v>
                </c:pt>
                <c:pt idx="2210">
                  <c:v>5.2287621460680382</c:v>
                </c:pt>
                <c:pt idx="2211">
                  <c:v>5.2693632980141922</c:v>
                </c:pt>
                <c:pt idx="2212">
                  <c:v>5.4211323049873616</c:v>
                </c:pt>
                <c:pt idx="2213">
                  <c:v>5.5210087050699537</c:v>
                </c:pt>
                <c:pt idx="2214">
                  <c:v>5.5692317044536495</c:v>
                </c:pt>
                <c:pt idx="2215">
                  <c:v>5.621598671472043</c:v>
                </c:pt>
                <c:pt idx="2216">
                  <c:v>5.7187039408742288</c:v>
                </c:pt>
                <c:pt idx="2217">
                  <c:v>5.8507975602643603</c:v>
                </c:pt>
                <c:pt idx="2218">
                  <c:v>6.0090336505716868</c:v>
                </c:pt>
                <c:pt idx="2219">
                  <c:v>6.0692649408611707</c:v>
                </c:pt>
                <c:pt idx="2220">
                  <c:v>6.0825051752622423</c:v>
                </c:pt>
                <c:pt idx="2221">
                  <c:v>6.1270071226966625</c:v>
                </c:pt>
                <c:pt idx="2222">
                  <c:v>6.1627344903366197</c:v>
                </c:pt>
                <c:pt idx="2223">
                  <c:v>6.1237216148212816</c:v>
                </c:pt>
                <c:pt idx="2224">
                  <c:v>6.1494399854414405</c:v>
                </c:pt>
                <c:pt idx="2225">
                  <c:v>6.2385328885166267</c:v>
                </c:pt>
                <c:pt idx="2226">
                  <c:v>6.2759850418778145</c:v>
                </c:pt>
                <c:pt idx="2227">
                  <c:v>6.3481351617039241</c:v>
                </c:pt>
                <c:pt idx="2228">
                  <c:v>6.407126452055234</c:v>
                </c:pt>
                <c:pt idx="2229">
                  <c:v>6.4451861217322008</c:v>
                </c:pt>
                <c:pt idx="2230">
                  <c:v>6.5837371256021671</c:v>
                </c:pt>
                <c:pt idx="2231">
                  <c:v>6.6017995965259004</c:v>
                </c:pt>
                <c:pt idx="2232">
                  <c:v>6.5787444881648716</c:v>
                </c:pt>
                <c:pt idx="2233">
                  <c:v>6.5869194388446957</c:v>
                </c:pt>
                <c:pt idx="2234">
                  <c:v>6.6907443510117588</c:v>
                </c:pt>
                <c:pt idx="2235">
                  <c:v>6.7405261405126247</c:v>
                </c:pt>
                <c:pt idx="2236">
                  <c:v>6.7767665824684675</c:v>
                </c:pt>
                <c:pt idx="2237">
                  <c:v>6.771057354898673</c:v>
                </c:pt>
                <c:pt idx="2238">
                  <c:v>6.6526442334623237</c:v>
                </c:pt>
                <c:pt idx="2239">
                  <c:v>6.5840026479426719</c:v>
                </c:pt>
                <c:pt idx="2240">
                  <c:v>6.5260452878691453</c:v>
                </c:pt>
                <c:pt idx="2241">
                  <c:v>6.3997934283855171</c:v>
                </c:pt>
                <c:pt idx="2242">
                  <c:v>6.2790887887005011</c:v>
                </c:pt>
                <c:pt idx="2243">
                  <c:v>6.093168745463962</c:v>
                </c:pt>
                <c:pt idx="2244">
                  <c:v>6.0011706420673683</c:v>
                </c:pt>
                <c:pt idx="2245">
                  <c:v>5.9587831688775381</c:v>
                </c:pt>
                <c:pt idx="2246">
                  <c:v>6.004018962800461</c:v>
                </c:pt>
                <c:pt idx="2247">
                  <c:v>6.0774896133199636</c:v>
                </c:pt>
                <c:pt idx="2248">
                  <c:v>6.1747374562697104</c:v>
                </c:pt>
                <c:pt idx="2249">
                  <c:v>6.2024580157950417</c:v>
                </c:pt>
                <c:pt idx="2250">
                  <c:v>6.1860852769931762</c:v>
                </c:pt>
                <c:pt idx="2251">
                  <c:v>6.2805824443801335</c:v>
                </c:pt>
                <c:pt idx="2252">
                  <c:v>6.4252000612590576</c:v>
                </c:pt>
                <c:pt idx="2253">
                  <c:v>6.5664524355520379</c:v>
                </c:pt>
                <c:pt idx="2254">
                  <c:v>6.6492465690606757</c:v>
                </c:pt>
                <c:pt idx="2255">
                  <c:v>6.6767551067450377</c:v>
                </c:pt>
                <c:pt idx="2256">
                  <c:v>6.6317731296790621</c:v>
                </c:pt>
                <c:pt idx="2257">
                  <c:v>6.6664148576461288</c:v>
                </c:pt>
                <c:pt idx="2258">
                  <c:v>6.7454665886750576</c:v>
                </c:pt>
                <c:pt idx="2259">
                  <c:v>6.8584296250153152</c:v>
                </c:pt>
                <c:pt idx="2260">
                  <c:v>6.9595014095475554</c:v>
                </c:pt>
                <c:pt idx="2261">
                  <c:v>6.8756082172410915</c:v>
                </c:pt>
                <c:pt idx="2262">
                  <c:v>6.810182681040768</c:v>
                </c:pt>
                <c:pt idx="2263">
                  <c:v>6.812639552645777</c:v>
                </c:pt>
                <c:pt idx="2264">
                  <c:v>6.8470959910557214</c:v>
                </c:pt>
                <c:pt idx="2265">
                  <c:v>6.9496423500279123</c:v>
                </c:pt>
                <c:pt idx="2266">
                  <c:v>6.9494404589250074</c:v>
                </c:pt>
                <c:pt idx="2267">
                  <c:v>6.8615747235617075</c:v>
                </c:pt>
                <c:pt idx="2268">
                  <c:v>6.7400496773234435</c:v>
                </c:pt>
                <c:pt idx="2269">
                  <c:v>6.561133097433598</c:v>
                </c:pt>
                <c:pt idx="2270">
                  <c:v>6.3078175864445623</c:v>
                </c:pt>
                <c:pt idx="2271">
                  <c:v>6.0402294340758393</c:v>
                </c:pt>
                <c:pt idx="2272">
                  <c:v>5.8572544978795058</c:v>
                </c:pt>
                <c:pt idx="2273">
                  <c:v>5.6732519758065116</c:v>
                </c:pt>
                <c:pt idx="2274">
                  <c:v>5.5501392848540014</c:v>
                </c:pt>
                <c:pt idx="2275">
                  <c:v>5.4070055465411198</c:v>
                </c:pt>
                <c:pt idx="2276">
                  <c:v>5.2995263655801779</c:v>
                </c:pt>
                <c:pt idx="2277">
                  <c:v>5.2296963167290444</c:v>
                </c:pt>
                <c:pt idx="2278">
                  <c:v>5.2331630561856128</c:v>
                </c:pt>
                <c:pt idx="2279">
                  <c:v>5.3298334974312906</c:v>
                </c:pt>
                <c:pt idx="2280">
                  <c:v>5.4363593907955501</c:v>
                </c:pt>
                <c:pt idx="2281">
                  <c:v>5.5319839304197389</c:v>
                </c:pt>
                <c:pt idx="2282">
                  <c:v>5.7394311142227146</c:v>
                </c:pt>
                <c:pt idx="2283">
                  <c:v>5.9405745073148157</c:v>
                </c:pt>
                <c:pt idx="2284">
                  <c:v>6.0235186655836683</c:v>
                </c:pt>
                <c:pt idx="2285">
                  <c:v>6.1139089508933848</c:v>
                </c:pt>
                <c:pt idx="2286">
                  <c:v>6.1350033895017217</c:v>
                </c:pt>
                <c:pt idx="2287">
                  <c:v>6.1762481812877423</c:v>
                </c:pt>
                <c:pt idx="2288">
                  <c:v>6.1830238770184538</c:v>
                </c:pt>
                <c:pt idx="2289">
                  <c:v>6.0897896060329613</c:v>
                </c:pt>
                <c:pt idx="2290">
                  <c:v>6.0912278764296586</c:v>
                </c:pt>
                <c:pt idx="2291">
                  <c:v>6.1591411500807682</c:v>
                </c:pt>
                <c:pt idx="2292">
                  <c:v>6.2625052504415466</c:v>
                </c:pt>
                <c:pt idx="2293">
                  <c:v>6.3231549126316331</c:v>
                </c:pt>
                <c:pt idx="2294">
                  <c:v>6.3370903498825761</c:v>
                </c:pt>
                <c:pt idx="2295">
                  <c:v>6.3282106071517585</c:v>
                </c:pt>
                <c:pt idx="2296">
                  <c:v>6.2986768003896838</c:v>
                </c:pt>
                <c:pt idx="2297">
                  <c:v>6.311692519695371</c:v>
                </c:pt>
                <c:pt idx="2298">
                  <c:v>6.2095887920406438</c:v>
                </c:pt>
                <c:pt idx="2299">
                  <c:v>6.1160877696902842</c:v>
                </c:pt>
                <c:pt idx="2300">
                  <c:v>6.0748482339945715</c:v>
                </c:pt>
                <c:pt idx="2301">
                  <c:v>6.180494680410038</c:v>
                </c:pt>
                <c:pt idx="2302">
                  <c:v>6.2090897481312117</c:v>
                </c:pt>
                <c:pt idx="2303">
                  <c:v>6.0876074706923893</c:v>
                </c:pt>
                <c:pt idx="2304">
                  <c:v>6.0539827816814284</c:v>
                </c:pt>
                <c:pt idx="2305">
                  <c:v>6.0890508650209147</c:v>
                </c:pt>
                <c:pt idx="2306">
                  <c:v>6.0945936230812459</c:v>
                </c:pt>
                <c:pt idx="2307">
                  <c:v>6.0874832603323652</c:v>
                </c:pt>
                <c:pt idx="2308">
                  <c:v>5.9999434536762148</c:v>
                </c:pt>
                <c:pt idx="2309">
                  <c:v>5.9639613032378902</c:v>
                </c:pt>
                <c:pt idx="2310">
                  <c:v>5.9585410119617492</c:v>
                </c:pt>
                <c:pt idx="2311">
                  <c:v>5.9307508784767418</c:v>
                </c:pt>
                <c:pt idx="2312">
                  <c:v>5.8609167113712068</c:v>
                </c:pt>
                <c:pt idx="2313">
                  <c:v>5.7716226152289902</c:v>
                </c:pt>
                <c:pt idx="2314">
                  <c:v>5.7546465310996426</c:v>
                </c:pt>
                <c:pt idx="2315">
                  <c:v>5.7291421548638022</c:v>
                </c:pt>
                <c:pt idx="2316">
                  <c:v>5.8616374946334311</c:v>
                </c:pt>
                <c:pt idx="2317">
                  <c:v>5.9832535130618067</c:v>
                </c:pt>
                <c:pt idx="2318">
                  <c:v>6.0125310805940346</c:v>
                </c:pt>
                <c:pt idx="2319">
                  <c:v>6.0029647953208052</c:v>
                </c:pt>
                <c:pt idx="2320">
                  <c:v>6.0601643226746491</c:v>
                </c:pt>
                <c:pt idx="2321">
                  <c:v>6.1441665592690642</c:v>
                </c:pt>
                <c:pt idx="2322">
                  <c:v>6.2463570969926332</c:v>
                </c:pt>
                <c:pt idx="2323">
                  <c:v>6.2826971619269409</c:v>
                </c:pt>
                <c:pt idx="2324">
                  <c:v>6.3560878424565095</c:v>
                </c:pt>
                <c:pt idx="2325">
                  <c:v>6.3937516619637087</c:v>
                </c:pt>
                <c:pt idx="2326">
                  <c:v>6.5065537350793941</c:v>
                </c:pt>
                <c:pt idx="2327">
                  <c:v>6.5699686025397082</c:v>
                </c:pt>
                <c:pt idx="2328">
                  <c:v>6.5699637200680394</c:v>
                </c:pt>
                <c:pt idx="2329">
                  <c:v>6.5521670486015333</c:v>
                </c:pt>
                <c:pt idx="2330">
                  <c:v>6.5620283763442853</c:v>
                </c:pt>
                <c:pt idx="2331">
                  <c:v>6.4860725958409846</c:v>
                </c:pt>
                <c:pt idx="2332">
                  <c:v>6.4605751603595305</c:v>
                </c:pt>
                <c:pt idx="2333">
                  <c:v>6.4055642372749979</c:v>
                </c:pt>
                <c:pt idx="2334">
                  <c:v>6.4410580297305025</c:v>
                </c:pt>
                <c:pt idx="2335">
                  <c:v>6.5838652921359637</c:v>
                </c:pt>
                <c:pt idx="2336">
                  <c:v>6.6919970750949407</c:v>
                </c:pt>
                <c:pt idx="2337">
                  <c:v>6.7661692404440492</c:v>
                </c:pt>
                <c:pt idx="2338">
                  <c:v>6.7330692338077354</c:v>
                </c:pt>
                <c:pt idx="2339">
                  <c:v>6.7378988316752491</c:v>
                </c:pt>
                <c:pt idx="2340">
                  <c:v>6.7464482164170185</c:v>
                </c:pt>
                <c:pt idx="2341">
                  <c:v>6.6944614723959406</c:v>
                </c:pt>
                <c:pt idx="2342">
                  <c:v>6.626868429456688</c:v>
                </c:pt>
                <c:pt idx="2343">
                  <c:v>6.566476169304444</c:v>
                </c:pt>
                <c:pt idx="2344">
                  <c:v>6.5958154379721785</c:v>
                </c:pt>
                <c:pt idx="2345">
                  <c:v>6.5686157346646636</c:v>
                </c:pt>
                <c:pt idx="2346">
                  <c:v>6.3989804363803318</c:v>
                </c:pt>
                <c:pt idx="2347">
                  <c:v>6.1979792406597518</c:v>
                </c:pt>
                <c:pt idx="2348">
                  <c:v>5.9423769725453583</c:v>
                </c:pt>
                <c:pt idx="2349">
                  <c:v>5.8320449372913217</c:v>
                </c:pt>
                <c:pt idx="2350">
                  <c:v>5.7608148257455891</c:v>
                </c:pt>
                <c:pt idx="2351">
                  <c:v>5.6958895017818163</c:v>
                </c:pt>
                <c:pt idx="2352">
                  <c:v>5.6995937710175495</c:v>
                </c:pt>
                <c:pt idx="2353">
                  <c:v>5.7652999038832293</c:v>
                </c:pt>
                <c:pt idx="2354">
                  <c:v>5.7537599929307595</c:v>
                </c:pt>
                <c:pt idx="2355">
                  <c:v>5.7491725061132293</c:v>
                </c:pt>
                <c:pt idx="2356">
                  <c:v>5.7807861891898424</c:v>
                </c:pt>
                <c:pt idx="2357">
                  <c:v>5.9228612971323003</c:v>
                </c:pt>
                <c:pt idx="2358">
                  <c:v>6.0706910617888781</c:v>
                </c:pt>
                <c:pt idx="2359">
                  <c:v>6.1415749747689343</c:v>
                </c:pt>
                <c:pt idx="2360">
                  <c:v>6.1425343609484298</c:v>
                </c:pt>
                <c:pt idx="2361">
                  <c:v>6.0594475035019455</c:v>
                </c:pt>
                <c:pt idx="2362">
                  <c:v>5.919372378442695</c:v>
                </c:pt>
                <c:pt idx="2363">
                  <c:v>5.8312060566941337</c:v>
                </c:pt>
                <c:pt idx="2364">
                  <c:v>5.7773239333405026</c:v>
                </c:pt>
                <c:pt idx="2365">
                  <c:v>5.891376055561353</c:v>
                </c:pt>
                <c:pt idx="2366">
                  <c:v>6.027527112767368</c:v>
                </c:pt>
                <c:pt idx="2367">
                  <c:v>6.1354421759449638</c:v>
                </c:pt>
                <c:pt idx="2368">
                  <c:v>6.2903668282938154</c:v>
                </c:pt>
                <c:pt idx="2369">
                  <c:v>6.4742913287977588</c:v>
                </c:pt>
                <c:pt idx="2370">
                  <c:v>6.5974853392672825</c:v>
                </c:pt>
                <c:pt idx="2371">
                  <c:v>6.6603511193303557</c:v>
                </c:pt>
                <c:pt idx="2372">
                  <c:v>6.7411326074292317</c:v>
                </c:pt>
                <c:pt idx="2373">
                  <c:v>6.8845563728530097</c:v>
                </c:pt>
                <c:pt idx="2374">
                  <c:v>6.9483830201622991</c:v>
                </c:pt>
                <c:pt idx="2375">
                  <c:v>6.90892709269131</c:v>
                </c:pt>
                <c:pt idx="2376">
                  <c:v>6.8695322774419196</c:v>
                </c:pt>
                <c:pt idx="2377">
                  <c:v>6.833640471847148</c:v>
                </c:pt>
                <c:pt idx="2378">
                  <c:v>6.8326944658833764</c:v>
                </c:pt>
                <c:pt idx="2379">
                  <c:v>6.8431065095704486</c:v>
                </c:pt>
                <c:pt idx="2380">
                  <c:v>6.8162291849255565</c:v>
                </c:pt>
                <c:pt idx="2381">
                  <c:v>6.8773403964101076</c:v>
                </c:pt>
                <c:pt idx="2382">
                  <c:v>6.8762058679526659</c:v>
                </c:pt>
                <c:pt idx="2383">
                  <c:v>6.9102348933172504</c:v>
                </c:pt>
                <c:pt idx="2384">
                  <c:v>6.9138925746305562</c:v>
                </c:pt>
                <c:pt idx="2385">
                  <c:v>6.9925185116396174</c:v>
                </c:pt>
                <c:pt idx="2386">
                  <c:v>7.0429934658486957</c:v>
                </c:pt>
                <c:pt idx="2387">
                  <c:v>7.0810550217573649</c:v>
                </c:pt>
                <c:pt idx="2388">
                  <c:v>7.1071645766747471</c:v>
                </c:pt>
                <c:pt idx="2389">
                  <c:v>7.0098727612134333</c:v>
                </c:pt>
                <c:pt idx="2390">
                  <c:v>6.8592991710062261</c:v>
                </c:pt>
                <c:pt idx="2391">
                  <c:v>6.7220784896862451</c:v>
                </c:pt>
                <c:pt idx="2392">
                  <c:v>6.6587771918810006</c:v>
                </c:pt>
                <c:pt idx="2393">
                  <c:v>6.6953768258613087</c:v>
                </c:pt>
                <c:pt idx="2394">
                  <c:v>6.7868594062638818</c:v>
                </c:pt>
                <c:pt idx="2395">
                  <c:v>6.8119520741850197</c:v>
                </c:pt>
                <c:pt idx="2396">
                  <c:v>6.7469020499816317</c:v>
                </c:pt>
                <c:pt idx="2397">
                  <c:v>6.6475833517118028</c:v>
                </c:pt>
                <c:pt idx="2398">
                  <c:v>6.5899007987294711</c:v>
                </c:pt>
                <c:pt idx="2399">
                  <c:v>6.5561353444880357</c:v>
                </c:pt>
                <c:pt idx="2400">
                  <c:v>6.5108493893497199</c:v>
                </c:pt>
                <c:pt idx="2401">
                  <c:v>6.574304647275647</c:v>
                </c:pt>
                <c:pt idx="2402">
                  <c:v>6.6738609883180473</c:v>
                </c:pt>
                <c:pt idx="2403">
                  <c:v>6.748219997737535</c:v>
                </c:pt>
                <c:pt idx="2404">
                  <c:v>6.7887934010458784</c:v>
                </c:pt>
                <c:pt idx="2405">
                  <c:v>6.8573140298230308</c:v>
                </c:pt>
                <c:pt idx="2406">
                  <c:v>6.8986244966525581</c:v>
                </c:pt>
                <c:pt idx="2407">
                  <c:v>6.9225086673044975</c:v>
                </c:pt>
                <c:pt idx="2408">
                  <c:v>6.9171935836239289</c:v>
                </c:pt>
                <c:pt idx="2409">
                  <c:v>6.890591487173281</c:v>
                </c:pt>
                <c:pt idx="2410">
                  <c:v>6.8078676784499246</c:v>
                </c:pt>
                <c:pt idx="2411">
                  <c:v>6.8641616245678492</c:v>
                </c:pt>
                <c:pt idx="2412">
                  <c:v>6.8611471696412458</c:v>
                </c:pt>
                <c:pt idx="2413">
                  <c:v>6.899605541533985</c:v>
                </c:pt>
                <c:pt idx="2414">
                  <c:v>6.9500041272893416</c:v>
                </c:pt>
                <c:pt idx="2415">
                  <c:v>6.9223092769709114</c:v>
                </c:pt>
                <c:pt idx="2416">
                  <c:v>6.7630844972944288</c:v>
                </c:pt>
                <c:pt idx="2417">
                  <c:v>6.504694470579528</c:v>
                </c:pt>
                <c:pt idx="2418">
                  <c:v>6.2980477225939371</c:v>
                </c:pt>
                <c:pt idx="2419">
                  <c:v>6.2274072321752794</c:v>
                </c:pt>
                <c:pt idx="2420">
                  <c:v>6.2166879626391376</c:v>
                </c:pt>
                <c:pt idx="2421">
                  <c:v>6.2146852040564884</c:v>
                </c:pt>
                <c:pt idx="2422">
                  <c:v>6.2566307995714716</c:v>
                </c:pt>
                <c:pt idx="2423">
                  <c:v>6.3371805104584444</c:v>
                </c:pt>
                <c:pt idx="2424">
                  <c:v>6.4052666308483373</c:v>
                </c:pt>
                <c:pt idx="2425">
                  <c:v>6.4924971454627345</c:v>
                </c:pt>
                <c:pt idx="2426">
                  <c:v>6.4839240872725927</c:v>
                </c:pt>
                <c:pt idx="2427">
                  <c:v>6.4478124101752421</c:v>
                </c:pt>
                <c:pt idx="2428">
                  <c:v>6.3620663444347594</c:v>
                </c:pt>
                <c:pt idx="2429">
                  <c:v>6.3479219319033193</c:v>
                </c:pt>
                <c:pt idx="2430">
                  <c:v>6.2726354660265287</c:v>
                </c:pt>
                <c:pt idx="2431">
                  <c:v>6.168110540706877</c:v>
                </c:pt>
                <c:pt idx="2432">
                  <c:v>6.0218260380882196</c:v>
                </c:pt>
                <c:pt idx="2433">
                  <c:v>5.9492510628619417</c:v>
                </c:pt>
                <c:pt idx="2434">
                  <c:v>6.0183707787507856</c:v>
                </c:pt>
                <c:pt idx="2435">
                  <c:v>6.1737385189565268</c:v>
                </c:pt>
                <c:pt idx="2436">
                  <c:v>6.3900026862450883</c:v>
                </c:pt>
                <c:pt idx="2437">
                  <c:v>6.6267876542303084</c:v>
                </c:pt>
                <c:pt idx="2438">
                  <c:v>6.806287453165023</c:v>
                </c:pt>
                <c:pt idx="2439">
                  <c:v>6.882521971305616</c:v>
                </c:pt>
                <c:pt idx="2440">
                  <c:v>6.9754428501992027</c:v>
                </c:pt>
                <c:pt idx="2441">
                  <c:v>7.0048594482217483</c:v>
                </c:pt>
                <c:pt idx="2442">
                  <c:v>7.022277623347696</c:v>
                </c:pt>
                <c:pt idx="2443">
                  <c:v>7.1038146973337879</c:v>
                </c:pt>
                <c:pt idx="2444">
                  <c:v>7.120992147268927</c:v>
                </c:pt>
                <c:pt idx="2445">
                  <c:v>7.054424939832785</c:v>
                </c:pt>
                <c:pt idx="2446">
                  <c:v>6.9291913686152755</c:v>
                </c:pt>
                <c:pt idx="2447">
                  <c:v>6.8464019738330402</c:v>
                </c:pt>
                <c:pt idx="2448">
                  <c:v>6.9037951455943727</c:v>
                </c:pt>
                <c:pt idx="2449">
                  <c:v>6.8242323542193839</c:v>
                </c:pt>
                <c:pt idx="2450">
                  <c:v>6.7476516981946126</c:v>
                </c:pt>
                <c:pt idx="2451">
                  <c:v>6.7141291101161711</c:v>
                </c:pt>
                <c:pt idx="2452">
                  <c:v>6.5447796650763754</c:v>
                </c:pt>
                <c:pt idx="2453">
                  <c:v>6.4829296816691668</c:v>
                </c:pt>
                <c:pt idx="2454">
                  <c:v>6.4208119093771279</c:v>
                </c:pt>
                <c:pt idx="2455">
                  <c:v>6.3460417524771495</c:v>
                </c:pt>
                <c:pt idx="2456">
                  <c:v>6.3096963322673965</c:v>
                </c:pt>
                <c:pt idx="2457">
                  <c:v>6.4633721551888321</c:v>
                </c:pt>
                <c:pt idx="2458">
                  <c:v>6.6607160745522904</c:v>
                </c:pt>
                <c:pt idx="2459">
                  <c:v>6.6843633415394486</c:v>
                </c:pt>
                <c:pt idx="2460">
                  <c:v>6.7646999800516303</c:v>
                </c:pt>
                <c:pt idx="2461">
                  <c:v>6.8298285126969391</c:v>
                </c:pt>
                <c:pt idx="2462">
                  <c:v>6.8213234697628993</c:v>
                </c:pt>
                <c:pt idx="2463">
                  <c:v>6.8059286558472181</c:v>
                </c:pt>
                <c:pt idx="2464">
                  <c:v>6.7518510899136368</c:v>
                </c:pt>
                <c:pt idx="2465">
                  <c:v>6.8046881672828308</c:v>
                </c:pt>
                <c:pt idx="2466">
                  <c:v>6.8957171156512311</c:v>
                </c:pt>
                <c:pt idx="2467">
                  <c:v>6.8783350848309572</c:v>
                </c:pt>
                <c:pt idx="2468">
                  <c:v>6.914194575282842</c:v>
                </c:pt>
                <c:pt idx="2469">
                  <c:v>7.0091203565842362</c:v>
                </c:pt>
                <c:pt idx="2470">
                  <c:v>6.9794362707805089</c:v>
                </c:pt>
                <c:pt idx="2471">
                  <c:v>6.9555543741486012</c:v>
                </c:pt>
                <c:pt idx="2472">
                  <c:v>6.9509631509377039</c:v>
                </c:pt>
                <c:pt idx="2473">
                  <c:v>6.9171963032400878</c:v>
                </c:pt>
                <c:pt idx="2474">
                  <c:v>6.7861028171682669</c:v>
                </c:pt>
                <c:pt idx="2475">
                  <c:v>6.6278459877928562</c:v>
                </c:pt>
                <c:pt idx="2476">
                  <c:v>6.4603506021121069</c:v>
                </c:pt>
                <c:pt idx="2477">
                  <c:v>6.3887011565577261</c:v>
                </c:pt>
                <c:pt idx="2478">
                  <c:v>6.264273899532034</c:v>
                </c:pt>
                <c:pt idx="2479">
                  <c:v>6.1112179558610755</c:v>
                </c:pt>
                <c:pt idx="2480">
                  <c:v>5.9807664839060806</c:v>
                </c:pt>
                <c:pt idx="2481">
                  <c:v>5.9319591549328168</c:v>
                </c:pt>
                <c:pt idx="2482">
                  <c:v>5.8520068468205215</c:v>
                </c:pt>
                <c:pt idx="2483">
                  <c:v>5.8096227521002781</c:v>
                </c:pt>
                <c:pt idx="2484">
                  <c:v>5.8107014427855548</c:v>
                </c:pt>
                <c:pt idx="2485">
                  <c:v>5.790196673784525</c:v>
                </c:pt>
                <c:pt idx="2486">
                  <c:v>5.7430640776621642</c:v>
                </c:pt>
                <c:pt idx="2487">
                  <c:v>5.6613622822467695</c:v>
                </c:pt>
                <c:pt idx="2488">
                  <c:v>5.5008822566780688</c:v>
                </c:pt>
                <c:pt idx="2489">
                  <c:v>5.3685832949882339</c:v>
                </c:pt>
                <c:pt idx="2490">
                  <c:v>5.2647516192441888</c:v>
                </c:pt>
                <c:pt idx="2491">
                  <c:v>5.154022936220235</c:v>
                </c:pt>
                <c:pt idx="2492">
                  <c:v>5.0490578627190708</c:v>
                </c:pt>
                <c:pt idx="2493">
                  <c:v>4.9222358171007103</c:v>
                </c:pt>
                <c:pt idx="2494">
                  <c:v>4.8440346344980645</c:v>
                </c:pt>
                <c:pt idx="2495">
                  <c:v>4.8746836251156234</c:v>
                </c:pt>
                <c:pt idx="2496">
                  <c:v>4.938574760238863</c:v>
                </c:pt>
                <c:pt idx="2497">
                  <c:v>4.953028464343352</c:v>
                </c:pt>
                <c:pt idx="2498">
                  <c:v>4.8953648516877717</c:v>
                </c:pt>
                <c:pt idx="2499">
                  <c:v>4.8198344950873118</c:v>
                </c:pt>
                <c:pt idx="2500">
                  <c:v>4.699581911725037</c:v>
                </c:pt>
                <c:pt idx="2501">
                  <c:v>4.6900870326698287</c:v>
                </c:pt>
                <c:pt idx="2502">
                  <c:v>4.751651259975743</c:v>
                </c:pt>
                <c:pt idx="2503">
                  <c:v>4.8234577204112226</c:v>
                </c:pt>
                <c:pt idx="2504">
                  <c:v>4.9479136718815715</c:v>
                </c:pt>
                <c:pt idx="2505">
                  <c:v>5.1365406303460484</c:v>
                </c:pt>
                <c:pt idx="2506">
                  <c:v>5.2370498299168791</c:v>
                </c:pt>
                <c:pt idx="2507">
                  <c:v>5.3475158410458068</c:v>
                </c:pt>
                <c:pt idx="2508">
                  <c:v>5.4106493955430865</c:v>
                </c:pt>
                <c:pt idx="2509">
                  <c:v>5.4734892901394279</c:v>
                </c:pt>
                <c:pt idx="2510">
                  <c:v>5.5378405991513135</c:v>
                </c:pt>
                <c:pt idx="2511">
                  <c:v>5.5775255972310571</c:v>
                </c:pt>
                <c:pt idx="2512">
                  <c:v>5.5426209158922708</c:v>
                </c:pt>
                <c:pt idx="2513">
                  <c:v>5.5169161483816938</c:v>
                </c:pt>
                <c:pt idx="2514">
                  <c:v>5.4611190482851084</c:v>
                </c:pt>
                <c:pt idx="2515">
                  <c:v>5.3904008777974877</c:v>
                </c:pt>
                <c:pt idx="2516">
                  <c:v>5.4160296410361042</c:v>
                </c:pt>
                <c:pt idx="2517">
                  <c:v>5.460011571856338</c:v>
                </c:pt>
                <c:pt idx="2518">
                  <c:v>5.5614522657948511</c:v>
                </c:pt>
                <c:pt idx="2519">
                  <c:v>5.6973375620816284</c:v>
                </c:pt>
                <c:pt idx="2520">
                  <c:v>5.7959694168421994</c:v>
                </c:pt>
                <c:pt idx="2521">
                  <c:v>5.8857938651649953</c:v>
                </c:pt>
                <c:pt idx="2522">
                  <c:v>5.9176311131131216</c:v>
                </c:pt>
                <c:pt idx="2523">
                  <c:v>6.0453881938666019</c:v>
                </c:pt>
                <c:pt idx="2524">
                  <c:v>6.2142556025841778</c:v>
                </c:pt>
                <c:pt idx="2525">
                  <c:v>6.3495212548506004</c:v>
                </c:pt>
                <c:pt idx="2526">
                  <c:v>6.4970469009458816</c:v>
                </c:pt>
                <c:pt idx="2527">
                  <c:v>6.5267506817738807</c:v>
                </c:pt>
                <c:pt idx="2528">
                  <c:v>6.5680727015430556</c:v>
                </c:pt>
                <c:pt idx="2529">
                  <c:v>6.4825419562525886</c:v>
                </c:pt>
                <c:pt idx="2530">
                  <c:v>6.3425555895043031</c:v>
                </c:pt>
                <c:pt idx="2531">
                  <c:v>6.1501982765004382</c:v>
                </c:pt>
                <c:pt idx="2532">
                  <c:v>5.9725580867400909</c:v>
                </c:pt>
                <c:pt idx="2533">
                  <c:v>5.8116624356680671</c:v>
                </c:pt>
                <c:pt idx="2534">
                  <c:v>5.7125608464651467</c:v>
                </c:pt>
                <c:pt idx="2535">
                  <c:v>5.6617904611209005</c:v>
                </c:pt>
                <c:pt idx="2536">
                  <c:v>5.6855202794784612</c:v>
                </c:pt>
                <c:pt idx="2537">
                  <c:v>5.7694043500346393</c:v>
                </c:pt>
                <c:pt idx="2538">
                  <c:v>5.8277536402458088</c:v>
                </c:pt>
                <c:pt idx="2539">
                  <c:v>5.9064239945910337</c:v>
                </c:pt>
                <c:pt idx="2540">
                  <c:v>5.9776527023166253</c:v>
                </c:pt>
                <c:pt idx="2541">
                  <c:v>5.9335458062731528</c:v>
                </c:pt>
                <c:pt idx="2542">
                  <c:v>5.8860277129800691</c:v>
                </c:pt>
                <c:pt idx="2543">
                  <c:v>5.7921869709493521</c:v>
                </c:pt>
                <c:pt idx="2544">
                  <c:v>5.6578028269332101</c:v>
                </c:pt>
                <c:pt idx="2545">
                  <c:v>5.5532505509107928</c:v>
                </c:pt>
                <c:pt idx="2546">
                  <c:v>5.4207808806180298</c:v>
                </c:pt>
                <c:pt idx="2547">
                  <c:v>5.3093131610496966</c:v>
                </c:pt>
                <c:pt idx="2548">
                  <c:v>5.2450305352112068</c:v>
                </c:pt>
                <c:pt idx="2549">
                  <c:v>5.1235027816970407</c:v>
                </c:pt>
                <c:pt idx="2550">
                  <c:v>5.009879809640136</c:v>
                </c:pt>
                <c:pt idx="2551">
                  <c:v>4.9850352983438198</c:v>
                </c:pt>
                <c:pt idx="2552">
                  <c:v>5.0102448399819153</c:v>
                </c:pt>
                <c:pt idx="2553">
                  <c:v>5.017795768333186</c:v>
                </c:pt>
                <c:pt idx="2554">
                  <c:v>5.0631735220351404</c:v>
                </c:pt>
                <c:pt idx="2555">
                  <c:v>5.0826229486494237</c:v>
                </c:pt>
                <c:pt idx="2556">
                  <c:v>5.0769719224250558</c:v>
                </c:pt>
                <c:pt idx="2557">
                  <c:v>4.9931782372983466</c:v>
                </c:pt>
                <c:pt idx="2558">
                  <c:v>4.8868273747977629</c:v>
                </c:pt>
                <c:pt idx="2559">
                  <c:v>4.8204863091875207</c:v>
                </c:pt>
                <c:pt idx="2560">
                  <c:v>4.7871990139467879</c:v>
                </c:pt>
                <c:pt idx="2561">
                  <c:v>4.7433904648505623</c:v>
                </c:pt>
                <c:pt idx="2562">
                  <c:v>4.7176297131939986</c:v>
                </c:pt>
                <c:pt idx="2563">
                  <c:v>4.7332949119918108</c:v>
                </c:pt>
                <c:pt idx="2564">
                  <c:v>4.7900514721253229</c:v>
                </c:pt>
                <c:pt idx="2565">
                  <c:v>4.871680507205209</c:v>
                </c:pt>
                <c:pt idx="2566">
                  <c:v>4.9356705321189187</c:v>
                </c:pt>
                <c:pt idx="2567">
                  <c:v>4.9977844265858469</c:v>
                </c:pt>
                <c:pt idx="2568">
                  <c:v>4.9834050396255902</c:v>
                </c:pt>
                <c:pt idx="2569">
                  <c:v>4.9378189911825245</c:v>
                </c:pt>
                <c:pt idx="2570">
                  <c:v>4.9365036198833669</c:v>
                </c:pt>
                <c:pt idx="2571">
                  <c:v>4.9869927106354623</c:v>
                </c:pt>
                <c:pt idx="2572">
                  <c:v>4.9807551467465574</c:v>
                </c:pt>
                <c:pt idx="2573">
                  <c:v>5.0363913605874373</c:v>
                </c:pt>
                <c:pt idx="2574">
                  <c:v>4.9857648035657594</c:v>
                </c:pt>
                <c:pt idx="2575">
                  <c:v>5.0245985601925804</c:v>
                </c:pt>
                <c:pt idx="2576">
                  <c:v>4.9409419895612059</c:v>
                </c:pt>
                <c:pt idx="2577">
                  <c:v>4.8268954928467478</c:v>
                </c:pt>
                <c:pt idx="2578">
                  <c:v>4.7399784889907748</c:v>
                </c:pt>
                <c:pt idx="2579">
                  <c:v>4.7661424752371584</c:v>
                </c:pt>
                <c:pt idx="2580">
                  <c:v>4.779304110752264</c:v>
                </c:pt>
                <c:pt idx="2581">
                  <c:v>4.7759818704445784</c:v>
                </c:pt>
                <c:pt idx="2582">
                  <c:v>4.9303481438504972</c:v>
                </c:pt>
                <c:pt idx="2583">
                  <c:v>5.0577000125347213</c:v>
                </c:pt>
                <c:pt idx="2584">
                  <c:v>5.1838372280867802</c:v>
                </c:pt>
                <c:pt idx="2585">
                  <c:v>5.2305118619298572</c:v>
                </c:pt>
                <c:pt idx="2586">
                  <c:v>5.2992431331785443</c:v>
                </c:pt>
                <c:pt idx="2587">
                  <c:v>5.3979579020814583</c:v>
                </c:pt>
                <c:pt idx="2588">
                  <c:v>5.4734616448056546</c:v>
                </c:pt>
                <c:pt idx="2589">
                  <c:v>5.5694772784440785</c:v>
                </c:pt>
                <c:pt idx="2590">
                  <c:v>5.6596493209178931</c:v>
                </c:pt>
                <c:pt idx="2591">
                  <c:v>5.641845383150101</c:v>
                </c:pt>
                <c:pt idx="2592">
                  <c:v>5.689410462033579</c:v>
                </c:pt>
                <c:pt idx="2593">
                  <c:v>5.7911205599943303</c:v>
                </c:pt>
                <c:pt idx="2594">
                  <c:v>5.8553586023673621</c:v>
                </c:pt>
                <c:pt idx="2595">
                  <c:v>5.8312621353858933</c:v>
                </c:pt>
                <c:pt idx="2596">
                  <c:v>5.6952490055447571</c:v>
                </c:pt>
                <c:pt idx="2597">
                  <c:v>5.4142192563819505</c:v>
                </c:pt>
                <c:pt idx="2598">
                  <c:v>5.1669423694026335</c:v>
                </c:pt>
                <c:pt idx="2599">
                  <c:v>4.9880792207342095</c:v>
                </c:pt>
                <c:pt idx="2600">
                  <c:v>4.7290658210469276</c:v>
                </c:pt>
                <c:pt idx="2601">
                  <c:v>4.5405174393342538</c:v>
                </c:pt>
                <c:pt idx="2602">
                  <c:v>4.5500535107735454</c:v>
                </c:pt>
                <c:pt idx="2603">
                  <c:v>4.5019061823734576</c:v>
                </c:pt>
                <c:pt idx="2604">
                  <c:v>4.4259755170168447</c:v>
                </c:pt>
                <c:pt idx="2605">
                  <c:v>4.3481191525320924</c:v>
                </c:pt>
                <c:pt idx="2606">
                  <c:v>4.337315152709472</c:v>
                </c:pt>
                <c:pt idx="2607">
                  <c:v>4.3480007457080454</c:v>
                </c:pt>
                <c:pt idx="2608">
                  <c:v>4.3784571342029128</c:v>
                </c:pt>
                <c:pt idx="2609">
                  <c:v>4.4994643431186372</c:v>
                </c:pt>
                <c:pt idx="2610">
                  <c:v>4.6926571993908208</c:v>
                </c:pt>
                <c:pt idx="2611">
                  <c:v>4.8726154894028468</c:v>
                </c:pt>
                <c:pt idx="2612">
                  <c:v>4.9880198115243513</c:v>
                </c:pt>
                <c:pt idx="2613">
                  <c:v>5.1252444354943281</c:v>
                </c:pt>
                <c:pt idx="2614">
                  <c:v>5.2637623016622346</c:v>
                </c:pt>
                <c:pt idx="2615">
                  <c:v>5.3800178147638951</c:v>
                </c:pt>
                <c:pt idx="2616">
                  <c:v>5.5225245025075598</c:v>
                </c:pt>
                <c:pt idx="2617">
                  <c:v>5.7642047602975488</c:v>
                </c:pt>
                <c:pt idx="2618">
                  <c:v>6.0027567530374206</c:v>
                </c:pt>
                <c:pt idx="2619">
                  <c:v>6.1697149777321973</c:v>
                </c:pt>
                <c:pt idx="2620">
                  <c:v>6.2950295910432095</c:v>
                </c:pt>
                <c:pt idx="2621">
                  <c:v>6.4063068429055248</c:v>
                </c:pt>
                <c:pt idx="2622">
                  <c:v>6.4874772632709394</c:v>
                </c:pt>
                <c:pt idx="2623">
                  <c:v>6.5650496959740998</c:v>
                </c:pt>
                <c:pt idx="2624">
                  <c:v>6.6317975967133904</c:v>
                </c:pt>
                <c:pt idx="2625">
                  <c:v>6.6951761695440384</c:v>
                </c:pt>
                <c:pt idx="2626">
                  <c:v>6.7833932588716683</c:v>
                </c:pt>
                <c:pt idx="2627">
                  <c:v>6.7542422791245436</c:v>
                </c:pt>
                <c:pt idx="2628">
                  <c:v>6.6864642732674149</c:v>
                </c:pt>
                <c:pt idx="2629">
                  <c:v>6.6617265130451155</c:v>
                </c:pt>
                <c:pt idx="2630">
                  <c:v>6.5701292131124385</c:v>
                </c:pt>
                <c:pt idx="2631">
                  <c:v>6.5107077027342166</c:v>
                </c:pt>
                <c:pt idx="2632">
                  <c:v>6.479375360646074</c:v>
                </c:pt>
                <c:pt idx="2633">
                  <c:v>6.4601523309609696</c:v>
                </c:pt>
                <c:pt idx="2634">
                  <c:v>6.486002248647786</c:v>
                </c:pt>
                <c:pt idx="2635">
                  <c:v>6.4347123102002062</c:v>
                </c:pt>
                <c:pt idx="2636">
                  <c:v>6.3381628477676752</c:v>
                </c:pt>
                <c:pt idx="2637">
                  <c:v>6.2273244844230486</c:v>
                </c:pt>
                <c:pt idx="2638">
                  <c:v>6.1758826437571051</c:v>
                </c:pt>
                <c:pt idx="2639">
                  <c:v>6.2880365605998803</c:v>
                </c:pt>
                <c:pt idx="2640">
                  <c:v>6.4852961564313167</c:v>
                </c:pt>
                <c:pt idx="2641">
                  <c:v>6.7134130861936665</c:v>
                </c:pt>
                <c:pt idx="2642">
                  <c:v>6.9182245014648691</c:v>
                </c:pt>
                <c:pt idx="2643">
                  <c:v>7.0777749874832372</c:v>
                </c:pt>
                <c:pt idx="2644">
                  <c:v>7.0731007654880313</c:v>
                </c:pt>
                <c:pt idx="2645">
                  <c:v>7.0970917578129376</c:v>
                </c:pt>
                <c:pt idx="2646">
                  <c:v>7.059843811457239</c:v>
                </c:pt>
                <c:pt idx="2647">
                  <c:v>7.0352847108917134</c:v>
                </c:pt>
                <c:pt idx="2648">
                  <c:v>6.917815023411884</c:v>
                </c:pt>
                <c:pt idx="2649">
                  <c:v>6.8706111881987857</c:v>
                </c:pt>
                <c:pt idx="2650">
                  <c:v>6.81698804795389</c:v>
                </c:pt>
                <c:pt idx="2651">
                  <c:v>6.7651978349881441</c:v>
                </c:pt>
                <c:pt idx="2652">
                  <c:v>6.8312036764012891</c:v>
                </c:pt>
                <c:pt idx="2653">
                  <c:v>6.9176550566184298</c:v>
                </c:pt>
                <c:pt idx="2654">
                  <c:v>6.9901981369775896</c:v>
                </c:pt>
                <c:pt idx="2655">
                  <c:v>7.0259054070306597</c:v>
                </c:pt>
                <c:pt idx="2656">
                  <c:v>7.0061488917795307</c:v>
                </c:pt>
                <c:pt idx="2657">
                  <c:v>6.9342325202338753</c:v>
                </c:pt>
                <c:pt idx="2658">
                  <c:v>6.8492834475077577</c:v>
                </c:pt>
                <c:pt idx="2659">
                  <c:v>6.80870024538181</c:v>
                </c:pt>
                <c:pt idx="2660">
                  <c:v>6.8434209406014164</c:v>
                </c:pt>
                <c:pt idx="2661">
                  <c:v>6.8559561070623278</c:v>
                </c:pt>
                <c:pt idx="2662">
                  <c:v>6.7858751382009332</c:v>
                </c:pt>
                <c:pt idx="2663">
                  <c:v>6.6850208134306586</c:v>
                </c:pt>
                <c:pt idx="2664">
                  <c:v>6.5408973715829335</c:v>
                </c:pt>
                <c:pt idx="2665">
                  <c:v>6.3942914412123937</c:v>
                </c:pt>
                <c:pt idx="2666">
                  <c:v>6.3325417539809594</c:v>
                </c:pt>
                <c:pt idx="2667">
                  <c:v>6.2387448589171601</c:v>
                </c:pt>
                <c:pt idx="2668">
                  <c:v>6.1306316619693293</c:v>
                </c:pt>
                <c:pt idx="2669">
                  <c:v>6.0322223799543835</c:v>
                </c:pt>
                <c:pt idx="2670">
                  <c:v>5.9440169600090531</c:v>
                </c:pt>
                <c:pt idx="2671">
                  <c:v>5.9070080853243692</c:v>
                </c:pt>
                <c:pt idx="2672">
                  <c:v>5.7864239570197959</c:v>
                </c:pt>
                <c:pt idx="2673">
                  <c:v>5.7160431989621809</c:v>
                </c:pt>
                <c:pt idx="2674">
                  <c:v>5.6310134866660499</c:v>
                </c:pt>
                <c:pt idx="2675">
                  <c:v>5.5091137614439498</c:v>
                </c:pt>
                <c:pt idx="2676">
                  <c:v>5.3261609956779212</c:v>
                </c:pt>
                <c:pt idx="2677">
                  <c:v>5.2599415219026788</c:v>
                </c:pt>
                <c:pt idx="2678">
                  <c:v>5.1827972634100679</c:v>
                </c:pt>
                <c:pt idx="2679">
                  <c:v>5.0814281828713117</c:v>
                </c:pt>
                <c:pt idx="2680">
                  <c:v>4.8918157749965978</c:v>
                </c:pt>
                <c:pt idx="2681">
                  <c:v>4.6936751174923286</c:v>
                </c:pt>
                <c:pt idx="2682">
                  <c:v>4.5576388280553948</c:v>
                </c:pt>
                <c:pt idx="2683">
                  <c:v>4.4854452260296203</c:v>
                </c:pt>
                <c:pt idx="2684">
                  <c:v>4.4377196041903568</c:v>
                </c:pt>
                <c:pt idx="2685">
                  <c:v>4.5382516664918189</c:v>
                </c:pt>
                <c:pt idx="2686">
                  <c:v>4.7524895214943266</c:v>
                </c:pt>
                <c:pt idx="2687">
                  <c:v>4.9178355809639838</c:v>
                </c:pt>
                <c:pt idx="2688">
                  <c:v>5.0121638371030039</c:v>
                </c:pt>
                <c:pt idx="2689">
                  <c:v>5.03512929456104</c:v>
                </c:pt>
                <c:pt idx="2690">
                  <c:v>5.0081257100687582</c:v>
                </c:pt>
                <c:pt idx="2691">
                  <c:v>4.9447061261263459</c:v>
                </c:pt>
                <c:pt idx="2692">
                  <c:v>4.8118879875348011</c:v>
                </c:pt>
                <c:pt idx="2693">
                  <c:v>4.6996665058954781</c:v>
                </c:pt>
                <c:pt idx="2694">
                  <c:v>4.7177012477745022</c:v>
                </c:pt>
                <c:pt idx="2695">
                  <c:v>4.8452870531703258</c:v>
                </c:pt>
                <c:pt idx="2696">
                  <c:v>4.9605693195360141</c:v>
                </c:pt>
                <c:pt idx="2697">
                  <c:v>5.0207920679116569</c:v>
                </c:pt>
                <c:pt idx="2698">
                  <c:v>5.0933937863449517</c:v>
                </c:pt>
                <c:pt idx="2699">
                  <c:v>5.185839216674518</c:v>
                </c:pt>
                <c:pt idx="2700">
                  <c:v>5.2002358597906753</c:v>
                </c:pt>
                <c:pt idx="2701">
                  <c:v>5.2398966240223723</c:v>
                </c:pt>
                <c:pt idx="2702">
                  <c:v>5.2015821158982618</c:v>
                </c:pt>
                <c:pt idx="2703">
                  <c:v>5.1838466442826512</c:v>
                </c:pt>
                <c:pt idx="2704">
                  <c:v>5.2429917230175063</c:v>
                </c:pt>
                <c:pt idx="2705">
                  <c:v>5.3453493264231682</c:v>
                </c:pt>
                <c:pt idx="2706">
                  <c:v>5.6113721286870213</c:v>
                </c:pt>
                <c:pt idx="2707">
                  <c:v>5.8531437380206768</c:v>
                </c:pt>
                <c:pt idx="2708">
                  <c:v>6.045410344925501</c:v>
                </c:pt>
                <c:pt idx="2709">
                  <c:v>6.1813691889512263</c:v>
                </c:pt>
                <c:pt idx="2710">
                  <c:v>6.3298140639671931</c:v>
                </c:pt>
                <c:pt idx="2711">
                  <c:v>6.3484169381582438</c:v>
                </c:pt>
                <c:pt idx="2712">
                  <c:v>6.2974081481870909</c:v>
                </c:pt>
                <c:pt idx="2713">
                  <c:v>6.2782770326574004</c:v>
                </c:pt>
                <c:pt idx="2714">
                  <c:v>6.3481669612741012</c:v>
                </c:pt>
                <c:pt idx="2715">
                  <c:v>6.4557840890362668</c:v>
                </c:pt>
                <c:pt idx="2716">
                  <c:v>6.5956626169314747</c:v>
                </c:pt>
                <c:pt idx="2717">
                  <c:v>6.7311382651954164</c:v>
                </c:pt>
                <c:pt idx="2718">
                  <c:v>6.7120088861042078</c:v>
                </c:pt>
                <c:pt idx="2719">
                  <c:v>6.717222870102475</c:v>
                </c:pt>
                <c:pt idx="2720">
                  <c:v>6.798027723608163</c:v>
                </c:pt>
                <c:pt idx="2721">
                  <c:v>6.878277345016774</c:v>
                </c:pt>
                <c:pt idx="2722">
                  <c:v>6.8393661166811279</c:v>
                </c:pt>
                <c:pt idx="2723">
                  <c:v>6.7603205217699163</c:v>
                </c:pt>
                <c:pt idx="2724">
                  <c:v>6.6491636162953549</c:v>
                </c:pt>
                <c:pt idx="2725">
                  <c:v>6.5720465811416249</c:v>
                </c:pt>
                <c:pt idx="2726">
                  <c:v>6.4846464483151252</c:v>
                </c:pt>
                <c:pt idx="2727">
                  <c:v>6.3875045978427316</c:v>
                </c:pt>
                <c:pt idx="2728">
                  <c:v>6.3974116026484564</c:v>
                </c:pt>
                <c:pt idx="2729">
                  <c:v>6.3797576698835083</c:v>
                </c:pt>
                <c:pt idx="2730">
                  <c:v>6.2526071411956829</c:v>
                </c:pt>
                <c:pt idx="2731">
                  <c:v>6.1604993096609393</c:v>
                </c:pt>
                <c:pt idx="2732">
                  <c:v>6.0605819654883932</c:v>
                </c:pt>
                <c:pt idx="2733">
                  <c:v>6.0593239580728673</c:v>
                </c:pt>
                <c:pt idx="2734">
                  <c:v>6.1036873331633172</c:v>
                </c:pt>
                <c:pt idx="2735">
                  <c:v>6.1067631689844664</c:v>
                </c:pt>
                <c:pt idx="2736">
                  <c:v>6.1381776157121752</c:v>
                </c:pt>
                <c:pt idx="2737">
                  <c:v>6.1960738315483512</c:v>
                </c:pt>
                <c:pt idx="2738">
                  <c:v>6.2198597214951059</c:v>
                </c:pt>
                <c:pt idx="2739">
                  <c:v>6.1781967914768279</c:v>
                </c:pt>
                <c:pt idx="2740">
                  <c:v>6.2593101051606217</c:v>
                </c:pt>
                <c:pt idx="2741">
                  <c:v>6.3841970456926145</c:v>
                </c:pt>
                <c:pt idx="2742">
                  <c:v>6.3610652614493004</c:v>
                </c:pt>
                <c:pt idx="2743">
                  <c:v>6.3210166439870914</c:v>
                </c:pt>
                <c:pt idx="2744">
                  <c:v>6.3178970859902579</c:v>
                </c:pt>
                <c:pt idx="2745">
                  <c:v>6.2918236832509704</c:v>
                </c:pt>
                <c:pt idx="2746">
                  <c:v>6.2342045198258589</c:v>
                </c:pt>
                <c:pt idx="2747">
                  <c:v>6.2821894309870201</c:v>
                </c:pt>
                <c:pt idx="2748">
                  <c:v>6.3963771221601142</c:v>
                </c:pt>
                <c:pt idx="2749">
                  <c:v>6.4500820854792584</c:v>
                </c:pt>
                <c:pt idx="2750">
                  <c:v>6.417295393366917</c:v>
                </c:pt>
                <c:pt idx="2751">
                  <c:v>6.4066969699384373</c:v>
                </c:pt>
                <c:pt idx="2752">
                  <c:v>6.3891337830755566</c:v>
                </c:pt>
                <c:pt idx="2753">
                  <c:v>6.3065820924441711</c:v>
                </c:pt>
                <c:pt idx="2754">
                  <c:v>6.3417650031733706</c:v>
                </c:pt>
                <c:pt idx="2755">
                  <c:v>6.3488290223165293</c:v>
                </c:pt>
                <c:pt idx="2756">
                  <c:v>6.2827934243521817</c:v>
                </c:pt>
                <c:pt idx="2757">
                  <c:v>6.2102390390873046</c:v>
                </c:pt>
                <c:pt idx="2758">
                  <c:v>6.1346337970575817</c:v>
                </c:pt>
                <c:pt idx="2759">
                  <c:v>6.0481768129493849</c:v>
                </c:pt>
                <c:pt idx="2760">
                  <c:v>5.8837458074523408</c:v>
                </c:pt>
                <c:pt idx="2761">
                  <c:v>5.7706323442942704</c:v>
                </c:pt>
                <c:pt idx="2762">
                  <c:v>5.7520866729412674</c:v>
                </c:pt>
                <c:pt idx="2763">
                  <c:v>5.6464099659396396</c:v>
                </c:pt>
                <c:pt idx="2764">
                  <c:v>5.6000351321672177</c:v>
                </c:pt>
                <c:pt idx="2765">
                  <c:v>5.3900497373808083</c:v>
                </c:pt>
                <c:pt idx="2766">
                  <c:v>5.1917177331527498</c:v>
                </c:pt>
                <c:pt idx="2767">
                  <c:v>5.0805659156405207</c:v>
                </c:pt>
                <c:pt idx="2768">
                  <c:v>5.0654376859130661</c:v>
                </c:pt>
                <c:pt idx="2769">
                  <c:v>5.0577372392210833</c:v>
                </c:pt>
                <c:pt idx="2770">
                  <c:v>5.0408381946272351</c:v>
                </c:pt>
                <c:pt idx="2771">
                  <c:v>4.9494100565854815</c:v>
                </c:pt>
                <c:pt idx="2772">
                  <c:v>4.8639726458669976</c:v>
                </c:pt>
                <c:pt idx="2773">
                  <c:v>4.7661885454764539</c:v>
                </c:pt>
                <c:pt idx="2774">
                  <c:v>4.7417090585252657</c:v>
                </c:pt>
                <c:pt idx="2775">
                  <c:v>4.8471068512122084</c:v>
                </c:pt>
                <c:pt idx="2776">
                  <c:v>4.9420730353450555</c:v>
                </c:pt>
                <c:pt idx="2777">
                  <c:v>5.003169214275351</c:v>
                </c:pt>
                <c:pt idx="2778">
                  <c:v>5.0528974567778642</c:v>
                </c:pt>
                <c:pt idx="2779">
                  <c:v>4.9661433171350016</c:v>
                </c:pt>
                <c:pt idx="2780">
                  <c:v>4.7864955844849559</c:v>
                </c:pt>
                <c:pt idx="2781">
                  <c:v>4.6443944780627824</c:v>
                </c:pt>
                <c:pt idx="2782">
                  <c:v>4.5353133828030536</c:v>
                </c:pt>
                <c:pt idx="2783">
                  <c:v>4.4539423818815242</c:v>
                </c:pt>
                <c:pt idx="2784">
                  <c:v>4.3440536357614796</c:v>
                </c:pt>
                <c:pt idx="2785">
                  <c:v>4.3268217967527667</c:v>
                </c:pt>
                <c:pt idx="2786">
                  <c:v>4.4040263043649146</c:v>
                </c:pt>
                <c:pt idx="2787">
                  <c:v>4.4594644475802383</c:v>
                </c:pt>
                <c:pt idx="2788">
                  <c:v>4.4315680692911723</c:v>
                </c:pt>
                <c:pt idx="2789">
                  <c:v>4.4456838283461151</c:v>
                </c:pt>
                <c:pt idx="2790">
                  <c:v>4.387315502171937</c:v>
                </c:pt>
                <c:pt idx="2791">
                  <c:v>4.3752791298041123</c:v>
                </c:pt>
                <c:pt idx="2792">
                  <c:v>4.3328222973447623</c:v>
                </c:pt>
                <c:pt idx="2793">
                  <c:v>4.3209640288792128</c:v>
                </c:pt>
                <c:pt idx="2794">
                  <c:v>4.3678690670249738</c:v>
                </c:pt>
                <c:pt idx="2795">
                  <c:v>4.4260712759088463</c:v>
                </c:pt>
                <c:pt idx="2796">
                  <c:v>4.506492372534856</c:v>
                </c:pt>
                <c:pt idx="2797">
                  <c:v>4.5458469997187789</c:v>
                </c:pt>
                <c:pt idx="2798">
                  <c:v>4.6270802106391891</c:v>
                </c:pt>
                <c:pt idx="2799">
                  <c:v>4.8736765284521049</c:v>
                </c:pt>
                <c:pt idx="2800">
                  <c:v>5.1000227950787602</c:v>
                </c:pt>
                <c:pt idx="2801">
                  <c:v>5.2806593609624173</c:v>
                </c:pt>
                <c:pt idx="2802">
                  <c:v>5.4128263901100349</c:v>
                </c:pt>
                <c:pt idx="2803">
                  <c:v>5.4107117589603497</c:v>
                </c:pt>
                <c:pt idx="2804">
                  <c:v>5.3145023622472278</c:v>
                </c:pt>
                <c:pt idx="2805">
                  <c:v>5.1591285625709364</c:v>
                </c:pt>
                <c:pt idx="2806">
                  <c:v>5.0684946383767571</c:v>
                </c:pt>
                <c:pt idx="2807">
                  <c:v>5.0723505892934995</c:v>
                </c:pt>
                <c:pt idx="2808">
                  <c:v>5.0224311710258602</c:v>
                </c:pt>
                <c:pt idx="2809">
                  <c:v>4.9292619263951485</c:v>
                </c:pt>
                <c:pt idx="2810">
                  <c:v>4.9836513202468176</c:v>
                </c:pt>
                <c:pt idx="2811">
                  <c:v>5.056994729498367</c:v>
                </c:pt>
                <c:pt idx="2812">
                  <c:v>5.1384298278681868</c:v>
                </c:pt>
                <c:pt idx="2813">
                  <c:v>5.0901781695542558</c:v>
                </c:pt>
                <c:pt idx="2814">
                  <c:v>5.040955085457635</c:v>
                </c:pt>
                <c:pt idx="2815">
                  <c:v>4.9145293605829119</c:v>
                </c:pt>
                <c:pt idx="2816">
                  <c:v>4.813748634365262</c:v>
                </c:pt>
                <c:pt idx="2817">
                  <c:v>4.7275346547208423</c:v>
                </c:pt>
                <c:pt idx="2818">
                  <c:v>4.7513130523035629</c:v>
                </c:pt>
                <c:pt idx="2819">
                  <c:v>4.8767096780006893</c:v>
                </c:pt>
                <c:pt idx="2820">
                  <c:v>4.9518904515285938</c:v>
                </c:pt>
                <c:pt idx="2821">
                  <c:v>5.0193826195545919</c:v>
                </c:pt>
                <c:pt idx="2822">
                  <c:v>4.9886548501480128</c:v>
                </c:pt>
                <c:pt idx="2823">
                  <c:v>4.9194931314800048</c:v>
                </c:pt>
                <c:pt idx="2824">
                  <c:v>4.850111229332688</c:v>
                </c:pt>
                <c:pt idx="2825">
                  <c:v>4.7852382124353836</c:v>
                </c:pt>
                <c:pt idx="2826">
                  <c:v>4.790435783275794</c:v>
                </c:pt>
                <c:pt idx="2827">
                  <c:v>4.857847774422809</c:v>
                </c:pt>
                <c:pt idx="2828">
                  <c:v>4.8886896137836509</c:v>
                </c:pt>
                <c:pt idx="2829">
                  <c:v>4.8295077678666516</c:v>
                </c:pt>
                <c:pt idx="2830">
                  <c:v>4.7074114253946489</c:v>
                </c:pt>
                <c:pt idx="2831">
                  <c:v>4.6250652520261184</c:v>
                </c:pt>
                <c:pt idx="2832">
                  <c:v>4.6066989901934026</c:v>
                </c:pt>
                <c:pt idx="2833">
                  <c:v>4.6983638622236956</c:v>
                </c:pt>
                <c:pt idx="2834">
                  <c:v>4.7477784250599617</c:v>
                </c:pt>
                <c:pt idx="2835">
                  <c:v>4.8783476844815707</c:v>
                </c:pt>
                <c:pt idx="2836">
                  <c:v>4.9870665917274772</c:v>
                </c:pt>
                <c:pt idx="2837">
                  <c:v>5.0057314759393945</c:v>
                </c:pt>
                <c:pt idx="2838">
                  <c:v>5.016221357096609</c:v>
                </c:pt>
                <c:pt idx="2839">
                  <c:v>5.0357424753885622</c:v>
                </c:pt>
                <c:pt idx="2840">
                  <c:v>4.9891092730516586</c:v>
                </c:pt>
                <c:pt idx="2841">
                  <c:v>4.9556887927224915</c:v>
                </c:pt>
                <c:pt idx="2842">
                  <c:v>5.0021303448884531</c:v>
                </c:pt>
                <c:pt idx="2843">
                  <c:v>5.0912449529706194</c:v>
                </c:pt>
                <c:pt idx="2844">
                  <c:v>5.2198155217020332</c:v>
                </c:pt>
                <c:pt idx="2845">
                  <c:v>5.3396152165799666</c:v>
                </c:pt>
                <c:pt idx="2846">
                  <c:v>5.3419833898941826</c:v>
                </c:pt>
                <c:pt idx="2847">
                  <c:v>5.4032982147812598</c:v>
                </c:pt>
                <c:pt idx="2848">
                  <c:v>5.4316012300414842</c:v>
                </c:pt>
                <c:pt idx="2849">
                  <c:v>5.4630363202475438</c:v>
                </c:pt>
                <c:pt idx="2850">
                  <c:v>5.4252114239427556</c:v>
                </c:pt>
                <c:pt idx="2851">
                  <c:v>5.3741516191483845</c:v>
                </c:pt>
                <c:pt idx="2852">
                  <c:v>5.3623972258847168</c:v>
                </c:pt>
                <c:pt idx="2853">
                  <c:v>5.2385074225146111</c:v>
                </c:pt>
                <c:pt idx="2854">
                  <c:v>5.1117407408992737</c:v>
                </c:pt>
                <c:pt idx="2855">
                  <c:v>4.8597818368714218</c:v>
                </c:pt>
                <c:pt idx="2856">
                  <c:v>4.6781161340633242</c:v>
                </c:pt>
                <c:pt idx="2857">
                  <c:v>4.5750986322726321</c:v>
                </c:pt>
                <c:pt idx="2858">
                  <c:v>4.459251471565036</c:v>
                </c:pt>
                <c:pt idx="2859">
                  <c:v>4.3404426411580959</c:v>
                </c:pt>
                <c:pt idx="2860">
                  <c:v>4.2157086582912022</c:v>
                </c:pt>
                <c:pt idx="2861">
                  <c:v>4.1552400894528008</c:v>
                </c:pt>
                <c:pt idx="2862">
                  <c:v>4.1052876751132024</c:v>
                </c:pt>
                <c:pt idx="2863">
                  <c:v>4.0130755350896381</c:v>
                </c:pt>
                <c:pt idx="2864">
                  <c:v>3.9970324906894006</c:v>
                </c:pt>
                <c:pt idx="2865">
                  <c:v>4.1147443014560086</c:v>
                </c:pt>
                <c:pt idx="2866">
                  <c:v>4.2037424100652379</c:v>
                </c:pt>
                <c:pt idx="2867">
                  <c:v>4.229834115355227</c:v>
                </c:pt>
                <c:pt idx="2868">
                  <c:v>4.2000219754577</c:v>
                </c:pt>
                <c:pt idx="2869">
                  <c:v>4.2300052823747034</c:v>
                </c:pt>
                <c:pt idx="2870">
                  <c:v>4.3543639553824329</c:v>
                </c:pt>
                <c:pt idx="2871">
                  <c:v>4.5494899242356457</c:v>
                </c:pt>
                <c:pt idx="2872">
                  <c:v>4.8051651944610869</c:v>
                </c:pt>
                <c:pt idx="2873">
                  <c:v>5.0166660934883369</c:v>
                </c:pt>
                <c:pt idx="2874">
                  <c:v>5.20180573697571</c:v>
                </c:pt>
                <c:pt idx="2875">
                  <c:v>5.3006115978202164</c:v>
                </c:pt>
                <c:pt idx="2876">
                  <c:v>5.4329983380739089</c:v>
                </c:pt>
                <c:pt idx="2877">
                  <c:v>5.6077415658726455</c:v>
                </c:pt>
                <c:pt idx="2878">
                  <c:v>5.7846126088737151</c:v>
                </c:pt>
                <c:pt idx="2879">
                  <c:v>5.9671410058605501</c:v>
                </c:pt>
                <c:pt idx="2880">
                  <c:v>5.9998818501087774</c:v>
                </c:pt>
                <c:pt idx="2881">
                  <c:v>5.8872836076522033</c:v>
                </c:pt>
                <c:pt idx="2882">
                  <c:v>5.9046955707232334</c:v>
                </c:pt>
                <c:pt idx="2883">
                  <c:v>5.951923812874119</c:v>
                </c:pt>
                <c:pt idx="2884">
                  <c:v>5.9234332088232948</c:v>
                </c:pt>
                <c:pt idx="2885">
                  <c:v>5.8520925649858011</c:v>
                </c:pt>
                <c:pt idx="2886">
                  <c:v>5.7646254099287084</c:v>
                </c:pt>
                <c:pt idx="2887">
                  <c:v>5.7478254453250672</c:v>
                </c:pt>
                <c:pt idx="2888">
                  <c:v>5.7825649739034999</c:v>
                </c:pt>
                <c:pt idx="2889">
                  <c:v>5.8622387066469761</c:v>
                </c:pt>
                <c:pt idx="2890">
                  <c:v>5.8732208460930853</c:v>
                </c:pt>
                <c:pt idx="2891">
                  <c:v>6.0398303090701928</c:v>
                </c:pt>
                <c:pt idx="2892">
                  <c:v>6.2048278508195374</c:v>
                </c:pt>
                <c:pt idx="2893">
                  <c:v>6.3734477987663807</c:v>
                </c:pt>
                <c:pt idx="2894">
                  <c:v>6.397811025503108</c:v>
                </c:pt>
                <c:pt idx="2895">
                  <c:v>6.3123205580797954</c:v>
                </c:pt>
                <c:pt idx="2896">
                  <c:v>6.2133533687759552</c:v>
                </c:pt>
                <c:pt idx="2897">
                  <c:v>6.1316435086423109</c:v>
                </c:pt>
                <c:pt idx="2898">
                  <c:v>6.1094641717698277</c:v>
                </c:pt>
                <c:pt idx="2899">
                  <c:v>6.0550775891481372</c:v>
                </c:pt>
                <c:pt idx="2900">
                  <c:v>6.0098920599020742</c:v>
                </c:pt>
                <c:pt idx="2901">
                  <c:v>5.9182326983577918</c:v>
                </c:pt>
                <c:pt idx="2902">
                  <c:v>5.8865818626562243</c:v>
                </c:pt>
                <c:pt idx="2903">
                  <c:v>5.8828245293790351</c:v>
                </c:pt>
                <c:pt idx="2904">
                  <c:v>5.8427080207578745</c:v>
                </c:pt>
                <c:pt idx="2905">
                  <c:v>5.7714531047869038</c:v>
                </c:pt>
                <c:pt idx="2906">
                  <c:v>5.6115030857374046</c:v>
                </c:pt>
                <c:pt idx="2907">
                  <c:v>5.5120972883766193</c:v>
                </c:pt>
                <c:pt idx="2908">
                  <c:v>5.4544703337580067</c:v>
                </c:pt>
                <c:pt idx="2909">
                  <c:v>5.3507227091943488</c:v>
                </c:pt>
                <c:pt idx="2910">
                  <c:v>5.2941300678908121</c:v>
                </c:pt>
                <c:pt idx="2911">
                  <c:v>5.3497102751762462</c:v>
                </c:pt>
                <c:pt idx="2912">
                  <c:v>5.594894938778844</c:v>
                </c:pt>
                <c:pt idx="2913">
                  <c:v>5.7190199799366992</c:v>
                </c:pt>
                <c:pt idx="2914">
                  <c:v>5.7220746291273334</c:v>
                </c:pt>
                <c:pt idx="2915">
                  <c:v>5.6863177536408376</c:v>
                </c:pt>
                <c:pt idx="2916">
                  <c:v>5.6471057800769868</c:v>
                </c:pt>
                <c:pt idx="2917">
                  <c:v>5.6065295950252469</c:v>
                </c:pt>
                <c:pt idx="2918">
                  <c:v>5.6455333363362286</c:v>
                </c:pt>
                <c:pt idx="2919">
                  <c:v>5.617139836834653</c:v>
                </c:pt>
                <c:pt idx="2920">
                  <c:v>5.5046650004023201</c:v>
                </c:pt>
                <c:pt idx="2921">
                  <c:v>5.4308250628199568</c:v>
                </c:pt>
                <c:pt idx="2922">
                  <c:v>5.3094423441493115</c:v>
                </c:pt>
                <c:pt idx="2923">
                  <c:v>5.2570758316823767</c:v>
                </c:pt>
                <c:pt idx="2924">
                  <c:v>5.2308124058324967</c:v>
                </c:pt>
                <c:pt idx="2925">
                  <c:v>5.2593758846256282</c:v>
                </c:pt>
                <c:pt idx="2926">
                  <c:v>5.2513601709653939</c:v>
                </c:pt>
                <c:pt idx="2927">
                  <c:v>5.2253901193788854</c:v>
                </c:pt>
                <c:pt idx="2928">
                  <c:v>5.1569509053642237</c:v>
                </c:pt>
                <c:pt idx="2929">
                  <c:v>5.0931974309914088</c:v>
                </c:pt>
                <c:pt idx="2930">
                  <c:v>5.0814047738398953</c:v>
                </c:pt>
                <c:pt idx="2931">
                  <c:v>4.9977326222718963</c:v>
                </c:pt>
                <c:pt idx="2932">
                  <c:v>4.9872343583114329</c:v>
                </c:pt>
                <c:pt idx="2933">
                  <c:v>5.0409360496581721</c:v>
                </c:pt>
                <c:pt idx="2934">
                  <c:v>5.1905145884746124</c:v>
                </c:pt>
                <c:pt idx="2935">
                  <c:v>5.3418216529682097</c:v>
                </c:pt>
                <c:pt idx="2936">
                  <c:v>5.4579849909141043</c:v>
                </c:pt>
                <c:pt idx="2937">
                  <c:v>5.5635193536748879</c:v>
                </c:pt>
                <c:pt idx="2938">
                  <c:v>5.6602285726347112</c:v>
                </c:pt>
                <c:pt idx="2939">
                  <c:v>5.658804430895831</c:v>
                </c:pt>
                <c:pt idx="2940">
                  <c:v>5.6845408898572138</c:v>
                </c:pt>
                <c:pt idx="2941">
                  <c:v>5.6234525323272289</c:v>
                </c:pt>
                <c:pt idx="2942">
                  <c:v>5.6214051045926565</c:v>
                </c:pt>
                <c:pt idx="2943">
                  <c:v>5.6925454656213033</c:v>
                </c:pt>
                <c:pt idx="2944">
                  <c:v>5.8048879415107564</c:v>
                </c:pt>
                <c:pt idx="2945">
                  <c:v>5.9002905745459095</c:v>
                </c:pt>
                <c:pt idx="2946">
                  <c:v>5.9589337643940334</c:v>
                </c:pt>
                <c:pt idx="2947">
                  <c:v>5.9190155317063189</c:v>
                </c:pt>
                <c:pt idx="2948">
                  <c:v>5.8702835464758945</c:v>
                </c:pt>
                <c:pt idx="2949">
                  <c:v>5.8960857221446474</c:v>
                </c:pt>
                <c:pt idx="2950">
                  <c:v>5.8796849826359718</c:v>
                </c:pt>
                <c:pt idx="2951">
                  <c:v>5.883948970861085</c:v>
                </c:pt>
                <c:pt idx="2952">
                  <c:v>5.9701668494947642</c:v>
                </c:pt>
                <c:pt idx="2953">
                  <c:v>5.9982608663540269</c:v>
                </c:pt>
                <c:pt idx="2954">
                  <c:v>6.0468286864316845</c:v>
                </c:pt>
                <c:pt idx="2955">
                  <c:v>6.2228523129127087</c:v>
                </c:pt>
                <c:pt idx="2956">
                  <c:v>6.4511729092192258</c:v>
                </c:pt>
                <c:pt idx="2957">
                  <c:v>6.5849220290672115</c:v>
                </c:pt>
                <c:pt idx="2958">
                  <c:v>6.7411369755308677</c:v>
                </c:pt>
                <c:pt idx="2959">
                  <c:v>6.8435069630546019</c:v>
                </c:pt>
                <c:pt idx="2960">
                  <c:v>6.9469367131364663</c:v>
                </c:pt>
                <c:pt idx="2961">
                  <c:v>6.9571504895128813</c:v>
                </c:pt>
                <c:pt idx="2962">
                  <c:v>6.928522684269228</c:v>
                </c:pt>
                <c:pt idx="2963">
                  <c:v>6.8095468375104549</c:v>
                </c:pt>
                <c:pt idx="2964">
                  <c:v>6.6197772364395462</c:v>
                </c:pt>
                <c:pt idx="2965">
                  <c:v>6.4091007181196105</c:v>
                </c:pt>
                <c:pt idx="2966">
                  <c:v>6.2657086958489607</c:v>
                </c:pt>
                <c:pt idx="2967">
                  <c:v>6.1219354731911837</c:v>
                </c:pt>
                <c:pt idx="2968">
                  <c:v>6.0323951642204232</c:v>
                </c:pt>
                <c:pt idx="2969">
                  <c:v>5.9500540365982388</c:v>
                </c:pt>
                <c:pt idx="2970">
                  <c:v>5.9756619990457658</c:v>
                </c:pt>
                <c:pt idx="2971">
                  <c:v>5.944132459495628</c:v>
                </c:pt>
                <c:pt idx="2972">
                  <c:v>5.9226241372631065</c:v>
                </c:pt>
                <c:pt idx="2973">
                  <c:v>5.9849647108556097</c:v>
                </c:pt>
                <c:pt idx="2974">
                  <c:v>6.0703125356718886</c:v>
                </c:pt>
                <c:pt idx="2975">
                  <c:v>6.1510897639559285</c:v>
                </c:pt>
                <c:pt idx="2976">
                  <c:v>6.0730895747769456</c:v>
                </c:pt>
                <c:pt idx="2977">
                  <c:v>5.9720738070023671</c:v>
                </c:pt>
                <c:pt idx="2978">
                  <c:v>5.9252920028673177</c:v>
                </c:pt>
                <c:pt idx="2979">
                  <c:v>5.9123564434369262</c:v>
                </c:pt>
                <c:pt idx="2980">
                  <c:v>5.9703397238645532</c:v>
                </c:pt>
                <c:pt idx="2981">
                  <c:v>6.0927964669614454</c:v>
                </c:pt>
                <c:pt idx="2982">
                  <c:v>6.2468248070984371</c:v>
                </c:pt>
                <c:pt idx="2983">
                  <c:v>6.4337168735718269</c:v>
                </c:pt>
                <c:pt idx="2984">
                  <c:v>6.5024207280256832</c:v>
                </c:pt>
                <c:pt idx="2985">
                  <c:v>6.5325514867447314</c:v>
                </c:pt>
                <c:pt idx="2986">
                  <c:v>6.6127007988571407</c:v>
                </c:pt>
                <c:pt idx="2987">
                  <c:v>6.6833834727108314</c:v>
                </c:pt>
                <c:pt idx="2988">
                  <c:v>6.7972241428322349</c:v>
                </c:pt>
                <c:pt idx="2989">
                  <c:v>6.793981836390933</c:v>
                </c:pt>
                <c:pt idx="2990">
                  <c:v>6.7766344019837153</c:v>
                </c:pt>
                <c:pt idx="2991">
                  <c:v>6.646654112445864</c:v>
                </c:pt>
                <c:pt idx="2992">
                  <c:v>6.5673848122180134</c:v>
                </c:pt>
                <c:pt idx="2993">
                  <c:v>6.6067664745123098</c:v>
                </c:pt>
                <c:pt idx="2994">
                  <c:v>6.7483916376552973</c:v>
                </c:pt>
                <c:pt idx="2995">
                  <c:v>6.8780967487810676</c:v>
                </c:pt>
                <c:pt idx="2996">
                  <c:v>6.9945843838635406</c:v>
                </c:pt>
                <c:pt idx="2997">
                  <c:v>7.1270288956433809</c:v>
                </c:pt>
                <c:pt idx="2998">
                  <c:v>7.1722818838029028</c:v>
                </c:pt>
                <c:pt idx="2999">
                  <c:v>7.1433896808587569</c:v>
                </c:pt>
                <c:pt idx="3000">
                  <c:v>7.0905268516582982</c:v>
                </c:pt>
                <c:pt idx="3001">
                  <c:v>7.0171049138466461</c:v>
                </c:pt>
                <c:pt idx="3002">
                  <c:v>6.989087625895567</c:v>
                </c:pt>
                <c:pt idx="3003">
                  <c:v>6.9463698652997978</c:v>
                </c:pt>
                <c:pt idx="3004">
                  <c:v>6.9361545549905816</c:v>
                </c:pt>
                <c:pt idx="3005">
                  <c:v>6.956732249677251</c:v>
                </c:pt>
                <c:pt idx="3006">
                  <c:v>6.9722962142611253</c:v>
                </c:pt>
                <c:pt idx="3007">
                  <c:v>6.9388291783705691</c:v>
                </c:pt>
                <c:pt idx="3008">
                  <c:v>6.9960876386760917</c:v>
                </c:pt>
                <c:pt idx="3009">
                  <c:v>6.9803209490877665</c:v>
                </c:pt>
                <c:pt idx="3010">
                  <c:v>7.0297416535756856</c:v>
                </c:pt>
                <c:pt idx="3011">
                  <c:v>6.9439242304500954</c:v>
                </c:pt>
                <c:pt idx="3012">
                  <c:v>6.8821613027857786</c:v>
                </c:pt>
                <c:pt idx="3013">
                  <c:v>6.8359499432541018</c:v>
                </c:pt>
                <c:pt idx="3014">
                  <c:v>6.689033363425513</c:v>
                </c:pt>
                <c:pt idx="3015">
                  <c:v>6.4827727079833153</c:v>
                </c:pt>
                <c:pt idx="3016">
                  <c:v>6.4521457896276839</c:v>
                </c:pt>
                <c:pt idx="3017">
                  <c:v>6.507310548658257</c:v>
                </c:pt>
                <c:pt idx="3018">
                  <c:v>6.7007769979743088</c:v>
                </c:pt>
                <c:pt idx="3019">
                  <c:v>6.6628327431447447</c:v>
                </c:pt>
                <c:pt idx="3020">
                  <c:v>6.6504191335387155</c:v>
                </c:pt>
                <c:pt idx="3021">
                  <c:v>6.6391946487009497</c:v>
                </c:pt>
                <c:pt idx="3022">
                  <c:v>6.5724463476671113</c:v>
                </c:pt>
                <c:pt idx="3023">
                  <c:v>6.5866840779235005</c:v>
                </c:pt>
                <c:pt idx="3024">
                  <c:v>6.4550628979592242</c:v>
                </c:pt>
                <c:pt idx="3025">
                  <c:v>6.3509050541359908</c:v>
                </c:pt>
                <c:pt idx="3026">
                  <c:v>6.3070377532070818</c:v>
                </c:pt>
                <c:pt idx="3027">
                  <c:v>6.2735270334011481</c:v>
                </c:pt>
                <c:pt idx="3028">
                  <c:v>6.2007888775002815</c:v>
                </c:pt>
                <c:pt idx="3029">
                  <c:v>6.082997169237693</c:v>
                </c:pt>
                <c:pt idx="3030">
                  <c:v>5.879414939169556</c:v>
                </c:pt>
                <c:pt idx="3031">
                  <c:v>5.6326189261316353</c:v>
                </c:pt>
                <c:pt idx="3032">
                  <c:v>5.420005625573868</c:v>
                </c:pt>
                <c:pt idx="3033">
                  <c:v>5.2689123247774328</c:v>
                </c:pt>
                <c:pt idx="3034">
                  <c:v>5.2375432994622804</c:v>
                </c:pt>
                <c:pt idx="3035">
                  <c:v>5.2022031539531115</c:v>
                </c:pt>
                <c:pt idx="3036">
                  <c:v>5.135474611440384</c:v>
                </c:pt>
                <c:pt idx="3037">
                  <c:v>5.0521943270680065</c:v>
                </c:pt>
                <c:pt idx="3038">
                  <c:v>4.9676102824861159</c:v>
                </c:pt>
                <c:pt idx="3039">
                  <c:v>4.8552296693723598</c:v>
                </c:pt>
                <c:pt idx="3040">
                  <c:v>4.7965109464525826</c:v>
                </c:pt>
                <c:pt idx="3041">
                  <c:v>4.7927059066329818</c:v>
                </c:pt>
                <c:pt idx="3042">
                  <c:v>4.8529965448619139</c:v>
                </c:pt>
                <c:pt idx="3043">
                  <c:v>4.8572703264818387</c:v>
                </c:pt>
                <c:pt idx="3044">
                  <c:v>4.8263469428408898</c:v>
                </c:pt>
                <c:pt idx="3045">
                  <c:v>4.8955447796710612</c:v>
                </c:pt>
                <c:pt idx="3046">
                  <c:v>4.9984910524560844</c:v>
                </c:pt>
                <c:pt idx="3047">
                  <c:v>5.0788964460124824</c:v>
                </c:pt>
                <c:pt idx="3048">
                  <c:v>5.1600768138504209</c:v>
                </c:pt>
                <c:pt idx="3049">
                  <c:v>5.2251209388866586</c:v>
                </c:pt>
                <c:pt idx="3050">
                  <c:v>5.3149667718313154</c:v>
                </c:pt>
                <c:pt idx="3051">
                  <c:v>5.4375152845228172</c:v>
                </c:pt>
                <c:pt idx="3052">
                  <c:v>5.5632509668778507</c:v>
                </c:pt>
                <c:pt idx="3053">
                  <c:v>5.6415696992686781</c:v>
                </c:pt>
                <c:pt idx="3054">
                  <c:v>5.59980401955095</c:v>
                </c:pt>
                <c:pt idx="3055">
                  <c:v>5.6747843234663362</c:v>
                </c:pt>
                <c:pt idx="3056">
                  <c:v>5.7552292741488928</c:v>
                </c:pt>
                <c:pt idx="3057">
                  <c:v>5.7801302703934541</c:v>
                </c:pt>
                <c:pt idx="3058">
                  <c:v>5.8805957466814922</c:v>
                </c:pt>
                <c:pt idx="3059">
                  <c:v>5.9514045912587425</c:v>
                </c:pt>
                <c:pt idx="3060">
                  <c:v>5.9135221012335695</c:v>
                </c:pt>
                <c:pt idx="3061">
                  <c:v>5.8366830727054735</c:v>
                </c:pt>
                <c:pt idx="3062">
                  <c:v>5.7662351484063574</c:v>
                </c:pt>
                <c:pt idx="3063">
                  <c:v>5.6125090996570766</c:v>
                </c:pt>
                <c:pt idx="3064">
                  <c:v>5.5138885063222229</c:v>
                </c:pt>
                <c:pt idx="3065">
                  <c:v>5.5151377285627659</c:v>
                </c:pt>
                <c:pt idx="3066">
                  <c:v>5.6273294612611355</c:v>
                </c:pt>
                <c:pt idx="3067">
                  <c:v>5.6502197344158587</c:v>
                </c:pt>
                <c:pt idx="3068">
                  <c:v>5.6330288248145104</c:v>
                </c:pt>
                <c:pt idx="3069">
                  <c:v>5.6385801375662528</c:v>
                </c:pt>
                <c:pt idx="3070">
                  <c:v>5.6770628958666274</c:v>
                </c:pt>
                <c:pt idx="3071">
                  <c:v>5.8116099311942682</c:v>
                </c:pt>
                <c:pt idx="3072">
                  <c:v>5.8797731284853594</c:v>
                </c:pt>
                <c:pt idx="3073">
                  <c:v>5.8820338919558699</c:v>
                </c:pt>
                <c:pt idx="3074">
                  <c:v>5.7174346909800766</c:v>
                </c:pt>
                <c:pt idx="3075">
                  <c:v>5.6163086647306146</c:v>
                </c:pt>
                <c:pt idx="3076">
                  <c:v>5.5371091796345606</c:v>
                </c:pt>
                <c:pt idx="3077">
                  <c:v>5.4112352395514982</c:v>
                </c:pt>
                <c:pt idx="3078">
                  <c:v>5.3416054664755501</c:v>
                </c:pt>
                <c:pt idx="3079">
                  <c:v>5.2884080233157107</c:v>
                </c:pt>
                <c:pt idx="3080">
                  <c:v>5.2440603718365741</c:v>
                </c:pt>
                <c:pt idx="3081">
                  <c:v>5.1703905461244846</c:v>
                </c:pt>
                <c:pt idx="3082">
                  <c:v>5.11271990704613</c:v>
                </c:pt>
                <c:pt idx="3083">
                  <c:v>5.0188693935815145</c:v>
                </c:pt>
                <c:pt idx="3084">
                  <c:v>4.9437007594717208</c:v>
                </c:pt>
                <c:pt idx="3085">
                  <c:v>4.9295908412773084</c:v>
                </c:pt>
                <c:pt idx="3086">
                  <c:v>5.0065148201917733</c:v>
                </c:pt>
                <c:pt idx="3087">
                  <c:v>5.0812363941643142</c:v>
                </c:pt>
                <c:pt idx="3088">
                  <c:v>4.9887795498611487</c:v>
                </c:pt>
                <c:pt idx="3089">
                  <c:v>4.8904826653126667</c:v>
                </c:pt>
                <c:pt idx="3090">
                  <c:v>4.7820970000145024</c:v>
                </c:pt>
                <c:pt idx="3091">
                  <c:v>4.7264336589307749</c:v>
                </c:pt>
                <c:pt idx="3092">
                  <c:v>4.719261702333533</c:v>
                </c:pt>
                <c:pt idx="3093">
                  <c:v>4.6454480435820722</c:v>
                </c:pt>
                <c:pt idx="3094">
                  <c:v>4.6347320278661872</c:v>
                </c:pt>
                <c:pt idx="3095">
                  <c:v>4.6316183499071588</c:v>
                </c:pt>
                <c:pt idx="3096">
                  <c:v>4.6620834566104561</c:v>
                </c:pt>
                <c:pt idx="3097">
                  <c:v>4.526155039378164</c:v>
                </c:pt>
                <c:pt idx="3098">
                  <c:v>4.4989961730529631</c:v>
                </c:pt>
                <c:pt idx="3099">
                  <c:v>4.5901815317007459</c:v>
                </c:pt>
                <c:pt idx="3100">
                  <c:v>4.652058397904554</c:v>
                </c:pt>
                <c:pt idx="3101">
                  <c:v>4.8042674055702772</c:v>
                </c:pt>
                <c:pt idx="3102">
                  <c:v>4.9524593813405504</c:v>
                </c:pt>
                <c:pt idx="3103">
                  <c:v>5.0132125764428359</c:v>
                </c:pt>
                <c:pt idx="3104">
                  <c:v>5.043337195680718</c:v>
                </c:pt>
                <c:pt idx="3105">
                  <c:v>5.0590181306715394</c:v>
                </c:pt>
                <c:pt idx="3106">
                  <c:v>5.0590686387856474</c:v>
                </c:pt>
                <c:pt idx="3107">
                  <c:v>4.9990226691220467</c:v>
                </c:pt>
                <c:pt idx="3108">
                  <c:v>4.9891560673458981</c:v>
                </c:pt>
                <c:pt idx="3109">
                  <c:v>5.0742579953291722</c:v>
                </c:pt>
                <c:pt idx="3110">
                  <c:v>5.1944176087408298</c:v>
                </c:pt>
                <c:pt idx="3111">
                  <c:v>5.2676115467381193</c:v>
                </c:pt>
                <c:pt idx="3112">
                  <c:v>5.3363848089152963</c:v>
                </c:pt>
                <c:pt idx="3113">
                  <c:v>5.2322810396874404</c:v>
                </c:pt>
                <c:pt idx="3114">
                  <c:v>5.1889600649185779</c:v>
                </c:pt>
                <c:pt idx="3115">
                  <c:v>5.1345581287556312</c:v>
                </c:pt>
                <c:pt idx="3116">
                  <c:v>5.0033386998578502</c:v>
                </c:pt>
                <c:pt idx="3117">
                  <c:v>4.9455437933081683</c:v>
                </c:pt>
                <c:pt idx="3118">
                  <c:v>4.8927646137984899</c:v>
                </c:pt>
                <c:pt idx="3119">
                  <c:v>4.7763875752737652</c:v>
                </c:pt>
                <c:pt idx="3120">
                  <c:v>4.6977015301217424</c:v>
                </c:pt>
                <c:pt idx="3121">
                  <c:v>4.6427718404261027</c:v>
                </c:pt>
                <c:pt idx="3122">
                  <c:v>4.4958914112469888</c:v>
                </c:pt>
                <c:pt idx="3123">
                  <c:v>4.3242478150701</c:v>
                </c:pt>
                <c:pt idx="3124">
                  <c:v>4.1955408822634359</c:v>
                </c:pt>
                <c:pt idx="3125">
                  <c:v>4.1475219270666628</c:v>
                </c:pt>
                <c:pt idx="3126">
                  <c:v>4.1095200093549771</c:v>
                </c:pt>
                <c:pt idx="3127">
                  <c:v>4.0837739709448089</c:v>
                </c:pt>
                <c:pt idx="3128">
                  <c:v>4.1969560674559174</c:v>
                </c:pt>
                <c:pt idx="3129">
                  <c:v>4.3542906282009426</c:v>
                </c:pt>
                <c:pt idx="3130">
                  <c:v>4.4892972762173482</c:v>
                </c:pt>
                <c:pt idx="3131">
                  <c:v>4.5060981821407511</c:v>
                </c:pt>
                <c:pt idx="3132">
                  <c:v>4.4916169741327669</c:v>
                </c:pt>
                <c:pt idx="3133">
                  <c:v>4.6520249833443259</c:v>
                </c:pt>
                <c:pt idx="3134">
                  <c:v>4.7723564427104073</c:v>
                </c:pt>
                <c:pt idx="3135">
                  <c:v>4.9240860181178148</c:v>
                </c:pt>
                <c:pt idx="3136">
                  <c:v>5.0924752694282915</c:v>
                </c:pt>
                <c:pt idx="3137">
                  <c:v>5.059194863694743</c:v>
                </c:pt>
                <c:pt idx="3138">
                  <c:v>4.957612633281661</c:v>
                </c:pt>
                <c:pt idx="3139">
                  <c:v>4.8661198290678733</c:v>
                </c:pt>
                <c:pt idx="3140">
                  <c:v>4.8165097052234751</c:v>
                </c:pt>
                <c:pt idx="3141">
                  <c:v>4.7774411887621335</c:v>
                </c:pt>
                <c:pt idx="3142">
                  <c:v>4.6610671027460819</c:v>
                </c:pt>
                <c:pt idx="3143">
                  <c:v>4.6039471503417291</c:v>
                </c:pt>
                <c:pt idx="3144">
                  <c:v>4.7069514899626066</c:v>
                </c:pt>
                <c:pt idx="3145">
                  <c:v>4.8216097184076547</c:v>
                </c:pt>
                <c:pt idx="3146">
                  <c:v>4.9338177935307392</c:v>
                </c:pt>
                <c:pt idx="3147">
                  <c:v>5.0091010156105096</c:v>
                </c:pt>
                <c:pt idx="3148">
                  <c:v>4.9627731572880371</c:v>
                </c:pt>
                <c:pt idx="3149">
                  <c:v>4.9630615932285664</c:v>
                </c:pt>
                <c:pt idx="3150">
                  <c:v>4.9222641262654143</c:v>
                </c:pt>
                <c:pt idx="3151">
                  <c:v>4.8883122495228593</c:v>
                </c:pt>
                <c:pt idx="3152">
                  <c:v>4.8792107325201499</c:v>
                </c:pt>
                <c:pt idx="3153">
                  <c:v>4.8783566921897616</c:v>
                </c:pt>
                <c:pt idx="3154">
                  <c:v>4.9294042246021919</c:v>
                </c:pt>
                <c:pt idx="3155">
                  <c:v>5.0205936282591788</c:v>
                </c:pt>
                <c:pt idx="3156">
                  <c:v>5.1101658935459406</c:v>
                </c:pt>
                <c:pt idx="3157">
                  <c:v>5.1677707771404302</c:v>
                </c:pt>
                <c:pt idx="3158">
                  <c:v>5.2407580026290495</c:v>
                </c:pt>
                <c:pt idx="3159">
                  <c:v>5.3377686492874163</c:v>
                </c:pt>
                <c:pt idx="3160">
                  <c:v>5.4709546821447299</c:v>
                </c:pt>
                <c:pt idx="3161">
                  <c:v>5.6708166062215692</c:v>
                </c:pt>
                <c:pt idx="3162">
                  <c:v>5.9381750430955496</c:v>
                </c:pt>
                <c:pt idx="3163">
                  <c:v>6.0603521476014919</c:v>
                </c:pt>
                <c:pt idx="3164">
                  <c:v>6.0809249902727753</c:v>
                </c:pt>
                <c:pt idx="3165">
                  <c:v>6.0705901658210513</c:v>
                </c:pt>
                <c:pt idx="3166">
                  <c:v>6.1385096777597594</c:v>
                </c:pt>
                <c:pt idx="3167">
                  <c:v>6.1778737720846495</c:v>
                </c:pt>
                <c:pt idx="3168">
                  <c:v>6.223019519882425</c:v>
                </c:pt>
                <c:pt idx="3169">
                  <c:v>6.1898586230427073</c:v>
                </c:pt>
                <c:pt idx="3170">
                  <c:v>6.102764069280223</c:v>
                </c:pt>
                <c:pt idx="3171">
                  <c:v>5.9772999490601064</c:v>
                </c:pt>
                <c:pt idx="3172">
                  <c:v>5.7857369891538974</c:v>
                </c:pt>
                <c:pt idx="3173">
                  <c:v>5.5934993419191992</c:v>
                </c:pt>
                <c:pt idx="3174">
                  <c:v>5.514019737908181</c:v>
                </c:pt>
                <c:pt idx="3175">
                  <c:v>5.4706200525470265</c:v>
                </c:pt>
                <c:pt idx="3176">
                  <c:v>5.4548284322869902</c:v>
                </c:pt>
                <c:pt idx="3177">
                  <c:v>5.5760275318658614</c:v>
                </c:pt>
                <c:pt idx="3178">
                  <c:v>5.6149514480584193</c:v>
                </c:pt>
                <c:pt idx="3179">
                  <c:v>5.6488472305029385</c:v>
                </c:pt>
                <c:pt idx="3180">
                  <c:v>5.6309469752425256</c:v>
                </c:pt>
                <c:pt idx="3181">
                  <c:v>5.5605912451594133</c:v>
                </c:pt>
                <c:pt idx="3182">
                  <c:v>5.5294934818641837</c:v>
                </c:pt>
                <c:pt idx="3183">
                  <c:v>5.5625405612044645</c:v>
                </c:pt>
                <c:pt idx="3184">
                  <c:v>5.5823759304002945</c:v>
                </c:pt>
                <c:pt idx="3185">
                  <c:v>5.5980694534000568</c:v>
                </c:pt>
                <c:pt idx="3186">
                  <c:v>5.5852087480181742</c:v>
                </c:pt>
                <c:pt idx="3187">
                  <c:v>5.5463392214711593</c:v>
                </c:pt>
                <c:pt idx="3188">
                  <c:v>5.4799654090390186</c:v>
                </c:pt>
                <c:pt idx="3189">
                  <c:v>5.4632685620941821</c:v>
                </c:pt>
                <c:pt idx="3190">
                  <c:v>5.5504550587640491</c:v>
                </c:pt>
                <c:pt idx="3191">
                  <c:v>5.6675003304296725</c:v>
                </c:pt>
                <c:pt idx="3192">
                  <c:v>5.785861984867366</c:v>
                </c:pt>
                <c:pt idx="3193">
                  <c:v>5.7785474030815571</c:v>
                </c:pt>
                <c:pt idx="3194">
                  <c:v>5.7177467351106133</c:v>
                </c:pt>
                <c:pt idx="3195">
                  <c:v>5.648862854510817</c:v>
                </c:pt>
                <c:pt idx="3196">
                  <c:v>5.5790279999779528</c:v>
                </c:pt>
                <c:pt idx="3197">
                  <c:v>5.4894276561098989</c:v>
                </c:pt>
                <c:pt idx="3198">
                  <c:v>5.3072025586248541</c:v>
                </c:pt>
                <c:pt idx="3199">
                  <c:v>5.1559869391664312</c:v>
                </c:pt>
                <c:pt idx="3200">
                  <c:v>5.0977232986155192</c:v>
                </c:pt>
                <c:pt idx="3201">
                  <c:v>4.9713684487937115</c:v>
                </c:pt>
                <c:pt idx="3202">
                  <c:v>4.9287878365223401</c:v>
                </c:pt>
                <c:pt idx="3203">
                  <c:v>4.8363152472826423</c:v>
                </c:pt>
                <c:pt idx="3204">
                  <c:v>4.7432035281763705</c:v>
                </c:pt>
                <c:pt idx="3205">
                  <c:v>4.619016768777481</c:v>
                </c:pt>
                <c:pt idx="3206">
                  <c:v>4.4829321908700894</c:v>
                </c:pt>
                <c:pt idx="3207">
                  <c:v>4.4491738404530201</c:v>
                </c:pt>
                <c:pt idx="3208">
                  <c:v>4.4682005691348987</c:v>
                </c:pt>
                <c:pt idx="3209">
                  <c:v>4.6167599639083106</c:v>
                </c:pt>
                <c:pt idx="3210">
                  <c:v>4.7092537663633669</c:v>
                </c:pt>
                <c:pt idx="3211">
                  <c:v>4.7533091190694581</c:v>
                </c:pt>
                <c:pt idx="3212">
                  <c:v>4.628406571741893</c:v>
                </c:pt>
                <c:pt idx="3213">
                  <c:v>4.5674935777142229</c:v>
                </c:pt>
                <c:pt idx="3214">
                  <c:v>4.6106175041975099</c:v>
                </c:pt>
                <c:pt idx="3215">
                  <c:v>4.6317926402398566</c:v>
                </c:pt>
                <c:pt idx="3216">
                  <c:v>4.6559356127109233</c:v>
                </c:pt>
                <c:pt idx="3217">
                  <c:v>4.7082609338075319</c:v>
                </c:pt>
                <c:pt idx="3218">
                  <c:v>4.7147689825316474</c:v>
                </c:pt>
                <c:pt idx="3219">
                  <c:v>4.6631983403834099</c:v>
                </c:pt>
                <c:pt idx="3220">
                  <c:v>4.5579286974855062</c:v>
                </c:pt>
                <c:pt idx="3221">
                  <c:v>4.5162897935412669</c:v>
                </c:pt>
                <c:pt idx="3222">
                  <c:v>4.5070327270300172</c:v>
                </c:pt>
                <c:pt idx="3223">
                  <c:v>4.5179463760981271</c:v>
                </c:pt>
                <c:pt idx="3224">
                  <c:v>4.5177595769002741</c:v>
                </c:pt>
                <c:pt idx="3225">
                  <c:v>4.6435173072272802</c:v>
                </c:pt>
                <c:pt idx="3226">
                  <c:v>4.763604709146585</c:v>
                </c:pt>
                <c:pt idx="3227">
                  <c:v>4.848000227416267</c:v>
                </c:pt>
                <c:pt idx="3228">
                  <c:v>4.9854440429279734</c:v>
                </c:pt>
                <c:pt idx="3229">
                  <c:v>5.0078262489094696</c:v>
                </c:pt>
                <c:pt idx="3230">
                  <c:v>4.9754133879258582</c:v>
                </c:pt>
                <c:pt idx="3231">
                  <c:v>4.9789671191157092</c:v>
                </c:pt>
                <c:pt idx="3232">
                  <c:v>5.0246823481559995</c:v>
                </c:pt>
                <c:pt idx="3233">
                  <c:v>5.0512855673624273</c:v>
                </c:pt>
                <c:pt idx="3234">
                  <c:v>5.088691165066753</c:v>
                </c:pt>
                <c:pt idx="3235">
                  <c:v>5.1864017464384844</c:v>
                </c:pt>
                <c:pt idx="3236">
                  <c:v>5.285612959568895</c:v>
                </c:pt>
                <c:pt idx="3237">
                  <c:v>5.3556539085074624</c:v>
                </c:pt>
                <c:pt idx="3238">
                  <c:v>5.3643883938915762</c:v>
                </c:pt>
                <c:pt idx="3239">
                  <c:v>5.3565897896040759</c:v>
                </c:pt>
                <c:pt idx="3240">
                  <c:v>5.4083855033703196</c:v>
                </c:pt>
                <c:pt idx="3241">
                  <c:v>5.3833452910192223</c:v>
                </c:pt>
                <c:pt idx="3242">
                  <c:v>5.3796690282665729</c:v>
                </c:pt>
                <c:pt idx="3243">
                  <c:v>5.4590060702411014</c:v>
                </c:pt>
                <c:pt idx="3244">
                  <c:v>5.508254406944352</c:v>
                </c:pt>
                <c:pt idx="3245">
                  <c:v>5.6130430932645643</c:v>
                </c:pt>
                <c:pt idx="3246">
                  <c:v>5.7037231424992507</c:v>
                </c:pt>
                <c:pt idx="3247">
                  <c:v>5.7113981265853084</c:v>
                </c:pt>
                <c:pt idx="3248">
                  <c:v>5.7624584522204199</c:v>
                </c:pt>
                <c:pt idx="3249">
                  <c:v>5.8097069479059327</c:v>
                </c:pt>
                <c:pt idx="3250">
                  <c:v>5.7002104533961155</c:v>
                </c:pt>
                <c:pt idx="3251">
                  <c:v>5.6927215196637881</c:v>
                </c:pt>
                <c:pt idx="3252">
                  <c:v>5.7361213798575514</c:v>
                </c:pt>
                <c:pt idx="3253">
                  <c:v>5.7533437207825182</c:v>
                </c:pt>
                <c:pt idx="3254">
                  <c:v>5.835119907379906</c:v>
                </c:pt>
                <c:pt idx="3255">
                  <c:v>5.8736294737254475</c:v>
                </c:pt>
                <c:pt idx="3256">
                  <c:v>5.8513122366086616</c:v>
                </c:pt>
                <c:pt idx="3257">
                  <c:v>5.7319719489074554</c:v>
                </c:pt>
                <c:pt idx="3258">
                  <c:v>5.4770966267146539</c:v>
                </c:pt>
                <c:pt idx="3259">
                  <c:v>5.2453667304938518</c:v>
                </c:pt>
                <c:pt idx="3260">
                  <c:v>5.1547273762552264</c:v>
                </c:pt>
                <c:pt idx="3261">
                  <c:v>5.1116751796155269</c:v>
                </c:pt>
                <c:pt idx="3262">
                  <c:v>5.1107227339865107</c:v>
                </c:pt>
                <c:pt idx="3263">
                  <c:v>5.0705030854697464</c:v>
                </c:pt>
                <c:pt idx="3264">
                  <c:v>5.0038793358605567</c:v>
                </c:pt>
                <c:pt idx="3265">
                  <c:v>5.0900563536396639</c:v>
                </c:pt>
                <c:pt idx="3266">
                  <c:v>5.246173089440374</c:v>
                </c:pt>
                <c:pt idx="3267">
                  <c:v>5.4397940702069283</c:v>
                </c:pt>
                <c:pt idx="3268">
                  <c:v>5.7068921788513176</c:v>
                </c:pt>
                <c:pt idx="3269">
                  <c:v>6.0258345468263288</c:v>
                </c:pt>
                <c:pt idx="3270">
                  <c:v>6.2841502659598394</c:v>
                </c:pt>
                <c:pt idx="3271">
                  <c:v>6.3258322068595589</c:v>
                </c:pt>
                <c:pt idx="3272">
                  <c:v>6.2148713101617368</c:v>
                </c:pt>
                <c:pt idx="3273">
                  <c:v>6.1716153276845436</c:v>
                </c:pt>
                <c:pt idx="3274">
                  <c:v>6.0813166277235169</c:v>
                </c:pt>
                <c:pt idx="3275">
                  <c:v>5.9466196635593249</c:v>
                </c:pt>
                <c:pt idx="3276">
                  <c:v>5.870279021239643</c:v>
                </c:pt>
                <c:pt idx="3277">
                  <c:v>5.8839432737817496</c:v>
                </c:pt>
                <c:pt idx="3278">
                  <c:v>5.9454666497395756</c:v>
                </c:pt>
                <c:pt idx="3279">
                  <c:v>5.9775630358779184</c:v>
                </c:pt>
                <c:pt idx="3280">
                  <c:v>5.9855584983203691</c:v>
                </c:pt>
                <c:pt idx="3281">
                  <c:v>6.048660207414307</c:v>
                </c:pt>
                <c:pt idx="3282">
                  <c:v>6.1013400282349473</c:v>
                </c:pt>
                <c:pt idx="3283">
                  <c:v>6.0773720046229487</c:v>
                </c:pt>
                <c:pt idx="3284">
                  <c:v>6.0941586711575253</c:v>
                </c:pt>
                <c:pt idx="3285">
                  <c:v>6.0729292743118055</c:v>
                </c:pt>
                <c:pt idx="3286">
                  <c:v>6.0879656785777359</c:v>
                </c:pt>
                <c:pt idx="3287">
                  <c:v>6.1118051846704624</c:v>
                </c:pt>
                <c:pt idx="3288">
                  <c:v>6.1162968619889115</c:v>
                </c:pt>
                <c:pt idx="3289">
                  <c:v>6.1331332525052389</c:v>
                </c:pt>
                <c:pt idx="3290">
                  <c:v>6.2263361734340963</c:v>
                </c:pt>
                <c:pt idx="3291">
                  <c:v>6.220040542707487</c:v>
                </c:pt>
                <c:pt idx="3292">
                  <c:v>6.2896534867243075</c:v>
                </c:pt>
                <c:pt idx="3293">
                  <c:v>6.2957547641296978</c:v>
                </c:pt>
                <c:pt idx="3294">
                  <c:v>6.2558699865535434</c:v>
                </c:pt>
                <c:pt idx="3295">
                  <c:v>6.2025681045351195</c:v>
                </c:pt>
                <c:pt idx="3296">
                  <c:v>6.1256144060460542</c:v>
                </c:pt>
                <c:pt idx="3297">
                  <c:v>6.1228480549487445</c:v>
                </c:pt>
                <c:pt idx="3298">
                  <c:v>6.1621723326057962</c:v>
                </c:pt>
                <c:pt idx="3299">
                  <c:v>6.1898672363641198</c:v>
                </c:pt>
                <c:pt idx="3300">
                  <c:v>6.3104200940957424</c:v>
                </c:pt>
                <c:pt idx="3301">
                  <c:v>6.4631631865816219</c:v>
                </c:pt>
                <c:pt idx="3302">
                  <c:v>6.6091956617220076</c:v>
                </c:pt>
                <c:pt idx="3303">
                  <c:v>6.7354527211201152</c:v>
                </c:pt>
                <c:pt idx="3304">
                  <c:v>6.8745685403337209</c:v>
                </c:pt>
                <c:pt idx="3305">
                  <c:v>6.9884382663650335</c:v>
                </c:pt>
                <c:pt idx="3306">
                  <c:v>6.9898356585272881</c:v>
                </c:pt>
                <c:pt idx="3307">
                  <c:v>6.9626994956878381</c:v>
                </c:pt>
                <c:pt idx="3308">
                  <c:v>6.967656845030751</c:v>
                </c:pt>
                <c:pt idx="3309">
                  <c:v>7.0009023392069523</c:v>
                </c:pt>
                <c:pt idx="3310">
                  <c:v>7.0174929453137747</c:v>
                </c:pt>
                <c:pt idx="3311">
                  <c:v>7.0161852338516297</c:v>
                </c:pt>
                <c:pt idx="3312">
                  <c:v>7.0017559859981535</c:v>
                </c:pt>
                <c:pt idx="3313">
                  <c:v>6.9796777019772698</c:v>
                </c:pt>
                <c:pt idx="3314">
                  <c:v>6.9660512791523894</c:v>
                </c:pt>
                <c:pt idx="3315">
                  <c:v>6.9452605604442361</c:v>
                </c:pt>
                <c:pt idx="3316">
                  <c:v>6.9412532123319135</c:v>
                </c:pt>
                <c:pt idx="3317">
                  <c:v>6.886911593652564</c:v>
                </c:pt>
                <c:pt idx="3318">
                  <c:v>6.8580575967685835</c:v>
                </c:pt>
                <c:pt idx="3319">
                  <c:v>6.8671007389249112</c:v>
                </c:pt>
                <c:pt idx="3320">
                  <c:v>6.7767616393006422</c:v>
                </c:pt>
                <c:pt idx="3321">
                  <c:v>6.8119698644792077</c:v>
                </c:pt>
                <c:pt idx="3322">
                  <c:v>6.9275477017026494</c:v>
                </c:pt>
                <c:pt idx="3323">
                  <c:v>6.8323544623920318</c:v>
                </c:pt>
                <c:pt idx="3324">
                  <c:v>6.7185714207213447</c:v>
                </c:pt>
                <c:pt idx="3325">
                  <c:v>6.6563728679593375</c:v>
                </c:pt>
                <c:pt idx="3326">
                  <c:v>6.6084326974098051</c:v>
                </c:pt>
                <c:pt idx="3327">
                  <c:v>6.6498229933696251</c:v>
                </c:pt>
                <c:pt idx="3328">
                  <c:v>6.6367682443195575</c:v>
                </c:pt>
                <c:pt idx="3329">
                  <c:v>6.5939630534564335</c:v>
                </c:pt>
                <c:pt idx="3330">
                  <c:v>6.5313714157471257</c:v>
                </c:pt>
                <c:pt idx="3331">
                  <c:v>6.4296620571552987</c:v>
                </c:pt>
                <c:pt idx="3332">
                  <c:v>6.358034360338551</c:v>
                </c:pt>
                <c:pt idx="3333">
                  <c:v>6.3214488189114242</c:v>
                </c:pt>
                <c:pt idx="3334">
                  <c:v>6.2826131697444128</c:v>
                </c:pt>
                <c:pt idx="3335">
                  <c:v>6.3762778065266428</c:v>
                </c:pt>
                <c:pt idx="3336">
                  <c:v>6.5020869558994763</c:v>
                </c:pt>
                <c:pt idx="3337">
                  <c:v>6.5976611551496891</c:v>
                </c:pt>
                <c:pt idx="3338">
                  <c:v>6.5780396074370886</c:v>
                </c:pt>
                <c:pt idx="3339">
                  <c:v>6.4911366252248444</c:v>
                </c:pt>
                <c:pt idx="3340">
                  <c:v>6.4235262352100557</c:v>
                </c:pt>
                <c:pt idx="3341">
                  <c:v>6.4061600921969246</c:v>
                </c:pt>
                <c:pt idx="3342">
                  <c:v>6.3110800473158148</c:v>
                </c:pt>
                <c:pt idx="3343">
                  <c:v>6.0738304495670494</c:v>
                </c:pt>
                <c:pt idx="3344">
                  <c:v>5.9316109123903162</c:v>
                </c:pt>
                <c:pt idx="3345">
                  <c:v>5.8011859349293999</c:v>
                </c:pt>
                <c:pt idx="3346">
                  <c:v>5.7742374971966015</c:v>
                </c:pt>
                <c:pt idx="3347">
                  <c:v>5.7048236729384003</c:v>
                </c:pt>
                <c:pt idx="3348">
                  <c:v>5.5425823687782181</c:v>
                </c:pt>
                <c:pt idx="3349">
                  <c:v>5.3532099129574648</c:v>
                </c:pt>
                <c:pt idx="3350">
                  <c:v>5.2066750160646009</c:v>
                </c:pt>
                <c:pt idx="3351">
                  <c:v>5.2291451298315641</c:v>
                </c:pt>
                <c:pt idx="3352">
                  <c:v>5.2433718588508835</c:v>
                </c:pt>
                <c:pt idx="3353">
                  <c:v>5.3226278574403976</c:v>
                </c:pt>
                <c:pt idx="3354">
                  <c:v>5.4490452087903378</c:v>
                </c:pt>
                <c:pt idx="3355">
                  <c:v>5.4769419797179619</c:v>
                </c:pt>
                <c:pt idx="3356">
                  <c:v>5.3892485286368306</c:v>
                </c:pt>
                <c:pt idx="3357">
                  <c:v>5.3259436541109828</c:v>
                </c:pt>
                <c:pt idx="3358">
                  <c:v>5.3039252564705937</c:v>
                </c:pt>
                <c:pt idx="3359">
                  <c:v>5.3476330669552388</c:v>
                </c:pt>
                <c:pt idx="3360">
                  <c:v>5.4229697343114047</c:v>
                </c:pt>
                <c:pt idx="3361">
                  <c:v>5.4623957654087967</c:v>
                </c:pt>
                <c:pt idx="3362">
                  <c:v>5.602429976789626</c:v>
                </c:pt>
                <c:pt idx="3363">
                  <c:v>5.6856315654817617</c:v>
                </c:pt>
                <c:pt idx="3364">
                  <c:v>5.7186809457994219</c:v>
                </c:pt>
                <c:pt idx="3365">
                  <c:v>5.7472500779381503</c:v>
                </c:pt>
                <c:pt idx="3366">
                  <c:v>5.7457765546909059</c:v>
                </c:pt>
                <c:pt idx="3367">
                  <c:v>5.6932196494800928</c:v>
                </c:pt>
                <c:pt idx="3368">
                  <c:v>5.7881752446876931</c:v>
                </c:pt>
                <c:pt idx="3369">
                  <c:v>5.9563736704103469</c:v>
                </c:pt>
                <c:pt idx="3370">
                  <c:v>6.2009831997156706</c:v>
                </c:pt>
                <c:pt idx="3371">
                  <c:v>6.3046943316376574</c:v>
                </c:pt>
                <c:pt idx="3372">
                  <c:v>6.2675193990641338</c:v>
                </c:pt>
                <c:pt idx="3373">
                  <c:v>6.1917339019311708</c:v>
                </c:pt>
                <c:pt idx="3374">
                  <c:v>6.1042345738609081</c:v>
                </c:pt>
                <c:pt idx="3375">
                  <c:v>6.2650392468677509</c:v>
                </c:pt>
                <c:pt idx="3376">
                  <c:v>6.193446430167957</c:v>
                </c:pt>
                <c:pt idx="3377">
                  <c:v>6.1090689948799515</c:v>
                </c:pt>
                <c:pt idx="3378">
                  <c:v>6.0894647439446459</c:v>
                </c:pt>
                <c:pt idx="3379">
                  <c:v>6.107079101834481</c:v>
                </c:pt>
                <c:pt idx="3380">
                  <c:v>6.0425232974270653</c:v>
                </c:pt>
                <c:pt idx="3381">
                  <c:v>6.1107500738660896</c:v>
                </c:pt>
                <c:pt idx="3382">
                  <c:v>6.2470918734696745</c:v>
                </c:pt>
                <c:pt idx="3383">
                  <c:v>6.5860213260190079</c:v>
                </c:pt>
                <c:pt idx="3384">
                  <c:v>6.8259471439246964</c:v>
                </c:pt>
                <c:pt idx="3385">
                  <c:v>6.9440301722092075</c:v>
                </c:pt>
                <c:pt idx="3386">
                  <c:v>7.0744480544526711</c:v>
                </c:pt>
                <c:pt idx="3387">
                  <c:v>7.1527149897618827</c:v>
                </c:pt>
                <c:pt idx="3388">
                  <c:v>7.1786787573810438</c:v>
                </c:pt>
                <c:pt idx="3389">
                  <c:v>7.2324049355290336</c:v>
                </c:pt>
                <c:pt idx="3390">
                  <c:v>7.2831640288828536</c:v>
                </c:pt>
                <c:pt idx="3391">
                  <c:v>7.313107953563633</c:v>
                </c:pt>
                <c:pt idx="3392">
                  <c:v>7.2894535778131111</c:v>
                </c:pt>
                <c:pt idx="3393">
                  <c:v>7.3584699119345256</c:v>
                </c:pt>
                <c:pt idx="3394">
                  <c:v>7.519511116034348</c:v>
                </c:pt>
                <c:pt idx="3395">
                  <c:v>7.5520419298927193</c:v>
                </c:pt>
                <c:pt idx="3396">
                  <c:v>7.4811042184820025</c:v>
                </c:pt>
                <c:pt idx="3397">
                  <c:v>7.4507268382852487</c:v>
                </c:pt>
                <c:pt idx="3398">
                  <c:v>7.4138555475975814</c:v>
                </c:pt>
                <c:pt idx="3399">
                  <c:v>7.3843259008451305</c:v>
                </c:pt>
                <c:pt idx="3400">
                  <c:v>7.3463764349292111</c:v>
                </c:pt>
                <c:pt idx="3401">
                  <c:v>7.2346534004723049</c:v>
                </c:pt>
                <c:pt idx="3402">
                  <c:v>7.0368211054470606</c:v>
                </c:pt>
                <c:pt idx="3403">
                  <c:v>6.8475461851259407</c:v>
                </c:pt>
                <c:pt idx="3404">
                  <c:v>6.6460754085012965</c:v>
                </c:pt>
                <c:pt idx="3405">
                  <c:v>6.5387670911455515</c:v>
                </c:pt>
                <c:pt idx="3406">
                  <c:v>6.5678916253087989</c:v>
                </c:pt>
                <c:pt idx="3407">
                  <c:v>6.5821276299035505</c:v>
                </c:pt>
                <c:pt idx="3408">
                  <c:v>6.6200742911431254</c:v>
                </c:pt>
                <c:pt idx="3409">
                  <c:v>6.6084046218338619</c:v>
                </c:pt>
                <c:pt idx="3410">
                  <c:v>6.6770457407795858</c:v>
                </c:pt>
                <c:pt idx="3411">
                  <c:v>6.8405589711195676</c:v>
                </c:pt>
                <c:pt idx="3412">
                  <c:v>7.050520231509859</c:v>
                </c:pt>
                <c:pt idx="3413">
                  <c:v>7.2632307795610513</c:v>
                </c:pt>
                <c:pt idx="3414">
                  <c:v>7.2784948083260668</c:v>
                </c:pt>
                <c:pt idx="3415">
                  <c:v>7.1801375491425929</c:v>
                </c:pt>
                <c:pt idx="3416">
                  <c:v>7.0785181247766396</c:v>
                </c:pt>
                <c:pt idx="3417">
                  <c:v>6.9296626957068552</c:v>
                </c:pt>
                <c:pt idx="3418">
                  <c:v>6.7526243939581523</c:v>
                </c:pt>
                <c:pt idx="3419">
                  <c:v>6.7205764364418341</c:v>
                </c:pt>
                <c:pt idx="3420">
                  <c:v>6.8393765440571697</c:v>
                </c:pt>
                <c:pt idx="3421">
                  <c:v>6.9784639405459705</c:v>
                </c:pt>
                <c:pt idx="3422">
                  <c:v>6.9990173956909123</c:v>
                </c:pt>
                <c:pt idx="3423">
                  <c:v>6.9391700132960432</c:v>
                </c:pt>
                <c:pt idx="3424">
                  <c:v>6.7486201343553471</c:v>
                </c:pt>
                <c:pt idx="3425">
                  <c:v>6.6710241964053365</c:v>
                </c:pt>
                <c:pt idx="3426">
                  <c:v>6.7188723563791504</c:v>
                </c:pt>
                <c:pt idx="3427">
                  <c:v>6.6886694396824664</c:v>
                </c:pt>
                <c:pt idx="3428">
                  <c:v>6.5942286206504193</c:v>
                </c:pt>
                <c:pt idx="3429">
                  <c:v>6.4794607096182437</c:v>
                </c:pt>
                <c:pt idx="3430">
                  <c:v>6.4984755433587518</c:v>
                </c:pt>
                <c:pt idx="3431">
                  <c:v>6.4675852036327059</c:v>
                </c:pt>
                <c:pt idx="3432">
                  <c:v>6.4402944938935498</c:v>
                </c:pt>
                <c:pt idx="3433">
                  <c:v>6.4231058533003367</c:v>
                </c:pt>
                <c:pt idx="3434">
                  <c:v>6.3975023831234639</c:v>
                </c:pt>
                <c:pt idx="3435">
                  <c:v>6.2629076708662303</c:v>
                </c:pt>
                <c:pt idx="3436">
                  <c:v>6.2013838970001425</c:v>
                </c:pt>
                <c:pt idx="3437">
                  <c:v>6.2696614798266381</c:v>
                </c:pt>
                <c:pt idx="3438">
                  <c:v>6.4546201591660424</c:v>
                </c:pt>
                <c:pt idx="3439">
                  <c:v>6.6892821659804964</c:v>
                </c:pt>
                <c:pt idx="3440">
                  <c:v>6.9463150374749052</c:v>
                </c:pt>
                <c:pt idx="3441">
                  <c:v>6.9911393276933298</c:v>
                </c:pt>
                <c:pt idx="3442">
                  <c:v>6.9210731424339658</c:v>
                </c:pt>
                <c:pt idx="3443">
                  <c:v>6.8509332149657665</c:v>
                </c:pt>
                <c:pt idx="3444">
                  <c:v>6.7572252483730235</c:v>
                </c:pt>
                <c:pt idx="3445">
                  <c:v>6.59257725945423</c:v>
                </c:pt>
                <c:pt idx="3446">
                  <c:v>6.5797784932888623</c:v>
                </c:pt>
                <c:pt idx="3447">
                  <c:v>6.6344668789437016</c:v>
                </c:pt>
                <c:pt idx="3448">
                  <c:v>6.8452821475755377</c:v>
                </c:pt>
                <c:pt idx="3449">
                  <c:v>7.0893296484126473</c:v>
                </c:pt>
                <c:pt idx="3450">
                  <c:v>7.1378908545341426</c:v>
                </c:pt>
                <c:pt idx="3451">
                  <c:v>7.201279784749838</c:v>
                </c:pt>
                <c:pt idx="3452">
                  <c:v>7.319764963915806</c:v>
                </c:pt>
                <c:pt idx="3453">
                  <c:v>7.397416726802275</c:v>
                </c:pt>
                <c:pt idx="3454">
                  <c:v>7.4360693517238534</c:v>
                </c:pt>
                <c:pt idx="3455">
                  <c:v>7.3817265154815557</c:v>
                </c:pt>
                <c:pt idx="3456">
                  <c:v>7.2939618579327927</c:v>
                </c:pt>
                <c:pt idx="3457">
                  <c:v>7.1418064454217989</c:v>
                </c:pt>
                <c:pt idx="3458">
                  <c:v>7.0511048481503265</c:v>
                </c:pt>
                <c:pt idx="3459">
                  <c:v>6.984569583004725</c:v>
                </c:pt>
                <c:pt idx="3460">
                  <c:v>7.0153881911166849</c:v>
                </c:pt>
                <c:pt idx="3461">
                  <c:v>7.1752404901124871</c:v>
                </c:pt>
                <c:pt idx="3462">
                  <c:v>7.4797696190946397</c:v>
                </c:pt>
                <c:pt idx="3463">
                  <c:v>7.7391260852837291</c:v>
                </c:pt>
                <c:pt idx="3464">
                  <c:v>7.9077596662611747</c:v>
                </c:pt>
                <c:pt idx="3465">
                  <c:v>8.0393526208780877</c:v>
                </c:pt>
                <c:pt idx="3466">
                  <c:v>8.0281899216517107</c:v>
                </c:pt>
                <c:pt idx="3467">
                  <c:v>7.9147130137441568</c:v>
                </c:pt>
                <c:pt idx="3468">
                  <c:v>7.6958670135431699</c:v>
                </c:pt>
                <c:pt idx="3469">
                  <c:v>7.5593709339556998</c:v>
                </c:pt>
                <c:pt idx="3470">
                  <c:v>7.3728273231247501</c:v>
                </c:pt>
                <c:pt idx="3471">
                  <c:v>7.1651576516590794</c:v>
                </c:pt>
                <c:pt idx="3472">
                  <c:v>6.9864867789962082</c:v>
                </c:pt>
                <c:pt idx="3473">
                  <c:v>6.919227875507981</c:v>
                </c:pt>
                <c:pt idx="3474">
                  <c:v>6.842739863001043</c:v>
                </c:pt>
                <c:pt idx="3475">
                  <c:v>6.8188613403276852</c:v>
                </c:pt>
                <c:pt idx="3476">
                  <c:v>6.7552029839504311</c:v>
                </c:pt>
                <c:pt idx="3477">
                  <c:v>6.7744104002923118</c:v>
                </c:pt>
                <c:pt idx="3478">
                  <c:v>6.7833451682816222</c:v>
                </c:pt>
                <c:pt idx="3479">
                  <c:v>6.9005404453054702</c:v>
                </c:pt>
                <c:pt idx="3480">
                  <c:v>7.0103740069398359</c:v>
                </c:pt>
                <c:pt idx="3481">
                  <c:v>7.0984888751572228</c:v>
                </c:pt>
                <c:pt idx="3482">
                  <c:v>7.1055177455894656</c:v>
                </c:pt>
                <c:pt idx="3483">
                  <c:v>7.1324012576376354</c:v>
                </c:pt>
                <c:pt idx="3484">
                  <c:v>7.2535784359523303</c:v>
                </c:pt>
                <c:pt idx="3485">
                  <c:v>7.4803447454078977</c:v>
                </c:pt>
                <c:pt idx="3486">
                  <c:v>7.7476710158386961</c:v>
                </c:pt>
                <c:pt idx="3487">
                  <c:v>7.9090442034197572</c:v>
                </c:pt>
                <c:pt idx="3488">
                  <c:v>8.1054183400113686</c:v>
                </c:pt>
                <c:pt idx="3489">
                  <c:v>8.3037893016904274</c:v>
                </c:pt>
                <c:pt idx="3490">
                  <c:v>8.3430844369293133</c:v>
                </c:pt>
                <c:pt idx="3491">
                  <c:v>8.2166017310714548</c:v>
                </c:pt>
                <c:pt idx="3492">
                  <c:v>8.2469019922173281</c:v>
                </c:pt>
                <c:pt idx="3493">
                  <c:v>8.2875355909899699</c:v>
                </c:pt>
                <c:pt idx="3494">
                  <c:v>8.3871866647162907</c:v>
                </c:pt>
                <c:pt idx="3495">
                  <c:v>8.4198248838369594</c:v>
                </c:pt>
                <c:pt idx="3496">
                  <c:v>8.4806746697633404</c:v>
                </c:pt>
                <c:pt idx="3497">
                  <c:v>8.4733224886550307</c:v>
                </c:pt>
                <c:pt idx="3498">
                  <c:v>8.4803715443133356</c:v>
                </c:pt>
                <c:pt idx="3499">
                  <c:v>8.5824648892329503</c:v>
                </c:pt>
                <c:pt idx="3500">
                  <c:v>8.7176584658954628</c:v>
                </c:pt>
                <c:pt idx="3501">
                  <c:v>8.5852864674676947</c:v>
                </c:pt>
                <c:pt idx="3502">
                  <c:v>8.5630672026296644</c:v>
                </c:pt>
                <c:pt idx="3503">
                  <c:v>8.4812144983264126</c:v>
                </c:pt>
                <c:pt idx="3504">
                  <c:v>8.2935753149970406</c:v>
                </c:pt>
                <c:pt idx="3505">
                  <c:v>8.0452436043275508</c:v>
                </c:pt>
                <c:pt idx="3506">
                  <c:v>7.7633166116640062</c:v>
                </c:pt>
                <c:pt idx="3507">
                  <c:v>7.6255167722874191</c:v>
                </c:pt>
                <c:pt idx="3508">
                  <c:v>7.5860548624882993</c:v>
                </c:pt>
                <c:pt idx="3509">
                  <c:v>7.5456909878315379</c:v>
                </c:pt>
                <c:pt idx="3510">
                  <c:v>7.5515328802743671</c:v>
                </c:pt>
                <c:pt idx="3511">
                  <c:v>7.5984815563835522</c:v>
                </c:pt>
                <c:pt idx="3512">
                  <c:v>7.7280480123486885</c:v>
                </c:pt>
                <c:pt idx="3513">
                  <c:v>7.8066773519459041</c:v>
                </c:pt>
                <c:pt idx="3514">
                  <c:v>7.8361530844836311</c:v>
                </c:pt>
                <c:pt idx="3515">
                  <c:v>7.9129077934184808</c:v>
                </c:pt>
                <c:pt idx="3516">
                  <c:v>8.1026579067610509</c:v>
                </c:pt>
                <c:pt idx="3517">
                  <c:v>8.302910021525987</c:v>
                </c:pt>
                <c:pt idx="3518">
                  <c:v>8.3918971304210039</c:v>
                </c:pt>
                <c:pt idx="3519">
                  <c:v>8.4167183153820986</c:v>
                </c:pt>
                <c:pt idx="3520">
                  <c:v>8.4920755884341581</c:v>
                </c:pt>
                <c:pt idx="3521">
                  <c:v>8.4454865266157295</c:v>
                </c:pt>
                <c:pt idx="3522">
                  <c:v>8.3840161396425135</c:v>
                </c:pt>
                <c:pt idx="3523">
                  <c:v>8.2495433075990796</c:v>
                </c:pt>
                <c:pt idx="3524">
                  <c:v>8.2249522941756297</c:v>
                </c:pt>
                <c:pt idx="3525">
                  <c:v>8.3137644056031483</c:v>
                </c:pt>
                <c:pt idx="3526">
                  <c:v>8.3353602768278918</c:v>
                </c:pt>
                <c:pt idx="3527">
                  <c:v>8.351603191334803</c:v>
                </c:pt>
                <c:pt idx="3528">
                  <c:v>8.2807741997333526</c:v>
                </c:pt>
                <c:pt idx="3529">
                  <c:v>8.2576477807533539</c:v>
                </c:pt>
                <c:pt idx="3530">
                  <c:v>8.3330327619205828</c:v>
                </c:pt>
                <c:pt idx="3531">
                  <c:v>8.6229090643583959</c:v>
                </c:pt>
                <c:pt idx="3532">
                  <c:v>8.7527307364846507</c:v>
                </c:pt>
                <c:pt idx="3533">
                  <c:v>8.8720031907355299</c:v>
                </c:pt>
                <c:pt idx="3534">
                  <c:v>8.8829820169530915</c:v>
                </c:pt>
                <c:pt idx="3535">
                  <c:v>8.730773955227912</c:v>
                </c:pt>
                <c:pt idx="3536">
                  <c:v>8.6354340230968045</c:v>
                </c:pt>
                <c:pt idx="3537">
                  <c:v>8.5094395988657503</c:v>
                </c:pt>
                <c:pt idx="3538">
                  <c:v>8.3042416296889847</c:v>
                </c:pt>
                <c:pt idx="3539">
                  <c:v>8.1306939246791767</c:v>
                </c:pt>
                <c:pt idx="3540">
                  <c:v>7.9867381779578039</c:v>
                </c:pt>
                <c:pt idx="3541">
                  <c:v>7.7339758959668634</c:v>
                </c:pt>
                <c:pt idx="3542">
                  <c:v>7.6081666865328552</c:v>
                </c:pt>
                <c:pt idx="3543">
                  <c:v>7.5277261503665898</c:v>
                </c:pt>
                <c:pt idx="3544">
                  <c:v>7.4378024409815637</c:v>
                </c:pt>
                <c:pt idx="3545">
                  <c:v>7.2768266586651169</c:v>
                </c:pt>
                <c:pt idx="3546">
                  <c:v>7.1369511143066733</c:v>
                </c:pt>
                <c:pt idx="3547">
                  <c:v>6.9265508551174122</c:v>
                </c:pt>
                <c:pt idx="3548">
                  <c:v>6.7732312133737249</c:v>
                </c:pt>
                <c:pt idx="3549">
                  <c:v>6.7113286995479253</c:v>
                </c:pt>
                <c:pt idx="3550">
                  <c:v>6.5746584124799874</c:v>
                </c:pt>
                <c:pt idx="3551">
                  <c:v>6.4746191314247703</c:v>
                </c:pt>
                <c:pt idx="3552">
                  <c:v>6.5473186867873903</c:v>
                </c:pt>
                <c:pt idx="3553">
                  <c:v>6.5234439854100295</c:v>
                </c:pt>
                <c:pt idx="3554">
                  <c:v>6.4998005568165169</c:v>
                </c:pt>
                <c:pt idx="3555">
                  <c:v>6.4569101620583842</c:v>
                </c:pt>
                <c:pt idx="3556">
                  <c:v>6.4425028879241859</c:v>
                </c:pt>
                <c:pt idx="3557">
                  <c:v>6.5630783134640431</c:v>
                </c:pt>
                <c:pt idx="3558">
                  <c:v>6.6378587082950844</c:v>
                </c:pt>
                <c:pt idx="3559">
                  <c:v>6.4848335444099847</c:v>
                </c:pt>
                <c:pt idx="3560">
                  <c:v>6.3737779369456433</c:v>
                </c:pt>
                <c:pt idx="3561">
                  <c:v>6.3614033869396263</c:v>
                </c:pt>
                <c:pt idx="3562">
                  <c:v>6.3029624900179781</c:v>
                </c:pt>
                <c:pt idx="3563">
                  <c:v>6.3410360554241194</c:v>
                </c:pt>
                <c:pt idx="3564">
                  <c:v>6.3372422211504729</c:v>
                </c:pt>
                <c:pt idx="3565">
                  <c:v>6.2932088043338927</c:v>
                </c:pt>
                <c:pt idx="3566">
                  <c:v>6.4473217652480681</c:v>
                </c:pt>
                <c:pt idx="3567">
                  <c:v>6.6486759431313009</c:v>
                </c:pt>
                <c:pt idx="3568">
                  <c:v>6.6827155604808608</c:v>
                </c:pt>
                <c:pt idx="3569">
                  <c:v>6.6908714669640403</c:v>
                </c:pt>
                <c:pt idx="3570">
                  <c:v>6.7055645836373925</c:v>
                </c:pt>
                <c:pt idx="3571">
                  <c:v>6.647610479973233</c:v>
                </c:pt>
                <c:pt idx="3572">
                  <c:v>6.5850821075513144</c:v>
                </c:pt>
                <c:pt idx="3573">
                  <c:v>6.5356707201868787</c:v>
                </c:pt>
                <c:pt idx="3574">
                  <c:v>6.4604938814031359</c:v>
                </c:pt>
                <c:pt idx="3575">
                  <c:v>6.4004329804625142</c:v>
                </c:pt>
                <c:pt idx="3576">
                  <c:v>6.3941225686015413</c:v>
                </c:pt>
                <c:pt idx="3577">
                  <c:v>6.3870224802531617</c:v>
                </c:pt>
                <c:pt idx="3578">
                  <c:v>6.4258010610753633</c:v>
                </c:pt>
                <c:pt idx="3579">
                  <c:v>6.6239175753333308</c:v>
                </c:pt>
                <c:pt idx="3580">
                  <c:v>6.754653140340781</c:v>
                </c:pt>
                <c:pt idx="3581">
                  <c:v>7.0156449296026668</c:v>
                </c:pt>
                <c:pt idx="3582">
                  <c:v>7.2419588936090111</c:v>
                </c:pt>
                <c:pt idx="3583">
                  <c:v>7.4475618753578647</c:v>
                </c:pt>
                <c:pt idx="3584">
                  <c:v>7.7448601129903611</c:v>
                </c:pt>
                <c:pt idx="3585">
                  <c:v>7.979949475311594</c:v>
                </c:pt>
                <c:pt idx="3586">
                  <c:v>8.1779852771493875</c:v>
                </c:pt>
                <c:pt idx="3587">
                  <c:v>8.2128698662751773</c:v>
                </c:pt>
                <c:pt idx="3588">
                  <c:v>8.171610785731243</c:v>
                </c:pt>
                <c:pt idx="3589">
                  <c:v>8.1629414034976957</c:v>
                </c:pt>
                <c:pt idx="3590">
                  <c:v>8.2368898656548506</c:v>
                </c:pt>
                <c:pt idx="3591">
                  <c:v>8.3119988897038848</c:v>
                </c:pt>
                <c:pt idx="3592">
                  <c:v>8.1372497294171584</c:v>
                </c:pt>
                <c:pt idx="3593">
                  <c:v>7.9183214552717054</c:v>
                </c:pt>
                <c:pt idx="3594">
                  <c:v>7.7625287898363284</c:v>
                </c:pt>
                <c:pt idx="3595">
                  <c:v>7.5626633240436361</c:v>
                </c:pt>
                <c:pt idx="3596">
                  <c:v>7.4939435641805385</c:v>
                </c:pt>
                <c:pt idx="3597">
                  <c:v>7.2788410084501614</c:v>
                </c:pt>
                <c:pt idx="3598">
                  <c:v>7.2345849170300793</c:v>
                </c:pt>
                <c:pt idx="3599">
                  <c:v>7.2043047359925909</c:v>
                </c:pt>
                <c:pt idx="3600">
                  <c:v>7.1925433907788774</c:v>
                </c:pt>
                <c:pt idx="3601">
                  <c:v>7.4550788310670306</c:v>
                </c:pt>
                <c:pt idx="3602">
                  <c:v>7.6186275788060991</c:v>
                </c:pt>
                <c:pt idx="3603">
                  <c:v>7.6964048352627144</c:v>
                </c:pt>
                <c:pt idx="3604">
                  <c:v>7.8064965962818009</c:v>
                </c:pt>
                <c:pt idx="3605">
                  <c:v>7.8293148171310376</c:v>
                </c:pt>
                <c:pt idx="3606">
                  <c:v>7.9559488393726827</c:v>
                </c:pt>
                <c:pt idx="3607">
                  <c:v>8.0218032445796634</c:v>
                </c:pt>
                <c:pt idx="3608">
                  <c:v>8.0344272393661633</c:v>
                </c:pt>
                <c:pt idx="3609">
                  <c:v>7.924171054092966</c:v>
                </c:pt>
                <c:pt idx="3610">
                  <c:v>7.9184712656906617</c:v>
                </c:pt>
                <c:pt idx="3611">
                  <c:v>7.8551792556078928</c:v>
                </c:pt>
                <c:pt idx="3612">
                  <c:v>7.867936924412108</c:v>
                </c:pt>
                <c:pt idx="3613">
                  <c:v>7.9400341349338932</c:v>
                </c:pt>
                <c:pt idx="3614">
                  <c:v>7.8759694304841563</c:v>
                </c:pt>
                <c:pt idx="3615">
                  <c:v>7.9594267893963204</c:v>
                </c:pt>
                <c:pt idx="3616">
                  <c:v>8.0606969754756932</c:v>
                </c:pt>
                <c:pt idx="3617">
                  <c:v>8.2308184175501449</c:v>
                </c:pt>
                <c:pt idx="3618">
                  <c:v>8.4489528996217107</c:v>
                </c:pt>
                <c:pt idx="3619">
                  <c:v>8.5163351130711931</c:v>
                </c:pt>
                <c:pt idx="3620">
                  <c:v>8.3754170703252591</c:v>
                </c:pt>
                <c:pt idx="3621">
                  <c:v>8.0919125149970519</c:v>
                </c:pt>
                <c:pt idx="3622">
                  <c:v>7.746485660044006</c:v>
                </c:pt>
                <c:pt idx="3623">
                  <c:v>7.3356662777793789</c:v>
                </c:pt>
                <c:pt idx="3624">
                  <c:v>7.1506109007724934</c:v>
                </c:pt>
                <c:pt idx="3625">
                  <c:v>6.9715017046725194</c:v>
                </c:pt>
                <c:pt idx="3626">
                  <c:v>6.7210980748449014</c:v>
                </c:pt>
                <c:pt idx="3627">
                  <c:v>6.4763983641117226</c:v>
                </c:pt>
                <c:pt idx="3628">
                  <c:v>6.3921687217851009</c:v>
                </c:pt>
                <c:pt idx="3629">
                  <c:v>6.3693566895041256</c:v>
                </c:pt>
                <c:pt idx="3630">
                  <c:v>6.4085995457924261</c:v>
                </c:pt>
                <c:pt idx="3631">
                  <c:v>6.4086801044876314</c:v>
                </c:pt>
                <c:pt idx="3632">
                  <c:v>6.3463568740922423</c:v>
                </c:pt>
                <c:pt idx="3633">
                  <c:v>6.3363768797852433</c:v>
                </c:pt>
                <c:pt idx="3634">
                  <c:v>6.2896530782208293</c:v>
                </c:pt>
                <c:pt idx="3635">
                  <c:v>6.3067708348242855</c:v>
                </c:pt>
                <c:pt idx="3636">
                  <c:v>6.3785297916135253</c:v>
                </c:pt>
                <c:pt idx="3637">
                  <c:v>6.3826977398393883</c:v>
                </c:pt>
                <c:pt idx="3638">
                  <c:v>6.407933554757685</c:v>
                </c:pt>
                <c:pt idx="3639">
                  <c:v>6.2779139368914327</c:v>
                </c:pt>
                <c:pt idx="3640">
                  <c:v>6.0989642320580666</c:v>
                </c:pt>
                <c:pt idx="3641">
                  <c:v>6.0159951943974042</c:v>
                </c:pt>
                <c:pt idx="3642">
                  <c:v>6.0627489172708433</c:v>
                </c:pt>
                <c:pt idx="3643">
                  <c:v>6.0654631278577389</c:v>
                </c:pt>
                <c:pt idx="3644">
                  <c:v>5.9654654741967779</c:v>
                </c:pt>
                <c:pt idx="3645">
                  <c:v>5.8315533603344889</c:v>
                </c:pt>
                <c:pt idx="3646">
                  <c:v>5.6997910501133635</c:v>
                </c:pt>
                <c:pt idx="3647">
                  <c:v>5.5848309981998181</c:v>
                </c:pt>
                <c:pt idx="3648">
                  <c:v>5.4365298203195849</c:v>
                </c:pt>
                <c:pt idx="3649">
                  <c:v>5.4530013020102093</c:v>
                </c:pt>
                <c:pt idx="3650">
                  <c:v>5.5396554946956478</c:v>
                </c:pt>
                <c:pt idx="3651">
                  <c:v>5.6146965516447027</c:v>
                </c:pt>
                <c:pt idx="3652">
                  <c:v>5.7718359417016893</c:v>
                </c:pt>
                <c:pt idx="3653">
                  <c:v>6.0065795758133067</c:v>
                </c:pt>
                <c:pt idx="3654">
                  <c:v>6.0127447529613942</c:v>
                </c:pt>
                <c:pt idx="3655">
                  <c:v>6.0785112078137971</c:v>
                </c:pt>
                <c:pt idx="3656">
                  <c:v>6.1034919167559414</c:v>
                </c:pt>
                <c:pt idx="3657">
                  <c:v>6.0224982270184144</c:v>
                </c:pt>
                <c:pt idx="3658">
                  <c:v>5.9628677191543069</c:v>
                </c:pt>
                <c:pt idx="3659">
                  <c:v>5.9041469073056119</c:v>
                </c:pt>
                <c:pt idx="3660">
                  <c:v>5.8304468683556472</c:v>
                </c:pt>
                <c:pt idx="3661">
                  <c:v>5.6958421584365926</c:v>
                </c:pt>
                <c:pt idx="3662">
                  <c:v>5.6120483011779934</c:v>
                </c:pt>
                <c:pt idx="3663">
                  <c:v>5.7309999828058684</c:v>
                </c:pt>
                <c:pt idx="3664">
                  <c:v>5.9056767298179418</c:v>
                </c:pt>
                <c:pt idx="3665">
                  <c:v>5.8745289982511357</c:v>
                </c:pt>
                <c:pt idx="3666">
                  <c:v>5.9218147511468313</c:v>
                </c:pt>
                <c:pt idx="3667">
                  <c:v>6.047861495035427</c:v>
                </c:pt>
                <c:pt idx="3668">
                  <c:v>6.1925832145388355</c:v>
                </c:pt>
                <c:pt idx="3669">
                  <c:v>6.3409614247966397</c:v>
                </c:pt>
                <c:pt idx="3670">
                  <c:v>6.5842070752367237</c:v>
                </c:pt>
                <c:pt idx="3671">
                  <c:v>7.0074533457499619</c:v>
                </c:pt>
                <c:pt idx="3672">
                  <c:v>7.3505661748416786</c:v>
                </c:pt>
                <c:pt idx="3673">
                  <c:v>7.6975687934394355</c:v>
                </c:pt>
                <c:pt idx="3674">
                  <c:v>7.9248082275209413</c:v>
                </c:pt>
                <c:pt idx="3675">
                  <c:v>8.1462976727353684</c:v>
                </c:pt>
                <c:pt idx="3676">
                  <c:v>8.3102275928246119</c:v>
                </c:pt>
                <c:pt idx="3677">
                  <c:v>8.4892927924475359</c:v>
                </c:pt>
                <c:pt idx="3678">
                  <c:v>8.6178109118350132</c:v>
                </c:pt>
                <c:pt idx="3679">
                  <c:v>8.7215681613698379</c:v>
                </c:pt>
                <c:pt idx="3680">
                  <c:v>8.7636477507251076</c:v>
                </c:pt>
                <c:pt idx="3681">
                  <c:v>8.8619252755583986</c:v>
                </c:pt>
                <c:pt idx="3682">
                  <c:v>8.973605605678534</c:v>
                </c:pt>
                <c:pt idx="3683">
                  <c:v>9.0015408841469444</c:v>
                </c:pt>
                <c:pt idx="3684">
                  <c:v>8.8081222927163338</c:v>
                </c:pt>
                <c:pt idx="3685">
                  <c:v>8.6051525622233545</c:v>
                </c:pt>
                <c:pt idx="3686">
                  <c:v>8.523479841916366</c:v>
                </c:pt>
                <c:pt idx="3687">
                  <c:v>8.5005625010694335</c:v>
                </c:pt>
                <c:pt idx="3688">
                  <c:v>8.4615335968114902</c:v>
                </c:pt>
                <c:pt idx="3689">
                  <c:v>8.3873391223261642</c:v>
                </c:pt>
                <c:pt idx="3690">
                  <c:v>8.1862072824210195</c:v>
                </c:pt>
                <c:pt idx="3691">
                  <c:v>7.9218991587821046</c:v>
                </c:pt>
                <c:pt idx="3692">
                  <c:v>7.6320589171519293</c:v>
                </c:pt>
                <c:pt idx="3693">
                  <c:v>7.3055528805720398</c:v>
                </c:pt>
                <c:pt idx="3694">
                  <c:v>7.1850162358852847</c:v>
                </c:pt>
                <c:pt idx="3695">
                  <c:v>7.0525928722935127</c:v>
                </c:pt>
                <c:pt idx="3696">
                  <c:v>6.9787934394777773</c:v>
                </c:pt>
                <c:pt idx="3697">
                  <c:v>6.9858063335074396</c:v>
                </c:pt>
                <c:pt idx="3698">
                  <c:v>6.9034089702100232</c:v>
                </c:pt>
                <c:pt idx="3699">
                  <c:v>6.8197342276179977</c:v>
                </c:pt>
                <c:pt idx="3700">
                  <c:v>6.70253986836659</c:v>
                </c:pt>
                <c:pt idx="3701">
                  <c:v>6.5838770972685809</c:v>
                </c:pt>
                <c:pt idx="3702">
                  <c:v>6.5159824883412059</c:v>
                </c:pt>
                <c:pt idx="3703">
                  <c:v>6.5310036341654696</c:v>
                </c:pt>
                <c:pt idx="3704">
                  <c:v>6.428178350440211</c:v>
                </c:pt>
                <c:pt idx="3705">
                  <c:v>6.2759791451188374</c:v>
                </c:pt>
                <c:pt idx="3706">
                  <c:v>6.2405468938745399</c:v>
                </c:pt>
                <c:pt idx="3707">
                  <c:v>6.1878282028645373</c:v>
                </c:pt>
                <c:pt idx="3708">
                  <c:v>6.2224214425718598</c:v>
                </c:pt>
                <c:pt idx="3709">
                  <c:v>6.1947613108455144</c:v>
                </c:pt>
                <c:pt idx="3710">
                  <c:v>6.1150707457649567</c:v>
                </c:pt>
                <c:pt idx="3711">
                  <c:v>6.1415320421767845</c:v>
                </c:pt>
                <c:pt idx="3712">
                  <c:v>6.0530693898878258</c:v>
                </c:pt>
                <c:pt idx="3713">
                  <c:v>5.934199151669012</c:v>
                </c:pt>
                <c:pt idx="3714">
                  <c:v>5.8627281622525667</c:v>
                </c:pt>
                <c:pt idx="3715">
                  <c:v>5.8176907871919674</c:v>
                </c:pt>
                <c:pt idx="3716">
                  <c:v>5.7407639099307444</c:v>
                </c:pt>
                <c:pt idx="3717">
                  <c:v>5.7488665712332052</c:v>
                </c:pt>
                <c:pt idx="3718">
                  <c:v>5.7176471328105904</c:v>
                </c:pt>
                <c:pt idx="3719">
                  <c:v>5.7117098108142565</c:v>
                </c:pt>
                <c:pt idx="3720">
                  <c:v>5.7213921268222894</c:v>
                </c:pt>
                <c:pt idx="3721">
                  <c:v>5.7671607842403478</c:v>
                </c:pt>
                <c:pt idx="3722">
                  <c:v>5.81387261938593</c:v>
                </c:pt>
                <c:pt idx="3723">
                  <c:v>5.7842827963263419</c:v>
                </c:pt>
                <c:pt idx="3724">
                  <c:v>5.8416911124718602</c:v>
                </c:pt>
                <c:pt idx="3725">
                  <c:v>5.9326064344166598</c:v>
                </c:pt>
                <c:pt idx="3726">
                  <c:v>6.0507870942526134</c:v>
                </c:pt>
                <c:pt idx="3727">
                  <c:v>6.1501988356739412</c:v>
                </c:pt>
                <c:pt idx="3728">
                  <c:v>6.1977241972231809</c:v>
                </c:pt>
                <c:pt idx="3729">
                  <c:v>6.2128656427398639</c:v>
                </c:pt>
                <c:pt idx="3730">
                  <c:v>6.1863309943320415</c:v>
                </c:pt>
                <c:pt idx="3731">
                  <c:v>6.1302219097379398</c:v>
                </c:pt>
                <c:pt idx="3732">
                  <c:v>6.0341409226840437</c:v>
                </c:pt>
                <c:pt idx="3733">
                  <c:v>5.9228053578004198</c:v>
                </c:pt>
                <c:pt idx="3734">
                  <c:v>5.8304731981993241</c:v>
                </c:pt>
                <c:pt idx="3735">
                  <c:v>5.7378319554447899</c:v>
                </c:pt>
                <c:pt idx="3736">
                  <c:v>5.7433428684330083</c:v>
                </c:pt>
                <c:pt idx="3737">
                  <c:v>5.8274478165969947</c:v>
                </c:pt>
                <c:pt idx="3738">
                  <c:v>5.9496362297052441</c:v>
                </c:pt>
                <c:pt idx="3739">
                  <c:v>6.1058933299220444</c:v>
                </c:pt>
                <c:pt idx="3740">
                  <c:v>6.1484643900730029</c:v>
                </c:pt>
                <c:pt idx="3741">
                  <c:v>6.0862171709050301</c:v>
                </c:pt>
                <c:pt idx="3742">
                  <c:v>6.1255252710284207</c:v>
                </c:pt>
                <c:pt idx="3743">
                  <c:v>6.2143215542524963</c:v>
                </c:pt>
                <c:pt idx="3744">
                  <c:v>6.3405005503739256</c:v>
                </c:pt>
                <c:pt idx="3745">
                  <c:v>6.3631048854688608</c:v>
                </c:pt>
                <c:pt idx="3746">
                  <c:v>6.3318139293838644</c:v>
                </c:pt>
                <c:pt idx="3747">
                  <c:v>6.2788110728748068</c:v>
                </c:pt>
                <c:pt idx="3748">
                  <c:v>6.4123978741077519</c:v>
                </c:pt>
                <c:pt idx="3749">
                  <c:v>6.7528167237509971</c:v>
                </c:pt>
                <c:pt idx="3750">
                  <c:v>7.0129651964593975</c:v>
                </c:pt>
                <c:pt idx="3751">
                  <c:v>7.1350017429973418</c:v>
                </c:pt>
                <c:pt idx="3752">
                  <c:v>7.2957337748942157</c:v>
                </c:pt>
                <c:pt idx="3753">
                  <c:v>7.5755449076218113</c:v>
                </c:pt>
                <c:pt idx="3754">
                  <c:v>7.7443344033095158</c:v>
                </c:pt>
                <c:pt idx="3755">
                  <c:v>7.8653226669082406</c:v>
                </c:pt>
                <c:pt idx="3756">
                  <c:v>7.8775437649482329</c:v>
                </c:pt>
                <c:pt idx="3757">
                  <c:v>7.9652048487278497</c:v>
                </c:pt>
                <c:pt idx="3758">
                  <c:v>7.9361939221982354</c:v>
                </c:pt>
                <c:pt idx="3759">
                  <c:v>7.9244979893546663</c:v>
                </c:pt>
                <c:pt idx="3760">
                  <c:v>7.8724714152288833</c:v>
                </c:pt>
                <c:pt idx="3761">
                  <c:v>7.924391646024592</c:v>
                </c:pt>
                <c:pt idx="3762">
                  <c:v>7.8917981134673996</c:v>
                </c:pt>
                <c:pt idx="3763">
                  <c:v>7.8001657412790664</c:v>
                </c:pt>
                <c:pt idx="3764">
                  <c:v>7.685443562027884</c:v>
                </c:pt>
                <c:pt idx="3765">
                  <c:v>7.6384831970063614</c:v>
                </c:pt>
                <c:pt idx="3766">
                  <c:v>7.6673662276644672</c:v>
                </c:pt>
                <c:pt idx="3767">
                  <c:v>7.5690081599664785</c:v>
                </c:pt>
                <c:pt idx="3768">
                  <c:v>7.5372597850752596</c:v>
                </c:pt>
                <c:pt idx="3769">
                  <c:v>7.5013818418168805</c:v>
                </c:pt>
                <c:pt idx="3770">
                  <c:v>7.5539435698056145</c:v>
                </c:pt>
                <c:pt idx="3771">
                  <c:v>7.5830408461776315</c:v>
                </c:pt>
                <c:pt idx="3772">
                  <c:v>7.6546871605511404</c:v>
                </c:pt>
                <c:pt idx="3773">
                  <c:v>7.6933538548399429</c:v>
                </c:pt>
                <c:pt idx="3774">
                  <c:v>7.7289481011594257</c:v>
                </c:pt>
                <c:pt idx="3775">
                  <c:v>7.911627519918321</c:v>
                </c:pt>
                <c:pt idx="3776">
                  <c:v>8.1338722235026513</c:v>
                </c:pt>
                <c:pt idx="3777">
                  <c:v>8.1748816776895019</c:v>
                </c:pt>
                <c:pt idx="3778">
                  <c:v>8.0552680327573469</c:v>
                </c:pt>
                <c:pt idx="3779">
                  <c:v>7.9410835612837651</c:v>
                </c:pt>
                <c:pt idx="3780">
                  <c:v>7.8256393104834769</c:v>
                </c:pt>
                <c:pt idx="3781">
                  <c:v>7.6142565462804459</c:v>
                </c:pt>
                <c:pt idx="3782">
                  <c:v>7.5170652554137938</c:v>
                </c:pt>
                <c:pt idx="3783">
                  <c:v>7.4271317290471126</c:v>
                </c:pt>
                <c:pt idx="3784">
                  <c:v>7.3482178332441954</c:v>
                </c:pt>
                <c:pt idx="3785">
                  <c:v>7.3271849860827176</c:v>
                </c:pt>
                <c:pt idx="3786">
                  <c:v>7.3340276172158312</c:v>
                </c:pt>
                <c:pt idx="3787">
                  <c:v>7.2426300162100983</c:v>
                </c:pt>
                <c:pt idx="3788">
                  <c:v>7.096473446135894</c:v>
                </c:pt>
                <c:pt idx="3789">
                  <c:v>6.8858976629096516</c:v>
                </c:pt>
                <c:pt idx="3790">
                  <c:v>6.6702586894344442</c:v>
                </c:pt>
                <c:pt idx="3791">
                  <c:v>6.48360873328315</c:v>
                </c:pt>
                <c:pt idx="3792">
                  <c:v>6.346867944387026</c:v>
                </c:pt>
                <c:pt idx="3793">
                  <c:v>6.16229783593334</c:v>
                </c:pt>
                <c:pt idx="3794">
                  <c:v>5.9460259044024184</c:v>
                </c:pt>
                <c:pt idx="3795">
                  <c:v>5.8401723272645745</c:v>
                </c:pt>
                <c:pt idx="3796">
                  <c:v>5.7734642990926472</c:v>
                </c:pt>
                <c:pt idx="3797">
                  <c:v>5.7891682597431418</c:v>
                </c:pt>
                <c:pt idx="3798">
                  <c:v>5.9102533697515076</c:v>
                </c:pt>
                <c:pt idx="3799">
                  <c:v>6.1039084246412401</c:v>
                </c:pt>
                <c:pt idx="3800">
                  <c:v>6.1625790566212801</c:v>
                </c:pt>
                <c:pt idx="3801">
                  <c:v>6.0063169273774371</c:v>
                </c:pt>
                <c:pt idx="3802">
                  <c:v>5.7574375614020079</c:v>
                </c:pt>
                <c:pt idx="3803">
                  <c:v>5.7222305785044201</c:v>
                </c:pt>
                <c:pt idx="3804">
                  <c:v>5.7326500902595354</c:v>
                </c:pt>
                <c:pt idx="3805">
                  <c:v>5.7780529841455976</c:v>
                </c:pt>
                <c:pt idx="3806">
                  <c:v>5.9681085599445156</c:v>
                </c:pt>
                <c:pt idx="3807">
                  <c:v>6.0468900292800987</c:v>
                </c:pt>
                <c:pt idx="3808">
                  <c:v>6.0765211294296027</c:v>
                </c:pt>
                <c:pt idx="3809">
                  <c:v>6.1395327126744617</c:v>
                </c:pt>
                <c:pt idx="3810">
                  <c:v>6.1935154549484821</c:v>
                </c:pt>
                <c:pt idx="3811">
                  <c:v>6.2043192518685553</c:v>
                </c:pt>
                <c:pt idx="3812">
                  <c:v>6.2010399025036591</c:v>
                </c:pt>
                <c:pt idx="3813">
                  <c:v>6.1664565175556252</c:v>
                </c:pt>
                <c:pt idx="3814">
                  <c:v>6.1562450944663292</c:v>
                </c:pt>
                <c:pt idx="3815">
                  <c:v>6.187974149140671</c:v>
                </c:pt>
                <c:pt idx="3816">
                  <c:v>6.2212096203275022</c:v>
                </c:pt>
                <c:pt idx="3817">
                  <c:v>6.247255348268153</c:v>
                </c:pt>
                <c:pt idx="3818">
                  <c:v>6.1818529253930814</c:v>
                </c:pt>
                <c:pt idx="3819">
                  <c:v>6.1634053980103607</c:v>
                </c:pt>
                <c:pt idx="3820">
                  <c:v>6.2027150532547912</c:v>
                </c:pt>
                <c:pt idx="3821">
                  <c:v>6.1970106922670247</c:v>
                </c:pt>
                <c:pt idx="3822">
                  <c:v>6.1789432181171655</c:v>
                </c:pt>
                <c:pt idx="3823">
                  <c:v>6.1817415939596474</c:v>
                </c:pt>
                <c:pt idx="3824">
                  <c:v>6.114968578483702</c:v>
                </c:pt>
                <c:pt idx="3825">
                  <c:v>6.1066531805240771</c:v>
                </c:pt>
                <c:pt idx="3826">
                  <c:v>6.1289634768516708</c:v>
                </c:pt>
                <c:pt idx="3827">
                  <c:v>6.1556064995477344</c:v>
                </c:pt>
                <c:pt idx="3828">
                  <c:v>6.0546076441907637</c:v>
                </c:pt>
                <c:pt idx="3829">
                  <c:v>5.9247470924585048</c:v>
                </c:pt>
                <c:pt idx="3830">
                  <c:v>5.9559689868393475</c:v>
                </c:pt>
                <c:pt idx="3831">
                  <c:v>5.93040520999359</c:v>
                </c:pt>
                <c:pt idx="3832">
                  <c:v>5.961769724573597</c:v>
                </c:pt>
                <c:pt idx="3833">
                  <c:v>6.0049681163984099</c:v>
                </c:pt>
                <c:pt idx="3834">
                  <c:v>6.1560947381160673</c:v>
                </c:pt>
                <c:pt idx="3835">
                  <c:v>6.286237069572759</c:v>
                </c:pt>
                <c:pt idx="3836">
                  <c:v>6.325289078406179</c:v>
                </c:pt>
                <c:pt idx="3837">
                  <c:v>6.2774251960517429</c:v>
                </c:pt>
                <c:pt idx="3838">
                  <c:v>6.1910547255274366</c:v>
                </c:pt>
                <c:pt idx="3839">
                  <c:v>6.1773280873250398</c:v>
                </c:pt>
                <c:pt idx="3840">
                  <c:v>6.2721112458896986</c:v>
                </c:pt>
                <c:pt idx="3841">
                  <c:v>6.1527886485522973</c:v>
                </c:pt>
                <c:pt idx="3842">
                  <c:v>5.9922601926288515</c:v>
                </c:pt>
                <c:pt idx="3843">
                  <c:v>5.920677057140999</c:v>
                </c:pt>
                <c:pt idx="3844">
                  <c:v>5.8890063814682669</c:v>
                </c:pt>
                <c:pt idx="3845">
                  <c:v>5.9129501925110652</c:v>
                </c:pt>
                <c:pt idx="3846">
                  <c:v>5.858252730507445</c:v>
                </c:pt>
                <c:pt idx="3847">
                  <c:v>5.7915700051434671</c:v>
                </c:pt>
                <c:pt idx="3848">
                  <c:v>5.7930479463187741</c:v>
                </c:pt>
                <c:pt idx="3849">
                  <c:v>5.8278001900506746</c:v>
                </c:pt>
                <c:pt idx="3850">
                  <c:v>5.8768507207309844</c:v>
                </c:pt>
                <c:pt idx="3851">
                  <c:v>5.8125604370767237</c:v>
                </c:pt>
                <c:pt idx="3852">
                  <c:v>5.7640568770875502</c:v>
                </c:pt>
                <c:pt idx="3853">
                  <c:v>5.583609669620718</c:v>
                </c:pt>
                <c:pt idx="3854">
                  <c:v>5.4223908707547741</c:v>
                </c:pt>
                <c:pt idx="3855">
                  <c:v>5.2242263142750955</c:v>
                </c:pt>
                <c:pt idx="3856">
                  <c:v>5.0262480948743287</c:v>
                </c:pt>
                <c:pt idx="3857">
                  <c:v>4.9220470829390273</c:v>
                </c:pt>
                <c:pt idx="3858">
                  <c:v>4.8928575522875395</c:v>
                </c:pt>
                <c:pt idx="3859">
                  <c:v>4.847624703897341</c:v>
                </c:pt>
                <c:pt idx="3860">
                  <c:v>4.8651684966024549</c:v>
                </c:pt>
                <c:pt idx="3861">
                  <c:v>4.9088678028433614</c:v>
                </c:pt>
                <c:pt idx="3862">
                  <c:v>4.9027915919470093</c:v>
                </c:pt>
                <c:pt idx="3863">
                  <c:v>4.9030312635818065</c:v>
                </c:pt>
                <c:pt idx="3864">
                  <c:v>4.8798297506382173</c:v>
                </c:pt>
                <c:pt idx="3865">
                  <c:v>4.9203775212927701</c:v>
                </c:pt>
                <c:pt idx="3866">
                  <c:v>5.0998843878009259</c:v>
                </c:pt>
                <c:pt idx="3867">
                  <c:v>5.2822704812136694</c:v>
                </c:pt>
                <c:pt idx="3868">
                  <c:v>5.4223976735930899</c:v>
                </c:pt>
                <c:pt idx="3869">
                  <c:v>5.5052200631790251</c:v>
                </c:pt>
                <c:pt idx="3870">
                  <c:v>5.6401877821071773</c:v>
                </c:pt>
                <c:pt idx="3871">
                  <c:v>5.8482339726323511</c:v>
                </c:pt>
                <c:pt idx="3872">
                  <c:v>5.8882549108287012</c:v>
                </c:pt>
                <c:pt idx="3873">
                  <c:v>5.7515058446206</c:v>
                </c:pt>
                <c:pt idx="3874">
                  <c:v>5.6833275556213776</c:v>
                </c:pt>
                <c:pt idx="3875">
                  <c:v>5.8018275315840127</c:v>
                </c:pt>
                <c:pt idx="3876">
                  <c:v>6.0320142352704558</c:v>
                </c:pt>
                <c:pt idx="3877">
                  <c:v>6.2914164798726651</c:v>
                </c:pt>
                <c:pt idx="3878">
                  <c:v>6.4719791406537492</c:v>
                </c:pt>
                <c:pt idx="3879">
                  <c:v>6.6492137822472657</c:v>
                </c:pt>
                <c:pt idx="3880">
                  <c:v>6.810379859725753</c:v>
                </c:pt>
                <c:pt idx="3881">
                  <c:v>7.0153992844741344</c:v>
                </c:pt>
                <c:pt idx="3882">
                  <c:v>7.060419469934093</c:v>
                </c:pt>
                <c:pt idx="3883">
                  <c:v>7.0030358812274054</c:v>
                </c:pt>
                <c:pt idx="3884">
                  <c:v>6.8589020948784984</c:v>
                </c:pt>
                <c:pt idx="3885">
                  <c:v>6.7751191657473733</c:v>
                </c:pt>
                <c:pt idx="3886">
                  <c:v>6.7747527324093086</c:v>
                </c:pt>
                <c:pt idx="3887">
                  <c:v>6.7875495433631192</c:v>
                </c:pt>
                <c:pt idx="3888">
                  <c:v>6.9222119285272559</c:v>
                </c:pt>
                <c:pt idx="3889">
                  <c:v>6.9002795939043589</c:v>
                </c:pt>
                <c:pt idx="3890">
                  <c:v>6.8390798146847134</c:v>
                </c:pt>
                <c:pt idx="3891">
                  <c:v>6.8582657146493045</c:v>
                </c:pt>
                <c:pt idx="3892">
                  <c:v>6.8654942370734435</c:v>
                </c:pt>
                <c:pt idx="3893">
                  <c:v>7.0762776969350281</c:v>
                </c:pt>
                <c:pt idx="3894">
                  <c:v>7.3366748057493272</c:v>
                </c:pt>
                <c:pt idx="3895">
                  <c:v>7.4316172324949132</c:v>
                </c:pt>
                <c:pt idx="3896">
                  <c:v>7.4673474591533981</c:v>
                </c:pt>
                <c:pt idx="3897">
                  <c:v>7.6525774266490725</c:v>
                </c:pt>
                <c:pt idx="3898">
                  <c:v>7.9006870744346109</c:v>
                </c:pt>
                <c:pt idx="3899">
                  <c:v>7.8914365893937353</c:v>
                </c:pt>
                <c:pt idx="3900">
                  <c:v>7.9185409218554392</c:v>
                </c:pt>
                <c:pt idx="3901">
                  <c:v>7.8778747344490947</c:v>
                </c:pt>
                <c:pt idx="3902">
                  <c:v>7.727055140647872</c:v>
                </c:pt>
                <c:pt idx="3903">
                  <c:v>7.5869279467421951</c:v>
                </c:pt>
                <c:pt idx="3904">
                  <c:v>7.4342611580379092</c:v>
                </c:pt>
                <c:pt idx="3905">
                  <c:v>7.3021242362984911</c:v>
                </c:pt>
                <c:pt idx="3906">
                  <c:v>7.1465028201994505</c:v>
                </c:pt>
                <c:pt idx="3907">
                  <c:v>7.0508462868732709</c:v>
                </c:pt>
                <c:pt idx="3908">
                  <c:v>6.8827576192945816</c:v>
                </c:pt>
                <c:pt idx="3909">
                  <c:v>6.7678170451715713</c:v>
                </c:pt>
                <c:pt idx="3910">
                  <c:v>6.6687993754380042</c:v>
                </c:pt>
                <c:pt idx="3911">
                  <c:v>6.5575905477915901</c:v>
                </c:pt>
                <c:pt idx="3912">
                  <c:v>6.4086175736907363</c:v>
                </c:pt>
                <c:pt idx="3913">
                  <c:v>6.4449574152861251</c:v>
                </c:pt>
                <c:pt idx="3914">
                  <c:v>6.4073023570517265</c:v>
                </c:pt>
                <c:pt idx="3915">
                  <c:v>6.3003410756663296</c:v>
                </c:pt>
                <c:pt idx="3916">
                  <c:v>6.2578677948394983</c:v>
                </c:pt>
                <c:pt idx="3917">
                  <c:v>6.2690236315529058</c:v>
                </c:pt>
                <c:pt idx="3918">
                  <c:v>6.3814491991908442</c:v>
                </c:pt>
                <c:pt idx="3919">
                  <c:v>6.5934502431399462</c:v>
                </c:pt>
                <c:pt idx="3920">
                  <c:v>6.7483353441711706</c:v>
                </c:pt>
                <c:pt idx="3921">
                  <c:v>6.853301252631069</c:v>
                </c:pt>
                <c:pt idx="3922">
                  <c:v>6.8720447777402578</c:v>
                </c:pt>
                <c:pt idx="3923">
                  <c:v>6.9124000761115374</c:v>
                </c:pt>
                <c:pt idx="3924">
                  <c:v>6.9053519063293667</c:v>
                </c:pt>
                <c:pt idx="3925">
                  <c:v>6.9395665161043407</c:v>
                </c:pt>
                <c:pt idx="3926">
                  <c:v>6.9204333833304963</c:v>
                </c:pt>
                <c:pt idx="3927">
                  <c:v>6.8243789662219694</c:v>
                </c:pt>
                <c:pt idx="3928">
                  <c:v>6.7812375287813795</c:v>
                </c:pt>
                <c:pt idx="3929">
                  <c:v>6.6380216078151202</c:v>
                </c:pt>
                <c:pt idx="3930">
                  <c:v>6.4666946417738291</c:v>
                </c:pt>
                <c:pt idx="3931">
                  <c:v>6.4150929631436631</c:v>
                </c:pt>
                <c:pt idx="3932">
                  <c:v>6.5648975941420549</c:v>
                </c:pt>
                <c:pt idx="3933">
                  <c:v>6.6757481053022731</c:v>
                </c:pt>
                <c:pt idx="3934">
                  <c:v>6.703120191626553</c:v>
                </c:pt>
                <c:pt idx="3935">
                  <c:v>6.6660813067797866</c:v>
                </c:pt>
                <c:pt idx="3936">
                  <c:v>6.5907087207697224</c:v>
                </c:pt>
                <c:pt idx="3937">
                  <c:v>6.5367150767375852</c:v>
                </c:pt>
                <c:pt idx="3938">
                  <c:v>6.6029981598639358</c:v>
                </c:pt>
                <c:pt idx="3939">
                  <c:v>6.775167284450899</c:v>
                </c:pt>
                <c:pt idx="3940">
                  <c:v>6.8824497392734703</c:v>
                </c:pt>
                <c:pt idx="3941">
                  <c:v>6.9152645326476687</c:v>
                </c:pt>
                <c:pt idx="3942">
                  <c:v>6.9703227631845364</c:v>
                </c:pt>
                <c:pt idx="3943">
                  <c:v>6.986284592280982</c:v>
                </c:pt>
                <c:pt idx="3944">
                  <c:v>6.964825175797321</c:v>
                </c:pt>
                <c:pt idx="3945">
                  <c:v>6.9953265163364007</c:v>
                </c:pt>
                <c:pt idx="3946">
                  <c:v>6.9903750207187434</c:v>
                </c:pt>
                <c:pt idx="3947">
                  <c:v>6.9856541262006315</c:v>
                </c:pt>
                <c:pt idx="3948">
                  <c:v>6.9775924695989255</c:v>
                </c:pt>
                <c:pt idx="3949">
                  <c:v>6.9654734698225864</c:v>
                </c:pt>
                <c:pt idx="3950">
                  <c:v>6.8031640123927861</c:v>
                </c:pt>
                <c:pt idx="3951">
                  <c:v>6.621110369225959</c:v>
                </c:pt>
                <c:pt idx="3952">
                  <c:v>6.3927838853091892</c:v>
                </c:pt>
                <c:pt idx="3953">
                  <c:v>6.2346210983563202</c:v>
                </c:pt>
                <c:pt idx="3954">
                  <c:v>5.9016984800763677</c:v>
                </c:pt>
                <c:pt idx="3955">
                  <c:v>5.6197737132789101</c:v>
                </c:pt>
                <c:pt idx="3956">
                  <c:v>5.5226484278189689</c:v>
                </c:pt>
                <c:pt idx="3957">
                  <c:v>5.57851748339918</c:v>
                </c:pt>
                <c:pt idx="3958">
                  <c:v>5.6824670499961467</c:v>
                </c:pt>
                <c:pt idx="3959">
                  <c:v>5.66946425228456</c:v>
                </c:pt>
                <c:pt idx="3960">
                  <c:v>5.6535562124353707</c:v>
                </c:pt>
                <c:pt idx="3961">
                  <c:v>5.530732262137696</c:v>
                </c:pt>
                <c:pt idx="3962">
                  <c:v>5.3932040740597991</c:v>
                </c:pt>
                <c:pt idx="3963">
                  <c:v>5.3224248976266502</c:v>
                </c:pt>
                <c:pt idx="3964">
                  <c:v>5.3322740706086069</c:v>
                </c:pt>
                <c:pt idx="3965">
                  <c:v>5.2531346013854376</c:v>
                </c:pt>
                <c:pt idx="3966">
                  <c:v>5.2236250231874681</c:v>
                </c:pt>
                <c:pt idx="3967">
                  <c:v>5.1720240784947693</c:v>
                </c:pt>
                <c:pt idx="3968">
                  <c:v>5.2143582107042539</c:v>
                </c:pt>
                <c:pt idx="3969">
                  <c:v>5.2681962413957475</c:v>
                </c:pt>
                <c:pt idx="3970">
                  <c:v>5.3166657451359134</c:v>
                </c:pt>
                <c:pt idx="3971">
                  <c:v>5.2988106078336008</c:v>
                </c:pt>
                <c:pt idx="3972">
                  <c:v>5.171237247918314</c:v>
                </c:pt>
                <c:pt idx="3973">
                  <c:v>5.0236883851018259</c:v>
                </c:pt>
                <c:pt idx="3974">
                  <c:v>5.0711882109205151</c:v>
                </c:pt>
                <c:pt idx="3975">
                  <c:v>5.3346986736635591</c:v>
                </c:pt>
                <c:pt idx="3976">
                  <c:v>5.5223202591057285</c:v>
                </c:pt>
                <c:pt idx="3977">
                  <c:v>5.7438624729452901</c:v>
                </c:pt>
                <c:pt idx="3978">
                  <c:v>5.8683030051915743</c:v>
                </c:pt>
                <c:pt idx="3979">
                  <c:v>5.9996673229383903</c:v>
                </c:pt>
                <c:pt idx="3980">
                  <c:v>6.0267352736233866</c:v>
                </c:pt>
                <c:pt idx="3981">
                  <c:v>5.8966229445374427</c:v>
                </c:pt>
                <c:pt idx="3982">
                  <c:v>5.6798695582546941</c:v>
                </c:pt>
                <c:pt idx="3983">
                  <c:v>5.4923929346367277</c:v>
                </c:pt>
                <c:pt idx="3984">
                  <c:v>5.3899803989204997</c:v>
                </c:pt>
                <c:pt idx="3985">
                  <c:v>5.185652925088144</c:v>
                </c:pt>
                <c:pt idx="3986">
                  <c:v>5.0674611128717508</c:v>
                </c:pt>
                <c:pt idx="3987">
                  <c:v>4.9939690166329553</c:v>
                </c:pt>
                <c:pt idx="3988">
                  <c:v>5.0264969194097686</c:v>
                </c:pt>
                <c:pt idx="3989">
                  <c:v>4.9939981204063031</c:v>
                </c:pt>
                <c:pt idx="3990">
                  <c:v>4.9539843047739032</c:v>
                </c:pt>
                <c:pt idx="3991">
                  <c:v>5.0139192177710106</c:v>
                </c:pt>
                <c:pt idx="3992">
                  <c:v>5.1981895328033838</c:v>
                </c:pt>
                <c:pt idx="3993">
                  <c:v>5.2740424124024496</c:v>
                </c:pt>
                <c:pt idx="3994">
                  <c:v>5.4468030162667169</c:v>
                </c:pt>
                <c:pt idx="3995">
                  <c:v>5.5636765540565811</c:v>
                </c:pt>
                <c:pt idx="3996">
                  <c:v>5.6524221786911939</c:v>
                </c:pt>
                <c:pt idx="3997">
                  <c:v>5.7166706247607033</c:v>
                </c:pt>
                <c:pt idx="3998">
                  <c:v>5.702245281591563</c:v>
                </c:pt>
                <c:pt idx="3999">
                  <c:v>5.6747584922628107</c:v>
                </c:pt>
                <c:pt idx="4000">
                  <c:v>5.5932704949769692</c:v>
                </c:pt>
                <c:pt idx="4001">
                  <c:v>5.647424013305546</c:v>
                </c:pt>
                <c:pt idx="4002">
                  <c:v>5.7159749604603851</c:v>
                </c:pt>
                <c:pt idx="4003">
                  <c:v>5.7933120099286688</c:v>
                </c:pt>
                <c:pt idx="4004">
                  <c:v>5.911378000400112</c:v>
                </c:pt>
                <c:pt idx="4005">
                  <c:v>5.993092567267742</c:v>
                </c:pt>
                <c:pt idx="4006">
                  <c:v>6.0369255104263635</c:v>
                </c:pt>
                <c:pt idx="4007">
                  <c:v>6.1926081438615457</c:v>
                </c:pt>
                <c:pt idx="4008">
                  <c:v>6.2322674353211038</c:v>
                </c:pt>
                <c:pt idx="4009">
                  <c:v>6.2128639110628789</c:v>
                </c:pt>
                <c:pt idx="4010">
                  <c:v>6.1441545715544947</c:v>
                </c:pt>
                <c:pt idx="4011">
                  <c:v>6.0469264829354241</c:v>
                </c:pt>
                <c:pt idx="4012">
                  <c:v>6.0378885583260491</c:v>
                </c:pt>
                <c:pt idx="4013">
                  <c:v>6.1225432144904355</c:v>
                </c:pt>
                <c:pt idx="4014">
                  <c:v>6.3516423439686127</c:v>
                </c:pt>
                <c:pt idx="4015">
                  <c:v>6.4543823880681455</c:v>
                </c:pt>
                <c:pt idx="4016">
                  <c:v>6.6579638005283579</c:v>
                </c:pt>
                <c:pt idx="4017">
                  <c:v>6.7787609623153315</c:v>
                </c:pt>
                <c:pt idx="4018">
                  <c:v>6.8423519871269374</c:v>
                </c:pt>
                <c:pt idx="4019">
                  <c:v>6.9731199754876707</c:v>
                </c:pt>
                <c:pt idx="4020">
                  <c:v>7.1519601723657384</c:v>
                </c:pt>
                <c:pt idx="4021">
                  <c:v>7.3429774951423488</c:v>
                </c:pt>
                <c:pt idx="4022">
                  <c:v>7.6700406137639883</c:v>
                </c:pt>
                <c:pt idx="4023">
                  <c:v>8.011788490501667</c:v>
                </c:pt>
                <c:pt idx="4024">
                  <c:v>8.3702647968330055</c:v>
                </c:pt>
                <c:pt idx="4025">
                  <c:v>8.4532204918801046</c:v>
                </c:pt>
                <c:pt idx="4026">
                  <c:v>8.3696418683797571</c:v>
                </c:pt>
                <c:pt idx="4027">
                  <c:v>8.2508775370002585</c:v>
                </c:pt>
                <c:pt idx="4028">
                  <c:v>8.1463219674418479</c:v>
                </c:pt>
                <c:pt idx="4029">
                  <c:v>8.0975475970517987</c:v>
                </c:pt>
              </c:numCache>
            </c:numRef>
          </c:yVal>
          <c:smooth val="0"/>
          <c:extLst>
            <c:ext xmlns:c16="http://schemas.microsoft.com/office/drawing/2014/chart" uri="{C3380CC4-5D6E-409C-BE32-E72D297353CC}">
              <c16:uniqueId val="{00000005-D8E4-409C-B40E-2F021D7C4BF9}"/>
            </c:ext>
          </c:extLst>
        </c:ser>
        <c:ser>
          <c:idx val="5"/>
          <c:order val="2"/>
          <c:tx>
            <c:strRef>
              <c:f>Graphs!$Y$7</c:f>
              <c:strCache>
                <c:ptCount val="1"/>
                <c:pt idx="0">
                  <c:v>H₂ after 48 hrs</c:v>
                </c:pt>
              </c:strCache>
            </c:strRef>
          </c:tx>
          <c:spPr>
            <a:ln w="12700">
              <a:solidFill>
                <a:srgbClr val="007434"/>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Summary!$O$3:$O$4032</c:f>
              <c:numCache>
                <c:formatCode>0.000</c:formatCode>
                <c:ptCount val="4030"/>
                <c:pt idx="0">
                  <c:v>10.449118128213328</c:v>
                </c:pt>
                <c:pt idx="1">
                  <c:v>10.756237306760939</c:v>
                </c:pt>
                <c:pt idx="2">
                  <c:v>10.64807303098824</c:v>
                </c:pt>
                <c:pt idx="3">
                  <c:v>10.585772052891915</c:v>
                </c:pt>
                <c:pt idx="4">
                  <c:v>10.523968417332382</c:v>
                </c:pt>
                <c:pt idx="5">
                  <c:v>10.475215290875999</c:v>
                </c:pt>
                <c:pt idx="6">
                  <c:v>10.405917627761495</c:v>
                </c:pt>
                <c:pt idx="7">
                  <c:v>10.323765689023798</c:v>
                </c:pt>
                <c:pt idx="8">
                  <c:v>10.216195228583407</c:v>
                </c:pt>
                <c:pt idx="9">
                  <c:v>10.186130528005631</c:v>
                </c:pt>
                <c:pt idx="10">
                  <c:v>10.158976575104637</c:v>
                </c:pt>
                <c:pt idx="11">
                  <c:v>10.246165218407421</c:v>
                </c:pt>
                <c:pt idx="12">
                  <c:v>10.216049022744766</c:v>
                </c:pt>
                <c:pt idx="13">
                  <c:v>10.210094452292935</c:v>
                </c:pt>
                <c:pt idx="14">
                  <c:v>10.349759794111545</c:v>
                </c:pt>
                <c:pt idx="15">
                  <c:v>10.242192686649368</c:v>
                </c:pt>
                <c:pt idx="16">
                  <c:v>10.059020187452003</c:v>
                </c:pt>
                <c:pt idx="17">
                  <c:v>10.044528449533404</c:v>
                </c:pt>
                <c:pt idx="18">
                  <c:v>10.18186752078403</c:v>
                </c:pt>
                <c:pt idx="19">
                  <c:v>10.240788075615912</c:v>
                </c:pt>
                <c:pt idx="20">
                  <c:v>10.188706763615471</c:v>
                </c:pt>
                <c:pt idx="21">
                  <c:v>10.114525798211419</c:v>
                </c:pt>
                <c:pt idx="22">
                  <c:v>10.044883862326273</c:v>
                </c:pt>
                <c:pt idx="23">
                  <c:v>10.098698348054308</c:v>
                </c:pt>
                <c:pt idx="24">
                  <c:v>10.30439516213842</c:v>
                </c:pt>
                <c:pt idx="25">
                  <c:v>10.608820038558571</c:v>
                </c:pt>
                <c:pt idx="26">
                  <c:v>10.854613485503618</c:v>
                </c:pt>
                <c:pt idx="27">
                  <c:v>10.9463461036314</c:v>
                </c:pt>
                <c:pt idx="28">
                  <c:v>11.050324320730445</c:v>
                </c:pt>
                <c:pt idx="29">
                  <c:v>11.226079054866492</c:v>
                </c:pt>
                <c:pt idx="30">
                  <c:v>11.235179642144347</c:v>
                </c:pt>
                <c:pt idx="31">
                  <c:v>11.098855246054248</c:v>
                </c:pt>
                <c:pt idx="32">
                  <c:v>10.905702196784963</c:v>
                </c:pt>
                <c:pt idx="33">
                  <c:v>10.660716573403725</c:v>
                </c:pt>
                <c:pt idx="34">
                  <c:v>10.522278214614802</c:v>
                </c:pt>
                <c:pt idx="35">
                  <c:v>10.3752738773463</c:v>
                </c:pt>
                <c:pt idx="36">
                  <c:v>10.187547160669515</c:v>
                </c:pt>
                <c:pt idx="37">
                  <c:v>9.9207925700432931</c:v>
                </c:pt>
                <c:pt idx="38">
                  <c:v>9.7374575269909744</c:v>
                </c:pt>
                <c:pt idx="39">
                  <c:v>9.5331242030822541</c:v>
                </c:pt>
                <c:pt idx="40">
                  <c:v>9.4423425991622612</c:v>
                </c:pt>
                <c:pt idx="41">
                  <c:v>9.317359164653686</c:v>
                </c:pt>
                <c:pt idx="42">
                  <c:v>9.0543136256556931</c:v>
                </c:pt>
                <c:pt idx="43">
                  <c:v>8.8911605642288265</c:v>
                </c:pt>
                <c:pt idx="44">
                  <c:v>8.8557972530970552</c:v>
                </c:pt>
                <c:pt idx="45">
                  <c:v>8.752747379085978</c:v>
                </c:pt>
                <c:pt idx="46">
                  <c:v>8.632904265569616</c:v>
                </c:pt>
                <c:pt idx="47">
                  <c:v>8.5768686059021633</c:v>
                </c:pt>
                <c:pt idx="48">
                  <c:v>8.6238554476130513</c:v>
                </c:pt>
                <c:pt idx="49">
                  <c:v>8.7666770811198749</c:v>
                </c:pt>
                <c:pt idx="50">
                  <c:v>8.8493212800692511</c:v>
                </c:pt>
                <c:pt idx="51">
                  <c:v>8.9800836564697324</c:v>
                </c:pt>
                <c:pt idx="52">
                  <c:v>9.203432085525904</c:v>
                </c:pt>
                <c:pt idx="53">
                  <c:v>9.3246745097277639</c:v>
                </c:pt>
                <c:pt idx="54">
                  <c:v>9.4052825037203025</c:v>
                </c:pt>
                <c:pt idx="55">
                  <c:v>9.3218151629022366</c:v>
                </c:pt>
                <c:pt idx="56">
                  <c:v>9.0756484354069826</c:v>
                </c:pt>
                <c:pt idx="57">
                  <c:v>8.9511891911397541</c:v>
                </c:pt>
                <c:pt idx="58">
                  <c:v>8.9198814938653328</c:v>
                </c:pt>
                <c:pt idx="59">
                  <c:v>8.9088108272904343</c:v>
                </c:pt>
                <c:pt idx="60">
                  <c:v>8.916579524534713</c:v>
                </c:pt>
                <c:pt idx="61">
                  <c:v>8.9112896719434804</c:v>
                </c:pt>
                <c:pt idx="62">
                  <c:v>9.0173780294668244</c:v>
                </c:pt>
                <c:pt idx="63">
                  <c:v>9.0538282283500422</c:v>
                </c:pt>
                <c:pt idx="64">
                  <c:v>9.059089581626905</c:v>
                </c:pt>
                <c:pt idx="65">
                  <c:v>8.9655147689915431</c:v>
                </c:pt>
                <c:pt idx="66">
                  <c:v>8.8570394380872184</c:v>
                </c:pt>
                <c:pt idx="67">
                  <c:v>8.8393573624724997</c:v>
                </c:pt>
                <c:pt idx="68">
                  <c:v>8.8292384923424478</c:v>
                </c:pt>
                <c:pt idx="69">
                  <c:v>8.6311185037593514</c:v>
                </c:pt>
                <c:pt idx="70">
                  <c:v>8.3884047592173516</c:v>
                </c:pt>
                <c:pt idx="71">
                  <c:v>8.2312636399182537</c:v>
                </c:pt>
                <c:pt idx="72">
                  <c:v>8.1821597173094442</c:v>
                </c:pt>
                <c:pt idx="73">
                  <c:v>8.0837806008483337</c:v>
                </c:pt>
                <c:pt idx="74">
                  <c:v>7.8691558201863838</c:v>
                </c:pt>
                <c:pt idx="75">
                  <c:v>7.6693398069007701</c:v>
                </c:pt>
                <c:pt idx="76">
                  <c:v>7.4788102669804681</c:v>
                </c:pt>
                <c:pt idx="77">
                  <c:v>7.4046570133778413</c:v>
                </c:pt>
                <c:pt idx="78">
                  <c:v>7.4700848152767092</c:v>
                </c:pt>
                <c:pt idx="79">
                  <c:v>7.4894293525505944</c:v>
                </c:pt>
                <c:pt idx="80">
                  <c:v>7.5200909805060041</c:v>
                </c:pt>
                <c:pt idx="81">
                  <c:v>7.5455126143374001</c:v>
                </c:pt>
                <c:pt idx="82">
                  <c:v>7.5584419033616737</c:v>
                </c:pt>
                <c:pt idx="83">
                  <c:v>7.5085243513637598</c:v>
                </c:pt>
                <c:pt idx="84">
                  <c:v>7.4793873595529314</c:v>
                </c:pt>
                <c:pt idx="85">
                  <c:v>7.45182240415261</c:v>
                </c:pt>
                <c:pt idx="86">
                  <c:v>7.444227143405854</c:v>
                </c:pt>
                <c:pt idx="87">
                  <c:v>7.4895394822038552</c:v>
                </c:pt>
                <c:pt idx="88">
                  <c:v>7.5857115385395186</c:v>
                </c:pt>
                <c:pt idx="89">
                  <c:v>7.6041001978433842</c:v>
                </c:pt>
                <c:pt idx="90">
                  <c:v>7.7365309953865449</c:v>
                </c:pt>
                <c:pt idx="91">
                  <c:v>7.8977837132585673</c:v>
                </c:pt>
                <c:pt idx="92">
                  <c:v>8.0422121692671524</c:v>
                </c:pt>
                <c:pt idx="93">
                  <c:v>8.1355970481411504</c:v>
                </c:pt>
                <c:pt idx="94">
                  <c:v>8.2595525274517154</c:v>
                </c:pt>
                <c:pt idx="95">
                  <c:v>8.1953030144824428</c:v>
                </c:pt>
                <c:pt idx="96">
                  <c:v>8.1301718522285586</c:v>
                </c:pt>
                <c:pt idx="97">
                  <c:v>8.1059047247468072</c:v>
                </c:pt>
                <c:pt idx="98">
                  <c:v>8.1825030556371114</c:v>
                </c:pt>
                <c:pt idx="99">
                  <c:v>8.2451640339407088</c:v>
                </c:pt>
                <c:pt idx="100">
                  <c:v>8.1686113764215218</c:v>
                </c:pt>
                <c:pt idx="101">
                  <c:v>8.1276208791034801</c:v>
                </c:pt>
                <c:pt idx="102">
                  <c:v>8.0662914967005985</c:v>
                </c:pt>
                <c:pt idx="103">
                  <c:v>8.0648321637161171</c:v>
                </c:pt>
                <c:pt idx="104">
                  <c:v>8.1590855648769072</c:v>
                </c:pt>
                <c:pt idx="105">
                  <c:v>8.2206642474742075</c:v>
                </c:pt>
                <c:pt idx="106">
                  <c:v>8.4143885980225424</c:v>
                </c:pt>
                <c:pt idx="107">
                  <c:v>8.6438482599027928</c:v>
                </c:pt>
                <c:pt idx="108">
                  <c:v>8.9882319827605741</c:v>
                </c:pt>
                <c:pt idx="109">
                  <c:v>9.2771190858404342</c:v>
                </c:pt>
                <c:pt idx="110">
                  <c:v>9.5611261562650114</c:v>
                </c:pt>
                <c:pt idx="111">
                  <c:v>9.7626500663048521</c:v>
                </c:pt>
                <c:pt idx="112">
                  <c:v>9.885683974025655</c:v>
                </c:pt>
                <c:pt idx="113">
                  <c:v>9.9983249654264519</c:v>
                </c:pt>
                <c:pt idx="114">
                  <c:v>10.201489298832303</c:v>
                </c:pt>
                <c:pt idx="115">
                  <c:v>10.398646682097485</c:v>
                </c:pt>
                <c:pt idx="116">
                  <c:v>10.596285969942963</c:v>
                </c:pt>
                <c:pt idx="117">
                  <c:v>10.646687112218382</c:v>
                </c:pt>
                <c:pt idx="118">
                  <c:v>10.63982077604453</c:v>
                </c:pt>
                <c:pt idx="119">
                  <c:v>10.485125619294548</c:v>
                </c:pt>
                <c:pt idx="120">
                  <c:v>10.232130701495464</c:v>
                </c:pt>
                <c:pt idx="121">
                  <c:v>9.996874839855094</c:v>
                </c:pt>
                <c:pt idx="122">
                  <c:v>10.034270210372787</c:v>
                </c:pt>
                <c:pt idx="123">
                  <c:v>10.124946086514493</c:v>
                </c:pt>
                <c:pt idx="124">
                  <c:v>10.143638884188514</c:v>
                </c:pt>
                <c:pt idx="125">
                  <c:v>10.147080833675952</c:v>
                </c:pt>
                <c:pt idx="126">
                  <c:v>10.120743878344914</c:v>
                </c:pt>
                <c:pt idx="127">
                  <c:v>10.137193517512937</c:v>
                </c:pt>
                <c:pt idx="128">
                  <c:v>10.138145166813793</c:v>
                </c:pt>
                <c:pt idx="129">
                  <c:v>10.069507685253235</c:v>
                </c:pt>
                <c:pt idx="130">
                  <c:v>10.00075994407263</c:v>
                </c:pt>
                <c:pt idx="131">
                  <c:v>9.9818999117722882</c:v>
                </c:pt>
                <c:pt idx="132">
                  <c:v>9.9573110961853537</c:v>
                </c:pt>
                <c:pt idx="133">
                  <c:v>9.9904789959717029</c:v>
                </c:pt>
                <c:pt idx="134">
                  <c:v>10.093313777514968</c:v>
                </c:pt>
                <c:pt idx="135">
                  <c:v>10.064497922069828</c:v>
                </c:pt>
                <c:pt idx="136">
                  <c:v>10.092805035080147</c:v>
                </c:pt>
                <c:pt idx="137">
                  <c:v>9.992531434952129</c:v>
                </c:pt>
                <c:pt idx="138">
                  <c:v>9.9370605007035326</c:v>
                </c:pt>
                <c:pt idx="139">
                  <c:v>9.8601813784322694</c:v>
                </c:pt>
                <c:pt idx="140">
                  <c:v>9.7766636069295672</c:v>
                </c:pt>
                <c:pt idx="141">
                  <c:v>9.7499237681060009</c:v>
                </c:pt>
                <c:pt idx="142">
                  <c:v>9.7271521892196198</c:v>
                </c:pt>
                <c:pt idx="143">
                  <c:v>9.6836955316317876</c:v>
                </c:pt>
                <c:pt idx="144">
                  <c:v>9.6303801845389216</c:v>
                </c:pt>
                <c:pt idx="145">
                  <c:v>9.6248483520956221</c:v>
                </c:pt>
                <c:pt idx="146">
                  <c:v>9.6825712407416713</c:v>
                </c:pt>
                <c:pt idx="147">
                  <c:v>9.6998490761372764</c:v>
                </c:pt>
                <c:pt idx="148">
                  <c:v>9.7714749657091087</c:v>
                </c:pt>
                <c:pt idx="149">
                  <c:v>9.8621305549380995</c:v>
                </c:pt>
                <c:pt idx="150">
                  <c:v>9.9032595544124593</c:v>
                </c:pt>
                <c:pt idx="151">
                  <c:v>9.8485377514524473</c:v>
                </c:pt>
                <c:pt idx="152">
                  <c:v>9.790546222618902</c:v>
                </c:pt>
                <c:pt idx="153">
                  <c:v>10.036880272029661</c:v>
                </c:pt>
                <c:pt idx="154">
                  <c:v>10.396029618731689</c:v>
                </c:pt>
                <c:pt idx="155">
                  <c:v>10.73273682138189</c:v>
                </c:pt>
                <c:pt idx="156">
                  <c:v>10.965111039224148</c:v>
                </c:pt>
                <c:pt idx="157">
                  <c:v>10.894416313906644</c:v>
                </c:pt>
                <c:pt idx="158">
                  <c:v>10.793276388511467</c:v>
                </c:pt>
                <c:pt idx="159">
                  <c:v>10.750704710847311</c:v>
                </c:pt>
                <c:pt idx="160">
                  <c:v>10.852476509286216</c:v>
                </c:pt>
                <c:pt idx="161">
                  <c:v>10.829111951056316</c:v>
                </c:pt>
                <c:pt idx="162">
                  <c:v>10.70012590890034</c:v>
                </c:pt>
                <c:pt idx="163">
                  <c:v>10.626752795969164</c:v>
                </c:pt>
                <c:pt idx="164">
                  <c:v>10.446672529132623</c:v>
                </c:pt>
                <c:pt idx="165">
                  <c:v>10.217119964143368</c:v>
                </c:pt>
                <c:pt idx="166">
                  <c:v>9.9586732386100572</c:v>
                </c:pt>
                <c:pt idx="167">
                  <c:v>9.7302426344908532</c:v>
                </c:pt>
                <c:pt idx="168">
                  <c:v>9.6915884721060017</c:v>
                </c:pt>
                <c:pt idx="169">
                  <c:v>9.6997140353704108</c:v>
                </c:pt>
                <c:pt idx="170">
                  <c:v>9.6064962821701272</c:v>
                </c:pt>
                <c:pt idx="171">
                  <c:v>9.4441420547704915</c:v>
                </c:pt>
                <c:pt idx="172">
                  <c:v>9.2819322110320268</c:v>
                </c:pt>
                <c:pt idx="173">
                  <c:v>9.2034801222171332</c:v>
                </c:pt>
                <c:pt idx="174">
                  <c:v>9.0734362570717391</c:v>
                </c:pt>
                <c:pt idx="175">
                  <c:v>8.9312784164786265</c:v>
                </c:pt>
                <c:pt idx="176">
                  <c:v>8.8875145898150905</c:v>
                </c:pt>
                <c:pt idx="177">
                  <c:v>8.8988086006833012</c:v>
                </c:pt>
                <c:pt idx="178">
                  <c:v>9.0378230533175881</c:v>
                </c:pt>
                <c:pt idx="179">
                  <c:v>9.2196855061029854</c:v>
                </c:pt>
                <c:pt idx="180">
                  <c:v>9.4511566548213803</c:v>
                </c:pt>
                <c:pt idx="181">
                  <c:v>9.5859048489331844</c:v>
                </c:pt>
                <c:pt idx="182">
                  <c:v>9.7861227997981413</c:v>
                </c:pt>
                <c:pt idx="183">
                  <c:v>9.9188488760558755</c:v>
                </c:pt>
                <c:pt idx="184">
                  <c:v>10.081691088300042</c:v>
                </c:pt>
                <c:pt idx="185">
                  <c:v>10.223861068058877</c:v>
                </c:pt>
                <c:pt idx="186">
                  <c:v>10.429920040265992</c:v>
                </c:pt>
                <c:pt idx="187">
                  <c:v>10.605177161301931</c:v>
                </c:pt>
                <c:pt idx="188">
                  <c:v>10.703142766048861</c:v>
                </c:pt>
                <c:pt idx="189">
                  <c:v>10.671654980625444</c:v>
                </c:pt>
                <c:pt idx="190">
                  <c:v>10.629097946257275</c:v>
                </c:pt>
                <c:pt idx="191">
                  <c:v>10.647135414782682</c:v>
                </c:pt>
                <c:pt idx="192">
                  <c:v>10.547773551295903</c:v>
                </c:pt>
                <c:pt idx="193">
                  <c:v>10.526048386247755</c:v>
                </c:pt>
                <c:pt idx="194">
                  <c:v>10.484339653688851</c:v>
                </c:pt>
                <c:pt idx="195">
                  <c:v>10.488531376404026</c:v>
                </c:pt>
                <c:pt idx="196">
                  <c:v>10.499304404930992</c:v>
                </c:pt>
                <c:pt idx="197">
                  <c:v>10.455697021822054</c:v>
                </c:pt>
                <c:pt idx="198">
                  <c:v>10.529703096551145</c:v>
                </c:pt>
                <c:pt idx="199">
                  <c:v>10.478766110558761</c:v>
                </c:pt>
                <c:pt idx="200">
                  <c:v>10.42038572294172</c:v>
                </c:pt>
                <c:pt idx="201">
                  <c:v>10.435034406584219</c:v>
                </c:pt>
                <c:pt idx="202">
                  <c:v>10.354688627723728</c:v>
                </c:pt>
                <c:pt idx="203">
                  <c:v>10.229333810538122</c:v>
                </c:pt>
                <c:pt idx="204">
                  <c:v>10.146323113646439</c:v>
                </c:pt>
                <c:pt idx="205">
                  <c:v>9.9741941183081106</c:v>
                </c:pt>
                <c:pt idx="206">
                  <c:v>9.8208735774482658</c:v>
                </c:pt>
                <c:pt idx="207">
                  <c:v>9.7213453795421358</c:v>
                </c:pt>
                <c:pt idx="208">
                  <c:v>9.5000998421337695</c:v>
                </c:pt>
                <c:pt idx="209">
                  <c:v>9.224811924478681</c:v>
                </c:pt>
                <c:pt idx="210">
                  <c:v>9.0726783307110583</c:v>
                </c:pt>
                <c:pt idx="211">
                  <c:v>8.9584871627083142</c:v>
                </c:pt>
                <c:pt idx="212">
                  <c:v>8.9102270899083074</c:v>
                </c:pt>
                <c:pt idx="213">
                  <c:v>8.7971069607489198</c:v>
                </c:pt>
                <c:pt idx="214">
                  <c:v>8.6484435538734576</c:v>
                </c:pt>
                <c:pt idx="215">
                  <c:v>8.5842120368762078</c:v>
                </c:pt>
                <c:pt idx="216">
                  <c:v>8.4742509526903405</c:v>
                </c:pt>
                <c:pt idx="217">
                  <c:v>8.3557848289928902</c:v>
                </c:pt>
                <c:pt idx="218">
                  <c:v>8.1922883355876728</c:v>
                </c:pt>
                <c:pt idx="219">
                  <c:v>8.1146999874770103</c:v>
                </c:pt>
                <c:pt idx="220">
                  <c:v>8.1081208110411147</c:v>
                </c:pt>
                <c:pt idx="221">
                  <c:v>8.0460842082514343</c:v>
                </c:pt>
                <c:pt idx="222">
                  <c:v>7.8816443729373296</c:v>
                </c:pt>
                <c:pt idx="223">
                  <c:v>7.6842705213888554</c:v>
                </c:pt>
                <c:pt idx="224">
                  <c:v>7.5692049202783176</c:v>
                </c:pt>
                <c:pt idx="225">
                  <c:v>7.5244391551570171</c:v>
                </c:pt>
                <c:pt idx="226">
                  <c:v>7.5292183332102498</c:v>
                </c:pt>
                <c:pt idx="227">
                  <c:v>7.5525495166535919</c:v>
                </c:pt>
                <c:pt idx="228">
                  <c:v>7.5320007896030914</c:v>
                </c:pt>
                <c:pt idx="229">
                  <c:v>7.5272942282786968</c:v>
                </c:pt>
                <c:pt idx="230">
                  <c:v>7.4976241632285374</c:v>
                </c:pt>
                <c:pt idx="231">
                  <c:v>7.5102330171267244</c:v>
                </c:pt>
                <c:pt idx="232">
                  <c:v>7.5045768214177704</c:v>
                </c:pt>
                <c:pt idx="233">
                  <c:v>7.5718830626728169</c:v>
                </c:pt>
                <c:pt idx="234">
                  <c:v>7.7666735858846776</c:v>
                </c:pt>
                <c:pt idx="235">
                  <c:v>7.8920239080267383</c:v>
                </c:pt>
                <c:pt idx="236">
                  <c:v>8.0649094278470166</c:v>
                </c:pt>
                <c:pt idx="237">
                  <c:v>8.2066726033985073</c:v>
                </c:pt>
                <c:pt idx="238">
                  <c:v>8.378083024761839</c:v>
                </c:pt>
                <c:pt idx="239">
                  <c:v>8.4603942621317465</c:v>
                </c:pt>
                <c:pt idx="240">
                  <c:v>8.5656931396825744</c:v>
                </c:pt>
                <c:pt idx="241">
                  <c:v>8.4695237579488598</c:v>
                </c:pt>
                <c:pt idx="242">
                  <c:v>8.300459044339517</c:v>
                </c:pt>
                <c:pt idx="243">
                  <c:v>8.0689306363454634</c:v>
                </c:pt>
                <c:pt idx="244">
                  <c:v>7.8693149977230981</c:v>
                </c:pt>
                <c:pt idx="245">
                  <c:v>7.7363199105241671</c:v>
                </c:pt>
                <c:pt idx="246">
                  <c:v>7.6033461508015527</c:v>
                </c:pt>
                <c:pt idx="247">
                  <c:v>7.5038479341887596</c:v>
                </c:pt>
                <c:pt idx="248">
                  <c:v>7.3511139617800678</c:v>
                </c:pt>
                <c:pt idx="249">
                  <c:v>7.2207229240549804</c:v>
                </c:pt>
                <c:pt idx="250">
                  <c:v>7.0416072187994381</c:v>
                </c:pt>
                <c:pt idx="251">
                  <c:v>6.9388777601272631</c:v>
                </c:pt>
                <c:pt idx="252">
                  <c:v>6.87235647007937</c:v>
                </c:pt>
                <c:pt idx="253">
                  <c:v>6.7356467204344597</c:v>
                </c:pt>
                <c:pt idx="254">
                  <c:v>6.5880858453506077</c:v>
                </c:pt>
                <c:pt idx="255">
                  <c:v>6.4531535522556762</c:v>
                </c:pt>
                <c:pt idx="256">
                  <c:v>6.4394305978231312</c:v>
                </c:pt>
                <c:pt idx="257">
                  <c:v>6.5446098775221504</c:v>
                </c:pt>
                <c:pt idx="258">
                  <c:v>6.6945692882976884</c:v>
                </c:pt>
                <c:pt idx="259">
                  <c:v>6.8529331083343763</c:v>
                </c:pt>
                <c:pt idx="260">
                  <c:v>6.9946737663059571</c:v>
                </c:pt>
                <c:pt idx="261">
                  <c:v>7.2131402770991908</c:v>
                </c:pt>
                <c:pt idx="262">
                  <c:v>7.3717199419681299</c:v>
                </c:pt>
                <c:pt idx="263">
                  <c:v>7.5369469271222176</c:v>
                </c:pt>
                <c:pt idx="264">
                  <c:v>7.5786662425073832</c:v>
                </c:pt>
                <c:pt idx="265">
                  <c:v>7.6251212758850366</c:v>
                </c:pt>
                <c:pt idx="266">
                  <c:v>7.6230584855817796</c:v>
                </c:pt>
                <c:pt idx="267">
                  <c:v>7.5661651287648652</c:v>
                </c:pt>
                <c:pt idx="268">
                  <c:v>7.5341275501639338</c:v>
                </c:pt>
                <c:pt idx="269">
                  <c:v>7.533580093205436</c:v>
                </c:pt>
                <c:pt idx="270">
                  <c:v>7.4053446316694638</c:v>
                </c:pt>
                <c:pt idx="271">
                  <c:v>7.2567913616455604</c:v>
                </c:pt>
                <c:pt idx="272">
                  <c:v>7.0524279667042737</c:v>
                </c:pt>
                <c:pt idx="273">
                  <c:v>6.8326422900303081</c:v>
                </c:pt>
                <c:pt idx="274">
                  <c:v>6.807820080040587</c:v>
                </c:pt>
                <c:pt idx="275">
                  <c:v>6.9736340213448846</c:v>
                </c:pt>
                <c:pt idx="276">
                  <c:v>7.1124491955111528</c:v>
                </c:pt>
                <c:pt idx="277">
                  <c:v>7.2481341548082554</c:v>
                </c:pt>
                <c:pt idx="278">
                  <c:v>7.432906060963913</c:v>
                </c:pt>
                <c:pt idx="279">
                  <c:v>7.5738722350686283</c:v>
                </c:pt>
                <c:pt idx="280">
                  <c:v>7.6208726428885614</c:v>
                </c:pt>
                <c:pt idx="281">
                  <c:v>7.6235837817731769</c:v>
                </c:pt>
                <c:pt idx="282">
                  <c:v>7.5412767662410669</c:v>
                </c:pt>
                <c:pt idx="283">
                  <c:v>7.3972975209532876</c:v>
                </c:pt>
                <c:pt idx="284">
                  <c:v>7.2031387165856691</c:v>
                </c:pt>
                <c:pt idx="285">
                  <c:v>7.002321450010748</c:v>
                </c:pt>
                <c:pt idx="286">
                  <c:v>6.9111765943556476</c:v>
                </c:pt>
                <c:pt idx="287">
                  <c:v>6.8344347367913993</c:v>
                </c:pt>
                <c:pt idx="288">
                  <c:v>6.7486661554696568</c:v>
                </c:pt>
                <c:pt idx="289">
                  <c:v>6.7677960339984908</c:v>
                </c:pt>
                <c:pt idx="290">
                  <c:v>6.8539174333582089</c:v>
                </c:pt>
                <c:pt idx="291">
                  <c:v>6.9121039003771134</c:v>
                </c:pt>
                <c:pt idx="292">
                  <c:v>6.8932985243966254</c:v>
                </c:pt>
                <c:pt idx="293">
                  <c:v>6.8695519260064062</c:v>
                </c:pt>
                <c:pt idx="294">
                  <c:v>6.8051885170175161</c:v>
                </c:pt>
                <c:pt idx="295">
                  <c:v>6.7857269499424167</c:v>
                </c:pt>
                <c:pt idx="296">
                  <c:v>6.7770649912731447</c:v>
                </c:pt>
                <c:pt idx="297">
                  <c:v>6.7245635308356739</c:v>
                </c:pt>
                <c:pt idx="298">
                  <c:v>6.667443165068895</c:v>
                </c:pt>
                <c:pt idx="299">
                  <c:v>6.6172016579857384</c:v>
                </c:pt>
                <c:pt idx="300">
                  <c:v>6.5460314060622418</c:v>
                </c:pt>
                <c:pt idx="301">
                  <c:v>6.3818308743359227</c:v>
                </c:pt>
                <c:pt idx="302">
                  <c:v>6.2864143393121461</c:v>
                </c:pt>
                <c:pt idx="303">
                  <c:v>6.264573449689756</c:v>
                </c:pt>
                <c:pt idx="304">
                  <c:v>6.29788886824094</c:v>
                </c:pt>
                <c:pt idx="305">
                  <c:v>6.3399673689071419</c:v>
                </c:pt>
                <c:pt idx="306">
                  <c:v>6.3526979050799834</c:v>
                </c:pt>
                <c:pt idx="307">
                  <c:v>6.3053705966191007</c:v>
                </c:pt>
                <c:pt idx="308">
                  <c:v>6.2244127993925717</c:v>
                </c:pt>
                <c:pt idx="309">
                  <c:v>6.2466868915503673</c:v>
                </c:pt>
                <c:pt idx="310">
                  <c:v>6.2675010152596435</c:v>
                </c:pt>
                <c:pt idx="311">
                  <c:v>6.2396869946742068</c:v>
                </c:pt>
                <c:pt idx="312">
                  <c:v>6.2140164198621894</c:v>
                </c:pt>
                <c:pt idx="313">
                  <c:v>6.1443242559864313</c:v>
                </c:pt>
                <c:pt idx="314">
                  <c:v>6.0060788537491145</c:v>
                </c:pt>
                <c:pt idx="315">
                  <c:v>5.9387457729758442</c:v>
                </c:pt>
                <c:pt idx="316">
                  <c:v>5.8117635690646035</c:v>
                </c:pt>
                <c:pt idx="317">
                  <c:v>5.7401167994520321</c:v>
                </c:pt>
                <c:pt idx="318">
                  <c:v>5.7203767890152548</c:v>
                </c:pt>
                <c:pt idx="319">
                  <c:v>5.7194623906549085</c:v>
                </c:pt>
                <c:pt idx="320">
                  <c:v>5.7335212385552516</c:v>
                </c:pt>
                <c:pt idx="321">
                  <c:v>5.8751052000331994</c:v>
                </c:pt>
                <c:pt idx="322">
                  <c:v>5.9811515487517983</c:v>
                </c:pt>
                <c:pt idx="323">
                  <c:v>6.0182138348738903</c:v>
                </c:pt>
                <c:pt idx="324">
                  <c:v>6.0105404292619982</c:v>
                </c:pt>
                <c:pt idx="325">
                  <c:v>5.9937761343700044</c:v>
                </c:pt>
                <c:pt idx="326">
                  <c:v>6.0171459061449175</c:v>
                </c:pt>
                <c:pt idx="327">
                  <c:v>6.2214268065564386</c:v>
                </c:pt>
                <c:pt idx="328">
                  <c:v>6.2303515544108725</c:v>
                </c:pt>
                <c:pt idx="329">
                  <c:v>6.1073389446309037</c:v>
                </c:pt>
                <c:pt idx="330">
                  <c:v>6.0125602012782693</c:v>
                </c:pt>
                <c:pt idx="331">
                  <c:v>5.8851920499284383</c:v>
                </c:pt>
                <c:pt idx="332">
                  <c:v>5.7063834557436497</c:v>
                </c:pt>
                <c:pt idx="333">
                  <c:v>5.5321369429243417</c:v>
                </c:pt>
                <c:pt idx="334">
                  <c:v>5.4355055300049182</c:v>
                </c:pt>
                <c:pt idx="335">
                  <c:v>5.49850334164159</c:v>
                </c:pt>
                <c:pt idx="336">
                  <c:v>5.6577290522193167</c:v>
                </c:pt>
                <c:pt idx="337">
                  <c:v>5.8551073869631267</c:v>
                </c:pt>
                <c:pt idx="338">
                  <c:v>6.0409901431283606</c:v>
                </c:pt>
                <c:pt idx="339">
                  <c:v>6.1981074024942284</c:v>
                </c:pt>
                <c:pt idx="340">
                  <c:v>6.1267251787374875</c:v>
                </c:pt>
                <c:pt idx="341">
                  <c:v>6.0685684319837634</c:v>
                </c:pt>
                <c:pt idx="342">
                  <c:v>6.0178233798780125</c:v>
                </c:pt>
                <c:pt idx="343">
                  <c:v>6.0140253069605043</c:v>
                </c:pt>
                <c:pt idx="344">
                  <c:v>6.0613647313571093</c:v>
                </c:pt>
                <c:pt idx="345">
                  <c:v>6.1749722773954501</c:v>
                </c:pt>
                <c:pt idx="346">
                  <c:v>6.3088028122221429</c:v>
                </c:pt>
                <c:pt idx="347">
                  <c:v>6.4053825672278313</c:v>
                </c:pt>
                <c:pt idx="348">
                  <c:v>6.4018297865747877</c:v>
                </c:pt>
                <c:pt idx="349">
                  <c:v>6.4369862397009827</c:v>
                </c:pt>
                <c:pt idx="350">
                  <c:v>6.4734143297766931</c:v>
                </c:pt>
                <c:pt idx="351">
                  <c:v>6.4552301355533945</c:v>
                </c:pt>
                <c:pt idx="352">
                  <c:v>6.4509566303722332</c:v>
                </c:pt>
                <c:pt idx="353">
                  <c:v>6.3717355931874122</c:v>
                </c:pt>
                <c:pt idx="354">
                  <c:v>6.2523930386421966</c:v>
                </c:pt>
                <c:pt idx="355">
                  <c:v>6.1821390827006306</c:v>
                </c:pt>
                <c:pt idx="356">
                  <c:v>6.121435313059215</c:v>
                </c:pt>
                <c:pt idx="357">
                  <c:v>6.0483811322930352</c:v>
                </c:pt>
                <c:pt idx="358">
                  <c:v>6.0451564700598839</c:v>
                </c:pt>
                <c:pt idx="359">
                  <c:v>6.0894329810137258</c:v>
                </c:pt>
                <c:pt idx="360">
                  <c:v>6.165818675183445</c:v>
                </c:pt>
                <c:pt idx="361">
                  <c:v>6.327278063548869</c:v>
                </c:pt>
                <c:pt idx="362">
                  <c:v>6.5353755120720516</c:v>
                </c:pt>
                <c:pt idx="363">
                  <c:v>6.6033047912741543</c:v>
                </c:pt>
                <c:pt idx="364">
                  <c:v>6.6956795571267795</c:v>
                </c:pt>
                <c:pt idx="365">
                  <c:v>6.8749232538430096</c:v>
                </c:pt>
                <c:pt idx="366">
                  <c:v>6.980336546719287</c:v>
                </c:pt>
                <c:pt idx="367">
                  <c:v>7.0487538120607764</c:v>
                </c:pt>
                <c:pt idx="368">
                  <c:v>7.1016596931134126</c:v>
                </c:pt>
                <c:pt idx="369">
                  <c:v>7.1970646142032484</c:v>
                </c:pt>
                <c:pt idx="370">
                  <c:v>7.2569588800505613</c:v>
                </c:pt>
                <c:pt idx="371">
                  <c:v>7.2503407131211715</c:v>
                </c:pt>
                <c:pt idx="372">
                  <c:v>7.2918385425517238</c:v>
                </c:pt>
                <c:pt idx="373">
                  <c:v>7.339572040320709</c:v>
                </c:pt>
                <c:pt idx="374">
                  <c:v>7.392123287986105</c:v>
                </c:pt>
                <c:pt idx="375">
                  <c:v>7.3485634291368909</c:v>
                </c:pt>
                <c:pt idx="376">
                  <c:v>7.3314615317524492</c:v>
                </c:pt>
                <c:pt idx="377">
                  <c:v>7.3662853209821328</c:v>
                </c:pt>
                <c:pt idx="378">
                  <c:v>7.3646191262432836</c:v>
                </c:pt>
                <c:pt idx="379">
                  <c:v>7.3602749226555826</c:v>
                </c:pt>
                <c:pt idx="380">
                  <c:v>7.2763080215150531</c:v>
                </c:pt>
                <c:pt idx="381">
                  <c:v>7.2418148583524315</c:v>
                </c:pt>
                <c:pt idx="382">
                  <c:v>7.2346024616279436</c:v>
                </c:pt>
                <c:pt idx="383">
                  <c:v>7.2975696085334958</c:v>
                </c:pt>
                <c:pt idx="384">
                  <c:v>7.2260531955073315</c:v>
                </c:pt>
                <c:pt idx="385">
                  <c:v>7.1214704817985366</c:v>
                </c:pt>
                <c:pt idx="386">
                  <c:v>7.0970152144053378</c:v>
                </c:pt>
                <c:pt idx="387">
                  <c:v>7.0357911252107828</c:v>
                </c:pt>
                <c:pt idx="388">
                  <c:v>7.0545253057655177</c:v>
                </c:pt>
                <c:pt idx="389">
                  <c:v>7.0598313561478481</c:v>
                </c:pt>
                <c:pt idx="390">
                  <c:v>7.1406868027263242</c:v>
                </c:pt>
                <c:pt idx="391">
                  <c:v>7.0839512548421553</c:v>
                </c:pt>
                <c:pt idx="392">
                  <c:v>7.0771232460435307</c:v>
                </c:pt>
                <c:pt idx="393">
                  <c:v>7.101652833562766</c:v>
                </c:pt>
                <c:pt idx="394">
                  <c:v>7.1657136712904048</c:v>
                </c:pt>
                <c:pt idx="395">
                  <c:v>7.2828250854466203</c:v>
                </c:pt>
                <c:pt idx="396">
                  <c:v>7.3953907823340712</c:v>
                </c:pt>
                <c:pt idx="397">
                  <c:v>7.5733898422869981</c:v>
                </c:pt>
                <c:pt idx="398">
                  <c:v>7.641437908848661</c:v>
                </c:pt>
                <c:pt idx="399">
                  <c:v>7.6378141304787723</c:v>
                </c:pt>
                <c:pt idx="400">
                  <c:v>7.5413683948530057</c:v>
                </c:pt>
                <c:pt idx="401">
                  <c:v>7.3732828835468887</c:v>
                </c:pt>
                <c:pt idx="402">
                  <c:v>7.2293556667076304</c:v>
                </c:pt>
                <c:pt idx="403">
                  <c:v>7.0397583515728366</c:v>
                </c:pt>
                <c:pt idx="404">
                  <c:v>6.9636327102674649</c:v>
                </c:pt>
                <c:pt idx="405">
                  <c:v>7.0734920325954258</c:v>
                </c:pt>
                <c:pt idx="406">
                  <c:v>7.1800487327235736</c:v>
                </c:pt>
                <c:pt idx="407">
                  <c:v>7.1846483887165133</c:v>
                </c:pt>
                <c:pt idx="408">
                  <c:v>7.1331626990309882</c:v>
                </c:pt>
                <c:pt idx="409">
                  <c:v>7.1199802924480142</c:v>
                </c:pt>
                <c:pt idx="410">
                  <c:v>7.179463848704347</c:v>
                </c:pt>
                <c:pt idx="411">
                  <c:v>7.2151885698133338</c:v>
                </c:pt>
                <c:pt idx="412">
                  <c:v>7.3056883463655398</c:v>
                </c:pt>
                <c:pt idx="413">
                  <c:v>7.2187803935922998</c:v>
                </c:pt>
                <c:pt idx="414">
                  <c:v>7.1062499254687879</c:v>
                </c:pt>
                <c:pt idx="415">
                  <c:v>7.1856504471819589</c:v>
                </c:pt>
                <c:pt idx="416">
                  <c:v>7.1735863741090924</c:v>
                </c:pt>
                <c:pt idx="417">
                  <c:v>7.1532441091193792</c:v>
                </c:pt>
                <c:pt idx="418">
                  <c:v>7.1156711845956924</c:v>
                </c:pt>
                <c:pt idx="419">
                  <c:v>7.184461245710362</c:v>
                </c:pt>
                <c:pt idx="420">
                  <c:v>7.3153252575614429</c:v>
                </c:pt>
                <c:pt idx="421">
                  <c:v>7.3687231186425919</c:v>
                </c:pt>
                <c:pt idx="422">
                  <c:v>7.393370338390322</c:v>
                </c:pt>
                <c:pt idx="423">
                  <c:v>7.4478856010561856</c:v>
                </c:pt>
                <c:pt idx="424">
                  <c:v>7.4291581158487325</c:v>
                </c:pt>
                <c:pt idx="425">
                  <c:v>7.3924372523393096</c:v>
                </c:pt>
                <c:pt idx="426">
                  <c:v>7.410700267820479</c:v>
                </c:pt>
                <c:pt idx="427">
                  <c:v>7.3922087066325775</c:v>
                </c:pt>
                <c:pt idx="428">
                  <c:v>7.3467130368181799</c:v>
                </c:pt>
                <c:pt idx="429">
                  <c:v>7.4736205105045386</c:v>
                </c:pt>
                <c:pt idx="430">
                  <c:v>7.680587706902096</c:v>
                </c:pt>
                <c:pt idx="431">
                  <c:v>7.9618235935587727</c:v>
                </c:pt>
                <c:pt idx="432">
                  <c:v>8.083194378555504</c:v>
                </c:pt>
                <c:pt idx="433">
                  <c:v>8.1575812793544955</c:v>
                </c:pt>
                <c:pt idx="434">
                  <c:v>8.2041392844014283</c:v>
                </c:pt>
                <c:pt idx="435">
                  <c:v>8.3222651669562691</c:v>
                </c:pt>
                <c:pt idx="436">
                  <c:v>8.4392847392025327</c:v>
                </c:pt>
                <c:pt idx="437">
                  <c:v>8.520975876328917</c:v>
                </c:pt>
                <c:pt idx="438">
                  <c:v>8.4361764306082954</c:v>
                </c:pt>
                <c:pt idx="439">
                  <c:v>8.2531921614061652</c:v>
                </c:pt>
                <c:pt idx="440">
                  <c:v>7.9778372729571352</c:v>
                </c:pt>
                <c:pt idx="441">
                  <c:v>7.8236600384212069</c:v>
                </c:pt>
                <c:pt idx="442">
                  <c:v>7.7400563497377979</c:v>
                </c:pt>
                <c:pt idx="443">
                  <c:v>7.6443464830668884</c:v>
                </c:pt>
                <c:pt idx="444">
                  <c:v>7.5531695497208036</c:v>
                </c:pt>
                <c:pt idx="445">
                  <c:v>7.5381922829909129</c:v>
                </c:pt>
                <c:pt idx="446">
                  <c:v>7.5710568892667505</c:v>
                </c:pt>
                <c:pt idx="447">
                  <c:v>7.7500240470915012</c:v>
                </c:pt>
                <c:pt idx="448">
                  <c:v>7.758516588631359</c:v>
                </c:pt>
                <c:pt idx="449">
                  <c:v>7.8086222079118306</c:v>
                </c:pt>
                <c:pt idx="450">
                  <c:v>7.7159237912326244</c:v>
                </c:pt>
                <c:pt idx="451">
                  <c:v>7.5973668705033433</c:v>
                </c:pt>
                <c:pt idx="452">
                  <c:v>7.5227080626947291</c:v>
                </c:pt>
                <c:pt idx="453">
                  <c:v>7.6611739424320646</c:v>
                </c:pt>
                <c:pt idx="454">
                  <c:v>7.8024929701226222</c:v>
                </c:pt>
                <c:pt idx="455">
                  <c:v>7.9176166790324158</c:v>
                </c:pt>
                <c:pt idx="456">
                  <c:v>7.9726368138912278</c:v>
                </c:pt>
                <c:pt idx="457">
                  <c:v>7.9737603536376973</c:v>
                </c:pt>
                <c:pt idx="458">
                  <c:v>7.9432317742311476</c:v>
                </c:pt>
                <c:pt idx="459">
                  <c:v>7.8437783765180358</c:v>
                </c:pt>
                <c:pt idx="460">
                  <c:v>7.7837126199738664</c:v>
                </c:pt>
                <c:pt idx="461">
                  <c:v>7.8825417548256711</c:v>
                </c:pt>
                <c:pt idx="462">
                  <c:v>8.0486300545451464</c:v>
                </c:pt>
                <c:pt idx="463">
                  <c:v>8.2095043424335667</c:v>
                </c:pt>
                <c:pt idx="464">
                  <c:v>8.2395390595980604</c:v>
                </c:pt>
                <c:pt idx="465">
                  <c:v>8.1526183067485736</c:v>
                </c:pt>
                <c:pt idx="466">
                  <c:v>7.9875914702434256</c:v>
                </c:pt>
                <c:pt idx="467">
                  <c:v>7.8637819630416956</c:v>
                </c:pt>
                <c:pt idx="468">
                  <c:v>7.8311380648948949</c:v>
                </c:pt>
                <c:pt idx="469">
                  <c:v>7.8327775963190893</c:v>
                </c:pt>
                <c:pt idx="470">
                  <c:v>7.9276548979297479</c:v>
                </c:pt>
                <c:pt idx="471">
                  <c:v>8.0950113092937901</c:v>
                </c:pt>
                <c:pt idx="472">
                  <c:v>8.1727240245162385</c:v>
                </c:pt>
                <c:pt idx="473">
                  <c:v>8.1158160356900346</c:v>
                </c:pt>
                <c:pt idx="474">
                  <c:v>7.9780116618537029</c:v>
                </c:pt>
                <c:pt idx="475">
                  <c:v>7.7485800222596239</c:v>
                </c:pt>
                <c:pt idx="476">
                  <c:v>7.4155330553136913</c:v>
                </c:pt>
                <c:pt idx="477">
                  <c:v>7.1521188223889256</c:v>
                </c:pt>
                <c:pt idx="478">
                  <c:v>6.9524337432388768</c:v>
                </c:pt>
                <c:pt idx="479">
                  <c:v>6.8045290886928305</c:v>
                </c:pt>
                <c:pt idx="480">
                  <c:v>6.6668798460182641</c:v>
                </c:pt>
                <c:pt idx="481">
                  <c:v>6.4622662777211888</c:v>
                </c:pt>
                <c:pt idx="482">
                  <c:v>6.3203546541620952</c:v>
                </c:pt>
                <c:pt idx="483">
                  <c:v>6.3039340009541007</c:v>
                </c:pt>
                <c:pt idx="484">
                  <c:v>6.3246676959226917</c:v>
                </c:pt>
                <c:pt idx="485">
                  <c:v>6.4052347036584498</c:v>
                </c:pt>
                <c:pt idx="486">
                  <c:v>6.4898050155880478</c:v>
                </c:pt>
                <c:pt idx="487">
                  <c:v>6.5844470812639235</c:v>
                </c:pt>
                <c:pt idx="488">
                  <c:v>6.6582774485780387</c:v>
                </c:pt>
                <c:pt idx="489">
                  <c:v>6.6825773620843174</c:v>
                </c:pt>
                <c:pt idx="490">
                  <c:v>6.7512229241969965</c:v>
                </c:pt>
                <c:pt idx="491">
                  <c:v>6.9544721067092903</c:v>
                </c:pt>
                <c:pt idx="492">
                  <c:v>7.0931230676337336</c:v>
                </c:pt>
                <c:pt idx="493">
                  <c:v>7.2976106200657389</c:v>
                </c:pt>
                <c:pt idx="494">
                  <c:v>7.5439320015031921</c:v>
                </c:pt>
                <c:pt idx="495">
                  <c:v>7.7444047045162483</c:v>
                </c:pt>
                <c:pt idx="496">
                  <c:v>7.8777587259648563</c:v>
                </c:pt>
                <c:pt idx="497">
                  <c:v>7.9662830457827791</c:v>
                </c:pt>
                <c:pt idx="498">
                  <c:v>7.9415019156567483</c:v>
                </c:pt>
                <c:pt idx="499">
                  <c:v>7.8204474554192629</c:v>
                </c:pt>
                <c:pt idx="500">
                  <c:v>7.7969491738367456</c:v>
                </c:pt>
                <c:pt idx="501">
                  <c:v>7.6743576653355339</c:v>
                </c:pt>
                <c:pt idx="502">
                  <c:v>7.6150835419915088</c:v>
                </c:pt>
                <c:pt idx="503">
                  <c:v>7.583519551323378</c:v>
                </c:pt>
                <c:pt idx="504">
                  <c:v>7.5527382656479753</c:v>
                </c:pt>
                <c:pt idx="505">
                  <c:v>7.5782846774310881</c:v>
                </c:pt>
                <c:pt idx="506">
                  <c:v>7.4838824256362386</c:v>
                </c:pt>
                <c:pt idx="507">
                  <c:v>7.3234654579917073</c:v>
                </c:pt>
                <c:pt idx="508">
                  <c:v>7.1936040945364432</c:v>
                </c:pt>
                <c:pt idx="509">
                  <c:v>7.0584955986802473</c:v>
                </c:pt>
                <c:pt idx="510">
                  <c:v>6.981353832474305</c:v>
                </c:pt>
                <c:pt idx="511">
                  <c:v>6.8908472026487368</c:v>
                </c:pt>
                <c:pt idx="512">
                  <c:v>6.7319437392021353</c:v>
                </c:pt>
                <c:pt idx="513">
                  <c:v>6.5897256603037118</c:v>
                </c:pt>
                <c:pt idx="514">
                  <c:v>6.5579603183979307</c:v>
                </c:pt>
                <c:pt idx="515">
                  <c:v>6.5823779929742487</c:v>
                </c:pt>
                <c:pt idx="516">
                  <c:v>6.5587318723940431</c:v>
                </c:pt>
                <c:pt idx="517">
                  <c:v>6.642610619303742</c:v>
                </c:pt>
                <c:pt idx="518">
                  <c:v>6.7103428136180838</c:v>
                </c:pt>
                <c:pt idx="519">
                  <c:v>6.6974417276318619</c:v>
                </c:pt>
                <c:pt idx="520">
                  <c:v>6.7123769092681806</c:v>
                </c:pt>
                <c:pt idx="521">
                  <c:v>6.7982925016062516</c:v>
                </c:pt>
                <c:pt idx="522">
                  <c:v>6.9624078962848879</c:v>
                </c:pt>
                <c:pt idx="523">
                  <c:v>6.9919180062936528</c:v>
                </c:pt>
                <c:pt idx="524">
                  <c:v>6.9165924867745083</c:v>
                </c:pt>
                <c:pt idx="525">
                  <c:v>6.8928249206743191</c:v>
                </c:pt>
                <c:pt idx="526">
                  <c:v>6.8608205244616443</c:v>
                </c:pt>
                <c:pt idx="527">
                  <c:v>6.8372005919759573</c:v>
                </c:pt>
                <c:pt idx="528">
                  <c:v>6.7278380076834203</c:v>
                </c:pt>
                <c:pt idx="529">
                  <c:v>6.5264379222230735</c:v>
                </c:pt>
                <c:pt idx="530">
                  <c:v>6.4569279229230645</c:v>
                </c:pt>
                <c:pt idx="531">
                  <c:v>6.4328650806556658</c:v>
                </c:pt>
                <c:pt idx="532">
                  <c:v>6.4680868441273267</c:v>
                </c:pt>
                <c:pt idx="533">
                  <c:v>6.4671328158443186</c:v>
                </c:pt>
                <c:pt idx="534">
                  <c:v>6.4916619440059051</c:v>
                </c:pt>
                <c:pt idx="535">
                  <c:v>6.5769913859039821</c:v>
                </c:pt>
                <c:pt idx="536">
                  <c:v>6.655543152800643</c:v>
                </c:pt>
                <c:pt idx="537">
                  <c:v>6.6918060307460712</c:v>
                </c:pt>
                <c:pt idx="538">
                  <c:v>6.8105789761409881</c:v>
                </c:pt>
                <c:pt idx="539">
                  <c:v>6.9067091861785501</c:v>
                </c:pt>
                <c:pt idx="540">
                  <c:v>6.8694054658852144</c:v>
                </c:pt>
                <c:pt idx="541">
                  <c:v>6.862499050652497</c:v>
                </c:pt>
                <c:pt idx="542">
                  <c:v>6.8770708737822375</c:v>
                </c:pt>
                <c:pt idx="543">
                  <c:v>6.7917519035636547</c:v>
                </c:pt>
                <c:pt idx="544">
                  <c:v>6.7207548362528469</c:v>
                </c:pt>
                <c:pt idx="545">
                  <c:v>6.7409245386274215</c:v>
                </c:pt>
                <c:pt idx="546">
                  <c:v>6.9108653455535185</c:v>
                </c:pt>
                <c:pt idx="547">
                  <c:v>7.0898762659599299</c:v>
                </c:pt>
                <c:pt idx="548">
                  <c:v>7.2758165815376401</c:v>
                </c:pt>
                <c:pt idx="549">
                  <c:v>7.4180029455381398</c:v>
                </c:pt>
                <c:pt idx="550">
                  <c:v>7.5109846466992192</c:v>
                </c:pt>
                <c:pt idx="551">
                  <c:v>7.3324667010411346</c:v>
                </c:pt>
                <c:pt idx="552">
                  <c:v>7.2852476791868597</c:v>
                </c:pt>
                <c:pt idx="553">
                  <c:v>7.1596631228777365</c:v>
                </c:pt>
                <c:pt idx="554">
                  <c:v>7.0200396533567497</c:v>
                </c:pt>
                <c:pt idx="555">
                  <c:v>6.903532978182696</c:v>
                </c:pt>
                <c:pt idx="556">
                  <c:v>6.8519830962160881</c:v>
                </c:pt>
                <c:pt idx="557">
                  <c:v>6.807560342759893</c:v>
                </c:pt>
                <c:pt idx="558">
                  <c:v>6.7070172658698173</c:v>
                </c:pt>
                <c:pt idx="559">
                  <c:v>6.6760505612066048</c:v>
                </c:pt>
                <c:pt idx="560">
                  <c:v>6.6398102991702581</c:v>
                </c:pt>
                <c:pt idx="561">
                  <c:v>6.5110058906865635</c:v>
                </c:pt>
                <c:pt idx="562">
                  <c:v>6.4195809174816736</c:v>
                </c:pt>
                <c:pt idx="563">
                  <c:v>6.3465482051466795</c:v>
                </c:pt>
                <c:pt idx="564">
                  <c:v>6.3060428637951498</c:v>
                </c:pt>
                <c:pt idx="565">
                  <c:v>6.261530517832667</c:v>
                </c:pt>
                <c:pt idx="566">
                  <c:v>6.1073732592129035</c:v>
                </c:pt>
                <c:pt idx="567">
                  <c:v>5.9925724384117025</c:v>
                </c:pt>
                <c:pt idx="568">
                  <c:v>5.9249310348180488</c:v>
                </c:pt>
                <c:pt idx="569">
                  <c:v>5.8098671592231916</c:v>
                </c:pt>
                <c:pt idx="570">
                  <c:v>5.7484925189397051</c:v>
                </c:pt>
                <c:pt idx="571">
                  <c:v>5.7162718581940064</c:v>
                </c:pt>
                <c:pt idx="572">
                  <c:v>5.6936825769478716</c:v>
                </c:pt>
                <c:pt idx="573">
                  <c:v>5.6511114023200939</c:v>
                </c:pt>
                <c:pt idx="574">
                  <c:v>5.5859595306646428</c:v>
                </c:pt>
                <c:pt idx="575">
                  <c:v>5.5594097302505938</c:v>
                </c:pt>
                <c:pt idx="576">
                  <c:v>5.543617340088244</c:v>
                </c:pt>
                <c:pt idx="577">
                  <c:v>5.6407662030492514</c:v>
                </c:pt>
                <c:pt idx="578">
                  <c:v>5.8319020429345558</c:v>
                </c:pt>
                <c:pt idx="579">
                  <c:v>5.9919621338292375</c:v>
                </c:pt>
                <c:pt idx="580">
                  <c:v>6.1333504489411679</c:v>
                </c:pt>
                <c:pt idx="581">
                  <c:v>6.289487611726531</c:v>
                </c:pt>
                <c:pt idx="582">
                  <c:v>6.3887889171123629</c:v>
                </c:pt>
                <c:pt idx="583">
                  <c:v>6.3978284296294774</c:v>
                </c:pt>
                <c:pt idx="584">
                  <c:v>6.3516823700330738</c:v>
                </c:pt>
                <c:pt idx="585">
                  <c:v>6.2611004571542228</c:v>
                </c:pt>
                <c:pt idx="586">
                  <c:v>6.1419686759685543</c:v>
                </c:pt>
                <c:pt idx="587">
                  <c:v>6.1032528441066489</c:v>
                </c:pt>
                <c:pt idx="588">
                  <c:v>6.0861228845639683</c:v>
                </c:pt>
                <c:pt idx="589">
                  <c:v>6.0544661531738146</c:v>
                </c:pt>
                <c:pt idx="590">
                  <c:v>5.9810845809181075</c:v>
                </c:pt>
                <c:pt idx="591">
                  <c:v>5.913275407085326</c:v>
                </c:pt>
                <c:pt idx="592">
                  <c:v>5.7911843113281902</c:v>
                </c:pt>
                <c:pt idx="593">
                  <c:v>5.6887406291159763</c:v>
                </c:pt>
                <c:pt idx="594">
                  <c:v>5.7289126955693161</c:v>
                </c:pt>
                <c:pt idx="595">
                  <c:v>5.8411856795009962</c:v>
                </c:pt>
                <c:pt idx="596">
                  <c:v>5.8167345412022851</c:v>
                </c:pt>
                <c:pt idx="597">
                  <c:v>5.8015238242368348</c:v>
                </c:pt>
                <c:pt idx="598">
                  <c:v>5.8273556048445689</c:v>
                </c:pt>
                <c:pt idx="599">
                  <c:v>5.8524428433683751</c:v>
                </c:pt>
                <c:pt idx="600">
                  <c:v>5.8777382973414554</c:v>
                </c:pt>
                <c:pt idx="601">
                  <c:v>5.9533302368809844</c:v>
                </c:pt>
                <c:pt idx="602">
                  <c:v>5.9905028178675108</c:v>
                </c:pt>
                <c:pt idx="603">
                  <c:v>6.0254839384375032</c:v>
                </c:pt>
                <c:pt idx="604">
                  <c:v>6.093971203468338</c:v>
                </c:pt>
                <c:pt idx="605">
                  <c:v>6.1598039797732138</c:v>
                </c:pt>
                <c:pt idx="606">
                  <c:v>6.2107847035010391</c:v>
                </c:pt>
                <c:pt idx="607">
                  <c:v>6.183231520349346</c:v>
                </c:pt>
                <c:pt idx="608">
                  <c:v>6.2080915587035879</c:v>
                </c:pt>
                <c:pt idx="609">
                  <c:v>6.1551093335586025</c:v>
                </c:pt>
                <c:pt idx="610">
                  <c:v>6.0523137006498002</c:v>
                </c:pt>
                <c:pt idx="611">
                  <c:v>5.9140863282658369</c:v>
                </c:pt>
                <c:pt idx="612">
                  <c:v>5.9022511675425218</c:v>
                </c:pt>
                <c:pt idx="613">
                  <c:v>5.9301698347383223</c:v>
                </c:pt>
                <c:pt idx="614">
                  <c:v>5.9273509640565702</c:v>
                </c:pt>
                <c:pt idx="615">
                  <c:v>5.9241843693870111</c:v>
                </c:pt>
                <c:pt idx="616">
                  <c:v>5.891318720988167</c:v>
                </c:pt>
                <c:pt idx="617">
                  <c:v>5.8680942055280809</c:v>
                </c:pt>
                <c:pt idx="618">
                  <c:v>5.8422483354672581</c:v>
                </c:pt>
                <c:pt idx="619">
                  <c:v>5.8116161551545957</c:v>
                </c:pt>
                <c:pt idx="620">
                  <c:v>5.7755558757185241</c:v>
                </c:pt>
                <c:pt idx="621">
                  <c:v>5.7079815836381842</c:v>
                </c:pt>
                <c:pt idx="622">
                  <c:v>5.6056346280219849</c:v>
                </c:pt>
                <c:pt idx="623">
                  <c:v>5.5762280457214741</c:v>
                </c:pt>
                <c:pt idx="624">
                  <c:v>5.5805671818599611</c:v>
                </c:pt>
                <c:pt idx="625">
                  <c:v>5.6548632189946542</c:v>
                </c:pt>
                <c:pt idx="626">
                  <c:v>5.7614755295825946</c:v>
                </c:pt>
                <c:pt idx="627">
                  <c:v>5.907614940432663</c:v>
                </c:pt>
                <c:pt idx="628">
                  <c:v>6.1094206976566641</c:v>
                </c:pt>
                <c:pt idx="629">
                  <c:v>6.2502762136324428</c:v>
                </c:pt>
                <c:pt idx="630">
                  <c:v>6.4402606802594935</c:v>
                </c:pt>
                <c:pt idx="631">
                  <c:v>6.6110839209068279</c:v>
                </c:pt>
                <c:pt idx="632">
                  <c:v>6.7588802510735038</c:v>
                </c:pt>
                <c:pt idx="633">
                  <c:v>6.9452486281862669</c:v>
                </c:pt>
                <c:pt idx="634">
                  <c:v>7.0369308604132641</c:v>
                </c:pt>
                <c:pt idx="635">
                  <c:v>7.0923758167201996</c:v>
                </c:pt>
                <c:pt idx="636">
                  <c:v>7.1232299296103045</c:v>
                </c:pt>
                <c:pt idx="637">
                  <c:v>7.1823360963767167</c:v>
                </c:pt>
                <c:pt idx="638">
                  <c:v>7.3364734549958674</c:v>
                </c:pt>
                <c:pt idx="639">
                  <c:v>7.3980201428809638</c:v>
                </c:pt>
                <c:pt idx="640">
                  <c:v>7.4767506172730087</c:v>
                </c:pt>
                <c:pt idx="641">
                  <c:v>7.420580022364093</c:v>
                </c:pt>
                <c:pt idx="642">
                  <c:v>7.3348940328061012</c:v>
                </c:pt>
                <c:pt idx="643">
                  <c:v>7.3712072126867518</c:v>
                </c:pt>
                <c:pt idx="644">
                  <c:v>7.3778905121123586</c:v>
                </c:pt>
                <c:pt idx="645">
                  <c:v>7.4009089164988229</c:v>
                </c:pt>
                <c:pt idx="646">
                  <c:v>7.4191928009770161</c:v>
                </c:pt>
                <c:pt idx="647">
                  <c:v>7.3566819393204961</c:v>
                </c:pt>
                <c:pt idx="648">
                  <c:v>7.3629944755807406</c:v>
                </c:pt>
                <c:pt idx="649">
                  <c:v>7.3063344529046237</c:v>
                </c:pt>
                <c:pt idx="650">
                  <c:v>7.3644587018317607</c:v>
                </c:pt>
                <c:pt idx="651">
                  <c:v>7.5010204066260115</c:v>
                </c:pt>
                <c:pt idx="652">
                  <c:v>7.5795013841359475</c:v>
                </c:pt>
                <c:pt idx="653">
                  <c:v>7.597490221351304</c:v>
                </c:pt>
                <c:pt idx="654">
                  <c:v>7.5187430945878067</c:v>
                </c:pt>
                <c:pt idx="655">
                  <c:v>7.3778710189919927</c:v>
                </c:pt>
                <c:pt idx="656">
                  <c:v>7.2121606154542262</c:v>
                </c:pt>
                <c:pt idx="657">
                  <c:v>7.0229360276701183</c:v>
                </c:pt>
                <c:pt idx="658">
                  <c:v>6.9267973557917237</c:v>
                </c:pt>
                <c:pt idx="659">
                  <c:v>6.8910292683862453</c:v>
                </c:pt>
                <c:pt idx="660">
                  <c:v>6.9140305324348876</c:v>
                </c:pt>
                <c:pt idx="661">
                  <c:v>6.9051217519173713</c:v>
                </c:pt>
                <c:pt idx="662">
                  <c:v>6.9529345599580017</c:v>
                </c:pt>
                <c:pt idx="663">
                  <c:v>7.0563182826480633</c:v>
                </c:pt>
                <c:pt idx="664">
                  <c:v>7.1642403741741472</c:v>
                </c:pt>
                <c:pt idx="665">
                  <c:v>7.2496061124145266</c:v>
                </c:pt>
                <c:pt idx="666">
                  <c:v>7.3279806308683391</c:v>
                </c:pt>
                <c:pt idx="667">
                  <c:v>7.3633469527324662</c:v>
                </c:pt>
                <c:pt idx="668">
                  <c:v>7.4404619837754469</c:v>
                </c:pt>
                <c:pt idx="669">
                  <c:v>7.4522729157465326</c:v>
                </c:pt>
                <c:pt idx="670">
                  <c:v>7.4004158356158465</c:v>
                </c:pt>
                <c:pt idx="671">
                  <c:v>7.2724790287053951</c:v>
                </c:pt>
                <c:pt idx="672">
                  <c:v>7.0250890122561316</c:v>
                </c:pt>
                <c:pt idx="673">
                  <c:v>6.8727262842661565</c:v>
                </c:pt>
                <c:pt idx="674">
                  <c:v>6.7625277158281341</c:v>
                </c:pt>
                <c:pt idx="675">
                  <c:v>6.5647034873509753</c:v>
                </c:pt>
                <c:pt idx="676">
                  <c:v>6.3638889958474572</c:v>
                </c:pt>
                <c:pt idx="677">
                  <c:v>6.3293909559233068</c:v>
                </c:pt>
                <c:pt idx="678">
                  <c:v>6.3431112239360665</c:v>
                </c:pt>
                <c:pt idx="679">
                  <c:v>6.3969834021971792</c:v>
                </c:pt>
                <c:pt idx="680">
                  <c:v>6.4516318360709493</c:v>
                </c:pt>
                <c:pt idx="681">
                  <c:v>6.4167678123104119</c:v>
                </c:pt>
                <c:pt idx="682">
                  <c:v>6.2331949745443449</c:v>
                </c:pt>
                <c:pt idx="683">
                  <c:v>6.0131502865442226</c:v>
                </c:pt>
                <c:pt idx="684">
                  <c:v>5.8918996495113829</c:v>
                </c:pt>
                <c:pt idx="685">
                  <c:v>5.8151141062226568</c:v>
                </c:pt>
                <c:pt idx="686">
                  <c:v>5.8541110880118223</c:v>
                </c:pt>
                <c:pt idx="687">
                  <c:v>5.8194074145762613</c:v>
                </c:pt>
                <c:pt idx="688">
                  <c:v>5.7401412848146034</c:v>
                </c:pt>
                <c:pt idx="689">
                  <c:v>5.5691484447976638</c:v>
                </c:pt>
                <c:pt idx="690">
                  <c:v>5.400815514344333</c:v>
                </c:pt>
                <c:pt idx="691">
                  <c:v>5.2292770430901783</c:v>
                </c:pt>
                <c:pt idx="692">
                  <c:v>5.0368482889809556</c:v>
                </c:pt>
                <c:pt idx="693">
                  <c:v>4.8522822119868909</c:v>
                </c:pt>
                <c:pt idx="694">
                  <c:v>4.714368438720971</c:v>
                </c:pt>
                <c:pt idx="695">
                  <c:v>4.6737762963884402</c:v>
                </c:pt>
                <c:pt idx="696">
                  <c:v>4.642766296093213</c:v>
                </c:pt>
                <c:pt idx="697">
                  <c:v>4.6223902310164311</c:v>
                </c:pt>
                <c:pt idx="698">
                  <c:v>4.5977997132123685</c:v>
                </c:pt>
                <c:pt idx="699">
                  <c:v>4.7113198178685236</c:v>
                </c:pt>
                <c:pt idx="700">
                  <c:v>4.961464112428577</c:v>
                </c:pt>
                <c:pt idx="701">
                  <c:v>5.0554828532385656</c:v>
                </c:pt>
                <c:pt idx="702">
                  <c:v>5.1032298706938555</c:v>
                </c:pt>
                <c:pt idx="703">
                  <c:v>5.1465383767107342</c:v>
                </c:pt>
                <c:pt idx="704">
                  <c:v>5.2951114867614475</c:v>
                </c:pt>
                <c:pt idx="705">
                  <c:v>5.4924343436166492</c:v>
                </c:pt>
                <c:pt idx="706">
                  <c:v>5.633561153055556</c:v>
                </c:pt>
                <c:pt idx="707">
                  <c:v>5.7872492147751284</c:v>
                </c:pt>
                <c:pt idx="708">
                  <c:v>5.969812106452828</c:v>
                </c:pt>
                <c:pt idx="709">
                  <c:v>6.1835375370079673</c:v>
                </c:pt>
                <c:pt idx="710">
                  <c:v>6.2809628554369805</c:v>
                </c:pt>
                <c:pt idx="711">
                  <c:v>6.3010474967298311</c:v>
                </c:pt>
                <c:pt idx="712">
                  <c:v>6.3301189438682179</c:v>
                </c:pt>
                <c:pt idx="713">
                  <c:v>6.3206201472701311</c:v>
                </c:pt>
                <c:pt idx="714">
                  <c:v>6.3056079135201504</c:v>
                </c:pt>
                <c:pt idx="715">
                  <c:v>6.2821607365078718</c:v>
                </c:pt>
                <c:pt idx="716">
                  <c:v>6.2900450994540265</c:v>
                </c:pt>
                <c:pt idx="717">
                  <c:v>6.3336594792999152</c:v>
                </c:pt>
                <c:pt idx="718">
                  <c:v>6.2868681393582451</c:v>
                </c:pt>
                <c:pt idx="719">
                  <c:v>6.3234454851094526</c:v>
                </c:pt>
                <c:pt idx="720">
                  <c:v>6.3896927229899596</c:v>
                </c:pt>
                <c:pt idx="721">
                  <c:v>6.4733181877178927</c:v>
                </c:pt>
                <c:pt idx="722">
                  <c:v>6.6893731955035243</c:v>
                </c:pt>
                <c:pt idx="723">
                  <c:v>6.8434103352479543</c:v>
                </c:pt>
                <c:pt idx="724">
                  <c:v>6.9461712983985056</c:v>
                </c:pt>
                <c:pt idx="725">
                  <c:v>6.9395200534651895</c:v>
                </c:pt>
                <c:pt idx="726">
                  <c:v>6.8012519942786067</c:v>
                </c:pt>
                <c:pt idx="727">
                  <c:v>6.6882252126212949</c:v>
                </c:pt>
                <c:pt idx="728">
                  <c:v>6.5893947863825728</c:v>
                </c:pt>
                <c:pt idx="729">
                  <c:v>6.5209620653080353</c:v>
                </c:pt>
                <c:pt idx="730">
                  <c:v>6.4185175759021176</c:v>
                </c:pt>
                <c:pt idx="731">
                  <c:v>6.2569283538481661</c:v>
                </c:pt>
                <c:pt idx="732">
                  <c:v>6.1715242181969074</c:v>
                </c:pt>
                <c:pt idx="733">
                  <c:v>6.1341290195345808</c:v>
                </c:pt>
                <c:pt idx="734">
                  <c:v>6.035156578567614</c:v>
                </c:pt>
                <c:pt idx="735">
                  <c:v>5.9432959011876498</c:v>
                </c:pt>
                <c:pt idx="736">
                  <c:v>5.9270664127396913</c:v>
                </c:pt>
                <c:pt idx="737">
                  <c:v>5.7982327586270763</c:v>
                </c:pt>
                <c:pt idx="738">
                  <c:v>5.6562520777951351</c:v>
                </c:pt>
                <c:pt idx="739">
                  <c:v>5.5309037116350339</c:v>
                </c:pt>
                <c:pt idx="740">
                  <c:v>5.3932689118502823</c:v>
                </c:pt>
                <c:pt idx="741">
                  <c:v>5.2184933007074257</c:v>
                </c:pt>
                <c:pt idx="742">
                  <c:v>5.0736468112946813</c:v>
                </c:pt>
                <c:pt idx="743">
                  <c:v>5.0146583401246589</c:v>
                </c:pt>
                <c:pt idx="744">
                  <c:v>5.0251533270400923</c:v>
                </c:pt>
                <c:pt idx="745">
                  <c:v>5.1014883798008492</c:v>
                </c:pt>
                <c:pt idx="746">
                  <c:v>5.1927294833443156</c:v>
                </c:pt>
                <c:pt idx="747">
                  <c:v>5.3075475994448196</c:v>
                </c:pt>
                <c:pt idx="748">
                  <c:v>5.3752343853425337</c:v>
                </c:pt>
                <c:pt idx="749">
                  <c:v>5.3569804685475875</c:v>
                </c:pt>
                <c:pt idx="750">
                  <c:v>5.5060720162688535</c:v>
                </c:pt>
                <c:pt idx="751">
                  <c:v>5.5920062467572356</c:v>
                </c:pt>
                <c:pt idx="752">
                  <c:v>5.6466075451634206</c:v>
                </c:pt>
                <c:pt idx="753">
                  <c:v>5.6626105451039921</c:v>
                </c:pt>
                <c:pt idx="754">
                  <c:v>5.5886712280760769</c:v>
                </c:pt>
                <c:pt idx="755">
                  <c:v>5.5085205649467275</c:v>
                </c:pt>
                <c:pt idx="756">
                  <c:v>5.4132281613829143</c:v>
                </c:pt>
                <c:pt idx="757">
                  <c:v>5.3787063628026894</c:v>
                </c:pt>
                <c:pt idx="758">
                  <c:v>5.287569444489697</c:v>
                </c:pt>
                <c:pt idx="759">
                  <c:v>5.22691166764643</c:v>
                </c:pt>
                <c:pt idx="760">
                  <c:v>5.1778749193349247</c:v>
                </c:pt>
                <c:pt idx="761">
                  <c:v>5.1234192837063128</c:v>
                </c:pt>
                <c:pt idx="762">
                  <c:v>5.1227972893231772</c:v>
                </c:pt>
                <c:pt idx="763">
                  <c:v>5.1054210227799208</c:v>
                </c:pt>
                <c:pt idx="764">
                  <c:v>5.0528799413518932</c:v>
                </c:pt>
                <c:pt idx="765">
                  <c:v>4.9591311375316653</c:v>
                </c:pt>
                <c:pt idx="766">
                  <c:v>4.9076536165375026</c:v>
                </c:pt>
                <c:pt idx="767">
                  <c:v>4.8174346113493334</c:v>
                </c:pt>
                <c:pt idx="768">
                  <c:v>4.7273465643237023</c:v>
                </c:pt>
                <c:pt idx="769">
                  <c:v>4.6617208177356879</c:v>
                </c:pt>
                <c:pt idx="770">
                  <c:v>4.6658486934737953</c:v>
                </c:pt>
                <c:pt idx="771">
                  <c:v>4.6556393526522291</c:v>
                </c:pt>
                <c:pt idx="772">
                  <c:v>4.558899138872273</c:v>
                </c:pt>
                <c:pt idx="773">
                  <c:v>4.445696673449091</c:v>
                </c:pt>
                <c:pt idx="774">
                  <c:v>4.3208112524296203</c:v>
                </c:pt>
                <c:pt idx="775">
                  <c:v>4.1832259150572009</c:v>
                </c:pt>
                <c:pt idx="776">
                  <c:v>4.1043917020582406</c:v>
                </c:pt>
                <c:pt idx="777">
                  <c:v>4.0154187051226211</c:v>
                </c:pt>
                <c:pt idx="778">
                  <c:v>3.9106250067642137</c:v>
                </c:pt>
                <c:pt idx="779">
                  <c:v>3.8163885615932704</c:v>
                </c:pt>
                <c:pt idx="780">
                  <c:v>3.7981891403698271</c:v>
                </c:pt>
                <c:pt idx="781">
                  <c:v>3.7708142883240958</c:v>
                </c:pt>
                <c:pt idx="782">
                  <c:v>3.7584949035248747</c:v>
                </c:pt>
                <c:pt idx="783">
                  <c:v>3.7868935199307936</c:v>
                </c:pt>
                <c:pt idx="784">
                  <c:v>3.8512907252583655</c:v>
                </c:pt>
                <c:pt idx="785">
                  <c:v>3.8617818199299858</c:v>
                </c:pt>
                <c:pt idx="786">
                  <c:v>3.806179915344071</c:v>
                </c:pt>
                <c:pt idx="787">
                  <c:v>3.6764535045994426</c:v>
                </c:pt>
                <c:pt idx="788">
                  <c:v>3.564124613635554</c:v>
                </c:pt>
                <c:pt idx="789">
                  <c:v>3.4350616558757241</c:v>
                </c:pt>
                <c:pt idx="790">
                  <c:v>3.3216558060109134</c:v>
                </c:pt>
                <c:pt idx="791">
                  <c:v>3.1854022783173073</c:v>
                </c:pt>
                <c:pt idx="792">
                  <c:v>3.0728841813240559</c:v>
                </c:pt>
                <c:pt idx="793">
                  <c:v>2.9231846380627307</c:v>
                </c:pt>
                <c:pt idx="794">
                  <c:v>2.7791040604492929</c:v>
                </c:pt>
                <c:pt idx="795">
                  <c:v>2.7473883252728442</c:v>
                </c:pt>
                <c:pt idx="796">
                  <c:v>2.784969267844855</c:v>
                </c:pt>
                <c:pt idx="797">
                  <c:v>2.7969922503982407</c:v>
                </c:pt>
                <c:pt idx="798">
                  <c:v>2.7996549129002206</c:v>
                </c:pt>
                <c:pt idx="799">
                  <c:v>2.7569847213435179</c:v>
                </c:pt>
                <c:pt idx="800">
                  <c:v>2.7465926127418365</c:v>
                </c:pt>
                <c:pt idx="801">
                  <c:v>2.7306878163867334</c:v>
                </c:pt>
                <c:pt idx="802">
                  <c:v>2.7322408292297475</c:v>
                </c:pt>
                <c:pt idx="803">
                  <c:v>2.8341855070254898</c:v>
                </c:pt>
                <c:pt idx="804">
                  <c:v>2.8550948467176536</c:v>
                </c:pt>
                <c:pt idx="805">
                  <c:v>2.8930529301729222</c:v>
                </c:pt>
                <c:pt idx="806">
                  <c:v>2.9163391555566571</c:v>
                </c:pt>
                <c:pt idx="807">
                  <c:v>3.0049590631266181</c:v>
                </c:pt>
                <c:pt idx="808">
                  <c:v>3.0687317776969163</c:v>
                </c:pt>
                <c:pt idx="809">
                  <c:v>3.1594639433166671</c:v>
                </c:pt>
                <c:pt idx="810">
                  <c:v>3.2261957066147073</c:v>
                </c:pt>
                <c:pt idx="811">
                  <c:v>3.2500971260701963</c:v>
                </c:pt>
                <c:pt idx="812">
                  <c:v>3.3167886678588081</c:v>
                </c:pt>
                <c:pt idx="813">
                  <c:v>3.4116517230511052</c:v>
                </c:pt>
                <c:pt idx="814">
                  <c:v>3.4731709414024445</c:v>
                </c:pt>
                <c:pt idx="815">
                  <c:v>3.6245793568244573</c:v>
                </c:pt>
                <c:pt idx="816">
                  <c:v>3.7813293770316116</c:v>
                </c:pt>
                <c:pt idx="817">
                  <c:v>3.887787281500342</c:v>
                </c:pt>
                <c:pt idx="818">
                  <c:v>3.9530964817598151</c:v>
                </c:pt>
                <c:pt idx="819">
                  <c:v>3.9369359935612627</c:v>
                </c:pt>
                <c:pt idx="820">
                  <c:v>3.9209811205350449</c:v>
                </c:pt>
                <c:pt idx="821">
                  <c:v>3.9331843676952278</c:v>
                </c:pt>
                <c:pt idx="822">
                  <c:v>3.8911377570446342</c:v>
                </c:pt>
                <c:pt idx="823">
                  <c:v>3.8641366858004447</c:v>
                </c:pt>
                <c:pt idx="824">
                  <c:v>3.7850287707141099</c:v>
                </c:pt>
                <c:pt idx="825">
                  <c:v>3.7351570692489946</c:v>
                </c:pt>
                <c:pt idx="826">
                  <c:v>3.7539565810379529</c:v>
                </c:pt>
                <c:pt idx="827">
                  <c:v>3.7121256496676915</c:v>
                </c:pt>
                <c:pt idx="828">
                  <c:v>3.6245865050995905</c:v>
                </c:pt>
                <c:pt idx="829">
                  <c:v>3.521811640718274</c:v>
                </c:pt>
                <c:pt idx="830">
                  <c:v>3.4632905642366714</c:v>
                </c:pt>
                <c:pt idx="831">
                  <c:v>3.3528725376439414</c:v>
                </c:pt>
                <c:pt idx="832">
                  <c:v>3.24880033297964</c:v>
                </c:pt>
                <c:pt idx="833">
                  <c:v>3.1820309137230627</c:v>
                </c:pt>
                <c:pt idx="834">
                  <c:v>3.0905091823966191</c:v>
                </c:pt>
                <c:pt idx="835">
                  <c:v>3.029219120399929</c:v>
                </c:pt>
                <c:pt idx="836">
                  <c:v>2.9104901589491381</c:v>
                </c:pt>
                <c:pt idx="837">
                  <c:v>2.8651368152275882</c:v>
                </c:pt>
                <c:pt idx="838">
                  <c:v>2.8628037433529112</c:v>
                </c:pt>
                <c:pt idx="839">
                  <c:v>2.8637285192753925</c:v>
                </c:pt>
                <c:pt idx="840">
                  <c:v>2.9102519164689595</c:v>
                </c:pt>
                <c:pt idx="841">
                  <c:v>2.964530796701391</c:v>
                </c:pt>
                <c:pt idx="842">
                  <c:v>3.030904182049361</c:v>
                </c:pt>
                <c:pt idx="843">
                  <c:v>3.1473772333669152</c:v>
                </c:pt>
                <c:pt idx="844">
                  <c:v>3.3288381944909697</c:v>
                </c:pt>
                <c:pt idx="845">
                  <c:v>3.4940937904959841</c:v>
                </c:pt>
                <c:pt idx="846">
                  <c:v>3.6763339083456117</c:v>
                </c:pt>
                <c:pt idx="847">
                  <c:v>3.7704353659589289</c:v>
                </c:pt>
                <c:pt idx="848">
                  <c:v>3.7807100535741816</c:v>
                </c:pt>
                <c:pt idx="849">
                  <c:v>3.8683582107910888</c:v>
                </c:pt>
                <c:pt idx="850">
                  <c:v>3.9635293295557075</c:v>
                </c:pt>
                <c:pt idx="851">
                  <c:v>4.0951869727874559</c:v>
                </c:pt>
                <c:pt idx="852">
                  <c:v>4.0808378324957442</c:v>
                </c:pt>
                <c:pt idx="853">
                  <c:v>4.0297198837847743</c:v>
                </c:pt>
                <c:pt idx="854">
                  <c:v>3.9781550627823492</c:v>
                </c:pt>
                <c:pt idx="855">
                  <c:v>3.8865347227777494</c:v>
                </c:pt>
                <c:pt idx="856">
                  <c:v>3.7629187191419193</c:v>
                </c:pt>
                <c:pt idx="857">
                  <c:v>3.6490940678542896</c:v>
                </c:pt>
                <c:pt idx="858">
                  <c:v>3.602736454590739</c:v>
                </c:pt>
                <c:pt idx="859">
                  <c:v>3.6707310260584665</c:v>
                </c:pt>
                <c:pt idx="860">
                  <c:v>3.7488881061029855</c:v>
                </c:pt>
                <c:pt idx="861">
                  <c:v>3.7421258967328348</c:v>
                </c:pt>
                <c:pt idx="862">
                  <c:v>3.6884102567841826</c:v>
                </c:pt>
                <c:pt idx="863">
                  <c:v>3.6124966945874646</c:v>
                </c:pt>
                <c:pt idx="864">
                  <c:v>3.6409918519407718</c:v>
                </c:pt>
                <c:pt idx="865">
                  <c:v>3.6912306854510559</c:v>
                </c:pt>
                <c:pt idx="866">
                  <c:v>3.8031678879204209</c:v>
                </c:pt>
                <c:pt idx="867">
                  <c:v>3.92705875477388</c:v>
                </c:pt>
                <c:pt idx="868">
                  <c:v>3.9237796859433773</c:v>
                </c:pt>
                <c:pt idx="869">
                  <c:v>3.8819946376887784</c:v>
                </c:pt>
                <c:pt idx="870">
                  <c:v>3.9121566271686317</c:v>
                </c:pt>
                <c:pt idx="871">
                  <c:v>3.93292733300735</c:v>
                </c:pt>
                <c:pt idx="872">
                  <c:v>3.9457823519192701</c:v>
                </c:pt>
                <c:pt idx="873">
                  <c:v>3.9204441703144544</c:v>
                </c:pt>
                <c:pt idx="874">
                  <c:v>3.9522734119382728</c:v>
                </c:pt>
                <c:pt idx="875">
                  <c:v>4.0169505300986748</c:v>
                </c:pt>
                <c:pt idx="876">
                  <c:v>4.1478277497935112</c:v>
                </c:pt>
                <c:pt idx="877">
                  <c:v>4.3399133810356396</c:v>
                </c:pt>
                <c:pt idx="878">
                  <c:v>4.5273549473831958</c:v>
                </c:pt>
                <c:pt idx="879">
                  <c:v>4.6509796898865696</c:v>
                </c:pt>
                <c:pt idx="880">
                  <c:v>4.6823293507914903</c:v>
                </c:pt>
                <c:pt idx="881">
                  <c:v>4.7229183247180773</c:v>
                </c:pt>
                <c:pt idx="882">
                  <c:v>4.7591880299664169</c:v>
                </c:pt>
                <c:pt idx="883">
                  <c:v>4.7353828216944578</c:v>
                </c:pt>
                <c:pt idx="884">
                  <c:v>4.6626463105827094</c:v>
                </c:pt>
                <c:pt idx="885">
                  <c:v>4.7602089205672371</c:v>
                </c:pt>
                <c:pt idx="886">
                  <c:v>4.9029781012915059</c:v>
                </c:pt>
                <c:pt idx="887">
                  <c:v>4.9931117055660446</c:v>
                </c:pt>
                <c:pt idx="888">
                  <c:v>4.9981985901184753</c:v>
                </c:pt>
                <c:pt idx="889">
                  <c:v>4.8992953274010258</c:v>
                </c:pt>
                <c:pt idx="890">
                  <c:v>4.7694765389735023</c:v>
                </c:pt>
                <c:pt idx="891">
                  <c:v>4.6764662635904672</c:v>
                </c:pt>
                <c:pt idx="892">
                  <c:v>4.5754711228001348</c:v>
                </c:pt>
                <c:pt idx="893">
                  <c:v>4.475642641503101</c:v>
                </c:pt>
                <c:pt idx="894">
                  <c:v>4.4278691306693982</c:v>
                </c:pt>
                <c:pt idx="895">
                  <c:v>4.6620262315364158</c:v>
                </c:pt>
                <c:pt idx="896">
                  <c:v>4.9133832122249039</c:v>
                </c:pt>
                <c:pt idx="897">
                  <c:v>4.9109155409694694</c:v>
                </c:pt>
                <c:pt idx="898">
                  <c:v>4.8246114747079174</c:v>
                </c:pt>
                <c:pt idx="899">
                  <c:v>4.7768500998032986</c:v>
                </c:pt>
                <c:pt idx="900">
                  <c:v>4.8224759491337874</c:v>
                </c:pt>
                <c:pt idx="901">
                  <c:v>4.835063298222372</c:v>
                </c:pt>
                <c:pt idx="902">
                  <c:v>4.8023093256985794</c:v>
                </c:pt>
                <c:pt idx="903">
                  <c:v>4.7265772127287979</c:v>
                </c:pt>
                <c:pt idx="904">
                  <c:v>4.6572197599844705</c:v>
                </c:pt>
                <c:pt idx="905">
                  <c:v>4.731664301060575</c:v>
                </c:pt>
                <c:pt idx="906">
                  <c:v>4.7135334846688908</c:v>
                </c:pt>
                <c:pt idx="907">
                  <c:v>4.651482843427984</c:v>
                </c:pt>
                <c:pt idx="908">
                  <c:v>4.5570656886746796</c:v>
                </c:pt>
                <c:pt idx="909">
                  <c:v>4.5275512910372395</c:v>
                </c:pt>
                <c:pt idx="910">
                  <c:v>4.490394947000766</c:v>
                </c:pt>
                <c:pt idx="911">
                  <c:v>4.4566287608445592</c:v>
                </c:pt>
                <c:pt idx="912">
                  <c:v>4.4644250387853495</c:v>
                </c:pt>
                <c:pt idx="913">
                  <c:v>4.4714077422248915</c:v>
                </c:pt>
                <c:pt idx="914">
                  <c:v>4.5435234398515973</c:v>
                </c:pt>
                <c:pt idx="915">
                  <c:v>4.5573272767816899</c:v>
                </c:pt>
                <c:pt idx="916">
                  <c:v>4.588352699452277</c:v>
                </c:pt>
                <c:pt idx="917">
                  <c:v>4.5537161584703645</c:v>
                </c:pt>
                <c:pt idx="918">
                  <c:v>4.4838622733558351</c:v>
                </c:pt>
                <c:pt idx="919">
                  <c:v>4.4020802167815392</c:v>
                </c:pt>
                <c:pt idx="920">
                  <c:v>4.4511475464591879</c:v>
                </c:pt>
                <c:pt idx="921">
                  <c:v>4.5373346388047855</c:v>
                </c:pt>
                <c:pt idx="922">
                  <c:v>4.5759654346803575</c:v>
                </c:pt>
                <c:pt idx="923">
                  <c:v>4.6772664694592949</c:v>
                </c:pt>
                <c:pt idx="924">
                  <c:v>4.6962753847275538</c:v>
                </c:pt>
                <c:pt idx="925">
                  <c:v>4.8229822567002678</c:v>
                </c:pt>
                <c:pt idx="926">
                  <c:v>4.8571584279481375</c:v>
                </c:pt>
                <c:pt idx="927">
                  <c:v>4.8856430317492112</c:v>
                </c:pt>
                <c:pt idx="928">
                  <c:v>4.8421510527751295</c:v>
                </c:pt>
                <c:pt idx="929">
                  <c:v>4.726084760818031</c:v>
                </c:pt>
                <c:pt idx="930">
                  <c:v>4.7372809517845518</c:v>
                </c:pt>
                <c:pt idx="931">
                  <c:v>4.7994376198920534</c:v>
                </c:pt>
                <c:pt idx="932">
                  <c:v>4.8239209415667021</c:v>
                </c:pt>
                <c:pt idx="933">
                  <c:v>4.7418944878257268</c:v>
                </c:pt>
                <c:pt idx="934">
                  <c:v>4.6824233292593398</c:v>
                </c:pt>
                <c:pt idx="935">
                  <c:v>4.6860739992019669</c:v>
                </c:pt>
                <c:pt idx="936">
                  <c:v>4.6164520722776246</c:v>
                </c:pt>
                <c:pt idx="937">
                  <c:v>4.5427318860347041</c:v>
                </c:pt>
                <c:pt idx="938">
                  <c:v>4.4722355748569198</c:v>
                </c:pt>
                <c:pt idx="939">
                  <c:v>4.4225106709036472</c:v>
                </c:pt>
                <c:pt idx="940">
                  <c:v>4.3455890819506937</c:v>
                </c:pt>
                <c:pt idx="941">
                  <c:v>4.3470256004085028</c:v>
                </c:pt>
                <c:pt idx="942">
                  <c:v>4.425667173471302</c:v>
                </c:pt>
                <c:pt idx="943">
                  <c:v>4.5125127256334077</c:v>
                </c:pt>
                <c:pt idx="944">
                  <c:v>4.5580757033746337</c:v>
                </c:pt>
                <c:pt idx="945">
                  <c:v>4.4410899721261918</c:v>
                </c:pt>
                <c:pt idx="946">
                  <c:v>4.3775771921882392</c:v>
                </c:pt>
                <c:pt idx="947">
                  <c:v>4.3137720262209243</c:v>
                </c:pt>
                <c:pt idx="948">
                  <c:v>4.2222070180305753</c:v>
                </c:pt>
                <c:pt idx="949">
                  <c:v>4.2168097528087545</c:v>
                </c:pt>
                <c:pt idx="950">
                  <c:v>4.1114471436802127</c:v>
                </c:pt>
                <c:pt idx="951">
                  <c:v>4.0233695457451386</c:v>
                </c:pt>
                <c:pt idx="952">
                  <c:v>3.9367816635978206</c:v>
                </c:pt>
                <c:pt idx="953">
                  <c:v>3.9374656917488404</c:v>
                </c:pt>
                <c:pt idx="954">
                  <c:v>3.9437850457158565</c:v>
                </c:pt>
                <c:pt idx="955">
                  <c:v>3.9943886980537671</c:v>
                </c:pt>
                <c:pt idx="956">
                  <c:v>4.0017652682350926</c:v>
                </c:pt>
                <c:pt idx="957">
                  <c:v>4.0527623922966844</c:v>
                </c:pt>
                <c:pt idx="958">
                  <c:v>4.0809830396558509</c:v>
                </c:pt>
                <c:pt idx="959">
                  <c:v>4.1756107756725536</c:v>
                </c:pt>
                <c:pt idx="960">
                  <c:v>4.2832110550699136</c:v>
                </c:pt>
                <c:pt idx="961">
                  <c:v>4.4316415157379883</c:v>
                </c:pt>
                <c:pt idx="962">
                  <c:v>4.6262411301212927</c:v>
                </c:pt>
                <c:pt idx="963">
                  <c:v>4.6682531160243483</c:v>
                </c:pt>
                <c:pt idx="964">
                  <c:v>4.6721784469576964</c:v>
                </c:pt>
                <c:pt idx="965">
                  <c:v>4.6205254151804978</c:v>
                </c:pt>
                <c:pt idx="966">
                  <c:v>4.598659736408063</c:v>
                </c:pt>
                <c:pt idx="967">
                  <c:v>4.5864457327392492</c:v>
                </c:pt>
                <c:pt idx="968">
                  <c:v>4.5637362049035142</c:v>
                </c:pt>
                <c:pt idx="969">
                  <c:v>4.6132493155351293</c:v>
                </c:pt>
                <c:pt idx="970">
                  <c:v>4.7055585773561521</c:v>
                </c:pt>
                <c:pt idx="971">
                  <c:v>4.8345457975257125</c:v>
                </c:pt>
                <c:pt idx="972">
                  <c:v>4.8894718024426034</c:v>
                </c:pt>
                <c:pt idx="973">
                  <c:v>4.8914452035236842</c:v>
                </c:pt>
                <c:pt idx="974">
                  <c:v>4.980841357377618</c:v>
                </c:pt>
                <c:pt idx="975">
                  <c:v>5.0648280373224397</c:v>
                </c:pt>
                <c:pt idx="976">
                  <c:v>5.0986295947939286</c:v>
                </c:pt>
                <c:pt idx="977">
                  <c:v>5.0334479735229607</c:v>
                </c:pt>
                <c:pt idx="978">
                  <c:v>5.0641020064656352</c:v>
                </c:pt>
                <c:pt idx="979">
                  <c:v>5.1584788601859408</c:v>
                </c:pt>
                <c:pt idx="980">
                  <c:v>5.2200865804579362</c:v>
                </c:pt>
                <c:pt idx="981">
                  <c:v>5.2550449321274746</c:v>
                </c:pt>
                <c:pt idx="982">
                  <c:v>5.3824104434908442</c:v>
                </c:pt>
                <c:pt idx="983">
                  <c:v>5.3934174841352798</c:v>
                </c:pt>
                <c:pt idx="984">
                  <c:v>5.31581110361632</c:v>
                </c:pt>
                <c:pt idx="985">
                  <c:v>5.1948948758993883</c:v>
                </c:pt>
                <c:pt idx="986">
                  <c:v>5.1765828475630808</c:v>
                </c:pt>
                <c:pt idx="987">
                  <c:v>5.1020869382793048</c:v>
                </c:pt>
                <c:pt idx="988">
                  <c:v>5.1257356579752482</c:v>
                </c:pt>
                <c:pt idx="989">
                  <c:v>5.1970758808555182</c:v>
                </c:pt>
                <c:pt idx="990">
                  <c:v>5.3700922172002929</c:v>
                </c:pt>
                <c:pt idx="991">
                  <c:v>5.5559780947247051</c:v>
                </c:pt>
                <c:pt idx="992">
                  <c:v>5.6474210573976089</c:v>
                </c:pt>
                <c:pt idx="993">
                  <c:v>5.7033842621658435</c:v>
                </c:pt>
                <c:pt idx="994">
                  <c:v>5.6461005515498277</c:v>
                </c:pt>
                <c:pt idx="995">
                  <c:v>5.5464655896851083</c:v>
                </c:pt>
                <c:pt idx="996">
                  <c:v>5.5120549676639419</c:v>
                </c:pt>
                <c:pt idx="997">
                  <c:v>5.44807048216044</c:v>
                </c:pt>
                <c:pt idx="998">
                  <c:v>5.3567064624819345</c:v>
                </c:pt>
                <c:pt idx="999">
                  <c:v>5.2329030777281007</c:v>
                </c:pt>
                <c:pt idx="1000">
                  <c:v>5.1131186881699007</c:v>
                </c:pt>
                <c:pt idx="1001">
                  <c:v>5.0734891771770982</c:v>
                </c:pt>
                <c:pt idx="1002">
                  <c:v>5.2282168424815385</c:v>
                </c:pt>
                <c:pt idx="1003">
                  <c:v>5.4763859488345012</c:v>
                </c:pt>
                <c:pt idx="1004">
                  <c:v>5.6430430145485344</c:v>
                </c:pt>
                <c:pt idx="1005">
                  <c:v>5.7269040015379895</c:v>
                </c:pt>
                <c:pt idx="1006">
                  <c:v>5.7469643242775721</c:v>
                </c:pt>
                <c:pt idx="1007">
                  <c:v>5.6793187820602675</c:v>
                </c:pt>
                <c:pt idx="1008">
                  <c:v>5.6300386054502853</c:v>
                </c:pt>
                <c:pt idx="1009">
                  <c:v>5.6925727163494884</c:v>
                </c:pt>
                <c:pt idx="1010">
                  <c:v>5.7885502615679592</c:v>
                </c:pt>
                <c:pt idx="1011">
                  <c:v>5.8885511141263134</c:v>
                </c:pt>
                <c:pt idx="1012">
                  <c:v>5.9373214552355096</c:v>
                </c:pt>
                <c:pt idx="1013">
                  <c:v>5.954194416972781</c:v>
                </c:pt>
                <c:pt idx="1014">
                  <c:v>5.9572514599022686</c:v>
                </c:pt>
                <c:pt idx="1015">
                  <c:v>5.9573226705271543</c:v>
                </c:pt>
                <c:pt idx="1016">
                  <c:v>5.9067286965604762</c:v>
                </c:pt>
                <c:pt idx="1017">
                  <c:v>5.7808350151923813</c:v>
                </c:pt>
                <c:pt idx="1018">
                  <c:v>5.5939633200929189</c:v>
                </c:pt>
                <c:pt idx="1019">
                  <c:v>5.4174799407846832</c:v>
                </c:pt>
                <c:pt idx="1020">
                  <c:v>5.3568342740918462</c:v>
                </c:pt>
                <c:pt idx="1021">
                  <c:v>5.2879652186023396</c:v>
                </c:pt>
                <c:pt idx="1022">
                  <c:v>5.2190374655300698</c:v>
                </c:pt>
                <c:pt idx="1023">
                  <c:v>5.145827346010905</c:v>
                </c:pt>
                <c:pt idx="1024">
                  <c:v>5.0414657522238269</c:v>
                </c:pt>
                <c:pt idx="1025">
                  <c:v>4.9415866639459853</c:v>
                </c:pt>
                <c:pt idx="1026">
                  <c:v>4.9490310173423158</c:v>
                </c:pt>
                <c:pt idx="1027">
                  <c:v>4.943989989909559</c:v>
                </c:pt>
                <c:pt idx="1028">
                  <c:v>5.0205701586590816</c:v>
                </c:pt>
                <c:pt idx="1029">
                  <c:v>5.0913485727649261</c:v>
                </c:pt>
                <c:pt idx="1030">
                  <c:v>5.0938889116567045</c:v>
                </c:pt>
                <c:pt idx="1031">
                  <c:v>5.1066292225143588</c:v>
                </c:pt>
                <c:pt idx="1032">
                  <c:v>5.1372664521012279</c:v>
                </c:pt>
                <c:pt idx="1033">
                  <c:v>5.161305407440846</c:v>
                </c:pt>
                <c:pt idx="1034">
                  <c:v>5.1398131721148719</c:v>
                </c:pt>
                <c:pt idx="1035">
                  <c:v>5.1061327050637306</c:v>
                </c:pt>
                <c:pt idx="1036">
                  <c:v>5.0264934296076254</c:v>
                </c:pt>
                <c:pt idx="1037">
                  <c:v>4.9606557734463115</c:v>
                </c:pt>
                <c:pt idx="1038">
                  <c:v>4.9568832894459902</c:v>
                </c:pt>
                <c:pt idx="1039">
                  <c:v>5.005920050964809</c:v>
                </c:pt>
                <c:pt idx="1040">
                  <c:v>5.1533025426923551</c:v>
                </c:pt>
                <c:pt idx="1041">
                  <c:v>5.1404972356072589</c:v>
                </c:pt>
                <c:pt idx="1042">
                  <c:v>5.1315534934922233</c:v>
                </c:pt>
                <c:pt idx="1043">
                  <c:v>5.0949434972988099</c:v>
                </c:pt>
                <c:pt idx="1044">
                  <c:v>5.031598562173901</c:v>
                </c:pt>
                <c:pt idx="1045">
                  <c:v>4.9696158271626008</c:v>
                </c:pt>
                <c:pt idx="1046">
                  <c:v>4.8397336461425411</c:v>
                </c:pt>
                <c:pt idx="1047">
                  <c:v>4.6850642683348109</c:v>
                </c:pt>
                <c:pt idx="1048">
                  <c:v>4.5682207261415551</c:v>
                </c:pt>
                <c:pt idx="1049">
                  <c:v>4.571703928012437</c:v>
                </c:pt>
                <c:pt idx="1050">
                  <c:v>4.6591290073389677</c:v>
                </c:pt>
                <c:pt idx="1051">
                  <c:v>4.8204693404799794</c:v>
                </c:pt>
                <c:pt idx="1052">
                  <c:v>5.0372929816843568</c:v>
                </c:pt>
                <c:pt idx="1053">
                  <c:v>5.1570235242588147</c:v>
                </c:pt>
                <c:pt idx="1054">
                  <c:v>5.2924107926962547</c:v>
                </c:pt>
                <c:pt idx="1055">
                  <c:v>5.4225822144515945</c:v>
                </c:pt>
                <c:pt idx="1056">
                  <c:v>5.5129065537044317</c:v>
                </c:pt>
                <c:pt idx="1057">
                  <c:v>5.5750373580024455</c:v>
                </c:pt>
                <c:pt idx="1058">
                  <c:v>5.6210040454707864</c:v>
                </c:pt>
                <c:pt idx="1059">
                  <c:v>5.5768116538932988</c:v>
                </c:pt>
                <c:pt idx="1060">
                  <c:v>5.4242521446719127</c:v>
                </c:pt>
                <c:pt idx="1061">
                  <c:v>5.3035756729282078</c:v>
                </c:pt>
                <c:pt idx="1062">
                  <c:v>5.0870459768851681</c:v>
                </c:pt>
                <c:pt idx="1063">
                  <c:v>4.8535618925663968</c:v>
                </c:pt>
                <c:pt idx="1064">
                  <c:v>4.6907636992266424</c:v>
                </c:pt>
                <c:pt idx="1065">
                  <c:v>4.6035081044667425</c:v>
                </c:pt>
                <c:pt idx="1066">
                  <c:v>4.5604620387376533</c:v>
                </c:pt>
                <c:pt idx="1067">
                  <c:v>4.5231523473691118</c:v>
                </c:pt>
                <c:pt idx="1068">
                  <c:v>4.4413803403225369</c:v>
                </c:pt>
                <c:pt idx="1069">
                  <c:v>4.4337067843996296</c:v>
                </c:pt>
                <c:pt idx="1070">
                  <c:v>4.3629853224877486</c:v>
                </c:pt>
                <c:pt idx="1071">
                  <c:v>4.2136715022753455</c:v>
                </c:pt>
                <c:pt idx="1072">
                  <c:v>4.034251772952862</c:v>
                </c:pt>
                <c:pt idx="1073">
                  <c:v>3.84478028372172</c:v>
                </c:pt>
                <c:pt idx="1074">
                  <c:v>3.6593216166252134</c:v>
                </c:pt>
                <c:pt idx="1075">
                  <c:v>3.464459865203958</c:v>
                </c:pt>
                <c:pt idx="1076">
                  <c:v>3.2778342421650777</c:v>
                </c:pt>
                <c:pt idx="1077">
                  <c:v>3.0391528297395958</c:v>
                </c:pt>
                <c:pt idx="1078">
                  <c:v>2.9113406314692414</c:v>
                </c:pt>
                <c:pt idx="1079">
                  <c:v>2.8337884706343006</c:v>
                </c:pt>
                <c:pt idx="1080">
                  <c:v>2.7387183056893685</c:v>
                </c:pt>
                <c:pt idx="1081">
                  <c:v>2.6604715251129138</c:v>
                </c:pt>
                <c:pt idx="1082">
                  <c:v>2.5589811549902821</c:v>
                </c:pt>
                <c:pt idx="1083">
                  <c:v>2.380315467399865</c:v>
                </c:pt>
                <c:pt idx="1084">
                  <c:v>2.3138470052247553</c:v>
                </c:pt>
                <c:pt idx="1085">
                  <c:v>2.3534574933145533</c:v>
                </c:pt>
                <c:pt idx="1086">
                  <c:v>2.468246599093431</c:v>
                </c:pt>
                <c:pt idx="1087">
                  <c:v>2.5494268940385507</c:v>
                </c:pt>
                <c:pt idx="1088">
                  <c:v>2.6044301327045827</c:v>
                </c:pt>
                <c:pt idx="1089">
                  <c:v>2.7107106870129973</c:v>
                </c:pt>
                <c:pt idx="1090">
                  <c:v>2.8200927032222678</c:v>
                </c:pt>
                <c:pt idx="1091">
                  <c:v>2.9422834131796036</c:v>
                </c:pt>
                <c:pt idx="1092">
                  <c:v>3.195431613837342</c:v>
                </c:pt>
                <c:pt idx="1093">
                  <c:v>3.3326192830800752</c:v>
                </c:pt>
                <c:pt idx="1094">
                  <c:v>3.3710892060904296</c:v>
                </c:pt>
                <c:pt idx="1095">
                  <c:v>3.3892798123759289</c:v>
                </c:pt>
                <c:pt idx="1096">
                  <c:v>3.3960187661462014</c:v>
                </c:pt>
                <c:pt idx="1097">
                  <c:v>3.4011291974206976</c:v>
                </c:pt>
                <c:pt idx="1098">
                  <c:v>3.3264271029886134</c:v>
                </c:pt>
                <c:pt idx="1099">
                  <c:v>3.2932825061981563</c:v>
                </c:pt>
                <c:pt idx="1100">
                  <c:v>3.3447777520391941</c:v>
                </c:pt>
                <c:pt idx="1101">
                  <c:v>3.4549810208851084</c:v>
                </c:pt>
                <c:pt idx="1102">
                  <c:v>3.5398141380671602</c:v>
                </c:pt>
                <c:pt idx="1103">
                  <c:v>3.5256004955852642</c:v>
                </c:pt>
                <c:pt idx="1104">
                  <c:v>3.4547561237961997</c:v>
                </c:pt>
                <c:pt idx="1105">
                  <c:v>3.4208566153450191</c:v>
                </c:pt>
                <c:pt idx="1106">
                  <c:v>3.3879452424622722</c:v>
                </c:pt>
                <c:pt idx="1107">
                  <c:v>3.323509129368623</c:v>
                </c:pt>
                <c:pt idx="1108">
                  <c:v>3.2681979361754481</c:v>
                </c:pt>
                <c:pt idx="1109">
                  <c:v>3.2111073563552521</c:v>
                </c:pt>
                <c:pt idx="1110">
                  <c:v>3.1204378727501738</c:v>
                </c:pt>
                <c:pt idx="1111">
                  <c:v>3.0699765643546257</c:v>
                </c:pt>
                <c:pt idx="1112">
                  <c:v>3.0460145086291779</c:v>
                </c:pt>
                <c:pt idx="1113">
                  <c:v>3.0165492713756406</c:v>
                </c:pt>
                <c:pt idx="1114">
                  <c:v>2.9652042400978176</c:v>
                </c:pt>
                <c:pt idx="1115">
                  <c:v>2.8531068377449946</c:v>
                </c:pt>
                <c:pt idx="1116">
                  <c:v>2.7355029269332487</c:v>
                </c:pt>
                <c:pt idx="1117">
                  <c:v>2.7221131406381947</c:v>
                </c:pt>
                <c:pt idx="1118">
                  <c:v>2.694151512171326</c:v>
                </c:pt>
                <c:pt idx="1119">
                  <c:v>2.7160877418028337</c:v>
                </c:pt>
                <c:pt idx="1120">
                  <c:v>2.8340430939396595</c:v>
                </c:pt>
                <c:pt idx="1121">
                  <c:v>2.927619937871929</c:v>
                </c:pt>
                <c:pt idx="1122">
                  <c:v>2.9963795030052078</c:v>
                </c:pt>
                <c:pt idx="1123">
                  <c:v>3.0779942030679015</c:v>
                </c:pt>
                <c:pt idx="1124">
                  <c:v>3.1777751507740164</c:v>
                </c:pt>
                <c:pt idx="1125">
                  <c:v>3.2803172541882848</c:v>
                </c:pt>
                <c:pt idx="1126">
                  <c:v>3.3322603002688695</c:v>
                </c:pt>
                <c:pt idx="1127">
                  <c:v>3.360839899592631</c:v>
                </c:pt>
                <c:pt idx="1128">
                  <c:v>3.4968418356942301</c:v>
                </c:pt>
                <c:pt idx="1129">
                  <c:v>3.7830269678838588</c:v>
                </c:pt>
                <c:pt idx="1130">
                  <c:v>4.0071546229653361</c:v>
                </c:pt>
                <c:pt idx="1131">
                  <c:v>4.1726302921431833</c:v>
                </c:pt>
                <c:pt idx="1132">
                  <c:v>4.3035702769557904</c:v>
                </c:pt>
                <c:pt idx="1133">
                  <c:v>4.407552689230136</c:v>
                </c:pt>
                <c:pt idx="1134">
                  <c:v>4.4956109671576776</c:v>
                </c:pt>
                <c:pt idx="1135">
                  <c:v>4.5194298671752469</c:v>
                </c:pt>
                <c:pt idx="1136">
                  <c:v>4.5346772333678596</c:v>
                </c:pt>
                <c:pt idx="1137">
                  <c:v>4.4761615968267732</c:v>
                </c:pt>
                <c:pt idx="1138">
                  <c:v>4.4230917532722094</c:v>
                </c:pt>
                <c:pt idx="1139">
                  <c:v>4.4319303594552357</c:v>
                </c:pt>
                <c:pt idx="1140">
                  <c:v>4.4554062930397826</c:v>
                </c:pt>
                <c:pt idx="1141">
                  <c:v>4.4481113847644576</c:v>
                </c:pt>
                <c:pt idx="1142">
                  <c:v>4.3738153945883687</c:v>
                </c:pt>
                <c:pt idx="1143">
                  <c:v>4.2665876719297255</c:v>
                </c:pt>
                <c:pt idx="1144">
                  <c:v>4.289563015755534</c:v>
                </c:pt>
                <c:pt idx="1145">
                  <c:v>4.3503255819621298</c:v>
                </c:pt>
                <c:pt idx="1146">
                  <c:v>4.4267294446544154</c:v>
                </c:pt>
                <c:pt idx="1147">
                  <c:v>4.4711457793567071</c:v>
                </c:pt>
                <c:pt idx="1148">
                  <c:v>4.5013987435476253</c:v>
                </c:pt>
                <c:pt idx="1149">
                  <c:v>4.5912233615628963</c:v>
                </c:pt>
                <c:pt idx="1150">
                  <c:v>4.7072954840000927</c:v>
                </c:pt>
                <c:pt idx="1151">
                  <c:v>4.8564926659475631</c:v>
                </c:pt>
                <c:pt idx="1152">
                  <c:v>4.9701196726508297</c:v>
                </c:pt>
                <c:pt idx="1153">
                  <c:v>5.064606295857903</c:v>
                </c:pt>
                <c:pt idx="1154">
                  <c:v>5.1721752941166663</c:v>
                </c:pt>
                <c:pt idx="1155">
                  <c:v>5.3253085794109234</c:v>
                </c:pt>
                <c:pt idx="1156">
                  <c:v>5.5148884183412648</c:v>
                </c:pt>
                <c:pt idx="1157">
                  <c:v>5.6679517935041712</c:v>
                </c:pt>
                <c:pt idx="1158">
                  <c:v>5.8224820148176182</c:v>
                </c:pt>
                <c:pt idx="1159">
                  <c:v>5.9518244169275576</c:v>
                </c:pt>
                <c:pt idx="1160">
                  <c:v>5.9146213307508315</c:v>
                </c:pt>
                <c:pt idx="1161">
                  <c:v>5.8753090674563166</c:v>
                </c:pt>
                <c:pt idx="1162">
                  <c:v>5.8650039392746187</c:v>
                </c:pt>
                <c:pt idx="1163">
                  <c:v>5.7846163885613073</c:v>
                </c:pt>
                <c:pt idx="1164">
                  <c:v>5.7501241949323152</c:v>
                </c:pt>
                <c:pt idx="1165">
                  <c:v>5.7272626994779916</c:v>
                </c:pt>
                <c:pt idx="1166">
                  <c:v>5.6970853739887817</c:v>
                </c:pt>
                <c:pt idx="1167">
                  <c:v>5.6759307151543377</c:v>
                </c:pt>
                <c:pt idx="1168">
                  <c:v>5.63885956602088</c:v>
                </c:pt>
                <c:pt idx="1169">
                  <c:v>5.6766755414249586</c:v>
                </c:pt>
                <c:pt idx="1170">
                  <c:v>5.6655761703335239</c:v>
                </c:pt>
                <c:pt idx="1171">
                  <c:v>5.6240549224501581</c:v>
                </c:pt>
                <c:pt idx="1172">
                  <c:v>5.6370076330248882</c:v>
                </c:pt>
                <c:pt idx="1173">
                  <c:v>5.624508979040832</c:v>
                </c:pt>
                <c:pt idx="1174">
                  <c:v>5.603422124944216</c:v>
                </c:pt>
                <c:pt idx="1175">
                  <c:v>5.4575162696729134</c:v>
                </c:pt>
                <c:pt idx="1176">
                  <c:v>5.3633489954947322</c:v>
                </c:pt>
                <c:pt idx="1177">
                  <c:v>5.3661356189871317</c:v>
                </c:pt>
                <c:pt idx="1178">
                  <c:v>5.3540214076479149</c:v>
                </c:pt>
                <c:pt idx="1179">
                  <c:v>5.3403844171195862</c:v>
                </c:pt>
                <c:pt idx="1180">
                  <c:v>5.3484301204971976</c:v>
                </c:pt>
                <c:pt idx="1181">
                  <c:v>5.2790659772002586</c:v>
                </c:pt>
                <c:pt idx="1182">
                  <c:v>5.3278206479828327</c:v>
                </c:pt>
                <c:pt idx="1183">
                  <c:v>5.4655566442911709</c:v>
                </c:pt>
                <c:pt idx="1184">
                  <c:v>5.605514614345978</c:v>
                </c:pt>
                <c:pt idx="1185">
                  <c:v>5.7191120384905219</c:v>
                </c:pt>
                <c:pt idx="1186">
                  <c:v>5.7159850472969991</c:v>
                </c:pt>
                <c:pt idx="1187">
                  <c:v>5.7059176737938646</c:v>
                </c:pt>
                <c:pt idx="1188">
                  <c:v>5.7061887585612423</c:v>
                </c:pt>
                <c:pt idx="1189">
                  <c:v>5.6415538990771266</c:v>
                </c:pt>
                <c:pt idx="1190">
                  <c:v>5.5144024233237214</c:v>
                </c:pt>
                <c:pt idx="1191">
                  <c:v>5.4739440475010461</c:v>
                </c:pt>
                <c:pt idx="1192">
                  <c:v>5.479146890390914</c:v>
                </c:pt>
                <c:pt idx="1193">
                  <c:v>5.4371097632806631</c:v>
                </c:pt>
                <c:pt idx="1194">
                  <c:v>5.3586357311337647</c:v>
                </c:pt>
                <c:pt idx="1195">
                  <c:v>5.3041344281160088</c:v>
                </c:pt>
                <c:pt idx="1196">
                  <c:v>5.3540581335577642</c:v>
                </c:pt>
                <c:pt idx="1197">
                  <c:v>5.4641859321186468</c:v>
                </c:pt>
                <c:pt idx="1198">
                  <c:v>5.6108586716509565</c:v>
                </c:pt>
                <c:pt idx="1199">
                  <c:v>5.7015603080911044</c:v>
                </c:pt>
                <c:pt idx="1200">
                  <c:v>5.7267809239532914</c:v>
                </c:pt>
                <c:pt idx="1201">
                  <c:v>5.7401231140852031</c:v>
                </c:pt>
                <c:pt idx="1202">
                  <c:v>5.6867362198568712</c:v>
                </c:pt>
                <c:pt idx="1203">
                  <c:v>5.6515902682613302</c:v>
                </c:pt>
                <c:pt idx="1204">
                  <c:v>5.6035050768883599</c:v>
                </c:pt>
                <c:pt idx="1205">
                  <c:v>5.5351726759343167</c:v>
                </c:pt>
                <c:pt idx="1206">
                  <c:v>5.5109125345040662</c:v>
                </c:pt>
                <c:pt idx="1207">
                  <c:v>5.578558069467336</c:v>
                </c:pt>
                <c:pt idx="1208">
                  <c:v>5.5891397740355249</c:v>
                </c:pt>
                <c:pt idx="1209">
                  <c:v>5.595838539003962</c:v>
                </c:pt>
                <c:pt idx="1210">
                  <c:v>5.6590759315145336</c:v>
                </c:pt>
                <c:pt idx="1211">
                  <c:v>5.7936388162952124</c:v>
                </c:pt>
                <c:pt idx="1212">
                  <c:v>5.9817780031786718</c:v>
                </c:pt>
                <c:pt idx="1213">
                  <c:v>6.1090574374739921</c:v>
                </c:pt>
                <c:pt idx="1214">
                  <c:v>6.1436147411847521</c:v>
                </c:pt>
                <c:pt idx="1215">
                  <c:v>6.1884669331703321</c:v>
                </c:pt>
                <c:pt idx="1216">
                  <c:v>6.1709268880450718</c:v>
                </c:pt>
                <c:pt idx="1217">
                  <c:v>6.1466715911273795</c:v>
                </c:pt>
                <c:pt idx="1218">
                  <c:v>6.104080152338935</c:v>
                </c:pt>
                <c:pt idx="1219">
                  <c:v>5.9657449897628636</c:v>
                </c:pt>
                <c:pt idx="1220">
                  <c:v>5.7675131467943812</c:v>
                </c:pt>
                <c:pt idx="1221">
                  <c:v>5.5271135097153765</c:v>
                </c:pt>
                <c:pt idx="1222">
                  <c:v>5.2623529851844193</c:v>
                </c:pt>
                <c:pt idx="1223">
                  <c:v>4.9677206828699765</c:v>
                </c:pt>
                <c:pt idx="1224">
                  <c:v>4.7865197933121948</c:v>
                </c:pt>
                <c:pt idx="1225">
                  <c:v>4.5990064081676376</c:v>
                </c:pt>
                <c:pt idx="1226">
                  <c:v>4.4588983878467241</c:v>
                </c:pt>
                <c:pt idx="1227">
                  <c:v>4.4096621618717702</c:v>
                </c:pt>
                <c:pt idx="1228">
                  <c:v>4.5174507655993272</c:v>
                </c:pt>
                <c:pt idx="1229">
                  <c:v>4.6156784861966988</c:v>
                </c:pt>
                <c:pt idx="1230">
                  <c:v>4.6892715930976774</c:v>
                </c:pt>
                <c:pt idx="1231">
                  <c:v>4.7460802877418891</c:v>
                </c:pt>
                <c:pt idx="1232">
                  <c:v>4.8178573441638148</c:v>
                </c:pt>
                <c:pt idx="1233">
                  <c:v>4.9465066844012275</c:v>
                </c:pt>
                <c:pt idx="1234">
                  <c:v>5.1183925891199786</c:v>
                </c:pt>
                <c:pt idx="1235">
                  <c:v>5.2177720068675164</c:v>
                </c:pt>
                <c:pt idx="1236">
                  <c:v>5.2229968885985034</c:v>
                </c:pt>
                <c:pt idx="1237">
                  <c:v>5.2051205024513791</c:v>
                </c:pt>
                <c:pt idx="1238">
                  <c:v>5.1211920309414412</c:v>
                </c:pt>
                <c:pt idx="1239">
                  <c:v>5.0859386503343318</c:v>
                </c:pt>
                <c:pt idx="1240">
                  <c:v>5.0256352631340748</c:v>
                </c:pt>
                <c:pt idx="1241">
                  <c:v>5.0567771232901855</c:v>
                </c:pt>
                <c:pt idx="1242">
                  <c:v>5.1598508821838287</c:v>
                </c:pt>
                <c:pt idx="1243">
                  <c:v>5.1936542259462959</c:v>
                </c:pt>
                <c:pt idx="1244">
                  <c:v>5.2441277664190062</c:v>
                </c:pt>
                <c:pt idx="1245">
                  <c:v>5.300544512253123</c:v>
                </c:pt>
                <c:pt idx="1246">
                  <c:v>5.334917490156931</c:v>
                </c:pt>
                <c:pt idx="1247">
                  <c:v>5.3718388117603997</c:v>
                </c:pt>
                <c:pt idx="1248">
                  <c:v>5.3418513871190916</c:v>
                </c:pt>
                <c:pt idx="1249">
                  <c:v>5.2212983400920656</c:v>
                </c:pt>
                <c:pt idx="1250">
                  <c:v>5.1075909146919285</c:v>
                </c:pt>
                <c:pt idx="1251">
                  <c:v>4.9920523198416422</c:v>
                </c:pt>
                <c:pt idx="1252">
                  <c:v>4.9903747955590365</c:v>
                </c:pt>
                <c:pt idx="1253">
                  <c:v>5.0551611208412695</c:v>
                </c:pt>
                <c:pt idx="1254">
                  <c:v>4.9930835903168074</c:v>
                </c:pt>
                <c:pt idx="1255">
                  <c:v>4.9042786371423812</c:v>
                </c:pt>
                <c:pt idx="1256">
                  <c:v>4.8559090533883316</c:v>
                </c:pt>
                <c:pt idx="1257">
                  <c:v>4.8276757764573599</c:v>
                </c:pt>
                <c:pt idx="1258">
                  <c:v>4.8564573551936538</c:v>
                </c:pt>
                <c:pt idx="1259">
                  <c:v>5.0259130313299583</c:v>
                </c:pt>
                <c:pt idx="1260">
                  <c:v>5.1658438334439332</c:v>
                </c:pt>
                <c:pt idx="1261">
                  <c:v>5.1929487333820665</c:v>
                </c:pt>
                <c:pt idx="1262">
                  <c:v>5.1996907218335329</c:v>
                </c:pt>
                <c:pt idx="1263">
                  <c:v>5.1849817763968371</c:v>
                </c:pt>
                <c:pt idx="1264">
                  <c:v>5.185361581764961</c:v>
                </c:pt>
                <c:pt idx="1265">
                  <c:v>5.0935416528653894</c:v>
                </c:pt>
                <c:pt idx="1266">
                  <c:v>5.0443470665177594</c:v>
                </c:pt>
                <c:pt idx="1267">
                  <c:v>5.0238865793607035</c:v>
                </c:pt>
                <c:pt idx="1268">
                  <c:v>4.9627729633632303</c:v>
                </c:pt>
                <c:pt idx="1269">
                  <c:v>4.9609796586453463</c:v>
                </c:pt>
                <c:pt idx="1270">
                  <c:v>4.9176779846548913</c:v>
                </c:pt>
                <c:pt idx="1271">
                  <c:v>4.7739892518883051</c:v>
                </c:pt>
                <c:pt idx="1272">
                  <c:v>4.661406553686934</c:v>
                </c:pt>
                <c:pt idx="1273">
                  <c:v>4.578426480310525</c:v>
                </c:pt>
                <c:pt idx="1274">
                  <c:v>4.4390990672348103</c:v>
                </c:pt>
                <c:pt idx="1275">
                  <c:v>4.3511616883126596</c:v>
                </c:pt>
                <c:pt idx="1276">
                  <c:v>4.3540636977902087</c:v>
                </c:pt>
                <c:pt idx="1277">
                  <c:v>4.381186346305399</c:v>
                </c:pt>
                <c:pt idx="1278">
                  <c:v>4.3759346147801708</c:v>
                </c:pt>
                <c:pt idx="1279">
                  <c:v>4.3350687903725316</c:v>
                </c:pt>
                <c:pt idx="1280">
                  <c:v>4.2946957025729118</c:v>
                </c:pt>
                <c:pt idx="1281">
                  <c:v>4.3019045904598023</c:v>
                </c:pt>
                <c:pt idx="1282">
                  <c:v>4.2832605921288636</c:v>
                </c:pt>
                <c:pt idx="1283">
                  <c:v>4.2628574481805792</c:v>
                </c:pt>
                <c:pt idx="1284">
                  <c:v>4.2585813879076913</c:v>
                </c:pt>
                <c:pt idx="1285">
                  <c:v>4.3150529988321384</c:v>
                </c:pt>
                <c:pt idx="1286">
                  <c:v>4.4211058763085367</c:v>
                </c:pt>
                <c:pt idx="1287">
                  <c:v>4.5603475728404037</c:v>
                </c:pt>
                <c:pt idx="1288">
                  <c:v>4.6886156320112038</c:v>
                </c:pt>
                <c:pt idx="1289">
                  <c:v>4.8542480750769403</c:v>
                </c:pt>
                <c:pt idx="1290">
                  <c:v>5.0347137594629077</c:v>
                </c:pt>
                <c:pt idx="1291">
                  <c:v>5.1171995693289771</c:v>
                </c:pt>
                <c:pt idx="1292">
                  <c:v>5.2076378647679844</c:v>
                </c:pt>
                <c:pt idx="1293">
                  <c:v>5.2279005166696484</c:v>
                </c:pt>
                <c:pt idx="1294">
                  <c:v>5.183957280512864</c:v>
                </c:pt>
                <c:pt idx="1295">
                  <c:v>5.1097144887819104</c:v>
                </c:pt>
                <c:pt idx="1296">
                  <c:v>5.0537280928353701</c:v>
                </c:pt>
                <c:pt idx="1297">
                  <c:v>5.0024205164068265</c:v>
                </c:pt>
                <c:pt idx="1298">
                  <c:v>4.9797793167667068</c:v>
                </c:pt>
                <c:pt idx="1299">
                  <c:v>4.9638135409138151</c:v>
                </c:pt>
                <c:pt idx="1300">
                  <c:v>4.8338081963224635</c:v>
                </c:pt>
                <c:pt idx="1301">
                  <c:v>4.7165485783468588</c:v>
                </c:pt>
                <c:pt idx="1302">
                  <c:v>4.6705017847968051</c:v>
                </c:pt>
                <c:pt idx="1303">
                  <c:v>4.7278954581694803</c:v>
                </c:pt>
                <c:pt idx="1304">
                  <c:v>4.7589771168132966</c:v>
                </c:pt>
                <c:pt idx="1305">
                  <c:v>4.7334034250839618</c:v>
                </c:pt>
                <c:pt idx="1306">
                  <c:v>4.7265809227067921</c:v>
                </c:pt>
                <c:pt idx="1307">
                  <c:v>4.7352267088276569</c:v>
                </c:pt>
                <c:pt idx="1308">
                  <c:v>4.6760264379906822</c:v>
                </c:pt>
                <c:pt idx="1309">
                  <c:v>4.6343506624973223</c:v>
                </c:pt>
                <c:pt idx="1310">
                  <c:v>4.6473178963201001</c:v>
                </c:pt>
                <c:pt idx="1311">
                  <c:v>4.5733759682443909</c:v>
                </c:pt>
                <c:pt idx="1312">
                  <c:v>4.4246239900887003</c:v>
                </c:pt>
                <c:pt idx="1313">
                  <c:v>4.2691671232762554</c:v>
                </c:pt>
                <c:pt idx="1314">
                  <c:v>4.1735445079126263</c:v>
                </c:pt>
                <c:pt idx="1315">
                  <c:v>4.1102888092791128</c:v>
                </c:pt>
                <c:pt idx="1316">
                  <c:v>4.0916360344076574</c:v>
                </c:pt>
                <c:pt idx="1317">
                  <c:v>4.0305144187102622</c:v>
                </c:pt>
                <c:pt idx="1318">
                  <c:v>4.029458067927945</c:v>
                </c:pt>
                <c:pt idx="1319">
                  <c:v>4.0202652864757651</c:v>
                </c:pt>
                <c:pt idx="1320">
                  <c:v>4.0819296131942373</c:v>
                </c:pt>
                <c:pt idx="1321">
                  <c:v>4.2225781443178798</c:v>
                </c:pt>
                <c:pt idx="1322">
                  <c:v>4.3649165432112973</c:v>
                </c:pt>
                <c:pt idx="1323">
                  <c:v>4.5432824404771495</c:v>
                </c:pt>
                <c:pt idx="1324">
                  <c:v>4.7229154274118832</c:v>
                </c:pt>
                <c:pt idx="1325">
                  <c:v>4.831639694923096</c:v>
                </c:pt>
                <c:pt idx="1326">
                  <c:v>4.899111192542831</c:v>
                </c:pt>
                <c:pt idx="1327">
                  <c:v>4.9776817663108019</c:v>
                </c:pt>
                <c:pt idx="1328">
                  <c:v>5.011673713865104</c:v>
                </c:pt>
                <c:pt idx="1329">
                  <c:v>5.0026972567383021</c:v>
                </c:pt>
                <c:pt idx="1330">
                  <c:v>5.0667903766460425</c:v>
                </c:pt>
                <c:pt idx="1331">
                  <c:v>5.1775819599335628</c:v>
                </c:pt>
                <c:pt idx="1332">
                  <c:v>5.2421258139403601</c:v>
                </c:pt>
                <c:pt idx="1333">
                  <c:v>5.2808252455744258</c:v>
                </c:pt>
                <c:pt idx="1334">
                  <c:v>5.2583195424012148</c:v>
                </c:pt>
                <c:pt idx="1335">
                  <c:v>5.2830421901775377</c:v>
                </c:pt>
                <c:pt idx="1336">
                  <c:v>5.2922769752752297</c:v>
                </c:pt>
                <c:pt idx="1337">
                  <c:v>5.329879083636504</c:v>
                </c:pt>
                <c:pt idx="1338">
                  <c:v>5.3961636667274151</c:v>
                </c:pt>
                <c:pt idx="1339">
                  <c:v>5.4466653002173055</c:v>
                </c:pt>
                <c:pt idx="1340">
                  <c:v>5.5055259079127383</c:v>
                </c:pt>
                <c:pt idx="1341">
                  <c:v>5.5442957772341162</c:v>
                </c:pt>
                <c:pt idx="1342">
                  <c:v>5.6146265895850789</c:v>
                </c:pt>
                <c:pt idx="1343">
                  <c:v>5.6668631901924504</c:v>
                </c:pt>
                <c:pt idx="1344">
                  <c:v>5.6530815494668207</c:v>
                </c:pt>
                <c:pt idx="1345">
                  <c:v>5.7215290200178304</c:v>
                </c:pt>
                <c:pt idx="1346">
                  <c:v>5.798844144732203</c:v>
                </c:pt>
                <c:pt idx="1347">
                  <c:v>5.806066349069936</c:v>
                </c:pt>
                <c:pt idx="1348">
                  <c:v>5.8221797068977672</c:v>
                </c:pt>
                <c:pt idx="1349">
                  <c:v>5.8680530537290814</c:v>
                </c:pt>
                <c:pt idx="1350">
                  <c:v>5.9133230679542423</c:v>
                </c:pt>
                <c:pt idx="1351">
                  <c:v>6.0084627126883889</c:v>
                </c:pt>
                <c:pt idx="1352">
                  <c:v>6.0176114345585505</c:v>
                </c:pt>
                <c:pt idx="1353">
                  <c:v>5.9835945266603821</c:v>
                </c:pt>
                <c:pt idx="1354">
                  <c:v>5.9466405167353011</c:v>
                </c:pt>
                <c:pt idx="1355">
                  <c:v>5.9432307068584755</c:v>
                </c:pt>
                <c:pt idx="1356">
                  <c:v>5.9299959475331816</c:v>
                </c:pt>
                <c:pt idx="1357">
                  <c:v>5.898492142658748</c:v>
                </c:pt>
                <c:pt idx="1358">
                  <c:v>5.9546790618535255</c:v>
                </c:pt>
                <c:pt idx="1359">
                  <c:v>6.0643112450958032</c:v>
                </c:pt>
                <c:pt idx="1360">
                  <c:v>6.1302413208926669</c:v>
                </c:pt>
                <c:pt idx="1361">
                  <c:v>6.2615884125332295</c:v>
                </c:pt>
                <c:pt idx="1362">
                  <c:v>6.3839580902986208</c:v>
                </c:pt>
                <c:pt idx="1363">
                  <c:v>6.4416676927339145</c:v>
                </c:pt>
                <c:pt idx="1364">
                  <c:v>6.4509712239578327</c:v>
                </c:pt>
                <c:pt idx="1365">
                  <c:v>6.4145925441558633</c:v>
                </c:pt>
                <c:pt idx="1366">
                  <c:v>6.3961771769959723</c:v>
                </c:pt>
                <c:pt idx="1367">
                  <c:v>6.4004259925534681</c:v>
                </c:pt>
                <c:pt idx="1368">
                  <c:v>6.3927403455878924</c:v>
                </c:pt>
                <c:pt idx="1369">
                  <c:v>6.3474616349714896</c:v>
                </c:pt>
                <c:pt idx="1370">
                  <c:v>6.3341115071732927</c:v>
                </c:pt>
                <c:pt idx="1371">
                  <c:v>6.2890265101232146</c:v>
                </c:pt>
                <c:pt idx="1372">
                  <c:v>6.2966334712066292</c:v>
                </c:pt>
                <c:pt idx="1373">
                  <c:v>6.2893140450909613</c:v>
                </c:pt>
                <c:pt idx="1374">
                  <c:v>6.2958458434801221</c:v>
                </c:pt>
                <c:pt idx="1375">
                  <c:v>6.3020458662772523</c:v>
                </c:pt>
                <c:pt idx="1376">
                  <c:v>6.2858318328772809</c:v>
                </c:pt>
                <c:pt idx="1377">
                  <c:v>6.3323701523887301</c:v>
                </c:pt>
                <c:pt idx="1378">
                  <c:v>6.3492351888912193</c:v>
                </c:pt>
                <c:pt idx="1379">
                  <c:v>6.4238642245414619</c:v>
                </c:pt>
                <c:pt idx="1380">
                  <c:v>6.4292695075772661</c:v>
                </c:pt>
                <c:pt idx="1381">
                  <c:v>6.393584550971811</c:v>
                </c:pt>
                <c:pt idx="1382">
                  <c:v>6.338272231661553</c:v>
                </c:pt>
                <c:pt idx="1383">
                  <c:v>6.3115249939192308</c:v>
                </c:pt>
                <c:pt idx="1384">
                  <c:v>6.2933057622511335</c:v>
                </c:pt>
                <c:pt idx="1385">
                  <c:v>6.236875629735998</c:v>
                </c:pt>
                <c:pt idx="1386">
                  <c:v>6.2272276888455611</c:v>
                </c:pt>
                <c:pt idx="1387">
                  <c:v>6.173840047201316</c:v>
                </c:pt>
                <c:pt idx="1388">
                  <c:v>6.1818531632165961</c:v>
                </c:pt>
                <c:pt idx="1389">
                  <c:v>6.1459525691296033</c:v>
                </c:pt>
                <c:pt idx="1390">
                  <c:v>6.1662896055170275</c:v>
                </c:pt>
                <c:pt idx="1391">
                  <c:v>6.1378694105955294</c:v>
                </c:pt>
                <c:pt idx="1392">
                  <c:v>6.0764967416245934</c:v>
                </c:pt>
                <c:pt idx="1393">
                  <c:v>6.0629708940437714</c:v>
                </c:pt>
                <c:pt idx="1394">
                  <c:v>5.9890963767291128</c:v>
                </c:pt>
                <c:pt idx="1395">
                  <c:v>5.9389460320331047</c:v>
                </c:pt>
                <c:pt idx="1396">
                  <c:v>5.8296037528563476</c:v>
                </c:pt>
                <c:pt idx="1397">
                  <c:v>5.7610477953243819</c:v>
                </c:pt>
                <c:pt idx="1398">
                  <c:v>5.696651023349494</c:v>
                </c:pt>
                <c:pt idx="1399">
                  <c:v>5.6450502308883168</c:v>
                </c:pt>
                <c:pt idx="1400">
                  <c:v>5.5538745100703215</c:v>
                </c:pt>
                <c:pt idx="1401">
                  <c:v>5.4900961091305422</c:v>
                </c:pt>
                <c:pt idx="1402">
                  <c:v>5.3852554966692674</c:v>
                </c:pt>
                <c:pt idx="1403">
                  <c:v>5.2787123447239308</c:v>
                </c:pt>
                <c:pt idx="1404">
                  <c:v>5.1531597666349329</c:v>
                </c:pt>
                <c:pt idx="1405">
                  <c:v>4.9946724977798205</c:v>
                </c:pt>
                <c:pt idx="1406">
                  <c:v>4.8601640376040276</c:v>
                </c:pt>
                <c:pt idx="1407">
                  <c:v>4.7886785648173706</c:v>
                </c:pt>
                <c:pt idx="1408">
                  <c:v>4.8005027001148264</c:v>
                </c:pt>
                <c:pt idx="1409">
                  <c:v>4.8309149551702912</c:v>
                </c:pt>
                <c:pt idx="1410">
                  <c:v>4.7923434208273363</c:v>
                </c:pt>
                <c:pt idx="1411">
                  <c:v>4.7939188613006296</c:v>
                </c:pt>
                <c:pt idx="1412">
                  <c:v>4.8594911216140249</c:v>
                </c:pt>
                <c:pt idx="1413">
                  <c:v>4.8153355609705635</c:v>
                </c:pt>
                <c:pt idx="1414">
                  <c:v>4.6306198031267156</c:v>
                </c:pt>
                <c:pt idx="1415">
                  <c:v>4.4644670331666987</c:v>
                </c:pt>
                <c:pt idx="1416">
                  <c:v>4.3344214616313295</c:v>
                </c:pt>
                <c:pt idx="1417">
                  <c:v>4.2299747013795708</c:v>
                </c:pt>
                <c:pt idx="1418">
                  <c:v>4.2654806166503256</c:v>
                </c:pt>
                <c:pt idx="1419">
                  <c:v>4.300817446839444</c:v>
                </c:pt>
                <c:pt idx="1420">
                  <c:v>4.3157707495301612</c:v>
                </c:pt>
                <c:pt idx="1421">
                  <c:v>4.2552071677236807</c:v>
                </c:pt>
                <c:pt idx="1422">
                  <c:v>4.1447629119403882</c:v>
                </c:pt>
                <c:pt idx="1423">
                  <c:v>4.0188719880878159</c:v>
                </c:pt>
                <c:pt idx="1424">
                  <c:v>3.8872060925406537</c:v>
                </c:pt>
                <c:pt idx="1425">
                  <c:v>3.8211800697730829</c:v>
                </c:pt>
                <c:pt idx="1426">
                  <c:v>3.8015710928480559</c:v>
                </c:pt>
                <c:pt idx="1427">
                  <c:v>3.8054636242750295</c:v>
                </c:pt>
                <c:pt idx="1428">
                  <c:v>3.8958248067483208</c:v>
                </c:pt>
                <c:pt idx="1429">
                  <c:v>4.0277443383845934</c:v>
                </c:pt>
                <c:pt idx="1430">
                  <c:v>4.0789221217401153</c:v>
                </c:pt>
                <c:pt idx="1431">
                  <c:v>4.1244054825348737</c:v>
                </c:pt>
                <c:pt idx="1432">
                  <c:v>4.2466326683925075</c:v>
                </c:pt>
                <c:pt idx="1433">
                  <c:v>4.3047347062931953</c:v>
                </c:pt>
                <c:pt idx="1434">
                  <c:v>4.3123351079111245</c:v>
                </c:pt>
                <c:pt idx="1435">
                  <c:v>4.2690889569484636</c:v>
                </c:pt>
                <c:pt idx="1436">
                  <c:v>4.2235951776615401</c:v>
                </c:pt>
                <c:pt idx="1437">
                  <c:v>4.2462410388724701</c:v>
                </c:pt>
                <c:pt idx="1438">
                  <c:v>4.3072534658847532</c:v>
                </c:pt>
                <c:pt idx="1439">
                  <c:v>4.3774939288880592</c:v>
                </c:pt>
                <c:pt idx="1440">
                  <c:v>4.4630379604427395</c:v>
                </c:pt>
                <c:pt idx="1441">
                  <c:v>4.5067139130596292</c:v>
                </c:pt>
                <c:pt idx="1442">
                  <c:v>4.5333321798673412</c:v>
                </c:pt>
                <c:pt idx="1443">
                  <c:v>4.5812974223793423</c:v>
                </c:pt>
                <c:pt idx="1444">
                  <c:v>4.575900153185251</c:v>
                </c:pt>
                <c:pt idx="1445">
                  <c:v>4.6010737327664337</c:v>
                </c:pt>
                <c:pt idx="1446">
                  <c:v>4.7404252386686414</c:v>
                </c:pt>
                <c:pt idx="1447">
                  <c:v>4.9277302312967848</c:v>
                </c:pt>
                <c:pt idx="1448">
                  <c:v>5.1811812288019858</c:v>
                </c:pt>
                <c:pt idx="1449">
                  <c:v>5.3614309958674351</c:v>
                </c:pt>
                <c:pt idx="1450">
                  <c:v>5.4359724330388426</c:v>
                </c:pt>
                <c:pt idx="1451">
                  <c:v>5.417308924850019</c:v>
                </c:pt>
                <c:pt idx="1452">
                  <c:v>5.4843755652462516</c:v>
                </c:pt>
                <c:pt idx="1453">
                  <c:v>5.5273569345618094</c:v>
                </c:pt>
                <c:pt idx="1454">
                  <c:v>5.5649082527060063</c:v>
                </c:pt>
                <c:pt idx="1455">
                  <c:v>5.6566357419963982</c:v>
                </c:pt>
                <c:pt idx="1456">
                  <c:v>5.6576726600761491</c:v>
                </c:pt>
                <c:pt idx="1457">
                  <c:v>5.7374948870490448</c:v>
                </c:pt>
                <c:pt idx="1458">
                  <c:v>5.7881360430045126</c:v>
                </c:pt>
                <c:pt idx="1459">
                  <c:v>5.8238975639403483</c:v>
                </c:pt>
                <c:pt idx="1460">
                  <c:v>5.7082673295347242</c:v>
                </c:pt>
                <c:pt idx="1461">
                  <c:v>5.7013233568784125</c:v>
                </c:pt>
                <c:pt idx="1462">
                  <c:v>5.6566518044122107</c:v>
                </c:pt>
                <c:pt idx="1463">
                  <c:v>5.6159105142452868</c:v>
                </c:pt>
                <c:pt idx="1464">
                  <c:v>5.5282561655329987</c:v>
                </c:pt>
                <c:pt idx="1465">
                  <c:v>5.3967943748403631</c:v>
                </c:pt>
                <c:pt idx="1466">
                  <c:v>5.2852803773353791</c:v>
                </c:pt>
                <c:pt idx="1467">
                  <c:v>5.172671600934672</c:v>
                </c:pt>
                <c:pt idx="1468">
                  <c:v>5.0841132766653221</c:v>
                </c:pt>
                <c:pt idx="1469">
                  <c:v>4.9816764779614582</c:v>
                </c:pt>
                <c:pt idx="1470">
                  <c:v>4.8608810407400487</c:v>
                </c:pt>
                <c:pt idx="1471">
                  <c:v>4.7758999427248385</c:v>
                </c:pt>
                <c:pt idx="1472">
                  <c:v>4.6918269018647578</c:v>
                </c:pt>
                <c:pt idx="1473">
                  <c:v>4.6679937470352453</c:v>
                </c:pt>
                <c:pt idx="1474">
                  <c:v>4.6748666687582991</c:v>
                </c:pt>
                <c:pt idx="1475">
                  <c:v>4.668303582513408</c:v>
                </c:pt>
                <c:pt idx="1476">
                  <c:v>4.6693350418144863</c:v>
                </c:pt>
                <c:pt idx="1477">
                  <c:v>4.5990602411785204</c:v>
                </c:pt>
                <c:pt idx="1478">
                  <c:v>4.5558801235777828</c:v>
                </c:pt>
                <c:pt idx="1479">
                  <c:v>4.6203720291886219</c:v>
                </c:pt>
                <c:pt idx="1480">
                  <c:v>4.7185752024772931</c:v>
                </c:pt>
                <c:pt idx="1481">
                  <c:v>4.7802359524653202</c:v>
                </c:pt>
                <c:pt idx="1482">
                  <c:v>4.7301123400686498</c:v>
                </c:pt>
                <c:pt idx="1483">
                  <c:v>4.7215757961142035</c:v>
                </c:pt>
                <c:pt idx="1484">
                  <c:v>4.6776330502247836</c:v>
                </c:pt>
                <c:pt idx="1485">
                  <c:v>4.646666823062696</c:v>
                </c:pt>
                <c:pt idx="1486">
                  <c:v>4.6479930218450365</c:v>
                </c:pt>
                <c:pt idx="1487">
                  <c:v>4.6622438918460531</c:v>
                </c:pt>
                <c:pt idx="1488">
                  <c:v>4.6678130207252524</c:v>
                </c:pt>
                <c:pt idx="1489">
                  <c:v>4.6079713688386832</c:v>
                </c:pt>
                <c:pt idx="1490">
                  <c:v>4.5116884738469922</c:v>
                </c:pt>
                <c:pt idx="1491">
                  <c:v>4.468435105472679</c:v>
                </c:pt>
                <c:pt idx="1492">
                  <c:v>4.4075082717996619</c:v>
                </c:pt>
                <c:pt idx="1493">
                  <c:v>4.3703997147237956</c:v>
                </c:pt>
                <c:pt idx="1494">
                  <c:v>4.3491244736238563</c:v>
                </c:pt>
                <c:pt idx="1495">
                  <c:v>4.3128334701118423</c:v>
                </c:pt>
                <c:pt idx="1496">
                  <c:v>4.354681074952742</c:v>
                </c:pt>
                <c:pt idx="1497">
                  <c:v>4.3349664952931413</c:v>
                </c:pt>
                <c:pt idx="1498">
                  <c:v>4.39651617688508</c:v>
                </c:pt>
                <c:pt idx="1499">
                  <c:v>4.4780944499673794</c:v>
                </c:pt>
                <c:pt idx="1500">
                  <c:v>4.5654558812611246</c:v>
                </c:pt>
                <c:pt idx="1501">
                  <c:v>4.6961133592041797</c:v>
                </c:pt>
                <c:pt idx="1502">
                  <c:v>4.7417112536643007</c:v>
                </c:pt>
                <c:pt idx="1503">
                  <c:v>4.6999478483314769</c:v>
                </c:pt>
                <c:pt idx="1504">
                  <c:v>4.6012985613088588</c:v>
                </c:pt>
                <c:pt idx="1505">
                  <c:v>4.5365419002946519</c:v>
                </c:pt>
                <c:pt idx="1506">
                  <c:v>4.4494271048476026</c:v>
                </c:pt>
                <c:pt idx="1507">
                  <c:v>4.3326876811169299</c:v>
                </c:pt>
                <c:pt idx="1508">
                  <c:v>4.214463961943558</c:v>
                </c:pt>
                <c:pt idx="1509">
                  <c:v>4.10679139268131</c:v>
                </c:pt>
                <c:pt idx="1510">
                  <c:v>4.0957875370004473</c:v>
                </c:pt>
                <c:pt idx="1511">
                  <c:v>4.1743609693401469</c:v>
                </c:pt>
                <c:pt idx="1512">
                  <c:v>4.253203118995823</c:v>
                </c:pt>
                <c:pt idx="1513">
                  <c:v>4.4183957974805992</c:v>
                </c:pt>
                <c:pt idx="1514">
                  <c:v>4.6119915337853481</c:v>
                </c:pt>
                <c:pt idx="1515">
                  <c:v>4.6904680484475385</c:v>
                </c:pt>
                <c:pt idx="1516">
                  <c:v>4.7994917506299428</c:v>
                </c:pt>
                <c:pt idx="1517">
                  <c:v>4.8872073106409726</c:v>
                </c:pt>
                <c:pt idx="1518">
                  <c:v>4.9823416485710714</c:v>
                </c:pt>
                <c:pt idx="1519">
                  <c:v>5.1242100262507195</c:v>
                </c:pt>
                <c:pt idx="1520">
                  <c:v>5.1906590111435884</c:v>
                </c:pt>
                <c:pt idx="1521">
                  <c:v>5.3380795983962281</c:v>
                </c:pt>
                <c:pt idx="1522">
                  <c:v>5.4870224315971594</c:v>
                </c:pt>
                <c:pt idx="1523">
                  <c:v>5.6326119871995175</c:v>
                </c:pt>
                <c:pt idx="1524">
                  <c:v>5.7638326464861649</c:v>
                </c:pt>
                <c:pt idx="1525">
                  <c:v>5.9841933520000152</c:v>
                </c:pt>
                <c:pt idx="1526">
                  <c:v>6.0680686853416841</c:v>
                </c:pt>
                <c:pt idx="1527">
                  <c:v>6.0624752803604496</c:v>
                </c:pt>
                <c:pt idx="1528">
                  <c:v>6.0182752302927849</c:v>
                </c:pt>
                <c:pt idx="1529">
                  <c:v>6.0151362153562831</c:v>
                </c:pt>
                <c:pt idx="1530">
                  <c:v>6.0560447101997577</c:v>
                </c:pt>
                <c:pt idx="1531">
                  <c:v>6.0422615746970827</c:v>
                </c:pt>
                <c:pt idx="1532">
                  <c:v>6.034383918405684</c:v>
                </c:pt>
                <c:pt idx="1533">
                  <c:v>5.940477926919451</c:v>
                </c:pt>
                <c:pt idx="1534">
                  <c:v>5.8232958339065082</c:v>
                </c:pt>
                <c:pt idx="1535">
                  <c:v>5.6793511810942157</c:v>
                </c:pt>
                <c:pt idx="1536">
                  <c:v>5.6125166165132772</c:v>
                </c:pt>
                <c:pt idx="1537">
                  <c:v>5.5484465445511031</c:v>
                </c:pt>
                <c:pt idx="1538">
                  <c:v>5.4787205334449123</c:v>
                </c:pt>
                <c:pt idx="1539">
                  <c:v>5.4404263952051268</c:v>
                </c:pt>
                <c:pt idx="1540">
                  <c:v>5.3954997336666759</c:v>
                </c:pt>
                <c:pt idx="1541">
                  <c:v>5.3574413725650816</c:v>
                </c:pt>
                <c:pt idx="1542">
                  <c:v>5.3870743922538491</c:v>
                </c:pt>
                <c:pt idx="1543">
                  <c:v>5.4959570453379039</c:v>
                </c:pt>
                <c:pt idx="1544">
                  <c:v>5.6185580302793658</c:v>
                </c:pt>
                <c:pt idx="1545">
                  <c:v>5.6455019108394717</c:v>
                </c:pt>
                <c:pt idx="1546">
                  <c:v>5.6825519081847453</c:v>
                </c:pt>
                <c:pt idx="1547">
                  <c:v>5.7147350806314297</c:v>
                </c:pt>
                <c:pt idx="1548">
                  <c:v>5.7236709951872937</c:v>
                </c:pt>
                <c:pt idx="1549">
                  <c:v>5.6252594502742044</c:v>
                </c:pt>
                <c:pt idx="1550">
                  <c:v>5.5109541570110254</c:v>
                </c:pt>
                <c:pt idx="1551">
                  <c:v>5.4061282054319353</c:v>
                </c:pt>
                <c:pt idx="1552">
                  <c:v>5.4086223462706329</c:v>
                </c:pt>
                <c:pt idx="1553">
                  <c:v>5.4632308885556133</c:v>
                </c:pt>
                <c:pt idx="1554">
                  <c:v>5.6073718354456066</c:v>
                </c:pt>
                <c:pt idx="1555">
                  <c:v>5.7154851759308611</c:v>
                </c:pt>
                <c:pt idx="1556">
                  <c:v>5.9147568380183353</c:v>
                </c:pt>
                <c:pt idx="1557">
                  <c:v>6.159039298059434</c:v>
                </c:pt>
                <c:pt idx="1558">
                  <c:v>6.4886078535413487</c:v>
                </c:pt>
                <c:pt idx="1559">
                  <c:v>6.791990153912975</c:v>
                </c:pt>
                <c:pt idx="1560">
                  <c:v>7.0206843009401716</c:v>
                </c:pt>
                <c:pt idx="1561">
                  <c:v>7.2897182932679296</c:v>
                </c:pt>
                <c:pt idx="1562">
                  <c:v>7.3428259035968422</c:v>
                </c:pt>
                <c:pt idx="1563">
                  <c:v>7.3082258789877095</c:v>
                </c:pt>
                <c:pt idx="1564">
                  <c:v>7.2080496853622513</c:v>
                </c:pt>
                <c:pt idx="1565">
                  <c:v>7.1030580749515986</c:v>
                </c:pt>
                <c:pt idx="1566">
                  <c:v>7.0993392634602959</c:v>
                </c:pt>
                <c:pt idx="1567">
                  <c:v>7.0855393016269019</c:v>
                </c:pt>
                <c:pt idx="1568">
                  <c:v>7.149920756168239</c:v>
                </c:pt>
                <c:pt idx="1569">
                  <c:v>7.1462267956285492</c:v>
                </c:pt>
                <c:pt idx="1570">
                  <c:v>7.1140074157256556</c:v>
                </c:pt>
                <c:pt idx="1571">
                  <c:v>7.0189867875063303</c:v>
                </c:pt>
                <c:pt idx="1572">
                  <c:v>6.9216929025366554</c:v>
                </c:pt>
                <c:pt idx="1573">
                  <c:v>6.9231931311253128</c:v>
                </c:pt>
                <c:pt idx="1574">
                  <c:v>7.0070089471099051</c:v>
                </c:pt>
                <c:pt idx="1575">
                  <c:v>7.0673282437443596</c:v>
                </c:pt>
                <c:pt idx="1576">
                  <c:v>7.0645735942080092</c:v>
                </c:pt>
                <c:pt idx="1577">
                  <c:v>7.0656626775246174</c:v>
                </c:pt>
                <c:pt idx="1578">
                  <c:v>6.9333865934103844</c:v>
                </c:pt>
                <c:pt idx="1579">
                  <c:v>6.7582599443553564</c:v>
                </c:pt>
                <c:pt idx="1580">
                  <c:v>6.5413230930348387</c:v>
                </c:pt>
                <c:pt idx="1581">
                  <c:v>6.3786763672522326</c:v>
                </c:pt>
                <c:pt idx="1582">
                  <c:v>6.2689574709173383</c:v>
                </c:pt>
                <c:pt idx="1583">
                  <c:v>6.2444319300173117</c:v>
                </c:pt>
                <c:pt idx="1584">
                  <c:v>6.2325802319446248</c:v>
                </c:pt>
                <c:pt idx="1585">
                  <c:v>6.169420938776093</c:v>
                </c:pt>
                <c:pt idx="1586">
                  <c:v>6.0748357496306564</c:v>
                </c:pt>
                <c:pt idx="1587">
                  <c:v>6.0039011318194353</c:v>
                </c:pt>
                <c:pt idx="1588">
                  <c:v>5.8799734485882507</c:v>
                </c:pt>
                <c:pt idx="1589">
                  <c:v>5.8146164171199937</c:v>
                </c:pt>
                <c:pt idx="1590">
                  <c:v>5.7386372140370536</c:v>
                </c:pt>
                <c:pt idx="1591">
                  <c:v>5.6944343558845549</c:v>
                </c:pt>
                <c:pt idx="1592">
                  <c:v>5.7129032244944886</c:v>
                </c:pt>
                <c:pt idx="1593">
                  <c:v>5.7810740923122284</c:v>
                </c:pt>
                <c:pt idx="1594">
                  <c:v>5.8593931994867052</c:v>
                </c:pt>
                <c:pt idx="1595">
                  <c:v>5.922981315789853</c:v>
                </c:pt>
                <c:pt idx="1596">
                  <c:v>5.9362015561554582</c:v>
                </c:pt>
                <c:pt idx="1597">
                  <c:v>6.0133062545800957</c:v>
                </c:pt>
                <c:pt idx="1598">
                  <c:v>6.1883296443508282</c:v>
                </c:pt>
                <c:pt idx="1599">
                  <c:v>6.2740063810607802</c:v>
                </c:pt>
                <c:pt idx="1600">
                  <c:v>6.1691513866935228</c:v>
                </c:pt>
                <c:pt idx="1601">
                  <c:v>6.1620416135984932</c:v>
                </c:pt>
                <c:pt idx="1602">
                  <c:v>6.1164898428079306</c:v>
                </c:pt>
                <c:pt idx="1603">
                  <c:v>6.0395234788871832</c:v>
                </c:pt>
                <c:pt idx="1604">
                  <c:v>6.0399539148094084</c:v>
                </c:pt>
                <c:pt idx="1605">
                  <c:v>6.0605623739876489</c:v>
                </c:pt>
                <c:pt idx="1606">
                  <c:v>6.1294867273078175</c:v>
                </c:pt>
                <c:pt idx="1607">
                  <c:v>6.1701873401594893</c:v>
                </c:pt>
                <c:pt idx="1608">
                  <c:v>6.2068821783788133</c:v>
                </c:pt>
                <c:pt idx="1609">
                  <c:v>6.1615690130880783</c:v>
                </c:pt>
                <c:pt idx="1610">
                  <c:v>6.1580881173816779</c:v>
                </c:pt>
                <c:pt idx="1611">
                  <c:v>6.0621719942341548</c:v>
                </c:pt>
                <c:pt idx="1612">
                  <c:v>5.9588629001665812</c:v>
                </c:pt>
                <c:pt idx="1613">
                  <c:v>5.8407499285696431</c:v>
                </c:pt>
                <c:pt idx="1614">
                  <c:v>5.81642888847583</c:v>
                </c:pt>
                <c:pt idx="1615">
                  <c:v>5.8599735445213925</c:v>
                </c:pt>
                <c:pt idx="1616">
                  <c:v>5.8888436279125047</c:v>
                </c:pt>
                <c:pt idx="1617">
                  <c:v>5.87622391851618</c:v>
                </c:pt>
                <c:pt idx="1618">
                  <c:v>5.9106452139297661</c:v>
                </c:pt>
                <c:pt idx="1619">
                  <c:v>5.8973719853029047</c:v>
                </c:pt>
                <c:pt idx="1620">
                  <c:v>5.8978039380838201</c:v>
                </c:pt>
                <c:pt idx="1621">
                  <c:v>5.9147469311732621</c:v>
                </c:pt>
                <c:pt idx="1622">
                  <c:v>5.841893726830989</c:v>
                </c:pt>
                <c:pt idx="1623">
                  <c:v>5.7960284003430607</c:v>
                </c:pt>
                <c:pt idx="1624">
                  <c:v>5.7572193613177092</c:v>
                </c:pt>
                <c:pt idx="1625">
                  <c:v>5.7118248070015749</c:v>
                </c:pt>
                <c:pt idx="1626">
                  <c:v>5.6202712421301859</c:v>
                </c:pt>
                <c:pt idx="1627">
                  <c:v>5.5594440030858285</c:v>
                </c:pt>
                <c:pt idx="1628">
                  <c:v>5.533255684440241</c:v>
                </c:pt>
                <c:pt idx="1629">
                  <c:v>5.4818643036830759</c:v>
                </c:pt>
                <c:pt idx="1630">
                  <c:v>5.4122762850611261</c:v>
                </c:pt>
                <c:pt idx="1631">
                  <c:v>5.2868879026868871</c:v>
                </c:pt>
                <c:pt idx="1632">
                  <c:v>5.152102123558234</c:v>
                </c:pt>
                <c:pt idx="1633">
                  <c:v>5.0413908110077985</c:v>
                </c:pt>
                <c:pt idx="1634">
                  <c:v>4.9637987758242481</c:v>
                </c:pt>
                <c:pt idx="1635">
                  <c:v>4.9357647676134526</c:v>
                </c:pt>
                <c:pt idx="1636">
                  <c:v>4.9335129206441364</c:v>
                </c:pt>
                <c:pt idx="1637">
                  <c:v>4.9153405190324158</c:v>
                </c:pt>
                <c:pt idx="1638">
                  <c:v>4.9156559977100134</c:v>
                </c:pt>
                <c:pt idx="1639">
                  <c:v>4.8980803785807492</c:v>
                </c:pt>
                <c:pt idx="1640">
                  <c:v>4.871353561241027</c:v>
                </c:pt>
                <c:pt idx="1641">
                  <c:v>4.7927644295491962</c:v>
                </c:pt>
                <c:pt idx="1642">
                  <c:v>4.7519948830754286</c:v>
                </c:pt>
                <c:pt idx="1643">
                  <c:v>4.7760646478542226</c:v>
                </c:pt>
                <c:pt idx="1644">
                  <c:v>4.8600021058004597</c:v>
                </c:pt>
                <c:pt idx="1645">
                  <c:v>4.912084988012297</c:v>
                </c:pt>
                <c:pt idx="1646">
                  <c:v>4.9347072015940379</c:v>
                </c:pt>
                <c:pt idx="1647">
                  <c:v>4.9264582918140141</c:v>
                </c:pt>
                <c:pt idx="1648">
                  <c:v>4.973568852766955</c:v>
                </c:pt>
                <c:pt idx="1649">
                  <c:v>4.9446221746638876</c:v>
                </c:pt>
                <c:pt idx="1650">
                  <c:v>4.8868564966285115</c:v>
                </c:pt>
                <c:pt idx="1651">
                  <c:v>4.8700468427452934</c:v>
                </c:pt>
                <c:pt idx="1652">
                  <c:v>4.8640880773255635</c:v>
                </c:pt>
                <c:pt idx="1653">
                  <c:v>4.9897486528322146</c:v>
                </c:pt>
                <c:pt idx="1654">
                  <c:v>5.0041757026347398</c:v>
                </c:pt>
                <c:pt idx="1655">
                  <c:v>5.0155921750149668</c:v>
                </c:pt>
                <c:pt idx="1656">
                  <c:v>5.0506275301494412</c:v>
                </c:pt>
                <c:pt idx="1657">
                  <c:v>5.0958523431389748</c:v>
                </c:pt>
                <c:pt idx="1658">
                  <c:v>5.1610184534425514</c:v>
                </c:pt>
                <c:pt idx="1659">
                  <c:v>5.2350822328932072</c:v>
                </c:pt>
                <c:pt idx="1660">
                  <c:v>5.2481047798363996</c:v>
                </c:pt>
                <c:pt idx="1661">
                  <c:v>5.1974981301759255</c:v>
                </c:pt>
                <c:pt idx="1662">
                  <c:v>5.1510457479666343</c:v>
                </c:pt>
                <c:pt idx="1663">
                  <c:v>5.1066891748270882</c:v>
                </c:pt>
                <c:pt idx="1664">
                  <c:v>4.9369991153196695</c:v>
                </c:pt>
                <c:pt idx="1665">
                  <c:v>4.8038474239433793</c:v>
                </c:pt>
                <c:pt idx="1666">
                  <c:v>4.6979377149486803</c:v>
                </c:pt>
                <c:pt idx="1667">
                  <c:v>4.5656356007733736</c:v>
                </c:pt>
                <c:pt idx="1668">
                  <c:v>4.4869099791109699</c:v>
                </c:pt>
                <c:pt idx="1669">
                  <c:v>4.4556321306217992</c:v>
                </c:pt>
                <c:pt idx="1670">
                  <c:v>4.4842170373004304</c:v>
                </c:pt>
                <c:pt idx="1671">
                  <c:v>4.4812120230673749</c:v>
                </c:pt>
                <c:pt idx="1672">
                  <c:v>4.4796175429143981</c:v>
                </c:pt>
                <c:pt idx="1673">
                  <c:v>4.5060908581514827</c:v>
                </c:pt>
                <c:pt idx="1674">
                  <c:v>4.5472028550339036</c:v>
                </c:pt>
                <c:pt idx="1675">
                  <c:v>4.630538971939135</c:v>
                </c:pt>
                <c:pt idx="1676">
                  <c:v>4.5933472835618865</c:v>
                </c:pt>
                <c:pt idx="1677">
                  <c:v>4.507904359293784</c:v>
                </c:pt>
                <c:pt idx="1678">
                  <c:v>4.417346548018668</c:v>
                </c:pt>
                <c:pt idx="1679">
                  <c:v>4.3038303671169462</c:v>
                </c:pt>
                <c:pt idx="1680">
                  <c:v>4.1973093760877624</c:v>
                </c:pt>
                <c:pt idx="1681">
                  <c:v>4.0747876079175489</c:v>
                </c:pt>
                <c:pt idx="1682">
                  <c:v>3.9506432527030615</c:v>
                </c:pt>
                <c:pt idx="1683">
                  <c:v>4.0174317391286642</c:v>
                </c:pt>
                <c:pt idx="1684">
                  <c:v>4.0751719171354459</c:v>
                </c:pt>
                <c:pt idx="1685">
                  <c:v>4.2001595168911097</c:v>
                </c:pt>
                <c:pt idx="1686">
                  <c:v>4.2786017580434823</c:v>
                </c:pt>
                <c:pt idx="1687">
                  <c:v>4.2806024350000254</c:v>
                </c:pt>
                <c:pt idx="1688">
                  <c:v>4.2872715289134566</c:v>
                </c:pt>
                <c:pt idx="1689">
                  <c:v>4.3391173776215028</c:v>
                </c:pt>
                <c:pt idx="1690">
                  <c:v>4.3925914682241896</c:v>
                </c:pt>
                <c:pt idx="1691">
                  <c:v>4.4162672289171292</c:v>
                </c:pt>
                <c:pt idx="1692">
                  <c:v>4.4760118628470593</c:v>
                </c:pt>
                <c:pt idx="1693">
                  <c:v>4.5592847276680963</c:v>
                </c:pt>
                <c:pt idx="1694">
                  <c:v>4.588743354557467</c:v>
                </c:pt>
                <c:pt idx="1695">
                  <c:v>4.5854543957927394</c:v>
                </c:pt>
                <c:pt idx="1696">
                  <c:v>4.6170515479788543</c:v>
                </c:pt>
                <c:pt idx="1697">
                  <c:v>4.7480334299740283</c:v>
                </c:pt>
                <c:pt idx="1698">
                  <c:v>4.9269265716353363</c:v>
                </c:pt>
                <c:pt idx="1699">
                  <c:v>5.0404243891956977</c:v>
                </c:pt>
                <c:pt idx="1700">
                  <c:v>5.1192514103662283</c:v>
                </c:pt>
                <c:pt idx="1701">
                  <c:v>5.1532565649225353</c:v>
                </c:pt>
                <c:pt idx="1702">
                  <c:v>5.2592465551898995</c:v>
                </c:pt>
                <c:pt idx="1703">
                  <c:v>5.3746759686955654</c:v>
                </c:pt>
                <c:pt idx="1704">
                  <c:v>5.4172206684535427</c:v>
                </c:pt>
                <c:pt idx="1705">
                  <c:v>5.4055129602930903</c:v>
                </c:pt>
                <c:pt idx="1706">
                  <c:v>5.3679274621902957</c:v>
                </c:pt>
                <c:pt idx="1707">
                  <c:v>5.40414014509106</c:v>
                </c:pt>
                <c:pt idx="1708">
                  <c:v>5.4466764646180064</c:v>
                </c:pt>
                <c:pt idx="1709">
                  <c:v>5.4673500193595359</c:v>
                </c:pt>
                <c:pt idx="1710">
                  <c:v>5.4806227094592961</c:v>
                </c:pt>
                <c:pt idx="1711">
                  <c:v>5.4784136361122879</c:v>
                </c:pt>
                <c:pt idx="1712">
                  <c:v>5.5364073875340871</c:v>
                </c:pt>
                <c:pt idx="1713">
                  <c:v>5.6169609848981121</c:v>
                </c:pt>
                <c:pt idx="1714">
                  <c:v>5.6553997172830117</c:v>
                </c:pt>
                <c:pt idx="1715">
                  <c:v>5.7570137053915271</c:v>
                </c:pt>
                <c:pt idx="1716">
                  <c:v>5.9334600858188544</c:v>
                </c:pt>
                <c:pt idx="1717">
                  <c:v>6.0377665122253905</c:v>
                </c:pt>
                <c:pt idx="1718">
                  <c:v>6.0665791868598067</c:v>
                </c:pt>
                <c:pt idx="1719">
                  <c:v>6.0631852882901818</c:v>
                </c:pt>
                <c:pt idx="1720">
                  <c:v>6.0073671246792548</c:v>
                </c:pt>
                <c:pt idx="1721">
                  <c:v>5.8228824971698376</c:v>
                </c:pt>
                <c:pt idx="1722">
                  <c:v>5.6843011795070302</c:v>
                </c:pt>
                <c:pt idx="1723">
                  <c:v>5.5279020846053051</c:v>
                </c:pt>
                <c:pt idx="1724">
                  <c:v>5.3567997895930421</c:v>
                </c:pt>
                <c:pt idx="1725">
                  <c:v>5.2214178000215918</c:v>
                </c:pt>
                <c:pt idx="1726">
                  <c:v>5.1782274103483523</c:v>
                </c:pt>
                <c:pt idx="1727">
                  <c:v>5.1618178483269475</c:v>
                </c:pt>
                <c:pt idx="1728">
                  <c:v>5.2155161178239489</c:v>
                </c:pt>
                <c:pt idx="1729">
                  <c:v>5.3528855157048971</c:v>
                </c:pt>
                <c:pt idx="1730">
                  <c:v>5.4903596755304989</c:v>
                </c:pt>
                <c:pt idx="1731">
                  <c:v>5.6174182650367008</c:v>
                </c:pt>
                <c:pt idx="1732">
                  <c:v>5.7053123153278911</c:v>
                </c:pt>
                <c:pt idx="1733">
                  <c:v>5.7002934891403205</c:v>
                </c:pt>
                <c:pt idx="1734">
                  <c:v>5.6831575862018635</c:v>
                </c:pt>
                <c:pt idx="1735">
                  <c:v>5.6525736814343173</c:v>
                </c:pt>
                <c:pt idx="1736">
                  <c:v>5.6454622374850283</c:v>
                </c:pt>
                <c:pt idx="1737">
                  <c:v>5.6949119231527474</c:v>
                </c:pt>
                <c:pt idx="1738">
                  <c:v>5.7418591455589771</c:v>
                </c:pt>
                <c:pt idx="1739">
                  <c:v>5.7269918751852273</c:v>
                </c:pt>
                <c:pt idx="1740">
                  <c:v>5.6225264979771854</c:v>
                </c:pt>
                <c:pt idx="1741">
                  <c:v>5.4557273904057668</c:v>
                </c:pt>
                <c:pt idx="1742">
                  <c:v>5.3694186367748777</c:v>
                </c:pt>
                <c:pt idx="1743">
                  <c:v>5.3830844129718658</c:v>
                </c:pt>
                <c:pt idx="1744">
                  <c:v>5.5318100778642476</c:v>
                </c:pt>
                <c:pt idx="1745">
                  <c:v>5.6851713985048651</c:v>
                </c:pt>
                <c:pt idx="1746">
                  <c:v>5.8059461612620318</c:v>
                </c:pt>
                <c:pt idx="1747">
                  <c:v>5.9013749998184446</c:v>
                </c:pt>
                <c:pt idx="1748">
                  <c:v>6.0160269644777848</c:v>
                </c:pt>
                <c:pt idx="1749">
                  <c:v>6.0945972234511014</c:v>
                </c:pt>
                <c:pt idx="1750">
                  <c:v>6.1790617975932243</c:v>
                </c:pt>
                <c:pt idx="1751">
                  <c:v>6.24159851461736</c:v>
                </c:pt>
                <c:pt idx="1752">
                  <c:v>6.1669357739366459</c:v>
                </c:pt>
                <c:pt idx="1753">
                  <c:v>6.1093502433675333</c:v>
                </c:pt>
                <c:pt idx="1754">
                  <c:v>6.0671695852568917</c:v>
                </c:pt>
                <c:pt idx="1755">
                  <c:v>6.0441236682124133</c:v>
                </c:pt>
                <c:pt idx="1756">
                  <c:v>6.0333690438225256</c:v>
                </c:pt>
                <c:pt idx="1757">
                  <c:v>6.0072449406769959</c:v>
                </c:pt>
                <c:pt idx="1758">
                  <c:v>5.9634651795925686</c:v>
                </c:pt>
                <c:pt idx="1759">
                  <c:v>5.9200417348942622</c:v>
                </c:pt>
                <c:pt idx="1760">
                  <c:v>6.0247023365145296</c:v>
                </c:pt>
                <c:pt idx="1761">
                  <c:v>6.2012105092409469</c:v>
                </c:pt>
                <c:pt idx="1762">
                  <c:v>6.2705258532472623</c:v>
                </c:pt>
                <c:pt idx="1763">
                  <c:v>6.3448113394442629</c:v>
                </c:pt>
                <c:pt idx="1764">
                  <c:v>6.4011166979658265</c:v>
                </c:pt>
                <c:pt idx="1765">
                  <c:v>6.4133524322982955</c:v>
                </c:pt>
                <c:pt idx="1766">
                  <c:v>6.4315935869615259</c:v>
                </c:pt>
                <c:pt idx="1767">
                  <c:v>6.5799966863378456</c:v>
                </c:pt>
                <c:pt idx="1768">
                  <c:v>6.7712127047783959</c:v>
                </c:pt>
                <c:pt idx="1769">
                  <c:v>6.870422639176434</c:v>
                </c:pt>
                <c:pt idx="1770">
                  <c:v>6.9277752169762206</c:v>
                </c:pt>
                <c:pt idx="1771">
                  <c:v>6.9529067599590402</c:v>
                </c:pt>
                <c:pt idx="1772">
                  <c:v>7.0721993310912472</c:v>
                </c:pt>
                <c:pt idx="1773">
                  <c:v>7.2708970406480846</c:v>
                </c:pt>
                <c:pt idx="1774">
                  <c:v>7.418652185445457</c:v>
                </c:pt>
                <c:pt idx="1775">
                  <c:v>7.4910890151536416</c:v>
                </c:pt>
                <c:pt idx="1776">
                  <c:v>7.5394967574740734</c:v>
                </c:pt>
                <c:pt idx="1777">
                  <c:v>7.5985516707140102</c:v>
                </c:pt>
                <c:pt idx="1778">
                  <c:v>7.6687825212324476</c:v>
                </c:pt>
                <c:pt idx="1779">
                  <c:v>7.6643599920316232</c:v>
                </c:pt>
                <c:pt idx="1780">
                  <c:v>7.6097223750276139</c:v>
                </c:pt>
                <c:pt idx="1781">
                  <c:v>7.5283515395722214</c:v>
                </c:pt>
                <c:pt idx="1782">
                  <c:v>7.4732853680692752</c:v>
                </c:pt>
                <c:pt idx="1783">
                  <c:v>7.4405353788871658</c:v>
                </c:pt>
                <c:pt idx="1784">
                  <c:v>7.4887232258348773</c:v>
                </c:pt>
                <c:pt idx="1785">
                  <c:v>7.4510630029012965</c:v>
                </c:pt>
                <c:pt idx="1786">
                  <c:v>7.3120766003485409</c:v>
                </c:pt>
                <c:pt idx="1787">
                  <c:v>7.2291518043820879</c:v>
                </c:pt>
                <c:pt idx="1788">
                  <c:v>7.213106010654931</c:v>
                </c:pt>
                <c:pt idx="1789">
                  <c:v>7.1120528218545909</c:v>
                </c:pt>
                <c:pt idx="1790">
                  <c:v>6.9702256806229599</c:v>
                </c:pt>
                <c:pt idx="1791">
                  <c:v>6.8532459910947976</c:v>
                </c:pt>
                <c:pt idx="1792">
                  <c:v>6.7486832685816331</c:v>
                </c:pt>
                <c:pt idx="1793">
                  <c:v>6.7010476497836269</c:v>
                </c:pt>
                <c:pt idx="1794">
                  <c:v>6.6905899375340461</c:v>
                </c:pt>
                <c:pt idx="1795">
                  <c:v>6.6410603426423398</c:v>
                </c:pt>
                <c:pt idx="1796">
                  <c:v>6.5577378510032576</c:v>
                </c:pt>
                <c:pt idx="1797">
                  <c:v>6.4383654241641759</c:v>
                </c:pt>
                <c:pt idx="1798">
                  <c:v>6.3091271948598209</c:v>
                </c:pt>
                <c:pt idx="1799">
                  <c:v>6.3025400450837665</c:v>
                </c:pt>
                <c:pt idx="1800">
                  <c:v>6.2761023402725948</c:v>
                </c:pt>
                <c:pt idx="1801">
                  <c:v>6.2778915351253257</c:v>
                </c:pt>
                <c:pt idx="1802">
                  <c:v>6.2067660031746952</c:v>
                </c:pt>
                <c:pt idx="1803">
                  <c:v>6.0721935942619067</c:v>
                </c:pt>
                <c:pt idx="1804">
                  <c:v>6.0003362918253744</c:v>
                </c:pt>
                <c:pt idx="1805">
                  <c:v>6.0085402458392254</c:v>
                </c:pt>
                <c:pt idx="1806">
                  <c:v>6.0954932279950826</c:v>
                </c:pt>
                <c:pt idx="1807">
                  <c:v>6.1607051824264891</c:v>
                </c:pt>
                <c:pt idx="1808">
                  <c:v>6.2164016747136817</c:v>
                </c:pt>
                <c:pt idx="1809">
                  <c:v>6.2184237909667326</c:v>
                </c:pt>
                <c:pt idx="1810">
                  <c:v>6.168668696362162</c:v>
                </c:pt>
                <c:pt idx="1811">
                  <c:v>6.0656572302026559</c:v>
                </c:pt>
                <c:pt idx="1812">
                  <c:v>6.0472037939896195</c:v>
                </c:pt>
                <c:pt idx="1813">
                  <c:v>6.0152958674398072</c:v>
                </c:pt>
                <c:pt idx="1814">
                  <c:v>5.9316135420186269</c:v>
                </c:pt>
                <c:pt idx="1815">
                  <c:v>5.9031362188764271</c:v>
                </c:pt>
                <c:pt idx="1816">
                  <c:v>5.9061309451532127</c:v>
                </c:pt>
                <c:pt idx="1817">
                  <c:v>5.8928943439978765</c:v>
                </c:pt>
                <c:pt idx="1818">
                  <c:v>5.9187603790885177</c:v>
                </c:pt>
                <c:pt idx="1819">
                  <c:v>5.9826320607395829</c:v>
                </c:pt>
                <c:pt idx="1820">
                  <c:v>5.936156977833952</c:v>
                </c:pt>
                <c:pt idx="1821">
                  <c:v>5.9281210032362104</c:v>
                </c:pt>
                <c:pt idx="1822">
                  <c:v>5.9563339186664193</c:v>
                </c:pt>
                <c:pt idx="1823">
                  <c:v>6.0367376539315831</c:v>
                </c:pt>
                <c:pt idx="1824">
                  <c:v>6.0695022881438545</c:v>
                </c:pt>
                <c:pt idx="1825">
                  <c:v>6.1230549490727997</c:v>
                </c:pt>
                <c:pt idx="1826">
                  <c:v>6.1844988228512543</c:v>
                </c:pt>
                <c:pt idx="1827">
                  <c:v>6.2553393273478388</c:v>
                </c:pt>
                <c:pt idx="1828">
                  <c:v>6.351878058967916</c:v>
                </c:pt>
                <c:pt idx="1829">
                  <c:v>6.3725749160633987</c:v>
                </c:pt>
                <c:pt idx="1830">
                  <c:v>6.2306394946665602</c:v>
                </c:pt>
                <c:pt idx="1831">
                  <c:v>6.059988835399496</c:v>
                </c:pt>
                <c:pt idx="1832">
                  <c:v>5.9345171353314479</c:v>
                </c:pt>
                <c:pt idx="1833">
                  <c:v>5.9804871605511565</c:v>
                </c:pt>
                <c:pt idx="1834">
                  <c:v>6.0350606926698003</c:v>
                </c:pt>
                <c:pt idx="1835">
                  <c:v>6.0367479248776332</c:v>
                </c:pt>
                <c:pt idx="1836">
                  <c:v>5.9766001319369169</c:v>
                </c:pt>
                <c:pt idx="1837">
                  <c:v>5.9373801974738978</c:v>
                </c:pt>
                <c:pt idx="1838">
                  <c:v>5.8833544117685861</c:v>
                </c:pt>
                <c:pt idx="1839">
                  <c:v>5.8365449185316329</c:v>
                </c:pt>
                <c:pt idx="1840">
                  <c:v>5.7631044904349187</c:v>
                </c:pt>
                <c:pt idx="1841">
                  <c:v>5.6984762639809476</c:v>
                </c:pt>
                <c:pt idx="1842">
                  <c:v>5.5662699208726369</c:v>
                </c:pt>
                <c:pt idx="1843">
                  <c:v>5.561187687110861</c:v>
                </c:pt>
                <c:pt idx="1844">
                  <c:v>5.5616658848481091</c:v>
                </c:pt>
                <c:pt idx="1845">
                  <c:v>5.5871248500840833</c:v>
                </c:pt>
                <c:pt idx="1846">
                  <c:v>5.6117789228457404</c:v>
                </c:pt>
                <c:pt idx="1847">
                  <c:v>5.6690875356511583</c:v>
                </c:pt>
                <c:pt idx="1848">
                  <c:v>5.6885663659549923</c:v>
                </c:pt>
                <c:pt idx="1849">
                  <c:v>5.7113059085382343</c:v>
                </c:pt>
                <c:pt idx="1850">
                  <c:v>5.7690499354683293</c:v>
                </c:pt>
                <c:pt idx="1851">
                  <c:v>5.9163913421313907</c:v>
                </c:pt>
                <c:pt idx="1852">
                  <c:v>6.0999220550869673</c:v>
                </c:pt>
                <c:pt idx="1853">
                  <c:v>6.2335678322723398</c:v>
                </c:pt>
                <c:pt idx="1854">
                  <c:v>6.3186545901817937</c:v>
                </c:pt>
                <c:pt idx="1855">
                  <c:v>6.3590545827466967</c:v>
                </c:pt>
                <c:pt idx="1856">
                  <c:v>6.3561277245797685</c:v>
                </c:pt>
                <c:pt idx="1857">
                  <c:v>6.3397963106272135</c:v>
                </c:pt>
                <c:pt idx="1858">
                  <c:v>6.317011378969009</c:v>
                </c:pt>
                <c:pt idx="1859">
                  <c:v>6.3189816994532881</c:v>
                </c:pt>
                <c:pt idx="1860">
                  <c:v>6.2495542192656526</c:v>
                </c:pt>
                <c:pt idx="1861">
                  <c:v>6.1693753194330867</c:v>
                </c:pt>
                <c:pt idx="1862">
                  <c:v>6.1300483975353011</c:v>
                </c:pt>
                <c:pt idx="1863">
                  <c:v>6.1535237078206082</c:v>
                </c:pt>
                <c:pt idx="1864">
                  <c:v>6.1362260893451914</c:v>
                </c:pt>
                <c:pt idx="1865">
                  <c:v>6.1323891728305417</c:v>
                </c:pt>
                <c:pt idx="1866">
                  <c:v>6.2196948552718867</c:v>
                </c:pt>
                <c:pt idx="1867">
                  <c:v>6.2869152391376426</c:v>
                </c:pt>
                <c:pt idx="1868">
                  <c:v>6.3472606897903585</c:v>
                </c:pt>
                <c:pt idx="1869">
                  <c:v>6.40942315081882</c:v>
                </c:pt>
                <c:pt idx="1870">
                  <c:v>6.4437700153999478</c:v>
                </c:pt>
                <c:pt idx="1871">
                  <c:v>6.4159323892743716</c:v>
                </c:pt>
                <c:pt idx="1872">
                  <c:v>6.3957154988264344</c:v>
                </c:pt>
                <c:pt idx="1873">
                  <c:v>6.3768987971839515</c:v>
                </c:pt>
                <c:pt idx="1874">
                  <c:v>6.3721577610308291</c:v>
                </c:pt>
                <c:pt idx="1875">
                  <c:v>6.3490266395154986</c:v>
                </c:pt>
                <c:pt idx="1876">
                  <c:v>6.2449568283829926</c:v>
                </c:pt>
                <c:pt idx="1877">
                  <c:v>6.2470374372979718</c:v>
                </c:pt>
                <c:pt idx="1878">
                  <c:v>6.267428739349783</c:v>
                </c:pt>
                <c:pt idx="1879">
                  <c:v>6.3036023632189488</c:v>
                </c:pt>
                <c:pt idx="1880">
                  <c:v>6.2722291117460278</c:v>
                </c:pt>
                <c:pt idx="1881">
                  <c:v>6.1914951662754856</c:v>
                </c:pt>
                <c:pt idx="1882">
                  <c:v>6.1130788798295619</c:v>
                </c:pt>
                <c:pt idx="1883">
                  <c:v>6.0772901182441341</c:v>
                </c:pt>
                <c:pt idx="1884">
                  <c:v>6.0414466748024971</c:v>
                </c:pt>
                <c:pt idx="1885">
                  <c:v>6.0529510423676367</c:v>
                </c:pt>
                <c:pt idx="1886">
                  <c:v>6.0003666625452441</c:v>
                </c:pt>
                <c:pt idx="1887">
                  <c:v>6.031803434285929</c:v>
                </c:pt>
                <c:pt idx="1888">
                  <c:v>6.0388694004206593</c:v>
                </c:pt>
                <c:pt idx="1889">
                  <c:v>6.0649881141661446</c:v>
                </c:pt>
                <c:pt idx="1890">
                  <c:v>6.1622715462846509</c:v>
                </c:pt>
                <c:pt idx="1891">
                  <c:v>6.2061409193096102</c:v>
                </c:pt>
                <c:pt idx="1892">
                  <c:v>6.2651969357298247</c:v>
                </c:pt>
                <c:pt idx="1893">
                  <c:v>6.3843468787985111</c:v>
                </c:pt>
                <c:pt idx="1894">
                  <c:v>6.6164323041338262</c:v>
                </c:pt>
                <c:pt idx="1895">
                  <c:v>6.8805384678402932</c:v>
                </c:pt>
                <c:pt idx="1896">
                  <c:v>7.0742561405708306</c:v>
                </c:pt>
                <c:pt idx="1897">
                  <c:v>7.1486318451793913</c:v>
                </c:pt>
                <c:pt idx="1898">
                  <c:v>7.1788567764117088</c:v>
                </c:pt>
                <c:pt idx="1899">
                  <c:v>7.1406304108217595</c:v>
                </c:pt>
                <c:pt idx="1900">
                  <c:v>7.0487350110060687</c:v>
                </c:pt>
                <c:pt idx="1901">
                  <c:v>6.9111000970193457</c:v>
                </c:pt>
                <c:pt idx="1902">
                  <c:v>6.717683247980867</c:v>
                </c:pt>
                <c:pt idx="1903">
                  <c:v>6.5852219424126393</c:v>
                </c:pt>
                <c:pt idx="1904">
                  <c:v>6.5150285615183448</c:v>
                </c:pt>
                <c:pt idx="1905">
                  <c:v>6.4994206701296786</c:v>
                </c:pt>
                <c:pt idx="1906">
                  <c:v>6.4972498873528126</c:v>
                </c:pt>
                <c:pt idx="1907">
                  <c:v>6.5562106197018784</c:v>
                </c:pt>
                <c:pt idx="1908">
                  <c:v>6.5853585255695704</c:v>
                </c:pt>
                <c:pt idx="1909">
                  <c:v>6.625203220719551</c:v>
                </c:pt>
                <c:pt idx="1910">
                  <c:v>6.6286651385606046</c:v>
                </c:pt>
                <c:pt idx="1911">
                  <c:v>6.6618940382018268</c:v>
                </c:pt>
                <c:pt idx="1912">
                  <c:v>6.7556381554566638</c:v>
                </c:pt>
                <c:pt idx="1913">
                  <c:v>6.6826436406775906</c:v>
                </c:pt>
                <c:pt idx="1914">
                  <c:v>6.5902264533305246</c:v>
                </c:pt>
                <c:pt idx="1915">
                  <c:v>6.4917133067459538</c:v>
                </c:pt>
                <c:pt idx="1916">
                  <c:v>6.31916638292636</c:v>
                </c:pt>
                <c:pt idx="1917">
                  <c:v>6.1341835087283165</c:v>
                </c:pt>
                <c:pt idx="1918">
                  <c:v>6.0250176011944934</c:v>
                </c:pt>
                <c:pt idx="1919">
                  <c:v>5.9182705821055084</c:v>
                </c:pt>
                <c:pt idx="1920">
                  <c:v>5.7680924164847198</c:v>
                </c:pt>
                <c:pt idx="1921">
                  <c:v>5.6783395445832809</c:v>
                </c:pt>
                <c:pt idx="1922">
                  <c:v>5.5500901492338039</c:v>
                </c:pt>
                <c:pt idx="1923">
                  <c:v>5.5217716777174077</c:v>
                </c:pt>
                <c:pt idx="1924">
                  <c:v>5.4924332908980755</c:v>
                </c:pt>
                <c:pt idx="1925">
                  <c:v>5.5081373283864421</c:v>
                </c:pt>
                <c:pt idx="1926">
                  <c:v>5.6148800687040854</c:v>
                </c:pt>
                <c:pt idx="1927">
                  <c:v>5.7533072867040769</c:v>
                </c:pt>
                <c:pt idx="1928">
                  <c:v>5.8539555862684747</c:v>
                </c:pt>
                <c:pt idx="1929">
                  <c:v>5.9783230939556775</c:v>
                </c:pt>
                <c:pt idx="1930">
                  <c:v>6.0750046766691437</c:v>
                </c:pt>
                <c:pt idx="1931">
                  <c:v>6.2127589512041599</c:v>
                </c:pt>
                <c:pt idx="1932">
                  <c:v>6.2545452457895934</c:v>
                </c:pt>
                <c:pt idx="1933">
                  <c:v>6.30817040739079</c:v>
                </c:pt>
                <c:pt idx="1934">
                  <c:v>6.4498501630073353</c:v>
                </c:pt>
                <c:pt idx="1935">
                  <c:v>6.5514005799129693</c:v>
                </c:pt>
                <c:pt idx="1936">
                  <c:v>6.6182620762693949</c:v>
                </c:pt>
                <c:pt idx="1937">
                  <c:v>6.6481318248373471</c:v>
                </c:pt>
                <c:pt idx="1938">
                  <c:v>6.7372727257427076</c:v>
                </c:pt>
                <c:pt idx="1939">
                  <c:v>6.9163993144937219</c:v>
                </c:pt>
                <c:pt idx="1940">
                  <c:v>7.1015412641318054</c:v>
                </c:pt>
                <c:pt idx="1941">
                  <c:v>7.2729307651249711</c:v>
                </c:pt>
                <c:pt idx="1942">
                  <c:v>7.3572639838113085</c:v>
                </c:pt>
                <c:pt idx="1943">
                  <c:v>7.3905597601928417</c:v>
                </c:pt>
                <c:pt idx="1944">
                  <c:v>7.4745746608648593</c:v>
                </c:pt>
                <c:pt idx="1945">
                  <c:v>7.4527172508308137</c:v>
                </c:pt>
                <c:pt idx="1946">
                  <c:v>7.4155330472960328</c:v>
                </c:pt>
                <c:pt idx="1947">
                  <c:v>7.3710482037298686</c:v>
                </c:pt>
                <c:pt idx="1948">
                  <c:v>7.3068529703286274</c:v>
                </c:pt>
                <c:pt idx="1949">
                  <c:v>7.332423905409116</c:v>
                </c:pt>
                <c:pt idx="1950">
                  <c:v>7.2000660846996913</c:v>
                </c:pt>
                <c:pt idx="1951">
                  <c:v>7.0253717128555175</c:v>
                </c:pt>
                <c:pt idx="1952">
                  <c:v>6.8944537166517463</c:v>
                </c:pt>
                <c:pt idx="1953">
                  <c:v>6.695550812410592</c:v>
                </c:pt>
                <c:pt idx="1954">
                  <c:v>6.537733224208357</c:v>
                </c:pt>
                <c:pt idx="1955">
                  <c:v>6.397027613785145</c:v>
                </c:pt>
                <c:pt idx="1956">
                  <c:v>6.291460567065327</c:v>
                </c:pt>
                <c:pt idx="1957">
                  <c:v>6.2030495653522495</c:v>
                </c:pt>
                <c:pt idx="1958">
                  <c:v>6.1168918240315628</c:v>
                </c:pt>
                <c:pt idx="1959">
                  <c:v>6.0669739815051535</c:v>
                </c:pt>
                <c:pt idx="1960">
                  <c:v>6.0238692681408743</c:v>
                </c:pt>
                <c:pt idx="1961">
                  <c:v>6.0426936643883318</c:v>
                </c:pt>
                <c:pt idx="1962">
                  <c:v>6.1368832012136787</c:v>
                </c:pt>
                <c:pt idx="1963">
                  <c:v>6.2701325561781189</c:v>
                </c:pt>
                <c:pt idx="1964">
                  <c:v>6.259809803089353</c:v>
                </c:pt>
                <c:pt idx="1965">
                  <c:v>6.1802020399114435</c:v>
                </c:pt>
                <c:pt idx="1966">
                  <c:v>6.0577963616948045</c:v>
                </c:pt>
                <c:pt idx="1967">
                  <c:v>5.942003803672435</c:v>
                </c:pt>
                <c:pt idx="1968">
                  <c:v>5.9038750103662219</c:v>
                </c:pt>
                <c:pt idx="1969">
                  <c:v>5.8635693569216603</c:v>
                </c:pt>
                <c:pt idx="1970">
                  <c:v>5.7840290294606431</c:v>
                </c:pt>
                <c:pt idx="1971">
                  <c:v>5.7942988214372768</c:v>
                </c:pt>
                <c:pt idx="1972">
                  <c:v>5.7954014332441455</c:v>
                </c:pt>
                <c:pt idx="1973">
                  <c:v>5.839934986315459</c:v>
                </c:pt>
                <c:pt idx="1974">
                  <c:v>5.9404500184570717</c:v>
                </c:pt>
                <c:pt idx="1975">
                  <c:v>6.008594306542812</c:v>
                </c:pt>
                <c:pt idx="1976">
                  <c:v>6.0280796027498109</c:v>
                </c:pt>
                <c:pt idx="1977">
                  <c:v>6.1325341890901361</c:v>
                </c:pt>
                <c:pt idx="1978">
                  <c:v>6.1852816400557185</c:v>
                </c:pt>
                <c:pt idx="1979">
                  <c:v>6.1756950559291708</c:v>
                </c:pt>
                <c:pt idx="1980">
                  <c:v>6.2190124056825589</c:v>
                </c:pt>
                <c:pt idx="1981">
                  <c:v>6.3122195094299585</c:v>
                </c:pt>
                <c:pt idx="1982">
                  <c:v>6.3511785571414503</c:v>
                </c:pt>
                <c:pt idx="1983">
                  <c:v>6.4332430026053755</c:v>
                </c:pt>
                <c:pt idx="1984">
                  <c:v>6.5885953076677524</c:v>
                </c:pt>
                <c:pt idx="1985">
                  <c:v>6.6695487522358254</c:v>
                </c:pt>
                <c:pt idx="1986">
                  <c:v>6.7682977978696224</c:v>
                </c:pt>
                <c:pt idx="1987">
                  <c:v>6.7538217304917545</c:v>
                </c:pt>
                <c:pt idx="1988">
                  <c:v>6.7978400029779724</c:v>
                </c:pt>
                <c:pt idx="1989">
                  <c:v>6.8118511650147342</c:v>
                </c:pt>
                <c:pt idx="1990">
                  <c:v>6.8468150934456755</c:v>
                </c:pt>
                <c:pt idx="1991">
                  <c:v>6.8918474282990321</c:v>
                </c:pt>
                <c:pt idx="1992">
                  <c:v>6.9202161385084766</c:v>
                </c:pt>
                <c:pt idx="1993">
                  <c:v>6.8945564946847728</c:v>
                </c:pt>
                <c:pt idx="1994">
                  <c:v>6.8748757561959559</c:v>
                </c:pt>
                <c:pt idx="1995">
                  <c:v>6.9126018785472922</c:v>
                </c:pt>
                <c:pt idx="1996">
                  <c:v>6.9600296229949095</c:v>
                </c:pt>
                <c:pt idx="1997">
                  <c:v>7.0733655566683611</c:v>
                </c:pt>
                <c:pt idx="1998">
                  <c:v>7.231697522331423</c:v>
                </c:pt>
                <c:pt idx="1999">
                  <c:v>7.3537545449183339</c:v>
                </c:pt>
                <c:pt idx="2000">
                  <c:v>7.497064356129755</c:v>
                </c:pt>
                <c:pt idx="2001">
                  <c:v>7.6110877578418208</c:v>
                </c:pt>
                <c:pt idx="2002">
                  <c:v>7.5838693997304487</c:v>
                </c:pt>
                <c:pt idx="2003">
                  <c:v>7.5899861768020536</c:v>
                </c:pt>
                <c:pt idx="2004">
                  <c:v>7.5350965605363545</c:v>
                </c:pt>
                <c:pt idx="2005">
                  <c:v>7.5945568109795216</c:v>
                </c:pt>
                <c:pt idx="2006">
                  <c:v>7.5732107932323629</c:v>
                </c:pt>
                <c:pt idx="2007">
                  <c:v>7.6547589212177884</c:v>
                </c:pt>
                <c:pt idx="2008">
                  <c:v>7.7597708335436462</c:v>
                </c:pt>
                <c:pt idx="2009">
                  <c:v>7.8380052855882312</c:v>
                </c:pt>
                <c:pt idx="2010">
                  <c:v>7.998166326559689</c:v>
                </c:pt>
                <c:pt idx="2011">
                  <c:v>8.1099930269817992</c:v>
                </c:pt>
                <c:pt idx="2012">
                  <c:v>8.2444406084050623</c:v>
                </c:pt>
                <c:pt idx="2013">
                  <c:v>8.3040728095685079</c:v>
                </c:pt>
                <c:pt idx="2014">
                  <c:v>8.1809188271794344</c:v>
                </c:pt>
                <c:pt idx="2015">
                  <c:v>8.0325416898922803</c:v>
                </c:pt>
                <c:pt idx="2016">
                  <c:v>7.9520417857118071</c:v>
                </c:pt>
                <c:pt idx="2017">
                  <c:v>7.8952365999056129</c:v>
                </c:pt>
                <c:pt idx="2018">
                  <c:v>7.8489126193156098</c:v>
                </c:pt>
                <c:pt idx="2019">
                  <c:v>7.7778019669096556</c:v>
                </c:pt>
                <c:pt idx="2020">
                  <c:v>7.8282842112648661</c:v>
                </c:pt>
                <c:pt idx="2021">
                  <c:v>7.8593566999656144</c:v>
                </c:pt>
                <c:pt idx="2022">
                  <c:v>7.8507797122583751</c:v>
                </c:pt>
                <c:pt idx="2023">
                  <c:v>7.95866656897008</c:v>
                </c:pt>
                <c:pt idx="2024">
                  <c:v>7.9043069245734916</c:v>
                </c:pt>
                <c:pt idx="2025">
                  <c:v>7.7569328240655588</c:v>
                </c:pt>
                <c:pt idx="2026">
                  <c:v>7.6317981202057528</c:v>
                </c:pt>
                <c:pt idx="2027">
                  <c:v>7.5770935806560624</c:v>
                </c:pt>
                <c:pt idx="2028">
                  <c:v>7.517930427047899</c:v>
                </c:pt>
                <c:pt idx="2029">
                  <c:v>7.4390095764447715</c:v>
                </c:pt>
                <c:pt idx="2030">
                  <c:v>7.3786373095271598</c:v>
                </c:pt>
                <c:pt idx="2031">
                  <c:v>7.2779425901101842</c:v>
                </c:pt>
                <c:pt idx="2032">
                  <c:v>7.2604554489511708</c:v>
                </c:pt>
                <c:pt idx="2033">
                  <c:v>7.2897745493752319</c:v>
                </c:pt>
                <c:pt idx="2034">
                  <c:v>7.295819599942269</c:v>
                </c:pt>
                <c:pt idx="2035">
                  <c:v>7.335928058866827</c:v>
                </c:pt>
                <c:pt idx="2036">
                  <c:v>7.2249042229720031</c:v>
                </c:pt>
                <c:pt idx="2037">
                  <c:v>7.1796183388550681</c:v>
                </c:pt>
                <c:pt idx="2038">
                  <c:v>7.1943892478174858</c:v>
                </c:pt>
                <c:pt idx="2039">
                  <c:v>7.2685687918756754</c:v>
                </c:pt>
                <c:pt idx="2040">
                  <c:v>7.3477253517751455</c:v>
                </c:pt>
                <c:pt idx="2041">
                  <c:v>7.304618553392249</c:v>
                </c:pt>
                <c:pt idx="2042">
                  <c:v>7.153395476853019</c:v>
                </c:pt>
                <c:pt idx="2043">
                  <c:v>6.9446583165728475</c:v>
                </c:pt>
                <c:pt idx="2044">
                  <c:v>6.795882965069552</c:v>
                </c:pt>
                <c:pt idx="2045">
                  <c:v>6.7155446113666581</c:v>
                </c:pt>
                <c:pt idx="2046">
                  <c:v>6.6515202504208588</c:v>
                </c:pt>
                <c:pt idx="2047">
                  <c:v>6.5234321368101451</c:v>
                </c:pt>
                <c:pt idx="2048">
                  <c:v>6.4995497949838583</c:v>
                </c:pt>
                <c:pt idx="2049">
                  <c:v>6.4176661237241044</c:v>
                </c:pt>
                <c:pt idx="2050">
                  <c:v>6.3494174054894037</c:v>
                </c:pt>
                <c:pt idx="2051">
                  <c:v>6.3749135260834793</c:v>
                </c:pt>
                <c:pt idx="2052">
                  <c:v>6.5534065769329919</c:v>
                </c:pt>
                <c:pt idx="2053">
                  <c:v>6.6363716021888912</c:v>
                </c:pt>
                <c:pt idx="2054">
                  <c:v>6.7331628910758985</c:v>
                </c:pt>
                <c:pt idx="2055">
                  <c:v>6.8564192158238599</c:v>
                </c:pt>
                <c:pt idx="2056">
                  <c:v>6.8987935425492699</c:v>
                </c:pt>
                <c:pt idx="2057">
                  <c:v>6.9132035883720979</c:v>
                </c:pt>
                <c:pt idx="2058">
                  <c:v>6.8429116426658911</c:v>
                </c:pt>
                <c:pt idx="2059">
                  <c:v>6.6576953891724324</c:v>
                </c:pt>
                <c:pt idx="2060">
                  <c:v>6.4754966627445691</c:v>
                </c:pt>
                <c:pt idx="2061">
                  <c:v>6.2514740799959441</c:v>
                </c:pt>
                <c:pt idx="2062">
                  <c:v>6.0780418065940731</c:v>
                </c:pt>
                <c:pt idx="2063">
                  <c:v>6.0163818700601484</c:v>
                </c:pt>
                <c:pt idx="2064">
                  <c:v>6.0209459780760373</c:v>
                </c:pt>
                <c:pt idx="2065">
                  <c:v>6.0853513728651389</c:v>
                </c:pt>
                <c:pt idx="2066">
                  <c:v>6.1001969457198859</c:v>
                </c:pt>
                <c:pt idx="2067">
                  <c:v>6.0331208587921532</c:v>
                </c:pt>
                <c:pt idx="2068">
                  <c:v>6.0078908667601922</c:v>
                </c:pt>
                <c:pt idx="2069">
                  <c:v>5.9416612068847092</c:v>
                </c:pt>
                <c:pt idx="2070">
                  <c:v>5.822470466969043</c:v>
                </c:pt>
                <c:pt idx="2071">
                  <c:v>5.6943507829342677</c:v>
                </c:pt>
                <c:pt idx="2072">
                  <c:v>5.5529903374725809</c:v>
                </c:pt>
                <c:pt idx="2073">
                  <c:v>5.5296141764748485</c:v>
                </c:pt>
                <c:pt idx="2074">
                  <c:v>5.489874081899206</c:v>
                </c:pt>
                <c:pt idx="2075">
                  <c:v>5.4993691243583891</c:v>
                </c:pt>
                <c:pt idx="2076">
                  <c:v>5.3512116242048258</c:v>
                </c:pt>
                <c:pt idx="2077">
                  <c:v>5.2603315873186149</c:v>
                </c:pt>
                <c:pt idx="2078">
                  <c:v>5.216713514598351</c:v>
                </c:pt>
                <c:pt idx="2079">
                  <c:v>5.1608580282850838</c:v>
                </c:pt>
                <c:pt idx="2080">
                  <c:v>5.0923117384346606</c:v>
                </c:pt>
                <c:pt idx="2081">
                  <c:v>4.9953706439962469</c:v>
                </c:pt>
                <c:pt idx="2082">
                  <c:v>4.9055496333264861</c:v>
                </c:pt>
                <c:pt idx="2083">
                  <c:v>4.9928074808448022</c:v>
                </c:pt>
                <c:pt idx="2084">
                  <c:v>5.0917304489776347</c:v>
                </c:pt>
                <c:pt idx="2085">
                  <c:v>5.1577187794629387</c:v>
                </c:pt>
                <c:pt idx="2086">
                  <c:v>5.2900701914442987</c:v>
                </c:pt>
                <c:pt idx="2087">
                  <c:v>5.5289286871562631</c:v>
                </c:pt>
                <c:pt idx="2088">
                  <c:v>5.7418616694577329</c:v>
                </c:pt>
                <c:pt idx="2089">
                  <c:v>5.8848166407374416</c:v>
                </c:pt>
                <c:pt idx="2090">
                  <c:v>5.9694826475531793</c:v>
                </c:pt>
                <c:pt idx="2091">
                  <c:v>6.0396213502790514</c:v>
                </c:pt>
                <c:pt idx="2092">
                  <c:v>6.1029184754166295</c:v>
                </c:pt>
                <c:pt idx="2093">
                  <c:v>6.1919946525322382</c:v>
                </c:pt>
                <c:pt idx="2094">
                  <c:v>6.1849707140438577</c:v>
                </c:pt>
                <c:pt idx="2095">
                  <c:v>6.0912068576183511</c:v>
                </c:pt>
                <c:pt idx="2096">
                  <c:v>6.0031228522785556</c:v>
                </c:pt>
                <c:pt idx="2097">
                  <c:v>5.9384385150349344</c:v>
                </c:pt>
                <c:pt idx="2098">
                  <c:v>5.9621610796843507</c:v>
                </c:pt>
                <c:pt idx="2099">
                  <c:v>6.0234361808006325</c:v>
                </c:pt>
                <c:pt idx="2100">
                  <c:v>6.0744754050526844</c:v>
                </c:pt>
                <c:pt idx="2101">
                  <c:v>6.128393180017679</c:v>
                </c:pt>
                <c:pt idx="2102">
                  <c:v>6.1281513563838947</c:v>
                </c:pt>
                <c:pt idx="2103">
                  <c:v>6.0360868817007418</c:v>
                </c:pt>
                <c:pt idx="2104">
                  <c:v>5.9443486630621365</c:v>
                </c:pt>
                <c:pt idx="2105">
                  <c:v>5.7329118381357818</c:v>
                </c:pt>
                <c:pt idx="2106">
                  <c:v>5.5145214620122651</c:v>
                </c:pt>
                <c:pt idx="2107">
                  <c:v>5.3562500191901004</c:v>
                </c:pt>
                <c:pt idx="2108">
                  <c:v>5.2393682456254167</c:v>
                </c:pt>
                <c:pt idx="2109">
                  <c:v>5.0973126036366185</c:v>
                </c:pt>
                <c:pt idx="2110">
                  <c:v>4.9933734071858211</c:v>
                </c:pt>
                <c:pt idx="2111">
                  <c:v>4.8450913593111729</c:v>
                </c:pt>
                <c:pt idx="2112">
                  <c:v>4.7624452855661223</c:v>
                </c:pt>
                <c:pt idx="2113">
                  <c:v>4.7213002387910441</c:v>
                </c:pt>
                <c:pt idx="2114">
                  <c:v>4.7345311337325402</c:v>
                </c:pt>
                <c:pt idx="2115">
                  <c:v>4.7815498338103541</c:v>
                </c:pt>
                <c:pt idx="2116">
                  <c:v>4.7690102222734865</c:v>
                </c:pt>
                <c:pt idx="2117">
                  <c:v>4.6723161274206015</c:v>
                </c:pt>
                <c:pt idx="2118">
                  <c:v>4.6076715410701272</c:v>
                </c:pt>
                <c:pt idx="2119">
                  <c:v>4.6151220287614141</c:v>
                </c:pt>
                <c:pt idx="2120">
                  <c:v>4.6228098303925114</c:v>
                </c:pt>
                <c:pt idx="2121">
                  <c:v>4.6718248308408672</c:v>
                </c:pt>
                <c:pt idx="2122">
                  <c:v>4.6630516979902081</c:v>
                </c:pt>
                <c:pt idx="2123">
                  <c:v>4.6860671513619501</c:v>
                </c:pt>
                <c:pt idx="2124">
                  <c:v>4.7696353904940345</c:v>
                </c:pt>
                <c:pt idx="2125">
                  <c:v>4.9573302363612761</c:v>
                </c:pt>
                <c:pt idx="2126">
                  <c:v>5.0848509556033488</c:v>
                </c:pt>
                <c:pt idx="2127">
                  <c:v>5.1557988019174168</c:v>
                </c:pt>
                <c:pt idx="2128">
                  <c:v>5.2084853115463501</c:v>
                </c:pt>
                <c:pt idx="2129">
                  <c:v>5.3158857384465144</c:v>
                </c:pt>
                <c:pt idx="2130">
                  <c:v>5.4012095345616</c:v>
                </c:pt>
                <c:pt idx="2131">
                  <c:v>5.4237827246812058</c:v>
                </c:pt>
                <c:pt idx="2132">
                  <c:v>5.4314847761730425</c:v>
                </c:pt>
                <c:pt idx="2133">
                  <c:v>5.4593728367328511</c:v>
                </c:pt>
                <c:pt idx="2134">
                  <c:v>5.415847512527713</c:v>
                </c:pt>
                <c:pt idx="2135">
                  <c:v>5.4583993540764597</c:v>
                </c:pt>
                <c:pt idx="2136">
                  <c:v>5.4239994443928232</c:v>
                </c:pt>
                <c:pt idx="2137">
                  <c:v>5.4314541294108496</c:v>
                </c:pt>
                <c:pt idx="2138">
                  <c:v>5.509726209802893</c:v>
                </c:pt>
                <c:pt idx="2139">
                  <c:v>5.4934292970556911</c:v>
                </c:pt>
                <c:pt idx="2140">
                  <c:v>5.4993545302225364</c:v>
                </c:pt>
                <c:pt idx="2141">
                  <c:v>5.5591900560691494</c:v>
                </c:pt>
                <c:pt idx="2142">
                  <c:v>5.5626814708320804</c:v>
                </c:pt>
                <c:pt idx="2143">
                  <c:v>5.6068251013454846</c:v>
                </c:pt>
                <c:pt idx="2144">
                  <c:v>5.6435062780813627</c:v>
                </c:pt>
                <c:pt idx="2145">
                  <c:v>5.6665652896651997</c:v>
                </c:pt>
                <c:pt idx="2146">
                  <c:v>5.7021188603442026</c:v>
                </c:pt>
                <c:pt idx="2147">
                  <c:v>5.782167750429811</c:v>
                </c:pt>
                <c:pt idx="2148">
                  <c:v>5.9302972278520842</c:v>
                </c:pt>
                <c:pt idx="2149">
                  <c:v>6.0895546245576639</c:v>
                </c:pt>
                <c:pt idx="2150">
                  <c:v>6.1495577734750544</c:v>
                </c:pt>
                <c:pt idx="2151">
                  <c:v>6.1042533385527538</c:v>
                </c:pt>
                <c:pt idx="2152">
                  <c:v>6.0380653153211989</c:v>
                </c:pt>
                <c:pt idx="2153">
                  <c:v>6.049568500259463</c:v>
                </c:pt>
                <c:pt idx="2154">
                  <c:v>6.0232346029789054</c:v>
                </c:pt>
                <c:pt idx="2155">
                  <c:v>6.0148108710104857</c:v>
                </c:pt>
                <c:pt idx="2156">
                  <c:v>5.9225346586986127</c:v>
                </c:pt>
                <c:pt idx="2157">
                  <c:v>5.8602649524603327</c:v>
                </c:pt>
                <c:pt idx="2158">
                  <c:v>5.7752242375460128</c:v>
                </c:pt>
                <c:pt idx="2159">
                  <c:v>5.5946657587889312</c:v>
                </c:pt>
                <c:pt idx="2160">
                  <c:v>5.4624386221858758</c:v>
                </c:pt>
                <c:pt idx="2161">
                  <c:v>5.4606746278322129</c:v>
                </c:pt>
                <c:pt idx="2162">
                  <c:v>5.4985749994920496</c:v>
                </c:pt>
                <c:pt idx="2163">
                  <c:v>5.5907794334521546</c:v>
                </c:pt>
                <c:pt idx="2164">
                  <c:v>5.6352409292405037</c:v>
                </c:pt>
                <c:pt idx="2165">
                  <c:v>5.8135338110976287</c:v>
                </c:pt>
                <c:pt idx="2166">
                  <c:v>5.9048510934311089</c:v>
                </c:pt>
                <c:pt idx="2167">
                  <c:v>5.9258124171088955</c:v>
                </c:pt>
                <c:pt idx="2168">
                  <c:v>5.9991593862191852</c:v>
                </c:pt>
                <c:pt idx="2169">
                  <c:v>6.1381754175217322</c:v>
                </c:pt>
                <c:pt idx="2170">
                  <c:v>6.1769465166372619</c:v>
                </c:pt>
                <c:pt idx="2171">
                  <c:v>6.1374076504961215</c:v>
                </c:pt>
                <c:pt idx="2172">
                  <c:v>6.1346697681611069</c:v>
                </c:pt>
                <c:pt idx="2173">
                  <c:v>6.1224582852794214</c:v>
                </c:pt>
                <c:pt idx="2174">
                  <c:v>6.2069342873137705</c:v>
                </c:pt>
                <c:pt idx="2175">
                  <c:v>6.3842148851901284</c:v>
                </c:pt>
                <c:pt idx="2176">
                  <c:v>6.589782440935295</c:v>
                </c:pt>
                <c:pt idx="2177">
                  <c:v>6.8338987415649628</c:v>
                </c:pt>
                <c:pt idx="2178">
                  <c:v>6.9838329393829941</c:v>
                </c:pt>
                <c:pt idx="2179">
                  <c:v>7.1562595305830285</c:v>
                </c:pt>
                <c:pt idx="2180">
                  <c:v>7.3141263591799381</c:v>
                </c:pt>
                <c:pt idx="2181">
                  <c:v>7.4456439170173834</c:v>
                </c:pt>
                <c:pt idx="2182">
                  <c:v>7.4350163253137227</c:v>
                </c:pt>
                <c:pt idx="2183">
                  <c:v>7.4676939235726492</c:v>
                </c:pt>
                <c:pt idx="2184">
                  <c:v>7.5563134682681028</c:v>
                </c:pt>
                <c:pt idx="2185">
                  <c:v>7.5668264539741195</c:v>
                </c:pt>
                <c:pt idx="2186">
                  <c:v>7.5436096940528259</c:v>
                </c:pt>
                <c:pt idx="2187">
                  <c:v>7.4772151815083054</c:v>
                </c:pt>
                <c:pt idx="2188">
                  <c:v>7.3667614226290565</c:v>
                </c:pt>
                <c:pt idx="2189">
                  <c:v>7.2362866478846826</c:v>
                </c:pt>
                <c:pt idx="2190">
                  <c:v>7.2691784837724134</c:v>
                </c:pt>
                <c:pt idx="2191">
                  <c:v>7.2680053353514111</c:v>
                </c:pt>
                <c:pt idx="2192">
                  <c:v>7.2730515629954198</c:v>
                </c:pt>
                <c:pt idx="2193">
                  <c:v>7.1953797831754196</c:v>
                </c:pt>
                <c:pt idx="2194">
                  <c:v>7.1446490808257392</c:v>
                </c:pt>
                <c:pt idx="2195">
                  <c:v>7.1324747888110123</c:v>
                </c:pt>
                <c:pt idx="2196">
                  <c:v>7.1359549496980605</c:v>
                </c:pt>
                <c:pt idx="2197">
                  <c:v>7.2247890511793758</c:v>
                </c:pt>
                <c:pt idx="2198">
                  <c:v>7.2454204930025714</c:v>
                </c:pt>
                <c:pt idx="2199">
                  <c:v>7.2182327444499723</c:v>
                </c:pt>
                <c:pt idx="2200">
                  <c:v>7.1666426231674354</c:v>
                </c:pt>
                <c:pt idx="2201">
                  <c:v>7.1210398598505753</c:v>
                </c:pt>
                <c:pt idx="2202">
                  <c:v>6.9940426441996317</c:v>
                </c:pt>
                <c:pt idx="2203">
                  <c:v>6.8705659538436308</c:v>
                </c:pt>
                <c:pt idx="2204">
                  <c:v>6.7101045185718649</c:v>
                </c:pt>
                <c:pt idx="2205">
                  <c:v>6.6726876416065393</c:v>
                </c:pt>
                <c:pt idx="2206">
                  <c:v>6.5163212967183002</c:v>
                </c:pt>
                <c:pt idx="2207">
                  <c:v>6.3529659532871001</c:v>
                </c:pt>
                <c:pt idx="2208">
                  <c:v>6.2397520605100221</c:v>
                </c:pt>
                <c:pt idx="2209">
                  <c:v>6.1212625224833044</c:v>
                </c:pt>
                <c:pt idx="2210">
                  <c:v>6.0418722689428179</c:v>
                </c:pt>
                <c:pt idx="2211">
                  <c:v>6.0510062933438196</c:v>
                </c:pt>
                <c:pt idx="2212">
                  <c:v>6.1518430017008479</c:v>
                </c:pt>
                <c:pt idx="2213">
                  <c:v>6.2624892725552535</c:v>
                </c:pt>
                <c:pt idx="2214">
                  <c:v>6.3819022514574302</c:v>
                </c:pt>
                <c:pt idx="2215">
                  <c:v>6.4400380132736093</c:v>
                </c:pt>
                <c:pt idx="2216">
                  <c:v>6.5998326831313472</c:v>
                </c:pt>
                <c:pt idx="2217">
                  <c:v>6.7486711647976456</c:v>
                </c:pt>
                <c:pt idx="2218">
                  <c:v>6.9687058329918461</c:v>
                </c:pt>
                <c:pt idx="2219">
                  <c:v>7.0917809054811709</c:v>
                </c:pt>
                <c:pt idx="2220">
                  <c:v>7.0480131685170715</c:v>
                </c:pt>
                <c:pt idx="2221">
                  <c:v>7.0055861080796404</c:v>
                </c:pt>
                <c:pt idx="2222">
                  <c:v>6.9579078785519872</c:v>
                </c:pt>
                <c:pt idx="2223">
                  <c:v>6.9289806370207696</c:v>
                </c:pt>
                <c:pt idx="2224">
                  <c:v>6.9459643410564054</c:v>
                </c:pt>
                <c:pt idx="2225">
                  <c:v>6.8968286347439189</c:v>
                </c:pt>
                <c:pt idx="2226">
                  <c:v>6.9469620237742706</c:v>
                </c:pt>
                <c:pt idx="2227">
                  <c:v>7.0952165903226421</c:v>
                </c:pt>
                <c:pt idx="2228">
                  <c:v>7.1174848293286406</c:v>
                </c:pt>
                <c:pt idx="2229">
                  <c:v>7.1254204391668452</c:v>
                </c:pt>
                <c:pt idx="2230">
                  <c:v>7.1605299228922101</c:v>
                </c:pt>
                <c:pt idx="2231">
                  <c:v>7.1972168554055775</c:v>
                </c:pt>
                <c:pt idx="2232">
                  <c:v>7.0494994801221438</c:v>
                </c:pt>
                <c:pt idx="2233">
                  <c:v>7.0074918316430503</c:v>
                </c:pt>
                <c:pt idx="2234">
                  <c:v>6.9191556414739273</c:v>
                </c:pt>
                <c:pt idx="2235">
                  <c:v>6.8974141578862476</c:v>
                </c:pt>
                <c:pt idx="2236">
                  <c:v>6.8261645411938492</c:v>
                </c:pt>
                <c:pt idx="2237">
                  <c:v>6.7214320425671934</c:v>
                </c:pt>
                <c:pt idx="2238">
                  <c:v>6.5733480948959881</c:v>
                </c:pt>
                <c:pt idx="2239">
                  <c:v>6.5008293610915864</c:v>
                </c:pt>
                <c:pt idx="2240">
                  <c:v>6.4741190396798434</c:v>
                </c:pt>
                <c:pt idx="2241">
                  <c:v>6.4742328596263468</c:v>
                </c:pt>
                <c:pt idx="2242">
                  <c:v>6.4767548142156777</c:v>
                </c:pt>
                <c:pt idx="2243">
                  <c:v>6.463938334419618</c:v>
                </c:pt>
                <c:pt idx="2244">
                  <c:v>6.4153882464572831</c:v>
                </c:pt>
                <c:pt idx="2245">
                  <c:v>6.4584267766357772</c:v>
                </c:pt>
                <c:pt idx="2246">
                  <c:v>6.5526458528059521</c:v>
                </c:pt>
                <c:pt idx="2247">
                  <c:v>6.6269443234152279</c:v>
                </c:pt>
                <c:pt idx="2248">
                  <c:v>6.7541324029238057</c:v>
                </c:pt>
                <c:pt idx="2249">
                  <c:v>6.9396864336602579</c:v>
                </c:pt>
                <c:pt idx="2250">
                  <c:v>7.0595862674859093</c:v>
                </c:pt>
                <c:pt idx="2251">
                  <c:v>7.1828985766221711</c:v>
                </c:pt>
                <c:pt idx="2252">
                  <c:v>7.3411909658250982</c:v>
                </c:pt>
                <c:pt idx="2253">
                  <c:v>7.4891319160532932</c:v>
                </c:pt>
                <c:pt idx="2254">
                  <c:v>7.5951945442092494</c:v>
                </c:pt>
                <c:pt idx="2255">
                  <c:v>7.6929311662042155</c:v>
                </c:pt>
                <c:pt idx="2256">
                  <c:v>7.6544784559285945</c:v>
                </c:pt>
                <c:pt idx="2257">
                  <c:v>7.5791688065153195</c:v>
                </c:pt>
                <c:pt idx="2258">
                  <c:v>7.5106672534498546</c:v>
                </c:pt>
                <c:pt idx="2259">
                  <c:v>7.4994248945928614</c:v>
                </c:pt>
                <c:pt idx="2260">
                  <c:v>7.5370380437379554</c:v>
                </c:pt>
                <c:pt idx="2261">
                  <c:v>7.5722113558748996</c:v>
                </c:pt>
                <c:pt idx="2262">
                  <c:v>7.557082807050425</c:v>
                </c:pt>
                <c:pt idx="2263">
                  <c:v>7.6819180086695651</c:v>
                </c:pt>
                <c:pt idx="2264">
                  <c:v>7.7100559606772663</c:v>
                </c:pt>
                <c:pt idx="2265">
                  <c:v>7.8201550758052978</c:v>
                </c:pt>
                <c:pt idx="2266">
                  <c:v>7.9638839740665057</c:v>
                </c:pt>
                <c:pt idx="2267">
                  <c:v>7.9427152307520359</c:v>
                </c:pt>
                <c:pt idx="2268">
                  <c:v>7.8349344422965244</c:v>
                </c:pt>
                <c:pt idx="2269">
                  <c:v>7.7488275408629823</c:v>
                </c:pt>
                <c:pt idx="2270">
                  <c:v>7.4707830249479166</c:v>
                </c:pt>
                <c:pt idx="2271">
                  <c:v>7.160305793334901</c:v>
                </c:pt>
                <c:pt idx="2272">
                  <c:v>6.9435830106352014</c:v>
                </c:pt>
                <c:pt idx="2273">
                  <c:v>6.8069469304025905</c:v>
                </c:pt>
                <c:pt idx="2274">
                  <c:v>6.5497329787412921</c:v>
                </c:pt>
                <c:pt idx="2275">
                  <c:v>6.2949803176811123</c:v>
                </c:pt>
                <c:pt idx="2276">
                  <c:v>6.0561298902194007</c:v>
                </c:pt>
                <c:pt idx="2277">
                  <c:v>5.8880825787752036</c:v>
                </c:pt>
                <c:pt idx="2278">
                  <c:v>5.8046335870516552</c:v>
                </c:pt>
                <c:pt idx="2279">
                  <c:v>5.7514833840748016</c:v>
                </c:pt>
                <c:pt idx="2280">
                  <c:v>5.7468450291217126</c:v>
                </c:pt>
                <c:pt idx="2281">
                  <c:v>5.8467392316627897</c:v>
                </c:pt>
                <c:pt idx="2282">
                  <c:v>6.0347699748096204</c:v>
                </c:pt>
                <c:pt idx="2283">
                  <c:v>6.192857080345668</c:v>
                </c:pt>
                <c:pt idx="2284">
                  <c:v>6.3197826891733158</c:v>
                </c:pt>
                <c:pt idx="2285">
                  <c:v>6.3971315937094193</c:v>
                </c:pt>
                <c:pt idx="2286">
                  <c:v>6.4925601516619027</c:v>
                </c:pt>
                <c:pt idx="2287">
                  <c:v>6.6822857405078189</c:v>
                </c:pt>
                <c:pt idx="2288">
                  <c:v>6.7349601032106259</c:v>
                </c:pt>
                <c:pt idx="2289">
                  <c:v>6.7525334452983294</c:v>
                </c:pt>
                <c:pt idx="2290">
                  <c:v>6.7159275203754056</c:v>
                </c:pt>
                <c:pt idx="2291">
                  <c:v>6.6880992887451844</c:v>
                </c:pt>
                <c:pt idx="2292">
                  <c:v>6.7032641526033219</c:v>
                </c:pt>
                <c:pt idx="2293">
                  <c:v>6.7601271765477113</c:v>
                </c:pt>
                <c:pt idx="2294">
                  <c:v>6.8327149503271301</c:v>
                </c:pt>
                <c:pt idx="2295">
                  <c:v>6.8350514288599946</c:v>
                </c:pt>
                <c:pt idx="2296">
                  <c:v>6.768262694020474</c:v>
                </c:pt>
                <c:pt idx="2297">
                  <c:v>6.6691270220451555</c:v>
                </c:pt>
                <c:pt idx="2298">
                  <c:v>6.5915860033658795</c:v>
                </c:pt>
                <c:pt idx="2299">
                  <c:v>6.5840835913292981</c:v>
                </c:pt>
                <c:pt idx="2300">
                  <c:v>6.4826577490595145</c:v>
                </c:pt>
                <c:pt idx="2301">
                  <c:v>6.445029461331897</c:v>
                </c:pt>
                <c:pt idx="2302">
                  <c:v>6.4038255844467793</c:v>
                </c:pt>
                <c:pt idx="2303">
                  <c:v>6.2914714982143227</c:v>
                </c:pt>
                <c:pt idx="2304">
                  <c:v>6.2670122713788663</c:v>
                </c:pt>
                <c:pt idx="2305">
                  <c:v>6.4153357366983794</c:v>
                </c:pt>
                <c:pt idx="2306">
                  <c:v>6.4599421411338929</c:v>
                </c:pt>
                <c:pt idx="2307">
                  <c:v>6.3975974210441198</c:v>
                </c:pt>
                <c:pt idx="2308">
                  <c:v>6.2813620813329587</c:v>
                </c:pt>
                <c:pt idx="2309">
                  <c:v>6.1342082799846205</c:v>
                </c:pt>
                <c:pt idx="2310">
                  <c:v>6.06039992705165</c:v>
                </c:pt>
                <c:pt idx="2311">
                  <c:v>6.0135351589356638</c:v>
                </c:pt>
                <c:pt idx="2312">
                  <c:v>5.904996206644471</c:v>
                </c:pt>
                <c:pt idx="2313">
                  <c:v>5.8174831570989554</c:v>
                </c:pt>
                <c:pt idx="2314">
                  <c:v>5.8256122121079477</c:v>
                </c:pt>
                <c:pt idx="2315">
                  <c:v>5.8618859117980611</c:v>
                </c:pt>
                <c:pt idx="2316">
                  <c:v>5.9362018987868703</c:v>
                </c:pt>
                <c:pt idx="2317">
                  <c:v>6.021056885170756</c:v>
                </c:pt>
                <c:pt idx="2318">
                  <c:v>6.1141514164697615</c:v>
                </c:pt>
                <c:pt idx="2319">
                  <c:v>6.1881847340517622</c:v>
                </c:pt>
                <c:pt idx="2320">
                  <c:v>6.2359611886351543</c:v>
                </c:pt>
                <c:pt idx="2321">
                  <c:v>6.343200643903887</c:v>
                </c:pt>
                <c:pt idx="2322">
                  <c:v>6.4447555059053903</c:v>
                </c:pt>
                <c:pt idx="2323">
                  <c:v>6.5017936334673374</c:v>
                </c:pt>
                <c:pt idx="2324">
                  <c:v>6.5919794909881535</c:v>
                </c:pt>
                <c:pt idx="2325">
                  <c:v>6.7704220795376413</c:v>
                </c:pt>
                <c:pt idx="2326">
                  <c:v>6.975347125610444</c:v>
                </c:pt>
                <c:pt idx="2327">
                  <c:v>7.169184356858409</c:v>
                </c:pt>
                <c:pt idx="2328">
                  <c:v>7.2736968724803548</c:v>
                </c:pt>
                <c:pt idx="2329">
                  <c:v>7.3388139755787982</c:v>
                </c:pt>
                <c:pt idx="2330">
                  <c:v>7.3301138230649432</c:v>
                </c:pt>
                <c:pt idx="2331">
                  <c:v>7.3068851344183177</c:v>
                </c:pt>
                <c:pt idx="2332">
                  <c:v>7.3151639191836342</c:v>
                </c:pt>
                <c:pt idx="2333">
                  <c:v>7.3862540475934724</c:v>
                </c:pt>
                <c:pt idx="2334">
                  <c:v>7.4699826271333105</c:v>
                </c:pt>
                <c:pt idx="2335">
                  <c:v>7.5067878189405777</c:v>
                </c:pt>
                <c:pt idx="2336">
                  <c:v>7.5309767208756053</c:v>
                </c:pt>
                <c:pt idx="2337">
                  <c:v>7.5187850528003457</c:v>
                </c:pt>
                <c:pt idx="2338">
                  <c:v>7.4078115458097153</c:v>
                </c:pt>
                <c:pt idx="2339">
                  <c:v>7.3196911653981207</c:v>
                </c:pt>
                <c:pt idx="2340">
                  <c:v>7.30215680693229</c:v>
                </c:pt>
                <c:pt idx="2341">
                  <c:v>7.28324947394049</c:v>
                </c:pt>
                <c:pt idx="2342">
                  <c:v>7.2403611965194372</c:v>
                </c:pt>
                <c:pt idx="2343">
                  <c:v>7.2313797774394599</c:v>
                </c:pt>
                <c:pt idx="2344">
                  <c:v>7.1846362762147677</c:v>
                </c:pt>
                <c:pt idx="2345">
                  <c:v>7.1321372200493851</c:v>
                </c:pt>
                <c:pt idx="2346">
                  <c:v>6.9827115216611348</c:v>
                </c:pt>
                <c:pt idx="2347">
                  <c:v>6.7784359397069851</c:v>
                </c:pt>
                <c:pt idx="2348">
                  <c:v>6.5583563378833514</c:v>
                </c:pt>
                <c:pt idx="2349">
                  <c:v>6.4660226274555672</c:v>
                </c:pt>
                <c:pt idx="2350">
                  <c:v>6.4983437317829562</c:v>
                </c:pt>
                <c:pt idx="2351">
                  <c:v>6.4847381445185484</c:v>
                </c:pt>
                <c:pt idx="2352">
                  <c:v>6.3951817191074429</c:v>
                </c:pt>
                <c:pt idx="2353">
                  <c:v>6.3955314833744739</c:v>
                </c:pt>
                <c:pt idx="2354">
                  <c:v>6.3793388023409658</c:v>
                </c:pt>
                <c:pt idx="2355">
                  <c:v>6.3585167776777727</c:v>
                </c:pt>
                <c:pt idx="2356">
                  <c:v>6.3370389493318218</c:v>
                </c:pt>
                <c:pt idx="2357">
                  <c:v>6.3375638709000022</c:v>
                </c:pt>
                <c:pt idx="2358">
                  <c:v>6.439208922443437</c:v>
                </c:pt>
                <c:pt idx="2359">
                  <c:v>6.5138047831476058</c:v>
                </c:pt>
                <c:pt idx="2360">
                  <c:v>6.5317943024985521</c:v>
                </c:pt>
                <c:pt idx="2361">
                  <c:v>6.5573420043439423</c:v>
                </c:pt>
                <c:pt idx="2362">
                  <c:v>6.5441444184374404</c:v>
                </c:pt>
                <c:pt idx="2363">
                  <c:v>6.3833888184492347</c:v>
                </c:pt>
                <c:pt idx="2364">
                  <c:v>6.2785787908006023</c:v>
                </c:pt>
                <c:pt idx="2365">
                  <c:v>6.2835678106814346</c:v>
                </c:pt>
                <c:pt idx="2366">
                  <c:v>6.3406960266300452</c:v>
                </c:pt>
                <c:pt idx="2367">
                  <c:v>6.4256462805170722</c:v>
                </c:pt>
                <c:pt idx="2368">
                  <c:v>6.5956024525522805</c:v>
                </c:pt>
                <c:pt idx="2369">
                  <c:v>6.7844658682319912</c:v>
                </c:pt>
                <c:pt idx="2370">
                  <c:v>6.9591592829053628</c:v>
                </c:pt>
                <c:pt idx="2371">
                  <c:v>7.0051895951799752</c:v>
                </c:pt>
                <c:pt idx="2372">
                  <c:v>7.0613525178381629</c:v>
                </c:pt>
                <c:pt idx="2373">
                  <c:v>7.1439168130002226</c:v>
                </c:pt>
                <c:pt idx="2374">
                  <c:v>7.1570473325490322</c:v>
                </c:pt>
                <c:pt idx="2375">
                  <c:v>7.136070073765878</c:v>
                </c:pt>
                <c:pt idx="2376">
                  <c:v>7.0645419537837313</c:v>
                </c:pt>
                <c:pt idx="2377">
                  <c:v>7.0834343395899708</c:v>
                </c:pt>
                <c:pt idx="2378">
                  <c:v>7.1244653702174938</c:v>
                </c:pt>
                <c:pt idx="2379">
                  <c:v>7.222210596729461</c:v>
                </c:pt>
                <c:pt idx="2380">
                  <c:v>7.2852214745654713</c:v>
                </c:pt>
                <c:pt idx="2381">
                  <c:v>7.3595900429347854</c:v>
                </c:pt>
                <c:pt idx="2382">
                  <c:v>7.4370966279910693</c:v>
                </c:pt>
                <c:pt idx="2383">
                  <c:v>7.4508160063796041</c:v>
                </c:pt>
                <c:pt idx="2384">
                  <c:v>7.4957933030026345</c:v>
                </c:pt>
                <c:pt idx="2385">
                  <c:v>7.618222711800736</c:v>
                </c:pt>
                <c:pt idx="2386">
                  <c:v>7.648153858487702</c:v>
                </c:pt>
                <c:pt idx="2387">
                  <c:v>7.6928413051711848</c:v>
                </c:pt>
                <c:pt idx="2388">
                  <c:v>7.7414856987750875</c:v>
                </c:pt>
                <c:pt idx="2389">
                  <c:v>7.7995926722701183</c:v>
                </c:pt>
                <c:pt idx="2390">
                  <c:v>7.7014036257995233</c:v>
                </c:pt>
                <c:pt idx="2391">
                  <c:v>7.4928233818330821</c:v>
                </c:pt>
                <c:pt idx="2392">
                  <c:v>7.3035773275629312</c:v>
                </c:pt>
                <c:pt idx="2393">
                  <c:v>7.1784733263135534</c:v>
                </c:pt>
                <c:pt idx="2394">
                  <c:v>7.1385727309542748</c:v>
                </c:pt>
                <c:pt idx="2395">
                  <c:v>6.9782652068568565</c:v>
                </c:pt>
                <c:pt idx="2396">
                  <c:v>6.9294287513719954</c:v>
                </c:pt>
                <c:pt idx="2397">
                  <c:v>6.9053187220703167</c:v>
                </c:pt>
                <c:pt idx="2398">
                  <c:v>6.9073744169390796</c:v>
                </c:pt>
                <c:pt idx="2399">
                  <c:v>6.9199961989532461</c:v>
                </c:pt>
                <c:pt idx="2400">
                  <c:v>6.9100007345610113</c:v>
                </c:pt>
                <c:pt idx="2401">
                  <c:v>6.9434504929553302</c:v>
                </c:pt>
                <c:pt idx="2402">
                  <c:v>7.0525074929182363</c:v>
                </c:pt>
                <c:pt idx="2403">
                  <c:v>7.1407685339016895</c:v>
                </c:pt>
                <c:pt idx="2404">
                  <c:v>7.3202910468486246</c:v>
                </c:pt>
                <c:pt idx="2405">
                  <c:v>7.5188159847805887</c:v>
                </c:pt>
                <c:pt idx="2406">
                  <c:v>7.6523013632217625</c:v>
                </c:pt>
                <c:pt idx="2407">
                  <c:v>7.6444863920472823</c:v>
                </c:pt>
                <c:pt idx="2408">
                  <c:v>7.6564551339252258</c:v>
                </c:pt>
                <c:pt idx="2409">
                  <c:v>7.6909829915268553</c:v>
                </c:pt>
                <c:pt idx="2410">
                  <c:v>7.6389044013126766</c:v>
                </c:pt>
                <c:pt idx="2411">
                  <c:v>7.6725987701664629</c:v>
                </c:pt>
                <c:pt idx="2412">
                  <c:v>7.6646833155972249</c:v>
                </c:pt>
                <c:pt idx="2413">
                  <c:v>7.7025097962446445</c:v>
                </c:pt>
                <c:pt idx="2414">
                  <c:v>7.7279482229819996</c:v>
                </c:pt>
                <c:pt idx="2415">
                  <c:v>7.8203766345045498</c:v>
                </c:pt>
                <c:pt idx="2416">
                  <c:v>7.8018846195927374</c:v>
                </c:pt>
                <c:pt idx="2417">
                  <c:v>7.6784762474692627</c:v>
                </c:pt>
                <c:pt idx="2418">
                  <c:v>7.5269083593117099</c:v>
                </c:pt>
                <c:pt idx="2419">
                  <c:v>7.4460847643890773</c:v>
                </c:pt>
                <c:pt idx="2420">
                  <c:v>7.4233236505080447</c:v>
                </c:pt>
                <c:pt idx="2421">
                  <c:v>7.3992323729740574</c:v>
                </c:pt>
                <c:pt idx="2422">
                  <c:v>7.4366848733635029</c:v>
                </c:pt>
                <c:pt idx="2423">
                  <c:v>7.4551123588321335</c:v>
                </c:pt>
                <c:pt idx="2424">
                  <c:v>7.4915077463987432</c:v>
                </c:pt>
                <c:pt idx="2425">
                  <c:v>7.4841826100980526</c:v>
                </c:pt>
                <c:pt idx="2426">
                  <c:v>7.4186749049195155</c:v>
                </c:pt>
                <c:pt idx="2427">
                  <c:v>7.2442425205885925</c:v>
                </c:pt>
                <c:pt idx="2428">
                  <c:v>7.1532464309724446</c:v>
                </c:pt>
                <c:pt idx="2429">
                  <c:v>7.2141978693130842</c:v>
                </c:pt>
                <c:pt idx="2430">
                  <c:v>7.0993778566870516</c:v>
                </c:pt>
                <c:pt idx="2431">
                  <c:v>6.9971016104981381</c:v>
                </c:pt>
                <c:pt idx="2432">
                  <c:v>6.7977081063367235</c:v>
                </c:pt>
                <c:pt idx="2433">
                  <c:v>6.5715890349537815</c:v>
                </c:pt>
                <c:pt idx="2434">
                  <c:v>6.4011374140972075</c:v>
                </c:pt>
                <c:pt idx="2435">
                  <c:v>6.4383354265035724</c:v>
                </c:pt>
                <c:pt idx="2436">
                  <c:v>6.6174820313747427</c:v>
                </c:pt>
                <c:pt idx="2437">
                  <c:v>6.8055804537273961</c:v>
                </c:pt>
                <c:pt idx="2438">
                  <c:v>6.9705845235129029</c:v>
                </c:pt>
                <c:pt idx="2439">
                  <c:v>7.1231238642076642</c:v>
                </c:pt>
                <c:pt idx="2440">
                  <c:v>7.2586530041319941</c:v>
                </c:pt>
                <c:pt idx="2441">
                  <c:v>7.422205393964636</c:v>
                </c:pt>
                <c:pt idx="2442">
                  <c:v>7.663215880993822</c:v>
                </c:pt>
                <c:pt idx="2443">
                  <c:v>7.7572630098935154</c:v>
                </c:pt>
                <c:pt idx="2444">
                  <c:v>7.7693589134253935</c:v>
                </c:pt>
                <c:pt idx="2445">
                  <c:v>7.6753790712077468</c:v>
                </c:pt>
                <c:pt idx="2446">
                  <c:v>7.5612127908228004</c:v>
                </c:pt>
                <c:pt idx="2447">
                  <c:v>7.5528407127507107</c:v>
                </c:pt>
                <c:pt idx="2448">
                  <c:v>7.5893249058813339</c:v>
                </c:pt>
                <c:pt idx="2449">
                  <c:v>7.5769856723187967</c:v>
                </c:pt>
                <c:pt idx="2450">
                  <c:v>7.6119202357497695</c:v>
                </c:pt>
                <c:pt idx="2451">
                  <c:v>7.6088719889229441</c:v>
                </c:pt>
                <c:pt idx="2452">
                  <c:v>7.4725091527138492</c:v>
                </c:pt>
                <c:pt idx="2453">
                  <c:v>7.2841397540552171</c:v>
                </c:pt>
                <c:pt idx="2454">
                  <c:v>7.0936716245716349</c:v>
                </c:pt>
                <c:pt idx="2455">
                  <c:v>6.904274394864772</c:v>
                </c:pt>
                <c:pt idx="2456">
                  <c:v>6.9490926162807023</c:v>
                </c:pt>
                <c:pt idx="2457">
                  <c:v>7.0879319844284332</c:v>
                </c:pt>
                <c:pt idx="2458">
                  <c:v>7.2833330294919048</c:v>
                </c:pt>
                <c:pt idx="2459">
                  <c:v>7.3776467189984638</c:v>
                </c:pt>
                <c:pt idx="2460">
                  <c:v>7.4075111639702289</c:v>
                </c:pt>
                <c:pt idx="2461">
                  <c:v>7.4085960538152156</c:v>
                </c:pt>
                <c:pt idx="2462">
                  <c:v>7.4285160364584133</c:v>
                </c:pt>
                <c:pt idx="2463">
                  <c:v>7.4365226493880474</c:v>
                </c:pt>
                <c:pt idx="2464">
                  <c:v>7.4189189733970133</c:v>
                </c:pt>
                <c:pt idx="2465">
                  <c:v>7.4329781078134083</c:v>
                </c:pt>
                <c:pt idx="2466">
                  <c:v>7.4947490930442635</c:v>
                </c:pt>
                <c:pt idx="2467">
                  <c:v>7.5355855638159426</c:v>
                </c:pt>
                <c:pt idx="2468">
                  <c:v>7.6467703830398595</c:v>
                </c:pt>
                <c:pt idx="2469">
                  <c:v>7.7793086377587795</c:v>
                </c:pt>
                <c:pt idx="2470">
                  <c:v>7.8175280481608791</c:v>
                </c:pt>
                <c:pt idx="2471">
                  <c:v>7.7810352402605014</c:v>
                </c:pt>
                <c:pt idx="2472">
                  <c:v>7.6400083536957517</c:v>
                </c:pt>
                <c:pt idx="2473">
                  <c:v>7.5212627596498036</c:v>
                </c:pt>
                <c:pt idx="2474">
                  <c:v>7.4396165693783818</c:v>
                </c:pt>
                <c:pt idx="2475">
                  <c:v>7.2475425997728511</c:v>
                </c:pt>
                <c:pt idx="2476">
                  <c:v>7.0497406503220787</c:v>
                </c:pt>
                <c:pt idx="2477">
                  <c:v>6.9849069859154937</c:v>
                </c:pt>
                <c:pt idx="2478">
                  <c:v>6.9196966066289818</c:v>
                </c:pt>
                <c:pt idx="2479">
                  <c:v>6.829411819542992</c:v>
                </c:pt>
                <c:pt idx="2480">
                  <c:v>6.7478546069564977</c:v>
                </c:pt>
                <c:pt idx="2481">
                  <c:v>6.6686639356052622</c:v>
                </c:pt>
                <c:pt idx="2482">
                  <c:v>6.5357119998801183</c:v>
                </c:pt>
                <c:pt idx="2483">
                  <c:v>6.5323302042013642</c:v>
                </c:pt>
                <c:pt idx="2484">
                  <c:v>6.4917373816254438</c:v>
                </c:pt>
                <c:pt idx="2485">
                  <c:v>6.3986627484463874</c:v>
                </c:pt>
                <c:pt idx="2486">
                  <c:v>6.236452257617537</c:v>
                </c:pt>
                <c:pt idx="2487">
                  <c:v>6.0619149206703709</c:v>
                </c:pt>
                <c:pt idx="2488">
                  <c:v>5.8467586742996165</c:v>
                </c:pt>
                <c:pt idx="2489">
                  <c:v>5.6689604201439519</c:v>
                </c:pt>
                <c:pt idx="2490">
                  <c:v>5.5429798145802547</c:v>
                </c:pt>
                <c:pt idx="2491">
                  <c:v>5.5240503099611837</c:v>
                </c:pt>
                <c:pt idx="2492">
                  <c:v>5.447310644201278</c:v>
                </c:pt>
                <c:pt idx="2493">
                  <c:v>5.4280381021666146</c:v>
                </c:pt>
                <c:pt idx="2494">
                  <c:v>5.435267506804851</c:v>
                </c:pt>
                <c:pt idx="2495">
                  <c:v>5.4698608627631202</c:v>
                </c:pt>
                <c:pt idx="2496">
                  <c:v>5.5241308530184163</c:v>
                </c:pt>
                <c:pt idx="2497">
                  <c:v>5.5285959849647996</c:v>
                </c:pt>
                <c:pt idx="2498">
                  <c:v>5.4824126928062311</c:v>
                </c:pt>
                <c:pt idx="2499">
                  <c:v>5.4378166566664135</c:v>
                </c:pt>
                <c:pt idx="2500">
                  <c:v>5.3433878344298646</c:v>
                </c:pt>
                <c:pt idx="2501">
                  <c:v>5.2280294464773798</c:v>
                </c:pt>
                <c:pt idx="2502">
                  <c:v>5.1945947244827142</c:v>
                </c:pt>
                <c:pt idx="2503">
                  <c:v>5.2937907134886233</c:v>
                </c:pt>
                <c:pt idx="2504">
                  <c:v>5.4271600451961985</c:v>
                </c:pt>
                <c:pt idx="2505">
                  <c:v>5.592865619782204</c:v>
                </c:pt>
                <c:pt idx="2506">
                  <c:v>5.7484539089456987</c:v>
                </c:pt>
                <c:pt idx="2507">
                  <c:v>5.9139219137327208</c:v>
                </c:pt>
                <c:pt idx="2508">
                  <c:v>5.9850534975920429</c:v>
                </c:pt>
                <c:pt idx="2509">
                  <c:v>6.052813272868022</c:v>
                </c:pt>
                <c:pt idx="2510">
                  <c:v>6.1462968959786295</c:v>
                </c:pt>
                <c:pt idx="2511">
                  <c:v>6.20267225630512</c:v>
                </c:pt>
                <c:pt idx="2512">
                  <c:v>6.21214444854545</c:v>
                </c:pt>
                <c:pt idx="2513">
                  <c:v>6.1612468499203112</c:v>
                </c:pt>
                <c:pt idx="2514">
                  <c:v>6.1157022137890689</c:v>
                </c:pt>
                <c:pt idx="2515">
                  <c:v>6.0797302794830959</c:v>
                </c:pt>
                <c:pt idx="2516">
                  <c:v>6.0611908712710294</c:v>
                </c:pt>
                <c:pt idx="2517">
                  <c:v>6.0898922744417865</c:v>
                </c:pt>
                <c:pt idx="2518">
                  <c:v>6.1587829368618303</c:v>
                </c:pt>
                <c:pt idx="2519">
                  <c:v>6.191527223700569</c:v>
                </c:pt>
                <c:pt idx="2520">
                  <c:v>6.2454317420754375</c:v>
                </c:pt>
                <c:pt idx="2521">
                  <c:v>6.2877398348668834</c:v>
                </c:pt>
                <c:pt idx="2522">
                  <c:v>6.3412750502824968</c:v>
                </c:pt>
                <c:pt idx="2523">
                  <c:v>6.5307357645296511</c:v>
                </c:pt>
                <c:pt idx="2524">
                  <c:v>6.7523563332530152</c:v>
                </c:pt>
                <c:pt idx="2525">
                  <c:v>6.9871655891269615</c:v>
                </c:pt>
                <c:pt idx="2526">
                  <c:v>7.2493507531218606</c:v>
                </c:pt>
                <c:pt idx="2527">
                  <c:v>7.3935601473652746</c:v>
                </c:pt>
                <c:pt idx="2528">
                  <c:v>7.3715644948423673</c:v>
                </c:pt>
                <c:pt idx="2529">
                  <c:v>7.3117334021278442</c:v>
                </c:pt>
                <c:pt idx="2530">
                  <c:v>7.2125029084713077</c:v>
                </c:pt>
                <c:pt idx="2531">
                  <c:v>6.9776986073576479</c:v>
                </c:pt>
                <c:pt idx="2532">
                  <c:v>6.7918235456909866</c:v>
                </c:pt>
                <c:pt idx="2533">
                  <c:v>6.5882639119779967</c:v>
                </c:pt>
                <c:pt idx="2534">
                  <c:v>6.4191099372929594</c:v>
                </c:pt>
                <c:pt idx="2535">
                  <c:v>6.3833472008808885</c:v>
                </c:pt>
                <c:pt idx="2536">
                  <c:v>6.3955495115389489</c:v>
                </c:pt>
                <c:pt idx="2537">
                  <c:v>6.4381911955424656</c:v>
                </c:pt>
                <c:pt idx="2538">
                  <c:v>6.5235959455615857</c:v>
                </c:pt>
                <c:pt idx="2539">
                  <c:v>6.6087928081882037</c:v>
                </c:pt>
                <c:pt idx="2540">
                  <c:v>6.616549410886857</c:v>
                </c:pt>
                <c:pt idx="2541">
                  <c:v>6.5511690099102671</c:v>
                </c:pt>
                <c:pt idx="2542">
                  <c:v>6.4451661094313852</c:v>
                </c:pt>
                <c:pt idx="2543">
                  <c:v>6.2915413728802116</c:v>
                </c:pt>
                <c:pt idx="2544">
                  <c:v>6.1806652518563698</c:v>
                </c:pt>
                <c:pt idx="2545">
                  <c:v>6.1122961714739699</c:v>
                </c:pt>
                <c:pt idx="2546">
                  <c:v>6.0357355797279553</c:v>
                </c:pt>
                <c:pt idx="2547">
                  <c:v>5.9071851784029858</c:v>
                </c:pt>
                <c:pt idx="2548">
                  <c:v>5.7834101638808821</c:v>
                </c:pt>
                <c:pt idx="2549">
                  <c:v>5.6387999357688967</c:v>
                </c:pt>
                <c:pt idx="2550">
                  <c:v>5.5322107683363262</c:v>
                </c:pt>
                <c:pt idx="2551">
                  <c:v>5.5411286737607108</c:v>
                </c:pt>
                <c:pt idx="2552">
                  <c:v>5.5579081694710188</c:v>
                </c:pt>
                <c:pt idx="2553">
                  <c:v>5.635164752992428</c:v>
                </c:pt>
                <c:pt idx="2554">
                  <c:v>5.6413570791809384</c:v>
                </c:pt>
                <c:pt idx="2555">
                  <c:v>5.5881199450696899</c:v>
                </c:pt>
                <c:pt idx="2556">
                  <c:v>5.5585508905475134</c:v>
                </c:pt>
                <c:pt idx="2557">
                  <c:v>5.5309957092791029</c:v>
                </c:pt>
                <c:pt idx="2558">
                  <c:v>5.5596052732530685</c:v>
                </c:pt>
                <c:pt idx="2559">
                  <c:v>5.5626497410316222</c:v>
                </c:pt>
                <c:pt idx="2560">
                  <c:v>5.5102034827351174</c:v>
                </c:pt>
                <c:pt idx="2561">
                  <c:v>5.5924923408608018</c:v>
                </c:pt>
                <c:pt idx="2562">
                  <c:v>5.6951879161942012</c:v>
                </c:pt>
                <c:pt idx="2563">
                  <c:v>5.6792167192769742</c:v>
                </c:pt>
                <c:pt idx="2564">
                  <c:v>5.641300236640082</c:v>
                </c:pt>
                <c:pt idx="2565">
                  <c:v>5.5690744995524835</c:v>
                </c:pt>
                <c:pt idx="2566">
                  <c:v>5.6953938266571029</c:v>
                </c:pt>
                <c:pt idx="2567">
                  <c:v>5.7912953499170543</c:v>
                </c:pt>
                <c:pt idx="2568">
                  <c:v>5.7676217732803581</c:v>
                </c:pt>
                <c:pt idx="2569">
                  <c:v>5.7720413731537645</c:v>
                </c:pt>
                <c:pt idx="2570">
                  <c:v>5.8084218963088707</c:v>
                </c:pt>
                <c:pt idx="2571">
                  <c:v>5.8203746202566</c:v>
                </c:pt>
                <c:pt idx="2572">
                  <c:v>5.7981327230854731</c:v>
                </c:pt>
                <c:pt idx="2573">
                  <c:v>5.7606559220826696</c:v>
                </c:pt>
                <c:pt idx="2574">
                  <c:v>5.7441858965477701</c:v>
                </c:pt>
                <c:pt idx="2575">
                  <c:v>5.7462276760670088</c:v>
                </c:pt>
                <c:pt idx="2576">
                  <c:v>5.6784947450161782</c:v>
                </c:pt>
                <c:pt idx="2577">
                  <c:v>5.5131093331905356</c:v>
                </c:pt>
                <c:pt idx="2578">
                  <c:v>5.3815877318041654</c:v>
                </c:pt>
                <c:pt idx="2579">
                  <c:v>5.3849964845693972</c:v>
                </c:pt>
                <c:pt idx="2580">
                  <c:v>5.4167862005043759</c:v>
                </c:pt>
                <c:pt idx="2581">
                  <c:v>5.3923719996612895</c:v>
                </c:pt>
                <c:pt idx="2582">
                  <c:v>5.4820724235867893</c:v>
                </c:pt>
                <c:pt idx="2583">
                  <c:v>5.659093544287952</c:v>
                </c:pt>
                <c:pt idx="2584">
                  <c:v>5.8626932873766444</c:v>
                </c:pt>
                <c:pt idx="2585">
                  <c:v>6.0767486931987449</c:v>
                </c:pt>
                <c:pt idx="2586">
                  <c:v>6.2117159327200042</c:v>
                </c:pt>
                <c:pt idx="2587">
                  <c:v>6.2193801422626906</c:v>
                </c:pt>
                <c:pt idx="2588">
                  <c:v>6.2972086009397295</c:v>
                </c:pt>
                <c:pt idx="2589">
                  <c:v>6.3730839493090121</c:v>
                </c:pt>
                <c:pt idx="2590">
                  <c:v>6.4364438377562134</c:v>
                </c:pt>
                <c:pt idx="2591">
                  <c:v>6.523275461322724</c:v>
                </c:pt>
                <c:pt idx="2592">
                  <c:v>6.4967433057805168</c:v>
                </c:pt>
                <c:pt idx="2593">
                  <c:v>6.4950573827546734</c:v>
                </c:pt>
                <c:pt idx="2594">
                  <c:v>6.4672064225338586</c:v>
                </c:pt>
                <c:pt idx="2595">
                  <c:v>6.41004530541381</c:v>
                </c:pt>
                <c:pt idx="2596">
                  <c:v>6.2820389907881307</c:v>
                </c:pt>
                <c:pt idx="2597">
                  <c:v>6.146779165590325</c:v>
                </c:pt>
                <c:pt idx="2598">
                  <c:v>5.9874339902994711</c:v>
                </c:pt>
                <c:pt idx="2599">
                  <c:v>5.8485600239825599</c:v>
                </c:pt>
                <c:pt idx="2600">
                  <c:v>5.694982981886155</c:v>
                </c:pt>
                <c:pt idx="2601">
                  <c:v>5.6166956965219557</c:v>
                </c:pt>
                <c:pt idx="2602">
                  <c:v>5.5643509810502607</c:v>
                </c:pt>
                <c:pt idx="2603">
                  <c:v>5.4638870018090095</c:v>
                </c:pt>
                <c:pt idx="2604">
                  <c:v>5.3688117898957772</c:v>
                </c:pt>
                <c:pt idx="2605">
                  <c:v>5.2000980579685603</c:v>
                </c:pt>
                <c:pt idx="2606">
                  <c:v>5.1286789390981893</c:v>
                </c:pt>
                <c:pt idx="2607">
                  <c:v>5.1292561305277973</c:v>
                </c:pt>
                <c:pt idx="2608">
                  <c:v>5.0810273232440659</c:v>
                </c:pt>
                <c:pt idx="2609">
                  <c:v>5.0662836695962339</c:v>
                </c:pt>
                <c:pt idx="2610">
                  <c:v>5.1664888873686881</c:v>
                </c:pt>
                <c:pt idx="2611">
                  <c:v>5.2777724763703722</c:v>
                </c:pt>
                <c:pt idx="2612">
                  <c:v>5.3525737824275348</c:v>
                </c:pt>
                <c:pt idx="2613">
                  <c:v>5.4648463016077455</c:v>
                </c:pt>
                <c:pt idx="2614">
                  <c:v>5.5710246692113516</c:v>
                </c:pt>
                <c:pt idx="2615">
                  <c:v>5.6334662086081178</c:v>
                </c:pt>
                <c:pt idx="2616">
                  <c:v>5.798519811572703</c:v>
                </c:pt>
                <c:pt idx="2617">
                  <c:v>5.8676531644975816</c:v>
                </c:pt>
                <c:pt idx="2618">
                  <c:v>5.9706785978530803</c:v>
                </c:pt>
                <c:pt idx="2619">
                  <c:v>6.0704703534342768</c:v>
                </c:pt>
                <c:pt idx="2620">
                  <c:v>6.2306664114008887</c:v>
                </c:pt>
                <c:pt idx="2621">
                  <c:v>6.487962822137999</c:v>
                </c:pt>
                <c:pt idx="2622">
                  <c:v>6.7654909256553752</c:v>
                </c:pt>
                <c:pt idx="2623">
                  <c:v>6.9858230110708188</c:v>
                </c:pt>
                <c:pt idx="2624">
                  <c:v>7.1373313259080753</c:v>
                </c:pt>
                <c:pt idx="2625">
                  <c:v>7.2629074310450683</c:v>
                </c:pt>
                <c:pt idx="2626">
                  <c:v>7.2989468130968307</c:v>
                </c:pt>
                <c:pt idx="2627">
                  <c:v>7.3251526670215688</c:v>
                </c:pt>
                <c:pt idx="2628">
                  <c:v>7.2612826311022785</c:v>
                </c:pt>
                <c:pt idx="2629">
                  <c:v>7.1639724065396191</c:v>
                </c:pt>
                <c:pt idx="2630">
                  <c:v>7.1572568067262612</c:v>
                </c:pt>
                <c:pt idx="2631">
                  <c:v>7.0683034467082102</c:v>
                </c:pt>
                <c:pt idx="2632">
                  <c:v>6.9622727075883395</c:v>
                </c:pt>
                <c:pt idx="2633">
                  <c:v>6.9081087229629814</c:v>
                </c:pt>
                <c:pt idx="2634">
                  <c:v>6.8708387526728254</c:v>
                </c:pt>
                <c:pt idx="2635">
                  <c:v>6.7782824490169853</c:v>
                </c:pt>
                <c:pt idx="2636">
                  <c:v>6.7520015795248547</c:v>
                </c:pt>
                <c:pt idx="2637">
                  <c:v>6.7210264953145584</c:v>
                </c:pt>
                <c:pt idx="2638">
                  <c:v>6.675345658767581</c:v>
                </c:pt>
                <c:pt idx="2639">
                  <c:v>6.739081238918267</c:v>
                </c:pt>
                <c:pt idx="2640">
                  <c:v>6.8823236669698016</c:v>
                </c:pt>
                <c:pt idx="2641">
                  <c:v>7.013378332223601</c:v>
                </c:pt>
                <c:pt idx="2642">
                  <c:v>7.1590718912383693</c:v>
                </c:pt>
                <c:pt idx="2643">
                  <c:v>7.4171383245505735</c:v>
                </c:pt>
                <c:pt idx="2644">
                  <c:v>7.5717561228637429</c:v>
                </c:pt>
                <c:pt idx="2645">
                  <c:v>7.5706006668808419</c:v>
                </c:pt>
                <c:pt idx="2646">
                  <c:v>7.5592456906614052</c:v>
                </c:pt>
                <c:pt idx="2647">
                  <c:v>7.5764302902134695</c:v>
                </c:pt>
                <c:pt idx="2648">
                  <c:v>7.5743021473565024</c:v>
                </c:pt>
                <c:pt idx="2649">
                  <c:v>7.4849380022353138</c:v>
                </c:pt>
                <c:pt idx="2650">
                  <c:v>7.4919452176680084</c:v>
                </c:pt>
                <c:pt idx="2651">
                  <c:v>7.4867527577840303</c:v>
                </c:pt>
                <c:pt idx="2652">
                  <c:v>7.5252752014677622</c:v>
                </c:pt>
                <c:pt idx="2653">
                  <c:v>7.6038034156952383</c:v>
                </c:pt>
                <c:pt idx="2654">
                  <c:v>7.7406593950448794</c:v>
                </c:pt>
                <c:pt idx="2655">
                  <c:v>7.7833964311658423</c:v>
                </c:pt>
                <c:pt idx="2656">
                  <c:v>7.7946802157005388</c:v>
                </c:pt>
                <c:pt idx="2657">
                  <c:v>7.8085899048014458</c:v>
                </c:pt>
                <c:pt idx="2658">
                  <c:v>7.7366687765058648</c:v>
                </c:pt>
                <c:pt idx="2659">
                  <c:v>7.6905337637384035</c:v>
                </c:pt>
                <c:pt idx="2660">
                  <c:v>7.71240929998027</c:v>
                </c:pt>
                <c:pt idx="2661">
                  <c:v>7.7029420598173219</c:v>
                </c:pt>
                <c:pt idx="2662">
                  <c:v>7.6106967607711411</c:v>
                </c:pt>
                <c:pt idx="2663">
                  <c:v>7.4339597648386739</c:v>
                </c:pt>
                <c:pt idx="2664">
                  <c:v>7.1883150402981988</c:v>
                </c:pt>
                <c:pt idx="2665">
                  <c:v>6.9867555058951147</c:v>
                </c:pt>
                <c:pt idx="2666">
                  <c:v>6.920676285515019</c:v>
                </c:pt>
                <c:pt idx="2667">
                  <c:v>6.8259431733712361</c:v>
                </c:pt>
                <c:pt idx="2668">
                  <c:v>6.630647757900447</c:v>
                </c:pt>
                <c:pt idx="2669">
                  <c:v>6.5215370303986111</c:v>
                </c:pt>
                <c:pt idx="2670">
                  <c:v>6.4440847746174317</c:v>
                </c:pt>
                <c:pt idx="2671">
                  <c:v>6.4442750808761868</c:v>
                </c:pt>
                <c:pt idx="2672">
                  <c:v>6.4275015399906792</c:v>
                </c:pt>
                <c:pt idx="2673">
                  <c:v>6.3878210450576569</c:v>
                </c:pt>
                <c:pt idx="2674">
                  <c:v>6.254152771691496</c:v>
                </c:pt>
                <c:pt idx="2675">
                  <c:v>6.1844973636247396</c:v>
                </c:pt>
                <c:pt idx="2676">
                  <c:v>6.1157926543656007</c:v>
                </c:pt>
                <c:pt idx="2677">
                  <c:v>5.9995151135102756</c:v>
                </c:pt>
                <c:pt idx="2678">
                  <c:v>5.8592989513255844</c:v>
                </c:pt>
                <c:pt idx="2679">
                  <c:v>5.7123709574624737</c:v>
                </c:pt>
                <c:pt idx="2680">
                  <c:v>5.6126954001236475</c:v>
                </c:pt>
                <c:pt idx="2681">
                  <c:v>5.3924211298112033</c:v>
                </c:pt>
                <c:pt idx="2682">
                  <c:v>5.113764987975248</c:v>
                </c:pt>
                <c:pt idx="2683">
                  <c:v>4.8822958551539601</c:v>
                </c:pt>
                <c:pt idx="2684">
                  <c:v>4.7718498635151363</c:v>
                </c:pt>
                <c:pt idx="2685">
                  <c:v>4.7939444668823761</c:v>
                </c:pt>
                <c:pt idx="2686">
                  <c:v>5.0534480326542859</c:v>
                </c:pt>
                <c:pt idx="2687">
                  <c:v>5.2941045639005679</c:v>
                </c:pt>
                <c:pt idx="2688">
                  <c:v>5.3783488247289544</c:v>
                </c:pt>
                <c:pt idx="2689">
                  <c:v>5.5038454247084303</c:v>
                </c:pt>
                <c:pt idx="2690">
                  <c:v>5.6147479683933996</c:v>
                </c:pt>
                <c:pt idx="2691">
                  <c:v>5.5278679210584221</c:v>
                </c:pt>
                <c:pt idx="2692">
                  <c:v>5.3747323430257614</c:v>
                </c:pt>
                <c:pt idx="2693">
                  <c:v>5.3416677084369191</c:v>
                </c:pt>
                <c:pt idx="2694">
                  <c:v>5.3668857094641966</c:v>
                </c:pt>
                <c:pt idx="2695">
                  <c:v>5.5280290511917052</c:v>
                </c:pt>
                <c:pt idx="2696">
                  <c:v>5.6822229010388758</c:v>
                </c:pt>
                <c:pt idx="2697">
                  <c:v>5.7695925169105733</c:v>
                </c:pt>
                <c:pt idx="2698">
                  <c:v>5.8664298291062877</c:v>
                </c:pt>
                <c:pt idx="2699">
                  <c:v>6.0228272483559904</c:v>
                </c:pt>
                <c:pt idx="2700">
                  <c:v>6.0830632612533853</c:v>
                </c:pt>
                <c:pt idx="2701">
                  <c:v>6.1787470518869334</c:v>
                </c:pt>
                <c:pt idx="2702">
                  <c:v>6.2536977887550194</c:v>
                </c:pt>
                <c:pt idx="2703">
                  <c:v>6.2914866397452016</c:v>
                </c:pt>
                <c:pt idx="2704">
                  <c:v>6.3704533213680108</c:v>
                </c:pt>
                <c:pt idx="2705">
                  <c:v>6.5196335249197075</c:v>
                </c:pt>
                <c:pt idx="2706">
                  <c:v>6.7942421816695422</c:v>
                </c:pt>
                <c:pt idx="2707">
                  <c:v>7.0857557596988858</c:v>
                </c:pt>
                <c:pt idx="2708">
                  <c:v>7.3096024931639176</c:v>
                </c:pt>
                <c:pt idx="2709">
                  <c:v>7.4677558635111936</c:v>
                </c:pt>
                <c:pt idx="2710">
                  <c:v>7.6064064383260339</c:v>
                </c:pt>
                <c:pt idx="2711">
                  <c:v>7.6459133144818923</c:v>
                </c:pt>
                <c:pt idx="2712">
                  <c:v>7.6473940800071176</c:v>
                </c:pt>
                <c:pt idx="2713">
                  <c:v>7.6351236857143583</c:v>
                </c:pt>
                <c:pt idx="2714">
                  <c:v>7.7233560986699601</c:v>
                </c:pt>
                <c:pt idx="2715">
                  <c:v>7.8624175176653184</c:v>
                </c:pt>
                <c:pt idx="2716">
                  <c:v>8.0534521441496452</c:v>
                </c:pt>
                <c:pt idx="2717">
                  <c:v>8.1489169073620964</c:v>
                </c:pt>
                <c:pt idx="2718">
                  <c:v>8.1760619969012538</c:v>
                </c:pt>
                <c:pt idx="2719">
                  <c:v>8.1946486273748391</c:v>
                </c:pt>
                <c:pt idx="2720">
                  <c:v>8.1605969448586926</c:v>
                </c:pt>
                <c:pt idx="2721">
                  <c:v>8.1782574999878772</c:v>
                </c:pt>
                <c:pt idx="2722">
                  <c:v>8.178871380414888</c:v>
                </c:pt>
                <c:pt idx="2723">
                  <c:v>8.1579923157968786</c:v>
                </c:pt>
                <c:pt idx="2724">
                  <c:v>8.0192009621956863</c:v>
                </c:pt>
                <c:pt idx="2725">
                  <c:v>7.8485204083252933</c:v>
                </c:pt>
                <c:pt idx="2726">
                  <c:v>7.7081149382120113</c:v>
                </c:pt>
                <c:pt idx="2727">
                  <c:v>7.4944421663315177</c:v>
                </c:pt>
                <c:pt idx="2728">
                  <c:v>7.4180907608423867</c:v>
                </c:pt>
                <c:pt idx="2729">
                  <c:v>7.37422108294568</c:v>
                </c:pt>
                <c:pt idx="2730">
                  <c:v>7.2857484285148129</c:v>
                </c:pt>
                <c:pt idx="2731">
                  <c:v>7.2400700609587894</c:v>
                </c:pt>
                <c:pt idx="2732">
                  <c:v>7.1452837421994362</c:v>
                </c:pt>
                <c:pt idx="2733">
                  <c:v>7.2169354633440266</c:v>
                </c:pt>
                <c:pt idx="2734">
                  <c:v>7.248121325105787</c:v>
                </c:pt>
                <c:pt idx="2735">
                  <c:v>7.3118796811346991</c:v>
                </c:pt>
                <c:pt idx="2736">
                  <c:v>7.2834124132702431</c:v>
                </c:pt>
                <c:pt idx="2737">
                  <c:v>7.2229535748571925</c:v>
                </c:pt>
                <c:pt idx="2738">
                  <c:v>7.2135749512624816</c:v>
                </c:pt>
                <c:pt idx="2739">
                  <c:v>7.2374320521230047</c:v>
                </c:pt>
                <c:pt idx="2740">
                  <c:v>7.3055666282424729</c:v>
                </c:pt>
                <c:pt idx="2741">
                  <c:v>7.3726649160120141</c:v>
                </c:pt>
                <c:pt idx="2742">
                  <c:v>7.3958664199542641</c:v>
                </c:pt>
                <c:pt idx="2743">
                  <c:v>7.3265183304184429</c:v>
                </c:pt>
                <c:pt idx="2744">
                  <c:v>7.3950843307500902</c:v>
                </c:pt>
                <c:pt idx="2745">
                  <c:v>7.4593439817458753</c:v>
                </c:pt>
                <c:pt idx="2746">
                  <c:v>7.4377195914440906</c:v>
                </c:pt>
                <c:pt idx="2747">
                  <c:v>7.4384779691326299</c:v>
                </c:pt>
                <c:pt idx="2748">
                  <c:v>7.510031453296631</c:v>
                </c:pt>
                <c:pt idx="2749">
                  <c:v>7.45662305387786</c:v>
                </c:pt>
                <c:pt idx="2750">
                  <c:v>7.3709156069260553</c:v>
                </c:pt>
                <c:pt idx="2751">
                  <c:v>7.3672172808215866</c:v>
                </c:pt>
                <c:pt idx="2752">
                  <c:v>7.3831138148789766</c:v>
                </c:pt>
                <c:pt idx="2753">
                  <c:v>7.256525623174487</c:v>
                </c:pt>
                <c:pt idx="2754">
                  <c:v>7.1846798345929441</c:v>
                </c:pt>
                <c:pt idx="2755">
                  <c:v>7.1328992593820058</c:v>
                </c:pt>
                <c:pt idx="2756">
                  <c:v>7.0381908860916056</c:v>
                </c:pt>
                <c:pt idx="2757">
                  <c:v>6.905189661079099</c:v>
                </c:pt>
                <c:pt idx="2758">
                  <c:v>6.7511563121937206</c:v>
                </c:pt>
                <c:pt idx="2759">
                  <c:v>6.6717480145211479</c:v>
                </c:pt>
                <c:pt idx="2760">
                  <c:v>6.5927258087976695</c:v>
                </c:pt>
                <c:pt idx="2761">
                  <c:v>6.4428465417640943</c:v>
                </c:pt>
                <c:pt idx="2762">
                  <c:v>6.403484332526105</c:v>
                </c:pt>
                <c:pt idx="2763">
                  <c:v>6.2780497652410965</c:v>
                </c:pt>
                <c:pt idx="2764">
                  <c:v>6.1845491323018509</c:v>
                </c:pt>
                <c:pt idx="2765">
                  <c:v>6.0365469742584619</c:v>
                </c:pt>
                <c:pt idx="2766">
                  <c:v>5.9213910492707544</c:v>
                </c:pt>
                <c:pt idx="2767">
                  <c:v>5.8177602164008659</c:v>
                </c:pt>
                <c:pt idx="2768">
                  <c:v>5.7446727769687804</c:v>
                </c:pt>
                <c:pt idx="2769">
                  <c:v>5.6925968325967968</c:v>
                </c:pt>
                <c:pt idx="2770">
                  <c:v>5.6659437754975475</c:v>
                </c:pt>
                <c:pt idx="2771">
                  <c:v>5.5618205930634819</c:v>
                </c:pt>
                <c:pt idx="2772">
                  <c:v>5.5175702190964984</c:v>
                </c:pt>
                <c:pt idx="2773">
                  <c:v>5.4636787573088759</c:v>
                </c:pt>
                <c:pt idx="2774">
                  <c:v>5.4603319924013887</c:v>
                </c:pt>
                <c:pt idx="2775">
                  <c:v>5.5478538842171137</c:v>
                </c:pt>
                <c:pt idx="2776">
                  <c:v>5.6108342660006576</c:v>
                </c:pt>
                <c:pt idx="2777">
                  <c:v>5.65919067967309</c:v>
                </c:pt>
                <c:pt idx="2778">
                  <c:v>5.7118708262811531</c:v>
                </c:pt>
                <c:pt idx="2779">
                  <c:v>5.6633181837789586</c:v>
                </c:pt>
                <c:pt idx="2780">
                  <c:v>5.5782824641285016</c:v>
                </c:pt>
                <c:pt idx="2781">
                  <c:v>5.4073273122565295</c:v>
                </c:pt>
                <c:pt idx="2782">
                  <c:v>5.2586533168426302</c:v>
                </c:pt>
                <c:pt idx="2783">
                  <c:v>5.202809909394535</c:v>
                </c:pt>
                <c:pt idx="2784">
                  <c:v>5.1871213981666671</c:v>
                </c:pt>
                <c:pt idx="2785">
                  <c:v>5.1416257240830676</c:v>
                </c:pt>
                <c:pt idx="2786">
                  <c:v>5.0802336377595525</c:v>
                </c:pt>
                <c:pt idx="2787">
                  <c:v>4.9734587067413631</c:v>
                </c:pt>
                <c:pt idx="2788">
                  <c:v>4.838665922037154</c:v>
                </c:pt>
                <c:pt idx="2789">
                  <c:v>4.8095669882126728</c:v>
                </c:pt>
                <c:pt idx="2790">
                  <c:v>4.8448774589909132</c:v>
                </c:pt>
                <c:pt idx="2791">
                  <c:v>4.8458302826069266</c:v>
                </c:pt>
                <c:pt idx="2792">
                  <c:v>4.8755016895371215</c:v>
                </c:pt>
                <c:pt idx="2793">
                  <c:v>4.8161710841177197</c:v>
                </c:pt>
                <c:pt idx="2794">
                  <c:v>4.8450967604622299</c:v>
                </c:pt>
                <c:pt idx="2795">
                  <c:v>4.840432684255199</c:v>
                </c:pt>
                <c:pt idx="2796">
                  <c:v>4.8801918186573507</c:v>
                </c:pt>
                <c:pt idx="2797">
                  <c:v>4.9695640832094385</c:v>
                </c:pt>
                <c:pt idx="2798">
                  <c:v>5.1270835907062864</c:v>
                </c:pt>
                <c:pt idx="2799">
                  <c:v>5.3840526324913043</c:v>
                </c:pt>
                <c:pt idx="2800">
                  <c:v>5.5825274512564214</c:v>
                </c:pt>
                <c:pt idx="2801">
                  <c:v>5.7520135805304307</c:v>
                </c:pt>
                <c:pt idx="2802">
                  <c:v>5.8480044189998299</c:v>
                </c:pt>
                <c:pt idx="2803">
                  <c:v>5.8583617331499065</c:v>
                </c:pt>
                <c:pt idx="2804">
                  <c:v>5.7938193195945873</c:v>
                </c:pt>
                <c:pt idx="2805">
                  <c:v>5.6731782142067431</c:v>
                </c:pt>
                <c:pt idx="2806">
                  <c:v>5.5176000051055603</c:v>
                </c:pt>
                <c:pt idx="2807">
                  <c:v>5.507925806673331</c:v>
                </c:pt>
                <c:pt idx="2808">
                  <c:v>5.5902380179711875</c:v>
                </c:pt>
                <c:pt idx="2809">
                  <c:v>5.7328888085966261</c:v>
                </c:pt>
                <c:pt idx="2810">
                  <c:v>5.7975902288086134</c:v>
                </c:pt>
                <c:pt idx="2811">
                  <c:v>5.93039353134058</c:v>
                </c:pt>
                <c:pt idx="2812">
                  <c:v>5.9769225396040921</c:v>
                </c:pt>
                <c:pt idx="2813">
                  <c:v>5.9751461410315896</c:v>
                </c:pt>
                <c:pt idx="2814">
                  <c:v>6.0018890909465306</c:v>
                </c:pt>
                <c:pt idx="2815">
                  <c:v>5.9597921539561778</c:v>
                </c:pt>
                <c:pt idx="2816">
                  <c:v>5.7934150830538007</c:v>
                </c:pt>
                <c:pt idx="2817">
                  <c:v>5.6646790465875636</c:v>
                </c:pt>
                <c:pt idx="2818">
                  <c:v>5.6609064674825387</c:v>
                </c:pt>
                <c:pt idx="2819">
                  <c:v>5.7385376322454338</c:v>
                </c:pt>
                <c:pt idx="2820">
                  <c:v>5.8192534902413229</c:v>
                </c:pt>
                <c:pt idx="2821">
                  <c:v>5.7734051138455529</c:v>
                </c:pt>
                <c:pt idx="2822">
                  <c:v>5.6809922425696815</c:v>
                </c:pt>
                <c:pt idx="2823">
                  <c:v>5.5850047950635791</c:v>
                </c:pt>
                <c:pt idx="2824">
                  <c:v>5.5046531569722363</c:v>
                </c:pt>
                <c:pt idx="2825">
                  <c:v>5.4711184817975376</c:v>
                </c:pt>
                <c:pt idx="2826">
                  <c:v>5.5640903964141044</c:v>
                </c:pt>
                <c:pt idx="2827">
                  <c:v>5.6843555225747489</c:v>
                </c:pt>
                <c:pt idx="2828">
                  <c:v>5.7936920233815288</c:v>
                </c:pt>
                <c:pt idx="2829">
                  <c:v>5.8413610574440309</c:v>
                </c:pt>
                <c:pt idx="2830">
                  <c:v>5.8226560057652916</c:v>
                </c:pt>
                <c:pt idx="2831">
                  <c:v>5.7424777352903238</c:v>
                </c:pt>
                <c:pt idx="2832">
                  <c:v>5.768827159681134</c:v>
                </c:pt>
                <c:pt idx="2833">
                  <c:v>5.8817950751028683</c:v>
                </c:pt>
                <c:pt idx="2834">
                  <c:v>6.0103270036787109</c:v>
                </c:pt>
                <c:pt idx="2835">
                  <c:v>6.0663566993580647</c:v>
                </c:pt>
                <c:pt idx="2836">
                  <c:v>6.1036739782231075</c:v>
                </c:pt>
                <c:pt idx="2837">
                  <c:v>6.0458201243545915</c:v>
                </c:pt>
                <c:pt idx="2838">
                  <c:v>6.0151025586498958</c:v>
                </c:pt>
                <c:pt idx="2839">
                  <c:v>5.8884410075323617</c:v>
                </c:pt>
                <c:pt idx="2840">
                  <c:v>5.7191087423859717</c:v>
                </c:pt>
                <c:pt idx="2841">
                  <c:v>5.596351238741776</c:v>
                </c:pt>
                <c:pt idx="2842">
                  <c:v>5.5420775887925506</c:v>
                </c:pt>
                <c:pt idx="2843">
                  <c:v>5.5654087897485338</c:v>
                </c:pt>
                <c:pt idx="2844">
                  <c:v>5.6795348431153103</c:v>
                </c:pt>
                <c:pt idx="2845">
                  <c:v>5.7720796256862608</c:v>
                </c:pt>
                <c:pt idx="2846">
                  <c:v>5.7930993031044737</c:v>
                </c:pt>
                <c:pt idx="2847">
                  <c:v>5.8440396832597754</c:v>
                </c:pt>
                <c:pt idx="2848">
                  <c:v>5.9357099970511733</c:v>
                </c:pt>
                <c:pt idx="2849">
                  <c:v>6.03733984132018</c:v>
                </c:pt>
                <c:pt idx="2850">
                  <c:v>6.02977445373973</c:v>
                </c:pt>
                <c:pt idx="2851">
                  <c:v>5.9742600135047308</c:v>
                </c:pt>
                <c:pt idx="2852">
                  <c:v>5.9426139986096791</c:v>
                </c:pt>
                <c:pt idx="2853">
                  <c:v>5.680161612487387</c:v>
                </c:pt>
                <c:pt idx="2854">
                  <c:v>5.5046989208543096</c:v>
                </c:pt>
                <c:pt idx="2855">
                  <c:v>5.3036835674711886</c:v>
                </c:pt>
                <c:pt idx="2856">
                  <c:v>5.1149933833078203</c:v>
                </c:pt>
                <c:pt idx="2857">
                  <c:v>5.014716880581414</c:v>
                </c:pt>
                <c:pt idx="2858">
                  <c:v>4.9228933375456378</c:v>
                </c:pt>
                <c:pt idx="2859">
                  <c:v>4.9463813662794056</c:v>
                </c:pt>
                <c:pt idx="2860">
                  <c:v>4.9600312810845857</c:v>
                </c:pt>
                <c:pt idx="2861">
                  <c:v>5.0046813767629583</c:v>
                </c:pt>
                <c:pt idx="2862">
                  <c:v>5.0172959310093548</c:v>
                </c:pt>
                <c:pt idx="2863">
                  <c:v>5.0040922999219353</c:v>
                </c:pt>
                <c:pt idx="2864">
                  <c:v>5.0067485065135635</c:v>
                </c:pt>
                <c:pt idx="2865">
                  <c:v>5.0027410445685776</c:v>
                </c:pt>
                <c:pt idx="2866">
                  <c:v>5.1256355600724239</c:v>
                </c:pt>
                <c:pt idx="2867">
                  <c:v>5.1760550920634874</c:v>
                </c:pt>
                <c:pt idx="2868">
                  <c:v>5.1774340929072942</c:v>
                </c:pt>
                <c:pt idx="2869">
                  <c:v>5.2103195149280923</c:v>
                </c:pt>
                <c:pt idx="2870">
                  <c:v>5.264618637097775</c:v>
                </c:pt>
                <c:pt idx="2871">
                  <c:v>5.3981052671477805</c:v>
                </c:pt>
                <c:pt idx="2872">
                  <c:v>5.638206047569482</c:v>
                </c:pt>
                <c:pt idx="2873">
                  <c:v>5.819125342331998</c:v>
                </c:pt>
                <c:pt idx="2874">
                  <c:v>5.9554403939519869</c:v>
                </c:pt>
                <c:pt idx="2875">
                  <c:v>6.048035152869832</c:v>
                </c:pt>
                <c:pt idx="2876">
                  <c:v>6.1416418562631465</c:v>
                </c:pt>
                <c:pt idx="2877">
                  <c:v>6.3990482332542928</c:v>
                </c:pt>
                <c:pt idx="2878">
                  <c:v>6.6523686147110279</c:v>
                </c:pt>
                <c:pt idx="2879">
                  <c:v>6.8529754042340114</c:v>
                </c:pt>
                <c:pt idx="2880">
                  <c:v>6.9263592389364126</c:v>
                </c:pt>
                <c:pt idx="2881">
                  <c:v>7.0208289310586327</c:v>
                </c:pt>
                <c:pt idx="2882">
                  <c:v>6.9738862624510984</c:v>
                </c:pt>
                <c:pt idx="2883">
                  <c:v>6.9236896655856377</c:v>
                </c:pt>
                <c:pt idx="2884">
                  <c:v>6.8757328111845775</c:v>
                </c:pt>
                <c:pt idx="2885">
                  <c:v>6.8361295787261263</c:v>
                </c:pt>
                <c:pt idx="2886">
                  <c:v>6.7137649510092379</c:v>
                </c:pt>
                <c:pt idx="2887">
                  <c:v>6.642053944878457</c:v>
                </c:pt>
                <c:pt idx="2888">
                  <c:v>6.7485103265604129</c:v>
                </c:pt>
                <c:pt idx="2889">
                  <c:v>6.8661288566429377</c:v>
                </c:pt>
                <c:pt idx="2890">
                  <c:v>6.9139232431286155</c:v>
                </c:pt>
                <c:pt idx="2891">
                  <c:v>6.8822202120783311</c:v>
                </c:pt>
                <c:pt idx="2892">
                  <c:v>6.9584503866912604</c:v>
                </c:pt>
                <c:pt idx="2893">
                  <c:v>7.1285327565838568</c:v>
                </c:pt>
                <c:pt idx="2894">
                  <c:v>7.1816745604784851</c:v>
                </c:pt>
                <c:pt idx="2895">
                  <c:v>7.2153050022200986</c:v>
                </c:pt>
                <c:pt idx="2896">
                  <c:v>7.1552290516837509</c:v>
                </c:pt>
                <c:pt idx="2897">
                  <c:v>7.0662010007538116</c:v>
                </c:pt>
                <c:pt idx="2898">
                  <c:v>6.9871523598399401</c:v>
                </c:pt>
                <c:pt idx="2899">
                  <c:v>6.8808359046321392</c:v>
                </c:pt>
                <c:pt idx="2900">
                  <c:v>6.7108055656724082</c:v>
                </c:pt>
                <c:pt idx="2901">
                  <c:v>6.6750953021263895</c:v>
                </c:pt>
                <c:pt idx="2902">
                  <c:v>6.7237261353653333</c:v>
                </c:pt>
                <c:pt idx="2903">
                  <c:v>6.7172141030731947</c:v>
                </c:pt>
                <c:pt idx="2904">
                  <c:v>6.7163176875825927</c:v>
                </c:pt>
                <c:pt idx="2905">
                  <c:v>6.701421394102014</c:v>
                </c:pt>
                <c:pt idx="2906">
                  <c:v>6.7119349103978116</c:v>
                </c:pt>
                <c:pt idx="2907">
                  <c:v>6.7194271172949822</c:v>
                </c:pt>
                <c:pt idx="2908">
                  <c:v>6.7724281200957872</c:v>
                </c:pt>
                <c:pt idx="2909">
                  <c:v>6.7704228904745367</c:v>
                </c:pt>
                <c:pt idx="2910">
                  <c:v>6.7626444817762668</c:v>
                </c:pt>
                <c:pt idx="2911">
                  <c:v>6.6796041745724493</c:v>
                </c:pt>
                <c:pt idx="2912">
                  <c:v>6.7335983462694582</c:v>
                </c:pt>
                <c:pt idx="2913">
                  <c:v>6.872209160751197</c:v>
                </c:pt>
                <c:pt idx="2914">
                  <c:v>6.928333641387832</c:v>
                </c:pt>
                <c:pt idx="2915">
                  <c:v>6.8661947354825505</c:v>
                </c:pt>
                <c:pt idx="2916">
                  <c:v>6.764273261722936</c:v>
                </c:pt>
                <c:pt idx="2917">
                  <c:v>6.693632733264641</c:v>
                </c:pt>
                <c:pt idx="2918">
                  <c:v>6.5815429197192508</c:v>
                </c:pt>
                <c:pt idx="2919">
                  <c:v>6.5034145422849061</c:v>
                </c:pt>
                <c:pt idx="2920">
                  <c:v>6.4935706523601322</c:v>
                </c:pt>
                <c:pt idx="2921">
                  <c:v>6.4711701985168011</c:v>
                </c:pt>
                <c:pt idx="2922">
                  <c:v>6.3954394147321247</c:v>
                </c:pt>
                <c:pt idx="2923">
                  <c:v>6.2740965248183569</c:v>
                </c:pt>
                <c:pt idx="2924">
                  <c:v>6.3134302415537826</c:v>
                </c:pt>
                <c:pt idx="2925">
                  <c:v>6.3395277805852075</c:v>
                </c:pt>
                <c:pt idx="2926">
                  <c:v>6.3253633710003658</c:v>
                </c:pt>
                <c:pt idx="2927">
                  <c:v>6.2837729225253769</c:v>
                </c:pt>
                <c:pt idx="2928">
                  <c:v>6.3140889064513903</c:v>
                </c:pt>
                <c:pt idx="2929">
                  <c:v>6.3501009808750535</c:v>
                </c:pt>
                <c:pt idx="2930">
                  <c:v>6.3440643981104685</c:v>
                </c:pt>
                <c:pt idx="2931">
                  <c:v>6.307574496690858</c:v>
                </c:pt>
                <c:pt idx="2932">
                  <c:v>6.2444962175581153</c:v>
                </c:pt>
                <c:pt idx="2933">
                  <c:v>6.1529338308456953</c:v>
                </c:pt>
                <c:pt idx="2934">
                  <c:v>6.1967665608210636</c:v>
                </c:pt>
                <c:pt idx="2935">
                  <c:v>6.3001499649082886</c:v>
                </c:pt>
                <c:pt idx="2936">
                  <c:v>6.4133576048726919</c:v>
                </c:pt>
                <c:pt idx="2937">
                  <c:v>6.4574426126523283</c:v>
                </c:pt>
                <c:pt idx="2938">
                  <c:v>6.383076785050779</c:v>
                </c:pt>
                <c:pt idx="2939">
                  <c:v>6.270421012744241</c:v>
                </c:pt>
                <c:pt idx="2940">
                  <c:v>6.2506859510135957</c:v>
                </c:pt>
                <c:pt idx="2941">
                  <c:v>6.281431283720468</c:v>
                </c:pt>
                <c:pt idx="2942">
                  <c:v>6.3488772531196158</c:v>
                </c:pt>
                <c:pt idx="2943">
                  <c:v>6.4825430065112943</c:v>
                </c:pt>
                <c:pt idx="2944">
                  <c:v>6.5551511748527398</c:v>
                </c:pt>
                <c:pt idx="2945">
                  <c:v>6.5940491888867925</c:v>
                </c:pt>
                <c:pt idx="2946">
                  <c:v>6.6033631206752332</c:v>
                </c:pt>
                <c:pt idx="2947">
                  <c:v>6.5839720475892367</c:v>
                </c:pt>
                <c:pt idx="2948">
                  <c:v>6.583159960124596</c:v>
                </c:pt>
                <c:pt idx="2949">
                  <c:v>6.6415005445950932</c:v>
                </c:pt>
                <c:pt idx="2950">
                  <c:v>6.7467752550874529</c:v>
                </c:pt>
                <c:pt idx="2951">
                  <c:v>6.8543901040602249</c:v>
                </c:pt>
                <c:pt idx="2952">
                  <c:v>6.8438622882561635</c:v>
                </c:pt>
                <c:pt idx="2953">
                  <c:v>6.8259465530159993</c:v>
                </c:pt>
                <c:pt idx="2954">
                  <c:v>6.8656449556213817</c:v>
                </c:pt>
                <c:pt idx="2955">
                  <c:v>7.1360655296559994</c:v>
                </c:pt>
                <c:pt idx="2956">
                  <c:v>7.3790047815067883</c:v>
                </c:pt>
                <c:pt idx="2957">
                  <c:v>7.6936731968362775</c:v>
                </c:pt>
                <c:pt idx="2958">
                  <c:v>7.9214800024452945</c:v>
                </c:pt>
                <c:pt idx="2959">
                  <c:v>8.1141059122849573</c:v>
                </c:pt>
                <c:pt idx="2960">
                  <c:v>8.1814687426096455</c:v>
                </c:pt>
                <c:pt idx="2961">
                  <c:v>8.2002964857209921</c:v>
                </c:pt>
                <c:pt idx="2962">
                  <c:v>8.1456135409373847</c:v>
                </c:pt>
                <c:pt idx="2963">
                  <c:v>8.0112277423971232</c:v>
                </c:pt>
                <c:pt idx="2964">
                  <c:v>7.965114573041701</c:v>
                </c:pt>
                <c:pt idx="2965">
                  <c:v>7.8798183558412225</c:v>
                </c:pt>
                <c:pt idx="2966">
                  <c:v>7.7530301450604115</c:v>
                </c:pt>
                <c:pt idx="2967">
                  <c:v>7.6313418711868852</c:v>
                </c:pt>
                <c:pt idx="2968">
                  <c:v>7.4562150469846866</c:v>
                </c:pt>
                <c:pt idx="2969">
                  <c:v>7.327676787002475</c:v>
                </c:pt>
                <c:pt idx="2970">
                  <c:v>7.2546756617908672</c:v>
                </c:pt>
                <c:pt idx="2971">
                  <c:v>7.2042532868592986</c:v>
                </c:pt>
                <c:pt idx="2972">
                  <c:v>7.2346528459877142</c:v>
                </c:pt>
                <c:pt idx="2973">
                  <c:v>7.3301239901972082</c:v>
                </c:pt>
                <c:pt idx="2974">
                  <c:v>7.3463564623997</c:v>
                </c:pt>
                <c:pt idx="2975">
                  <c:v>7.4299563590334561</c:v>
                </c:pt>
                <c:pt idx="2976">
                  <c:v>7.3814443495297839</c:v>
                </c:pt>
                <c:pt idx="2977">
                  <c:v>7.3398799708131452</c:v>
                </c:pt>
                <c:pt idx="2978">
                  <c:v>7.2456044537296167</c:v>
                </c:pt>
                <c:pt idx="2979">
                  <c:v>7.215478641040793</c:v>
                </c:pt>
                <c:pt idx="2980">
                  <c:v>7.2857876935144077</c:v>
                </c:pt>
                <c:pt idx="2981">
                  <c:v>7.3749093591265344</c:v>
                </c:pt>
                <c:pt idx="2982">
                  <c:v>7.4966378050474471</c:v>
                </c:pt>
                <c:pt idx="2983">
                  <c:v>7.6472488448569038</c:v>
                </c:pt>
                <c:pt idx="2984">
                  <c:v>7.7925496480617475</c:v>
                </c:pt>
                <c:pt idx="2985">
                  <c:v>7.8309291280645663</c:v>
                </c:pt>
                <c:pt idx="2986">
                  <c:v>7.849003874833242</c:v>
                </c:pt>
                <c:pt idx="2987">
                  <c:v>7.8696902803480615</c:v>
                </c:pt>
                <c:pt idx="2988">
                  <c:v>7.9413266021464128</c:v>
                </c:pt>
                <c:pt idx="2989">
                  <c:v>8.017121075456398</c:v>
                </c:pt>
                <c:pt idx="2990">
                  <c:v>8.0233620467390043</c:v>
                </c:pt>
                <c:pt idx="2991">
                  <c:v>7.9787791822380134</c:v>
                </c:pt>
                <c:pt idx="2992">
                  <c:v>7.8738983983292421</c:v>
                </c:pt>
                <c:pt idx="2993">
                  <c:v>7.9768914935641462</c:v>
                </c:pt>
                <c:pt idx="2994">
                  <c:v>8.2285880124525814</c:v>
                </c:pt>
                <c:pt idx="2995">
                  <c:v>8.328109802444148</c:v>
                </c:pt>
                <c:pt idx="2996">
                  <c:v>8.3304289275635277</c:v>
                </c:pt>
                <c:pt idx="2997">
                  <c:v>8.3555084086084488</c:v>
                </c:pt>
                <c:pt idx="2998">
                  <c:v>8.3381838452116703</c:v>
                </c:pt>
                <c:pt idx="2999">
                  <c:v>8.3277808498417905</c:v>
                </c:pt>
                <c:pt idx="3000">
                  <c:v>8.3073063419786664</c:v>
                </c:pt>
                <c:pt idx="3001">
                  <c:v>8.3353650730463951</c:v>
                </c:pt>
                <c:pt idx="3002">
                  <c:v>8.3398537165944902</c:v>
                </c:pt>
                <c:pt idx="3003">
                  <c:v>8.2651433088438999</c:v>
                </c:pt>
                <c:pt idx="3004">
                  <c:v>8.2628908326447927</c:v>
                </c:pt>
                <c:pt idx="3005">
                  <c:v>8.3416337748017106</c:v>
                </c:pt>
                <c:pt idx="3006">
                  <c:v>8.5105844375338737</c:v>
                </c:pt>
                <c:pt idx="3007">
                  <c:v>8.5967077562293959</c:v>
                </c:pt>
                <c:pt idx="3008">
                  <c:v>8.6328320529411773</c:v>
                </c:pt>
                <c:pt idx="3009">
                  <c:v>8.6355015121500269</c:v>
                </c:pt>
                <c:pt idx="3010">
                  <c:v>8.6175945206660653</c:v>
                </c:pt>
                <c:pt idx="3011">
                  <c:v>8.5349476543962179</c:v>
                </c:pt>
                <c:pt idx="3012">
                  <c:v>8.358539133542795</c:v>
                </c:pt>
                <c:pt idx="3013">
                  <c:v>8.1838041696578934</c:v>
                </c:pt>
                <c:pt idx="3014">
                  <c:v>7.9811341450054876</c:v>
                </c:pt>
                <c:pt idx="3015">
                  <c:v>7.6965500597383674</c:v>
                </c:pt>
                <c:pt idx="3016">
                  <c:v>7.546795588217722</c:v>
                </c:pt>
                <c:pt idx="3017">
                  <c:v>7.5748906632500601</c:v>
                </c:pt>
                <c:pt idx="3018">
                  <c:v>7.5852298433626046</c:v>
                </c:pt>
                <c:pt idx="3019">
                  <c:v>7.5150994872702199</c:v>
                </c:pt>
                <c:pt idx="3020">
                  <c:v>7.4726092781522899</c:v>
                </c:pt>
                <c:pt idx="3021">
                  <c:v>7.4586828306136832</c:v>
                </c:pt>
                <c:pt idx="3022">
                  <c:v>7.4552208686606543</c:v>
                </c:pt>
                <c:pt idx="3023">
                  <c:v>7.4754037159840525</c:v>
                </c:pt>
                <c:pt idx="3024">
                  <c:v>7.4510504884088213</c:v>
                </c:pt>
                <c:pt idx="3025">
                  <c:v>7.2865829454717961</c:v>
                </c:pt>
                <c:pt idx="3026">
                  <c:v>7.1094687446278853</c:v>
                </c:pt>
                <c:pt idx="3027">
                  <c:v>6.9854540678060779</c:v>
                </c:pt>
                <c:pt idx="3028">
                  <c:v>6.9339920066118292</c:v>
                </c:pt>
                <c:pt idx="3029">
                  <c:v>6.8780394465728198</c:v>
                </c:pt>
                <c:pt idx="3030">
                  <c:v>6.7462374837972048</c:v>
                </c:pt>
                <c:pt idx="3031">
                  <c:v>6.6473813739288845</c:v>
                </c:pt>
                <c:pt idx="3032">
                  <c:v>6.5524168314951208</c:v>
                </c:pt>
                <c:pt idx="3033">
                  <c:v>6.4669450254613956</c:v>
                </c:pt>
                <c:pt idx="3034">
                  <c:v>6.3738699057927368</c:v>
                </c:pt>
                <c:pt idx="3035">
                  <c:v>6.2648394355171959</c:v>
                </c:pt>
                <c:pt idx="3036">
                  <c:v>6.1077767508429268</c:v>
                </c:pt>
                <c:pt idx="3037">
                  <c:v>5.9758230912583237</c:v>
                </c:pt>
                <c:pt idx="3038">
                  <c:v>5.8932925293682557</c:v>
                </c:pt>
                <c:pt idx="3039">
                  <c:v>5.8265229715660061</c:v>
                </c:pt>
                <c:pt idx="3040">
                  <c:v>5.8217713129550059</c:v>
                </c:pt>
                <c:pt idx="3041">
                  <c:v>5.8349396676605503</c:v>
                </c:pt>
                <c:pt idx="3042">
                  <c:v>5.8949120878950687</c:v>
                </c:pt>
                <c:pt idx="3043">
                  <c:v>5.934400938036875</c:v>
                </c:pt>
                <c:pt idx="3044">
                  <c:v>5.909099002120259</c:v>
                </c:pt>
                <c:pt idx="3045">
                  <c:v>5.9524899597871732</c:v>
                </c:pt>
                <c:pt idx="3046">
                  <c:v>6.1000407792738063</c:v>
                </c:pt>
                <c:pt idx="3047">
                  <c:v>6.1869530359468117</c:v>
                </c:pt>
                <c:pt idx="3048">
                  <c:v>6.2190506784441357</c:v>
                </c:pt>
                <c:pt idx="3049">
                  <c:v>6.2883392928040998</c:v>
                </c:pt>
                <c:pt idx="3050">
                  <c:v>6.3986345578891326</c:v>
                </c:pt>
                <c:pt idx="3051">
                  <c:v>6.5284857001782051</c:v>
                </c:pt>
                <c:pt idx="3052">
                  <c:v>6.6751231506224373</c:v>
                </c:pt>
                <c:pt idx="3053">
                  <c:v>6.7413118868496769</c:v>
                </c:pt>
                <c:pt idx="3054">
                  <c:v>6.7874438534333077</c:v>
                </c:pt>
                <c:pt idx="3055">
                  <c:v>6.8424379271681639</c:v>
                </c:pt>
                <c:pt idx="3056">
                  <c:v>6.8714642056193664</c:v>
                </c:pt>
                <c:pt idx="3057">
                  <c:v>6.9762470103970351</c:v>
                </c:pt>
                <c:pt idx="3058">
                  <c:v>7.046601739174835</c:v>
                </c:pt>
                <c:pt idx="3059">
                  <c:v>7.139789805559527</c:v>
                </c:pt>
                <c:pt idx="3060">
                  <c:v>7.1416311125004919</c:v>
                </c:pt>
                <c:pt idx="3061">
                  <c:v>7.0794594212451738</c:v>
                </c:pt>
                <c:pt idx="3062">
                  <c:v>7.112833939675177</c:v>
                </c:pt>
                <c:pt idx="3063">
                  <c:v>7.0658678954399718</c:v>
                </c:pt>
                <c:pt idx="3064">
                  <c:v>7.0602344564294928</c:v>
                </c:pt>
                <c:pt idx="3065">
                  <c:v>7.0023658259871615</c:v>
                </c:pt>
                <c:pt idx="3066">
                  <c:v>7.0329593237026202</c:v>
                </c:pt>
                <c:pt idx="3067">
                  <c:v>7.0687007944884677</c:v>
                </c:pt>
                <c:pt idx="3068">
                  <c:v>7.1253522692649911</c:v>
                </c:pt>
                <c:pt idx="3069">
                  <c:v>7.0297514910333074</c:v>
                </c:pt>
                <c:pt idx="3070">
                  <c:v>6.9349960357723521</c:v>
                </c:pt>
                <c:pt idx="3071">
                  <c:v>7.01833802597152</c:v>
                </c:pt>
                <c:pt idx="3072">
                  <c:v>6.9778943289817654</c:v>
                </c:pt>
                <c:pt idx="3073">
                  <c:v>6.9303882370010399</c:v>
                </c:pt>
                <c:pt idx="3074">
                  <c:v>6.7972409588316642</c:v>
                </c:pt>
                <c:pt idx="3075">
                  <c:v>6.7068357809450712</c:v>
                </c:pt>
                <c:pt idx="3076">
                  <c:v>6.7184096206491031</c:v>
                </c:pt>
                <c:pt idx="3077">
                  <c:v>6.6972843188574815</c:v>
                </c:pt>
                <c:pt idx="3078">
                  <c:v>6.6532257098126673</c:v>
                </c:pt>
                <c:pt idx="3079">
                  <c:v>6.6435430123454928</c:v>
                </c:pt>
                <c:pt idx="3080">
                  <c:v>6.530780044585625</c:v>
                </c:pt>
                <c:pt idx="3081">
                  <c:v>6.5188592177543958</c:v>
                </c:pt>
                <c:pt idx="3082">
                  <c:v>6.5709289860464146</c:v>
                </c:pt>
                <c:pt idx="3083">
                  <c:v>6.5202770613028553</c:v>
                </c:pt>
                <c:pt idx="3084">
                  <c:v>6.4021809449794649</c:v>
                </c:pt>
                <c:pt idx="3085">
                  <c:v>6.3341202688291354</c:v>
                </c:pt>
                <c:pt idx="3086">
                  <c:v>6.1800118912391495</c:v>
                </c:pt>
                <c:pt idx="3087">
                  <c:v>6.0858635068805729</c:v>
                </c:pt>
                <c:pt idx="3088">
                  <c:v>5.9414977002559457</c:v>
                </c:pt>
                <c:pt idx="3089">
                  <c:v>5.7941807756369759</c:v>
                </c:pt>
                <c:pt idx="3090">
                  <c:v>5.6449072847373678</c:v>
                </c:pt>
                <c:pt idx="3091">
                  <c:v>5.6449677970456991</c:v>
                </c:pt>
                <c:pt idx="3092">
                  <c:v>5.6476502186910533</c:v>
                </c:pt>
                <c:pt idx="3093">
                  <c:v>5.5944481693732993</c:v>
                </c:pt>
                <c:pt idx="3094">
                  <c:v>5.5406282319225326</c:v>
                </c:pt>
                <c:pt idx="3095">
                  <c:v>5.586349919205837</c:v>
                </c:pt>
                <c:pt idx="3096">
                  <c:v>5.5885348074817669</c:v>
                </c:pt>
                <c:pt idx="3097">
                  <c:v>5.5338759838526155</c:v>
                </c:pt>
                <c:pt idx="3098">
                  <c:v>5.4777628661024451</c:v>
                </c:pt>
                <c:pt idx="3099">
                  <c:v>5.5981590973293995</c:v>
                </c:pt>
                <c:pt idx="3100">
                  <c:v>5.7085670896254967</c:v>
                </c:pt>
                <c:pt idx="3101">
                  <c:v>5.7533528378476877</c:v>
                </c:pt>
                <c:pt idx="3102">
                  <c:v>5.8475519564596867</c:v>
                </c:pt>
                <c:pt idx="3103">
                  <c:v>5.8863343358085327</c:v>
                </c:pt>
                <c:pt idx="3104">
                  <c:v>5.9069058211754513</c:v>
                </c:pt>
                <c:pt idx="3105">
                  <c:v>5.8886332004517934</c:v>
                </c:pt>
                <c:pt idx="3106">
                  <c:v>5.9613177553439103</c:v>
                </c:pt>
                <c:pt idx="3107">
                  <c:v>6.0882398639544126</c:v>
                </c:pt>
                <c:pt idx="3108">
                  <c:v>6.1793137273169636</c:v>
                </c:pt>
                <c:pt idx="3109">
                  <c:v>6.2910189896878066</c:v>
                </c:pt>
                <c:pt idx="3110">
                  <c:v>6.4918184824331506</c:v>
                </c:pt>
                <c:pt idx="3111">
                  <c:v>6.5862476731730277</c:v>
                </c:pt>
                <c:pt idx="3112">
                  <c:v>6.516664653795126</c:v>
                </c:pt>
                <c:pt idx="3113">
                  <c:v>6.4255562635864472</c:v>
                </c:pt>
                <c:pt idx="3114">
                  <c:v>6.2927089826808169</c:v>
                </c:pt>
                <c:pt idx="3115">
                  <c:v>6.1301247659267721</c:v>
                </c:pt>
                <c:pt idx="3116">
                  <c:v>5.9903530799497329</c:v>
                </c:pt>
                <c:pt idx="3117">
                  <c:v>5.816243895162315</c:v>
                </c:pt>
                <c:pt idx="3118">
                  <c:v>5.7304998682369215</c:v>
                </c:pt>
                <c:pt idx="3119">
                  <c:v>5.7210725654710677</c:v>
                </c:pt>
                <c:pt idx="3120">
                  <c:v>5.7354097246503972</c:v>
                </c:pt>
                <c:pt idx="3121">
                  <c:v>5.6969958519651227</c:v>
                </c:pt>
                <c:pt idx="3122">
                  <c:v>5.5009401195607417</c:v>
                </c:pt>
                <c:pt idx="3123">
                  <c:v>5.2617070035192866</c:v>
                </c:pt>
                <c:pt idx="3124">
                  <c:v>5.0344476944823606</c:v>
                </c:pt>
                <c:pt idx="3125">
                  <c:v>4.9479987727681713</c:v>
                </c:pt>
                <c:pt idx="3126">
                  <c:v>4.8664956154555474</c:v>
                </c:pt>
                <c:pt idx="3127">
                  <c:v>4.8516883261003043</c:v>
                </c:pt>
                <c:pt idx="3128">
                  <c:v>4.956716863287582</c:v>
                </c:pt>
                <c:pt idx="3129">
                  <c:v>5.0160278096492439</c:v>
                </c:pt>
                <c:pt idx="3130">
                  <c:v>5.1220143194054728</c:v>
                </c:pt>
                <c:pt idx="3131">
                  <c:v>5.2372542870022167</c:v>
                </c:pt>
                <c:pt idx="3132">
                  <c:v>5.2970893296280508</c:v>
                </c:pt>
                <c:pt idx="3133">
                  <c:v>5.3746399455737084</c:v>
                </c:pt>
                <c:pt idx="3134">
                  <c:v>5.5355044449661177</c:v>
                </c:pt>
                <c:pt idx="3135">
                  <c:v>5.807219700388341</c:v>
                </c:pt>
                <c:pt idx="3136">
                  <c:v>5.939298415789473</c:v>
                </c:pt>
                <c:pt idx="3137">
                  <c:v>5.9195982224778421</c:v>
                </c:pt>
                <c:pt idx="3138">
                  <c:v>5.8611741614532242</c:v>
                </c:pt>
                <c:pt idx="3139">
                  <c:v>5.7445584945109607</c:v>
                </c:pt>
                <c:pt idx="3140">
                  <c:v>5.7382259144157386</c:v>
                </c:pt>
                <c:pt idx="3141">
                  <c:v>5.7094353050450968</c:v>
                </c:pt>
                <c:pt idx="3142">
                  <c:v>5.6855184049376017</c:v>
                </c:pt>
                <c:pt idx="3143">
                  <c:v>5.7093205124009687</c:v>
                </c:pt>
                <c:pt idx="3144">
                  <c:v>5.8145339617569682</c:v>
                </c:pt>
                <c:pt idx="3145">
                  <c:v>5.8685739033701401</c:v>
                </c:pt>
                <c:pt idx="3146">
                  <c:v>5.8498467327960499</c:v>
                </c:pt>
                <c:pt idx="3147">
                  <c:v>5.8050686719575078</c:v>
                </c:pt>
                <c:pt idx="3148">
                  <c:v>5.8292321849592117</c:v>
                </c:pt>
                <c:pt idx="3149">
                  <c:v>5.809110934886208</c:v>
                </c:pt>
                <c:pt idx="3150">
                  <c:v>5.7502126214068454</c:v>
                </c:pt>
                <c:pt idx="3151">
                  <c:v>5.7055522536596213</c:v>
                </c:pt>
                <c:pt idx="3152">
                  <c:v>5.7288774549301218</c:v>
                </c:pt>
                <c:pt idx="3153">
                  <c:v>5.8002669179322393</c:v>
                </c:pt>
                <c:pt idx="3154">
                  <c:v>5.8554379878031817</c:v>
                </c:pt>
                <c:pt idx="3155">
                  <c:v>5.9027007005820176</c:v>
                </c:pt>
                <c:pt idx="3156">
                  <c:v>5.9491537524086429</c:v>
                </c:pt>
                <c:pt idx="3157">
                  <c:v>6.0115262851290323</c:v>
                </c:pt>
                <c:pt idx="3158">
                  <c:v>6.0913152606882566</c:v>
                </c:pt>
                <c:pt idx="3159">
                  <c:v>6.2070000697378687</c:v>
                </c:pt>
                <c:pt idx="3160">
                  <c:v>6.4164037082081684</c:v>
                </c:pt>
                <c:pt idx="3161">
                  <c:v>6.6821960933570272</c:v>
                </c:pt>
                <c:pt idx="3162">
                  <c:v>6.9691439049457378</c:v>
                </c:pt>
                <c:pt idx="3163">
                  <c:v>7.2092248912022674</c:v>
                </c:pt>
                <c:pt idx="3164">
                  <c:v>7.2478006006120328</c:v>
                </c:pt>
                <c:pt idx="3165">
                  <c:v>7.2153267401646595</c:v>
                </c:pt>
                <c:pt idx="3166">
                  <c:v>7.2738722285783481</c:v>
                </c:pt>
                <c:pt idx="3167">
                  <c:v>7.3715639312403187</c:v>
                </c:pt>
                <c:pt idx="3168">
                  <c:v>7.365285253690339</c:v>
                </c:pt>
                <c:pt idx="3169">
                  <c:v>7.4259541121074886</c:v>
                </c:pt>
                <c:pt idx="3170">
                  <c:v>7.5216914557179573</c:v>
                </c:pt>
                <c:pt idx="3171">
                  <c:v>7.4820181657710592</c:v>
                </c:pt>
                <c:pt idx="3172">
                  <c:v>7.1586311802698948</c:v>
                </c:pt>
                <c:pt idx="3173">
                  <c:v>6.934461330285731</c:v>
                </c:pt>
                <c:pt idx="3174">
                  <c:v>6.6973497908458652</c:v>
                </c:pt>
                <c:pt idx="3175">
                  <c:v>6.4842499421712034</c:v>
                </c:pt>
                <c:pt idx="3176">
                  <c:v>6.3974273669140533</c:v>
                </c:pt>
                <c:pt idx="3177">
                  <c:v>6.4667051483933813</c:v>
                </c:pt>
                <c:pt idx="3178">
                  <c:v>6.5760689937222869</c:v>
                </c:pt>
                <c:pt idx="3179">
                  <c:v>6.5838002297561582</c:v>
                </c:pt>
                <c:pt idx="3180">
                  <c:v>6.5334762654342349</c:v>
                </c:pt>
                <c:pt idx="3181">
                  <c:v>6.5300621946934481</c:v>
                </c:pt>
                <c:pt idx="3182">
                  <c:v>6.4571054593513662</c:v>
                </c:pt>
                <c:pt idx="3183">
                  <c:v>6.3376121953794131</c:v>
                </c:pt>
                <c:pt idx="3184">
                  <c:v>6.3717310276463186</c:v>
                </c:pt>
                <c:pt idx="3185">
                  <c:v>6.4704108387346384</c:v>
                </c:pt>
                <c:pt idx="3186">
                  <c:v>6.5846222472183333</c:v>
                </c:pt>
                <c:pt idx="3187">
                  <c:v>6.6725625766573149</c:v>
                </c:pt>
                <c:pt idx="3188">
                  <c:v>6.6719687721693175</c:v>
                </c:pt>
                <c:pt idx="3189">
                  <c:v>6.6095938117217115</c:v>
                </c:pt>
                <c:pt idx="3190">
                  <c:v>6.613715241101743</c:v>
                </c:pt>
                <c:pt idx="3191">
                  <c:v>6.6415945835954133</c:v>
                </c:pt>
                <c:pt idx="3192">
                  <c:v>6.7296297524079325</c:v>
                </c:pt>
                <c:pt idx="3193">
                  <c:v>6.8175847973483776</c:v>
                </c:pt>
                <c:pt idx="3194">
                  <c:v>6.9667119318140323</c:v>
                </c:pt>
                <c:pt idx="3195">
                  <c:v>6.9387294438638367</c:v>
                </c:pt>
                <c:pt idx="3196">
                  <c:v>6.8172136182873846</c:v>
                </c:pt>
                <c:pt idx="3197">
                  <c:v>6.6264180964102026</c:v>
                </c:pt>
                <c:pt idx="3198">
                  <c:v>6.5202517574742274</c:v>
                </c:pt>
                <c:pt idx="3199">
                  <c:v>6.369407045409579</c:v>
                </c:pt>
                <c:pt idx="3200">
                  <c:v>6.223128251533212</c:v>
                </c:pt>
                <c:pt idx="3201">
                  <c:v>5.9922118801001956</c:v>
                </c:pt>
                <c:pt idx="3202">
                  <c:v>5.8513293591692754</c:v>
                </c:pt>
                <c:pt idx="3203">
                  <c:v>5.8089358898987875</c:v>
                </c:pt>
                <c:pt idx="3204">
                  <c:v>5.8415511292374056</c:v>
                </c:pt>
                <c:pt idx="3205">
                  <c:v>5.8126340420859126</c:v>
                </c:pt>
                <c:pt idx="3206">
                  <c:v>5.6789886414495951</c:v>
                </c:pt>
                <c:pt idx="3207">
                  <c:v>5.5365496455570273</c:v>
                </c:pt>
                <c:pt idx="3208">
                  <c:v>5.4889717826663391</c:v>
                </c:pt>
                <c:pt idx="3209">
                  <c:v>5.5124338681138969</c:v>
                </c:pt>
                <c:pt idx="3210">
                  <c:v>5.6154588472610927</c:v>
                </c:pt>
                <c:pt idx="3211">
                  <c:v>5.6863511257318464</c:v>
                </c:pt>
                <c:pt idx="3212">
                  <c:v>5.7383012774562454</c:v>
                </c:pt>
                <c:pt idx="3213">
                  <c:v>5.7823663422089231</c:v>
                </c:pt>
                <c:pt idx="3214">
                  <c:v>5.8794465288122426</c:v>
                </c:pt>
                <c:pt idx="3215">
                  <c:v>5.9963797250362481</c:v>
                </c:pt>
                <c:pt idx="3216">
                  <c:v>6.0655288525001021</c:v>
                </c:pt>
                <c:pt idx="3217">
                  <c:v>6.0031823040585763</c:v>
                </c:pt>
                <c:pt idx="3218">
                  <c:v>5.9026188783733495</c:v>
                </c:pt>
                <c:pt idx="3219">
                  <c:v>5.9816487424817666</c:v>
                </c:pt>
                <c:pt idx="3220">
                  <c:v>6.1010607857539343</c:v>
                </c:pt>
                <c:pt idx="3221">
                  <c:v>6.1283585197133581</c:v>
                </c:pt>
                <c:pt idx="3222">
                  <c:v>6.0694812872882133</c:v>
                </c:pt>
                <c:pt idx="3223">
                  <c:v>6.0574513060092201</c:v>
                </c:pt>
                <c:pt idx="3224">
                  <c:v>6.0372841793231817</c:v>
                </c:pt>
                <c:pt idx="3225">
                  <c:v>6.1546967585706973</c:v>
                </c:pt>
                <c:pt idx="3226">
                  <c:v>6.2886886609541532</c:v>
                </c:pt>
                <c:pt idx="3227">
                  <c:v>6.4245780654076281</c:v>
                </c:pt>
                <c:pt idx="3228">
                  <c:v>6.5079882769444142</c:v>
                </c:pt>
                <c:pt idx="3229">
                  <c:v>6.4991426582088172</c:v>
                </c:pt>
                <c:pt idx="3230">
                  <c:v>6.4862743256876669</c:v>
                </c:pt>
                <c:pt idx="3231">
                  <c:v>6.4664716425472442</c:v>
                </c:pt>
                <c:pt idx="3232">
                  <c:v>6.4146692201137281</c:v>
                </c:pt>
                <c:pt idx="3233">
                  <c:v>6.3800685766205163</c:v>
                </c:pt>
                <c:pt idx="3234">
                  <c:v>6.4773712216232209</c:v>
                </c:pt>
                <c:pt idx="3235">
                  <c:v>6.5191017013992925</c:v>
                </c:pt>
                <c:pt idx="3236">
                  <c:v>6.6116731659792496</c:v>
                </c:pt>
                <c:pt idx="3237">
                  <c:v>6.5862964186402362</c:v>
                </c:pt>
                <c:pt idx="3238">
                  <c:v>6.4864777827747213</c:v>
                </c:pt>
                <c:pt idx="3239">
                  <c:v>6.5005137807306168</c:v>
                </c:pt>
                <c:pt idx="3240">
                  <c:v>6.4986085094270676</c:v>
                </c:pt>
                <c:pt idx="3241">
                  <c:v>6.5013161573324192</c:v>
                </c:pt>
                <c:pt idx="3242">
                  <c:v>6.6577531502072143</c:v>
                </c:pt>
                <c:pt idx="3243">
                  <c:v>6.7314063692256472</c:v>
                </c:pt>
                <c:pt idx="3244">
                  <c:v>6.7873127253082908</c:v>
                </c:pt>
                <c:pt idx="3245">
                  <c:v>6.8631097782831958</c:v>
                </c:pt>
                <c:pt idx="3246">
                  <c:v>6.9745838506313618</c:v>
                </c:pt>
                <c:pt idx="3247">
                  <c:v>7.0968468262317783</c:v>
                </c:pt>
                <c:pt idx="3248">
                  <c:v>7.1800243182401307</c:v>
                </c:pt>
                <c:pt idx="3249">
                  <c:v>7.2094948217570467</c:v>
                </c:pt>
                <c:pt idx="3250">
                  <c:v>7.1195463275495419</c:v>
                </c:pt>
                <c:pt idx="3251">
                  <c:v>6.9963898090288081</c:v>
                </c:pt>
                <c:pt idx="3252">
                  <c:v>6.8740049161151413</c:v>
                </c:pt>
                <c:pt idx="3253">
                  <c:v>6.7526057718309858</c:v>
                </c:pt>
                <c:pt idx="3254">
                  <c:v>6.7912366332436402</c:v>
                </c:pt>
                <c:pt idx="3255">
                  <c:v>6.8289916910941884</c:v>
                </c:pt>
                <c:pt idx="3256">
                  <c:v>6.8164549861673489</c:v>
                </c:pt>
                <c:pt idx="3257">
                  <c:v>6.6821617568440956</c:v>
                </c:pt>
                <c:pt idx="3258">
                  <c:v>6.4359136473663456</c:v>
                </c:pt>
                <c:pt idx="3259">
                  <c:v>6.2402149181411426</c:v>
                </c:pt>
                <c:pt idx="3260">
                  <c:v>6.1251039340795694</c:v>
                </c:pt>
                <c:pt idx="3261">
                  <c:v>6.1073952154378102</c:v>
                </c:pt>
                <c:pt idx="3262">
                  <c:v>6.1146945126696002</c:v>
                </c:pt>
                <c:pt idx="3263">
                  <c:v>6.1463248066238378</c:v>
                </c:pt>
                <c:pt idx="3264">
                  <c:v>6.1458655734697727</c:v>
                </c:pt>
                <c:pt idx="3265">
                  <c:v>6.0924154928884695</c:v>
                </c:pt>
                <c:pt idx="3266">
                  <c:v>6.1923212062942614</c:v>
                </c:pt>
                <c:pt idx="3267">
                  <c:v>6.3771719692861826</c:v>
                </c:pt>
                <c:pt idx="3268">
                  <c:v>6.6612105023789088</c:v>
                </c:pt>
                <c:pt idx="3269">
                  <c:v>7.0742070077937607</c:v>
                </c:pt>
                <c:pt idx="3270">
                  <c:v>7.3039756554096309</c:v>
                </c:pt>
                <c:pt idx="3271">
                  <c:v>7.3202222961508685</c:v>
                </c:pt>
                <c:pt idx="3272">
                  <c:v>7.310814951285634</c:v>
                </c:pt>
                <c:pt idx="3273">
                  <c:v>7.3375444288796752</c:v>
                </c:pt>
                <c:pt idx="3274">
                  <c:v>7.3176114359586517</c:v>
                </c:pt>
                <c:pt idx="3275">
                  <c:v>7.1130183996561067</c:v>
                </c:pt>
                <c:pt idx="3276">
                  <c:v>6.9515402047525141</c:v>
                </c:pt>
                <c:pt idx="3277">
                  <c:v>6.7594571069169831</c:v>
                </c:pt>
                <c:pt idx="3278">
                  <c:v>6.7790792131170088</c:v>
                </c:pt>
                <c:pt idx="3279">
                  <c:v>6.8392904477112753</c:v>
                </c:pt>
                <c:pt idx="3280">
                  <c:v>6.8468088135761063</c:v>
                </c:pt>
                <c:pt idx="3281">
                  <c:v>6.8929763132643496</c:v>
                </c:pt>
                <c:pt idx="3282">
                  <c:v>6.8863590238866106</c:v>
                </c:pt>
                <c:pt idx="3283">
                  <c:v>6.8206377711274326</c:v>
                </c:pt>
                <c:pt idx="3284">
                  <c:v>6.7150782642960953</c:v>
                </c:pt>
                <c:pt idx="3285">
                  <c:v>6.6850773645620354</c:v>
                </c:pt>
                <c:pt idx="3286">
                  <c:v>6.6859027575752972</c:v>
                </c:pt>
                <c:pt idx="3287">
                  <c:v>6.7356735459072299</c:v>
                </c:pt>
                <c:pt idx="3288">
                  <c:v>6.6853540028909055</c:v>
                </c:pt>
                <c:pt idx="3289">
                  <c:v>6.670263653407221</c:v>
                </c:pt>
                <c:pt idx="3290">
                  <c:v>6.7167197201716604</c:v>
                </c:pt>
                <c:pt idx="3291">
                  <c:v>6.7708805187477088</c:v>
                </c:pt>
                <c:pt idx="3292">
                  <c:v>6.7814585780939023</c:v>
                </c:pt>
                <c:pt idx="3293">
                  <c:v>6.7287605828260908</c:v>
                </c:pt>
                <c:pt idx="3294">
                  <c:v>6.6206543724416962</c:v>
                </c:pt>
                <c:pt idx="3295">
                  <c:v>6.5649385107268161</c:v>
                </c:pt>
                <c:pt idx="3296">
                  <c:v>6.5892190337441408</c:v>
                </c:pt>
                <c:pt idx="3297">
                  <c:v>6.618899396066058</c:v>
                </c:pt>
                <c:pt idx="3298">
                  <c:v>6.6728649370918953</c:v>
                </c:pt>
                <c:pt idx="3299">
                  <c:v>6.7502343842985262</c:v>
                </c:pt>
                <c:pt idx="3300">
                  <c:v>6.827605212449793</c:v>
                </c:pt>
                <c:pt idx="3301">
                  <c:v>6.9382392933261832</c:v>
                </c:pt>
                <c:pt idx="3302">
                  <c:v>7.1089720759278263</c:v>
                </c:pt>
                <c:pt idx="3303">
                  <c:v>7.2554199410720557</c:v>
                </c:pt>
                <c:pt idx="3304">
                  <c:v>7.31836200030342</c:v>
                </c:pt>
                <c:pt idx="3305">
                  <c:v>7.3212463720021725</c:v>
                </c:pt>
                <c:pt idx="3306">
                  <c:v>7.2779198090319355</c:v>
                </c:pt>
                <c:pt idx="3307">
                  <c:v>7.2553243427753866</c:v>
                </c:pt>
                <c:pt idx="3308">
                  <c:v>7.2514029568680023</c:v>
                </c:pt>
                <c:pt idx="3309">
                  <c:v>7.3418067044272961</c:v>
                </c:pt>
                <c:pt idx="3310">
                  <c:v>7.410712309592304</c:v>
                </c:pt>
                <c:pt idx="3311">
                  <c:v>7.4446317785659435</c:v>
                </c:pt>
                <c:pt idx="3312">
                  <c:v>7.4749613704593241</c:v>
                </c:pt>
                <c:pt idx="3313">
                  <c:v>7.4372234781018136</c:v>
                </c:pt>
                <c:pt idx="3314">
                  <c:v>7.3509709220166641</c:v>
                </c:pt>
                <c:pt idx="3315">
                  <c:v>7.2945856962727609</c:v>
                </c:pt>
                <c:pt idx="3316">
                  <c:v>7.1998957644898276</c:v>
                </c:pt>
                <c:pt idx="3317">
                  <c:v>7.2059628801533755</c:v>
                </c:pt>
                <c:pt idx="3318">
                  <c:v>7.2664534159007896</c:v>
                </c:pt>
                <c:pt idx="3319">
                  <c:v>7.3709936659338835</c:v>
                </c:pt>
                <c:pt idx="3320">
                  <c:v>7.3142971666405376</c:v>
                </c:pt>
                <c:pt idx="3321">
                  <c:v>7.2102227104670842</c:v>
                </c:pt>
                <c:pt idx="3322">
                  <c:v>7.1448419020490279</c:v>
                </c:pt>
                <c:pt idx="3323">
                  <c:v>7.1146190520984582</c:v>
                </c:pt>
                <c:pt idx="3324">
                  <c:v>7.0415591539603737</c:v>
                </c:pt>
                <c:pt idx="3325">
                  <c:v>7.0139085207703262</c:v>
                </c:pt>
                <c:pt idx="3326">
                  <c:v>7.1179135758028922</c:v>
                </c:pt>
                <c:pt idx="3327">
                  <c:v>7.1185166402665212</c:v>
                </c:pt>
                <c:pt idx="3328">
                  <c:v>7.0547353175883982</c:v>
                </c:pt>
                <c:pt idx="3329">
                  <c:v>7.0538970340175728</c:v>
                </c:pt>
                <c:pt idx="3330">
                  <c:v>6.9785009643973259</c:v>
                </c:pt>
                <c:pt idx="3331">
                  <c:v>7.0152295376226066</c:v>
                </c:pt>
                <c:pt idx="3332">
                  <c:v>7.1063992056595833</c:v>
                </c:pt>
                <c:pt idx="3333">
                  <c:v>7.1590496476477776</c:v>
                </c:pt>
                <c:pt idx="3334">
                  <c:v>7.2822137197392074</c:v>
                </c:pt>
                <c:pt idx="3335">
                  <c:v>7.3936032458723169</c:v>
                </c:pt>
                <c:pt idx="3336">
                  <c:v>7.3953270011393419</c:v>
                </c:pt>
                <c:pt idx="3337">
                  <c:v>7.5008098260069795</c:v>
                </c:pt>
                <c:pt idx="3338">
                  <c:v>7.4955123623604489</c:v>
                </c:pt>
                <c:pt idx="3339">
                  <c:v>7.5530322993928243</c:v>
                </c:pt>
                <c:pt idx="3340">
                  <c:v>7.452989127449464</c:v>
                </c:pt>
                <c:pt idx="3341">
                  <c:v>7.3836194176026879</c:v>
                </c:pt>
                <c:pt idx="3342">
                  <c:v>7.2907864818710237</c:v>
                </c:pt>
                <c:pt idx="3343">
                  <c:v>7.0892574659699159</c:v>
                </c:pt>
                <c:pt idx="3344">
                  <c:v>6.9229520057738778</c:v>
                </c:pt>
                <c:pt idx="3345">
                  <c:v>6.7320076446179042</c:v>
                </c:pt>
                <c:pt idx="3346">
                  <c:v>6.5542047984753422</c:v>
                </c:pt>
                <c:pt idx="3347">
                  <c:v>6.4649562444488033</c:v>
                </c:pt>
                <c:pt idx="3348">
                  <c:v>6.335428246121694</c:v>
                </c:pt>
                <c:pt idx="3349">
                  <c:v>6.0795637822345725</c:v>
                </c:pt>
                <c:pt idx="3350">
                  <c:v>5.8414771406506727</c:v>
                </c:pt>
                <c:pt idx="3351">
                  <c:v>5.620614906466658</c:v>
                </c:pt>
                <c:pt idx="3352">
                  <c:v>5.5239916367554587</c:v>
                </c:pt>
                <c:pt idx="3353">
                  <c:v>5.5306623229720433</c:v>
                </c:pt>
                <c:pt idx="3354">
                  <c:v>5.6785898156728623</c:v>
                </c:pt>
                <c:pt idx="3355">
                  <c:v>5.7380621684871604</c:v>
                </c:pt>
                <c:pt idx="3356">
                  <c:v>5.7877599622774518</c:v>
                </c:pt>
                <c:pt idx="3357">
                  <c:v>5.7748221054495934</c:v>
                </c:pt>
                <c:pt idx="3358">
                  <c:v>5.7842817774293822</c:v>
                </c:pt>
                <c:pt idx="3359">
                  <c:v>5.865506916931734</c:v>
                </c:pt>
                <c:pt idx="3360">
                  <c:v>6.0095861461244837</c:v>
                </c:pt>
                <c:pt idx="3361">
                  <c:v>6.1231222296328722</c:v>
                </c:pt>
                <c:pt idx="3362">
                  <c:v>6.2760516293329296</c:v>
                </c:pt>
                <c:pt idx="3363">
                  <c:v>6.3388039824870468</c:v>
                </c:pt>
                <c:pt idx="3364">
                  <c:v>6.4085118422590224</c:v>
                </c:pt>
                <c:pt idx="3365">
                  <c:v>6.4856229625425268</c:v>
                </c:pt>
                <c:pt idx="3366">
                  <c:v>6.4945195834389251</c:v>
                </c:pt>
                <c:pt idx="3367">
                  <c:v>6.4675992461883212</c:v>
                </c:pt>
                <c:pt idx="3368">
                  <c:v>6.5093852707666269</c:v>
                </c:pt>
                <c:pt idx="3369">
                  <c:v>6.685882504321226</c:v>
                </c:pt>
                <c:pt idx="3370">
                  <c:v>6.8057619065556825</c:v>
                </c:pt>
                <c:pt idx="3371">
                  <c:v>6.8497943738193579</c:v>
                </c:pt>
                <c:pt idx="3372">
                  <c:v>6.8624701202416096</c:v>
                </c:pt>
                <c:pt idx="3373">
                  <c:v>6.9743890225326179</c:v>
                </c:pt>
                <c:pt idx="3374">
                  <c:v>7.1289732874703553</c:v>
                </c:pt>
                <c:pt idx="3375">
                  <c:v>7.311548308303756</c:v>
                </c:pt>
                <c:pt idx="3376">
                  <c:v>7.4714861317999537</c:v>
                </c:pt>
                <c:pt idx="3377">
                  <c:v>7.476205959773691</c:v>
                </c:pt>
                <c:pt idx="3378">
                  <c:v>7.4090514176264559</c:v>
                </c:pt>
                <c:pt idx="3379">
                  <c:v>7.3657121392198901</c:v>
                </c:pt>
                <c:pt idx="3380">
                  <c:v>7.273478849923892</c:v>
                </c:pt>
                <c:pt idx="3381">
                  <c:v>7.1483208619022269</c:v>
                </c:pt>
                <c:pt idx="3382">
                  <c:v>7.1790268122867138</c:v>
                </c:pt>
                <c:pt idx="3383">
                  <c:v>7.3790587278031339</c:v>
                </c:pt>
                <c:pt idx="3384">
                  <c:v>7.5796465636964987</c:v>
                </c:pt>
                <c:pt idx="3385">
                  <c:v>7.6789567602462165</c:v>
                </c:pt>
                <c:pt idx="3386">
                  <c:v>7.769452640190412</c:v>
                </c:pt>
                <c:pt idx="3387">
                  <c:v>7.8952260826752028</c:v>
                </c:pt>
                <c:pt idx="3388">
                  <c:v>8.0474881992447767</c:v>
                </c:pt>
                <c:pt idx="3389">
                  <c:v>8.2158682700434493</c:v>
                </c:pt>
                <c:pt idx="3390">
                  <c:v>8.2355156210503733</c:v>
                </c:pt>
                <c:pt idx="3391">
                  <c:v>8.2739079743953461</c:v>
                </c:pt>
                <c:pt idx="3392">
                  <c:v>8.4024412701035605</c:v>
                </c:pt>
                <c:pt idx="3393">
                  <c:v>8.411393232356005</c:v>
                </c:pt>
                <c:pt idx="3394">
                  <c:v>8.3992332625598713</c:v>
                </c:pt>
                <c:pt idx="3395">
                  <c:v>8.4859694278920745</c:v>
                </c:pt>
                <c:pt idx="3396">
                  <c:v>8.4788117573218447</c:v>
                </c:pt>
                <c:pt idx="3397">
                  <c:v>8.4085037835003593</c:v>
                </c:pt>
                <c:pt idx="3398">
                  <c:v>8.4090254351892426</c:v>
                </c:pt>
                <c:pt idx="3399">
                  <c:v>8.4442711609789889</c:v>
                </c:pt>
                <c:pt idx="3400">
                  <c:v>8.4321998726177814</c:v>
                </c:pt>
                <c:pt idx="3401">
                  <c:v>8.3732303340456404</c:v>
                </c:pt>
                <c:pt idx="3402">
                  <c:v>8.3805280344864421</c:v>
                </c:pt>
                <c:pt idx="3403">
                  <c:v>8.2856266537571361</c:v>
                </c:pt>
                <c:pt idx="3404">
                  <c:v>8.1997023314376225</c:v>
                </c:pt>
                <c:pt idx="3405">
                  <c:v>8.035721081515991</c:v>
                </c:pt>
                <c:pt idx="3406">
                  <c:v>8.0248101724442584</c:v>
                </c:pt>
                <c:pt idx="3407">
                  <c:v>8.0680776639239866</c:v>
                </c:pt>
                <c:pt idx="3408">
                  <c:v>8.1894354976632755</c:v>
                </c:pt>
                <c:pt idx="3409">
                  <c:v>8.0295771292365004</c:v>
                </c:pt>
                <c:pt idx="3410">
                  <c:v>7.9384165317824102</c:v>
                </c:pt>
                <c:pt idx="3411">
                  <c:v>7.8942899986808754</c:v>
                </c:pt>
                <c:pt idx="3412">
                  <c:v>7.9353676583151218</c:v>
                </c:pt>
                <c:pt idx="3413">
                  <c:v>8.0022866300817341</c:v>
                </c:pt>
                <c:pt idx="3414">
                  <c:v>8.0113203101946961</c:v>
                </c:pt>
                <c:pt idx="3415">
                  <c:v>7.9522667760776544</c:v>
                </c:pt>
                <c:pt idx="3416">
                  <c:v>7.9219188321816585</c:v>
                </c:pt>
                <c:pt idx="3417">
                  <c:v>7.8270862564794594</c:v>
                </c:pt>
                <c:pt idx="3418">
                  <c:v>7.6597028850743643</c:v>
                </c:pt>
                <c:pt idx="3419">
                  <c:v>7.6249861091226059</c:v>
                </c:pt>
                <c:pt idx="3420">
                  <c:v>7.7744551881768276</c:v>
                </c:pt>
                <c:pt idx="3421">
                  <c:v>7.8500214942798703</c:v>
                </c:pt>
                <c:pt idx="3422">
                  <c:v>7.9555056429734625</c:v>
                </c:pt>
                <c:pt idx="3423">
                  <c:v>8.0140003085973941</c:v>
                </c:pt>
                <c:pt idx="3424">
                  <c:v>7.8867956857388428</c:v>
                </c:pt>
                <c:pt idx="3425">
                  <c:v>7.7616554086473055</c:v>
                </c:pt>
                <c:pt idx="3426">
                  <c:v>7.7269879750159696</c:v>
                </c:pt>
                <c:pt idx="3427">
                  <c:v>7.7346726873735756</c:v>
                </c:pt>
                <c:pt idx="3428">
                  <c:v>7.7087398135637333</c:v>
                </c:pt>
                <c:pt idx="3429">
                  <c:v>7.618569610489212</c:v>
                </c:pt>
                <c:pt idx="3430">
                  <c:v>7.5182647482733165</c:v>
                </c:pt>
                <c:pt idx="3431">
                  <c:v>7.3938184103339122</c:v>
                </c:pt>
                <c:pt idx="3432">
                  <c:v>7.3173099773185317</c:v>
                </c:pt>
                <c:pt idx="3433">
                  <c:v>7.3354870727024704</c:v>
                </c:pt>
                <c:pt idx="3434">
                  <c:v>7.1878672626914106</c:v>
                </c:pt>
                <c:pt idx="3435">
                  <c:v>7.0986672709577352</c:v>
                </c:pt>
                <c:pt idx="3436">
                  <c:v>7.0167819291394444</c:v>
                </c:pt>
                <c:pt idx="3437">
                  <c:v>7.1739458827151621</c:v>
                </c:pt>
                <c:pt idx="3438">
                  <c:v>7.4337026041000538</c:v>
                </c:pt>
                <c:pt idx="3439">
                  <c:v>7.7079853968437444</c:v>
                </c:pt>
                <c:pt idx="3440">
                  <c:v>7.8391370801861431</c:v>
                </c:pt>
                <c:pt idx="3441">
                  <c:v>7.7699764078337408</c:v>
                </c:pt>
                <c:pt idx="3442">
                  <c:v>7.6236637926134883</c:v>
                </c:pt>
                <c:pt idx="3443">
                  <c:v>7.4881312006218437</c:v>
                </c:pt>
                <c:pt idx="3444">
                  <c:v>7.4169658145933948</c:v>
                </c:pt>
                <c:pt idx="3445">
                  <c:v>7.3268087863543609</c:v>
                </c:pt>
                <c:pt idx="3446">
                  <c:v>7.3543731372831003</c:v>
                </c:pt>
                <c:pt idx="3447">
                  <c:v>7.5494354550065523</c:v>
                </c:pt>
                <c:pt idx="3448">
                  <c:v>7.7478716368342262</c:v>
                </c:pt>
                <c:pt idx="3449">
                  <c:v>7.8781729760532384</c:v>
                </c:pt>
                <c:pt idx="3450">
                  <c:v>7.9896248864099002</c:v>
                </c:pt>
                <c:pt idx="3451">
                  <c:v>8.1270052533422614</c:v>
                </c:pt>
                <c:pt idx="3452">
                  <c:v>8.1340758120038981</c:v>
                </c:pt>
                <c:pt idx="3453">
                  <c:v>8.1633275758340194</c:v>
                </c:pt>
                <c:pt idx="3454">
                  <c:v>8.1522016546992262</c:v>
                </c:pt>
                <c:pt idx="3455">
                  <c:v>8.1940921287225308</c:v>
                </c:pt>
                <c:pt idx="3456">
                  <c:v>8.0101067398343737</c:v>
                </c:pt>
                <c:pt idx="3457">
                  <c:v>7.8701276195716678</c:v>
                </c:pt>
                <c:pt idx="3458">
                  <c:v>7.8315649042147832</c:v>
                </c:pt>
                <c:pt idx="3459">
                  <c:v>7.7934619578395568</c:v>
                </c:pt>
                <c:pt idx="3460">
                  <c:v>7.8863209818396163</c:v>
                </c:pt>
                <c:pt idx="3461">
                  <c:v>8.0484485561296211</c:v>
                </c:pt>
                <c:pt idx="3462">
                  <c:v>8.2926187425622793</c:v>
                </c:pt>
                <c:pt idx="3463">
                  <c:v>8.5622671517855427</c:v>
                </c:pt>
                <c:pt idx="3464">
                  <c:v>8.7431049565030676</c:v>
                </c:pt>
                <c:pt idx="3465">
                  <c:v>8.9278281539160922</c:v>
                </c:pt>
                <c:pt idx="3466">
                  <c:v>9.0160635335379489</c:v>
                </c:pt>
                <c:pt idx="3467">
                  <c:v>8.9142707324012616</c:v>
                </c:pt>
                <c:pt idx="3468">
                  <c:v>8.6723805395769702</c:v>
                </c:pt>
                <c:pt idx="3469">
                  <c:v>8.5587818544190792</c:v>
                </c:pt>
                <c:pt idx="3470">
                  <c:v>8.4168031896215076</c:v>
                </c:pt>
                <c:pt idx="3471">
                  <c:v>8.2269780366192169</c:v>
                </c:pt>
                <c:pt idx="3472">
                  <c:v>8.0523846344189263</c:v>
                </c:pt>
                <c:pt idx="3473">
                  <c:v>7.8367401253401345</c:v>
                </c:pt>
                <c:pt idx="3474">
                  <c:v>7.7395100143909792</c:v>
                </c:pt>
                <c:pt idx="3475">
                  <c:v>7.6030006013730498</c:v>
                </c:pt>
                <c:pt idx="3476">
                  <c:v>7.4677194013598545</c:v>
                </c:pt>
                <c:pt idx="3477">
                  <c:v>7.4648672377413554</c:v>
                </c:pt>
                <c:pt idx="3478">
                  <c:v>7.5749873754101475</c:v>
                </c:pt>
                <c:pt idx="3479">
                  <c:v>7.6530103884089238</c:v>
                </c:pt>
                <c:pt idx="3480">
                  <c:v>7.7584833471200501</c:v>
                </c:pt>
                <c:pt idx="3481">
                  <c:v>7.8539522912332984</c:v>
                </c:pt>
                <c:pt idx="3482">
                  <c:v>7.8679953289194957</c:v>
                </c:pt>
                <c:pt idx="3483">
                  <c:v>7.919140649622201</c:v>
                </c:pt>
                <c:pt idx="3484">
                  <c:v>7.9128312591193044</c:v>
                </c:pt>
                <c:pt idx="3485">
                  <c:v>7.9864638516457713</c:v>
                </c:pt>
                <c:pt idx="3486">
                  <c:v>8.1442617746598618</c:v>
                </c:pt>
                <c:pt idx="3487">
                  <c:v>8.379981471175963</c:v>
                </c:pt>
                <c:pt idx="3488">
                  <c:v>8.6552432353012616</c:v>
                </c:pt>
                <c:pt idx="3489">
                  <c:v>8.8457864579764269</c:v>
                </c:pt>
                <c:pt idx="3490">
                  <c:v>8.9623129233599226</c:v>
                </c:pt>
                <c:pt idx="3491">
                  <c:v>8.9065401658444685</c:v>
                </c:pt>
                <c:pt idx="3492">
                  <c:v>9.0008791523630283</c:v>
                </c:pt>
                <c:pt idx="3493">
                  <c:v>9.1165432911372619</c:v>
                </c:pt>
                <c:pt idx="3494">
                  <c:v>9.2695080906159557</c:v>
                </c:pt>
                <c:pt idx="3495">
                  <c:v>9.3457562698550891</c:v>
                </c:pt>
                <c:pt idx="3496">
                  <c:v>9.379554197102177</c:v>
                </c:pt>
                <c:pt idx="3497">
                  <c:v>9.4874561395897761</c:v>
                </c:pt>
                <c:pt idx="3498">
                  <c:v>9.5054192610933406</c:v>
                </c:pt>
                <c:pt idx="3499">
                  <c:v>9.5593161966272078</c:v>
                </c:pt>
                <c:pt idx="3500">
                  <c:v>9.6371939999952563</c:v>
                </c:pt>
                <c:pt idx="3501">
                  <c:v>9.6192661232990382</c:v>
                </c:pt>
                <c:pt idx="3502">
                  <c:v>9.4657773131990766</c:v>
                </c:pt>
                <c:pt idx="3503">
                  <c:v>9.2548898702396194</c:v>
                </c:pt>
                <c:pt idx="3504">
                  <c:v>9.1155539927268201</c:v>
                </c:pt>
                <c:pt idx="3505">
                  <c:v>8.8474200710962343</c:v>
                </c:pt>
                <c:pt idx="3506">
                  <c:v>8.6820695490734305</c:v>
                </c:pt>
                <c:pt idx="3507">
                  <c:v>8.5770502218562825</c:v>
                </c:pt>
                <c:pt idx="3508">
                  <c:v>8.5705031841547203</c:v>
                </c:pt>
                <c:pt idx="3509">
                  <c:v>8.5446287180753107</c:v>
                </c:pt>
                <c:pt idx="3510">
                  <c:v>8.4465339469705913</c:v>
                </c:pt>
                <c:pt idx="3511">
                  <c:v>8.4754711096963788</c:v>
                </c:pt>
                <c:pt idx="3512">
                  <c:v>8.6475383766554241</c:v>
                </c:pt>
                <c:pt idx="3513">
                  <c:v>8.7801334234379542</c:v>
                </c:pt>
                <c:pt idx="3514">
                  <c:v>8.9323525851292747</c:v>
                </c:pt>
                <c:pt idx="3515">
                  <c:v>9.0406768694120618</c:v>
                </c:pt>
                <c:pt idx="3516">
                  <c:v>9.3042593444981279</c:v>
                </c:pt>
                <c:pt idx="3517">
                  <c:v>9.4019484019971209</c:v>
                </c:pt>
                <c:pt idx="3518">
                  <c:v>9.4867532018548815</c:v>
                </c:pt>
                <c:pt idx="3519">
                  <c:v>9.5089272315887641</c:v>
                </c:pt>
                <c:pt idx="3520">
                  <c:v>9.5537968909699771</c:v>
                </c:pt>
                <c:pt idx="3521">
                  <c:v>9.5110508399105349</c:v>
                </c:pt>
                <c:pt idx="3522">
                  <c:v>9.3388686154501244</c:v>
                </c:pt>
                <c:pt idx="3523">
                  <c:v>9.281753311990709</c:v>
                </c:pt>
                <c:pt idx="3524">
                  <c:v>9.3955490561641248</c:v>
                </c:pt>
                <c:pt idx="3525">
                  <c:v>9.4910450351846549</c:v>
                </c:pt>
                <c:pt idx="3526">
                  <c:v>9.580367756614681</c:v>
                </c:pt>
                <c:pt idx="3527">
                  <c:v>9.612677430764121</c:v>
                </c:pt>
                <c:pt idx="3528">
                  <c:v>9.6032849295964855</c:v>
                </c:pt>
                <c:pt idx="3529">
                  <c:v>9.6512326825278389</c:v>
                </c:pt>
                <c:pt idx="3530">
                  <c:v>9.7227027073776835</c:v>
                </c:pt>
                <c:pt idx="3531">
                  <c:v>9.8827112636312755</c:v>
                </c:pt>
                <c:pt idx="3532">
                  <c:v>9.8553815589334537</c:v>
                </c:pt>
                <c:pt idx="3533">
                  <c:v>9.9161323583722929</c:v>
                </c:pt>
                <c:pt idx="3534">
                  <c:v>9.921869848678984</c:v>
                </c:pt>
                <c:pt idx="3535">
                  <c:v>9.7374237831791781</c:v>
                </c:pt>
                <c:pt idx="3536">
                  <c:v>9.6643680847214828</c:v>
                </c:pt>
                <c:pt idx="3537">
                  <c:v>9.5603434782965309</c:v>
                </c:pt>
                <c:pt idx="3538">
                  <c:v>9.3518733937103562</c:v>
                </c:pt>
                <c:pt idx="3539">
                  <c:v>9.1701530066993033</c:v>
                </c:pt>
                <c:pt idx="3540">
                  <c:v>8.8334403573162295</c:v>
                </c:pt>
                <c:pt idx="3541">
                  <c:v>8.4740173497913887</c:v>
                </c:pt>
                <c:pt idx="3542">
                  <c:v>8.204905637165421</c:v>
                </c:pt>
                <c:pt idx="3543">
                  <c:v>8.076044447147753</c:v>
                </c:pt>
                <c:pt idx="3544">
                  <c:v>7.9203397704486367</c:v>
                </c:pt>
                <c:pt idx="3545">
                  <c:v>7.8053983481876585</c:v>
                </c:pt>
                <c:pt idx="3546">
                  <c:v>7.7094937851030343</c:v>
                </c:pt>
                <c:pt idx="3547">
                  <c:v>7.5286799639445414</c:v>
                </c:pt>
                <c:pt idx="3548">
                  <c:v>7.3094376968249346</c:v>
                </c:pt>
                <c:pt idx="3549">
                  <c:v>7.2039858899757006</c:v>
                </c:pt>
                <c:pt idx="3550">
                  <c:v>7.1599673544097628</c:v>
                </c:pt>
                <c:pt idx="3551">
                  <c:v>7.1705136875357693</c:v>
                </c:pt>
                <c:pt idx="3552">
                  <c:v>7.2561699725282498</c:v>
                </c:pt>
                <c:pt idx="3553">
                  <c:v>7.3690996535068969</c:v>
                </c:pt>
                <c:pt idx="3554">
                  <c:v>7.4668585084390227</c:v>
                </c:pt>
                <c:pt idx="3555">
                  <c:v>7.393872696748498</c:v>
                </c:pt>
                <c:pt idx="3556">
                  <c:v>7.3207535337374967</c:v>
                </c:pt>
                <c:pt idx="3557">
                  <c:v>7.3816297692193222</c:v>
                </c:pt>
                <c:pt idx="3558">
                  <c:v>7.4729444379890806</c:v>
                </c:pt>
                <c:pt idx="3559">
                  <c:v>7.4188591548175973</c:v>
                </c:pt>
                <c:pt idx="3560">
                  <c:v>7.3027111569775149</c:v>
                </c:pt>
                <c:pt idx="3561">
                  <c:v>7.0931043921055217</c:v>
                </c:pt>
                <c:pt idx="3562">
                  <c:v>6.9726487657764942</c:v>
                </c:pt>
                <c:pt idx="3563">
                  <c:v>7.0017768436878995</c:v>
                </c:pt>
                <c:pt idx="3564">
                  <c:v>7.0345613021289317</c:v>
                </c:pt>
                <c:pt idx="3565">
                  <c:v>7.2362124997963377</c:v>
                </c:pt>
                <c:pt idx="3566">
                  <c:v>7.4675658833776071</c:v>
                </c:pt>
                <c:pt idx="3567">
                  <c:v>7.6280662049197829</c:v>
                </c:pt>
                <c:pt idx="3568">
                  <c:v>7.7512550947587995</c:v>
                </c:pt>
                <c:pt idx="3569">
                  <c:v>7.8624921682667175</c:v>
                </c:pt>
                <c:pt idx="3570">
                  <c:v>7.9293222360732969</c:v>
                </c:pt>
                <c:pt idx="3571">
                  <c:v>7.89055028674822</c:v>
                </c:pt>
                <c:pt idx="3572">
                  <c:v>7.7517898951855093</c:v>
                </c:pt>
                <c:pt idx="3573">
                  <c:v>7.6001039362696741</c:v>
                </c:pt>
                <c:pt idx="3574">
                  <c:v>7.5002658841216157</c:v>
                </c:pt>
                <c:pt idx="3575">
                  <c:v>7.3932233802452512</c:v>
                </c:pt>
                <c:pt idx="3576">
                  <c:v>7.3732017757077273</c:v>
                </c:pt>
                <c:pt idx="3577">
                  <c:v>7.3740582784003461</c:v>
                </c:pt>
                <c:pt idx="3578">
                  <c:v>7.4290587194294293</c:v>
                </c:pt>
                <c:pt idx="3579">
                  <c:v>7.7156405878769192</c:v>
                </c:pt>
                <c:pt idx="3580">
                  <c:v>7.8794794963249357</c:v>
                </c:pt>
                <c:pt idx="3581">
                  <c:v>8.0777553967379845</c:v>
                </c:pt>
                <c:pt idx="3582">
                  <c:v>8.257467691478805</c:v>
                </c:pt>
                <c:pt idx="3583">
                  <c:v>8.3409646955033718</c:v>
                </c:pt>
                <c:pt idx="3584">
                  <c:v>8.4805401153466988</c:v>
                </c:pt>
                <c:pt idx="3585">
                  <c:v>8.6662409509882981</c:v>
                </c:pt>
                <c:pt idx="3586">
                  <c:v>8.7420627388984311</c:v>
                </c:pt>
                <c:pt idx="3587">
                  <c:v>8.8442229961853105</c:v>
                </c:pt>
                <c:pt idx="3588">
                  <c:v>8.8211432350123147</c:v>
                </c:pt>
                <c:pt idx="3589">
                  <c:v>8.8322482703571854</c:v>
                </c:pt>
                <c:pt idx="3590">
                  <c:v>8.8390762849054774</c:v>
                </c:pt>
                <c:pt idx="3591">
                  <c:v>8.7640247174342694</c:v>
                </c:pt>
                <c:pt idx="3592">
                  <c:v>8.5647354754953628</c:v>
                </c:pt>
                <c:pt idx="3593">
                  <c:v>8.3472643504833748</c:v>
                </c:pt>
                <c:pt idx="3594">
                  <c:v>8.1903752194055635</c:v>
                </c:pt>
                <c:pt idx="3595">
                  <c:v>8.1318842537280407</c:v>
                </c:pt>
                <c:pt idx="3596">
                  <c:v>8.0992240118937318</c:v>
                </c:pt>
                <c:pt idx="3597">
                  <c:v>8.0759687308801684</c:v>
                </c:pt>
                <c:pt idx="3598">
                  <c:v>8.0262970990361264</c:v>
                </c:pt>
                <c:pt idx="3599">
                  <c:v>8.1224913304690496</c:v>
                </c:pt>
                <c:pt idx="3600">
                  <c:v>8.3328225729714021</c:v>
                </c:pt>
                <c:pt idx="3601">
                  <c:v>8.5628517335481167</c:v>
                </c:pt>
                <c:pt idx="3602">
                  <c:v>8.8269452353233167</c:v>
                </c:pt>
                <c:pt idx="3603">
                  <c:v>8.7791860246062843</c:v>
                </c:pt>
                <c:pt idx="3604">
                  <c:v>8.7440168466385213</c:v>
                </c:pt>
                <c:pt idx="3605">
                  <c:v>8.7197840738010797</c:v>
                </c:pt>
                <c:pt idx="3606">
                  <c:v>8.6874312823698769</c:v>
                </c:pt>
                <c:pt idx="3607">
                  <c:v>8.6356841733287979</c:v>
                </c:pt>
                <c:pt idx="3608">
                  <c:v>8.6864174572655379</c:v>
                </c:pt>
                <c:pt idx="3609">
                  <c:v>8.7266723203688965</c:v>
                </c:pt>
                <c:pt idx="3610">
                  <c:v>8.5574768112268398</c:v>
                </c:pt>
                <c:pt idx="3611">
                  <c:v>8.4866545121294354</c:v>
                </c:pt>
                <c:pt idx="3612">
                  <c:v>8.448522453323184</c:v>
                </c:pt>
                <c:pt idx="3613">
                  <c:v>8.4599952480275888</c:v>
                </c:pt>
                <c:pt idx="3614">
                  <c:v>8.3004267748269438</c:v>
                </c:pt>
                <c:pt idx="3615">
                  <c:v>8.3207228128693114</c:v>
                </c:pt>
                <c:pt idx="3616">
                  <c:v>8.5797965702506787</c:v>
                </c:pt>
                <c:pt idx="3617">
                  <c:v>8.8925347438232247</c:v>
                </c:pt>
                <c:pt idx="3618">
                  <c:v>9.0300890588366194</c:v>
                </c:pt>
                <c:pt idx="3619">
                  <c:v>9.0556182601792177</c:v>
                </c:pt>
                <c:pt idx="3620">
                  <c:v>8.8983176417276653</c:v>
                </c:pt>
                <c:pt idx="3621">
                  <c:v>8.6616357250382698</c:v>
                </c:pt>
                <c:pt idx="3622">
                  <c:v>8.3192832415098543</c:v>
                </c:pt>
                <c:pt idx="3623">
                  <c:v>7.8816715701704592</c:v>
                </c:pt>
                <c:pt idx="3624">
                  <c:v>7.5864728300129354</c:v>
                </c:pt>
                <c:pt idx="3625">
                  <c:v>7.4089589102679767</c:v>
                </c:pt>
                <c:pt idx="3626">
                  <c:v>7.1896833214048783</c:v>
                </c:pt>
                <c:pt idx="3627">
                  <c:v>7.0046843217615162</c:v>
                </c:pt>
                <c:pt idx="3628">
                  <c:v>6.8889868962600325</c:v>
                </c:pt>
                <c:pt idx="3629">
                  <c:v>6.8029236892144445</c:v>
                </c:pt>
                <c:pt idx="3630">
                  <c:v>6.8491078035708144</c:v>
                </c:pt>
                <c:pt idx="3631">
                  <c:v>6.831096475931381</c:v>
                </c:pt>
                <c:pt idx="3632">
                  <c:v>6.8880203491530443</c:v>
                </c:pt>
                <c:pt idx="3633">
                  <c:v>7.0128384533005166</c:v>
                </c:pt>
                <c:pt idx="3634">
                  <c:v>6.9679191586126468</c:v>
                </c:pt>
                <c:pt idx="3635">
                  <c:v>6.957423436038523</c:v>
                </c:pt>
                <c:pt idx="3636">
                  <c:v>6.9878291524406011</c:v>
                </c:pt>
                <c:pt idx="3637">
                  <c:v>6.9682901367624197</c:v>
                </c:pt>
                <c:pt idx="3638">
                  <c:v>6.8971054019734304</c:v>
                </c:pt>
                <c:pt idx="3639">
                  <c:v>6.8302873429254172</c:v>
                </c:pt>
                <c:pt idx="3640">
                  <c:v>6.6882704971234581</c:v>
                </c:pt>
                <c:pt idx="3641">
                  <c:v>6.5015381733385222</c:v>
                </c:pt>
                <c:pt idx="3642">
                  <c:v>6.4766438964447355</c:v>
                </c:pt>
                <c:pt idx="3643">
                  <c:v>6.4489778088793344</c:v>
                </c:pt>
                <c:pt idx="3644">
                  <c:v>6.4544422635389749</c:v>
                </c:pt>
                <c:pt idx="3645">
                  <c:v>6.4382825775991668</c:v>
                </c:pt>
                <c:pt idx="3646">
                  <c:v>6.4441576093944537</c:v>
                </c:pt>
                <c:pt idx="3647">
                  <c:v>6.3483741970138912</c:v>
                </c:pt>
                <c:pt idx="3648">
                  <c:v>6.27387584385965</c:v>
                </c:pt>
                <c:pt idx="3649">
                  <c:v>6.2036684571286616</c:v>
                </c:pt>
                <c:pt idx="3650">
                  <c:v>6.2701340591866357</c:v>
                </c:pt>
                <c:pt idx="3651">
                  <c:v>6.3859088363895307</c:v>
                </c:pt>
                <c:pt idx="3652">
                  <c:v>6.6302046874848894</c:v>
                </c:pt>
                <c:pt idx="3653">
                  <c:v>6.9120415990478037</c:v>
                </c:pt>
                <c:pt idx="3654">
                  <c:v>7.0557253747586213</c:v>
                </c:pt>
                <c:pt idx="3655">
                  <c:v>7.2198218560415555</c:v>
                </c:pt>
                <c:pt idx="3656">
                  <c:v>7.3427430753426792</c:v>
                </c:pt>
                <c:pt idx="3657">
                  <c:v>7.2901351482012862</c:v>
                </c:pt>
                <c:pt idx="3658">
                  <c:v>7.1939225476163742</c:v>
                </c:pt>
                <c:pt idx="3659">
                  <c:v>7.0427180918522305</c:v>
                </c:pt>
                <c:pt idx="3660">
                  <c:v>6.9547427007570484</c:v>
                </c:pt>
                <c:pt idx="3661">
                  <c:v>6.9336073632743593</c:v>
                </c:pt>
                <c:pt idx="3662">
                  <c:v>6.8259922248316283</c:v>
                </c:pt>
                <c:pt idx="3663">
                  <c:v>6.7986139597065067</c:v>
                </c:pt>
                <c:pt idx="3664">
                  <c:v>6.750514654645408</c:v>
                </c:pt>
                <c:pt idx="3665">
                  <c:v>6.7423241568919616</c:v>
                </c:pt>
                <c:pt idx="3666">
                  <c:v>6.6902210874000998</c:v>
                </c:pt>
                <c:pt idx="3667">
                  <c:v>6.8071026986951955</c:v>
                </c:pt>
                <c:pt idx="3668">
                  <c:v>6.9931421216850271</c:v>
                </c:pt>
                <c:pt idx="3669">
                  <c:v>7.2307276660480753</c:v>
                </c:pt>
                <c:pt idx="3670">
                  <c:v>7.513249984153159</c:v>
                </c:pt>
                <c:pt idx="3671">
                  <c:v>7.9418897155586921</c:v>
                </c:pt>
                <c:pt idx="3672">
                  <c:v>8.2379344664378298</c:v>
                </c:pt>
                <c:pt idx="3673">
                  <c:v>8.3806522169579001</c:v>
                </c:pt>
                <c:pt idx="3674">
                  <c:v>8.5073772436542328</c:v>
                </c:pt>
                <c:pt idx="3675">
                  <c:v>8.7525060135822486</c:v>
                </c:pt>
                <c:pt idx="3676">
                  <c:v>8.9853628708280322</c:v>
                </c:pt>
                <c:pt idx="3677">
                  <c:v>9.2010533024882122</c:v>
                </c:pt>
                <c:pt idx="3678">
                  <c:v>9.3084370988124228</c:v>
                </c:pt>
                <c:pt idx="3679">
                  <c:v>9.5167997076850703</c:v>
                </c:pt>
                <c:pt idx="3680">
                  <c:v>9.6304809508811324</c:v>
                </c:pt>
                <c:pt idx="3681">
                  <c:v>9.8442826203874656</c:v>
                </c:pt>
                <c:pt idx="3682">
                  <c:v>9.833268818635144</c:v>
                </c:pt>
                <c:pt idx="3683">
                  <c:v>9.7501037264648822</c:v>
                </c:pt>
                <c:pt idx="3684">
                  <c:v>9.6922570040255085</c:v>
                </c:pt>
                <c:pt idx="3685">
                  <c:v>9.6234001156099538</c:v>
                </c:pt>
                <c:pt idx="3686">
                  <c:v>9.5108692884159485</c:v>
                </c:pt>
                <c:pt idx="3687">
                  <c:v>9.515014136750759</c:v>
                </c:pt>
                <c:pt idx="3688">
                  <c:v>9.4334975684344879</c:v>
                </c:pt>
                <c:pt idx="3689">
                  <c:v>9.358047534716464</c:v>
                </c:pt>
                <c:pt idx="3690">
                  <c:v>9.1471107926203032</c:v>
                </c:pt>
                <c:pt idx="3691">
                  <c:v>8.7525946771789229</c:v>
                </c:pt>
                <c:pt idx="3692">
                  <c:v>8.2792441017256149</c:v>
                </c:pt>
                <c:pt idx="3693">
                  <c:v>7.9435895188349672</c:v>
                </c:pt>
                <c:pt idx="3694">
                  <c:v>7.8341077952512581</c:v>
                </c:pt>
                <c:pt idx="3695">
                  <c:v>7.7542532645892805</c:v>
                </c:pt>
                <c:pt idx="3696">
                  <c:v>7.7317002664621128</c:v>
                </c:pt>
                <c:pt idx="3697">
                  <c:v>7.7082858195946109</c:v>
                </c:pt>
                <c:pt idx="3698">
                  <c:v>7.760770244349434</c:v>
                </c:pt>
                <c:pt idx="3699">
                  <c:v>7.6856150617009265</c:v>
                </c:pt>
                <c:pt idx="3700">
                  <c:v>7.4619270844432668</c:v>
                </c:pt>
                <c:pt idx="3701">
                  <c:v>7.2955526274003866</c:v>
                </c:pt>
                <c:pt idx="3702">
                  <c:v>7.1160094717756461</c:v>
                </c:pt>
                <c:pt idx="3703">
                  <c:v>6.9189052034713647</c:v>
                </c:pt>
                <c:pt idx="3704">
                  <c:v>6.860287408114897</c:v>
                </c:pt>
                <c:pt idx="3705">
                  <c:v>6.7658025376527835</c:v>
                </c:pt>
                <c:pt idx="3706">
                  <c:v>6.6602257448921565</c:v>
                </c:pt>
                <c:pt idx="3707">
                  <c:v>6.6026665693799753</c:v>
                </c:pt>
                <c:pt idx="3708">
                  <c:v>6.5684419045650904</c:v>
                </c:pt>
                <c:pt idx="3709">
                  <c:v>6.5925840468681969</c:v>
                </c:pt>
                <c:pt idx="3710">
                  <c:v>6.7578176645635093</c:v>
                </c:pt>
                <c:pt idx="3711">
                  <c:v>6.8090965222833244</c:v>
                </c:pt>
                <c:pt idx="3712">
                  <c:v>6.706008692050017</c:v>
                </c:pt>
                <c:pt idx="3713">
                  <c:v>6.6296003833895378</c:v>
                </c:pt>
                <c:pt idx="3714">
                  <c:v>6.6085318772968087</c:v>
                </c:pt>
                <c:pt idx="3715">
                  <c:v>6.510534572538873</c:v>
                </c:pt>
                <c:pt idx="3716">
                  <c:v>6.4919685594878178</c:v>
                </c:pt>
                <c:pt idx="3717">
                  <c:v>6.4574726941236253</c:v>
                </c:pt>
                <c:pt idx="3718">
                  <c:v>6.4340714696998829</c:v>
                </c:pt>
                <c:pt idx="3719">
                  <c:v>6.4856897753857172</c:v>
                </c:pt>
                <c:pt idx="3720">
                  <c:v>6.5048771980014202</c:v>
                </c:pt>
                <c:pt idx="3721">
                  <c:v>6.567855846915986</c:v>
                </c:pt>
                <c:pt idx="3722">
                  <c:v>6.6118745065041091</c:v>
                </c:pt>
                <c:pt idx="3723">
                  <c:v>6.6723807488199167</c:v>
                </c:pt>
                <c:pt idx="3724">
                  <c:v>6.7557723092543513</c:v>
                </c:pt>
                <c:pt idx="3725">
                  <c:v>6.8769794722464823</c:v>
                </c:pt>
                <c:pt idx="3726">
                  <c:v>6.9657202443375104</c:v>
                </c:pt>
                <c:pt idx="3727">
                  <c:v>6.9282521731668139</c:v>
                </c:pt>
                <c:pt idx="3728">
                  <c:v>6.9108191939514034</c:v>
                </c:pt>
                <c:pt idx="3729">
                  <c:v>6.9228006625996583</c:v>
                </c:pt>
                <c:pt idx="3730">
                  <c:v>6.9531958805368337</c:v>
                </c:pt>
                <c:pt idx="3731">
                  <c:v>6.8293510356262912</c:v>
                </c:pt>
                <c:pt idx="3732">
                  <c:v>6.71318454646629</c:v>
                </c:pt>
                <c:pt idx="3733">
                  <c:v>6.549270868150467</c:v>
                </c:pt>
                <c:pt idx="3734">
                  <c:v>6.4231154274196376</c:v>
                </c:pt>
                <c:pt idx="3735">
                  <c:v>6.347838707414974</c:v>
                </c:pt>
                <c:pt idx="3736">
                  <c:v>6.4188868428319221</c:v>
                </c:pt>
                <c:pt idx="3737">
                  <c:v>6.6742616867564681</c:v>
                </c:pt>
                <c:pt idx="3738">
                  <c:v>6.8874957535751067</c:v>
                </c:pt>
                <c:pt idx="3739">
                  <c:v>7.0992935038397516</c:v>
                </c:pt>
                <c:pt idx="3740">
                  <c:v>7.2025658585517958</c:v>
                </c:pt>
                <c:pt idx="3741">
                  <c:v>7.1585173799465993</c:v>
                </c:pt>
                <c:pt idx="3742">
                  <c:v>7.1603322248995864</c:v>
                </c:pt>
                <c:pt idx="3743">
                  <c:v>7.2269680944447394</c:v>
                </c:pt>
                <c:pt idx="3744">
                  <c:v>7.3009043251766466</c:v>
                </c:pt>
                <c:pt idx="3745">
                  <c:v>7.3673953206540217</c:v>
                </c:pt>
                <c:pt idx="3746">
                  <c:v>7.4324139947127925</c:v>
                </c:pt>
                <c:pt idx="3747">
                  <c:v>7.4871162447271962</c:v>
                </c:pt>
                <c:pt idx="3748">
                  <c:v>7.5718774530799156</c:v>
                </c:pt>
                <c:pt idx="3749">
                  <c:v>7.6980157584014028</c:v>
                </c:pt>
                <c:pt idx="3750">
                  <c:v>7.885101330081616</c:v>
                </c:pt>
                <c:pt idx="3751">
                  <c:v>7.9418971947064971</c:v>
                </c:pt>
                <c:pt idx="3752">
                  <c:v>8.060628985387849</c:v>
                </c:pt>
                <c:pt idx="3753">
                  <c:v>8.304185480140637</c:v>
                </c:pt>
                <c:pt idx="3754">
                  <c:v>8.4601777141851819</c:v>
                </c:pt>
                <c:pt idx="3755">
                  <c:v>8.7021932661804495</c:v>
                </c:pt>
                <c:pt idx="3756">
                  <c:v>8.7474634085558911</c:v>
                </c:pt>
                <c:pt idx="3757">
                  <c:v>8.6762686839121681</c:v>
                </c:pt>
                <c:pt idx="3758">
                  <c:v>8.6933945985638257</c:v>
                </c:pt>
                <c:pt idx="3759">
                  <c:v>8.7923689427050213</c:v>
                </c:pt>
                <c:pt idx="3760">
                  <c:v>8.7658246718479145</c:v>
                </c:pt>
                <c:pt idx="3761">
                  <c:v>8.7615357681928554</c:v>
                </c:pt>
                <c:pt idx="3762">
                  <c:v>8.7058263630206056</c:v>
                </c:pt>
                <c:pt idx="3763">
                  <c:v>8.5996015994562072</c:v>
                </c:pt>
                <c:pt idx="3764">
                  <c:v>8.5630055255625344</c:v>
                </c:pt>
                <c:pt idx="3765">
                  <c:v>8.509379706642866</c:v>
                </c:pt>
                <c:pt idx="3766">
                  <c:v>8.549959514156626</c:v>
                </c:pt>
                <c:pt idx="3767">
                  <c:v>8.6310517105148854</c:v>
                </c:pt>
                <c:pt idx="3768">
                  <c:v>8.6117881394437799</c:v>
                </c:pt>
                <c:pt idx="3769">
                  <c:v>8.5363067325266346</c:v>
                </c:pt>
                <c:pt idx="3770">
                  <c:v>8.4632173211564581</c:v>
                </c:pt>
                <c:pt idx="3771">
                  <c:v>8.4633729982933801</c:v>
                </c:pt>
                <c:pt idx="3772">
                  <c:v>8.5469136176054654</c:v>
                </c:pt>
                <c:pt idx="3773">
                  <c:v>8.6221074024717659</c:v>
                </c:pt>
                <c:pt idx="3774">
                  <c:v>8.7186080469418119</c:v>
                </c:pt>
                <c:pt idx="3775">
                  <c:v>8.8838907745297533</c:v>
                </c:pt>
                <c:pt idx="3776">
                  <c:v>9.0979985664620493</c:v>
                </c:pt>
                <c:pt idx="3777">
                  <c:v>9.2587055266208829</c:v>
                </c:pt>
                <c:pt idx="3778">
                  <c:v>9.1862225258038386</c:v>
                </c:pt>
                <c:pt idx="3779">
                  <c:v>9.0645191442164865</c:v>
                </c:pt>
                <c:pt idx="3780">
                  <c:v>8.8418954350247585</c:v>
                </c:pt>
                <c:pt idx="3781">
                  <c:v>8.5443130473945743</c:v>
                </c:pt>
                <c:pt idx="3782">
                  <c:v>8.2659911255633087</c:v>
                </c:pt>
                <c:pt idx="3783">
                  <c:v>8.0353826842173106</c:v>
                </c:pt>
                <c:pt idx="3784">
                  <c:v>7.9128946068499832</c:v>
                </c:pt>
                <c:pt idx="3785">
                  <c:v>7.7841927279766825</c:v>
                </c:pt>
                <c:pt idx="3786">
                  <c:v>7.6780658673914717</c:v>
                </c:pt>
                <c:pt idx="3787">
                  <c:v>7.5026589052550969</c:v>
                </c:pt>
                <c:pt idx="3788">
                  <c:v>7.3544256641297645</c:v>
                </c:pt>
                <c:pt idx="3789">
                  <c:v>7.1528268282884335</c:v>
                </c:pt>
                <c:pt idx="3790">
                  <c:v>6.952631282703571</c:v>
                </c:pt>
                <c:pt idx="3791">
                  <c:v>6.8872061473085697</c:v>
                </c:pt>
                <c:pt idx="3792">
                  <c:v>6.7624921539209888</c:v>
                </c:pt>
                <c:pt idx="3793">
                  <c:v>6.5269729107617511</c:v>
                </c:pt>
                <c:pt idx="3794">
                  <c:v>6.2822194385718593</c:v>
                </c:pt>
                <c:pt idx="3795">
                  <c:v>6.1941997947709533</c:v>
                </c:pt>
                <c:pt idx="3796">
                  <c:v>6.1157496373511568</c:v>
                </c:pt>
                <c:pt idx="3797">
                  <c:v>6.2472735676041022</c:v>
                </c:pt>
                <c:pt idx="3798">
                  <c:v>6.3853604577820686</c:v>
                </c:pt>
                <c:pt idx="3799">
                  <c:v>6.5147398015317393</c:v>
                </c:pt>
                <c:pt idx="3800">
                  <c:v>6.5632515853364852</c:v>
                </c:pt>
                <c:pt idx="3801">
                  <c:v>6.391013518361655</c:v>
                </c:pt>
                <c:pt idx="3802">
                  <c:v>6.1886682157372919</c:v>
                </c:pt>
                <c:pt idx="3803">
                  <c:v>6.1120178562174807</c:v>
                </c:pt>
                <c:pt idx="3804">
                  <c:v>6.1268555617879406</c:v>
                </c:pt>
                <c:pt idx="3805">
                  <c:v>6.225461003596001</c:v>
                </c:pt>
                <c:pt idx="3806">
                  <c:v>6.3286820292524482</c:v>
                </c:pt>
                <c:pt idx="3807">
                  <c:v>6.532115860404855</c:v>
                </c:pt>
                <c:pt idx="3808">
                  <c:v>6.6802097725642886</c:v>
                </c:pt>
                <c:pt idx="3809">
                  <c:v>6.7570070979656141</c:v>
                </c:pt>
                <c:pt idx="3810">
                  <c:v>6.8173232500284566</c:v>
                </c:pt>
                <c:pt idx="3811">
                  <c:v>6.8678107050587371</c:v>
                </c:pt>
                <c:pt idx="3812">
                  <c:v>6.9387231693136666</c:v>
                </c:pt>
                <c:pt idx="3813">
                  <c:v>6.8627479548965669</c:v>
                </c:pt>
                <c:pt idx="3814">
                  <c:v>6.8603937447555898</c:v>
                </c:pt>
                <c:pt idx="3815">
                  <c:v>6.8607318424370023</c:v>
                </c:pt>
                <c:pt idx="3816">
                  <c:v>6.9165756999092567</c:v>
                </c:pt>
                <c:pt idx="3817">
                  <c:v>6.9757994530784142</c:v>
                </c:pt>
                <c:pt idx="3818">
                  <c:v>6.9652365449110407</c:v>
                </c:pt>
                <c:pt idx="3819">
                  <c:v>6.9887641874658915</c:v>
                </c:pt>
                <c:pt idx="3820">
                  <c:v>6.9897525972558077</c:v>
                </c:pt>
                <c:pt idx="3821">
                  <c:v>7.0111165254739038</c:v>
                </c:pt>
                <c:pt idx="3822">
                  <c:v>7.0246100987517242</c:v>
                </c:pt>
                <c:pt idx="3823">
                  <c:v>7.0021773049528599</c:v>
                </c:pt>
                <c:pt idx="3824">
                  <c:v>6.9483254987374234</c:v>
                </c:pt>
                <c:pt idx="3825">
                  <c:v>6.8613507158604179</c:v>
                </c:pt>
                <c:pt idx="3826">
                  <c:v>6.8575016811971494</c:v>
                </c:pt>
                <c:pt idx="3827">
                  <c:v>6.9205191594606417</c:v>
                </c:pt>
                <c:pt idx="3828">
                  <c:v>7.0161303566121838</c:v>
                </c:pt>
                <c:pt idx="3829">
                  <c:v>7.0161286969847056</c:v>
                </c:pt>
                <c:pt idx="3830">
                  <c:v>6.9599300798265329</c:v>
                </c:pt>
                <c:pt idx="3831">
                  <c:v>6.8483845202394198</c:v>
                </c:pt>
                <c:pt idx="3832">
                  <c:v>6.7002598828070772</c:v>
                </c:pt>
                <c:pt idx="3833">
                  <c:v>6.7251724751609219</c:v>
                </c:pt>
                <c:pt idx="3834">
                  <c:v>6.8994017614036283</c:v>
                </c:pt>
                <c:pt idx="3835">
                  <c:v>6.9298996342504928</c:v>
                </c:pt>
                <c:pt idx="3836">
                  <c:v>6.9958843604019449</c:v>
                </c:pt>
                <c:pt idx="3837">
                  <c:v>6.9525708482531572</c:v>
                </c:pt>
                <c:pt idx="3838">
                  <c:v>6.7874139237107816</c:v>
                </c:pt>
                <c:pt idx="3839">
                  <c:v>6.7096613423572231</c:v>
                </c:pt>
                <c:pt idx="3840">
                  <c:v>6.7249029735255705</c:v>
                </c:pt>
                <c:pt idx="3841">
                  <c:v>6.7402164959956199</c:v>
                </c:pt>
                <c:pt idx="3842">
                  <c:v>6.5870709832260985</c:v>
                </c:pt>
                <c:pt idx="3843">
                  <c:v>6.5112206490999638</c:v>
                </c:pt>
                <c:pt idx="3844">
                  <c:v>6.43910515605236</c:v>
                </c:pt>
                <c:pt idx="3845">
                  <c:v>6.4919422920113963</c:v>
                </c:pt>
                <c:pt idx="3846">
                  <c:v>6.4965120834971728</c:v>
                </c:pt>
                <c:pt idx="3847">
                  <c:v>6.4336509166592863</c:v>
                </c:pt>
                <c:pt idx="3848">
                  <c:v>6.433917317144501</c:v>
                </c:pt>
                <c:pt idx="3849">
                  <c:v>6.3568295062017484</c:v>
                </c:pt>
                <c:pt idx="3850">
                  <c:v>6.3603604288211306</c:v>
                </c:pt>
                <c:pt idx="3851">
                  <c:v>6.2729381449594932</c:v>
                </c:pt>
                <c:pt idx="3852">
                  <c:v>6.237471095069866</c:v>
                </c:pt>
                <c:pt idx="3853">
                  <c:v>6.2380714758513633</c:v>
                </c:pt>
                <c:pt idx="3854">
                  <c:v>6.136255689944039</c:v>
                </c:pt>
                <c:pt idx="3855">
                  <c:v>5.8842616678706481</c:v>
                </c:pt>
                <c:pt idx="3856">
                  <c:v>5.684607474212477</c:v>
                </c:pt>
                <c:pt idx="3857">
                  <c:v>5.5360452954512906</c:v>
                </c:pt>
                <c:pt idx="3858">
                  <c:v>5.4986560282433894</c:v>
                </c:pt>
                <c:pt idx="3859">
                  <c:v>5.564203500640752</c:v>
                </c:pt>
                <c:pt idx="3860">
                  <c:v>5.5516737411199797</c:v>
                </c:pt>
                <c:pt idx="3861">
                  <c:v>5.5071689703422395</c:v>
                </c:pt>
                <c:pt idx="3862">
                  <c:v>5.5826127490596607</c:v>
                </c:pt>
                <c:pt idx="3863">
                  <c:v>5.6953335224236001</c:v>
                </c:pt>
                <c:pt idx="3864">
                  <c:v>5.7878090942431628</c:v>
                </c:pt>
                <c:pt idx="3865">
                  <c:v>5.7555165293309845</c:v>
                </c:pt>
                <c:pt idx="3866">
                  <c:v>5.7845615381419968</c:v>
                </c:pt>
                <c:pt idx="3867">
                  <c:v>5.9402570544823092</c:v>
                </c:pt>
                <c:pt idx="3868">
                  <c:v>6.1583988341593843</c:v>
                </c:pt>
                <c:pt idx="3869">
                  <c:v>6.2736707562841953</c:v>
                </c:pt>
                <c:pt idx="3870">
                  <c:v>6.4239085147061212</c:v>
                </c:pt>
                <c:pt idx="3871">
                  <c:v>6.5881851550268049</c:v>
                </c:pt>
                <c:pt idx="3872">
                  <c:v>6.7025070085708034</c:v>
                </c:pt>
                <c:pt idx="3873">
                  <c:v>6.6531390674043918</c:v>
                </c:pt>
                <c:pt idx="3874">
                  <c:v>6.6590227269718918</c:v>
                </c:pt>
                <c:pt idx="3875">
                  <c:v>6.7402694384232742</c:v>
                </c:pt>
                <c:pt idx="3876">
                  <c:v>6.848542635832815</c:v>
                </c:pt>
                <c:pt idx="3877">
                  <c:v>6.9463174114124806</c:v>
                </c:pt>
                <c:pt idx="3878">
                  <c:v>7.1102180894079439</c:v>
                </c:pt>
                <c:pt idx="3879">
                  <c:v>7.3384287794314318</c:v>
                </c:pt>
                <c:pt idx="3880">
                  <c:v>7.4851770230052921</c:v>
                </c:pt>
                <c:pt idx="3881">
                  <c:v>7.5899027892279864</c:v>
                </c:pt>
                <c:pt idx="3882">
                  <c:v>7.6142241101708485</c:v>
                </c:pt>
                <c:pt idx="3883">
                  <c:v>7.5382158181887453</c:v>
                </c:pt>
                <c:pt idx="3884">
                  <c:v>7.4739271124224462</c:v>
                </c:pt>
                <c:pt idx="3885">
                  <c:v>7.5752594959956525</c:v>
                </c:pt>
                <c:pt idx="3886">
                  <c:v>7.7154921247432906</c:v>
                </c:pt>
                <c:pt idx="3887">
                  <c:v>7.7398666600067001</c:v>
                </c:pt>
                <c:pt idx="3888">
                  <c:v>7.9087852747608736</c:v>
                </c:pt>
                <c:pt idx="3889">
                  <c:v>7.9461802033826485</c:v>
                </c:pt>
                <c:pt idx="3890">
                  <c:v>7.8869316812843442</c:v>
                </c:pt>
                <c:pt idx="3891">
                  <c:v>7.9476378189538313</c:v>
                </c:pt>
                <c:pt idx="3892">
                  <c:v>7.9819780778064846</c:v>
                </c:pt>
                <c:pt idx="3893">
                  <c:v>8.1040237002175104</c:v>
                </c:pt>
                <c:pt idx="3894">
                  <c:v>8.2242132335691043</c:v>
                </c:pt>
                <c:pt idx="3895">
                  <c:v>8.2862197086867457</c:v>
                </c:pt>
                <c:pt idx="3896">
                  <c:v>8.3935299800457681</c:v>
                </c:pt>
                <c:pt idx="3897">
                  <c:v>8.5204674873215964</c:v>
                </c:pt>
                <c:pt idx="3898">
                  <c:v>8.9117302806257701</c:v>
                </c:pt>
                <c:pt idx="3899">
                  <c:v>9.074172707382651</c:v>
                </c:pt>
                <c:pt idx="3900">
                  <c:v>9.1148518076429497</c:v>
                </c:pt>
                <c:pt idx="3901">
                  <c:v>9.1132183543464027</c:v>
                </c:pt>
                <c:pt idx="3902">
                  <c:v>8.9410079705679877</c:v>
                </c:pt>
                <c:pt idx="3903">
                  <c:v>8.7307418941598733</c:v>
                </c:pt>
                <c:pt idx="3904">
                  <c:v>8.548593015264327</c:v>
                </c:pt>
                <c:pt idx="3905">
                  <c:v>8.3470089004463226</c:v>
                </c:pt>
                <c:pt idx="3906">
                  <c:v>8.2057913889552445</c:v>
                </c:pt>
                <c:pt idx="3907">
                  <c:v>7.9985165659331185</c:v>
                </c:pt>
                <c:pt idx="3908">
                  <c:v>7.8106177516881621</c:v>
                </c:pt>
                <c:pt idx="3909">
                  <c:v>7.663685363953185</c:v>
                </c:pt>
                <c:pt idx="3910">
                  <c:v>7.4889274762224067</c:v>
                </c:pt>
                <c:pt idx="3911">
                  <c:v>7.2937020032978612</c:v>
                </c:pt>
                <c:pt idx="3912">
                  <c:v>7.1684241394610186</c:v>
                </c:pt>
                <c:pt idx="3913">
                  <c:v>7.0980850072575414</c:v>
                </c:pt>
                <c:pt idx="3914">
                  <c:v>7.0204138555040974</c:v>
                </c:pt>
                <c:pt idx="3915">
                  <c:v>6.8607345383434133</c:v>
                </c:pt>
                <c:pt idx="3916">
                  <c:v>6.8374259675367473</c:v>
                </c:pt>
                <c:pt idx="3917">
                  <c:v>6.8514655808193963</c:v>
                </c:pt>
                <c:pt idx="3918">
                  <c:v>6.9012753351986404</c:v>
                </c:pt>
                <c:pt idx="3919">
                  <c:v>7.0693453500550936</c:v>
                </c:pt>
                <c:pt idx="3920">
                  <c:v>7.1775400105490217</c:v>
                </c:pt>
                <c:pt idx="3921">
                  <c:v>7.2418431735299178</c:v>
                </c:pt>
                <c:pt idx="3922">
                  <c:v>7.3643428666370205</c:v>
                </c:pt>
                <c:pt idx="3923">
                  <c:v>7.3683116799940178</c:v>
                </c:pt>
                <c:pt idx="3924">
                  <c:v>7.4355242495873455</c:v>
                </c:pt>
                <c:pt idx="3925">
                  <c:v>7.4605174697791643</c:v>
                </c:pt>
                <c:pt idx="3926">
                  <c:v>7.4048076860688195</c:v>
                </c:pt>
                <c:pt idx="3927">
                  <c:v>7.3560770302115372</c:v>
                </c:pt>
                <c:pt idx="3928">
                  <c:v>7.3011802275826323</c:v>
                </c:pt>
                <c:pt idx="3929">
                  <c:v>7.185984513901519</c:v>
                </c:pt>
                <c:pt idx="3930">
                  <c:v>7.090603001076234</c:v>
                </c:pt>
                <c:pt idx="3931">
                  <c:v>7.1793121775271072</c:v>
                </c:pt>
                <c:pt idx="3932">
                  <c:v>7.4789101095491164</c:v>
                </c:pt>
                <c:pt idx="3933">
                  <c:v>7.5845172902419229</c:v>
                </c:pt>
                <c:pt idx="3934">
                  <c:v>7.6113174995744188</c:v>
                </c:pt>
                <c:pt idx="3935">
                  <c:v>7.6494314257677942</c:v>
                </c:pt>
                <c:pt idx="3936">
                  <c:v>7.682203330270462</c:v>
                </c:pt>
                <c:pt idx="3937">
                  <c:v>7.6523914176438206</c:v>
                </c:pt>
                <c:pt idx="3938">
                  <c:v>7.8057540869425495</c:v>
                </c:pt>
                <c:pt idx="3939">
                  <c:v>7.9041846348561418</c:v>
                </c:pt>
                <c:pt idx="3940">
                  <c:v>7.9937207837029094</c:v>
                </c:pt>
                <c:pt idx="3941">
                  <c:v>8.012730419980171</c:v>
                </c:pt>
                <c:pt idx="3942">
                  <c:v>8.074524144645979</c:v>
                </c:pt>
                <c:pt idx="3943">
                  <c:v>8.0714124611617013</c:v>
                </c:pt>
                <c:pt idx="3944">
                  <c:v>7.9696694884537251</c:v>
                </c:pt>
                <c:pt idx="3945">
                  <c:v>7.8432518437114105</c:v>
                </c:pt>
                <c:pt idx="3946">
                  <c:v>7.7256658981843769</c:v>
                </c:pt>
                <c:pt idx="3947">
                  <c:v>7.7566806664645824</c:v>
                </c:pt>
                <c:pt idx="3948">
                  <c:v>7.8194271762308531</c:v>
                </c:pt>
                <c:pt idx="3949">
                  <c:v>7.8074191962544264</c:v>
                </c:pt>
                <c:pt idx="3950">
                  <c:v>7.6116092532506645</c:v>
                </c:pt>
                <c:pt idx="3951">
                  <c:v>7.397172624051132</c:v>
                </c:pt>
                <c:pt idx="3952">
                  <c:v>7.2264102462271174</c:v>
                </c:pt>
                <c:pt idx="3953">
                  <c:v>7.0772156474753949</c:v>
                </c:pt>
                <c:pt idx="3954">
                  <c:v>6.6807137074724725</c:v>
                </c:pt>
                <c:pt idx="3955">
                  <c:v>6.390418008079485</c:v>
                </c:pt>
                <c:pt idx="3956">
                  <c:v>6.3420323025409955</c:v>
                </c:pt>
                <c:pt idx="3957">
                  <c:v>6.420529519104651</c:v>
                </c:pt>
                <c:pt idx="3958">
                  <c:v>6.5054604705300667</c:v>
                </c:pt>
                <c:pt idx="3959">
                  <c:v>6.5158370918143014</c:v>
                </c:pt>
                <c:pt idx="3960">
                  <c:v>6.5055070728502722</c:v>
                </c:pt>
                <c:pt idx="3961">
                  <c:v>6.3398102727990127</c:v>
                </c:pt>
                <c:pt idx="3962">
                  <c:v>6.2256171742244115</c:v>
                </c:pt>
                <c:pt idx="3963">
                  <c:v>6.1213003223236058</c:v>
                </c:pt>
                <c:pt idx="3964">
                  <c:v>6.0923460204072279</c:v>
                </c:pt>
                <c:pt idx="3965">
                  <c:v>6.0829100083622922</c:v>
                </c:pt>
                <c:pt idx="3966">
                  <c:v>6.1572474532584973</c:v>
                </c:pt>
                <c:pt idx="3967">
                  <c:v>6.1435307582295753</c:v>
                </c:pt>
                <c:pt idx="3968">
                  <c:v>6.1274827867018749</c:v>
                </c:pt>
                <c:pt idx="3969">
                  <c:v>6.0924772800092866</c:v>
                </c:pt>
                <c:pt idx="3970">
                  <c:v>6.2305182359684039</c:v>
                </c:pt>
                <c:pt idx="3971">
                  <c:v>6.2407149645138302</c:v>
                </c:pt>
                <c:pt idx="3972">
                  <c:v>6.1189214103151803</c:v>
                </c:pt>
                <c:pt idx="3973">
                  <c:v>5.9916790012263954</c:v>
                </c:pt>
                <c:pt idx="3974">
                  <c:v>5.9658565109774981</c:v>
                </c:pt>
                <c:pt idx="3975">
                  <c:v>6.1194813421020031</c:v>
                </c:pt>
                <c:pt idx="3976">
                  <c:v>6.4208367227940624</c:v>
                </c:pt>
                <c:pt idx="3977">
                  <c:v>6.6758739938474783</c:v>
                </c:pt>
                <c:pt idx="3978">
                  <c:v>6.8229296654590277</c:v>
                </c:pt>
                <c:pt idx="3979">
                  <c:v>6.9753989641711129</c:v>
                </c:pt>
                <c:pt idx="3980">
                  <c:v>7.0291313497320029</c:v>
                </c:pt>
                <c:pt idx="3981">
                  <c:v>6.8677161663545263</c:v>
                </c:pt>
                <c:pt idx="3982">
                  <c:v>6.5934192074824356</c:v>
                </c:pt>
                <c:pt idx="3983">
                  <c:v>6.3820085572535792</c:v>
                </c:pt>
                <c:pt idx="3984">
                  <c:v>6.2557679358049869</c:v>
                </c:pt>
                <c:pt idx="3985">
                  <c:v>6.0871833163990665</c:v>
                </c:pt>
                <c:pt idx="3986">
                  <c:v>5.9237828600677096</c:v>
                </c:pt>
                <c:pt idx="3987">
                  <c:v>5.8429561118960152</c:v>
                </c:pt>
                <c:pt idx="3988">
                  <c:v>5.8567101640653929</c:v>
                </c:pt>
                <c:pt idx="3989">
                  <c:v>5.8757143635955167</c:v>
                </c:pt>
                <c:pt idx="3990">
                  <c:v>5.9436734564881943</c:v>
                </c:pt>
                <c:pt idx="3991">
                  <c:v>6.060557629415154</c:v>
                </c:pt>
                <c:pt idx="3992">
                  <c:v>6.1010780850769555</c:v>
                </c:pt>
                <c:pt idx="3993">
                  <c:v>6.1227465279855595</c:v>
                </c:pt>
                <c:pt idx="3994">
                  <c:v>6.1634196131006043</c:v>
                </c:pt>
                <c:pt idx="3995">
                  <c:v>6.2653562256163839</c:v>
                </c:pt>
                <c:pt idx="3996">
                  <c:v>6.3752466421830283</c:v>
                </c:pt>
                <c:pt idx="3997">
                  <c:v>6.4393214347876313</c:v>
                </c:pt>
                <c:pt idx="3998">
                  <c:v>6.538538143298152</c:v>
                </c:pt>
                <c:pt idx="3999">
                  <c:v>6.5547306340123681</c:v>
                </c:pt>
                <c:pt idx="4000">
                  <c:v>6.5215012462609803</c:v>
                </c:pt>
                <c:pt idx="4001">
                  <c:v>6.443918653273796</c:v>
                </c:pt>
                <c:pt idx="4002">
                  <c:v>6.4935407303908219</c:v>
                </c:pt>
                <c:pt idx="4003">
                  <c:v>6.65374707943361</c:v>
                </c:pt>
                <c:pt idx="4004">
                  <c:v>6.7813597939457129</c:v>
                </c:pt>
                <c:pt idx="4005">
                  <c:v>6.9008352803049124</c:v>
                </c:pt>
                <c:pt idx="4006">
                  <c:v>6.8852336825050973</c:v>
                </c:pt>
                <c:pt idx="4007">
                  <c:v>6.8922782106718454</c:v>
                </c:pt>
                <c:pt idx="4008">
                  <c:v>6.9031309496719153</c:v>
                </c:pt>
                <c:pt idx="4009">
                  <c:v>6.7014028233072604</c:v>
                </c:pt>
                <c:pt idx="4010">
                  <c:v>6.4810966040187576</c:v>
                </c:pt>
                <c:pt idx="4011">
                  <c:v>6.4675356949504739</c:v>
                </c:pt>
                <c:pt idx="4012">
                  <c:v>6.4869215596865564</c:v>
                </c:pt>
                <c:pt idx="4013">
                  <c:v>6.617545629369352</c:v>
                </c:pt>
                <c:pt idx="4014">
                  <c:v>6.8114483436563233</c:v>
                </c:pt>
                <c:pt idx="4015">
                  <c:v>7.0381953170888885</c:v>
                </c:pt>
                <c:pt idx="4016">
                  <c:v>7.2027075525873858</c:v>
                </c:pt>
                <c:pt idx="4017">
                  <c:v>7.3356638006808206</c:v>
                </c:pt>
                <c:pt idx="4018">
                  <c:v>7.4644539164976109</c:v>
                </c:pt>
                <c:pt idx="4019">
                  <c:v>7.5911988164700368</c:v>
                </c:pt>
                <c:pt idx="4020">
                  <c:v>7.73249491659623</c:v>
                </c:pt>
                <c:pt idx="4021">
                  <c:v>7.9040792012623386</c:v>
                </c:pt>
                <c:pt idx="4022">
                  <c:v>8.1332444095398131</c:v>
                </c:pt>
                <c:pt idx="4023">
                  <c:v>8.4166590249798148</c:v>
                </c:pt>
                <c:pt idx="4024">
                  <c:v>8.69012081396796</c:v>
                </c:pt>
                <c:pt idx="4025">
                  <c:v>8.8222620137740382</c:v>
                </c:pt>
                <c:pt idx="4026">
                  <c:v>8.9061108117349654</c:v>
                </c:pt>
                <c:pt idx="4027">
                  <c:v>8.8362367475509469</c:v>
                </c:pt>
                <c:pt idx="4028">
                  <c:v>8.7614790705857377</c:v>
                </c:pt>
                <c:pt idx="4029">
                  <c:v>8.7696672505312563</c:v>
                </c:pt>
              </c:numCache>
            </c:numRef>
          </c:yVal>
          <c:smooth val="0"/>
          <c:extLst>
            <c:ext xmlns:c16="http://schemas.microsoft.com/office/drawing/2014/chart" uri="{C3380CC4-5D6E-409C-BE32-E72D297353CC}">
              <c16:uniqueId val="{00000006-D8E4-409C-B40E-2F021D7C4BF9}"/>
            </c:ext>
          </c:extLst>
        </c:ser>
        <c:dLbls>
          <c:showLegendKey val="0"/>
          <c:showVal val="0"/>
          <c:showCatName val="0"/>
          <c:showSerName val="0"/>
          <c:showPercent val="0"/>
          <c:showBubbleSize val="0"/>
        </c:dLbls>
        <c:axId val="677760120"/>
        <c:axId val="677760480"/>
      </c:scatterChart>
      <c:valAx>
        <c:axId val="677760120"/>
        <c:scaling>
          <c:orientation val="minMax"/>
          <c:max val="12"/>
        </c:scaling>
        <c:delete val="0"/>
        <c:axPos val="b"/>
        <c:numFmt formatCode="0" sourceLinked="0"/>
        <c:majorTickMark val="none"/>
        <c:minorTickMark val="none"/>
        <c:tickLblPos val="nextTo"/>
        <c:spPr>
          <a:noFill/>
          <a:ln w="9525" cap="flat" cmpd="sng" algn="ctr">
            <a:solidFill>
              <a:sysClr val="windowText" lastClr="000000"/>
            </a:solidFill>
            <a:round/>
          </a:ln>
          <a:effectLst/>
        </c:spPr>
        <c:txPr>
          <a:bodyPr rot="-60000000" vert="horz"/>
          <a:lstStyle/>
          <a:p>
            <a:pPr>
              <a:defRPr/>
            </a:pPr>
            <a:endParaRPr lang="en-US"/>
          </a:p>
        </c:txPr>
        <c:crossAx val="677760480"/>
        <c:crosses val="autoZero"/>
        <c:crossBetween val="midCat"/>
        <c:majorUnit val="2"/>
      </c:valAx>
      <c:valAx>
        <c:axId val="677760480"/>
        <c:scaling>
          <c:orientation val="minMax"/>
          <c:max val="28"/>
          <c:min val="0"/>
        </c:scaling>
        <c:delete val="0"/>
        <c:axPos val="l"/>
        <c:numFmt formatCode="0" sourceLinked="0"/>
        <c:majorTickMark val="none"/>
        <c:minorTickMark val="none"/>
        <c:tickLblPos val="nextTo"/>
        <c:spPr>
          <a:noFill/>
          <a:ln w="9525" cap="flat" cmpd="sng" algn="ctr">
            <a:solidFill>
              <a:sysClr val="windowText" lastClr="000000"/>
            </a:solidFill>
            <a:round/>
          </a:ln>
          <a:effectLst/>
        </c:spPr>
        <c:txPr>
          <a:bodyPr rot="-60000000" vert="horz"/>
          <a:lstStyle/>
          <a:p>
            <a:pPr>
              <a:defRPr/>
            </a:pPr>
            <a:endParaRPr lang="en-US"/>
          </a:p>
        </c:txPr>
        <c:crossAx val="677760120"/>
        <c:crosses val="autoZero"/>
        <c:crossBetween val="midCat"/>
        <c:majorUnit val="6"/>
      </c:valAx>
      <c:spPr>
        <a:noFill/>
        <a:ln w="25400">
          <a:noFill/>
        </a:ln>
        <a:effectLst/>
      </c:spPr>
    </c:plotArea>
    <c:plotVisOnly val="1"/>
    <c:dispBlanksAs val="gap"/>
    <c:showDLblsOverMax val="0"/>
    <c:extLst/>
  </c:chart>
  <c:spPr>
    <a:ln>
      <a:noFill/>
    </a:ln>
  </c:spPr>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91608721593781728"/>
          <c:y val="3.0234765180651102E-2"/>
          <c:w val="3.3537680350342235E-2"/>
          <c:h val="0.62936958994637349"/>
        </c:manualLayout>
      </c:layout>
      <c:scatterChart>
        <c:scatterStyle val="lineMarker"/>
        <c:varyColors val="0"/>
        <c:ser>
          <c:idx val="0"/>
          <c:order val="0"/>
          <c:tx>
            <c:strRef>
              <c:f>'Graphs (2)'!$Y$1</c:f>
              <c:strCache>
                <c:ptCount val="1"/>
                <c:pt idx="0">
                  <c:v>N₂</c:v>
                </c:pt>
              </c:strCache>
            </c:strRef>
          </c:tx>
          <c:spPr>
            <a:ln w="57150">
              <a:solidFill>
                <a:srgbClr val="FFC0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Summary!$C$3:$C$4032</c:f>
              <c:numCache>
                <c:formatCode>0.000</c:formatCode>
                <c:ptCount val="4030"/>
                <c:pt idx="0">
                  <c:v>15.445600016436659</c:v>
                </c:pt>
                <c:pt idx="1">
                  <c:v>15.635837300044352</c:v>
                </c:pt>
                <c:pt idx="2">
                  <c:v>15.66681537421602</c:v>
                </c:pt>
                <c:pt idx="3">
                  <c:v>15.448707852122295</c:v>
                </c:pt>
                <c:pt idx="4">
                  <c:v>15.203472553907885</c:v>
                </c:pt>
                <c:pt idx="5">
                  <c:v>15.064708596937484</c:v>
                </c:pt>
                <c:pt idx="6">
                  <c:v>15.007660226060876</c:v>
                </c:pt>
                <c:pt idx="7">
                  <c:v>14.823863397875289</c:v>
                </c:pt>
                <c:pt idx="8">
                  <c:v>14.744887815387061</c:v>
                </c:pt>
                <c:pt idx="9">
                  <c:v>14.739803511531724</c:v>
                </c:pt>
                <c:pt idx="10">
                  <c:v>14.956329640034696</c:v>
                </c:pt>
                <c:pt idx="11">
                  <c:v>15.112468310182505</c:v>
                </c:pt>
                <c:pt idx="12">
                  <c:v>15.13271208196802</c:v>
                </c:pt>
                <c:pt idx="13">
                  <c:v>15.034902569167464</c:v>
                </c:pt>
                <c:pt idx="14">
                  <c:v>14.917833387126123</c:v>
                </c:pt>
                <c:pt idx="15">
                  <c:v>14.722764038628569</c:v>
                </c:pt>
                <c:pt idx="16">
                  <c:v>14.464667963595105</c:v>
                </c:pt>
                <c:pt idx="17">
                  <c:v>14.327523552788794</c:v>
                </c:pt>
                <c:pt idx="18">
                  <c:v>14.39737815217253</c:v>
                </c:pt>
                <c:pt idx="19">
                  <c:v>14.453845059771888</c:v>
                </c:pt>
                <c:pt idx="20">
                  <c:v>14.396309823920706</c:v>
                </c:pt>
                <c:pt idx="21">
                  <c:v>14.36137518996164</c:v>
                </c:pt>
                <c:pt idx="22">
                  <c:v>14.313155513073472</c:v>
                </c:pt>
                <c:pt idx="23">
                  <c:v>14.444515177059886</c:v>
                </c:pt>
                <c:pt idx="24">
                  <c:v>14.602367809902159</c:v>
                </c:pt>
                <c:pt idx="25">
                  <c:v>14.702220164451827</c:v>
                </c:pt>
                <c:pt idx="26">
                  <c:v>14.642045216444592</c:v>
                </c:pt>
                <c:pt idx="27">
                  <c:v>14.646671726036962</c:v>
                </c:pt>
                <c:pt idx="28">
                  <c:v>14.775528421045298</c:v>
                </c:pt>
                <c:pt idx="29">
                  <c:v>14.889398722993091</c:v>
                </c:pt>
                <c:pt idx="30">
                  <c:v>15.037959928349064</c:v>
                </c:pt>
                <c:pt idx="31">
                  <c:v>15.24227417029938</c:v>
                </c:pt>
                <c:pt idx="32">
                  <c:v>15.25368489777687</c:v>
                </c:pt>
                <c:pt idx="33">
                  <c:v>15.08933290181475</c:v>
                </c:pt>
                <c:pt idx="34">
                  <c:v>15.079054428383268</c:v>
                </c:pt>
                <c:pt idx="35">
                  <c:v>15.022224444576393</c:v>
                </c:pt>
                <c:pt idx="36">
                  <c:v>14.980907633091029</c:v>
                </c:pt>
                <c:pt idx="37">
                  <c:v>15.12979488943996</c:v>
                </c:pt>
                <c:pt idx="38">
                  <c:v>15.371421486373427</c:v>
                </c:pt>
                <c:pt idx="39">
                  <c:v>15.473515443445701</c:v>
                </c:pt>
                <c:pt idx="40">
                  <c:v>15.484448541139859</c:v>
                </c:pt>
                <c:pt idx="41">
                  <c:v>15.469677369406885</c:v>
                </c:pt>
                <c:pt idx="42">
                  <c:v>15.392945489289323</c:v>
                </c:pt>
                <c:pt idx="43">
                  <c:v>15.34582091624447</c:v>
                </c:pt>
                <c:pt idx="44">
                  <c:v>15.365666555579097</c:v>
                </c:pt>
                <c:pt idx="45">
                  <c:v>15.378572456367598</c:v>
                </c:pt>
                <c:pt idx="46">
                  <c:v>15.372154103897484</c:v>
                </c:pt>
                <c:pt idx="47">
                  <c:v>15.489079903120521</c:v>
                </c:pt>
                <c:pt idx="48">
                  <c:v>15.633795621795876</c:v>
                </c:pt>
                <c:pt idx="49">
                  <c:v>15.831213840477984</c:v>
                </c:pt>
                <c:pt idx="50">
                  <c:v>15.868385707715325</c:v>
                </c:pt>
                <c:pt idx="51">
                  <c:v>15.818974986219169</c:v>
                </c:pt>
                <c:pt idx="52">
                  <c:v>15.699090016051716</c:v>
                </c:pt>
                <c:pt idx="53">
                  <c:v>15.569280510998867</c:v>
                </c:pt>
                <c:pt idx="54">
                  <c:v>15.432647585326514</c:v>
                </c:pt>
                <c:pt idx="55">
                  <c:v>15.445652608633322</c:v>
                </c:pt>
                <c:pt idx="56">
                  <c:v>15.455960721072588</c:v>
                </c:pt>
                <c:pt idx="57">
                  <c:v>15.465603670524938</c:v>
                </c:pt>
                <c:pt idx="58">
                  <c:v>15.667374591369351</c:v>
                </c:pt>
                <c:pt idx="59">
                  <c:v>15.82173928571868</c:v>
                </c:pt>
                <c:pt idx="60">
                  <c:v>15.760500072849492</c:v>
                </c:pt>
                <c:pt idx="61">
                  <c:v>15.72736900101866</c:v>
                </c:pt>
                <c:pt idx="62">
                  <c:v>15.706201402407855</c:v>
                </c:pt>
                <c:pt idx="63">
                  <c:v>15.849002646587785</c:v>
                </c:pt>
                <c:pt idx="64">
                  <c:v>15.93906231173924</c:v>
                </c:pt>
                <c:pt idx="65">
                  <c:v>15.969188872851225</c:v>
                </c:pt>
                <c:pt idx="66">
                  <c:v>16.096335434402238</c:v>
                </c:pt>
                <c:pt idx="67">
                  <c:v>16.036205469492256</c:v>
                </c:pt>
                <c:pt idx="68">
                  <c:v>15.955645657641284</c:v>
                </c:pt>
                <c:pt idx="69">
                  <c:v>15.714999346293906</c:v>
                </c:pt>
                <c:pt idx="70">
                  <c:v>15.548141929251033</c:v>
                </c:pt>
                <c:pt idx="71">
                  <c:v>15.46889254475049</c:v>
                </c:pt>
                <c:pt idx="72">
                  <c:v>15.276311246523161</c:v>
                </c:pt>
                <c:pt idx="73">
                  <c:v>15.143248358348529</c:v>
                </c:pt>
                <c:pt idx="74">
                  <c:v>15.124849857582351</c:v>
                </c:pt>
                <c:pt idx="75">
                  <c:v>15.287551236103658</c:v>
                </c:pt>
                <c:pt idx="76">
                  <c:v>15.254822545332342</c:v>
                </c:pt>
                <c:pt idx="77">
                  <c:v>14.939843562876245</c:v>
                </c:pt>
                <c:pt idx="78">
                  <c:v>14.751234976156605</c:v>
                </c:pt>
                <c:pt idx="79">
                  <c:v>14.750803429020099</c:v>
                </c:pt>
                <c:pt idx="80">
                  <c:v>14.678573939993509</c:v>
                </c:pt>
                <c:pt idx="81">
                  <c:v>14.518369598055894</c:v>
                </c:pt>
                <c:pt idx="82">
                  <c:v>14.406708580409125</c:v>
                </c:pt>
                <c:pt idx="83">
                  <c:v>14.371087625295667</c:v>
                </c:pt>
                <c:pt idx="84">
                  <c:v>14.372668781806702</c:v>
                </c:pt>
                <c:pt idx="85">
                  <c:v>14.414129558662655</c:v>
                </c:pt>
                <c:pt idx="86">
                  <c:v>14.499344238388524</c:v>
                </c:pt>
                <c:pt idx="87">
                  <c:v>14.460222057984993</c:v>
                </c:pt>
                <c:pt idx="88">
                  <c:v>14.255018143581669</c:v>
                </c:pt>
                <c:pt idx="89">
                  <c:v>14.06144539775465</c:v>
                </c:pt>
                <c:pt idx="90">
                  <c:v>13.956034847394852</c:v>
                </c:pt>
                <c:pt idx="91">
                  <c:v>13.794151575737754</c:v>
                </c:pt>
                <c:pt idx="92">
                  <c:v>13.846727534911684</c:v>
                </c:pt>
                <c:pt idx="93">
                  <c:v>13.877179657725799</c:v>
                </c:pt>
                <c:pt idx="94">
                  <c:v>13.959645309936386</c:v>
                </c:pt>
                <c:pt idx="95">
                  <c:v>14.113551740062674</c:v>
                </c:pt>
                <c:pt idx="96">
                  <c:v>14.257502776359498</c:v>
                </c:pt>
                <c:pt idx="97">
                  <c:v>14.39835136145547</c:v>
                </c:pt>
                <c:pt idx="98">
                  <c:v>14.636755101889326</c:v>
                </c:pt>
                <c:pt idx="99">
                  <c:v>14.762030164461221</c:v>
                </c:pt>
                <c:pt idx="100">
                  <c:v>14.656631896731604</c:v>
                </c:pt>
                <c:pt idx="101">
                  <c:v>14.58309188809414</c:v>
                </c:pt>
                <c:pt idx="102">
                  <c:v>14.459767870328665</c:v>
                </c:pt>
                <c:pt idx="103">
                  <c:v>14.493735481359726</c:v>
                </c:pt>
                <c:pt idx="104">
                  <c:v>14.694063451216463</c:v>
                </c:pt>
                <c:pt idx="105">
                  <c:v>14.826946297109956</c:v>
                </c:pt>
                <c:pt idx="106">
                  <c:v>14.788425499974696</c:v>
                </c:pt>
                <c:pt idx="107">
                  <c:v>15.033030618307375</c:v>
                </c:pt>
                <c:pt idx="108">
                  <c:v>15.415842835619809</c:v>
                </c:pt>
                <c:pt idx="109">
                  <c:v>15.592240439229855</c:v>
                </c:pt>
                <c:pt idx="110">
                  <c:v>15.68859117244302</c:v>
                </c:pt>
                <c:pt idx="111">
                  <c:v>15.845126817633245</c:v>
                </c:pt>
                <c:pt idx="112">
                  <c:v>16.108080617445882</c:v>
                </c:pt>
                <c:pt idx="113">
                  <c:v>16.445687402944937</c:v>
                </c:pt>
                <c:pt idx="114">
                  <c:v>16.959050618518532</c:v>
                </c:pt>
                <c:pt idx="115">
                  <c:v>17.370806324400291</c:v>
                </c:pt>
                <c:pt idx="116">
                  <c:v>17.579643387902326</c:v>
                </c:pt>
                <c:pt idx="117">
                  <c:v>17.694182395879874</c:v>
                </c:pt>
                <c:pt idx="118">
                  <c:v>17.728362077776264</c:v>
                </c:pt>
                <c:pt idx="119">
                  <c:v>17.691280127538942</c:v>
                </c:pt>
                <c:pt idx="120">
                  <c:v>17.524559936145351</c:v>
                </c:pt>
                <c:pt idx="121">
                  <c:v>17.1551921500124</c:v>
                </c:pt>
                <c:pt idx="122">
                  <c:v>16.972714890813531</c:v>
                </c:pt>
                <c:pt idx="123">
                  <c:v>17.056049637563365</c:v>
                </c:pt>
                <c:pt idx="124">
                  <c:v>17.227867055587637</c:v>
                </c:pt>
                <c:pt idx="125">
                  <c:v>17.355901635757476</c:v>
                </c:pt>
                <c:pt idx="126">
                  <c:v>17.337798690863004</c:v>
                </c:pt>
                <c:pt idx="127">
                  <c:v>17.168830806855048</c:v>
                </c:pt>
                <c:pt idx="128">
                  <c:v>16.971369973036456</c:v>
                </c:pt>
                <c:pt idx="129">
                  <c:v>16.814674778722217</c:v>
                </c:pt>
                <c:pt idx="130">
                  <c:v>16.918738214597742</c:v>
                </c:pt>
                <c:pt idx="131">
                  <c:v>16.911013361915785</c:v>
                </c:pt>
                <c:pt idx="132">
                  <c:v>16.887258843392843</c:v>
                </c:pt>
                <c:pt idx="133">
                  <c:v>16.900483601436818</c:v>
                </c:pt>
                <c:pt idx="134">
                  <c:v>17.273842240484193</c:v>
                </c:pt>
                <c:pt idx="135">
                  <c:v>17.352765143323349</c:v>
                </c:pt>
                <c:pt idx="136">
                  <c:v>17.442710481050796</c:v>
                </c:pt>
                <c:pt idx="137">
                  <c:v>17.442287436268369</c:v>
                </c:pt>
                <c:pt idx="138">
                  <c:v>17.504078818436714</c:v>
                </c:pt>
                <c:pt idx="139">
                  <c:v>17.466883385372654</c:v>
                </c:pt>
                <c:pt idx="140">
                  <c:v>17.236353983176684</c:v>
                </c:pt>
                <c:pt idx="141">
                  <c:v>16.922880613987186</c:v>
                </c:pt>
                <c:pt idx="142">
                  <c:v>16.85621217245107</c:v>
                </c:pt>
                <c:pt idx="143">
                  <c:v>16.867068243482812</c:v>
                </c:pt>
                <c:pt idx="144">
                  <c:v>16.998370375205194</c:v>
                </c:pt>
                <c:pt idx="145">
                  <c:v>17.133882248637697</c:v>
                </c:pt>
                <c:pt idx="146">
                  <c:v>17.382855893501269</c:v>
                </c:pt>
                <c:pt idx="147">
                  <c:v>17.484575001712187</c:v>
                </c:pt>
                <c:pt idx="148">
                  <c:v>17.587434338803764</c:v>
                </c:pt>
                <c:pt idx="149">
                  <c:v>17.612841423072005</c:v>
                </c:pt>
                <c:pt idx="150">
                  <c:v>17.542682659873606</c:v>
                </c:pt>
                <c:pt idx="151">
                  <c:v>17.576700864777152</c:v>
                </c:pt>
                <c:pt idx="152">
                  <c:v>17.625216294714722</c:v>
                </c:pt>
                <c:pt idx="153">
                  <c:v>17.488811913995814</c:v>
                </c:pt>
                <c:pt idx="154">
                  <c:v>17.383795257640049</c:v>
                </c:pt>
                <c:pt idx="155">
                  <c:v>17.193681907837856</c:v>
                </c:pt>
                <c:pt idx="156">
                  <c:v>17.07788240204194</c:v>
                </c:pt>
                <c:pt idx="157">
                  <c:v>17.095081416669604</c:v>
                </c:pt>
                <c:pt idx="158">
                  <c:v>17.017886970779408</c:v>
                </c:pt>
                <c:pt idx="159">
                  <c:v>16.750649195674665</c:v>
                </c:pt>
                <c:pt idx="160">
                  <c:v>16.431391594212158</c:v>
                </c:pt>
                <c:pt idx="161">
                  <c:v>16.243987469373725</c:v>
                </c:pt>
                <c:pt idx="162">
                  <c:v>16.246602706435901</c:v>
                </c:pt>
                <c:pt idx="163">
                  <c:v>16.318867015278141</c:v>
                </c:pt>
                <c:pt idx="164">
                  <c:v>16.436584788253167</c:v>
                </c:pt>
                <c:pt idx="165">
                  <c:v>16.407135017802265</c:v>
                </c:pt>
                <c:pt idx="166">
                  <c:v>16.338937007876318</c:v>
                </c:pt>
                <c:pt idx="167">
                  <c:v>16.226521887613828</c:v>
                </c:pt>
                <c:pt idx="168">
                  <c:v>16.066677064594476</c:v>
                </c:pt>
                <c:pt idx="169">
                  <c:v>16.12264636129817</c:v>
                </c:pt>
                <c:pt idx="170">
                  <c:v>16.437534086141902</c:v>
                </c:pt>
                <c:pt idx="171">
                  <c:v>16.773057892546806</c:v>
                </c:pt>
                <c:pt idx="172">
                  <c:v>16.90547969223427</c:v>
                </c:pt>
                <c:pt idx="173">
                  <c:v>16.926114686133374</c:v>
                </c:pt>
                <c:pt idx="174">
                  <c:v>16.866752827512119</c:v>
                </c:pt>
                <c:pt idx="175">
                  <c:v>16.767896049936329</c:v>
                </c:pt>
                <c:pt idx="176">
                  <c:v>16.477647138639949</c:v>
                </c:pt>
                <c:pt idx="177">
                  <c:v>16.437355651541036</c:v>
                </c:pt>
                <c:pt idx="178">
                  <c:v>16.382737829076273</c:v>
                </c:pt>
                <c:pt idx="179">
                  <c:v>16.214081447798716</c:v>
                </c:pt>
                <c:pt idx="180">
                  <c:v>16.179845599446995</c:v>
                </c:pt>
                <c:pt idx="181">
                  <c:v>16.100669350393872</c:v>
                </c:pt>
                <c:pt idx="182">
                  <c:v>15.912712176051519</c:v>
                </c:pt>
                <c:pt idx="183">
                  <c:v>15.866064674061938</c:v>
                </c:pt>
                <c:pt idx="184">
                  <c:v>15.839732302172701</c:v>
                </c:pt>
                <c:pt idx="185">
                  <c:v>15.992809837412562</c:v>
                </c:pt>
                <c:pt idx="186">
                  <c:v>16.110061538858954</c:v>
                </c:pt>
                <c:pt idx="187">
                  <c:v>16.233355446959621</c:v>
                </c:pt>
                <c:pt idx="188">
                  <c:v>16.314835750125596</c:v>
                </c:pt>
                <c:pt idx="189">
                  <c:v>16.47222369081317</c:v>
                </c:pt>
                <c:pt idx="190">
                  <c:v>16.727273387550039</c:v>
                </c:pt>
                <c:pt idx="191">
                  <c:v>16.910983118578894</c:v>
                </c:pt>
                <c:pt idx="192">
                  <c:v>16.950648530354989</c:v>
                </c:pt>
                <c:pt idx="193">
                  <c:v>16.928224720215958</c:v>
                </c:pt>
                <c:pt idx="194">
                  <c:v>17.031751088092133</c:v>
                </c:pt>
                <c:pt idx="195">
                  <c:v>17.258315276020706</c:v>
                </c:pt>
                <c:pt idx="196">
                  <c:v>17.50980775848252</c:v>
                </c:pt>
                <c:pt idx="197">
                  <c:v>17.475307024421049</c:v>
                </c:pt>
                <c:pt idx="198">
                  <c:v>17.32731280660871</c:v>
                </c:pt>
                <c:pt idx="199">
                  <c:v>17.205711612842954</c:v>
                </c:pt>
                <c:pt idx="200">
                  <c:v>17.108278444180446</c:v>
                </c:pt>
                <c:pt idx="201">
                  <c:v>16.930750399209419</c:v>
                </c:pt>
                <c:pt idx="202">
                  <c:v>16.558742137483261</c:v>
                </c:pt>
                <c:pt idx="203">
                  <c:v>16.204755827105721</c:v>
                </c:pt>
                <c:pt idx="204">
                  <c:v>16.017041089913803</c:v>
                </c:pt>
                <c:pt idx="205">
                  <c:v>15.916522199796185</c:v>
                </c:pt>
                <c:pt idx="206">
                  <c:v>15.789805679634988</c:v>
                </c:pt>
                <c:pt idx="207">
                  <c:v>15.6532735643904</c:v>
                </c:pt>
                <c:pt idx="208">
                  <c:v>15.734626446473943</c:v>
                </c:pt>
                <c:pt idx="209">
                  <c:v>15.888239361867562</c:v>
                </c:pt>
                <c:pt idx="210">
                  <c:v>16.23476591650638</c:v>
                </c:pt>
                <c:pt idx="211">
                  <c:v>16.511407805066106</c:v>
                </c:pt>
                <c:pt idx="212">
                  <c:v>16.709615293224829</c:v>
                </c:pt>
                <c:pt idx="213">
                  <c:v>16.843799888008856</c:v>
                </c:pt>
                <c:pt idx="214">
                  <c:v>16.920152268152805</c:v>
                </c:pt>
                <c:pt idx="215">
                  <c:v>16.766815467395336</c:v>
                </c:pt>
                <c:pt idx="216">
                  <c:v>16.677593315185696</c:v>
                </c:pt>
                <c:pt idx="217">
                  <c:v>16.473588571410318</c:v>
                </c:pt>
                <c:pt idx="218">
                  <c:v>16.306206633609069</c:v>
                </c:pt>
                <c:pt idx="219">
                  <c:v>16.354081528648816</c:v>
                </c:pt>
                <c:pt idx="220">
                  <c:v>16.440912775457331</c:v>
                </c:pt>
                <c:pt idx="221">
                  <c:v>16.671920674677004</c:v>
                </c:pt>
                <c:pt idx="222">
                  <c:v>16.594286340471022</c:v>
                </c:pt>
                <c:pt idx="223">
                  <c:v>16.471114781038214</c:v>
                </c:pt>
                <c:pt idx="224">
                  <c:v>16.399584002104316</c:v>
                </c:pt>
                <c:pt idx="225">
                  <c:v>16.312745007703533</c:v>
                </c:pt>
                <c:pt idx="226">
                  <c:v>16.191642635770371</c:v>
                </c:pt>
                <c:pt idx="227">
                  <c:v>16.280463903719188</c:v>
                </c:pt>
                <c:pt idx="228">
                  <c:v>16.251487072565105</c:v>
                </c:pt>
                <c:pt idx="229">
                  <c:v>16.268590795400613</c:v>
                </c:pt>
                <c:pt idx="230">
                  <c:v>16.397457608231882</c:v>
                </c:pt>
                <c:pt idx="231">
                  <c:v>16.562094988787099</c:v>
                </c:pt>
                <c:pt idx="232">
                  <c:v>16.516346762385979</c:v>
                </c:pt>
                <c:pt idx="233">
                  <c:v>16.407054078442862</c:v>
                </c:pt>
                <c:pt idx="234">
                  <c:v>16.459281309713354</c:v>
                </c:pt>
                <c:pt idx="235">
                  <c:v>16.645048271373046</c:v>
                </c:pt>
                <c:pt idx="236">
                  <c:v>16.648704606315366</c:v>
                </c:pt>
                <c:pt idx="237">
                  <c:v>16.611301350877245</c:v>
                </c:pt>
                <c:pt idx="238">
                  <c:v>16.726956255065399</c:v>
                </c:pt>
                <c:pt idx="239">
                  <c:v>16.912102101450404</c:v>
                </c:pt>
                <c:pt idx="240">
                  <c:v>17.200603738902338</c:v>
                </c:pt>
                <c:pt idx="241">
                  <c:v>17.363222936051812</c:v>
                </c:pt>
                <c:pt idx="242">
                  <c:v>17.312796698620467</c:v>
                </c:pt>
                <c:pt idx="243">
                  <c:v>17.131865663799257</c:v>
                </c:pt>
                <c:pt idx="244">
                  <c:v>17.058112163581498</c:v>
                </c:pt>
                <c:pt idx="245">
                  <c:v>16.963823686879721</c:v>
                </c:pt>
                <c:pt idx="246">
                  <c:v>16.919157755648325</c:v>
                </c:pt>
                <c:pt idx="247">
                  <c:v>17.001017030083638</c:v>
                </c:pt>
                <c:pt idx="248">
                  <c:v>17.143322368021956</c:v>
                </c:pt>
                <c:pt idx="249">
                  <c:v>17.082971896279343</c:v>
                </c:pt>
                <c:pt idx="250">
                  <c:v>16.918953376118431</c:v>
                </c:pt>
                <c:pt idx="251">
                  <c:v>16.634287527673809</c:v>
                </c:pt>
                <c:pt idx="252">
                  <c:v>16.673226493385389</c:v>
                </c:pt>
                <c:pt idx="253">
                  <c:v>16.713406150678519</c:v>
                </c:pt>
                <c:pt idx="254">
                  <c:v>16.740312192703826</c:v>
                </c:pt>
                <c:pt idx="255">
                  <c:v>16.68970780559463</c:v>
                </c:pt>
                <c:pt idx="256">
                  <c:v>16.517380509293034</c:v>
                </c:pt>
                <c:pt idx="257">
                  <c:v>16.434482988968465</c:v>
                </c:pt>
                <c:pt idx="258">
                  <c:v>16.320190302926292</c:v>
                </c:pt>
                <c:pt idx="259">
                  <c:v>16.331798820789032</c:v>
                </c:pt>
                <c:pt idx="260">
                  <c:v>16.459470862227462</c:v>
                </c:pt>
                <c:pt idx="261">
                  <c:v>16.504693866578826</c:v>
                </c:pt>
                <c:pt idx="262">
                  <c:v>16.558417976012358</c:v>
                </c:pt>
                <c:pt idx="263">
                  <c:v>16.543459655436155</c:v>
                </c:pt>
                <c:pt idx="264">
                  <c:v>16.738721919367904</c:v>
                </c:pt>
                <c:pt idx="265">
                  <c:v>17.045386279960034</c:v>
                </c:pt>
                <c:pt idx="266">
                  <c:v>17.132690984321272</c:v>
                </c:pt>
                <c:pt idx="267">
                  <c:v>17.266251446170163</c:v>
                </c:pt>
                <c:pt idx="268">
                  <c:v>17.237594680200001</c:v>
                </c:pt>
                <c:pt idx="269">
                  <c:v>17.004068528173789</c:v>
                </c:pt>
                <c:pt idx="270">
                  <c:v>16.700959049930102</c:v>
                </c:pt>
                <c:pt idx="271">
                  <c:v>16.530446538290718</c:v>
                </c:pt>
                <c:pt idx="272">
                  <c:v>16.51823427271411</c:v>
                </c:pt>
                <c:pt idx="273">
                  <c:v>16.534945121163599</c:v>
                </c:pt>
                <c:pt idx="274">
                  <c:v>16.609887681748525</c:v>
                </c:pt>
                <c:pt idx="275">
                  <c:v>16.733473277194772</c:v>
                </c:pt>
                <c:pt idx="276">
                  <c:v>16.810898630263825</c:v>
                </c:pt>
                <c:pt idx="277">
                  <c:v>16.90546578682925</c:v>
                </c:pt>
                <c:pt idx="278">
                  <c:v>16.971023354675491</c:v>
                </c:pt>
                <c:pt idx="279">
                  <c:v>16.993231698863362</c:v>
                </c:pt>
                <c:pt idx="280">
                  <c:v>16.991508426780037</c:v>
                </c:pt>
                <c:pt idx="281">
                  <c:v>16.932959975411112</c:v>
                </c:pt>
                <c:pt idx="282">
                  <c:v>16.864757040999052</c:v>
                </c:pt>
                <c:pt idx="283">
                  <c:v>17.011955810751822</c:v>
                </c:pt>
                <c:pt idx="284">
                  <c:v>17.253823099026249</c:v>
                </c:pt>
                <c:pt idx="285">
                  <c:v>17.365391376601238</c:v>
                </c:pt>
                <c:pt idx="286">
                  <c:v>17.58480568182318</c:v>
                </c:pt>
                <c:pt idx="287">
                  <c:v>17.828641657469021</c:v>
                </c:pt>
                <c:pt idx="288">
                  <c:v>17.904804639131072</c:v>
                </c:pt>
                <c:pt idx="289">
                  <c:v>17.994903166705036</c:v>
                </c:pt>
                <c:pt idx="290">
                  <c:v>18.180788508254455</c:v>
                </c:pt>
                <c:pt idx="291">
                  <c:v>18.39192522297909</c:v>
                </c:pt>
                <c:pt idx="292">
                  <c:v>18.65743218604662</c:v>
                </c:pt>
                <c:pt idx="293">
                  <c:v>18.9166530852488</c:v>
                </c:pt>
                <c:pt idx="294">
                  <c:v>19.112077455351965</c:v>
                </c:pt>
                <c:pt idx="295">
                  <c:v>19.249296124728357</c:v>
                </c:pt>
                <c:pt idx="296">
                  <c:v>19.27987792000409</c:v>
                </c:pt>
                <c:pt idx="297">
                  <c:v>19.111182319152011</c:v>
                </c:pt>
                <c:pt idx="298">
                  <c:v>18.860918850131593</c:v>
                </c:pt>
                <c:pt idx="299">
                  <c:v>18.620787537213065</c:v>
                </c:pt>
                <c:pt idx="300">
                  <c:v>18.562449118089202</c:v>
                </c:pt>
                <c:pt idx="301">
                  <c:v>18.496017114703715</c:v>
                </c:pt>
                <c:pt idx="302">
                  <c:v>18.295998661821773</c:v>
                </c:pt>
                <c:pt idx="303">
                  <c:v>18.170422793896606</c:v>
                </c:pt>
                <c:pt idx="304">
                  <c:v>18.086551631037757</c:v>
                </c:pt>
                <c:pt idx="305">
                  <c:v>17.971869547655917</c:v>
                </c:pt>
                <c:pt idx="306">
                  <c:v>17.734184397471388</c:v>
                </c:pt>
                <c:pt idx="307">
                  <c:v>17.706468091253736</c:v>
                </c:pt>
                <c:pt idx="308">
                  <c:v>17.794521711063208</c:v>
                </c:pt>
                <c:pt idx="309">
                  <c:v>17.854889968084251</c:v>
                </c:pt>
                <c:pt idx="310">
                  <c:v>17.537754279568937</c:v>
                </c:pt>
                <c:pt idx="311">
                  <c:v>17.258042274389293</c:v>
                </c:pt>
                <c:pt idx="312">
                  <c:v>17.219042107194092</c:v>
                </c:pt>
                <c:pt idx="313">
                  <c:v>17.129998950516853</c:v>
                </c:pt>
                <c:pt idx="314">
                  <c:v>17.035532438049096</c:v>
                </c:pt>
                <c:pt idx="315">
                  <c:v>16.875599411041701</c:v>
                </c:pt>
                <c:pt idx="316">
                  <c:v>16.784759421093728</c:v>
                </c:pt>
                <c:pt idx="317">
                  <c:v>16.71945841854491</c:v>
                </c:pt>
                <c:pt idx="318">
                  <c:v>16.635331946223271</c:v>
                </c:pt>
                <c:pt idx="319">
                  <c:v>16.655406448660997</c:v>
                </c:pt>
                <c:pt idx="320">
                  <c:v>16.675913886265956</c:v>
                </c:pt>
                <c:pt idx="321">
                  <c:v>16.883502449310527</c:v>
                </c:pt>
                <c:pt idx="322">
                  <c:v>16.963541869041503</c:v>
                </c:pt>
                <c:pt idx="323">
                  <c:v>17.011558049471802</c:v>
                </c:pt>
                <c:pt idx="324">
                  <c:v>17.149004563303787</c:v>
                </c:pt>
                <c:pt idx="325">
                  <c:v>17.038194276992673</c:v>
                </c:pt>
                <c:pt idx="326">
                  <c:v>17.131219142337656</c:v>
                </c:pt>
                <c:pt idx="327">
                  <c:v>17.248961153298808</c:v>
                </c:pt>
                <c:pt idx="328">
                  <c:v>17.377662280034407</c:v>
                </c:pt>
                <c:pt idx="329">
                  <c:v>17.293099492248722</c:v>
                </c:pt>
                <c:pt idx="330">
                  <c:v>17.101204357375931</c:v>
                </c:pt>
                <c:pt idx="331">
                  <c:v>17.141732864897303</c:v>
                </c:pt>
                <c:pt idx="332">
                  <c:v>17.230483365210983</c:v>
                </c:pt>
                <c:pt idx="333">
                  <c:v>17.38858537675997</c:v>
                </c:pt>
                <c:pt idx="334">
                  <c:v>17.5451361880151</c:v>
                </c:pt>
                <c:pt idx="335">
                  <c:v>17.704864425371838</c:v>
                </c:pt>
                <c:pt idx="336">
                  <c:v>17.876522203233407</c:v>
                </c:pt>
                <c:pt idx="337">
                  <c:v>18.09809898286646</c:v>
                </c:pt>
                <c:pt idx="338">
                  <c:v>18.180092373685866</c:v>
                </c:pt>
                <c:pt idx="339">
                  <c:v>18.094548509505014</c:v>
                </c:pt>
                <c:pt idx="340">
                  <c:v>18.001040698907065</c:v>
                </c:pt>
                <c:pt idx="341">
                  <c:v>17.952469082770854</c:v>
                </c:pt>
                <c:pt idx="342">
                  <c:v>18.005848888316265</c:v>
                </c:pt>
                <c:pt idx="343">
                  <c:v>18.05155259387173</c:v>
                </c:pt>
                <c:pt idx="344">
                  <c:v>18.263838609787715</c:v>
                </c:pt>
                <c:pt idx="345">
                  <c:v>18.339999080968429</c:v>
                </c:pt>
                <c:pt idx="346">
                  <c:v>18.516128209146977</c:v>
                </c:pt>
                <c:pt idx="347">
                  <c:v>18.658112431023273</c:v>
                </c:pt>
                <c:pt idx="348">
                  <c:v>18.694273049278937</c:v>
                </c:pt>
                <c:pt idx="349">
                  <c:v>18.808129555817835</c:v>
                </c:pt>
                <c:pt idx="350">
                  <c:v>18.634054596341798</c:v>
                </c:pt>
                <c:pt idx="351">
                  <c:v>18.312503704885032</c:v>
                </c:pt>
                <c:pt idx="352">
                  <c:v>18.252361385549303</c:v>
                </c:pt>
                <c:pt idx="353">
                  <c:v>18.302921792577827</c:v>
                </c:pt>
                <c:pt idx="354">
                  <c:v>18.319080375134046</c:v>
                </c:pt>
                <c:pt idx="355">
                  <c:v>18.249348834195825</c:v>
                </c:pt>
                <c:pt idx="356">
                  <c:v>18.126148414524764</c:v>
                </c:pt>
                <c:pt idx="357">
                  <c:v>18.115370230187089</c:v>
                </c:pt>
                <c:pt idx="358">
                  <c:v>18.174504162053605</c:v>
                </c:pt>
                <c:pt idx="359">
                  <c:v>18.136316642260937</c:v>
                </c:pt>
                <c:pt idx="360">
                  <c:v>18.156721793130878</c:v>
                </c:pt>
                <c:pt idx="361">
                  <c:v>18.21435439047584</c:v>
                </c:pt>
                <c:pt idx="362">
                  <c:v>18.321402833939871</c:v>
                </c:pt>
                <c:pt idx="363">
                  <c:v>18.457568973949641</c:v>
                </c:pt>
                <c:pt idx="364">
                  <c:v>18.76968250419576</c:v>
                </c:pt>
                <c:pt idx="365">
                  <c:v>19.068330855095336</c:v>
                </c:pt>
                <c:pt idx="366">
                  <c:v>19.317996801237467</c:v>
                </c:pt>
                <c:pt idx="367">
                  <c:v>19.395029159669178</c:v>
                </c:pt>
                <c:pt idx="368">
                  <c:v>19.326751553946629</c:v>
                </c:pt>
                <c:pt idx="369">
                  <c:v>19.11711061652408</c:v>
                </c:pt>
                <c:pt idx="370">
                  <c:v>18.926760624293642</c:v>
                </c:pt>
                <c:pt idx="371">
                  <c:v>18.703259976528098</c:v>
                </c:pt>
                <c:pt idx="372">
                  <c:v>18.539158710324124</c:v>
                </c:pt>
                <c:pt idx="373">
                  <c:v>18.327866067977872</c:v>
                </c:pt>
                <c:pt idx="374">
                  <c:v>18.125493504448535</c:v>
                </c:pt>
                <c:pt idx="375">
                  <c:v>18.071558403732656</c:v>
                </c:pt>
                <c:pt idx="376">
                  <c:v>18.152642087281411</c:v>
                </c:pt>
                <c:pt idx="377">
                  <c:v>18.327121991054433</c:v>
                </c:pt>
                <c:pt idx="378">
                  <c:v>18.547583500932138</c:v>
                </c:pt>
                <c:pt idx="379">
                  <c:v>18.618299326494519</c:v>
                </c:pt>
                <c:pt idx="380">
                  <c:v>18.575173315238168</c:v>
                </c:pt>
                <c:pt idx="381">
                  <c:v>18.776191519321216</c:v>
                </c:pt>
                <c:pt idx="382">
                  <c:v>18.970852644921823</c:v>
                </c:pt>
                <c:pt idx="383">
                  <c:v>19.203629004077289</c:v>
                </c:pt>
                <c:pt idx="384">
                  <c:v>19.263238035901221</c:v>
                </c:pt>
                <c:pt idx="385">
                  <c:v>19.15411928951734</c:v>
                </c:pt>
                <c:pt idx="386">
                  <c:v>18.977287937964306</c:v>
                </c:pt>
                <c:pt idx="387">
                  <c:v>18.828905310281229</c:v>
                </c:pt>
                <c:pt idx="388">
                  <c:v>18.789389900672557</c:v>
                </c:pt>
                <c:pt idx="389">
                  <c:v>18.800288812841099</c:v>
                </c:pt>
                <c:pt idx="390">
                  <c:v>18.767048251058405</c:v>
                </c:pt>
                <c:pt idx="391">
                  <c:v>18.521582277558966</c:v>
                </c:pt>
                <c:pt idx="392">
                  <c:v>18.287305513301472</c:v>
                </c:pt>
                <c:pt idx="393">
                  <c:v>18.142342971555205</c:v>
                </c:pt>
                <c:pt idx="394">
                  <c:v>18.001228294810556</c:v>
                </c:pt>
                <c:pt idx="395">
                  <c:v>17.938359065560903</c:v>
                </c:pt>
                <c:pt idx="396">
                  <c:v>18.059350322645113</c:v>
                </c:pt>
                <c:pt idx="397">
                  <c:v>18.182418364029115</c:v>
                </c:pt>
                <c:pt idx="398">
                  <c:v>18.135863693180294</c:v>
                </c:pt>
                <c:pt idx="399">
                  <c:v>17.965165559020623</c:v>
                </c:pt>
                <c:pt idx="400">
                  <c:v>17.824287677701275</c:v>
                </c:pt>
                <c:pt idx="401">
                  <c:v>17.695762348049701</c:v>
                </c:pt>
                <c:pt idx="402">
                  <c:v>17.41268414065652</c:v>
                </c:pt>
                <c:pt idx="403">
                  <c:v>17.060976467695372</c:v>
                </c:pt>
                <c:pt idx="404">
                  <c:v>16.879635080124817</c:v>
                </c:pt>
                <c:pt idx="405">
                  <c:v>16.818723693276723</c:v>
                </c:pt>
                <c:pt idx="406">
                  <c:v>16.829835792686545</c:v>
                </c:pt>
                <c:pt idx="407">
                  <c:v>16.749040028433381</c:v>
                </c:pt>
                <c:pt idx="408">
                  <c:v>16.666726020615862</c:v>
                </c:pt>
                <c:pt idx="409">
                  <c:v>16.654577195951838</c:v>
                </c:pt>
                <c:pt idx="410">
                  <c:v>16.726244410561435</c:v>
                </c:pt>
                <c:pt idx="411">
                  <c:v>17.071701428884687</c:v>
                </c:pt>
                <c:pt idx="412">
                  <c:v>17.438702513310822</c:v>
                </c:pt>
                <c:pt idx="413">
                  <c:v>17.734280529901113</c:v>
                </c:pt>
                <c:pt idx="414">
                  <c:v>17.930239113490774</c:v>
                </c:pt>
                <c:pt idx="415">
                  <c:v>17.792714695152515</c:v>
                </c:pt>
                <c:pt idx="416">
                  <c:v>17.544018798470354</c:v>
                </c:pt>
                <c:pt idx="417">
                  <c:v>17.652317131723532</c:v>
                </c:pt>
                <c:pt idx="418">
                  <c:v>17.632670670670819</c:v>
                </c:pt>
                <c:pt idx="419">
                  <c:v>17.841282641634827</c:v>
                </c:pt>
                <c:pt idx="420">
                  <c:v>18.003301506331209</c:v>
                </c:pt>
                <c:pt idx="421">
                  <c:v>17.956056420745718</c:v>
                </c:pt>
                <c:pt idx="422">
                  <c:v>17.960937046249082</c:v>
                </c:pt>
                <c:pt idx="423">
                  <c:v>18.110368845334747</c:v>
                </c:pt>
                <c:pt idx="424">
                  <c:v>18.078970512954552</c:v>
                </c:pt>
                <c:pt idx="425">
                  <c:v>18.194522359617466</c:v>
                </c:pt>
                <c:pt idx="426">
                  <c:v>18.67751324751044</c:v>
                </c:pt>
                <c:pt idx="427">
                  <c:v>19.241414689376416</c:v>
                </c:pt>
                <c:pt idx="428">
                  <c:v>19.449776461943173</c:v>
                </c:pt>
                <c:pt idx="429">
                  <c:v>19.562684764246892</c:v>
                </c:pt>
                <c:pt idx="430">
                  <c:v>19.660912590727797</c:v>
                </c:pt>
                <c:pt idx="431">
                  <c:v>19.670555544946961</c:v>
                </c:pt>
                <c:pt idx="432">
                  <c:v>19.623965259915678</c:v>
                </c:pt>
                <c:pt idx="433">
                  <c:v>19.736145775722367</c:v>
                </c:pt>
                <c:pt idx="434">
                  <c:v>19.830796141383843</c:v>
                </c:pt>
                <c:pt idx="435">
                  <c:v>19.88901465776615</c:v>
                </c:pt>
                <c:pt idx="436">
                  <c:v>20.049568843205083</c:v>
                </c:pt>
                <c:pt idx="437">
                  <c:v>20.258292928433434</c:v>
                </c:pt>
                <c:pt idx="438">
                  <c:v>20.088259152161832</c:v>
                </c:pt>
                <c:pt idx="439">
                  <c:v>19.903415514386353</c:v>
                </c:pt>
                <c:pt idx="440">
                  <c:v>19.815619059361286</c:v>
                </c:pt>
                <c:pt idx="441">
                  <c:v>19.809790826169081</c:v>
                </c:pt>
                <c:pt idx="442">
                  <c:v>19.862203553840708</c:v>
                </c:pt>
                <c:pt idx="443">
                  <c:v>20.073364555589485</c:v>
                </c:pt>
                <c:pt idx="444">
                  <c:v>20.127971895441853</c:v>
                </c:pt>
                <c:pt idx="445">
                  <c:v>20.087373673817535</c:v>
                </c:pt>
                <c:pt idx="446">
                  <c:v>20.142085815195717</c:v>
                </c:pt>
                <c:pt idx="447">
                  <c:v>20.196819541810477</c:v>
                </c:pt>
                <c:pt idx="448">
                  <c:v>20.12206380343433</c:v>
                </c:pt>
                <c:pt idx="449">
                  <c:v>19.863196721067407</c:v>
                </c:pt>
                <c:pt idx="450">
                  <c:v>19.779407917317794</c:v>
                </c:pt>
                <c:pt idx="451">
                  <c:v>19.846206139809922</c:v>
                </c:pt>
                <c:pt idx="452">
                  <c:v>19.930202070943086</c:v>
                </c:pt>
                <c:pt idx="453">
                  <c:v>20.021202817342701</c:v>
                </c:pt>
                <c:pt idx="454">
                  <c:v>19.986392707482089</c:v>
                </c:pt>
                <c:pt idx="455">
                  <c:v>19.951428847532924</c:v>
                </c:pt>
                <c:pt idx="456">
                  <c:v>20.099011271885093</c:v>
                </c:pt>
                <c:pt idx="457">
                  <c:v>20.268462374353906</c:v>
                </c:pt>
                <c:pt idx="458">
                  <c:v>20.445685442675259</c:v>
                </c:pt>
                <c:pt idx="459">
                  <c:v>20.51336217222153</c:v>
                </c:pt>
                <c:pt idx="460">
                  <c:v>20.475466454806778</c:v>
                </c:pt>
                <c:pt idx="461">
                  <c:v>20.381476761211871</c:v>
                </c:pt>
                <c:pt idx="462">
                  <c:v>20.367556375678937</c:v>
                </c:pt>
                <c:pt idx="463">
                  <c:v>20.601404689596752</c:v>
                </c:pt>
                <c:pt idx="464">
                  <c:v>20.74374690696439</c:v>
                </c:pt>
                <c:pt idx="465">
                  <c:v>21.017448532710002</c:v>
                </c:pt>
                <c:pt idx="466">
                  <c:v>21.121618877511942</c:v>
                </c:pt>
                <c:pt idx="467">
                  <c:v>21.182450431763655</c:v>
                </c:pt>
                <c:pt idx="468">
                  <c:v>21.283117142677234</c:v>
                </c:pt>
                <c:pt idx="469">
                  <c:v>21.455000999449485</c:v>
                </c:pt>
                <c:pt idx="470">
                  <c:v>21.446684219535726</c:v>
                </c:pt>
                <c:pt idx="471">
                  <c:v>21.26076083932551</c:v>
                </c:pt>
                <c:pt idx="472">
                  <c:v>21.02202647579346</c:v>
                </c:pt>
                <c:pt idx="473">
                  <c:v>20.670444409262188</c:v>
                </c:pt>
                <c:pt idx="474">
                  <c:v>20.307614841211631</c:v>
                </c:pt>
                <c:pt idx="475">
                  <c:v>20.289960697494838</c:v>
                </c:pt>
                <c:pt idx="476">
                  <c:v>20.379757787148232</c:v>
                </c:pt>
                <c:pt idx="477">
                  <c:v>20.264769511727231</c:v>
                </c:pt>
                <c:pt idx="478">
                  <c:v>20.038868665708446</c:v>
                </c:pt>
                <c:pt idx="479">
                  <c:v>19.882624813671647</c:v>
                </c:pt>
                <c:pt idx="480">
                  <c:v>20.146280245763844</c:v>
                </c:pt>
                <c:pt idx="481">
                  <c:v>20.536553870988378</c:v>
                </c:pt>
                <c:pt idx="482">
                  <c:v>20.771677827258419</c:v>
                </c:pt>
                <c:pt idx="483">
                  <c:v>20.786185138598551</c:v>
                </c:pt>
                <c:pt idx="484">
                  <c:v>20.787108787995646</c:v>
                </c:pt>
                <c:pt idx="485">
                  <c:v>20.720487800539761</c:v>
                </c:pt>
                <c:pt idx="486">
                  <c:v>20.70090087712078</c:v>
                </c:pt>
                <c:pt idx="487">
                  <c:v>20.79280590942242</c:v>
                </c:pt>
                <c:pt idx="488">
                  <c:v>20.74773340985228</c:v>
                </c:pt>
                <c:pt idx="489">
                  <c:v>20.510400207446775</c:v>
                </c:pt>
                <c:pt idx="490">
                  <c:v>20.314816263825431</c:v>
                </c:pt>
                <c:pt idx="491">
                  <c:v>20.329438338437235</c:v>
                </c:pt>
                <c:pt idx="492">
                  <c:v>20.262366068968596</c:v>
                </c:pt>
                <c:pt idx="493">
                  <c:v>20.478958792389847</c:v>
                </c:pt>
                <c:pt idx="494">
                  <c:v>20.790034321652289</c:v>
                </c:pt>
                <c:pt idx="495">
                  <c:v>21.104850402302784</c:v>
                </c:pt>
                <c:pt idx="496">
                  <c:v>21.362312045782339</c:v>
                </c:pt>
                <c:pt idx="497">
                  <c:v>21.404749141538218</c:v>
                </c:pt>
                <c:pt idx="498">
                  <c:v>21.528256429235697</c:v>
                </c:pt>
                <c:pt idx="499">
                  <c:v>21.665517661440891</c:v>
                </c:pt>
                <c:pt idx="500">
                  <c:v>21.605060833146268</c:v>
                </c:pt>
                <c:pt idx="501">
                  <c:v>21.547495285568125</c:v>
                </c:pt>
                <c:pt idx="502">
                  <c:v>21.590478843882043</c:v>
                </c:pt>
                <c:pt idx="503">
                  <c:v>21.56244386968817</c:v>
                </c:pt>
                <c:pt idx="504">
                  <c:v>21.564209900347493</c:v>
                </c:pt>
                <c:pt idx="505">
                  <c:v>21.428858578291727</c:v>
                </c:pt>
                <c:pt idx="506">
                  <c:v>21.329565358423196</c:v>
                </c:pt>
                <c:pt idx="507">
                  <c:v>21.041857177048222</c:v>
                </c:pt>
                <c:pt idx="508">
                  <c:v>20.817308356093196</c:v>
                </c:pt>
                <c:pt idx="509">
                  <c:v>20.552520370062773</c:v>
                </c:pt>
                <c:pt idx="510">
                  <c:v>20.422086374351085</c:v>
                </c:pt>
                <c:pt idx="511">
                  <c:v>20.418972662119845</c:v>
                </c:pt>
                <c:pt idx="512">
                  <c:v>20.688795063140734</c:v>
                </c:pt>
                <c:pt idx="513">
                  <c:v>20.912071924153157</c:v>
                </c:pt>
                <c:pt idx="514">
                  <c:v>21.073318707652611</c:v>
                </c:pt>
                <c:pt idx="515">
                  <c:v>21.093851146903052</c:v>
                </c:pt>
                <c:pt idx="516">
                  <c:v>21.02492506025936</c:v>
                </c:pt>
                <c:pt idx="517">
                  <c:v>21.026540512685791</c:v>
                </c:pt>
                <c:pt idx="518">
                  <c:v>20.999037716592493</c:v>
                </c:pt>
                <c:pt idx="519">
                  <c:v>21.102940788644336</c:v>
                </c:pt>
                <c:pt idx="520">
                  <c:v>21.293529410574603</c:v>
                </c:pt>
                <c:pt idx="521">
                  <c:v>21.275340830396281</c:v>
                </c:pt>
                <c:pt idx="522">
                  <c:v>21.296698733346659</c:v>
                </c:pt>
                <c:pt idx="523">
                  <c:v>21.072977883532065</c:v>
                </c:pt>
                <c:pt idx="524">
                  <c:v>20.680776864531836</c:v>
                </c:pt>
                <c:pt idx="525">
                  <c:v>20.445291482517192</c:v>
                </c:pt>
                <c:pt idx="526">
                  <c:v>20.404431686832016</c:v>
                </c:pt>
                <c:pt idx="527">
                  <c:v>20.391498532717957</c:v>
                </c:pt>
                <c:pt idx="528">
                  <c:v>20.371186797552742</c:v>
                </c:pt>
                <c:pt idx="529">
                  <c:v>20.158701301968275</c:v>
                </c:pt>
                <c:pt idx="530">
                  <c:v>20.03295406924985</c:v>
                </c:pt>
                <c:pt idx="531">
                  <c:v>20.230534007204948</c:v>
                </c:pt>
                <c:pt idx="532">
                  <c:v>20.279963060918178</c:v>
                </c:pt>
                <c:pt idx="533">
                  <c:v>20.46611375862328</c:v>
                </c:pt>
                <c:pt idx="534">
                  <c:v>20.685601095367296</c:v>
                </c:pt>
                <c:pt idx="535">
                  <c:v>20.862482679770974</c:v>
                </c:pt>
                <c:pt idx="536">
                  <c:v>21.03830238954481</c:v>
                </c:pt>
                <c:pt idx="537">
                  <c:v>21.22399675053865</c:v>
                </c:pt>
                <c:pt idx="538">
                  <c:v>21.356828941416868</c:v>
                </c:pt>
                <c:pt idx="539">
                  <c:v>21.37705094025721</c:v>
                </c:pt>
                <c:pt idx="540">
                  <c:v>21.464584760060273</c:v>
                </c:pt>
                <c:pt idx="541">
                  <c:v>21.598016225365992</c:v>
                </c:pt>
                <c:pt idx="542">
                  <c:v>21.545610503561822</c:v>
                </c:pt>
                <c:pt idx="543">
                  <c:v>21.541106419093218</c:v>
                </c:pt>
                <c:pt idx="544">
                  <c:v>21.850592542944668</c:v>
                </c:pt>
                <c:pt idx="545">
                  <c:v>21.920079488497578</c:v>
                </c:pt>
                <c:pt idx="546">
                  <c:v>21.7538867347828</c:v>
                </c:pt>
                <c:pt idx="547">
                  <c:v>21.629075477476469</c:v>
                </c:pt>
                <c:pt idx="548">
                  <c:v>21.413956961083201</c:v>
                </c:pt>
                <c:pt idx="549">
                  <c:v>21.19138478153884</c:v>
                </c:pt>
                <c:pt idx="550">
                  <c:v>21.142076635943155</c:v>
                </c:pt>
                <c:pt idx="551">
                  <c:v>20.894629231458651</c:v>
                </c:pt>
                <c:pt idx="552">
                  <c:v>20.576669543072576</c:v>
                </c:pt>
                <c:pt idx="553">
                  <c:v>20.328236047366747</c:v>
                </c:pt>
                <c:pt idx="554">
                  <c:v>20.046566551149755</c:v>
                </c:pt>
                <c:pt idx="555">
                  <c:v>19.868894740516321</c:v>
                </c:pt>
                <c:pt idx="556">
                  <c:v>19.73094339261619</c:v>
                </c:pt>
                <c:pt idx="557">
                  <c:v>19.586277236121859</c:v>
                </c:pt>
                <c:pt idx="558">
                  <c:v>19.529987101169475</c:v>
                </c:pt>
                <c:pt idx="559">
                  <c:v>19.498631139707083</c:v>
                </c:pt>
                <c:pt idx="560">
                  <c:v>19.459750331328753</c:v>
                </c:pt>
                <c:pt idx="561">
                  <c:v>19.472624564024208</c:v>
                </c:pt>
                <c:pt idx="562">
                  <c:v>19.586755412258128</c:v>
                </c:pt>
                <c:pt idx="563">
                  <c:v>19.622950398652783</c:v>
                </c:pt>
                <c:pt idx="564">
                  <c:v>19.726658810791115</c:v>
                </c:pt>
                <c:pt idx="565">
                  <c:v>19.855076587592222</c:v>
                </c:pt>
                <c:pt idx="566">
                  <c:v>19.957805177722143</c:v>
                </c:pt>
                <c:pt idx="567">
                  <c:v>19.759441157033169</c:v>
                </c:pt>
                <c:pt idx="568">
                  <c:v>19.817653141883859</c:v>
                </c:pt>
                <c:pt idx="569">
                  <c:v>19.91223163857299</c:v>
                </c:pt>
                <c:pt idx="570">
                  <c:v>20.039875248997575</c:v>
                </c:pt>
                <c:pt idx="571">
                  <c:v>20.153151269485477</c:v>
                </c:pt>
                <c:pt idx="572">
                  <c:v>20.424840889561004</c:v>
                </c:pt>
                <c:pt idx="573">
                  <c:v>20.712813029360614</c:v>
                </c:pt>
                <c:pt idx="574">
                  <c:v>20.683498264945719</c:v>
                </c:pt>
                <c:pt idx="575">
                  <c:v>20.672557174801028</c:v>
                </c:pt>
                <c:pt idx="576">
                  <c:v>20.685077755537627</c:v>
                </c:pt>
                <c:pt idx="577">
                  <c:v>20.62937513798585</c:v>
                </c:pt>
                <c:pt idx="578">
                  <c:v>20.652109438866074</c:v>
                </c:pt>
                <c:pt idx="579">
                  <c:v>20.767850987298832</c:v>
                </c:pt>
                <c:pt idx="580">
                  <c:v>20.632851363379999</c:v>
                </c:pt>
                <c:pt idx="581">
                  <c:v>20.399745826925731</c:v>
                </c:pt>
                <c:pt idx="582">
                  <c:v>20.29294949303576</c:v>
                </c:pt>
                <c:pt idx="583">
                  <c:v>20.268706609417297</c:v>
                </c:pt>
                <c:pt idx="584">
                  <c:v>20.023163813779739</c:v>
                </c:pt>
                <c:pt idx="585">
                  <c:v>19.729837467548286</c:v>
                </c:pt>
                <c:pt idx="586">
                  <c:v>19.652154965089668</c:v>
                </c:pt>
                <c:pt idx="587">
                  <c:v>19.825588364069091</c:v>
                </c:pt>
                <c:pt idx="588">
                  <c:v>19.910308376341451</c:v>
                </c:pt>
                <c:pt idx="589">
                  <c:v>19.861723682495139</c:v>
                </c:pt>
                <c:pt idx="590">
                  <c:v>19.763080536116355</c:v>
                </c:pt>
                <c:pt idx="591">
                  <c:v>19.736325499526572</c:v>
                </c:pt>
                <c:pt idx="592">
                  <c:v>19.779426195005296</c:v>
                </c:pt>
                <c:pt idx="593">
                  <c:v>19.857292628274472</c:v>
                </c:pt>
                <c:pt idx="594">
                  <c:v>19.782821214631731</c:v>
                </c:pt>
                <c:pt idx="595">
                  <c:v>19.73220707176139</c:v>
                </c:pt>
                <c:pt idx="596">
                  <c:v>19.80921137392242</c:v>
                </c:pt>
                <c:pt idx="597">
                  <c:v>19.946678553556286</c:v>
                </c:pt>
                <c:pt idx="598">
                  <c:v>20.107418120687857</c:v>
                </c:pt>
                <c:pt idx="599">
                  <c:v>20.301413185863353</c:v>
                </c:pt>
                <c:pt idx="600">
                  <c:v>20.286705916587362</c:v>
                </c:pt>
                <c:pt idx="601">
                  <c:v>20.392321356265008</c:v>
                </c:pt>
                <c:pt idx="602">
                  <c:v>20.282284025144783</c:v>
                </c:pt>
                <c:pt idx="603">
                  <c:v>20.164214441226434</c:v>
                </c:pt>
                <c:pt idx="604">
                  <c:v>20.248024765577622</c:v>
                </c:pt>
                <c:pt idx="605">
                  <c:v>20.36023229836988</c:v>
                </c:pt>
                <c:pt idx="606">
                  <c:v>20.351572567823467</c:v>
                </c:pt>
                <c:pt idx="607">
                  <c:v>20.51018124726205</c:v>
                </c:pt>
                <c:pt idx="608">
                  <c:v>20.690812678738375</c:v>
                </c:pt>
                <c:pt idx="609">
                  <c:v>20.8287787103379</c:v>
                </c:pt>
                <c:pt idx="610">
                  <c:v>20.967875455405835</c:v>
                </c:pt>
                <c:pt idx="611">
                  <c:v>20.964831609274938</c:v>
                </c:pt>
                <c:pt idx="612">
                  <c:v>20.717999791548671</c:v>
                </c:pt>
                <c:pt idx="613">
                  <c:v>20.474969906822167</c:v>
                </c:pt>
                <c:pt idx="614">
                  <c:v>20.404201292529677</c:v>
                </c:pt>
                <c:pt idx="615">
                  <c:v>20.473004695044995</c:v>
                </c:pt>
                <c:pt idx="616">
                  <c:v>20.561017523565898</c:v>
                </c:pt>
                <c:pt idx="617">
                  <c:v>20.704028198600323</c:v>
                </c:pt>
                <c:pt idx="618">
                  <c:v>20.952794041121852</c:v>
                </c:pt>
                <c:pt idx="619">
                  <c:v>21.211955158744672</c:v>
                </c:pt>
                <c:pt idx="620">
                  <c:v>21.324633772675281</c:v>
                </c:pt>
                <c:pt idx="621">
                  <c:v>21.478693408484613</c:v>
                </c:pt>
                <c:pt idx="622">
                  <c:v>21.750320619865569</c:v>
                </c:pt>
                <c:pt idx="623">
                  <c:v>21.73765270806987</c:v>
                </c:pt>
                <c:pt idx="624">
                  <c:v>21.708431469482075</c:v>
                </c:pt>
                <c:pt idx="625">
                  <c:v>21.732908116376365</c:v>
                </c:pt>
                <c:pt idx="626">
                  <c:v>21.872942745375973</c:v>
                </c:pt>
                <c:pt idx="627">
                  <c:v>22.326511421064104</c:v>
                </c:pt>
                <c:pt idx="628">
                  <c:v>22.424725558421517</c:v>
                </c:pt>
                <c:pt idx="629">
                  <c:v>22.369362455696429</c:v>
                </c:pt>
                <c:pt idx="630">
                  <c:v>22.254172870322495</c:v>
                </c:pt>
                <c:pt idx="631">
                  <c:v>22.016177004108762</c:v>
                </c:pt>
                <c:pt idx="632">
                  <c:v>21.883588157510946</c:v>
                </c:pt>
                <c:pt idx="633">
                  <c:v>21.935116308910459</c:v>
                </c:pt>
                <c:pt idx="634">
                  <c:v>21.938624991876608</c:v>
                </c:pt>
                <c:pt idx="635">
                  <c:v>21.776499568120393</c:v>
                </c:pt>
                <c:pt idx="636">
                  <c:v>21.529577910121343</c:v>
                </c:pt>
                <c:pt idx="637">
                  <c:v>21.336158281588911</c:v>
                </c:pt>
                <c:pt idx="638">
                  <c:v>21.233346782675998</c:v>
                </c:pt>
                <c:pt idx="639">
                  <c:v>21.256981934847914</c:v>
                </c:pt>
                <c:pt idx="640">
                  <c:v>21.331071750078653</c:v>
                </c:pt>
                <c:pt idx="641">
                  <c:v>21.317003316114398</c:v>
                </c:pt>
                <c:pt idx="642">
                  <c:v>21.226616056647959</c:v>
                </c:pt>
                <c:pt idx="643">
                  <c:v>21.286345608797806</c:v>
                </c:pt>
                <c:pt idx="644">
                  <c:v>21.307736166452667</c:v>
                </c:pt>
                <c:pt idx="645">
                  <c:v>21.241443691044665</c:v>
                </c:pt>
                <c:pt idx="646">
                  <c:v>21.513389322460522</c:v>
                </c:pt>
                <c:pt idx="647">
                  <c:v>21.785644981494642</c:v>
                </c:pt>
                <c:pt idx="648">
                  <c:v>21.816535321124189</c:v>
                </c:pt>
                <c:pt idx="649">
                  <c:v>21.710074664776609</c:v>
                </c:pt>
                <c:pt idx="650">
                  <c:v>21.479953490394614</c:v>
                </c:pt>
                <c:pt idx="651">
                  <c:v>21.412885181096676</c:v>
                </c:pt>
                <c:pt idx="652">
                  <c:v>21.562980925125565</c:v>
                </c:pt>
                <c:pt idx="653">
                  <c:v>21.770919648304623</c:v>
                </c:pt>
                <c:pt idx="654">
                  <c:v>22.084419489908957</c:v>
                </c:pt>
                <c:pt idx="655">
                  <c:v>22.457774769956515</c:v>
                </c:pt>
                <c:pt idx="656">
                  <c:v>22.746423469546809</c:v>
                </c:pt>
                <c:pt idx="657">
                  <c:v>22.947043130725536</c:v>
                </c:pt>
                <c:pt idx="658">
                  <c:v>23.137779461028828</c:v>
                </c:pt>
                <c:pt idx="659">
                  <c:v>23.033761528198767</c:v>
                </c:pt>
                <c:pt idx="660">
                  <c:v>22.842252203339342</c:v>
                </c:pt>
                <c:pt idx="661">
                  <c:v>22.656148800695437</c:v>
                </c:pt>
                <c:pt idx="662">
                  <c:v>22.580320586686199</c:v>
                </c:pt>
                <c:pt idx="663">
                  <c:v>22.3567673616013</c:v>
                </c:pt>
                <c:pt idx="664">
                  <c:v>22.360983916162009</c:v>
                </c:pt>
                <c:pt idx="665">
                  <c:v>22.42089417220167</c:v>
                </c:pt>
                <c:pt idx="666">
                  <c:v>22.385612826658061</c:v>
                </c:pt>
                <c:pt idx="667">
                  <c:v>22.415402153560454</c:v>
                </c:pt>
                <c:pt idx="668">
                  <c:v>22.428481372206384</c:v>
                </c:pt>
                <c:pt idx="669">
                  <c:v>22.43741486539399</c:v>
                </c:pt>
                <c:pt idx="670">
                  <c:v>22.295307184095396</c:v>
                </c:pt>
                <c:pt idx="671">
                  <c:v>22.105460315111781</c:v>
                </c:pt>
                <c:pt idx="672">
                  <c:v>21.910465780441353</c:v>
                </c:pt>
                <c:pt idx="673">
                  <c:v>21.564327102528122</c:v>
                </c:pt>
                <c:pt idx="674">
                  <c:v>21.441860094888458</c:v>
                </c:pt>
                <c:pt idx="675">
                  <c:v>21.578035080460381</c:v>
                </c:pt>
                <c:pt idx="676">
                  <c:v>21.408659228842151</c:v>
                </c:pt>
                <c:pt idx="677">
                  <c:v>21.093188194942435</c:v>
                </c:pt>
                <c:pt idx="678">
                  <c:v>21.044882530246298</c:v>
                </c:pt>
                <c:pt idx="679">
                  <c:v>20.986111406388229</c:v>
                </c:pt>
                <c:pt idx="680">
                  <c:v>20.859431028265433</c:v>
                </c:pt>
                <c:pt idx="681">
                  <c:v>20.681519983452539</c:v>
                </c:pt>
                <c:pt idx="682">
                  <c:v>20.615444845460456</c:v>
                </c:pt>
                <c:pt idx="683">
                  <c:v>20.580930481526018</c:v>
                </c:pt>
                <c:pt idx="684">
                  <c:v>20.467926920832372</c:v>
                </c:pt>
                <c:pt idx="685">
                  <c:v>20.267065059521492</c:v>
                </c:pt>
                <c:pt idx="686">
                  <c:v>20.103922090890126</c:v>
                </c:pt>
                <c:pt idx="687">
                  <c:v>20.211884950312037</c:v>
                </c:pt>
                <c:pt idx="688">
                  <c:v>20.551863010695122</c:v>
                </c:pt>
                <c:pt idx="689">
                  <c:v>20.745834329211519</c:v>
                </c:pt>
                <c:pt idx="690">
                  <c:v>20.73068447381802</c:v>
                </c:pt>
                <c:pt idx="691">
                  <c:v>20.566648251608228</c:v>
                </c:pt>
                <c:pt idx="692">
                  <c:v>20.559730797943331</c:v>
                </c:pt>
                <c:pt idx="693">
                  <c:v>20.559669042846185</c:v>
                </c:pt>
                <c:pt idx="694">
                  <c:v>20.498842998313133</c:v>
                </c:pt>
                <c:pt idx="695">
                  <c:v>20.573366247298583</c:v>
                </c:pt>
                <c:pt idx="696">
                  <c:v>20.494927810347789</c:v>
                </c:pt>
                <c:pt idx="697">
                  <c:v>20.381792241439669</c:v>
                </c:pt>
                <c:pt idx="698">
                  <c:v>20.344985249400978</c:v>
                </c:pt>
                <c:pt idx="699">
                  <c:v>20.316017254232126</c:v>
                </c:pt>
                <c:pt idx="700">
                  <c:v>20.231931670977932</c:v>
                </c:pt>
                <c:pt idx="701">
                  <c:v>20.153699370788047</c:v>
                </c:pt>
                <c:pt idx="702">
                  <c:v>20.15427890757838</c:v>
                </c:pt>
                <c:pt idx="703">
                  <c:v>20.111619167977221</c:v>
                </c:pt>
                <c:pt idx="704">
                  <c:v>20.186734839824862</c:v>
                </c:pt>
                <c:pt idx="705">
                  <c:v>20.237504803485322</c:v>
                </c:pt>
                <c:pt idx="706">
                  <c:v>20.32082032837129</c:v>
                </c:pt>
                <c:pt idx="707">
                  <c:v>20.413736250369933</c:v>
                </c:pt>
                <c:pt idx="708">
                  <c:v>20.706926380373151</c:v>
                </c:pt>
                <c:pt idx="709">
                  <c:v>20.946196391694045</c:v>
                </c:pt>
                <c:pt idx="710">
                  <c:v>21.137371930971206</c:v>
                </c:pt>
                <c:pt idx="711">
                  <c:v>21.275486985236185</c:v>
                </c:pt>
                <c:pt idx="712">
                  <c:v>21.413354546861605</c:v>
                </c:pt>
                <c:pt idx="713">
                  <c:v>21.329553485450532</c:v>
                </c:pt>
                <c:pt idx="714">
                  <c:v>21.061583797576951</c:v>
                </c:pt>
                <c:pt idx="715">
                  <c:v>20.753445598165221</c:v>
                </c:pt>
                <c:pt idx="716">
                  <c:v>20.748056845841951</c:v>
                </c:pt>
                <c:pt idx="717">
                  <c:v>20.770747652513208</c:v>
                </c:pt>
                <c:pt idx="718">
                  <c:v>20.857469627133209</c:v>
                </c:pt>
                <c:pt idx="719">
                  <c:v>21.051298960006037</c:v>
                </c:pt>
                <c:pt idx="720">
                  <c:v>21.190381493348355</c:v>
                </c:pt>
                <c:pt idx="721">
                  <c:v>20.99180850823781</c:v>
                </c:pt>
                <c:pt idx="722">
                  <c:v>20.755148153344805</c:v>
                </c:pt>
                <c:pt idx="723">
                  <c:v>20.602830389306938</c:v>
                </c:pt>
                <c:pt idx="724">
                  <c:v>20.56789681386217</c:v>
                </c:pt>
                <c:pt idx="725">
                  <c:v>20.50357863866779</c:v>
                </c:pt>
                <c:pt idx="726">
                  <c:v>20.302959249890627</c:v>
                </c:pt>
                <c:pt idx="727">
                  <c:v>20.128539388676526</c:v>
                </c:pt>
                <c:pt idx="728">
                  <c:v>20.152071026018263</c:v>
                </c:pt>
                <c:pt idx="729">
                  <c:v>20.23137490306376</c:v>
                </c:pt>
                <c:pt idx="730">
                  <c:v>20.250449154767381</c:v>
                </c:pt>
                <c:pt idx="731">
                  <c:v>20.310800966970042</c:v>
                </c:pt>
                <c:pt idx="732">
                  <c:v>20.355929818851315</c:v>
                </c:pt>
                <c:pt idx="733">
                  <c:v>20.273229857897011</c:v>
                </c:pt>
                <c:pt idx="734">
                  <c:v>20.141784621432258</c:v>
                </c:pt>
                <c:pt idx="735">
                  <c:v>20.145824918578185</c:v>
                </c:pt>
                <c:pt idx="736">
                  <c:v>20.062372616508696</c:v>
                </c:pt>
                <c:pt idx="737">
                  <c:v>20.008680675013039</c:v>
                </c:pt>
                <c:pt idx="738">
                  <c:v>19.989392747473108</c:v>
                </c:pt>
                <c:pt idx="739">
                  <c:v>20.066743540791414</c:v>
                </c:pt>
                <c:pt idx="740">
                  <c:v>20.083322035864796</c:v>
                </c:pt>
                <c:pt idx="741">
                  <c:v>20.354306438577186</c:v>
                </c:pt>
                <c:pt idx="742">
                  <c:v>20.609308639623478</c:v>
                </c:pt>
                <c:pt idx="743">
                  <c:v>20.698258115264622</c:v>
                </c:pt>
                <c:pt idx="744">
                  <c:v>20.796047228662424</c:v>
                </c:pt>
                <c:pt idx="745">
                  <c:v>20.62904539003295</c:v>
                </c:pt>
                <c:pt idx="746">
                  <c:v>20.495461369647696</c:v>
                </c:pt>
                <c:pt idx="747">
                  <c:v>20.305001553947751</c:v>
                </c:pt>
                <c:pt idx="748">
                  <c:v>19.944441548682502</c:v>
                </c:pt>
                <c:pt idx="749">
                  <c:v>19.739840148438415</c:v>
                </c:pt>
                <c:pt idx="750">
                  <c:v>19.659169755166559</c:v>
                </c:pt>
                <c:pt idx="751">
                  <c:v>19.856027567157671</c:v>
                </c:pt>
                <c:pt idx="752">
                  <c:v>20.006553497712883</c:v>
                </c:pt>
                <c:pt idx="753">
                  <c:v>19.924250539860765</c:v>
                </c:pt>
                <c:pt idx="754">
                  <c:v>19.705845684115676</c:v>
                </c:pt>
                <c:pt idx="755">
                  <c:v>19.65252017217297</c:v>
                </c:pt>
                <c:pt idx="756">
                  <c:v>19.710186717987732</c:v>
                </c:pt>
                <c:pt idx="757">
                  <c:v>20.11163497567809</c:v>
                </c:pt>
                <c:pt idx="758">
                  <c:v>20.573718047029786</c:v>
                </c:pt>
                <c:pt idx="759">
                  <c:v>20.931191228222172</c:v>
                </c:pt>
                <c:pt idx="760">
                  <c:v>21.125455678525164</c:v>
                </c:pt>
                <c:pt idx="761">
                  <c:v>21.087811915082256</c:v>
                </c:pt>
                <c:pt idx="762">
                  <c:v>21.077704168177817</c:v>
                </c:pt>
                <c:pt idx="763">
                  <c:v>21.023258340336334</c:v>
                </c:pt>
                <c:pt idx="764">
                  <c:v>20.804091508267444</c:v>
                </c:pt>
                <c:pt idx="765">
                  <c:v>20.500682537858577</c:v>
                </c:pt>
                <c:pt idx="766">
                  <c:v>20.172177266562212</c:v>
                </c:pt>
                <c:pt idx="767">
                  <c:v>19.75828926589487</c:v>
                </c:pt>
                <c:pt idx="768">
                  <c:v>19.713117251266233</c:v>
                </c:pt>
                <c:pt idx="769">
                  <c:v>19.721919865273648</c:v>
                </c:pt>
                <c:pt idx="770">
                  <c:v>19.571234204439509</c:v>
                </c:pt>
                <c:pt idx="771">
                  <c:v>19.348361074295493</c:v>
                </c:pt>
                <c:pt idx="772">
                  <c:v>19.277041434366865</c:v>
                </c:pt>
                <c:pt idx="773">
                  <c:v>19.176780496189991</c:v>
                </c:pt>
                <c:pt idx="774">
                  <c:v>18.98613263510132</c:v>
                </c:pt>
                <c:pt idx="775">
                  <c:v>18.629490790056121</c:v>
                </c:pt>
                <c:pt idx="776">
                  <c:v>18.440248196208852</c:v>
                </c:pt>
                <c:pt idx="777">
                  <c:v>18.207682832398078</c:v>
                </c:pt>
                <c:pt idx="778">
                  <c:v>18.285126513634875</c:v>
                </c:pt>
                <c:pt idx="779">
                  <c:v>18.299011254857614</c:v>
                </c:pt>
                <c:pt idx="780">
                  <c:v>18.249582126730264</c:v>
                </c:pt>
                <c:pt idx="781">
                  <c:v>18.400463535573859</c:v>
                </c:pt>
                <c:pt idx="782">
                  <c:v>18.587988352042021</c:v>
                </c:pt>
                <c:pt idx="783">
                  <c:v>18.637426483895599</c:v>
                </c:pt>
                <c:pt idx="784">
                  <c:v>18.590026799957872</c:v>
                </c:pt>
                <c:pt idx="785">
                  <c:v>18.296001929259024</c:v>
                </c:pt>
                <c:pt idx="786">
                  <c:v>17.93074229677665</c:v>
                </c:pt>
                <c:pt idx="787">
                  <c:v>17.629495676665847</c:v>
                </c:pt>
                <c:pt idx="788">
                  <c:v>17.434922506313089</c:v>
                </c:pt>
                <c:pt idx="789">
                  <c:v>17.211089738361171</c:v>
                </c:pt>
                <c:pt idx="790">
                  <c:v>17.029149055866462</c:v>
                </c:pt>
                <c:pt idx="791">
                  <c:v>16.895616910842964</c:v>
                </c:pt>
                <c:pt idx="792">
                  <c:v>16.926024128392005</c:v>
                </c:pt>
                <c:pt idx="793">
                  <c:v>16.97813942319862</c:v>
                </c:pt>
                <c:pt idx="794">
                  <c:v>17.113231822745494</c:v>
                </c:pt>
                <c:pt idx="795">
                  <c:v>17.321717351709378</c:v>
                </c:pt>
                <c:pt idx="796">
                  <c:v>17.585092457043057</c:v>
                </c:pt>
                <c:pt idx="797">
                  <c:v>17.754751182631367</c:v>
                </c:pt>
                <c:pt idx="798">
                  <c:v>17.716006680445545</c:v>
                </c:pt>
                <c:pt idx="799">
                  <c:v>17.708604140536767</c:v>
                </c:pt>
                <c:pt idx="800">
                  <c:v>17.987117908389493</c:v>
                </c:pt>
                <c:pt idx="801">
                  <c:v>18.06772585604168</c:v>
                </c:pt>
                <c:pt idx="802">
                  <c:v>18.116003457921032</c:v>
                </c:pt>
                <c:pt idx="803">
                  <c:v>18.31283508068007</c:v>
                </c:pt>
                <c:pt idx="804">
                  <c:v>18.403285452138913</c:v>
                </c:pt>
                <c:pt idx="805">
                  <c:v>18.44049761019005</c:v>
                </c:pt>
                <c:pt idx="806">
                  <c:v>18.554858191528275</c:v>
                </c:pt>
                <c:pt idx="807">
                  <c:v>18.679528869302224</c:v>
                </c:pt>
                <c:pt idx="808">
                  <c:v>18.810435365709523</c:v>
                </c:pt>
                <c:pt idx="809">
                  <c:v>18.830068554078615</c:v>
                </c:pt>
                <c:pt idx="810">
                  <c:v>18.844634656545352</c:v>
                </c:pt>
                <c:pt idx="811">
                  <c:v>18.718438111733658</c:v>
                </c:pt>
                <c:pt idx="812">
                  <c:v>18.67585529885346</c:v>
                </c:pt>
                <c:pt idx="813">
                  <c:v>18.711557477867899</c:v>
                </c:pt>
                <c:pt idx="814">
                  <c:v>18.809163755454268</c:v>
                </c:pt>
                <c:pt idx="815">
                  <c:v>18.883820146623378</c:v>
                </c:pt>
                <c:pt idx="816">
                  <c:v>18.83696043731727</c:v>
                </c:pt>
                <c:pt idx="817">
                  <c:v>18.956726143803433</c:v>
                </c:pt>
                <c:pt idx="818">
                  <c:v>19.191659584270752</c:v>
                </c:pt>
                <c:pt idx="819">
                  <c:v>19.33731877139768</c:v>
                </c:pt>
                <c:pt idx="820">
                  <c:v>19.602184965857454</c:v>
                </c:pt>
                <c:pt idx="821">
                  <c:v>19.93415563433113</c:v>
                </c:pt>
                <c:pt idx="822">
                  <c:v>20.083768741320775</c:v>
                </c:pt>
                <c:pt idx="823">
                  <c:v>20.046579514961806</c:v>
                </c:pt>
                <c:pt idx="824">
                  <c:v>19.982159071708022</c:v>
                </c:pt>
                <c:pt idx="825">
                  <c:v>20.034905036674346</c:v>
                </c:pt>
                <c:pt idx="826">
                  <c:v>19.840514643773798</c:v>
                </c:pt>
                <c:pt idx="827">
                  <c:v>19.530387395211307</c:v>
                </c:pt>
                <c:pt idx="828">
                  <c:v>19.249803042672077</c:v>
                </c:pt>
                <c:pt idx="829">
                  <c:v>19.077497676884043</c:v>
                </c:pt>
                <c:pt idx="830">
                  <c:v>18.86372385751676</c:v>
                </c:pt>
                <c:pt idx="831">
                  <c:v>18.616523355500313</c:v>
                </c:pt>
                <c:pt idx="832">
                  <c:v>18.404353713295425</c:v>
                </c:pt>
                <c:pt idx="833">
                  <c:v>18.256030551531012</c:v>
                </c:pt>
                <c:pt idx="834">
                  <c:v>18.142335608535806</c:v>
                </c:pt>
                <c:pt idx="835">
                  <c:v>17.982765323613766</c:v>
                </c:pt>
                <c:pt idx="836">
                  <c:v>17.836518825236094</c:v>
                </c:pt>
                <c:pt idx="837">
                  <c:v>17.6348452324962</c:v>
                </c:pt>
                <c:pt idx="838">
                  <c:v>17.490022243099268</c:v>
                </c:pt>
                <c:pt idx="839">
                  <c:v>17.558802450855442</c:v>
                </c:pt>
                <c:pt idx="840">
                  <c:v>17.704350892952984</c:v>
                </c:pt>
                <c:pt idx="841">
                  <c:v>17.709547232728962</c:v>
                </c:pt>
                <c:pt idx="842">
                  <c:v>17.74550949837176</c:v>
                </c:pt>
                <c:pt idx="843">
                  <c:v>17.629160930733569</c:v>
                </c:pt>
                <c:pt idx="844">
                  <c:v>17.692636114375851</c:v>
                </c:pt>
                <c:pt idx="845">
                  <c:v>17.750278932028777</c:v>
                </c:pt>
                <c:pt idx="846">
                  <c:v>17.851879846181038</c:v>
                </c:pt>
                <c:pt idx="847">
                  <c:v>18.032765562324762</c:v>
                </c:pt>
                <c:pt idx="848">
                  <c:v>18.289239614987569</c:v>
                </c:pt>
                <c:pt idx="849">
                  <c:v>18.51394117466625</c:v>
                </c:pt>
                <c:pt idx="850">
                  <c:v>18.54429732754409</c:v>
                </c:pt>
                <c:pt idx="851">
                  <c:v>18.486734761292823</c:v>
                </c:pt>
                <c:pt idx="852">
                  <c:v>18.552811534864791</c:v>
                </c:pt>
                <c:pt idx="853">
                  <c:v>18.549332671335002</c:v>
                </c:pt>
                <c:pt idx="854">
                  <c:v>18.494702328986165</c:v>
                </c:pt>
                <c:pt idx="855">
                  <c:v>18.429492389579195</c:v>
                </c:pt>
                <c:pt idx="856">
                  <c:v>18.420924247211541</c:v>
                </c:pt>
                <c:pt idx="857">
                  <c:v>18.358890004816793</c:v>
                </c:pt>
                <c:pt idx="858">
                  <c:v>18.046920191949184</c:v>
                </c:pt>
                <c:pt idx="859">
                  <c:v>17.838903384100099</c:v>
                </c:pt>
                <c:pt idx="860">
                  <c:v>17.604202041122168</c:v>
                </c:pt>
                <c:pt idx="861">
                  <c:v>17.446635318766855</c:v>
                </c:pt>
                <c:pt idx="862">
                  <c:v>17.40024816284479</c:v>
                </c:pt>
                <c:pt idx="863">
                  <c:v>17.596124375130955</c:v>
                </c:pt>
                <c:pt idx="864">
                  <c:v>17.948279334684226</c:v>
                </c:pt>
                <c:pt idx="865">
                  <c:v>18.11496734517225</c:v>
                </c:pt>
                <c:pt idx="866">
                  <c:v>18.145272304094785</c:v>
                </c:pt>
                <c:pt idx="867">
                  <c:v>18.193531351713847</c:v>
                </c:pt>
                <c:pt idx="868">
                  <c:v>18.05189489256265</c:v>
                </c:pt>
                <c:pt idx="869">
                  <c:v>18.252954900256569</c:v>
                </c:pt>
                <c:pt idx="870">
                  <c:v>18.417653293640544</c:v>
                </c:pt>
                <c:pt idx="871">
                  <c:v>18.46356774277292</c:v>
                </c:pt>
                <c:pt idx="872">
                  <c:v>18.564820142652973</c:v>
                </c:pt>
                <c:pt idx="873">
                  <c:v>18.545603306761134</c:v>
                </c:pt>
                <c:pt idx="874">
                  <c:v>18.54657755896304</c:v>
                </c:pt>
                <c:pt idx="875">
                  <c:v>18.780636950315994</c:v>
                </c:pt>
                <c:pt idx="876">
                  <c:v>18.893255042487709</c:v>
                </c:pt>
                <c:pt idx="877">
                  <c:v>19.055331524704123</c:v>
                </c:pt>
                <c:pt idx="878">
                  <c:v>19.2926045367504</c:v>
                </c:pt>
                <c:pt idx="879">
                  <c:v>19.577690455293293</c:v>
                </c:pt>
                <c:pt idx="880">
                  <c:v>19.515003908423385</c:v>
                </c:pt>
                <c:pt idx="881">
                  <c:v>19.609926955953572</c:v>
                </c:pt>
                <c:pt idx="882">
                  <c:v>19.77760472408416</c:v>
                </c:pt>
                <c:pt idx="883">
                  <c:v>19.707552944531766</c:v>
                </c:pt>
                <c:pt idx="884">
                  <c:v>19.380624541889205</c:v>
                </c:pt>
                <c:pt idx="885">
                  <c:v>19.212762784220132</c:v>
                </c:pt>
                <c:pt idx="886">
                  <c:v>19.047568784668499</c:v>
                </c:pt>
                <c:pt idx="887">
                  <c:v>18.885406011378588</c:v>
                </c:pt>
                <c:pt idx="888">
                  <c:v>18.683584530713553</c:v>
                </c:pt>
                <c:pt idx="889">
                  <c:v>18.523298549711782</c:v>
                </c:pt>
                <c:pt idx="890">
                  <c:v>18.310636074817328</c:v>
                </c:pt>
                <c:pt idx="891">
                  <c:v>18.087407648826254</c:v>
                </c:pt>
                <c:pt idx="892">
                  <c:v>17.913043365641133</c:v>
                </c:pt>
                <c:pt idx="893">
                  <c:v>17.997259275190306</c:v>
                </c:pt>
                <c:pt idx="894">
                  <c:v>18.211949932956482</c:v>
                </c:pt>
                <c:pt idx="895">
                  <c:v>18.195606838385846</c:v>
                </c:pt>
                <c:pt idx="896">
                  <c:v>18.295802097681332</c:v>
                </c:pt>
                <c:pt idx="897">
                  <c:v>18.440407888221618</c:v>
                </c:pt>
                <c:pt idx="898">
                  <c:v>18.762054312674721</c:v>
                </c:pt>
                <c:pt idx="899">
                  <c:v>18.933439590344555</c:v>
                </c:pt>
                <c:pt idx="900">
                  <c:v>19.280503305256424</c:v>
                </c:pt>
                <c:pt idx="901">
                  <c:v>19.566182891289582</c:v>
                </c:pt>
                <c:pt idx="902">
                  <c:v>19.558275890103989</c:v>
                </c:pt>
                <c:pt idx="903">
                  <c:v>19.539260645643807</c:v>
                </c:pt>
                <c:pt idx="904">
                  <c:v>19.417786493770457</c:v>
                </c:pt>
                <c:pt idx="905">
                  <c:v>19.402933329086206</c:v>
                </c:pt>
                <c:pt idx="906">
                  <c:v>19.406642034928563</c:v>
                </c:pt>
                <c:pt idx="907">
                  <c:v>19.419107420639502</c:v>
                </c:pt>
                <c:pt idx="908">
                  <c:v>19.309914642021688</c:v>
                </c:pt>
                <c:pt idx="909">
                  <c:v>19.221417590330002</c:v>
                </c:pt>
                <c:pt idx="910">
                  <c:v>18.963198424590633</c:v>
                </c:pt>
                <c:pt idx="911">
                  <c:v>18.827731562461793</c:v>
                </c:pt>
                <c:pt idx="912">
                  <c:v>18.523762806589161</c:v>
                </c:pt>
                <c:pt idx="913">
                  <c:v>18.325212644727586</c:v>
                </c:pt>
                <c:pt idx="914">
                  <c:v>18.272296791543297</c:v>
                </c:pt>
                <c:pt idx="915">
                  <c:v>17.985967766791454</c:v>
                </c:pt>
                <c:pt idx="916">
                  <c:v>17.868228938422277</c:v>
                </c:pt>
                <c:pt idx="917">
                  <c:v>17.765441648069672</c:v>
                </c:pt>
                <c:pt idx="918">
                  <c:v>17.716482795499164</c:v>
                </c:pt>
                <c:pt idx="919">
                  <c:v>17.625257013618736</c:v>
                </c:pt>
                <c:pt idx="920">
                  <c:v>17.595969770007532</c:v>
                </c:pt>
                <c:pt idx="921">
                  <c:v>17.627238930774173</c:v>
                </c:pt>
                <c:pt idx="922">
                  <c:v>17.909082997229113</c:v>
                </c:pt>
                <c:pt idx="923">
                  <c:v>17.913943504126344</c:v>
                </c:pt>
                <c:pt idx="924">
                  <c:v>17.813517148937869</c:v>
                </c:pt>
                <c:pt idx="925">
                  <c:v>17.56881692095174</c:v>
                </c:pt>
                <c:pt idx="926">
                  <c:v>17.490694431397618</c:v>
                </c:pt>
                <c:pt idx="927">
                  <c:v>17.524758808262476</c:v>
                </c:pt>
                <c:pt idx="928">
                  <c:v>17.717707460198227</c:v>
                </c:pt>
                <c:pt idx="929">
                  <c:v>17.84742466618831</c:v>
                </c:pt>
                <c:pt idx="930">
                  <c:v>17.828777833045422</c:v>
                </c:pt>
                <c:pt idx="931">
                  <c:v>17.662346694171429</c:v>
                </c:pt>
                <c:pt idx="932">
                  <c:v>17.534671818715928</c:v>
                </c:pt>
                <c:pt idx="933">
                  <c:v>17.554937977765448</c:v>
                </c:pt>
                <c:pt idx="934">
                  <c:v>17.442157667875303</c:v>
                </c:pt>
                <c:pt idx="935">
                  <c:v>17.466381727525633</c:v>
                </c:pt>
                <c:pt idx="936">
                  <c:v>17.617336883500741</c:v>
                </c:pt>
                <c:pt idx="937">
                  <c:v>17.648433782149578</c:v>
                </c:pt>
                <c:pt idx="938">
                  <c:v>17.631942738649144</c:v>
                </c:pt>
                <c:pt idx="939">
                  <c:v>17.83310822201268</c:v>
                </c:pt>
                <c:pt idx="940">
                  <c:v>17.984710088760696</c:v>
                </c:pt>
                <c:pt idx="941">
                  <c:v>18.112241771351663</c:v>
                </c:pt>
                <c:pt idx="942">
                  <c:v>18.360654917164034</c:v>
                </c:pt>
                <c:pt idx="943">
                  <c:v>18.781094227993442</c:v>
                </c:pt>
                <c:pt idx="944">
                  <c:v>18.985981189754447</c:v>
                </c:pt>
                <c:pt idx="945">
                  <c:v>19.046735790961488</c:v>
                </c:pt>
                <c:pt idx="946">
                  <c:v>19.026767842552808</c:v>
                </c:pt>
                <c:pt idx="947">
                  <c:v>19.094748990931695</c:v>
                </c:pt>
                <c:pt idx="948">
                  <c:v>19.162916036968873</c:v>
                </c:pt>
                <c:pt idx="949">
                  <c:v>19.09849158423804</c:v>
                </c:pt>
                <c:pt idx="950">
                  <c:v>18.950683238932804</c:v>
                </c:pt>
                <c:pt idx="951">
                  <c:v>19.032562620484143</c:v>
                </c:pt>
                <c:pt idx="952">
                  <c:v>19.163670776403087</c:v>
                </c:pt>
                <c:pt idx="953">
                  <c:v>19.044558779710769</c:v>
                </c:pt>
                <c:pt idx="954">
                  <c:v>18.931342745821436</c:v>
                </c:pt>
                <c:pt idx="955">
                  <c:v>18.670251665123647</c:v>
                </c:pt>
                <c:pt idx="956">
                  <c:v>18.508486295218187</c:v>
                </c:pt>
                <c:pt idx="957">
                  <c:v>18.403328377721088</c:v>
                </c:pt>
                <c:pt idx="958">
                  <c:v>18.292970205398337</c:v>
                </c:pt>
                <c:pt idx="959">
                  <c:v>18.037573097469846</c:v>
                </c:pt>
                <c:pt idx="960">
                  <c:v>17.85996086891786</c:v>
                </c:pt>
                <c:pt idx="961">
                  <c:v>17.756798706899364</c:v>
                </c:pt>
                <c:pt idx="962">
                  <c:v>17.930466283919593</c:v>
                </c:pt>
                <c:pt idx="963">
                  <c:v>18.308492605304515</c:v>
                </c:pt>
                <c:pt idx="964">
                  <c:v>18.573335284896313</c:v>
                </c:pt>
                <c:pt idx="965">
                  <c:v>18.691970911883267</c:v>
                </c:pt>
                <c:pt idx="966">
                  <c:v>18.720231506633958</c:v>
                </c:pt>
                <c:pt idx="967">
                  <c:v>18.766562027483474</c:v>
                </c:pt>
                <c:pt idx="968">
                  <c:v>18.700635619305032</c:v>
                </c:pt>
                <c:pt idx="969">
                  <c:v>18.851766543795456</c:v>
                </c:pt>
                <c:pt idx="970">
                  <c:v>18.952183659358969</c:v>
                </c:pt>
                <c:pt idx="971">
                  <c:v>18.966912590989445</c:v>
                </c:pt>
                <c:pt idx="972">
                  <c:v>18.848122683523126</c:v>
                </c:pt>
                <c:pt idx="973">
                  <c:v>18.754631157618071</c:v>
                </c:pt>
                <c:pt idx="974">
                  <c:v>18.631355987278955</c:v>
                </c:pt>
                <c:pt idx="975">
                  <c:v>18.586147524629276</c:v>
                </c:pt>
                <c:pt idx="976">
                  <c:v>18.692299608401864</c:v>
                </c:pt>
                <c:pt idx="977">
                  <c:v>18.392206605488258</c:v>
                </c:pt>
                <c:pt idx="978">
                  <c:v>18.208812621663299</c:v>
                </c:pt>
                <c:pt idx="979">
                  <c:v>18.305936496822415</c:v>
                </c:pt>
                <c:pt idx="980">
                  <c:v>18.156789866079954</c:v>
                </c:pt>
                <c:pt idx="981">
                  <c:v>18.233327042554162</c:v>
                </c:pt>
                <c:pt idx="982">
                  <c:v>18.408337087862744</c:v>
                </c:pt>
                <c:pt idx="983">
                  <c:v>18.558821212368205</c:v>
                </c:pt>
                <c:pt idx="984">
                  <c:v>18.630047198191519</c:v>
                </c:pt>
                <c:pt idx="985">
                  <c:v>18.500580392406889</c:v>
                </c:pt>
                <c:pt idx="986">
                  <c:v>18.527504089309133</c:v>
                </c:pt>
                <c:pt idx="987">
                  <c:v>18.548485107018184</c:v>
                </c:pt>
                <c:pt idx="988">
                  <c:v>18.617086241417248</c:v>
                </c:pt>
                <c:pt idx="989">
                  <c:v>18.863557919770923</c:v>
                </c:pt>
                <c:pt idx="990">
                  <c:v>19.220962748360758</c:v>
                </c:pt>
                <c:pt idx="991">
                  <c:v>19.541739118131414</c:v>
                </c:pt>
                <c:pt idx="992">
                  <c:v>19.950136539584591</c:v>
                </c:pt>
                <c:pt idx="993">
                  <c:v>20.054611532228332</c:v>
                </c:pt>
                <c:pt idx="994">
                  <c:v>20.056277722470067</c:v>
                </c:pt>
                <c:pt idx="995">
                  <c:v>19.836963770322122</c:v>
                </c:pt>
                <c:pt idx="996">
                  <c:v>19.453188074829271</c:v>
                </c:pt>
                <c:pt idx="997">
                  <c:v>19.284240694763746</c:v>
                </c:pt>
                <c:pt idx="998">
                  <c:v>19.398392805367454</c:v>
                </c:pt>
                <c:pt idx="999">
                  <c:v>19.606027656672925</c:v>
                </c:pt>
                <c:pt idx="1000">
                  <c:v>19.748405789255983</c:v>
                </c:pt>
                <c:pt idx="1001">
                  <c:v>19.873837721170048</c:v>
                </c:pt>
                <c:pt idx="1002">
                  <c:v>20.043981427109962</c:v>
                </c:pt>
                <c:pt idx="1003">
                  <c:v>20.230830245089582</c:v>
                </c:pt>
                <c:pt idx="1004">
                  <c:v>20.348874344129904</c:v>
                </c:pt>
                <c:pt idx="1005">
                  <c:v>20.229205778692037</c:v>
                </c:pt>
                <c:pt idx="1006">
                  <c:v>19.98648833492706</c:v>
                </c:pt>
                <c:pt idx="1007">
                  <c:v>19.942706325080852</c:v>
                </c:pt>
                <c:pt idx="1008">
                  <c:v>20.053841370405383</c:v>
                </c:pt>
                <c:pt idx="1009">
                  <c:v>20.021715943120949</c:v>
                </c:pt>
                <c:pt idx="1010">
                  <c:v>19.866907797876397</c:v>
                </c:pt>
                <c:pt idx="1011">
                  <c:v>19.745317552270706</c:v>
                </c:pt>
                <c:pt idx="1012">
                  <c:v>19.843304779195662</c:v>
                </c:pt>
                <c:pt idx="1013">
                  <c:v>20.095725429453939</c:v>
                </c:pt>
                <c:pt idx="1014">
                  <c:v>20.487689130991072</c:v>
                </c:pt>
                <c:pt idx="1015">
                  <c:v>21.001947902518491</c:v>
                </c:pt>
                <c:pt idx="1016">
                  <c:v>21.452678319349531</c:v>
                </c:pt>
                <c:pt idx="1017">
                  <c:v>21.527010518148838</c:v>
                </c:pt>
                <c:pt idx="1018">
                  <c:v>21.507941616432344</c:v>
                </c:pt>
                <c:pt idx="1019">
                  <c:v>21.257176391773903</c:v>
                </c:pt>
                <c:pt idx="1020">
                  <c:v>20.780279878646589</c:v>
                </c:pt>
                <c:pt idx="1021">
                  <c:v>20.529737702823915</c:v>
                </c:pt>
                <c:pt idx="1022">
                  <c:v>20.538638303465177</c:v>
                </c:pt>
                <c:pt idx="1023">
                  <c:v>20.606780134528297</c:v>
                </c:pt>
                <c:pt idx="1024">
                  <c:v>20.593079130383828</c:v>
                </c:pt>
                <c:pt idx="1025">
                  <c:v>20.611470943842853</c:v>
                </c:pt>
                <c:pt idx="1026">
                  <c:v>20.754876067863318</c:v>
                </c:pt>
                <c:pt idx="1027">
                  <c:v>20.85228618027914</c:v>
                </c:pt>
                <c:pt idx="1028">
                  <c:v>20.970397295127004</c:v>
                </c:pt>
                <c:pt idx="1029">
                  <c:v>20.964608817036474</c:v>
                </c:pt>
                <c:pt idx="1030">
                  <c:v>20.976024639231973</c:v>
                </c:pt>
                <c:pt idx="1031">
                  <c:v>20.966461787681332</c:v>
                </c:pt>
                <c:pt idx="1032">
                  <c:v>20.868905408916401</c:v>
                </c:pt>
                <c:pt idx="1033">
                  <c:v>20.737223628183006</c:v>
                </c:pt>
                <c:pt idx="1034">
                  <c:v>20.481492712111944</c:v>
                </c:pt>
                <c:pt idx="1035">
                  <c:v>20.346730054730788</c:v>
                </c:pt>
                <c:pt idx="1036">
                  <c:v>20.2999134234548</c:v>
                </c:pt>
                <c:pt idx="1037">
                  <c:v>20.435560108954071</c:v>
                </c:pt>
                <c:pt idx="1038">
                  <c:v>20.425990801890105</c:v>
                </c:pt>
                <c:pt idx="1039">
                  <c:v>20.504597546992947</c:v>
                </c:pt>
                <c:pt idx="1040">
                  <c:v>20.373802222961153</c:v>
                </c:pt>
                <c:pt idx="1041">
                  <c:v>20.134516304944835</c:v>
                </c:pt>
                <c:pt idx="1042">
                  <c:v>19.805396071908497</c:v>
                </c:pt>
                <c:pt idx="1043">
                  <c:v>19.775419708358299</c:v>
                </c:pt>
                <c:pt idx="1044">
                  <c:v>19.763940426064948</c:v>
                </c:pt>
                <c:pt idx="1045">
                  <c:v>19.788905431290296</c:v>
                </c:pt>
                <c:pt idx="1046">
                  <c:v>19.817549691233722</c:v>
                </c:pt>
                <c:pt idx="1047">
                  <c:v>19.875337868151842</c:v>
                </c:pt>
                <c:pt idx="1048">
                  <c:v>19.980572584143129</c:v>
                </c:pt>
                <c:pt idx="1049">
                  <c:v>20.160296672712029</c:v>
                </c:pt>
                <c:pt idx="1050">
                  <c:v>20.424686163578894</c:v>
                </c:pt>
                <c:pt idx="1051">
                  <c:v>20.656871858773744</c:v>
                </c:pt>
                <c:pt idx="1052">
                  <c:v>20.768864621107323</c:v>
                </c:pt>
                <c:pt idx="1053">
                  <c:v>20.908736191949099</c:v>
                </c:pt>
                <c:pt idx="1054">
                  <c:v>20.977442906455398</c:v>
                </c:pt>
                <c:pt idx="1055">
                  <c:v>21.064760053180386</c:v>
                </c:pt>
                <c:pt idx="1056">
                  <c:v>20.908336784450558</c:v>
                </c:pt>
                <c:pt idx="1057">
                  <c:v>20.868969473699838</c:v>
                </c:pt>
                <c:pt idx="1058">
                  <c:v>20.909661318716207</c:v>
                </c:pt>
                <c:pt idx="1059">
                  <c:v>20.91787738447146</c:v>
                </c:pt>
                <c:pt idx="1060">
                  <c:v>20.963512272443928</c:v>
                </c:pt>
                <c:pt idx="1061">
                  <c:v>21.09575569281073</c:v>
                </c:pt>
                <c:pt idx="1062">
                  <c:v>21.03299828418886</c:v>
                </c:pt>
                <c:pt idx="1063">
                  <c:v>21.055955560563881</c:v>
                </c:pt>
                <c:pt idx="1064">
                  <c:v>21.084415379959463</c:v>
                </c:pt>
                <c:pt idx="1065">
                  <c:v>20.969069127015398</c:v>
                </c:pt>
                <c:pt idx="1066">
                  <c:v>20.803106964842858</c:v>
                </c:pt>
                <c:pt idx="1067">
                  <c:v>20.623296823781445</c:v>
                </c:pt>
                <c:pt idx="1068">
                  <c:v>20.523434824316205</c:v>
                </c:pt>
                <c:pt idx="1069">
                  <c:v>20.405513392523538</c:v>
                </c:pt>
                <c:pt idx="1070">
                  <c:v>20.342678609997321</c:v>
                </c:pt>
                <c:pt idx="1071">
                  <c:v>20.373353768904739</c:v>
                </c:pt>
                <c:pt idx="1072">
                  <c:v>19.943751884659168</c:v>
                </c:pt>
                <c:pt idx="1073">
                  <c:v>19.466698598105051</c:v>
                </c:pt>
                <c:pt idx="1074">
                  <c:v>19.154491851735862</c:v>
                </c:pt>
                <c:pt idx="1075">
                  <c:v>18.755369346130806</c:v>
                </c:pt>
                <c:pt idx="1076">
                  <c:v>18.670346754072938</c:v>
                </c:pt>
                <c:pt idx="1077">
                  <c:v>18.516906164768443</c:v>
                </c:pt>
                <c:pt idx="1078">
                  <c:v>18.414639290793943</c:v>
                </c:pt>
                <c:pt idx="1079">
                  <c:v>18.61689924044709</c:v>
                </c:pt>
                <c:pt idx="1080">
                  <c:v>18.884068909926679</c:v>
                </c:pt>
                <c:pt idx="1081">
                  <c:v>18.841208805366165</c:v>
                </c:pt>
                <c:pt idx="1082">
                  <c:v>18.477369056435748</c:v>
                </c:pt>
                <c:pt idx="1083">
                  <c:v>18.19223832954707</c:v>
                </c:pt>
                <c:pt idx="1084">
                  <c:v>18.014379841638092</c:v>
                </c:pt>
                <c:pt idx="1085">
                  <c:v>18.091139212151809</c:v>
                </c:pt>
                <c:pt idx="1086">
                  <c:v>18.229832279331148</c:v>
                </c:pt>
                <c:pt idx="1087">
                  <c:v>18.386263674881043</c:v>
                </c:pt>
                <c:pt idx="1088">
                  <c:v>18.666098558005189</c:v>
                </c:pt>
                <c:pt idx="1089">
                  <c:v>18.59891450194041</c:v>
                </c:pt>
                <c:pt idx="1090">
                  <c:v>18.476054478655151</c:v>
                </c:pt>
                <c:pt idx="1091">
                  <c:v>18.627286891672671</c:v>
                </c:pt>
                <c:pt idx="1092">
                  <c:v>18.457391894353268</c:v>
                </c:pt>
                <c:pt idx="1093">
                  <c:v>18.259651184815098</c:v>
                </c:pt>
                <c:pt idx="1094">
                  <c:v>18.257420162192506</c:v>
                </c:pt>
                <c:pt idx="1095">
                  <c:v>18.107327358391998</c:v>
                </c:pt>
                <c:pt idx="1096">
                  <c:v>17.949802458560661</c:v>
                </c:pt>
                <c:pt idx="1097">
                  <c:v>17.922157726678822</c:v>
                </c:pt>
                <c:pt idx="1098">
                  <c:v>17.676525715926651</c:v>
                </c:pt>
                <c:pt idx="1099">
                  <c:v>17.677026031391136</c:v>
                </c:pt>
                <c:pt idx="1100">
                  <c:v>17.698786327618645</c:v>
                </c:pt>
                <c:pt idx="1101">
                  <c:v>17.808223800689003</c:v>
                </c:pt>
                <c:pt idx="1102">
                  <c:v>17.779181144899113</c:v>
                </c:pt>
                <c:pt idx="1103">
                  <c:v>17.814004427827705</c:v>
                </c:pt>
                <c:pt idx="1104">
                  <c:v>17.631231733992912</c:v>
                </c:pt>
                <c:pt idx="1105">
                  <c:v>17.402367674849241</c:v>
                </c:pt>
                <c:pt idx="1106">
                  <c:v>17.275451869745332</c:v>
                </c:pt>
                <c:pt idx="1107">
                  <c:v>17.083746622586705</c:v>
                </c:pt>
                <c:pt idx="1108">
                  <c:v>16.788218071221376</c:v>
                </c:pt>
                <c:pt idx="1109">
                  <c:v>16.484780315864043</c:v>
                </c:pt>
                <c:pt idx="1110">
                  <c:v>16.21293133205657</c:v>
                </c:pt>
                <c:pt idx="1111">
                  <c:v>16.139770198239606</c:v>
                </c:pt>
                <c:pt idx="1112">
                  <c:v>16.118274495659143</c:v>
                </c:pt>
                <c:pt idx="1113">
                  <c:v>16.10197381246871</c:v>
                </c:pt>
                <c:pt idx="1114">
                  <c:v>16.122595449305262</c:v>
                </c:pt>
                <c:pt idx="1115">
                  <c:v>16.326971936808853</c:v>
                </c:pt>
                <c:pt idx="1116">
                  <c:v>16.266793186335516</c:v>
                </c:pt>
                <c:pt idx="1117">
                  <c:v>16.135334265524918</c:v>
                </c:pt>
                <c:pt idx="1118">
                  <c:v>16.042387613511064</c:v>
                </c:pt>
                <c:pt idx="1119">
                  <c:v>16.237232152684403</c:v>
                </c:pt>
                <c:pt idx="1120">
                  <c:v>16.597097505539047</c:v>
                </c:pt>
                <c:pt idx="1121">
                  <c:v>16.946445677435616</c:v>
                </c:pt>
                <c:pt idx="1122">
                  <c:v>17.100283944490482</c:v>
                </c:pt>
                <c:pt idx="1123">
                  <c:v>17.191140799810881</c:v>
                </c:pt>
                <c:pt idx="1124">
                  <c:v>17.145316169120527</c:v>
                </c:pt>
                <c:pt idx="1125">
                  <c:v>17.005813226752966</c:v>
                </c:pt>
                <c:pt idx="1126">
                  <c:v>17.080445467842686</c:v>
                </c:pt>
                <c:pt idx="1127">
                  <c:v>17.254677388344032</c:v>
                </c:pt>
                <c:pt idx="1128">
                  <c:v>17.397688157096017</c:v>
                </c:pt>
                <c:pt idx="1129">
                  <c:v>17.448801453834349</c:v>
                </c:pt>
                <c:pt idx="1130">
                  <c:v>17.463348739403532</c:v>
                </c:pt>
                <c:pt idx="1131">
                  <c:v>17.551987116855557</c:v>
                </c:pt>
                <c:pt idx="1132">
                  <c:v>17.674962438416603</c:v>
                </c:pt>
                <c:pt idx="1133">
                  <c:v>17.714371402719244</c:v>
                </c:pt>
                <c:pt idx="1134">
                  <c:v>17.703134253823784</c:v>
                </c:pt>
                <c:pt idx="1135">
                  <c:v>17.764031085144136</c:v>
                </c:pt>
                <c:pt idx="1136">
                  <c:v>17.612357682665873</c:v>
                </c:pt>
                <c:pt idx="1137">
                  <c:v>17.687228619678176</c:v>
                </c:pt>
                <c:pt idx="1138">
                  <c:v>17.791080103234339</c:v>
                </c:pt>
                <c:pt idx="1139">
                  <c:v>17.960514191999106</c:v>
                </c:pt>
                <c:pt idx="1140">
                  <c:v>18.14538585242553</c:v>
                </c:pt>
                <c:pt idx="1141">
                  <c:v>18.332091206120033</c:v>
                </c:pt>
                <c:pt idx="1142">
                  <c:v>18.539840407845496</c:v>
                </c:pt>
                <c:pt idx="1143">
                  <c:v>18.863968946905587</c:v>
                </c:pt>
                <c:pt idx="1144">
                  <c:v>19.188742414106553</c:v>
                </c:pt>
                <c:pt idx="1145">
                  <c:v>19.474017614533892</c:v>
                </c:pt>
                <c:pt idx="1146">
                  <c:v>19.791639811160412</c:v>
                </c:pt>
                <c:pt idx="1147">
                  <c:v>20.032864989285265</c:v>
                </c:pt>
                <c:pt idx="1148">
                  <c:v>20.025922856367167</c:v>
                </c:pt>
                <c:pt idx="1149">
                  <c:v>19.873428683272884</c:v>
                </c:pt>
                <c:pt idx="1150">
                  <c:v>19.865755998436867</c:v>
                </c:pt>
                <c:pt idx="1151">
                  <c:v>19.710917600740832</c:v>
                </c:pt>
                <c:pt idx="1152">
                  <c:v>19.575810678905633</c:v>
                </c:pt>
                <c:pt idx="1153">
                  <c:v>19.692112096518368</c:v>
                </c:pt>
                <c:pt idx="1154">
                  <c:v>19.864108593305087</c:v>
                </c:pt>
                <c:pt idx="1155">
                  <c:v>20.028251755065632</c:v>
                </c:pt>
                <c:pt idx="1156">
                  <c:v>20.242116664245071</c:v>
                </c:pt>
                <c:pt idx="1157">
                  <c:v>20.362149164959636</c:v>
                </c:pt>
                <c:pt idx="1158">
                  <c:v>20.410263268088258</c:v>
                </c:pt>
                <c:pt idx="1159">
                  <c:v>20.400595340207229</c:v>
                </c:pt>
                <c:pt idx="1160">
                  <c:v>20.40818451169682</c:v>
                </c:pt>
                <c:pt idx="1161">
                  <c:v>20.273277819003567</c:v>
                </c:pt>
                <c:pt idx="1162">
                  <c:v>19.975781410085212</c:v>
                </c:pt>
                <c:pt idx="1163">
                  <c:v>19.892490850718488</c:v>
                </c:pt>
                <c:pt idx="1164">
                  <c:v>19.947268467380635</c:v>
                </c:pt>
                <c:pt idx="1165">
                  <c:v>19.849328737218027</c:v>
                </c:pt>
                <c:pt idx="1166">
                  <c:v>19.851844415753845</c:v>
                </c:pt>
                <c:pt idx="1167">
                  <c:v>20.017692993575707</c:v>
                </c:pt>
                <c:pt idx="1168">
                  <c:v>20.201337844132805</c:v>
                </c:pt>
                <c:pt idx="1169">
                  <c:v>20.377537391827563</c:v>
                </c:pt>
                <c:pt idx="1170">
                  <c:v>20.379012326926425</c:v>
                </c:pt>
                <c:pt idx="1171">
                  <c:v>20.257313284090237</c:v>
                </c:pt>
                <c:pt idx="1172">
                  <c:v>20.131884151631859</c:v>
                </c:pt>
                <c:pt idx="1173">
                  <c:v>20.081841923405765</c:v>
                </c:pt>
                <c:pt idx="1174">
                  <c:v>20.066499750655247</c:v>
                </c:pt>
                <c:pt idx="1175">
                  <c:v>20.111339762705612</c:v>
                </c:pt>
                <c:pt idx="1176">
                  <c:v>20.140786421580213</c:v>
                </c:pt>
                <c:pt idx="1177">
                  <c:v>20.22222002424672</c:v>
                </c:pt>
                <c:pt idx="1178">
                  <c:v>20.461709062431098</c:v>
                </c:pt>
                <c:pt idx="1179">
                  <c:v>20.58359478878263</c:v>
                </c:pt>
                <c:pt idx="1180">
                  <c:v>20.63221739173127</c:v>
                </c:pt>
                <c:pt idx="1181">
                  <c:v>20.650993651439368</c:v>
                </c:pt>
                <c:pt idx="1182">
                  <c:v>20.535536126990252</c:v>
                </c:pt>
                <c:pt idx="1183">
                  <c:v>20.435758224945168</c:v>
                </c:pt>
                <c:pt idx="1184">
                  <c:v>20.42581038069979</c:v>
                </c:pt>
                <c:pt idx="1185">
                  <c:v>20.474920587702972</c:v>
                </c:pt>
                <c:pt idx="1186">
                  <c:v>20.38148967946606</c:v>
                </c:pt>
                <c:pt idx="1187">
                  <c:v>20.256513762626945</c:v>
                </c:pt>
                <c:pt idx="1188">
                  <c:v>19.93746405287564</c:v>
                </c:pt>
                <c:pt idx="1189">
                  <c:v>19.823886032358253</c:v>
                </c:pt>
                <c:pt idx="1190">
                  <c:v>19.588550913288177</c:v>
                </c:pt>
                <c:pt idx="1191">
                  <c:v>19.415273605911697</c:v>
                </c:pt>
                <c:pt idx="1192">
                  <c:v>19.339409219034991</c:v>
                </c:pt>
                <c:pt idx="1193">
                  <c:v>19.305468485611804</c:v>
                </c:pt>
                <c:pt idx="1194">
                  <c:v>19.260016351266941</c:v>
                </c:pt>
                <c:pt idx="1195">
                  <c:v>19.168027279076625</c:v>
                </c:pt>
                <c:pt idx="1196">
                  <c:v>19.257814175458805</c:v>
                </c:pt>
                <c:pt idx="1197">
                  <c:v>19.421265368141984</c:v>
                </c:pt>
                <c:pt idx="1198">
                  <c:v>19.720829152084185</c:v>
                </c:pt>
                <c:pt idx="1199">
                  <c:v>19.88781108994208</c:v>
                </c:pt>
                <c:pt idx="1200">
                  <c:v>19.995043422014582</c:v>
                </c:pt>
                <c:pt idx="1201">
                  <c:v>19.997419805570928</c:v>
                </c:pt>
                <c:pt idx="1202">
                  <c:v>20.0394788627219</c:v>
                </c:pt>
                <c:pt idx="1203">
                  <c:v>20.108493703390661</c:v>
                </c:pt>
                <c:pt idx="1204">
                  <c:v>19.924562239255945</c:v>
                </c:pt>
                <c:pt idx="1205">
                  <c:v>19.996216421836564</c:v>
                </c:pt>
                <c:pt idx="1206">
                  <c:v>20.345941570664515</c:v>
                </c:pt>
                <c:pt idx="1207">
                  <c:v>20.774137753630463</c:v>
                </c:pt>
                <c:pt idx="1208">
                  <c:v>20.97554561366254</c:v>
                </c:pt>
                <c:pt idx="1209">
                  <c:v>21.244275083212198</c:v>
                </c:pt>
                <c:pt idx="1210">
                  <c:v>21.270082505708267</c:v>
                </c:pt>
                <c:pt idx="1211">
                  <c:v>21.113329772146578</c:v>
                </c:pt>
                <c:pt idx="1212">
                  <c:v>21.018582721438413</c:v>
                </c:pt>
                <c:pt idx="1213">
                  <c:v>20.866180091829577</c:v>
                </c:pt>
                <c:pt idx="1214">
                  <c:v>20.836340378964742</c:v>
                </c:pt>
                <c:pt idx="1215">
                  <c:v>20.61178572551486</c:v>
                </c:pt>
                <c:pt idx="1216">
                  <c:v>20.405932745331185</c:v>
                </c:pt>
                <c:pt idx="1217">
                  <c:v>20.382846795173322</c:v>
                </c:pt>
                <c:pt idx="1218">
                  <c:v>20.306082580781514</c:v>
                </c:pt>
                <c:pt idx="1219">
                  <c:v>20.229838098736362</c:v>
                </c:pt>
                <c:pt idx="1220">
                  <c:v>20.31890017124902</c:v>
                </c:pt>
                <c:pt idx="1221">
                  <c:v>20.187492123849026</c:v>
                </c:pt>
                <c:pt idx="1222">
                  <c:v>19.957139077861321</c:v>
                </c:pt>
                <c:pt idx="1223">
                  <c:v>19.932000022242569</c:v>
                </c:pt>
                <c:pt idx="1224">
                  <c:v>19.760519502353716</c:v>
                </c:pt>
                <c:pt idx="1225">
                  <c:v>19.589156565788642</c:v>
                </c:pt>
                <c:pt idx="1226">
                  <c:v>19.313668162997182</c:v>
                </c:pt>
                <c:pt idx="1227">
                  <c:v>19.242381782212107</c:v>
                </c:pt>
                <c:pt idx="1228">
                  <c:v>19.215209852079155</c:v>
                </c:pt>
                <c:pt idx="1229">
                  <c:v>19.143747973081108</c:v>
                </c:pt>
                <c:pt idx="1230">
                  <c:v>19.135018349120152</c:v>
                </c:pt>
                <c:pt idx="1231">
                  <c:v>19.246539832644274</c:v>
                </c:pt>
                <c:pt idx="1232">
                  <c:v>19.339174691672806</c:v>
                </c:pt>
                <c:pt idx="1233">
                  <c:v>19.386002978936588</c:v>
                </c:pt>
                <c:pt idx="1234">
                  <c:v>19.550638382921761</c:v>
                </c:pt>
                <c:pt idx="1235">
                  <c:v>19.66866910921123</c:v>
                </c:pt>
                <c:pt idx="1236">
                  <c:v>19.728228919558092</c:v>
                </c:pt>
                <c:pt idx="1237">
                  <c:v>19.760032394711438</c:v>
                </c:pt>
                <c:pt idx="1238">
                  <c:v>19.773916345266652</c:v>
                </c:pt>
                <c:pt idx="1239">
                  <c:v>19.806294539458154</c:v>
                </c:pt>
                <c:pt idx="1240">
                  <c:v>19.691374590800425</c:v>
                </c:pt>
                <c:pt idx="1241">
                  <c:v>19.739477400302189</c:v>
                </c:pt>
                <c:pt idx="1242">
                  <c:v>19.849432965113188</c:v>
                </c:pt>
                <c:pt idx="1243">
                  <c:v>19.826288122959266</c:v>
                </c:pt>
                <c:pt idx="1244">
                  <c:v>19.869313930614794</c:v>
                </c:pt>
                <c:pt idx="1245">
                  <c:v>19.884828943562503</c:v>
                </c:pt>
                <c:pt idx="1246">
                  <c:v>19.944352947692863</c:v>
                </c:pt>
                <c:pt idx="1247">
                  <c:v>19.917664133071696</c:v>
                </c:pt>
                <c:pt idx="1248">
                  <c:v>19.886920435686541</c:v>
                </c:pt>
                <c:pt idx="1249">
                  <c:v>20.020901906112471</c:v>
                </c:pt>
                <c:pt idx="1250">
                  <c:v>19.789796037981652</c:v>
                </c:pt>
                <c:pt idx="1251">
                  <c:v>19.575358948270814</c:v>
                </c:pt>
                <c:pt idx="1252">
                  <c:v>19.352895769376975</c:v>
                </c:pt>
                <c:pt idx="1253">
                  <c:v>19.185177117587148</c:v>
                </c:pt>
                <c:pt idx="1254">
                  <c:v>19.190087173464207</c:v>
                </c:pt>
                <c:pt idx="1255">
                  <c:v>19.091420676967203</c:v>
                </c:pt>
                <c:pt idx="1256">
                  <c:v>19.148780986768909</c:v>
                </c:pt>
                <c:pt idx="1257">
                  <c:v>19.428605611937673</c:v>
                </c:pt>
                <c:pt idx="1258">
                  <c:v>19.557106765002832</c:v>
                </c:pt>
                <c:pt idx="1259">
                  <c:v>19.615820581372322</c:v>
                </c:pt>
                <c:pt idx="1260">
                  <c:v>19.870689260872052</c:v>
                </c:pt>
                <c:pt idx="1261">
                  <c:v>20.065100759796813</c:v>
                </c:pt>
                <c:pt idx="1262">
                  <c:v>20.232596933673875</c:v>
                </c:pt>
                <c:pt idx="1263">
                  <c:v>20.304923770705177</c:v>
                </c:pt>
                <c:pt idx="1264">
                  <c:v>20.310675743078292</c:v>
                </c:pt>
                <c:pt idx="1265">
                  <c:v>20.234649942087639</c:v>
                </c:pt>
                <c:pt idx="1266">
                  <c:v>20.103910631339708</c:v>
                </c:pt>
                <c:pt idx="1267">
                  <c:v>20.085334128007723</c:v>
                </c:pt>
                <c:pt idx="1268">
                  <c:v>19.937639880844923</c:v>
                </c:pt>
                <c:pt idx="1269">
                  <c:v>19.693025689290565</c:v>
                </c:pt>
                <c:pt idx="1270">
                  <c:v>19.433187993221058</c:v>
                </c:pt>
                <c:pt idx="1271">
                  <c:v>19.316517148391185</c:v>
                </c:pt>
                <c:pt idx="1272">
                  <c:v>19.359903292662537</c:v>
                </c:pt>
                <c:pt idx="1273">
                  <c:v>19.377765395033524</c:v>
                </c:pt>
                <c:pt idx="1274">
                  <c:v>19.431506497234242</c:v>
                </c:pt>
                <c:pt idx="1275">
                  <c:v>19.547185479907725</c:v>
                </c:pt>
                <c:pt idx="1276">
                  <c:v>19.815469354893011</c:v>
                </c:pt>
                <c:pt idx="1277">
                  <c:v>19.769527550423817</c:v>
                </c:pt>
                <c:pt idx="1278">
                  <c:v>19.472149035952587</c:v>
                </c:pt>
                <c:pt idx="1279">
                  <c:v>19.478040247156759</c:v>
                </c:pt>
                <c:pt idx="1280">
                  <c:v>19.483674400722347</c:v>
                </c:pt>
                <c:pt idx="1281">
                  <c:v>19.485721312468741</c:v>
                </c:pt>
                <c:pt idx="1282">
                  <c:v>19.280761152619561</c:v>
                </c:pt>
                <c:pt idx="1283">
                  <c:v>19.063986023304327</c:v>
                </c:pt>
                <c:pt idx="1284">
                  <c:v>18.887842881415146</c:v>
                </c:pt>
                <c:pt idx="1285">
                  <c:v>18.927385967720156</c:v>
                </c:pt>
                <c:pt idx="1286">
                  <c:v>19.060623461412575</c:v>
                </c:pt>
                <c:pt idx="1287">
                  <c:v>19.222015748856826</c:v>
                </c:pt>
                <c:pt idx="1288">
                  <c:v>19.152432967455017</c:v>
                </c:pt>
                <c:pt idx="1289">
                  <c:v>19.009172314944767</c:v>
                </c:pt>
                <c:pt idx="1290">
                  <c:v>18.86764536640802</c:v>
                </c:pt>
                <c:pt idx="1291">
                  <c:v>18.638267054803865</c:v>
                </c:pt>
                <c:pt idx="1292">
                  <c:v>18.638909722740696</c:v>
                </c:pt>
                <c:pt idx="1293">
                  <c:v>18.841624031892444</c:v>
                </c:pt>
                <c:pt idx="1294">
                  <c:v>19.042994040964402</c:v>
                </c:pt>
                <c:pt idx="1295">
                  <c:v>19.197740322233763</c:v>
                </c:pt>
                <c:pt idx="1296">
                  <c:v>19.117914265461852</c:v>
                </c:pt>
                <c:pt idx="1297">
                  <c:v>18.867680895939316</c:v>
                </c:pt>
                <c:pt idx="1298">
                  <c:v>18.545123317025322</c:v>
                </c:pt>
                <c:pt idx="1299">
                  <c:v>18.297915713223617</c:v>
                </c:pt>
                <c:pt idx="1300">
                  <c:v>18.257141873205139</c:v>
                </c:pt>
                <c:pt idx="1301">
                  <c:v>18.281425618599371</c:v>
                </c:pt>
                <c:pt idx="1302">
                  <c:v>18.165651625980058</c:v>
                </c:pt>
                <c:pt idx="1303">
                  <c:v>18.221138433363553</c:v>
                </c:pt>
                <c:pt idx="1304">
                  <c:v>18.54104923621135</c:v>
                </c:pt>
                <c:pt idx="1305">
                  <c:v>18.803100268047043</c:v>
                </c:pt>
                <c:pt idx="1306">
                  <c:v>19.086807098337168</c:v>
                </c:pt>
                <c:pt idx="1307">
                  <c:v>18.906657008328942</c:v>
                </c:pt>
                <c:pt idx="1308">
                  <c:v>18.81547023338883</c:v>
                </c:pt>
                <c:pt idx="1309">
                  <c:v>18.832986757397656</c:v>
                </c:pt>
                <c:pt idx="1310">
                  <c:v>19.039199443220056</c:v>
                </c:pt>
                <c:pt idx="1311">
                  <c:v>19.012880855837768</c:v>
                </c:pt>
                <c:pt idx="1312">
                  <c:v>18.957805855566843</c:v>
                </c:pt>
                <c:pt idx="1313">
                  <c:v>19.156132366618873</c:v>
                </c:pt>
                <c:pt idx="1314">
                  <c:v>19.29531399623156</c:v>
                </c:pt>
                <c:pt idx="1315">
                  <c:v>19.349356784653185</c:v>
                </c:pt>
                <c:pt idx="1316">
                  <c:v>19.425236466703918</c:v>
                </c:pt>
                <c:pt idx="1317">
                  <c:v>19.471695565382444</c:v>
                </c:pt>
                <c:pt idx="1318">
                  <c:v>19.690196056355159</c:v>
                </c:pt>
                <c:pt idx="1319">
                  <c:v>19.814917440878951</c:v>
                </c:pt>
                <c:pt idx="1320">
                  <c:v>19.831176050471829</c:v>
                </c:pt>
                <c:pt idx="1321">
                  <c:v>19.981359419440277</c:v>
                </c:pt>
                <c:pt idx="1322">
                  <c:v>20.171219364135265</c:v>
                </c:pt>
                <c:pt idx="1323">
                  <c:v>20.218100478575703</c:v>
                </c:pt>
                <c:pt idx="1324">
                  <c:v>20.296157188105042</c:v>
                </c:pt>
                <c:pt idx="1325">
                  <c:v>20.460786213527605</c:v>
                </c:pt>
                <c:pt idx="1326">
                  <c:v>20.554981205670366</c:v>
                </c:pt>
                <c:pt idx="1327">
                  <c:v>20.618438411532512</c:v>
                </c:pt>
                <c:pt idx="1328">
                  <c:v>20.725532863108644</c:v>
                </c:pt>
                <c:pt idx="1329">
                  <c:v>20.703171549829413</c:v>
                </c:pt>
                <c:pt idx="1330">
                  <c:v>20.926803492240591</c:v>
                </c:pt>
                <c:pt idx="1331">
                  <c:v>21.061707210585702</c:v>
                </c:pt>
                <c:pt idx="1332">
                  <c:v>21.142467027624409</c:v>
                </c:pt>
                <c:pt idx="1333">
                  <c:v>21.23938186954463</c:v>
                </c:pt>
                <c:pt idx="1334">
                  <c:v>21.245307985499167</c:v>
                </c:pt>
                <c:pt idx="1335">
                  <c:v>21.28552530867502</c:v>
                </c:pt>
                <c:pt idx="1336">
                  <c:v>21.348123704853723</c:v>
                </c:pt>
                <c:pt idx="1337">
                  <c:v>21.196551942308467</c:v>
                </c:pt>
                <c:pt idx="1338">
                  <c:v>21.044851312175343</c:v>
                </c:pt>
                <c:pt idx="1339">
                  <c:v>21.070494435039649</c:v>
                </c:pt>
                <c:pt idx="1340">
                  <c:v>21.067549422968067</c:v>
                </c:pt>
                <c:pt idx="1341">
                  <c:v>21.06831689569524</c:v>
                </c:pt>
                <c:pt idx="1342">
                  <c:v>21.244455553051107</c:v>
                </c:pt>
                <c:pt idx="1343">
                  <c:v>21.339696977254469</c:v>
                </c:pt>
                <c:pt idx="1344">
                  <c:v>21.329946395835748</c:v>
                </c:pt>
                <c:pt idx="1345">
                  <c:v>21.390084078317862</c:v>
                </c:pt>
                <c:pt idx="1346">
                  <c:v>21.484977786584007</c:v>
                </c:pt>
                <c:pt idx="1347">
                  <c:v>21.434219225760174</c:v>
                </c:pt>
                <c:pt idx="1348">
                  <c:v>21.262359811850569</c:v>
                </c:pt>
                <c:pt idx="1349">
                  <c:v>21.13507158742296</c:v>
                </c:pt>
                <c:pt idx="1350">
                  <c:v>20.978314238317687</c:v>
                </c:pt>
                <c:pt idx="1351">
                  <c:v>20.750401195153874</c:v>
                </c:pt>
                <c:pt idx="1352">
                  <c:v>20.480060164036011</c:v>
                </c:pt>
                <c:pt idx="1353">
                  <c:v>20.370291001838446</c:v>
                </c:pt>
                <c:pt idx="1354">
                  <c:v>20.199110507226443</c:v>
                </c:pt>
                <c:pt idx="1355">
                  <c:v>20.182520576627681</c:v>
                </c:pt>
                <c:pt idx="1356">
                  <c:v>20.124092036165326</c:v>
                </c:pt>
                <c:pt idx="1357">
                  <c:v>19.989986715385836</c:v>
                </c:pt>
                <c:pt idx="1358">
                  <c:v>20.034974130133314</c:v>
                </c:pt>
                <c:pt idx="1359">
                  <c:v>20.393745414741602</c:v>
                </c:pt>
                <c:pt idx="1360">
                  <c:v>20.83150723951664</c:v>
                </c:pt>
                <c:pt idx="1361">
                  <c:v>21.15587905341852</c:v>
                </c:pt>
                <c:pt idx="1362">
                  <c:v>21.26931014574857</c:v>
                </c:pt>
                <c:pt idx="1363">
                  <c:v>21.404744908230164</c:v>
                </c:pt>
                <c:pt idx="1364">
                  <c:v>21.545111395933468</c:v>
                </c:pt>
                <c:pt idx="1365">
                  <c:v>21.685170283035085</c:v>
                </c:pt>
                <c:pt idx="1366">
                  <c:v>21.908242061071974</c:v>
                </c:pt>
                <c:pt idx="1367">
                  <c:v>22.08515016213758</c:v>
                </c:pt>
                <c:pt idx="1368">
                  <c:v>22.206678376822882</c:v>
                </c:pt>
                <c:pt idx="1369">
                  <c:v>22.285333631188056</c:v>
                </c:pt>
                <c:pt idx="1370">
                  <c:v>22.040400162249124</c:v>
                </c:pt>
                <c:pt idx="1371">
                  <c:v>21.804506001785882</c:v>
                </c:pt>
                <c:pt idx="1372">
                  <c:v>21.981437485851202</c:v>
                </c:pt>
                <c:pt idx="1373">
                  <c:v>22.000479218990726</c:v>
                </c:pt>
                <c:pt idx="1374">
                  <c:v>21.917000804312519</c:v>
                </c:pt>
                <c:pt idx="1375">
                  <c:v>21.938580526395583</c:v>
                </c:pt>
                <c:pt idx="1376">
                  <c:v>22.030670616566717</c:v>
                </c:pt>
                <c:pt idx="1377">
                  <c:v>22.125141015704287</c:v>
                </c:pt>
                <c:pt idx="1378">
                  <c:v>22.094518611252695</c:v>
                </c:pt>
                <c:pt idx="1379">
                  <c:v>22.168028286360848</c:v>
                </c:pt>
                <c:pt idx="1380">
                  <c:v>22.046169546474722</c:v>
                </c:pt>
                <c:pt idx="1381">
                  <c:v>21.912979216407177</c:v>
                </c:pt>
                <c:pt idx="1382">
                  <c:v>21.722499641865596</c:v>
                </c:pt>
                <c:pt idx="1383">
                  <c:v>21.51974266178458</c:v>
                </c:pt>
                <c:pt idx="1384">
                  <c:v>21.522643487124768</c:v>
                </c:pt>
                <c:pt idx="1385">
                  <c:v>21.487905776600613</c:v>
                </c:pt>
                <c:pt idx="1386">
                  <c:v>21.472325308882404</c:v>
                </c:pt>
                <c:pt idx="1387">
                  <c:v>21.635325429076886</c:v>
                </c:pt>
                <c:pt idx="1388">
                  <c:v>21.788910521233362</c:v>
                </c:pt>
                <c:pt idx="1389">
                  <c:v>21.924851738589584</c:v>
                </c:pt>
                <c:pt idx="1390">
                  <c:v>21.895020135744232</c:v>
                </c:pt>
                <c:pt idx="1391">
                  <c:v>21.780449425684019</c:v>
                </c:pt>
                <c:pt idx="1392">
                  <c:v>21.574808991430931</c:v>
                </c:pt>
                <c:pt idx="1393">
                  <c:v>21.282072919384568</c:v>
                </c:pt>
                <c:pt idx="1394">
                  <c:v>21.176420826001284</c:v>
                </c:pt>
                <c:pt idx="1395">
                  <c:v>21.091466661869482</c:v>
                </c:pt>
                <c:pt idx="1396">
                  <c:v>21.038183710639295</c:v>
                </c:pt>
                <c:pt idx="1397">
                  <c:v>20.963593291760116</c:v>
                </c:pt>
                <c:pt idx="1398">
                  <c:v>20.895096803120516</c:v>
                </c:pt>
                <c:pt idx="1399">
                  <c:v>20.955019450321135</c:v>
                </c:pt>
                <c:pt idx="1400">
                  <c:v>20.75948271613731</c:v>
                </c:pt>
                <c:pt idx="1401">
                  <c:v>20.368956809456169</c:v>
                </c:pt>
                <c:pt idx="1402">
                  <c:v>19.898759117726421</c:v>
                </c:pt>
                <c:pt idx="1403">
                  <c:v>19.300726439464945</c:v>
                </c:pt>
                <c:pt idx="1404">
                  <c:v>18.918040539077531</c:v>
                </c:pt>
                <c:pt idx="1405">
                  <c:v>18.749543529930882</c:v>
                </c:pt>
                <c:pt idx="1406">
                  <c:v>18.705401749110028</c:v>
                </c:pt>
                <c:pt idx="1407">
                  <c:v>18.573721319982077</c:v>
                </c:pt>
                <c:pt idx="1408">
                  <c:v>18.709144570168014</c:v>
                </c:pt>
                <c:pt idx="1409">
                  <c:v>18.824730420495229</c:v>
                </c:pt>
                <c:pt idx="1410">
                  <c:v>18.958953936246701</c:v>
                </c:pt>
                <c:pt idx="1411">
                  <c:v>19.146351775317296</c:v>
                </c:pt>
                <c:pt idx="1412">
                  <c:v>19.279682068248214</c:v>
                </c:pt>
                <c:pt idx="1413">
                  <c:v>19.444564827868472</c:v>
                </c:pt>
                <c:pt idx="1414">
                  <c:v>19.398749180548034</c:v>
                </c:pt>
                <c:pt idx="1415">
                  <c:v>19.241561088402776</c:v>
                </c:pt>
                <c:pt idx="1416">
                  <c:v>19.08576980624284</c:v>
                </c:pt>
                <c:pt idx="1417">
                  <c:v>18.740952598992163</c:v>
                </c:pt>
                <c:pt idx="1418">
                  <c:v>18.622108947630675</c:v>
                </c:pt>
                <c:pt idx="1419">
                  <c:v>18.747287696308064</c:v>
                </c:pt>
                <c:pt idx="1420">
                  <c:v>18.837031814922042</c:v>
                </c:pt>
                <c:pt idx="1421">
                  <c:v>18.895031081965463</c:v>
                </c:pt>
                <c:pt idx="1422">
                  <c:v>18.92901160888653</c:v>
                </c:pt>
                <c:pt idx="1423">
                  <c:v>19.083067558965976</c:v>
                </c:pt>
                <c:pt idx="1424">
                  <c:v>19.264654907803404</c:v>
                </c:pt>
                <c:pt idx="1425">
                  <c:v>19.315045638934102</c:v>
                </c:pt>
                <c:pt idx="1426">
                  <c:v>19.251266867220185</c:v>
                </c:pt>
                <c:pt idx="1427">
                  <c:v>19.224678362588346</c:v>
                </c:pt>
                <c:pt idx="1428">
                  <c:v>19.170392633823198</c:v>
                </c:pt>
                <c:pt idx="1429">
                  <c:v>19.101708246223374</c:v>
                </c:pt>
                <c:pt idx="1430">
                  <c:v>18.953827879830509</c:v>
                </c:pt>
                <c:pt idx="1431">
                  <c:v>18.902429761814432</c:v>
                </c:pt>
                <c:pt idx="1432">
                  <c:v>18.911754821449875</c:v>
                </c:pt>
                <c:pt idx="1433">
                  <c:v>19.151404960113531</c:v>
                </c:pt>
                <c:pt idx="1434">
                  <c:v>19.259808436010569</c:v>
                </c:pt>
                <c:pt idx="1435">
                  <c:v>19.196285524413945</c:v>
                </c:pt>
                <c:pt idx="1436">
                  <c:v>19.320288020438152</c:v>
                </c:pt>
                <c:pt idx="1437">
                  <c:v>19.378312411497415</c:v>
                </c:pt>
                <c:pt idx="1438">
                  <c:v>19.434721624207683</c:v>
                </c:pt>
                <c:pt idx="1439">
                  <c:v>19.453050164600349</c:v>
                </c:pt>
                <c:pt idx="1440">
                  <c:v>19.299082904179539</c:v>
                </c:pt>
                <c:pt idx="1441">
                  <c:v>19.342019038679215</c:v>
                </c:pt>
                <c:pt idx="1442">
                  <c:v>19.383663494389499</c:v>
                </c:pt>
                <c:pt idx="1443">
                  <c:v>19.607956079934606</c:v>
                </c:pt>
                <c:pt idx="1444">
                  <c:v>19.798940244632835</c:v>
                </c:pt>
                <c:pt idx="1445">
                  <c:v>20.012253964883776</c:v>
                </c:pt>
                <c:pt idx="1446">
                  <c:v>20.152394047364421</c:v>
                </c:pt>
                <c:pt idx="1447">
                  <c:v>20.445536926058683</c:v>
                </c:pt>
                <c:pt idx="1448">
                  <c:v>20.749122529055029</c:v>
                </c:pt>
                <c:pt idx="1449">
                  <c:v>21.101215198286788</c:v>
                </c:pt>
                <c:pt idx="1450">
                  <c:v>21.24913132727173</c:v>
                </c:pt>
                <c:pt idx="1451">
                  <c:v>21.22901698510546</c:v>
                </c:pt>
                <c:pt idx="1452">
                  <c:v>21.511240806205826</c:v>
                </c:pt>
                <c:pt idx="1453">
                  <c:v>21.788350825791191</c:v>
                </c:pt>
                <c:pt idx="1454">
                  <c:v>21.940961676458684</c:v>
                </c:pt>
                <c:pt idx="1455">
                  <c:v>22.248728686002359</c:v>
                </c:pt>
                <c:pt idx="1456">
                  <c:v>22.32858359767042</c:v>
                </c:pt>
                <c:pt idx="1457">
                  <c:v>22.421425630371139</c:v>
                </c:pt>
                <c:pt idx="1458">
                  <c:v>22.292222753732567</c:v>
                </c:pt>
                <c:pt idx="1459">
                  <c:v>22.174755928412761</c:v>
                </c:pt>
                <c:pt idx="1460">
                  <c:v>22.038017124819696</c:v>
                </c:pt>
                <c:pt idx="1461">
                  <c:v>22.004049234999663</c:v>
                </c:pt>
                <c:pt idx="1462">
                  <c:v>21.93398956445979</c:v>
                </c:pt>
                <c:pt idx="1463">
                  <c:v>21.837798154415189</c:v>
                </c:pt>
                <c:pt idx="1464">
                  <c:v>21.770823845564404</c:v>
                </c:pt>
                <c:pt idx="1465">
                  <c:v>21.894487131814735</c:v>
                </c:pt>
                <c:pt idx="1466">
                  <c:v>21.815756047817416</c:v>
                </c:pt>
                <c:pt idx="1467">
                  <c:v>21.763354413904818</c:v>
                </c:pt>
                <c:pt idx="1468">
                  <c:v>21.478891026104716</c:v>
                </c:pt>
                <c:pt idx="1469">
                  <c:v>21.032058130235846</c:v>
                </c:pt>
                <c:pt idx="1470">
                  <c:v>20.59535002918291</c:v>
                </c:pt>
                <c:pt idx="1471">
                  <c:v>20.306267173817538</c:v>
                </c:pt>
                <c:pt idx="1472">
                  <c:v>20.070509814792015</c:v>
                </c:pt>
                <c:pt idx="1473">
                  <c:v>20.104405523825697</c:v>
                </c:pt>
                <c:pt idx="1474">
                  <c:v>20.104432828957307</c:v>
                </c:pt>
                <c:pt idx="1475">
                  <c:v>20.123386268375988</c:v>
                </c:pt>
                <c:pt idx="1476">
                  <c:v>20.240600910625357</c:v>
                </c:pt>
                <c:pt idx="1477">
                  <c:v>20.311890255953841</c:v>
                </c:pt>
                <c:pt idx="1478">
                  <c:v>20.256949207823087</c:v>
                </c:pt>
                <c:pt idx="1479">
                  <c:v>20.28689221996375</c:v>
                </c:pt>
                <c:pt idx="1480">
                  <c:v>20.442567462262961</c:v>
                </c:pt>
                <c:pt idx="1481">
                  <c:v>20.649049981418802</c:v>
                </c:pt>
                <c:pt idx="1482">
                  <c:v>20.666694216508709</c:v>
                </c:pt>
                <c:pt idx="1483">
                  <c:v>20.475724493383279</c:v>
                </c:pt>
                <c:pt idx="1484">
                  <c:v>20.374232413511226</c:v>
                </c:pt>
                <c:pt idx="1485">
                  <c:v>20.263706689301031</c:v>
                </c:pt>
                <c:pt idx="1486">
                  <c:v>20.255085627260623</c:v>
                </c:pt>
                <c:pt idx="1487">
                  <c:v>20.261361389839252</c:v>
                </c:pt>
                <c:pt idx="1488">
                  <c:v>20.215537271863003</c:v>
                </c:pt>
                <c:pt idx="1489">
                  <c:v>20.011701082937673</c:v>
                </c:pt>
                <c:pt idx="1490">
                  <c:v>19.825802618910625</c:v>
                </c:pt>
                <c:pt idx="1491">
                  <c:v>19.807157230000588</c:v>
                </c:pt>
                <c:pt idx="1492">
                  <c:v>19.950649035625691</c:v>
                </c:pt>
                <c:pt idx="1493">
                  <c:v>19.932574616556732</c:v>
                </c:pt>
                <c:pt idx="1494">
                  <c:v>20.02697116141465</c:v>
                </c:pt>
                <c:pt idx="1495">
                  <c:v>20.194858614767856</c:v>
                </c:pt>
                <c:pt idx="1496">
                  <c:v>20.345916494772574</c:v>
                </c:pt>
                <c:pt idx="1497">
                  <c:v>20.684532363596812</c:v>
                </c:pt>
                <c:pt idx="1498">
                  <c:v>20.75995765999923</c:v>
                </c:pt>
                <c:pt idx="1499">
                  <c:v>20.72491780791826</c:v>
                </c:pt>
                <c:pt idx="1500">
                  <c:v>20.806984543664043</c:v>
                </c:pt>
                <c:pt idx="1501">
                  <c:v>21.133151078880708</c:v>
                </c:pt>
                <c:pt idx="1502">
                  <c:v>21.103060764149443</c:v>
                </c:pt>
                <c:pt idx="1503">
                  <c:v>20.870901523805401</c:v>
                </c:pt>
                <c:pt idx="1504">
                  <c:v>20.487824869949062</c:v>
                </c:pt>
                <c:pt idx="1505">
                  <c:v>20.260941397018247</c:v>
                </c:pt>
                <c:pt idx="1506">
                  <c:v>20.183681340943476</c:v>
                </c:pt>
                <c:pt idx="1507">
                  <c:v>20.116952070966022</c:v>
                </c:pt>
                <c:pt idx="1508">
                  <c:v>20.149618396870757</c:v>
                </c:pt>
                <c:pt idx="1509">
                  <c:v>20.182411650817681</c:v>
                </c:pt>
                <c:pt idx="1510">
                  <c:v>20.277266200940893</c:v>
                </c:pt>
                <c:pt idx="1511">
                  <c:v>20.293868573615747</c:v>
                </c:pt>
                <c:pt idx="1512">
                  <c:v>20.164312715989389</c:v>
                </c:pt>
                <c:pt idx="1513">
                  <c:v>20.073447773294788</c:v>
                </c:pt>
                <c:pt idx="1514">
                  <c:v>20.063993527404172</c:v>
                </c:pt>
                <c:pt idx="1515">
                  <c:v>20.075175440957043</c:v>
                </c:pt>
                <c:pt idx="1516">
                  <c:v>20.167794356856341</c:v>
                </c:pt>
                <c:pt idx="1517">
                  <c:v>20.130125243371232</c:v>
                </c:pt>
                <c:pt idx="1518">
                  <c:v>20.145796546824631</c:v>
                </c:pt>
                <c:pt idx="1519">
                  <c:v>20.355695183477401</c:v>
                </c:pt>
                <c:pt idx="1520">
                  <c:v>20.593197628796805</c:v>
                </c:pt>
                <c:pt idx="1521">
                  <c:v>21.023036796180467</c:v>
                </c:pt>
                <c:pt idx="1522">
                  <c:v>21.024315744286032</c:v>
                </c:pt>
                <c:pt idx="1523">
                  <c:v>20.934486659659839</c:v>
                </c:pt>
                <c:pt idx="1524">
                  <c:v>20.760623077211456</c:v>
                </c:pt>
                <c:pt idx="1525">
                  <c:v>20.6285339292847</c:v>
                </c:pt>
                <c:pt idx="1526">
                  <c:v>20.50333067997445</c:v>
                </c:pt>
                <c:pt idx="1527">
                  <c:v>20.27747965212377</c:v>
                </c:pt>
                <c:pt idx="1528">
                  <c:v>20.162040323218729</c:v>
                </c:pt>
                <c:pt idx="1529">
                  <c:v>20.177956050930433</c:v>
                </c:pt>
                <c:pt idx="1530">
                  <c:v>20.352118806799673</c:v>
                </c:pt>
                <c:pt idx="1531">
                  <c:v>20.636482450219486</c:v>
                </c:pt>
                <c:pt idx="1532">
                  <c:v>20.741243335963269</c:v>
                </c:pt>
                <c:pt idx="1533">
                  <c:v>20.542613850843207</c:v>
                </c:pt>
                <c:pt idx="1534">
                  <c:v>20.099046160474511</c:v>
                </c:pt>
                <c:pt idx="1535">
                  <c:v>19.841152702575421</c:v>
                </c:pt>
                <c:pt idx="1536">
                  <c:v>19.719228116521652</c:v>
                </c:pt>
                <c:pt idx="1537">
                  <c:v>19.59243195689276</c:v>
                </c:pt>
                <c:pt idx="1538">
                  <c:v>19.763738573105829</c:v>
                </c:pt>
                <c:pt idx="1539">
                  <c:v>19.865975369527273</c:v>
                </c:pt>
                <c:pt idx="1540">
                  <c:v>19.871254776332304</c:v>
                </c:pt>
                <c:pt idx="1541">
                  <c:v>19.856666958977858</c:v>
                </c:pt>
                <c:pt idx="1542">
                  <c:v>19.883346643042525</c:v>
                </c:pt>
                <c:pt idx="1543">
                  <c:v>19.995669334238279</c:v>
                </c:pt>
                <c:pt idx="1544">
                  <c:v>20.060508294073539</c:v>
                </c:pt>
                <c:pt idx="1545">
                  <c:v>20.040206349290933</c:v>
                </c:pt>
                <c:pt idx="1546">
                  <c:v>20.031714942959965</c:v>
                </c:pt>
                <c:pt idx="1547">
                  <c:v>20.114288900875501</c:v>
                </c:pt>
                <c:pt idx="1548">
                  <c:v>20.329234167197217</c:v>
                </c:pt>
                <c:pt idx="1549">
                  <c:v>20.581586318994237</c:v>
                </c:pt>
                <c:pt idx="1550">
                  <c:v>20.81665048979319</c:v>
                </c:pt>
                <c:pt idx="1551">
                  <c:v>21.035186953506383</c:v>
                </c:pt>
                <c:pt idx="1552">
                  <c:v>21.217252108504496</c:v>
                </c:pt>
                <c:pt idx="1553">
                  <c:v>21.253114272834019</c:v>
                </c:pt>
                <c:pt idx="1554">
                  <c:v>21.364073574263326</c:v>
                </c:pt>
                <c:pt idx="1555">
                  <c:v>21.511881704731778</c:v>
                </c:pt>
                <c:pt idx="1556">
                  <c:v>21.62743520223281</c:v>
                </c:pt>
                <c:pt idx="1557">
                  <c:v>21.784290879052513</c:v>
                </c:pt>
                <c:pt idx="1558">
                  <c:v>22.001480829432992</c:v>
                </c:pt>
                <c:pt idx="1559">
                  <c:v>22.341703125923456</c:v>
                </c:pt>
                <c:pt idx="1560">
                  <c:v>22.529142763549753</c:v>
                </c:pt>
                <c:pt idx="1561">
                  <c:v>22.738982748182028</c:v>
                </c:pt>
                <c:pt idx="1562">
                  <c:v>22.818510847435434</c:v>
                </c:pt>
                <c:pt idx="1563">
                  <c:v>22.886937662774585</c:v>
                </c:pt>
                <c:pt idx="1564">
                  <c:v>22.940956011616066</c:v>
                </c:pt>
                <c:pt idx="1565">
                  <c:v>23.234788533305935</c:v>
                </c:pt>
                <c:pt idx="1566">
                  <c:v>23.484660898606489</c:v>
                </c:pt>
                <c:pt idx="1567">
                  <c:v>23.543750841475006</c:v>
                </c:pt>
                <c:pt idx="1568">
                  <c:v>23.55820249730855</c:v>
                </c:pt>
                <c:pt idx="1569">
                  <c:v>23.472892024212207</c:v>
                </c:pt>
                <c:pt idx="1570">
                  <c:v>23.548443547854294</c:v>
                </c:pt>
                <c:pt idx="1571">
                  <c:v>23.812064007353374</c:v>
                </c:pt>
                <c:pt idx="1572">
                  <c:v>23.935453782727958</c:v>
                </c:pt>
                <c:pt idx="1573">
                  <c:v>24.084087250646743</c:v>
                </c:pt>
                <c:pt idx="1574">
                  <c:v>24.084796430721219</c:v>
                </c:pt>
                <c:pt idx="1575">
                  <c:v>24.010510075102218</c:v>
                </c:pt>
                <c:pt idx="1576">
                  <c:v>23.893529222013274</c:v>
                </c:pt>
                <c:pt idx="1577">
                  <c:v>23.976856970099046</c:v>
                </c:pt>
                <c:pt idx="1578">
                  <c:v>23.947354218964449</c:v>
                </c:pt>
                <c:pt idx="1579">
                  <c:v>23.67645819244332</c:v>
                </c:pt>
                <c:pt idx="1580">
                  <c:v>23.552454604797912</c:v>
                </c:pt>
                <c:pt idx="1581">
                  <c:v>23.68285515155338</c:v>
                </c:pt>
                <c:pt idx="1582">
                  <c:v>23.670619477616338</c:v>
                </c:pt>
                <c:pt idx="1583">
                  <c:v>23.474547364719566</c:v>
                </c:pt>
                <c:pt idx="1584">
                  <c:v>23.217851126161246</c:v>
                </c:pt>
                <c:pt idx="1585">
                  <c:v>23.142920394003035</c:v>
                </c:pt>
                <c:pt idx="1586">
                  <c:v>23.309846975857944</c:v>
                </c:pt>
                <c:pt idx="1587">
                  <c:v>23.337680283584884</c:v>
                </c:pt>
                <c:pt idx="1588">
                  <c:v>23.229644710581102</c:v>
                </c:pt>
                <c:pt idx="1589">
                  <c:v>23.181694910703481</c:v>
                </c:pt>
                <c:pt idx="1590">
                  <c:v>23.055164599316825</c:v>
                </c:pt>
                <c:pt idx="1591">
                  <c:v>23.112804450062288</c:v>
                </c:pt>
                <c:pt idx="1592">
                  <c:v>23.064736895858516</c:v>
                </c:pt>
                <c:pt idx="1593">
                  <c:v>22.856227952303449</c:v>
                </c:pt>
                <c:pt idx="1594">
                  <c:v>22.682098862423711</c:v>
                </c:pt>
                <c:pt idx="1595">
                  <c:v>22.488983380193094</c:v>
                </c:pt>
                <c:pt idx="1596">
                  <c:v>22.440504063129477</c:v>
                </c:pt>
                <c:pt idx="1597">
                  <c:v>22.460201067232337</c:v>
                </c:pt>
                <c:pt idx="1598">
                  <c:v>22.557911726865889</c:v>
                </c:pt>
                <c:pt idx="1599">
                  <c:v>22.555622386691159</c:v>
                </c:pt>
                <c:pt idx="1600">
                  <c:v>22.619219197001001</c:v>
                </c:pt>
                <c:pt idx="1601">
                  <c:v>22.971002031427449</c:v>
                </c:pt>
                <c:pt idx="1602">
                  <c:v>23.220639258433991</c:v>
                </c:pt>
                <c:pt idx="1603">
                  <c:v>23.259229104021394</c:v>
                </c:pt>
                <c:pt idx="1604">
                  <c:v>23.345856280994148</c:v>
                </c:pt>
                <c:pt idx="1605">
                  <c:v>23.573907243132869</c:v>
                </c:pt>
                <c:pt idx="1606">
                  <c:v>23.779053674656179</c:v>
                </c:pt>
                <c:pt idx="1607">
                  <c:v>23.741693426056791</c:v>
                </c:pt>
                <c:pt idx="1608">
                  <c:v>23.670459831676048</c:v>
                </c:pt>
                <c:pt idx="1609">
                  <c:v>23.515363309424888</c:v>
                </c:pt>
                <c:pt idx="1610">
                  <c:v>23.296338344575325</c:v>
                </c:pt>
                <c:pt idx="1611">
                  <c:v>23.230910175436296</c:v>
                </c:pt>
                <c:pt idx="1612">
                  <c:v>23.128671568336472</c:v>
                </c:pt>
                <c:pt idx="1613">
                  <c:v>22.897063406129458</c:v>
                </c:pt>
                <c:pt idx="1614">
                  <c:v>22.804934611239712</c:v>
                </c:pt>
                <c:pt idx="1615">
                  <c:v>22.65871268339022</c:v>
                </c:pt>
                <c:pt idx="1616">
                  <c:v>22.521022431517693</c:v>
                </c:pt>
                <c:pt idx="1617">
                  <c:v>22.515406242894869</c:v>
                </c:pt>
                <c:pt idx="1618">
                  <c:v>22.425260564421272</c:v>
                </c:pt>
                <c:pt idx="1619">
                  <c:v>22.207408171906877</c:v>
                </c:pt>
                <c:pt idx="1620">
                  <c:v>22.111024685497938</c:v>
                </c:pt>
                <c:pt idx="1621">
                  <c:v>22.091465152806791</c:v>
                </c:pt>
                <c:pt idx="1622">
                  <c:v>21.922342374365268</c:v>
                </c:pt>
                <c:pt idx="1623">
                  <c:v>21.762079621492493</c:v>
                </c:pt>
                <c:pt idx="1624">
                  <c:v>21.563032564769802</c:v>
                </c:pt>
                <c:pt idx="1625">
                  <c:v>21.521162308958637</c:v>
                </c:pt>
                <c:pt idx="1626">
                  <c:v>21.272644871834419</c:v>
                </c:pt>
                <c:pt idx="1627">
                  <c:v>21.119544908597234</c:v>
                </c:pt>
                <c:pt idx="1628">
                  <c:v>21.027233628635837</c:v>
                </c:pt>
                <c:pt idx="1629">
                  <c:v>20.952140863070017</c:v>
                </c:pt>
                <c:pt idx="1630">
                  <c:v>20.977580420575446</c:v>
                </c:pt>
                <c:pt idx="1631">
                  <c:v>20.902575769624015</c:v>
                </c:pt>
                <c:pt idx="1632">
                  <c:v>20.76833528087284</c:v>
                </c:pt>
                <c:pt idx="1633">
                  <c:v>20.794308769663893</c:v>
                </c:pt>
                <c:pt idx="1634">
                  <c:v>20.798016379622691</c:v>
                </c:pt>
                <c:pt idx="1635">
                  <c:v>20.954242511172552</c:v>
                </c:pt>
                <c:pt idx="1636">
                  <c:v>21.306602398748439</c:v>
                </c:pt>
                <c:pt idx="1637">
                  <c:v>21.242294008308569</c:v>
                </c:pt>
                <c:pt idx="1638">
                  <c:v>21.242757373928381</c:v>
                </c:pt>
                <c:pt idx="1639">
                  <c:v>21.177101775951552</c:v>
                </c:pt>
                <c:pt idx="1640">
                  <c:v>21.108731608795335</c:v>
                </c:pt>
                <c:pt idx="1641">
                  <c:v>21.058214370500234</c:v>
                </c:pt>
                <c:pt idx="1642">
                  <c:v>20.971717920877548</c:v>
                </c:pt>
                <c:pt idx="1643">
                  <c:v>20.986295123387961</c:v>
                </c:pt>
                <c:pt idx="1644">
                  <c:v>21.087769372063903</c:v>
                </c:pt>
                <c:pt idx="1645">
                  <c:v>21.154597422775616</c:v>
                </c:pt>
                <c:pt idx="1646">
                  <c:v>21.120347810915831</c:v>
                </c:pt>
                <c:pt idx="1647">
                  <c:v>20.966607016649796</c:v>
                </c:pt>
                <c:pt idx="1648">
                  <c:v>20.752859457836674</c:v>
                </c:pt>
                <c:pt idx="1649">
                  <c:v>20.528429685132572</c:v>
                </c:pt>
                <c:pt idx="1650">
                  <c:v>20.38293546726733</c:v>
                </c:pt>
                <c:pt idx="1651">
                  <c:v>20.354174856431442</c:v>
                </c:pt>
                <c:pt idx="1652">
                  <c:v>20.337935704650086</c:v>
                </c:pt>
                <c:pt idx="1653">
                  <c:v>20.345227018553707</c:v>
                </c:pt>
                <c:pt idx="1654">
                  <c:v>20.327011142827171</c:v>
                </c:pt>
                <c:pt idx="1655">
                  <c:v>20.424397334436133</c:v>
                </c:pt>
                <c:pt idx="1656">
                  <c:v>20.64570538446636</c:v>
                </c:pt>
                <c:pt idx="1657">
                  <c:v>20.649273383682992</c:v>
                </c:pt>
                <c:pt idx="1658">
                  <c:v>20.556861322737301</c:v>
                </c:pt>
                <c:pt idx="1659">
                  <c:v>20.423656914728717</c:v>
                </c:pt>
                <c:pt idx="1660">
                  <c:v>20.232273016225033</c:v>
                </c:pt>
                <c:pt idx="1661">
                  <c:v>20.093532518750482</c:v>
                </c:pt>
                <c:pt idx="1662">
                  <c:v>19.89352229898023</c:v>
                </c:pt>
                <c:pt idx="1663">
                  <c:v>19.59607926905451</c:v>
                </c:pt>
                <c:pt idx="1664">
                  <c:v>19.47017501825745</c:v>
                </c:pt>
                <c:pt idx="1665">
                  <c:v>19.148955496032439</c:v>
                </c:pt>
                <c:pt idx="1666">
                  <c:v>18.923929608667798</c:v>
                </c:pt>
                <c:pt idx="1667">
                  <c:v>18.813241437261059</c:v>
                </c:pt>
                <c:pt idx="1668">
                  <c:v>18.8774138938319</c:v>
                </c:pt>
                <c:pt idx="1669">
                  <c:v>19.046611335806276</c:v>
                </c:pt>
                <c:pt idx="1670">
                  <c:v>19.160064165262824</c:v>
                </c:pt>
                <c:pt idx="1671">
                  <c:v>19.235714530091467</c:v>
                </c:pt>
                <c:pt idx="1672">
                  <c:v>19.234799567220442</c:v>
                </c:pt>
                <c:pt idx="1673">
                  <c:v>19.343778037898211</c:v>
                </c:pt>
                <c:pt idx="1674">
                  <c:v>19.299302471961497</c:v>
                </c:pt>
                <c:pt idx="1675">
                  <c:v>19.284728245118636</c:v>
                </c:pt>
                <c:pt idx="1676">
                  <c:v>19.232639748701537</c:v>
                </c:pt>
                <c:pt idx="1677">
                  <c:v>19.070807463278197</c:v>
                </c:pt>
                <c:pt idx="1678">
                  <c:v>18.937229022033456</c:v>
                </c:pt>
                <c:pt idx="1679">
                  <c:v>18.997826703062461</c:v>
                </c:pt>
                <c:pt idx="1680">
                  <c:v>19.029400708549691</c:v>
                </c:pt>
                <c:pt idx="1681">
                  <c:v>19.044824817806319</c:v>
                </c:pt>
                <c:pt idx="1682">
                  <c:v>19.013528815882591</c:v>
                </c:pt>
                <c:pt idx="1683">
                  <c:v>19.107255692744445</c:v>
                </c:pt>
                <c:pt idx="1684">
                  <c:v>19.178174545341367</c:v>
                </c:pt>
                <c:pt idx="1685">
                  <c:v>19.233683237764669</c:v>
                </c:pt>
                <c:pt idx="1686">
                  <c:v>19.486448175979852</c:v>
                </c:pt>
                <c:pt idx="1687">
                  <c:v>19.818617101904589</c:v>
                </c:pt>
                <c:pt idx="1688">
                  <c:v>20.179658091161638</c:v>
                </c:pt>
                <c:pt idx="1689">
                  <c:v>20.576432438119287</c:v>
                </c:pt>
                <c:pt idx="1690">
                  <c:v>20.933877065723802</c:v>
                </c:pt>
                <c:pt idx="1691">
                  <c:v>21.123252272436229</c:v>
                </c:pt>
                <c:pt idx="1692">
                  <c:v>21.16014218582356</c:v>
                </c:pt>
                <c:pt idx="1693">
                  <c:v>21.294824962716234</c:v>
                </c:pt>
                <c:pt idx="1694">
                  <c:v>21.61053401506009</c:v>
                </c:pt>
                <c:pt idx="1695">
                  <c:v>21.748031719003656</c:v>
                </c:pt>
                <c:pt idx="1696">
                  <c:v>21.773030999846526</c:v>
                </c:pt>
                <c:pt idx="1697">
                  <c:v>21.876378437191001</c:v>
                </c:pt>
                <c:pt idx="1698">
                  <c:v>21.696014459110415</c:v>
                </c:pt>
                <c:pt idx="1699">
                  <c:v>21.618359280964729</c:v>
                </c:pt>
                <c:pt idx="1700">
                  <c:v>21.777754511130681</c:v>
                </c:pt>
                <c:pt idx="1701">
                  <c:v>22.018202258571804</c:v>
                </c:pt>
                <c:pt idx="1702">
                  <c:v>22.130520564892979</c:v>
                </c:pt>
                <c:pt idx="1703">
                  <c:v>22.118386400132273</c:v>
                </c:pt>
                <c:pt idx="1704">
                  <c:v>22.064293084386772</c:v>
                </c:pt>
                <c:pt idx="1705">
                  <c:v>21.960700618361159</c:v>
                </c:pt>
                <c:pt idx="1706">
                  <c:v>21.857902118072552</c:v>
                </c:pt>
                <c:pt idx="1707">
                  <c:v>21.830088527438711</c:v>
                </c:pt>
                <c:pt idx="1708">
                  <c:v>21.825511603515096</c:v>
                </c:pt>
                <c:pt idx="1709">
                  <c:v>21.810068824157021</c:v>
                </c:pt>
                <c:pt idx="1710">
                  <c:v>21.855976748484803</c:v>
                </c:pt>
                <c:pt idx="1711">
                  <c:v>21.714754965293075</c:v>
                </c:pt>
                <c:pt idx="1712">
                  <c:v>21.628300675156687</c:v>
                </c:pt>
                <c:pt idx="1713">
                  <c:v>21.527986697353356</c:v>
                </c:pt>
                <c:pt idx="1714">
                  <c:v>21.53986716413046</c:v>
                </c:pt>
                <c:pt idx="1715">
                  <c:v>21.735185757796181</c:v>
                </c:pt>
                <c:pt idx="1716">
                  <c:v>22.119166658752942</c:v>
                </c:pt>
                <c:pt idx="1717">
                  <c:v>22.226970768955884</c:v>
                </c:pt>
                <c:pt idx="1718">
                  <c:v>22.202635915695321</c:v>
                </c:pt>
                <c:pt idx="1719">
                  <c:v>22.226003690575748</c:v>
                </c:pt>
                <c:pt idx="1720">
                  <c:v>22.253888646078103</c:v>
                </c:pt>
                <c:pt idx="1721">
                  <c:v>22.31178078564896</c:v>
                </c:pt>
                <c:pt idx="1722">
                  <c:v>22.458139619828284</c:v>
                </c:pt>
                <c:pt idx="1723">
                  <c:v>22.643359585125392</c:v>
                </c:pt>
                <c:pt idx="1724">
                  <c:v>22.764920234490038</c:v>
                </c:pt>
                <c:pt idx="1725">
                  <c:v>22.631783344527008</c:v>
                </c:pt>
                <c:pt idx="1726">
                  <c:v>22.450641090567924</c:v>
                </c:pt>
                <c:pt idx="1727">
                  <c:v>22.329932363032636</c:v>
                </c:pt>
                <c:pt idx="1728">
                  <c:v>22.129810274570723</c:v>
                </c:pt>
                <c:pt idx="1729">
                  <c:v>22.017474994781939</c:v>
                </c:pt>
                <c:pt idx="1730">
                  <c:v>22.045745378744826</c:v>
                </c:pt>
                <c:pt idx="1731">
                  <c:v>22.065429581180108</c:v>
                </c:pt>
                <c:pt idx="1732">
                  <c:v>22.053754432325054</c:v>
                </c:pt>
                <c:pt idx="1733">
                  <c:v>22.015986551900934</c:v>
                </c:pt>
                <c:pt idx="1734">
                  <c:v>22.126187927244573</c:v>
                </c:pt>
                <c:pt idx="1735">
                  <c:v>22.260762743009895</c:v>
                </c:pt>
                <c:pt idx="1736">
                  <c:v>22.406210909049825</c:v>
                </c:pt>
                <c:pt idx="1737">
                  <c:v>22.417593225988401</c:v>
                </c:pt>
                <c:pt idx="1738">
                  <c:v>22.32969620171168</c:v>
                </c:pt>
                <c:pt idx="1739">
                  <c:v>22.259018945159486</c:v>
                </c:pt>
                <c:pt idx="1740">
                  <c:v>22.30546413007211</c:v>
                </c:pt>
                <c:pt idx="1741">
                  <c:v>22.370760771302521</c:v>
                </c:pt>
                <c:pt idx="1742">
                  <c:v>22.557523359143083</c:v>
                </c:pt>
                <c:pt idx="1743">
                  <c:v>22.532340404684938</c:v>
                </c:pt>
                <c:pt idx="1744">
                  <c:v>22.595565402171179</c:v>
                </c:pt>
                <c:pt idx="1745">
                  <c:v>22.740937078494873</c:v>
                </c:pt>
                <c:pt idx="1746">
                  <c:v>22.899272432134048</c:v>
                </c:pt>
                <c:pt idx="1747">
                  <c:v>22.994859456353392</c:v>
                </c:pt>
                <c:pt idx="1748">
                  <c:v>23.126103720269782</c:v>
                </c:pt>
                <c:pt idx="1749">
                  <c:v>23.308207533312995</c:v>
                </c:pt>
                <c:pt idx="1750">
                  <c:v>23.259181997953053</c:v>
                </c:pt>
                <c:pt idx="1751">
                  <c:v>23.209978828065232</c:v>
                </c:pt>
                <c:pt idx="1752">
                  <c:v>23.229167768363517</c:v>
                </c:pt>
                <c:pt idx="1753">
                  <c:v>23.190270247920004</c:v>
                </c:pt>
                <c:pt idx="1754">
                  <c:v>23.159088778951084</c:v>
                </c:pt>
                <c:pt idx="1755">
                  <c:v>22.948602765832899</c:v>
                </c:pt>
                <c:pt idx="1756">
                  <c:v>22.603523525780268</c:v>
                </c:pt>
                <c:pt idx="1757">
                  <c:v>22.381469151759326</c:v>
                </c:pt>
                <c:pt idx="1758">
                  <c:v>22.449227592088526</c:v>
                </c:pt>
                <c:pt idx="1759">
                  <c:v>22.447242971834324</c:v>
                </c:pt>
                <c:pt idx="1760">
                  <c:v>22.435422552943585</c:v>
                </c:pt>
                <c:pt idx="1761">
                  <c:v>22.323078640538572</c:v>
                </c:pt>
                <c:pt idx="1762">
                  <c:v>22.380605011762196</c:v>
                </c:pt>
                <c:pt idx="1763">
                  <c:v>22.453216233180171</c:v>
                </c:pt>
                <c:pt idx="1764">
                  <c:v>22.591977714446582</c:v>
                </c:pt>
                <c:pt idx="1765">
                  <c:v>22.636957729307731</c:v>
                </c:pt>
                <c:pt idx="1766">
                  <c:v>22.876612101932764</c:v>
                </c:pt>
                <c:pt idx="1767">
                  <c:v>23.153411587554796</c:v>
                </c:pt>
                <c:pt idx="1768">
                  <c:v>23.191786856228987</c:v>
                </c:pt>
                <c:pt idx="1769">
                  <c:v>23.446394403206224</c:v>
                </c:pt>
                <c:pt idx="1770">
                  <c:v>23.633174680050161</c:v>
                </c:pt>
                <c:pt idx="1771">
                  <c:v>23.709775044171465</c:v>
                </c:pt>
                <c:pt idx="1772">
                  <c:v>23.90784581337504</c:v>
                </c:pt>
                <c:pt idx="1773">
                  <c:v>24.009973232878892</c:v>
                </c:pt>
                <c:pt idx="1774">
                  <c:v>24.189039449194773</c:v>
                </c:pt>
                <c:pt idx="1775">
                  <c:v>24.445197820205333</c:v>
                </c:pt>
                <c:pt idx="1776">
                  <c:v>24.534239912924651</c:v>
                </c:pt>
                <c:pt idx="1777">
                  <c:v>24.62388347790019</c:v>
                </c:pt>
                <c:pt idx="1778">
                  <c:v>24.868855764752418</c:v>
                </c:pt>
                <c:pt idx="1779">
                  <c:v>24.900014965143406</c:v>
                </c:pt>
                <c:pt idx="1780">
                  <c:v>24.822435465814092</c:v>
                </c:pt>
                <c:pt idx="1781">
                  <c:v>24.722351032865028</c:v>
                </c:pt>
                <c:pt idx="1782">
                  <c:v>24.730363642617</c:v>
                </c:pt>
                <c:pt idx="1783">
                  <c:v>24.869045576309425</c:v>
                </c:pt>
                <c:pt idx="1784">
                  <c:v>24.98458973577814</c:v>
                </c:pt>
                <c:pt idx="1785">
                  <c:v>24.939595360756076</c:v>
                </c:pt>
                <c:pt idx="1786">
                  <c:v>24.830792642417126</c:v>
                </c:pt>
                <c:pt idx="1787">
                  <c:v>24.662453217280174</c:v>
                </c:pt>
                <c:pt idx="1788">
                  <c:v>24.556326477802898</c:v>
                </c:pt>
                <c:pt idx="1789">
                  <c:v>24.518399319933618</c:v>
                </c:pt>
                <c:pt idx="1790">
                  <c:v>24.546808504009359</c:v>
                </c:pt>
                <c:pt idx="1791">
                  <c:v>24.649849830585282</c:v>
                </c:pt>
                <c:pt idx="1792">
                  <c:v>24.738454862794978</c:v>
                </c:pt>
                <c:pt idx="1793">
                  <c:v>24.859107286886324</c:v>
                </c:pt>
                <c:pt idx="1794">
                  <c:v>24.820598208474408</c:v>
                </c:pt>
                <c:pt idx="1795">
                  <c:v>24.593862186551036</c:v>
                </c:pt>
                <c:pt idx="1796">
                  <c:v>24.35213666731207</c:v>
                </c:pt>
                <c:pt idx="1797">
                  <c:v>24.275003001540771</c:v>
                </c:pt>
                <c:pt idx="1798">
                  <c:v>24.363987521083324</c:v>
                </c:pt>
                <c:pt idx="1799">
                  <c:v>24.437147298151494</c:v>
                </c:pt>
                <c:pt idx="1800">
                  <c:v>24.406190074339126</c:v>
                </c:pt>
                <c:pt idx="1801">
                  <c:v>24.401139774536464</c:v>
                </c:pt>
                <c:pt idx="1802">
                  <c:v>24.539519757280594</c:v>
                </c:pt>
                <c:pt idx="1803">
                  <c:v>24.399668298980085</c:v>
                </c:pt>
                <c:pt idx="1804">
                  <c:v>24.022618793942978</c:v>
                </c:pt>
                <c:pt idx="1805">
                  <c:v>24.025621030451212</c:v>
                </c:pt>
                <c:pt idx="1806">
                  <c:v>24.230407746445469</c:v>
                </c:pt>
                <c:pt idx="1807">
                  <c:v>24.49274542397378</c:v>
                </c:pt>
                <c:pt idx="1808">
                  <c:v>24.511747559817305</c:v>
                </c:pt>
                <c:pt idx="1809">
                  <c:v>24.45645140799104</c:v>
                </c:pt>
                <c:pt idx="1810">
                  <c:v>24.306436430656955</c:v>
                </c:pt>
                <c:pt idx="1811">
                  <c:v>24.096044224379796</c:v>
                </c:pt>
                <c:pt idx="1812">
                  <c:v>23.9086714753265</c:v>
                </c:pt>
                <c:pt idx="1813">
                  <c:v>23.890018217698017</c:v>
                </c:pt>
                <c:pt idx="1814">
                  <c:v>23.926970560538347</c:v>
                </c:pt>
                <c:pt idx="1815">
                  <c:v>24.074660379706774</c:v>
                </c:pt>
                <c:pt idx="1816">
                  <c:v>24.074771628864553</c:v>
                </c:pt>
                <c:pt idx="1817">
                  <c:v>24.115533557132878</c:v>
                </c:pt>
                <c:pt idx="1818">
                  <c:v>24.206160120889223</c:v>
                </c:pt>
                <c:pt idx="1819">
                  <c:v>24.437384227208593</c:v>
                </c:pt>
                <c:pt idx="1820">
                  <c:v>24.524621789446854</c:v>
                </c:pt>
                <c:pt idx="1821">
                  <c:v>24.483472756524503</c:v>
                </c:pt>
                <c:pt idx="1822">
                  <c:v>24.36118278746962</c:v>
                </c:pt>
                <c:pt idx="1823">
                  <c:v>24.555344942908114</c:v>
                </c:pt>
                <c:pt idx="1824">
                  <c:v>24.800760330525637</c:v>
                </c:pt>
                <c:pt idx="1825">
                  <c:v>25.061022812071808</c:v>
                </c:pt>
                <c:pt idx="1826">
                  <c:v>25.261380163503727</c:v>
                </c:pt>
                <c:pt idx="1827">
                  <c:v>25.467932917133467</c:v>
                </c:pt>
                <c:pt idx="1828">
                  <c:v>25.478682324194995</c:v>
                </c:pt>
                <c:pt idx="1829">
                  <c:v>25.54570784341864</c:v>
                </c:pt>
                <c:pt idx="1830">
                  <c:v>25.816021535694887</c:v>
                </c:pt>
                <c:pt idx="1831">
                  <c:v>26.00128748874473</c:v>
                </c:pt>
                <c:pt idx="1832">
                  <c:v>26.071685376866149</c:v>
                </c:pt>
                <c:pt idx="1833">
                  <c:v>26.118336952946258</c:v>
                </c:pt>
                <c:pt idx="1834">
                  <c:v>25.952514245726103</c:v>
                </c:pt>
                <c:pt idx="1835">
                  <c:v>25.889148235594249</c:v>
                </c:pt>
                <c:pt idx="1836">
                  <c:v>25.745789765009409</c:v>
                </c:pt>
                <c:pt idx="1837">
                  <c:v>25.925357591089572</c:v>
                </c:pt>
                <c:pt idx="1838">
                  <c:v>26.066520454537169</c:v>
                </c:pt>
                <c:pt idx="1839">
                  <c:v>26.042556476847711</c:v>
                </c:pt>
                <c:pt idx="1840">
                  <c:v>25.931252835360048</c:v>
                </c:pt>
                <c:pt idx="1841">
                  <c:v>25.633038929467993</c:v>
                </c:pt>
                <c:pt idx="1842">
                  <c:v>25.500442429245624</c:v>
                </c:pt>
                <c:pt idx="1843">
                  <c:v>25.484396107602581</c:v>
                </c:pt>
                <c:pt idx="1844">
                  <c:v>25.520963805374119</c:v>
                </c:pt>
                <c:pt idx="1845">
                  <c:v>25.496291025695022</c:v>
                </c:pt>
                <c:pt idx="1846">
                  <c:v>25.610261958862502</c:v>
                </c:pt>
                <c:pt idx="1847">
                  <c:v>25.677161354639917</c:v>
                </c:pt>
                <c:pt idx="1848">
                  <c:v>25.670831718977084</c:v>
                </c:pt>
                <c:pt idx="1849">
                  <c:v>25.710430132935485</c:v>
                </c:pt>
                <c:pt idx="1850">
                  <c:v>25.836987399266249</c:v>
                </c:pt>
                <c:pt idx="1851">
                  <c:v>25.76476702551772</c:v>
                </c:pt>
                <c:pt idx="1852">
                  <c:v>25.882347232126719</c:v>
                </c:pt>
                <c:pt idx="1853">
                  <c:v>26.067266704013502</c:v>
                </c:pt>
                <c:pt idx="1854">
                  <c:v>26.238102157278583</c:v>
                </c:pt>
                <c:pt idx="1855">
                  <c:v>26.331691237072757</c:v>
                </c:pt>
                <c:pt idx="1856">
                  <c:v>26.307192552614143</c:v>
                </c:pt>
                <c:pt idx="1857">
                  <c:v>26.233928568805727</c:v>
                </c:pt>
                <c:pt idx="1858">
                  <c:v>26.048992987265791</c:v>
                </c:pt>
                <c:pt idx="1859">
                  <c:v>25.841667523883011</c:v>
                </c:pt>
                <c:pt idx="1860">
                  <c:v>25.953317729417169</c:v>
                </c:pt>
                <c:pt idx="1861">
                  <c:v>26.013414104048827</c:v>
                </c:pt>
                <c:pt idx="1862">
                  <c:v>26.219415805636036</c:v>
                </c:pt>
                <c:pt idx="1863">
                  <c:v>26.501177528279818</c:v>
                </c:pt>
                <c:pt idx="1864">
                  <c:v>26.567032359519789</c:v>
                </c:pt>
                <c:pt idx="1865">
                  <c:v>26.531388243428307</c:v>
                </c:pt>
                <c:pt idx="1866">
                  <c:v>26.63944827700902</c:v>
                </c:pt>
                <c:pt idx="1867">
                  <c:v>26.802061472921697</c:v>
                </c:pt>
                <c:pt idx="1868">
                  <c:v>26.874156937512549</c:v>
                </c:pt>
                <c:pt idx="1869">
                  <c:v>26.865325496801585</c:v>
                </c:pt>
                <c:pt idx="1870">
                  <c:v>27.069628734741872</c:v>
                </c:pt>
                <c:pt idx="1871">
                  <c:v>27.121747862872159</c:v>
                </c:pt>
                <c:pt idx="1872">
                  <c:v>27.051661716283355</c:v>
                </c:pt>
                <c:pt idx="1873">
                  <c:v>26.808340034281375</c:v>
                </c:pt>
                <c:pt idx="1874">
                  <c:v>26.56350567266767</c:v>
                </c:pt>
                <c:pt idx="1875">
                  <c:v>26.437009605097455</c:v>
                </c:pt>
                <c:pt idx="1876">
                  <c:v>26.241545043519633</c:v>
                </c:pt>
                <c:pt idx="1877">
                  <c:v>26.099756112771811</c:v>
                </c:pt>
                <c:pt idx="1878">
                  <c:v>26.047829705402176</c:v>
                </c:pt>
                <c:pt idx="1879">
                  <c:v>25.935035549670516</c:v>
                </c:pt>
                <c:pt idx="1880">
                  <c:v>25.581529285946754</c:v>
                </c:pt>
                <c:pt idx="1881">
                  <c:v>25.254578171639192</c:v>
                </c:pt>
                <c:pt idx="1882">
                  <c:v>25.096058908742048</c:v>
                </c:pt>
                <c:pt idx="1883">
                  <c:v>24.869242403995901</c:v>
                </c:pt>
                <c:pt idx="1884">
                  <c:v>24.681689142756646</c:v>
                </c:pt>
                <c:pt idx="1885">
                  <c:v>24.61047860944635</c:v>
                </c:pt>
                <c:pt idx="1886">
                  <c:v>24.566841179016532</c:v>
                </c:pt>
                <c:pt idx="1887">
                  <c:v>24.532777682151877</c:v>
                </c:pt>
                <c:pt idx="1888">
                  <c:v>24.614897909902847</c:v>
                </c:pt>
                <c:pt idx="1889">
                  <c:v>24.584547590758646</c:v>
                </c:pt>
                <c:pt idx="1890">
                  <c:v>24.674128234437962</c:v>
                </c:pt>
                <c:pt idx="1891">
                  <c:v>24.696702991229415</c:v>
                </c:pt>
                <c:pt idx="1892">
                  <c:v>24.521898777044012</c:v>
                </c:pt>
                <c:pt idx="1893">
                  <c:v>24.40722104798218</c:v>
                </c:pt>
                <c:pt idx="1894">
                  <c:v>24.441104410823947</c:v>
                </c:pt>
                <c:pt idx="1895">
                  <c:v>24.676664186671221</c:v>
                </c:pt>
                <c:pt idx="1896">
                  <c:v>24.882282424721321</c:v>
                </c:pt>
                <c:pt idx="1897">
                  <c:v>24.859749937724061</c:v>
                </c:pt>
                <c:pt idx="1898">
                  <c:v>24.865617844318404</c:v>
                </c:pt>
                <c:pt idx="1899">
                  <c:v>24.830801590134936</c:v>
                </c:pt>
                <c:pt idx="1900">
                  <c:v>25.009453845551622</c:v>
                </c:pt>
                <c:pt idx="1901">
                  <c:v>24.985524100412597</c:v>
                </c:pt>
                <c:pt idx="1902">
                  <c:v>24.796846748251632</c:v>
                </c:pt>
                <c:pt idx="1903">
                  <c:v>24.569867996392219</c:v>
                </c:pt>
                <c:pt idx="1904">
                  <c:v>24.428197190222384</c:v>
                </c:pt>
                <c:pt idx="1905">
                  <c:v>24.292337138445298</c:v>
                </c:pt>
                <c:pt idx="1906">
                  <c:v>24.367599611321541</c:v>
                </c:pt>
                <c:pt idx="1907">
                  <c:v>24.593621864939401</c:v>
                </c:pt>
                <c:pt idx="1908">
                  <c:v>24.670344712356677</c:v>
                </c:pt>
                <c:pt idx="1909">
                  <c:v>24.799397165543695</c:v>
                </c:pt>
                <c:pt idx="1910">
                  <c:v>24.864889923305025</c:v>
                </c:pt>
                <c:pt idx="1911">
                  <c:v>24.929216458051702</c:v>
                </c:pt>
                <c:pt idx="1912">
                  <c:v>24.801171468425689</c:v>
                </c:pt>
                <c:pt idx="1913">
                  <c:v>24.606300012146853</c:v>
                </c:pt>
                <c:pt idx="1914">
                  <c:v>24.238362673815022</c:v>
                </c:pt>
                <c:pt idx="1915">
                  <c:v>23.838592698022605</c:v>
                </c:pt>
                <c:pt idx="1916">
                  <c:v>23.503134680769836</c:v>
                </c:pt>
                <c:pt idx="1917">
                  <c:v>23.215787403860386</c:v>
                </c:pt>
                <c:pt idx="1918">
                  <c:v>22.964439717699165</c:v>
                </c:pt>
                <c:pt idx="1919">
                  <c:v>22.561210384451751</c:v>
                </c:pt>
                <c:pt idx="1920">
                  <c:v>22.23029522489033</c:v>
                </c:pt>
                <c:pt idx="1921">
                  <c:v>22.018526961675065</c:v>
                </c:pt>
                <c:pt idx="1922">
                  <c:v>21.87097941255788</c:v>
                </c:pt>
                <c:pt idx="1923">
                  <c:v>21.807569134984075</c:v>
                </c:pt>
                <c:pt idx="1924">
                  <c:v>21.624203381083003</c:v>
                </c:pt>
                <c:pt idx="1925">
                  <c:v>21.389627946751041</c:v>
                </c:pt>
                <c:pt idx="1926">
                  <c:v>21.239874072122035</c:v>
                </c:pt>
                <c:pt idx="1927">
                  <c:v>21.198910192734765</c:v>
                </c:pt>
                <c:pt idx="1928">
                  <c:v>21.236024846732228</c:v>
                </c:pt>
                <c:pt idx="1929">
                  <c:v>21.441783491723257</c:v>
                </c:pt>
                <c:pt idx="1930">
                  <c:v>21.93659204800457</c:v>
                </c:pt>
                <c:pt idx="1931">
                  <c:v>22.220211963012403</c:v>
                </c:pt>
                <c:pt idx="1932">
                  <c:v>22.407589531991832</c:v>
                </c:pt>
                <c:pt idx="1933">
                  <c:v>22.430585939251589</c:v>
                </c:pt>
                <c:pt idx="1934">
                  <c:v>22.413627053529268</c:v>
                </c:pt>
                <c:pt idx="1935">
                  <c:v>22.517775727381736</c:v>
                </c:pt>
                <c:pt idx="1936">
                  <c:v>22.887555855662352</c:v>
                </c:pt>
                <c:pt idx="1937">
                  <c:v>23.130677114189616</c:v>
                </c:pt>
                <c:pt idx="1938">
                  <c:v>23.271056264361029</c:v>
                </c:pt>
                <c:pt idx="1939">
                  <c:v>23.283988177313692</c:v>
                </c:pt>
                <c:pt idx="1940">
                  <c:v>23.100083769501119</c:v>
                </c:pt>
                <c:pt idx="1941">
                  <c:v>23.065338041302724</c:v>
                </c:pt>
                <c:pt idx="1942">
                  <c:v>23.004848616908198</c:v>
                </c:pt>
                <c:pt idx="1943">
                  <c:v>23.024733013403182</c:v>
                </c:pt>
                <c:pt idx="1944">
                  <c:v>22.946882268461604</c:v>
                </c:pt>
                <c:pt idx="1945">
                  <c:v>22.847414748874378</c:v>
                </c:pt>
                <c:pt idx="1946">
                  <c:v>22.869726294141152</c:v>
                </c:pt>
                <c:pt idx="1947">
                  <c:v>22.634705480269744</c:v>
                </c:pt>
                <c:pt idx="1948">
                  <c:v>22.51611341896993</c:v>
                </c:pt>
                <c:pt idx="1949">
                  <c:v>22.211449405156262</c:v>
                </c:pt>
                <c:pt idx="1950">
                  <c:v>21.92499257338816</c:v>
                </c:pt>
                <c:pt idx="1951">
                  <c:v>21.447952261450087</c:v>
                </c:pt>
                <c:pt idx="1952">
                  <c:v>21.224762479965108</c:v>
                </c:pt>
                <c:pt idx="1953">
                  <c:v>21.08730933434089</c:v>
                </c:pt>
                <c:pt idx="1954">
                  <c:v>20.709852504570168</c:v>
                </c:pt>
                <c:pt idx="1955">
                  <c:v>20.346420476282191</c:v>
                </c:pt>
                <c:pt idx="1956">
                  <c:v>20.157401577758616</c:v>
                </c:pt>
                <c:pt idx="1957">
                  <c:v>19.849415388537697</c:v>
                </c:pt>
                <c:pt idx="1958">
                  <c:v>19.612134832488579</c:v>
                </c:pt>
                <c:pt idx="1959">
                  <c:v>19.470521484700015</c:v>
                </c:pt>
                <c:pt idx="1960">
                  <c:v>19.386289557388707</c:v>
                </c:pt>
                <c:pt idx="1961">
                  <c:v>19.297026836661512</c:v>
                </c:pt>
                <c:pt idx="1962">
                  <c:v>19.20108103600127</c:v>
                </c:pt>
                <c:pt idx="1963">
                  <c:v>19.241200899875466</c:v>
                </c:pt>
                <c:pt idx="1964">
                  <c:v>19.119642949001683</c:v>
                </c:pt>
                <c:pt idx="1965">
                  <c:v>19.265213237536543</c:v>
                </c:pt>
                <c:pt idx="1966">
                  <c:v>19.483117176222645</c:v>
                </c:pt>
                <c:pt idx="1967">
                  <c:v>19.656604421023069</c:v>
                </c:pt>
                <c:pt idx="1968">
                  <c:v>19.620250112282275</c:v>
                </c:pt>
                <c:pt idx="1969">
                  <c:v>19.489692238590258</c:v>
                </c:pt>
                <c:pt idx="1970">
                  <c:v>19.409867398501586</c:v>
                </c:pt>
                <c:pt idx="1971">
                  <c:v>19.439373788344604</c:v>
                </c:pt>
                <c:pt idx="1972">
                  <c:v>19.586319949604341</c:v>
                </c:pt>
                <c:pt idx="1973">
                  <c:v>19.729294234343275</c:v>
                </c:pt>
                <c:pt idx="1974">
                  <c:v>19.764578698092215</c:v>
                </c:pt>
                <c:pt idx="1975">
                  <c:v>19.863185101946804</c:v>
                </c:pt>
                <c:pt idx="1976">
                  <c:v>19.8381011866338</c:v>
                </c:pt>
                <c:pt idx="1977">
                  <c:v>19.638892449421945</c:v>
                </c:pt>
                <c:pt idx="1978">
                  <c:v>19.663165055813433</c:v>
                </c:pt>
                <c:pt idx="1979">
                  <c:v>19.81641480544954</c:v>
                </c:pt>
                <c:pt idx="1980">
                  <c:v>20.077358034965343</c:v>
                </c:pt>
                <c:pt idx="1981">
                  <c:v>20.359606587207658</c:v>
                </c:pt>
                <c:pt idx="1982">
                  <c:v>20.556877553689354</c:v>
                </c:pt>
                <c:pt idx="1983">
                  <c:v>20.450852595410531</c:v>
                </c:pt>
                <c:pt idx="1984">
                  <c:v>20.301240758383575</c:v>
                </c:pt>
                <c:pt idx="1985">
                  <c:v>20.412256687384254</c:v>
                </c:pt>
                <c:pt idx="1986">
                  <c:v>20.59657360288168</c:v>
                </c:pt>
                <c:pt idx="1987">
                  <c:v>20.908362390683102</c:v>
                </c:pt>
                <c:pt idx="1988">
                  <c:v>21.096855452377788</c:v>
                </c:pt>
                <c:pt idx="1989">
                  <c:v>21.0980230528845</c:v>
                </c:pt>
                <c:pt idx="1990">
                  <c:v>20.942424294496391</c:v>
                </c:pt>
                <c:pt idx="1991">
                  <c:v>20.840040112535206</c:v>
                </c:pt>
                <c:pt idx="1992">
                  <c:v>20.858047399965631</c:v>
                </c:pt>
                <c:pt idx="1993">
                  <c:v>20.821740499735238</c:v>
                </c:pt>
                <c:pt idx="1994">
                  <c:v>20.73834993810468</c:v>
                </c:pt>
                <c:pt idx="1995">
                  <c:v>20.667841230468873</c:v>
                </c:pt>
                <c:pt idx="1996">
                  <c:v>20.47512166363223</c:v>
                </c:pt>
                <c:pt idx="1997">
                  <c:v>20.570844130720513</c:v>
                </c:pt>
                <c:pt idx="1998">
                  <c:v>20.804258115483378</c:v>
                </c:pt>
                <c:pt idx="1999">
                  <c:v>21.080327216764758</c:v>
                </c:pt>
                <c:pt idx="2000">
                  <c:v>21.389940181483418</c:v>
                </c:pt>
                <c:pt idx="2001">
                  <c:v>21.570586405913165</c:v>
                </c:pt>
                <c:pt idx="2002">
                  <c:v>22.005828064134853</c:v>
                </c:pt>
                <c:pt idx="2003">
                  <c:v>22.288892704115597</c:v>
                </c:pt>
                <c:pt idx="2004">
                  <c:v>22.39261327429282</c:v>
                </c:pt>
                <c:pt idx="2005">
                  <c:v>22.508465362080475</c:v>
                </c:pt>
                <c:pt idx="2006">
                  <c:v>22.664110865965011</c:v>
                </c:pt>
                <c:pt idx="2007">
                  <c:v>22.775609122333989</c:v>
                </c:pt>
                <c:pt idx="2008">
                  <c:v>22.848908586972268</c:v>
                </c:pt>
                <c:pt idx="2009">
                  <c:v>22.780701279468786</c:v>
                </c:pt>
                <c:pt idx="2010">
                  <c:v>22.637152650486893</c:v>
                </c:pt>
                <c:pt idx="2011">
                  <c:v>22.6001893962537</c:v>
                </c:pt>
                <c:pt idx="2012">
                  <c:v>22.635767239926214</c:v>
                </c:pt>
                <c:pt idx="2013">
                  <c:v>22.374190311387888</c:v>
                </c:pt>
                <c:pt idx="2014">
                  <c:v>22.347798028986556</c:v>
                </c:pt>
                <c:pt idx="2015">
                  <c:v>22.267266520760597</c:v>
                </c:pt>
                <c:pt idx="2016">
                  <c:v>22.345205216025921</c:v>
                </c:pt>
                <c:pt idx="2017">
                  <c:v>22.278725505514892</c:v>
                </c:pt>
                <c:pt idx="2018">
                  <c:v>22.239721219113427</c:v>
                </c:pt>
                <c:pt idx="2019">
                  <c:v>22.16745936950711</c:v>
                </c:pt>
                <c:pt idx="2020">
                  <c:v>22.085904187212609</c:v>
                </c:pt>
                <c:pt idx="2021">
                  <c:v>21.836458561765717</c:v>
                </c:pt>
                <c:pt idx="2022">
                  <c:v>21.81993947657088</c:v>
                </c:pt>
                <c:pt idx="2023">
                  <c:v>21.850831822150777</c:v>
                </c:pt>
                <c:pt idx="2024">
                  <c:v>21.814922979141482</c:v>
                </c:pt>
                <c:pt idx="2025">
                  <c:v>21.76922382349284</c:v>
                </c:pt>
                <c:pt idx="2026">
                  <c:v>21.688958940797129</c:v>
                </c:pt>
                <c:pt idx="2027">
                  <c:v>21.55276662530887</c:v>
                </c:pt>
                <c:pt idx="2028">
                  <c:v>21.418090417796797</c:v>
                </c:pt>
                <c:pt idx="2029">
                  <c:v>21.420663755398532</c:v>
                </c:pt>
                <c:pt idx="2030">
                  <c:v>21.278328044510531</c:v>
                </c:pt>
                <c:pt idx="2031">
                  <c:v>21.12838289778913</c:v>
                </c:pt>
                <c:pt idx="2032">
                  <c:v>21.365388641028325</c:v>
                </c:pt>
                <c:pt idx="2033">
                  <c:v>21.778143704956374</c:v>
                </c:pt>
                <c:pt idx="2034">
                  <c:v>21.981995419106696</c:v>
                </c:pt>
                <c:pt idx="2035">
                  <c:v>22.190557563108118</c:v>
                </c:pt>
                <c:pt idx="2036">
                  <c:v>22.249530526871542</c:v>
                </c:pt>
                <c:pt idx="2037">
                  <c:v>22.254820514923999</c:v>
                </c:pt>
                <c:pt idx="2038">
                  <c:v>22.095869392559372</c:v>
                </c:pt>
                <c:pt idx="2039">
                  <c:v>21.998396046173472</c:v>
                </c:pt>
                <c:pt idx="2040">
                  <c:v>21.870736253404612</c:v>
                </c:pt>
                <c:pt idx="2041">
                  <c:v>21.830872117056831</c:v>
                </c:pt>
                <c:pt idx="2042">
                  <c:v>21.699434982660659</c:v>
                </c:pt>
                <c:pt idx="2043">
                  <c:v>21.589766460851248</c:v>
                </c:pt>
                <c:pt idx="2044">
                  <c:v>21.610555694908562</c:v>
                </c:pt>
                <c:pt idx="2045">
                  <c:v>21.601428622931632</c:v>
                </c:pt>
                <c:pt idx="2046">
                  <c:v>21.509312202396949</c:v>
                </c:pt>
                <c:pt idx="2047">
                  <c:v>21.551455906836509</c:v>
                </c:pt>
                <c:pt idx="2048">
                  <c:v>21.687581883816414</c:v>
                </c:pt>
                <c:pt idx="2049">
                  <c:v>21.816511503765103</c:v>
                </c:pt>
                <c:pt idx="2050">
                  <c:v>21.773234984281313</c:v>
                </c:pt>
                <c:pt idx="2051">
                  <c:v>21.851430126031367</c:v>
                </c:pt>
                <c:pt idx="2052">
                  <c:v>21.974826723533837</c:v>
                </c:pt>
                <c:pt idx="2053">
                  <c:v>22.06471356399944</c:v>
                </c:pt>
                <c:pt idx="2054">
                  <c:v>22.186255655472564</c:v>
                </c:pt>
                <c:pt idx="2055">
                  <c:v>22.288730482151848</c:v>
                </c:pt>
                <c:pt idx="2056">
                  <c:v>22.408598189212245</c:v>
                </c:pt>
                <c:pt idx="2057">
                  <c:v>22.245473918579993</c:v>
                </c:pt>
                <c:pt idx="2058">
                  <c:v>22.177215427213675</c:v>
                </c:pt>
                <c:pt idx="2059">
                  <c:v>22.004980302078174</c:v>
                </c:pt>
                <c:pt idx="2060">
                  <c:v>21.697784734455389</c:v>
                </c:pt>
                <c:pt idx="2061">
                  <c:v>21.63693197329173</c:v>
                </c:pt>
                <c:pt idx="2062">
                  <c:v>21.592321684567342</c:v>
                </c:pt>
                <c:pt idx="2063">
                  <c:v>21.584122938338325</c:v>
                </c:pt>
                <c:pt idx="2064">
                  <c:v>21.629035112016854</c:v>
                </c:pt>
                <c:pt idx="2065">
                  <c:v>21.62780215181796</c:v>
                </c:pt>
                <c:pt idx="2066">
                  <c:v>21.545439863846486</c:v>
                </c:pt>
                <c:pt idx="2067">
                  <c:v>21.42329029668938</c:v>
                </c:pt>
                <c:pt idx="2068">
                  <c:v>21.288978399025257</c:v>
                </c:pt>
                <c:pt idx="2069">
                  <c:v>20.893262521107602</c:v>
                </c:pt>
                <c:pt idx="2070">
                  <c:v>20.501900078211577</c:v>
                </c:pt>
                <c:pt idx="2071">
                  <c:v>20.151342355832806</c:v>
                </c:pt>
                <c:pt idx="2072">
                  <c:v>19.944545587520086</c:v>
                </c:pt>
                <c:pt idx="2073">
                  <c:v>19.978482593521864</c:v>
                </c:pt>
                <c:pt idx="2074">
                  <c:v>20.011281385267623</c:v>
                </c:pt>
                <c:pt idx="2075">
                  <c:v>20.012915721583163</c:v>
                </c:pt>
                <c:pt idx="2076">
                  <c:v>19.876039578201723</c:v>
                </c:pt>
                <c:pt idx="2077">
                  <c:v>19.776912375267308</c:v>
                </c:pt>
                <c:pt idx="2078">
                  <c:v>19.566735371619171</c:v>
                </c:pt>
                <c:pt idx="2079">
                  <c:v>19.286585249063844</c:v>
                </c:pt>
                <c:pt idx="2080">
                  <c:v>19.029838786983237</c:v>
                </c:pt>
                <c:pt idx="2081">
                  <c:v>18.85320994677528</c:v>
                </c:pt>
                <c:pt idx="2082">
                  <c:v>19.029573557973475</c:v>
                </c:pt>
                <c:pt idx="2083">
                  <c:v>19.414473900473929</c:v>
                </c:pt>
                <c:pt idx="2084">
                  <c:v>19.803836894224442</c:v>
                </c:pt>
                <c:pt idx="2085">
                  <c:v>20.202767641886261</c:v>
                </c:pt>
                <c:pt idx="2086">
                  <c:v>20.657917912044198</c:v>
                </c:pt>
                <c:pt idx="2087">
                  <c:v>21.194132927636613</c:v>
                </c:pt>
                <c:pt idx="2088">
                  <c:v>21.524398975395759</c:v>
                </c:pt>
                <c:pt idx="2089">
                  <c:v>21.804294498219541</c:v>
                </c:pt>
                <c:pt idx="2090">
                  <c:v>21.753933253345242</c:v>
                </c:pt>
                <c:pt idx="2091">
                  <c:v>21.512683221450892</c:v>
                </c:pt>
                <c:pt idx="2092">
                  <c:v>21.1470805145558</c:v>
                </c:pt>
                <c:pt idx="2093">
                  <c:v>20.899282561332676</c:v>
                </c:pt>
                <c:pt idx="2094">
                  <c:v>20.655007552823253</c:v>
                </c:pt>
                <c:pt idx="2095">
                  <c:v>20.560958556348577</c:v>
                </c:pt>
                <c:pt idx="2096">
                  <c:v>20.314543793976785</c:v>
                </c:pt>
                <c:pt idx="2097">
                  <c:v>20.196424032952137</c:v>
                </c:pt>
                <c:pt idx="2098">
                  <c:v>20.084356748042751</c:v>
                </c:pt>
                <c:pt idx="2099">
                  <c:v>19.871907222306838</c:v>
                </c:pt>
                <c:pt idx="2100">
                  <c:v>19.60610430259629</c:v>
                </c:pt>
                <c:pt idx="2101">
                  <c:v>19.625867962455619</c:v>
                </c:pt>
                <c:pt idx="2102">
                  <c:v>19.825085932765344</c:v>
                </c:pt>
                <c:pt idx="2103">
                  <c:v>19.761842234411958</c:v>
                </c:pt>
                <c:pt idx="2104">
                  <c:v>19.682989981369754</c:v>
                </c:pt>
                <c:pt idx="2105">
                  <c:v>19.54927724093967</c:v>
                </c:pt>
                <c:pt idx="2106">
                  <c:v>19.592341618363751</c:v>
                </c:pt>
                <c:pt idx="2107">
                  <c:v>19.493658088579419</c:v>
                </c:pt>
                <c:pt idx="2108">
                  <c:v>19.523917519505503</c:v>
                </c:pt>
                <c:pt idx="2109">
                  <c:v>19.495840448370615</c:v>
                </c:pt>
                <c:pt idx="2110">
                  <c:v>19.556229996651037</c:v>
                </c:pt>
                <c:pt idx="2111">
                  <c:v>19.696652268642016</c:v>
                </c:pt>
                <c:pt idx="2112">
                  <c:v>19.505817953786345</c:v>
                </c:pt>
                <c:pt idx="2113">
                  <c:v>19.326674266970052</c:v>
                </c:pt>
                <c:pt idx="2114">
                  <c:v>19.171465611845491</c:v>
                </c:pt>
                <c:pt idx="2115">
                  <c:v>19.18382604289538</c:v>
                </c:pt>
                <c:pt idx="2116">
                  <c:v>18.964987608572411</c:v>
                </c:pt>
                <c:pt idx="2117">
                  <c:v>18.793551771385765</c:v>
                </c:pt>
                <c:pt idx="2118">
                  <c:v>18.599430870695304</c:v>
                </c:pt>
                <c:pt idx="2119">
                  <c:v>18.390840266417268</c:v>
                </c:pt>
                <c:pt idx="2120">
                  <c:v>18.29263805887998</c:v>
                </c:pt>
                <c:pt idx="2121">
                  <c:v>18.23243870657549</c:v>
                </c:pt>
                <c:pt idx="2122">
                  <c:v>18.315387234913981</c:v>
                </c:pt>
                <c:pt idx="2123">
                  <c:v>18.656695251499876</c:v>
                </c:pt>
                <c:pt idx="2124">
                  <c:v>19.009032583582066</c:v>
                </c:pt>
                <c:pt idx="2125">
                  <c:v>19.164108904033494</c:v>
                </c:pt>
                <c:pt idx="2126">
                  <c:v>19.284303884692505</c:v>
                </c:pt>
                <c:pt idx="2127">
                  <c:v>19.450776965720308</c:v>
                </c:pt>
                <c:pt idx="2128">
                  <c:v>19.747345780307036</c:v>
                </c:pt>
                <c:pt idx="2129">
                  <c:v>19.980610996105259</c:v>
                </c:pt>
                <c:pt idx="2130">
                  <c:v>20.045491457853075</c:v>
                </c:pt>
                <c:pt idx="2131">
                  <c:v>19.87229547165084</c:v>
                </c:pt>
                <c:pt idx="2132">
                  <c:v>19.78040211003713</c:v>
                </c:pt>
                <c:pt idx="2133">
                  <c:v>19.79992549627778</c:v>
                </c:pt>
                <c:pt idx="2134">
                  <c:v>19.851549327163973</c:v>
                </c:pt>
                <c:pt idx="2135">
                  <c:v>19.952155405342708</c:v>
                </c:pt>
                <c:pt idx="2136">
                  <c:v>20.182920503227276</c:v>
                </c:pt>
                <c:pt idx="2137">
                  <c:v>20.434563014520638</c:v>
                </c:pt>
                <c:pt idx="2138">
                  <c:v>20.469631690817966</c:v>
                </c:pt>
                <c:pt idx="2139">
                  <c:v>20.570669426496437</c:v>
                </c:pt>
                <c:pt idx="2140">
                  <c:v>20.597815056901798</c:v>
                </c:pt>
                <c:pt idx="2141">
                  <c:v>20.352091001547983</c:v>
                </c:pt>
                <c:pt idx="2142">
                  <c:v>20.083035344334974</c:v>
                </c:pt>
                <c:pt idx="2143">
                  <c:v>19.732709921535275</c:v>
                </c:pt>
                <c:pt idx="2144">
                  <c:v>19.382774236521414</c:v>
                </c:pt>
                <c:pt idx="2145">
                  <c:v>19.379403205270524</c:v>
                </c:pt>
                <c:pt idx="2146">
                  <c:v>19.360205903903488</c:v>
                </c:pt>
                <c:pt idx="2147">
                  <c:v>19.544910727864501</c:v>
                </c:pt>
                <c:pt idx="2148">
                  <c:v>19.59941038197417</c:v>
                </c:pt>
                <c:pt idx="2149">
                  <c:v>19.79778188921771</c:v>
                </c:pt>
                <c:pt idx="2150">
                  <c:v>20.007614541726827</c:v>
                </c:pt>
                <c:pt idx="2151">
                  <c:v>20.158448043904269</c:v>
                </c:pt>
                <c:pt idx="2152">
                  <c:v>20.257413569367699</c:v>
                </c:pt>
                <c:pt idx="2153">
                  <c:v>20.115363266941113</c:v>
                </c:pt>
                <c:pt idx="2154">
                  <c:v>19.707920566896853</c:v>
                </c:pt>
                <c:pt idx="2155">
                  <c:v>19.322296511992626</c:v>
                </c:pt>
                <c:pt idx="2156">
                  <c:v>19.309206000911324</c:v>
                </c:pt>
                <c:pt idx="2157">
                  <c:v>19.393346963741141</c:v>
                </c:pt>
                <c:pt idx="2158">
                  <c:v>19.553374457456332</c:v>
                </c:pt>
                <c:pt idx="2159">
                  <c:v>19.734565995519706</c:v>
                </c:pt>
                <c:pt idx="2160">
                  <c:v>19.815558712910807</c:v>
                </c:pt>
                <c:pt idx="2161">
                  <c:v>19.760963113438322</c:v>
                </c:pt>
                <c:pt idx="2162">
                  <c:v>19.579343058486661</c:v>
                </c:pt>
                <c:pt idx="2163">
                  <c:v>19.449793096029676</c:v>
                </c:pt>
                <c:pt idx="2164">
                  <c:v>19.405601902510465</c:v>
                </c:pt>
                <c:pt idx="2165">
                  <c:v>19.425332905211761</c:v>
                </c:pt>
                <c:pt idx="2166">
                  <c:v>19.533507824379601</c:v>
                </c:pt>
                <c:pt idx="2167">
                  <c:v>19.616721568238923</c:v>
                </c:pt>
                <c:pt idx="2168">
                  <c:v>19.651487906361854</c:v>
                </c:pt>
                <c:pt idx="2169">
                  <c:v>19.774863575710445</c:v>
                </c:pt>
                <c:pt idx="2170">
                  <c:v>20.108468284798857</c:v>
                </c:pt>
                <c:pt idx="2171">
                  <c:v>20.417708305207441</c:v>
                </c:pt>
                <c:pt idx="2172">
                  <c:v>20.537572914185642</c:v>
                </c:pt>
                <c:pt idx="2173">
                  <c:v>20.690380142464253</c:v>
                </c:pt>
                <c:pt idx="2174">
                  <c:v>20.834503355769151</c:v>
                </c:pt>
                <c:pt idx="2175">
                  <c:v>21.028667834306088</c:v>
                </c:pt>
                <c:pt idx="2176">
                  <c:v>21.182343296101852</c:v>
                </c:pt>
                <c:pt idx="2177">
                  <c:v>21.133512067535406</c:v>
                </c:pt>
                <c:pt idx="2178">
                  <c:v>21.292291314586237</c:v>
                </c:pt>
                <c:pt idx="2179">
                  <c:v>21.750073044318604</c:v>
                </c:pt>
                <c:pt idx="2180">
                  <c:v>22.332638095247891</c:v>
                </c:pt>
                <c:pt idx="2181">
                  <c:v>22.841713658155324</c:v>
                </c:pt>
                <c:pt idx="2182">
                  <c:v>22.935535338644332</c:v>
                </c:pt>
                <c:pt idx="2183">
                  <c:v>22.727713391780195</c:v>
                </c:pt>
                <c:pt idx="2184">
                  <c:v>22.223337411465174</c:v>
                </c:pt>
                <c:pt idx="2185">
                  <c:v>21.912906683456931</c:v>
                </c:pt>
                <c:pt idx="2186">
                  <c:v>21.551115899023614</c:v>
                </c:pt>
                <c:pt idx="2187">
                  <c:v>21.161107785891886</c:v>
                </c:pt>
                <c:pt idx="2188">
                  <c:v>20.795764110479777</c:v>
                </c:pt>
                <c:pt idx="2189">
                  <c:v>20.561167391816848</c:v>
                </c:pt>
                <c:pt idx="2190">
                  <c:v>20.730144068406574</c:v>
                </c:pt>
                <c:pt idx="2191">
                  <c:v>20.783601354403853</c:v>
                </c:pt>
                <c:pt idx="2192">
                  <c:v>20.874099311003913</c:v>
                </c:pt>
                <c:pt idx="2193">
                  <c:v>20.926421077169731</c:v>
                </c:pt>
                <c:pt idx="2194">
                  <c:v>20.857041219138935</c:v>
                </c:pt>
                <c:pt idx="2195">
                  <c:v>20.519190891250226</c:v>
                </c:pt>
                <c:pt idx="2196">
                  <c:v>20.388922296861548</c:v>
                </c:pt>
                <c:pt idx="2197">
                  <c:v>20.358178713755247</c:v>
                </c:pt>
                <c:pt idx="2198">
                  <c:v>20.46031860287388</c:v>
                </c:pt>
                <c:pt idx="2199">
                  <c:v>20.610902897676038</c:v>
                </c:pt>
                <c:pt idx="2200">
                  <c:v>20.767455176497062</c:v>
                </c:pt>
                <c:pt idx="2201">
                  <c:v>20.933080013699737</c:v>
                </c:pt>
                <c:pt idx="2202">
                  <c:v>21.108238838538806</c:v>
                </c:pt>
                <c:pt idx="2203">
                  <c:v>21.272406187609111</c:v>
                </c:pt>
                <c:pt idx="2204">
                  <c:v>21.296078748893002</c:v>
                </c:pt>
                <c:pt idx="2205">
                  <c:v>21.361216870646896</c:v>
                </c:pt>
                <c:pt idx="2206">
                  <c:v>21.122052293764902</c:v>
                </c:pt>
                <c:pt idx="2207">
                  <c:v>20.848424931362388</c:v>
                </c:pt>
                <c:pt idx="2208">
                  <c:v>20.517223739760833</c:v>
                </c:pt>
                <c:pt idx="2209">
                  <c:v>20.163848416691017</c:v>
                </c:pt>
                <c:pt idx="2210">
                  <c:v>20.062441268377448</c:v>
                </c:pt>
                <c:pt idx="2211">
                  <c:v>19.934552453487971</c:v>
                </c:pt>
                <c:pt idx="2212">
                  <c:v>20.072404780770263</c:v>
                </c:pt>
                <c:pt idx="2213">
                  <c:v>20.142746908916958</c:v>
                </c:pt>
                <c:pt idx="2214">
                  <c:v>20.174156440391382</c:v>
                </c:pt>
                <c:pt idx="2215">
                  <c:v>20.284398339430307</c:v>
                </c:pt>
                <c:pt idx="2216">
                  <c:v>20.37223105323422</c:v>
                </c:pt>
                <c:pt idx="2217">
                  <c:v>20.35855290917943</c:v>
                </c:pt>
                <c:pt idx="2218">
                  <c:v>20.549353958665609</c:v>
                </c:pt>
                <c:pt idx="2219">
                  <c:v>20.747702616627912</c:v>
                </c:pt>
                <c:pt idx="2220">
                  <c:v>20.905003253344937</c:v>
                </c:pt>
                <c:pt idx="2221">
                  <c:v>21.097528282348744</c:v>
                </c:pt>
                <c:pt idx="2222">
                  <c:v>21.194633182269783</c:v>
                </c:pt>
                <c:pt idx="2223">
                  <c:v>21.011381305582695</c:v>
                </c:pt>
                <c:pt idx="2224">
                  <c:v>20.930068514948616</c:v>
                </c:pt>
                <c:pt idx="2225">
                  <c:v>20.855121347337597</c:v>
                </c:pt>
                <c:pt idx="2226">
                  <c:v>20.724401704677298</c:v>
                </c:pt>
                <c:pt idx="2227">
                  <c:v>20.682392903998924</c:v>
                </c:pt>
                <c:pt idx="2228">
                  <c:v>20.710953622793678</c:v>
                </c:pt>
                <c:pt idx="2229">
                  <c:v>20.955489801230915</c:v>
                </c:pt>
                <c:pt idx="2230">
                  <c:v>21.188001867569366</c:v>
                </c:pt>
                <c:pt idx="2231">
                  <c:v>21.225888151941351</c:v>
                </c:pt>
                <c:pt idx="2232">
                  <c:v>21.116984923403798</c:v>
                </c:pt>
                <c:pt idx="2233">
                  <c:v>20.958873337803407</c:v>
                </c:pt>
                <c:pt idx="2234">
                  <c:v>20.990361888251144</c:v>
                </c:pt>
                <c:pt idx="2235">
                  <c:v>21.12928960342186</c:v>
                </c:pt>
                <c:pt idx="2236">
                  <c:v>21.526477114461876</c:v>
                </c:pt>
                <c:pt idx="2237">
                  <c:v>21.77580291543595</c:v>
                </c:pt>
                <c:pt idx="2238">
                  <c:v>21.820821828800103</c:v>
                </c:pt>
                <c:pt idx="2239">
                  <c:v>21.791881363787823</c:v>
                </c:pt>
                <c:pt idx="2240">
                  <c:v>21.50304999273067</c:v>
                </c:pt>
                <c:pt idx="2241">
                  <c:v>21.150241708501998</c:v>
                </c:pt>
                <c:pt idx="2242">
                  <c:v>20.859022600862431</c:v>
                </c:pt>
                <c:pt idx="2243">
                  <c:v>20.724932441404352</c:v>
                </c:pt>
                <c:pt idx="2244">
                  <c:v>20.569396161678359</c:v>
                </c:pt>
                <c:pt idx="2245">
                  <c:v>20.401656070351226</c:v>
                </c:pt>
                <c:pt idx="2246">
                  <c:v>20.443012529331622</c:v>
                </c:pt>
                <c:pt idx="2247">
                  <c:v>20.435258171218941</c:v>
                </c:pt>
                <c:pt idx="2248">
                  <c:v>20.74668906532969</c:v>
                </c:pt>
                <c:pt idx="2249">
                  <c:v>20.809389214267778</c:v>
                </c:pt>
                <c:pt idx="2250">
                  <c:v>20.905528865202523</c:v>
                </c:pt>
                <c:pt idx="2251">
                  <c:v>20.847766349161184</c:v>
                </c:pt>
                <c:pt idx="2252">
                  <c:v>20.841156106593544</c:v>
                </c:pt>
                <c:pt idx="2253">
                  <c:v>20.909702996073694</c:v>
                </c:pt>
                <c:pt idx="2254">
                  <c:v>21.071432745182424</c:v>
                </c:pt>
                <c:pt idx="2255">
                  <c:v>21.257352778755308</c:v>
                </c:pt>
                <c:pt idx="2256">
                  <c:v>21.21652994964445</c:v>
                </c:pt>
                <c:pt idx="2257">
                  <c:v>21.435736719422284</c:v>
                </c:pt>
                <c:pt idx="2258">
                  <c:v>21.610288686233091</c:v>
                </c:pt>
                <c:pt idx="2259">
                  <c:v>21.63647169006757</c:v>
                </c:pt>
                <c:pt idx="2260">
                  <c:v>21.5575563171769</c:v>
                </c:pt>
                <c:pt idx="2261">
                  <c:v>21.477042054755259</c:v>
                </c:pt>
                <c:pt idx="2262">
                  <c:v>21.567639885070015</c:v>
                </c:pt>
                <c:pt idx="2263">
                  <c:v>21.96730825799472</c:v>
                </c:pt>
                <c:pt idx="2264">
                  <c:v>22.23163867906991</c:v>
                </c:pt>
                <c:pt idx="2265">
                  <c:v>22.376225542973305</c:v>
                </c:pt>
                <c:pt idx="2266">
                  <c:v>22.624955406776213</c:v>
                </c:pt>
                <c:pt idx="2267">
                  <c:v>22.576939440396878</c:v>
                </c:pt>
                <c:pt idx="2268">
                  <c:v>22.489477750613908</c:v>
                </c:pt>
                <c:pt idx="2269">
                  <c:v>22.420293963641239</c:v>
                </c:pt>
                <c:pt idx="2270">
                  <c:v>22.300562012681418</c:v>
                </c:pt>
                <c:pt idx="2271">
                  <c:v>22.15475643277199</c:v>
                </c:pt>
                <c:pt idx="2272">
                  <c:v>22.040311271186777</c:v>
                </c:pt>
                <c:pt idx="2273">
                  <c:v>21.981335759893788</c:v>
                </c:pt>
                <c:pt idx="2274">
                  <c:v>21.768233468246205</c:v>
                </c:pt>
                <c:pt idx="2275">
                  <c:v>21.515569115477753</c:v>
                </c:pt>
                <c:pt idx="2276">
                  <c:v>21.577089580242191</c:v>
                </c:pt>
                <c:pt idx="2277">
                  <c:v>21.627217349973908</c:v>
                </c:pt>
                <c:pt idx="2278">
                  <c:v>21.481907119810913</c:v>
                </c:pt>
                <c:pt idx="2279">
                  <c:v>21.316290753348948</c:v>
                </c:pt>
                <c:pt idx="2280">
                  <c:v>21.370896173540167</c:v>
                </c:pt>
                <c:pt idx="2281">
                  <c:v>21.597658013867576</c:v>
                </c:pt>
                <c:pt idx="2282">
                  <c:v>21.756097281500974</c:v>
                </c:pt>
                <c:pt idx="2283">
                  <c:v>21.893148049598395</c:v>
                </c:pt>
                <c:pt idx="2284">
                  <c:v>21.855303467484053</c:v>
                </c:pt>
                <c:pt idx="2285">
                  <c:v>21.817516369431385</c:v>
                </c:pt>
                <c:pt idx="2286">
                  <c:v>21.731773128162324</c:v>
                </c:pt>
                <c:pt idx="2287">
                  <c:v>21.700756980360957</c:v>
                </c:pt>
                <c:pt idx="2288">
                  <c:v>21.680667021607334</c:v>
                </c:pt>
                <c:pt idx="2289">
                  <c:v>21.395006479050462</c:v>
                </c:pt>
                <c:pt idx="2290">
                  <c:v>21.281434413548801</c:v>
                </c:pt>
                <c:pt idx="2291">
                  <c:v>21.209721938290446</c:v>
                </c:pt>
                <c:pt idx="2292">
                  <c:v>21.061609958461229</c:v>
                </c:pt>
                <c:pt idx="2293">
                  <c:v>20.818999614490263</c:v>
                </c:pt>
                <c:pt idx="2294">
                  <c:v>20.602161551228818</c:v>
                </c:pt>
                <c:pt idx="2295">
                  <c:v>20.348651019125775</c:v>
                </c:pt>
                <c:pt idx="2296">
                  <c:v>20.137378977262323</c:v>
                </c:pt>
                <c:pt idx="2297">
                  <c:v>19.952207320519584</c:v>
                </c:pt>
                <c:pt idx="2298">
                  <c:v>19.817326688645146</c:v>
                </c:pt>
                <c:pt idx="2299">
                  <c:v>19.75934416353974</c:v>
                </c:pt>
                <c:pt idx="2300">
                  <c:v>19.810464350165351</c:v>
                </c:pt>
                <c:pt idx="2301">
                  <c:v>19.969099302955247</c:v>
                </c:pt>
                <c:pt idx="2302">
                  <c:v>19.892743712069585</c:v>
                </c:pt>
                <c:pt idx="2303">
                  <c:v>19.818443981852322</c:v>
                </c:pt>
                <c:pt idx="2304">
                  <c:v>19.906888522127854</c:v>
                </c:pt>
                <c:pt idx="2305">
                  <c:v>19.972959464618608</c:v>
                </c:pt>
                <c:pt idx="2306">
                  <c:v>19.855043555093726</c:v>
                </c:pt>
                <c:pt idx="2307">
                  <c:v>19.742258428178474</c:v>
                </c:pt>
                <c:pt idx="2308">
                  <c:v>19.596533809609689</c:v>
                </c:pt>
                <c:pt idx="2309">
                  <c:v>19.673914883174781</c:v>
                </c:pt>
                <c:pt idx="2310">
                  <c:v>19.746895805505407</c:v>
                </c:pt>
                <c:pt idx="2311">
                  <c:v>19.53189301875997</c:v>
                </c:pt>
                <c:pt idx="2312">
                  <c:v>19.277571828490224</c:v>
                </c:pt>
                <c:pt idx="2313">
                  <c:v>19.184734719918865</c:v>
                </c:pt>
                <c:pt idx="2314">
                  <c:v>19.062148597282143</c:v>
                </c:pt>
                <c:pt idx="2315">
                  <c:v>19.023093960158999</c:v>
                </c:pt>
                <c:pt idx="2316">
                  <c:v>19.161563487048728</c:v>
                </c:pt>
                <c:pt idx="2317">
                  <c:v>19.263254949876043</c:v>
                </c:pt>
                <c:pt idx="2318">
                  <c:v>19.257648499891079</c:v>
                </c:pt>
                <c:pt idx="2319">
                  <c:v>19.42020134705659</c:v>
                </c:pt>
                <c:pt idx="2320">
                  <c:v>19.684756031852004</c:v>
                </c:pt>
                <c:pt idx="2321">
                  <c:v>19.814052158477335</c:v>
                </c:pt>
                <c:pt idx="2322">
                  <c:v>19.740560762004442</c:v>
                </c:pt>
                <c:pt idx="2323">
                  <c:v>19.868910067542803</c:v>
                </c:pt>
                <c:pt idx="2324">
                  <c:v>20.068263957404326</c:v>
                </c:pt>
                <c:pt idx="2325">
                  <c:v>20.055422132849802</c:v>
                </c:pt>
                <c:pt idx="2326">
                  <c:v>19.931998646986745</c:v>
                </c:pt>
                <c:pt idx="2327">
                  <c:v>19.856019164358482</c:v>
                </c:pt>
                <c:pt idx="2328">
                  <c:v>19.971327113261108</c:v>
                </c:pt>
                <c:pt idx="2329">
                  <c:v>20.059915422127109</c:v>
                </c:pt>
                <c:pt idx="2330">
                  <c:v>20.106612964604878</c:v>
                </c:pt>
                <c:pt idx="2331">
                  <c:v>20.252602750264199</c:v>
                </c:pt>
                <c:pt idx="2332">
                  <c:v>20.30921595856104</c:v>
                </c:pt>
                <c:pt idx="2333">
                  <c:v>20.369420856440211</c:v>
                </c:pt>
                <c:pt idx="2334">
                  <c:v>20.467521127645082</c:v>
                </c:pt>
                <c:pt idx="2335">
                  <c:v>20.611824254055659</c:v>
                </c:pt>
                <c:pt idx="2336">
                  <c:v>20.493067054508028</c:v>
                </c:pt>
                <c:pt idx="2337">
                  <c:v>20.413391216136681</c:v>
                </c:pt>
                <c:pt idx="2338">
                  <c:v>20.285515751153337</c:v>
                </c:pt>
                <c:pt idx="2339">
                  <c:v>20.108638938619407</c:v>
                </c:pt>
                <c:pt idx="2340">
                  <c:v>20.008023921154358</c:v>
                </c:pt>
                <c:pt idx="2341">
                  <c:v>19.916554697363061</c:v>
                </c:pt>
                <c:pt idx="2342">
                  <c:v>19.952983873636349</c:v>
                </c:pt>
                <c:pt idx="2343">
                  <c:v>20.088710755629698</c:v>
                </c:pt>
                <c:pt idx="2344">
                  <c:v>19.918140349743688</c:v>
                </c:pt>
                <c:pt idx="2345">
                  <c:v>19.690441156737894</c:v>
                </c:pt>
                <c:pt idx="2346">
                  <c:v>19.350388076631486</c:v>
                </c:pt>
                <c:pt idx="2347">
                  <c:v>19.17920462428178</c:v>
                </c:pt>
                <c:pt idx="2348">
                  <c:v>19.048351974485517</c:v>
                </c:pt>
                <c:pt idx="2349">
                  <c:v>18.977883908684365</c:v>
                </c:pt>
                <c:pt idx="2350">
                  <c:v>19.037611299399661</c:v>
                </c:pt>
                <c:pt idx="2351">
                  <c:v>19.09349447119553</c:v>
                </c:pt>
                <c:pt idx="2352">
                  <c:v>19.023698554512467</c:v>
                </c:pt>
                <c:pt idx="2353">
                  <c:v>18.953408232096411</c:v>
                </c:pt>
                <c:pt idx="2354">
                  <c:v>18.697418377321295</c:v>
                </c:pt>
                <c:pt idx="2355">
                  <c:v>18.58528806231395</c:v>
                </c:pt>
                <c:pt idx="2356">
                  <c:v>18.787416313057147</c:v>
                </c:pt>
                <c:pt idx="2357">
                  <c:v>19.085623316523794</c:v>
                </c:pt>
                <c:pt idx="2358">
                  <c:v>19.33880153524256</c:v>
                </c:pt>
                <c:pt idx="2359">
                  <c:v>19.431096048525763</c:v>
                </c:pt>
                <c:pt idx="2360">
                  <c:v>19.412878826913307</c:v>
                </c:pt>
                <c:pt idx="2361">
                  <c:v>19.39411878637577</c:v>
                </c:pt>
                <c:pt idx="2362">
                  <c:v>19.301930310433267</c:v>
                </c:pt>
                <c:pt idx="2363">
                  <c:v>19.259395592921507</c:v>
                </c:pt>
                <c:pt idx="2364">
                  <c:v>19.088116346541035</c:v>
                </c:pt>
                <c:pt idx="2365">
                  <c:v>19.005362003225418</c:v>
                </c:pt>
                <c:pt idx="2366">
                  <c:v>19.01587423746788</c:v>
                </c:pt>
                <c:pt idx="2367">
                  <c:v>19.043827240984619</c:v>
                </c:pt>
                <c:pt idx="2368">
                  <c:v>19.242473654928887</c:v>
                </c:pt>
                <c:pt idx="2369">
                  <c:v>19.47437283071919</c:v>
                </c:pt>
                <c:pt idx="2370">
                  <c:v>19.642296945297353</c:v>
                </c:pt>
                <c:pt idx="2371">
                  <c:v>19.855949462051967</c:v>
                </c:pt>
                <c:pt idx="2372">
                  <c:v>20.104518825735081</c:v>
                </c:pt>
                <c:pt idx="2373">
                  <c:v>20.493390716986017</c:v>
                </c:pt>
                <c:pt idx="2374">
                  <c:v>20.7336349820499</c:v>
                </c:pt>
                <c:pt idx="2375">
                  <c:v>20.672453840923925</c:v>
                </c:pt>
                <c:pt idx="2376">
                  <c:v>20.558316273830684</c:v>
                </c:pt>
                <c:pt idx="2377">
                  <c:v>20.509590002271487</c:v>
                </c:pt>
                <c:pt idx="2378">
                  <c:v>20.446928545026015</c:v>
                </c:pt>
                <c:pt idx="2379">
                  <c:v>20.393891312175406</c:v>
                </c:pt>
                <c:pt idx="2380">
                  <c:v>20.447919828549015</c:v>
                </c:pt>
                <c:pt idx="2381">
                  <c:v>20.633228422385788</c:v>
                </c:pt>
                <c:pt idx="2382">
                  <c:v>20.839283533450871</c:v>
                </c:pt>
                <c:pt idx="2383">
                  <c:v>20.995214191219755</c:v>
                </c:pt>
                <c:pt idx="2384">
                  <c:v>21.175328662807814</c:v>
                </c:pt>
                <c:pt idx="2385">
                  <c:v>21.337652847540326</c:v>
                </c:pt>
                <c:pt idx="2386">
                  <c:v>21.396376994814748</c:v>
                </c:pt>
                <c:pt idx="2387">
                  <c:v>21.324191055565397</c:v>
                </c:pt>
                <c:pt idx="2388">
                  <c:v>21.281301706795919</c:v>
                </c:pt>
                <c:pt idx="2389">
                  <c:v>21.273148992478966</c:v>
                </c:pt>
                <c:pt idx="2390">
                  <c:v>21.199463406169809</c:v>
                </c:pt>
                <c:pt idx="2391">
                  <c:v>20.987534637381742</c:v>
                </c:pt>
                <c:pt idx="2392">
                  <c:v>20.643934372202661</c:v>
                </c:pt>
                <c:pt idx="2393">
                  <c:v>20.101192580956486</c:v>
                </c:pt>
                <c:pt idx="2394">
                  <c:v>19.576251493971299</c:v>
                </c:pt>
                <c:pt idx="2395">
                  <c:v>19.199153525206828</c:v>
                </c:pt>
                <c:pt idx="2396">
                  <c:v>18.999913114285388</c:v>
                </c:pt>
                <c:pt idx="2397">
                  <c:v>19.046575823745258</c:v>
                </c:pt>
                <c:pt idx="2398">
                  <c:v>19.13417929395791</c:v>
                </c:pt>
                <c:pt idx="2399">
                  <c:v>19.24864876786528</c:v>
                </c:pt>
                <c:pt idx="2400">
                  <c:v>19.382789872792515</c:v>
                </c:pt>
                <c:pt idx="2401">
                  <c:v>19.43599582636654</c:v>
                </c:pt>
                <c:pt idx="2402">
                  <c:v>19.464178467503338</c:v>
                </c:pt>
                <c:pt idx="2403">
                  <c:v>19.32854110292509</c:v>
                </c:pt>
                <c:pt idx="2404">
                  <c:v>19.138273466621307</c:v>
                </c:pt>
                <c:pt idx="2405">
                  <c:v>19.151443812512895</c:v>
                </c:pt>
                <c:pt idx="2406">
                  <c:v>19.234365001325902</c:v>
                </c:pt>
                <c:pt idx="2407">
                  <c:v>19.205527567846399</c:v>
                </c:pt>
                <c:pt idx="2408">
                  <c:v>19.238922421939247</c:v>
                </c:pt>
                <c:pt idx="2409">
                  <c:v>19.151081173117731</c:v>
                </c:pt>
                <c:pt idx="2410">
                  <c:v>19.156361313654394</c:v>
                </c:pt>
                <c:pt idx="2411">
                  <c:v>19.403851839255733</c:v>
                </c:pt>
                <c:pt idx="2412">
                  <c:v>19.68040984466111</c:v>
                </c:pt>
                <c:pt idx="2413">
                  <c:v>19.926889050935472</c:v>
                </c:pt>
                <c:pt idx="2414">
                  <c:v>20.048076934992267</c:v>
                </c:pt>
                <c:pt idx="2415">
                  <c:v>20.265566843840695</c:v>
                </c:pt>
                <c:pt idx="2416">
                  <c:v>20.454749755022117</c:v>
                </c:pt>
                <c:pt idx="2417">
                  <c:v>20.43724687961404</c:v>
                </c:pt>
                <c:pt idx="2418">
                  <c:v>20.57082236377984</c:v>
                </c:pt>
                <c:pt idx="2419">
                  <c:v>20.60852947941088</c:v>
                </c:pt>
                <c:pt idx="2420">
                  <c:v>20.631525446072427</c:v>
                </c:pt>
                <c:pt idx="2421">
                  <c:v>20.68388707251717</c:v>
                </c:pt>
                <c:pt idx="2422">
                  <c:v>20.71230949434754</c:v>
                </c:pt>
                <c:pt idx="2423">
                  <c:v>20.562684412606846</c:v>
                </c:pt>
                <c:pt idx="2424">
                  <c:v>20.302404540909048</c:v>
                </c:pt>
                <c:pt idx="2425">
                  <c:v>20.133782833045025</c:v>
                </c:pt>
                <c:pt idx="2426">
                  <c:v>20.036125627753353</c:v>
                </c:pt>
                <c:pt idx="2427">
                  <c:v>20.106686903637087</c:v>
                </c:pt>
                <c:pt idx="2428">
                  <c:v>20.053661119957653</c:v>
                </c:pt>
                <c:pt idx="2429">
                  <c:v>19.989907269572633</c:v>
                </c:pt>
                <c:pt idx="2430">
                  <c:v>19.847288592788889</c:v>
                </c:pt>
                <c:pt idx="2431">
                  <c:v>19.7664179541419</c:v>
                </c:pt>
                <c:pt idx="2432">
                  <c:v>19.844166756607816</c:v>
                </c:pt>
                <c:pt idx="2433">
                  <c:v>19.942610923984802</c:v>
                </c:pt>
                <c:pt idx="2434">
                  <c:v>20.058304979164294</c:v>
                </c:pt>
                <c:pt idx="2435">
                  <c:v>19.976214794192991</c:v>
                </c:pt>
                <c:pt idx="2436">
                  <c:v>19.874525116801991</c:v>
                </c:pt>
                <c:pt idx="2437">
                  <c:v>19.783600351463161</c:v>
                </c:pt>
                <c:pt idx="2438">
                  <c:v>19.648833676673657</c:v>
                </c:pt>
                <c:pt idx="2439">
                  <c:v>19.620793149615547</c:v>
                </c:pt>
                <c:pt idx="2440">
                  <c:v>19.598738533074446</c:v>
                </c:pt>
                <c:pt idx="2441">
                  <c:v>19.653074493173303</c:v>
                </c:pt>
                <c:pt idx="2442">
                  <c:v>19.773680108806492</c:v>
                </c:pt>
                <c:pt idx="2443">
                  <c:v>20.013121751466866</c:v>
                </c:pt>
                <c:pt idx="2444">
                  <c:v>20.160747921427618</c:v>
                </c:pt>
                <c:pt idx="2445">
                  <c:v>20.303707589561746</c:v>
                </c:pt>
                <c:pt idx="2446">
                  <c:v>20.357849872261578</c:v>
                </c:pt>
                <c:pt idx="2447">
                  <c:v>20.242134624641793</c:v>
                </c:pt>
                <c:pt idx="2448">
                  <c:v>20.150051187765275</c:v>
                </c:pt>
                <c:pt idx="2449">
                  <c:v>19.908143671143506</c:v>
                </c:pt>
                <c:pt idx="2450">
                  <c:v>19.944512192957127</c:v>
                </c:pt>
                <c:pt idx="2451">
                  <c:v>19.817450307781339</c:v>
                </c:pt>
                <c:pt idx="2452">
                  <c:v>19.650058058081139</c:v>
                </c:pt>
                <c:pt idx="2453">
                  <c:v>19.697922872872141</c:v>
                </c:pt>
                <c:pt idx="2454">
                  <c:v>19.759401097007309</c:v>
                </c:pt>
                <c:pt idx="2455">
                  <c:v>19.734438662565797</c:v>
                </c:pt>
                <c:pt idx="2456">
                  <c:v>19.44233773118232</c:v>
                </c:pt>
                <c:pt idx="2457">
                  <c:v>19.35702914663548</c:v>
                </c:pt>
                <c:pt idx="2458">
                  <c:v>19.285350427243195</c:v>
                </c:pt>
                <c:pt idx="2459">
                  <c:v>19.266893405027989</c:v>
                </c:pt>
                <c:pt idx="2460">
                  <c:v>19.370778115669648</c:v>
                </c:pt>
                <c:pt idx="2461">
                  <c:v>19.37227075979963</c:v>
                </c:pt>
                <c:pt idx="2462">
                  <c:v>19.376956162194546</c:v>
                </c:pt>
                <c:pt idx="2463">
                  <c:v>19.48763189472589</c:v>
                </c:pt>
                <c:pt idx="2464">
                  <c:v>19.687698281634301</c:v>
                </c:pt>
                <c:pt idx="2465">
                  <c:v>20.054072613051595</c:v>
                </c:pt>
                <c:pt idx="2466">
                  <c:v>20.344964766595453</c:v>
                </c:pt>
                <c:pt idx="2467">
                  <c:v>20.481470710861991</c:v>
                </c:pt>
                <c:pt idx="2468">
                  <c:v>20.501411819155678</c:v>
                </c:pt>
                <c:pt idx="2469">
                  <c:v>20.612666971101625</c:v>
                </c:pt>
                <c:pt idx="2470">
                  <c:v>20.700295533761988</c:v>
                </c:pt>
                <c:pt idx="2471">
                  <c:v>20.817837057808067</c:v>
                </c:pt>
                <c:pt idx="2472">
                  <c:v>20.979838108166863</c:v>
                </c:pt>
                <c:pt idx="2473">
                  <c:v>20.971514294549408</c:v>
                </c:pt>
                <c:pt idx="2474">
                  <c:v>20.952306666010891</c:v>
                </c:pt>
                <c:pt idx="2475">
                  <c:v>20.803168027269585</c:v>
                </c:pt>
                <c:pt idx="2476">
                  <c:v>20.449325399680571</c:v>
                </c:pt>
                <c:pt idx="2477">
                  <c:v>20.189219766995372</c:v>
                </c:pt>
                <c:pt idx="2478">
                  <c:v>19.874892365117308</c:v>
                </c:pt>
                <c:pt idx="2479">
                  <c:v>19.659135167698174</c:v>
                </c:pt>
                <c:pt idx="2480">
                  <c:v>19.390382544881053</c:v>
                </c:pt>
                <c:pt idx="2481">
                  <c:v>19.095326408469703</c:v>
                </c:pt>
                <c:pt idx="2482">
                  <c:v>18.880164038204807</c:v>
                </c:pt>
                <c:pt idx="2483">
                  <c:v>18.961469994371303</c:v>
                </c:pt>
                <c:pt idx="2484">
                  <c:v>18.915508574131184</c:v>
                </c:pt>
                <c:pt idx="2485">
                  <c:v>18.860491860665181</c:v>
                </c:pt>
                <c:pt idx="2486">
                  <c:v>18.709008278229909</c:v>
                </c:pt>
                <c:pt idx="2487">
                  <c:v>18.534952865613711</c:v>
                </c:pt>
                <c:pt idx="2488">
                  <c:v>18.39876019855949</c:v>
                </c:pt>
                <c:pt idx="2489">
                  <c:v>18.171078154039161</c:v>
                </c:pt>
                <c:pt idx="2490">
                  <c:v>18.080906507699844</c:v>
                </c:pt>
                <c:pt idx="2491">
                  <c:v>17.951553320557188</c:v>
                </c:pt>
                <c:pt idx="2492">
                  <c:v>17.723474926803931</c:v>
                </c:pt>
                <c:pt idx="2493">
                  <c:v>17.614606632966538</c:v>
                </c:pt>
                <c:pt idx="2494">
                  <c:v>17.408463475089071</c:v>
                </c:pt>
                <c:pt idx="2495">
                  <c:v>17.412491009193246</c:v>
                </c:pt>
                <c:pt idx="2496">
                  <c:v>17.3178004877673</c:v>
                </c:pt>
                <c:pt idx="2497">
                  <c:v>17.124817873365622</c:v>
                </c:pt>
                <c:pt idx="2498">
                  <c:v>16.933445743661096</c:v>
                </c:pt>
                <c:pt idx="2499">
                  <c:v>17.03131381618638</c:v>
                </c:pt>
                <c:pt idx="2500">
                  <c:v>17.298832497761353</c:v>
                </c:pt>
                <c:pt idx="2501">
                  <c:v>17.40349621527718</c:v>
                </c:pt>
                <c:pt idx="2502">
                  <c:v>17.377414411239979</c:v>
                </c:pt>
                <c:pt idx="2503">
                  <c:v>17.344737568423522</c:v>
                </c:pt>
                <c:pt idx="2504">
                  <c:v>17.307102065648895</c:v>
                </c:pt>
                <c:pt idx="2505">
                  <c:v>17.501928668185286</c:v>
                </c:pt>
                <c:pt idx="2506">
                  <c:v>17.957490320107024</c:v>
                </c:pt>
                <c:pt idx="2507">
                  <c:v>18.333243174519026</c:v>
                </c:pt>
                <c:pt idx="2508">
                  <c:v>18.342858516875882</c:v>
                </c:pt>
                <c:pt idx="2509">
                  <c:v>18.18892689469801</c:v>
                </c:pt>
                <c:pt idx="2510">
                  <c:v>17.876832617037049</c:v>
                </c:pt>
                <c:pt idx="2511">
                  <c:v>17.660355095718973</c:v>
                </c:pt>
                <c:pt idx="2512">
                  <c:v>17.413714135730643</c:v>
                </c:pt>
                <c:pt idx="2513">
                  <c:v>17.267668185156214</c:v>
                </c:pt>
                <c:pt idx="2514">
                  <c:v>17.578723154689488</c:v>
                </c:pt>
                <c:pt idx="2515">
                  <c:v>17.947083604597829</c:v>
                </c:pt>
                <c:pt idx="2516">
                  <c:v>18.091974666156094</c:v>
                </c:pt>
                <c:pt idx="2517">
                  <c:v>17.965324272753595</c:v>
                </c:pt>
                <c:pt idx="2518">
                  <c:v>17.820065449678374</c:v>
                </c:pt>
                <c:pt idx="2519">
                  <c:v>17.809807349946112</c:v>
                </c:pt>
                <c:pt idx="2520">
                  <c:v>17.774228622769218</c:v>
                </c:pt>
                <c:pt idx="2521">
                  <c:v>17.720912840569611</c:v>
                </c:pt>
                <c:pt idx="2522">
                  <c:v>17.883490536242093</c:v>
                </c:pt>
                <c:pt idx="2523">
                  <c:v>18.273181530573538</c:v>
                </c:pt>
                <c:pt idx="2524">
                  <c:v>18.703224545400179</c:v>
                </c:pt>
                <c:pt idx="2525">
                  <c:v>19.193510696252041</c:v>
                </c:pt>
                <c:pt idx="2526">
                  <c:v>19.465980376160417</c:v>
                </c:pt>
                <c:pt idx="2527">
                  <c:v>19.460505556081308</c:v>
                </c:pt>
                <c:pt idx="2528">
                  <c:v>19.430418474185483</c:v>
                </c:pt>
                <c:pt idx="2529">
                  <c:v>19.522010891559766</c:v>
                </c:pt>
                <c:pt idx="2530">
                  <c:v>19.476601911604952</c:v>
                </c:pt>
                <c:pt idx="2531">
                  <c:v>19.310523184993933</c:v>
                </c:pt>
                <c:pt idx="2532">
                  <c:v>19.248339174955458</c:v>
                </c:pt>
                <c:pt idx="2533">
                  <c:v>19.071965773271462</c:v>
                </c:pt>
                <c:pt idx="2534">
                  <c:v>18.931642650719432</c:v>
                </c:pt>
                <c:pt idx="2535">
                  <c:v>18.797896518382164</c:v>
                </c:pt>
                <c:pt idx="2536">
                  <c:v>18.668220596484215</c:v>
                </c:pt>
                <c:pt idx="2537">
                  <c:v>18.573816979509971</c:v>
                </c:pt>
                <c:pt idx="2538">
                  <c:v>18.518073941350437</c:v>
                </c:pt>
                <c:pt idx="2539">
                  <c:v>18.420265766999357</c:v>
                </c:pt>
                <c:pt idx="2540">
                  <c:v>18.460833348390331</c:v>
                </c:pt>
                <c:pt idx="2541">
                  <c:v>18.327341827562631</c:v>
                </c:pt>
                <c:pt idx="2542">
                  <c:v>18.090292272177539</c:v>
                </c:pt>
                <c:pt idx="2543">
                  <c:v>17.883723929186786</c:v>
                </c:pt>
                <c:pt idx="2544">
                  <c:v>17.546025570242254</c:v>
                </c:pt>
                <c:pt idx="2545">
                  <c:v>17.397264163342246</c:v>
                </c:pt>
                <c:pt idx="2546">
                  <c:v>17.28952911630363</c:v>
                </c:pt>
                <c:pt idx="2547">
                  <c:v>17.353927412093483</c:v>
                </c:pt>
                <c:pt idx="2548">
                  <c:v>17.556852357119279</c:v>
                </c:pt>
                <c:pt idx="2549">
                  <c:v>17.59037687263621</c:v>
                </c:pt>
                <c:pt idx="2550">
                  <c:v>17.49167880092174</c:v>
                </c:pt>
                <c:pt idx="2551">
                  <c:v>17.548477552136344</c:v>
                </c:pt>
                <c:pt idx="2552">
                  <c:v>17.645132409535165</c:v>
                </c:pt>
                <c:pt idx="2553">
                  <c:v>17.848733954439588</c:v>
                </c:pt>
                <c:pt idx="2554">
                  <c:v>17.887701351781001</c:v>
                </c:pt>
                <c:pt idx="2555">
                  <c:v>17.78932099539762</c:v>
                </c:pt>
                <c:pt idx="2556">
                  <c:v>17.644796037404681</c:v>
                </c:pt>
                <c:pt idx="2557">
                  <c:v>17.600861150340773</c:v>
                </c:pt>
                <c:pt idx="2558">
                  <c:v>17.663550153999804</c:v>
                </c:pt>
                <c:pt idx="2559">
                  <c:v>17.445852404451522</c:v>
                </c:pt>
                <c:pt idx="2560">
                  <c:v>17.270436856512354</c:v>
                </c:pt>
                <c:pt idx="2561">
                  <c:v>17.235118595003019</c:v>
                </c:pt>
                <c:pt idx="2562">
                  <c:v>17.31491245559398</c:v>
                </c:pt>
                <c:pt idx="2563">
                  <c:v>17.330089282083673</c:v>
                </c:pt>
                <c:pt idx="2564">
                  <c:v>17.506584684263306</c:v>
                </c:pt>
                <c:pt idx="2565">
                  <c:v>17.477481412700222</c:v>
                </c:pt>
                <c:pt idx="2566">
                  <c:v>17.594530069552057</c:v>
                </c:pt>
                <c:pt idx="2567">
                  <c:v>17.751988395361348</c:v>
                </c:pt>
                <c:pt idx="2568">
                  <c:v>18.031300109532346</c:v>
                </c:pt>
                <c:pt idx="2569">
                  <c:v>18.268823548575167</c:v>
                </c:pt>
                <c:pt idx="2570">
                  <c:v>18.16705904359991</c:v>
                </c:pt>
                <c:pt idx="2571">
                  <c:v>18.056164771923097</c:v>
                </c:pt>
                <c:pt idx="2572">
                  <c:v>17.956595467819692</c:v>
                </c:pt>
                <c:pt idx="2573">
                  <c:v>17.664743691947752</c:v>
                </c:pt>
                <c:pt idx="2574">
                  <c:v>17.214806192067169</c:v>
                </c:pt>
                <c:pt idx="2575">
                  <c:v>17.034983711971126</c:v>
                </c:pt>
                <c:pt idx="2576">
                  <c:v>16.833231512408432</c:v>
                </c:pt>
                <c:pt idx="2577">
                  <c:v>16.843183580637678</c:v>
                </c:pt>
                <c:pt idx="2578">
                  <c:v>16.966322319966451</c:v>
                </c:pt>
                <c:pt idx="2579">
                  <c:v>17.045038971507193</c:v>
                </c:pt>
                <c:pt idx="2580">
                  <c:v>17.139140345038683</c:v>
                </c:pt>
                <c:pt idx="2581">
                  <c:v>17.331001087720715</c:v>
                </c:pt>
                <c:pt idx="2582">
                  <c:v>17.642196159309876</c:v>
                </c:pt>
                <c:pt idx="2583">
                  <c:v>17.954840294876913</c:v>
                </c:pt>
                <c:pt idx="2584">
                  <c:v>18.310334587045737</c:v>
                </c:pt>
                <c:pt idx="2585">
                  <c:v>18.628815169563392</c:v>
                </c:pt>
                <c:pt idx="2586">
                  <c:v>18.929323020833287</c:v>
                </c:pt>
                <c:pt idx="2587">
                  <c:v>18.992842697959837</c:v>
                </c:pt>
                <c:pt idx="2588">
                  <c:v>19.017359077438776</c:v>
                </c:pt>
                <c:pt idx="2589">
                  <c:v>19.099164033820333</c:v>
                </c:pt>
                <c:pt idx="2590">
                  <c:v>19.14770863449203</c:v>
                </c:pt>
                <c:pt idx="2591">
                  <c:v>18.862674897669056</c:v>
                </c:pt>
                <c:pt idx="2592">
                  <c:v>18.547567179425506</c:v>
                </c:pt>
                <c:pt idx="2593">
                  <c:v>18.060641210626528</c:v>
                </c:pt>
                <c:pt idx="2594">
                  <c:v>17.792306783862994</c:v>
                </c:pt>
                <c:pt idx="2595">
                  <c:v>17.268540233952574</c:v>
                </c:pt>
                <c:pt idx="2596">
                  <c:v>16.854704027565944</c:v>
                </c:pt>
                <c:pt idx="2597">
                  <c:v>16.585981347898954</c:v>
                </c:pt>
                <c:pt idx="2598">
                  <c:v>16.665862953420678</c:v>
                </c:pt>
                <c:pt idx="2599">
                  <c:v>16.871081109664146</c:v>
                </c:pt>
                <c:pt idx="2600">
                  <c:v>16.864853706545521</c:v>
                </c:pt>
                <c:pt idx="2601">
                  <c:v>16.895200910543711</c:v>
                </c:pt>
                <c:pt idx="2602">
                  <c:v>17.007098665945737</c:v>
                </c:pt>
                <c:pt idx="2603">
                  <c:v>17.109803954626116</c:v>
                </c:pt>
                <c:pt idx="2604">
                  <c:v>17.014341182877338</c:v>
                </c:pt>
                <c:pt idx="2605">
                  <c:v>16.961262986942096</c:v>
                </c:pt>
                <c:pt idx="2606">
                  <c:v>16.908309625278335</c:v>
                </c:pt>
                <c:pt idx="2607">
                  <c:v>16.928358382395448</c:v>
                </c:pt>
                <c:pt idx="2608">
                  <c:v>16.774827082153056</c:v>
                </c:pt>
                <c:pt idx="2609">
                  <c:v>16.778920292131161</c:v>
                </c:pt>
                <c:pt idx="2610">
                  <c:v>16.927561038045376</c:v>
                </c:pt>
                <c:pt idx="2611">
                  <c:v>17.023593351630055</c:v>
                </c:pt>
                <c:pt idx="2612">
                  <c:v>17.075582419798636</c:v>
                </c:pt>
                <c:pt idx="2613">
                  <c:v>17.383096593175136</c:v>
                </c:pt>
                <c:pt idx="2614">
                  <c:v>17.57779648827362</c:v>
                </c:pt>
                <c:pt idx="2615">
                  <c:v>17.726917722486714</c:v>
                </c:pt>
                <c:pt idx="2616">
                  <c:v>17.918128138568061</c:v>
                </c:pt>
                <c:pt idx="2617">
                  <c:v>18.055784708876573</c:v>
                </c:pt>
                <c:pt idx="2618">
                  <c:v>18.09872916746761</c:v>
                </c:pt>
                <c:pt idx="2619">
                  <c:v>18.07478129765515</c:v>
                </c:pt>
                <c:pt idx="2620">
                  <c:v>18.216838738630436</c:v>
                </c:pt>
                <c:pt idx="2621">
                  <c:v>18.393989240514433</c:v>
                </c:pt>
                <c:pt idx="2622">
                  <c:v>18.466892151139199</c:v>
                </c:pt>
                <c:pt idx="2623">
                  <c:v>18.631453443381179</c:v>
                </c:pt>
                <c:pt idx="2624">
                  <c:v>18.713447819856885</c:v>
                </c:pt>
                <c:pt idx="2625">
                  <c:v>18.799272700744204</c:v>
                </c:pt>
                <c:pt idx="2626">
                  <c:v>18.979725851550253</c:v>
                </c:pt>
                <c:pt idx="2627">
                  <c:v>18.945956842878008</c:v>
                </c:pt>
                <c:pt idx="2628">
                  <c:v>18.936989909608936</c:v>
                </c:pt>
                <c:pt idx="2629">
                  <c:v>19.039355136819619</c:v>
                </c:pt>
                <c:pt idx="2630">
                  <c:v>19.042275979654494</c:v>
                </c:pt>
                <c:pt idx="2631">
                  <c:v>19.163093412185887</c:v>
                </c:pt>
                <c:pt idx="2632">
                  <c:v>19.00410704326065</c:v>
                </c:pt>
                <c:pt idx="2633">
                  <c:v>18.971147117255615</c:v>
                </c:pt>
                <c:pt idx="2634">
                  <c:v>18.681043725344399</c:v>
                </c:pt>
                <c:pt idx="2635">
                  <c:v>18.61333697272789</c:v>
                </c:pt>
                <c:pt idx="2636">
                  <c:v>18.802282155896851</c:v>
                </c:pt>
                <c:pt idx="2637">
                  <c:v>19.058375655428293</c:v>
                </c:pt>
                <c:pt idx="2638">
                  <c:v>19.122029979246541</c:v>
                </c:pt>
                <c:pt idx="2639">
                  <c:v>19.100676215794888</c:v>
                </c:pt>
                <c:pt idx="2640">
                  <c:v>19.067589601745318</c:v>
                </c:pt>
                <c:pt idx="2641">
                  <c:v>18.978212631935421</c:v>
                </c:pt>
                <c:pt idx="2642">
                  <c:v>18.939774000007311</c:v>
                </c:pt>
                <c:pt idx="2643">
                  <c:v>19.004151161877537</c:v>
                </c:pt>
                <c:pt idx="2644">
                  <c:v>18.912986786276402</c:v>
                </c:pt>
                <c:pt idx="2645">
                  <c:v>19.000628251107742</c:v>
                </c:pt>
                <c:pt idx="2646">
                  <c:v>19.133584903824463</c:v>
                </c:pt>
                <c:pt idx="2647">
                  <c:v>19.087157294644314</c:v>
                </c:pt>
                <c:pt idx="2648">
                  <c:v>19.032873351141479</c:v>
                </c:pt>
                <c:pt idx="2649">
                  <c:v>19.354771206339027</c:v>
                </c:pt>
                <c:pt idx="2650">
                  <c:v>19.528781675948441</c:v>
                </c:pt>
                <c:pt idx="2651">
                  <c:v>19.465542597258302</c:v>
                </c:pt>
                <c:pt idx="2652">
                  <c:v>19.36209861333537</c:v>
                </c:pt>
                <c:pt idx="2653">
                  <c:v>19.652974288416029</c:v>
                </c:pt>
                <c:pt idx="2654">
                  <c:v>20.031248408674529</c:v>
                </c:pt>
                <c:pt idx="2655">
                  <c:v>20.297855718613629</c:v>
                </c:pt>
                <c:pt idx="2656">
                  <c:v>20.748559660905222</c:v>
                </c:pt>
                <c:pt idx="2657">
                  <c:v>20.75938812465435</c:v>
                </c:pt>
                <c:pt idx="2658">
                  <c:v>20.636817678254413</c:v>
                </c:pt>
                <c:pt idx="2659">
                  <c:v>20.47441353092875</c:v>
                </c:pt>
                <c:pt idx="2660">
                  <c:v>20.537277460642766</c:v>
                </c:pt>
                <c:pt idx="2661">
                  <c:v>20.735316807899537</c:v>
                </c:pt>
                <c:pt idx="2662">
                  <c:v>21.023307391073313</c:v>
                </c:pt>
                <c:pt idx="2663">
                  <c:v>21.104548596305094</c:v>
                </c:pt>
                <c:pt idx="2664">
                  <c:v>20.756176737412346</c:v>
                </c:pt>
                <c:pt idx="2665">
                  <c:v>20.51881614136094</c:v>
                </c:pt>
                <c:pt idx="2666">
                  <c:v>20.430596779878147</c:v>
                </c:pt>
                <c:pt idx="2667">
                  <c:v>20.412348566955583</c:v>
                </c:pt>
                <c:pt idx="2668">
                  <c:v>20.018218333877449</c:v>
                </c:pt>
                <c:pt idx="2669">
                  <c:v>19.694155145729084</c:v>
                </c:pt>
                <c:pt idx="2670">
                  <c:v>19.22341760893195</c:v>
                </c:pt>
                <c:pt idx="2671">
                  <c:v>18.890842651034117</c:v>
                </c:pt>
                <c:pt idx="2672">
                  <c:v>18.622099606785333</c:v>
                </c:pt>
                <c:pt idx="2673">
                  <c:v>18.340484771638369</c:v>
                </c:pt>
                <c:pt idx="2674">
                  <c:v>18.220727469914291</c:v>
                </c:pt>
                <c:pt idx="2675">
                  <c:v>18.277485024044253</c:v>
                </c:pt>
                <c:pt idx="2676">
                  <c:v>18.3432987902322</c:v>
                </c:pt>
                <c:pt idx="2677">
                  <c:v>18.332200530839767</c:v>
                </c:pt>
                <c:pt idx="2678">
                  <c:v>18.158299585353724</c:v>
                </c:pt>
                <c:pt idx="2679">
                  <c:v>17.950303299149361</c:v>
                </c:pt>
                <c:pt idx="2680">
                  <c:v>17.608228398045433</c:v>
                </c:pt>
                <c:pt idx="2681">
                  <c:v>17.17486111838188</c:v>
                </c:pt>
                <c:pt idx="2682">
                  <c:v>16.978775070334446</c:v>
                </c:pt>
                <c:pt idx="2683">
                  <c:v>16.756455828998099</c:v>
                </c:pt>
                <c:pt idx="2684">
                  <c:v>16.780984318661744</c:v>
                </c:pt>
                <c:pt idx="2685">
                  <c:v>16.836608427556435</c:v>
                </c:pt>
                <c:pt idx="2686">
                  <c:v>16.770401486566268</c:v>
                </c:pt>
                <c:pt idx="2687">
                  <c:v>16.816673739684678</c:v>
                </c:pt>
                <c:pt idx="2688">
                  <c:v>16.892803722612683</c:v>
                </c:pt>
                <c:pt idx="2689">
                  <c:v>16.918263116756872</c:v>
                </c:pt>
                <c:pt idx="2690">
                  <c:v>17.054738820389691</c:v>
                </c:pt>
                <c:pt idx="2691">
                  <c:v>17.212676433944363</c:v>
                </c:pt>
                <c:pt idx="2692">
                  <c:v>17.435481223266965</c:v>
                </c:pt>
                <c:pt idx="2693">
                  <c:v>17.518314418120244</c:v>
                </c:pt>
                <c:pt idx="2694">
                  <c:v>17.721885401537975</c:v>
                </c:pt>
                <c:pt idx="2695">
                  <c:v>17.766615986412912</c:v>
                </c:pt>
                <c:pt idx="2696">
                  <c:v>17.84762536656396</c:v>
                </c:pt>
                <c:pt idx="2697">
                  <c:v>17.967200261069681</c:v>
                </c:pt>
                <c:pt idx="2698">
                  <c:v>17.978754770430552</c:v>
                </c:pt>
                <c:pt idx="2699">
                  <c:v>17.923611288171845</c:v>
                </c:pt>
                <c:pt idx="2700">
                  <c:v>17.804498447386901</c:v>
                </c:pt>
                <c:pt idx="2701">
                  <c:v>17.745308358126557</c:v>
                </c:pt>
                <c:pt idx="2702">
                  <c:v>17.700634820929878</c:v>
                </c:pt>
                <c:pt idx="2703">
                  <c:v>17.684128700454409</c:v>
                </c:pt>
                <c:pt idx="2704">
                  <c:v>17.897877724114281</c:v>
                </c:pt>
                <c:pt idx="2705">
                  <c:v>18.417695401041428</c:v>
                </c:pt>
                <c:pt idx="2706">
                  <c:v>18.833867227164745</c:v>
                </c:pt>
                <c:pt idx="2707">
                  <c:v>19.313669403416601</c:v>
                </c:pt>
                <c:pt idx="2708">
                  <c:v>19.553149630500954</c:v>
                </c:pt>
                <c:pt idx="2709">
                  <c:v>20.001980168480415</c:v>
                </c:pt>
                <c:pt idx="2710">
                  <c:v>20.549365317046203</c:v>
                </c:pt>
                <c:pt idx="2711">
                  <c:v>20.802853539091419</c:v>
                </c:pt>
                <c:pt idx="2712">
                  <c:v>20.819159466532501</c:v>
                </c:pt>
                <c:pt idx="2713">
                  <c:v>20.832702429578031</c:v>
                </c:pt>
                <c:pt idx="2714">
                  <c:v>20.821041218896536</c:v>
                </c:pt>
                <c:pt idx="2715">
                  <c:v>20.71665874048869</c:v>
                </c:pt>
                <c:pt idx="2716">
                  <c:v>20.699689441107914</c:v>
                </c:pt>
                <c:pt idx="2717">
                  <c:v>20.761381745642719</c:v>
                </c:pt>
                <c:pt idx="2718">
                  <c:v>20.953695442358054</c:v>
                </c:pt>
                <c:pt idx="2719">
                  <c:v>21.100187690479466</c:v>
                </c:pt>
                <c:pt idx="2720">
                  <c:v>21.164047254028802</c:v>
                </c:pt>
                <c:pt idx="2721">
                  <c:v>21.134914477732007</c:v>
                </c:pt>
                <c:pt idx="2722">
                  <c:v>21.007053904341227</c:v>
                </c:pt>
                <c:pt idx="2723">
                  <c:v>20.905080646724063</c:v>
                </c:pt>
                <c:pt idx="2724">
                  <c:v>20.678738211439317</c:v>
                </c:pt>
                <c:pt idx="2725">
                  <c:v>20.228550464816202</c:v>
                </c:pt>
                <c:pt idx="2726">
                  <c:v>19.637349933360568</c:v>
                </c:pt>
                <c:pt idx="2727">
                  <c:v>19.172564422254233</c:v>
                </c:pt>
                <c:pt idx="2728">
                  <c:v>18.945861860402083</c:v>
                </c:pt>
                <c:pt idx="2729">
                  <c:v>18.716694663242663</c:v>
                </c:pt>
                <c:pt idx="2730">
                  <c:v>18.659450201364312</c:v>
                </c:pt>
                <c:pt idx="2731">
                  <c:v>18.824794192124713</c:v>
                </c:pt>
                <c:pt idx="2732">
                  <c:v>18.931374152443418</c:v>
                </c:pt>
                <c:pt idx="2733">
                  <c:v>18.925964035454651</c:v>
                </c:pt>
                <c:pt idx="2734">
                  <c:v>18.689029441311263</c:v>
                </c:pt>
                <c:pt idx="2735">
                  <c:v>18.423564127129534</c:v>
                </c:pt>
                <c:pt idx="2736">
                  <c:v>18.286534393693213</c:v>
                </c:pt>
                <c:pt idx="2737">
                  <c:v>18.308490079242414</c:v>
                </c:pt>
                <c:pt idx="2738">
                  <c:v>18.310075367565553</c:v>
                </c:pt>
                <c:pt idx="2739">
                  <c:v>18.422126595011441</c:v>
                </c:pt>
                <c:pt idx="2740">
                  <c:v>18.397382410375037</c:v>
                </c:pt>
                <c:pt idx="2741">
                  <c:v>18.348468338353065</c:v>
                </c:pt>
                <c:pt idx="2742">
                  <c:v>18.303667307305645</c:v>
                </c:pt>
                <c:pt idx="2743">
                  <c:v>18.411724477360973</c:v>
                </c:pt>
                <c:pt idx="2744">
                  <c:v>18.44756621684882</c:v>
                </c:pt>
                <c:pt idx="2745">
                  <c:v>18.619706564778575</c:v>
                </c:pt>
                <c:pt idx="2746">
                  <c:v>18.768577563168325</c:v>
                </c:pt>
                <c:pt idx="2747">
                  <c:v>19.081466326422294</c:v>
                </c:pt>
                <c:pt idx="2748">
                  <c:v>19.195737791339596</c:v>
                </c:pt>
                <c:pt idx="2749">
                  <c:v>19.194093919210413</c:v>
                </c:pt>
                <c:pt idx="2750">
                  <c:v>19.161539542481538</c:v>
                </c:pt>
                <c:pt idx="2751">
                  <c:v>19.206305494080695</c:v>
                </c:pt>
                <c:pt idx="2752">
                  <c:v>19.155944275238838</c:v>
                </c:pt>
                <c:pt idx="2753">
                  <c:v>18.797757548117666</c:v>
                </c:pt>
                <c:pt idx="2754">
                  <c:v>18.522425767589521</c:v>
                </c:pt>
                <c:pt idx="2755">
                  <c:v>18.51430832221175</c:v>
                </c:pt>
                <c:pt idx="2756">
                  <c:v>18.450107018611259</c:v>
                </c:pt>
                <c:pt idx="2757">
                  <c:v>18.444021093483602</c:v>
                </c:pt>
                <c:pt idx="2758">
                  <c:v>18.421681992347665</c:v>
                </c:pt>
                <c:pt idx="2759">
                  <c:v>18.233764402143514</c:v>
                </c:pt>
                <c:pt idx="2760">
                  <c:v>18.103338927625011</c:v>
                </c:pt>
                <c:pt idx="2761">
                  <c:v>18.070366013315024</c:v>
                </c:pt>
                <c:pt idx="2762">
                  <c:v>17.932445312710666</c:v>
                </c:pt>
                <c:pt idx="2763">
                  <c:v>17.873555880134411</c:v>
                </c:pt>
                <c:pt idx="2764">
                  <c:v>17.898388871447374</c:v>
                </c:pt>
                <c:pt idx="2765">
                  <c:v>17.905715454471448</c:v>
                </c:pt>
                <c:pt idx="2766">
                  <c:v>17.842175497035033</c:v>
                </c:pt>
                <c:pt idx="2767">
                  <c:v>17.678804948040199</c:v>
                </c:pt>
                <c:pt idx="2768">
                  <c:v>17.481271239388725</c:v>
                </c:pt>
                <c:pt idx="2769">
                  <c:v>17.434684785674605</c:v>
                </c:pt>
                <c:pt idx="2770">
                  <c:v>17.469246117537047</c:v>
                </c:pt>
                <c:pt idx="2771">
                  <c:v>17.51054447088579</c:v>
                </c:pt>
                <c:pt idx="2772">
                  <c:v>17.528541004885515</c:v>
                </c:pt>
                <c:pt idx="2773">
                  <c:v>17.352097212474373</c:v>
                </c:pt>
                <c:pt idx="2774">
                  <c:v>17.093152655300027</c:v>
                </c:pt>
                <c:pt idx="2775">
                  <c:v>16.994328374821539</c:v>
                </c:pt>
                <c:pt idx="2776">
                  <c:v>17.093931236483325</c:v>
                </c:pt>
                <c:pt idx="2777">
                  <c:v>17.193876106382699</c:v>
                </c:pt>
                <c:pt idx="2778">
                  <c:v>17.360544362930845</c:v>
                </c:pt>
                <c:pt idx="2779">
                  <c:v>17.3538333350672</c:v>
                </c:pt>
                <c:pt idx="2780">
                  <c:v>17.046276185412506</c:v>
                </c:pt>
                <c:pt idx="2781">
                  <c:v>16.422761334147676</c:v>
                </c:pt>
                <c:pt idx="2782">
                  <c:v>16.125383499789848</c:v>
                </c:pt>
                <c:pt idx="2783">
                  <c:v>16.107483229646895</c:v>
                </c:pt>
                <c:pt idx="2784">
                  <c:v>16.226323145789291</c:v>
                </c:pt>
                <c:pt idx="2785">
                  <c:v>16.181706313587679</c:v>
                </c:pt>
                <c:pt idx="2786">
                  <c:v>16.000480179902755</c:v>
                </c:pt>
                <c:pt idx="2787">
                  <c:v>15.997504979680979</c:v>
                </c:pt>
                <c:pt idx="2788">
                  <c:v>16.014303577678309</c:v>
                </c:pt>
                <c:pt idx="2789">
                  <c:v>15.965517297584537</c:v>
                </c:pt>
                <c:pt idx="2790">
                  <c:v>16.06206411448569</c:v>
                </c:pt>
                <c:pt idx="2791">
                  <c:v>16.28685067152534</c:v>
                </c:pt>
                <c:pt idx="2792">
                  <c:v>16.44286651702717</c:v>
                </c:pt>
                <c:pt idx="2793">
                  <c:v>16.617585836195651</c:v>
                </c:pt>
                <c:pt idx="2794">
                  <c:v>16.812668583569653</c:v>
                </c:pt>
                <c:pt idx="2795">
                  <c:v>17.118139104696635</c:v>
                </c:pt>
                <c:pt idx="2796">
                  <c:v>17.409701367398167</c:v>
                </c:pt>
                <c:pt idx="2797">
                  <c:v>17.522913689530036</c:v>
                </c:pt>
                <c:pt idx="2798">
                  <c:v>17.551683715438259</c:v>
                </c:pt>
                <c:pt idx="2799">
                  <c:v>17.577979820597655</c:v>
                </c:pt>
                <c:pt idx="2800">
                  <c:v>17.494651801748699</c:v>
                </c:pt>
                <c:pt idx="2801">
                  <c:v>17.364867612185776</c:v>
                </c:pt>
                <c:pt idx="2802">
                  <c:v>17.137473359200154</c:v>
                </c:pt>
                <c:pt idx="2803">
                  <c:v>17.033917725704644</c:v>
                </c:pt>
                <c:pt idx="2804">
                  <c:v>16.938377547906374</c:v>
                </c:pt>
                <c:pt idx="2805">
                  <c:v>17.166626371951391</c:v>
                </c:pt>
                <c:pt idx="2806">
                  <c:v>17.273375384005018</c:v>
                </c:pt>
                <c:pt idx="2807">
                  <c:v>17.315870576104146</c:v>
                </c:pt>
                <c:pt idx="2808">
                  <c:v>17.208421204090754</c:v>
                </c:pt>
                <c:pt idx="2809">
                  <c:v>17.179380653459713</c:v>
                </c:pt>
                <c:pt idx="2810">
                  <c:v>17.498986576478575</c:v>
                </c:pt>
                <c:pt idx="2811">
                  <c:v>17.82450843707344</c:v>
                </c:pt>
                <c:pt idx="2812">
                  <c:v>17.790459734084763</c:v>
                </c:pt>
                <c:pt idx="2813">
                  <c:v>17.622289402124096</c:v>
                </c:pt>
                <c:pt idx="2814">
                  <c:v>17.57127575009272</c:v>
                </c:pt>
                <c:pt idx="2815">
                  <c:v>17.526938573256267</c:v>
                </c:pt>
                <c:pt idx="2816">
                  <c:v>17.407378887842231</c:v>
                </c:pt>
                <c:pt idx="2817">
                  <c:v>17.333263146150159</c:v>
                </c:pt>
                <c:pt idx="2818">
                  <c:v>17.202381707425669</c:v>
                </c:pt>
                <c:pt idx="2819">
                  <c:v>16.991189415128318</c:v>
                </c:pt>
                <c:pt idx="2820">
                  <c:v>16.723562527158798</c:v>
                </c:pt>
                <c:pt idx="2821">
                  <c:v>16.3750184683688</c:v>
                </c:pt>
                <c:pt idx="2822">
                  <c:v>16.139685303518114</c:v>
                </c:pt>
                <c:pt idx="2823">
                  <c:v>16.026173791542327</c:v>
                </c:pt>
                <c:pt idx="2824">
                  <c:v>15.993117578478486</c:v>
                </c:pt>
                <c:pt idx="2825">
                  <c:v>15.963520994417388</c:v>
                </c:pt>
                <c:pt idx="2826">
                  <c:v>16.020034268231992</c:v>
                </c:pt>
                <c:pt idx="2827">
                  <c:v>16.069263152980412</c:v>
                </c:pt>
                <c:pt idx="2828">
                  <c:v>16.21396999037675</c:v>
                </c:pt>
                <c:pt idx="2829">
                  <c:v>16.364588002774084</c:v>
                </c:pt>
                <c:pt idx="2830">
                  <c:v>16.483710923259483</c:v>
                </c:pt>
                <c:pt idx="2831">
                  <c:v>16.627911142451286</c:v>
                </c:pt>
                <c:pt idx="2832">
                  <c:v>16.678949899165868</c:v>
                </c:pt>
                <c:pt idx="2833">
                  <c:v>16.814221268491654</c:v>
                </c:pt>
                <c:pt idx="2834">
                  <c:v>16.897506462422303</c:v>
                </c:pt>
                <c:pt idx="2835">
                  <c:v>16.846200870946788</c:v>
                </c:pt>
                <c:pt idx="2836">
                  <c:v>16.820588410061827</c:v>
                </c:pt>
                <c:pt idx="2837">
                  <c:v>16.784390210995383</c:v>
                </c:pt>
                <c:pt idx="2838">
                  <c:v>16.722326322047845</c:v>
                </c:pt>
                <c:pt idx="2839">
                  <c:v>16.651080287739141</c:v>
                </c:pt>
                <c:pt idx="2840">
                  <c:v>16.50715625120575</c:v>
                </c:pt>
                <c:pt idx="2841">
                  <c:v>16.502662201214573</c:v>
                </c:pt>
                <c:pt idx="2842">
                  <c:v>16.610901842523628</c:v>
                </c:pt>
                <c:pt idx="2843">
                  <c:v>16.910915710515077</c:v>
                </c:pt>
                <c:pt idx="2844">
                  <c:v>17.197782384996092</c:v>
                </c:pt>
                <c:pt idx="2845">
                  <c:v>17.351050482541638</c:v>
                </c:pt>
                <c:pt idx="2846">
                  <c:v>17.341130420955121</c:v>
                </c:pt>
                <c:pt idx="2847">
                  <c:v>17.141839648606521</c:v>
                </c:pt>
                <c:pt idx="2848">
                  <c:v>17.180766288856038</c:v>
                </c:pt>
                <c:pt idx="2849">
                  <c:v>17.073866975379858</c:v>
                </c:pt>
                <c:pt idx="2850">
                  <c:v>17.042045557896344</c:v>
                </c:pt>
                <c:pt idx="2851">
                  <c:v>16.905141380465743</c:v>
                </c:pt>
                <c:pt idx="2852">
                  <c:v>16.762363039407386</c:v>
                </c:pt>
                <c:pt idx="2853">
                  <c:v>16.562416978723167</c:v>
                </c:pt>
                <c:pt idx="2854">
                  <c:v>16.549731252235198</c:v>
                </c:pt>
                <c:pt idx="2855">
                  <c:v>16.530866148241987</c:v>
                </c:pt>
                <c:pt idx="2856">
                  <c:v>16.380391924002826</c:v>
                </c:pt>
                <c:pt idx="2857">
                  <c:v>16.256876389266523</c:v>
                </c:pt>
                <c:pt idx="2858">
                  <c:v>15.974547126434594</c:v>
                </c:pt>
                <c:pt idx="2859">
                  <c:v>15.618392100374701</c:v>
                </c:pt>
                <c:pt idx="2860">
                  <c:v>15.302641399858171</c:v>
                </c:pt>
                <c:pt idx="2861">
                  <c:v>15.195747446593671</c:v>
                </c:pt>
                <c:pt idx="2862">
                  <c:v>15.223728133530715</c:v>
                </c:pt>
                <c:pt idx="2863">
                  <c:v>15.320192081077952</c:v>
                </c:pt>
                <c:pt idx="2864">
                  <c:v>15.590402028866832</c:v>
                </c:pt>
                <c:pt idx="2865">
                  <c:v>15.852645564615905</c:v>
                </c:pt>
                <c:pt idx="2866">
                  <c:v>15.979910113533844</c:v>
                </c:pt>
                <c:pt idx="2867">
                  <c:v>15.88573009478845</c:v>
                </c:pt>
                <c:pt idx="2868">
                  <c:v>15.809581468287382</c:v>
                </c:pt>
                <c:pt idx="2869">
                  <c:v>15.777581616333988</c:v>
                </c:pt>
                <c:pt idx="2870">
                  <c:v>15.869417027877391</c:v>
                </c:pt>
                <c:pt idx="2871">
                  <c:v>16.059194971815565</c:v>
                </c:pt>
                <c:pt idx="2872">
                  <c:v>16.083902053930473</c:v>
                </c:pt>
                <c:pt idx="2873">
                  <c:v>16.075943138549754</c:v>
                </c:pt>
                <c:pt idx="2874">
                  <c:v>16.178432393396051</c:v>
                </c:pt>
                <c:pt idx="2875">
                  <c:v>16.290844294795857</c:v>
                </c:pt>
                <c:pt idx="2876">
                  <c:v>16.357328756746618</c:v>
                </c:pt>
                <c:pt idx="2877">
                  <c:v>16.498960645651238</c:v>
                </c:pt>
                <c:pt idx="2878">
                  <c:v>16.531983401622284</c:v>
                </c:pt>
                <c:pt idx="2879">
                  <c:v>16.447931434254748</c:v>
                </c:pt>
                <c:pt idx="2880">
                  <c:v>16.483672098102609</c:v>
                </c:pt>
                <c:pt idx="2881">
                  <c:v>16.686597481904382</c:v>
                </c:pt>
                <c:pt idx="2882">
                  <c:v>16.890015491966462</c:v>
                </c:pt>
                <c:pt idx="2883">
                  <c:v>16.969055346250332</c:v>
                </c:pt>
                <c:pt idx="2884">
                  <c:v>16.937684352594736</c:v>
                </c:pt>
                <c:pt idx="2885">
                  <c:v>16.807831335147092</c:v>
                </c:pt>
                <c:pt idx="2886">
                  <c:v>16.864995552094953</c:v>
                </c:pt>
                <c:pt idx="2887">
                  <c:v>17.127795733934448</c:v>
                </c:pt>
                <c:pt idx="2888">
                  <c:v>17.35006711016343</c:v>
                </c:pt>
                <c:pt idx="2889">
                  <c:v>17.454782172387137</c:v>
                </c:pt>
                <c:pt idx="2890">
                  <c:v>17.466387473522353</c:v>
                </c:pt>
                <c:pt idx="2891">
                  <c:v>17.734101647565222</c:v>
                </c:pt>
                <c:pt idx="2892">
                  <c:v>18.193266408918159</c:v>
                </c:pt>
                <c:pt idx="2893">
                  <c:v>18.477031470055287</c:v>
                </c:pt>
                <c:pt idx="2894">
                  <c:v>18.633442626737605</c:v>
                </c:pt>
                <c:pt idx="2895">
                  <c:v>18.766762416467614</c:v>
                </c:pt>
                <c:pt idx="2896">
                  <c:v>18.658668892528244</c:v>
                </c:pt>
                <c:pt idx="2897">
                  <c:v>18.519063548286013</c:v>
                </c:pt>
                <c:pt idx="2898">
                  <c:v>18.344253888355329</c:v>
                </c:pt>
                <c:pt idx="2899">
                  <c:v>18.280321606404499</c:v>
                </c:pt>
                <c:pt idx="2900">
                  <c:v>18.040048873986368</c:v>
                </c:pt>
                <c:pt idx="2901">
                  <c:v>18.066059424724614</c:v>
                </c:pt>
                <c:pt idx="2902">
                  <c:v>18.13779251628846</c:v>
                </c:pt>
                <c:pt idx="2903">
                  <c:v>18.078746716817903</c:v>
                </c:pt>
                <c:pt idx="2904">
                  <c:v>17.814148634114186</c:v>
                </c:pt>
                <c:pt idx="2905">
                  <c:v>17.568633885979747</c:v>
                </c:pt>
                <c:pt idx="2906">
                  <c:v>17.40750744026014</c:v>
                </c:pt>
                <c:pt idx="2907">
                  <c:v>17.144657103335447</c:v>
                </c:pt>
                <c:pt idx="2908">
                  <c:v>16.965235253690633</c:v>
                </c:pt>
                <c:pt idx="2909">
                  <c:v>17.085823346768471</c:v>
                </c:pt>
                <c:pt idx="2910">
                  <c:v>17.235597163842634</c:v>
                </c:pt>
                <c:pt idx="2911">
                  <c:v>17.283387132557333</c:v>
                </c:pt>
                <c:pt idx="2912">
                  <c:v>17.386768089902976</c:v>
                </c:pt>
                <c:pt idx="2913">
                  <c:v>17.514453727397541</c:v>
                </c:pt>
                <c:pt idx="2914">
                  <c:v>17.574227474878782</c:v>
                </c:pt>
                <c:pt idx="2915">
                  <c:v>17.380712481239957</c:v>
                </c:pt>
                <c:pt idx="2916">
                  <c:v>17.015307368364908</c:v>
                </c:pt>
                <c:pt idx="2917">
                  <c:v>16.81036301581409</c:v>
                </c:pt>
                <c:pt idx="2918">
                  <c:v>16.678370241445922</c:v>
                </c:pt>
                <c:pt idx="2919">
                  <c:v>16.656549599863631</c:v>
                </c:pt>
                <c:pt idx="2920">
                  <c:v>16.578199630939093</c:v>
                </c:pt>
                <c:pt idx="2921">
                  <c:v>16.357350425370971</c:v>
                </c:pt>
                <c:pt idx="2922">
                  <c:v>16.132240250289705</c:v>
                </c:pt>
                <c:pt idx="2923">
                  <c:v>16.0427559349463</c:v>
                </c:pt>
                <c:pt idx="2924">
                  <c:v>16.055406949010347</c:v>
                </c:pt>
                <c:pt idx="2925">
                  <c:v>16.169901828663427</c:v>
                </c:pt>
                <c:pt idx="2926">
                  <c:v>16.382735452936114</c:v>
                </c:pt>
                <c:pt idx="2927">
                  <c:v>16.745958924124</c:v>
                </c:pt>
                <c:pt idx="2928">
                  <c:v>16.857281184560886</c:v>
                </c:pt>
                <c:pt idx="2929">
                  <c:v>16.883919548544664</c:v>
                </c:pt>
                <c:pt idx="2930">
                  <c:v>16.880540570294418</c:v>
                </c:pt>
                <c:pt idx="2931">
                  <c:v>16.959937331758741</c:v>
                </c:pt>
                <c:pt idx="2932">
                  <c:v>16.960187567910172</c:v>
                </c:pt>
                <c:pt idx="2933">
                  <c:v>16.73544482771047</c:v>
                </c:pt>
                <c:pt idx="2934">
                  <c:v>16.596187152111035</c:v>
                </c:pt>
                <c:pt idx="2935">
                  <c:v>16.481565401980003</c:v>
                </c:pt>
                <c:pt idx="2936">
                  <c:v>16.554306108937389</c:v>
                </c:pt>
                <c:pt idx="2937">
                  <c:v>16.645756836461985</c:v>
                </c:pt>
                <c:pt idx="2938">
                  <c:v>16.713720146179174</c:v>
                </c:pt>
                <c:pt idx="2939">
                  <c:v>16.716655432859415</c:v>
                </c:pt>
                <c:pt idx="2940">
                  <c:v>16.80983956132696</c:v>
                </c:pt>
                <c:pt idx="2941">
                  <c:v>16.887168927406613</c:v>
                </c:pt>
                <c:pt idx="2942">
                  <c:v>17.172542018321458</c:v>
                </c:pt>
                <c:pt idx="2943">
                  <c:v>17.257293037872241</c:v>
                </c:pt>
                <c:pt idx="2944">
                  <c:v>17.193636245450918</c:v>
                </c:pt>
                <c:pt idx="2945">
                  <c:v>17.349653560179569</c:v>
                </c:pt>
                <c:pt idx="2946">
                  <c:v>17.529075372151286</c:v>
                </c:pt>
                <c:pt idx="2947">
                  <c:v>17.494085928051838</c:v>
                </c:pt>
                <c:pt idx="2948">
                  <c:v>17.553689256655598</c:v>
                </c:pt>
                <c:pt idx="2949">
                  <c:v>17.723945234513842</c:v>
                </c:pt>
                <c:pt idx="2950">
                  <c:v>17.840693516490528</c:v>
                </c:pt>
                <c:pt idx="2951">
                  <c:v>17.911294879923172</c:v>
                </c:pt>
                <c:pt idx="2952">
                  <c:v>17.905250167572856</c:v>
                </c:pt>
                <c:pt idx="2953">
                  <c:v>17.912347628978722</c:v>
                </c:pt>
                <c:pt idx="2954">
                  <c:v>17.987176542650793</c:v>
                </c:pt>
                <c:pt idx="2955">
                  <c:v>17.992079364942999</c:v>
                </c:pt>
                <c:pt idx="2956">
                  <c:v>18.103551564019796</c:v>
                </c:pt>
                <c:pt idx="2957">
                  <c:v>18.372833994561894</c:v>
                </c:pt>
                <c:pt idx="2958">
                  <c:v>18.609988592700663</c:v>
                </c:pt>
                <c:pt idx="2959">
                  <c:v>18.679844980069095</c:v>
                </c:pt>
                <c:pt idx="2960">
                  <c:v>18.764256991259654</c:v>
                </c:pt>
                <c:pt idx="2961">
                  <c:v>19.041676628327622</c:v>
                </c:pt>
                <c:pt idx="2962">
                  <c:v>19.089455230857546</c:v>
                </c:pt>
                <c:pt idx="2963">
                  <c:v>18.919954216640988</c:v>
                </c:pt>
                <c:pt idx="2964">
                  <c:v>19.041211106582018</c:v>
                </c:pt>
                <c:pt idx="2965">
                  <c:v>19.032675766030358</c:v>
                </c:pt>
                <c:pt idx="2966">
                  <c:v>19.052582239065956</c:v>
                </c:pt>
                <c:pt idx="2967">
                  <c:v>18.920386015457314</c:v>
                </c:pt>
                <c:pt idx="2968">
                  <c:v>18.614755071134606</c:v>
                </c:pt>
                <c:pt idx="2969">
                  <c:v>18.139709091191726</c:v>
                </c:pt>
                <c:pt idx="2970">
                  <c:v>17.744032740344444</c:v>
                </c:pt>
                <c:pt idx="2971">
                  <c:v>17.651197527853153</c:v>
                </c:pt>
                <c:pt idx="2972">
                  <c:v>17.841567095137062</c:v>
                </c:pt>
                <c:pt idx="2973">
                  <c:v>17.871636962648253</c:v>
                </c:pt>
                <c:pt idx="2974">
                  <c:v>17.678494339365336</c:v>
                </c:pt>
                <c:pt idx="2975">
                  <c:v>17.591247886691193</c:v>
                </c:pt>
                <c:pt idx="2976">
                  <c:v>17.745082307278285</c:v>
                </c:pt>
                <c:pt idx="2977">
                  <c:v>17.765274254660547</c:v>
                </c:pt>
                <c:pt idx="2978">
                  <c:v>17.650237566208702</c:v>
                </c:pt>
                <c:pt idx="2979">
                  <c:v>17.553573301355282</c:v>
                </c:pt>
                <c:pt idx="2980">
                  <c:v>17.589222557091009</c:v>
                </c:pt>
                <c:pt idx="2981">
                  <c:v>17.693411098386942</c:v>
                </c:pt>
                <c:pt idx="2982">
                  <c:v>17.928623429543222</c:v>
                </c:pt>
                <c:pt idx="2983">
                  <c:v>18.059061925784025</c:v>
                </c:pt>
                <c:pt idx="2984">
                  <c:v>18.131166228810851</c:v>
                </c:pt>
                <c:pt idx="2985">
                  <c:v>18.195865505597688</c:v>
                </c:pt>
                <c:pt idx="2986">
                  <c:v>18.433469256465997</c:v>
                </c:pt>
                <c:pt idx="2987">
                  <c:v>18.603210620985525</c:v>
                </c:pt>
                <c:pt idx="2988">
                  <c:v>18.902784441783901</c:v>
                </c:pt>
                <c:pt idx="2989">
                  <c:v>19.064494130826702</c:v>
                </c:pt>
                <c:pt idx="2990">
                  <c:v>19.114095291372358</c:v>
                </c:pt>
                <c:pt idx="2991">
                  <c:v>19.038789445690966</c:v>
                </c:pt>
                <c:pt idx="2992">
                  <c:v>18.996235975209</c:v>
                </c:pt>
                <c:pt idx="2993">
                  <c:v>19.094973361199173</c:v>
                </c:pt>
                <c:pt idx="2994">
                  <c:v>19.073601888333545</c:v>
                </c:pt>
                <c:pt idx="2995">
                  <c:v>19.008866308955103</c:v>
                </c:pt>
                <c:pt idx="2996">
                  <c:v>18.924664799903791</c:v>
                </c:pt>
                <c:pt idx="2997">
                  <c:v>18.811492551823942</c:v>
                </c:pt>
                <c:pt idx="2998">
                  <c:v>18.644624818927717</c:v>
                </c:pt>
                <c:pt idx="2999">
                  <c:v>18.443966339486753</c:v>
                </c:pt>
                <c:pt idx="3000">
                  <c:v>18.456958090665292</c:v>
                </c:pt>
                <c:pt idx="3001">
                  <c:v>18.512528683373169</c:v>
                </c:pt>
                <c:pt idx="3002">
                  <c:v>18.587817711594518</c:v>
                </c:pt>
                <c:pt idx="3003">
                  <c:v>18.802704446313655</c:v>
                </c:pt>
                <c:pt idx="3004">
                  <c:v>18.934760177702621</c:v>
                </c:pt>
                <c:pt idx="3005">
                  <c:v>19.087295850256041</c:v>
                </c:pt>
                <c:pt idx="3006">
                  <c:v>19.002593023376594</c:v>
                </c:pt>
                <c:pt idx="3007">
                  <c:v>18.956419537952161</c:v>
                </c:pt>
                <c:pt idx="3008">
                  <c:v>18.69392022874856</c:v>
                </c:pt>
                <c:pt idx="3009">
                  <c:v>18.362955407198804</c:v>
                </c:pt>
                <c:pt idx="3010">
                  <c:v>18.225060701754597</c:v>
                </c:pt>
                <c:pt idx="3011">
                  <c:v>17.988200814741901</c:v>
                </c:pt>
                <c:pt idx="3012">
                  <c:v>17.814091361674659</c:v>
                </c:pt>
                <c:pt idx="3013">
                  <c:v>17.853830345891485</c:v>
                </c:pt>
                <c:pt idx="3014">
                  <c:v>17.735508586583968</c:v>
                </c:pt>
                <c:pt idx="3015">
                  <c:v>17.727340612762994</c:v>
                </c:pt>
                <c:pt idx="3016">
                  <c:v>17.623224200539251</c:v>
                </c:pt>
                <c:pt idx="3017">
                  <c:v>17.685704801830099</c:v>
                </c:pt>
                <c:pt idx="3018">
                  <c:v>17.738358389813865</c:v>
                </c:pt>
                <c:pt idx="3019">
                  <c:v>17.448232913312602</c:v>
                </c:pt>
                <c:pt idx="3020">
                  <c:v>17.278179156472611</c:v>
                </c:pt>
                <c:pt idx="3021">
                  <c:v>17.08590526326984</c:v>
                </c:pt>
                <c:pt idx="3022">
                  <c:v>17.055321399216435</c:v>
                </c:pt>
                <c:pt idx="3023">
                  <c:v>17.034682680709697</c:v>
                </c:pt>
                <c:pt idx="3024">
                  <c:v>16.953998919310294</c:v>
                </c:pt>
                <c:pt idx="3025">
                  <c:v>16.87145016899375</c:v>
                </c:pt>
                <c:pt idx="3026">
                  <c:v>16.672507603812392</c:v>
                </c:pt>
                <c:pt idx="3027">
                  <c:v>16.458207043296795</c:v>
                </c:pt>
                <c:pt idx="3028">
                  <c:v>16.279249954180479</c:v>
                </c:pt>
                <c:pt idx="3029">
                  <c:v>16.092296600233784</c:v>
                </c:pt>
                <c:pt idx="3030">
                  <c:v>15.881468863789609</c:v>
                </c:pt>
                <c:pt idx="3031">
                  <c:v>15.84592215277919</c:v>
                </c:pt>
                <c:pt idx="3032">
                  <c:v>15.942595126453954</c:v>
                </c:pt>
                <c:pt idx="3033">
                  <c:v>16.024229175835469</c:v>
                </c:pt>
                <c:pt idx="3034">
                  <c:v>16.191631607394534</c:v>
                </c:pt>
                <c:pt idx="3035">
                  <c:v>16.23483235643053</c:v>
                </c:pt>
                <c:pt idx="3036">
                  <c:v>15.930603334304491</c:v>
                </c:pt>
                <c:pt idx="3037">
                  <c:v>15.6816183372419</c:v>
                </c:pt>
                <c:pt idx="3038">
                  <c:v>15.490662031175864</c:v>
                </c:pt>
                <c:pt idx="3039">
                  <c:v>15.521318919406227</c:v>
                </c:pt>
                <c:pt idx="3040">
                  <c:v>15.547301015717666</c:v>
                </c:pt>
                <c:pt idx="3041">
                  <c:v>15.380753495829321</c:v>
                </c:pt>
                <c:pt idx="3042">
                  <c:v>15.331722530841557</c:v>
                </c:pt>
                <c:pt idx="3043">
                  <c:v>15.341566446061034</c:v>
                </c:pt>
                <c:pt idx="3044">
                  <c:v>15.141065742125228</c:v>
                </c:pt>
                <c:pt idx="3045">
                  <c:v>14.876317784883444</c:v>
                </c:pt>
                <c:pt idx="3046">
                  <c:v>14.773950505684311</c:v>
                </c:pt>
                <c:pt idx="3047">
                  <c:v>14.748035781386411</c:v>
                </c:pt>
                <c:pt idx="3048">
                  <c:v>14.887482265397514</c:v>
                </c:pt>
                <c:pt idx="3049">
                  <c:v>15.10629505739681</c:v>
                </c:pt>
                <c:pt idx="3050">
                  <c:v>15.329810462831398</c:v>
                </c:pt>
                <c:pt idx="3051">
                  <c:v>15.453764229028138</c:v>
                </c:pt>
                <c:pt idx="3052">
                  <c:v>15.652674175138797</c:v>
                </c:pt>
                <c:pt idx="3053">
                  <c:v>15.787410988403867</c:v>
                </c:pt>
                <c:pt idx="3054">
                  <c:v>15.989167925527592</c:v>
                </c:pt>
                <c:pt idx="3055">
                  <c:v>16.174642812346871</c:v>
                </c:pt>
                <c:pt idx="3056">
                  <c:v>16.357800707394503</c:v>
                </c:pt>
                <c:pt idx="3057">
                  <c:v>16.369109914315718</c:v>
                </c:pt>
                <c:pt idx="3058">
                  <c:v>16.374389664860995</c:v>
                </c:pt>
                <c:pt idx="3059">
                  <c:v>16.465190767302378</c:v>
                </c:pt>
                <c:pt idx="3060">
                  <c:v>16.581679005345297</c:v>
                </c:pt>
                <c:pt idx="3061">
                  <c:v>16.714866370620022</c:v>
                </c:pt>
                <c:pt idx="3062">
                  <c:v>16.94227810338197</c:v>
                </c:pt>
                <c:pt idx="3063">
                  <c:v>16.867126720228775</c:v>
                </c:pt>
                <c:pt idx="3064">
                  <c:v>16.827206632562991</c:v>
                </c:pt>
                <c:pt idx="3065">
                  <c:v>16.600916036451149</c:v>
                </c:pt>
                <c:pt idx="3066">
                  <c:v>16.529883328439016</c:v>
                </c:pt>
                <c:pt idx="3067">
                  <c:v>16.616547631714763</c:v>
                </c:pt>
                <c:pt idx="3068">
                  <c:v>16.678598184467084</c:v>
                </c:pt>
                <c:pt idx="3069">
                  <c:v>16.458847509320879</c:v>
                </c:pt>
                <c:pt idx="3070">
                  <c:v>16.487878243832494</c:v>
                </c:pt>
                <c:pt idx="3071">
                  <c:v>16.696371037994535</c:v>
                </c:pt>
                <c:pt idx="3072">
                  <c:v>16.74402810324862</c:v>
                </c:pt>
                <c:pt idx="3073">
                  <c:v>16.566943246741495</c:v>
                </c:pt>
                <c:pt idx="3074">
                  <c:v>16.156135966278853</c:v>
                </c:pt>
                <c:pt idx="3075">
                  <c:v>15.551548567416178</c:v>
                </c:pt>
                <c:pt idx="3076">
                  <c:v>15.253782066153972</c:v>
                </c:pt>
                <c:pt idx="3077">
                  <c:v>15.299659555946052</c:v>
                </c:pt>
                <c:pt idx="3078">
                  <c:v>15.460761738989898</c:v>
                </c:pt>
                <c:pt idx="3079">
                  <c:v>15.677901707279524</c:v>
                </c:pt>
                <c:pt idx="3080">
                  <c:v>16.003751995421052</c:v>
                </c:pt>
                <c:pt idx="3081">
                  <c:v>16.342129737133082</c:v>
                </c:pt>
                <c:pt idx="3082">
                  <c:v>16.16255160827145</c:v>
                </c:pt>
                <c:pt idx="3083">
                  <c:v>15.926099540552155</c:v>
                </c:pt>
                <c:pt idx="3084">
                  <c:v>15.456255762092605</c:v>
                </c:pt>
                <c:pt idx="3085">
                  <c:v>15.137706009687779</c:v>
                </c:pt>
                <c:pt idx="3086">
                  <c:v>15.039151868826961</c:v>
                </c:pt>
                <c:pt idx="3087">
                  <c:v>14.861801122014723</c:v>
                </c:pt>
                <c:pt idx="3088">
                  <c:v>14.800335269300803</c:v>
                </c:pt>
                <c:pt idx="3089">
                  <c:v>14.671600985185387</c:v>
                </c:pt>
                <c:pt idx="3090">
                  <c:v>14.557662573532742</c:v>
                </c:pt>
                <c:pt idx="3091">
                  <c:v>14.569180510840877</c:v>
                </c:pt>
                <c:pt idx="3092">
                  <c:v>14.752937548031781</c:v>
                </c:pt>
                <c:pt idx="3093">
                  <c:v>14.905060054739169</c:v>
                </c:pt>
                <c:pt idx="3094">
                  <c:v>14.751776423589241</c:v>
                </c:pt>
                <c:pt idx="3095">
                  <c:v>14.68292131881255</c:v>
                </c:pt>
                <c:pt idx="3096">
                  <c:v>14.673391156415766</c:v>
                </c:pt>
                <c:pt idx="3097">
                  <c:v>15.070579274623263</c:v>
                </c:pt>
                <c:pt idx="3098">
                  <c:v>15.348303928159426</c:v>
                </c:pt>
                <c:pt idx="3099">
                  <c:v>15.387936954224021</c:v>
                </c:pt>
                <c:pt idx="3100">
                  <c:v>15.396712479761486</c:v>
                </c:pt>
                <c:pt idx="3101">
                  <c:v>15.357287641113704</c:v>
                </c:pt>
                <c:pt idx="3102">
                  <c:v>15.090202798625532</c:v>
                </c:pt>
                <c:pt idx="3103">
                  <c:v>14.813717608838836</c:v>
                </c:pt>
                <c:pt idx="3104">
                  <c:v>14.829244262140623</c:v>
                </c:pt>
                <c:pt idx="3105">
                  <c:v>14.783300032336072</c:v>
                </c:pt>
                <c:pt idx="3106">
                  <c:v>15.031679067081322</c:v>
                </c:pt>
                <c:pt idx="3107">
                  <c:v>15.377179881020965</c:v>
                </c:pt>
                <c:pt idx="3108">
                  <c:v>15.914606267607208</c:v>
                </c:pt>
                <c:pt idx="3109">
                  <c:v>16.117356533968369</c:v>
                </c:pt>
                <c:pt idx="3110">
                  <c:v>16.115925600493597</c:v>
                </c:pt>
                <c:pt idx="3111">
                  <c:v>15.953336794326372</c:v>
                </c:pt>
                <c:pt idx="3112">
                  <c:v>15.915837875305671</c:v>
                </c:pt>
                <c:pt idx="3113">
                  <c:v>15.68166614479723</c:v>
                </c:pt>
                <c:pt idx="3114">
                  <c:v>15.742312617142035</c:v>
                </c:pt>
                <c:pt idx="3115">
                  <c:v>15.732197172042225</c:v>
                </c:pt>
                <c:pt idx="3116">
                  <c:v>15.543656909930951</c:v>
                </c:pt>
                <c:pt idx="3117">
                  <c:v>15.150727090566763</c:v>
                </c:pt>
                <c:pt idx="3118">
                  <c:v>14.741612718039821</c:v>
                </c:pt>
                <c:pt idx="3119">
                  <c:v>14.270076611107188</c:v>
                </c:pt>
                <c:pt idx="3120">
                  <c:v>14.1345881136657</c:v>
                </c:pt>
                <c:pt idx="3121">
                  <c:v>14.250909288757303</c:v>
                </c:pt>
                <c:pt idx="3122">
                  <c:v>14.405211611690936</c:v>
                </c:pt>
                <c:pt idx="3123">
                  <c:v>14.500669046294657</c:v>
                </c:pt>
                <c:pt idx="3124">
                  <c:v>14.668057691371658</c:v>
                </c:pt>
                <c:pt idx="3125">
                  <c:v>14.588657647242634</c:v>
                </c:pt>
                <c:pt idx="3126">
                  <c:v>14.325239172462423</c:v>
                </c:pt>
                <c:pt idx="3127">
                  <c:v>14.136861603922515</c:v>
                </c:pt>
                <c:pt idx="3128">
                  <c:v>14.045275854054562</c:v>
                </c:pt>
                <c:pt idx="3129">
                  <c:v>14.150746207532746</c:v>
                </c:pt>
                <c:pt idx="3130">
                  <c:v>14.457002739777186</c:v>
                </c:pt>
                <c:pt idx="3131">
                  <c:v>14.766323369291207</c:v>
                </c:pt>
                <c:pt idx="3132">
                  <c:v>14.722805046733479</c:v>
                </c:pt>
                <c:pt idx="3133">
                  <c:v>14.598934531415297</c:v>
                </c:pt>
                <c:pt idx="3134">
                  <c:v>14.455062423392418</c:v>
                </c:pt>
                <c:pt idx="3135">
                  <c:v>14.704265994001556</c:v>
                </c:pt>
                <c:pt idx="3136">
                  <c:v>14.820296987212044</c:v>
                </c:pt>
                <c:pt idx="3137">
                  <c:v>14.740925679513287</c:v>
                </c:pt>
                <c:pt idx="3138">
                  <c:v>14.605617546867128</c:v>
                </c:pt>
                <c:pt idx="3139">
                  <c:v>14.39192010236942</c:v>
                </c:pt>
                <c:pt idx="3140">
                  <c:v>14.343333538621675</c:v>
                </c:pt>
                <c:pt idx="3141">
                  <c:v>14.422085846384919</c:v>
                </c:pt>
                <c:pt idx="3142">
                  <c:v>14.560148713219814</c:v>
                </c:pt>
                <c:pt idx="3143">
                  <c:v>14.650520939562977</c:v>
                </c:pt>
                <c:pt idx="3144">
                  <c:v>14.625121324697087</c:v>
                </c:pt>
                <c:pt idx="3145">
                  <c:v>14.587329533778743</c:v>
                </c:pt>
                <c:pt idx="3146">
                  <c:v>14.795034573545021</c:v>
                </c:pt>
                <c:pt idx="3147">
                  <c:v>14.867012283860817</c:v>
                </c:pt>
                <c:pt idx="3148">
                  <c:v>15.096497296320113</c:v>
                </c:pt>
                <c:pt idx="3149">
                  <c:v>15.217951262097785</c:v>
                </c:pt>
                <c:pt idx="3150">
                  <c:v>15.394566052589026</c:v>
                </c:pt>
                <c:pt idx="3151">
                  <c:v>15.609344241711021</c:v>
                </c:pt>
                <c:pt idx="3152">
                  <c:v>15.913509465295061</c:v>
                </c:pt>
                <c:pt idx="3153">
                  <c:v>16.156509204907461</c:v>
                </c:pt>
                <c:pt idx="3154">
                  <c:v>16.223511371969789</c:v>
                </c:pt>
                <c:pt idx="3155">
                  <c:v>16.248844171493836</c:v>
                </c:pt>
                <c:pt idx="3156">
                  <c:v>15.921840370798797</c:v>
                </c:pt>
                <c:pt idx="3157">
                  <c:v>15.821420842373749</c:v>
                </c:pt>
                <c:pt idx="3158">
                  <c:v>15.733615726187963</c:v>
                </c:pt>
                <c:pt idx="3159">
                  <c:v>15.59824561383234</c:v>
                </c:pt>
                <c:pt idx="3160">
                  <c:v>15.626985632668708</c:v>
                </c:pt>
                <c:pt idx="3161">
                  <c:v>15.861165779622466</c:v>
                </c:pt>
                <c:pt idx="3162">
                  <c:v>16.288872020302122</c:v>
                </c:pt>
                <c:pt idx="3163">
                  <c:v>16.580369099185059</c:v>
                </c:pt>
                <c:pt idx="3164">
                  <c:v>16.72390497341426</c:v>
                </c:pt>
                <c:pt idx="3165">
                  <c:v>16.855818562983828</c:v>
                </c:pt>
                <c:pt idx="3166">
                  <c:v>16.991836874584003</c:v>
                </c:pt>
                <c:pt idx="3167">
                  <c:v>16.995277724131736</c:v>
                </c:pt>
                <c:pt idx="3168">
                  <c:v>16.738720353312452</c:v>
                </c:pt>
                <c:pt idx="3169">
                  <c:v>16.430068734631757</c:v>
                </c:pt>
                <c:pt idx="3170">
                  <c:v>16.041681233568248</c:v>
                </c:pt>
                <c:pt idx="3171">
                  <c:v>15.776258367521152</c:v>
                </c:pt>
                <c:pt idx="3172">
                  <c:v>15.73936971193829</c:v>
                </c:pt>
                <c:pt idx="3173">
                  <c:v>15.682607418368624</c:v>
                </c:pt>
                <c:pt idx="3174">
                  <c:v>15.483520193922651</c:v>
                </c:pt>
                <c:pt idx="3175">
                  <c:v>15.076963327529183</c:v>
                </c:pt>
                <c:pt idx="3176">
                  <c:v>14.974289347337983</c:v>
                </c:pt>
                <c:pt idx="3177">
                  <c:v>15.090925624207124</c:v>
                </c:pt>
                <c:pt idx="3178">
                  <c:v>15.235944633464852</c:v>
                </c:pt>
                <c:pt idx="3179">
                  <c:v>15.300637208130869</c:v>
                </c:pt>
                <c:pt idx="3180">
                  <c:v>15.340964648302604</c:v>
                </c:pt>
                <c:pt idx="3181">
                  <c:v>15.28934230919309</c:v>
                </c:pt>
                <c:pt idx="3182">
                  <c:v>15.379380179893815</c:v>
                </c:pt>
                <c:pt idx="3183">
                  <c:v>15.463786207874911</c:v>
                </c:pt>
                <c:pt idx="3184">
                  <c:v>15.447559302189342</c:v>
                </c:pt>
                <c:pt idx="3185">
                  <c:v>15.341657908591037</c:v>
                </c:pt>
                <c:pt idx="3186">
                  <c:v>15.114107797242617</c:v>
                </c:pt>
                <c:pt idx="3187">
                  <c:v>15.068782744936691</c:v>
                </c:pt>
                <c:pt idx="3188">
                  <c:v>14.946091518389053</c:v>
                </c:pt>
                <c:pt idx="3189">
                  <c:v>14.794860190392644</c:v>
                </c:pt>
                <c:pt idx="3190">
                  <c:v>14.600503383714642</c:v>
                </c:pt>
                <c:pt idx="3191">
                  <c:v>14.524166105370195</c:v>
                </c:pt>
                <c:pt idx="3192">
                  <c:v>14.587883863611539</c:v>
                </c:pt>
                <c:pt idx="3193">
                  <c:v>14.819619587709282</c:v>
                </c:pt>
                <c:pt idx="3194">
                  <c:v>14.953702754157561</c:v>
                </c:pt>
                <c:pt idx="3195">
                  <c:v>14.871491407691192</c:v>
                </c:pt>
                <c:pt idx="3196">
                  <c:v>14.905382082895807</c:v>
                </c:pt>
                <c:pt idx="3197">
                  <c:v>14.972300114136017</c:v>
                </c:pt>
                <c:pt idx="3198">
                  <c:v>15.076604993906962</c:v>
                </c:pt>
                <c:pt idx="3199">
                  <c:v>14.900031736043978</c:v>
                </c:pt>
                <c:pt idx="3200">
                  <c:v>14.698608125324874</c:v>
                </c:pt>
                <c:pt idx="3201">
                  <c:v>14.48642279147505</c:v>
                </c:pt>
                <c:pt idx="3202">
                  <c:v>14.444950323340061</c:v>
                </c:pt>
                <c:pt idx="3203">
                  <c:v>14.301406254851489</c:v>
                </c:pt>
                <c:pt idx="3204">
                  <c:v>14.184476888626183</c:v>
                </c:pt>
                <c:pt idx="3205">
                  <c:v>14.267923377279201</c:v>
                </c:pt>
                <c:pt idx="3206">
                  <c:v>14.296714308383478</c:v>
                </c:pt>
                <c:pt idx="3207">
                  <c:v>14.049082242622044</c:v>
                </c:pt>
                <c:pt idx="3208">
                  <c:v>13.871460046144479</c:v>
                </c:pt>
                <c:pt idx="3209">
                  <c:v>13.834700087741265</c:v>
                </c:pt>
                <c:pt idx="3210">
                  <c:v>13.816491692286547</c:v>
                </c:pt>
                <c:pt idx="3211">
                  <c:v>13.854199623625584</c:v>
                </c:pt>
                <c:pt idx="3212">
                  <c:v>14.057495365090009</c:v>
                </c:pt>
                <c:pt idx="3213">
                  <c:v>14.186471324537667</c:v>
                </c:pt>
                <c:pt idx="3214">
                  <c:v>14.016312302444117</c:v>
                </c:pt>
                <c:pt idx="3215">
                  <c:v>14.028871553462615</c:v>
                </c:pt>
                <c:pt idx="3216">
                  <c:v>14.19584919133996</c:v>
                </c:pt>
                <c:pt idx="3217">
                  <c:v>14.116597803835576</c:v>
                </c:pt>
                <c:pt idx="3218">
                  <c:v>14.088063274850663</c:v>
                </c:pt>
                <c:pt idx="3219">
                  <c:v>14.246560212985191</c:v>
                </c:pt>
                <c:pt idx="3220">
                  <c:v>14.309132820260611</c:v>
                </c:pt>
                <c:pt idx="3221">
                  <c:v>14.462675660578503</c:v>
                </c:pt>
                <c:pt idx="3222">
                  <c:v>14.653575336965439</c:v>
                </c:pt>
                <c:pt idx="3223">
                  <c:v>14.784300703951986</c:v>
                </c:pt>
                <c:pt idx="3224">
                  <c:v>14.98835731810205</c:v>
                </c:pt>
                <c:pt idx="3225">
                  <c:v>15.103373675752687</c:v>
                </c:pt>
                <c:pt idx="3226">
                  <c:v>15.05463768278117</c:v>
                </c:pt>
                <c:pt idx="3227">
                  <c:v>15.0427354057533</c:v>
                </c:pt>
                <c:pt idx="3228">
                  <c:v>15.011136203154612</c:v>
                </c:pt>
                <c:pt idx="3229">
                  <c:v>14.896983044009557</c:v>
                </c:pt>
                <c:pt idx="3230">
                  <c:v>14.835251959488316</c:v>
                </c:pt>
                <c:pt idx="3231">
                  <c:v>14.932012485414543</c:v>
                </c:pt>
                <c:pt idx="3232">
                  <c:v>15.252461503547607</c:v>
                </c:pt>
                <c:pt idx="3233">
                  <c:v>15.447698446108586</c:v>
                </c:pt>
                <c:pt idx="3234">
                  <c:v>15.536302018644152</c:v>
                </c:pt>
                <c:pt idx="3235">
                  <c:v>15.50763190200059</c:v>
                </c:pt>
                <c:pt idx="3236">
                  <c:v>15.560102725837741</c:v>
                </c:pt>
                <c:pt idx="3237">
                  <c:v>15.717884793881101</c:v>
                </c:pt>
                <c:pt idx="3238">
                  <c:v>15.778570368467346</c:v>
                </c:pt>
                <c:pt idx="3239">
                  <c:v>15.715881086373019</c:v>
                </c:pt>
                <c:pt idx="3240">
                  <c:v>15.667223243218636</c:v>
                </c:pt>
                <c:pt idx="3241">
                  <c:v>15.62634064114504</c:v>
                </c:pt>
                <c:pt idx="3242">
                  <c:v>15.521548333476536</c:v>
                </c:pt>
                <c:pt idx="3243">
                  <c:v>15.451575142111587</c:v>
                </c:pt>
                <c:pt idx="3244">
                  <c:v>15.41670738821686</c:v>
                </c:pt>
                <c:pt idx="3245">
                  <c:v>15.610249738566495</c:v>
                </c:pt>
                <c:pt idx="3246">
                  <c:v>15.759496705924207</c:v>
                </c:pt>
                <c:pt idx="3247">
                  <c:v>15.501751052243318</c:v>
                </c:pt>
                <c:pt idx="3248">
                  <c:v>15.20472322412019</c:v>
                </c:pt>
                <c:pt idx="3249">
                  <c:v>15.119841962342246</c:v>
                </c:pt>
                <c:pt idx="3250">
                  <c:v>15.143420065333386</c:v>
                </c:pt>
                <c:pt idx="3251">
                  <c:v>15.081501999392946</c:v>
                </c:pt>
                <c:pt idx="3252">
                  <c:v>14.914323769883994</c:v>
                </c:pt>
                <c:pt idx="3253">
                  <c:v>14.591765284038352</c:v>
                </c:pt>
                <c:pt idx="3254">
                  <c:v>14.264673901182062</c:v>
                </c:pt>
                <c:pt idx="3255">
                  <c:v>14.082466161214946</c:v>
                </c:pt>
                <c:pt idx="3256">
                  <c:v>14.060799225435188</c:v>
                </c:pt>
                <c:pt idx="3257">
                  <c:v>14.090551162293419</c:v>
                </c:pt>
                <c:pt idx="3258">
                  <c:v>13.953197170816123</c:v>
                </c:pt>
                <c:pt idx="3259">
                  <c:v>13.984873273771143</c:v>
                </c:pt>
                <c:pt idx="3260">
                  <c:v>14.057767175305717</c:v>
                </c:pt>
                <c:pt idx="3261">
                  <c:v>14.02740151999298</c:v>
                </c:pt>
                <c:pt idx="3262">
                  <c:v>14.310597418022851</c:v>
                </c:pt>
                <c:pt idx="3263">
                  <c:v>14.687298648908275</c:v>
                </c:pt>
                <c:pt idx="3264">
                  <c:v>14.97283643381396</c:v>
                </c:pt>
                <c:pt idx="3265">
                  <c:v>15.103079896786939</c:v>
                </c:pt>
                <c:pt idx="3266">
                  <c:v>14.895342894139372</c:v>
                </c:pt>
                <c:pt idx="3267">
                  <c:v>14.705917840859712</c:v>
                </c:pt>
                <c:pt idx="3268">
                  <c:v>14.765529846334891</c:v>
                </c:pt>
                <c:pt idx="3269">
                  <c:v>14.830959322068685</c:v>
                </c:pt>
                <c:pt idx="3270">
                  <c:v>15.041761139946358</c:v>
                </c:pt>
                <c:pt idx="3271">
                  <c:v>15.114685452924787</c:v>
                </c:pt>
                <c:pt idx="3272">
                  <c:v>15.107152611741251</c:v>
                </c:pt>
                <c:pt idx="3273">
                  <c:v>15.296442020855174</c:v>
                </c:pt>
                <c:pt idx="3274">
                  <c:v>15.44813513847147</c:v>
                </c:pt>
                <c:pt idx="3275">
                  <c:v>15.345344461338966</c:v>
                </c:pt>
                <c:pt idx="3276">
                  <c:v>15.175080094549326</c:v>
                </c:pt>
                <c:pt idx="3277">
                  <c:v>15.090712139283172</c:v>
                </c:pt>
                <c:pt idx="3278">
                  <c:v>15.274182779412747</c:v>
                </c:pt>
                <c:pt idx="3279">
                  <c:v>15.355611034057793</c:v>
                </c:pt>
                <c:pt idx="3280">
                  <c:v>15.230807323550867</c:v>
                </c:pt>
                <c:pt idx="3281">
                  <c:v>15.312266113078904</c:v>
                </c:pt>
                <c:pt idx="3282">
                  <c:v>15.462962690416465</c:v>
                </c:pt>
                <c:pt idx="3283">
                  <c:v>15.637773369435608</c:v>
                </c:pt>
                <c:pt idx="3284">
                  <c:v>15.574836976192891</c:v>
                </c:pt>
                <c:pt idx="3285">
                  <c:v>15.416752930411215</c:v>
                </c:pt>
                <c:pt idx="3286">
                  <c:v>15.146520064678407</c:v>
                </c:pt>
                <c:pt idx="3287">
                  <c:v>14.84974946751095</c:v>
                </c:pt>
                <c:pt idx="3288">
                  <c:v>14.643327025199504</c:v>
                </c:pt>
                <c:pt idx="3289">
                  <c:v>14.471856866119124</c:v>
                </c:pt>
                <c:pt idx="3290">
                  <c:v>14.341324094577173</c:v>
                </c:pt>
                <c:pt idx="3291">
                  <c:v>14.28932178471336</c:v>
                </c:pt>
                <c:pt idx="3292">
                  <c:v>14.234235990086471</c:v>
                </c:pt>
                <c:pt idx="3293">
                  <c:v>14.204991880742204</c:v>
                </c:pt>
                <c:pt idx="3294">
                  <c:v>14.3558669214324</c:v>
                </c:pt>
                <c:pt idx="3295">
                  <c:v>14.464740221648235</c:v>
                </c:pt>
                <c:pt idx="3296">
                  <c:v>14.664393131560727</c:v>
                </c:pt>
                <c:pt idx="3297">
                  <c:v>14.785788645448161</c:v>
                </c:pt>
                <c:pt idx="3298">
                  <c:v>14.79172341714197</c:v>
                </c:pt>
                <c:pt idx="3299">
                  <c:v>14.801695845751828</c:v>
                </c:pt>
                <c:pt idx="3300">
                  <c:v>14.887822980944584</c:v>
                </c:pt>
                <c:pt idx="3301">
                  <c:v>15.091004995486006</c:v>
                </c:pt>
                <c:pt idx="3302">
                  <c:v>15.120892266666289</c:v>
                </c:pt>
                <c:pt idx="3303">
                  <c:v>15.048736484084998</c:v>
                </c:pt>
                <c:pt idx="3304">
                  <c:v>14.99665578334373</c:v>
                </c:pt>
                <c:pt idx="3305">
                  <c:v>14.992828712857346</c:v>
                </c:pt>
                <c:pt idx="3306">
                  <c:v>14.839711557678353</c:v>
                </c:pt>
                <c:pt idx="3307">
                  <c:v>14.628553574431669</c:v>
                </c:pt>
                <c:pt idx="3308">
                  <c:v>14.492387344318351</c:v>
                </c:pt>
                <c:pt idx="3309">
                  <c:v>14.450597166791043</c:v>
                </c:pt>
                <c:pt idx="3310">
                  <c:v>14.471727607239822</c:v>
                </c:pt>
                <c:pt idx="3311">
                  <c:v>14.276542534235947</c:v>
                </c:pt>
                <c:pt idx="3312">
                  <c:v>14.173742362336448</c:v>
                </c:pt>
                <c:pt idx="3313">
                  <c:v>14.227479135065254</c:v>
                </c:pt>
                <c:pt idx="3314">
                  <c:v>14.496253897275297</c:v>
                </c:pt>
                <c:pt idx="3315">
                  <c:v>14.751208492141215</c:v>
                </c:pt>
                <c:pt idx="3316">
                  <c:v>14.852058078844244</c:v>
                </c:pt>
                <c:pt idx="3317">
                  <c:v>14.798770417652552</c:v>
                </c:pt>
                <c:pt idx="3318">
                  <c:v>14.781644766774649</c:v>
                </c:pt>
                <c:pt idx="3319">
                  <c:v>14.668994027920354</c:v>
                </c:pt>
                <c:pt idx="3320">
                  <c:v>14.676901679602402</c:v>
                </c:pt>
                <c:pt idx="3321">
                  <c:v>14.575621547058201</c:v>
                </c:pt>
                <c:pt idx="3322">
                  <c:v>14.579265219968576</c:v>
                </c:pt>
                <c:pt idx="3323">
                  <c:v>14.539683854657504</c:v>
                </c:pt>
                <c:pt idx="3324">
                  <c:v>14.303471096209927</c:v>
                </c:pt>
                <c:pt idx="3325">
                  <c:v>14.196086955839373</c:v>
                </c:pt>
                <c:pt idx="3326">
                  <c:v>14.088318638095338</c:v>
                </c:pt>
                <c:pt idx="3327">
                  <c:v>14.006969410036261</c:v>
                </c:pt>
                <c:pt idx="3328">
                  <c:v>13.932164456537571</c:v>
                </c:pt>
                <c:pt idx="3329">
                  <c:v>14.051044669040182</c:v>
                </c:pt>
                <c:pt idx="3330">
                  <c:v>14.13619574225384</c:v>
                </c:pt>
                <c:pt idx="3331">
                  <c:v>14.064119333087557</c:v>
                </c:pt>
                <c:pt idx="3332">
                  <c:v>13.958461501548127</c:v>
                </c:pt>
                <c:pt idx="3333">
                  <c:v>14.113176594878043</c:v>
                </c:pt>
                <c:pt idx="3334">
                  <c:v>14.099433932705526</c:v>
                </c:pt>
                <c:pt idx="3335">
                  <c:v>14.214536468513417</c:v>
                </c:pt>
                <c:pt idx="3336">
                  <c:v>14.159033702140899</c:v>
                </c:pt>
                <c:pt idx="3337">
                  <c:v>13.956428848862053</c:v>
                </c:pt>
                <c:pt idx="3338">
                  <c:v>13.788884237163401</c:v>
                </c:pt>
                <c:pt idx="3339">
                  <c:v>13.801856085736455</c:v>
                </c:pt>
                <c:pt idx="3340">
                  <c:v>13.76122771483794</c:v>
                </c:pt>
                <c:pt idx="3341">
                  <c:v>13.634986012483195</c:v>
                </c:pt>
                <c:pt idx="3342">
                  <c:v>13.434041243202993</c:v>
                </c:pt>
                <c:pt idx="3343">
                  <c:v>13.238760998129626</c:v>
                </c:pt>
                <c:pt idx="3344">
                  <c:v>12.984465190329869</c:v>
                </c:pt>
                <c:pt idx="3345">
                  <c:v>12.738434276119422</c:v>
                </c:pt>
                <c:pt idx="3346">
                  <c:v>12.452500122098618</c:v>
                </c:pt>
                <c:pt idx="3347">
                  <c:v>12.242092106783121</c:v>
                </c:pt>
                <c:pt idx="3348">
                  <c:v>12.040679181347199</c:v>
                </c:pt>
                <c:pt idx="3349">
                  <c:v>11.947775251524634</c:v>
                </c:pt>
                <c:pt idx="3350">
                  <c:v>11.873932492710153</c:v>
                </c:pt>
                <c:pt idx="3351">
                  <c:v>11.845692562568273</c:v>
                </c:pt>
                <c:pt idx="3352">
                  <c:v>12.009094008021899</c:v>
                </c:pt>
                <c:pt idx="3353">
                  <c:v>12.337720107835972</c:v>
                </c:pt>
                <c:pt idx="3354">
                  <c:v>12.665304016938183</c:v>
                </c:pt>
                <c:pt idx="3355">
                  <c:v>12.924202312134536</c:v>
                </c:pt>
                <c:pt idx="3356">
                  <c:v>13.028466047566001</c:v>
                </c:pt>
                <c:pt idx="3357">
                  <c:v>13.228218292040383</c:v>
                </c:pt>
                <c:pt idx="3358">
                  <c:v>13.164343716687506</c:v>
                </c:pt>
                <c:pt idx="3359">
                  <c:v>13.088195338211117</c:v>
                </c:pt>
                <c:pt idx="3360">
                  <c:v>13.162908316923104</c:v>
                </c:pt>
                <c:pt idx="3361">
                  <c:v>13.239153849699756</c:v>
                </c:pt>
                <c:pt idx="3362">
                  <c:v>13.327465518106679</c:v>
                </c:pt>
                <c:pt idx="3363">
                  <c:v>13.152064659511161</c:v>
                </c:pt>
                <c:pt idx="3364">
                  <c:v>13.017826146501088</c:v>
                </c:pt>
                <c:pt idx="3365">
                  <c:v>13.026934624483305</c:v>
                </c:pt>
                <c:pt idx="3366">
                  <c:v>13.008670556591456</c:v>
                </c:pt>
                <c:pt idx="3367">
                  <c:v>13.062427392323251</c:v>
                </c:pt>
                <c:pt idx="3368">
                  <c:v>13.057952596182989</c:v>
                </c:pt>
                <c:pt idx="3369">
                  <c:v>12.967680454523995</c:v>
                </c:pt>
                <c:pt idx="3370">
                  <c:v>12.632703378495366</c:v>
                </c:pt>
                <c:pt idx="3371">
                  <c:v>12.547552590283725</c:v>
                </c:pt>
                <c:pt idx="3372">
                  <c:v>12.5335691217944</c:v>
                </c:pt>
                <c:pt idx="3373">
                  <c:v>12.67712951533162</c:v>
                </c:pt>
                <c:pt idx="3374">
                  <c:v>12.918934689841294</c:v>
                </c:pt>
                <c:pt idx="3375">
                  <c:v>13.366907105672137</c:v>
                </c:pt>
                <c:pt idx="3376">
                  <c:v>13.839741569818219</c:v>
                </c:pt>
                <c:pt idx="3377">
                  <c:v>14.156772397619246</c:v>
                </c:pt>
                <c:pt idx="3378">
                  <c:v>14.230948167240726</c:v>
                </c:pt>
                <c:pt idx="3379">
                  <c:v>14.099353447623331</c:v>
                </c:pt>
                <c:pt idx="3380">
                  <c:v>14.056061211130189</c:v>
                </c:pt>
                <c:pt idx="3381">
                  <c:v>14.009110795751139</c:v>
                </c:pt>
                <c:pt idx="3382">
                  <c:v>14.085464028735583</c:v>
                </c:pt>
                <c:pt idx="3383">
                  <c:v>14.091963900561332</c:v>
                </c:pt>
                <c:pt idx="3384">
                  <c:v>14.137193256342497</c:v>
                </c:pt>
                <c:pt idx="3385">
                  <c:v>14.20592972054709</c:v>
                </c:pt>
                <c:pt idx="3386">
                  <c:v>14.3651715745556</c:v>
                </c:pt>
                <c:pt idx="3387">
                  <c:v>14.664726577396383</c:v>
                </c:pt>
                <c:pt idx="3388">
                  <c:v>15.073101437236284</c:v>
                </c:pt>
                <c:pt idx="3389">
                  <c:v>15.467592658270782</c:v>
                </c:pt>
                <c:pt idx="3390">
                  <c:v>15.644461848632202</c:v>
                </c:pt>
                <c:pt idx="3391">
                  <c:v>15.664344651180496</c:v>
                </c:pt>
                <c:pt idx="3392">
                  <c:v>15.895105831109937</c:v>
                </c:pt>
                <c:pt idx="3393">
                  <c:v>16.060720134354384</c:v>
                </c:pt>
                <c:pt idx="3394">
                  <c:v>16.008104260637058</c:v>
                </c:pt>
                <c:pt idx="3395">
                  <c:v>15.932885603101473</c:v>
                </c:pt>
                <c:pt idx="3396">
                  <c:v>15.721207766954459</c:v>
                </c:pt>
                <c:pt idx="3397">
                  <c:v>15.415933921435851</c:v>
                </c:pt>
                <c:pt idx="3398">
                  <c:v>15.16986260966579</c:v>
                </c:pt>
                <c:pt idx="3399">
                  <c:v>15.192782495894191</c:v>
                </c:pt>
                <c:pt idx="3400">
                  <c:v>15.126965049125699</c:v>
                </c:pt>
                <c:pt idx="3401">
                  <c:v>14.899157722470813</c:v>
                </c:pt>
                <c:pt idx="3402">
                  <c:v>14.739498215514127</c:v>
                </c:pt>
                <c:pt idx="3403">
                  <c:v>14.887981293310396</c:v>
                </c:pt>
                <c:pt idx="3404">
                  <c:v>15.037897436686878</c:v>
                </c:pt>
                <c:pt idx="3405">
                  <c:v>15.2097186948718</c:v>
                </c:pt>
                <c:pt idx="3406">
                  <c:v>15.417758441072493</c:v>
                </c:pt>
                <c:pt idx="3407">
                  <c:v>15.487195303347601</c:v>
                </c:pt>
                <c:pt idx="3408">
                  <c:v>15.459257062452716</c:v>
                </c:pt>
                <c:pt idx="3409">
                  <c:v>15.331868342857536</c:v>
                </c:pt>
                <c:pt idx="3410">
                  <c:v>14.978283732755299</c:v>
                </c:pt>
                <c:pt idx="3411">
                  <c:v>14.631291082618336</c:v>
                </c:pt>
                <c:pt idx="3412">
                  <c:v>14.424656395296159</c:v>
                </c:pt>
                <c:pt idx="3413">
                  <c:v>14.336900195288601</c:v>
                </c:pt>
                <c:pt idx="3414">
                  <c:v>14.070922580128645</c:v>
                </c:pt>
                <c:pt idx="3415">
                  <c:v>13.683612088882716</c:v>
                </c:pt>
                <c:pt idx="3416">
                  <c:v>13.297421462425426</c:v>
                </c:pt>
                <c:pt idx="3417">
                  <c:v>13.1024331302735</c:v>
                </c:pt>
                <c:pt idx="3418">
                  <c:v>13.163134017588035</c:v>
                </c:pt>
                <c:pt idx="3419">
                  <c:v>13.373954411963288</c:v>
                </c:pt>
                <c:pt idx="3420">
                  <c:v>13.549491919411938</c:v>
                </c:pt>
                <c:pt idx="3421">
                  <c:v>13.864507279061836</c:v>
                </c:pt>
                <c:pt idx="3422">
                  <c:v>14.134902755723797</c:v>
                </c:pt>
                <c:pt idx="3423">
                  <c:v>14.096490550049618</c:v>
                </c:pt>
                <c:pt idx="3424">
                  <c:v>14.090899653223698</c:v>
                </c:pt>
                <c:pt idx="3425">
                  <c:v>13.971971138066669</c:v>
                </c:pt>
                <c:pt idx="3426">
                  <c:v>13.966673859712877</c:v>
                </c:pt>
                <c:pt idx="3427">
                  <c:v>14.01652886055823</c:v>
                </c:pt>
                <c:pt idx="3428">
                  <c:v>14.090448111228202</c:v>
                </c:pt>
                <c:pt idx="3429">
                  <c:v>14.349756664603596</c:v>
                </c:pt>
                <c:pt idx="3430">
                  <c:v>14.495432054428159</c:v>
                </c:pt>
                <c:pt idx="3431">
                  <c:v>14.312947041486835</c:v>
                </c:pt>
                <c:pt idx="3432">
                  <c:v>14.094722241638557</c:v>
                </c:pt>
                <c:pt idx="3433">
                  <c:v>13.95512827370762</c:v>
                </c:pt>
                <c:pt idx="3434">
                  <c:v>13.916613314435436</c:v>
                </c:pt>
                <c:pt idx="3435">
                  <c:v>14.245178449697002</c:v>
                </c:pt>
                <c:pt idx="3436">
                  <c:v>14.40050658355181</c:v>
                </c:pt>
                <c:pt idx="3437">
                  <c:v>14.366117405053606</c:v>
                </c:pt>
                <c:pt idx="3438">
                  <c:v>14.133179031642804</c:v>
                </c:pt>
                <c:pt idx="3439">
                  <c:v>14.17300089294822</c:v>
                </c:pt>
                <c:pt idx="3440">
                  <c:v>13.96027767586647</c:v>
                </c:pt>
                <c:pt idx="3441">
                  <c:v>13.806724452275789</c:v>
                </c:pt>
                <c:pt idx="3442">
                  <c:v>13.839565299748074</c:v>
                </c:pt>
                <c:pt idx="3443">
                  <c:v>14.038458816042759</c:v>
                </c:pt>
                <c:pt idx="3444">
                  <c:v>14.199097682188336</c:v>
                </c:pt>
                <c:pt idx="3445">
                  <c:v>14.050647448693002</c:v>
                </c:pt>
                <c:pt idx="3446">
                  <c:v>13.861606800671748</c:v>
                </c:pt>
                <c:pt idx="3447">
                  <c:v>13.737186989297204</c:v>
                </c:pt>
                <c:pt idx="3448">
                  <c:v>13.63150432423817</c:v>
                </c:pt>
                <c:pt idx="3449">
                  <c:v>13.634288191868205</c:v>
                </c:pt>
                <c:pt idx="3450">
                  <c:v>13.58540047678577</c:v>
                </c:pt>
                <c:pt idx="3451">
                  <c:v>13.637511701271176</c:v>
                </c:pt>
                <c:pt idx="3452">
                  <c:v>13.674671365645949</c:v>
                </c:pt>
                <c:pt idx="3453">
                  <c:v>13.653418971173911</c:v>
                </c:pt>
                <c:pt idx="3454">
                  <c:v>13.774992512179804</c:v>
                </c:pt>
                <c:pt idx="3455">
                  <c:v>13.869802035395439</c:v>
                </c:pt>
                <c:pt idx="3456">
                  <c:v>13.753609779367201</c:v>
                </c:pt>
                <c:pt idx="3457">
                  <c:v>13.717433284032776</c:v>
                </c:pt>
                <c:pt idx="3458">
                  <c:v>14.043216061977882</c:v>
                </c:pt>
                <c:pt idx="3459">
                  <c:v>14.184799912198473</c:v>
                </c:pt>
                <c:pt idx="3460">
                  <c:v>14.383169653175395</c:v>
                </c:pt>
                <c:pt idx="3461">
                  <c:v>14.382322318482618</c:v>
                </c:pt>
                <c:pt idx="3462">
                  <c:v>14.477352734075646</c:v>
                </c:pt>
                <c:pt idx="3463">
                  <c:v>14.476230625108212</c:v>
                </c:pt>
                <c:pt idx="3464">
                  <c:v>14.508443489348345</c:v>
                </c:pt>
                <c:pt idx="3465">
                  <c:v>14.412003632319175</c:v>
                </c:pt>
                <c:pt idx="3466">
                  <c:v>14.244985038409597</c:v>
                </c:pt>
                <c:pt idx="3467">
                  <c:v>14.131927117859025</c:v>
                </c:pt>
                <c:pt idx="3468">
                  <c:v>14.280184960719666</c:v>
                </c:pt>
                <c:pt idx="3469">
                  <c:v>14.562361978074142</c:v>
                </c:pt>
                <c:pt idx="3470">
                  <c:v>14.627679379243475</c:v>
                </c:pt>
                <c:pt idx="3471">
                  <c:v>14.431128256077111</c:v>
                </c:pt>
                <c:pt idx="3472">
                  <c:v>14.221108970579287</c:v>
                </c:pt>
                <c:pt idx="3473">
                  <c:v>14.130791592586464</c:v>
                </c:pt>
                <c:pt idx="3474">
                  <c:v>14.247120821566481</c:v>
                </c:pt>
                <c:pt idx="3475">
                  <c:v>14.336267294699862</c:v>
                </c:pt>
                <c:pt idx="3476">
                  <c:v>14.404297664386931</c:v>
                </c:pt>
                <c:pt idx="3477">
                  <c:v>14.388733676397717</c:v>
                </c:pt>
                <c:pt idx="3478">
                  <c:v>14.21562782833638</c:v>
                </c:pt>
                <c:pt idx="3479">
                  <c:v>14.106395958504898</c:v>
                </c:pt>
                <c:pt idx="3480">
                  <c:v>14.199431678791049</c:v>
                </c:pt>
                <c:pt idx="3481">
                  <c:v>14.366562481343998</c:v>
                </c:pt>
                <c:pt idx="3482">
                  <c:v>14.492226946170536</c:v>
                </c:pt>
                <c:pt idx="3483">
                  <c:v>14.530947676801567</c:v>
                </c:pt>
                <c:pt idx="3484">
                  <c:v>14.711578498622973</c:v>
                </c:pt>
                <c:pt idx="3485">
                  <c:v>14.925609560183462</c:v>
                </c:pt>
                <c:pt idx="3486">
                  <c:v>15.348135032449406</c:v>
                </c:pt>
                <c:pt idx="3487">
                  <c:v>15.630672777261612</c:v>
                </c:pt>
                <c:pt idx="3488">
                  <c:v>15.906609926222886</c:v>
                </c:pt>
                <c:pt idx="3489">
                  <c:v>16.092396034712056</c:v>
                </c:pt>
                <c:pt idx="3490">
                  <c:v>16.153654876656301</c:v>
                </c:pt>
                <c:pt idx="3491">
                  <c:v>16.206299287457949</c:v>
                </c:pt>
                <c:pt idx="3492">
                  <c:v>16.31281046134087</c:v>
                </c:pt>
                <c:pt idx="3493">
                  <c:v>16.408229009443506</c:v>
                </c:pt>
                <c:pt idx="3494">
                  <c:v>16.42132172786371</c:v>
                </c:pt>
                <c:pt idx="3495">
                  <c:v>16.391993944668211</c:v>
                </c:pt>
                <c:pt idx="3496">
                  <c:v>16.262620970024365</c:v>
                </c:pt>
                <c:pt idx="3497">
                  <c:v>16.24131340831774</c:v>
                </c:pt>
                <c:pt idx="3498">
                  <c:v>16.123841807198854</c:v>
                </c:pt>
                <c:pt idx="3499">
                  <c:v>16.093972063771496</c:v>
                </c:pt>
                <c:pt idx="3500">
                  <c:v>16.133790123669858</c:v>
                </c:pt>
                <c:pt idx="3501">
                  <c:v>16.06941718673863</c:v>
                </c:pt>
                <c:pt idx="3502">
                  <c:v>15.760116832711779</c:v>
                </c:pt>
                <c:pt idx="3503">
                  <c:v>15.333481724828864</c:v>
                </c:pt>
                <c:pt idx="3504">
                  <c:v>14.958544757556194</c:v>
                </c:pt>
                <c:pt idx="3505">
                  <c:v>14.7372158417954</c:v>
                </c:pt>
                <c:pt idx="3506">
                  <c:v>14.5051921151051</c:v>
                </c:pt>
                <c:pt idx="3507">
                  <c:v>14.647880549397851</c:v>
                </c:pt>
                <c:pt idx="3508">
                  <c:v>14.989737509662621</c:v>
                </c:pt>
                <c:pt idx="3509">
                  <c:v>15.044942232380141</c:v>
                </c:pt>
                <c:pt idx="3510">
                  <c:v>14.995408432328198</c:v>
                </c:pt>
                <c:pt idx="3511">
                  <c:v>14.948461119655276</c:v>
                </c:pt>
                <c:pt idx="3512">
                  <c:v>14.987961845550426</c:v>
                </c:pt>
                <c:pt idx="3513">
                  <c:v>14.894398645470538</c:v>
                </c:pt>
                <c:pt idx="3514">
                  <c:v>14.822353776105631</c:v>
                </c:pt>
                <c:pt idx="3515">
                  <c:v>14.570288119461965</c:v>
                </c:pt>
                <c:pt idx="3516">
                  <c:v>14.237638405416556</c:v>
                </c:pt>
                <c:pt idx="3517">
                  <c:v>14.240583552158052</c:v>
                </c:pt>
                <c:pt idx="3518">
                  <c:v>14.337512383540691</c:v>
                </c:pt>
                <c:pt idx="3519">
                  <c:v>14.41200878209073</c:v>
                </c:pt>
                <c:pt idx="3520">
                  <c:v>14.308817159571872</c:v>
                </c:pt>
                <c:pt idx="3521">
                  <c:v>14.332994535455351</c:v>
                </c:pt>
                <c:pt idx="3522">
                  <c:v>14.360388873226054</c:v>
                </c:pt>
                <c:pt idx="3523">
                  <c:v>14.227843469840352</c:v>
                </c:pt>
                <c:pt idx="3524">
                  <c:v>14.01537983161111</c:v>
                </c:pt>
                <c:pt idx="3525">
                  <c:v>14.026402877017558</c:v>
                </c:pt>
                <c:pt idx="3526">
                  <c:v>14.135865457623192</c:v>
                </c:pt>
                <c:pt idx="3527">
                  <c:v>14.379493083040584</c:v>
                </c:pt>
                <c:pt idx="3528">
                  <c:v>14.506618038894423</c:v>
                </c:pt>
                <c:pt idx="3529">
                  <c:v>14.538299023062521</c:v>
                </c:pt>
                <c:pt idx="3530">
                  <c:v>14.327918408901057</c:v>
                </c:pt>
                <c:pt idx="3531">
                  <c:v>13.894752849195951</c:v>
                </c:pt>
                <c:pt idx="3532">
                  <c:v>13.659257192259416</c:v>
                </c:pt>
                <c:pt idx="3533">
                  <c:v>13.468973837496156</c:v>
                </c:pt>
                <c:pt idx="3534">
                  <c:v>13.464498718486015</c:v>
                </c:pt>
                <c:pt idx="3535">
                  <c:v>13.488129348208441</c:v>
                </c:pt>
                <c:pt idx="3536">
                  <c:v>13.571888026411152</c:v>
                </c:pt>
                <c:pt idx="3537">
                  <c:v>13.578736427234315</c:v>
                </c:pt>
                <c:pt idx="3538">
                  <c:v>13.516453770882858</c:v>
                </c:pt>
                <c:pt idx="3539">
                  <c:v>13.329787123153663</c:v>
                </c:pt>
                <c:pt idx="3540">
                  <c:v>13.121971405042142</c:v>
                </c:pt>
                <c:pt idx="3541">
                  <c:v>13.012228297314001</c:v>
                </c:pt>
                <c:pt idx="3542">
                  <c:v>12.747525755049294</c:v>
                </c:pt>
                <c:pt idx="3543">
                  <c:v>12.530020522881081</c:v>
                </c:pt>
                <c:pt idx="3544">
                  <c:v>12.303161885926981</c:v>
                </c:pt>
                <c:pt idx="3545">
                  <c:v>12.323760898060037</c:v>
                </c:pt>
                <c:pt idx="3546">
                  <c:v>12.549271572336487</c:v>
                </c:pt>
                <c:pt idx="3547">
                  <c:v>12.796094897167457</c:v>
                </c:pt>
                <c:pt idx="3548">
                  <c:v>12.715763662049925</c:v>
                </c:pt>
                <c:pt idx="3549">
                  <c:v>12.592180224876071</c:v>
                </c:pt>
                <c:pt idx="3550">
                  <c:v>12.398566872781009</c:v>
                </c:pt>
                <c:pt idx="3551">
                  <c:v>12.171052313418365</c:v>
                </c:pt>
                <c:pt idx="3552">
                  <c:v>12.006288303951601</c:v>
                </c:pt>
                <c:pt idx="3553">
                  <c:v>12.134332721089908</c:v>
                </c:pt>
                <c:pt idx="3554">
                  <c:v>12.20296313845372</c:v>
                </c:pt>
                <c:pt idx="3555">
                  <c:v>12.211191533047954</c:v>
                </c:pt>
                <c:pt idx="3556">
                  <c:v>12.169705560791638</c:v>
                </c:pt>
                <c:pt idx="3557">
                  <c:v>12.063942090392654</c:v>
                </c:pt>
                <c:pt idx="3558">
                  <c:v>12.066219727737153</c:v>
                </c:pt>
                <c:pt idx="3559">
                  <c:v>12.244996164042121</c:v>
                </c:pt>
                <c:pt idx="3560">
                  <c:v>12.341914583670823</c:v>
                </c:pt>
                <c:pt idx="3561">
                  <c:v>12.343572162153645</c:v>
                </c:pt>
                <c:pt idx="3562">
                  <c:v>12.148900473507204</c:v>
                </c:pt>
                <c:pt idx="3563">
                  <c:v>11.766801392233145</c:v>
                </c:pt>
                <c:pt idx="3564">
                  <c:v>11.660924621637637</c:v>
                </c:pt>
                <c:pt idx="3565">
                  <c:v>11.732911738288243</c:v>
                </c:pt>
                <c:pt idx="3566">
                  <c:v>11.97392023893852</c:v>
                </c:pt>
                <c:pt idx="3567">
                  <c:v>12.004557520642901</c:v>
                </c:pt>
                <c:pt idx="3568">
                  <c:v>12.011292155177594</c:v>
                </c:pt>
                <c:pt idx="3569">
                  <c:v>11.978700058911521</c:v>
                </c:pt>
                <c:pt idx="3570">
                  <c:v>12.1110515786563</c:v>
                </c:pt>
                <c:pt idx="3571">
                  <c:v>12.085943291806069</c:v>
                </c:pt>
                <c:pt idx="3572">
                  <c:v>12.162910956533796</c:v>
                </c:pt>
                <c:pt idx="3573">
                  <c:v>12.153198299101554</c:v>
                </c:pt>
                <c:pt idx="3574">
                  <c:v>12.0604754027905</c:v>
                </c:pt>
                <c:pt idx="3575">
                  <c:v>12.189773762864888</c:v>
                </c:pt>
                <c:pt idx="3576">
                  <c:v>12.537718347090262</c:v>
                </c:pt>
                <c:pt idx="3577">
                  <c:v>12.797341130257966</c:v>
                </c:pt>
                <c:pt idx="3578">
                  <c:v>13.231447550079084</c:v>
                </c:pt>
                <c:pt idx="3579">
                  <c:v>13.705591035233716</c:v>
                </c:pt>
                <c:pt idx="3580">
                  <c:v>13.788581208873248</c:v>
                </c:pt>
                <c:pt idx="3581">
                  <c:v>13.729500406249853</c:v>
                </c:pt>
                <c:pt idx="3582">
                  <c:v>13.51533319030673</c:v>
                </c:pt>
                <c:pt idx="3583">
                  <c:v>13.465831490582653</c:v>
                </c:pt>
                <c:pt idx="3584">
                  <c:v>13.437354519592171</c:v>
                </c:pt>
                <c:pt idx="3585">
                  <c:v>13.302824349263503</c:v>
                </c:pt>
                <c:pt idx="3586">
                  <c:v>13.190423709768037</c:v>
                </c:pt>
                <c:pt idx="3587">
                  <c:v>13.296808102468738</c:v>
                </c:pt>
                <c:pt idx="3588">
                  <c:v>13.442698430491085</c:v>
                </c:pt>
                <c:pt idx="3589">
                  <c:v>13.451184691096129</c:v>
                </c:pt>
                <c:pt idx="3590">
                  <c:v>13.673193286726704</c:v>
                </c:pt>
                <c:pt idx="3591">
                  <c:v>13.755963531736645</c:v>
                </c:pt>
                <c:pt idx="3592">
                  <c:v>13.692616182189202</c:v>
                </c:pt>
                <c:pt idx="3593">
                  <c:v>13.536673483132484</c:v>
                </c:pt>
                <c:pt idx="3594">
                  <c:v>13.356617511303265</c:v>
                </c:pt>
                <c:pt idx="3595">
                  <c:v>13.153642133096305</c:v>
                </c:pt>
                <c:pt idx="3596">
                  <c:v>13.047493218714298</c:v>
                </c:pt>
                <c:pt idx="3597">
                  <c:v>13.101138214900644</c:v>
                </c:pt>
                <c:pt idx="3598">
                  <c:v>13.257044034930917</c:v>
                </c:pt>
                <c:pt idx="3599">
                  <c:v>13.345781072346377</c:v>
                </c:pt>
                <c:pt idx="3600">
                  <c:v>13.32272242429452</c:v>
                </c:pt>
                <c:pt idx="3601">
                  <c:v>13.240881859165949</c:v>
                </c:pt>
                <c:pt idx="3602">
                  <c:v>13.074390799952223</c:v>
                </c:pt>
                <c:pt idx="3603">
                  <c:v>12.952604943812396</c:v>
                </c:pt>
                <c:pt idx="3604">
                  <c:v>13.010071298692164</c:v>
                </c:pt>
                <c:pt idx="3605">
                  <c:v>13.222716287464561</c:v>
                </c:pt>
                <c:pt idx="3606">
                  <c:v>13.303611932712425</c:v>
                </c:pt>
                <c:pt idx="3607">
                  <c:v>13.496123048096607</c:v>
                </c:pt>
                <c:pt idx="3608">
                  <c:v>13.615015940717349</c:v>
                </c:pt>
                <c:pt idx="3609">
                  <c:v>13.668034324983841</c:v>
                </c:pt>
                <c:pt idx="3610">
                  <c:v>13.823737710320716</c:v>
                </c:pt>
                <c:pt idx="3611">
                  <c:v>13.963334563600474</c:v>
                </c:pt>
                <c:pt idx="3612">
                  <c:v>14.1216253339199</c:v>
                </c:pt>
                <c:pt idx="3613">
                  <c:v>14.124999052114925</c:v>
                </c:pt>
                <c:pt idx="3614">
                  <c:v>14.231613476847437</c:v>
                </c:pt>
                <c:pt idx="3615">
                  <c:v>14.161171184047184</c:v>
                </c:pt>
                <c:pt idx="3616">
                  <c:v>14.046254273990968</c:v>
                </c:pt>
                <c:pt idx="3617">
                  <c:v>13.944608624938123</c:v>
                </c:pt>
                <c:pt idx="3618">
                  <c:v>13.871576670269302</c:v>
                </c:pt>
                <c:pt idx="3619">
                  <c:v>13.499657637859967</c:v>
                </c:pt>
                <c:pt idx="3620">
                  <c:v>13.086872131547016</c:v>
                </c:pt>
                <c:pt idx="3621">
                  <c:v>12.812852923982543</c:v>
                </c:pt>
                <c:pt idx="3622">
                  <c:v>12.468178809591903</c:v>
                </c:pt>
                <c:pt idx="3623">
                  <c:v>12.060959914501627</c:v>
                </c:pt>
                <c:pt idx="3624">
                  <c:v>11.581196402881035</c:v>
                </c:pt>
                <c:pt idx="3625">
                  <c:v>11.14943287508026</c:v>
                </c:pt>
                <c:pt idx="3626">
                  <c:v>10.86919618009556</c:v>
                </c:pt>
                <c:pt idx="3627">
                  <c:v>10.61533402203095</c:v>
                </c:pt>
                <c:pt idx="3628">
                  <c:v>10.481811938878341</c:v>
                </c:pt>
                <c:pt idx="3629">
                  <c:v>10.567928962614983</c:v>
                </c:pt>
                <c:pt idx="3630">
                  <c:v>10.869033646334302</c:v>
                </c:pt>
                <c:pt idx="3631">
                  <c:v>11.131578078930868</c:v>
                </c:pt>
                <c:pt idx="3632">
                  <c:v>11.474360807975478</c:v>
                </c:pt>
                <c:pt idx="3633">
                  <c:v>11.712852049840651</c:v>
                </c:pt>
                <c:pt idx="3634">
                  <c:v>11.80056198545458</c:v>
                </c:pt>
                <c:pt idx="3635">
                  <c:v>11.871016600759118</c:v>
                </c:pt>
                <c:pt idx="3636">
                  <c:v>11.978983342550432</c:v>
                </c:pt>
                <c:pt idx="3637">
                  <c:v>12.092456935637623</c:v>
                </c:pt>
                <c:pt idx="3638">
                  <c:v>12.158830475838489</c:v>
                </c:pt>
                <c:pt idx="3639">
                  <c:v>12.008052651435344</c:v>
                </c:pt>
                <c:pt idx="3640">
                  <c:v>11.876175179199548</c:v>
                </c:pt>
                <c:pt idx="3641">
                  <c:v>11.81235400737196</c:v>
                </c:pt>
                <c:pt idx="3642">
                  <c:v>11.889919658427099</c:v>
                </c:pt>
                <c:pt idx="3643">
                  <c:v>11.958846051213197</c:v>
                </c:pt>
                <c:pt idx="3644">
                  <c:v>11.990219571327055</c:v>
                </c:pt>
                <c:pt idx="3645">
                  <c:v>11.961862444932276</c:v>
                </c:pt>
                <c:pt idx="3646">
                  <c:v>12.023711752035807</c:v>
                </c:pt>
                <c:pt idx="3647">
                  <c:v>12.173856040544894</c:v>
                </c:pt>
                <c:pt idx="3648">
                  <c:v>12.182624086524052</c:v>
                </c:pt>
                <c:pt idx="3649">
                  <c:v>12.126736889777764</c:v>
                </c:pt>
                <c:pt idx="3650">
                  <c:v>12.104201121531084</c:v>
                </c:pt>
                <c:pt idx="3651">
                  <c:v>12.246445666125171</c:v>
                </c:pt>
                <c:pt idx="3652">
                  <c:v>12.604823206787835</c:v>
                </c:pt>
                <c:pt idx="3653">
                  <c:v>12.842103916471482</c:v>
                </c:pt>
                <c:pt idx="3654">
                  <c:v>12.757637514352519</c:v>
                </c:pt>
                <c:pt idx="3655">
                  <c:v>12.796773200672151</c:v>
                </c:pt>
                <c:pt idx="3656">
                  <c:v>12.851014672988706</c:v>
                </c:pt>
                <c:pt idx="3657">
                  <c:v>13.034171157469817</c:v>
                </c:pt>
                <c:pt idx="3658">
                  <c:v>13.283941731404605</c:v>
                </c:pt>
                <c:pt idx="3659">
                  <c:v>13.331131888617353</c:v>
                </c:pt>
                <c:pt idx="3660">
                  <c:v>13.251774722994506</c:v>
                </c:pt>
                <c:pt idx="3661">
                  <c:v>13.018259983091577</c:v>
                </c:pt>
                <c:pt idx="3662">
                  <c:v>12.826107052940291</c:v>
                </c:pt>
                <c:pt idx="3663">
                  <c:v>12.867074122294591</c:v>
                </c:pt>
                <c:pt idx="3664">
                  <c:v>13.070377970158825</c:v>
                </c:pt>
                <c:pt idx="3665">
                  <c:v>13.052505978222998</c:v>
                </c:pt>
                <c:pt idx="3666">
                  <c:v>12.947376178935837</c:v>
                </c:pt>
                <c:pt idx="3667">
                  <c:v>12.926841758668795</c:v>
                </c:pt>
                <c:pt idx="3668">
                  <c:v>13.150162345611117</c:v>
                </c:pt>
                <c:pt idx="3669">
                  <c:v>13.504389941021696</c:v>
                </c:pt>
                <c:pt idx="3670">
                  <c:v>13.919353614421629</c:v>
                </c:pt>
                <c:pt idx="3671">
                  <c:v>14.1528597396726</c:v>
                </c:pt>
                <c:pt idx="3672">
                  <c:v>14.294895965874076</c:v>
                </c:pt>
                <c:pt idx="3673">
                  <c:v>14.36034301865385</c:v>
                </c:pt>
                <c:pt idx="3674">
                  <c:v>14.352819693595467</c:v>
                </c:pt>
                <c:pt idx="3675">
                  <c:v>14.405775844554359</c:v>
                </c:pt>
                <c:pt idx="3676">
                  <c:v>14.55983578816554</c:v>
                </c:pt>
                <c:pt idx="3677">
                  <c:v>14.481784131625805</c:v>
                </c:pt>
                <c:pt idx="3678">
                  <c:v>14.305645493634914</c:v>
                </c:pt>
                <c:pt idx="3679">
                  <c:v>14.044757649417464</c:v>
                </c:pt>
                <c:pt idx="3680">
                  <c:v>13.868136768960326</c:v>
                </c:pt>
                <c:pt idx="3681">
                  <c:v>13.762635191883851</c:v>
                </c:pt>
                <c:pt idx="3682">
                  <c:v>13.657788685702165</c:v>
                </c:pt>
                <c:pt idx="3683">
                  <c:v>13.747277688590993</c:v>
                </c:pt>
                <c:pt idx="3684">
                  <c:v>13.752556946523169</c:v>
                </c:pt>
                <c:pt idx="3685">
                  <c:v>13.777663388375757</c:v>
                </c:pt>
                <c:pt idx="3686">
                  <c:v>13.723958062817104</c:v>
                </c:pt>
                <c:pt idx="3687">
                  <c:v>13.544344654543966</c:v>
                </c:pt>
                <c:pt idx="3688">
                  <c:v>13.113601601854331</c:v>
                </c:pt>
                <c:pt idx="3689">
                  <c:v>12.580927286953248</c:v>
                </c:pt>
                <c:pt idx="3690">
                  <c:v>12.173781092303059</c:v>
                </c:pt>
                <c:pt idx="3691">
                  <c:v>11.939762882215616</c:v>
                </c:pt>
                <c:pt idx="3692">
                  <c:v>11.532884755255434</c:v>
                </c:pt>
                <c:pt idx="3693">
                  <c:v>11.165946789750974</c:v>
                </c:pt>
                <c:pt idx="3694">
                  <c:v>11.238422097048373</c:v>
                </c:pt>
                <c:pt idx="3695">
                  <c:v>11.364935955524354</c:v>
                </c:pt>
                <c:pt idx="3696">
                  <c:v>11.463500439395034</c:v>
                </c:pt>
                <c:pt idx="3697">
                  <c:v>11.37416220989245</c:v>
                </c:pt>
                <c:pt idx="3698">
                  <c:v>11.137759980456368</c:v>
                </c:pt>
                <c:pt idx="3699">
                  <c:v>10.947711048942955</c:v>
                </c:pt>
                <c:pt idx="3700">
                  <c:v>10.944844410168594</c:v>
                </c:pt>
                <c:pt idx="3701">
                  <c:v>10.998116219314552</c:v>
                </c:pt>
                <c:pt idx="3702">
                  <c:v>11.142232065099368</c:v>
                </c:pt>
                <c:pt idx="3703">
                  <c:v>11.300386185341864</c:v>
                </c:pt>
                <c:pt idx="3704">
                  <c:v>11.464500628375806</c:v>
                </c:pt>
                <c:pt idx="3705">
                  <c:v>11.543970703743291</c:v>
                </c:pt>
                <c:pt idx="3706">
                  <c:v>11.370354285740895</c:v>
                </c:pt>
                <c:pt idx="3707">
                  <c:v>11.235969139457605</c:v>
                </c:pt>
                <c:pt idx="3708">
                  <c:v>11.14046333405761</c:v>
                </c:pt>
                <c:pt idx="3709">
                  <c:v>11.284324062949059</c:v>
                </c:pt>
                <c:pt idx="3710">
                  <c:v>11.541915358305907</c:v>
                </c:pt>
                <c:pt idx="3711">
                  <c:v>11.524929488999769</c:v>
                </c:pt>
                <c:pt idx="3712">
                  <c:v>11.532412140476692</c:v>
                </c:pt>
                <c:pt idx="3713">
                  <c:v>11.48505963727122</c:v>
                </c:pt>
                <c:pt idx="3714">
                  <c:v>11.584636048036028</c:v>
                </c:pt>
                <c:pt idx="3715">
                  <c:v>11.623958716968275</c:v>
                </c:pt>
                <c:pt idx="3716">
                  <c:v>11.541734468381955</c:v>
                </c:pt>
                <c:pt idx="3717">
                  <c:v>11.32972206021406</c:v>
                </c:pt>
                <c:pt idx="3718">
                  <c:v>11.291416697595487</c:v>
                </c:pt>
                <c:pt idx="3719">
                  <c:v>11.323463745386924</c:v>
                </c:pt>
                <c:pt idx="3720">
                  <c:v>11.360998926274709</c:v>
                </c:pt>
                <c:pt idx="3721">
                  <c:v>11.396378095788929</c:v>
                </c:pt>
                <c:pt idx="3722">
                  <c:v>11.452089006195454</c:v>
                </c:pt>
                <c:pt idx="3723">
                  <c:v>11.475005556069059</c:v>
                </c:pt>
                <c:pt idx="3724">
                  <c:v>11.488737027895247</c:v>
                </c:pt>
                <c:pt idx="3725">
                  <c:v>11.426869053932126</c:v>
                </c:pt>
                <c:pt idx="3726">
                  <c:v>11.597108631782724</c:v>
                </c:pt>
                <c:pt idx="3727">
                  <c:v>11.744635726606148</c:v>
                </c:pt>
                <c:pt idx="3728">
                  <c:v>11.55124680689763</c:v>
                </c:pt>
                <c:pt idx="3729">
                  <c:v>11.291889879644657</c:v>
                </c:pt>
                <c:pt idx="3730">
                  <c:v>10.998692850326673</c:v>
                </c:pt>
                <c:pt idx="3731">
                  <c:v>11.018214482276461</c:v>
                </c:pt>
                <c:pt idx="3732">
                  <c:v>11.031540674403221</c:v>
                </c:pt>
                <c:pt idx="3733">
                  <c:v>11.114525134801527</c:v>
                </c:pt>
                <c:pt idx="3734">
                  <c:v>11.310107284509169</c:v>
                </c:pt>
                <c:pt idx="3735">
                  <c:v>11.414078438625834</c:v>
                </c:pt>
                <c:pt idx="3736">
                  <c:v>11.304564878207891</c:v>
                </c:pt>
                <c:pt idx="3737">
                  <c:v>11.245053853210905</c:v>
                </c:pt>
                <c:pt idx="3738">
                  <c:v>11.239393598479136</c:v>
                </c:pt>
                <c:pt idx="3739">
                  <c:v>11.421857832569367</c:v>
                </c:pt>
                <c:pt idx="3740">
                  <c:v>11.643230626035194</c:v>
                </c:pt>
                <c:pt idx="3741">
                  <c:v>11.727104139712287</c:v>
                </c:pt>
                <c:pt idx="3742">
                  <c:v>11.650329599958695</c:v>
                </c:pt>
                <c:pt idx="3743">
                  <c:v>11.603856670355185</c:v>
                </c:pt>
                <c:pt idx="3744">
                  <c:v>11.835302371500033</c:v>
                </c:pt>
                <c:pt idx="3745">
                  <c:v>12.047190286774615</c:v>
                </c:pt>
                <c:pt idx="3746">
                  <c:v>12.472662920171034</c:v>
                </c:pt>
                <c:pt idx="3747">
                  <c:v>12.889412601988026</c:v>
                </c:pt>
                <c:pt idx="3748">
                  <c:v>13.162570815282018</c:v>
                </c:pt>
                <c:pt idx="3749">
                  <c:v>13.430448355777209</c:v>
                </c:pt>
                <c:pt idx="3750">
                  <c:v>13.498508631056438</c:v>
                </c:pt>
                <c:pt idx="3751">
                  <c:v>13.357159558949089</c:v>
                </c:pt>
                <c:pt idx="3752">
                  <c:v>13.164204289484879</c:v>
                </c:pt>
                <c:pt idx="3753">
                  <c:v>13.031151428293745</c:v>
                </c:pt>
                <c:pt idx="3754">
                  <c:v>13.059678008641749</c:v>
                </c:pt>
                <c:pt idx="3755">
                  <c:v>13.397615426922782</c:v>
                </c:pt>
                <c:pt idx="3756">
                  <c:v>13.717947338314385</c:v>
                </c:pt>
                <c:pt idx="3757">
                  <c:v>13.949697614965967</c:v>
                </c:pt>
                <c:pt idx="3758">
                  <c:v>14.070265968170116</c:v>
                </c:pt>
                <c:pt idx="3759">
                  <c:v>14.133864761672527</c:v>
                </c:pt>
                <c:pt idx="3760">
                  <c:v>14.088422598808794</c:v>
                </c:pt>
                <c:pt idx="3761">
                  <c:v>13.935607683481861</c:v>
                </c:pt>
                <c:pt idx="3762">
                  <c:v>13.601963755851148</c:v>
                </c:pt>
                <c:pt idx="3763">
                  <c:v>13.543911961618521</c:v>
                </c:pt>
                <c:pt idx="3764">
                  <c:v>13.618666959551906</c:v>
                </c:pt>
                <c:pt idx="3765">
                  <c:v>13.616167205698297</c:v>
                </c:pt>
                <c:pt idx="3766">
                  <c:v>13.674341998678877</c:v>
                </c:pt>
                <c:pt idx="3767">
                  <c:v>13.754480677875103</c:v>
                </c:pt>
                <c:pt idx="3768">
                  <c:v>13.760060572347379</c:v>
                </c:pt>
                <c:pt idx="3769">
                  <c:v>13.727596639836889</c:v>
                </c:pt>
                <c:pt idx="3770">
                  <c:v>13.708937065805776</c:v>
                </c:pt>
                <c:pt idx="3771">
                  <c:v>13.771655511938633</c:v>
                </c:pt>
                <c:pt idx="3772">
                  <c:v>13.799961624814488</c:v>
                </c:pt>
                <c:pt idx="3773">
                  <c:v>14.002328544342667</c:v>
                </c:pt>
                <c:pt idx="3774">
                  <c:v>14.096957580792488</c:v>
                </c:pt>
                <c:pt idx="3775">
                  <c:v>14.192167932204047</c:v>
                </c:pt>
                <c:pt idx="3776">
                  <c:v>14.184178097874403</c:v>
                </c:pt>
                <c:pt idx="3777">
                  <c:v>13.876506269169159</c:v>
                </c:pt>
                <c:pt idx="3778">
                  <c:v>13.705284515004305</c:v>
                </c:pt>
                <c:pt idx="3779">
                  <c:v>13.667088174246656</c:v>
                </c:pt>
                <c:pt idx="3780">
                  <c:v>13.597113954713558</c:v>
                </c:pt>
                <c:pt idx="3781">
                  <c:v>13.434071656045163</c:v>
                </c:pt>
                <c:pt idx="3782">
                  <c:v>13.064924234020697</c:v>
                </c:pt>
                <c:pt idx="3783">
                  <c:v>12.687418142050117</c:v>
                </c:pt>
                <c:pt idx="3784">
                  <c:v>12.265483863809287</c:v>
                </c:pt>
                <c:pt idx="3785">
                  <c:v>12.075953439434475</c:v>
                </c:pt>
                <c:pt idx="3786">
                  <c:v>11.760064926293255</c:v>
                </c:pt>
                <c:pt idx="3787">
                  <c:v>11.439136856327629</c:v>
                </c:pt>
                <c:pt idx="3788">
                  <c:v>11.434425953332322</c:v>
                </c:pt>
                <c:pt idx="3789">
                  <c:v>11.519672565473467</c:v>
                </c:pt>
                <c:pt idx="3790">
                  <c:v>11.650174360110485</c:v>
                </c:pt>
                <c:pt idx="3791">
                  <c:v>11.720659712133743</c:v>
                </c:pt>
                <c:pt idx="3792">
                  <c:v>11.41625963652597</c:v>
                </c:pt>
                <c:pt idx="3793">
                  <c:v>11.113727673222524</c:v>
                </c:pt>
                <c:pt idx="3794">
                  <c:v>10.795425595264794</c:v>
                </c:pt>
                <c:pt idx="3795">
                  <c:v>10.517755784798377</c:v>
                </c:pt>
                <c:pt idx="3796">
                  <c:v>10.377679187344741</c:v>
                </c:pt>
                <c:pt idx="3797">
                  <c:v>10.484160659686825</c:v>
                </c:pt>
                <c:pt idx="3798">
                  <c:v>10.731211462671334</c:v>
                </c:pt>
                <c:pt idx="3799">
                  <c:v>10.978469829772894</c:v>
                </c:pt>
                <c:pt idx="3800">
                  <c:v>10.974358267867503</c:v>
                </c:pt>
                <c:pt idx="3801">
                  <c:v>10.845034545312688</c:v>
                </c:pt>
                <c:pt idx="3802">
                  <c:v>10.755263702234915</c:v>
                </c:pt>
                <c:pt idx="3803">
                  <c:v>10.716266367510615</c:v>
                </c:pt>
                <c:pt idx="3804">
                  <c:v>10.62807785734852</c:v>
                </c:pt>
                <c:pt idx="3805">
                  <c:v>10.534867349345802</c:v>
                </c:pt>
                <c:pt idx="3806">
                  <c:v>10.699632134581909</c:v>
                </c:pt>
                <c:pt idx="3807">
                  <c:v>10.879762358561047</c:v>
                </c:pt>
                <c:pt idx="3808">
                  <c:v>11.091022750685813</c:v>
                </c:pt>
                <c:pt idx="3809">
                  <c:v>11.428757795647282</c:v>
                </c:pt>
                <c:pt idx="3810">
                  <c:v>11.789098452149496</c:v>
                </c:pt>
                <c:pt idx="3811">
                  <c:v>11.876726110790724</c:v>
                </c:pt>
                <c:pt idx="3812">
                  <c:v>11.84944522397587</c:v>
                </c:pt>
                <c:pt idx="3813">
                  <c:v>12.014208837715531</c:v>
                </c:pt>
                <c:pt idx="3814">
                  <c:v>12.198647126667282</c:v>
                </c:pt>
                <c:pt idx="3815">
                  <c:v>12.399039369556458</c:v>
                </c:pt>
                <c:pt idx="3816">
                  <c:v>12.578380323702682</c:v>
                </c:pt>
                <c:pt idx="3817">
                  <c:v>12.645789551216776</c:v>
                </c:pt>
                <c:pt idx="3818">
                  <c:v>12.660096387243843</c:v>
                </c:pt>
                <c:pt idx="3819">
                  <c:v>12.790889997141718</c:v>
                </c:pt>
                <c:pt idx="3820">
                  <c:v>12.83235799353584</c:v>
                </c:pt>
                <c:pt idx="3821">
                  <c:v>12.724252824187939</c:v>
                </c:pt>
                <c:pt idx="3822">
                  <c:v>12.477490774843201</c:v>
                </c:pt>
                <c:pt idx="3823">
                  <c:v>12.164628682922865</c:v>
                </c:pt>
                <c:pt idx="3824">
                  <c:v>12.080694975805249</c:v>
                </c:pt>
                <c:pt idx="3825">
                  <c:v>12.044340581081636</c:v>
                </c:pt>
                <c:pt idx="3826">
                  <c:v>11.909090432409187</c:v>
                </c:pt>
                <c:pt idx="3827">
                  <c:v>11.797802243889068</c:v>
                </c:pt>
                <c:pt idx="3828">
                  <c:v>11.682443120414433</c:v>
                </c:pt>
                <c:pt idx="3829">
                  <c:v>11.731256804473379</c:v>
                </c:pt>
                <c:pt idx="3830">
                  <c:v>11.870943341985999</c:v>
                </c:pt>
                <c:pt idx="3831">
                  <c:v>12.140291168080193</c:v>
                </c:pt>
                <c:pt idx="3832">
                  <c:v>12.221784512977028</c:v>
                </c:pt>
                <c:pt idx="3833">
                  <c:v>12.311404785592671</c:v>
                </c:pt>
                <c:pt idx="3834">
                  <c:v>12.301327214698613</c:v>
                </c:pt>
                <c:pt idx="3835">
                  <c:v>12.167530401660812</c:v>
                </c:pt>
                <c:pt idx="3836">
                  <c:v>12.107344532103824</c:v>
                </c:pt>
                <c:pt idx="3837">
                  <c:v>12.053792560411834</c:v>
                </c:pt>
                <c:pt idx="3838">
                  <c:v>12.220091803113784</c:v>
                </c:pt>
                <c:pt idx="3839">
                  <c:v>12.270904765128938</c:v>
                </c:pt>
                <c:pt idx="3840">
                  <c:v>12.179125434720822</c:v>
                </c:pt>
                <c:pt idx="3841">
                  <c:v>12.096363120107149</c:v>
                </c:pt>
                <c:pt idx="3842">
                  <c:v>12.008112879126461</c:v>
                </c:pt>
                <c:pt idx="3843">
                  <c:v>11.806729841029693</c:v>
                </c:pt>
                <c:pt idx="3844">
                  <c:v>11.571429919127654</c:v>
                </c:pt>
                <c:pt idx="3845">
                  <c:v>11.563356000820816</c:v>
                </c:pt>
                <c:pt idx="3846">
                  <c:v>11.607779762777222</c:v>
                </c:pt>
                <c:pt idx="3847">
                  <c:v>11.616929779588581</c:v>
                </c:pt>
                <c:pt idx="3848">
                  <c:v>11.698995228389267</c:v>
                </c:pt>
                <c:pt idx="3849">
                  <c:v>11.692940608832858</c:v>
                </c:pt>
                <c:pt idx="3850">
                  <c:v>11.566896141427039</c:v>
                </c:pt>
                <c:pt idx="3851">
                  <c:v>11.588204602822696</c:v>
                </c:pt>
                <c:pt idx="3852">
                  <c:v>11.771239013221878</c:v>
                </c:pt>
                <c:pt idx="3853">
                  <c:v>11.860913332148165</c:v>
                </c:pt>
                <c:pt idx="3854">
                  <c:v>11.722905164872529</c:v>
                </c:pt>
                <c:pt idx="3855">
                  <c:v>11.776118361854133</c:v>
                </c:pt>
                <c:pt idx="3856">
                  <c:v>11.703027160536958</c:v>
                </c:pt>
                <c:pt idx="3857">
                  <c:v>11.655750236410304</c:v>
                </c:pt>
                <c:pt idx="3858">
                  <c:v>11.584347142296897</c:v>
                </c:pt>
                <c:pt idx="3859">
                  <c:v>11.516502236547387</c:v>
                </c:pt>
                <c:pt idx="3860">
                  <c:v>11.516916046719292</c:v>
                </c:pt>
                <c:pt idx="3861">
                  <c:v>11.52947451791211</c:v>
                </c:pt>
                <c:pt idx="3862">
                  <c:v>11.457350819372177</c:v>
                </c:pt>
                <c:pt idx="3863">
                  <c:v>11.267791939561187</c:v>
                </c:pt>
                <c:pt idx="3864">
                  <c:v>11.322730369234487</c:v>
                </c:pt>
                <c:pt idx="3865">
                  <c:v>11.428501756494983</c:v>
                </c:pt>
                <c:pt idx="3866">
                  <c:v>11.688982139278421</c:v>
                </c:pt>
                <c:pt idx="3867">
                  <c:v>11.991364074653417</c:v>
                </c:pt>
                <c:pt idx="3868">
                  <c:v>12.11111005217608</c:v>
                </c:pt>
                <c:pt idx="3869">
                  <c:v>12.15369016154777</c:v>
                </c:pt>
                <c:pt idx="3870">
                  <c:v>12.228922718119314</c:v>
                </c:pt>
                <c:pt idx="3871">
                  <c:v>12.486180728515604</c:v>
                </c:pt>
                <c:pt idx="3872">
                  <c:v>12.810601320657982</c:v>
                </c:pt>
                <c:pt idx="3873">
                  <c:v>12.990467839604742</c:v>
                </c:pt>
                <c:pt idx="3874">
                  <c:v>12.91184980495434</c:v>
                </c:pt>
                <c:pt idx="3875">
                  <c:v>12.707802491814066</c:v>
                </c:pt>
                <c:pt idx="3876">
                  <c:v>12.414431392142177</c:v>
                </c:pt>
                <c:pt idx="3877">
                  <c:v>12.266136453046308</c:v>
                </c:pt>
                <c:pt idx="3878">
                  <c:v>12.166120848038362</c:v>
                </c:pt>
                <c:pt idx="3879">
                  <c:v>11.896836835176487</c:v>
                </c:pt>
                <c:pt idx="3880">
                  <c:v>11.663733772675563</c:v>
                </c:pt>
                <c:pt idx="3881">
                  <c:v>11.799576728566278</c:v>
                </c:pt>
                <c:pt idx="3882">
                  <c:v>11.71719529537504</c:v>
                </c:pt>
                <c:pt idx="3883">
                  <c:v>11.610755469300125</c:v>
                </c:pt>
                <c:pt idx="3884">
                  <c:v>11.512514898532919</c:v>
                </c:pt>
                <c:pt idx="3885">
                  <c:v>11.48209233967051</c:v>
                </c:pt>
                <c:pt idx="3886">
                  <c:v>11.523878855280742</c:v>
                </c:pt>
                <c:pt idx="3887">
                  <c:v>11.724130050989071</c:v>
                </c:pt>
                <c:pt idx="3888">
                  <c:v>11.807396412004877</c:v>
                </c:pt>
                <c:pt idx="3889">
                  <c:v>11.954741743948121</c:v>
                </c:pt>
                <c:pt idx="3890">
                  <c:v>12.05635138137422</c:v>
                </c:pt>
                <c:pt idx="3891">
                  <c:v>12.28300446712651</c:v>
                </c:pt>
                <c:pt idx="3892">
                  <c:v>12.514536209327588</c:v>
                </c:pt>
                <c:pt idx="3893">
                  <c:v>12.708808975224006</c:v>
                </c:pt>
                <c:pt idx="3894">
                  <c:v>12.909045382526893</c:v>
                </c:pt>
                <c:pt idx="3895">
                  <c:v>13.163093152919144</c:v>
                </c:pt>
                <c:pt idx="3896">
                  <c:v>13.324491587685008</c:v>
                </c:pt>
                <c:pt idx="3897">
                  <c:v>13.345676581950009</c:v>
                </c:pt>
                <c:pt idx="3898">
                  <c:v>13.279684183926104</c:v>
                </c:pt>
                <c:pt idx="3899">
                  <c:v>13.18995364998524</c:v>
                </c:pt>
                <c:pt idx="3900">
                  <c:v>13.198092598928318</c:v>
                </c:pt>
                <c:pt idx="3901">
                  <c:v>13.244507517725554</c:v>
                </c:pt>
                <c:pt idx="3902">
                  <c:v>13.265393360721896</c:v>
                </c:pt>
                <c:pt idx="3903">
                  <c:v>13.126326875023098</c:v>
                </c:pt>
                <c:pt idx="3904">
                  <c:v>12.912311538802681</c:v>
                </c:pt>
                <c:pt idx="3905">
                  <c:v>12.672105047935331</c:v>
                </c:pt>
                <c:pt idx="3906">
                  <c:v>12.40946712567731</c:v>
                </c:pt>
                <c:pt idx="3907">
                  <c:v>12.28380522236702</c:v>
                </c:pt>
                <c:pt idx="3908">
                  <c:v>12.30550573493985</c:v>
                </c:pt>
                <c:pt idx="3909">
                  <c:v>12.412463928191391</c:v>
                </c:pt>
                <c:pt idx="3910">
                  <c:v>12.364364630997663</c:v>
                </c:pt>
                <c:pt idx="3911">
                  <c:v>12.355922091654383</c:v>
                </c:pt>
                <c:pt idx="3912">
                  <c:v>12.302100588173737</c:v>
                </c:pt>
                <c:pt idx="3913">
                  <c:v>12.490406260500773</c:v>
                </c:pt>
                <c:pt idx="3914">
                  <c:v>12.347767640026929</c:v>
                </c:pt>
                <c:pt idx="3915">
                  <c:v>12.221055506432895</c:v>
                </c:pt>
                <c:pt idx="3916">
                  <c:v>12.284649332510224</c:v>
                </c:pt>
                <c:pt idx="3917">
                  <c:v>12.307414327674447</c:v>
                </c:pt>
                <c:pt idx="3918">
                  <c:v>12.122470005771429</c:v>
                </c:pt>
                <c:pt idx="3919">
                  <c:v>12.019631153238608</c:v>
                </c:pt>
                <c:pt idx="3920">
                  <c:v>12.119778674278422</c:v>
                </c:pt>
                <c:pt idx="3921">
                  <c:v>12.336417148610737</c:v>
                </c:pt>
                <c:pt idx="3922">
                  <c:v>12.347668452589547</c:v>
                </c:pt>
                <c:pt idx="3923">
                  <c:v>12.258469231836445</c:v>
                </c:pt>
                <c:pt idx="3924">
                  <c:v>12.076054557020917</c:v>
                </c:pt>
                <c:pt idx="3925">
                  <c:v>12.025151437592543</c:v>
                </c:pt>
                <c:pt idx="3926">
                  <c:v>12.13988956495521</c:v>
                </c:pt>
                <c:pt idx="3927">
                  <c:v>12.211901585002591</c:v>
                </c:pt>
                <c:pt idx="3928">
                  <c:v>12.299911681218125</c:v>
                </c:pt>
                <c:pt idx="3929">
                  <c:v>12.259124320042067</c:v>
                </c:pt>
                <c:pt idx="3930">
                  <c:v>12.403199281960649</c:v>
                </c:pt>
                <c:pt idx="3931">
                  <c:v>12.532294460415889</c:v>
                </c:pt>
                <c:pt idx="3932">
                  <c:v>12.767257372850683</c:v>
                </c:pt>
                <c:pt idx="3933">
                  <c:v>12.814217404353503</c:v>
                </c:pt>
                <c:pt idx="3934">
                  <c:v>12.892976273264365</c:v>
                </c:pt>
                <c:pt idx="3935">
                  <c:v>12.88678134171651</c:v>
                </c:pt>
                <c:pt idx="3936">
                  <c:v>12.893329588007022</c:v>
                </c:pt>
                <c:pt idx="3937">
                  <c:v>12.933504893966097</c:v>
                </c:pt>
                <c:pt idx="3938">
                  <c:v>12.795603757953907</c:v>
                </c:pt>
                <c:pt idx="3939">
                  <c:v>12.664788492216594</c:v>
                </c:pt>
                <c:pt idx="3940">
                  <c:v>12.551006749589643</c:v>
                </c:pt>
                <c:pt idx="3941">
                  <c:v>12.416247727075115</c:v>
                </c:pt>
                <c:pt idx="3942">
                  <c:v>12.38601547039938</c:v>
                </c:pt>
                <c:pt idx="3943">
                  <c:v>12.479209310341504</c:v>
                </c:pt>
                <c:pt idx="3944">
                  <c:v>12.608262760087843</c:v>
                </c:pt>
                <c:pt idx="3945">
                  <c:v>12.519884613441759</c:v>
                </c:pt>
                <c:pt idx="3946">
                  <c:v>12.409407604680272</c:v>
                </c:pt>
                <c:pt idx="3947">
                  <c:v>12.526046382282727</c:v>
                </c:pt>
                <c:pt idx="3948">
                  <c:v>12.596026140618244</c:v>
                </c:pt>
                <c:pt idx="3949">
                  <c:v>12.745354355862787</c:v>
                </c:pt>
                <c:pt idx="3950">
                  <c:v>12.625452725005967</c:v>
                </c:pt>
                <c:pt idx="3951">
                  <c:v>12.264122317349431</c:v>
                </c:pt>
                <c:pt idx="3952">
                  <c:v>12.00917137911935</c:v>
                </c:pt>
                <c:pt idx="3953">
                  <c:v>11.840105045231741</c:v>
                </c:pt>
                <c:pt idx="3954">
                  <c:v>11.81457292170386</c:v>
                </c:pt>
                <c:pt idx="3955">
                  <c:v>11.535526326532446</c:v>
                </c:pt>
                <c:pt idx="3956">
                  <c:v>11.484087798524477</c:v>
                </c:pt>
                <c:pt idx="3957">
                  <c:v>11.26974350357661</c:v>
                </c:pt>
                <c:pt idx="3958">
                  <c:v>11.291671818388796</c:v>
                </c:pt>
                <c:pt idx="3959">
                  <c:v>11.52797691595967</c:v>
                </c:pt>
                <c:pt idx="3960">
                  <c:v>11.790855600821835</c:v>
                </c:pt>
                <c:pt idx="3961">
                  <c:v>12.156660673342582</c:v>
                </c:pt>
                <c:pt idx="3962">
                  <c:v>12.263193514311862</c:v>
                </c:pt>
                <c:pt idx="3963">
                  <c:v>12.386824144491355</c:v>
                </c:pt>
                <c:pt idx="3964">
                  <c:v>12.504566152341182</c:v>
                </c:pt>
                <c:pt idx="3965">
                  <c:v>12.57551824623471</c:v>
                </c:pt>
                <c:pt idx="3966">
                  <c:v>12.624554787516917</c:v>
                </c:pt>
                <c:pt idx="3967">
                  <c:v>12.682472387299606</c:v>
                </c:pt>
                <c:pt idx="3968">
                  <c:v>12.517828805768572</c:v>
                </c:pt>
                <c:pt idx="3969">
                  <c:v>12.358100634912283</c:v>
                </c:pt>
                <c:pt idx="3970">
                  <c:v>12.390618766784337</c:v>
                </c:pt>
                <c:pt idx="3971">
                  <c:v>12.452112914839635</c:v>
                </c:pt>
                <c:pt idx="3972">
                  <c:v>12.661515649924407</c:v>
                </c:pt>
                <c:pt idx="3973">
                  <c:v>12.724859652701099</c:v>
                </c:pt>
                <c:pt idx="3974">
                  <c:v>12.566072761234695</c:v>
                </c:pt>
                <c:pt idx="3975">
                  <c:v>12.642174754668318</c:v>
                </c:pt>
                <c:pt idx="3976">
                  <c:v>12.964333800539125</c:v>
                </c:pt>
                <c:pt idx="3977">
                  <c:v>13.233338630570621</c:v>
                </c:pt>
                <c:pt idx="3978">
                  <c:v>13.427526520562944</c:v>
                </c:pt>
                <c:pt idx="3979">
                  <c:v>13.394659119328626</c:v>
                </c:pt>
                <c:pt idx="3980">
                  <c:v>13.490977779251839</c:v>
                </c:pt>
                <c:pt idx="3981">
                  <c:v>13.765764404415457</c:v>
                </c:pt>
                <c:pt idx="3982">
                  <c:v>14.040437500565522</c:v>
                </c:pt>
                <c:pt idx="3983">
                  <c:v>14.085205743216092</c:v>
                </c:pt>
                <c:pt idx="3984">
                  <c:v>14.058721628875636</c:v>
                </c:pt>
                <c:pt idx="3985">
                  <c:v>14.068142047255369</c:v>
                </c:pt>
                <c:pt idx="3986">
                  <c:v>14.122285675384521</c:v>
                </c:pt>
                <c:pt idx="3987">
                  <c:v>14.271655852074316</c:v>
                </c:pt>
                <c:pt idx="3988">
                  <c:v>14.406657151077439</c:v>
                </c:pt>
                <c:pt idx="3989">
                  <c:v>14.488813224444028</c:v>
                </c:pt>
                <c:pt idx="3990">
                  <c:v>14.376382813784835</c:v>
                </c:pt>
                <c:pt idx="3991">
                  <c:v>14.353812315425433</c:v>
                </c:pt>
                <c:pt idx="3992">
                  <c:v>14.401522979842527</c:v>
                </c:pt>
                <c:pt idx="3993">
                  <c:v>14.389129349515992</c:v>
                </c:pt>
                <c:pt idx="3994">
                  <c:v>14.420340186994448</c:v>
                </c:pt>
                <c:pt idx="3995">
                  <c:v>14.500011143704276</c:v>
                </c:pt>
                <c:pt idx="3996">
                  <c:v>14.505577943818768</c:v>
                </c:pt>
                <c:pt idx="3997">
                  <c:v>14.415505233379017</c:v>
                </c:pt>
                <c:pt idx="3998">
                  <c:v>14.27718281840748</c:v>
                </c:pt>
                <c:pt idx="3999">
                  <c:v>14.138266940859637</c:v>
                </c:pt>
                <c:pt idx="4000">
                  <c:v>14.050053392949231</c:v>
                </c:pt>
                <c:pt idx="4001">
                  <c:v>14.065162029985027</c:v>
                </c:pt>
                <c:pt idx="4002">
                  <c:v>14.144954746311175</c:v>
                </c:pt>
                <c:pt idx="4003">
                  <c:v>14.291637976997446</c:v>
                </c:pt>
                <c:pt idx="4004">
                  <c:v>14.484227609774724</c:v>
                </c:pt>
                <c:pt idx="4005">
                  <c:v>14.545618951905675</c:v>
                </c:pt>
                <c:pt idx="4006">
                  <c:v>14.684245273412506</c:v>
                </c:pt>
                <c:pt idx="4007">
                  <c:v>14.605298629238995</c:v>
                </c:pt>
                <c:pt idx="4008">
                  <c:v>14.207386468770297</c:v>
                </c:pt>
                <c:pt idx="4009">
                  <c:v>14.038433533365657</c:v>
                </c:pt>
                <c:pt idx="4010">
                  <c:v>13.97127220353916</c:v>
                </c:pt>
                <c:pt idx="4011">
                  <c:v>14.256341521820707</c:v>
                </c:pt>
                <c:pt idx="4012">
                  <c:v>14.352120237686785</c:v>
                </c:pt>
                <c:pt idx="4013">
                  <c:v>14.405770619115366</c:v>
                </c:pt>
                <c:pt idx="4014">
                  <c:v>14.58778968972522</c:v>
                </c:pt>
                <c:pt idx="4015">
                  <c:v>14.732938881097656</c:v>
                </c:pt>
                <c:pt idx="4016">
                  <c:v>14.823587624593962</c:v>
                </c:pt>
                <c:pt idx="4017">
                  <c:v>14.823214320151054</c:v>
                </c:pt>
                <c:pt idx="4018">
                  <c:v>14.955866018908862</c:v>
                </c:pt>
                <c:pt idx="4019">
                  <c:v>15.252054738902585</c:v>
                </c:pt>
                <c:pt idx="4020">
                  <c:v>15.439460817596256</c:v>
                </c:pt>
                <c:pt idx="4021">
                  <c:v>15.444904242896962</c:v>
                </c:pt>
                <c:pt idx="4022">
                  <c:v>15.23758576501327</c:v>
                </c:pt>
                <c:pt idx="4023">
                  <c:v>14.957873438358</c:v>
                </c:pt>
                <c:pt idx="4024">
                  <c:v>14.859392256741847</c:v>
                </c:pt>
                <c:pt idx="4025">
                  <c:v>14.877393601389736</c:v>
                </c:pt>
                <c:pt idx="4026">
                  <c:v>14.758175989712138</c:v>
                </c:pt>
                <c:pt idx="4027">
                  <c:v>14.670989768450509</c:v>
                </c:pt>
                <c:pt idx="4028">
                  <c:v>14.425168406884206</c:v>
                </c:pt>
                <c:pt idx="4029">
                  <c:v>14.384152819053279</c:v>
                </c:pt>
              </c:numCache>
            </c:numRef>
          </c:yVal>
          <c:smooth val="0"/>
          <c:extLst>
            <c:ext xmlns:c16="http://schemas.microsoft.com/office/drawing/2014/chart" uri="{C3380CC4-5D6E-409C-BE32-E72D297353CC}">
              <c16:uniqueId val="{00000000-73F2-42BD-9A57-B5BE6965AE7C}"/>
            </c:ext>
          </c:extLst>
        </c:ser>
        <c:ser>
          <c:idx val="1"/>
          <c:order val="1"/>
          <c:tx>
            <c:strRef>
              <c:f>'Graphs (2)'!$Y$2</c:f>
              <c:strCache>
                <c:ptCount val="1"/>
                <c:pt idx="0">
                  <c:v>N₂ after 24 hrs</c:v>
                </c:pt>
              </c:strCache>
            </c:strRef>
          </c:tx>
          <c:spPr>
            <a:ln w="57150" cap="rnd">
              <a:solidFill>
                <a:srgbClr val="CC7900"/>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Summary!$E$3:$E$4032</c:f>
              <c:numCache>
                <c:formatCode>0.000</c:formatCode>
                <c:ptCount val="4030"/>
                <c:pt idx="0">
                  <c:v>20.536760448693219</c:v>
                </c:pt>
                <c:pt idx="1">
                  <c:v>20.422039585149548</c:v>
                </c:pt>
                <c:pt idx="2">
                  <c:v>20.202857751378595</c:v>
                </c:pt>
                <c:pt idx="3">
                  <c:v>20.205816249611601</c:v>
                </c:pt>
                <c:pt idx="4">
                  <c:v>20.152380813682843</c:v>
                </c:pt>
                <c:pt idx="5">
                  <c:v>19.968129934714575</c:v>
                </c:pt>
                <c:pt idx="6">
                  <c:v>19.871195059912942</c:v>
                </c:pt>
                <c:pt idx="7">
                  <c:v>19.845956912371438</c:v>
                </c:pt>
                <c:pt idx="8">
                  <c:v>19.922496396581071</c:v>
                </c:pt>
                <c:pt idx="9">
                  <c:v>19.803349663096633</c:v>
                </c:pt>
                <c:pt idx="10">
                  <c:v>19.756878495946353</c:v>
                </c:pt>
                <c:pt idx="11">
                  <c:v>19.676892851099272</c:v>
                </c:pt>
                <c:pt idx="12">
                  <c:v>19.757901835108377</c:v>
                </c:pt>
                <c:pt idx="13">
                  <c:v>19.697887047165889</c:v>
                </c:pt>
                <c:pt idx="14">
                  <c:v>19.606425235402387</c:v>
                </c:pt>
                <c:pt idx="15">
                  <c:v>19.571914807354716</c:v>
                </c:pt>
                <c:pt idx="16">
                  <c:v>19.716327341217205</c:v>
                </c:pt>
                <c:pt idx="17">
                  <c:v>19.628230602309493</c:v>
                </c:pt>
                <c:pt idx="18">
                  <c:v>19.616048422491691</c:v>
                </c:pt>
                <c:pt idx="19">
                  <c:v>19.69874502715183</c:v>
                </c:pt>
                <c:pt idx="20">
                  <c:v>19.898153617875444</c:v>
                </c:pt>
                <c:pt idx="21">
                  <c:v>19.927468438311703</c:v>
                </c:pt>
                <c:pt idx="22">
                  <c:v>19.926247034428158</c:v>
                </c:pt>
                <c:pt idx="23">
                  <c:v>19.76798812975947</c:v>
                </c:pt>
                <c:pt idx="24">
                  <c:v>19.888740809788981</c:v>
                </c:pt>
                <c:pt idx="25">
                  <c:v>20.01134377231125</c:v>
                </c:pt>
                <c:pt idx="26">
                  <c:v>19.922925948355282</c:v>
                </c:pt>
                <c:pt idx="27">
                  <c:v>19.733122281848431</c:v>
                </c:pt>
                <c:pt idx="28">
                  <c:v>19.639768026936924</c:v>
                </c:pt>
                <c:pt idx="29">
                  <c:v>19.488337039993795</c:v>
                </c:pt>
                <c:pt idx="30">
                  <c:v>19.183475188816629</c:v>
                </c:pt>
                <c:pt idx="31">
                  <c:v>18.915746194112149</c:v>
                </c:pt>
                <c:pt idx="32">
                  <c:v>18.65338066081172</c:v>
                </c:pt>
                <c:pt idx="33">
                  <c:v>18.601812877912071</c:v>
                </c:pt>
                <c:pt idx="34">
                  <c:v>18.662160575588089</c:v>
                </c:pt>
                <c:pt idx="35">
                  <c:v>18.734965672796964</c:v>
                </c:pt>
                <c:pt idx="36">
                  <c:v>18.725460817610347</c:v>
                </c:pt>
                <c:pt idx="37">
                  <c:v>18.756984316373433</c:v>
                </c:pt>
                <c:pt idx="38">
                  <c:v>18.471581513807223</c:v>
                </c:pt>
                <c:pt idx="39">
                  <c:v>18.298908671166547</c:v>
                </c:pt>
                <c:pt idx="40">
                  <c:v>18.289818517923763</c:v>
                </c:pt>
                <c:pt idx="41">
                  <c:v>18.226647677789174</c:v>
                </c:pt>
                <c:pt idx="42">
                  <c:v>18.133177927111461</c:v>
                </c:pt>
                <c:pt idx="43">
                  <c:v>18.327362102722237</c:v>
                </c:pt>
                <c:pt idx="44">
                  <c:v>18.527176769967593</c:v>
                </c:pt>
                <c:pt idx="45">
                  <c:v>18.524643862598051</c:v>
                </c:pt>
                <c:pt idx="46">
                  <c:v>18.389780715503022</c:v>
                </c:pt>
                <c:pt idx="47">
                  <c:v>18.214599542166106</c:v>
                </c:pt>
                <c:pt idx="48">
                  <c:v>18.34925047755349</c:v>
                </c:pt>
                <c:pt idx="49">
                  <c:v>18.497632393858133</c:v>
                </c:pt>
                <c:pt idx="50">
                  <c:v>18.743746511471098</c:v>
                </c:pt>
                <c:pt idx="51">
                  <c:v>18.972701139279629</c:v>
                </c:pt>
                <c:pt idx="52">
                  <c:v>19.012550534831668</c:v>
                </c:pt>
                <c:pt idx="53">
                  <c:v>19.011185250267769</c:v>
                </c:pt>
                <c:pt idx="54">
                  <c:v>18.924986846084582</c:v>
                </c:pt>
                <c:pt idx="55">
                  <c:v>18.789036221898716</c:v>
                </c:pt>
                <c:pt idx="56">
                  <c:v>18.543245392439388</c:v>
                </c:pt>
                <c:pt idx="57">
                  <c:v>18.667843715390696</c:v>
                </c:pt>
                <c:pt idx="58">
                  <c:v>18.853390928254115</c:v>
                </c:pt>
                <c:pt idx="59">
                  <c:v>18.850041103199676</c:v>
                </c:pt>
                <c:pt idx="60">
                  <c:v>18.608443678796164</c:v>
                </c:pt>
                <c:pt idx="61">
                  <c:v>18.44310138077876</c:v>
                </c:pt>
                <c:pt idx="62">
                  <c:v>18.250641381562716</c:v>
                </c:pt>
                <c:pt idx="63">
                  <c:v>17.932245267773048</c:v>
                </c:pt>
                <c:pt idx="64">
                  <c:v>17.734302660364914</c:v>
                </c:pt>
                <c:pt idx="65">
                  <c:v>17.624861723695236</c:v>
                </c:pt>
                <c:pt idx="66">
                  <c:v>17.606793978150247</c:v>
                </c:pt>
                <c:pt idx="67">
                  <c:v>17.564834575178207</c:v>
                </c:pt>
                <c:pt idx="68">
                  <c:v>17.406047016356759</c:v>
                </c:pt>
                <c:pt idx="69">
                  <c:v>17.338465083115736</c:v>
                </c:pt>
                <c:pt idx="70">
                  <c:v>17.119722464599953</c:v>
                </c:pt>
                <c:pt idx="71">
                  <c:v>16.998953939142289</c:v>
                </c:pt>
                <c:pt idx="72">
                  <c:v>16.921187526743996</c:v>
                </c:pt>
                <c:pt idx="73">
                  <c:v>16.790914956398996</c:v>
                </c:pt>
                <c:pt idx="74">
                  <c:v>16.663187223687949</c:v>
                </c:pt>
                <c:pt idx="75">
                  <c:v>16.538261654485808</c:v>
                </c:pt>
                <c:pt idx="76">
                  <c:v>16.667437671226402</c:v>
                </c:pt>
                <c:pt idx="77">
                  <c:v>16.706215384838824</c:v>
                </c:pt>
                <c:pt idx="78">
                  <c:v>16.707151732232127</c:v>
                </c:pt>
                <c:pt idx="79">
                  <c:v>16.840209286914902</c:v>
                </c:pt>
                <c:pt idx="80">
                  <c:v>16.937559357726293</c:v>
                </c:pt>
                <c:pt idx="81">
                  <c:v>16.973615714488716</c:v>
                </c:pt>
                <c:pt idx="82">
                  <c:v>17.042244965610813</c:v>
                </c:pt>
                <c:pt idx="83">
                  <c:v>17.181061775346727</c:v>
                </c:pt>
                <c:pt idx="84">
                  <c:v>17.279104012002463</c:v>
                </c:pt>
                <c:pt idx="85">
                  <c:v>17.199943793880731</c:v>
                </c:pt>
                <c:pt idx="86">
                  <c:v>17.290019267451878</c:v>
                </c:pt>
                <c:pt idx="87">
                  <c:v>17.46408074647654</c:v>
                </c:pt>
                <c:pt idx="88">
                  <c:v>17.49452699266487</c:v>
                </c:pt>
                <c:pt idx="89">
                  <c:v>17.11156308742396</c:v>
                </c:pt>
                <c:pt idx="90">
                  <c:v>16.949135172124311</c:v>
                </c:pt>
                <c:pt idx="91">
                  <c:v>17.030481885450655</c:v>
                </c:pt>
                <c:pt idx="92">
                  <c:v>17.200831594165674</c:v>
                </c:pt>
                <c:pt idx="93">
                  <c:v>17.240496905102791</c:v>
                </c:pt>
                <c:pt idx="94">
                  <c:v>17.354567925810464</c:v>
                </c:pt>
                <c:pt idx="95">
                  <c:v>17.495366862375779</c:v>
                </c:pt>
                <c:pt idx="96">
                  <c:v>17.702244470855895</c:v>
                </c:pt>
                <c:pt idx="97">
                  <c:v>17.874027426521376</c:v>
                </c:pt>
                <c:pt idx="98">
                  <c:v>18.030036757030057</c:v>
                </c:pt>
                <c:pt idx="99">
                  <c:v>17.859671944876439</c:v>
                </c:pt>
                <c:pt idx="100">
                  <c:v>17.74367631538966</c:v>
                </c:pt>
                <c:pt idx="101">
                  <c:v>17.770875546165158</c:v>
                </c:pt>
                <c:pt idx="102">
                  <c:v>18.146080133709646</c:v>
                </c:pt>
                <c:pt idx="103">
                  <c:v>18.443994710649797</c:v>
                </c:pt>
                <c:pt idx="104">
                  <c:v>18.592028762866576</c:v>
                </c:pt>
                <c:pt idx="105">
                  <c:v>18.770078865365758</c:v>
                </c:pt>
                <c:pt idx="106">
                  <c:v>18.944018477980514</c:v>
                </c:pt>
                <c:pt idx="107">
                  <c:v>19.046091296989761</c:v>
                </c:pt>
                <c:pt idx="108">
                  <c:v>19.071336845921046</c:v>
                </c:pt>
                <c:pt idx="109">
                  <c:v>19.287014948330683</c:v>
                </c:pt>
                <c:pt idx="110">
                  <c:v>19.73893254854622</c:v>
                </c:pt>
                <c:pt idx="111">
                  <c:v>20.195211660715231</c:v>
                </c:pt>
                <c:pt idx="112">
                  <c:v>20.585188802777179</c:v>
                </c:pt>
                <c:pt idx="113">
                  <c:v>20.895179432593029</c:v>
                </c:pt>
                <c:pt idx="114">
                  <c:v>20.982788563373937</c:v>
                </c:pt>
                <c:pt idx="115">
                  <c:v>21.047460958693502</c:v>
                </c:pt>
                <c:pt idx="116">
                  <c:v>21.316725658487051</c:v>
                </c:pt>
                <c:pt idx="117">
                  <c:v>21.451426163508849</c:v>
                </c:pt>
                <c:pt idx="118">
                  <c:v>21.368501902191515</c:v>
                </c:pt>
                <c:pt idx="119">
                  <c:v>21.27163047661309</c:v>
                </c:pt>
                <c:pt idx="120">
                  <c:v>21.218837186542373</c:v>
                </c:pt>
                <c:pt idx="121">
                  <c:v>21.218842901979411</c:v>
                </c:pt>
                <c:pt idx="122">
                  <c:v>21.308658229953817</c:v>
                </c:pt>
                <c:pt idx="123">
                  <c:v>21.107458117092104</c:v>
                </c:pt>
                <c:pt idx="124">
                  <c:v>20.785495013897769</c:v>
                </c:pt>
                <c:pt idx="125">
                  <c:v>20.548224558298749</c:v>
                </c:pt>
                <c:pt idx="126">
                  <c:v>20.573002541760033</c:v>
                </c:pt>
                <c:pt idx="127">
                  <c:v>20.636047168200079</c:v>
                </c:pt>
                <c:pt idx="128">
                  <c:v>20.47727712670239</c:v>
                </c:pt>
                <c:pt idx="129">
                  <c:v>20.371302557234316</c:v>
                </c:pt>
                <c:pt idx="130">
                  <c:v>20.216287230809996</c:v>
                </c:pt>
                <c:pt idx="131">
                  <c:v>20.124898555264956</c:v>
                </c:pt>
                <c:pt idx="132">
                  <c:v>19.894880041353677</c:v>
                </c:pt>
                <c:pt idx="133">
                  <c:v>19.823049922183994</c:v>
                </c:pt>
                <c:pt idx="134">
                  <c:v>19.888177159641664</c:v>
                </c:pt>
                <c:pt idx="135">
                  <c:v>19.969093710143966</c:v>
                </c:pt>
                <c:pt idx="136">
                  <c:v>20.017867374917202</c:v>
                </c:pt>
                <c:pt idx="137">
                  <c:v>19.940291035786522</c:v>
                </c:pt>
                <c:pt idx="138">
                  <c:v>19.660510512112936</c:v>
                </c:pt>
                <c:pt idx="139">
                  <c:v>19.257978869695847</c:v>
                </c:pt>
                <c:pt idx="140">
                  <c:v>19.068442832016469</c:v>
                </c:pt>
                <c:pt idx="141">
                  <c:v>18.963918370948473</c:v>
                </c:pt>
                <c:pt idx="142">
                  <c:v>19.008474303472592</c:v>
                </c:pt>
                <c:pt idx="143">
                  <c:v>19.127730262903945</c:v>
                </c:pt>
                <c:pt idx="144">
                  <c:v>19.261304927293686</c:v>
                </c:pt>
                <c:pt idx="145">
                  <c:v>19.364314389340223</c:v>
                </c:pt>
                <c:pt idx="146">
                  <c:v>19.532495465880466</c:v>
                </c:pt>
                <c:pt idx="147">
                  <c:v>19.625927587834529</c:v>
                </c:pt>
                <c:pt idx="148">
                  <c:v>19.621481119051424</c:v>
                </c:pt>
                <c:pt idx="149">
                  <c:v>19.539322019500645</c:v>
                </c:pt>
                <c:pt idx="150">
                  <c:v>19.552053471624195</c:v>
                </c:pt>
                <c:pt idx="151">
                  <c:v>19.46224253615944</c:v>
                </c:pt>
                <c:pt idx="152">
                  <c:v>19.467433430810178</c:v>
                </c:pt>
                <c:pt idx="153">
                  <c:v>19.568494470457971</c:v>
                </c:pt>
                <c:pt idx="154">
                  <c:v>19.768147385325232</c:v>
                </c:pt>
                <c:pt idx="155">
                  <c:v>19.934417637416455</c:v>
                </c:pt>
                <c:pt idx="156">
                  <c:v>20.071414413514471</c:v>
                </c:pt>
                <c:pt idx="157">
                  <c:v>20.193087001044105</c:v>
                </c:pt>
                <c:pt idx="158">
                  <c:v>20.254393968721519</c:v>
                </c:pt>
                <c:pt idx="159">
                  <c:v>20.006791055928357</c:v>
                </c:pt>
                <c:pt idx="160">
                  <c:v>19.656997651885728</c:v>
                </c:pt>
                <c:pt idx="161">
                  <c:v>19.499256466030847</c:v>
                </c:pt>
                <c:pt idx="162">
                  <c:v>19.368630362871684</c:v>
                </c:pt>
                <c:pt idx="163">
                  <c:v>19.274283275414021</c:v>
                </c:pt>
                <c:pt idx="164">
                  <c:v>19.322681875743104</c:v>
                </c:pt>
                <c:pt idx="165">
                  <c:v>19.254664546144895</c:v>
                </c:pt>
                <c:pt idx="166">
                  <c:v>19.17428834375222</c:v>
                </c:pt>
                <c:pt idx="167">
                  <c:v>19.027671606727477</c:v>
                </c:pt>
                <c:pt idx="168">
                  <c:v>18.761722126464004</c:v>
                </c:pt>
                <c:pt idx="169">
                  <c:v>18.607295806567723</c:v>
                </c:pt>
                <c:pt idx="170">
                  <c:v>18.519590710576622</c:v>
                </c:pt>
                <c:pt idx="171">
                  <c:v>18.426004828026208</c:v>
                </c:pt>
                <c:pt idx="172">
                  <c:v>18.579462635141912</c:v>
                </c:pt>
                <c:pt idx="173">
                  <c:v>18.645434475780302</c:v>
                </c:pt>
                <c:pt idx="174">
                  <c:v>18.591095973659925</c:v>
                </c:pt>
                <c:pt idx="175">
                  <c:v>18.410396991891641</c:v>
                </c:pt>
                <c:pt idx="176">
                  <c:v>18.190327735123351</c:v>
                </c:pt>
                <c:pt idx="177">
                  <c:v>18.107272607600109</c:v>
                </c:pt>
                <c:pt idx="178">
                  <c:v>18.118427580370774</c:v>
                </c:pt>
                <c:pt idx="179">
                  <c:v>18.539135433523441</c:v>
                </c:pt>
                <c:pt idx="180">
                  <c:v>18.921659667584219</c:v>
                </c:pt>
                <c:pt idx="181">
                  <c:v>18.976123236492406</c:v>
                </c:pt>
                <c:pt idx="182">
                  <c:v>18.993612848000467</c:v>
                </c:pt>
                <c:pt idx="183">
                  <c:v>19.116893294289408</c:v>
                </c:pt>
                <c:pt idx="184">
                  <c:v>19.252065908346161</c:v>
                </c:pt>
                <c:pt idx="185">
                  <c:v>19.524775193179654</c:v>
                </c:pt>
                <c:pt idx="186">
                  <c:v>19.639237292620333</c:v>
                </c:pt>
                <c:pt idx="187">
                  <c:v>19.872220801579211</c:v>
                </c:pt>
                <c:pt idx="188">
                  <c:v>20.15427269848978</c:v>
                </c:pt>
                <c:pt idx="189">
                  <c:v>20.184916519397525</c:v>
                </c:pt>
                <c:pt idx="190">
                  <c:v>20.321654737838877</c:v>
                </c:pt>
                <c:pt idx="191">
                  <c:v>20.538534342875277</c:v>
                </c:pt>
                <c:pt idx="192">
                  <c:v>20.725811500337631</c:v>
                </c:pt>
                <c:pt idx="193">
                  <c:v>20.816603783254234</c:v>
                </c:pt>
                <c:pt idx="194">
                  <c:v>20.827025112729633</c:v>
                </c:pt>
                <c:pt idx="195">
                  <c:v>20.802499180613143</c:v>
                </c:pt>
                <c:pt idx="196">
                  <c:v>20.595911446944363</c:v>
                </c:pt>
                <c:pt idx="197">
                  <c:v>20.242555882485554</c:v>
                </c:pt>
                <c:pt idx="198">
                  <c:v>20.022207360922952</c:v>
                </c:pt>
                <c:pt idx="199">
                  <c:v>19.837073914761159</c:v>
                </c:pt>
                <c:pt idx="200">
                  <c:v>19.622713377428081</c:v>
                </c:pt>
                <c:pt idx="201">
                  <c:v>19.498543553805703</c:v>
                </c:pt>
                <c:pt idx="202">
                  <c:v>19.532454985578251</c:v>
                </c:pt>
                <c:pt idx="203">
                  <c:v>19.416360420807639</c:v>
                </c:pt>
                <c:pt idx="204">
                  <c:v>19.372330245017171</c:v>
                </c:pt>
                <c:pt idx="205">
                  <c:v>19.238456391043808</c:v>
                </c:pt>
                <c:pt idx="206">
                  <c:v>19.125156266917205</c:v>
                </c:pt>
                <c:pt idx="207">
                  <c:v>19.092292170038732</c:v>
                </c:pt>
                <c:pt idx="208">
                  <c:v>19.197559389293474</c:v>
                </c:pt>
                <c:pt idx="209">
                  <c:v>19.109213890608952</c:v>
                </c:pt>
                <c:pt idx="210">
                  <c:v>18.649989575860392</c:v>
                </c:pt>
                <c:pt idx="211">
                  <c:v>18.444962878027109</c:v>
                </c:pt>
                <c:pt idx="212">
                  <c:v>18.327844866567073</c:v>
                </c:pt>
                <c:pt idx="213">
                  <c:v>18.332000460584027</c:v>
                </c:pt>
                <c:pt idx="214">
                  <c:v>18.296214482006636</c:v>
                </c:pt>
                <c:pt idx="215">
                  <c:v>18.262927856060884</c:v>
                </c:pt>
                <c:pt idx="216">
                  <c:v>18.279626087335203</c:v>
                </c:pt>
                <c:pt idx="217">
                  <c:v>18.295111274792838</c:v>
                </c:pt>
                <c:pt idx="218">
                  <c:v>18.206241712324857</c:v>
                </c:pt>
                <c:pt idx="219">
                  <c:v>18.262336088144128</c:v>
                </c:pt>
                <c:pt idx="220">
                  <c:v>18.150818394577506</c:v>
                </c:pt>
                <c:pt idx="221">
                  <c:v>18.098396584409578</c:v>
                </c:pt>
                <c:pt idx="222">
                  <c:v>18.212763660940816</c:v>
                </c:pt>
                <c:pt idx="223">
                  <c:v>18.198982814120519</c:v>
                </c:pt>
                <c:pt idx="224">
                  <c:v>18.204678370428898</c:v>
                </c:pt>
                <c:pt idx="225">
                  <c:v>17.964171347413764</c:v>
                </c:pt>
                <c:pt idx="226">
                  <c:v>17.89116492796877</c:v>
                </c:pt>
                <c:pt idx="227">
                  <c:v>17.888780853888331</c:v>
                </c:pt>
                <c:pt idx="228">
                  <c:v>18.020762590664631</c:v>
                </c:pt>
                <c:pt idx="229">
                  <c:v>18.332409489007794</c:v>
                </c:pt>
                <c:pt idx="230">
                  <c:v>18.450068611233363</c:v>
                </c:pt>
                <c:pt idx="231">
                  <c:v>18.480728866860876</c:v>
                </c:pt>
                <c:pt idx="232">
                  <c:v>18.461836374032448</c:v>
                </c:pt>
                <c:pt idx="233">
                  <c:v>18.548697470134119</c:v>
                </c:pt>
                <c:pt idx="234">
                  <c:v>18.628561213067389</c:v>
                </c:pt>
                <c:pt idx="235">
                  <c:v>18.728513371909564</c:v>
                </c:pt>
                <c:pt idx="236">
                  <c:v>18.893741713877393</c:v>
                </c:pt>
                <c:pt idx="237">
                  <c:v>18.919594239146857</c:v>
                </c:pt>
                <c:pt idx="238">
                  <c:v>19.042383724210694</c:v>
                </c:pt>
                <c:pt idx="239">
                  <c:v>19.227460096553134</c:v>
                </c:pt>
                <c:pt idx="240">
                  <c:v>19.168669005665606</c:v>
                </c:pt>
                <c:pt idx="241">
                  <c:v>19.18930322884577</c:v>
                </c:pt>
                <c:pt idx="242">
                  <c:v>19.10197530303121</c:v>
                </c:pt>
                <c:pt idx="243">
                  <c:v>19.180979964861912</c:v>
                </c:pt>
                <c:pt idx="244">
                  <c:v>19.168795859035775</c:v>
                </c:pt>
                <c:pt idx="245">
                  <c:v>19.077817008327408</c:v>
                </c:pt>
                <c:pt idx="246">
                  <c:v>18.939846239933996</c:v>
                </c:pt>
                <c:pt idx="247">
                  <c:v>18.852023132829267</c:v>
                </c:pt>
                <c:pt idx="248">
                  <c:v>18.574253504181044</c:v>
                </c:pt>
                <c:pt idx="249">
                  <c:v>18.461545793794421</c:v>
                </c:pt>
                <c:pt idx="250">
                  <c:v>18.424256416635441</c:v>
                </c:pt>
                <c:pt idx="251">
                  <c:v>18.52257371051979</c:v>
                </c:pt>
                <c:pt idx="252">
                  <c:v>18.598892682141351</c:v>
                </c:pt>
                <c:pt idx="253">
                  <c:v>18.733113337752474</c:v>
                </c:pt>
                <c:pt idx="254">
                  <c:v>18.905815151321697</c:v>
                </c:pt>
                <c:pt idx="255">
                  <c:v>18.995131790040919</c:v>
                </c:pt>
                <c:pt idx="256">
                  <c:v>19.011850635590573</c:v>
                </c:pt>
                <c:pt idx="257">
                  <c:v>18.940581881539998</c:v>
                </c:pt>
                <c:pt idx="258">
                  <c:v>19.034629744538606</c:v>
                </c:pt>
                <c:pt idx="259">
                  <c:v>18.969180548132027</c:v>
                </c:pt>
                <c:pt idx="260">
                  <c:v>19.061767090023302</c:v>
                </c:pt>
                <c:pt idx="261">
                  <c:v>19.251070593400069</c:v>
                </c:pt>
                <c:pt idx="262">
                  <c:v>19.375286954320867</c:v>
                </c:pt>
                <c:pt idx="263">
                  <c:v>19.442041385719499</c:v>
                </c:pt>
                <c:pt idx="264">
                  <c:v>19.311642301330192</c:v>
                </c:pt>
                <c:pt idx="265">
                  <c:v>19.14493350687372</c:v>
                </c:pt>
                <c:pt idx="266">
                  <c:v>19.035640110887002</c:v>
                </c:pt>
                <c:pt idx="267">
                  <c:v>19.208787400396901</c:v>
                </c:pt>
                <c:pt idx="268">
                  <c:v>19.413276200341379</c:v>
                </c:pt>
                <c:pt idx="269">
                  <c:v>19.494464801426894</c:v>
                </c:pt>
                <c:pt idx="270">
                  <c:v>19.494197760171573</c:v>
                </c:pt>
                <c:pt idx="271">
                  <c:v>19.65213765401365</c:v>
                </c:pt>
                <c:pt idx="272">
                  <c:v>19.81778393072636</c:v>
                </c:pt>
                <c:pt idx="273">
                  <c:v>19.611384090728372</c:v>
                </c:pt>
                <c:pt idx="274">
                  <c:v>19.419224890575091</c:v>
                </c:pt>
                <c:pt idx="275">
                  <c:v>19.531104456605252</c:v>
                </c:pt>
                <c:pt idx="276">
                  <c:v>19.8119664739367</c:v>
                </c:pt>
                <c:pt idx="277">
                  <c:v>20.175834624227949</c:v>
                </c:pt>
                <c:pt idx="278">
                  <c:v>20.280362419492761</c:v>
                </c:pt>
                <c:pt idx="279">
                  <c:v>20.203699217449035</c:v>
                </c:pt>
                <c:pt idx="280">
                  <c:v>19.973626357939008</c:v>
                </c:pt>
                <c:pt idx="281">
                  <c:v>19.710067537406118</c:v>
                </c:pt>
                <c:pt idx="282">
                  <c:v>19.455624533117767</c:v>
                </c:pt>
                <c:pt idx="283">
                  <c:v>19.324451790221499</c:v>
                </c:pt>
                <c:pt idx="284">
                  <c:v>19.245668656861124</c:v>
                </c:pt>
                <c:pt idx="285">
                  <c:v>19.30778330125527</c:v>
                </c:pt>
                <c:pt idx="286">
                  <c:v>19.365802460982145</c:v>
                </c:pt>
                <c:pt idx="287">
                  <c:v>19.34422679444452</c:v>
                </c:pt>
                <c:pt idx="288">
                  <c:v>19.365064544215372</c:v>
                </c:pt>
                <c:pt idx="289">
                  <c:v>19.420024490065373</c:v>
                </c:pt>
                <c:pt idx="290">
                  <c:v>19.555073584329193</c:v>
                </c:pt>
                <c:pt idx="291">
                  <c:v>19.757336929881372</c:v>
                </c:pt>
                <c:pt idx="292">
                  <c:v>19.911245604053732</c:v>
                </c:pt>
                <c:pt idx="293">
                  <c:v>20.154730798438365</c:v>
                </c:pt>
                <c:pt idx="294">
                  <c:v>20.342564850945671</c:v>
                </c:pt>
                <c:pt idx="295">
                  <c:v>20.593743090925219</c:v>
                </c:pt>
                <c:pt idx="296">
                  <c:v>20.905694944094044</c:v>
                </c:pt>
                <c:pt idx="297">
                  <c:v>21.059914972144803</c:v>
                </c:pt>
                <c:pt idx="298">
                  <c:v>21.024661901872193</c:v>
                </c:pt>
                <c:pt idx="299">
                  <c:v>21.007065760653795</c:v>
                </c:pt>
                <c:pt idx="300">
                  <c:v>20.999462492237544</c:v>
                </c:pt>
                <c:pt idx="301">
                  <c:v>21.013174613235979</c:v>
                </c:pt>
                <c:pt idx="302">
                  <c:v>20.750895835655765</c:v>
                </c:pt>
                <c:pt idx="303">
                  <c:v>20.790289170617136</c:v>
                </c:pt>
                <c:pt idx="304">
                  <c:v>20.695383752047579</c:v>
                </c:pt>
                <c:pt idx="305">
                  <c:v>20.593353289581074</c:v>
                </c:pt>
                <c:pt idx="306">
                  <c:v>20.680657724315139</c:v>
                </c:pt>
                <c:pt idx="307">
                  <c:v>20.690329293400723</c:v>
                </c:pt>
                <c:pt idx="308">
                  <c:v>20.716324118984275</c:v>
                </c:pt>
                <c:pt idx="309">
                  <c:v>20.669428155975453</c:v>
                </c:pt>
                <c:pt idx="310">
                  <c:v>20.430036651614</c:v>
                </c:pt>
                <c:pt idx="311">
                  <c:v>20.301843369945612</c:v>
                </c:pt>
                <c:pt idx="312">
                  <c:v>20.179286524914318</c:v>
                </c:pt>
                <c:pt idx="313">
                  <c:v>19.921238229302869</c:v>
                </c:pt>
                <c:pt idx="314">
                  <c:v>19.713609171013911</c:v>
                </c:pt>
                <c:pt idx="315">
                  <c:v>19.602477717992763</c:v>
                </c:pt>
                <c:pt idx="316">
                  <c:v>19.477503618414058</c:v>
                </c:pt>
                <c:pt idx="317">
                  <c:v>19.279287008894769</c:v>
                </c:pt>
                <c:pt idx="318">
                  <c:v>18.883768051337242</c:v>
                </c:pt>
                <c:pt idx="319">
                  <c:v>18.512074014114802</c:v>
                </c:pt>
                <c:pt idx="320">
                  <c:v>18.309652179818674</c:v>
                </c:pt>
                <c:pt idx="321">
                  <c:v>18.051140581262953</c:v>
                </c:pt>
                <c:pt idx="322">
                  <c:v>17.821516464051218</c:v>
                </c:pt>
                <c:pt idx="323">
                  <c:v>17.791619468313367</c:v>
                </c:pt>
                <c:pt idx="324">
                  <c:v>17.690719507687515</c:v>
                </c:pt>
                <c:pt idx="325">
                  <c:v>17.780611683079634</c:v>
                </c:pt>
                <c:pt idx="326">
                  <c:v>18.045994789471301</c:v>
                </c:pt>
                <c:pt idx="327">
                  <c:v>18.00153284385582</c:v>
                </c:pt>
                <c:pt idx="328">
                  <c:v>17.832256057882738</c:v>
                </c:pt>
                <c:pt idx="329">
                  <c:v>17.573490128430631</c:v>
                </c:pt>
                <c:pt idx="330">
                  <c:v>17.532064224591792</c:v>
                </c:pt>
                <c:pt idx="331">
                  <c:v>17.666881420056402</c:v>
                </c:pt>
                <c:pt idx="332">
                  <c:v>17.973279531431643</c:v>
                </c:pt>
                <c:pt idx="333">
                  <c:v>18.430356704872302</c:v>
                </c:pt>
                <c:pt idx="334">
                  <c:v>18.696904838570958</c:v>
                </c:pt>
                <c:pt idx="335">
                  <c:v>19.022279252841248</c:v>
                </c:pt>
                <c:pt idx="336">
                  <c:v>19.521287627910937</c:v>
                </c:pt>
                <c:pt idx="337">
                  <c:v>19.926585044085535</c:v>
                </c:pt>
                <c:pt idx="338">
                  <c:v>20.261587928243731</c:v>
                </c:pt>
                <c:pt idx="339">
                  <c:v>20.560648000202008</c:v>
                </c:pt>
                <c:pt idx="340">
                  <c:v>20.895578437845703</c:v>
                </c:pt>
                <c:pt idx="341">
                  <c:v>21.199267356226475</c:v>
                </c:pt>
                <c:pt idx="342">
                  <c:v>21.518566411654085</c:v>
                </c:pt>
                <c:pt idx="343">
                  <c:v>21.664809143801389</c:v>
                </c:pt>
                <c:pt idx="344">
                  <c:v>21.511885497022469</c:v>
                </c:pt>
                <c:pt idx="345">
                  <c:v>21.6003180971889</c:v>
                </c:pt>
                <c:pt idx="346">
                  <c:v>21.450272388479899</c:v>
                </c:pt>
                <c:pt idx="347">
                  <c:v>21.325605855745362</c:v>
                </c:pt>
                <c:pt idx="348">
                  <c:v>21.329224319887818</c:v>
                </c:pt>
                <c:pt idx="349">
                  <c:v>21.193498718043493</c:v>
                </c:pt>
                <c:pt idx="350">
                  <c:v>20.974760095276544</c:v>
                </c:pt>
                <c:pt idx="351">
                  <c:v>20.888462335937845</c:v>
                </c:pt>
                <c:pt idx="352">
                  <c:v>20.976259597137314</c:v>
                </c:pt>
                <c:pt idx="353">
                  <c:v>21.103670987190039</c:v>
                </c:pt>
                <c:pt idx="354">
                  <c:v>21.045807864370911</c:v>
                </c:pt>
                <c:pt idx="355">
                  <c:v>20.791454162691849</c:v>
                </c:pt>
                <c:pt idx="356">
                  <c:v>20.735132979478195</c:v>
                </c:pt>
                <c:pt idx="357">
                  <c:v>20.747814246026</c:v>
                </c:pt>
                <c:pt idx="358">
                  <c:v>20.846429024752176</c:v>
                </c:pt>
                <c:pt idx="359">
                  <c:v>21.020735799329778</c:v>
                </c:pt>
                <c:pt idx="360">
                  <c:v>20.804105848993313</c:v>
                </c:pt>
                <c:pt idx="361">
                  <c:v>20.711193580777984</c:v>
                </c:pt>
                <c:pt idx="362">
                  <c:v>20.8810920778091</c:v>
                </c:pt>
                <c:pt idx="363">
                  <c:v>21.057627430877421</c:v>
                </c:pt>
                <c:pt idx="364">
                  <c:v>21.147666465992149</c:v>
                </c:pt>
                <c:pt idx="365">
                  <c:v>21.325906802060103</c:v>
                </c:pt>
                <c:pt idx="366">
                  <c:v>21.386769879012789</c:v>
                </c:pt>
                <c:pt idx="367">
                  <c:v>21.304364086344876</c:v>
                </c:pt>
                <c:pt idx="368">
                  <c:v>21.289335809370019</c:v>
                </c:pt>
                <c:pt idx="369">
                  <c:v>21.379292904037396</c:v>
                </c:pt>
                <c:pt idx="370">
                  <c:v>21.383158594443795</c:v>
                </c:pt>
                <c:pt idx="371">
                  <c:v>21.228541933570657</c:v>
                </c:pt>
                <c:pt idx="372">
                  <c:v>21.136560783822382</c:v>
                </c:pt>
                <c:pt idx="373">
                  <c:v>21.119084257993983</c:v>
                </c:pt>
                <c:pt idx="374">
                  <c:v>21.201659593617549</c:v>
                </c:pt>
                <c:pt idx="375">
                  <c:v>21.24537954866183</c:v>
                </c:pt>
                <c:pt idx="376">
                  <c:v>21.000245747696962</c:v>
                </c:pt>
                <c:pt idx="377">
                  <c:v>20.719116327523565</c:v>
                </c:pt>
                <c:pt idx="378">
                  <c:v>20.539181378424555</c:v>
                </c:pt>
                <c:pt idx="379">
                  <c:v>20.250170427640821</c:v>
                </c:pt>
                <c:pt idx="380">
                  <c:v>19.931550686364417</c:v>
                </c:pt>
                <c:pt idx="381">
                  <c:v>19.65529412495744</c:v>
                </c:pt>
                <c:pt idx="382">
                  <c:v>19.610809548313139</c:v>
                </c:pt>
                <c:pt idx="383">
                  <c:v>19.546942835453045</c:v>
                </c:pt>
                <c:pt idx="384">
                  <c:v>19.493896797301733</c:v>
                </c:pt>
                <c:pt idx="385">
                  <c:v>19.466975419948298</c:v>
                </c:pt>
                <c:pt idx="386">
                  <c:v>19.532875925354503</c:v>
                </c:pt>
                <c:pt idx="387">
                  <c:v>19.607873008773389</c:v>
                </c:pt>
                <c:pt idx="388">
                  <c:v>19.828264526627532</c:v>
                </c:pt>
                <c:pt idx="389">
                  <c:v>19.874455284646935</c:v>
                </c:pt>
                <c:pt idx="390">
                  <c:v>19.763950845699274</c:v>
                </c:pt>
                <c:pt idx="391">
                  <c:v>19.380303358129165</c:v>
                </c:pt>
                <c:pt idx="392">
                  <c:v>19.257754927488357</c:v>
                </c:pt>
                <c:pt idx="393">
                  <c:v>19.218950229879493</c:v>
                </c:pt>
                <c:pt idx="394">
                  <c:v>19.09012360580601</c:v>
                </c:pt>
                <c:pt idx="395">
                  <c:v>19.050230697567578</c:v>
                </c:pt>
                <c:pt idx="396">
                  <c:v>18.849026228291706</c:v>
                </c:pt>
                <c:pt idx="397">
                  <c:v>18.554108777238771</c:v>
                </c:pt>
                <c:pt idx="398">
                  <c:v>18.396671135566329</c:v>
                </c:pt>
                <c:pt idx="399">
                  <c:v>18.324157892232115</c:v>
                </c:pt>
                <c:pt idx="400">
                  <c:v>18.261331712408495</c:v>
                </c:pt>
                <c:pt idx="401">
                  <c:v>18.334802191770855</c:v>
                </c:pt>
                <c:pt idx="402">
                  <c:v>18.417876690082004</c:v>
                </c:pt>
                <c:pt idx="403">
                  <c:v>18.400486134399593</c:v>
                </c:pt>
                <c:pt idx="404">
                  <c:v>18.371247495335346</c:v>
                </c:pt>
                <c:pt idx="405">
                  <c:v>18.498729859084271</c:v>
                </c:pt>
                <c:pt idx="406">
                  <c:v>18.652091959928661</c:v>
                </c:pt>
                <c:pt idx="407">
                  <c:v>18.743265279746097</c:v>
                </c:pt>
                <c:pt idx="408">
                  <c:v>18.898123211878342</c:v>
                </c:pt>
                <c:pt idx="409">
                  <c:v>18.999206272423745</c:v>
                </c:pt>
                <c:pt idx="410">
                  <c:v>19.142785569076011</c:v>
                </c:pt>
                <c:pt idx="411">
                  <c:v>19.445265120377929</c:v>
                </c:pt>
                <c:pt idx="412">
                  <c:v>19.638832746146125</c:v>
                </c:pt>
                <c:pt idx="413">
                  <c:v>19.778036052710448</c:v>
                </c:pt>
                <c:pt idx="414">
                  <c:v>19.90622791055333</c:v>
                </c:pt>
                <c:pt idx="415">
                  <c:v>20.030546919873146</c:v>
                </c:pt>
                <c:pt idx="416">
                  <c:v>20.247720947779619</c:v>
                </c:pt>
                <c:pt idx="417">
                  <c:v>20.298019077476493</c:v>
                </c:pt>
                <c:pt idx="418">
                  <c:v>20.280605650960347</c:v>
                </c:pt>
                <c:pt idx="419">
                  <c:v>20.483416955481569</c:v>
                </c:pt>
                <c:pt idx="420">
                  <c:v>20.54938660115425</c:v>
                </c:pt>
                <c:pt idx="421">
                  <c:v>20.587946020754998</c:v>
                </c:pt>
                <c:pt idx="422">
                  <c:v>20.607985236268625</c:v>
                </c:pt>
                <c:pt idx="423">
                  <c:v>20.585286483882122</c:v>
                </c:pt>
                <c:pt idx="424">
                  <c:v>20.691225277707325</c:v>
                </c:pt>
                <c:pt idx="425">
                  <c:v>20.780328626378651</c:v>
                </c:pt>
                <c:pt idx="426">
                  <c:v>20.730173218960807</c:v>
                </c:pt>
                <c:pt idx="427">
                  <c:v>20.866632888244418</c:v>
                </c:pt>
                <c:pt idx="428">
                  <c:v>21.078619029529623</c:v>
                </c:pt>
                <c:pt idx="429">
                  <c:v>21.299971250886152</c:v>
                </c:pt>
                <c:pt idx="430">
                  <c:v>21.362394460776084</c:v>
                </c:pt>
                <c:pt idx="431">
                  <c:v>21.494396380341556</c:v>
                </c:pt>
                <c:pt idx="432">
                  <c:v>21.702619968636082</c:v>
                </c:pt>
                <c:pt idx="433">
                  <c:v>22.067377594863004</c:v>
                </c:pt>
                <c:pt idx="434">
                  <c:v>22.499055469866665</c:v>
                </c:pt>
                <c:pt idx="435">
                  <c:v>22.827551756474502</c:v>
                </c:pt>
                <c:pt idx="436">
                  <c:v>23.130628950688344</c:v>
                </c:pt>
                <c:pt idx="437">
                  <c:v>23.080898528458548</c:v>
                </c:pt>
                <c:pt idx="438">
                  <c:v>23.182241773072924</c:v>
                </c:pt>
                <c:pt idx="439">
                  <c:v>23.010969756758648</c:v>
                </c:pt>
                <c:pt idx="440">
                  <c:v>22.934574306132156</c:v>
                </c:pt>
                <c:pt idx="441">
                  <c:v>23.09311040862778</c:v>
                </c:pt>
                <c:pt idx="442">
                  <c:v>23.094444465654725</c:v>
                </c:pt>
                <c:pt idx="443">
                  <c:v>23.092317615542417</c:v>
                </c:pt>
                <c:pt idx="444">
                  <c:v>23.084155492685891</c:v>
                </c:pt>
                <c:pt idx="445">
                  <c:v>23.330444573001103</c:v>
                </c:pt>
                <c:pt idx="446">
                  <c:v>23.404034711626249</c:v>
                </c:pt>
                <c:pt idx="447">
                  <c:v>23.538117896824581</c:v>
                </c:pt>
                <c:pt idx="448">
                  <c:v>23.727782239424258</c:v>
                </c:pt>
                <c:pt idx="449">
                  <c:v>23.707244933263876</c:v>
                </c:pt>
                <c:pt idx="450">
                  <c:v>23.511886781737655</c:v>
                </c:pt>
                <c:pt idx="451">
                  <c:v>23.309384315020068</c:v>
                </c:pt>
                <c:pt idx="452">
                  <c:v>23.215589175624764</c:v>
                </c:pt>
                <c:pt idx="453">
                  <c:v>23.26373971995897</c:v>
                </c:pt>
                <c:pt idx="454">
                  <c:v>23.518337719732301</c:v>
                </c:pt>
                <c:pt idx="455">
                  <c:v>23.742313542726826</c:v>
                </c:pt>
                <c:pt idx="456">
                  <c:v>23.917120625834297</c:v>
                </c:pt>
                <c:pt idx="457">
                  <c:v>23.794408663525857</c:v>
                </c:pt>
                <c:pt idx="458">
                  <c:v>23.787153335199516</c:v>
                </c:pt>
                <c:pt idx="459">
                  <c:v>23.914961156463306</c:v>
                </c:pt>
                <c:pt idx="460">
                  <c:v>24.067113073190246</c:v>
                </c:pt>
                <c:pt idx="461">
                  <c:v>24.0820722408933</c:v>
                </c:pt>
                <c:pt idx="462">
                  <c:v>24.053647273588243</c:v>
                </c:pt>
                <c:pt idx="463">
                  <c:v>23.981926532575613</c:v>
                </c:pt>
                <c:pt idx="464">
                  <c:v>24.088202909093077</c:v>
                </c:pt>
                <c:pt idx="465">
                  <c:v>24.04722441674912</c:v>
                </c:pt>
                <c:pt idx="466">
                  <c:v>24.050489851807061</c:v>
                </c:pt>
                <c:pt idx="467">
                  <c:v>24.059456079513165</c:v>
                </c:pt>
                <c:pt idx="468">
                  <c:v>23.845147563338614</c:v>
                </c:pt>
                <c:pt idx="469">
                  <c:v>23.712809544517587</c:v>
                </c:pt>
                <c:pt idx="470">
                  <c:v>23.512013827711122</c:v>
                </c:pt>
                <c:pt idx="471">
                  <c:v>23.396887240843924</c:v>
                </c:pt>
                <c:pt idx="472">
                  <c:v>23.214979037923619</c:v>
                </c:pt>
                <c:pt idx="473">
                  <c:v>23.115310861859601</c:v>
                </c:pt>
                <c:pt idx="474">
                  <c:v>23.034688329056674</c:v>
                </c:pt>
                <c:pt idx="475">
                  <c:v>22.923445573881292</c:v>
                </c:pt>
                <c:pt idx="476">
                  <c:v>22.729576336511858</c:v>
                </c:pt>
                <c:pt idx="477">
                  <c:v>22.768028960139862</c:v>
                </c:pt>
                <c:pt idx="478">
                  <c:v>22.696833677567437</c:v>
                </c:pt>
                <c:pt idx="479">
                  <c:v>22.669338074690291</c:v>
                </c:pt>
                <c:pt idx="480">
                  <c:v>22.69640369581284</c:v>
                </c:pt>
                <c:pt idx="481">
                  <c:v>22.582848343363043</c:v>
                </c:pt>
                <c:pt idx="482">
                  <c:v>22.416207364864011</c:v>
                </c:pt>
                <c:pt idx="483">
                  <c:v>22.203555687433301</c:v>
                </c:pt>
                <c:pt idx="484">
                  <c:v>22.033819663098786</c:v>
                </c:pt>
                <c:pt idx="485">
                  <c:v>22.022269714298336</c:v>
                </c:pt>
                <c:pt idx="486">
                  <c:v>21.981478059202143</c:v>
                </c:pt>
                <c:pt idx="487">
                  <c:v>21.911667650945382</c:v>
                </c:pt>
                <c:pt idx="488">
                  <c:v>21.73340564554729</c:v>
                </c:pt>
                <c:pt idx="489">
                  <c:v>21.547436143679903</c:v>
                </c:pt>
                <c:pt idx="490">
                  <c:v>21.621572383946326</c:v>
                </c:pt>
                <c:pt idx="491">
                  <c:v>22.04014038411891</c:v>
                </c:pt>
                <c:pt idx="492">
                  <c:v>22.204253185328334</c:v>
                </c:pt>
                <c:pt idx="493">
                  <c:v>22.349499414418535</c:v>
                </c:pt>
                <c:pt idx="494">
                  <c:v>22.353176429484702</c:v>
                </c:pt>
                <c:pt idx="495">
                  <c:v>22.527111015464492</c:v>
                </c:pt>
                <c:pt idx="496">
                  <c:v>22.74427303091748</c:v>
                </c:pt>
                <c:pt idx="497">
                  <c:v>22.778890552665374</c:v>
                </c:pt>
                <c:pt idx="498">
                  <c:v>22.86913384917203</c:v>
                </c:pt>
                <c:pt idx="499">
                  <c:v>22.857885001082533</c:v>
                </c:pt>
                <c:pt idx="500">
                  <c:v>22.909626625082744</c:v>
                </c:pt>
                <c:pt idx="501">
                  <c:v>22.845221531382361</c:v>
                </c:pt>
                <c:pt idx="502">
                  <c:v>22.795246020646804</c:v>
                </c:pt>
                <c:pt idx="503">
                  <c:v>22.634594920120719</c:v>
                </c:pt>
                <c:pt idx="504">
                  <c:v>22.592568233848326</c:v>
                </c:pt>
                <c:pt idx="505">
                  <c:v>22.652933078202</c:v>
                </c:pt>
                <c:pt idx="506">
                  <c:v>22.735397996736552</c:v>
                </c:pt>
                <c:pt idx="507">
                  <c:v>22.717278524627048</c:v>
                </c:pt>
                <c:pt idx="508">
                  <c:v>22.830270024852066</c:v>
                </c:pt>
                <c:pt idx="509">
                  <c:v>22.860353782570172</c:v>
                </c:pt>
                <c:pt idx="510">
                  <c:v>22.697749332335786</c:v>
                </c:pt>
                <c:pt idx="511">
                  <c:v>22.592938871554384</c:v>
                </c:pt>
                <c:pt idx="512">
                  <c:v>22.743518075570861</c:v>
                </c:pt>
                <c:pt idx="513">
                  <c:v>22.623110638633165</c:v>
                </c:pt>
                <c:pt idx="514">
                  <c:v>22.348952776197052</c:v>
                </c:pt>
                <c:pt idx="515">
                  <c:v>22.180313575762074</c:v>
                </c:pt>
                <c:pt idx="516">
                  <c:v>22.273423670004426</c:v>
                </c:pt>
                <c:pt idx="517">
                  <c:v>22.307070640434368</c:v>
                </c:pt>
                <c:pt idx="518">
                  <c:v>22.278641632664421</c:v>
                </c:pt>
                <c:pt idx="519">
                  <c:v>22.267920239342711</c:v>
                </c:pt>
                <c:pt idx="520">
                  <c:v>22.160632109910871</c:v>
                </c:pt>
                <c:pt idx="521">
                  <c:v>22.144868209086482</c:v>
                </c:pt>
                <c:pt idx="522">
                  <c:v>22.02152981081122</c:v>
                </c:pt>
                <c:pt idx="523">
                  <c:v>21.845550153133026</c:v>
                </c:pt>
                <c:pt idx="524">
                  <c:v>21.686291235715611</c:v>
                </c:pt>
                <c:pt idx="525">
                  <c:v>21.874539410084282</c:v>
                </c:pt>
                <c:pt idx="526">
                  <c:v>22.221927334159719</c:v>
                </c:pt>
                <c:pt idx="527">
                  <c:v>22.238190288814248</c:v>
                </c:pt>
                <c:pt idx="528">
                  <c:v>22.172861310981901</c:v>
                </c:pt>
                <c:pt idx="529">
                  <c:v>22.392912043260399</c:v>
                </c:pt>
                <c:pt idx="530">
                  <c:v>22.585046050649552</c:v>
                </c:pt>
                <c:pt idx="531">
                  <c:v>22.722962111395752</c:v>
                </c:pt>
                <c:pt idx="532">
                  <c:v>22.734308134037217</c:v>
                </c:pt>
                <c:pt idx="533">
                  <c:v>22.710637933964005</c:v>
                </c:pt>
                <c:pt idx="534">
                  <c:v>22.764679518169299</c:v>
                </c:pt>
                <c:pt idx="535">
                  <c:v>22.764158907178356</c:v>
                </c:pt>
                <c:pt idx="536">
                  <c:v>22.821845433261185</c:v>
                </c:pt>
                <c:pt idx="537">
                  <c:v>22.771850516162612</c:v>
                </c:pt>
                <c:pt idx="538">
                  <c:v>22.815626608742665</c:v>
                </c:pt>
                <c:pt idx="539">
                  <c:v>22.944262342855605</c:v>
                </c:pt>
                <c:pt idx="540">
                  <c:v>23.149301438397579</c:v>
                </c:pt>
                <c:pt idx="541">
                  <c:v>23.447298307434316</c:v>
                </c:pt>
                <c:pt idx="542">
                  <c:v>23.730230362073215</c:v>
                </c:pt>
                <c:pt idx="543">
                  <c:v>23.678605339843351</c:v>
                </c:pt>
                <c:pt idx="544">
                  <c:v>23.660010485691522</c:v>
                </c:pt>
                <c:pt idx="545">
                  <c:v>23.553148295657294</c:v>
                </c:pt>
                <c:pt idx="546">
                  <c:v>23.17014074419988</c:v>
                </c:pt>
                <c:pt idx="547">
                  <c:v>22.932158615493574</c:v>
                </c:pt>
                <c:pt idx="548">
                  <c:v>22.653308632176131</c:v>
                </c:pt>
                <c:pt idx="549">
                  <c:v>22.393731808837213</c:v>
                </c:pt>
                <c:pt idx="550">
                  <c:v>22.410221436255515</c:v>
                </c:pt>
                <c:pt idx="551">
                  <c:v>22.407467255268056</c:v>
                </c:pt>
                <c:pt idx="552">
                  <c:v>22.183715116708029</c:v>
                </c:pt>
                <c:pt idx="553">
                  <c:v>21.700031362126516</c:v>
                </c:pt>
                <c:pt idx="554">
                  <c:v>21.36597286946548</c:v>
                </c:pt>
                <c:pt idx="555">
                  <c:v>21.069470230763294</c:v>
                </c:pt>
                <c:pt idx="556">
                  <c:v>21.096414707832874</c:v>
                </c:pt>
                <c:pt idx="557">
                  <c:v>21.038194547458318</c:v>
                </c:pt>
                <c:pt idx="558">
                  <c:v>20.996544484645728</c:v>
                </c:pt>
                <c:pt idx="559">
                  <c:v>20.936575692225961</c:v>
                </c:pt>
                <c:pt idx="560">
                  <c:v>20.939567411500406</c:v>
                </c:pt>
                <c:pt idx="561">
                  <c:v>21.028390397430673</c:v>
                </c:pt>
                <c:pt idx="562">
                  <c:v>20.871893142670853</c:v>
                </c:pt>
                <c:pt idx="563">
                  <c:v>20.802997874434173</c:v>
                </c:pt>
                <c:pt idx="564">
                  <c:v>20.843193511611961</c:v>
                </c:pt>
                <c:pt idx="565">
                  <c:v>21.030246920219625</c:v>
                </c:pt>
                <c:pt idx="566">
                  <c:v>21.236071863523847</c:v>
                </c:pt>
                <c:pt idx="567">
                  <c:v>21.528326278350598</c:v>
                </c:pt>
                <c:pt idx="568">
                  <c:v>21.664020251877314</c:v>
                </c:pt>
                <c:pt idx="569">
                  <c:v>21.630512801305038</c:v>
                </c:pt>
                <c:pt idx="570">
                  <c:v>21.453754769244682</c:v>
                </c:pt>
                <c:pt idx="571">
                  <c:v>21.252991251136464</c:v>
                </c:pt>
                <c:pt idx="572">
                  <c:v>21.261176680748822</c:v>
                </c:pt>
                <c:pt idx="573">
                  <c:v>21.250679904606866</c:v>
                </c:pt>
                <c:pt idx="574">
                  <c:v>21.095250342536094</c:v>
                </c:pt>
                <c:pt idx="575">
                  <c:v>21.109913934674935</c:v>
                </c:pt>
                <c:pt idx="576">
                  <c:v>21.205324375912411</c:v>
                </c:pt>
                <c:pt idx="577">
                  <c:v>21.570632258011621</c:v>
                </c:pt>
                <c:pt idx="578">
                  <c:v>21.728852528926083</c:v>
                </c:pt>
                <c:pt idx="579">
                  <c:v>21.7080120071811</c:v>
                </c:pt>
                <c:pt idx="580">
                  <c:v>21.542843111808381</c:v>
                </c:pt>
                <c:pt idx="581">
                  <c:v>21.21700510222788</c:v>
                </c:pt>
                <c:pt idx="582">
                  <c:v>20.877629039416139</c:v>
                </c:pt>
                <c:pt idx="583">
                  <c:v>20.54736638390867</c:v>
                </c:pt>
                <c:pt idx="584">
                  <c:v>20.441383994558951</c:v>
                </c:pt>
                <c:pt idx="585">
                  <c:v>20.298717388366246</c:v>
                </c:pt>
                <c:pt idx="586">
                  <c:v>20.242220830276935</c:v>
                </c:pt>
                <c:pt idx="587">
                  <c:v>20.147851188381441</c:v>
                </c:pt>
                <c:pt idx="588">
                  <c:v>20.138332763807888</c:v>
                </c:pt>
                <c:pt idx="589">
                  <c:v>20.27896660747184</c:v>
                </c:pt>
                <c:pt idx="590">
                  <c:v>20.288810836910855</c:v>
                </c:pt>
                <c:pt idx="591">
                  <c:v>20.257260934957596</c:v>
                </c:pt>
                <c:pt idx="592">
                  <c:v>19.984432864786154</c:v>
                </c:pt>
                <c:pt idx="593">
                  <c:v>19.83434805822553</c:v>
                </c:pt>
                <c:pt idx="594">
                  <c:v>19.640960755364663</c:v>
                </c:pt>
                <c:pt idx="595">
                  <c:v>19.382600121050906</c:v>
                </c:pt>
                <c:pt idx="596">
                  <c:v>19.296910126837627</c:v>
                </c:pt>
                <c:pt idx="597">
                  <c:v>19.352064552674488</c:v>
                </c:pt>
                <c:pt idx="598">
                  <c:v>19.437214241109142</c:v>
                </c:pt>
                <c:pt idx="599">
                  <c:v>19.443654585879329</c:v>
                </c:pt>
                <c:pt idx="600">
                  <c:v>19.523371320697994</c:v>
                </c:pt>
                <c:pt idx="601">
                  <c:v>19.699466397560705</c:v>
                </c:pt>
                <c:pt idx="602">
                  <c:v>19.860432935963523</c:v>
                </c:pt>
                <c:pt idx="603">
                  <c:v>19.953062987278187</c:v>
                </c:pt>
                <c:pt idx="604">
                  <c:v>19.909535917053205</c:v>
                </c:pt>
                <c:pt idx="605">
                  <c:v>19.813419274060511</c:v>
                </c:pt>
                <c:pt idx="606">
                  <c:v>19.571645098423893</c:v>
                </c:pt>
                <c:pt idx="607">
                  <c:v>19.645026405580744</c:v>
                </c:pt>
                <c:pt idx="608">
                  <c:v>19.896620222673807</c:v>
                </c:pt>
                <c:pt idx="609">
                  <c:v>20.035815901281353</c:v>
                </c:pt>
                <c:pt idx="610">
                  <c:v>20.279326915408241</c:v>
                </c:pt>
                <c:pt idx="611">
                  <c:v>20.197948526667922</c:v>
                </c:pt>
                <c:pt idx="612">
                  <c:v>20.114097767734766</c:v>
                </c:pt>
                <c:pt idx="613">
                  <c:v>20.158704368235831</c:v>
                </c:pt>
                <c:pt idx="614">
                  <c:v>20.105915738358586</c:v>
                </c:pt>
                <c:pt idx="615">
                  <c:v>20.15067439801927</c:v>
                </c:pt>
                <c:pt idx="616">
                  <c:v>20.292461836835795</c:v>
                </c:pt>
                <c:pt idx="617">
                  <c:v>20.458515743401698</c:v>
                </c:pt>
                <c:pt idx="618">
                  <c:v>20.658079724074685</c:v>
                </c:pt>
                <c:pt idx="619">
                  <c:v>20.748924619987459</c:v>
                </c:pt>
                <c:pt idx="620">
                  <c:v>20.84530531558493</c:v>
                </c:pt>
                <c:pt idx="621">
                  <c:v>20.907317407428323</c:v>
                </c:pt>
                <c:pt idx="622">
                  <c:v>21.093791231413327</c:v>
                </c:pt>
                <c:pt idx="623">
                  <c:v>21.223482712557509</c:v>
                </c:pt>
                <c:pt idx="624">
                  <c:v>21.405909837103344</c:v>
                </c:pt>
                <c:pt idx="625">
                  <c:v>21.601011469070126</c:v>
                </c:pt>
                <c:pt idx="626">
                  <c:v>21.79811684495704</c:v>
                </c:pt>
                <c:pt idx="627">
                  <c:v>21.797935352383927</c:v>
                </c:pt>
                <c:pt idx="628">
                  <c:v>21.76161741778315</c:v>
                </c:pt>
                <c:pt idx="629">
                  <c:v>21.813177659488485</c:v>
                </c:pt>
                <c:pt idx="630">
                  <c:v>22.060980610123131</c:v>
                </c:pt>
                <c:pt idx="631">
                  <c:v>22.072475757505199</c:v>
                </c:pt>
                <c:pt idx="632">
                  <c:v>22.177371760570814</c:v>
                </c:pt>
                <c:pt idx="633">
                  <c:v>22.239917975362676</c:v>
                </c:pt>
                <c:pt idx="634">
                  <c:v>22.163188689216597</c:v>
                </c:pt>
                <c:pt idx="635">
                  <c:v>21.78916792386919</c:v>
                </c:pt>
                <c:pt idx="636">
                  <c:v>21.543040972724999</c:v>
                </c:pt>
                <c:pt idx="637">
                  <c:v>21.547155129062933</c:v>
                </c:pt>
                <c:pt idx="638">
                  <c:v>21.815397744461198</c:v>
                </c:pt>
                <c:pt idx="639">
                  <c:v>22.090318071995085</c:v>
                </c:pt>
                <c:pt idx="640">
                  <c:v>22.433339971611947</c:v>
                </c:pt>
                <c:pt idx="641">
                  <c:v>22.430603449364732</c:v>
                </c:pt>
                <c:pt idx="642">
                  <c:v>22.255001881563143</c:v>
                </c:pt>
                <c:pt idx="643">
                  <c:v>22.105997881898816</c:v>
                </c:pt>
                <c:pt idx="644">
                  <c:v>21.880378718044785</c:v>
                </c:pt>
                <c:pt idx="645">
                  <c:v>21.883732041755792</c:v>
                </c:pt>
                <c:pt idx="646">
                  <c:v>22.069485826494205</c:v>
                </c:pt>
                <c:pt idx="647">
                  <c:v>22.154086533164524</c:v>
                </c:pt>
                <c:pt idx="648">
                  <c:v>22.2638379395251</c:v>
                </c:pt>
                <c:pt idx="649">
                  <c:v>22.424261307735765</c:v>
                </c:pt>
                <c:pt idx="650">
                  <c:v>22.410865671901639</c:v>
                </c:pt>
                <c:pt idx="651">
                  <c:v>22.286612143116045</c:v>
                </c:pt>
                <c:pt idx="652">
                  <c:v>22.254747496896023</c:v>
                </c:pt>
                <c:pt idx="653">
                  <c:v>22.258004910298567</c:v>
                </c:pt>
                <c:pt idx="654">
                  <c:v>22.127005855083521</c:v>
                </c:pt>
                <c:pt idx="655">
                  <c:v>22.05038654327295</c:v>
                </c:pt>
                <c:pt idx="656">
                  <c:v>21.910220324429087</c:v>
                </c:pt>
                <c:pt idx="657">
                  <c:v>22.013975545190846</c:v>
                </c:pt>
                <c:pt idx="658">
                  <c:v>21.992746366402553</c:v>
                </c:pt>
                <c:pt idx="659">
                  <c:v>21.961587175733673</c:v>
                </c:pt>
                <c:pt idx="660">
                  <c:v>21.907899447636741</c:v>
                </c:pt>
                <c:pt idx="661">
                  <c:v>21.941640647561723</c:v>
                </c:pt>
                <c:pt idx="662">
                  <c:v>21.890859073293349</c:v>
                </c:pt>
                <c:pt idx="663">
                  <c:v>21.987499474446569</c:v>
                </c:pt>
                <c:pt idx="664">
                  <c:v>22.123104723641728</c:v>
                </c:pt>
                <c:pt idx="665">
                  <c:v>22.296148160509393</c:v>
                </c:pt>
                <c:pt idx="666">
                  <c:v>22.294714054040426</c:v>
                </c:pt>
                <c:pt idx="667">
                  <c:v>22.058047370446722</c:v>
                </c:pt>
                <c:pt idx="668">
                  <c:v>22.136824781577307</c:v>
                </c:pt>
                <c:pt idx="669">
                  <c:v>22.014938884006309</c:v>
                </c:pt>
                <c:pt idx="670">
                  <c:v>21.673549082805035</c:v>
                </c:pt>
                <c:pt idx="671">
                  <c:v>21.362508176738849</c:v>
                </c:pt>
                <c:pt idx="672">
                  <c:v>21.484212291420597</c:v>
                </c:pt>
                <c:pt idx="673">
                  <c:v>21.555940559323595</c:v>
                </c:pt>
                <c:pt idx="674">
                  <c:v>21.668474481030479</c:v>
                </c:pt>
                <c:pt idx="675">
                  <c:v>21.580159444061227</c:v>
                </c:pt>
                <c:pt idx="676">
                  <c:v>21.588332715145576</c:v>
                </c:pt>
                <c:pt idx="677">
                  <c:v>21.564719942125528</c:v>
                </c:pt>
                <c:pt idx="678">
                  <c:v>21.539254585945201</c:v>
                </c:pt>
                <c:pt idx="679">
                  <c:v>21.439877180764945</c:v>
                </c:pt>
                <c:pt idx="680">
                  <c:v>21.234283986070796</c:v>
                </c:pt>
                <c:pt idx="681">
                  <c:v>21.158948181488441</c:v>
                </c:pt>
                <c:pt idx="682">
                  <c:v>21.196988852305044</c:v>
                </c:pt>
                <c:pt idx="683">
                  <c:v>21.171032112491655</c:v>
                </c:pt>
                <c:pt idx="684">
                  <c:v>20.815956544551103</c:v>
                </c:pt>
                <c:pt idx="685">
                  <c:v>20.329634838619391</c:v>
                </c:pt>
                <c:pt idx="686">
                  <c:v>20.273722238047291</c:v>
                </c:pt>
                <c:pt idx="687">
                  <c:v>20.554090496288776</c:v>
                </c:pt>
                <c:pt idx="688">
                  <c:v>20.602985247860293</c:v>
                </c:pt>
                <c:pt idx="689">
                  <c:v>20.558687238397969</c:v>
                </c:pt>
                <c:pt idx="690">
                  <c:v>20.556685817281323</c:v>
                </c:pt>
                <c:pt idx="691">
                  <c:v>20.402973258647737</c:v>
                </c:pt>
                <c:pt idx="692">
                  <c:v>20.092491623197809</c:v>
                </c:pt>
                <c:pt idx="693">
                  <c:v>19.840947785917514</c:v>
                </c:pt>
                <c:pt idx="694">
                  <c:v>19.707207738549034</c:v>
                </c:pt>
                <c:pt idx="695">
                  <c:v>19.708489341607841</c:v>
                </c:pt>
                <c:pt idx="696">
                  <c:v>19.880484030705318</c:v>
                </c:pt>
                <c:pt idx="697">
                  <c:v>19.97395564779179</c:v>
                </c:pt>
                <c:pt idx="698">
                  <c:v>20.071006851918323</c:v>
                </c:pt>
                <c:pt idx="699">
                  <c:v>20.068957106981642</c:v>
                </c:pt>
                <c:pt idx="700">
                  <c:v>19.969493413719636</c:v>
                </c:pt>
                <c:pt idx="701">
                  <c:v>20.102153240510166</c:v>
                </c:pt>
                <c:pt idx="702">
                  <c:v>20.584885631269259</c:v>
                </c:pt>
                <c:pt idx="703">
                  <c:v>21.009317527241528</c:v>
                </c:pt>
                <c:pt idx="704">
                  <c:v>21.167746417524882</c:v>
                </c:pt>
                <c:pt idx="705">
                  <c:v>21.507325317483986</c:v>
                </c:pt>
                <c:pt idx="706">
                  <c:v>21.890584188732845</c:v>
                </c:pt>
                <c:pt idx="707">
                  <c:v>22.06539246688374</c:v>
                </c:pt>
                <c:pt idx="708">
                  <c:v>21.997663464034716</c:v>
                </c:pt>
                <c:pt idx="709">
                  <c:v>21.881079359096788</c:v>
                </c:pt>
                <c:pt idx="710">
                  <c:v>21.895728606053115</c:v>
                </c:pt>
                <c:pt idx="711">
                  <c:v>21.860486206010446</c:v>
                </c:pt>
                <c:pt idx="712">
                  <c:v>21.661983714129764</c:v>
                </c:pt>
                <c:pt idx="713">
                  <c:v>21.332686361596647</c:v>
                </c:pt>
                <c:pt idx="714">
                  <c:v>21.140403237093096</c:v>
                </c:pt>
                <c:pt idx="715">
                  <c:v>21.008695004356834</c:v>
                </c:pt>
                <c:pt idx="716">
                  <c:v>20.78191351883267</c:v>
                </c:pt>
                <c:pt idx="717">
                  <c:v>20.668114520718245</c:v>
                </c:pt>
                <c:pt idx="718">
                  <c:v>20.702397426787492</c:v>
                </c:pt>
                <c:pt idx="719">
                  <c:v>20.702637019235244</c:v>
                </c:pt>
                <c:pt idx="720">
                  <c:v>20.63262254923637</c:v>
                </c:pt>
                <c:pt idx="721">
                  <c:v>20.423114068947832</c:v>
                </c:pt>
                <c:pt idx="722">
                  <c:v>20.170745253588141</c:v>
                </c:pt>
                <c:pt idx="723">
                  <c:v>20.063367682321434</c:v>
                </c:pt>
                <c:pt idx="724">
                  <c:v>20.017009516412042</c:v>
                </c:pt>
                <c:pt idx="725">
                  <c:v>19.949374798863882</c:v>
                </c:pt>
                <c:pt idx="726">
                  <c:v>19.847020678167741</c:v>
                </c:pt>
                <c:pt idx="727">
                  <c:v>19.87502344289916</c:v>
                </c:pt>
                <c:pt idx="728">
                  <c:v>20.009131270105122</c:v>
                </c:pt>
                <c:pt idx="729">
                  <c:v>20.240826645279597</c:v>
                </c:pt>
                <c:pt idx="730">
                  <c:v>20.22698853807622</c:v>
                </c:pt>
                <c:pt idx="731">
                  <c:v>20.195485378974585</c:v>
                </c:pt>
                <c:pt idx="732">
                  <c:v>20.067679277660801</c:v>
                </c:pt>
                <c:pt idx="733">
                  <c:v>19.903429688165499</c:v>
                </c:pt>
                <c:pt idx="734">
                  <c:v>19.575553490872206</c:v>
                </c:pt>
                <c:pt idx="735">
                  <c:v>19.237053484558629</c:v>
                </c:pt>
                <c:pt idx="736">
                  <c:v>18.895359787138329</c:v>
                </c:pt>
                <c:pt idx="737">
                  <c:v>18.844087162748217</c:v>
                </c:pt>
                <c:pt idx="738">
                  <c:v>18.911432789629355</c:v>
                </c:pt>
                <c:pt idx="739">
                  <c:v>19.089736240437976</c:v>
                </c:pt>
                <c:pt idx="740">
                  <c:v>19.315492338493826</c:v>
                </c:pt>
                <c:pt idx="741">
                  <c:v>19.501505724247163</c:v>
                </c:pt>
                <c:pt idx="742">
                  <c:v>19.718037354494427</c:v>
                </c:pt>
                <c:pt idx="743">
                  <c:v>19.896672273110202</c:v>
                </c:pt>
                <c:pt idx="744">
                  <c:v>19.995002421058274</c:v>
                </c:pt>
                <c:pt idx="745">
                  <c:v>20.108024233471955</c:v>
                </c:pt>
                <c:pt idx="746">
                  <c:v>20.316502418298466</c:v>
                </c:pt>
                <c:pt idx="747">
                  <c:v>20.468543426225253</c:v>
                </c:pt>
                <c:pt idx="748">
                  <c:v>20.268051122226126</c:v>
                </c:pt>
                <c:pt idx="749">
                  <c:v>20.055771779447483</c:v>
                </c:pt>
                <c:pt idx="750">
                  <c:v>19.712875053134944</c:v>
                </c:pt>
                <c:pt idx="751">
                  <c:v>19.639961532552793</c:v>
                </c:pt>
                <c:pt idx="752">
                  <c:v>19.828373140426571</c:v>
                </c:pt>
                <c:pt idx="753">
                  <c:v>19.855666119099023</c:v>
                </c:pt>
                <c:pt idx="754">
                  <c:v>19.788656141312121</c:v>
                </c:pt>
                <c:pt idx="755">
                  <c:v>19.99598377252693</c:v>
                </c:pt>
                <c:pt idx="756">
                  <c:v>20.353864606570223</c:v>
                </c:pt>
                <c:pt idx="757">
                  <c:v>20.493760151187729</c:v>
                </c:pt>
                <c:pt idx="758">
                  <c:v>20.606974644348952</c:v>
                </c:pt>
                <c:pt idx="759">
                  <c:v>20.883846396971126</c:v>
                </c:pt>
                <c:pt idx="760">
                  <c:v>21.023415857600497</c:v>
                </c:pt>
                <c:pt idx="761">
                  <c:v>20.947079209832658</c:v>
                </c:pt>
                <c:pt idx="762">
                  <c:v>20.878744509764331</c:v>
                </c:pt>
                <c:pt idx="763">
                  <c:v>20.778244358846923</c:v>
                </c:pt>
                <c:pt idx="764">
                  <c:v>20.649492290042101</c:v>
                </c:pt>
                <c:pt idx="765">
                  <c:v>20.382588904113494</c:v>
                </c:pt>
                <c:pt idx="766">
                  <c:v>19.965326504988372</c:v>
                </c:pt>
                <c:pt idx="767">
                  <c:v>19.660747592559886</c:v>
                </c:pt>
                <c:pt idx="768">
                  <c:v>19.447821139705489</c:v>
                </c:pt>
                <c:pt idx="769">
                  <c:v>19.195712049772741</c:v>
                </c:pt>
                <c:pt idx="770">
                  <c:v>19.072284601858787</c:v>
                </c:pt>
                <c:pt idx="771">
                  <c:v>18.827988897941854</c:v>
                </c:pt>
                <c:pt idx="772">
                  <c:v>18.616382438388253</c:v>
                </c:pt>
                <c:pt idx="773">
                  <c:v>18.728014802452599</c:v>
                </c:pt>
                <c:pt idx="774">
                  <c:v>18.958347792340046</c:v>
                </c:pt>
                <c:pt idx="775">
                  <c:v>19.049931252111509</c:v>
                </c:pt>
                <c:pt idx="776">
                  <c:v>19.191169817515753</c:v>
                </c:pt>
                <c:pt idx="777">
                  <c:v>19.045183148606856</c:v>
                </c:pt>
                <c:pt idx="778">
                  <c:v>18.656214876859035</c:v>
                </c:pt>
                <c:pt idx="779">
                  <c:v>18.564619138812589</c:v>
                </c:pt>
                <c:pt idx="780">
                  <c:v>18.355774709878535</c:v>
                </c:pt>
                <c:pt idx="781">
                  <c:v>18.069168347807476</c:v>
                </c:pt>
                <c:pt idx="782">
                  <c:v>17.914373558711773</c:v>
                </c:pt>
                <c:pt idx="783">
                  <c:v>17.551860879915772</c:v>
                </c:pt>
                <c:pt idx="784">
                  <c:v>16.987706830342667</c:v>
                </c:pt>
                <c:pt idx="785">
                  <c:v>16.556499568565599</c:v>
                </c:pt>
                <c:pt idx="786">
                  <c:v>16.347544524157339</c:v>
                </c:pt>
                <c:pt idx="787">
                  <c:v>16.272247398181516</c:v>
                </c:pt>
                <c:pt idx="788">
                  <c:v>16.299424012658292</c:v>
                </c:pt>
                <c:pt idx="789">
                  <c:v>16.270945586088683</c:v>
                </c:pt>
                <c:pt idx="790">
                  <c:v>16.193588859390452</c:v>
                </c:pt>
                <c:pt idx="791">
                  <c:v>16.186961640168924</c:v>
                </c:pt>
                <c:pt idx="792">
                  <c:v>16.172680201190119</c:v>
                </c:pt>
                <c:pt idx="793">
                  <c:v>15.974912054167726</c:v>
                </c:pt>
                <c:pt idx="794">
                  <c:v>15.689486076273271</c:v>
                </c:pt>
                <c:pt idx="795">
                  <c:v>15.599492342864119</c:v>
                </c:pt>
                <c:pt idx="796">
                  <c:v>15.82723301095313</c:v>
                </c:pt>
                <c:pt idx="797">
                  <c:v>16.109345047952921</c:v>
                </c:pt>
                <c:pt idx="798">
                  <c:v>16.094545296497497</c:v>
                </c:pt>
                <c:pt idx="799">
                  <c:v>16.080534423795996</c:v>
                </c:pt>
                <c:pt idx="800">
                  <c:v>16.201612245017966</c:v>
                </c:pt>
                <c:pt idx="801">
                  <c:v>16.494975356058092</c:v>
                </c:pt>
                <c:pt idx="802">
                  <c:v>16.712387303697689</c:v>
                </c:pt>
                <c:pt idx="803">
                  <c:v>16.939690153424859</c:v>
                </c:pt>
                <c:pt idx="804">
                  <c:v>16.973123068802607</c:v>
                </c:pt>
                <c:pt idx="805">
                  <c:v>17.115663561645697</c:v>
                </c:pt>
                <c:pt idx="806">
                  <c:v>17.136389792689467</c:v>
                </c:pt>
                <c:pt idx="807">
                  <c:v>16.871756237845613</c:v>
                </c:pt>
                <c:pt idx="808">
                  <c:v>16.736801884763551</c:v>
                </c:pt>
                <c:pt idx="809">
                  <c:v>16.875055757004962</c:v>
                </c:pt>
                <c:pt idx="810">
                  <c:v>17.149037988706244</c:v>
                </c:pt>
                <c:pt idx="811">
                  <c:v>17.47098882605211</c:v>
                </c:pt>
                <c:pt idx="812">
                  <c:v>17.764240332229146</c:v>
                </c:pt>
                <c:pt idx="813">
                  <c:v>17.875912705850343</c:v>
                </c:pt>
                <c:pt idx="814">
                  <c:v>18.085160696910989</c:v>
                </c:pt>
                <c:pt idx="815">
                  <c:v>18.30558515643002</c:v>
                </c:pt>
                <c:pt idx="816">
                  <c:v>18.456390842728915</c:v>
                </c:pt>
                <c:pt idx="817">
                  <c:v>18.682413451687697</c:v>
                </c:pt>
                <c:pt idx="818">
                  <c:v>18.883974973281109</c:v>
                </c:pt>
                <c:pt idx="819">
                  <c:v>19.122689973829146</c:v>
                </c:pt>
                <c:pt idx="820">
                  <c:v>19.226882729856296</c:v>
                </c:pt>
                <c:pt idx="821">
                  <c:v>19.166412885686292</c:v>
                </c:pt>
                <c:pt idx="822">
                  <c:v>18.970590636731789</c:v>
                </c:pt>
                <c:pt idx="823">
                  <c:v>18.748223939951782</c:v>
                </c:pt>
                <c:pt idx="824">
                  <c:v>18.508481751107592</c:v>
                </c:pt>
                <c:pt idx="825">
                  <c:v>18.162804808666923</c:v>
                </c:pt>
                <c:pt idx="826">
                  <c:v>17.989245957716125</c:v>
                </c:pt>
                <c:pt idx="827">
                  <c:v>17.606388370588384</c:v>
                </c:pt>
                <c:pt idx="828">
                  <c:v>17.19517824935588</c:v>
                </c:pt>
                <c:pt idx="829">
                  <c:v>16.953315228660657</c:v>
                </c:pt>
                <c:pt idx="830">
                  <c:v>16.817440572286777</c:v>
                </c:pt>
                <c:pt idx="831">
                  <c:v>16.629925007757539</c:v>
                </c:pt>
                <c:pt idx="832">
                  <c:v>16.44598544965362</c:v>
                </c:pt>
                <c:pt idx="833">
                  <c:v>16.195262564867356</c:v>
                </c:pt>
                <c:pt idx="834">
                  <c:v>16.117435118048114</c:v>
                </c:pt>
                <c:pt idx="835">
                  <c:v>16.116809608985363</c:v>
                </c:pt>
                <c:pt idx="836">
                  <c:v>16.208510595948603</c:v>
                </c:pt>
                <c:pt idx="837">
                  <c:v>16.216634187163226</c:v>
                </c:pt>
                <c:pt idx="838">
                  <c:v>16.241888422725015</c:v>
                </c:pt>
                <c:pt idx="839">
                  <c:v>16.371812496019025</c:v>
                </c:pt>
                <c:pt idx="840">
                  <c:v>16.409935065693933</c:v>
                </c:pt>
                <c:pt idx="841">
                  <c:v>16.445653918607441</c:v>
                </c:pt>
                <c:pt idx="842">
                  <c:v>16.361478564935375</c:v>
                </c:pt>
                <c:pt idx="843">
                  <c:v>16.227428912440995</c:v>
                </c:pt>
                <c:pt idx="844">
                  <c:v>16.113797266156503</c:v>
                </c:pt>
                <c:pt idx="845">
                  <c:v>16.261402740786135</c:v>
                </c:pt>
                <c:pt idx="846">
                  <c:v>16.638717235183446</c:v>
                </c:pt>
                <c:pt idx="847">
                  <c:v>16.831498072865976</c:v>
                </c:pt>
                <c:pt idx="848">
                  <c:v>17.015128211904919</c:v>
                </c:pt>
                <c:pt idx="849">
                  <c:v>17.22744133227329</c:v>
                </c:pt>
                <c:pt idx="850">
                  <c:v>17.274940597131692</c:v>
                </c:pt>
                <c:pt idx="851">
                  <c:v>17.171274276553145</c:v>
                </c:pt>
                <c:pt idx="852">
                  <c:v>17.079579361001791</c:v>
                </c:pt>
                <c:pt idx="853">
                  <c:v>17.039458456252436</c:v>
                </c:pt>
                <c:pt idx="854">
                  <c:v>16.965701237554494</c:v>
                </c:pt>
                <c:pt idx="855">
                  <c:v>16.937584255464682</c:v>
                </c:pt>
                <c:pt idx="856">
                  <c:v>16.87464488358204</c:v>
                </c:pt>
                <c:pt idx="857">
                  <c:v>16.833925102753952</c:v>
                </c:pt>
                <c:pt idx="858">
                  <c:v>16.839497883150255</c:v>
                </c:pt>
                <c:pt idx="859">
                  <c:v>16.924049723435182</c:v>
                </c:pt>
                <c:pt idx="860">
                  <c:v>17.068957039797617</c:v>
                </c:pt>
                <c:pt idx="861">
                  <c:v>17.119135477971184</c:v>
                </c:pt>
                <c:pt idx="862">
                  <c:v>16.9865139935198</c:v>
                </c:pt>
                <c:pt idx="863">
                  <c:v>17.164540247373058</c:v>
                </c:pt>
                <c:pt idx="864">
                  <c:v>17.192208825494042</c:v>
                </c:pt>
                <c:pt idx="865">
                  <c:v>17.187236627097612</c:v>
                </c:pt>
                <c:pt idx="866">
                  <c:v>17.081528173156791</c:v>
                </c:pt>
                <c:pt idx="867">
                  <c:v>16.835474545418467</c:v>
                </c:pt>
                <c:pt idx="868">
                  <c:v>16.622858499010231</c:v>
                </c:pt>
                <c:pt idx="869">
                  <c:v>16.604784116526961</c:v>
                </c:pt>
                <c:pt idx="870">
                  <c:v>16.761218843523238</c:v>
                </c:pt>
                <c:pt idx="871">
                  <c:v>17.056569971739158</c:v>
                </c:pt>
                <c:pt idx="872">
                  <c:v>17.255283446654442</c:v>
                </c:pt>
                <c:pt idx="873">
                  <c:v>17.655252954406606</c:v>
                </c:pt>
                <c:pt idx="874">
                  <c:v>18.085704306629413</c:v>
                </c:pt>
                <c:pt idx="875">
                  <c:v>18.48191180104871</c:v>
                </c:pt>
                <c:pt idx="876">
                  <c:v>18.735776980674853</c:v>
                </c:pt>
                <c:pt idx="877">
                  <c:v>19.099208283675186</c:v>
                </c:pt>
                <c:pt idx="878">
                  <c:v>19.218399514778501</c:v>
                </c:pt>
                <c:pt idx="879">
                  <c:v>19.253102833795452</c:v>
                </c:pt>
                <c:pt idx="880">
                  <c:v>19.047176640324309</c:v>
                </c:pt>
                <c:pt idx="881">
                  <c:v>18.937346155442739</c:v>
                </c:pt>
                <c:pt idx="882">
                  <c:v>18.886724595819153</c:v>
                </c:pt>
                <c:pt idx="883">
                  <c:v>18.878347227937009</c:v>
                </c:pt>
                <c:pt idx="884">
                  <c:v>18.668551324224879</c:v>
                </c:pt>
                <c:pt idx="885">
                  <c:v>18.533456287912554</c:v>
                </c:pt>
                <c:pt idx="886">
                  <c:v>17.963604799011495</c:v>
                </c:pt>
                <c:pt idx="887">
                  <c:v>17.417370120163127</c:v>
                </c:pt>
                <c:pt idx="888">
                  <c:v>17.136698537265644</c:v>
                </c:pt>
                <c:pt idx="889">
                  <c:v>16.898705543723185</c:v>
                </c:pt>
                <c:pt idx="890">
                  <c:v>16.98894202466348</c:v>
                </c:pt>
                <c:pt idx="891">
                  <c:v>17.102784351865871</c:v>
                </c:pt>
                <c:pt idx="892">
                  <c:v>17.110300555779119</c:v>
                </c:pt>
                <c:pt idx="893">
                  <c:v>17.120371085821677</c:v>
                </c:pt>
                <c:pt idx="894">
                  <c:v>17.111040648922753</c:v>
                </c:pt>
                <c:pt idx="895">
                  <c:v>17.260184985324454</c:v>
                </c:pt>
                <c:pt idx="896">
                  <c:v>17.382016525859669</c:v>
                </c:pt>
                <c:pt idx="897">
                  <c:v>17.634778154832723</c:v>
                </c:pt>
                <c:pt idx="898">
                  <c:v>17.783699705209479</c:v>
                </c:pt>
                <c:pt idx="899">
                  <c:v>18.034079926061324</c:v>
                </c:pt>
                <c:pt idx="900">
                  <c:v>18.031221015055849</c:v>
                </c:pt>
                <c:pt idx="901">
                  <c:v>17.897388944438354</c:v>
                </c:pt>
                <c:pt idx="902">
                  <c:v>17.881875359092732</c:v>
                </c:pt>
                <c:pt idx="903">
                  <c:v>17.841855333304029</c:v>
                </c:pt>
                <c:pt idx="904">
                  <c:v>17.702953028725354</c:v>
                </c:pt>
                <c:pt idx="905">
                  <c:v>17.585622891854054</c:v>
                </c:pt>
                <c:pt idx="906">
                  <c:v>17.54948276190629</c:v>
                </c:pt>
                <c:pt idx="907">
                  <c:v>17.678349264608716</c:v>
                </c:pt>
                <c:pt idx="908">
                  <c:v>17.878993342015548</c:v>
                </c:pt>
                <c:pt idx="909">
                  <c:v>18.004739324367108</c:v>
                </c:pt>
                <c:pt idx="910">
                  <c:v>18.00540165692458</c:v>
                </c:pt>
                <c:pt idx="911">
                  <c:v>17.959955225847366</c:v>
                </c:pt>
                <c:pt idx="912">
                  <c:v>17.85109567313426</c:v>
                </c:pt>
                <c:pt idx="913">
                  <c:v>17.671738494771553</c:v>
                </c:pt>
                <c:pt idx="914">
                  <c:v>17.559347183668148</c:v>
                </c:pt>
                <c:pt idx="915">
                  <c:v>17.846662026756029</c:v>
                </c:pt>
                <c:pt idx="916">
                  <c:v>17.874886104399899</c:v>
                </c:pt>
                <c:pt idx="917">
                  <c:v>17.747927821074004</c:v>
                </c:pt>
                <c:pt idx="918">
                  <c:v>17.686026303684024</c:v>
                </c:pt>
                <c:pt idx="919">
                  <c:v>17.562876823573685</c:v>
                </c:pt>
                <c:pt idx="920">
                  <c:v>17.629213917760975</c:v>
                </c:pt>
                <c:pt idx="921">
                  <c:v>17.6375202073298</c:v>
                </c:pt>
                <c:pt idx="922">
                  <c:v>17.750503765416422</c:v>
                </c:pt>
                <c:pt idx="923">
                  <c:v>17.993632259479497</c:v>
                </c:pt>
                <c:pt idx="924">
                  <c:v>18.040050596693124</c:v>
                </c:pt>
                <c:pt idx="925">
                  <c:v>18.02879753613222</c:v>
                </c:pt>
                <c:pt idx="926">
                  <c:v>17.947396366887038</c:v>
                </c:pt>
                <c:pt idx="927">
                  <c:v>17.834851726083343</c:v>
                </c:pt>
                <c:pt idx="928">
                  <c:v>17.683513965604092</c:v>
                </c:pt>
                <c:pt idx="929">
                  <c:v>17.293365649932781</c:v>
                </c:pt>
                <c:pt idx="930">
                  <c:v>17.045804266853871</c:v>
                </c:pt>
                <c:pt idx="931">
                  <c:v>16.863700974545946</c:v>
                </c:pt>
                <c:pt idx="932">
                  <c:v>16.707981919737026</c:v>
                </c:pt>
                <c:pt idx="933">
                  <c:v>16.735738337304724</c:v>
                </c:pt>
                <c:pt idx="934">
                  <c:v>16.848273434584659</c:v>
                </c:pt>
                <c:pt idx="935">
                  <c:v>17.098652005658334</c:v>
                </c:pt>
                <c:pt idx="936">
                  <c:v>17.329528521813817</c:v>
                </c:pt>
                <c:pt idx="937">
                  <c:v>17.282798895568323</c:v>
                </c:pt>
                <c:pt idx="938">
                  <c:v>17.375900984939967</c:v>
                </c:pt>
                <c:pt idx="939">
                  <c:v>17.529366434266034</c:v>
                </c:pt>
                <c:pt idx="940">
                  <c:v>17.687563652809896</c:v>
                </c:pt>
                <c:pt idx="941">
                  <c:v>17.860574190751194</c:v>
                </c:pt>
                <c:pt idx="942">
                  <c:v>17.849525248002898</c:v>
                </c:pt>
                <c:pt idx="943">
                  <c:v>17.582120011821512</c:v>
                </c:pt>
                <c:pt idx="944">
                  <c:v>17.384226143060204</c:v>
                </c:pt>
                <c:pt idx="945">
                  <c:v>17.453951683696481</c:v>
                </c:pt>
                <c:pt idx="946">
                  <c:v>17.519064145818767</c:v>
                </c:pt>
                <c:pt idx="947">
                  <c:v>17.75681820188186</c:v>
                </c:pt>
                <c:pt idx="948">
                  <c:v>17.842254469637343</c:v>
                </c:pt>
                <c:pt idx="949">
                  <c:v>17.851947998732182</c:v>
                </c:pt>
                <c:pt idx="950">
                  <c:v>17.828120213853818</c:v>
                </c:pt>
                <c:pt idx="951">
                  <c:v>18.008335177352109</c:v>
                </c:pt>
                <c:pt idx="952">
                  <c:v>17.937469563974165</c:v>
                </c:pt>
                <c:pt idx="953">
                  <c:v>17.834078331498873</c:v>
                </c:pt>
                <c:pt idx="954">
                  <c:v>17.674346832018585</c:v>
                </c:pt>
                <c:pt idx="955">
                  <c:v>17.550090573879761</c:v>
                </c:pt>
                <c:pt idx="956">
                  <c:v>17.493563923448647</c:v>
                </c:pt>
                <c:pt idx="957">
                  <c:v>17.403550852281445</c:v>
                </c:pt>
                <c:pt idx="958">
                  <c:v>17.193332702775752</c:v>
                </c:pt>
                <c:pt idx="959">
                  <c:v>17.043769763448992</c:v>
                </c:pt>
                <c:pt idx="960">
                  <c:v>17.107785248798482</c:v>
                </c:pt>
                <c:pt idx="961">
                  <c:v>17.35698643482797</c:v>
                </c:pt>
                <c:pt idx="962">
                  <c:v>17.548450803493527</c:v>
                </c:pt>
                <c:pt idx="963">
                  <c:v>17.643372970852621</c:v>
                </c:pt>
                <c:pt idx="964">
                  <c:v>17.629550597513337</c:v>
                </c:pt>
                <c:pt idx="965">
                  <c:v>17.806190646144966</c:v>
                </c:pt>
                <c:pt idx="966">
                  <c:v>17.949852991018815</c:v>
                </c:pt>
                <c:pt idx="967">
                  <c:v>17.883217941170731</c:v>
                </c:pt>
                <c:pt idx="968">
                  <c:v>17.86490212391486</c:v>
                </c:pt>
                <c:pt idx="969">
                  <c:v>17.957707987117292</c:v>
                </c:pt>
                <c:pt idx="970">
                  <c:v>18.006323371025058</c:v>
                </c:pt>
                <c:pt idx="971">
                  <c:v>17.931186504735905</c:v>
                </c:pt>
                <c:pt idx="972">
                  <c:v>17.89387610635152</c:v>
                </c:pt>
                <c:pt idx="973">
                  <c:v>17.724843782025101</c:v>
                </c:pt>
                <c:pt idx="974">
                  <c:v>17.492791600047489</c:v>
                </c:pt>
                <c:pt idx="975">
                  <c:v>17.413749577826625</c:v>
                </c:pt>
                <c:pt idx="976">
                  <c:v>17.319711035321742</c:v>
                </c:pt>
                <c:pt idx="977">
                  <c:v>17.268435290452221</c:v>
                </c:pt>
                <c:pt idx="978">
                  <c:v>17.464125094691596</c:v>
                </c:pt>
                <c:pt idx="979">
                  <c:v>17.522868791841415</c:v>
                </c:pt>
                <c:pt idx="980">
                  <c:v>17.629890442887902</c:v>
                </c:pt>
                <c:pt idx="981">
                  <c:v>17.777813957560973</c:v>
                </c:pt>
                <c:pt idx="982">
                  <c:v>17.909538993129832</c:v>
                </c:pt>
                <c:pt idx="983">
                  <c:v>18.078977848319827</c:v>
                </c:pt>
                <c:pt idx="984">
                  <c:v>18.063686224978255</c:v>
                </c:pt>
                <c:pt idx="985">
                  <c:v>17.865880938754682</c:v>
                </c:pt>
                <c:pt idx="986">
                  <c:v>17.831593743097514</c:v>
                </c:pt>
                <c:pt idx="987">
                  <c:v>17.695972468594508</c:v>
                </c:pt>
                <c:pt idx="988">
                  <c:v>17.75412112595799</c:v>
                </c:pt>
                <c:pt idx="989">
                  <c:v>18.010924917711886</c:v>
                </c:pt>
                <c:pt idx="990">
                  <c:v>18.079194121318281</c:v>
                </c:pt>
                <c:pt idx="991">
                  <c:v>18.168184315200961</c:v>
                </c:pt>
                <c:pt idx="992">
                  <c:v>18.30341541223574</c:v>
                </c:pt>
                <c:pt idx="993">
                  <c:v>18.312194152785349</c:v>
                </c:pt>
                <c:pt idx="994">
                  <c:v>18.400825176389159</c:v>
                </c:pt>
                <c:pt idx="995">
                  <c:v>18.438558712652839</c:v>
                </c:pt>
                <c:pt idx="996">
                  <c:v>18.35005788550184</c:v>
                </c:pt>
                <c:pt idx="997">
                  <c:v>18.383793028120053</c:v>
                </c:pt>
                <c:pt idx="998">
                  <c:v>18.517371637506791</c:v>
                </c:pt>
                <c:pt idx="999">
                  <c:v>18.58926231282965</c:v>
                </c:pt>
                <c:pt idx="1000">
                  <c:v>18.627799112954406</c:v>
                </c:pt>
                <c:pt idx="1001">
                  <c:v>18.747661731592029</c:v>
                </c:pt>
                <c:pt idx="1002">
                  <c:v>18.787970877952461</c:v>
                </c:pt>
                <c:pt idx="1003">
                  <c:v>18.874633956733636</c:v>
                </c:pt>
                <c:pt idx="1004">
                  <c:v>18.860430966145618</c:v>
                </c:pt>
                <c:pt idx="1005">
                  <c:v>18.919692160215156</c:v>
                </c:pt>
                <c:pt idx="1006">
                  <c:v>19.07869007315972</c:v>
                </c:pt>
                <c:pt idx="1007">
                  <c:v>19.195773952815095</c:v>
                </c:pt>
                <c:pt idx="1008">
                  <c:v>19.28496035440282</c:v>
                </c:pt>
                <c:pt idx="1009">
                  <c:v>19.486575917169233</c:v>
                </c:pt>
                <c:pt idx="1010">
                  <c:v>19.559881578342942</c:v>
                </c:pt>
                <c:pt idx="1011">
                  <c:v>19.676135978352683</c:v>
                </c:pt>
                <c:pt idx="1012">
                  <c:v>19.614388821267223</c:v>
                </c:pt>
                <c:pt idx="1013">
                  <c:v>19.856697288380062</c:v>
                </c:pt>
                <c:pt idx="1014">
                  <c:v>20.053200965217094</c:v>
                </c:pt>
                <c:pt idx="1015">
                  <c:v>20.105435659445234</c:v>
                </c:pt>
                <c:pt idx="1016">
                  <c:v>20.044032506909442</c:v>
                </c:pt>
                <c:pt idx="1017">
                  <c:v>20.01586414390761</c:v>
                </c:pt>
                <c:pt idx="1018">
                  <c:v>20.069179918026446</c:v>
                </c:pt>
                <c:pt idx="1019">
                  <c:v>20.047835634933403</c:v>
                </c:pt>
                <c:pt idx="1020">
                  <c:v>19.878066672904289</c:v>
                </c:pt>
                <c:pt idx="1021">
                  <c:v>19.646543470887266</c:v>
                </c:pt>
                <c:pt idx="1022">
                  <c:v>19.194329604062155</c:v>
                </c:pt>
                <c:pt idx="1023">
                  <c:v>18.919810550551556</c:v>
                </c:pt>
                <c:pt idx="1024">
                  <c:v>19.058754916368862</c:v>
                </c:pt>
                <c:pt idx="1025">
                  <c:v>19.441595085927194</c:v>
                </c:pt>
                <c:pt idx="1026">
                  <c:v>19.489573661052244</c:v>
                </c:pt>
                <c:pt idx="1027">
                  <c:v>19.507585477505192</c:v>
                </c:pt>
                <c:pt idx="1028">
                  <c:v>19.342346457627006</c:v>
                </c:pt>
                <c:pt idx="1029">
                  <c:v>19.255130644125199</c:v>
                </c:pt>
                <c:pt idx="1030">
                  <c:v>19.279791569795098</c:v>
                </c:pt>
                <c:pt idx="1031">
                  <c:v>19.260455942182045</c:v>
                </c:pt>
                <c:pt idx="1032">
                  <c:v>19.483595178713518</c:v>
                </c:pt>
                <c:pt idx="1033">
                  <c:v>19.725217914149994</c:v>
                </c:pt>
                <c:pt idx="1034">
                  <c:v>19.732458611619254</c:v>
                </c:pt>
                <c:pt idx="1035">
                  <c:v>19.806379639817656</c:v>
                </c:pt>
                <c:pt idx="1036">
                  <c:v>19.653448066526945</c:v>
                </c:pt>
                <c:pt idx="1037">
                  <c:v>19.693390159483187</c:v>
                </c:pt>
                <c:pt idx="1038">
                  <c:v>19.593560618071042</c:v>
                </c:pt>
                <c:pt idx="1039">
                  <c:v>19.233580945627043</c:v>
                </c:pt>
                <c:pt idx="1040">
                  <c:v>18.800299006777607</c:v>
                </c:pt>
                <c:pt idx="1041">
                  <c:v>18.543075406150461</c:v>
                </c:pt>
                <c:pt idx="1042">
                  <c:v>18.190907328311436</c:v>
                </c:pt>
                <c:pt idx="1043">
                  <c:v>17.951161566875825</c:v>
                </c:pt>
                <c:pt idx="1044">
                  <c:v>17.965190616637987</c:v>
                </c:pt>
                <c:pt idx="1045">
                  <c:v>18.087951890548098</c:v>
                </c:pt>
                <c:pt idx="1046">
                  <c:v>18.23522789788807</c:v>
                </c:pt>
                <c:pt idx="1047">
                  <c:v>18.399639148607864</c:v>
                </c:pt>
                <c:pt idx="1048">
                  <c:v>18.425868748280166</c:v>
                </c:pt>
                <c:pt idx="1049">
                  <c:v>18.560580909246116</c:v>
                </c:pt>
                <c:pt idx="1050">
                  <c:v>18.755573092067763</c:v>
                </c:pt>
                <c:pt idx="1051">
                  <c:v>18.914458110539424</c:v>
                </c:pt>
                <c:pt idx="1052">
                  <c:v>19.113889329951302</c:v>
                </c:pt>
                <c:pt idx="1053">
                  <c:v>19.269971939349595</c:v>
                </c:pt>
                <c:pt idx="1054">
                  <c:v>19.380711561169413</c:v>
                </c:pt>
                <c:pt idx="1055">
                  <c:v>19.62101783193296</c:v>
                </c:pt>
                <c:pt idx="1056">
                  <c:v>19.826829571999255</c:v>
                </c:pt>
                <c:pt idx="1057">
                  <c:v>19.983323391787618</c:v>
                </c:pt>
                <c:pt idx="1058">
                  <c:v>19.984175934240263</c:v>
                </c:pt>
                <c:pt idx="1059">
                  <c:v>19.911076579095877</c:v>
                </c:pt>
                <c:pt idx="1060">
                  <c:v>19.840090692210943</c:v>
                </c:pt>
                <c:pt idx="1061">
                  <c:v>19.864044683578534</c:v>
                </c:pt>
                <c:pt idx="1062">
                  <c:v>19.915755384986639</c:v>
                </c:pt>
                <c:pt idx="1063">
                  <c:v>19.925351494693665</c:v>
                </c:pt>
                <c:pt idx="1064">
                  <c:v>19.936739262691276</c:v>
                </c:pt>
                <c:pt idx="1065">
                  <c:v>19.938547374032712</c:v>
                </c:pt>
                <c:pt idx="1066">
                  <c:v>19.904839288780028</c:v>
                </c:pt>
                <c:pt idx="1067">
                  <c:v>19.808037556699993</c:v>
                </c:pt>
                <c:pt idx="1068">
                  <c:v>19.504633120779978</c:v>
                </c:pt>
                <c:pt idx="1069">
                  <c:v>19.32065598587015</c:v>
                </c:pt>
                <c:pt idx="1070">
                  <c:v>19.192198823835817</c:v>
                </c:pt>
                <c:pt idx="1071">
                  <c:v>19.012253581320568</c:v>
                </c:pt>
                <c:pt idx="1072">
                  <c:v>18.53857577311296</c:v>
                </c:pt>
                <c:pt idx="1073">
                  <c:v>18.154005126473816</c:v>
                </c:pt>
                <c:pt idx="1074">
                  <c:v>17.857917401255783</c:v>
                </c:pt>
                <c:pt idx="1075">
                  <c:v>17.728872443961833</c:v>
                </c:pt>
                <c:pt idx="1076">
                  <c:v>17.467368024594354</c:v>
                </c:pt>
                <c:pt idx="1077">
                  <c:v>17.280407848177404</c:v>
                </c:pt>
                <c:pt idx="1078">
                  <c:v>17.373785343094664</c:v>
                </c:pt>
                <c:pt idx="1079">
                  <c:v>17.735633811749345</c:v>
                </c:pt>
                <c:pt idx="1080">
                  <c:v>17.923215915997616</c:v>
                </c:pt>
                <c:pt idx="1081">
                  <c:v>17.819570829592145</c:v>
                </c:pt>
                <c:pt idx="1082">
                  <c:v>17.764690178549436</c:v>
                </c:pt>
                <c:pt idx="1083">
                  <c:v>17.703773667758981</c:v>
                </c:pt>
                <c:pt idx="1084">
                  <c:v>17.66480090364626</c:v>
                </c:pt>
                <c:pt idx="1085">
                  <c:v>17.758818279916824</c:v>
                </c:pt>
                <c:pt idx="1086">
                  <c:v>17.999602668010585</c:v>
                </c:pt>
                <c:pt idx="1087">
                  <c:v>18.01481005443107</c:v>
                </c:pt>
                <c:pt idx="1088">
                  <c:v>18.00204142180726</c:v>
                </c:pt>
                <c:pt idx="1089">
                  <c:v>18.126365898829466</c:v>
                </c:pt>
                <c:pt idx="1090">
                  <c:v>18.163019430620071</c:v>
                </c:pt>
                <c:pt idx="1091">
                  <c:v>18.062124916028786</c:v>
                </c:pt>
                <c:pt idx="1092">
                  <c:v>17.853088206319047</c:v>
                </c:pt>
                <c:pt idx="1093">
                  <c:v>17.656563950575276</c:v>
                </c:pt>
                <c:pt idx="1094">
                  <c:v>17.316779450550932</c:v>
                </c:pt>
                <c:pt idx="1095">
                  <c:v>17.002890334747089</c:v>
                </c:pt>
                <c:pt idx="1096">
                  <c:v>16.785786304658558</c:v>
                </c:pt>
                <c:pt idx="1097">
                  <c:v>16.726741374502808</c:v>
                </c:pt>
                <c:pt idx="1098">
                  <c:v>16.836171520705872</c:v>
                </c:pt>
                <c:pt idx="1099">
                  <c:v>16.813751049307374</c:v>
                </c:pt>
                <c:pt idx="1100">
                  <c:v>16.761441241547804</c:v>
                </c:pt>
                <c:pt idx="1101">
                  <c:v>16.845010736875725</c:v>
                </c:pt>
                <c:pt idx="1102">
                  <c:v>16.950158092116258</c:v>
                </c:pt>
                <c:pt idx="1103">
                  <c:v>16.860328396268635</c:v>
                </c:pt>
                <c:pt idx="1104">
                  <c:v>16.770060668530906</c:v>
                </c:pt>
                <c:pt idx="1105">
                  <c:v>16.537576820419734</c:v>
                </c:pt>
                <c:pt idx="1106">
                  <c:v>16.149729416295614</c:v>
                </c:pt>
                <c:pt idx="1107">
                  <c:v>15.741624430632308</c:v>
                </c:pt>
                <c:pt idx="1108">
                  <c:v>15.54108772026836</c:v>
                </c:pt>
                <c:pt idx="1109">
                  <c:v>15.374798998658468</c:v>
                </c:pt>
                <c:pt idx="1110">
                  <c:v>15.213443731368152</c:v>
                </c:pt>
                <c:pt idx="1111">
                  <c:v>15.14983426632965</c:v>
                </c:pt>
                <c:pt idx="1112">
                  <c:v>15.116635393599651</c:v>
                </c:pt>
                <c:pt idx="1113">
                  <c:v>15.280160514325875</c:v>
                </c:pt>
                <c:pt idx="1114">
                  <c:v>15.332579382769065</c:v>
                </c:pt>
                <c:pt idx="1115">
                  <c:v>15.365881476550147</c:v>
                </c:pt>
                <c:pt idx="1116">
                  <c:v>15.28314534016581</c:v>
                </c:pt>
                <c:pt idx="1117">
                  <c:v>15.233286052746106</c:v>
                </c:pt>
                <c:pt idx="1118">
                  <c:v>15.289106251689589</c:v>
                </c:pt>
                <c:pt idx="1119">
                  <c:v>15.423480309414412</c:v>
                </c:pt>
                <c:pt idx="1120">
                  <c:v>15.597295445129724</c:v>
                </c:pt>
                <c:pt idx="1121">
                  <c:v>15.681116586682112</c:v>
                </c:pt>
                <c:pt idx="1122">
                  <c:v>15.801589878146965</c:v>
                </c:pt>
                <c:pt idx="1123">
                  <c:v>15.539054649787582</c:v>
                </c:pt>
                <c:pt idx="1124">
                  <c:v>15.296211441151966</c:v>
                </c:pt>
                <c:pt idx="1125">
                  <c:v>15.170247225193323</c:v>
                </c:pt>
                <c:pt idx="1126">
                  <c:v>15.263143503755247</c:v>
                </c:pt>
                <c:pt idx="1127">
                  <c:v>15.21064413831524</c:v>
                </c:pt>
                <c:pt idx="1128">
                  <c:v>15.109872358746394</c:v>
                </c:pt>
                <c:pt idx="1129">
                  <c:v>15.125176815753433</c:v>
                </c:pt>
                <c:pt idx="1130">
                  <c:v>15.342840046028231</c:v>
                </c:pt>
                <c:pt idx="1131">
                  <c:v>15.555595448715104</c:v>
                </c:pt>
                <c:pt idx="1132">
                  <c:v>15.833500010984389</c:v>
                </c:pt>
                <c:pt idx="1133">
                  <c:v>15.958541846367789</c:v>
                </c:pt>
                <c:pt idx="1134">
                  <c:v>16.005343468711605</c:v>
                </c:pt>
                <c:pt idx="1135">
                  <c:v>16.069339872522285</c:v>
                </c:pt>
                <c:pt idx="1136">
                  <c:v>16.153856270367882</c:v>
                </c:pt>
                <c:pt idx="1137">
                  <c:v>16.239389226179</c:v>
                </c:pt>
                <c:pt idx="1138">
                  <c:v>16.588084563015247</c:v>
                </c:pt>
                <c:pt idx="1139">
                  <c:v>16.774511891059245</c:v>
                </c:pt>
                <c:pt idx="1140">
                  <c:v>16.916743700474683</c:v>
                </c:pt>
                <c:pt idx="1141">
                  <c:v>17.128282641881032</c:v>
                </c:pt>
                <c:pt idx="1142">
                  <c:v>17.424207750961198</c:v>
                </c:pt>
                <c:pt idx="1143">
                  <c:v>17.706586709113736</c:v>
                </c:pt>
                <c:pt idx="1144">
                  <c:v>17.937494060292426</c:v>
                </c:pt>
                <c:pt idx="1145">
                  <c:v>18.167261238753444</c:v>
                </c:pt>
                <c:pt idx="1146">
                  <c:v>18.434037841637991</c:v>
                </c:pt>
                <c:pt idx="1147">
                  <c:v>18.429994526071734</c:v>
                </c:pt>
                <c:pt idx="1148">
                  <c:v>18.260464636776032</c:v>
                </c:pt>
                <c:pt idx="1149">
                  <c:v>18.167265277644375</c:v>
                </c:pt>
                <c:pt idx="1150">
                  <c:v>18.218153713537948</c:v>
                </c:pt>
                <c:pt idx="1151">
                  <c:v>18.310824086013611</c:v>
                </c:pt>
                <c:pt idx="1152">
                  <c:v>18.499426610696869</c:v>
                </c:pt>
                <c:pt idx="1153">
                  <c:v>18.627337675182012</c:v>
                </c:pt>
                <c:pt idx="1154">
                  <c:v>18.54411156214924</c:v>
                </c:pt>
                <c:pt idx="1155">
                  <c:v>18.673594646757397</c:v>
                </c:pt>
                <c:pt idx="1156">
                  <c:v>18.900875592687822</c:v>
                </c:pt>
                <c:pt idx="1157">
                  <c:v>19.297188204561248</c:v>
                </c:pt>
                <c:pt idx="1158">
                  <c:v>19.291325083416609</c:v>
                </c:pt>
                <c:pt idx="1159">
                  <c:v>19.062260510620561</c:v>
                </c:pt>
                <c:pt idx="1160">
                  <c:v>18.708725340257654</c:v>
                </c:pt>
                <c:pt idx="1161">
                  <c:v>18.583936106591075</c:v>
                </c:pt>
                <c:pt idx="1162">
                  <c:v>18.426909282778194</c:v>
                </c:pt>
                <c:pt idx="1163">
                  <c:v>18.360256997670771</c:v>
                </c:pt>
                <c:pt idx="1164">
                  <c:v>18.460644399129027</c:v>
                </c:pt>
                <c:pt idx="1165">
                  <c:v>18.545370745938655</c:v>
                </c:pt>
                <c:pt idx="1166">
                  <c:v>18.711243787995187</c:v>
                </c:pt>
                <c:pt idx="1167">
                  <c:v>18.809442243954013</c:v>
                </c:pt>
                <c:pt idx="1168">
                  <c:v>18.897136599296598</c:v>
                </c:pt>
                <c:pt idx="1169">
                  <c:v>18.823105911854061</c:v>
                </c:pt>
                <c:pt idx="1170">
                  <c:v>18.867563229898039</c:v>
                </c:pt>
                <c:pt idx="1171">
                  <c:v>18.921320929899927</c:v>
                </c:pt>
                <c:pt idx="1172">
                  <c:v>18.88295916364476</c:v>
                </c:pt>
                <c:pt idx="1173">
                  <c:v>18.802898106057427</c:v>
                </c:pt>
                <c:pt idx="1174">
                  <c:v>18.787886580708797</c:v>
                </c:pt>
                <c:pt idx="1175">
                  <c:v>18.864903177542299</c:v>
                </c:pt>
                <c:pt idx="1176">
                  <c:v>18.939845239167884</c:v>
                </c:pt>
                <c:pt idx="1177">
                  <c:v>18.970801516405302</c:v>
                </c:pt>
                <c:pt idx="1178">
                  <c:v>18.939349224297878</c:v>
                </c:pt>
                <c:pt idx="1179">
                  <c:v>18.993572431543399</c:v>
                </c:pt>
                <c:pt idx="1180">
                  <c:v>19.187352291163727</c:v>
                </c:pt>
                <c:pt idx="1181">
                  <c:v>19.166364761179718</c:v>
                </c:pt>
                <c:pt idx="1182">
                  <c:v>19.092824027244333</c:v>
                </c:pt>
                <c:pt idx="1183">
                  <c:v>18.935180387354869</c:v>
                </c:pt>
                <c:pt idx="1184">
                  <c:v>18.841748351890587</c:v>
                </c:pt>
                <c:pt idx="1185">
                  <c:v>18.803246028743725</c:v>
                </c:pt>
                <c:pt idx="1186">
                  <c:v>18.744978526160704</c:v>
                </c:pt>
                <c:pt idx="1187">
                  <c:v>18.644909812482137</c:v>
                </c:pt>
                <c:pt idx="1188">
                  <c:v>18.465183196701524</c:v>
                </c:pt>
                <c:pt idx="1189">
                  <c:v>18.26631610429618</c:v>
                </c:pt>
                <c:pt idx="1190">
                  <c:v>18.366318018162538</c:v>
                </c:pt>
                <c:pt idx="1191">
                  <c:v>18.420750344495698</c:v>
                </c:pt>
                <c:pt idx="1192">
                  <c:v>18.284486383506295</c:v>
                </c:pt>
                <c:pt idx="1193">
                  <c:v>18.096361001919146</c:v>
                </c:pt>
                <c:pt idx="1194">
                  <c:v>18.084928004584008</c:v>
                </c:pt>
                <c:pt idx="1195">
                  <c:v>18.200107883579221</c:v>
                </c:pt>
                <c:pt idx="1196">
                  <c:v>18.276855223484958</c:v>
                </c:pt>
                <c:pt idx="1197">
                  <c:v>18.351209020082102</c:v>
                </c:pt>
                <c:pt idx="1198">
                  <c:v>18.258323346797557</c:v>
                </c:pt>
                <c:pt idx="1199">
                  <c:v>18.225919297606509</c:v>
                </c:pt>
                <c:pt idx="1200">
                  <c:v>18.233967594562291</c:v>
                </c:pt>
                <c:pt idx="1201">
                  <c:v>18.184257932677802</c:v>
                </c:pt>
                <c:pt idx="1202">
                  <c:v>18.335386502076144</c:v>
                </c:pt>
                <c:pt idx="1203">
                  <c:v>18.436169250187461</c:v>
                </c:pt>
                <c:pt idx="1204">
                  <c:v>18.499538554913254</c:v>
                </c:pt>
                <c:pt idx="1205">
                  <c:v>18.633096488290267</c:v>
                </c:pt>
                <c:pt idx="1206">
                  <c:v>18.723456012703799</c:v>
                </c:pt>
                <c:pt idx="1207">
                  <c:v>18.875411880094308</c:v>
                </c:pt>
                <c:pt idx="1208">
                  <c:v>19.085525172932481</c:v>
                </c:pt>
                <c:pt idx="1209">
                  <c:v>19.201938686884056</c:v>
                </c:pt>
                <c:pt idx="1210">
                  <c:v>19.342030555109378</c:v>
                </c:pt>
                <c:pt idx="1211">
                  <c:v>19.443301815667521</c:v>
                </c:pt>
                <c:pt idx="1212">
                  <c:v>19.395475131464931</c:v>
                </c:pt>
                <c:pt idx="1213">
                  <c:v>19.301324205439244</c:v>
                </c:pt>
                <c:pt idx="1214">
                  <c:v>19.144637014752774</c:v>
                </c:pt>
                <c:pt idx="1215">
                  <c:v>18.948273789784935</c:v>
                </c:pt>
                <c:pt idx="1216">
                  <c:v>18.723169599992541</c:v>
                </c:pt>
                <c:pt idx="1217">
                  <c:v>18.475567409111225</c:v>
                </c:pt>
                <c:pt idx="1218">
                  <c:v>18.251181582571306</c:v>
                </c:pt>
                <c:pt idx="1219">
                  <c:v>17.900053174946621</c:v>
                </c:pt>
                <c:pt idx="1220">
                  <c:v>17.634962474258401</c:v>
                </c:pt>
                <c:pt idx="1221">
                  <c:v>17.42849480173231</c:v>
                </c:pt>
                <c:pt idx="1222">
                  <c:v>17.15089087966988</c:v>
                </c:pt>
                <c:pt idx="1223">
                  <c:v>16.882537977809847</c:v>
                </c:pt>
                <c:pt idx="1224">
                  <c:v>16.714897905123614</c:v>
                </c:pt>
                <c:pt idx="1225">
                  <c:v>16.778233892698307</c:v>
                </c:pt>
                <c:pt idx="1226">
                  <c:v>16.748876295143905</c:v>
                </c:pt>
                <c:pt idx="1227">
                  <c:v>16.954309639608063</c:v>
                </c:pt>
                <c:pt idx="1228">
                  <c:v>17.000502138381787</c:v>
                </c:pt>
                <c:pt idx="1229">
                  <c:v>17.042104671535363</c:v>
                </c:pt>
                <c:pt idx="1230">
                  <c:v>16.797101545639745</c:v>
                </c:pt>
                <c:pt idx="1231">
                  <c:v>16.692609283442277</c:v>
                </c:pt>
                <c:pt idx="1232">
                  <c:v>16.739506872860154</c:v>
                </c:pt>
                <c:pt idx="1233">
                  <c:v>16.711504760718981</c:v>
                </c:pt>
                <c:pt idx="1234">
                  <c:v>16.69459080702547</c:v>
                </c:pt>
                <c:pt idx="1235">
                  <c:v>16.81943596705182</c:v>
                </c:pt>
                <c:pt idx="1236">
                  <c:v>16.884275365800317</c:v>
                </c:pt>
                <c:pt idx="1237">
                  <c:v>16.848870885283208</c:v>
                </c:pt>
                <c:pt idx="1238">
                  <c:v>17.043846612652384</c:v>
                </c:pt>
                <c:pt idx="1239">
                  <c:v>17.202556635204484</c:v>
                </c:pt>
                <c:pt idx="1240">
                  <c:v>17.32313027204243</c:v>
                </c:pt>
                <c:pt idx="1241">
                  <c:v>17.525959770968136</c:v>
                </c:pt>
                <c:pt idx="1242">
                  <c:v>17.713381496998824</c:v>
                </c:pt>
                <c:pt idx="1243">
                  <c:v>17.887578225490774</c:v>
                </c:pt>
                <c:pt idx="1244">
                  <c:v>18.115290156262947</c:v>
                </c:pt>
                <c:pt idx="1245">
                  <c:v>18.206939376418131</c:v>
                </c:pt>
                <c:pt idx="1246">
                  <c:v>18.225851346014643</c:v>
                </c:pt>
                <c:pt idx="1247">
                  <c:v>18.075827172889948</c:v>
                </c:pt>
                <c:pt idx="1248">
                  <c:v>17.972861033876658</c:v>
                </c:pt>
                <c:pt idx="1249">
                  <c:v>17.738438980300661</c:v>
                </c:pt>
                <c:pt idx="1250">
                  <c:v>17.436469036231273</c:v>
                </c:pt>
                <c:pt idx="1251">
                  <c:v>17.266958648830272</c:v>
                </c:pt>
                <c:pt idx="1252">
                  <c:v>17.162062048706954</c:v>
                </c:pt>
                <c:pt idx="1253">
                  <c:v>17.254204868431124</c:v>
                </c:pt>
                <c:pt idx="1254">
                  <c:v>17.161663150141912</c:v>
                </c:pt>
                <c:pt idx="1255">
                  <c:v>17.073491558322541</c:v>
                </c:pt>
                <c:pt idx="1256">
                  <c:v>17.189703022822872</c:v>
                </c:pt>
                <c:pt idx="1257">
                  <c:v>17.257885212526766</c:v>
                </c:pt>
                <c:pt idx="1258">
                  <c:v>17.388273756102844</c:v>
                </c:pt>
                <c:pt idx="1259">
                  <c:v>17.511055975852845</c:v>
                </c:pt>
                <c:pt idx="1260">
                  <c:v>17.69956124092506</c:v>
                </c:pt>
                <c:pt idx="1261">
                  <c:v>17.856149135078105</c:v>
                </c:pt>
                <c:pt idx="1262">
                  <c:v>17.913275848726165</c:v>
                </c:pt>
                <c:pt idx="1263">
                  <c:v>18.046739380690639</c:v>
                </c:pt>
                <c:pt idx="1264">
                  <c:v>18.197987278051837</c:v>
                </c:pt>
                <c:pt idx="1265">
                  <c:v>18.310474429681395</c:v>
                </c:pt>
                <c:pt idx="1266">
                  <c:v>18.266737525669978</c:v>
                </c:pt>
                <c:pt idx="1267">
                  <c:v>18.27505660586662</c:v>
                </c:pt>
                <c:pt idx="1268">
                  <c:v>18.447424696917832</c:v>
                </c:pt>
                <c:pt idx="1269">
                  <c:v>18.335542406998179</c:v>
                </c:pt>
                <c:pt idx="1270">
                  <c:v>18.205051978915439</c:v>
                </c:pt>
                <c:pt idx="1271">
                  <c:v>18.117365851947962</c:v>
                </c:pt>
                <c:pt idx="1272">
                  <c:v>17.965132714882714</c:v>
                </c:pt>
                <c:pt idx="1273">
                  <c:v>17.677986861430604</c:v>
                </c:pt>
                <c:pt idx="1274">
                  <c:v>17.370946976413645</c:v>
                </c:pt>
                <c:pt idx="1275">
                  <c:v>17.08342208913195</c:v>
                </c:pt>
                <c:pt idx="1276">
                  <c:v>17.021028148703827</c:v>
                </c:pt>
                <c:pt idx="1277">
                  <c:v>16.819229170328299</c:v>
                </c:pt>
                <c:pt idx="1278">
                  <c:v>16.712591394739491</c:v>
                </c:pt>
                <c:pt idx="1279">
                  <c:v>16.644658722036205</c:v>
                </c:pt>
                <c:pt idx="1280">
                  <c:v>16.632207397516201</c:v>
                </c:pt>
                <c:pt idx="1281">
                  <c:v>16.624823049277655</c:v>
                </c:pt>
                <c:pt idx="1282">
                  <c:v>16.628320487831587</c:v>
                </c:pt>
                <c:pt idx="1283">
                  <c:v>16.551874805067001</c:v>
                </c:pt>
                <c:pt idx="1284">
                  <c:v>16.27881469446012</c:v>
                </c:pt>
                <c:pt idx="1285">
                  <c:v>16.073650149086994</c:v>
                </c:pt>
                <c:pt idx="1286">
                  <c:v>16.082809166727426</c:v>
                </c:pt>
                <c:pt idx="1287">
                  <c:v>16.032143473033322</c:v>
                </c:pt>
                <c:pt idx="1288">
                  <c:v>15.978451045901798</c:v>
                </c:pt>
                <c:pt idx="1289">
                  <c:v>16.121580513440918</c:v>
                </c:pt>
                <c:pt idx="1290">
                  <c:v>16.495069911417527</c:v>
                </c:pt>
                <c:pt idx="1291">
                  <c:v>16.864201006615474</c:v>
                </c:pt>
                <c:pt idx="1292">
                  <c:v>17.229658255619565</c:v>
                </c:pt>
                <c:pt idx="1293">
                  <c:v>17.366070932910976</c:v>
                </c:pt>
                <c:pt idx="1294">
                  <c:v>17.245798524899701</c:v>
                </c:pt>
                <c:pt idx="1295">
                  <c:v>17.022389640430749</c:v>
                </c:pt>
                <c:pt idx="1296">
                  <c:v>16.679702660742795</c:v>
                </c:pt>
                <c:pt idx="1297">
                  <c:v>16.418218781730179</c:v>
                </c:pt>
                <c:pt idx="1298">
                  <c:v>16.373429711592451</c:v>
                </c:pt>
                <c:pt idx="1299">
                  <c:v>16.524788246832937</c:v>
                </c:pt>
                <c:pt idx="1300">
                  <c:v>16.700304733643026</c:v>
                </c:pt>
                <c:pt idx="1301">
                  <c:v>16.683789289412868</c:v>
                </c:pt>
                <c:pt idx="1302">
                  <c:v>16.689996019616572</c:v>
                </c:pt>
                <c:pt idx="1303">
                  <c:v>16.818808559024028</c:v>
                </c:pt>
                <c:pt idx="1304">
                  <c:v>16.94945851497101</c:v>
                </c:pt>
                <c:pt idx="1305">
                  <c:v>17.040847158066452</c:v>
                </c:pt>
                <c:pt idx="1306">
                  <c:v>17.223055538451472</c:v>
                </c:pt>
                <c:pt idx="1307">
                  <c:v>17.424049019211417</c:v>
                </c:pt>
                <c:pt idx="1308">
                  <c:v>17.542552642102244</c:v>
                </c:pt>
                <c:pt idx="1309">
                  <c:v>17.591893018992227</c:v>
                </c:pt>
                <c:pt idx="1310">
                  <c:v>17.747100524653455</c:v>
                </c:pt>
                <c:pt idx="1311">
                  <c:v>17.925356421833001</c:v>
                </c:pt>
                <c:pt idx="1312">
                  <c:v>18.132924971116068</c:v>
                </c:pt>
                <c:pt idx="1313">
                  <c:v>18.335644222109938</c:v>
                </c:pt>
                <c:pt idx="1314">
                  <c:v>18.520232933784474</c:v>
                </c:pt>
                <c:pt idx="1315">
                  <c:v>18.538634165850247</c:v>
                </c:pt>
                <c:pt idx="1316">
                  <c:v>18.64067031793601</c:v>
                </c:pt>
                <c:pt idx="1317">
                  <c:v>18.510193903885344</c:v>
                </c:pt>
                <c:pt idx="1318">
                  <c:v>18.318909867600848</c:v>
                </c:pt>
                <c:pt idx="1319">
                  <c:v>18.171894339306803</c:v>
                </c:pt>
                <c:pt idx="1320">
                  <c:v>17.87968163403907</c:v>
                </c:pt>
                <c:pt idx="1321">
                  <c:v>17.716246156123521</c:v>
                </c:pt>
                <c:pt idx="1322">
                  <c:v>17.536740207076001</c:v>
                </c:pt>
                <c:pt idx="1323">
                  <c:v>17.470572448895211</c:v>
                </c:pt>
                <c:pt idx="1324">
                  <c:v>17.67254177713755</c:v>
                </c:pt>
                <c:pt idx="1325">
                  <c:v>17.74128025049405</c:v>
                </c:pt>
                <c:pt idx="1326">
                  <c:v>17.996096050611374</c:v>
                </c:pt>
                <c:pt idx="1327">
                  <c:v>18.183550379118753</c:v>
                </c:pt>
                <c:pt idx="1328">
                  <c:v>18.334557060073944</c:v>
                </c:pt>
                <c:pt idx="1329">
                  <c:v>18.500456180438952</c:v>
                </c:pt>
                <c:pt idx="1330">
                  <c:v>18.735708321316181</c:v>
                </c:pt>
                <c:pt idx="1331">
                  <c:v>18.929446729873153</c:v>
                </c:pt>
                <c:pt idx="1332">
                  <c:v>18.905371111592753</c:v>
                </c:pt>
                <c:pt idx="1333">
                  <c:v>18.748149653130774</c:v>
                </c:pt>
                <c:pt idx="1334">
                  <c:v>18.680816280625283</c:v>
                </c:pt>
                <c:pt idx="1335">
                  <c:v>18.842874122206581</c:v>
                </c:pt>
                <c:pt idx="1336">
                  <c:v>18.81950181558199</c:v>
                </c:pt>
                <c:pt idx="1337">
                  <c:v>18.89650153970819</c:v>
                </c:pt>
                <c:pt idx="1338">
                  <c:v>19.06019066865106</c:v>
                </c:pt>
                <c:pt idx="1339">
                  <c:v>19.419058839140682</c:v>
                </c:pt>
                <c:pt idx="1340">
                  <c:v>19.531937530929561</c:v>
                </c:pt>
                <c:pt idx="1341">
                  <c:v>19.497445571920334</c:v>
                </c:pt>
                <c:pt idx="1342">
                  <c:v>19.583706281126855</c:v>
                </c:pt>
                <c:pt idx="1343">
                  <c:v>19.552524851846304</c:v>
                </c:pt>
                <c:pt idx="1344">
                  <c:v>19.462132658494706</c:v>
                </c:pt>
                <c:pt idx="1345">
                  <c:v>19.621649680439308</c:v>
                </c:pt>
                <c:pt idx="1346">
                  <c:v>19.687453753493941</c:v>
                </c:pt>
                <c:pt idx="1347">
                  <c:v>19.69514727135574</c:v>
                </c:pt>
                <c:pt idx="1348">
                  <c:v>19.702514279742019</c:v>
                </c:pt>
                <c:pt idx="1349">
                  <c:v>19.594512463374674</c:v>
                </c:pt>
                <c:pt idx="1350">
                  <c:v>19.544989778650557</c:v>
                </c:pt>
                <c:pt idx="1351">
                  <c:v>19.391611677008942</c:v>
                </c:pt>
                <c:pt idx="1352">
                  <c:v>19.188686767975767</c:v>
                </c:pt>
                <c:pt idx="1353">
                  <c:v>18.98554904528168</c:v>
                </c:pt>
                <c:pt idx="1354">
                  <c:v>18.8318319783817</c:v>
                </c:pt>
                <c:pt idx="1355">
                  <c:v>18.809689484235324</c:v>
                </c:pt>
                <c:pt idx="1356">
                  <c:v>18.945757230237554</c:v>
                </c:pt>
                <c:pt idx="1357">
                  <c:v>19.230231889183305</c:v>
                </c:pt>
                <c:pt idx="1358">
                  <c:v>19.435763271840422</c:v>
                </c:pt>
                <c:pt idx="1359">
                  <c:v>19.603944827922277</c:v>
                </c:pt>
                <c:pt idx="1360">
                  <c:v>19.711806505071301</c:v>
                </c:pt>
                <c:pt idx="1361">
                  <c:v>19.883798805399486</c:v>
                </c:pt>
                <c:pt idx="1362">
                  <c:v>20.003704944813588</c:v>
                </c:pt>
                <c:pt idx="1363">
                  <c:v>20.217999052226151</c:v>
                </c:pt>
                <c:pt idx="1364">
                  <c:v>20.26097801049022</c:v>
                </c:pt>
                <c:pt idx="1365">
                  <c:v>20.443411466883511</c:v>
                </c:pt>
                <c:pt idx="1366">
                  <c:v>20.604054062715921</c:v>
                </c:pt>
                <c:pt idx="1367">
                  <c:v>20.481902129709759</c:v>
                </c:pt>
                <c:pt idx="1368">
                  <c:v>20.368980243901742</c:v>
                </c:pt>
                <c:pt idx="1369">
                  <c:v>20.134438501715415</c:v>
                </c:pt>
                <c:pt idx="1370">
                  <c:v>19.851407538972694</c:v>
                </c:pt>
                <c:pt idx="1371">
                  <c:v>19.625360140198296</c:v>
                </c:pt>
                <c:pt idx="1372">
                  <c:v>19.537094863536446</c:v>
                </c:pt>
                <c:pt idx="1373">
                  <c:v>19.667900812223515</c:v>
                </c:pt>
                <c:pt idx="1374">
                  <c:v>19.791879426884115</c:v>
                </c:pt>
                <c:pt idx="1375">
                  <c:v>20.125479470280037</c:v>
                </c:pt>
                <c:pt idx="1376">
                  <c:v>20.152251940942605</c:v>
                </c:pt>
                <c:pt idx="1377">
                  <c:v>20.11685035177802</c:v>
                </c:pt>
                <c:pt idx="1378">
                  <c:v>20.168793559968623</c:v>
                </c:pt>
                <c:pt idx="1379">
                  <c:v>20.2399490792316</c:v>
                </c:pt>
                <c:pt idx="1380">
                  <c:v>20.296391304494062</c:v>
                </c:pt>
                <c:pt idx="1381">
                  <c:v>20.202283136980189</c:v>
                </c:pt>
                <c:pt idx="1382">
                  <c:v>20.062615921547799</c:v>
                </c:pt>
                <c:pt idx="1383">
                  <c:v>19.862206611091029</c:v>
                </c:pt>
                <c:pt idx="1384">
                  <c:v>19.606365647488733</c:v>
                </c:pt>
                <c:pt idx="1385">
                  <c:v>19.399001580179188</c:v>
                </c:pt>
                <c:pt idx="1386">
                  <c:v>19.392619156414106</c:v>
                </c:pt>
                <c:pt idx="1387">
                  <c:v>19.250298626232595</c:v>
                </c:pt>
                <c:pt idx="1388">
                  <c:v>19.009241730549082</c:v>
                </c:pt>
                <c:pt idx="1389">
                  <c:v>19.035118596388699</c:v>
                </c:pt>
                <c:pt idx="1390">
                  <c:v>19.107186441622126</c:v>
                </c:pt>
                <c:pt idx="1391">
                  <c:v>19.058899898154721</c:v>
                </c:pt>
                <c:pt idx="1392">
                  <c:v>19.069865151589362</c:v>
                </c:pt>
                <c:pt idx="1393">
                  <c:v>19.216806232226116</c:v>
                </c:pt>
                <c:pt idx="1394">
                  <c:v>19.150085878720279</c:v>
                </c:pt>
                <c:pt idx="1395">
                  <c:v>19.030046038247367</c:v>
                </c:pt>
                <c:pt idx="1396">
                  <c:v>19.003915372548416</c:v>
                </c:pt>
                <c:pt idx="1397">
                  <c:v>18.882818828625243</c:v>
                </c:pt>
                <c:pt idx="1398">
                  <c:v>18.757581205535683</c:v>
                </c:pt>
                <c:pt idx="1399">
                  <c:v>18.545120668615731</c:v>
                </c:pt>
                <c:pt idx="1400">
                  <c:v>18.374787807073993</c:v>
                </c:pt>
                <c:pt idx="1401">
                  <c:v>18.179850707609408</c:v>
                </c:pt>
                <c:pt idx="1402">
                  <c:v>17.984505659812054</c:v>
                </c:pt>
                <c:pt idx="1403">
                  <c:v>17.677922756578329</c:v>
                </c:pt>
                <c:pt idx="1404">
                  <c:v>17.409902317129269</c:v>
                </c:pt>
                <c:pt idx="1405">
                  <c:v>17.311859984776014</c:v>
                </c:pt>
                <c:pt idx="1406">
                  <c:v>17.183101939897853</c:v>
                </c:pt>
                <c:pt idx="1407">
                  <c:v>17.127190297780665</c:v>
                </c:pt>
                <c:pt idx="1408">
                  <c:v>17.055630750677665</c:v>
                </c:pt>
                <c:pt idx="1409">
                  <c:v>16.946723788575373</c:v>
                </c:pt>
                <c:pt idx="1410">
                  <c:v>16.992294904256973</c:v>
                </c:pt>
                <c:pt idx="1411">
                  <c:v>17.195896243089102</c:v>
                </c:pt>
                <c:pt idx="1412">
                  <c:v>17.47093689932797</c:v>
                </c:pt>
                <c:pt idx="1413">
                  <c:v>17.361557463407973</c:v>
                </c:pt>
                <c:pt idx="1414">
                  <c:v>16.943316117829408</c:v>
                </c:pt>
                <c:pt idx="1415">
                  <c:v>16.562245836763893</c:v>
                </c:pt>
                <c:pt idx="1416">
                  <c:v>16.318237958976891</c:v>
                </c:pt>
                <c:pt idx="1417">
                  <c:v>16.047316420844083</c:v>
                </c:pt>
                <c:pt idx="1418">
                  <c:v>16.030470141431831</c:v>
                </c:pt>
                <c:pt idx="1419">
                  <c:v>16.158898947400708</c:v>
                </c:pt>
                <c:pt idx="1420">
                  <c:v>16.231486872604794</c:v>
                </c:pt>
                <c:pt idx="1421">
                  <c:v>16.401312433524001</c:v>
                </c:pt>
                <c:pt idx="1422">
                  <c:v>16.635046253565562</c:v>
                </c:pt>
                <c:pt idx="1423">
                  <c:v>16.669391379734503</c:v>
                </c:pt>
                <c:pt idx="1424">
                  <c:v>16.808908209192598</c:v>
                </c:pt>
                <c:pt idx="1425">
                  <c:v>16.965877120374326</c:v>
                </c:pt>
                <c:pt idx="1426">
                  <c:v>17.10884424864372</c:v>
                </c:pt>
                <c:pt idx="1427">
                  <c:v>17.079354874804174</c:v>
                </c:pt>
                <c:pt idx="1428">
                  <c:v>17.019834457457446</c:v>
                </c:pt>
                <c:pt idx="1429">
                  <c:v>16.870578468574667</c:v>
                </c:pt>
                <c:pt idx="1430">
                  <c:v>16.79795668521583</c:v>
                </c:pt>
                <c:pt idx="1431">
                  <c:v>16.705134166386905</c:v>
                </c:pt>
                <c:pt idx="1432">
                  <c:v>16.714292580870531</c:v>
                </c:pt>
                <c:pt idx="1433">
                  <c:v>16.845252454528321</c:v>
                </c:pt>
                <c:pt idx="1434">
                  <c:v>16.716794048377373</c:v>
                </c:pt>
                <c:pt idx="1435">
                  <c:v>16.350843524775367</c:v>
                </c:pt>
                <c:pt idx="1436">
                  <c:v>16.297584269353322</c:v>
                </c:pt>
                <c:pt idx="1437">
                  <c:v>16.406479621727883</c:v>
                </c:pt>
                <c:pt idx="1438">
                  <c:v>16.54156869545772</c:v>
                </c:pt>
                <c:pt idx="1439">
                  <c:v>17.04757089039758</c:v>
                </c:pt>
                <c:pt idx="1440">
                  <c:v>17.580828690480988</c:v>
                </c:pt>
                <c:pt idx="1441">
                  <c:v>18.029536851138005</c:v>
                </c:pt>
                <c:pt idx="1442">
                  <c:v>18.279669948695453</c:v>
                </c:pt>
                <c:pt idx="1443">
                  <c:v>18.47602959647255</c:v>
                </c:pt>
                <c:pt idx="1444">
                  <c:v>18.621477824932008</c:v>
                </c:pt>
                <c:pt idx="1445">
                  <c:v>18.958706723179304</c:v>
                </c:pt>
                <c:pt idx="1446">
                  <c:v>19.256861474945037</c:v>
                </c:pt>
                <c:pt idx="1447">
                  <c:v>19.4637534499197</c:v>
                </c:pt>
                <c:pt idx="1448">
                  <c:v>19.750826711566862</c:v>
                </c:pt>
                <c:pt idx="1449">
                  <c:v>19.893039334131451</c:v>
                </c:pt>
                <c:pt idx="1450">
                  <c:v>20.088344709740404</c:v>
                </c:pt>
                <c:pt idx="1451">
                  <c:v>20.316746742451976</c:v>
                </c:pt>
                <c:pt idx="1452">
                  <c:v>20.7747733510055</c:v>
                </c:pt>
                <c:pt idx="1453">
                  <c:v>21.114188173287804</c:v>
                </c:pt>
                <c:pt idx="1454">
                  <c:v>21.30635238962698</c:v>
                </c:pt>
                <c:pt idx="1455">
                  <c:v>21.255366373706206</c:v>
                </c:pt>
                <c:pt idx="1456">
                  <c:v>21.088531402372411</c:v>
                </c:pt>
                <c:pt idx="1457">
                  <c:v>21.107416598976396</c:v>
                </c:pt>
                <c:pt idx="1458">
                  <c:v>21.209652990356687</c:v>
                </c:pt>
                <c:pt idx="1459">
                  <c:v>21.164047341839609</c:v>
                </c:pt>
                <c:pt idx="1460">
                  <c:v>20.993438118200377</c:v>
                </c:pt>
                <c:pt idx="1461">
                  <c:v>20.727025937356053</c:v>
                </c:pt>
                <c:pt idx="1462">
                  <c:v>20.652931868419579</c:v>
                </c:pt>
                <c:pt idx="1463">
                  <c:v>20.717085749989145</c:v>
                </c:pt>
                <c:pt idx="1464">
                  <c:v>20.74184296982197</c:v>
                </c:pt>
                <c:pt idx="1465">
                  <c:v>20.832187098812625</c:v>
                </c:pt>
                <c:pt idx="1466">
                  <c:v>20.646775441764415</c:v>
                </c:pt>
                <c:pt idx="1467">
                  <c:v>20.43021208149861</c:v>
                </c:pt>
                <c:pt idx="1468">
                  <c:v>20.210843725349342</c:v>
                </c:pt>
                <c:pt idx="1469">
                  <c:v>20.002779607423772</c:v>
                </c:pt>
                <c:pt idx="1470">
                  <c:v>19.812927491915001</c:v>
                </c:pt>
                <c:pt idx="1471">
                  <c:v>19.704839874749823</c:v>
                </c:pt>
                <c:pt idx="1472">
                  <c:v>19.549403245993354</c:v>
                </c:pt>
                <c:pt idx="1473">
                  <c:v>19.280623399915196</c:v>
                </c:pt>
                <c:pt idx="1474">
                  <c:v>19.20127909008734</c:v>
                </c:pt>
                <c:pt idx="1475">
                  <c:v>19.324897780129533</c:v>
                </c:pt>
                <c:pt idx="1476">
                  <c:v>19.381421661322179</c:v>
                </c:pt>
                <c:pt idx="1477">
                  <c:v>19.421008530437156</c:v>
                </c:pt>
                <c:pt idx="1478">
                  <c:v>19.365706704919162</c:v>
                </c:pt>
                <c:pt idx="1479">
                  <c:v>19.473298234941797</c:v>
                </c:pt>
                <c:pt idx="1480">
                  <c:v>19.456568006814173</c:v>
                </c:pt>
                <c:pt idx="1481">
                  <c:v>19.08827501971982</c:v>
                </c:pt>
                <c:pt idx="1482">
                  <c:v>18.896073954379094</c:v>
                </c:pt>
                <c:pt idx="1483">
                  <c:v>18.819806158529129</c:v>
                </c:pt>
                <c:pt idx="1484">
                  <c:v>19.008796475213398</c:v>
                </c:pt>
                <c:pt idx="1485">
                  <c:v>19.07575820200444</c:v>
                </c:pt>
                <c:pt idx="1486">
                  <c:v>19.062359765145196</c:v>
                </c:pt>
                <c:pt idx="1487">
                  <c:v>18.949669453049093</c:v>
                </c:pt>
                <c:pt idx="1488">
                  <c:v>18.972245179403892</c:v>
                </c:pt>
                <c:pt idx="1489">
                  <c:v>19.005779434384536</c:v>
                </c:pt>
                <c:pt idx="1490">
                  <c:v>19.25158730049235</c:v>
                </c:pt>
                <c:pt idx="1491">
                  <c:v>19.435886652969465</c:v>
                </c:pt>
                <c:pt idx="1492">
                  <c:v>19.527067566793079</c:v>
                </c:pt>
                <c:pt idx="1493">
                  <c:v>19.496775197272033</c:v>
                </c:pt>
                <c:pt idx="1494">
                  <c:v>19.16742354469266</c:v>
                </c:pt>
                <c:pt idx="1495">
                  <c:v>18.861320826783714</c:v>
                </c:pt>
                <c:pt idx="1496">
                  <c:v>18.610516976191754</c:v>
                </c:pt>
                <c:pt idx="1497">
                  <c:v>18.355131043516462</c:v>
                </c:pt>
                <c:pt idx="1498">
                  <c:v>18.254540422215307</c:v>
                </c:pt>
                <c:pt idx="1499">
                  <c:v>18.132654535443134</c:v>
                </c:pt>
                <c:pt idx="1500">
                  <c:v>18.093634885028173</c:v>
                </c:pt>
                <c:pt idx="1501">
                  <c:v>17.975740974270469</c:v>
                </c:pt>
                <c:pt idx="1502">
                  <c:v>17.742953772474763</c:v>
                </c:pt>
                <c:pt idx="1503">
                  <c:v>17.626896344200489</c:v>
                </c:pt>
                <c:pt idx="1504">
                  <c:v>17.703106074014148</c:v>
                </c:pt>
                <c:pt idx="1505">
                  <c:v>17.68566769460331</c:v>
                </c:pt>
                <c:pt idx="1506">
                  <c:v>17.766475764348574</c:v>
                </c:pt>
                <c:pt idx="1507">
                  <c:v>17.856750804691586</c:v>
                </c:pt>
                <c:pt idx="1508">
                  <c:v>17.800419482478599</c:v>
                </c:pt>
                <c:pt idx="1509">
                  <c:v>17.497266472238714</c:v>
                </c:pt>
                <c:pt idx="1510">
                  <c:v>17.663348174330828</c:v>
                </c:pt>
                <c:pt idx="1511">
                  <c:v>17.96594915259233</c:v>
                </c:pt>
                <c:pt idx="1512">
                  <c:v>18.162544764325304</c:v>
                </c:pt>
                <c:pt idx="1513">
                  <c:v>18.082252228517667</c:v>
                </c:pt>
                <c:pt idx="1514">
                  <c:v>17.989692869286429</c:v>
                </c:pt>
                <c:pt idx="1515">
                  <c:v>17.959350582783667</c:v>
                </c:pt>
                <c:pt idx="1516">
                  <c:v>18.066064874489872</c:v>
                </c:pt>
                <c:pt idx="1517">
                  <c:v>18.337879206440995</c:v>
                </c:pt>
                <c:pt idx="1518">
                  <c:v>18.606112932773041</c:v>
                </c:pt>
                <c:pt idx="1519">
                  <c:v>18.672178229105356</c:v>
                </c:pt>
                <c:pt idx="1520">
                  <c:v>18.602936276432573</c:v>
                </c:pt>
                <c:pt idx="1521">
                  <c:v>18.732511888024177</c:v>
                </c:pt>
                <c:pt idx="1522">
                  <c:v>18.850181349288114</c:v>
                </c:pt>
                <c:pt idx="1523">
                  <c:v>18.806724311706514</c:v>
                </c:pt>
                <c:pt idx="1524">
                  <c:v>18.530000886771255</c:v>
                </c:pt>
                <c:pt idx="1525">
                  <c:v>18.305028118666336</c:v>
                </c:pt>
                <c:pt idx="1526">
                  <c:v>18.258294973392257</c:v>
                </c:pt>
                <c:pt idx="1527">
                  <c:v>18.347677256739196</c:v>
                </c:pt>
                <c:pt idx="1528">
                  <c:v>18.437497189148459</c:v>
                </c:pt>
                <c:pt idx="1529">
                  <c:v>18.560332784161506</c:v>
                </c:pt>
                <c:pt idx="1530">
                  <c:v>18.570083895444341</c:v>
                </c:pt>
                <c:pt idx="1531">
                  <c:v>18.446332104677694</c:v>
                </c:pt>
                <c:pt idx="1532">
                  <c:v>18.17923811841197</c:v>
                </c:pt>
                <c:pt idx="1533">
                  <c:v>18.122264421440224</c:v>
                </c:pt>
                <c:pt idx="1534">
                  <c:v>18.104526495677003</c:v>
                </c:pt>
                <c:pt idx="1535">
                  <c:v>18.145600790073861</c:v>
                </c:pt>
                <c:pt idx="1536">
                  <c:v>18.098632281760192</c:v>
                </c:pt>
                <c:pt idx="1537">
                  <c:v>18.090103355221164</c:v>
                </c:pt>
                <c:pt idx="1538">
                  <c:v>18.098927124219745</c:v>
                </c:pt>
                <c:pt idx="1539">
                  <c:v>18.164420546253279</c:v>
                </c:pt>
                <c:pt idx="1540">
                  <c:v>18.121729443002568</c:v>
                </c:pt>
                <c:pt idx="1541">
                  <c:v>18.103036697040196</c:v>
                </c:pt>
                <c:pt idx="1542">
                  <c:v>18.00471730769728</c:v>
                </c:pt>
                <c:pt idx="1543">
                  <c:v>18.033226310175497</c:v>
                </c:pt>
                <c:pt idx="1544">
                  <c:v>18.006554548443493</c:v>
                </c:pt>
                <c:pt idx="1545">
                  <c:v>18.093865319647374</c:v>
                </c:pt>
                <c:pt idx="1546">
                  <c:v>18.186343282965673</c:v>
                </c:pt>
                <c:pt idx="1547">
                  <c:v>18.318991447550367</c:v>
                </c:pt>
                <c:pt idx="1548">
                  <c:v>18.490668195028171</c:v>
                </c:pt>
                <c:pt idx="1549">
                  <c:v>18.495290228088844</c:v>
                </c:pt>
                <c:pt idx="1550">
                  <c:v>18.649045820798875</c:v>
                </c:pt>
                <c:pt idx="1551">
                  <c:v>18.978112427761992</c:v>
                </c:pt>
                <c:pt idx="1552">
                  <c:v>19.059017042818251</c:v>
                </c:pt>
                <c:pt idx="1553">
                  <c:v>19.130381634096707</c:v>
                </c:pt>
                <c:pt idx="1554">
                  <c:v>19.240288052316853</c:v>
                </c:pt>
                <c:pt idx="1555">
                  <c:v>19.303204462254374</c:v>
                </c:pt>
                <c:pt idx="1556">
                  <c:v>19.383818065483013</c:v>
                </c:pt>
                <c:pt idx="1557">
                  <c:v>19.884917209944003</c:v>
                </c:pt>
                <c:pt idx="1558">
                  <c:v>20.311091589603826</c:v>
                </c:pt>
                <c:pt idx="1559">
                  <c:v>20.787943364632927</c:v>
                </c:pt>
                <c:pt idx="1560">
                  <c:v>21.155952275554579</c:v>
                </c:pt>
                <c:pt idx="1561">
                  <c:v>21.369432482513044</c:v>
                </c:pt>
                <c:pt idx="1562">
                  <c:v>21.481125543896667</c:v>
                </c:pt>
                <c:pt idx="1563">
                  <c:v>21.727869496764903</c:v>
                </c:pt>
                <c:pt idx="1564">
                  <c:v>21.845062744987743</c:v>
                </c:pt>
                <c:pt idx="1565">
                  <c:v>21.922192816681118</c:v>
                </c:pt>
                <c:pt idx="1566">
                  <c:v>22.076518229806137</c:v>
                </c:pt>
                <c:pt idx="1567">
                  <c:v>22.120103559925578</c:v>
                </c:pt>
                <c:pt idx="1568">
                  <c:v>22.054827251665827</c:v>
                </c:pt>
                <c:pt idx="1569">
                  <c:v>22.059073638532514</c:v>
                </c:pt>
                <c:pt idx="1570">
                  <c:v>21.957369843234943</c:v>
                </c:pt>
                <c:pt idx="1571">
                  <c:v>21.899542222353443</c:v>
                </c:pt>
                <c:pt idx="1572">
                  <c:v>21.900649120494176</c:v>
                </c:pt>
                <c:pt idx="1573">
                  <c:v>21.999290500844509</c:v>
                </c:pt>
                <c:pt idx="1574">
                  <c:v>21.947262545405145</c:v>
                </c:pt>
                <c:pt idx="1575">
                  <c:v>21.850530149631485</c:v>
                </c:pt>
                <c:pt idx="1576">
                  <c:v>21.799337492101223</c:v>
                </c:pt>
                <c:pt idx="1577">
                  <c:v>21.771656649382301</c:v>
                </c:pt>
                <c:pt idx="1578">
                  <c:v>21.749638853484392</c:v>
                </c:pt>
                <c:pt idx="1579">
                  <c:v>21.554004348241151</c:v>
                </c:pt>
                <c:pt idx="1580">
                  <c:v>21.543239428319744</c:v>
                </c:pt>
                <c:pt idx="1581">
                  <c:v>21.736316661588003</c:v>
                </c:pt>
                <c:pt idx="1582">
                  <c:v>21.788053646879131</c:v>
                </c:pt>
                <c:pt idx="1583">
                  <c:v>21.910063472112519</c:v>
                </c:pt>
                <c:pt idx="1584">
                  <c:v>21.787725128255964</c:v>
                </c:pt>
                <c:pt idx="1585">
                  <c:v>21.717813389324654</c:v>
                </c:pt>
                <c:pt idx="1586">
                  <c:v>21.660817853152835</c:v>
                </c:pt>
                <c:pt idx="1587">
                  <c:v>21.643223500699545</c:v>
                </c:pt>
                <c:pt idx="1588">
                  <c:v>21.603908987110277</c:v>
                </c:pt>
                <c:pt idx="1589">
                  <c:v>21.249143462287272</c:v>
                </c:pt>
                <c:pt idx="1590">
                  <c:v>20.914386104444194</c:v>
                </c:pt>
                <c:pt idx="1591">
                  <c:v>20.580080410235794</c:v>
                </c:pt>
                <c:pt idx="1592">
                  <c:v>20.390998264150273</c:v>
                </c:pt>
                <c:pt idx="1593">
                  <c:v>20.4110614254053</c:v>
                </c:pt>
                <c:pt idx="1594">
                  <c:v>20.386186604855475</c:v>
                </c:pt>
                <c:pt idx="1595">
                  <c:v>20.231484183900214</c:v>
                </c:pt>
                <c:pt idx="1596">
                  <c:v>20.123244651903786</c:v>
                </c:pt>
                <c:pt idx="1597">
                  <c:v>20.218871427898105</c:v>
                </c:pt>
                <c:pt idx="1598">
                  <c:v>20.258439328516626</c:v>
                </c:pt>
                <c:pt idx="1599">
                  <c:v>20.504513635791298</c:v>
                </c:pt>
                <c:pt idx="1600">
                  <c:v>20.561014242538899</c:v>
                </c:pt>
                <c:pt idx="1601">
                  <c:v>20.702339786888345</c:v>
                </c:pt>
                <c:pt idx="1602">
                  <c:v>20.789771502777281</c:v>
                </c:pt>
                <c:pt idx="1603">
                  <c:v>20.909084061347546</c:v>
                </c:pt>
                <c:pt idx="1604">
                  <c:v>20.948239496230585</c:v>
                </c:pt>
                <c:pt idx="1605">
                  <c:v>20.791259305941455</c:v>
                </c:pt>
                <c:pt idx="1606">
                  <c:v>20.697408145285696</c:v>
                </c:pt>
                <c:pt idx="1607">
                  <c:v>20.535677388447553</c:v>
                </c:pt>
                <c:pt idx="1608">
                  <c:v>20.551635944468906</c:v>
                </c:pt>
                <c:pt idx="1609">
                  <c:v>20.580231520837994</c:v>
                </c:pt>
                <c:pt idx="1610">
                  <c:v>20.62781240836069</c:v>
                </c:pt>
                <c:pt idx="1611">
                  <c:v>20.629466589079946</c:v>
                </c:pt>
                <c:pt idx="1612">
                  <c:v>20.577332057578815</c:v>
                </c:pt>
                <c:pt idx="1613">
                  <c:v>20.41981734185104</c:v>
                </c:pt>
                <c:pt idx="1614">
                  <c:v>20.286096883556009</c:v>
                </c:pt>
                <c:pt idx="1615">
                  <c:v>20.108814933073916</c:v>
                </c:pt>
                <c:pt idx="1616">
                  <c:v>19.849181697754535</c:v>
                </c:pt>
                <c:pt idx="1617">
                  <c:v>19.490143402370187</c:v>
                </c:pt>
                <c:pt idx="1618">
                  <c:v>19.270529774228567</c:v>
                </c:pt>
                <c:pt idx="1619">
                  <c:v>18.926651406647821</c:v>
                </c:pt>
                <c:pt idx="1620">
                  <c:v>18.685790778432697</c:v>
                </c:pt>
                <c:pt idx="1621">
                  <c:v>18.553092430859845</c:v>
                </c:pt>
                <c:pt idx="1622">
                  <c:v>18.611388517647185</c:v>
                </c:pt>
                <c:pt idx="1623">
                  <c:v>18.792863210233573</c:v>
                </c:pt>
                <c:pt idx="1624">
                  <c:v>18.864713629586486</c:v>
                </c:pt>
                <c:pt idx="1625">
                  <c:v>18.867794027219226</c:v>
                </c:pt>
                <c:pt idx="1626">
                  <c:v>19.028442781969936</c:v>
                </c:pt>
                <c:pt idx="1627">
                  <c:v>19.050472964614134</c:v>
                </c:pt>
                <c:pt idx="1628">
                  <c:v>19.018782555166474</c:v>
                </c:pt>
                <c:pt idx="1629">
                  <c:v>18.891891597906287</c:v>
                </c:pt>
                <c:pt idx="1630">
                  <c:v>18.627883919267902</c:v>
                </c:pt>
                <c:pt idx="1631">
                  <c:v>18.382971940284104</c:v>
                </c:pt>
                <c:pt idx="1632">
                  <c:v>18.172926667948712</c:v>
                </c:pt>
                <c:pt idx="1633">
                  <c:v>18.201815615529565</c:v>
                </c:pt>
                <c:pt idx="1634">
                  <c:v>18.215788270077045</c:v>
                </c:pt>
                <c:pt idx="1635">
                  <c:v>18.156909338547731</c:v>
                </c:pt>
                <c:pt idx="1636">
                  <c:v>18.247414714642016</c:v>
                </c:pt>
                <c:pt idx="1637">
                  <c:v>18.546780987125487</c:v>
                </c:pt>
                <c:pt idx="1638">
                  <c:v>18.717324976838967</c:v>
                </c:pt>
                <c:pt idx="1639">
                  <c:v>18.688289967560394</c:v>
                </c:pt>
                <c:pt idx="1640">
                  <c:v>18.6326502114958</c:v>
                </c:pt>
                <c:pt idx="1641">
                  <c:v>18.645345605356592</c:v>
                </c:pt>
                <c:pt idx="1642">
                  <c:v>18.597756864886918</c:v>
                </c:pt>
                <c:pt idx="1643">
                  <c:v>18.36326453404422</c:v>
                </c:pt>
                <c:pt idx="1644">
                  <c:v>18.264020491056677</c:v>
                </c:pt>
                <c:pt idx="1645">
                  <c:v>18.340322926453418</c:v>
                </c:pt>
                <c:pt idx="1646">
                  <c:v>18.212455315213415</c:v>
                </c:pt>
                <c:pt idx="1647">
                  <c:v>17.973676365760589</c:v>
                </c:pt>
                <c:pt idx="1648">
                  <c:v>17.799930121303937</c:v>
                </c:pt>
                <c:pt idx="1649">
                  <c:v>17.557571719615812</c:v>
                </c:pt>
                <c:pt idx="1650">
                  <c:v>17.360187973990911</c:v>
                </c:pt>
                <c:pt idx="1651">
                  <c:v>17.132540363914394</c:v>
                </c:pt>
                <c:pt idx="1652">
                  <c:v>17.02005016036161</c:v>
                </c:pt>
                <c:pt idx="1653">
                  <c:v>17.317685287900161</c:v>
                </c:pt>
                <c:pt idx="1654">
                  <c:v>17.768045774680882</c:v>
                </c:pt>
                <c:pt idx="1655">
                  <c:v>18.022302226812606</c:v>
                </c:pt>
                <c:pt idx="1656">
                  <c:v>18.132921476491195</c:v>
                </c:pt>
                <c:pt idx="1657">
                  <c:v>18.05679697664177</c:v>
                </c:pt>
                <c:pt idx="1658">
                  <c:v>17.953711957133127</c:v>
                </c:pt>
                <c:pt idx="1659">
                  <c:v>17.755349889586196</c:v>
                </c:pt>
                <c:pt idx="1660">
                  <c:v>17.568093059377727</c:v>
                </c:pt>
                <c:pt idx="1661">
                  <c:v>17.493196083891664</c:v>
                </c:pt>
                <c:pt idx="1662">
                  <c:v>17.3475303182855</c:v>
                </c:pt>
                <c:pt idx="1663">
                  <c:v>17.174741768466088</c:v>
                </c:pt>
                <c:pt idx="1664">
                  <c:v>17.018700847362915</c:v>
                </c:pt>
                <c:pt idx="1665">
                  <c:v>16.728728437513013</c:v>
                </c:pt>
                <c:pt idx="1666">
                  <c:v>16.481915018931261</c:v>
                </c:pt>
                <c:pt idx="1667">
                  <c:v>16.33515585272637</c:v>
                </c:pt>
                <c:pt idx="1668">
                  <c:v>16.362822419217938</c:v>
                </c:pt>
                <c:pt idx="1669">
                  <c:v>16.336584193111982</c:v>
                </c:pt>
                <c:pt idx="1670">
                  <c:v>16.134988494858636</c:v>
                </c:pt>
                <c:pt idx="1671">
                  <c:v>15.946318912664193</c:v>
                </c:pt>
                <c:pt idx="1672">
                  <c:v>15.904518936845621</c:v>
                </c:pt>
                <c:pt idx="1673">
                  <c:v>15.925939926985649</c:v>
                </c:pt>
                <c:pt idx="1674">
                  <c:v>15.825407941373335</c:v>
                </c:pt>
                <c:pt idx="1675">
                  <c:v>16.061953945478898</c:v>
                </c:pt>
                <c:pt idx="1676">
                  <c:v>16.060277181434287</c:v>
                </c:pt>
                <c:pt idx="1677">
                  <c:v>16.022311999529624</c:v>
                </c:pt>
                <c:pt idx="1678">
                  <c:v>15.891081050427609</c:v>
                </c:pt>
                <c:pt idx="1679">
                  <c:v>15.84982811955617</c:v>
                </c:pt>
                <c:pt idx="1680">
                  <c:v>15.71323908611002</c:v>
                </c:pt>
                <c:pt idx="1681">
                  <c:v>15.63208831231011</c:v>
                </c:pt>
                <c:pt idx="1682">
                  <c:v>15.791990968784672</c:v>
                </c:pt>
                <c:pt idx="1683">
                  <c:v>16.044228841272375</c:v>
                </c:pt>
                <c:pt idx="1684">
                  <c:v>16.248465590284393</c:v>
                </c:pt>
                <c:pt idx="1685">
                  <c:v>16.315515651634854</c:v>
                </c:pt>
                <c:pt idx="1686">
                  <c:v>16.545333037242425</c:v>
                </c:pt>
                <c:pt idx="1687">
                  <c:v>16.731737533085205</c:v>
                </c:pt>
                <c:pt idx="1688">
                  <c:v>16.998431610198928</c:v>
                </c:pt>
                <c:pt idx="1689">
                  <c:v>17.390470318396346</c:v>
                </c:pt>
                <c:pt idx="1690">
                  <c:v>17.886844783612741</c:v>
                </c:pt>
                <c:pt idx="1691">
                  <c:v>18.122742034344046</c:v>
                </c:pt>
                <c:pt idx="1692">
                  <c:v>18.048010942480957</c:v>
                </c:pt>
                <c:pt idx="1693">
                  <c:v>18.14032815024791</c:v>
                </c:pt>
                <c:pt idx="1694">
                  <c:v>18.30459035783516</c:v>
                </c:pt>
                <c:pt idx="1695">
                  <c:v>18.520664887252373</c:v>
                </c:pt>
                <c:pt idx="1696">
                  <c:v>18.643387791838776</c:v>
                </c:pt>
                <c:pt idx="1697">
                  <c:v>18.668000800711802</c:v>
                </c:pt>
                <c:pt idx="1698">
                  <c:v>18.831467677176036</c:v>
                </c:pt>
                <c:pt idx="1699">
                  <c:v>19.006314816286558</c:v>
                </c:pt>
                <c:pt idx="1700">
                  <c:v>18.910513164794185</c:v>
                </c:pt>
                <c:pt idx="1701">
                  <c:v>18.922026391873185</c:v>
                </c:pt>
                <c:pt idx="1702">
                  <c:v>19.007196620449442</c:v>
                </c:pt>
                <c:pt idx="1703">
                  <c:v>19.029757863461072</c:v>
                </c:pt>
                <c:pt idx="1704">
                  <c:v>18.734666212085521</c:v>
                </c:pt>
                <c:pt idx="1705">
                  <c:v>18.569577497969885</c:v>
                </c:pt>
                <c:pt idx="1706">
                  <c:v>18.61550759277462</c:v>
                </c:pt>
                <c:pt idx="1707">
                  <c:v>18.804429801701275</c:v>
                </c:pt>
                <c:pt idx="1708">
                  <c:v>18.741198192598535</c:v>
                </c:pt>
                <c:pt idx="1709">
                  <c:v>18.495213522173344</c:v>
                </c:pt>
                <c:pt idx="1710">
                  <c:v>18.429330620284162</c:v>
                </c:pt>
                <c:pt idx="1711">
                  <c:v>18.446137886152485</c:v>
                </c:pt>
                <c:pt idx="1712">
                  <c:v>18.666742919440377</c:v>
                </c:pt>
                <c:pt idx="1713">
                  <c:v>18.929277146625061</c:v>
                </c:pt>
                <c:pt idx="1714">
                  <c:v>19.285905202004848</c:v>
                </c:pt>
                <c:pt idx="1715">
                  <c:v>19.593761262204804</c:v>
                </c:pt>
                <c:pt idx="1716">
                  <c:v>19.844236791814531</c:v>
                </c:pt>
                <c:pt idx="1717">
                  <c:v>19.896250645432236</c:v>
                </c:pt>
                <c:pt idx="1718">
                  <c:v>19.881731508905464</c:v>
                </c:pt>
                <c:pt idx="1719">
                  <c:v>20.043583916065284</c:v>
                </c:pt>
                <c:pt idx="1720">
                  <c:v>20.120849436147715</c:v>
                </c:pt>
                <c:pt idx="1721">
                  <c:v>20.015013016164723</c:v>
                </c:pt>
                <c:pt idx="1722">
                  <c:v>19.81983883844816</c:v>
                </c:pt>
                <c:pt idx="1723">
                  <c:v>19.715116670700684</c:v>
                </c:pt>
                <c:pt idx="1724">
                  <c:v>19.534166878016332</c:v>
                </c:pt>
                <c:pt idx="1725">
                  <c:v>19.519515288986554</c:v>
                </c:pt>
                <c:pt idx="1726">
                  <c:v>19.537374987890981</c:v>
                </c:pt>
                <c:pt idx="1727">
                  <c:v>19.490489069567491</c:v>
                </c:pt>
                <c:pt idx="1728">
                  <c:v>19.330251426606253</c:v>
                </c:pt>
                <c:pt idx="1729">
                  <c:v>19.208476867061901</c:v>
                </c:pt>
                <c:pt idx="1730">
                  <c:v>19.18896808579996</c:v>
                </c:pt>
                <c:pt idx="1731">
                  <c:v>19.455619339147223</c:v>
                </c:pt>
                <c:pt idx="1732">
                  <c:v>19.750941204170989</c:v>
                </c:pt>
                <c:pt idx="1733">
                  <c:v>19.86514618631605</c:v>
                </c:pt>
                <c:pt idx="1734">
                  <c:v>19.828501630882887</c:v>
                </c:pt>
                <c:pt idx="1735">
                  <c:v>19.892262018370449</c:v>
                </c:pt>
                <c:pt idx="1736">
                  <c:v>20.052610677258826</c:v>
                </c:pt>
                <c:pt idx="1737">
                  <c:v>20.139775437820216</c:v>
                </c:pt>
                <c:pt idx="1738">
                  <c:v>20.010715197498449</c:v>
                </c:pt>
                <c:pt idx="1739">
                  <c:v>19.923963783545805</c:v>
                </c:pt>
                <c:pt idx="1740">
                  <c:v>20.109050719389348</c:v>
                </c:pt>
                <c:pt idx="1741">
                  <c:v>20.351469370014062</c:v>
                </c:pt>
                <c:pt idx="1742">
                  <c:v>20.468032409000585</c:v>
                </c:pt>
                <c:pt idx="1743">
                  <c:v>20.507239791339085</c:v>
                </c:pt>
                <c:pt idx="1744">
                  <c:v>20.624646562983859</c:v>
                </c:pt>
                <c:pt idx="1745">
                  <c:v>20.676969924165988</c:v>
                </c:pt>
                <c:pt idx="1746">
                  <c:v>20.609841797959184</c:v>
                </c:pt>
                <c:pt idx="1747">
                  <c:v>20.389512704636083</c:v>
                </c:pt>
                <c:pt idx="1748">
                  <c:v>20.310180999834827</c:v>
                </c:pt>
                <c:pt idx="1749">
                  <c:v>20.115970107547344</c:v>
                </c:pt>
                <c:pt idx="1750">
                  <c:v>20.092001148928432</c:v>
                </c:pt>
                <c:pt idx="1751">
                  <c:v>19.934549942118302</c:v>
                </c:pt>
                <c:pt idx="1752">
                  <c:v>19.820746215438081</c:v>
                </c:pt>
                <c:pt idx="1753">
                  <c:v>19.853362709654718</c:v>
                </c:pt>
                <c:pt idx="1754">
                  <c:v>19.774364494011394</c:v>
                </c:pt>
                <c:pt idx="1755">
                  <c:v>19.482374086889198</c:v>
                </c:pt>
                <c:pt idx="1756">
                  <c:v>19.228590261453213</c:v>
                </c:pt>
                <c:pt idx="1757">
                  <c:v>19.158658378357167</c:v>
                </c:pt>
                <c:pt idx="1758">
                  <c:v>19.379899275953381</c:v>
                </c:pt>
                <c:pt idx="1759">
                  <c:v>19.649897341824683</c:v>
                </c:pt>
                <c:pt idx="1760">
                  <c:v>19.756269302872482</c:v>
                </c:pt>
                <c:pt idx="1761">
                  <c:v>19.753616304851871</c:v>
                </c:pt>
                <c:pt idx="1762">
                  <c:v>19.604376835538897</c:v>
                </c:pt>
                <c:pt idx="1763">
                  <c:v>19.330409060683102</c:v>
                </c:pt>
                <c:pt idx="1764">
                  <c:v>19.322877629046616</c:v>
                </c:pt>
                <c:pt idx="1765">
                  <c:v>19.546072587070835</c:v>
                </c:pt>
                <c:pt idx="1766">
                  <c:v>20.173508825125147</c:v>
                </c:pt>
                <c:pt idx="1767">
                  <c:v>20.628309674550977</c:v>
                </c:pt>
                <c:pt idx="1768">
                  <c:v>21.144283467199308</c:v>
                </c:pt>
                <c:pt idx="1769">
                  <c:v>21.723714285492509</c:v>
                </c:pt>
                <c:pt idx="1770">
                  <c:v>22.149675053091471</c:v>
                </c:pt>
                <c:pt idx="1771">
                  <c:v>22.349614780588421</c:v>
                </c:pt>
                <c:pt idx="1772">
                  <c:v>22.54192717485552</c:v>
                </c:pt>
                <c:pt idx="1773">
                  <c:v>22.706308391809333</c:v>
                </c:pt>
                <c:pt idx="1774">
                  <c:v>22.671772322670634</c:v>
                </c:pt>
                <c:pt idx="1775">
                  <c:v>22.5831310243383</c:v>
                </c:pt>
                <c:pt idx="1776">
                  <c:v>22.337777507548267</c:v>
                </c:pt>
                <c:pt idx="1777">
                  <c:v>21.982782795789404</c:v>
                </c:pt>
                <c:pt idx="1778">
                  <c:v>21.91705344308156</c:v>
                </c:pt>
                <c:pt idx="1779">
                  <c:v>22.150365099880496</c:v>
                </c:pt>
                <c:pt idx="1780">
                  <c:v>22.575652292595198</c:v>
                </c:pt>
                <c:pt idx="1781">
                  <c:v>22.981848462858654</c:v>
                </c:pt>
                <c:pt idx="1782">
                  <c:v>23.08185990427112</c:v>
                </c:pt>
                <c:pt idx="1783">
                  <c:v>22.912449946335958</c:v>
                </c:pt>
                <c:pt idx="1784">
                  <c:v>22.783728676594166</c:v>
                </c:pt>
                <c:pt idx="1785">
                  <c:v>22.472830745918408</c:v>
                </c:pt>
                <c:pt idx="1786">
                  <c:v>22.328898022164349</c:v>
                </c:pt>
                <c:pt idx="1787">
                  <c:v>22.235221972025681</c:v>
                </c:pt>
                <c:pt idx="1788">
                  <c:v>22.120506641479164</c:v>
                </c:pt>
                <c:pt idx="1789">
                  <c:v>21.948592868429291</c:v>
                </c:pt>
                <c:pt idx="1790">
                  <c:v>21.83650391735527</c:v>
                </c:pt>
                <c:pt idx="1791">
                  <c:v>21.994036952341528</c:v>
                </c:pt>
                <c:pt idx="1792">
                  <c:v>22.185696367294046</c:v>
                </c:pt>
                <c:pt idx="1793">
                  <c:v>22.221354061129663</c:v>
                </c:pt>
                <c:pt idx="1794">
                  <c:v>22.221695910253143</c:v>
                </c:pt>
                <c:pt idx="1795">
                  <c:v>22.168442505842634</c:v>
                </c:pt>
                <c:pt idx="1796">
                  <c:v>22.457307229852074</c:v>
                </c:pt>
                <c:pt idx="1797">
                  <c:v>22.719408202751854</c:v>
                </c:pt>
                <c:pt idx="1798">
                  <c:v>22.694331070818567</c:v>
                </c:pt>
                <c:pt idx="1799">
                  <c:v>22.309687420828105</c:v>
                </c:pt>
                <c:pt idx="1800">
                  <c:v>22.050737872196702</c:v>
                </c:pt>
                <c:pt idx="1801">
                  <c:v>21.749100150413543</c:v>
                </c:pt>
                <c:pt idx="1802">
                  <c:v>21.575341386237522</c:v>
                </c:pt>
                <c:pt idx="1803">
                  <c:v>21.435478695267314</c:v>
                </c:pt>
                <c:pt idx="1804">
                  <c:v>21.470700030119666</c:v>
                </c:pt>
                <c:pt idx="1805">
                  <c:v>21.583886453988512</c:v>
                </c:pt>
                <c:pt idx="1806">
                  <c:v>21.634092253581354</c:v>
                </c:pt>
                <c:pt idx="1807">
                  <c:v>21.657938183369634</c:v>
                </c:pt>
                <c:pt idx="1808">
                  <c:v>21.795323374731005</c:v>
                </c:pt>
                <c:pt idx="1809">
                  <c:v>21.942529658087782</c:v>
                </c:pt>
                <c:pt idx="1810">
                  <c:v>21.924326389146941</c:v>
                </c:pt>
                <c:pt idx="1811">
                  <c:v>21.979900437727022</c:v>
                </c:pt>
                <c:pt idx="1812">
                  <c:v>22.126511489397391</c:v>
                </c:pt>
                <c:pt idx="1813">
                  <c:v>22.339440180931465</c:v>
                </c:pt>
                <c:pt idx="1814">
                  <c:v>22.405104713167475</c:v>
                </c:pt>
                <c:pt idx="1815">
                  <c:v>22.422109997694008</c:v>
                </c:pt>
                <c:pt idx="1816">
                  <c:v>22.219753356012827</c:v>
                </c:pt>
                <c:pt idx="1817">
                  <c:v>21.947856749143277</c:v>
                </c:pt>
                <c:pt idx="1818">
                  <c:v>21.94984559624157</c:v>
                </c:pt>
                <c:pt idx="1819">
                  <c:v>21.955795145650836</c:v>
                </c:pt>
                <c:pt idx="1820">
                  <c:v>22.165228248871646</c:v>
                </c:pt>
                <c:pt idx="1821">
                  <c:v>22.618070562772736</c:v>
                </c:pt>
                <c:pt idx="1822">
                  <c:v>22.917667368033154</c:v>
                </c:pt>
                <c:pt idx="1823">
                  <c:v>22.843681647708927</c:v>
                </c:pt>
                <c:pt idx="1824">
                  <c:v>22.681480784729121</c:v>
                </c:pt>
                <c:pt idx="1825">
                  <c:v>22.476142530155833</c:v>
                </c:pt>
                <c:pt idx="1826">
                  <c:v>22.602459347424585</c:v>
                </c:pt>
                <c:pt idx="1827">
                  <c:v>22.790192330197684</c:v>
                </c:pt>
                <c:pt idx="1828">
                  <c:v>23.005326721411066</c:v>
                </c:pt>
                <c:pt idx="1829">
                  <c:v>23.330978890772329</c:v>
                </c:pt>
                <c:pt idx="1830">
                  <c:v>23.646117687779469</c:v>
                </c:pt>
                <c:pt idx="1831">
                  <c:v>23.858655787405482</c:v>
                </c:pt>
                <c:pt idx="1832">
                  <c:v>24.007812696769129</c:v>
                </c:pt>
                <c:pt idx="1833">
                  <c:v>24.216947551416464</c:v>
                </c:pt>
                <c:pt idx="1834">
                  <c:v>24.254486899621817</c:v>
                </c:pt>
                <c:pt idx="1835">
                  <c:v>24.288511615381207</c:v>
                </c:pt>
                <c:pt idx="1836">
                  <c:v>24.250562164500217</c:v>
                </c:pt>
                <c:pt idx="1837">
                  <c:v>24.149341283653943</c:v>
                </c:pt>
                <c:pt idx="1838">
                  <c:v>24.145512855487492</c:v>
                </c:pt>
                <c:pt idx="1839">
                  <c:v>24.26528207495852</c:v>
                </c:pt>
                <c:pt idx="1840">
                  <c:v>24.117634178582222</c:v>
                </c:pt>
                <c:pt idx="1841">
                  <c:v>23.777736108469281</c:v>
                </c:pt>
                <c:pt idx="1842">
                  <c:v>23.523818306903298</c:v>
                </c:pt>
                <c:pt idx="1843">
                  <c:v>23.28644454845336</c:v>
                </c:pt>
                <c:pt idx="1844">
                  <c:v>23.138872125533926</c:v>
                </c:pt>
                <c:pt idx="1845">
                  <c:v>23.037661387913843</c:v>
                </c:pt>
                <c:pt idx="1846">
                  <c:v>23.020254680824401</c:v>
                </c:pt>
                <c:pt idx="1847">
                  <c:v>22.971128299971895</c:v>
                </c:pt>
                <c:pt idx="1848">
                  <c:v>23.07621399019353</c:v>
                </c:pt>
                <c:pt idx="1849">
                  <c:v>23.347259698010262</c:v>
                </c:pt>
                <c:pt idx="1850">
                  <c:v>23.460902294363784</c:v>
                </c:pt>
                <c:pt idx="1851">
                  <c:v>23.525624918651619</c:v>
                </c:pt>
                <c:pt idx="1852">
                  <c:v>23.598646991544488</c:v>
                </c:pt>
                <c:pt idx="1853">
                  <c:v>23.696672312362967</c:v>
                </c:pt>
                <c:pt idx="1854">
                  <c:v>23.726758136156569</c:v>
                </c:pt>
                <c:pt idx="1855">
                  <c:v>23.772284592014628</c:v>
                </c:pt>
                <c:pt idx="1856">
                  <c:v>23.813924874781424</c:v>
                </c:pt>
                <c:pt idx="1857">
                  <c:v>24.04574399594669</c:v>
                </c:pt>
                <c:pt idx="1858">
                  <c:v>24.447369297926215</c:v>
                </c:pt>
                <c:pt idx="1859">
                  <c:v>24.84647786770746</c:v>
                </c:pt>
                <c:pt idx="1860">
                  <c:v>25.125740736670831</c:v>
                </c:pt>
                <c:pt idx="1861">
                  <c:v>25.290343545311877</c:v>
                </c:pt>
                <c:pt idx="1862">
                  <c:v>25.375595171170033</c:v>
                </c:pt>
                <c:pt idx="1863">
                  <c:v>25.418122716089936</c:v>
                </c:pt>
                <c:pt idx="1864">
                  <c:v>25.468237462180554</c:v>
                </c:pt>
                <c:pt idx="1865">
                  <c:v>25.363628517937197</c:v>
                </c:pt>
                <c:pt idx="1866">
                  <c:v>25.440462280852167</c:v>
                </c:pt>
                <c:pt idx="1867">
                  <c:v>25.508489735440182</c:v>
                </c:pt>
                <c:pt idx="1868">
                  <c:v>25.354050193076226</c:v>
                </c:pt>
                <c:pt idx="1869">
                  <c:v>25.080612189038138</c:v>
                </c:pt>
                <c:pt idx="1870">
                  <c:v>24.787025311843539</c:v>
                </c:pt>
                <c:pt idx="1871">
                  <c:v>24.585626159823761</c:v>
                </c:pt>
                <c:pt idx="1872">
                  <c:v>24.340643058020746</c:v>
                </c:pt>
                <c:pt idx="1873">
                  <c:v>24.147419143342105</c:v>
                </c:pt>
                <c:pt idx="1874">
                  <c:v>23.989629168137753</c:v>
                </c:pt>
                <c:pt idx="1875">
                  <c:v>23.843299195985114</c:v>
                </c:pt>
                <c:pt idx="1876">
                  <c:v>23.675257490213831</c:v>
                </c:pt>
                <c:pt idx="1877">
                  <c:v>23.457641333826189</c:v>
                </c:pt>
                <c:pt idx="1878">
                  <c:v>23.310019025560869</c:v>
                </c:pt>
                <c:pt idx="1879">
                  <c:v>22.988758679869704</c:v>
                </c:pt>
                <c:pt idx="1880">
                  <c:v>22.540811993105081</c:v>
                </c:pt>
                <c:pt idx="1881">
                  <c:v>22.243170176575667</c:v>
                </c:pt>
                <c:pt idx="1882">
                  <c:v>22.208285639640913</c:v>
                </c:pt>
                <c:pt idx="1883">
                  <c:v>22.003147115797326</c:v>
                </c:pt>
                <c:pt idx="1884">
                  <c:v>21.887366985431424</c:v>
                </c:pt>
                <c:pt idx="1885">
                  <c:v>21.762904983655861</c:v>
                </c:pt>
                <c:pt idx="1886">
                  <c:v>21.624077881613537</c:v>
                </c:pt>
                <c:pt idx="1887">
                  <c:v>21.45843065195039</c:v>
                </c:pt>
                <c:pt idx="1888">
                  <c:v>21.362738164847588</c:v>
                </c:pt>
                <c:pt idx="1889">
                  <c:v>21.161260694340044</c:v>
                </c:pt>
                <c:pt idx="1890">
                  <c:v>21.098541735380223</c:v>
                </c:pt>
                <c:pt idx="1891">
                  <c:v>21.105368732268669</c:v>
                </c:pt>
                <c:pt idx="1892">
                  <c:v>21.234871861330724</c:v>
                </c:pt>
                <c:pt idx="1893">
                  <c:v>21.339199650412073</c:v>
                </c:pt>
                <c:pt idx="1894">
                  <c:v>21.672659904409102</c:v>
                </c:pt>
                <c:pt idx="1895">
                  <c:v>22.040178071094118</c:v>
                </c:pt>
                <c:pt idx="1896">
                  <c:v>22.242075770967347</c:v>
                </c:pt>
                <c:pt idx="1897">
                  <c:v>22.260228285687084</c:v>
                </c:pt>
                <c:pt idx="1898">
                  <c:v>22.288395680378304</c:v>
                </c:pt>
                <c:pt idx="1899">
                  <c:v>22.305997179537997</c:v>
                </c:pt>
                <c:pt idx="1900">
                  <c:v>22.242288578635129</c:v>
                </c:pt>
                <c:pt idx="1901">
                  <c:v>22.173410839443449</c:v>
                </c:pt>
                <c:pt idx="1902">
                  <c:v>22.286661902657514</c:v>
                </c:pt>
                <c:pt idx="1903">
                  <c:v>22.332397071976462</c:v>
                </c:pt>
                <c:pt idx="1904">
                  <c:v>22.182652855859502</c:v>
                </c:pt>
                <c:pt idx="1905">
                  <c:v>22.147646539949559</c:v>
                </c:pt>
                <c:pt idx="1906">
                  <c:v>22.177989967004354</c:v>
                </c:pt>
                <c:pt idx="1907">
                  <c:v>22.324767161824266</c:v>
                </c:pt>
                <c:pt idx="1908">
                  <c:v>22.529892985612886</c:v>
                </c:pt>
                <c:pt idx="1909">
                  <c:v>22.45344118337594</c:v>
                </c:pt>
                <c:pt idx="1910">
                  <c:v>22.549222833650827</c:v>
                </c:pt>
                <c:pt idx="1911">
                  <c:v>22.450527252900756</c:v>
                </c:pt>
                <c:pt idx="1912">
                  <c:v>22.090764415910144</c:v>
                </c:pt>
                <c:pt idx="1913">
                  <c:v>21.747007681650224</c:v>
                </c:pt>
                <c:pt idx="1914">
                  <c:v>21.459796083362864</c:v>
                </c:pt>
                <c:pt idx="1915">
                  <c:v>21.010651735423842</c:v>
                </c:pt>
                <c:pt idx="1916">
                  <c:v>20.491762152257568</c:v>
                </c:pt>
                <c:pt idx="1917">
                  <c:v>20.19974508369214</c:v>
                </c:pt>
                <c:pt idx="1918">
                  <c:v>20.113202979615412</c:v>
                </c:pt>
                <c:pt idx="1919">
                  <c:v>20.128837329873878</c:v>
                </c:pt>
                <c:pt idx="1920">
                  <c:v>19.877616309251323</c:v>
                </c:pt>
                <c:pt idx="1921">
                  <c:v>19.587830583077373</c:v>
                </c:pt>
                <c:pt idx="1922">
                  <c:v>19.428859555833171</c:v>
                </c:pt>
                <c:pt idx="1923">
                  <c:v>19.231540133994155</c:v>
                </c:pt>
                <c:pt idx="1924">
                  <c:v>19.011154588102773</c:v>
                </c:pt>
                <c:pt idx="1925">
                  <c:v>18.843080650356619</c:v>
                </c:pt>
                <c:pt idx="1926">
                  <c:v>18.767697968072888</c:v>
                </c:pt>
                <c:pt idx="1927">
                  <c:v>18.731103508397553</c:v>
                </c:pt>
                <c:pt idx="1928">
                  <c:v>19.022421612311426</c:v>
                </c:pt>
                <c:pt idx="1929">
                  <c:v>19.260980914631055</c:v>
                </c:pt>
                <c:pt idx="1930">
                  <c:v>19.366357248848601</c:v>
                </c:pt>
                <c:pt idx="1931">
                  <c:v>19.511748815262443</c:v>
                </c:pt>
                <c:pt idx="1932">
                  <c:v>19.697039164594639</c:v>
                </c:pt>
                <c:pt idx="1933">
                  <c:v>19.933948587103345</c:v>
                </c:pt>
                <c:pt idx="1934">
                  <c:v>20.1131813956789</c:v>
                </c:pt>
                <c:pt idx="1935">
                  <c:v>20.2667675156105</c:v>
                </c:pt>
                <c:pt idx="1936">
                  <c:v>20.353422228562511</c:v>
                </c:pt>
                <c:pt idx="1937">
                  <c:v>20.36012014074165</c:v>
                </c:pt>
                <c:pt idx="1938">
                  <c:v>20.22404080064636</c:v>
                </c:pt>
                <c:pt idx="1939">
                  <c:v>20.112437376945859</c:v>
                </c:pt>
                <c:pt idx="1940">
                  <c:v>20.184380466493845</c:v>
                </c:pt>
                <c:pt idx="1941">
                  <c:v>20.191490855131082</c:v>
                </c:pt>
                <c:pt idx="1942">
                  <c:v>20.008683709297223</c:v>
                </c:pt>
                <c:pt idx="1943">
                  <c:v>19.960207575129591</c:v>
                </c:pt>
                <c:pt idx="1944">
                  <c:v>19.969388041817584</c:v>
                </c:pt>
                <c:pt idx="1945">
                  <c:v>19.852620956671448</c:v>
                </c:pt>
                <c:pt idx="1946">
                  <c:v>19.751348543746737</c:v>
                </c:pt>
                <c:pt idx="1947">
                  <c:v>19.474876229758493</c:v>
                </c:pt>
                <c:pt idx="1948">
                  <c:v>19.290889233398296</c:v>
                </c:pt>
                <c:pt idx="1949">
                  <c:v>18.967436221336968</c:v>
                </c:pt>
                <c:pt idx="1950">
                  <c:v>18.393787505550819</c:v>
                </c:pt>
                <c:pt idx="1951">
                  <c:v>18.042293835461219</c:v>
                </c:pt>
                <c:pt idx="1952">
                  <c:v>17.990593844573379</c:v>
                </c:pt>
                <c:pt idx="1953">
                  <c:v>17.906233776096183</c:v>
                </c:pt>
                <c:pt idx="1954">
                  <c:v>17.733326224585756</c:v>
                </c:pt>
                <c:pt idx="1955">
                  <c:v>17.38474255268126</c:v>
                </c:pt>
                <c:pt idx="1956">
                  <c:v>17.232729255173691</c:v>
                </c:pt>
                <c:pt idx="1957">
                  <c:v>17.137046466905321</c:v>
                </c:pt>
                <c:pt idx="1958">
                  <c:v>17.115187176188023</c:v>
                </c:pt>
                <c:pt idx="1959">
                  <c:v>16.967662099383045</c:v>
                </c:pt>
                <c:pt idx="1960">
                  <c:v>16.789732650709883</c:v>
                </c:pt>
                <c:pt idx="1961">
                  <c:v>16.60096444223927</c:v>
                </c:pt>
                <c:pt idx="1962">
                  <c:v>16.290386808718083</c:v>
                </c:pt>
                <c:pt idx="1963">
                  <c:v>16.157865893795758</c:v>
                </c:pt>
                <c:pt idx="1964">
                  <c:v>16.157806950482996</c:v>
                </c:pt>
                <c:pt idx="1965">
                  <c:v>16.33918613279144</c:v>
                </c:pt>
                <c:pt idx="1966">
                  <c:v>16.431952647818918</c:v>
                </c:pt>
                <c:pt idx="1967">
                  <c:v>16.361625055394388</c:v>
                </c:pt>
                <c:pt idx="1968">
                  <c:v>16.445408703989564</c:v>
                </c:pt>
                <c:pt idx="1969">
                  <c:v>16.536124575351309</c:v>
                </c:pt>
                <c:pt idx="1970">
                  <c:v>16.476322465656697</c:v>
                </c:pt>
                <c:pt idx="1971">
                  <c:v>16.480801165403719</c:v>
                </c:pt>
                <c:pt idx="1972">
                  <c:v>16.606859435623289</c:v>
                </c:pt>
                <c:pt idx="1973">
                  <c:v>16.608661266571577</c:v>
                </c:pt>
                <c:pt idx="1974">
                  <c:v>16.537449841629268</c:v>
                </c:pt>
                <c:pt idx="1975">
                  <c:v>16.550370181765533</c:v>
                </c:pt>
                <c:pt idx="1976">
                  <c:v>16.497892313352363</c:v>
                </c:pt>
                <c:pt idx="1977">
                  <c:v>16.554417379168669</c:v>
                </c:pt>
                <c:pt idx="1978">
                  <c:v>16.552161373593215</c:v>
                </c:pt>
                <c:pt idx="1979">
                  <c:v>16.547698771474522</c:v>
                </c:pt>
                <c:pt idx="1980">
                  <c:v>16.855447329862088</c:v>
                </c:pt>
                <c:pt idx="1981">
                  <c:v>16.91535083961579</c:v>
                </c:pt>
                <c:pt idx="1982">
                  <c:v>17.023530221865169</c:v>
                </c:pt>
                <c:pt idx="1983">
                  <c:v>17.120921374554349</c:v>
                </c:pt>
                <c:pt idx="1984">
                  <c:v>17.241571446354794</c:v>
                </c:pt>
                <c:pt idx="1985">
                  <c:v>17.56079424885791</c:v>
                </c:pt>
                <c:pt idx="1986">
                  <c:v>17.811386587865698</c:v>
                </c:pt>
                <c:pt idx="1987">
                  <c:v>17.778761064241344</c:v>
                </c:pt>
                <c:pt idx="1988">
                  <c:v>17.920799197261562</c:v>
                </c:pt>
                <c:pt idx="1989">
                  <c:v>17.998996329799059</c:v>
                </c:pt>
                <c:pt idx="1990">
                  <c:v>18.07723577028818</c:v>
                </c:pt>
                <c:pt idx="1991">
                  <c:v>17.983660855571777</c:v>
                </c:pt>
                <c:pt idx="1992">
                  <c:v>17.854059762596723</c:v>
                </c:pt>
                <c:pt idx="1993">
                  <c:v>17.537447918066693</c:v>
                </c:pt>
                <c:pt idx="1994">
                  <c:v>17.320485773493417</c:v>
                </c:pt>
                <c:pt idx="1995">
                  <c:v>17.126365329156872</c:v>
                </c:pt>
                <c:pt idx="1996">
                  <c:v>17.141775111599369</c:v>
                </c:pt>
                <c:pt idx="1997">
                  <c:v>17.21192002008037</c:v>
                </c:pt>
                <c:pt idx="1998">
                  <c:v>17.325133731328847</c:v>
                </c:pt>
                <c:pt idx="1999">
                  <c:v>17.51732117470867</c:v>
                </c:pt>
                <c:pt idx="2000">
                  <c:v>17.704437999478976</c:v>
                </c:pt>
                <c:pt idx="2001">
                  <c:v>18.026864679274386</c:v>
                </c:pt>
                <c:pt idx="2002">
                  <c:v>18.510526718244279</c:v>
                </c:pt>
                <c:pt idx="2003">
                  <c:v>18.768578754595733</c:v>
                </c:pt>
                <c:pt idx="2004">
                  <c:v>18.781057693710238</c:v>
                </c:pt>
                <c:pt idx="2005">
                  <c:v>18.94090346810064</c:v>
                </c:pt>
                <c:pt idx="2006">
                  <c:v>19.19738052397415</c:v>
                </c:pt>
                <c:pt idx="2007">
                  <c:v>19.237555317285569</c:v>
                </c:pt>
                <c:pt idx="2008">
                  <c:v>19.178959105458063</c:v>
                </c:pt>
                <c:pt idx="2009">
                  <c:v>19.214216746445629</c:v>
                </c:pt>
                <c:pt idx="2010">
                  <c:v>19.371906207436215</c:v>
                </c:pt>
                <c:pt idx="2011">
                  <c:v>19.605549845535986</c:v>
                </c:pt>
                <c:pt idx="2012">
                  <c:v>19.891015107430576</c:v>
                </c:pt>
                <c:pt idx="2013">
                  <c:v>19.916338399901079</c:v>
                </c:pt>
                <c:pt idx="2014">
                  <c:v>19.919085832892662</c:v>
                </c:pt>
                <c:pt idx="2015">
                  <c:v>19.906522513111423</c:v>
                </c:pt>
                <c:pt idx="2016">
                  <c:v>19.78552982542897</c:v>
                </c:pt>
                <c:pt idx="2017">
                  <c:v>19.643471708772221</c:v>
                </c:pt>
                <c:pt idx="2018">
                  <c:v>19.454335349704095</c:v>
                </c:pt>
                <c:pt idx="2019">
                  <c:v>19.343799224591521</c:v>
                </c:pt>
                <c:pt idx="2020">
                  <c:v>19.357341997119011</c:v>
                </c:pt>
                <c:pt idx="2021">
                  <c:v>19.505929295653406</c:v>
                </c:pt>
                <c:pt idx="2022">
                  <c:v>19.493364387858588</c:v>
                </c:pt>
                <c:pt idx="2023">
                  <c:v>19.438791309530959</c:v>
                </c:pt>
                <c:pt idx="2024">
                  <c:v>19.432483197423679</c:v>
                </c:pt>
                <c:pt idx="2025">
                  <c:v>19.445663439501356</c:v>
                </c:pt>
                <c:pt idx="2026">
                  <c:v>19.369158683313323</c:v>
                </c:pt>
                <c:pt idx="2027">
                  <c:v>19.439066033111345</c:v>
                </c:pt>
                <c:pt idx="2028">
                  <c:v>19.389815080258639</c:v>
                </c:pt>
                <c:pt idx="2029">
                  <c:v>19.315876063950054</c:v>
                </c:pt>
                <c:pt idx="2030">
                  <c:v>19.205087629517941</c:v>
                </c:pt>
                <c:pt idx="2031">
                  <c:v>19.020125604100468</c:v>
                </c:pt>
                <c:pt idx="2032">
                  <c:v>19.054940452765514</c:v>
                </c:pt>
                <c:pt idx="2033">
                  <c:v>19.221906015877892</c:v>
                </c:pt>
                <c:pt idx="2034">
                  <c:v>19.524593384599676</c:v>
                </c:pt>
                <c:pt idx="2035">
                  <c:v>19.525984550646843</c:v>
                </c:pt>
                <c:pt idx="2036">
                  <c:v>19.211329215671281</c:v>
                </c:pt>
                <c:pt idx="2037">
                  <c:v>18.946204781960763</c:v>
                </c:pt>
                <c:pt idx="2038">
                  <c:v>18.820084694798016</c:v>
                </c:pt>
                <c:pt idx="2039">
                  <c:v>18.793701132251801</c:v>
                </c:pt>
                <c:pt idx="2040">
                  <c:v>18.769726396523886</c:v>
                </c:pt>
                <c:pt idx="2041">
                  <c:v>18.561039020169829</c:v>
                </c:pt>
                <c:pt idx="2042">
                  <c:v>18.355363413361413</c:v>
                </c:pt>
                <c:pt idx="2043">
                  <c:v>18.34041112261712</c:v>
                </c:pt>
                <c:pt idx="2044">
                  <c:v>18.563117639457481</c:v>
                </c:pt>
                <c:pt idx="2045">
                  <c:v>18.69103165685836</c:v>
                </c:pt>
                <c:pt idx="2046">
                  <c:v>18.694791065686346</c:v>
                </c:pt>
                <c:pt idx="2047">
                  <c:v>18.837041234045447</c:v>
                </c:pt>
                <c:pt idx="2048">
                  <c:v>18.866211423966366</c:v>
                </c:pt>
                <c:pt idx="2049">
                  <c:v>18.812917774868406</c:v>
                </c:pt>
                <c:pt idx="2050">
                  <c:v>18.868884775866178</c:v>
                </c:pt>
                <c:pt idx="2051">
                  <c:v>18.970221243176809</c:v>
                </c:pt>
                <c:pt idx="2052">
                  <c:v>19.345537867025378</c:v>
                </c:pt>
                <c:pt idx="2053">
                  <c:v>19.731325930498073</c:v>
                </c:pt>
                <c:pt idx="2054">
                  <c:v>19.747764240385202</c:v>
                </c:pt>
                <c:pt idx="2055">
                  <c:v>19.480394005246211</c:v>
                </c:pt>
                <c:pt idx="2056">
                  <c:v>19.150151330599467</c:v>
                </c:pt>
                <c:pt idx="2057">
                  <c:v>19.035864247568401</c:v>
                </c:pt>
                <c:pt idx="2058">
                  <c:v>18.845387416421396</c:v>
                </c:pt>
                <c:pt idx="2059">
                  <c:v>18.635838653349111</c:v>
                </c:pt>
                <c:pt idx="2060">
                  <c:v>18.496687494493134</c:v>
                </c:pt>
                <c:pt idx="2061">
                  <c:v>18.595188521963351</c:v>
                </c:pt>
                <c:pt idx="2062">
                  <c:v>18.870559683276458</c:v>
                </c:pt>
                <c:pt idx="2063">
                  <c:v>18.967900930763467</c:v>
                </c:pt>
                <c:pt idx="2064">
                  <c:v>18.800764952793312</c:v>
                </c:pt>
                <c:pt idx="2065">
                  <c:v>18.542883507030904</c:v>
                </c:pt>
                <c:pt idx="2066">
                  <c:v>18.359319274498315</c:v>
                </c:pt>
                <c:pt idx="2067">
                  <c:v>18.209178245430238</c:v>
                </c:pt>
                <c:pt idx="2068">
                  <c:v>17.909546384508886</c:v>
                </c:pt>
                <c:pt idx="2069">
                  <c:v>17.549344521791006</c:v>
                </c:pt>
                <c:pt idx="2070">
                  <c:v>17.22397407802319</c:v>
                </c:pt>
                <c:pt idx="2071">
                  <c:v>17.158993908235139</c:v>
                </c:pt>
                <c:pt idx="2072">
                  <c:v>17.18360340971498</c:v>
                </c:pt>
                <c:pt idx="2073">
                  <c:v>17.296022800911008</c:v>
                </c:pt>
                <c:pt idx="2074">
                  <c:v>17.373049921224567</c:v>
                </c:pt>
                <c:pt idx="2075">
                  <c:v>17.508460050029278</c:v>
                </c:pt>
                <c:pt idx="2076">
                  <c:v>17.663954631211435</c:v>
                </c:pt>
                <c:pt idx="2077">
                  <c:v>17.659003070126424</c:v>
                </c:pt>
                <c:pt idx="2078">
                  <c:v>17.587198305707968</c:v>
                </c:pt>
                <c:pt idx="2079">
                  <c:v>17.512111810116359</c:v>
                </c:pt>
                <c:pt idx="2080">
                  <c:v>17.407432519169582</c:v>
                </c:pt>
                <c:pt idx="2081">
                  <c:v>17.263246413474345</c:v>
                </c:pt>
                <c:pt idx="2082">
                  <c:v>17.41573613511693</c:v>
                </c:pt>
                <c:pt idx="2083">
                  <c:v>17.51404655594904</c:v>
                </c:pt>
                <c:pt idx="2084">
                  <c:v>17.658596112810795</c:v>
                </c:pt>
                <c:pt idx="2085">
                  <c:v>17.893376005712227</c:v>
                </c:pt>
                <c:pt idx="2086">
                  <c:v>18.245085667478428</c:v>
                </c:pt>
                <c:pt idx="2087">
                  <c:v>18.44842824782954</c:v>
                </c:pt>
                <c:pt idx="2088">
                  <c:v>18.393780204569644</c:v>
                </c:pt>
                <c:pt idx="2089">
                  <c:v>18.222486459824221</c:v>
                </c:pt>
                <c:pt idx="2090">
                  <c:v>18.094900862479474</c:v>
                </c:pt>
                <c:pt idx="2091">
                  <c:v>17.918387952619199</c:v>
                </c:pt>
                <c:pt idx="2092">
                  <c:v>17.710104668694505</c:v>
                </c:pt>
                <c:pt idx="2093">
                  <c:v>17.515562138993872</c:v>
                </c:pt>
                <c:pt idx="2094">
                  <c:v>17.162302240857326</c:v>
                </c:pt>
                <c:pt idx="2095">
                  <c:v>16.782767775163268</c:v>
                </c:pt>
                <c:pt idx="2096">
                  <c:v>16.516155776676236</c:v>
                </c:pt>
                <c:pt idx="2097">
                  <c:v>16.213298363414768</c:v>
                </c:pt>
                <c:pt idx="2098">
                  <c:v>16.067907592796622</c:v>
                </c:pt>
                <c:pt idx="2099">
                  <c:v>16.147622117283596</c:v>
                </c:pt>
                <c:pt idx="2100">
                  <c:v>16.30204531703648</c:v>
                </c:pt>
                <c:pt idx="2101">
                  <c:v>16.539034268047558</c:v>
                </c:pt>
                <c:pt idx="2102">
                  <c:v>16.834438319999233</c:v>
                </c:pt>
                <c:pt idx="2103">
                  <c:v>17.144064516570971</c:v>
                </c:pt>
                <c:pt idx="2104">
                  <c:v>17.477292567441761</c:v>
                </c:pt>
                <c:pt idx="2105">
                  <c:v>17.735952024526483</c:v>
                </c:pt>
                <c:pt idx="2106">
                  <c:v>17.741674044721819</c:v>
                </c:pt>
                <c:pt idx="2107">
                  <c:v>17.740557581873247</c:v>
                </c:pt>
                <c:pt idx="2108">
                  <c:v>17.747187988790124</c:v>
                </c:pt>
                <c:pt idx="2109">
                  <c:v>17.579211663158418</c:v>
                </c:pt>
                <c:pt idx="2110">
                  <c:v>17.262299543972752</c:v>
                </c:pt>
                <c:pt idx="2111">
                  <c:v>17.015756461068584</c:v>
                </c:pt>
                <c:pt idx="2112">
                  <c:v>17.066935609730955</c:v>
                </c:pt>
                <c:pt idx="2113">
                  <c:v>17.244371313409996</c:v>
                </c:pt>
                <c:pt idx="2114">
                  <c:v>17.217139814048323</c:v>
                </c:pt>
                <c:pt idx="2115">
                  <c:v>17.147865820317616</c:v>
                </c:pt>
                <c:pt idx="2116">
                  <c:v>16.785285828369297</c:v>
                </c:pt>
                <c:pt idx="2117">
                  <c:v>16.378256366626854</c:v>
                </c:pt>
                <c:pt idx="2118">
                  <c:v>16.176858955775639</c:v>
                </c:pt>
                <c:pt idx="2119">
                  <c:v>15.956894941321098</c:v>
                </c:pt>
                <c:pt idx="2120">
                  <c:v>15.737616843295491</c:v>
                </c:pt>
                <c:pt idx="2121">
                  <c:v>15.688947387386712</c:v>
                </c:pt>
                <c:pt idx="2122">
                  <c:v>15.891231311892842</c:v>
                </c:pt>
                <c:pt idx="2123">
                  <c:v>16.279825389095119</c:v>
                </c:pt>
                <c:pt idx="2124">
                  <c:v>16.521606240879365</c:v>
                </c:pt>
                <c:pt idx="2125">
                  <c:v>16.769791650707582</c:v>
                </c:pt>
                <c:pt idx="2126">
                  <c:v>16.951969333696926</c:v>
                </c:pt>
                <c:pt idx="2127">
                  <c:v>17.086257750178007</c:v>
                </c:pt>
                <c:pt idx="2128">
                  <c:v>17.431654377316356</c:v>
                </c:pt>
                <c:pt idx="2129">
                  <c:v>17.759988849646192</c:v>
                </c:pt>
                <c:pt idx="2130">
                  <c:v>17.801530826376045</c:v>
                </c:pt>
                <c:pt idx="2131">
                  <c:v>17.837033543589552</c:v>
                </c:pt>
                <c:pt idx="2132">
                  <c:v>17.932355527964628</c:v>
                </c:pt>
                <c:pt idx="2133">
                  <c:v>18.400505950366099</c:v>
                </c:pt>
                <c:pt idx="2134">
                  <c:v>18.513296408763569</c:v>
                </c:pt>
                <c:pt idx="2135">
                  <c:v>18.438217940726389</c:v>
                </c:pt>
                <c:pt idx="2136">
                  <c:v>18.432874319153651</c:v>
                </c:pt>
                <c:pt idx="2137">
                  <c:v>18.294475403317286</c:v>
                </c:pt>
                <c:pt idx="2138">
                  <c:v>18.094558444648857</c:v>
                </c:pt>
                <c:pt idx="2139">
                  <c:v>17.743314301414895</c:v>
                </c:pt>
                <c:pt idx="2140">
                  <c:v>17.399475954199605</c:v>
                </c:pt>
                <c:pt idx="2141">
                  <c:v>16.985491369097819</c:v>
                </c:pt>
                <c:pt idx="2142">
                  <c:v>16.578954643568519</c:v>
                </c:pt>
                <c:pt idx="2143">
                  <c:v>16.420815800710255</c:v>
                </c:pt>
                <c:pt idx="2144">
                  <c:v>16.480488447286383</c:v>
                </c:pt>
                <c:pt idx="2145">
                  <c:v>16.718977220993057</c:v>
                </c:pt>
                <c:pt idx="2146">
                  <c:v>16.811284193582743</c:v>
                </c:pt>
                <c:pt idx="2147">
                  <c:v>16.85346959087191</c:v>
                </c:pt>
                <c:pt idx="2148">
                  <c:v>16.971146719517556</c:v>
                </c:pt>
                <c:pt idx="2149">
                  <c:v>17.113897663237566</c:v>
                </c:pt>
                <c:pt idx="2150">
                  <c:v>17.124366235285315</c:v>
                </c:pt>
                <c:pt idx="2151">
                  <c:v>17.032704337178274</c:v>
                </c:pt>
                <c:pt idx="2152">
                  <c:v>17.03049927868085</c:v>
                </c:pt>
                <c:pt idx="2153">
                  <c:v>17.015332454497539</c:v>
                </c:pt>
                <c:pt idx="2154">
                  <c:v>17.027191953120479</c:v>
                </c:pt>
                <c:pt idx="2155">
                  <c:v>17.001786347909906</c:v>
                </c:pt>
                <c:pt idx="2156">
                  <c:v>16.829708046667211</c:v>
                </c:pt>
                <c:pt idx="2157">
                  <c:v>16.643964232635877</c:v>
                </c:pt>
                <c:pt idx="2158">
                  <c:v>16.551151532570831</c:v>
                </c:pt>
                <c:pt idx="2159">
                  <c:v>16.489114205623906</c:v>
                </c:pt>
                <c:pt idx="2160">
                  <c:v>16.571953309083419</c:v>
                </c:pt>
                <c:pt idx="2161">
                  <c:v>16.625900254737928</c:v>
                </c:pt>
                <c:pt idx="2162">
                  <c:v>16.516634101436185</c:v>
                </c:pt>
                <c:pt idx="2163">
                  <c:v>16.751219179959591</c:v>
                </c:pt>
                <c:pt idx="2164">
                  <c:v>16.912724097630385</c:v>
                </c:pt>
                <c:pt idx="2165">
                  <c:v>16.926607536642116</c:v>
                </c:pt>
                <c:pt idx="2166">
                  <c:v>16.960810557705177</c:v>
                </c:pt>
                <c:pt idx="2167">
                  <c:v>17.057669664202514</c:v>
                </c:pt>
                <c:pt idx="2168">
                  <c:v>17.240271719697382</c:v>
                </c:pt>
                <c:pt idx="2169">
                  <c:v>17.46449474522235</c:v>
                </c:pt>
                <c:pt idx="2170">
                  <c:v>17.881174290907754</c:v>
                </c:pt>
                <c:pt idx="2171">
                  <c:v>18.210301905268501</c:v>
                </c:pt>
                <c:pt idx="2172">
                  <c:v>18.311732126784026</c:v>
                </c:pt>
                <c:pt idx="2173">
                  <c:v>18.562633107627889</c:v>
                </c:pt>
                <c:pt idx="2174">
                  <c:v>18.693444629410973</c:v>
                </c:pt>
                <c:pt idx="2175">
                  <c:v>18.830550237419569</c:v>
                </c:pt>
                <c:pt idx="2176">
                  <c:v>18.995910917891873</c:v>
                </c:pt>
                <c:pt idx="2177">
                  <c:v>19.10912338953305</c:v>
                </c:pt>
                <c:pt idx="2178">
                  <c:v>19.044842914328434</c:v>
                </c:pt>
                <c:pt idx="2179">
                  <c:v>19.090585844282103</c:v>
                </c:pt>
                <c:pt idx="2180">
                  <c:v>19.26665705827039</c:v>
                </c:pt>
                <c:pt idx="2181">
                  <c:v>19.440036246469184</c:v>
                </c:pt>
                <c:pt idx="2182">
                  <c:v>19.291628388333748</c:v>
                </c:pt>
                <c:pt idx="2183">
                  <c:v>19.113646979988204</c:v>
                </c:pt>
                <c:pt idx="2184">
                  <c:v>18.822944425780022</c:v>
                </c:pt>
                <c:pt idx="2185">
                  <c:v>18.531781025051792</c:v>
                </c:pt>
                <c:pt idx="2186">
                  <c:v>18.336558318963633</c:v>
                </c:pt>
                <c:pt idx="2187">
                  <c:v>18.150949053786171</c:v>
                </c:pt>
                <c:pt idx="2188">
                  <c:v>18.024950157483026</c:v>
                </c:pt>
                <c:pt idx="2189">
                  <c:v>18.053695821333189</c:v>
                </c:pt>
                <c:pt idx="2190">
                  <c:v>18.164092414855844</c:v>
                </c:pt>
                <c:pt idx="2191">
                  <c:v>18.192029648528035</c:v>
                </c:pt>
                <c:pt idx="2192">
                  <c:v>18.024092365319419</c:v>
                </c:pt>
                <c:pt idx="2193">
                  <c:v>17.986190993916608</c:v>
                </c:pt>
                <c:pt idx="2194">
                  <c:v>18.027096322963551</c:v>
                </c:pt>
                <c:pt idx="2195">
                  <c:v>18.119944200042891</c:v>
                </c:pt>
                <c:pt idx="2196">
                  <c:v>18.237622944195273</c:v>
                </c:pt>
                <c:pt idx="2197">
                  <c:v>18.203392763654161</c:v>
                </c:pt>
                <c:pt idx="2198">
                  <c:v>18.090644515965</c:v>
                </c:pt>
                <c:pt idx="2199">
                  <c:v>18.150868578475418</c:v>
                </c:pt>
                <c:pt idx="2200">
                  <c:v>18.097021346199359</c:v>
                </c:pt>
                <c:pt idx="2201">
                  <c:v>17.88238864899624</c:v>
                </c:pt>
                <c:pt idx="2202">
                  <c:v>17.469301195283563</c:v>
                </c:pt>
                <c:pt idx="2203">
                  <c:v>17.251854503136308</c:v>
                </c:pt>
                <c:pt idx="2204">
                  <c:v>17.103679630776544</c:v>
                </c:pt>
                <c:pt idx="2205">
                  <c:v>17.026123753557076</c:v>
                </c:pt>
                <c:pt idx="2206">
                  <c:v>17.088567480894731</c:v>
                </c:pt>
                <c:pt idx="2207">
                  <c:v>16.950400834885677</c:v>
                </c:pt>
                <c:pt idx="2208">
                  <c:v>16.630383989335272</c:v>
                </c:pt>
                <c:pt idx="2209">
                  <c:v>16.274916146243694</c:v>
                </c:pt>
                <c:pt idx="2210">
                  <c:v>16.319328786541266</c:v>
                </c:pt>
                <c:pt idx="2211">
                  <c:v>16.357496068648022</c:v>
                </c:pt>
                <c:pt idx="2212">
                  <c:v>16.332244018534638</c:v>
                </c:pt>
                <c:pt idx="2213">
                  <c:v>16.328395867326098</c:v>
                </c:pt>
                <c:pt idx="2214">
                  <c:v>16.439959726821872</c:v>
                </c:pt>
                <c:pt idx="2215">
                  <c:v>16.367285329208247</c:v>
                </c:pt>
                <c:pt idx="2216">
                  <c:v>16.429746627347544</c:v>
                </c:pt>
                <c:pt idx="2217">
                  <c:v>16.496972914987833</c:v>
                </c:pt>
                <c:pt idx="2218">
                  <c:v>16.700382736225286</c:v>
                </c:pt>
                <c:pt idx="2219">
                  <c:v>16.836700666219375</c:v>
                </c:pt>
                <c:pt idx="2220">
                  <c:v>17.05545267777773</c:v>
                </c:pt>
                <c:pt idx="2221">
                  <c:v>17.137381758402285</c:v>
                </c:pt>
                <c:pt idx="2222">
                  <c:v>17.191584652317353</c:v>
                </c:pt>
                <c:pt idx="2223">
                  <c:v>17.196873566925781</c:v>
                </c:pt>
                <c:pt idx="2224">
                  <c:v>17.056642909890581</c:v>
                </c:pt>
                <c:pt idx="2225">
                  <c:v>17.03074841713169</c:v>
                </c:pt>
                <c:pt idx="2226">
                  <c:v>17.287645470087611</c:v>
                </c:pt>
                <c:pt idx="2227">
                  <c:v>17.475925029741987</c:v>
                </c:pt>
                <c:pt idx="2228">
                  <c:v>17.808954054554984</c:v>
                </c:pt>
                <c:pt idx="2229">
                  <c:v>18.133585254117683</c:v>
                </c:pt>
                <c:pt idx="2230">
                  <c:v>18.333685378933563</c:v>
                </c:pt>
                <c:pt idx="2231">
                  <c:v>18.524794927637664</c:v>
                </c:pt>
                <c:pt idx="2232">
                  <c:v>18.601827311787805</c:v>
                </c:pt>
                <c:pt idx="2233">
                  <c:v>18.534949932833296</c:v>
                </c:pt>
                <c:pt idx="2234">
                  <c:v>18.428327574303534</c:v>
                </c:pt>
                <c:pt idx="2235">
                  <c:v>18.209736294244763</c:v>
                </c:pt>
                <c:pt idx="2236">
                  <c:v>18.102360959853286</c:v>
                </c:pt>
                <c:pt idx="2237">
                  <c:v>17.889721534055397</c:v>
                </c:pt>
                <c:pt idx="2238">
                  <c:v>17.705521228923065</c:v>
                </c:pt>
                <c:pt idx="2239">
                  <c:v>17.586534402948303</c:v>
                </c:pt>
                <c:pt idx="2240">
                  <c:v>17.430314896523917</c:v>
                </c:pt>
                <c:pt idx="2241">
                  <c:v>17.25413358544526</c:v>
                </c:pt>
                <c:pt idx="2242">
                  <c:v>17.282301986232312</c:v>
                </c:pt>
                <c:pt idx="2243">
                  <c:v>17.191618389898814</c:v>
                </c:pt>
                <c:pt idx="2244">
                  <c:v>17.105130500594093</c:v>
                </c:pt>
                <c:pt idx="2245">
                  <c:v>17.011357442955187</c:v>
                </c:pt>
                <c:pt idx="2246">
                  <c:v>17.188263673954971</c:v>
                </c:pt>
                <c:pt idx="2247">
                  <c:v>17.211198235569388</c:v>
                </c:pt>
                <c:pt idx="2248">
                  <c:v>17.069997385169582</c:v>
                </c:pt>
                <c:pt idx="2249">
                  <c:v>17.047769829660677</c:v>
                </c:pt>
                <c:pt idx="2250">
                  <c:v>17.228253800001809</c:v>
                </c:pt>
                <c:pt idx="2251">
                  <c:v>17.585539487644557</c:v>
                </c:pt>
                <c:pt idx="2252">
                  <c:v>17.984294736794091</c:v>
                </c:pt>
                <c:pt idx="2253">
                  <c:v>18.27549448614192</c:v>
                </c:pt>
                <c:pt idx="2254">
                  <c:v>18.434188259557658</c:v>
                </c:pt>
                <c:pt idx="2255">
                  <c:v>18.491502423734111</c:v>
                </c:pt>
                <c:pt idx="2256">
                  <c:v>18.424919728189138</c:v>
                </c:pt>
                <c:pt idx="2257">
                  <c:v>18.435924758300366</c:v>
                </c:pt>
                <c:pt idx="2258">
                  <c:v>18.2398557590741</c:v>
                </c:pt>
                <c:pt idx="2259">
                  <c:v>18.027086869700813</c:v>
                </c:pt>
                <c:pt idx="2260">
                  <c:v>17.734143851476745</c:v>
                </c:pt>
                <c:pt idx="2261">
                  <c:v>17.656482500211972</c:v>
                </c:pt>
                <c:pt idx="2262">
                  <c:v>17.79227196717326</c:v>
                </c:pt>
                <c:pt idx="2263">
                  <c:v>18.037165721633155</c:v>
                </c:pt>
                <c:pt idx="2264">
                  <c:v>18.387798497869241</c:v>
                </c:pt>
                <c:pt idx="2265">
                  <c:v>18.615365153246518</c:v>
                </c:pt>
                <c:pt idx="2266">
                  <c:v>18.72525456864232</c:v>
                </c:pt>
                <c:pt idx="2267">
                  <c:v>18.715606301307115</c:v>
                </c:pt>
                <c:pt idx="2268">
                  <c:v>18.695532945207734</c:v>
                </c:pt>
                <c:pt idx="2269">
                  <c:v>18.593001409836994</c:v>
                </c:pt>
                <c:pt idx="2270">
                  <c:v>18.641037953737658</c:v>
                </c:pt>
                <c:pt idx="2271">
                  <c:v>18.710819259456219</c:v>
                </c:pt>
                <c:pt idx="2272">
                  <c:v>18.558221402645664</c:v>
                </c:pt>
                <c:pt idx="2273">
                  <c:v>18.400920879938418</c:v>
                </c:pt>
                <c:pt idx="2274">
                  <c:v>18.408785003727647</c:v>
                </c:pt>
                <c:pt idx="2275">
                  <c:v>18.382427765673103</c:v>
                </c:pt>
                <c:pt idx="2276">
                  <c:v>18.223564114517124</c:v>
                </c:pt>
                <c:pt idx="2277">
                  <c:v>18.069769698349187</c:v>
                </c:pt>
                <c:pt idx="2278">
                  <c:v>18.030438361137893</c:v>
                </c:pt>
                <c:pt idx="2279">
                  <c:v>18.066674522777326</c:v>
                </c:pt>
                <c:pt idx="2280">
                  <c:v>18.138660960075576</c:v>
                </c:pt>
                <c:pt idx="2281">
                  <c:v>18.034819175931581</c:v>
                </c:pt>
                <c:pt idx="2282">
                  <c:v>17.873068956320807</c:v>
                </c:pt>
                <c:pt idx="2283">
                  <c:v>17.782178003201413</c:v>
                </c:pt>
                <c:pt idx="2284">
                  <c:v>17.764592419391857</c:v>
                </c:pt>
                <c:pt idx="2285">
                  <c:v>17.843489172238801</c:v>
                </c:pt>
                <c:pt idx="2286">
                  <c:v>17.859446881318608</c:v>
                </c:pt>
                <c:pt idx="2287">
                  <c:v>17.785276866975089</c:v>
                </c:pt>
                <c:pt idx="2288">
                  <c:v>17.720586964693279</c:v>
                </c:pt>
                <c:pt idx="2289">
                  <c:v>17.769178067540579</c:v>
                </c:pt>
                <c:pt idx="2290">
                  <c:v>17.958090002249591</c:v>
                </c:pt>
                <c:pt idx="2291">
                  <c:v>18.074439166241252</c:v>
                </c:pt>
                <c:pt idx="2292">
                  <c:v>18.232354661785589</c:v>
                </c:pt>
                <c:pt idx="2293">
                  <c:v>18.262267486150964</c:v>
                </c:pt>
                <c:pt idx="2294">
                  <c:v>18.124491490452215</c:v>
                </c:pt>
                <c:pt idx="2295">
                  <c:v>17.899887826021455</c:v>
                </c:pt>
                <c:pt idx="2296">
                  <c:v>17.567976276487514</c:v>
                </c:pt>
                <c:pt idx="2297">
                  <c:v>17.227269571402839</c:v>
                </c:pt>
                <c:pt idx="2298">
                  <c:v>17.046650653824845</c:v>
                </c:pt>
                <c:pt idx="2299">
                  <c:v>16.989423887292695</c:v>
                </c:pt>
                <c:pt idx="2300">
                  <c:v>16.892043564614994</c:v>
                </c:pt>
                <c:pt idx="2301">
                  <c:v>16.832437371479301</c:v>
                </c:pt>
                <c:pt idx="2302">
                  <c:v>16.776285625729642</c:v>
                </c:pt>
                <c:pt idx="2303">
                  <c:v>16.811899773310447</c:v>
                </c:pt>
                <c:pt idx="2304">
                  <c:v>16.875561156282544</c:v>
                </c:pt>
                <c:pt idx="2305">
                  <c:v>16.959637259034189</c:v>
                </c:pt>
                <c:pt idx="2306">
                  <c:v>17.132977278947653</c:v>
                </c:pt>
                <c:pt idx="2307">
                  <c:v>17.408942463375411</c:v>
                </c:pt>
                <c:pt idx="2308">
                  <c:v>17.581651501659646</c:v>
                </c:pt>
                <c:pt idx="2309">
                  <c:v>17.777792467750409</c:v>
                </c:pt>
                <c:pt idx="2310">
                  <c:v>18.006771980865693</c:v>
                </c:pt>
                <c:pt idx="2311">
                  <c:v>17.94871342596327</c:v>
                </c:pt>
                <c:pt idx="2312">
                  <c:v>17.863711878591143</c:v>
                </c:pt>
                <c:pt idx="2313">
                  <c:v>17.659187698948443</c:v>
                </c:pt>
                <c:pt idx="2314">
                  <c:v>17.416869032355713</c:v>
                </c:pt>
                <c:pt idx="2315">
                  <c:v>17.197219460418665</c:v>
                </c:pt>
                <c:pt idx="2316">
                  <c:v>16.956983910672538</c:v>
                </c:pt>
                <c:pt idx="2317">
                  <c:v>16.875227157627254</c:v>
                </c:pt>
                <c:pt idx="2318">
                  <c:v>16.843896572245256</c:v>
                </c:pt>
                <c:pt idx="2319">
                  <c:v>17.033187382152477</c:v>
                </c:pt>
                <c:pt idx="2320">
                  <c:v>17.204770059721842</c:v>
                </c:pt>
                <c:pt idx="2321">
                  <c:v>17.357274264618038</c:v>
                </c:pt>
                <c:pt idx="2322">
                  <c:v>17.429657658708305</c:v>
                </c:pt>
                <c:pt idx="2323">
                  <c:v>17.35032778896101</c:v>
                </c:pt>
                <c:pt idx="2324">
                  <c:v>17.357174190669671</c:v>
                </c:pt>
                <c:pt idx="2325">
                  <c:v>17.387409669225104</c:v>
                </c:pt>
                <c:pt idx="2326">
                  <c:v>17.335198679182913</c:v>
                </c:pt>
                <c:pt idx="2327">
                  <c:v>17.308769739114481</c:v>
                </c:pt>
                <c:pt idx="2328">
                  <c:v>17.365478136038426</c:v>
                </c:pt>
                <c:pt idx="2329">
                  <c:v>17.399822350790377</c:v>
                </c:pt>
                <c:pt idx="2330">
                  <c:v>17.619373961083422</c:v>
                </c:pt>
                <c:pt idx="2331">
                  <c:v>17.900883994742724</c:v>
                </c:pt>
                <c:pt idx="2332">
                  <c:v>17.955758940969758</c:v>
                </c:pt>
                <c:pt idx="2333">
                  <c:v>17.986648634108942</c:v>
                </c:pt>
                <c:pt idx="2334">
                  <c:v>18.030965728758694</c:v>
                </c:pt>
                <c:pt idx="2335">
                  <c:v>18.067651227482123</c:v>
                </c:pt>
                <c:pt idx="2336">
                  <c:v>18.001385970583268</c:v>
                </c:pt>
                <c:pt idx="2337">
                  <c:v>17.857743039242919</c:v>
                </c:pt>
                <c:pt idx="2338">
                  <c:v>17.623821650908685</c:v>
                </c:pt>
                <c:pt idx="2339">
                  <c:v>17.508313382647884</c:v>
                </c:pt>
                <c:pt idx="2340">
                  <c:v>17.456446907099451</c:v>
                </c:pt>
                <c:pt idx="2341">
                  <c:v>17.239410387324806</c:v>
                </c:pt>
                <c:pt idx="2342">
                  <c:v>17.249680508616411</c:v>
                </c:pt>
                <c:pt idx="2343">
                  <c:v>17.335535050872569</c:v>
                </c:pt>
                <c:pt idx="2344">
                  <c:v>17.258908231681929</c:v>
                </c:pt>
                <c:pt idx="2345">
                  <c:v>17.248487284673566</c:v>
                </c:pt>
                <c:pt idx="2346">
                  <c:v>17.218888462006852</c:v>
                </c:pt>
                <c:pt idx="2347">
                  <c:v>17.162365399623933</c:v>
                </c:pt>
                <c:pt idx="2348">
                  <c:v>16.910896081572091</c:v>
                </c:pt>
                <c:pt idx="2349">
                  <c:v>16.645785018111141</c:v>
                </c:pt>
                <c:pt idx="2350">
                  <c:v>16.508711271914077</c:v>
                </c:pt>
                <c:pt idx="2351">
                  <c:v>16.281629337351227</c:v>
                </c:pt>
                <c:pt idx="2352">
                  <c:v>16.164983987975891</c:v>
                </c:pt>
                <c:pt idx="2353">
                  <c:v>16.120066994364162</c:v>
                </c:pt>
                <c:pt idx="2354">
                  <c:v>16.059130671257606</c:v>
                </c:pt>
                <c:pt idx="2355">
                  <c:v>16.037630751547873</c:v>
                </c:pt>
                <c:pt idx="2356">
                  <c:v>15.975458043599778</c:v>
                </c:pt>
                <c:pt idx="2357">
                  <c:v>16.027559319610759</c:v>
                </c:pt>
                <c:pt idx="2358">
                  <c:v>16.270364075761528</c:v>
                </c:pt>
                <c:pt idx="2359">
                  <c:v>16.651301313470196</c:v>
                </c:pt>
                <c:pt idx="2360">
                  <c:v>16.865584270158841</c:v>
                </c:pt>
                <c:pt idx="2361">
                  <c:v>16.90211888858321</c:v>
                </c:pt>
                <c:pt idx="2362">
                  <c:v>16.843633263483294</c:v>
                </c:pt>
                <c:pt idx="2363">
                  <c:v>16.654607631500685</c:v>
                </c:pt>
                <c:pt idx="2364">
                  <c:v>16.602737671274433</c:v>
                </c:pt>
                <c:pt idx="2365">
                  <c:v>16.300144236929732</c:v>
                </c:pt>
                <c:pt idx="2366">
                  <c:v>16.021874489431337</c:v>
                </c:pt>
                <c:pt idx="2367">
                  <c:v>15.845380499806572</c:v>
                </c:pt>
                <c:pt idx="2368">
                  <c:v>15.721887643184132</c:v>
                </c:pt>
                <c:pt idx="2369">
                  <c:v>15.765568744635644</c:v>
                </c:pt>
                <c:pt idx="2370">
                  <c:v>16.058259182327745</c:v>
                </c:pt>
                <c:pt idx="2371">
                  <c:v>16.135084146975661</c:v>
                </c:pt>
                <c:pt idx="2372">
                  <c:v>16.25937555980315</c:v>
                </c:pt>
                <c:pt idx="2373">
                  <c:v>16.502563090861997</c:v>
                </c:pt>
                <c:pt idx="2374">
                  <c:v>16.982102221158289</c:v>
                </c:pt>
                <c:pt idx="2375">
                  <c:v>17.128298611744121</c:v>
                </c:pt>
                <c:pt idx="2376">
                  <c:v>17.299512188728698</c:v>
                </c:pt>
                <c:pt idx="2377">
                  <c:v>17.423028442505981</c:v>
                </c:pt>
                <c:pt idx="2378">
                  <c:v>17.587932017747676</c:v>
                </c:pt>
                <c:pt idx="2379">
                  <c:v>17.786589556668943</c:v>
                </c:pt>
                <c:pt idx="2380">
                  <c:v>17.898878955108671</c:v>
                </c:pt>
                <c:pt idx="2381">
                  <c:v>18.083680652620409</c:v>
                </c:pt>
                <c:pt idx="2382">
                  <c:v>18.254207145235156</c:v>
                </c:pt>
                <c:pt idx="2383">
                  <c:v>18.29455464402508</c:v>
                </c:pt>
                <c:pt idx="2384">
                  <c:v>18.140476137816801</c:v>
                </c:pt>
                <c:pt idx="2385">
                  <c:v>17.927581409893936</c:v>
                </c:pt>
                <c:pt idx="2386">
                  <c:v>17.900544039914308</c:v>
                </c:pt>
                <c:pt idx="2387">
                  <c:v>17.941388776979153</c:v>
                </c:pt>
                <c:pt idx="2388">
                  <c:v>17.866768132603461</c:v>
                </c:pt>
                <c:pt idx="2389">
                  <c:v>17.787382607372411</c:v>
                </c:pt>
                <c:pt idx="2390">
                  <c:v>17.584313838031619</c:v>
                </c:pt>
                <c:pt idx="2391">
                  <c:v>17.278521053100047</c:v>
                </c:pt>
                <c:pt idx="2392">
                  <c:v>17.100761727378359</c:v>
                </c:pt>
                <c:pt idx="2393">
                  <c:v>16.972815008016344</c:v>
                </c:pt>
                <c:pt idx="2394">
                  <c:v>16.74581222999235</c:v>
                </c:pt>
                <c:pt idx="2395">
                  <c:v>16.379148131045188</c:v>
                </c:pt>
                <c:pt idx="2396">
                  <c:v>16.278036089725493</c:v>
                </c:pt>
                <c:pt idx="2397">
                  <c:v>16.307694985312637</c:v>
                </c:pt>
                <c:pt idx="2398">
                  <c:v>16.177922413870899</c:v>
                </c:pt>
                <c:pt idx="2399">
                  <c:v>16.068858784292068</c:v>
                </c:pt>
                <c:pt idx="2400">
                  <c:v>15.951847834328598</c:v>
                </c:pt>
                <c:pt idx="2401">
                  <c:v>15.78369444475064</c:v>
                </c:pt>
                <c:pt idx="2402">
                  <c:v>15.756691859157401</c:v>
                </c:pt>
                <c:pt idx="2403">
                  <c:v>15.680039803848306</c:v>
                </c:pt>
                <c:pt idx="2404">
                  <c:v>15.621190433049955</c:v>
                </c:pt>
                <c:pt idx="2405">
                  <c:v>15.508566034000484</c:v>
                </c:pt>
                <c:pt idx="2406">
                  <c:v>15.591703033102961</c:v>
                </c:pt>
                <c:pt idx="2407">
                  <c:v>15.730551583656633</c:v>
                </c:pt>
                <c:pt idx="2408">
                  <c:v>15.836331016971666</c:v>
                </c:pt>
                <c:pt idx="2409">
                  <c:v>15.915812517535333</c:v>
                </c:pt>
                <c:pt idx="2410">
                  <c:v>16.227912907829605</c:v>
                </c:pt>
                <c:pt idx="2411">
                  <c:v>16.379263146616857</c:v>
                </c:pt>
                <c:pt idx="2412">
                  <c:v>16.641468449597312</c:v>
                </c:pt>
                <c:pt idx="2413">
                  <c:v>16.868716605250768</c:v>
                </c:pt>
                <c:pt idx="2414">
                  <c:v>17.08977111777407</c:v>
                </c:pt>
                <c:pt idx="2415">
                  <c:v>17.182224488173951</c:v>
                </c:pt>
                <c:pt idx="2416">
                  <c:v>17.28437847877294</c:v>
                </c:pt>
                <c:pt idx="2417">
                  <c:v>17.333890511103718</c:v>
                </c:pt>
                <c:pt idx="2418">
                  <c:v>17.380871019078171</c:v>
                </c:pt>
                <c:pt idx="2419">
                  <c:v>17.402516753253717</c:v>
                </c:pt>
                <c:pt idx="2420">
                  <c:v>17.537736779760898</c:v>
                </c:pt>
                <c:pt idx="2421">
                  <c:v>17.575886156101973</c:v>
                </c:pt>
                <c:pt idx="2422">
                  <c:v>17.445921241559649</c:v>
                </c:pt>
                <c:pt idx="2423">
                  <c:v>17.273410350186793</c:v>
                </c:pt>
                <c:pt idx="2424">
                  <c:v>17.191456418204638</c:v>
                </c:pt>
                <c:pt idx="2425">
                  <c:v>17.215832931408993</c:v>
                </c:pt>
                <c:pt idx="2426">
                  <c:v>17.260780878781755</c:v>
                </c:pt>
                <c:pt idx="2427">
                  <c:v>17.186746034701496</c:v>
                </c:pt>
                <c:pt idx="2428">
                  <c:v>17.107460467310702</c:v>
                </c:pt>
                <c:pt idx="2429">
                  <c:v>16.970490196325933</c:v>
                </c:pt>
                <c:pt idx="2430">
                  <c:v>16.776869650465809</c:v>
                </c:pt>
                <c:pt idx="2431">
                  <c:v>16.775022944773166</c:v>
                </c:pt>
                <c:pt idx="2432">
                  <c:v>16.678170814342486</c:v>
                </c:pt>
                <c:pt idx="2433">
                  <c:v>16.52059074229798</c:v>
                </c:pt>
                <c:pt idx="2434">
                  <c:v>16.370976428971691</c:v>
                </c:pt>
                <c:pt idx="2435">
                  <c:v>16.330099314707834</c:v>
                </c:pt>
                <c:pt idx="2436">
                  <c:v>16.205027149129577</c:v>
                </c:pt>
                <c:pt idx="2437">
                  <c:v>16.461251505917843</c:v>
                </c:pt>
                <c:pt idx="2438">
                  <c:v>16.684681630986969</c:v>
                </c:pt>
                <c:pt idx="2439">
                  <c:v>16.823828827307633</c:v>
                </c:pt>
                <c:pt idx="2440">
                  <c:v>16.994378059200997</c:v>
                </c:pt>
                <c:pt idx="2441">
                  <c:v>17.367550689108842</c:v>
                </c:pt>
                <c:pt idx="2442">
                  <c:v>17.723750637172724</c:v>
                </c:pt>
                <c:pt idx="2443">
                  <c:v>17.873865232817764</c:v>
                </c:pt>
                <c:pt idx="2444">
                  <c:v>17.956298156115555</c:v>
                </c:pt>
                <c:pt idx="2445">
                  <c:v>17.784530249404643</c:v>
                </c:pt>
                <c:pt idx="2446">
                  <c:v>17.589007623059132</c:v>
                </c:pt>
                <c:pt idx="2447">
                  <c:v>17.470009359165491</c:v>
                </c:pt>
                <c:pt idx="2448">
                  <c:v>17.486563794718812</c:v>
                </c:pt>
                <c:pt idx="2449">
                  <c:v>17.550128874301866</c:v>
                </c:pt>
                <c:pt idx="2450">
                  <c:v>17.593755340903819</c:v>
                </c:pt>
                <c:pt idx="2451">
                  <c:v>17.682866670255937</c:v>
                </c:pt>
                <c:pt idx="2452">
                  <c:v>17.57316981948777</c:v>
                </c:pt>
                <c:pt idx="2453">
                  <c:v>17.33378385281291</c:v>
                </c:pt>
                <c:pt idx="2454">
                  <c:v>17.1214225944688</c:v>
                </c:pt>
                <c:pt idx="2455">
                  <c:v>16.880750587451157</c:v>
                </c:pt>
                <c:pt idx="2456">
                  <c:v>16.506344782953605</c:v>
                </c:pt>
                <c:pt idx="2457">
                  <c:v>16.350534542470445</c:v>
                </c:pt>
                <c:pt idx="2458">
                  <c:v>16.331069672287025</c:v>
                </c:pt>
                <c:pt idx="2459">
                  <c:v>16.530607730445151</c:v>
                </c:pt>
                <c:pt idx="2460">
                  <c:v>16.94624755721966</c:v>
                </c:pt>
                <c:pt idx="2461">
                  <c:v>17.172417049090019</c:v>
                </c:pt>
                <c:pt idx="2462">
                  <c:v>17.328837317394001</c:v>
                </c:pt>
                <c:pt idx="2463">
                  <c:v>17.370858468258461</c:v>
                </c:pt>
                <c:pt idx="2464">
                  <c:v>17.301083504689192</c:v>
                </c:pt>
                <c:pt idx="2465">
                  <c:v>17.286062499416424</c:v>
                </c:pt>
                <c:pt idx="2466">
                  <c:v>17.297270354946264</c:v>
                </c:pt>
                <c:pt idx="2467">
                  <c:v>17.468943422530607</c:v>
                </c:pt>
                <c:pt idx="2468">
                  <c:v>17.645528200405639</c:v>
                </c:pt>
                <c:pt idx="2469">
                  <c:v>17.978261864650413</c:v>
                </c:pt>
                <c:pt idx="2470">
                  <c:v>18.347531879635746</c:v>
                </c:pt>
                <c:pt idx="2471">
                  <c:v>18.569539093311963</c:v>
                </c:pt>
                <c:pt idx="2472">
                  <c:v>18.387770717616135</c:v>
                </c:pt>
                <c:pt idx="2473">
                  <c:v>18.267457788296639</c:v>
                </c:pt>
                <c:pt idx="2474">
                  <c:v>17.947749070256155</c:v>
                </c:pt>
                <c:pt idx="2475">
                  <c:v>17.431808172819245</c:v>
                </c:pt>
                <c:pt idx="2476">
                  <c:v>16.883028485981729</c:v>
                </c:pt>
                <c:pt idx="2477">
                  <c:v>16.388821099018781</c:v>
                </c:pt>
                <c:pt idx="2478">
                  <c:v>16.166702309966258</c:v>
                </c:pt>
                <c:pt idx="2479">
                  <c:v>16.003340010484369</c:v>
                </c:pt>
                <c:pt idx="2480">
                  <c:v>15.950032144983783</c:v>
                </c:pt>
                <c:pt idx="2481">
                  <c:v>15.894552206338513</c:v>
                </c:pt>
                <c:pt idx="2482">
                  <c:v>15.771706427988924</c:v>
                </c:pt>
                <c:pt idx="2483">
                  <c:v>15.584243331159572</c:v>
                </c:pt>
                <c:pt idx="2484">
                  <c:v>15.403560279877256</c:v>
                </c:pt>
                <c:pt idx="2485">
                  <c:v>15.292870203957815</c:v>
                </c:pt>
                <c:pt idx="2486">
                  <c:v>15.169626388753562</c:v>
                </c:pt>
                <c:pt idx="2487">
                  <c:v>14.892330965493347</c:v>
                </c:pt>
                <c:pt idx="2488">
                  <c:v>14.846427265130172</c:v>
                </c:pt>
                <c:pt idx="2489">
                  <c:v>14.8961902552754</c:v>
                </c:pt>
                <c:pt idx="2490">
                  <c:v>14.991213930926579</c:v>
                </c:pt>
                <c:pt idx="2491">
                  <c:v>14.909247470732623</c:v>
                </c:pt>
                <c:pt idx="2492">
                  <c:v>14.70342685956405</c:v>
                </c:pt>
                <c:pt idx="2493">
                  <c:v>14.617341605945629</c:v>
                </c:pt>
                <c:pt idx="2494">
                  <c:v>14.525330791270619</c:v>
                </c:pt>
                <c:pt idx="2495">
                  <c:v>14.537840397981066</c:v>
                </c:pt>
                <c:pt idx="2496">
                  <c:v>14.472522101072546</c:v>
                </c:pt>
                <c:pt idx="2497">
                  <c:v>14.474409066825029</c:v>
                </c:pt>
                <c:pt idx="2498">
                  <c:v>14.468157497778769</c:v>
                </c:pt>
                <c:pt idx="2499">
                  <c:v>14.487468867591874</c:v>
                </c:pt>
                <c:pt idx="2500">
                  <c:v>14.582461352987879</c:v>
                </c:pt>
                <c:pt idx="2501">
                  <c:v>14.579721962990936</c:v>
                </c:pt>
                <c:pt idx="2502">
                  <c:v>14.510170137284224</c:v>
                </c:pt>
                <c:pt idx="2503">
                  <c:v>14.551077510546225</c:v>
                </c:pt>
                <c:pt idx="2504">
                  <c:v>14.697514803623099</c:v>
                </c:pt>
                <c:pt idx="2505">
                  <c:v>15.036406882772082</c:v>
                </c:pt>
                <c:pt idx="2506">
                  <c:v>15.197858699282124</c:v>
                </c:pt>
                <c:pt idx="2507">
                  <c:v>15.421199402614615</c:v>
                </c:pt>
                <c:pt idx="2508">
                  <c:v>15.535149549385032</c:v>
                </c:pt>
                <c:pt idx="2509">
                  <c:v>15.558285535478042</c:v>
                </c:pt>
                <c:pt idx="2510">
                  <c:v>15.556823912346001</c:v>
                </c:pt>
                <c:pt idx="2511">
                  <c:v>15.563167976229114</c:v>
                </c:pt>
                <c:pt idx="2512">
                  <c:v>15.676763016011733</c:v>
                </c:pt>
                <c:pt idx="2513">
                  <c:v>15.855009083305269</c:v>
                </c:pt>
                <c:pt idx="2514">
                  <c:v>15.847240070336523</c:v>
                </c:pt>
                <c:pt idx="2515">
                  <c:v>15.865076544970123</c:v>
                </c:pt>
                <c:pt idx="2516">
                  <c:v>15.900390183376201</c:v>
                </c:pt>
                <c:pt idx="2517">
                  <c:v>15.925231241239862</c:v>
                </c:pt>
                <c:pt idx="2518">
                  <c:v>15.926700984004114</c:v>
                </c:pt>
                <c:pt idx="2519">
                  <c:v>15.802019615783456</c:v>
                </c:pt>
                <c:pt idx="2520">
                  <c:v>15.765657075631717</c:v>
                </c:pt>
                <c:pt idx="2521">
                  <c:v>15.871171138169885</c:v>
                </c:pt>
                <c:pt idx="2522">
                  <c:v>15.988714482630934</c:v>
                </c:pt>
                <c:pt idx="2523">
                  <c:v>15.917670949082158</c:v>
                </c:pt>
                <c:pt idx="2524">
                  <c:v>15.871245068015147</c:v>
                </c:pt>
                <c:pt idx="2525">
                  <c:v>15.829307967178629</c:v>
                </c:pt>
                <c:pt idx="2526">
                  <c:v>16.088165341539803</c:v>
                </c:pt>
                <c:pt idx="2527">
                  <c:v>16.456987112713527</c:v>
                </c:pt>
                <c:pt idx="2528">
                  <c:v>16.630267353757606</c:v>
                </c:pt>
                <c:pt idx="2529">
                  <c:v>16.714922680582649</c:v>
                </c:pt>
                <c:pt idx="2530">
                  <c:v>16.644759261543907</c:v>
                </c:pt>
                <c:pt idx="2531">
                  <c:v>16.797523032208346</c:v>
                </c:pt>
                <c:pt idx="2532">
                  <c:v>16.92208276396736</c:v>
                </c:pt>
                <c:pt idx="2533">
                  <c:v>16.749756774059911</c:v>
                </c:pt>
                <c:pt idx="2534">
                  <c:v>16.502294055462809</c:v>
                </c:pt>
                <c:pt idx="2535">
                  <c:v>16.197532534112906</c:v>
                </c:pt>
                <c:pt idx="2536">
                  <c:v>15.877988434887738</c:v>
                </c:pt>
                <c:pt idx="2537">
                  <c:v>15.582772520172835</c:v>
                </c:pt>
                <c:pt idx="2538">
                  <c:v>15.419912400267656</c:v>
                </c:pt>
                <c:pt idx="2539">
                  <c:v>15.239455964426227</c:v>
                </c:pt>
                <c:pt idx="2540">
                  <c:v>15.187499461940188</c:v>
                </c:pt>
                <c:pt idx="2541">
                  <c:v>15.126889406095037</c:v>
                </c:pt>
                <c:pt idx="2542">
                  <c:v>14.827084308897174</c:v>
                </c:pt>
                <c:pt idx="2543">
                  <c:v>14.446617796542585</c:v>
                </c:pt>
                <c:pt idx="2544">
                  <c:v>14.288395808135649</c:v>
                </c:pt>
                <c:pt idx="2545">
                  <c:v>14.336910680577306</c:v>
                </c:pt>
                <c:pt idx="2546">
                  <c:v>14.486890921646465</c:v>
                </c:pt>
                <c:pt idx="2547">
                  <c:v>14.464657663024191</c:v>
                </c:pt>
                <c:pt idx="2548">
                  <c:v>14.457427067662573</c:v>
                </c:pt>
                <c:pt idx="2549">
                  <c:v>14.381719743072964</c:v>
                </c:pt>
                <c:pt idx="2550">
                  <c:v>14.336605698971134</c:v>
                </c:pt>
                <c:pt idx="2551">
                  <c:v>14.393386224945592</c:v>
                </c:pt>
                <c:pt idx="2552">
                  <c:v>14.302878281393388</c:v>
                </c:pt>
                <c:pt idx="2553">
                  <c:v>14.396384741819809</c:v>
                </c:pt>
                <c:pt idx="2554">
                  <c:v>14.62496865024071</c:v>
                </c:pt>
                <c:pt idx="2555">
                  <c:v>14.790745150119925</c:v>
                </c:pt>
                <c:pt idx="2556">
                  <c:v>14.993701996273062</c:v>
                </c:pt>
                <c:pt idx="2557">
                  <c:v>15.063497207841827</c:v>
                </c:pt>
                <c:pt idx="2558">
                  <c:v>15.136093984151969</c:v>
                </c:pt>
                <c:pt idx="2559">
                  <c:v>15.107195561091544</c:v>
                </c:pt>
                <c:pt idx="2560">
                  <c:v>15.103800473077708</c:v>
                </c:pt>
                <c:pt idx="2561">
                  <c:v>14.816133630214413</c:v>
                </c:pt>
                <c:pt idx="2562">
                  <c:v>14.515927461041422</c:v>
                </c:pt>
                <c:pt idx="2563">
                  <c:v>14.378015507239239</c:v>
                </c:pt>
                <c:pt idx="2564">
                  <c:v>14.43809637921011</c:v>
                </c:pt>
                <c:pt idx="2565">
                  <c:v>14.514539188235789</c:v>
                </c:pt>
                <c:pt idx="2566">
                  <c:v>14.642712075909539</c:v>
                </c:pt>
                <c:pt idx="2567">
                  <c:v>14.685783836207566</c:v>
                </c:pt>
                <c:pt idx="2568">
                  <c:v>14.666033923943303</c:v>
                </c:pt>
                <c:pt idx="2569">
                  <c:v>14.548016859864713</c:v>
                </c:pt>
                <c:pt idx="2570">
                  <c:v>14.628408488079042</c:v>
                </c:pt>
                <c:pt idx="2571">
                  <c:v>14.895576858132594</c:v>
                </c:pt>
                <c:pt idx="2572">
                  <c:v>15.018768296442397</c:v>
                </c:pt>
                <c:pt idx="2573">
                  <c:v>15.016127726400716</c:v>
                </c:pt>
                <c:pt idx="2574">
                  <c:v>14.849586320243658</c:v>
                </c:pt>
                <c:pt idx="2575">
                  <c:v>14.815083741682821</c:v>
                </c:pt>
                <c:pt idx="2576">
                  <c:v>14.883388265438798</c:v>
                </c:pt>
                <c:pt idx="2577">
                  <c:v>15.066303711991077</c:v>
                </c:pt>
                <c:pt idx="2578">
                  <c:v>15.192150580587031</c:v>
                </c:pt>
                <c:pt idx="2579">
                  <c:v>15.133817874945175</c:v>
                </c:pt>
                <c:pt idx="2580">
                  <c:v>15.077911534529417</c:v>
                </c:pt>
                <c:pt idx="2581">
                  <c:v>15.175803754850561</c:v>
                </c:pt>
                <c:pt idx="2582">
                  <c:v>15.197094335759564</c:v>
                </c:pt>
                <c:pt idx="2583">
                  <c:v>14.925858001837442</c:v>
                </c:pt>
                <c:pt idx="2584">
                  <c:v>14.871287117536058</c:v>
                </c:pt>
                <c:pt idx="2585">
                  <c:v>15.205054516104118</c:v>
                </c:pt>
                <c:pt idx="2586">
                  <c:v>15.367363198517831</c:v>
                </c:pt>
                <c:pt idx="2587">
                  <c:v>15.373270908911984</c:v>
                </c:pt>
                <c:pt idx="2588">
                  <c:v>15.388584054515682</c:v>
                </c:pt>
                <c:pt idx="2589">
                  <c:v>15.396533111879274</c:v>
                </c:pt>
                <c:pt idx="2590">
                  <c:v>15.371100387787045</c:v>
                </c:pt>
                <c:pt idx="2591">
                  <c:v>15.149699851027364</c:v>
                </c:pt>
                <c:pt idx="2592">
                  <c:v>15.074750006100363</c:v>
                </c:pt>
                <c:pt idx="2593">
                  <c:v>14.948345752397612</c:v>
                </c:pt>
                <c:pt idx="2594">
                  <c:v>14.798033366792721</c:v>
                </c:pt>
                <c:pt idx="2595">
                  <c:v>14.649497349861774</c:v>
                </c:pt>
                <c:pt idx="2596">
                  <c:v>14.471389091281136</c:v>
                </c:pt>
                <c:pt idx="2597">
                  <c:v>14.452248203445786</c:v>
                </c:pt>
                <c:pt idx="2598">
                  <c:v>14.348121219803661</c:v>
                </c:pt>
                <c:pt idx="2599">
                  <c:v>14.268707390848418</c:v>
                </c:pt>
                <c:pt idx="2600">
                  <c:v>14.13333196687366</c:v>
                </c:pt>
                <c:pt idx="2601">
                  <c:v>14.056098125882976</c:v>
                </c:pt>
                <c:pt idx="2602">
                  <c:v>14.105422602341736</c:v>
                </c:pt>
                <c:pt idx="2603">
                  <c:v>14.141465677978845</c:v>
                </c:pt>
                <c:pt idx="2604">
                  <c:v>14.142967039978807</c:v>
                </c:pt>
                <c:pt idx="2605">
                  <c:v>14.155487165421734</c:v>
                </c:pt>
                <c:pt idx="2606">
                  <c:v>14.277470571342604</c:v>
                </c:pt>
                <c:pt idx="2607">
                  <c:v>14.350422264423598</c:v>
                </c:pt>
                <c:pt idx="2608">
                  <c:v>14.58714655875</c:v>
                </c:pt>
                <c:pt idx="2609">
                  <c:v>14.807061858271911</c:v>
                </c:pt>
                <c:pt idx="2610">
                  <c:v>14.894136308997968</c:v>
                </c:pt>
                <c:pt idx="2611">
                  <c:v>14.842318627663831</c:v>
                </c:pt>
                <c:pt idx="2612">
                  <c:v>14.767865281765236</c:v>
                </c:pt>
                <c:pt idx="2613">
                  <c:v>15.002685334179674</c:v>
                </c:pt>
                <c:pt idx="2614">
                  <c:v>15.339381923924474</c:v>
                </c:pt>
                <c:pt idx="2615">
                  <c:v>15.506751369552575</c:v>
                </c:pt>
                <c:pt idx="2616">
                  <c:v>15.501473788422309</c:v>
                </c:pt>
                <c:pt idx="2617">
                  <c:v>15.471134976897485</c:v>
                </c:pt>
                <c:pt idx="2618">
                  <c:v>15.615253753035654</c:v>
                </c:pt>
                <c:pt idx="2619">
                  <c:v>15.794000807203123</c:v>
                </c:pt>
                <c:pt idx="2620">
                  <c:v>15.669075368862373</c:v>
                </c:pt>
                <c:pt idx="2621">
                  <c:v>15.531017183136214</c:v>
                </c:pt>
                <c:pt idx="2622">
                  <c:v>15.645254371065501</c:v>
                </c:pt>
                <c:pt idx="2623">
                  <c:v>15.823844173549483</c:v>
                </c:pt>
                <c:pt idx="2624">
                  <c:v>15.920769953569526</c:v>
                </c:pt>
                <c:pt idx="2625">
                  <c:v>16.169727577993704</c:v>
                </c:pt>
                <c:pt idx="2626">
                  <c:v>16.218129034281059</c:v>
                </c:pt>
                <c:pt idx="2627">
                  <c:v>16.460257844808641</c:v>
                </c:pt>
                <c:pt idx="2628">
                  <c:v>16.547784893241733</c:v>
                </c:pt>
                <c:pt idx="2629">
                  <c:v>16.655493691637606</c:v>
                </c:pt>
                <c:pt idx="2630">
                  <c:v>16.411765616539945</c:v>
                </c:pt>
                <c:pt idx="2631">
                  <c:v>16.226941870512103</c:v>
                </c:pt>
                <c:pt idx="2632">
                  <c:v>16.123340663427559</c:v>
                </c:pt>
                <c:pt idx="2633">
                  <c:v>16.060325231194433</c:v>
                </c:pt>
                <c:pt idx="2634">
                  <c:v>16.098891379305229</c:v>
                </c:pt>
                <c:pt idx="2635">
                  <c:v>16.009251949184531</c:v>
                </c:pt>
                <c:pt idx="2636">
                  <c:v>15.881811579982111</c:v>
                </c:pt>
                <c:pt idx="2637">
                  <c:v>15.960797354351506</c:v>
                </c:pt>
                <c:pt idx="2638">
                  <c:v>16.217501324718572</c:v>
                </c:pt>
                <c:pt idx="2639">
                  <c:v>16.528741916291459</c:v>
                </c:pt>
                <c:pt idx="2640">
                  <c:v>16.835626297098237</c:v>
                </c:pt>
                <c:pt idx="2641">
                  <c:v>17.083445523701798</c:v>
                </c:pt>
                <c:pt idx="2642">
                  <c:v>17.276618424833419</c:v>
                </c:pt>
                <c:pt idx="2643">
                  <c:v>17.334904015018008</c:v>
                </c:pt>
                <c:pt idx="2644">
                  <c:v>17.644425524980385</c:v>
                </c:pt>
                <c:pt idx="2645">
                  <c:v>17.778787507586273</c:v>
                </c:pt>
                <c:pt idx="2646">
                  <c:v>17.696084457533416</c:v>
                </c:pt>
                <c:pt idx="2647">
                  <c:v>17.457723860530781</c:v>
                </c:pt>
                <c:pt idx="2648">
                  <c:v>17.312191359242942</c:v>
                </c:pt>
                <c:pt idx="2649">
                  <c:v>17.234106901003496</c:v>
                </c:pt>
                <c:pt idx="2650">
                  <c:v>17.425788665890256</c:v>
                </c:pt>
                <c:pt idx="2651">
                  <c:v>17.695278092333101</c:v>
                </c:pt>
                <c:pt idx="2652">
                  <c:v>18.045789930007995</c:v>
                </c:pt>
                <c:pt idx="2653">
                  <c:v>18.320359438084662</c:v>
                </c:pt>
                <c:pt idx="2654">
                  <c:v>18.391342732734266</c:v>
                </c:pt>
                <c:pt idx="2655">
                  <c:v>18.486974615393457</c:v>
                </c:pt>
                <c:pt idx="2656">
                  <c:v>18.554567200914267</c:v>
                </c:pt>
                <c:pt idx="2657">
                  <c:v>18.60705069297347</c:v>
                </c:pt>
                <c:pt idx="2658">
                  <c:v>18.723520031623089</c:v>
                </c:pt>
                <c:pt idx="2659">
                  <c:v>18.695428798138209</c:v>
                </c:pt>
                <c:pt idx="2660">
                  <c:v>18.591607687702318</c:v>
                </c:pt>
                <c:pt idx="2661">
                  <c:v>18.487316799967303</c:v>
                </c:pt>
                <c:pt idx="2662">
                  <c:v>18.59109846192214</c:v>
                </c:pt>
                <c:pt idx="2663">
                  <c:v>18.60396778710615</c:v>
                </c:pt>
                <c:pt idx="2664">
                  <c:v>18.356682834538187</c:v>
                </c:pt>
                <c:pt idx="2665">
                  <c:v>17.997162221623388</c:v>
                </c:pt>
                <c:pt idx="2666">
                  <c:v>18.070599091541943</c:v>
                </c:pt>
                <c:pt idx="2667">
                  <c:v>17.970791622163588</c:v>
                </c:pt>
                <c:pt idx="2668">
                  <c:v>17.759493295641008</c:v>
                </c:pt>
                <c:pt idx="2669">
                  <c:v>17.545981779916133</c:v>
                </c:pt>
                <c:pt idx="2670">
                  <c:v>17.226982711161934</c:v>
                </c:pt>
                <c:pt idx="2671">
                  <c:v>16.939434895260167</c:v>
                </c:pt>
                <c:pt idx="2672">
                  <c:v>16.749298825167749</c:v>
                </c:pt>
                <c:pt idx="2673">
                  <c:v>16.473104547864612</c:v>
                </c:pt>
                <c:pt idx="2674">
                  <c:v>16.358207493109695</c:v>
                </c:pt>
                <c:pt idx="2675">
                  <c:v>16.045013767874035</c:v>
                </c:pt>
                <c:pt idx="2676">
                  <c:v>15.760802663719332</c:v>
                </c:pt>
                <c:pt idx="2677">
                  <c:v>15.689689767983086</c:v>
                </c:pt>
                <c:pt idx="2678">
                  <c:v>15.532967941612799</c:v>
                </c:pt>
                <c:pt idx="2679">
                  <c:v>15.189436497792061</c:v>
                </c:pt>
                <c:pt idx="2680">
                  <c:v>14.98797017455799</c:v>
                </c:pt>
                <c:pt idx="2681">
                  <c:v>14.818335791780477</c:v>
                </c:pt>
                <c:pt idx="2682">
                  <c:v>14.63905579093109</c:v>
                </c:pt>
                <c:pt idx="2683">
                  <c:v>14.544516656803285</c:v>
                </c:pt>
                <c:pt idx="2684">
                  <c:v>14.348354148918133</c:v>
                </c:pt>
                <c:pt idx="2685">
                  <c:v>14.051230727938094</c:v>
                </c:pt>
                <c:pt idx="2686">
                  <c:v>13.987950747812617</c:v>
                </c:pt>
                <c:pt idx="2687">
                  <c:v>13.904122507638455</c:v>
                </c:pt>
                <c:pt idx="2688">
                  <c:v>14.102885707667722</c:v>
                </c:pt>
                <c:pt idx="2689">
                  <c:v>14.493231204391366</c:v>
                </c:pt>
                <c:pt idx="2690">
                  <c:v>14.583379335313088</c:v>
                </c:pt>
                <c:pt idx="2691">
                  <c:v>14.503280254368809</c:v>
                </c:pt>
                <c:pt idx="2692">
                  <c:v>14.466783881449519</c:v>
                </c:pt>
                <c:pt idx="2693">
                  <c:v>14.594823280099941</c:v>
                </c:pt>
                <c:pt idx="2694">
                  <c:v>14.651765792141298</c:v>
                </c:pt>
                <c:pt idx="2695">
                  <c:v>14.739846479717903</c:v>
                </c:pt>
                <c:pt idx="2696">
                  <c:v>14.763845750103178</c:v>
                </c:pt>
                <c:pt idx="2697">
                  <c:v>14.802687538346019</c:v>
                </c:pt>
                <c:pt idx="2698">
                  <c:v>14.88453478550375</c:v>
                </c:pt>
                <c:pt idx="2699">
                  <c:v>15.136480445270939</c:v>
                </c:pt>
                <c:pt idx="2700">
                  <c:v>15.23834799058775</c:v>
                </c:pt>
                <c:pt idx="2701">
                  <c:v>15.263139243128753</c:v>
                </c:pt>
                <c:pt idx="2702">
                  <c:v>15.263080516570938</c:v>
                </c:pt>
                <c:pt idx="2703">
                  <c:v>15.350809856418001</c:v>
                </c:pt>
                <c:pt idx="2704">
                  <c:v>15.465716653517916</c:v>
                </c:pt>
                <c:pt idx="2705">
                  <c:v>15.720405657892453</c:v>
                </c:pt>
                <c:pt idx="2706">
                  <c:v>16.141243953029967</c:v>
                </c:pt>
                <c:pt idx="2707">
                  <c:v>16.754196054183396</c:v>
                </c:pt>
                <c:pt idx="2708">
                  <c:v>17.34114419261677</c:v>
                </c:pt>
                <c:pt idx="2709">
                  <c:v>17.740761579398402</c:v>
                </c:pt>
                <c:pt idx="2710">
                  <c:v>17.972265199345614</c:v>
                </c:pt>
                <c:pt idx="2711">
                  <c:v>18.130096883356973</c:v>
                </c:pt>
                <c:pt idx="2712">
                  <c:v>18.284328990595693</c:v>
                </c:pt>
                <c:pt idx="2713">
                  <c:v>18.35662621113396</c:v>
                </c:pt>
                <c:pt idx="2714">
                  <c:v>18.384641308128629</c:v>
                </c:pt>
                <c:pt idx="2715">
                  <c:v>18.496208153462643</c:v>
                </c:pt>
                <c:pt idx="2716">
                  <c:v>18.659113867743759</c:v>
                </c:pt>
                <c:pt idx="2717">
                  <c:v>18.817128166228926</c:v>
                </c:pt>
                <c:pt idx="2718">
                  <c:v>18.892190663384138</c:v>
                </c:pt>
                <c:pt idx="2719">
                  <c:v>18.988164775845874</c:v>
                </c:pt>
                <c:pt idx="2720">
                  <c:v>19.077327716224975</c:v>
                </c:pt>
                <c:pt idx="2721">
                  <c:v>18.989241949177398</c:v>
                </c:pt>
                <c:pt idx="2722">
                  <c:v>18.700378181620543</c:v>
                </c:pt>
                <c:pt idx="2723">
                  <c:v>18.2612743114707</c:v>
                </c:pt>
                <c:pt idx="2724">
                  <c:v>17.881270648201451</c:v>
                </c:pt>
                <c:pt idx="2725">
                  <c:v>17.56178132028748</c:v>
                </c:pt>
                <c:pt idx="2726">
                  <c:v>17.391047943224635</c:v>
                </c:pt>
                <c:pt idx="2727">
                  <c:v>17.250800920111402</c:v>
                </c:pt>
                <c:pt idx="2728">
                  <c:v>17.120756440607767</c:v>
                </c:pt>
                <c:pt idx="2729">
                  <c:v>17.052097901557822</c:v>
                </c:pt>
                <c:pt idx="2730">
                  <c:v>16.979244269253389</c:v>
                </c:pt>
                <c:pt idx="2731">
                  <c:v>16.81181967430021</c:v>
                </c:pt>
                <c:pt idx="2732">
                  <c:v>16.683205288722011</c:v>
                </c:pt>
                <c:pt idx="2733">
                  <c:v>16.500591940952901</c:v>
                </c:pt>
                <c:pt idx="2734">
                  <c:v>16.408617245330916</c:v>
                </c:pt>
                <c:pt idx="2735">
                  <c:v>16.525800144992903</c:v>
                </c:pt>
                <c:pt idx="2736">
                  <c:v>16.476532385714229</c:v>
                </c:pt>
                <c:pt idx="2737">
                  <c:v>16.29444396118598</c:v>
                </c:pt>
                <c:pt idx="2738">
                  <c:v>15.970480824451396</c:v>
                </c:pt>
                <c:pt idx="2739">
                  <c:v>15.880731640389506</c:v>
                </c:pt>
                <c:pt idx="2740">
                  <c:v>16.044043973529316</c:v>
                </c:pt>
                <c:pt idx="2741">
                  <c:v>16.110904852341427</c:v>
                </c:pt>
                <c:pt idx="2742">
                  <c:v>16.12995782352305</c:v>
                </c:pt>
                <c:pt idx="2743">
                  <c:v>16.151125686487219</c:v>
                </c:pt>
                <c:pt idx="2744">
                  <c:v>15.996611251232856</c:v>
                </c:pt>
                <c:pt idx="2745">
                  <c:v>15.883006383842979</c:v>
                </c:pt>
                <c:pt idx="2746">
                  <c:v>16.121387924148117</c:v>
                </c:pt>
                <c:pt idx="2747">
                  <c:v>16.239761694169797</c:v>
                </c:pt>
                <c:pt idx="2748">
                  <c:v>16.108552389942851</c:v>
                </c:pt>
                <c:pt idx="2749">
                  <c:v>16.196946728488683</c:v>
                </c:pt>
                <c:pt idx="2750">
                  <c:v>16.413440779616685</c:v>
                </c:pt>
                <c:pt idx="2751">
                  <c:v>16.304978753765418</c:v>
                </c:pt>
                <c:pt idx="2752">
                  <c:v>16.161477138010415</c:v>
                </c:pt>
                <c:pt idx="2753">
                  <c:v>15.902225673751524</c:v>
                </c:pt>
                <c:pt idx="2754">
                  <c:v>15.970872325081501</c:v>
                </c:pt>
                <c:pt idx="2755">
                  <c:v>16.048854303696128</c:v>
                </c:pt>
                <c:pt idx="2756">
                  <c:v>16.076663253694306</c:v>
                </c:pt>
                <c:pt idx="2757">
                  <c:v>16.108881348687529</c:v>
                </c:pt>
                <c:pt idx="2758">
                  <c:v>15.935552381339207</c:v>
                </c:pt>
                <c:pt idx="2759">
                  <c:v>15.91887306007494</c:v>
                </c:pt>
                <c:pt idx="2760">
                  <c:v>15.747718306344879</c:v>
                </c:pt>
                <c:pt idx="2761">
                  <c:v>15.712600641768033</c:v>
                </c:pt>
                <c:pt idx="2762">
                  <c:v>15.637641853475831</c:v>
                </c:pt>
                <c:pt idx="2763">
                  <c:v>15.523330758785095</c:v>
                </c:pt>
                <c:pt idx="2764">
                  <c:v>15.508183664040859</c:v>
                </c:pt>
                <c:pt idx="2765">
                  <c:v>15.52992771899514</c:v>
                </c:pt>
                <c:pt idx="2766">
                  <c:v>15.429176015849402</c:v>
                </c:pt>
                <c:pt idx="2767">
                  <c:v>15.348892331669884</c:v>
                </c:pt>
                <c:pt idx="2768">
                  <c:v>15.370722435951103</c:v>
                </c:pt>
                <c:pt idx="2769">
                  <c:v>15.302268304190866</c:v>
                </c:pt>
                <c:pt idx="2770">
                  <c:v>15.322817342776432</c:v>
                </c:pt>
                <c:pt idx="2771">
                  <c:v>15.199115945750959</c:v>
                </c:pt>
                <c:pt idx="2772">
                  <c:v>14.976199335494719</c:v>
                </c:pt>
                <c:pt idx="2773">
                  <c:v>14.911721529769709</c:v>
                </c:pt>
                <c:pt idx="2774">
                  <c:v>14.911590236299283</c:v>
                </c:pt>
                <c:pt idx="2775">
                  <c:v>14.946162707452821</c:v>
                </c:pt>
                <c:pt idx="2776">
                  <c:v>14.978351958667604</c:v>
                </c:pt>
                <c:pt idx="2777">
                  <c:v>14.942205486236659</c:v>
                </c:pt>
                <c:pt idx="2778">
                  <c:v>14.816976736451814</c:v>
                </c:pt>
                <c:pt idx="2779">
                  <c:v>14.656435021970324</c:v>
                </c:pt>
                <c:pt idx="2780">
                  <c:v>14.501414813333835</c:v>
                </c:pt>
                <c:pt idx="2781">
                  <c:v>14.243208387006639</c:v>
                </c:pt>
                <c:pt idx="2782">
                  <c:v>13.902811652809554</c:v>
                </c:pt>
                <c:pt idx="2783">
                  <c:v>13.614696929177871</c:v>
                </c:pt>
                <c:pt idx="2784">
                  <c:v>13.588257517364735</c:v>
                </c:pt>
                <c:pt idx="2785">
                  <c:v>13.685219325290578</c:v>
                </c:pt>
                <c:pt idx="2786">
                  <c:v>13.844321756590311</c:v>
                </c:pt>
                <c:pt idx="2787">
                  <c:v>13.939192853435223</c:v>
                </c:pt>
                <c:pt idx="2788">
                  <c:v>13.859729961056603</c:v>
                </c:pt>
                <c:pt idx="2789">
                  <c:v>13.854874525374452</c:v>
                </c:pt>
                <c:pt idx="2790">
                  <c:v>13.901339276466945</c:v>
                </c:pt>
                <c:pt idx="2791">
                  <c:v>14.047903383016925</c:v>
                </c:pt>
                <c:pt idx="2792">
                  <c:v>14.284543045394186</c:v>
                </c:pt>
                <c:pt idx="2793">
                  <c:v>14.357469976069831</c:v>
                </c:pt>
                <c:pt idx="2794">
                  <c:v>14.693182003054226</c:v>
                </c:pt>
                <c:pt idx="2795">
                  <c:v>14.864411606304827</c:v>
                </c:pt>
                <c:pt idx="2796">
                  <c:v>14.926716403922875</c:v>
                </c:pt>
                <c:pt idx="2797">
                  <c:v>14.816800082327921</c:v>
                </c:pt>
                <c:pt idx="2798">
                  <c:v>14.661357455825714</c:v>
                </c:pt>
                <c:pt idx="2799">
                  <c:v>14.505004694945809</c:v>
                </c:pt>
                <c:pt idx="2800">
                  <c:v>14.469917590287462</c:v>
                </c:pt>
                <c:pt idx="2801">
                  <c:v>14.448854639439798</c:v>
                </c:pt>
                <c:pt idx="2802">
                  <c:v>14.607726131181058</c:v>
                </c:pt>
                <c:pt idx="2803">
                  <c:v>14.734407263971786</c:v>
                </c:pt>
                <c:pt idx="2804">
                  <c:v>14.520533642496455</c:v>
                </c:pt>
                <c:pt idx="2805">
                  <c:v>14.482139972248003</c:v>
                </c:pt>
                <c:pt idx="2806">
                  <c:v>14.700968979402907</c:v>
                </c:pt>
                <c:pt idx="2807">
                  <c:v>15.030950574892227</c:v>
                </c:pt>
                <c:pt idx="2808">
                  <c:v>15.454432604564087</c:v>
                </c:pt>
                <c:pt idx="2809">
                  <c:v>15.57346365841854</c:v>
                </c:pt>
                <c:pt idx="2810">
                  <c:v>15.463905657804025</c:v>
                </c:pt>
                <c:pt idx="2811">
                  <c:v>15.273147331789112</c:v>
                </c:pt>
                <c:pt idx="2812">
                  <c:v>15.293905895691495</c:v>
                </c:pt>
                <c:pt idx="2813">
                  <c:v>15.276340384991924</c:v>
                </c:pt>
                <c:pt idx="2814">
                  <c:v>15.142467271455009</c:v>
                </c:pt>
                <c:pt idx="2815">
                  <c:v>15.163700052623289</c:v>
                </c:pt>
                <c:pt idx="2816">
                  <c:v>14.988102447294743</c:v>
                </c:pt>
                <c:pt idx="2817">
                  <c:v>14.870689748319133</c:v>
                </c:pt>
                <c:pt idx="2818">
                  <c:v>14.66654506482595</c:v>
                </c:pt>
                <c:pt idx="2819">
                  <c:v>14.615026159396022</c:v>
                </c:pt>
                <c:pt idx="2820">
                  <c:v>14.654769003182331</c:v>
                </c:pt>
                <c:pt idx="2821">
                  <c:v>14.587458427574976</c:v>
                </c:pt>
                <c:pt idx="2822">
                  <c:v>14.510643864898817</c:v>
                </c:pt>
                <c:pt idx="2823">
                  <c:v>14.390354234292566</c:v>
                </c:pt>
                <c:pt idx="2824">
                  <c:v>14.397734276893729</c:v>
                </c:pt>
                <c:pt idx="2825">
                  <c:v>14.406208832364653</c:v>
                </c:pt>
                <c:pt idx="2826">
                  <c:v>14.580689542833248</c:v>
                </c:pt>
                <c:pt idx="2827">
                  <c:v>14.840023794816187</c:v>
                </c:pt>
                <c:pt idx="2828">
                  <c:v>14.961248932147484</c:v>
                </c:pt>
                <c:pt idx="2829">
                  <c:v>15.028060227527195</c:v>
                </c:pt>
                <c:pt idx="2830">
                  <c:v>15.123457873958724</c:v>
                </c:pt>
                <c:pt idx="2831">
                  <c:v>15.122759158824303</c:v>
                </c:pt>
                <c:pt idx="2832">
                  <c:v>15.10783648379144</c:v>
                </c:pt>
                <c:pt idx="2833">
                  <c:v>15.06731664099736</c:v>
                </c:pt>
                <c:pt idx="2834">
                  <c:v>14.837017769064161</c:v>
                </c:pt>
                <c:pt idx="2835">
                  <c:v>14.778404827717893</c:v>
                </c:pt>
                <c:pt idx="2836">
                  <c:v>14.740997689056162</c:v>
                </c:pt>
                <c:pt idx="2837">
                  <c:v>14.880592298612783</c:v>
                </c:pt>
                <c:pt idx="2838">
                  <c:v>14.947958423577717</c:v>
                </c:pt>
                <c:pt idx="2839">
                  <c:v>15.14295185485531</c:v>
                </c:pt>
                <c:pt idx="2840">
                  <c:v>15.275994250487749</c:v>
                </c:pt>
                <c:pt idx="2841">
                  <c:v>15.242826367563179</c:v>
                </c:pt>
                <c:pt idx="2842">
                  <c:v>15.076473686687242</c:v>
                </c:pt>
                <c:pt idx="2843">
                  <c:v>14.946329344590195</c:v>
                </c:pt>
                <c:pt idx="2844">
                  <c:v>14.94538639785695</c:v>
                </c:pt>
                <c:pt idx="2845">
                  <c:v>15.12908628512367</c:v>
                </c:pt>
                <c:pt idx="2846">
                  <c:v>15.21614919641809</c:v>
                </c:pt>
                <c:pt idx="2847">
                  <c:v>15.010911651432874</c:v>
                </c:pt>
                <c:pt idx="2848">
                  <c:v>14.843588148966525</c:v>
                </c:pt>
                <c:pt idx="2849">
                  <c:v>14.794440204149165</c:v>
                </c:pt>
                <c:pt idx="2850">
                  <c:v>14.526751463023521</c:v>
                </c:pt>
                <c:pt idx="2851">
                  <c:v>14.291023665705405</c:v>
                </c:pt>
                <c:pt idx="2852">
                  <c:v>14.069325872386388</c:v>
                </c:pt>
                <c:pt idx="2853">
                  <c:v>13.833593698730711</c:v>
                </c:pt>
                <c:pt idx="2854">
                  <c:v>13.684960998859427</c:v>
                </c:pt>
                <c:pt idx="2855">
                  <c:v>13.539140221335092</c:v>
                </c:pt>
                <c:pt idx="2856">
                  <c:v>13.409969248530393</c:v>
                </c:pt>
                <c:pt idx="2857">
                  <c:v>13.447746326208843</c:v>
                </c:pt>
                <c:pt idx="2858">
                  <c:v>13.504404964395288</c:v>
                </c:pt>
                <c:pt idx="2859">
                  <c:v>13.486421830234486</c:v>
                </c:pt>
                <c:pt idx="2860">
                  <c:v>13.498526814434584</c:v>
                </c:pt>
                <c:pt idx="2861">
                  <c:v>13.445925809946305</c:v>
                </c:pt>
                <c:pt idx="2862">
                  <c:v>13.735988293327441</c:v>
                </c:pt>
                <c:pt idx="2863">
                  <c:v>13.943238655698625</c:v>
                </c:pt>
                <c:pt idx="2864">
                  <c:v>13.976050453201927</c:v>
                </c:pt>
                <c:pt idx="2865">
                  <c:v>14.077476576913977</c:v>
                </c:pt>
                <c:pt idx="2866">
                  <c:v>14.124073124066738</c:v>
                </c:pt>
                <c:pt idx="2867">
                  <c:v>14.00129594418571</c:v>
                </c:pt>
                <c:pt idx="2868">
                  <c:v>13.749404268988796</c:v>
                </c:pt>
                <c:pt idx="2869">
                  <c:v>13.559984180824175</c:v>
                </c:pt>
                <c:pt idx="2870">
                  <c:v>13.590480423284559</c:v>
                </c:pt>
                <c:pt idx="2871">
                  <c:v>13.708733269142595</c:v>
                </c:pt>
                <c:pt idx="2872">
                  <c:v>13.822292961592558</c:v>
                </c:pt>
                <c:pt idx="2873">
                  <c:v>13.809077867535741</c:v>
                </c:pt>
                <c:pt idx="2874">
                  <c:v>13.862045416904703</c:v>
                </c:pt>
                <c:pt idx="2875">
                  <c:v>13.863499450958825</c:v>
                </c:pt>
                <c:pt idx="2876">
                  <c:v>13.987406958875038</c:v>
                </c:pt>
                <c:pt idx="2877">
                  <c:v>14.105370683186516</c:v>
                </c:pt>
                <c:pt idx="2878">
                  <c:v>14.343101221525725</c:v>
                </c:pt>
                <c:pt idx="2879">
                  <c:v>14.612088390833348</c:v>
                </c:pt>
                <c:pt idx="2880">
                  <c:v>14.851877469644345</c:v>
                </c:pt>
                <c:pt idx="2881">
                  <c:v>15.32462781769904</c:v>
                </c:pt>
                <c:pt idx="2882">
                  <c:v>15.734451037932699</c:v>
                </c:pt>
                <c:pt idx="2883">
                  <c:v>16.010897953889881</c:v>
                </c:pt>
                <c:pt idx="2884">
                  <c:v>16.320605412877082</c:v>
                </c:pt>
                <c:pt idx="2885">
                  <c:v>16.409248772402179</c:v>
                </c:pt>
                <c:pt idx="2886">
                  <c:v>16.346123961504038</c:v>
                </c:pt>
                <c:pt idx="2887">
                  <c:v>16.442587581630438</c:v>
                </c:pt>
                <c:pt idx="2888">
                  <c:v>16.334635309740737</c:v>
                </c:pt>
                <c:pt idx="2889">
                  <c:v>16.295006544159875</c:v>
                </c:pt>
                <c:pt idx="2890">
                  <c:v>16.250292896453274</c:v>
                </c:pt>
                <c:pt idx="2891">
                  <c:v>16.38279876296961</c:v>
                </c:pt>
                <c:pt idx="2892">
                  <c:v>16.589352397683971</c:v>
                </c:pt>
                <c:pt idx="2893">
                  <c:v>16.729122715684209</c:v>
                </c:pt>
                <c:pt idx="2894">
                  <c:v>16.775815342601312</c:v>
                </c:pt>
                <c:pt idx="2895">
                  <c:v>16.8051409623532</c:v>
                </c:pt>
                <c:pt idx="2896">
                  <c:v>16.716219244996211</c:v>
                </c:pt>
                <c:pt idx="2897">
                  <c:v>16.721143150023593</c:v>
                </c:pt>
                <c:pt idx="2898">
                  <c:v>16.701659518685201</c:v>
                </c:pt>
                <c:pt idx="2899">
                  <c:v>16.592358356544327</c:v>
                </c:pt>
                <c:pt idx="2900">
                  <c:v>16.296543506008252</c:v>
                </c:pt>
                <c:pt idx="2901">
                  <c:v>15.952078564527147</c:v>
                </c:pt>
                <c:pt idx="2902">
                  <c:v>15.509485223368561</c:v>
                </c:pt>
                <c:pt idx="2903">
                  <c:v>15.307707630374557</c:v>
                </c:pt>
                <c:pt idx="2904">
                  <c:v>15.27099198815591</c:v>
                </c:pt>
                <c:pt idx="2905">
                  <c:v>15.286005436229916</c:v>
                </c:pt>
                <c:pt idx="2906">
                  <c:v>15.300293941689905</c:v>
                </c:pt>
                <c:pt idx="2907">
                  <c:v>15.483811615739636</c:v>
                </c:pt>
                <c:pt idx="2908">
                  <c:v>15.59225802076876</c:v>
                </c:pt>
                <c:pt idx="2909">
                  <c:v>15.580366059471501</c:v>
                </c:pt>
                <c:pt idx="2910">
                  <c:v>15.524853727066585</c:v>
                </c:pt>
                <c:pt idx="2911">
                  <c:v>15.419760729974206</c:v>
                </c:pt>
                <c:pt idx="2912">
                  <c:v>15.224532639797959</c:v>
                </c:pt>
                <c:pt idx="2913">
                  <c:v>15.126524681943076</c:v>
                </c:pt>
                <c:pt idx="2914">
                  <c:v>15.070206888792425</c:v>
                </c:pt>
                <c:pt idx="2915">
                  <c:v>15.026991261487824</c:v>
                </c:pt>
                <c:pt idx="2916">
                  <c:v>14.989129674237308</c:v>
                </c:pt>
                <c:pt idx="2917">
                  <c:v>15.018104746251796</c:v>
                </c:pt>
                <c:pt idx="2918">
                  <c:v>14.792557349334212</c:v>
                </c:pt>
                <c:pt idx="2919">
                  <c:v>14.492506915291111</c:v>
                </c:pt>
                <c:pt idx="2920">
                  <c:v>14.38353570403495</c:v>
                </c:pt>
                <c:pt idx="2921">
                  <c:v>14.519744777015465</c:v>
                </c:pt>
                <c:pt idx="2922">
                  <c:v>14.812485166198455</c:v>
                </c:pt>
                <c:pt idx="2923">
                  <c:v>15.006681884340555</c:v>
                </c:pt>
                <c:pt idx="2924">
                  <c:v>15.06565705900624</c:v>
                </c:pt>
                <c:pt idx="2925">
                  <c:v>15.136579466978242</c:v>
                </c:pt>
                <c:pt idx="2926">
                  <c:v>15.066831603069659</c:v>
                </c:pt>
                <c:pt idx="2927">
                  <c:v>15.136347933209221</c:v>
                </c:pt>
                <c:pt idx="2928">
                  <c:v>15.135714985707018</c:v>
                </c:pt>
                <c:pt idx="2929">
                  <c:v>15.007523208147511</c:v>
                </c:pt>
                <c:pt idx="2930">
                  <c:v>14.979668332341287</c:v>
                </c:pt>
                <c:pt idx="2931">
                  <c:v>15.083909254630573</c:v>
                </c:pt>
                <c:pt idx="2932">
                  <c:v>15.277306082696384</c:v>
                </c:pt>
                <c:pt idx="2933">
                  <c:v>15.389357446128024</c:v>
                </c:pt>
                <c:pt idx="2934">
                  <c:v>15.34431160504613</c:v>
                </c:pt>
                <c:pt idx="2935">
                  <c:v>15.3156264050339</c:v>
                </c:pt>
                <c:pt idx="2936">
                  <c:v>15.452076961386554</c:v>
                </c:pt>
                <c:pt idx="2937">
                  <c:v>15.582749054932934</c:v>
                </c:pt>
                <c:pt idx="2938">
                  <c:v>15.709349613057885</c:v>
                </c:pt>
                <c:pt idx="2939">
                  <c:v>15.831984353237551</c:v>
                </c:pt>
                <c:pt idx="2940">
                  <c:v>15.75085761749056</c:v>
                </c:pt>
                <c:pt idx="2941">
                  <c:v>15.623684493210503</c:v>
                </c:pt>
                <c:pt idx="2942">
                  <c:v>15.455021150521201</c:v>
                </c:pt>
                <c:pt idx="2943">
                  <c:v>15.30251105719632</c:v>
                </c:pt>
                <c:pt idx="2944">
                  <c:v>15.237304838562999</c:v>
                </c:pt>
                <c:pt idx="2945">
                  <c:v>15.442049226909086</c:v>
                </c:pt>
                <c:pt idx="2946">
                  <c:v>15.698506945987905</c:v>
                </c:pt>
                <c:pt idx="2947">
                  <c:v>15.92178299583607</c:v>
                </c:pt>
                <c:pt idx="2948">
                  <c:v>15.971377368482919</c:v>
                </c:pt>
                <c:pt idx="2949">
                  <c:v>16.273881030914989</c:v>
                </c:pt>
                <c:pt idx="2950">
                  <c:v>16.699210314399522</c:v>
                </c:pt>
                <c:pt idx="2951">
                  <c:v>16.90630192178277</c:v>
                </c:pt>
                <c:pt idx="2952">
                  <c:v>17.057368464852743</c:v>
                </c:pt>
                <c:pt idx="2953">
                  <c:v>16.947835155791079</c:v>
                </c:pt>
                <c:pt idx="2954">
                  <c:v>16.928471248681145</c:v>
                </c:pt>
                <c:pt idx="2955">
                  <c:v>16.884165743262582</c:v>
                </c:pt>
                <c:pt idx="2956">
                  <c:v>16.892660377631064</c:v>
                </c:pt>
                <c:pt idx="2957">
                  <c:v>17.044999826598982</c:v>
                </c:pt>
                <c:pt idx="2958">
                  <c:v>17.126464953809425</c:v>
                </c:pt>
                <c:pt idx="2959">
                  <c:v>17.130191022223602</c:v>
                </c:pt>
                <c:pt idx="2960">
                  <c:v>17.185538642764367</c:v>
                </c:pt>
                <c:pt idx="2961">
                  <c:v>17.214357868862372</c:v>
                </c:pt>
                <c:pt idx="2962">
                  <c:v>17.246143139500852</c:v>
                </c:pt>
                <c:pt idx="2963">
                  <c:v>17.441058181366486</c:v>
                </c:pt>
                <c:pt idx="2964">
                  <c:v>17.567591101518808</c:v>
                </c:pt>
                <c:pt idx="2965">
                  <c:v>17.522726886372411</c:v>
                </c:pt>
                <c:pt idx="2966">
                  <c:v>17.577281744212872</c:v>
                </c:pt>
                <c:pt idx="2967">
                  <c:v>17.466301225613236</c:v>
                </c:pt>
                <c:pt idx="2968">
                  <c:v>17.101280017089447</c:v>
                </c:pt>
                <c:pt idx="2969">
                  <c:v>16.744844527717966</c:v>
                </c:pt>
                <c:pt idx="2970">
                  <c:v>16.451858991983993</c:v>
                </c:pt>
                <c:pt idx="2971">
                  <c:v>16.221253059511753</c:v>
                </c:pt>
                <c:pt idx="2972">
                  <c:v>16.256361437241505</c:v>
                </c:pt>
                <c:pt idx="2973">
                  <c:v>16.463181827680994</c:v>
                </c:pt>
                <c:pt idx="2974">
                  <c:v>16.53069053262595</c:v>
                </c:pt>
                <c:pt idx="2975">
                  <c:v>16.58247119535158</c:v>
                </c:pt>
                <c:pt idx="2976">
                  <c:v>16.781684034117202</c:v>
                </c:pt>
                <c:pt idx="2977">
                  <c:v>16.8046864750326</c:v>
                </c:pt>
                <c:pt idx="2978">
                  <c:v>16.700507582568516</c:v>
                </c:pt>
                <c:pt idx="2979">
                  <c:v>16.609344639717229</c:v>
                </c:pt>
                <c:pt idx="2980">
                  <c:v>16.603270176000343</c:v>
                </c:pt>
                <c:pt idx="2981">
                  <c:v>16.593335178615547</c:v>
                </c:pt>
                <c:pt idx="2982">
                  <c:v>16.74444333168179</c:v>
                </c:pt>
                <c:pt idx="2983">
                  <c:v>16.832412880577742</c:v>
                </c:pt>
                <c:pt idx="2984">
                  <c:v>16.860783872573904</c:v>
                </c:pt>
                <c:pt idx="2985">
                  <c:v>16.942927036424702</c:v>
                </c:pt>
                <c:pt idx="2986">
                  <c:v>17.339649886732882</c:v>
                </c:pt>
                <c:pt idx="2987">
                  <c:v>17.716904966775441</c:v>
                </c:pt>
                <c:pt idx="2988">
                  <c:v>18.000791424575237</c:v>
                </c:pt>
                <c:pt idx="2989">
                  <c:v>18.098503403023368</c:v>
                </c:pt>
                <c:pt idx="2990">
                  <c:v>18.200106446950521</c:v>
                </c:pt>
                <c:pt idx="2991">
                  <c:v>18.232304716880808</c:v>
                </c:pt>
                <c:pt idx="2992">
                  <c:v>18.092243701184017</c:v>
                </c:pt>
                <c:pt idx="2993">
                  <c:v>17.961347597442799</c:v>
                </c:pt>
                <c:pt idx="2994">
                  <c:v>17.748538101855406</c:v>
                </c:pt>
                <c:pt idx="2995">
                  <c:v>17.71753914210829</c:v>
                </c:pt>
                <c:pt idx="2996">
                  <c:v>17.536673531425091</c:v>
                </c:pt>
                <c:pt idx="2997">
                  <c:v>17.38161430695893</c:v>
                </c:pt>
                <c:pt idx="2998">
                  <c:v>17.251572334152733</c:v>
                </c:pt>
                <c:pt idx="2999">
                  <c:v>17.158837870903543</c:v>
                </c:pt>
                <c:pt idx="3000">
                  <c:v>17.107628360369404</c:v>
                </c:pt>
                <c:pt idx="3001">
                  <c:v>17.408933987622568</c:v>
                </c:pt>
                <c:pt idx="3002">
                  <c:v>17.466191918872919</c:v>
                </c:pt>
                <c:pt idx="3003">
                  <c:v>17.286146630175125</c:v>
                </c:pt>
                <c:pt idx="3004">
                  <c:v>17.1414068400926</c:v>
                </c:pt>
                <c:pt idx="3005">
                  <c:v>16.954873733464684</c:v>
                </c:pt>
                <c:pt idx="3006">
                  <c:v>16.943199898081104</c:v>
                </c:pt>
                <c:pt idx="3007">
                  <c:v>16.793679271933414</c:v>
                </c:pt>
                <c:pt idx="3008">
                  <c:v>16.742545351043649</c:v>
                </c:pt>
                <c:pt idx="3009">
                  <c:v>16.733003086510255</c:v>
                </c:pt>
                <c:pt idx="3010">
                  <c:v>16.8429840015426</c:v>
                </c:pt>
                <c:pt idx="3011">
                  <c:v>16.878242148592079</c:v>
                </c:pt>
                <c:pt idx="3012">
                  <c:v>16.915546909517072</c:v>
                </c:pt>
                <c:pt idx="3013">
                  <c:v>17.096030583118843</c:v>
                </c:pt>
                <c:pt idx="3014">
                  <c:v>17.089900784194796</c:v>
                </c:pt>
                <c:pt idx="3015">
                  <c:v>16.891910916942415</c:v>
                </c:pt>
                <c:pt idx="3016">
                  <c:v>16.567889116481712</c:v>
                </c:pt>
                <c:pt idx="3017">
                  <c:v>16.443597582714027</c:v>
                </c:pt>
                <c:pt idx="3018">
                  <c:v>16.429146509886447</c:v>
                </c:pt>
                <c:pt idx="3019">
                  <c:v>16.533116008561173</c:v>
                </c:pt>
                <c:pt idx="3020">
                  <c:v>16.676185415758763</c:v>
                </c:pt>
                <c:pt idx="3021">
                  <c:v>16.871104791011895</c:v>
                </c:pt>
                <c:pt idx="3022">
                  <c:v>16.79815261376142</c:v>
                </c:pt>
                <c:pt idx="3023">
                  <c:v>16.539176624970462</c:v>
                </c:pt>
                <c:pt idx="3024">
                  <c:v>16.212757789566101</c:v>
                </c:pt>
                <c:pt idx="3025">
                  <c:v>16.130102099186981</c:v>
                </c:pt>
                <c:pt idx="3026">
                  <c:v>16.05918566628846</c:v>
                </c:pt>
                <c:pt idx="3027">
                  <c:v>15.873352680607484</c:v>
                </c:pt>
                <c:pt idx="3028">
                  <c:v>15.597901799328442</c:v>
                </c:pt>
                <c:pt idx="3029">
                  <c:v>15.317920301470103</c:v>
                </c:pt>
                <c:pt idx="3030">
                  <c:v>15.108867652949654</c:v>
                </c:pt>
                <c:pt idx="3031">
                  <c:v>15.00370450205472</c:v>
                </c:pt>
                <c:pt idx="3032">
                  <c:v>15.027405245066513</c:v>
                </c:pt>
                <c:pt idx="3033">
                  <c:v>14.979802076669197</c:v>
                </c:pt>
                <c:pt idx="3034">
                  <c:v>14.863991792381118</c:v>
                </c:pt>
                <c:pt idx="3035">
                  <c:v>14.888908225518884</c:v>
                </c:pt>
                <c:pt idx="3036">
                  <c:v>14.975596130670901</c:v>
                </c:pt>
                <c:pt idx="3037">
                  <c:v>14.909509082709526</c:v>
                </c:pt>
                <c:pt idx="3038">
                  <c:v>14.933335522654467</c:v>
                </c:pt>
                <c:pt idx="3039">
                  <c:v>14.835862455806623</c:v>
                </c:pt>
                <c:pt idx="3040">
                  <c:v>14.739057878777453</c:v>
                </c:pt>
                <c:pt idx="3041">
                  <c:v>14.433821571726638</c:v>
                </c:pt>
                <c:pt idx="3042">
                  <c:v>14.306422963154722</c:v>
                </c:pt>
                <c:pt idx="3043">
                  <c:v>14.216260751882434</c:v>
                </c:pt>
                <c:pt idx="3044">
                  <c:v>14.042841985595276</c:v>
                </c:pt>
                <c:pt idx="3045">
                  <c:v>14.07773314350036</c:v>
                </c:pt>
                <c:pt idx="3046">
                  <c:v>14.094522161508319</c:v>
                </c:pt>
                <c:pt idx="3047">
                  <c:v>13.816135248934982</c:v>
                </c:pt>
                <c:pt idx="3048">
                  <c:v>13.554350195437312</c:v>
                </c:pt>
                <c:pt idx="3049">
                  <c:v>13.538690763231765</c:v>
                </c:pt>
                <c:pt idx="3050">
                  <c:v>13.77798863234708</c:v>
                </c:pt>
                <c:pt idx="3051">
                  <c:v>14.210802795851912</c:v>
                </c:pt>
                <c:pt idx="3052">
                  <c:v>14.597115497711643</c:v>
                </c:pt>
                <c:pt idx="3053">
                  <c:v>14.740117118432783</c:v>
                </c:pt>
                <c:pt idx="3054">
                  <c:v>14.933265096937815</c:v>
                </c:pt>
                <c:pt idx="3055">
                  <c:v>15.093846610771669</c:v>
                </c:pt>
                <c:pt idx="3056">
                  <c:v>15.006943153699481</c:v>
                </c:pt>
                <c:pt idx="3057">
                  <c:v>15.090354972811538</c:v>
                </c:pt>
                <c:pt idx="3058">
                  <c:v>15.172283819591403</c:v>
                </c:pt>
                <c:pt idx="3059">
                  <c:v>15.190084797782646</c:v>
                </c:pt>
                <c:pt idx="3060">
                  <c:v>15.512018171672114</c:v>
                </c:pt>
                <c:pt idx="3061">
                  <c:v>15.720301855233171</c:v>
                </c:pt>
                <c:pt idx="3062">
                  <c:v>15.686270528749443</c:v>
                </c:pt>
                <c:pt idx="3063">
                  <c:v>15.384489215517885</c:v>
                </c:pt>
                <c:pt idx="3064">
                  <c:v>15.122914029404807</c:v>
                </c:pt>
                <c:pt idx="3065">
                  <c:v>15.145571298776876</c:v>
                </c:pt>
                <c:pt idx="3066">
                  <c:v>15.182220789040773</c:v>
                </c:pt>
                <c:pt idx="3067">
                  <c:v>15.311014520768953</c:v>
                </c:pt>
                <c:pt idx="3068">
                  <c:v>15.494472504027589</c:v>
                </c:pt>
                <c:pt idx="3069">
                  <c:v>15.619919118188029</c:v>
                </c:pt>
                <c:pt idx="3070">
                  <c:v>15.906653961300716</c:v>
                </c:pt>
                <c:pt idx="3071">
                  <c:v>15.991419496603948</c:v>
                </c:pt>
                <c:pt idx="3072">
                  <c:v>15.955848337684358</c:v>
                </c:pt>
                <c:pt idx="3073">
                  <c:v>15.846715628755744</c:v>
                </c:pt>
                <c:pt idx="3074">
                  <c:v>15.925569112098998</c:v>
                </c:pt>
                <c:pt idx="3075">
                  <c:v>16.011529071564137</c:v>
                </c:pt>
                <c:pt idx="3076">
                  <c:v>15.860078038742131</c:v>
                </c:pt>
                <c:pt idx="3077">
                  <c:v>15.773166378821537</c:v>
                </c:pt>
                <c:pt idx="3078">
                  <c:v>15.78387051475092</c:v>
                </c:pt>
                <c:pt idx="3079">
                  <c:v>15.629502353843765</c:v>
                </c:pt>
                <c:pt idx="3080">
                  <c:v>15.42421578995539</c:v>
                </c:pt>
                <c:pt idx="3081">
                  <c:v>15.531684488700467</c:v>
                </c:pt>
                <c:pt idx="3082">
                  <c:v>15.629021896372674</c:v>
                </c:pt>
                <c:pt idx="3083">
                  <c:v>15.549080387160325</c:v>
                </c:pt>
                <c:pt idx="3084">
                  <c:v>15.275096826155668</c:v>
                </c:pt>
                <c:pt idx="3085">
                  <c:v>14.984352922714637</c:v>
                </c:pt>
                <c:pt idx="3086">
                  <c:v>14.937529680690062</c:v>
                </c:pt>
                <c:pt idx="3087">
                  <c:v>14.859278107018293</c:v>
                </c:pt>
                <c:pt idx="3088">
                  <c:v>14.763206176942889</c:v>
                </c:pt>
                <c:pt idx="3089">
                  <c:v>14.708296827245343</c:v>
                </c:pt>
                <c:pt idx="3090">
                  <c:v>14.76973554987212</c:v>
                </c:pt>
                <c:pt idx="3091">
                  <c:v>14.908758139511779</c:v>
                </c:pt>
                <c:pt idx="3092">
                  <c:v>14.823863425773073</c:v>
                </c:pt>
                <c:pt idx="3093">
                  <c:v>14.854708897477337</c:v>
                </c:pt>
                <c:pt idx="3094">
                  <c:v>14.926667425894314</c:v>
                </c:pt>
                <c:pt idx="3095">
                  <c:v>15.140375499592121</c:v>
                </c:pt>
                <c:pt idx="3096">
                  <c:v>15.480455384143601</c:v>
                </c:pt>
                <c:pt idx="3097">
                  <c:v>15.735713532707477</c:v>
                </c:pt>
                <c:pt idx="3098">
                  <c:v>15.784539394559721</c:v>
                </c:pt>
                <c:pt idx="3099">
                  <c:v>15.593316695942248</c:v>
                </c:pt>
                <c:pt idx="3100">
                  <c:v>15.274774409278915</c:v>
                </c:pt>
                <c:pt idx="3101">
                  <c:v>15.011741907244369</c:v>
                </c:pt>
                <c:pt idx="3102">
                  <c:v>14.58980994107722</c:v>
                </c:pt>
                <c:pt idx="3103">
                  <c:v>14.422100449428346</c:v>
                </c:pt>
                <c:pt idx="3104">
                  <c:v>14.534218099235369</c:v>
                </c:pt>
                <c:pt idx="3105">
                  <c:v>14.721490260560463</c:v>
                </c:pt>
                <c:pt idx="3106">
                  <c:v>15.02544568417872</c:v>
                </c:pt>
                <c:pt idx="3107">
                  <c:v>15.219075590139521</c:v>
                </c:pt>
                <c:pt idx="3108">
                  <c:v>15.511034322074421</c:v>
                </c:pt>
                <c:pt idx="3109">
                  <c:v>15.494175266023474</c:v>
                </c:pt>
                <c:pt idx="3110">
                  <c:v>15.232090104648005</c:v>
                </c:pt>
                <c:pt idx="3111">
                  <c:v>15.186697252891157</c:v>
                </c:pt>
                <c:pt idx="3112">
                  <c:v>15.203028227240381</c:v>
                </c:pt>
                <c:pt idx="3113">
                  <c:v>15.227079781639977</c:v>
                </c:pt>
                <c:pt idx="3114">
                  <c:v>15.230803130282819</c:v>
                </c:pt>
                <c:pt idx="3115">
                  <c:v>15.081874858956459</c:v>
                </c:pt>
                <c:pt idx="3116">
                  <c:v>14.936563001096234</c:v>
                </c:pt>
                <c:pt idx="3117">
                  <c:v>14.894670567728898</c:v>
                </c:pt>
                <c:pt idx="3118">
                  <c:v>14.915935152373972</c:v>
                </c:pt>
                <c:pt idx="3119">
                  <c:v>14.8073505267699</c:v>
                </c:pt>
                <c:pt idx="3120">
                  <c:v>14.56159161271141</c:v>
                </c:pt>
                <c:pt idx="3121">
                  <c:v>14.541812289842479</c:v>
                </c:pt>
                <c:pt idx="3122">
                  <c:v>14.362131590977786</c:v>
                </c:pt>
                <c:pt idx="3123">
                  <c:v>14.071935661212665</c:v>
                </c:pt>
                <c:pt idx="3124">
                  <c:v>13.839154220002525</c:v>
                </c:pt>
                <c:pt idx="3125">
                  <c:v>13.821595360478204</c:v>
                </c:pt>
                <c:pt idx="3126">
                  <c:v>13.81232934228381</c:v>
                </c:pt>
                <c:pt idx="3127">
                  <c:v>13.921217553723912</c:v>
                </c:pt>
                <c:pt idx="3128">
                  <c:v>14.101391430263266</c:v>
                </c:pt>
                <c:pt idx="3129">
                  <c:v>14.332438175063455</c:v>
                </c:pt>
                <c:pt idx="3130">
                  <c:v>14.303865992734405</c:v>
                </c:pt>
                <c:pt idx="3131">
                  <c:v>14.253221800203223</c:v>
                </c:pt>
                <c:pt idx="3132">
                  <c:v>14.215787841276125</c:v>
                </c:pt>
                <c:pt idx="3133">
                  <c:v>13.992341082182802</c:v>
                </c:pt>
                <c:pt idx="3134">
                  <c:v>13.730321534996056</c:v>
                </c:pt>
                <c:pt idx="3135">
                  <c:v>13.590221150648702</c:v>
                </c:pt>
                <c:pt idx="3136">
                  <c:v>13.79881432619306</c:v>
                </c:pt>
                <c:pt idx="3137">
                  <c:v>14.235187262554987</c:v>
                </c:pt>
                <c:pt idx="3138">
                  <c:v>14.697005163577103</c:v>
                </c:pt>
                <c:pt idx="3139">
                  <c:v>14.850944014847094</c:v>
                </c:pt>
                <c:pt idx="3140">
                  <c:v>14.784006824493146</c:v>
                </c:pt>
                <c:pt idx="3141">
                  <c:v>14.628204089821766</c:v>
                </c:pt>
                <c:pt idx="3142">
                  <c:v>14.699578649732281</c:v>
                </c:pt>
                <c:pt idx="3143">
                  <c:v>14.913681336531759</c:v>
                </c:pt>
                <c:pt idx="3144">
                  <c:v>15.202708363964824</c:v>
                </c:pt>
                <c:pt idx="3145">
                  <c:v>15.378038192690841</c:v>
                </c:pt>
                <c:pt idx="3146">
                  <c:v>15.351055808324121</c:v>
                </c:pt>
                <c:pt idx="3147">
                  <c:v>15.263975424006389</c:v>
                </c:pt>
                <c:pt idx="3148">
                  <c:v>15.267067173153503</c:v>
                </c:pt>
                <c:pt idx="3149">
                  <c:v>15.304377528893781</c:v>
                </c:pt>
                <c:pt idx="3150">
                  <c:v>15.325891661575463</c:v>
                </c:pt>
                <c:pt idx="3151">
                  <c:v>15.254258647024626</c:v>
                </c:pt>
                <c:pt idx="3152">
                  <c:v>15.333127893235829</c:v>
                </c:pt>
                <c:pt idx="3153">
                  <c:v>15.673097678679035</c:v>
                </c:pt>
                <c:pt idx="3154">
                  <c:v>15.984219207363656</c:v>
                </c:pt>
                <c:pt idx="3155">
                  <c:v>15.992800482040806</c:v>
                </c:pt>
                <c:pt idx="3156">
                  <c:v>16.050947024126071</c:v>
                </c:pt>
                <c:pt idx="3157">
                  <c:v>16.215152718288515</c:v>
                </c:pt>
                <c:pt idx="3158">
                  <c:v>16.477378225047286</c:v>
                </c:pt>
                <c:pt idx="3159">
                  <c:v>16.666686942553667</c:v>
                </c:pt>
                <c:pt idx="3160">
                  <c:v>16.774125377858702</c:v>
                </c:pt>
                <c:pt idx="3161">
                  <c:v>16.772500166969021</c:v>
                </c:pt>
                <c:pt idx="3162">
                  <c:v>16.601395200254867</c:v>
                </c:pt>
                <c:pt idx="3163">
                  <c:v>16.559757398574842</c:v>
                </c:pt>
                <c:pt idx="3164">
                  <c:v>16.489594798141859</c:v>
                </c:pt>
                <c:pt idx="3165">
                  <c:v>16.2009601683345</c:v>
                </c:pt>
                <c:pt idx="3166">
                  <c:v>16.041947617059339</c:v>
                </c:pt>
                <c:pt idx="3167">
                  <c:v>15.963768061016289</c:v>
                </c:pt>
                <c:pt idx="3168">
                  <c:v>15.889273787036432</c:v>
                </c:pt>
                <c:pt idx="3169">
                  <c:v>15.875969376730362</c:v>
                </c:pt>
                <c:pt idx="3170">
                  <c:v>15.82151116871953</c:v>
                </c:pt>
                <c:pt idx="3171">
                  <c:v>15.72684625488138</c:v>
                </c:pt>
                <c:pt idx="3172">
                  <c:v>15.766811160682865</c:v>
                </c:pt>
                <c:pt idx="3173">
                  <c:v>15.872000655312066</c:v>
                </c:pt>
                <c:pt idx="3174">
                  <c:v>15.860296938969975</c:v>
                </c:pt>
                <c:pt idx="3175">
                  <c:v>15.713312488158145</c:v>
                </c:pt>
                <c:pt idx="3176">
                  <c:v>15.488961098285669</c:v>
                </c:pt>
                <c:pt idx="3177">
                  <c:v>15.386811987232452</c:v>
                </c:pt>
                <c:pt idx="3178">
                  <c:v>15.400272408863103</c:v>
                </c:pt>
                <c:pt idx="3179">
                  <c:v>15.463794226550784</c:v>
                </c:pt>
                <c:pt idx="3180">
                  <c:v>15.264159552136928</c:v>
                </c:pt>
                <c:pt idx="3181">
                  <c:v>14.990338728531253</c:v>
                </c:pt>
                <c:pt idx="3182">
                  <c:v>14.943938626040513</c:v>
                </c:pt>
                <c:pt idx="3183">
                  <c:v>14.947455094392625</c:v>
                </c:pt>
                <c:pt idx="3184">
                  <c:v>14.940163495201947</c:v>
                </c:pt>
                <c:pt idx="3185">
                  <c:v>14.691952280351511</c:v>
                </c:pt>
                <c:pt idx="3186">
                  <c:v>14.534893751997362</c:v>
                </c:pt>
                <c:pt idx="3187">
                  <c:v>14.656882666570375</c:v>
                </c:pt>
                <c:pt idx="3188">
                  <c:v>14.684423368101077</c:v>
                </c:pt>
                <c:pt idx="3189">
                  <c:v>14.69842287073134</c:v>
                </c:pt>
                <c:pt idx="3190">
                  <c:v>14.840645893613443</c:v>
                </c:pt>
                <c:pt idx="3191">
                  <c:v>14.943440456988757</c:v>
                </c:pt>
                <c:pt idx="3192">
                  <c:v>14.956910338638647</c:v>
                </c:pt>
                <c:pt idx="3193">
                  <c:v>14.734945492116596</c:v>
                </c:pt>
                <c:pt idx="3194">
                  <c:v>14.692599929710514</c:v>
                </c:pt>
                <c:pt idx="3195">
                  <c:v>14.66000268908105</c:v>
                </c:pt>
                <c:pt idx="3196">
                  <c:v>14.545296971088838</c:v>
                </c:pt>
                <c:pt idx="3197">
                  <c:v>14.43602780222786</c:v>
                </c:pt>
                <c:pt idx="3198">
                  <c:v>14.315009180434723</c:v>
                </c:pt>
                <c:pt idx="3199">
                  <c:v>14.382454237440154</c:v>
                </c:pt>
                <c:pt idx="3200">
                  <c:v>14.484635956388548</c:v>
                </c:pt>
                <c:pt idx="3201">
                  <c:v>14.39531391699132</c:v>
                </c:pt>
                <c:pt idx="3202">
                  <c:v>14.192376921213992</c:v>
                </c:pt>
                <c:pt idx="3203">
                  <c:v>14.079638031414754</c:v>
                </c:pt>
                <c:pt idx="3204">
                  <c:v>14.025782305855611</c:v>
                </c:pt>
                <c:pt idx="3205">
                  <c:v>14.255673438703575</c:v>
                </c:pt>
                <c:pt idx="3206">
                  <c:v>14.463038913901757</c:v>
                </c:pt>
                <c:pt idx="3207">
                  <c:v>14.38535767120872</c:v>
                </c:pt>
                <c:pt idx="3208">
                  <c:v>14.218638608279047</c:v>
                </c:pt>
                <c:pt idx="3209">
                  <c:v>14.236138705427395</c:v>
                </c:pt>
                <c:pt idx="3210">
                  <c:v>14.269250613575272</c:v>
                </c:pt>
                <c:pt idx="3211">
                  <c:v>14.204027499214595</c:v>
                </c:pt>
                <c:pt idx="3212">
                  <c:v>14.378365679043844</c:v>
                </c:pt>
                <c:pt idx="3213">
                  <c:v>14.510875574723572</c:v>
                </c:pt>
                <c:pt idx="3214">
                  <c:v>14.640135834336931</c:v>
                </c:pt>
                <c:pt idx="3215">
                  <c:v>14.746181993512128</c:v>
                </c:pt>
                <c:pt idx="3216">
                  <c:v>14.88841009920562</c:v>
                </c:pt>
                <c:pt idx="3217">
                  <c:v>15.020083178258787</c:v>
                </c:pt>
                <c:pt idx="3218">
                  <c:v>14.925328245021749</c:v>
                </c:pt>
                <c:pt idx="3219">
                  <c:v>14.518688694250967</c:v>
                </c:pt>
                <c:pt idx="3220">
                  <c:v>14.262518803885197</c:v>
                </c:pt>
                <c:pt idx="3221">
                  <c:v>14.26472684436712</c:v>
                </c:pt>
                <c:pt idx="3222">
                  <c:v>14.405635633275201</c:v>
                </c:pt>
                <c:pt idx="3223">
                  <c:v>14.77753163288388</c:v>
                </c:pt>
                <c:pt idx="3224">
                  <c:v>15.094257907647654</c:v>
                </c:pt>
                <c:pt idx="3225">
                  <c:v>15.234296883230837</c:v>
                </c:pt>
                <c:pt idx="3226">
                  <c:v>15.230197226358989</c:v>
                </c:pt>
                <c:pt idx="3227">
                  <c:v>15.28155044133247</c:v>
                </c:pt>
                <c:pt idx="3228">
                  <c:v>15.351129370306522</c:v>
                </c:pt>
                <c:pt idx="3229">
                  <c:v>15.378002193195069</c:v>
                </c:pt>
                <c:pt idx="3230">
                  <c:v>15.50620103601797</c:v>
                </c:pt>
                <c:pt idx="3231">
                  <c:v>15.539585740099312</c:v>
                </c:pt>
                <c:pt idx="3232">
                  <c:v>15.690763418456813</c:v>
                </c:pt>
                <c:pt idx="3233">
                  <c:v>15.967118089291532</c:v>
                </c:pt>
                <c:pt idx="3234">
                  <c:v>16.361358819434699</c:v>
                </c:pt>
                <c:pt idx="3235">
                  <c:v>16.636534867218568</c:v>
                </c:pt>
                <c:pt idx="3236">
                  <c:v>16.632749890643687</c:v>
                </c:pt>
                <c:pt idx="3237">
                  <c:v>16.746896115914129</c:v>
                </c:pt>
                <c:pt idx="3238">
                  <c:v>16.739070685736131</c:v>
                </c:pt>
                <c:pt idx="3239">
                  <c:v>16.570685340605898</c:v>
                </c:pt>
                <c:pt idx="3240">
                  <c:v>16.349107893742641</c:v>
                </c:pt>
                <c:pt idx="3241">
                  <c:v>16.330579717495262</c:v>
                </c:pt>
                <c:pt idx="3242">
                  <c:v>16.35109569238649</c:v>
                </c:pt>
                <c:pt idx="3243">
                  <c:v>16.520098858554732</c:v>
                </c:pt>
                <c:pt idx="3244">
                  <c:v>16.494837233468811</c:v>
                </c:pt>
                <c:pt idx="3245">
                  <c:v>16.422099708080111</c:v>
                </c:pt>
                <c:pt idx="3246">
                  <c:v>16.308030887434157</c:v>
                </c:pt>
                <c:pt idx="3247">
                  <c:v>16.087194610183264</c:v>
                </c:pt>
                <c:pt idx="3248">
                  <c:v>15.916486179628144</c:v>
                </c:pt>
                <c:pt idx="3249">
                  <c:v>15.744657270612288</c:v>
                </c:pt>
                <c:pt idx="3250">
                  <c:v>15.644276618479722</c:v>
                </c:pt>
                <c:pt idx="3251">
                  <c:v>15.633236488758193</c:v>
                </c:pt>
                <c:pt idx="3252">
                  <c:v>15.567587253271203</c:v>
                </c:pt>
                <c:pt idx="3253">
                  <c:v>15.327451928136737</c:v>
                </c:pt>
                <c:pt idx="3254">
                  <c:v>15.024297273708154</c:v>
                </c:pt>
                <c:pt idx="3255">
                  <c:v>14.861961682537395</c:v>
                </c:pt>
                <c:pt idx="3256">
                  <c:v>14.853548862373062</c:v>
                </c:pt>
                <c:pt idx="3257">
                  <c:v>14.780733897094029</c:v>
                </c:pt>
                <c:pt idx="3258">
                  <c:v>14.57185781634065</c:v>
                </c:pt>
                <c:pt idx="3259">
                  <c:v>14.518014983609318</c:v>
                </c:pt>
                <c:pt idx="3260">
                  <c:v>14.504988181006212</c:v>
                </c:pt>
                <c:pt idx="3261">
                  <c:v>14.739970023070786</c:v>
                </c:pt>
                <c:pt idx="3262">
                  <c:v>15.256755338193843</c:v>
                </c:pt>
                <c:pt idx="3263">
                  <c:v>15.59643677097201</c:v>
                </c:pt>
                <c:pt idx="3264">
                  <c:v>15.889427921603575</c:v>
                </c:pt>
                <c:pt idx="3265">
                  <c:v>15.971541557445141</c:v>
                </c:pt>
                <c:pt idx="3266">
                  <c:v>15.969147797450841</c:v>
                </c:pt>
                <c:pt idx="3267">
                  <c:v>16.011417254577378</c:v>
                </c:pt>
                <c:pt idx="3268">
                  <c:v>16.126602214094785</c:v>
                </c:pt>
                <c:pt idx="3269">
                  <c:v>16.194505056620368</c:v>
                </c:pt>
                <c:pt idx="3270">
                  <c:v>16.248519853094301</c:v>
                </c:pt>
                <c:pt idx="3271">
                  <c:v>16.325159276905303</c:v>
                </c:pt>
                <c:pt idx="3272">
                  <c:v>16.209093084087041</c:v>
                </c:pt>
                <c:pt idx="3273">
                  <c:v>16.104239094026958</c:v>
                </c:pt>
                <c:pt idx="3274">
                  <c:v>16.036093141892511</c:v>
                </c:pt>
                <c:pt idx="3275">
                  <c:v>15.949375656814732</c:v>
                </c:pt>
                <c:pt idx="3276">
                  <c:v>15.819920925097355</c:v>
                </c:pt>
                <c:pt idx="3277">
                  <c:v>15.784499822497731</c:v>
                </c:pt>
                <c:pt idx="3278">
                  <c:v>15.646353023564744</c:v>
                </c:pt>
                <c:pt idx="3279">
                  <c:v>15.621259494933609</c:v>
                </c:pt>
                <c:pt idx="3280">
                  <c:v>15.583783941479922</c:v>
                </c:pt>
                <c:pt idx="3281">
                  <c:v>15.564966815506761</c:v>
                </c:pt>
                <c:pt idx="3282">
                  <c:v>15.721249752936655</c:v>
                </c:pt>
                <c:pt idx="3283">
                  <c:v>15.729846163175361</c:v>
                </c:pt>
                <c:pt idx="3284">
                  <c:v>15.673623503551893</c:v>
                </c:pt>
                <c:pt idx="3285">
                  <c:v>15.52902930800297</c:v>
                </c:pt>
                <c:pt idx="3286">
                  <c:v>15.606913819153545</c:v>
                </c:pt>
                <c:pt idx="3287">
                  <c:v>15.759504933651586</c:v>
                </c:pt>
                <c:pt idx="3288">
                  <c:v>15.736039704062671</c:v>
                </c:pt>
                <c:pt idx="3289">
                  <c:v>15.461538983501391</c:v>
                </c:pt>
                <c:pt idx="3290">
                  <c:v>15.257226943723209</c:v>
                </c:pt>
                <c:pt idx="3291">
                  <c:v>15.292744888878271</c:v>
                </c:pt>
                <c:pt idx="3292">
                  <c:v>15.410545883177793</c:v>
                </c:pt>
                <c:pt idx="3293">
                  <c:v>15.392947996067981</c:v>
                </c:pt>
                <c:pt idx="3294">
                  <c:v>15.411892856850873</c:v>
                </c:pt>
                <c:pt idx="3295">
                  <c:v>15.477554053823708</c:v>
                </c:pt>
                <c:pt idx="3296">
                  <c:v>15.689613429633406</c:v>
                </c:pt>
                <c:pt idx="3297">
                  <c:v>15.776631472432904</c:v>
                </c:pt>
                <c:pt idx="3298">
                  <c:v>15.935136663152042</c:v>
                </c:pt>
                <c:pt idx="3299">
                  <c:v>15.909782600429963</c:v>
                </c:pt>
                <c:pt idx="3300">
                  <c:v>16.111564848424482</c:v>
                </c:pt>
                <c:pt idx="3301">
                  <c:v>16.33046119504877</c:v>
                </c:pt>
                <c:pt idx="3302">
                  <c:v>16.245725691938024</c:v>
                </c:pt>
                <c:pt idx="3303">
                  <c:v>16.06293049786693</c:v>
                </c:pt>
                <c:pt idx="3304">
                  <c:v>16.082484178614362</c:v>
                </c:pt>
                <c:pt idx="3305">
                  <c:v>15.933520767279443</c:v>
                </c:pt>
                <c:pt idx="3306">
                  <c:v>15.752024463224615</c:v>
                </c:pt>
                <c:pt idx="3307">
                  <c:v>15.486833440972184</c:v>
                </c:pt>
                <c:pt idx="3308">
                  <c:v>15.281296548812435</c:v>
                </c:pt>
                <c:pt idx="3309">
                  <c:v>14.938558241867975</c:v>
                </c:pt>
                <c:pt idx="3310">
                  <c:v>14.712449561367791</c:v>
                </c:pt>
                <c:pt idx="3311">
                  <c:v>14.742179524901342</c:v>
                </c:pt>
                <c:pt idx="3312">
                  <c:v>14.973008279717289</c:v>
                </c:pt>
                <c:pt idx="3313">
                  <c:v>15.39695395223975</c:v>
                </c:pt>
                <c:pt idx="3314">
                  <c:v>15.730315169430847</c:v>
                </c:pt>
                <c:pt idx="3315">
                  <c:v>15.86455329640547</c:v>
                </c:pt>
                <c:pt idx="3316">
                  <c:v>16.107879863136731</c:v>
                </c:pt>
                <c:pt idx="3317">
                  <c:v>16.378490184635243</c:v>
                </c:pt>
                <c:pt idx="3318">
                  <c:v>16.453706664111106</c:v>
                </c:pt>
                <c:pt idx="3319">
                  <c:v>16.32237882472797</c:v>
                </c:pt>
                <c:pt idx="3320">
                  <c:v>16.119386623962253</c:v>
                </c:pt>
                <c:pt idx="3321">
                  <c:v>15.943704653049576</c:v>
                </c:pt>
                <c:pt idx="3322">
                  <c:v>15.488902585308436</c:v>
                </c:pt>
                <c:pt idx="3323">
                  <c:v>15.200448680332359</c:v>
                </c:pt>
                <c:pt idx="3324">
                  <c:v>15.027525541209968</c:v>
                </c:pt>
                <c:pt idx="3325">
                  <c:v>14.939036576887265</c:v>
                </c:pt>
                <c:pt idx="3326">
                  <c:v>14.871698790202952</c:v>
                </c:pt>
                <c:pt idx="3327">
                  <c:v>14.912814456676537</c:v>
                </c:pt>
                <c:pt idx="3328">
                  <c:v>15.207377749591538</c:v>
                </c:pt>
                <c:pt idx="3329">
                  <c:v>15.233541513688284</c:v>
                </c:pt>
                <c:pt idx="3330">
                  <c:v>15.509883304039503</c:v>
                </c:pt>
                <c:pt idx="3331">
                  <c:v>15.598896660465671</c:v>
                </c:pt>
                <c:pt idx="3332">
                  <c:v>15.420599266813362</c:v>
                </c:pt>
                <c:pt idx="3333">
                  <c:v>15.426903313599416</c:v>
                </c:pt>
                <c:pt idx="3334">
                  <c:v>15.324652749849898</c:v>
                </c:pt>
                <c:pt idx="3335">
                  <c:v>15.328784917876739</c:v>
                </c:pt>
                <c:pt idx="3336">
                  <c:v>15.230554718676196</c:v>
                </c:pt>
                <c:pt idx="3337">
                  <c:v>15.120756121194963</c:v>
                </c:pt>
                <c:pt idx="3338">
                  <c:v>14.998292051160844</c:v>
                </c:pt>
                <c:pt idx="3339">
                  <c:v>14.957736016081114</c:v>
                </c:pt>
                <c:pt idx="3340">
                  <c:v>14.959991446391719</c:v>
                </c:pt>
                <c:pt idx="3341">
                  <c:v>14.837108157359033</c:v>
                </c:pt>
                <c:pt idx="3342">
                  <c:v>14.660926764099161</c:v>
                </c:pt>
                <c:pt idx="3343">
                  <c:v>14.460832067391724</c:v>
                </c:pt>
                <c:pt idx="3344">
                  <c:v>14.212042604177904</c:v>
                </c:pt>
                <c:pt idx="3345">
                  <c:v>14.04649693985302</c:v>
                </c:pt>
                <c:pt idx="3346">
                  <c:v>13.804935482148595</c:v>
                </c:pt>
                <c:pt idx="3347">
                  <c:v>13.554234688215336</c:v>
                </c:pt>
                <c:pt idx="3348">
                  <c:v>13.454299854596833</c:v>
                </c:pt>
                <c:pt idx="3349">
                  <c:v>13.386166410951802</c:v>
                </c:pt>
                <c:pt idx="3350">
                  <c:v>13.249981073302461</c:v>
                </c:pt>
                <c:pt idx="3351">
                  <c:v>13.233776760096255</c:v>
                </c:pt>
                <c:pt idx="3352">
                  <c:v>13.296646250160721</c:v>
                </c:pt>
                <c:pt idx="3353">
                  <c:v>13.13619727563291</c:v>
                </c:pt>
                <c:pt idx="3354">
                  <c:v>13.048827019324971</c:v>
                </c:pt>
                <c:pt idx="3355">
                  <c:v>13.125666432781276</c:v>
                </c:pt>
                <c:pt idx="3356">
                  <c:v>13.290926928046092</c:v>
                </c:pt>
                <c:pt idx="3357">
                  <c:v>13.585484335008658</c:v>
                </c:pt>
                <c:pt idx="3358">
                  <c:v>13.696245193769672</c:v>
                </c:pt>
                <c:pt idx="3359">
                  <c:v>13.747621109710042</c:v>
                </c:pt>
                <c:pt idx="3360">
                  <c:v>13.877082892464809</c:v>
                </c:pt>
                <c:pt idx="3361">
                  <c:v>14.235952597451851</c:v>
                </c:pt>
                <c:pt idx="3362">
                  <c:v>14.501894636500005</c:v>
                </c:pt>
                <c:pt idx="3363">
                  <c:v>14.539196108815306</c:v>
                </c:pt>
                <c:pt idx="3364">
                  <c:v>14.644137770095458</c:v>
                </c:pt>
                <c:pt idx="3365">
                  <c:v>14.518199960050165</c:v>
                </c:pt>
                <c:pt idx="3366">
                  <c:v>14.194580470457788</c:v>
                </c:pt>
                <c:pt idx="3367">
                  <c:v>13.887297575764979</c:v>
                </c:pt>
                <c:pt idx="3368">
                  <c:v>13.791049597580319</c:v>
                </c:pt>
                <c:pt idx="3369">
                  <c:v>13.962122402178972</c:v>
                </c:pt>
                <c:pt idx="3370">
                  <c:v>14.016068447338309</c:v>
                </c:pt>
                <c:pt idx="3371">
                  <c:v>13.97353614484712</c:v>
                </c:pt>
                <c:pt idx="3372">
                  <c:v>14.038141616380791</c:v>
                </c:pt>
                <c:pt idx="3373">
                  <c:v>14.32136059881255</c:v>
                </c:pt>
                <c:pt idx="3374">
                  <c:v>14.533408232766739</c:v>
                </c:pt>
                <c:pt idx="3375">
                  <c:v>14.793935462009136</c:v>
                </c:pt>
                <c:pt idx="3376">
                  <c:v>14.981898658248607</c:v>
                </c:pt>
                <c:pt idx="3377">
                  <c:v>14.870547891806595</c:v>
                </c:pt>
                <c:pt idx="3378">
                  <c:v>14.891131092118984</c:v>
                </c:pt>
                <c:pt idx="3379">
                  <c:v>14.774971758828404</c:v>
                </c:pt>
                <c:pt idx="3380">
                  <c:v>14.616756320663759</c:v>
                </c:pt>
                <c:pt idx="3381">
                  <c:v>14.503863975579861</c:v>
                </c:pt>
                <c:pt idx="3382">
                  <c:v>14.483354807632725</c:v>
                </c:pt>
                <c:pt idx="3383">
                  <c:v>14.657703900248226</c:v>
                </c:pt>
                <c:pt idx="3384">
                  <c:v>14.856304172429807</c:v>
                </c:pt>
                <c:pt idx="3385">
                  <c:v>15.109866104115948</c:v>
                </c:pt>
                <c:pt idx="3386">
                  <c:v>15.516138746575574</c:v>
                </c:pt>
                <c:pt idx="3387">
                  <c:v>15.750727258203339</c:v>
                </c:pt>
                <c:pt idx="3388">
                  <c:v>15.994623545007409</c:v>
                </c:pt>
                <c:pt idx="3389">
                  <c:v>16.311550325866051</c:v>
                </c:pt>
                <c:pt idx="3390">
                  <c:v>16.611568370052758</c:v>
                </c:pt>
                <c:pt idx="3391">
                  <c:v>16.773997911017531</c:v>
                </c:pt>
                <c:pt idx="3392">
                  <c:v>16.727677978131499</c:v>
                </c:pt>
                <c:pt idx="3393">
                  <c:v>16.649080551142617</c:v>
                </c:pt>
                <c:pt idx="3394">
                  <c:v>16.520322817772374</c:v>
                </c:pt>
                <c:pt idx="3395">
                  <c:v>16.467565150657212</c:v>
                </c:pt>
                <c:pt idx="3396">
                  <c:v>16.320135198557519</c:v>
                </c:pt>
                <c:pt idx="3397">
                  <c:v>16.117574951994232</c:v>
                </c:pt>
                <c:pt idx="3398">
                  <c:v>16.033829372446672</c:v>
                </c:pt>
                <c:pt idx="3399">
                  <c:v>15.895556716592493</c:v>
                </c:pt>
                <c:pt idx="3400">
                  <c:v>15.891372014520808</c:v>
                </c:pt>
                <c:pt idx="3401">
                  <c:v>15.970809931202504</c:v>
                </c:pt>
                <c:pt idx="3402">
                  <c:v>15.730349558946086</c:v>
                </c:pt>
                <c:pt idx="3403">
                  <c:v>15.472751605378408</c:v>
                </c:pt>
                <c:pt idx="3404">
                  <c:v>15.444378982064711</c:v>
                </c:pt>
                <c:pt idx="3405">
                  <c:v>15.456352465504414</c:v>
                </c:pt>
                <c:pt idx="3406">
                  <c:v>15.630941680965904</c:v>
                </c:pt>
                <c:pt idx="3407">
                  <c:v>15.750355940746013</c:v>
                </c:pt>
                <c:pt idx="3408">
                  <c:v>15.669623814171709</c:v>
                </c:pt>
                <c:pt idx="3409">
                  <c:v>15.561831995661048</c:v>
                </c:pt>
                <c:pt idx="3410">
                  <c:v>15.524575219393292</c:v>
                </c:pt>
                <c:pt idx="3411">
                  <c:v>15.300711939718939</c:v>
                </c:pt>
                <c:pt idx="3412">
                  <c:v>15.074489233768931</c:v>
                </c:pt>
                <c:pt idx="3413">
                  <c:v>14.887487200169955</c:v>
                </c:pt>
                <c:pt idx="3414">
                  <c:v>14.547122707452617</c:v>
                </c:pt>
                <c:pt idx="3415">
                  <c:v>14.45711103878811</c:v>
                </c:pt>
                <c:pt idx="3416">
                  <c:v>14.591934811785862</c:v>
                </c:pt>
                <c:pt idx="3417">
                  <c:v>14.805714899134228</c:v>
                </c:pt>
                <c:pt idx="3418">
                  <c:v>15.091403476854376</c:v>
                </c:pt>
                <c:pt idx="3419">
                  <c:v>15.352800216353705</c:v>
                </c:pt>
                <c:pt idx="3420">
                  <c:v>15.496420848886617</c:v>
                </c:pt>
                <c:pt idx="3421">
                  <c:v>15.642191048034448</c:v>
                </c:pt>
                <c:pt idx="3422">
                  <c:v>15.65261461175159</c:v>
                </c:pt>
                <c:pt idx="3423">
                  <c:v>15.638491141031588</c:v>
                </c:pt>
                <c:pt idx="3424">
                  <c:v>15.722339596610984</c:v>
                </c:pt>
                <c:pt idx="3425">
                  <c:v>15.908169110694725</c:v>
                </c:pt>
                <c:pt idx="3426">
                  <c:v>15.964918290248143</c:v>
                </c:pt>
                <c:pt idx="3427">
                  <c:v>15.930056019645061</c:v>
                </c:pt>
                <c:pt idx="3428">
                  <c:v>15.648540004297622</c:v>
                </c:pt>
                <c:pt idx="3429">
                  <c:v>15.426875985375387</c:v>
                </c:pt>
                <c:pt idx="3430">
                  <c:v>15.456548494032557</c:v>
                </c:pt>
                <c:pt idx="3431">
                  <c:v>15.7118053259658</c:v>
                </c:pt>
                <c:pt idx="3432">
                  <c:v>15.915109946726275</c:v>
                </c:pt>
                <c:pt idx="3433">
                  <c:v>16.123146268020665</c:v>
                </c:pt>
                <c:pt idx="3434">
                  <c:v>16.204299613350077</c:v>
                </c:pt>
                <c:pt idx="3435">
                  <c:v>16.065142170947023</c:v>
                </c:pt>
                <c:pt idx="3436">
                  <c:v>15.894347858948601</c:v>
                </c:pt>
                <c:pt idx="3437">
                  <c:v>15.793918619822787</c:v>
                </c:pt>
                <c:pt idx="3438">
                  <c:v>15.562646577238626</c:v>
                </c:pt>
                <c:pt idx="3439">
                  <c:v>15.524798400947009</c:v>
                </c:pt>
                <c:pt idx="3440">
                  <c:v>15.595295481486227</c:v>
                </c:pt>
                <c:pt idx="3441">
                  <c:v>15.564015154770519</c:v>
                </c:pt>
                <c:pt idx="3442">
                  <c:v>15.660509746254789</c:v>
                </c:pt>
                <c:pt idx="3443">
                  <c:v>15.671757115275664</c:v>
                </c:pt>
                <c:pt idx="3444">
                  <c:v>15.597871027776531</c:v>
                </c:pt>
                <c:pt idx="3445">
                  <c:v>15.461059385172476</c:v>
                </c:pt>
                <c:pt idx="3446">
                  <c:v>15.398095420148245</c:v>
                </c:pt>
                <c:pt idx="3447">
                  <c:v>15.404519534875485</c:v>
                </c:pt>
                <c:pt idx="3448">
                  <c:v>15.229913209531512</c:v>
                </c:pt>
                <c:pt idx="3449">
                  <c:v>15.245209157804213</c:v>
                </c:pt>
                <c:pt idx="3450">
                  <c:v>15.231352133662593</c:v>
                </c:pt>
                <c:pt idx="3451">
                  <c:v>15.187299545209651</c:v>
                </c:pt>
                <c:pt idx="3452">
                  <c:v>15.048618880980039</c:v>
                </c:pt>
                <c:pt idx="3453">
                  <c:v>14.945074378507462</c:v>
                </c:pt>
                <c:pt idx="3454">
                  <c:v>15.138700019172463</c:v>
                </c:pt>
                <c:pt idx="3455">
                  <c:v>15.420874397021606</c:v>
                </c:pt>
                <c:pt idx="3456">
                  <c:v>15.799952630077522</c:v>
                </c:pt>
                <c:pt idx="3457">
                  <c:v>16.129000941630199</c:v>
                </c:pt>
                <c:pt idx="3458">
                  <c:v>16.128293891001842</c:v>
                </c:pt>
                <c:pt idx="3459">
                  <c:v>16.192164317758333</c:v>
                </c:pt>
                <c:pt idx="3460">
                  <c:v>16.016858540194246</c:v>
                </c:pt>
                <c:pt idx="3461">
                  <c:v>15.883386210630931</c:v>
                </c:pt>
                <c:pt idx="3462">
                  <c:v>15.802757650181846</c:v>
                </c:pt>
                <c:pt idx="3463">
                  <c:v>15.722802641916662</c:v>
                </c:pt>
                <c:pt idx="3464">
                  <c:v>15.840053262788507</c:v>
                </c:pt>
                <c:pt idx="3465">
                  <c:v>15.825160483151762</c:v>
                </c:pt>
                <c:pt idx="3466">
                  <c:v>15.799639055478181</c:v>
                </c:pt>
                <c:pt idx="3467">
                  <c:v>15.589924388018064</c:v>
                </c:pt>
                <c:pt idx="3468">
                  <c:v>15.740606231794438</c:v>
                </c:pt>
                <c:pt idx="3469">
                  <c:v>16.06023930737436</c:v>
                </c:pt>
                <c:pt idx="3470">
                  <c:v>16.281666832643101</c:v>
                </c:pt>
                <c:pt idx="3471">
                  <c:v>16.395016169016252</c:v>
                </c:pt>
                <c:pt idx="3472">
                  <c:v>16.434065121959843</c:v>
                </c:pt>
                <c:pt idx="3473">
                  <c:v>16.551280205718413</c:v>
                </c:pt>
                <c:pt idx="3474">
                  <c:v>16.704002981100267</c:v>
                </c:pt>
                <c:pt idx="3475">
                  <c:v>16.740528130270352</c:v>
                </c:pt>
                <c:pt idx="3476">
                  <c:v>16.620832808583216</c:v>
                </c:pt>
                <c:pt idx="3477">
                  <c:v>16.557632534299387</c:v>
                </c:pt>
                <c:pt idx="3478">
                  <c:v>16.490319170224996</c:v>
                </c:pt>
                <c:pt idx="3479">
                  <c:v>16.493937975436349</c:v>
                </c:pt>
                <c:pt idx="3480">
                  <c:v>16.669798823263235</c:v>
                </c:pt>
                <c:pt idx="3481">
                  <c:v>16.79409744973989</c:v>
                </c:pt>
                <c:pt idx="3482">
                  <c:v>16.758040451479022</c:v>
                </c:pt>
                <c:pt idx="3483">
                  <c:v>16.648426608706814</c:v>
                </c:pt>
                <c:pt idx="3484">
                  <c:v>16.915912345104285</c:v>
                </c:pt>
                <c:pt idx="3485">
                  <c:v>17.116392258671766</c:v>
                </c:pt>
                <c:pt idx="3486">
                  <c:v>17.430500194483585</c:v>
                </c:pt>
                <c:pt idx="3487">
                  <c:v>17.783414567770699</c:v>
                </c:pt>
                <c:pt idx="3488">
                  <c:v>18.063700729026017</c:v>
                </c:pt>
                <c:pt idx="3489">
                  <c:v>18.312818513785864</c:v>
                </c:pt>
                <c:pt idx="3490">
                  <c:v>18.625588255321919</c:v>
                </c:pt>
                <c:pt idx="3491">
                  <c:v>18.719067929106227</c:v>
                </c:pt>
                <c:pt idx="3492">
                  <c:v>18.697179321635044</c:v>
                </c:pt>
                <c:pt idx="3493">
                  <c:v>18.734847662272642</c:v>
                </c:pt>
                <c:pt idx="3494">
                  <c:v>18.583510489079778</c:v>
                </c:pt>
                <c:pt idx="3495">
                  <c:v>18.502930848029024</c:v>
                </c:pt>
                <c:pt idx="3496">
                  <c:v>18.416815567476849</c:v>
                </c:pt>
                <c:pt idx="3497">
                  <c:v>18.222901903176044</c:v>
                </c:pt>
                <c:pt idx="3498">
                  <c:v>17.797746700517273</c:v>
                </c:pt>
                <c:pt idx="3499">
                  <c:v>17.476653926068266</c:v>
                </c:pt>
                <c:pt idx="3500">
                  <c:v>17.148476660691632</c:v>
                </c:pt>
                <c:pt idx="3501">
                  <c:v>16.902463883349679</c:v>
                </c:pt>
                <c:pt idx="3502">
                  <c:v>16.707979328557578</c:v>
                </c:pt>
                <c:pt idx="3503">
                  <c:v>16.71184017022782</c:v>
                </c:pt>
                <c:pt idx="3504">
                  <c:v>16.587943949883069</c:v>
                </c:pt>
                <c:pt idx="3505">
                  <c:v>16.451249023497081</c:v>
                </c:pt>
                <c:pt idx="3506">
                  <c:v>16.535660699238765</c:v>
                </c:pt>
                <c:pt idx="3507">
                  <c:v>16.887134519516056</c:v>
                </c:pt>
                <c:pt idx="3508">
                  <c:v>17.2656232936693</c:v>
                </c:pt>
                <c:pt idx="3509">
                  <c:v>17.419538027759366</c:v>
                </c:pt>
                <c:pt idx="3510">
                  <c:v>17.335103907666376</c:v>
                </c:pt>
                <c:pt idx="3511">
                  <c:v>17.062751062398085</c:v>
                </c:pt>
                <c:pt idx="3512">
                  <c:v>16.786518939045287</c:v>
                </c:pt>
                <c:pt idx="3513">
                  <c:v>16.637781617150633</c:v>
                </c:pt>
                <c:pt idx="3514">
                  <c:v>16.635634651303963</c:v>
                </c:pt>
                <c:pt idx="3515">
                  <c:v>16.703096607983682</c:v>
                </c:pt>
                <c:pt idx="3516">
                  <c:v>16.590903028778829</c:v>
                </c:pt>
                <c:pt idx="3517">
                  <c:v>16.365070162896785</c:v>
                </c:pt>
                <c:pt idx="3518">
                  <c:v>15.972374471577865</c:v>
                </c:pt>
                <c:pt idx="3519">
                  <c:v>15.678178033121984</c:v>
                </c:pt>
                <c:pt idx="3520">
                  <c:v>15.635051656549248</c:v>
                </c:pt>
                <c:pt idx="3521">
                  <c:v>15.803102560902014</c:v>
                </c:pt>
                <c:pt idx="3522">
                  <c:v>16.064155533340692</c:v>
                </c:pt>
                <c:pt idx="3523">
                  <c:v>16.415346560527791</c:v>
                </c:pt>
                <c:pt idx="3524">
                  <c:v>16.745683338295706</c:v>
                </c:pt>
                <c:pt idx="3525">
                  <c:v>17.176966562072813</c:v>
                </c:pt>
                <c:pt idx="3526">
                  <c:v>17.438712015424514</c:v>
                </c:pt>
                <c:pt idx="3527">
                  <c:v>17.577989419446411</c:v>
                </c:pt>
                <c:pt idx="3528">
                  <c:v>17.089897244849006</c:v>
                </c:pt>
                <c:pt idx="3529">
                  <c:v>16.69436714936494</c:v>
                </c:pt>
                <c:pt idx="3530">
                  <c:v>16.414927609262765</c:v>
                </c:pt>
                <c:pt idx="3531">
                  <c:v>16.236181488470073</c:v>
                </c:pt>
                <c:pt idx="3532">
                  <c:v>15.800557649545565</c:v>
                </c:pt>
                <c:pt idx="3533">
                  <c:v>15.297111615818542</c:v>
                </c:pt>
                <c:pt idx="3534">
                  <c:v>15.219079496551338</c:v>
                </c:pt>
                <c:pt idx="3535">
                  <c:v>15.08912455802397</c:v>
                </c:pt>
                <c:pt idx="3536">
                  <c:v>15.233102457891004</c:v>
                </c:pt>
                <c:pt idx="3537">
                  <c:v>15.390428370934456</c:v>
                </c:pt>
                <c:pt idx="3538">
                  <c:v>15.291756198484222</c:v>
                </c:pt>
                <c:pt idx="3539">
                  <c:v>15.215187468018451</c:v>
                </c:pt>
                <c:pt idx="3540">
                  <c:v>15.150342572646386</c:v>
                </c:pt>
                <c:pt idx="3541">
                  <c:v>14.911216859878731</c:v>
                </c:pt>
                <c:pt idx="3542">
                  <c:v>14.792144065246854</c:v>
                </c:pt>
                <c:pt idx="3543">
                  <c:v>14.510718389993608</c:v>
                </c:pt>
                <c:pt idx="3544">
                  <c:v>14.299451092085135</c:v>
                </c:pt>
                <c:pt idx="3545">
                  <c:v>14.141828385076799</c:v>
                </c:pt>
                <c:pt idx="3546">
                  <c:v>14.162542132481962</c:v>
                </c:pt>
                <c:pt idx="3547">
                  <c:v>14.381020916399573</c:v>
                </c:pt>
                <c:pt idx="3548">
                  <c:v>14.258670843944317</c:v>
                </c:pt>
                <c:pt idx="3549">
                  <c:v>14.066234646710758</c:v>
                </c:pt>
                <c:pt idx="3550">
                  <c:v>13.575216582830663</c:v>
                </c:pt>
                <c:pt idx="3551">
                  <c:v>13.333867487575739</c:v>
                </c:pt>
                <c:pt idx="3552">
                  <c:v>13.440651736371805</c:v>
                </c:pt>
                <c:pt idx="3553">
                  <c:v>13.545890958976143</c:v>
                </c:pt>
                <c:pt idx="3554">
                  <c:v>13.534971475477544</c:v>
                </c:pt>
                <c:pt idx="3555">
                  <c:v>13.450282987520785</c:v>
                </c:pt>
                <c:pt idx="3556">
                  <c:v>13.369428480718165</c:v>
                </c:pt>
                <c:pt idx="3557">
                  <c:v>13.333035126084608</c:v>
                </c:pt>
                <c:pt idx="3558">
                  <c:v>13.24774848752652</c:v>
                </c:pt>
                <c:pt idx="3559">
                  <c:v>13.446651977714602</c:v>
                </c:pt>
                <c:pt idx="3560">
                  <c:v>13.498007299723957</c:v>
                </c:pt>
                <c:pt idx="3561">
                  <c:v>13.341943857054034</c:v>
                </c:pt>
                <c:pt idx="3562">
                  <c:v>13.134654607567384</c:v>
                </c:pt>
                <c:pt idx="3563">
                  <c:v>12.922919155726015</c:v>
                </c:pt>
                <c:pt idx="3564">
                  <c:v>12.907767225666397</c:v>
                </c:pt>
                <c:pt idx="3565">
                  <c:v>12.933403475102709</c:v>
                </c:pt>
                <c:pt idx="3566">
                  <c:v>13.05710434559372</c:v>
                </c:pt>
                <c:pt idx="3567">
                  <c:v>13.105739450520392</c:v>
                </c:pt>
                <c:pt idx="3568">
                  <c:v>13.358873100460055</c:v>
                </c:pt>
                <c:pt idx="3569">
                  <c:v>13.553935730392119</c:v>
                </c:pt>
                <c:pt idx="3570">
                  <c:v>13.868490704595324</c:v>
                </c:pt>
                <c:pt idx="3571">
                  <c:v>14.377100992062546</c:v>
                </c:pt>
                <c:pt idx="3572">
                  <c:v>14.86535168981751</c:v>
                </c:pt>
                <c:pt idx="3573">
                  <c:v>15.104255977638584</c:v>
                </c:pt>
                <c:pt idx="3574">
                  <c:v>15.233141016174173</c:v>
                </c:pt>
                <c:pt idx="3575">
                  <c:v>15.412011129808459</c:v>
                </c:pt>
                <c:pt idx="3576">
                  <c:v>15.683660759944745</c:v>
                </c:pt>
                <c:pt idx="3577">
                  <c:v>15.960165527096246</c:v>
                </c:pt>
                <c:pt idx="3578">
                  <c:v>15.95198102829716</c:v>
                </c:pt>
                <c:pt idx="3579">
                  <c:v>15.721545564537346</c:v>
                </c:pt>
                <c:pt idx="3580">
                  <c:v>15.512894562600838</c:v>
                </c:pt>
                <c:pt idx="3581">
                  <c:v>15.33627274608399</c:v>
                </c:pt>
                <c:pt idx="3582">
                  <c:v>15.236991967981272</c:v>
                </c:pt>
                <c:pt idx="3583">
                  <c:v>15.308791502458291</c:v>
                </c:pt>
                <c:pt idx="3584">
                  <c:v>15.337262359291545</c:v>
                </c:pt>
                <c:pt idx="3585">
                  <c:v>15.153128438971256</c:v>
                </c:pt>
                <c:pt idx="3586">
                  <c:v>14.97494474615112</c:v>
                </c:pt>
                <c:pt idx="3587">
                  <c:v>15.04580574923104</c:v>
                </c:pt>
                <c:pt idx="3588">
                  <c:v>15.189474235271144</c:v>
                </c:pt>
                <c:pt idx="3589">
                  <c:v>15.01893292945411</c:v>
                </c:pt>
                <c:pt idx="3590">
                  <c:v>14.823062774596551</c:v>
                </c:pt>
                <c:pt idx="3591">
                  <c:v>14.606441572167311</c:v>
                </c:pt>
                <c:pt idx="3592">
                  <c:v>14.47828849422978</c:v>
                </c:pt>
                <c:pt idx="3593">
                  <c:v>14.324238538577447</c:v>
                </c:pt>
                <c:pt idx="3594">
                  <c:v>14.202764136148808</c:v>
                </c:pt>
                <c:pt idx="3595">
                  <c:v>13.985264203981075</c:v>
                </c:pt>
                <c:pt idx="3596">
                  <c:v>13.960517741651662</c:v>
                </c:pt>
                <c:pt idx="3597">
                  <c:v>14.187604187488756</c:v>
                </c:pt>
                <c:pt idx="3598">
                  <c:v>14.277031170824964</c:v>
                </c:pt>
                <c:pt idx="3599">
                  <c:v>14.303035086138321</c:v>
                </c:pt>
                <c:pt idx="3600">
                  <c:v>14.371018823394355</c:v>
                </c:pt>
                <c:pt idx="3601">
                  <c:v>14.270870627343356</c:v>
                </c:pt>
                <c:pt idx="3602">
                  <c:v>14.322543577286078</c:v>
                </c:pt>
                <c:pt idx="3603">
                  <c:v>14.452763968658239</c:v>
                </c:pt>
                <c:pt idx="3604">
                  <c:v>14.638661780904968</c:v>
                </c:pt>
                <c:pt idx="3605">
                  <c:v>14.783874994914465</c:v>
                </c:pt>
                <c:pt idx="3606">
                  <c:v>15.084513830395679</c:v>
                </c:pt>
                <c:pt idx="3607">
                  <c:v>15.469828226767424</c:v>
                </c:pt>
                <c:pt idx="3608">
                  <c:v>15.946028000745056</c:v>
                </c:pt>
                <c:pt idx="3609">
                  <c:v>16.176658067950228</c:v>
                </c:pt>
                <c:pt idx="3610">
                  <c:v>16.172563892534804</c:v>
                </c:pt>
                <c:pt idx="3611">
                  <c:v>16.332960342754816</c:v>
                </c:pt>
                <c:pt idx="3612">
                  <c:v>16.538048314673272</c:v>
                </c:pt>
                <c:pt idx="3613">
                  <c:v>16.677316433204691</c:v>
                </c:pt>
                <c:pt idx="3614">
                  <c:v>16.956659905291914</c:v>
                </c:pt>
                <c:pt idx="3615">
                  <c:v>17.112365714084181</c:v>
                </c:pt>
                <c:pt idx="3616">
                  <c:v>16.999729418328656</c:v>
                </c:pt>
                <c:pt idx="3617">
                  <c:v>16.560361308306444</c:v>
                </c:pt>
                <c:pt idx="3618">
                  <c:v>16.140918350098982</c:v>
                </c:pt>
                <c:pt idx="3619">
                  <c:v>15.675913757171491</c:v>
                </c:pt>
                <c:pt idx="3620">
                  <c:v>15.201115711172939</c:v>
                </c:pt>
                <c:pt idx="3621">
                  <c:v>14.815168459084536</c:v>
                </c:pt>
                <c:pt idx="3622">
                  <c:v>14.415387447239683</c:v>
                </c:pt>
                <c:pt idx="3623">
                  <c:v>13.842178255988467</c:v>
                </c:pt>
                <c:pt idx="3624">
                  <c:v>13.364094567899809</c:v>
                </c:pt>
                <c:pt idx="3625">
                  <c:v>13.043488468089162</c:v>
                </c:pt>
                <c:pt idx="3626">
                  <c:v>12.997921760913647</c:v>
                </c:pt>
                <c:pt idx="3627">
                  <c:v>12.985744998637289</c:v>
                </c:pt>
                <c:pt idx="3628">
                  <c:v>13.163727497519909</c:v>
                </c:pt>
                <c:pt idx="3629">
                  <c:v>13.318540506452297</c:v>
                </c:pt>
                <c:pt idx="3630">
                  <c:v>13.396308242113985</c:v>
                </c:pt>
                <c:pt idx="3631">
                  <c:v>13.585289468245577</c:v>
                </c:pt>
                <c:pt idx="3632">
                  <c:v>13.691856567206534</c:v>
                </c:pt>
                <c:pt idx="3633">
                  <c:v>13.705629373106573</c:v>
                </c:pt>
                <c:pt idx="3634">
                  <c:v>13.725508925979829</c:v>
                </c:pt>
                <c:pt idx="3635">
                  <c:v>13.905856639867672</c:v>
                </c:pt>
                <c:pt idx="3636">
                  <c:v>13.981101366672869</c:v>
                </c:pt>
                <c:pt idx="3637">
                  <c:v>13.929248723449669</c:v>
                </c:pt>
                <c:pt idx="3638">
                  <c:v>13.813098221563742</c:v>
                </c:pt>
                <c:pt idx="3639">
                  <c:v>13.718386297235819</c:v>
                </c:pt>
                <c:pt idx="3640">
                  <c:v>13.613808342611367</c:v>
                </c:pt>
                <c:pt idx="3641">
                  <c:v>13.772427575795668</c:v>
                </c:pt>
                <c:pt idx="3642">
                  <c:v>14.009132962234617</c:v>
                </c:pt>
                <c:pt idx="3643">
                  <c:v>14.120593811327264</c:v>
                </c:pt>
                <c:pt idx="3644">
                  <c:v>14.166902311160825</c:v>
                </c:pt>
                <c:pt idx="3645">
                  <c:v>14.046413118497908</c:v>
                </c:pt>
                <c:pt idx="3646">
                  <c:v>14.01590734117012</c:v>
                </c:pt>
                <c:pt idx="3647">
                  <c:v>14.021200847177232</c:v>
                </c:pt>
                <c:pt idx="3648">
                  <c:v>13.62562951703676</c:v>
                </c:pt>
                <c:pt idx="3649">
                  <c:v>13.570103249350595</c:v>
                </c:pt>
                <c:pt idx="3650">
                  <c:v>13.666122897435889</c:v>
                </c:pt>
                <c:pt idx="3651">
                  <c:v>13.681295743574548</c:v>
                </c:pt>
                <c:pt idx="3652">
                  <c:v>13.805527094058395</c:v>
                </c:pt>
                <c:pt idx="3653">
                  <c:v>14.019919716114746</c:v>
                </c:pt>
                <c:pt idx="3654">
                  <c:v>14.1183033458751</c:v>
                </c:pt>
                <c:pt idx="3655">
                  <c:v>14.141187626347257</c:v>
                </c:pt>
                <c:pt idx="3656">
                  <c:v>14.24823912535474</c:v>
                </c:pt>
                <c:pt idx="3657">
                  <c:v>14.289060633869571</c:v>
                </c:pt>
                <c:pt idx="3658">
                  <c:v>14.417852608040569</c:v>
                </c:pt>
                <c:pt idx="3659">
                  <c:v>14.796611800516057</c:v>
                </c:pt>
                <c:pt idx="3660">
                  <c:v>14.898244024140977</c:v>
                </c:pt>
                <c:pt idx="3661">
                  <c:v>14.848813813957193</c:v>
                </c:pt>
                <c:pt idx="3662">
                  <c:v>14.979419537760627</c:v>
                </c:pt>
                <c:pt idx="3663">
                  <c:v>15.171416483055328</c:v>
                </c:pt>
                <c:pt idx="3664">
                  <c:v>15.384578502832442</c:v>
                </c:pt>
                <c:pt idx="3665">
                  <c:v>15.578221325439195</c:v>
                </c:pt>
                <c:pt idx="3666">
                  <c:v>15.677586210566979</c:v>
                </c:pt>
                <c:pt idx="3667">
                  <c:v>16.078847099926925</c:v>
                </c:pt>
                <c:pt idx="3668">
                  <c:v>16.386669531027891</c:v>
                </c:pt>
                <c:pt idx="3669">
                  <c:v>16.602937998951433</c:v>
                </c:pt>
                <c:pt idx="3670">
                  <c:v>16.745318659518439</c:v>
                </c:pt>
                <c:pt idx="3671">
                  <c:v>16.833878059973824</c:v>
                </c:pt>
                <c:pt idx="3672">
                  <c:v>17.021092324244481</c:v>
                </c:pt>
                <c:pt idx="3673">
                  <c:v>17.126709280718718</c:v>
                </c:pt>
                <c:pt idx="3674">
                  <c:v>17.082865942978906</c:v>
                </c:pt>
                <c:pt idx="3675">
                  <c:v>17.039664786449084</c:v>
                </c:pt>
                <c:pt idx="3676">
                  <c:v>16.49032995932836</c:v>
                </c:pt>
                <c:pt idx="3677">
                  <c:v>16.195021781517614</c:v>
                </c:pt>
                <c:pt idx="3678">
                  <c:v>16.137151395933106</c:v>
                </c:pt>
                <c:pt idx="3679">
                  <c:v>15.913471251879784</c:v>
                </c:pt>
                <c:pt idx="3680">
                  <c:v>15.697633036663255</c:v>
                </c:pt>
                <c:pt idx="3681">
                  <c:v>15.49488597390803</c:v>
                </c:pt>
                <c:pt idx="3682">
                  <c:v>15.530249695482295</c:v>
                </c:pt>
                <c:pt idx="3683">
                  <c:v>15.621949850210074</c:v>
                </c:pt>
                <c:pt idx="3684">
                  <c:v>15.771668076712327</c:v>
                </c:pt>
                <c:pt idx="3685">
                  <c:v>15.57091830433929</c:v>
                </c:pt>
                <c:pt idx="3686">
                  <c:v>15.292629024144919</c:v>
                </c:pt>
                <c:pt idx="3687">
                  <c:v>14.83851911753146</c:v>
                </c:pt>
                <c:pt idx="3688">
                  <c:v>14.242516336100266</c:v>
                </c:pt>
                <c:pt idx="3689">
                  <c:v>13.698794576309695</c:v>
                </c:pt>
                <c:pt idx="3690">
                  <c:v>13.441724025886359</c:v>
                </c:pt>
                <c:pt idx="3691">
                  <c:v>13.315131320917251</c:v>
                </c:pt>
                <c:pt idx="3692">
                  <c:v>13.331462838012028</c:v>
                </c:pt>
                <c:pt idx="3693">
                  <c:v>13.377436415359883</c:v>
                </c:pt>
                <c:pt idx="3694">
                  <c:v>13.396186844527429</c:v>
                </c:pt>
                <c:pt idx="3695">
                  <c:v>13.419156368815271</c:v>
                </c:pt>
                <c:pt idx="3696">
                  <c:v>13.280647788588274</c:v>
                </c:pt>
                <c:pt idx="3697">
                  <c:v>12.884056860155718</c:v>
                </c:pt>
                <c:pt idx="3698">
                  <c:v>12.637633575930362</c:v>
                </c:pt>
                <c:pt idx="3699">
                  <c:v>12.744575009748429</c:v>
                </c:pt>
                <c:pt idx="3700">
                  <c:v>12.834788657476151</c:v>
                </c:pt>
                <c:pt idx="3701">
                  <c:v>12.898585548936186</c:v>
                </c:pt>
                <c:pt idx="3702">
                  <c:v>12.819103178605246</c:v>
                </c:pt>
                <c:pt idx="3703">
                  <c:v>12.868571926948977</c:v>
                </c:pt>
                <c:pt idx="3704">
                  <c:v>13.080855668274541</c:v>
                </c:pt>
                <c:pt idx="3705">
                  <c:v>13.189899961016593</c:v>
                </c:pt>
                <c:pt idx="3706">
                  <c:v>13.192128182204838</c:v>
                </c:pt>
                <c:pt idx="3707">
                  <c:v>13.269406196606139</c:v>
                </c:pt>
                <c:pt idx="3708">
                  <c:v>13.383441502087818</c:v>
                </c:pt>
                <c:pt idx="3709">
                  <c:v>13.476226255291838</c:v>
                </c:pt>
                <c:pt idx="3710">
                  <c:v>13.139868553615988</c:v>
                </c:pt>
                <c:pt idx="3711">
                  <c:v>12.789968924359135</c:v>
                </c:pt>
                <c:pt idx="3712">
                  <c:v>12.58562127795099</c:v>
                </c:pt>
                <c:pt idx="3713">
                  <c:v>12.537939949047395</c:v>
                </c:pt>
                <c:pt idx="3714">
                  <c:v>12.560476593398445</c:v>
                </c:pt>
                <c:pt idx="3715">
                  <c:v>12.623030064013893</c:v>
                </c:pt>
                <c:pt idx="3716">
                  <c:v>12.909595713649827</c:v>
                </c:pt>
                <c:pt idx="3717">
                  <c:v>13.268938045739681</c:v>
                </c:pt>
                <c:pt idx="3718">
                  <c:v>13.696541463254034</c:v>
                </c:pt>
                <c:pt idx="3719">
                  <c:v>14.151691568431325</c:v>
                </c:pt>
                <c:pt idx="3720">
                  <c:v>14.421948553716271</c:v>
                </c:pt>
                <c:pt idx="3721">
                  <c:v>14.365493394321835</c:v>
                </c:pt>
                <c:pt idx="3722">
                  <c:v>14.429199246539298</c:v>
                </c:pt>
                <c:pt idx="3723">
                  <c:v>14.590007568660182</c:v>
                </c:pt>
                <c:pt idx="3724">
                  <c:v>14.508664850266161</c:v>
                </c:pt>
                <c:pt idx="3725">
                  <c:v>14.520919547463023</c:v>
                </c:pt>
                <c:pt idx="3726">
                  <c:v>14.373212858619111</c:v>
                </c:pt>
                <c:pt idx="3727">
                  <c:v>14.402279783304891</c:v>
                </c:pt>
                <c:pt idx="3728">
                  <c:v>14.383435695233157</c:v>
                </c:pt>
                <c:pt idx="3729">
                  <c:v>14.263056861203097</c:v>
                </c:pt>
                <c:pt idx="3730">
                  <c:v>14.18642040089553</c:v>
                </c:pt>
                <c:pt idx="3731">
                  <c:v>14.175627320380046</c:v>
                </c:pt>
                <c:pt idx="3732">
                  <c:v>14.065694194462422</c:v>
                </c:pt>
                <c:pt idx="3733">
                  <c:v>14.058229111751258</c:v>
                </c:pt>
                <c:pt idx="3734">
                  <c:v>13.949527118526209</c:v>
                </c:pt>
                <c:pt idx="3735">
                  <c:v>13.97406642382118</c:v>
                </c:pt>
                <c:pt idx="3736">
                  <c:v>14.227344952684465</c:v>
                </c:pt>
                <c:pt idx="3737">
                  <c:v>14.23650400394536</c:v>
                </c:pt>
                <c:pt idx="3738">
                  <c:v>14.161950193007838</c:v>
                </c:pt>
                <c:pt idx="3739">
                  <c:v>13.93833508034594</c:v>
                </c:pt>
                <c:pt idx="3740">
                  <c:v>13.873887110043196</c:v>
                </c:pt>
                <c:pt idx="3741">
                  <c:v>13.91609134121734</c:v>
                </c:pt>
                <c:pt idx="3742">
                  <c:v>14.138594720322898</c:v>
                </c:pt>
                <c:pt idx="3743">
                  <c:v>14.396352927865077</c:v>
                </c:pt>
                <c:pt idx="3744">
                  <c:v>14.709566535847088</c:v>
                </c:pt>
                <c:pt idx="3745">
                  <c:v>14.833034497496078</c:v>
                </c:pt>
                <c:pt idx="3746">
                  <c:v>14.989462792039495</c:v>
                </c:pt>
                <c:pt idx="3747">
                  <c:v>15.127835533337988</c:v>
                </c:pt>
                <c:pt idx="3748">
                  <c:v>15.347320078964993</c:v>
                </c:pt>
                <c:pt idx="3749">
                  <c:v>15.372362944657624</c:v>
                </c:pt>
                <c:pt idx="3750">
                  <c:v>15.24370678011697</c:v>
                </c:pt>
                <c:pt idx="3751">
                  <c:v>15.061597380075112</c:v>
                </c:pt>
                <c:pt idx="3752">
                  <c:v>14.876339561949791</c:v>
                </c:pt>
                <c:pt idx="3753">
                  <c:v>14.618844339878912</c:v>
                </c:pt>
                <c:pt idx="3754">
                  <c:v>14.711443487995183</c:v>
                </c:pt>
                <c:pt idx="3755">
                  <c:v>14.939362256909213</c:v>
                </c:pt>
                <c:pt idx="3756">
                  <c:v>15.360343405245027</c:v>
                </c:pt>
                <c:pt idx="3757">
                  <c:v>15.879445087306266</c:v>
                </c:pt>
                <c:pt idx="3758">
                  <c:v>16.102117590620498</c:v>
                </c:pt>
                <c:pt idx="3759">
                  <c:v>16.095573574691876</c:v>
                </c:pt>
                <c:pt idx="3760">
                  <c:v>16.032903402867486</c:v>
                </c:pt>
                <c:pt idx="3761">
                  <c:v>15.987799254595988</c:v>
                </c:pt>
                <c:pt idx="3762">
                  <c:v>15.972977056348983</c:v>
                </c:pt>
                <c:pt idx="3763">
                  <c:v>15.957786577543901</c:v>
                </c:pt>
                <c:pt idx="3764">
                  <c:v>16.051851775134509</c:v>
                </c:pt>
                <c:pt idx="3765">
                  <c:v>16.235390632914033</c:v>
                </c:pt>
                <c:pt idx="3766">
                  <c:v>16.182990335148737</c:v>
                </c:pt>
                <c:pt idx="3767">
                  <c:v>16.003995221048616</c:v>
                </c:pt>
                <c:pt idx="3768">
                  <c:v>15.943302582443517</c:v>
                </c:pt>
                <c:pt idx="3769">
                  <c:v>16.058470873495029</c:v>
                </c:pt>
                <c:pt idx="3770">
                  <c:v>16.259162744141552</c:v>
                </c:pt>
                <c:pt idx="3771">
                  <c:v>16.047753165181845</c:v>
                </c:pt>
                <c:pt idx="3772">
                  <c:v>15.868477595111921</c:v>
                </c:pt>
                <c:pt idx="3773">
                  <c:v>15.858535060134599</c:v>
                </c:pt>
                <c:pt idx="3774">
                  <c:v>15.788665109325647</c:v>
                </c:pt>
                <c:pt idx="3775">
                  <c:v>15.756029905628107</c:v>
                </c:pt>
                <c:pt idx="3776">
                  <c:v>15.70099405232949</c:v>
                </c:pt>
                <c:pt idx="3777">
                  <c:v>15.408617142287454</c:v>
                </c:pt>
                <c:pt idx="3778">
                  <c:v>15.028665739795381</c:v>
                </c:pt>
                <c:pt idx="3779">
                  <c:v>14.655591139893057</c:v>
                </c:pt>
                <c:pt idx="3780">
                  <c:v>14.263196119050287</c:v>
                </c:pt>
                <c:pt idx="3781">
                  <c:v>13.98490195291874</c:v>
                </c:pt>
                <c:pt idx="3782">
                  <c:v>13.896657877079624</c:v>
                </c:pt>
                <c:pt idx="3783">
                  <c:v>13.752783884773045</c:v>
                </c:pt>
                <c:pt idx="3784">
                  <c:v>13.774521805471329</c:v>
                </c:pt>
                <c:pt idx="3785">
                  <c:v>13.474441768866091</c:v>
                </c:pt>
                <c:pt idx="3786">
                  <c:v>13.263223852577086</c:v>
                </c:pt>
                <c:pt idx="3787">
                  <c:v>13.354503507166275</c:v>
                </c:pt>
                <c:pt idx="3788">
                  <c:v>13.367752728831613</c:v>
                </c:pt>
                <c:pt idx="3789">
                  <c:v>13.469436958871009</c:v>
                </c:pt>
                <c:pt idx="3790">
                  <c:v>13.46038037910089</c:v>
                </c:pt>
                <c:pt idx="3791">
                  <c:v>13.467567324704802</c:v>
                </c:pt>
                <c:pt idx="3792">
                  <c:v>13.387057728208603</c:v>
                </c:pt>
                <c:pt idx="3793">
                  <c:v>13.340744637492396</c:v>
                </c:pt>
                <c:pt idx="3794">
                  <c:v>13.186335518020071</c:v>
                </c:pt>
                <c:pt idx="3795">
                  <c:v>12.760785514454017</c:v>
                </c:pt>
                <c:pt idx="3796">
                  <c:v>12.391994112939834</c:v>
                </c:pt>
                <c:pt idx="3797">
                  <c:v>12.416728623819832</c:v>
                </c:pt>
                <c:pt idx="3798">
                  <c:v>12.474340439599557</c:v>
                </c:pt>
                <c:pt idx="3799">
                  <c:v>12.540162795092034</c:v>
                </c:pt>
                <c:pt idx="3800">
                  <c:v>12.654169213548327</c:v>
                </c:pt>
                <c:pt idx="3801">
                  <c:v>12.683154491868606</c:v>
                </c:pt>
                <c:pt idx="3802">
                  <c:v>12.602388258978921</c:v>
                </c:pt>
                <c:pt idx="3803">
                  <c:v>12.185586515195347</c:v>
                </c:pt>
                <c:pt idx="3804">
                  <c:v>11.847193788216668</c:v>
                </c:pt>
                <c:pt idx="3805">
                  <c:v>11.824610047901157</c:v>
                </c:pt>
                <c:pt idx="3806">
                  <c:v>11.872389211792047</c:v>
                </c:pt>
                <c:pt idx="3807">
                  <c:v>11.981366711303156</c:v>
                </c:pt>
                <c:pt idx="3808">
                  <c:v>11.891962614503468</c:v>
                </c:pt>
                <c:pt idx="3809">
                  <c:v>11.89864846307848</c:v>
                </c:pt>
                <c:pt idx="3810">
                  <c:v>12.247976326518577</c:v>
                </c:pt>
                <c:pt idx="3811">
                  <c:v>12.433399272183207</c:v>
                </c:pt>
                <c:pt idx="3812">
                  <c:v>12.708687705830975</c:v>
                </c:pt>
                <c:pt idx="3813">
                  <c:v>12.983358509848674</c:v>
                </c:pt>
                <c:pt idx="3814">
                  <c:v>13.230278779454668</c:v>
                </c:pt>
                <c:pt idx="3815">
                  <c:v>13.526305092465767</c:v>
                </c:pt>
                <c:pt idx="3816">
                  <c:v>13.728061017658582</c:v>
                </c:pt>
                <c:pt idx="3817">
                  <c:v>13.899178594108339</c:v>
                </c:pt>
                <c:pt idx="3818">
                  <c:v>13.777013887288048</c:v>
                </c:pt>
                <c:pt idx="3819">
                  <c:v>13.620602823173888</c:v>
                </c:pt>
                <c:pt idx="3820">
                  <c:v>13.70248067064079</c:v>
                </c:pt>
                <c:pt idx="3821">
                  <c:v>13.732737238210024</c:v>
                </c:pt>
                <c:pt idx="3822">
                  <c:v>13.736285290390787</c:v>
                </c:pt>
                <c:pt idx="3823">
                  <c:v>13.840989532704462</c:v>
                </c:pt>
                <c:pt idx="3824">
                  <c:v>13.840342699084305</c:v>
                </c:pt>
                <c:pt idx="3825">
                  <c:v>13.774763070516602</c:v>
                </c:pt>
                <c:pt idx="3826">
                  <c:v>13.660665969912811</c:v>
                </c:pt>
                <c:pt idx="3827">
                  <c:v>13.244834209656265</c:v>
                </c:pt>
                <c:pt idx="3828">
                  <c:v>13.093039927039266</c:v>
                </c:pt>
                <c:pt idx="3829">
                  <c:v>13.243403854820205</c:v>
                </c:pt>
                <c:pt idx="3830">
                  <c:v>13.617617290979386</c:v>
                </c:pt>
                <c:pt idx="3831">
                  <c:v>13.890126269711448</c:v>
                </c:pt>
                <c:pt idx="3832">
                  <c:v>13.917918285494496</c:v>
                </c:pt>
                <c:pt idx="3833">
                  <c:v>13.855602320725788</c:v>
                </c:pt>
                <c:pt idx="3834">
                  <c:v>13.900153220076872</c:v>
                </c:pt>
                <c:pt idx="3835">
                  <c:v>13.9259457436065</c:v>
                </c:pt>
                <c:pt idx="3836">
                  <c:v>13.839986787015773</c:v>
                </c:pt>
                <c:pt idx="3837">
                  <c:v>13.788656176738057</c:v>
                </c:pt>
                <c:pt idx="3838">
                  <c:v>13.890399090383761</c:v>
                </c:pt>
                <c:pt idx="3839">
                  <c:v>13.76288226474186</c:v>
                </c:pt>
                <c:pt idx="3840">
                  <c:v>13.650284123953382</c:v>
                </c:pt>
                <c:pt idx="3841">
                  <c:v>13.47066958852656</c:v>
                </c:pt>
                <c:pt idx="3842">
                  <c:v>13.332742807159434</c:v>
                </c:pt>
                <c:pt idx="3843">
                  <c:v>13.176106854225573</c:v>
                </c:pt>
                <c:pt idx="3844">
                  <c:v>12.998040235863026</c:v>
                </c:pt>
                <c:pt idx="3845">
                  <c:v>12.977231038636445</c:v>
                </c:pt>
                <c:pt idx="3846">
                  <c:v>13.056527083997441</c:v>
                </c:pt>
                <c:pt idx="3847">
                  <c:v>13.086852901131124</c:v>
                </c:pt>
                <c:pt idx="3848">
                  <c:v>13.196936076167093</c:v>
                </c:pt>
                <c:pt idx="3849">
                  <c:v>13.336261299534366</c:v>
                </c:pt>
                <c:pt idx="3850">
                  <c:v>13.496473864804646</c:v>
                </c:pt>
                <c:pt idx="3851">
                  <c:v>13.656285558931568</c:v>
                </c:pt>
                <c:pt idx="3852">
                  <c:v>13.619836942103557</c:v>
                </c:pt>
                <c:pt idx="3853">
                  <c:v>13.39080959521799</c:v>
                </c:pt>
                <c:pt idx="3854">
                  <c:v>13.232407502683378</c:v>
                </c:pt>
                <c:pt idx="3855">
                  <c:v>12.897502154920193</c:v>
                </c:pt>
                <c:pt idx="3856">
                  <c:v>12.599219290363022</c:v>
                </c:pt>
                <c:pt idx="3857">
                  <c:v>12.616651291594755</c:v>
                </c:pt>
                <c:pt idx="3858">
                  <c:v>12.759816512463038</c:v>
                </c:pt>
                <c:pt idx="3859">
                  <c:v>12.860922760335718</c:v>
                </c:pt>
                <c:pt idx="3860">
                  <c:v>12.89940402972797</c:v>
                </c:pt>
                <c:pt idx="3861">
                  <c:v>12.723586818558699</c:v>
                </c:pt>
                <c:pt idx="3862">
                  <c:v>12.78436805878014</c:v>
                </c:pt>
                <c:pt idx="3863">
                  <c:v>13.07122987859842</c:v>
                </c:pt>
                <c:pt idx="3864">
                  <c:v>13.438954666142905</c:v>
                </c:pt>
                <c:pt idx="3865">
                  <c:v>13.925879634129354</c:v>
                </c:pt>
                <c:pt idx="3866">
                  <c:v>14.453212754838493</c:v>
                </c:pt>
                <c:pt idx="3867">
                  <c:v>14.749362368357</c:v>
                </c:pt>
                <c:pt idx="3868">
                  <c:v>15.009474348332507</c:v>
                </c:pt>
                <c:pt idx="3869">
                  <c:v>15.176272840367568</c:v>
                </c:pt>
                <c:pt idx="3870">
                  <c:v>15.193014850749329</c:v>
                </c:pt>
                <c:pt idx="3871">
                  <c:v>14.975304119209342</c:v>
                </c:pt>
                <c:pt idx="3872">
                  <c:v>14.75954915492655</c:v>
                </c:pt>
                <c:pt idx="3873">
                  <c:v>14.516835470834078</c:v>
                </c:pt>
                <c:pt idx="3874">
                  <c:v>14.232485514245738</c:v>
                </c:pt>
                <c:pt idx="3875">
                  <c:v>13.898518836762069</c:v>
                </c:pt>
                <c:pt idx="3876">
                  <c:v>13.715548703658731</c:v>
                </c:pt>
                <c:pt idx="3877">
                  <c:v>13.579883086132483</c:v>
                </c:pt>
                <c:pt idx="3878">
                  <c:v>13.217892180987661</c:v>
                </c:pt>
                <c:pt idx="3879">
                  <c:v>12.917768462541702</c:v>
                </c:pt>
                <c:pt idx="3880">
                  <c:v>12.712732568105437</c:v>
                </c:pt>
                <c:pt idx="3881">
                  <c:v>12.632513829635963</c:v>
                </c:pt>
                <c:pt idx="3882">
                  <c:v>12.59767087547233</c:v>
                </c:pt>
                <c:pt idx="3883">
                  <c:v>12.805416734813708</c:v>
                </c:pt>
                <c:pt idx="3884">
                  <c:v>13.119450238789723</c:v>
                </c:pt>
                <c:pt idx="3885">
                  <c:v>13.178592479077384</c:v>
                </c:pt>
                <c:pt idx="3886">
                  <c:v>13.245985559573043</c:v>
                </c:pt>
                <c:pt idx="3887">
                  <c:v>13.374561821990728</c:v>
                </c:pt>
                <c:pt idx="3888">
                  <c:v>13.480140199005945</c:v>
                </c:pt>
                <c:pt idx="3889">
                  <c:v>13.744582463918409</c:v>
                </c:pt>
                <c:pt idx="3890">
                  <c:v>13.965757126050693</c:v>
                </c:pt>
                <c:pt idx="3891">
                  <c:v>14.168402807774298</c:v>
                </c:pt>
                <c:pt idx="3892">
                  <c:v>14.321869991014269</c:v>
                </c:pt>
                <c:pt idx="3893">
                  <c:v>14.52974107373921</c:v>
                </c:pt>
                <c:pt idx="3894">
                  <c:v>14.873042623302499</c:v>
                </c:pt>
                <c:pt idx="3895">
                  <c:v>14.990317446856045</c:v>
                </c:pt>
                <c:pt idx="3896">
                  <c:v>14.967212667778965</c:v>
                </c:pt>
                <c:pt idx="3897">
                  <c:v>14.716000393395579</c:v>
                </c:pt>
                <c:pt idx="3898">
                  <c:v>14.708710593126877</c:v>
                </c:pt>
                <c:pt idx="3899">
                  <c:v>14.812270224265944</c:v>
                </c:pt>
                <c:pt idx="3900">
                  <c:v>14.966423277065251</c:v>
                </c:pt>
                <c:pt idx="3901">
                  <c:v>15.185739904062137</c:v>
                </c:pt>
                <c:pt idx="3902">
                  <c:v>15.254056849033509</c:v>
                </c:pt>
                <c:pt idx="3903">
                  <c:v>15.054257229130991</c:v>
                </c:pt>
                <c:pt idx="3904">
                  <c:v>14.593088943642732</c:v>
                </c:pt>
                <c:pt idx="3905">
                  <c:v>14.175828720906622</c:v>
                </c:pt>
                <c:pt idx="3906">
                  <c:v>14.095129603041986</c:v>
                </c:pt>
                <c:pt idx="3907">
                  <c:v>14.230595077541489</c:v>
                </c:pt>
                <c:pt idx="3908">
                  <c:v>14.347296950798205</c:v>
                </c:pt>
                <c:pt idx="3909">
                  <c:v>14.485743114914618</c:v>
                </c:pt>
                <c:pt idx="3910">
                  <c:v>14.587901605502385</c:v>
                </c:pt>
                <c:pt idx="3911">
                  <c:v>14.835121097275044</c:v>
                </c:pt>
                <c:pt idx="3912">
                  <c:v>14.94515262098729</c:v>
                </c:pt>
                <c:pt idx="3913">
                  <c:v>14.706078630546045</c:v>
                </c:pt>
                <c:pt idx="3914">
                  <c:v>14.579123644989366</c:v>
                </c:pt>
                <c:pt idx="3915">
                  <c:v>14.425992655078119</c:v>
                </c:pt>
                <c:pt idx="3916">
                  <c:v>14.384870258857219</c:v>
                </c:pt>
                <c:pt idx="3917">
                  <c:v>14.475835873551567</c:v>
                </c:pt>
                <c:pt idx="3918">
                  <c:v>14.549261315208833</c:v>
                </c:pt>
                <c:pt idx="3919">
                  <c:v>14.627922219876888</c:v>
                </c:pt>
                <c:pt idx="3920">
                  <c:v>14.628000474843676</c:v>
                </c:pt>
                <c:pt idx="3921">
                  <c:v>14.487161818794208</c:v>
                </c:pt>
                <c:pt idx="3922">
                  <c:v>14.216560347138557</c:v>
                </c:pt>
                <c:pt idx="3923">
                  <c:v>14.121478862097764</c:v>
                </c:pt>
                <c:pt idx="3924">
                  <c:v>13.849047281867435</c:v>
                </c:pt>
                <c:pt idx="3925">
                  <c:v>13.587411162822491</c:v>
                </c:pt>
                <c:pt idx="3926">
                  <c:v>13.743464448439799</c:v>
                </c:pt>
                <c:pt idx="3927">
                  <c:v>14.051776220538759</c:v>
                </c:pt>
                <c:pt idx="3928">
                  <c:v>14.201603396094006</c:v>
                </c:pt>
                <c:pt idx="3929">
                  <c:v>14.252459882455474</c:v>
                </c:pt>
                <c:pt idx="3930">
                  <c:v>14.258668127979071</c:v>
                </c:pt>
                <c:pt idx="3931">
                  <c:v>14.27010445090851</c:v>
                </c:pt>
                <c:pt idx="3932">
                  <c:v>14.292335398600075</c:v>
                </c:pt>
                <c:pt idx="3933">
                  <c:v>14.440953301481333</c:v>
                </c:pt>
                <c:pt idx="3934">
                  <c:v>14.529694746418917</c:v>
                </c:pt>
                <c:pt idx="3935">
                  <c:v>14.676423470394917</c:v>
                </c:pt>
                <c:pt idx="3936">
                  <c:v>14.668205434442999</c:v>
                </c:pt>
                <c:pt idx="3937">
                  <c:v>14.569252752249726</c:v>
                </c:pt>
                <c:pt idx="3938">
                  <c:v>14.333565644593429</c:v>
                </c:pt>
                <c:pt idx="3939">
                  <c:v>14.162343292044714</c:v>
                </c:pt>
                <c:pt idx="3940">
                  <c:v>14.303697211952352</c:v>
                </c:pt>
                <c:pt idx="3941">
                  <c:v>14.44307753985832</c:v>
                </c:pt>
                <c:pt idx="3942">
                  <c:v>14.473186779226509</c:v>
                </c:pt>
                <c:pt idx="3943">
                  <c:v>14.448201993600273</c:v>
                </c:pt>
                <c:pt idx="3944">
                  <c:v>14.20205951981092</c:v>
                </c:pt>
                <c:pt idx="3945">
                  <c:v>14.09772162577646</c:v>
                </c:pt>
                <c:pt idx="3946">
                  <c:v>14.006800424753846</c:v>
                </c:pt>
                <c:pt idx="3947">
                  <c:v>14.175006481974311</c:v>
                </c:pt>
                <c:pt idx="3948">
                  <c:v>14.207374394780048</c:v>
                </c:pt>
                <c:pt idx="3949">
                  <c:v>13.90995333387221</c:v>
                </c:pt>
                <c:pt idx="3950">
                  <c:v>13.671371133093571</c:v>
                </c:pt>
                <c:pt idx="3951">
                  <c:v>13.604720606184545</c:v>
                </c:pt>
                <c:pt idx="3952">
                  <c:v>13.421551265659105</c:v>
                </c:pt>
                <c:pt idx="3953">
                  <c:v>13.390350326072181</c:v>
                </c:pt>
                <c:pt idx="3954">
                  <c:v>13.681761606203077</c:v>
                </c:pt>
                <c:pt idx="3955">
                  <c:v>13.685339607629151</c:v>
                </c:pt>
                <c:pt idx="3956">
                  <c:v>13.748790235090414</c:v>
                </c:pt>
                <c:pt idx="3957">
                  <c:v>13.928633102705959</c:v>
                </c:pt>
                <c:pt idx="3958">
                  <c:v>13.867436824227497</c:v>
                </c:pt>
                <c:pt idx="3959">
                  <c:v>13.923580605301744</c:v>
                </c:pt>
                <c:pt idx="3960">
                  <c:v>14.124099198328913</c:v>
                </c:pt>
                <c:pt idx="3961">
                  <c:v>14.165136082608495</c:v>
                </c:pt>
                <c:pt idx="3962">
                  <c:v>14.177931195966694</c:v>
                </c:pt>
                <c:pt idx="3963">
                  <c:v>14.15495127382952</c:v>
                </c:pt>
                <c:pt idx="3964">
                  <c:v>13.940259342025957</c:v>
                </c:pt>
                <c:pt idx="3965">
                  <c:v>13.670323671150845</c:v>
                </c:pt>
                <c:pt idx="3966">
                  <c:v>13.534854257316637</c:v>
                </c:pt>
                <c:pt idx="3967">
                  <c:v>13.470601188415246</c:v>
                </c:pt>
                <c:pt idx="3968">
                  <c:v>13.369108757400936</c:v>
                </c:pt>
                <c:pt idx="3969">
                  <c:v>13.621368566980097</c:v>
                </c:pt>
                <c:pt idx="3970">
                  <c:v>13.913473672504805</c:v>
                </c:pt>
                <c:pt idx="3971">
                  <c:v>14.231857804778917</c:v>
                </c:pt>
                <c:pt idx="3972">
                  <c:v>14.482588272297047</c:v>
                </c:pt>
                <c:pt idx="3973">
                  <c:v>14.599090112424415</c:v>
                </c:pt>
                <c:pt idx="3974">
                  <c:v>14.861964279376657</c:v>
                </c:pt>
                <c:pt idx="3975">
                  <c:v>14.829402329393943</c:v>
                </c:pt>
                <c:pt idx="3976">
                  <c:v>14.780007450683467</c:v>
                </c:pt>
                <c:pt idx="3977">
                  <c:v>15.022905168477903</c:v>
                </c:pt>
                <c:pt idx="3978">
                  <c:v>15.287572577525507</c:v>
                </c:pt>
                <c:pt idx="3979">
                  <c:v>15.508604155666491</c:v>
                </c:pt>
                <c:pt idx="3980">
                  <c:v>15.627821352678383</c:v>
                </c:pt>
                <c:pt idx="3981">
                  <c:v>15.549269814042527</c:v>
                </c:pt>
                <c:pt idx="3982">
                  <c:v>15.424613640740015</c:v>
                </c:pt>
                <c:pt idx="3983">
                  <c:v>15.599599324902256</c:v>
                </c:pt>
                <c:pt idx="3984">
                  <c:v>15.784573533801266</c:v>
                </c:pt>
                <c:pt idx="3985">
                  <c:v>15.984119255082893</c:v>
                </c:pt>
                <c:pt idx="3986">
                  <c:v>16.255719825594284</c:v>
                </c:pt>
                <c:pt idx="3987">
                  <c:v>16.216069511980002</c:v>
                </c:pt>
                <c:pt idx="3988">
                  <c:v>16.320720587006953</c:v>
                </c:pt>
                <c:pt idx="3989">
                  <c:v>16.437157074829685</c:v>
                </c:pt>
                <c:pt idx="3990">
                  <c:v>16.355729025983113</c:v>
                </c:pt>
                <c:pt idx="3991">
                  <c:v>16.138475637548531</c:v>
                </c:pt>
                <c:pt idx="3992">
                  <c:v>16.047701421279594</c:v>
                </c:pt>
                <c:pt idx="3993">
                  <c:v>15.935772263147644</c:v>
                </c:pt>
                <c:pt idx="3994">
                  <c:v>15.769128433545513</c:v>
                </c:pt>
                <c:pt idx="3995">
                  <c:v>15.619423050557232</c:v>
                </c:pt>
                <c:pt idx="3996">
                  <c:v>15.500351461081285</c:v>
                </c:pt>
                <c:pt idx="3997">
                  <c:v>15.26135343365519</c:v>
                </c:pt>
                <c:pt idx="3998">
                  <c:v>15.24439990602972</c:v>
                </c:pt>
                <c:pt idx="3999">
                  <c:v>15.328387674023158</c:v>
                </c:pt>
                <c:pt idx="4000">
                  <c:v>15.339484380195124</c:v>
                </c:pt>
                <c:pt idx="4001">
                  <c:v>15.503804445409264</c:v>
                </c:pt>
                <c:pt idx="4002">
                  <c:v>15.720521392480883</c:v>
                </c:pt>
                <c:pt idx="4003">
                  <c:v>15.882301292465481</c:v>
                </c:pt>
                <c:pt idx="4004">
                  <c:v>15.804568996233026</c:v>
                </c:pt>
                <c:pt idx="4005">
                  <c:v>15.770923028871403</c:v>
                </c:pt>
                <c:pt idx="4006">
                  <c:v>15.603283058406351</c:v>
                </c:pt>
                <c:pt idx="4007">
                  <c:v>15.489467882271029</c:v>
                </c:pt>
                <c:pt idx="4008">
                  <c:v>15.368249626317063</c:v>
                </c:pt>
                <c:pt idx="4009">
                  <c:v>15.223767027373079</c:v>
                </c:pt>
                <c:pt idx="4010">
                  <c:v>15.210474031828788</c:v>
                </c:pt>
                <c:pt idx="4011">
                  <c:v>15.485140932168239</c:v>
                </c:pt>
                <c:pt idx="4012">
                  <c:v>15.819585717539674</c:v>
                </c:pt>
                <c:pt idx="4013">
                  <c:v>16.07770651098312</c:v>
                </c:pt>
                <c:pt idx="4014">
                  <c:v>16.000011752650636</c:v>
                </c:pt>
                <c:pt idx="4015">
                  <c:v>16.075391073394083</c:v>
                </c:pt>
                <c:pt idx="4016">
                  <c:v>16.205221347860423</c:v>
                </c:pt>
                <c:pt idx="4017">
                  <c:v>16.497095910508811</c:v>
                </c:pt>
                <c:pt idx="4018">
                  <c:v>16.653871069679163</c:v>
                </c:pt>
                <c:pt idx="4019">
                  <c:v>16.660843956872032</c:v>
                </c:pt>
                <c:pt idx="4020">
                  <c:v>16.339553996576822</c:v>
                </c:pt>
                <c:pt idx="4021">
                  <c:v>15.994872242954502</c:v>
                </c:pt>
                <c:pt idx="4022">
                  <c:v>15.676281364611928</c:v>
                </c:pt>
                <c:pt idx="4023">
                  <c:v>15.517605319887831</c:v>
                </c:pt>
                <c:pt idx="4024">
                  <c:v>15.591780221798116</c:v>
                </c:pt>
                <c:pt idx="4025">
                  <c:v>15.736113638029353</c:v>
                </c:pt>
                <c:pt idx="4026">
                  <c:v>15.748692183457525</c:v>
                </c:pt>
                <c:pt idx="4027">
                  <c:v>15.64227392998119</c:v>
                </c:pt>
                <c:pt idx="4028">
                  <c:v>15.566917480028192</c:v>
                </c:pt>
                <c:pt idx="4029">
                  <c:v>15.49586734905944</c:v>
                </c:pt>
              </c:numCache>
            </c:numRef>
          </c:yVal>
          <c:smooth val="0"/>
          <c:extLst>
            <c:ext xmlns:c16="http://schemas.microsoft.com/office/drawing/2014/chart" uri="{C3380CC4-5D6E-409C-BE32-E72D297353CC}">
              <c16:uniqueId val="{00000001-73F2-42BD-9A57-B5BE6965AE7C}"/>
            </c:ext>
          </c:extLst>
        </c:ser>
        <c:ser>
          <c:idx val="2"/>
          <c:order val="2"/>
          <c:tx>
            <c:strRef>
              <c:f>'Graphs (2)'!$Y$3</c:f>
              <c:strCache>
                <c:ptCount val="1"/>
                <c:pt idx="0">
                  <c:v>CO₂</c:v>
                </c:pt>
              </c:strCache>
            </c:strRef>
          </c:tx>
          <c:spPr>
            <a:ln w="57150">
              <a:solidFill>
                <a:srgbClr val="FF33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Summary!$G$3:$G$4032</c:f>
              <c:numCache>
                <c:formatCode>0.000</c:formatCode>
                <c:ptCount val="4030"/>
                <c:pt idx="0">
                  <c:v>9.51910605467293</c:v>
                </c:pt>
                <c:pt idx="1">
                  <c:v>9.5350649515442125</c:v>
                </c:pt>
                <c:pt idx="2">
                  <c:v>9.5841575250181812</c:v>
                </c:pt>
                <c:pt idx="3">
                  <c:v>9.5231703917009494</c:v>
                </c:pt>
                <c:pt idx="4">
                  <c:v>9.4225673564464945</c:v>
                </c:pt>
                <c:pt idx="5">
                  <c:v>9.3551908369024641</c:v>
                </c:pt>
                <c:pt idx="6">
                  <c:v>9.2208166294613232</c:v>
                </c:pt>
                <c:pt idx="7">
                  <c:v>9.0428392290093775</c:v>
                </c:pt>
                <c:pt idx="8">
                  <c:v>9.0170728773173572</c:v>
                </c:pt>
                <c:pt idx="9">
                  <c:v>8.996188775561782</c:v>
                </c:pt>
                <c:pt idx="10">
                  <c:v>8.9980649384561691</c:v>
                </c:pt>
                <c:pt idx="11">
                  <c:v>8.9829304981758664</c:v>
                </c:pt>
                <c:pt idx="12">
                  <c:v>9.0218084615217098</c:v>
                </c:pt>
                <c:pt idx="13">
                  <c:v>9.1548510151150904</c:v>
                </c:pt>
                <c:pt idx="14">
                  <c:v>9.3317719855628347</c:v>
                </c:pt>
                <c:pt idx="15">
                  <c:v>9.4419998450458138</c:v>
                </c:pt>
                <c:pt idx="16">
                  <c:v>9.5444270876141513</c:v>
                </c:pt>
                <c:pt idx="17">
                  <c:v>9.583527090239647</c:v>
                </c:pt>
                <c:pt idx="18">
                  <c:v>9.6313557357058137</c:v>
                </c:pt>
                <c:pt idx="19">
                  <c:v>9.5692667317565476</c:v>
                </c:pt>
                <c:pt idx="20">
                  <c:v>9.3881781780595528</c:v>
                </c:pt>
                <c:pt idx="21">
                  <c:v>9.3366190639065358</c:v>
                </c:pt>
                <c:pt idx="22">
                  <c:v>9.2607377564580329</c:v>
                </c:pt>
                <c:pt idx="23">
                  <c:v>9.2399243635570052</c:v>
                </c:pt>
                <c:pt idx="24">
                  <c:v>9.1319908613418743</c:v>
                </c:pt>
                <c:pt idx="25">
                  <c:v>9.158782059854726</c:v>
                </c:pt>
                <c:pt idx="26">
                  <c:v>9.3060458859788966</c:v>
                </c:pt>
                <c:pt idx="27">
                  <c:v>9.3809712868187791</c:v>
                </c:pt>
                <c:pt idx="28">
                  <c:v>9.6152184492121737</c:v>
                </c:pt>
                <c:pt idx="29">
                  <c:v>9.8258547921017065</c:v>
                </c:pt>
                <c:pt idx="30">
                  <c:v>9.9995098824304538</c:v>
                </c:pt>
                <c:pt idx="31">
                  <c:v>10.072244335749028</c:v>
                </c:pt>
                <c:pt idx="32">
                  <c:v>10.128551705675234</c:v>
                </c:pt>
                <c:pt idx="33">
                  <c:v>10.06906888608736</c:v>
                </c:pt>
                <c:pt idx="34">
                  <c:v>9.9758744019420611</c:v>
                </c:pt>
                <c:pt idx="35">
                  <c:v>9.8530092136381739</c:v>
                </c:pt>
                <c:pt idx="36">
                  <c:v>9.8469755946860911</c:v>
                </c:pt>
                <c:pt idx="37">
                  <c:v>9.768933564785792</c:v>
                </c:pt>
                <c:pt idx="38">
                  <c:v>9.7487254586521388</c:v>
                </c:pt>
                <c:pt idx="39">
                  <c:v>9.6533228964773752</c:v>
                </c:pt>
                <c:pt idx="40">
                  <c:v>9.5751358886075657</c:v>
                </c:pt>
                <c:pt idx="41">
                  <c:v>9.4460836837557078</c:v>
                </c:pt>
                <c:pt idx="42">
                  <c:v>9.3626148297746568</c:v>
                </c:pt>
                <c:pt idx="43">
                  <c:v>9.2521411254075545</c:v>
                </c:pt>
                <c:pt idx="44">
                  <c:v>9.2246273728822032</c:v>
                </c:pt>
                <c:pt idx="45">
                  <c:v>9.1418282158194177</c:v>
                </c:pt>
                <c:pt idx="46">
                  <c:v>8.9928699887870636</c:v>
                </c:pt>
                <c:pt idx="47">
                  <c:v>8.7331369914915857</c:v>
                </c:pt>
                <c:pt idx="48">
                  <c:v>8.4489705300950604</c:v>
                </c:pt>
                <c:pt idx="49">
                  <c:v>8.2928515396146647</c:v>
                </c:pt>
                <c:pt idx="50">
                  <c:v>8.2246744652092101</c:v>
                </c:pt>
                <c:pt idx="51">
                  <c:v>8.3127408176076383</c:v>
                </c:pt>
                <c:pt idx="52">
                  <c:v>8.4010822056336814</c:v>
                </c:pt>
                <c:pt idx="53">
                  <c:v>8.5162198618455491</c:v>
                </c:pt>
                <c:pt idx="54">
                  <c:v>8.5724135661523739</c:v>
                </c:pt>
                <c:pt idx="55">
                  <c:v>8.6461130087584195</c:v>
                </c:pt>
                <c:pt idx="56">
                  <c:v>8.633829898705498</c:v>
                </c:pt>
                <c:pt idx="57">
                  <c:v>8.6268141740765625</c:v>
                </c:pt>
                <c:pt idx="58">
                  <c:v>8.5802238906904957</c:v>
                </c:pt>
                <c:pt idx="59">
                  <c:v>8.6329278076170972</c:v>
                </c:pt>
                <c:pt idx="60">
                  <c:v>8.6552275660967659</c:v>
                </c:pt>
                <c:pt idx="61">
                  <c:v>8.6527308554661335</c:v>
                </c:pt>
                <c:pt idx="62">
                  <c:v>8.6300947372709693</c:v>
                </c:pt>
                <c:pt idx="63">
                  <c:v>8.4970284498959163</c:v>
                </c:pt>
                <c:pt idx="64">
                  <c:v>8.3189752495532403</c:v>
                </c:pt>
                <c:pt idx="65">
                  <c:v>8.2476034056562266</c:v>
                </c:pt>
                <c:pt idx="66">
                  <c:v>8.2717580110622979</c:v>
                </c:pt>
                <c:pt idx="67">
                  <c:v>8.3549598784857917</c:v>
                </c:pt>
                <c:pt idx="68">
                  <c:v>8.5343549352966139</c:v>
                </c:pt>
                <c:pt idx="69">
                  <c:v>8.5573179747823147</c:v>
                </c:pt>
                <c:pt idx="70">
                  <c:v>8.5170261502046927</c:v>
                </c:pt>
                <c:pt idx="71">
                  <c:v>8.3519061227407256</c:v>
                </c:pt>
                <c:pt idx="72">
                  <c:v>8.1697805800045753</c:v>
                </c:pt>
                <c:pt idx="73">
                  <c:v>8.0902280999070211</c:v>
                </c:pt>
                <c:pt idx="74">
                  <c:v>8.0031732781818832</c:v>
                </c:pt>
                <c:pt idx="75">
                  <c:v>7.8714405495708517</c:v>
                </c:pt>
                <c:pt idx="76">
                  <c:v>7.7368127123817372</c:v>
                </c:pt>
                <c:pt idx="77">
                  <c:v>7.5625385897716377</c:v>
                </c:pt>
                <c:pt idx="78">
                  <c:v>7.3394761551270866</c:v>
                </c:pt>
                <c:pt idx="79">
                  <c:v>7.3498122747520531</c:v>
                </c:pt>
                <c:pt idx="80">
                  <c:v>7.4293118195441004</c:v>
                </c:pt>
                <c:pt idx="81">
                  <c:v>7.488367779109427</c:v>
                </c:pt>
                <c:pt idx="82">
                  <c:v>7.5710417863550106</c:v>
                </c:pt>
                <c:pt idx="83">
                  <c:v>7.5601227058438605</c:v>
                </c:pt>
                <c:pt idx="84">
                  <c:v>7.4685771208329133</c:v>
                </c:pt>
                <c:pt idx="85">
                  <c:v>7.4095574724558384</c:v>
                </c:pt>
                <c:pt idx="86">
                  <c:v>7.3319622171895444</c:v>
                </c:pt>
                <c:pt idx="87">
                  <c:v>7.3236505435266874</c:v>
                </c:pt>
                <c:pt idx="88">
                  <c:v>7.2971698214439078</c:v>
                </c:pt>
                <c:pt idx="89">
                  <c:v>7.2258335324600518</c:v>
                </c:pt>
                <c:pt idx="90">
                  <c:v>7.1845542645014042</c:v>
                </c:pt>
                <c:pt idx="91">
                  <c:v>7.2272912176360453</c:v>
                </c:pt>
                <c:pt idx="92">
                  <c:v>7.3259737341449114</c:v>
                </c:pt>
                <c:pt idx="93">
                  <c:v>7.3913713895912778</c:v>
                </c:pt>
                <c:pt idx="94">
                  <c:v>7.3398934686232309</c:v>
                </c:pt>
                <c:pt idx="95">
                  <c:v>7.2868471526165477</c:v>
                </c:pt>
                <c:pt idx="96">
                  <c:v>7.1754028007891923</c:v>
                </c:pt>
                <c:pt idx="97">
                  <c:v>7.0923688459335432</c:v>
                </c:pt>
                <c:pt idx="98">
                  <c:v>7.110944233668179</c:v>
                </c:pt>
                <c:pt idx="99">
                  <c:v>7.2202039655505885</c:v>
                </c:pt>
                <c:pt idx="100">
                  <c:v>7.2971448321650314</c:v>
                </c:pt>
                <c:pt idx="101">
                  <c:v>7.3463566333018555</c:v>
                </c:pt>
                <c:pt idx="102">
                  <c:v>7.5048481517987184</c:v>
                </c:pt>
                <c:pt idx="103">
                  <c:v>7.7127606907065287</c:v>
                </c:pt>
                <c:pt idx="104">
                  <c:v>7.8162834020764249</c:v>
                </c:pt>
                <c:pt idx="105">
                  <c:v>7.9408338277513213</c:v>
                </c:pt>
                <c:pt idx="106">
                  <c:v>8.002722247746199</c:v>
                </c:pt>
                <c:pt idx="107">
                  <c:v>8.0616496521522443</c:v>
                </c:pt>
                <c:pt idx="108">
                  <c:v>8.2288843207101792</c:v>
                </c:pt>
                <c:pt idx="109">
                  <c:v>8.3819986552046277</c:v>
                </c:pt>
                <c:pt idx="110">
                  <c:v>8.6151212574515856</c:v>
                </c:pt>
                <c:pt idx="111">
                  <c:v>8.8420581589474825</c:v>
                </c:pt>
                <c:pt idx="112">
                  <c:v>8.9803760062703599</c:v>
                </c:pt>
                <c:pt idx="113">
                  <c:v>9.0627056141417146</c:v>
                </c:pt>
                <c:pt idx="114">
                  <c:v>9.1551531436588522</c:v>
                </c:pt>
                <c:pt idx="115">
                  <c:v>9.2375148986468023</c:v>
                </c:pt>
                <c:pt idx="116">
                  <c:v>9.355649502191115</c:v>
                </c:pt>
                <c:pt idx="117">
                  <c:v>9.5142827434208233</c:v>
                </c:pt>
                <c:pt idx="118">
                  <c:v>9.6197166127751537</c:v>
                </c:pt>
                <c:pt idx="119">
                  <c:v>9.6304925586656189</c:v>
                </c:pt>
                <c:pt idx="120">
                  <c:v>9.6360187942344417</c:v>
                </c:pt>
                <c:pt idx="121">
                  <c:v>9.6278967103183639</c:v>
                </c:pt>
                <c:pt idx="122">
                  <c:v>9.7641263465309915</c:v>
                </c:pt>
                <c:pt idx="123">
                  <c:v>9.8911256743568057</c:v>
                </c:pt>
                <c:pt idx="124">
                  <c:v>9.9171775339636525</c:v>
                </c:pt>
                <c:pt idx="125">
                  <c:v>9.8429993058806851</c:v>
                </c:pt>
                <c:pt idx="126">
                  <c:v>9.757594765535119</c:v>
                </c:pt>
                <c:pt idx="127">
                  <c:v>9.7833391776606113</c:v>
                </c:pt>
                <c:pt idx="128">
                  <c:v>9.7863177211406658</c:v>
                </c:pt>
                <c:pt idx="129">
                  <c:v>9.8182812201386298</c:v>
                </c:pt>
                <c:pt idx="130">
                  <c:v>9.8419603025564175</c:v>
                </c:pt>
                <c:pt idx="131">
                  <c:v>9.8847349487521186</c:v>
                </c:pt>
                <c:pt idx="132">
                  <c:v>9.8150076967391158</c:v>
                </c:pt>
                <c:pt idx="133">
                  <c:v>9.5319659180495364</c:v>
                </c:pt>
                <c:pt idx="134">
                  <c:v>9.3875212973902098</c:v>
                </c:pt>
                <c:pt idx="135">
                  <c:v>9.2602382736982314</c:v>
                </c:pt>
                <c:pt idx="136">
                  <c:v>9.2877025516318259</c:v>
                </c:pt>
                <c:pt idx="137">
                  <c:v>9.4834613398281604</c:v>
                </c:pt>
                <c:pt idx="138">
                  <c:v>9.6073139549760871</c:v>
                </c:pt>
                <c:pt idx="139">
                  <c:v>9.6723036718258637</c:v>
                </c:pt>
                <c:pt idx="140">
                  <c:v>9.6384080066955917</c:v>
                </c:pt>
                <c:pt idx="141">
                  <c:v>9.4822845254700105</c:v>
                </c:pt>
                <c:pt idx="142">
                  <c:v>9.1871918029881563</c:v>
                </c:pt>
                <c:pt idx="143">
                  <c:v>8.9981716598201995</c:v>
                </c:pt>
                <c:pt idx="144">
                  <c:v>8.8491434472665134</c:v>
                </c:pt>
                <c:pt idx="145">
                  <c:v>8.6977917359335564</c:v>
                </c:pt>
                <c:pt idx="146">
                  <c:v>8.724112540764537</c:v>
                </c:pt>
                <c:pt idx="147">
                  <c:v>8.9515752308738801</c:v>
                </c:pt>
                <c:pt idx="148">
                  <c:v>9.1247214244733552</c:v>
                </c:pt>
                <c:pt idx="149">
                  <c:v>9.2172544227508073</c:v>
                </c:pt>
                <c:pt idx="150">
                  <c:v>9.2011475867217509</c:v>
                </c:pt>
                <c:pt idx="151">
                  <c:v>9.2473430401494401</c:v>
                </c:pt>
                <c:pt idx="152">
                  <c:v>9.2836179208304461</c:v>
                </c:pt>
                <c:pt idx="153">
                  <c:v>9.3417035778880102</c:v>
                </c:pt>
                <c:pt idx="154">
                  <c:v>9.385632005548322</c:v>
                </c:pt>
                <c:pt idx="155">
                  <c:v>9.5239295543298539</c:v>
                </c:pt>
                <c:pt idx="156">
                  <c:v>9.4901453858111964</c:v>
                </c:pt>
                <c:pt idx="157">
                  <c:v>9.387332258707767</c:v>
                </c:pt>
                <c:pt idx="158">
                  <c:v>9.2548306922940444</c:v>
                </c:pt>
                <c:pt idx="159">
                  <c:v>9.2086237979381487</c:v>
                </c:pt>
                <c:pt idx="160">
                  <c:v>9.3506685794504349</c:v>
                </c:pt>
                <c:pt idx="161">
                  <c:v>9.4655006624710651</c:v>
                </c:pt>
                <c:pt idx="162">
                  <c:v>9.3998980477141547</c:v>
                </c:pt>
                <c:pt idx="163">
                  <c:v>9.270974324074361</c:v>
                </c:pt>
                <c:pt idx="164">
                  <c:v>8.9521488240293046</c:v>
                </c:pt>
                <c:pt idx="165">
                  <c:v>8.6982646139479538</c:v>
                </c:pt>
                <c:pt idx="166">
                  <c:v>8.5201370608667091</c:v>
                </c:pt>
                <c:pt idx="167">
                  <c:v>8.412712759745709</c:v>
                </c:pt>
                <c:pt idx="168">
                  <c:v>8.3979357496398066</c:v>
                </c:pt>
                <c:pt idx="169">
                  <c:v>8.3515611204324198</c:v>
                </c:pt>
                <c:pt idx="170">
                  <c:v>8.3031327019953611</c:v>
                </c:pt>
                <c:pt idx="171">
                  <c:v>8.1883590180478691</c:v>
                </c:pt>
                <c:pt idx="172">
                  <c:v>8.1010462583848941</c:v>
                </c:pt>
                <c:pt idx="173">
                  <c:v>7.9847743228722265</c:v>
                </c:pt>
                <c:pt idx="174">
                  <c:v>8.0643790523768377</c:v>
                </c:pt>
                <c:pt idx="175">
                  <c:v>8.1163713853570432</c:v>
                </c:pt>
                <c:pt idx="176">
                  <c:v>8.2349475720529934</c:v>
                </c:pt>
                <c:pt idx="177">
                  <c:v>8.2966313359673105</c:v>
                </c:pt>
                <c:pt idx="178">
                  <c:v>8.4646506598782043</c:v>
                </c:pt>
                <c:pt idx="179">
                  <c:v>8.6919989552583559</c:v>
                </c:pt>
                <c:pt idx="180">
                  <c:v>8.8908472347382297</c:v>
                </c:pt>
                <c:pt idx="181">
                  <c:v>9.036124027414818</c:v>
                </c:pt>
                <c:pt idx="182">
                  <c:v>8.9709790989815428</c:v>
                </c:pt>
                <c:pt idx="183">
                  <c:v>8.8831922211528376</c:v>
                </c:pt>
                <c:pt idx="184">
                  <c:v>8.6878318500367371</c:v>
                </c:pt>
                <c:pt idx="185">
                  <c:v>8.7016378424918557</c:v>
                </c:pt>
                <c:pt idx="186">
                  <c:v>8.793088993122451</c:v>
                </c:pt>
                <c:pt idx="187">
                  <c:v>8.9154543369195949</c:v>
                </c:pt>
                <c:pt idx="188">
                  <c:v>8.965509339209472</c:v>
                </c:pt>
                <c:pt idx="189">
                  <c:v>9.135133696905875</c:v>
                </c:pt>
                <c:pt idx="190">
                  <c:v>9.2665090026462718</c:v>
                </c:pt>
                <c:pt idx="191">
                  <c:v>9.4605473373594755</c:v>
                </c:pt>
                <c:pt idx="192">
                  <c:v>9.6491495623723313</c:v>
                </c:pt>
                <c:pt idx="193">
                  <c:v>9.773191129785868</c:v>
                </c:pt>
                <c:pt idx="194">
                  <c:v>9.93225514795839</c:v>
                </c:pt>
                <c:pt idx="195">
                  <c:v>10.037786198572642</c:v>
                </c:pt>
                <c:pt idx="196">
                  <c:v>10.141331055688923</c:v>
                </c:pt>
                <c:pt idx="197">
                  <c:v>10.121244319858743</c:v>
                </c:pt>
                <c:pt idx="198">
                  <c:v>10.138679223208811</c:v>
                </c:pt>
                <c:pt idx="199">
                  <c:v>10.178137096067603</c:v>
                </c:pt>
                <c:pt idx="200">
                  <c:v>10.148568476865304</c:v>
                </c:pt>
                <c:pt idx="201">
                  <c:v>10.084856168443197</c:v>
                </c:pt>
                <c:pt idx="202">
                  <c:v>9.854684569268688</c:v>
                </c:pt>
                <c:pt idx="203">
                  <c:v>9.5124462286392504</c:v>
                </c:pt>
                <c:pt idx="204">
                  <c:v>9.2064406245329611</c:v>
                </c:pt>
                <c:pt idx="205">
                  <c:v>9.0029786408227146</c:v>
                </c:pt>
                <c:pt idx="206">
                  <c:v>8.7996526894485747</c:v>
                </c:pt>
                <c:pt idx="207">
                  <c:v>8.7408798795670641</c:v>
                </c:pt>
                <c:pt idx="208">
                  <c:v>8.7642556176582271</c:v>
                </c:pt>
                <c:pt idx="209">
                  <c:v>8.8437726525291342</c:v>
                </c:pt>
                <c:pt idx="210">
                  <c:v>8.955029397625573</c:v>
                </c:pt>
                <c:pt idx="211">
                  <c:v>8.9193776987720312</c:v>
                </c:pt>
                <c:pt idx="212">
                  <c:v>8.9373701361874911</c:v>
                </c:pt>
                <c:pt idx="213">
                  <c:v>8.9818141199330093</c:v>
                </c:pt>
                <c:pt idx="214">
                  <c:v>8.8300587888358155</c:v>
                </c:pt>
                <c:pt idx="215">
                  <c:v>8.6661201880394749</c:v>
                </c:pt>
                <c:pt idx="216">
                  <c:v>8.5342451847135372</c:v>
                </c:pt>
                <c:pt idx="217">
                  <c:v>8.4913593070788007</c:v>
                </c:pt>
                <c:pt idx="218">
                  <c:v>8.312671389753044</c:v>
                </c:pt>
                <c:pt idx="219">
                  <c:v>8.1588548476353768</c:v>
                </c:pt>
                <c:pt idx="220">
                  <c:v>8.0836891201092289</c:v>
                </c:pt>
                <c:pt idx="221">
                  <c:v>8.0798181988347508</c:v>
                </c:pt>
                <c:pt idx="222">
                  <c:v>8.1522914632717569</c:v>
                </c:pt>
                <c:pt idx="223">
                  <c:v>8.2878292401237132</c:v>
                </c:pt>
                <c:pt idx="224">
                  <c:v>8.4030736592529038</c:v>
                </c:pt>
                <c:pt idx="225">
                  <c:v>8.3529358848115152</c:v>
                </c:pt>
                <c:pt idx="226">
                  <c:v>8.2460645889921196</c:v>
                </c:pt>
                <c:pt idx="227">
                  <c:v>8.1013563850248094</c:v>
                </c:pt>
                <c:pt idx="228">
                  <c:v>7.9863157732831311</c:v>
                </c:pt>
                <c:pt idx="229">
                  <c:v>7.8710238269149677</c:v>
                </c:pt>
                <c:pt idx="230">
                  <c:v>7.8755005702932239</c:v>
                </c:pt>
                <c:pt idx="231">
                  <c:v>7.9787373141550804</c:v>
                </c:pt>
                <c:pt idx="232">
                  <c:v>8.0638217753367574</c:v>
                </c:pt>
                <c:pt idx="233">
                  <c:v>8.1323943408968464</c:v>
                </c:pt>
                <c:pt idx="234">
                  <c:v>8.2544922940577354</c:v>
                </c:pt>
                <c:pt idx="235">
                  <c:v>8.3868634821749879</c:v>
                </c:pt>
                <c:pt idx="236">
                  <c:v>8.4827847835339796</c:v>
                </c:pt>
                <c:pt idx="237">
                  <c:v>8.570807182289947</c:v>
                </c:pt>
                <c:pt idx="238">
                  <c:v>8.5913274611974462</c:v>
                </c:pt>
                <c:pt idx="239">
                  <c:v>8.6491488741553653</c:v>
                </c:pt>
                <c:pt idx="240">
                  <c:v>8.7334626192524905</c:v>
                </c:pt>
                <c:pt idx="241">
                  <c:v>8.7440721449179808</c:v>
                </c:pt>
                <c:pt idx="242">
                  <c:v>8.496970350474534</c:v>
                </c:pt>
                <c:pt idx="243">
                  <c:v>8.3142470369439483</c:v>
                </c:pt>
                <c:pt idx="244">
                  <c:v>8.2089931523278015</c:v>
                </c:pt>
                <c:pt idx="245">
                  <c:v>8.2023453991327226</c:v>
                </c:pt>
                <c:pt idx="246">
                  <c:v>8.1987209662067464</c:v>
                </c:pt>
                <c:pt idx="247">
                  <c:v>8.1749977165549499</c:v>
                </c:pt>
                <c:pt idx="248">
                  <c:v>8.1377902190544269</c:v>
                </c:pt>
                <c:pt idx="249">
                  <c:v>8.1431799223708641</c:v>
                </c:pt>
                <c:pt idx="250">
                  <c:v>8.0624912763607508</c:v>
                </c:pt>
                <c:pt idx="251">
                  <c:v>8.0653663526537791</c:v>
                </c:pt>
                <c:pt idx="252">
                  <c:v>8.0809749512283453</c:v>
                </c:pt>
                <c:pt idx="253">
                  <c:v>8.1017572333846264</c:v>
                </c:pt>
                <c:pt idx="254">
                  <c:v>8.075435855406262</c:v>
                </c:pt>
                <c:pt idx="255">
                  <c:v>7.9363289782641715</c:v>
                </c:pt>
                <c:pt idx="256">
                  <c:v>7.8086453215423068</c:v>
                </c:pt>
                <c:pt idx="257">
                  <c:v>7.676032603401918</c:v>
                </c:pt>
                <c:pt idx="258">
                  <c:v>7.5453646991264165</c:v>
                </c:pt>
                <c:pt idx="259">
                  <c:v>7.4858920270658134</c:v>
                </c:pt>
                <c:pt idx="260">
                  <c:v>7.3825533688615437</c:v>
                </c:pt>
                <c:pt idx="261">
                  <c:v>7.2246660183337044</c:v>
                </c:pt>
                <c:pt idx="262">
                  <c:v>7.1610228767983122</c:v>
                </c:pt>
                <c:pt idx="263">
                  <c:v>7.0633550190219214</c:v>
                </c:pt>
                <c:pt idx="264">
                  <c:v>6.9479137339939392</c:v>
                </c:pt>
                <c:pt idx="265">
                  <c:v>6.9132196171957707</c:v>
                </c:pt>
                <c:pt idx="266">
                  <c:v>6.751713729773245</c:v>
                </c:pt>
                <c:pt idx="267">
                  <c:v>6.6921290139224583</c:v>
                </c:pt>
                <c:pt idx="268">
                  <c:v>6.741833483309537</c:v>
                </c:pt>
                <c:pt idx="269">
                  <c:v>6.9153424917342239</c:v>
                </c:pt>
                <c:pt idx="270">
                  <c:v>7.0761836224374157</c:v>
                </c:pt>
                <c:pt idx="271">
                  <c:v>7.0756195548550522</c:v>
                </c:pt>
                <c:pt idx="272">
                  <c:v>7.0255201870100397</c:v>
                </c:pt>
                <c:pt idx="273">
                  <c:v>7.0131504711287871</c:v>
                </c:pt>
                <c:pt idx="274">
                  <c:v>7.1521637702848775</c:v>
                </c:pt>
                <c:pt idx="275">
                  <c:v>7.2392768452660086</c:v>
                </c:pt>
                <c:pt idx="276">
                  <c:v>7.3474885659356541</c:v>
                </c:pt>
                <c:pt idx="277">
                  <c:v>7.3310853401209757</c:v>
                </c:pt>
                <c:pt idx="278">
                  <c:v>7.4215284355644968</c:v>
                </c:pt>
                <c:pt idx="279">
                  <c:v>7.5766500863770601</c:v>
                </c:pt>
                <c:pt idx="280">
                  <c:v>7.6822330008488118</c:v>
                </c:pt>
                <c:pt idx="281">
                  <c:v>7.5862491192632913</c:v>
                </c:pt>
                <c:pt idx="282">
                  <c:v>7.2938724401387072</c:v>
                </c:pt>
                <c:pt idx="283">
                  <c:v>7.2612251057689674</c:v>
                </c:pt>
                <c:pt idx="284">
                  <c:v>7.4325383874137705</c:v>
                </c:pt>
                <c:pt idx="285">
                  <c:v>7.5902703452468065</c:v>
                </c:pt>
                <c:pt idx="286">
                  <c:v>7.7626617713926302</c:v>
                </c:pt>
                <c:pt idx="287">
                  <c:v>7.8860475928759142</c:v>
                </c:pt>
                <c:pt idx="288">
                  <c:v>7.990915834746712</c:v>
                </c:pt>
                <c:pt idx="289">
                  <c:v>8.095214912996763</c:v>
                </c:pt>
                <c:pt idx="290">
                  <c:v>8.1640964972595995</c:v>
                </c:pt>
                <c:pt idx="291">
                  <c:v>8.1738848489926177</c:v>
                </c:pt>
                <c:pt idx="292">
                  <c:v>8.1932075489636045</c:v>
                </c:pt>
                <c:pt idx="293">
                  <c:v>8.2374483537753971</c:v>
                </c:pt>
                <c:pt idx="294">
                  <c:v>8.2250587501950267</c:v>
                </c:pt>
                <c:pt idx="295">
                  <c:v>8.2759479548661776</c:v>
                </c:pt>
                <c:pt idx="296">
                  <c:v>8.2388428718760558</c:v>
                </c:pt>
                <c:pt idx="297">
                  <c:v>8.1873108566192005</c:v>
                </c:pt>
                <c:pt idx="298">
                  <c:v>8.2225762796993109</c:v>
                </c:pt>
                <c:pt idx="299">
                  <c:v>8.2706763243897097</c:v>
                </c:pt>
                <c:pt idx="300">
                  <c:v>8.2700831612846173</c:v>
                </c:pt>
                <c:pt idx="301">
                  <c:v>8.1475238604049842</c:v>
                </c:pt>
                <c:pt idx="302">
                  <c:v>8.0289458441192405</c:v>
                </c:pt>
                <c:pt idx="303">
                  <c:v>7.9166701841480069</c:v>
                </c:pt>
                <c:pt idx="304">
                  <c:v>7.8670186137543823</c:v>
                </c:pt>
                <c:pt idx="305">
                  <c:v>7.8234398240495908</c:v>
                </c:pt>
                <c:pt idx="306">
                  <c:v>7.6661519600864096</c:v>
                </c:pt>
                <c:pt idx="307">
                  <c:v>7.4951780592309101</c:v>
                </c:pt>
                <c:pt idx="308">
                  <c:v>7.4543795860841975</c:v>
                </c:pt>
                <c:pt idx="309">
                  <c:v>7.3757739478977857</c:v>
                </c:pt>
                <c:pt idx="310">
                  <c:v>7.410184336064221</c:v>
                </c:pt>
                <c:pt idx="311">
                  <c:v>7.3300284956343926</c:v>
                </c:pt>
                <c:pt idx="312">
                  <c:v>7.1780013258462931</c:v>
                </c:pt>
                <c:pt idx="313">
                  <c:v>6.9742436107381849</c:v>
                </c:pt>
                <c:pt idx="314">
                  <c:v>6.7884239480900961</c:v>
                </c:pt>
                <c:pt idx="315">
                  <c:v>6.7873649905338906</c:v>
                </c:pt>
                <c:pt idx="316">
                  <c:v>6.8249526351695264</c:v>
                </c:pt>
                <c:pt idx="317">
                  <c:v>6.8993593930718866</c:v>
                </c:pt>
                <c:pt idx="318">
                  <c:v>6.9887640995415001</c:v>
                </c:pt>
                <c:pt idx="319">
                  <c:v>7.0701628072435252</c:v>
                </c:pt>
                <c:pt idx="320">
                  <c:v>7.134185521352407</c:v>
                </c:pt>
                <c:pt idx="321">
                  <c:v>7.2977010674623628</c:v>
                </c:pt>
                <c:pt idx="322">
                  <c:v>7.5044327532163893</c:v>
                </c:pt>
                <c:pt idx="323">
                  <c:v>7.5576525826020191</c:v>
                </c:pt>
                <c:pt idx="324">
                  <c:v>7.5405171498177213</c:v>
                </c:pt>
                <c:pt idx="325">
                  <c:v>7.4817294627643287</c:v>
                </c:pt>
                <c:pt idx="326">
                  <c:v>7.4726427301091842</c:v>
                </c:pt>
                <c:pt idx="327">
                  <c:v>7.6046419599407526</c:v>
                </c:pt>
                <c:pt idx="328">
                  <c:v>7.6300845585942438</c:v>
                </c:pt>
                <c:pt idx="329">
                  <c:v>7.6802333383026111</c:v>
                </c:pt>
                <c:pt idx="330">
                  <c:v>7.6618125495442886</c:v>
                </c:pt>
                <c:pt idx="331">
                  <c:v>7.5905991592431095</c:v>
                </c:pt>
                <c:pt idx="332">
                  <c:v>7.4091547290208783</c:v>
                </c:pt>
                <c:pt idx="333">
                  <c:v>7.2867043018256847</c:v>
                </c:pt>
                <c:pt idx="334">
                  <c:v>7.2220386147397004</c:v>
                </c:pt>
                <c:pt idx="335">
                  <c:v>7.2136290776286156</c:v>
                </c:pt>
                <c:pt idx="336">
                  <c:v>7.1844080277952482</c:v>
                </c:pt>
                <c:pt idx="337">
                  <c:v>7.2664272735978406</c:v>
                </c:pt>
                <c:pt idx="338">
                  <c:v>7.3408170089044047</c:v>
                </c:pt>
                <c:pt idx="339">
                  <c:v>7.4721719759803751</c:v>
                </c:pt>
                <c:pt idx="340">
                  <c:v>7.5861257049090511</c:v>
                </c:pt>
                <c:pt idx="341">
                  <c:v>7.6361925545385274</c:v>
                </c:pt>
                <c:pt idx="342">
                  <c:v>7.5975749695455246</c:v>
                </c:pt>
                <c:pt idx="343">
                  <c:v>7.6283418122472497</c:v>
                </c:pt>
                <c:pt idx="344">
                  <c:v>7.7386519705233567</c:v>
                </c:pt>
                <c:pt idx="345">
                  <c:v>7.9069108302422837</c:v>
                </c:pt>
                <c:pt idx="346">
                  <c:v>7.9372351728852211</c:v>
                </c:pt>
                <c:pt idx="347">
                  <c:v>8.0794986901136454</c:v>
                </c:pt>
                <c:pt idx="348">
                  <c:v>8.2191879211327397</c:v>
                </c:pt>
                <c:pt idx="349">
                  <c:v>8.2589695845491917</c:v>
                </c:pt>
                <c:pt idx="350">
                  <c:v>8.1659709487876189</c:v>
                </c:pt>
                <c:pt idx="351">
                  <c:v>8.1038724623487752</c:v>
                </c:pt>
                <c:pt idx="352">
                  <c:v>7.9013057179539032</c:v>
                </c:pt>
                <c:pt idx="353">
                  <c:v>7.6468065092122117</c:v>
                </c:pt>
                <c:pt idx="354">
                  <c:v>7.4060025959581122</c:v>
                </c:pt>
                <c:pt idx="355">
                  <c:v>7.2005701740188055</c:v>
                </c:pt>
                <c:pt idx="356">
                  <c:v>7.1163016761344107</c:v>
                </c:pt>
                <c:pt idx="357">
                  <c:v>7.1180443492369001</c:v>
                </c:pt>
                <c:pt idx="358">
                  <c:v>7.1139275717372215</c:v>
                </c:pt>
                <c:pt idx="359">
                  <c:v>7.1971579372005143</c:v>
                </c:pt>
                <c:pt idx="360">
                  <c:v>7.4182900180879088</c:v>
                </c:pt>
                <c:pt idx="361">
                  <c:v>7.5748376728544731</c:v>
                </c:pt>
                <c:pt idx="362">
                  <c:v>7.6499851041952169</c:v>
                </c:pt>
                <c:pt idx="363">
                  <c:v>7.7944572509790184</c:v>
                </c:pt>
                <c:pt idx="364">
                  <c:v>7.9115217363146195</c:v>
                </c:pt>
                <c:pt idx="365">
                  <c:v>8.0242574704482319</c:v>
                </c:pt>
                <c:pt idx="366">
                  <c:v>8.161985079961342</c:v>
                </c:pt>
                <c:pt idx="367">
                  <c:v>8.1551553949566777</c:v>
                </c:pt>
                <c:pt idx="368">
                  <c:v>8.1513292878412695</c:v>
                </c:pt>
                <c:pt idx="369">
                  <c:v>8.0349352036938484</c:v>
                </c:pt>
                <c:pt idx="370">
                  <c:v>7.9162517877072567</c:v>
                </c:pt>
                <c:pt idx="371">
                  <c:v>8.0059413856720099</c:v>
                </c:pt>
                <c:pt idx="372">
                  <c:v>8.1912821417831605</c:v>
                </c:pt>
                <c:pt idx="373">
                  <c:v>8.3004126895435917</c:v>
                </c:pt>
                <c:pt idx="374">
                  <c:v>8.2551830721470356</c:v>
                </c:pt>
                <c:pt idx="375">
                  <c:v>8.216127743066858</c:v>
                </c:pt>
                <c:pt idx="376">
                  <c:v>8.1272959280216863</c:v>
                </c:pt>
                <c:pt idx="377">
                  <c:v>8.097077014160682</c:v>
                </c:pt>
                <c:pt idx="378">
                  <c:v>8.1737352911119601</c:v>
                </c:pt>
                <c:pt idx="379">
                  <c:v>8.1600709268378502</c:v>
                </c:pt>
                <c:pt idx="380">
                  <c:v>8.1231854453650243</c:v>
                </c:pt>
                <c:pt idx="381">
                  <c:v>8.1587780640147223</c:v>
                </c:pt>
                <c:pt idx="382">
                  <c:v>8.1412782201758933</c:v>
                </c:pt>
                <c:pt idx="383">
                  <c:v>8.1246626602926746</c:v>
                </c:pt>
                <c:pt idx="384">
                  <c:v>8.036406308756499</c:v>
                </c:pt>
                <c:pt idx="385">
                  <c:v>8.0378642357656656</c:v>
                </c:pt>
                <c:pt idx="386">
                  <c:v>8.0953911228617272</c:v>
                </c:pt>
                <c:pt idx="387">
                  <c:v>8.1798563524857801</c:v>
                </c:pt>
                <c:pt idx="388">
                  <c:v>8.058775627278953</c:v>
                </c:pt>
                <c:pt idx="389">
                  <c:v>7.7891844158914108</c:v>
                </c:pt>
                <c:pt idx="390">
                  <c:v>7.6657704533275934</c:v>
                </c:pt>
                <c:pt idx="391">
                  <c:v>7.6312709288645921</c:v>
                </c:pt>
                <c:pt idx="392">
                  <c:v>7.6593024505858347</c:v>
                </c:pt>
                <c:pt idx="393">
                  <c:v>7.589629482360488</c:v>
                </c:pt>
                <c:pt idx="394">
                  <c:v>7.5423331975574586</c:v>
                </c:pt>
                <c:pt idx="395">
                  <c:v>7.629706889191171</c:v>
                </c:pt>
                <c:pt idx="396">
                  <c:v>7.6541096168027538</c:v>
                </c:pt>
                <c:pt idx="397">
                  <c:v>7.7763607940456154</c:v>
                </c:pt>
                <c:pt idx="398">
                  <c:v>7.8380950980670843</c:v>
                </c:pt>
                <c:pt idx="399">
                  <c:v>7.8238840779605319</c:v>
                </c:pt>
                <c:pt idx="400">
                  <c:v>7.7118115093021231</c:v>
                </c:pt>
                <c:pt idx="401">
                  <c:v>7.581262544686691</c:v>
                </c:pt>
                <c:pt idx="402">
                  <c:v>7.3751263918436241</c:v>
                </c:pt>
                <c:pt idx="403">
                  <c:v>7.2444978481040163</c:v>
                </c:pt>
                <c:pt idx="404">
                  <c:v>7.2302625106228096</c:v>
                </c:pt>
                <c:pt idx="405">
                  <c:v>7.1442225763810265</c:v>
                </c:pt>
                <c:pt idx="406">
                  <c:v>6.9944721441971138</c:v>
                </c:pt>
                <c:pt idx="407">
                  <c:v>6.8637331704650624</c:v>
                </c:pt>
                <c:pt idx="408">
                  <c:v>6.7269815419637045</c:v>
                </c:pt>
                <c:pt idx="409">
                  <c:v>6.5981446881011898</c:v>
                </c:pt>
                <c:pt idx="410">
                  <c:v>6.6126923237084139</c:v>
                </c:pt>
                <c:pt idx="411">
                  <c:v>6.6429952622469983</c:v>
                </c:pt>
                <c:pt idx="412">
                  <c:v>6.6476127372401441</c:v>
                </c:pt>
                <c:pt idx="413">
                  <c:v>6.6960534422379441</c:v>
                </c:pt>
                <c:pt idx="414">
                  <c:v>6.706049797472982</c:v>
                </c:pt>
                <c:pt idx="415">
                  <c:v>6.7631199178078694</c:v>
                </c:pt>
                <c:pt idx="416">
                  <c:v>6.9365176093249357</c:v>
                </c:pt>
                <c:pt idx="417">
                  <c:v>7.0106113090155633</c:v>
                </c:pt>
                <c:pt idx="418">
                  <c:v>7.1142569782355141</c:v>
                </c:pt>
                <c:pt idx="419">
                  <c:v>7.1646677567049535</c:v>
                </c:pt>
                <c:pt idx="420">
                  <c:v>7.1955830673880614</c:v>
                </c:pt>
                <c:pt idx="421">
                  <c:v>7.2938015800541613</c:v>
                </c:pt>
                <c:pt idx="422">
                  <c:v>7.1984189449473686</c:v>
                </c:pt>
                <c:pt idx="423">
                  <c:v>7.0445402337937901</c:v>
                </c:pt>
                <c:pt idx="424">
                  <c:v>6.9150915251344394</c:v>
                </c:pt>
                <c:pt idx="425">
                  <c:v>6.8322749438154755</c:v>
                </c:pt>
                <c:pt idx="426">
                  <c:v>6.723421241028821</c:v>
                </c:pt>
                <c:pt idx="427">
                  <c:v>6.7366045818364082</c:v>
                </c:pt>
                <c:pt idx="428">
                  <c:v>6.7500286600255217</c:v>
                </c:pt>
                <c:pt idx="429">
                  <c:v>6.7962890685069413</c:v>
                </c:pt>
                <c:pt idx="430">
                  <c:v>6.836635723372229</c:v>
                </c:pt>
                <c:pt idx="431">
                  <c:v>7.0097461883972656</c:v>
                </c:pt>
                <c:pt idx="432">
                  <c:v>7.2294677892283401</c:v>
                </c:pt>
                <c:pt idx="433">
                  <c:v>7.4482586930174826</c:v>
                </c:pt>
                <c:pt idx="434">
                  <c:v>7.6128655343443059</c:v>
                </c:pt>
                <c:pt idx="435">
                  <c:v>7.7577216689622812</c:v>
                </c:pt>
                <c:pt idx="436">
                  <c:v>7.719554151854445</c:v>
                </c:pt>
                <c:pt idx="437">
                  <c:v>7.6594521278514334</c:v>
                </c:pt>
                <c:pt idx="438">
                  <c:v>7.6533832028330195</c:v>
                </c:pt>
                <c:pt idx="439">
                  <c:v>7.4917460170094134</c:v>
                </c:pt>
                <c:pt idx="440">
                  <c:v>7.3252625775626123</c:v>
                </c:pt>
                <c:pt idx="441">
                  <c:v>7.3388490089313727</c:v>
                </c:pt>
                <c:pt idx="442">
                  <c:v>7.5028762706316723</c:v>
                </c:pt>
                <c:pt idx="443">
                  <c:v>7.6369325075438104</c:v>
                </c:pt>
                <c:pt idx="444">
                  <c:v>7.8492262057677662</c:v>
                </c:pt>
                <c:pt idx="445">
                  <c:v>8.0309738353298137</c:v>
                </c:pt>
                <c:pt idx="446">
                  <c:v>8.266013364836363</c:v>
                </c:pt>
                <c:pt idx="447">
                  <c:v>8.4682908182900931</c:v>
                </c:pt>
                <c:pt idx="448">
                  <c:v>8.5960584339798807</c:v>
                </c:pt>
                <c:pt idx="449">
                  <c:v>8.6770637565327249</c:v>
                </c:pt>
                <c:pt idx="450">
                  <c:v>8.7398394716670786</c:v>
                </c:pt>
                <c:pt idx="451">
                  <c:v>8.6521324410682752</c:v>
                </c:pt>
                <c:pt idx="452">
                  <c:v>8.5096674026366124</c:v>
                </c:pt>
                <c:pt idx="453">
                  <c:v>8.4997768884918372</c:v>
                </c:pt>
                <c:pt idx="454">
                  <c:v>8.4531294549561551</c:v>
                </c:pt>
                <c:pt idx="455">
                  <c:v>8.4890353944908536</c:v>
                </c:pt>
                <c:pt idx="456">
                  <c:v>8.6153791737143699</c:v>
                </c:pt>
                <c:pt idx="457">
                  <c:v>8.7863929595473973</c:v>
                </c:pt>
                <c:pt idx="458">
                  <c:v>9.025106038244866</c:v>
                </c:pt>
                <c:pt idx="459">
                  <c:v>9.1054859364554392</c:v>
                </c:pt>
                <c:pt idx="460">
                  <c:v>9.0588025706848914</c:v>
                </c:pt>
                <c:pt idx="461">
                  <c:v>9.0065175709184064</c:v>
                </c:pt>
                <c:pt idx="462">
                  <c:v>8.9330469280173688</c:v>
                </c:pt>
                <c:pt idx="463">
                  <c:v>8.8695370999390946</c:v>
                </c:pt>
                <c:pt idx="464">
                  <c:v>8.8293041634173033</c:v>
                </c:pt>
                <c:pt idx="465">
                  <c:v>8.8188928532615467</c:v>
                </c:pt>
                <c:pt idx="466">
                  <c:v>8.7954387818668831</c:v>
                </c:pt>
                <c:pt idx="467">
                  <c:v>8.7321529865469447</c:v>
                </c:pt>
                <c:pt idx="468">
                  <c:v>8.6499794703357331</c:v>
                </c:pt>
                <c:pt idx="469">
                  <c:v>8.704827863674554</c:v>
                </c:pt>
                <c:pt idx="470">
                  <c:v>8.8124216255877439</c:v>
                </c:pt>
                <c:pt idx="471">
                  <c:v>8.9305455383396133</c:v>
                </c:pt>
                <c:pt idx="472">
                  <c:v>9.0392800062811958</c:v>
                </c:pt>
                <c:pt idx="473">
                  <c:v>9.0323567104030396</c:v>
                </c:pt>
                <c:pt idx="474">
                  <c:v>8.9088842886410369</c:v>
                </c:pt>
                <c:pt idx="475">
                  <c:v>8.7819284619381079</c:v>
                </c:pt>
                <c:pt idx="476">
                  <c:v>8.6200890398222985</c:v>
                </c:pt>
                <c:pt idx="477">
                  <c:v>8.4984216680635249</c:v>
                </c:pt>
                <c:pt idx="478">
                  <c:v>8.3551369878914077</c:v>
                </c:pt>
                <c:pt idx="479">
                  <c:v>8.2554091528477578</c:v>
                </c:pt>
                <c:pt idx="480">
                  <c:v>8.3887667998464845</c:v>
                </c:pt>
                <c:pt idx="481">
                  <c:v>8.3317963683839071</c:v>
                </c:pt>
                <c:pt idx="482">
                  <c:v>8.3268942508799082</c:v>
                </c:pt>
                <c:pt idx="483">
                  <c:v>8.2320749859199758</c:v>
                </c:pt>
                <c:pt idx="484">
                  <c:v>8.1509276521768079</c:v>
                </c:pt>
                <c:pt idx="485">
                  <c:v>8.0305169328784043</c:v>
                </c:pt>
                <c:pt idx="486">
                  <c:v>7.9241127866690393</c:v>
                </c:pt>
                <c:pt idx="487">
                  <c:v>7.8831530049496532</c:v>
                </c:pt>
                <c:pt idx="488">
                  <c:v>7.8923510779490922</c:v>
                </c:pt>
                <c:pt idx="489">
                  <c:v>7.9388623034928179</c:v>
                </c:pt>
                <c:pt idx="490">
                  <c:v>7.945467642321999</c:v>
                </c:pt>
                <c:pt idx="491">
                  <c:v>8.0158213940954948</c:v>
                </c:pt>
                <c:pt idx="492">
                  <c:v>8.0336132060345342</c:v>
                </c:pt>
                <c:pt idx="493">
                  <c:v>8.1455092388856887</c:v>
                </c:pt>
                <c:pt idx="494">
                  <c:v>8.2313392730692385</c:v>
                </c:pt>
                <c:pt idx="495">
                  <c:v>8.3138262284174722</c:v>
                </c:pt>
                <c:pt idx="496">
                  <c:v>8.413049210178082</c:v>
                </c:pt>
                <c:pt idx="497">
                  <c:v>8.467419799254488</c:v>
                </c:pt>
                <c:pt idx="498">
                  <c:v>8.5475843241828429</c:v>
                </c:pt>
                <c:pt idx="499">
                  <c:v>8.4829852790191431</c:v>
                </c:pt>
                <c:pt idx="500">
                  <c:v>8.4661494418664223</c:v>
                </c:pt>
                <c:pt idx="501">
                  <c:v>8.4530958066054254</c:v>
                </c:pt>
                <c:pt idx="502">
                  <c:v>8.4077807720298861</c:v>
                </c:pt>
                <c:pt idx="503">
                  <c:v>8.5140332763325812</c:v>
                </c:pt>
                <c:pt idx="504">
                  <c:v>8.6663531486669552</c:v>
                </c:pt>
                <c:pt idx="505">
                  <c:v>8.6939113087038855</c:v>
                </c:pt>
                <c:pt idx="506">
                  <c:v>8.7071620412355148</c:v>
                </c:pt>
                <c:pt idx="507">
                  <c:v>8.5986292673785432</c:v>
                </c:pt>
                <c:pt idx="508">
                  <c:v>8.4784581006960664</c:v>
                </c:pt>
                <c:pt idx="509">
                  <c:v>8.4152165612025076</c:v>
                </c:pt>
                <c:pt idx="510">
                  <c:v>8.3359605708445361</c:v>
                </c:pt>
                <c:pt idx="511">
                  <c:v>8.1748095091312365</c:v>
                </c:pt>
                <c:pt idx="512">
                  <c:v>8.0720922704015567</c:v>
                </c:pt>
                <c:pt idx="513">
                  <c:v>7.8453176883281381</c:v>
                </c:pt>
                <c:pt idx="514">
                  <c:v>7.7545518570442615</c:v>
                </c:pt>
                <c:pt idx="515">
                  <c:v>7.7010953188147866</c:v>
                </c:pt>
                <c:pt idx="516">
                  <c:v>7.6519534357860897</c:v>
                </c:pt>
                <c:pt idx="517">
                  <c:v>7.7159534630841815</c:v>
                </c:pt>
                <c:pt idx="518">
                  <c:v>7.7718803135825603</c:v>
                </c:pt>
                <c:pt idx="519">
                  <c:v>7.8032830136743447</c:v>
                </c:pt>
                <c:pt idx="520">
                  <c:v>7.836997812182803</c:v>
                </c:pt>
                <c:pt idx="521">
                  <c:v>7.848098332792711</c:v>
                </c:pt>
                <c:pt idx="522">
                  <c:v>7.8840346916503465</c:v>
                </c:pt>
                <c:pt idx="523">
                  <c:v>7.9276184639958158</c:v>
                </c:pt>
                <c:pt idx="524">
                  <c:v>7.9831697943261934</c:v>
                </c:pt>
                <c:pt idx="525">
                  <c:v>7.9176938207239145</c:v>
                </c:pt>
                <c:pt idx="526">
                  <c:v>7.8665541349080925</c:v>
                </c:pt>
                <c:pt idx="527">
                  <c:v>7.769472273438625</c:v>
                </c:pt>
                <c:pt idx="528">
                  <c:v>7.6541722535467454</c:v>
                </c:pt>
                <c:pt idx="529">
                  <c:v>7.5885401038114777</c:v>
                </c:pt>
                <c:pt idx="530">
                  <c:v>7.5285280989759809</c:v>
                </c:pt>
                <c:pt idx="531">
                  <c:v>7.6420164180542347</c:v>
                </c:pt>
                <c:pt idx="532">
                  <c:v>7.8081064649110008</c:v>
                </c:pt>
                <c:pt idx="533">
                  <c:v>8.0112280201698134</c:v>
                </c:pt>
                <c:pt idx="534">
                  <c:v>8.2241056194447388</c:v>
                </c:pt>
                <c:pt idx="535">
                  <c:v>8.3342882649664904</c:v>
                </c:pt>
                <c:pt idx="536">
                  <c:v>8.362764304332936</c:v>
                </c:pt>
                <c:pt idx="537">
                  <c:v>8.4237184968088599</c:v>
                </c:pt>
                <c:pt idx="538">
                  <c:v>8.4609290609372341</c:v>
                </c:pt>
                <c:pt idx="539">
                  <c:v>8.566748193823182</c:v>
                </c:pt>
                <c:pt idx="540">
                  <c:v>8.6574830805406702</c:v>
                </c:pt>
                <c:pt idx="541">
                  <c:v>8.7009877775097966</c:v>
                </c:pt>
                <c:pt idx="542">
                  <c:v>8.7240104170161406</c:v>
                </c:pt>
                <c:pt idx="543">
                  <c:v>8.737432633843909</c:v>
                </c:pt>
                <c:pt idx="544">
                  <c:v>8.6943964136002183</c:v>
                </c:pt>
                <c:pt idx="545">
                  <c:v>8.5813664285276001</c:v>
                </c:pt>
                <c:pt idx="546">
                  <c:v>8.5546671448848741</c:v>
                </c:pt>
                <c:pt idx="547">
                  <c:v>8.606866902334863</c:v>
                </c:pt>
                <c:pt idx="548">
                  <c:v>8.6078395608136411</c:v>
                </c:pt>
                <c:pt idx="549">
                  <c:v>8.6428957779340294</c:v>
                </c:pt>
                <c:pt idx="550">
                  <c:v>8.7196077293129584</c:v>
                </c:pt>
                <c:pt idx="551">
                  <c:v>8.7007039664195922</c:v>
                </c:pt>
                <c:pt idx="552">
                  <c:v>8.626156638993713</c:v>
                </c:pt>
                <c:pt idx="553">
                  <c:v>8.4911476108243171</c:v>
                </c:pt>
                <c:pt idx="554">
                  <c:v>8.2699479176604456</c:v>
                </c:pt>
                <c:pt idx="555">
                  <c:v>8.1520266784960764</c:v>
                </c:pt>
                <c:pt idx="556">
                  <c:v>7.9690228164726653</c:v>
                </c:pt>
                <c:pt idx="557">
                  <c:v>7.7375385398718741</c:v>
                </c:pt>
                <c:pt idx="558">
                  <c:v>7.5782088283088171</c:v>
                </c:pt>
                <c:pt idx="559">
                  <c:v>7.5936031194195648</c:v>
                </c:pt>
                <c:pt idx="560">
                  <c:v>7.6609132220955782</c:v>
                </c:pt>
                <c:pt idx="561">
                  <c:v>7.7025206016947205</c:v>
                </c:pt>
                <c:pt idx="562">
                  <c:v>7.6514104122307121</c:v>
                </c:pt>
                <c:pt idx="563">
                  <c:v>7.4253406575591683</c:v>
                </c:pt>
                <c:pt idx="564">
                  <c:v>7.2624009141354406</c:v>
                </c:pt>
                <c:pt idx="565">
                  <c:v>7.1480496582504109</c:v>
                </c:pt>
                <c:pt idx="566">
                  <c:v>7.1574019214330526</c:v>
                </c:pt>
                <c:pt idx="567">
                  <c:v>7.1836941967874184</c:v>
                </c:pt>
                <c:pt idx="568">
                  <c:v>7.1311361881628583</c:v>
                </c:pt>
                <c:pt idx="569">
                  <c:v>7.1418084007519793</c:v>
                </c:pt>
                <c:pt idx="570">
                  <c:v>7.3000308090777457</c:v>
                </c:pt>
                <c:pt idx="571">
                  <c:v>7.4127572230406935</c:v>
                </c:pt>
                <c:pt idx="572">
                  <c:v>7.5210720007031844</c:v>
                </c:pt>
                <c:pt idx="573">
                  <c:v>7.574822960206637</c:v>
                </c:pt>
                <c:pt idx="574">
                  <c:v>7.4373207750331165</c:v>
                </c:pt>
                <c:pt idx="575">
                  <c:v>7.3210322148958564</c:v>
                </c:pt>
                <c:pt idx="576">
                  <c:v>7.137340911182263</c:v>
                </c:pt>
                <c:pt idx="577">
                  <c:v>7.0111140484030914</c:v>
                </c:pt>
                <c:pt idx="578">
                  <c:v>6.9196693202773556</c:v>
                </c:pt>
                <c:pt idx="579">
                  <c:v>6.975139910363473</c:v>
                </c:pt>
                <c:pt idx="580">
                  <c:v>7.0267202119821706</c:v>
                </c:pt>
                <c:pt idx="581">
                  <c:v>7.0651806926997258</c:v>
                </c:pt>
                <c:pt idx="582">
                  <c:v>7.1072473654275381</c:v>
                </c:pt>
                <c:pt idx="583">
                  <c:v>7.1414828791221501</c:v>
                </c:pt>
                <c:pt idx="584">
                  <c:v>7.2456035587698153</c:v>
                </c:pt>
                <c:pt idx="585">
                  <c:v>7.3974006294371204</c:v>
                </c:pt>
                <c:pt idx="586">
                  <c:v>7.5065080403445004</c:v>
                </c:pt>
                <c:pt idx="587">
                  <c:v>7.6143315451353457</c:v>
                </c:pt>
                <c:pt idx="588">
                  <c:v>7.7414917843708384</c:v>
                </c:pt>
                <c:pt idx="589">
                  <c:v>7.8415270897403353</c:v>
                </c:pt>
                <c:pt idx="590">
                  <c:v>7.9742302907542033</c:v>
                </c:pt>
                <c:pt idx="591">
                  <c:v>7.9741666535935423</c:v>
                </c:pt>
                <c:pt idx="592">
                  <c:v>7.9012365481579208</c:v>
                </c:pt>
                <c:pt idx="593">
                  <c:v>7.7553503555811876</c:v>
                </c:pt>
                <c:pt idx="594">
                  <c:v>7.6381427279018492</c:v>
                </c:pt>
                <c:pt idx="595">
                  <c:v>7.6438043964351703</c:v>
                </c:pt>
                <c:pt idx="596">
                  <c:v>7.612800715231363</c:v>
                </c:pt>
                <c:pt idx="597">
                  <c:v>7.5089955115605855</c:v>
                </c:pt>
                <c:pt idx="598">
                  <c:v>7.4408904099497644</c:v>
                </c:pt>
                <c:pt idx="599">
                  <c:v>7.4629559243713572</c:v>
                </c:pt>
                <c:pt idx="600">
                  <c:v>7.4651264547439604</c:v>
                </c:pt>
                <c:pt idx="601">
                  <c:v>7.489843344911189</c:v>
                </c:pt>
                <c:pt idx="602">
                  <c:v>7.4894949066213163</c:v>
                </c:pt>
                <c:pt idx="603">
                  <c:v>7.4696465704657253</c:v>
                </c:pt>
                <c:pt idx="604">
                  <c:v>7.548962792014442</c:v>
                </c:pt>
                <c:pt idx="605">
                  <c:v>7.6093323309475336</c:v>
                </c:pt>
                <c:pt idx="606">
                  <c:v>7.6856791463471561</c:v>
                </c:pt>
                <c:pt idx="607">
                  <c:v>7.7831332004682814</c:v>
                </c:pt>
                <c:pt idx="608">
                  <c:v>7.8257255061266333</c:v>
                </c:pt>
                <c:pt idx="609">
                  <c:v>7.7237542761133042</c:v>
                </c:pt>
                <c:pt idx="610">
                  <c:v>7.6662756671412451</c:v>
                </c:pt>
                <c:pt idx="611">
                  <c:v>7.6242447657407579</c:v>
                </c:pt>
                <c:pt idx="612">
                  <c:v>7.7195161785415998</c:v>
                </c:pt>
                <c:pt idx="613">
                  <c:v>7.7360435378176167</c:v>
                </c:pt>
                <c:pt idx="614">
                  <c:v>7.7897298492116605</c:v>
                </c:pt>
                <c:pt idx="615">
                  <c:v>7.922132365626025</c:v>
                </c:pt>
                <c:pt idx="616">
                  <c:v>7.9692182930823794</c:v>
                </c:pt>
                <c:pt idx="617">
                  <c:v>8.0467338650788012</c:v>
                </c:pt>
                <c:pt idx="618">
                  <c:v>8.1634894224248526</c:v>
                </c:pt>
                <c:pt idx="619">
                  <c:v>8.0641358338177707</c:v>
                </c:pt>
                <c:pt idx="620">
                  <c:v>7.9721395664816859</c:v>
                </c:pt>
                <c:pt idx="621">
                  <c:v>7.8501655825332168</c:v>
                </c:pt>
                <c:pt idx="622">
                  <c:v>7.802602701109616</c:v>
                </c:pt>
                <c:pt idx="623">
                  <c:v>7.8012201237730467</c:v>
                </c:pt>
                <c:pt idx="624">
                  <c:v>7.8227030132104485</c:v>
                </c:pt>
                <c:pt idx="625">
                  <c:v>7.9040749652820121</c:v>
                </c:pt>
                <c:pt idx="626">
                  <c:v>8.1256156635421615</c:v>
                </c:pt>
                <c:pt idx="627">
                  <c:v>8.4465973704127801</c:v>
                </c:pt>
                <c:pt idx="628">
                  <c:v>8.6157371550966513</c:v>
                </c:pt>
                <c:pt idx="629">
                  <c:v>8.6384493439287358</c:v>
                </c:pt>
                <c:pt idx="630">
                  <c:v>8.6410577420067547</c:v>
                </c:pt>
                <c:pt idx="631">
                  <c:v>8.6610426750810312</c:v>
                </c:pt>
                <c:pt idx="632">
                  <c:v>8.7729530549516674</c:v>
                </c:pt>
                <c:pt idx="633">
                  <c:v>8.839413597502233</c:v>
                </c:pt>
                <c:pt idx="634">
                  <c:v>8.923655372271746</c:v>
                </c:pt>
                <c:pt idx="635">
                  <c:v>8.8929917141721671</c:v>
                </c:pt>
                <c:pt idx="636">
                  <c:v>8.7290113789790755</c:v>
                </c:pt>
                <c:pt idx="637">
                  <c:v>8.5690299646409613</c:v>
                </c:pt>
                <c:pt idx="638">
                  <c:v>8.4535696127482378</c:v>
                </c:pt>
                <c:pt idx="639">
                  <c:v>8.3849551582075961</c:v>
                </c:pt>
                <c:pt idx="640">
                  <c:v>8.4226071925220669</c:v>
                </c:pt>
                <c:pt idx="641">
                  <c:v>8.4708034930662883</c:v>
                </c:pt>
                <c:pt idx="642">
                  <c:v>8.5620051216193325</c:v>
                </c:pt>
                <c:pt idx="643">
                  <c:v>8.7762324215539635</c:v>
                </c:pt>
                <c:pt idx="644">
                  <c:v>8.9575195555316363</c:v>
                </c:pt>
                <c:pt idx="645">
                  <c:v>9.0778363399681758</c:v>
                </c:pt>
                <c:pt idx="646">
                  <c:v>9.1730694760843612</c:v>
                </c:pt>
                <c:pt idx="647">
                  <c:v>9.2330064732055845</c:v>
                </c:pt>
                <c:pt idx="648">
                  <c:v>9.3583649483333975</c:v>
                </c:pt>
                <c:pt idx="649">
                  <c:v>9.4365453017188425</c:v>
                </c:pt>
                <c:pt idx="650">
                  <c:v>9.4134149393391784</c:v>
                </c:pt>
                <c:pt idx="651">
                  <c:v>9.3707116855154968</c:v>
                </c:pt>
                <c:pt idx="652">
                  <c:v>9.3123510140480619</c:v>
                </c:pt>
                <c:pt idx="653">
                  <c:v>9.2778964752849582</c:v>
                </c:pt>
                <c:pt idx="654">
                  <c:v>9.1802511872533881</c:v>
                </c:pt>
                <c:pt idx="655">
                  <c:v>9.0400741760514087</c:v>
                </c:pt>
                <c:pt idx="656">
                  <c:v>8.8839384007414672</c:v>
                </c:pt>
                <c:pt idx="657">
                  <c:v>8.8770333047615022</c:v>
                </c:pt>
                <c:pt idx="658">
                  <c:v>8.9861446448287943</c:v>
                </c:pt>
                <c:pt idx="659">
                  <c:v>9.1394235486846185</c:v>
                </c:pt>
                <c:pt idx="660">
                  <c:v>9.2528916087036812</c:v>
                </c:pt>
                <c:pt idx="661">
                  <c:v>9.2836141902668547</c:v>
                </c:pt>
                <c:pt idx="662">
                  <c:v>9.1862942249294797</c:v>
                </c:pt>
                <c:pt idx="663">
                  <c:v>9.0490465655061261</c:v>
                </c:pt>
                <c:pt idx="664">
                  <c:v>8.9943189499754617</c:v>
                </c:pt>
                <c:pt idx="665">
                  <c:v>9.0049282524554641</c:v>
                </c:pt>
                <c:pt idx="666">
                  <c:v>9.0065336421222337</c:v>
                </c:pt>
                <c:pt idx="667">
                  <c:v>8.9761392909152367</c:v>
                </c:pt>
                <c:pt idx="668">
                  <c:v>8.9925660652843415</c:v>
                </c:pt>
                <c:pt idx="669">
                  <c:v>8.9307155220284269</c:v>
                </c:pt>
                <c:pt idx="670">
                  <c:v>8.8052573387875377</c:v>
                </c:pt>
                <c:pt idx="671">
                  <c:v>8.7258885558866464</c:v>
                </c:pt>
                <c:pt idx="672">
                  <c:v>8.5762599076980237</c:v>
                </c:pt>
                <c:pt idx="673">
                  <c:v>8.481904017353779</c:v>
                </c:pt>
                <c:pt idx="674">
                  <c:v>8.5080520333715874</c:v>
                </c:pt>
                <c:pt idx="675">
                  <c:v>8.4684196111755607</c:v>
                </c:pt>
                <c:pt idx="676">
                  <c:v>8.3763179931191694</c:v>
                </c:pt>
                <c:pt idx="677">
                  <c:v>8.2998528701658234</c:v>
                </c:pt>
                <c:pt idx="678">
                  <c:v>8.3136914181628558</c:v>
                </c:pt>
                <c:pt idx="679">
                  <c:v>8.3440837729132404</c:v>
                </c:pt>
                <c:pt idx="680">
                  <c:v>8.3465531804715116</c:v>
                </c:pt>
                <c:pt idx="681">
                  <c:v>8.4708814001157098</c:v>
                </c:pt>
                <c:pt idx="682">
                  <c:v>8.4736797131161143</c:v>
                </c:pt>
                <c:pt idx="683">
                  <c:v>8.393453693177733</c:v>
                </c:pt>
                <c:pt idx="684">
                  <c:v>8.3152845144712835</c:v>
                </c:pt>
                <c:pt idx="685">
                  <c:v>8.2666799198752621</c:v>
                </c:pt>
                <c:pt idx="686">
                  <c:v>8.3010446990618139</c:v>
                </c:pt>
                <c:pt idx="687">
                  <c:v>8.2632749634114901</c:v>
                </c:pt>
                <c:pt idx="688">
                  <c:v>8.273640830514525</c:v>
                </c:pt>
                <c:pt idx="689">
                  <c:v>8.1301039360418716</c:v>
                </c:pt>
                <c:pt idx="690">
                  <c:v>8.066929149469491</c:v>
                </c:pt>
                <c:pt idx="691">
                  <c:v>8.0237338493414772</c:v>
                </c:pt>
                <c:pt idx="692">
                  <c:v>7.9437837631779962</c:v>
                </c:pt>
                <c:pt idx="693">
                  <c:v>7.7719342991058964</c:v>
                </c:pt>
                <c:pt idx="694">
                  <c:v>7.5263426538466431</c:v>
                </c:pt>
                <c:pt idx="695">
                  <c:v>7.2867301953083361</c:v>
                </c:pt>
                <c:pt idx="696">
                  <c:v>7.1322179139535269</c:v>
                </c:pt>
                <c:pt idx="697">
                  <c:v>7.0933978376415698</c:v>
                </c:pt>
                <c:pt idx="698">
                  <c:v>7.1150025594156254</c:v>
                </c:pt>
                <c:pt idx="699">
                  <c:v>7.184560638345304</c:v>
                </c:pt>
                <c:pt idx="700">
                  <c:v>7.1970816572887175</c:v>
                </c:pt>
                <c:pt idx="701">
                  <c:v>7.0989136716634347</c:v>
                </c:pt>
                <c:pt idx="702">
                  <c:v>7.0098809709296024</c:v>
                </c:pt>
                <c:pt idx="703">
                  <c:v>6.9960718892383316</c:v>
                </c:pt>
                <c:pt idx="704">
                  <c:v>7.0656775838925707</c:v>
                </c:pt>
                <c:pt idx="705">
                  <c:v>7.2306861413706933</c:v>
                </c:pt>
                <c:pt idx="706">
                  <c:v>7.2894386759204108</c:v>
                </c:pt>
                <c:pt idx="707">
                  <c:v>7.3658479198885756</c:v>
                </c:pt>
                <c:pt idx="708">
                  <c:v>7.410406351356408</c:v>
                </c:pt>
                <c:pt idx="709">
                  <c:v>7.3953385034991879</c:v>
                </c:pt>
                <c:pt idx="710">
                  <c:v>7.3080806792768485</c:v>
                </c:pt>
                <c:pt idx="711">
                  <c:v>7.3012242437322294</c:v>
                </c:pt>
                <c:pt idx="712">
                  <c:v>7.3816197447875886</c:v>
                </c:pt>
                <c:pt idx="713">
                  <c:v>7.400355833583161</c:v>
                </c:pt>
                <c:pt idx="714">
                  <c:v>7.3486027967020293</c:v>
                </c:pt>
                <c:pt idx="715">
                  <c:v>7.2942745415876074</c:v>
                </c:pt>
                <c:pt idx="716">
                  <c:v>7.3480472725625816</c:v>
                </c:pt>
                <c:pt idx="717">
                  <c:v>7.3282030947499859</c:v>
                </c:pt>
                <c:pt idx="718">
                  <c:v>7.3460084079730832</c:v>
                </c:pt>
                <c:pt idx="719">
                  <c:v>7.4710951951815314</c:v>
                </c:pt>
                <c:pt idx="720">
                  <c:v>7.6153981045053012</c:v>
                </c:pt>
                <c:pt idx="721">
                  <c:v>7.7174179402832968</c:v>
                </c:pt>
                <c:pt idx="722">
                  <c:v>7.9154068706033796</c:v>
                </c:pt>
                <c:pt idx="723">
                  <c:v>8.1033214332816108</c:v>
                </c:pt>
                <c:pt idx="724">
                  <c:v>8.176151173628158</c:v>
                </c:pt>
                <c:pt idx="725">
                  <c:v>8.068458541917753</c:v>
                </c:pt>
                <c:pt idx="726">
                  <c:v>7.839637570710063</c:v>
                </c:pt>
                <c:pt idx="727">
                  <c:v>7.5618696867129724</c:v>
                </c:pt>
                <c:pt idx="728">
                  <c:v>7.3011966147862193</c:v>
                </c:pt>
                <c:pt idx="729">
                  <c:v>7.016934537493186</c:v>
                </c:pt>
                <c:pt idx="730">
                  <c:v>6.8196455398329192</c:v>
                </c:pt>
                <c:pt idx="731">
                  <c:v>6.7986681782833571</c:v>
                </c:pt>
                <c:pt idx="732">
                  <c:v>6.8150301880035444</c:v>
                </c:pt>
                <c:pt idx="733">
                  <c:v>6.8429800137058221</c:v>
                </c:pt>
                <c:pt idx="734">
                  <c:v>6.9727147729192778</c:v>
                </c:pt>
                <c:pt idx="735">
                  <c:v>7.1478023648488946</c:v>
                </c:pt>
                <c:pt idx="736">
                  <c:v>7.2368526435568441</c:v>
                </c:pt>
                <c:pt idx="737">
                  <c:v>7.3429797497144067</c:v>
                </c:pt>
                <c:pt idx="738">
                  <c:v>7.3757421253523692</c:v>
                </c:pt>
                <c:pt idx="739">
                  <c:v>7.4304793435631584</c:v>
                </c:pt>
                <c:pt idx="740">
                  <c:v>7.4583948750010345</c:v>
                </c:pt>
                <c:pt idx="741">
                  <c:v>7.5362712122129683</c:v>
                </c:pt>
                <c:pt idx="742">
                  <c:v>7.4596407215663278</c:v>
                </c:pt>
                <c:pt idx="743">
                  <c:v>7.4019830494456524</c:v>
                </c:pt>
                <c:pt idx="744">
                  <c:v>7.2618900652130707</c:v>
                </c:pt>
                <c:pt idx="745">
                  <c:v>7.1728534882102011</c:v>
                </c:pt>
                <c:pt idx="746">
                  <c:v>7.2616383511912836</c:v>
                </c:pt>
                <c:pt idx="747">
                  <c:v>7.3872799708413446</c:v>
                </c:pt>
                <c:pt idx="748">
                  <c:v>7.49992242232313</c:v>
                </c:pt>
                <c:pt idx="749">
                  <c:v>7.5291817558341094</c:v>
                </c:pt>
                <c:pt idx="750">
                  <c:v>7.5499484663498944</c:v>
                </c:pt>
                <c:pt idx="751">
                  <c:v>7.7127336972334604</c:v>
                </c:pt>
                <c:pt idx="752">
                  <c:v>7.8435982266298705</c:v>
                </c:pt>
                <c:pt idx="753">
                  <c:v>7.888594167387339</c:v>
                </c:pt>
                <c:pt idx="754">
                  <c:v>7.8973871540808327</c:v>
                </c:pt>
                <c:pt idx="755">
                  <c:v>8.0679367919655487</c:v>
                </c:pt>
                <c:pt idx="756">
                  <c:v>8.1686615337809609</c:v>
                </c:pt>
                <c:pt idx="757">
                  <c:v>8.0974762180594109</c:v>
                </c:pt>
                <c:pt idx="758">
                  <c:v>8.0719668967738727</c:v>
                </c:pt>
                <c:pt idx="759">
                  <c:v>8.0765675491976818</c:v>
                </c:pt>
                <c:pt idx="760">
                  <c:v>8.0308706712565741</c:v>
                </c:pt>
                <c:pt idx="761">
                  <c:v>7.9302202064602287</c:v>
                </c:pt>
                <c:pt idx="762">
                  <c:v>7.8456480345465804</c:v>
                </c:pt>
                <c:pt idx="763">
                  <c:v>7.7516946752074318</c:v>
                </c:pt>
                <c:pt idx="764">
                  <c:v>7.701505594760083</c:v>
                </c:pt>
                <c:pt idx="765">
                  <c:v>7.5589864343060809</c:v>
                </c:pt>
                <c:pt idx="766">
                  <c:v>7.3837934574135193</c:v>
                </c:pt>
                <c:pt idx="767">
                  <c:v>7.2022507186665097</c:v>
                </c:pt>
                <c:pt idx="768">
                  <c:v>7.0798596291948206</c:v>
                </c:pt>
                <c:pt idx="769">
                  <c:v>6.9881741745879733</c:v>
                </c:pt>
                <c:pt idx="770">
                  <c:v>6.9064686006078606</c:v>
                </c:pt>
                <c:pt idx="771">
                  <c:v>6.8024476471940325</c:v>
                </c:pt>
                <c:pt idx="772">
                  <c:v>6.6534464776336009</c:v>
                </c:pt>
                <c:pt idx="773">
                  <c:v>6.5576176401759252</c:v>
                </c:pt>
                <c:pt idx="774">
                  <c:v>6.4718255709341488</c:v>
                </c:pt>
                <c:pt idx="775">
                  <c:v>6.3075540166080897</c:v>
                </c:pt>
                <c:pt idx="776">
                  <c:v>6.2441803558525999</c:v>
                </c:pt>
                <c:pt idx="777">
                  <c:v>6.1963930697003802</c:v>
                </c:pt>
                <c:pt idx="778">
                  <c:v>6.1007953914402346</c:v>
                </c:pt>
                <c:pt idx="779">
                  <c:v>5.9926144510786168</c:v>
                </c:pt>
                <c:pt idx="780">
                  <c:v>5.8658653890888894</c:v>
                </c:pt>
                <c:pt idx="781">
                  <c:v>5.7245161449068807</c:v>
                </c:pt>
                <c:pt idx="782">
                  <c:v>5.750479565435386</c:v>
                </c:pt>
                <c:pt idx="783">
                  <c:v>5.8975718487765807</c:v>
                </c:pt>
                <c:pt idx="784">
                  <c:v>6.0651368447219793</c:v>
                </c:pt>
                <c:pt idx="785">
                  <c:v>6.2794453161246739</c:v>
                </c:pt>
                <c:pt idx="786">
                  <c:v>6.2982505191999829</c:v>
                </c:pt>
                <c:pt idx="787">
                  <c:v>6.2040749955185426</c:v>
                </c:pt>
                <c:pt idx="788">
                  <c:v>6.0997941708011458</c:v>
                </c:pt>
                <c:pt idx="789">
                  <c:v>5.9231881999409017</c:v>
                </c:pt>
                <c:pt idx="790">
                  <c:v>5.8257021035193599</c:v>
                </c:pt>
                <c:pt idx="791">
                  <c:v>5.701852635484677</c:v>
                </c:pt>
                <c:pt idx="792">
                  <c:v>5.4691346591966044</c:v>
                </c:pt>
                <c:pt idx="793">
                  <c:v>5.3227215767033753</c:v>
                </c:pt>
                <c:pt idx="794">
                  <c:v>5.213304836200531</c:v>
                </c:pt>
                <c:pt idx="795">
                  <c:v>5.1700530429162299</c:v>
                </c:pt>
                <c:pt idx="796">
                  <c:v>5.1796370684892379</c:v>
                </c:pt>
                <c:pt idx="797">
                  <c:v>5.2726174944139652</c:v>
                </c:pt>
                <c:pt idx="798">
                  <c:v>5.3038841080511645</c:v>
                </c:pt>
                <c:pt idx="799">
                  <c:v>5.3112119571024392</c:v>
                </c:pt>
                <c:pt idx="800">
                  <c:v>5.289263991591878</c:v>
                </c:pt>
                <c:pt idx="801">
                  <c:v>5.1718360954287164</c:v>
                </c:pt>
                <c:pt idx="802">
                  <c:v>5.1012945015561613</c:v>
                </c:pt>
                <c:pt idx="803">
                  <c:v>4.9570712035506528</c:v>
                </c:pt>
                <c:pt idx="804">
                  <c:v>4.8873357214196052</c:v>
                </c:pt>
                <c:pt idx="805">
                  <c:v>4.9255641498697278</c:v>
                </c:pt>
                <c:pt idx="806">
                  <c:v>5.0578888653359311</c:v>
                </c:pt>
                <c:pt idx="807">
                  <c:v>5.1174110377289477</c:v>
                </c:pt>
                <c:pt idx="808">
                  <c:v>5.157770593448836</c:v>
                </c:pt>
                <c:pt idx="809">
                  <c:v>5.1221653508668235</c:v>
                </c:pt>
                <c:pt idx="810">
                  <c:v>5.1197652057919951</c:v>
                </c:pt>
                <c:pt idx="811">
                  <c:v>5.1711971618499541</c:v>
                </c:pt>
                <c:pt idx="812">
                  <c:v>5.342708738422786</c:v>
                </c:pt>
                <c:pt idx="813">
                  <c:v>5.4990104958733665</c:v>
                </c:pt>
                <c:pt idx="814">
                  <c:v>5.6506181911746713</c:v>
                </c:pt>
                <c:pt idx="815">
                  <c:v>5.7232257709828724</c:v>
                </c:pt>
                <c:pt idx="816">
                  <c:v>5.7066973736547251</c:v>
                </c:pt>
                <c:pt idx="817">
                  <c:v>5.6009543177813912</c:v>
                </c:pt>
                <c:pt idx="818">
                  <c:v>5.5353946689134625</c:v>
                </c:pt>
                <c:pt idx="819">
                  <c:v>5.6558002987472991</c:v>
                </c:pt>
                <c:pt idx="820">
                  <c:v>5.6848087444068103</c:v>
                </c:pt>
                <c:pt idx="821">
                  <c:v>5.7480422913085309</c:v>
                </c:pt>
                <c:pt idx="822">
                  <c:v>5.7980761854840148</c:v>
                </c:pt>
                <c:pt idx="823">
                  <c:v>5.7981436975502563</c:v>
                </c:pt>
                <c:pt idx="824">
                  <c:v>5.7528666385367577</c:v>
                </c:pt>
                <c:pt idx="825">
                  <c:v>5.696409519377438</c:v>
                </c:pt>
                <c:pt idx="826">
                  <c:v>5.7239454147492834</c:v>
                </c:pt>
                <c:pt idx="827">
                  <c:v>5.8067006690828382</c:v>
                </c:pt>
                <c:pt idx="828">
                  <c:v>5.8352249133770435</c:v>
                </c:pt>
                <c:pt idx="829">
                  <c:v>5.8501648758049134</c:v>
                </c:pt>
                <c:pt idx="830">
                  <c:v>5.9216951883370079</c:v>
                </c:pt>
                <c:pt idx="831">
                  <c:v>5.8604219949350895</c:v>
                </c:pt>
                <c:pt idx="832">
                  <c:v>5.7273894806442227</c:v>
                </c:pt>
                <c:pt idx="833">
                  <c:v>5.6714243920965197</c:v>
                </c:pt>
                <c:pt idx="834">
                  <c:v>5.6010686588358078</c:v>
                </c:pt>
                <c:pt idx="835">
                  <c:v>5.5241217313548212</c:v>
                </c:pt>
                <c:pt idx="836">
                  <c:v>5.3996239575821008</c:v>
                </c:pt>
                <c:pt idx="837">
                  <c:v>5.2499366179642353</c:v>
                </c:pt>
                <c:pt idx="838">
                  <c:v>5.1636743467423312</c:v>
                </c:pt>
                <c:pt idx="839">
                  <c:v>5.0863528527797781</c:v>
                </c:pt>
                <c:pt idx="840">
                  <c:v>5.0832000449065537</c:v>
                </c:pt>
                <c:pt idx="841">
                  <c:v>5.1520679066954571</c:v>
                </c:pt>
                <c:pt idx="842">
                  <c:v>5.2881167325330241</c:v>
                </c:pt>
                <c:pt idx="843">
                  <c:v>5.4665691049849174</c:v>
                </c:pt>
                <c:pt idx="844">
                  <c:v>5.6267953915976276</c:v>
                </c:pt>
                <c:pt idx="845">
                  <c:v>5.6854180317706531</c:v>
                </c:pt>
                <c:pt idx="846">
                  <c:v>5.6988830400578108</c:v>
                </c:pt>
                <c:pt idx="847">
                  <c:v>5.7167588534850271</c:v>
                </c:pt>
                <c:pt idx="848">
                  <c:v>5.7918012474426055</c:v>
                </c:pt>
                <c:pt idx="849">
                  <c:v>5.8276907974665901</c:v>
                </c:pt>
                <c:pt idx="850">
                  <c:v>5.926801518356803</c:v>
                </c:pt>
                <c:pt idx="851">
                  <c:v>5.919084132377237</c:v>
                </c:pt>
                <c:pt idx="852">
                  <c:v>5.9241264210489062</c:v>
                </c:pt>
                <c:pt idx="853">
                  <c:v>6.0033710171234782</c:v>
                </c:pt>
                <c:pt idx="854">
                  <c:v>6.1342779794490685</c:v>
                </c:pt>
                <c:pt idx="855">
                  <c:v>6.2591658402622041</c:v>
                </c:pt>
                <c:pt idx="856">
                  <c:v>6.3157490944161703</c:v>
                </c:pt>
                <c:pt idx="857">
                  <c:v>6.3536657455494456</c:v>
                </c:pt>
                <c:pt idx="858">
                  <c:v>6.3561112311266283</c:v>
                </c:pt>
                <c:pt idx="859">
                  <c:v>6.2929733390659477</c:v>
                </c:pt>
                <c:pt idx="860">
                  <c:v>6.1782054688213952</c:v>
                </c:pt>
                <c:pt idx="861">
                  <c:v>6.1549123325058872</c:v>
                </c:pt>
                <c:pt idx="862">
                  <c:v>6.1627503180989311</c:v>
                </c:pt>
                <c:pt idx="863">
                  <c:v>6.2537991189819131</c:v>
                </c:pt>
                <c:pt idx="864">
                  <c:v>6.3582543664474205</c:v>
                </c:pt>
                <c:pt idx="865">
                  <c:v>6.4427277787581367</c:v>
                </c:pt>
                <c:pt idx="866">
                  <c:v>6.4968568738864736</c:v>
                </c:pt>
                <c:pt idx="867">
                  <c:v>6.4612933022600281</c:v>
                </c:pt>
                <c:pt idx="868">
                  <c:v>6.4204143429407372</c:v>
                </c:pt>
                <c:pt idx="869">
                  <c:v>6.42398919308331</c:v>
                </c:pt>
                <c:pt idx="870">
                  <c:v>6.325940652365869</c:v>
                </c:pt>
                <c:pt idx="871">
                  <c:v>6.4080822460469591</c:v>
                </c:pt>
                <c:pt idx="872">
                  <c:v>6.5327611686753686</c:v>
                </c:pt>
                <c:pt idx="873">
                  <c:v>6.674421568751419</c:v>
                </c:pt>
                <c:pt idx="874">
                  <c:v>6.7667959064663021</c:v>
                </c:pt>
                <c:pt idx="875">
                  <c:v>6.8450446871127877</c:v>
                </c:pt>
                <c:pt idx="876">
                  <c:v>6.9599884724184227</c:v>
                </c:pt>
                <c:pt idx="877">
                  <c:v>7.1014867839280971</c:v>
                </c:pt>
                <c:pt idx="878">
                  <c:v>7.1767639601234281</c:v>
                </c:pt>
                <c:pt idx="879">
                  <c:v>7.1921574810815763</c:v>
                </c:pt>
                <c:pt idx="880">
                  <c:v>7.2441195194972163</c:v>
                </c:pt>
                <c:pt idx="881">
                  <c:v>7.4441808933251528</c:v>
                </c:pt>
                <c:pt idx="882">
                  <c:v>7.581905845368234</c:v>
                </c:pt>
                <c:pt idx="883">
                  <c:v>7.6396565553864804</c:v>
                </c:pt>
                <c:pt idx="884">
                  <c:v>7.7120260820675783</c:v>
                </c:pt>
                <c:pt idx="885">
                  <c:v>7.7672134579571939</c:v>
                </c:pt>
                <c:pt idx="886">
                  <c:v>7.8887633387169158</c:v>
                </c:pt>
                <c:pt idx="887">
                  <c:v>8.0159307680698113</c:v>
                </c:pt>
                <c:pt idx="888">
                  <c:v>8.0384410407224181</c:v>
                </c:pt>
                <c:pt idx="889">
                  <c:v>7.906101761137271</c:v>
                </c:pt>
                <c:pt idx="890">
                  <c:v>7.6539900972235762</c:v>
                </c:pt>
                <c:pt idx="891">
                  <c:v>7.3495459533269427</c:v>
                </c:pt>
                <c:pt idx="892">
                  <c:v>7.1721362693296307</c:v>
                </c:pt>
                <c:pt idx="893">
                  <c:v>7.1174663100001521</c:v>
                </c:pt>
                <c:pt idx="894">
                  <c:v>7.2367378173151184</c:v>
                </c:pt>
                <c:pt idx="895">
                  <c:v>7.3786927083930989</c:v>
                </c:pt>
                <c:pt idx="896">
                  <c:v>7.4157950044259442</c:v>
                </c:pt>
                <c:pt idx="897">
                  <c:v>7.3588145879527858</c:v>
                </c:pt>
                <c:pt idx="898">
                  <c:v>7.2021740204962477</c:v>
                </c:pt>
                <c:pt idx="899">
                  <c:v>7.0501246307246621</c:v>
                </c:pt>
                <c:pt idx="900">
                  <c:v>7.0311054965322946</c:v>
                </c:pt>
                <c:pt idx="901">
                  <c:v>7.1361983537847342</c:v>
                </c:pt>
                <c:pt idx="902">
                  <c:v>7.1935953881862771</c:v>
                </c:pt>
                <c:pt idx="903">
                  <c:v>7.3676568558854685</c:v>
                </c:pt>
                <c:pt idx="904">
                  <c:v>7.4791204981875472</c:v>
                </c:pt>
                <c:pt idx="905">
                  <c:v>7.5310500112282934</c:v>
                </c:pt>
                <c:pt idx="906">
                  <c:v>7.5052239947920265</c:v>
                </c:pt>
                <c:pt idx="907">
                  <c:v>7.3228488387175661</c:v>
                </c:pt>
                <c:pt idx="908">
                  <c:v>7.0425476569298899</c:v>
                </c:pt>
                <c:pt idx="909">
                  <c:v>6.8026511368166789</c:v>
                </c:pt>
                <c:pt idx="910">
                  <c:v>6.6473794061883265</c:v>
                </c:pt>
                <c:pt idx="911">
                  <c:v>6.5064230705703467</c:v>
                </c:pt>
                <c:pt idx="912">
                  <c:v>6.543212630414871</c:v>
                </c:pt>
                <c:pt idx="913">
                  <c:v>6.6334189058080941</c:v>
                </c:pt>
                <c:pt idx="914">
                  <c:v>6.7179380402891162</c:v>
                </c:pt>
                <c:pt idx="915">
                  <c:v>6.7589041074005429</c:v>
                </c:pt>
                <c:pt idx="916">
                  <c:v>6.805799790769691</c:v>
                </c:pt>
                <c:pt idx="917">
                  <c:v>6.7248024996762812</c:v>
                </c:pt>
                <c:pt idx="918">
                  <c:v>6.7179370897771928</c:v>
                </c:pt>
                <c:pt idx="919">
                  <c:v>6.7304101107585126</c:v>
                </c:pt>
                <c:pt idx="920">
                  <c:v>6.779489180650085</c:v>
                </c:pt>
                <c:pt idx="921">
                  <c:v>6.8187702457170651</c:v>
                </c:pt>
                <c:pt idx="922">
                  <c:v>6.8148257679775073</c:v>
                </c:pt>
                <c:pt idx="923">
                  <c:v>6.9354543859986739</c:v>
                </c:pt>
                <c:pt idx="924">
                  <c:v>7.0738935402275969</c:v>
                </c:pt>
                <c:pt idx="925">
                  <c:v>7.0963890600372306</c:v>
                </c:pt>
                <c:pt idx="926">
                  <c:v>7.0933300607864336</c:v>
                </c:pt>
                <c:pt idx="927">
                  <c:v>7.0466772942812756</c:v>
                </c:pt>
                <c:pt idx="928">
                  <c:v>6.9688587918803639</c:v>
                </c:pt>
                <c:pt idx="929">
                  <c:v>6.9124046159160235</c:v>
                </c:pt>
                <c:pt idx="930">
                  <c:v>6.9665128284321378</c:v>
                </c:pt>
                <c:pt idx="931">
                  <c:v>7.0107312670664532</c:v>
                </c:pt>
                <c:pt idx="932">
                  <c:v>7.0052340238652935</c:v>
                </c:pt>
                <c:pt idx="933">
                  <c:v>6.9152248761091242</c:v>
                </c:pt>
                <c:pt idx="934">
                  <c:v>6.8593057255835115</c:v>
                </c:pt>
                <c:pt idx="935">
                  <c:v>6.6418845946433986</c:v>
                </c:pt>
                <c:pt idx="936">
                  <c:v>6.6219883421376471</c:v>
                </c:pt>
                <c:pt idx="937">
                  <c:v>6.6006092975367396</c:v>
                </c:pt>
                <c:pt idx="938">
                  <c:v>6.6191263327199543</c:v>
                </c:pt>
                <c:pt idx="939">
                  <c:v>6.6448776741699245</c:v>
                </c:pt>
                <c:pt idx="940">
                  <c:v>6.58208536579781</c:v>
                </c:pt>
                <c:pt idx="941">
                  <c:v>6.5416465258782006</c:v>
                </c:pt>
                <c:pt idx="942">
                  <c:v>6.6233993803691549</c:v>
                </c:pt>
                <c:pt idx="943">
                  <c:v>6.7296866418645154</c:v>
                </c:pt>
                <c:pt idx="944">
                  <c:v>6.8967244861352057</c:v>
                </c:pt>
                <c:pt idx="945">
                  <c:v>6.8740742032478694</c:v>
                </c:pt>
                <c:pt idx="946">
                  <c:v>6.9503847675139703</c:v>
                </c:pt>
                <c:pt idx="947">
                  <c:v>7.0725750110009145</c:v>
                </c:pt>
                <c:pt idx="948">
                  <c:v>7.0800490441027417</c:v>
                </c:pt>
                <c:pt idx="949">
                  <c:v>7.1467190087615453</c:v>
                </c:pt>
                <c:pt idx="950">
                  <c:v>7.0240601586053257</c:v>
                </c:pt>
                <c:pt idx="951">
                  <c:v>6.8810392925294668</c:v>
                </c:pt>
                <c:pt idx="952">
                  <c:v>6.7313325443380503</c:v>
                </c:pt>
                <c:pt idx="953">
                  <c:v>6.572724011589183</c:v>
                </c:pt>
                <c:pt idx="954">
                  <c:v>6.4388387505399045</c:v>
                </c:pt>
                <c:pt idx="955">
                  <c:v>6.2725786013166331</c:v>
                </c:pt>
                <c:pt idx="956">
                  <c:v>6.1397995060847528</c:v>
                </c:pt>
                <c:pt idx="957">
                  <c:v>6.0671040176229694</c:v>
                </c:pt>
                <c:pt idx="958">
                  <c:v>6.0738213243729033</c:v>
                </c:pt>
                <c:pt idx="959">
                  <c:v>6.2231304911569527</c:v>
                </c:pt>
                <c:pt idx="960">
                  <c:v>6.3901045385698296</c:v>
                </c:pt>
                <c:pt idx="961">
                  <c:v>6.6015848382757589</c:v>
                </c:pt>
                <c:pt idx="962">
                  <c:v>6.7884391803925457</c:v>
                </c:pt>
                <c:pt idx="963">
                  <c:v>6.9049633502305445</c:v>
                </c:pt>
                <c:pt idx="964">
                  <c:v>6.9430806098767617</c:v>
                </c:pt>
                <c:pt idx="965">
                  <c:v>6.8405625230119949</c:v>
                </c:pt>
                <c:pt idx="966">
                  <c:v>6.7244698208608646</c:v>
                </c:pt>
                <c:pt idx="967">
                  <c:v>6.6646016490013889</c:v>
                </c:pt>
                <c:pt idx="968">
                  <c:v>6.7187417049533584</c:v>
                </c:pt>
                <c:pt idx="969">
                  <c:v>6.8472357397188199</c:v>
                </c:pt>
                <c:pt idx="970">
                  <c:v>6.8872239933572166</c:v>
                </c:pt>
                <c:pt idx="971">
                  <c:v>6.9318557753109289</c:v>
                </c:pt>
                <c:pt idx="972">
                  <c:v>6.9840472258584212</c:v>
                </c:pt>
                <c:pt idx="973">
                  <c:v>7.0727379078074515</c:v>
                </c:pt>
                <c:pt idx="974">
                  <c:v>7.0452925251272376</c:v>
                </c:pt>
                <c:pt idx="975">
                  <c:v>6.9617644522352027</c:v>
                </c:pt>
                <c:pt idx="976">
                  <c:v>6.9212728004070048</c:v>
                </c:pt>
                <c:pt idx="977">
                  <c:v>6.8910309930805953</c:v>
                </c:pt>
                <c:pt idx="978">
                  <c:v>6.9236314873589704</c:v>
                </c:pt>
                <c:pt idx="979">
                  <c:v>7.0802832304716885</c:v>
                </c:pt>
                <c:pt idx="980">
                  <c:v>7.1009749703657725</c:v>
                </c:pt>
                <c:pt idx="981">
                  <c:v>7.028177299584744</c:v>
                </c:pt>
                <c:pt idx="982">
                  <c:v>6.9827002262915698</c:v>
                </c:pt>
                <c:pt idx="983">
                  <c:v>6.9624512792696143</c:v>
                </c:pt>
                <c:pt idx="984">
                  <c:v>6.939043827676052</c:v>
                </c:pt>
                <c:pt idx="985">
                  <c:v>6.9073283801016299</c:v>
                </c:pt>
                <c:pt idx="986">
                  <c:v>6.9235692082961542</c:v>
                </c:pt>
                <c:pt idx="987">
                  <c:v>7.0834239827187018</c:v>
                </c:pt>
                <c:pt idx="988">
                  <c:v>7.2322622747615171</c:v>
                </c:pt>
                <c:pt idx="989">
                  <c:v>7.3768780839828798</c:v>
                </c:pt>
                <c:pt idx="990">
                  <c:v>7.6609694090400149</c:v>
                </c:pt>
                <c:pt idx="991">
                  <c:v>7.8953802445011361</c:v>
                </c:pt>
                <c:pt idx="992">
                  <c:v>8.1759231199319515</c:v>
                </c:pt>
                <c:pt idx="993">
                  <c:v>8.3955433526827541</c:v>
                </c:pt>
                <c:pt idx="994">
                  <c:v>8.4395657750495534</c:v>
                </c:pt>
                <c:pt idx="995">
                  <c:v>8.4054337061617481</c:v>
                </c:pt>
                <c:pt idx="996">
                  <c:v>8.2996993591041761</c:v>
                </c:pt>
                <c:pt idx="997">
                  <c:v>8.2088330490634664</c:v>
                </c:pt>
                <c:pt idx="998">
                  <c:v>8.1013263906040667</c:v>
                </c:pt>
                <c:pt idx="999">
                  <c:v>7.971489394427655</c:v>
                </c:pt>
                <c:pt idx="1000">
                  <c:v>7.8824667142639733</c:v>
                </c:pt>
                <c:pt idx="1001">
                  <c:v>7.7852222870485672</c:v>
                </c:pt>
                <c:pt idx="1002">
                  <c:v>7.7570763641864504</c:v>
                </c:pt>
                <c:pt idx="1003">
                  <c:v>7.8361553554447596</c:v>
                </c:pt>
                <c:pt idx="1004">
                  <c:v>7.9267891296054893</c:v>
                </c:pt>
                <c:pt idx="1005">
                  <c:v>7.8870024397135046</c:v>
                </c:pt>
                <c:pt idx="1006">
                  <c:v>7.8786629510773931</c:v>
                </c:pt>
                <c:pt idx="1007">
                  <c:v>7.8921256733163681</c:v>
                </c:pt>
                <c:pt idx="1008">
                  <c:v>7.9094831304209912</c:v>
                </c:pt>
                <c:pt idx="1009">
                  <c:v>7.8887855620549425</c:v>
                </c:pt>
                <c:pt idx="1010">
                  <c:v>7.8800147991155045</c:v>
                </c:pt>
                <c:pt idx="1011">
                  <c:v>7.93784064184484</c:v>
                </c:pt>
                <c:pt idx="1012">
                  <c:v>8.0743263319905214</c:v>
                </c:pt>
                <c:pt idx="1013">
                  <c:v>8.181219274705624</c:v>
                </c:pt>
                <c:pt idx="1014">
                  <c:v>8.2682992425309561</c:v>
                </c:pt>
                <c:pt idx="1015">
                  <c:v>8.2916400139176059</c:v>
                </c:pt>
                <c:pt idx="1016">
                  <c:v>8.2696342093837014</c:v>
                </c:pt>
                <c:pt idx="1017">
                  <c:v>8.312510455057005</c:v>
                </c:pt>
                <c:pt idx="1018">
                  <c:v>8.2822388807236216</c:v>
                </c:pt>
                <c:pt idx="1019">
                  <c:v>8.237763418477611</c:v>
                </c:pt>
                <c:pt idx="1020">
                  <c:v>8.0656849943923881</c:v>
                </c:pt>
                <c:pt idx="1021">
                  <c:v>7.8534458912647516</c:v>
                </c:pt>
                <c:pt idx="1022">
                  <c:v>7.7263807134403271</c:v>
                </c:pt>
                <c:pt idx="1023">
                  <c:v>7.6425765235869987</c:v>
                </c:pt>
                <c:pt idx="1024">
                  <c:v>7.6304779305458554</c:v>
                </c:pt>
                <c:pt idx="1025">
                  <c:v>7.5809493065463318</c:v>
                </c:pt>
                <c:pt idx="1026">
                  <c:v>7.5119696661510345</c:v>
                </c:pt>
                <c:pt idx="1027">
                  <c:v>7.4749094310861155</c:v>
                </c:pt>
                <c:pt idx="1028">
                  <c:v>7.4905384915440116</c:v>
                </c:pt>
                <c:pt idx="1029">
                  <c:v>7.5126350266993196</c:v>
                </c:pt>
                <c:pt idx="1030">
                  <c:v>7.5023964889678787</c:v>
                </c:pt>
                <c:pt idx="1031">
                  <c:v>7.6112720963147407</c:v>
                </c:pt>
                <c:pt idx="1032">
                  <c:v>7.6879922071507583</c:v>
                </c:pt>
                <c:pt idx="1033">
                  <c:v>7.7100071623918076</c:v>
                </c:pt>
                <c:pt idx="1034">
                  <c:v>7.7668900784627484</c:v>
                </c:pt>
                <c:pt idx="1035">
                  <c:v>7.7054046768792377</c:v>
                </c:pt>
                <c:pt idx="1036">
                  <c:v>7.5415223070849056</c:v>
                </c:pt>
                <c:pt idx="1037">
                  <c:v>7.5236894388636104</c:v>
                </c:pt>
                <c:pt idx="1038">
                  <c:v>7.4561989212514845</c:v>
                </c:pt>
                <c:pt idx="1039">
                  <c:v>7.3387537776394343</c:v>
                </c:pt>
                <c:pt idx="1040">
                  <c:v>7.2780016472649978</c:v>
                </c:pt>
                <c:pt idx="1041">
                  <c:v>7.1825068987519973</c:v>
                </c:pt>
                <c:pt idx="1042">
                  <c:v>7.0921417566489318</c:v>
                </c:pt>
                <c:pt idx="1043">
                  <c:v>7.1922176434827527</c:v>
                </c:pt>
                <c:pt idx="1044">
                  <c:v>7.2555608880893043</c:v>
                </c:pt>
                <c:pt idx="1045">
                  <c:v>7.2013432528393313</c:v>
                </c:pt>
                <c:pt idx="1046">
                  <c:v>7.2405238607182811</c:v>
                </c:pt>
                <c:pt idx="1047">
                  <c:v>7.2376461784416621</c:v>
                </c:pt>
                <c:pt idx="1048">
                  <c:v>7.2249776181465215</c:v>
                </c:pt>
                <c:pt idx="1049">
                  <c:v>7.1074939183839341</c:v>
                </c:pt>
                <c:pt idx="1050">
                  <c:v>7.2134969080729459</c:v>
                </c:pt>
                <c:pt idx="1051">
                  <c:v>7.3949983384287359</c:v>
                </c:pt>
                <c:pt idx="1052">
                  <c:v>7.5786074958395817</c:v>
                </c:pt>
                <c:pt idx="1053">
                  <c:v>7.7427820272896115</c:v>
                </c:pt>
                <c:pt idx="1054">
                  <c:v>7.847188106037617</c:v>
                </c:pt>
                <c:pt idx="1055">
                  <c:v>7.8766163439579273</c:v>
                </c:pt>
                <c:pt idx="1056">
                  <c:v>7.8890749240533156</c:v>
                </c:pt>
                <c:pt idx="1057">
                  <c:v>7.8861088638256751</c:v>
                </c:pt>
                <c:pt idx="1058">
                  <c:v>7.8653796653298427</c:v>
                </c:pt>
                <c:pt idx="1059">
                  <c:v>7.9907467971603738</c:v>
                </c:pt>
                <c:pt idx="1060">
                  <c:v>8.0905926365381813</c:v>
                </c:pt>
                <c:pt idx="1061">
                  <c:v>7.9965147907632916</c:v>
                </c:pt>
                <c:pt idx="1062">
                  <c:v>7.8395737328825268</c:v>
                </c:pt>
                <c:pt idx="1063">
                  <c:v>7.7544289833772968</c:v>
                </c:pt>
                <c:pt idx="1064">
                  <c:v>7.7450607497536224</c:v>
                </c:pt>
                <c:pt idx="1065">
                  <c:v>7.7895608693616403</c:v>
                </c:pt>
                <c:pt idx="1066">
                  <c:v>7.9186441306523383</c:v>
                </c:pt>
                <c:pt idx="1067">
                  <c:v>7.9885985868979503</c:v>
                </c:pt>
                <c:pt idx="1068">
                  <c:v>8.0756811672460938</c:v>
                </c:pt>
                <c:pt idx="1069">
                  <c:v>8.1281820106870164</c:v>
                </c:pt>
                <c:pt idx="1070">
                  <c:v>8.1154149514010836</c:v>
                </c:pt>
                <c:pt idx="1071">
                  <c:v>8.0361624232548934</c:v>
                </c:pt>
                <c:pt idx="1072">
                  <c:v>7.8183359913316623</c:v>
                </c:pt>
                <c:pt idx="1073">
                  <c:v>7.6104805573220471</c:v>
                </c:pt>
                <c:pt idx="1074">
                  <c:v>7.3635447094757058</c:v>
                </c:pt>
                <c:pt idx="1075">
                  <c:v>7.1648995747913347</c:v>
                </c:pt>
                <c:pt idx="1076">
                  <c:v>7.0178831656846477</c:v>
                </c:pt>
                <c:pt idx="1077">
                  <c:v>6.8803928319860583</c:v>
                </c:pt>
                <c:pt idx="1078">
                  <c:v>6.8035120490995942</c:v>
                </c:pt>
                <c:pt idx="1079">
                  <c:v>6.7629571391591439</c:v>
                </c:pt>
                <c:pt idx="1080">
                  <c:v>6.6325022959393687</c:v>
                </c:pt>
                <c:pt idx="1081">
                  <c:v>6.4546756481809267</c:v>
                </c:pt>
                <c:pt idx="1082">
                  <c:v>6.2104084357979792</c:v>
                </c:pt>
                <c:pt idx="1083">
                  <c:v>5.9798726965773774</c:v>
                </c:pt>
                <c:pt idx="1084">
                  <c:v>5.8233898963144997</c:v>
                </c:pt>
                <c:pt idx="1085">
                  <c:v>5.7987422042988745</c:v>
                </c:pt>
                <c:pt idx="1086">
                  <c:v>5.8114021315174691</c:v>
                </c:pt>
                <c:pt idx="1087">
                  <c:v>5.7486735014477572</c:v>
                </c:pt>
                <c:pt idx="1088">
                  <c:v>5.7165617825692001</c:v>
                </c:pt>
                <c:pt idx="1089">
                  <c:v>5.5926809887480351</c:v>
                </c:pt>
                <c:pt idx="1090">
                  <c:v>5.5863216094175119</c:v>
                </c:pt>
                <c:pt idx="1091">
                  <c:v>5.6228987298199433</c:v>
                </c:pt>
                <c:pt idx="1092">
                  <c:v>5.6216221613195572</c:v>
                </c:pt>
                <c:pt idx="1093">
                  <c:v>5.7528364070809985</c:v>
                </c:pt>
                <c:pt idx="1094">
                  <c:v>5.8059173024831248</c:v>
                </c:pt>
                <c:pt idx="1095">
                  <c:v>5.8024804762319668</c:v>
                </c:pt>
                <c:pt idx="1096">
                  <c:v>5.8054968289191757</c:v>
                </c:pt>
                <c:pt idx="1097">
                  <c:v>5.8533830054827209</c:v>
                </c:pt>
                <c:pt idx="1098">
                  <c:v>5.9650784698185113</c:v>
                </c:pt>
                <c:pt idx="1099">
                  <c:v>6.0254077725963775</c:v>
                </c:pt>
                <c:pt idx="1100">
                  <c:v>6.0185944942991769</c:v>
                </c:pt>
                <c:pt idx="1101">
                  <c:v>5.976545288298829</c:v>
                </c:pt>
                <c:pt idx="1102">
                  <c:v>5.9572173631481942</c:v>
                </c:pt>
                <c:pt idx="1103">
                  <c:v>5.8887704855414409</c:v>
                </c:pt>
                <c:pt idx="1104">
                  <c:v>5.808404066100346</c:v>
                </c:pt>
                <c:pt idx="1105">
                  <c:v>5.8310525966828601</c:v>
                </c:pt>
                <c:pt idx="1106">
                  <c:v>5.781035775042799</c:v>
                </c:pt>
                <c:pt idx="1107">
                  <c:v>5.6676251729614728</c:v>
                </c:pt>
                <c:pt idx="1108">
                  <c:v>5.4826521793806728</c:v>
                </c:pt>
                <c:pt idx="1109">
                  <c:v>5.179823366321668</c:v>
                </c:pt>
                <c:pt idx="1110">
                  <c:v>5.0614321545532199</c:v>
                </c:pt>
                <c:pt idx="1111">
                  <c:v>5.0048009020078004</c:v>
                </c:pt>
                <c:pt idx="1112">
                  <c:v>5.0965730401213181</c:v>
                </c:pt>
                <c:pt idx="1113">
                  <c:v>5.1450942614856245</c:v>
                </c:pt>
                <c:pt idx="1114">
                  <c:v>5.1097470460327639</c:v>
                </c:pt>
                <c:pt idx="1115">
                  <c:v>5.1079490511036543</c:v>
                </c:pt>
                <c:pt idx="1116">
                  <c:v>5.1123036200152834</c:v>
                </c:pt>
                <c:pt idx="1117">
                  <c:v>5.103551320109168</c:v>
                </c:pt>
                <c:pt idx="1118">
                  <c:v>5.0319303044104817</c:v>
                </c:pt>
                <c:pt idx="1119">
                  <c:v>5.0647019989414073</c:v>
                </c:pt>
                <c:pt idx="1120">
                  <c:v>5.1383836619776169</c:v>
                </c:pt>
                <c:pt idx="1121">
                  <c:v>5.1040853905266825</c:v>
                </c:pt>
                <c:pt idx="1122">
                  <c:v>5.1034117418281744</c:v>
                </c:pt>
                <c:pt idx="1123">
                  <c:v>5.1644489291175679</c:v>
                </c:pt>
                <c:pt idx="1124">
                  <c:v>5.2887177502477236</c:v>
                </c:pt>
                <c:pt idx="1125">
                  <c:v>5.3228902621016703</c:v>
                </c:pt>
                <c:pt idx="1126">
                  <c:v>5.3126050644617955</c:v>
                </c:pt>
                <c:pt idx="1127">
                  <c:v>5.3958529765712075</c:v>
                </c:pt>
                <c:pt idx="1128">
                  <c:v>5.4733907706193605</c:v>
                </c:pt>
                <c:pt idx="1129">
                  <c:v>5.5949361763147021</c:v>
                </c:pt>
                <c:pt idx="1130">
                  <c:v>5.7722426119544474</c:v>
                </c:pt>
                <c:pt idx="1131">
                  <c:v>5.9405675776784221</c:v>
                </c:pt>
                <c:pt idx="1132">
                  <c:v>6.0098551304116139</c:v>
                </c:pt>
                <c:pt idx="1133">
                  <c:v>6.0990028480852283</c:v>
                </c:pt>
                <c:pt idx="1134">
                  <c:v>6.302245049310411</c:v>
                </c:pt>
                <c:pt idx="1135">
                  <c:v>6.3966454436997537</c:v>
                </c:pt>
                <c:pt idx="1136">
                  <c:v>6.3624415292423215</c:v>
                </c:pt>
                <c:pt idx="1137">
                  <c:v>6.435248100123089</c:v>
                </c:pt>
                <c:pt idx="1138">
                  <c:v>6.5405266529048323</c:v>
                </c:pt>
                <c:pt idx="1139">
                  <c:v>6.6571758767665061</c:v>
                </c:pt>
                <c:pt idx="1140">
                  <c:v>6.7051278256879243</c:v>
                </c:pt>
                <c:pt idx="1141">
                  <c:v>6.7356637918741784</c:v>
                </c:pt>
                <c:pt idx="1142">
                  <c:v>6.7901680001245577</c:v>
                </c:pt>
                <c:pt idx="1143">
                  <c:v>6.8864009177089738</c:v>
                </c:pt>
                <c:pt idx="1144">
                  <c:v>7.0039027444427733</c:v>
                </c:pt>
                <c:pt idx="1145">
                  <c:v>7.1548829207297953</c:v>
                </c:pt>
                <c:pt idx="1146">
                  <c:v>7.2714788120673708</c:v>
                </c:pt>
                <c:pt idx="1147">
                  <c:v>7.2559796433040322</c:v>
                </c:pt>
                <c:pt idx="1148">
                  <c:v>7.1307582924294151</c:v>
                </c:pt>
                <c:pt idx="1149">
                  <c:v>7.0755743953786654</c:v>
                </c:pt>
                <c:pt idx="1150">
                  <c:v>7.1966314971188412</c:v>
                </c:pt>
                <c:pt idx="1151">
                  <c:v>7.4277988512538418</c:v>
                </c:pt>
                <c:pt idx="1152">
                  <c:v>7.6592540432108418</c:v>
                </c:pt>
                <c:pt idx="1153">
                  <c:v>7.9382934402661558</c:v>
                </c:pt>
                <c:pt idx="1154">
                  <c:v>8.1251042000963842</c:v>
                </c:pt>
                <c:pt idx="1155">
                  <c:v>8.2179051273228652</c:v>
                </c:pt>
                <c:pt idx="1156">
                  <c:v>8.2848553283241451</c:v>
                </c:pt>
                <c:pt idx="1157">
                  <c:v>8.3493239275546269</c:v>
                </c:pt>
                <c:pt idx="1158">
                  <c:v>8.3199565903490651</c:v>
                </c:pt>
                <c:pt idx="1159">
                  <c:v>8.365872837322879</c:v>
                </c:pt>
                <c:pt idx="1160">
                  <c:v>8.3650850608260185</c:v>
                </c:pt>
                <c:pt idx="1161">
                  <c:v>8.3523804822216565</c:v>
                </c:pt>
                <c:pt idx="1162">
                  <c:v>8.3260610655584131</c:v>
                </c:pt>
                <c:pt idx="1163">
                  <c:v>8.3049932142467835</c:v>
                </c:pt>
                <c:pt idx="1164">
                  <c:v>8.3471180442635458</c:v>
                </c:pt>
                <c:pt idx="1165">
                  <c:v>8.3881848890672899</c:v>
                </c:pt>
                <c:pt idx="1166">
                  <c:v>8.4769581191037684</c:v>
                </c:pt>
                <c:pt idx="1167">
                  <c:v>8.6608270051994758</c:v>
                </c:pt>
                <c:pt idx="1168">
                  <c:v>8.8854091972227476</c:v>
                </c:pt>
                <c:pt idx="1169">
                  <c:v>9.1015923709921154</c:v>
                </c:pt>
                <c:pt idx="1170">
                  <c:v>9.180965190414053</c:v>
                </c:pt>
                <c:pt idx="1171">
                  <c:v>9.1740774714453597</c:v>
                </c:pt>
                <c:pt idx="1172">
                  <c:v>9.0730003296298669</c:v>
                </c:pt>
                <c:pt idx="1173">
                  <c:v>9.0885731545174355</c:v>
                </c:pt>
                <c:pt idx="1174">
                  <c:v>9.0599208355861958</c:v>
                </c:pt>
                <c:pt idx="1175">
                  <c:v>8.9583415007375464</c:v>
                </c:pt>
                <c:pt idx="1176">
                  <c:v>8.8125512736222316</c:v>
                </c:pt>
                <c:pt idx="1177">
                  <c:v>8.6160315220590835</c:v>
                </c:pt>
                <c:pt idx="1178">
                  <c:v>8.518133701055433</c:v>
                </c:pt>
                <c:pt idx="1179">
                  <c:v>8.3851833080202365</c:v>
                </c:pt>
                <c:pt idx="1180">
                  <c:v>8.2721995078305266</c:v>
                </c:pt>
                <c:pt idx="1181">
                  <c:v>8.1906816753848943</c:v>
                </c:pt>
                <c:pt idx="1182">
                  <c:v>8.1356810500496284</c:v>
                </c:pt>
                <c:pt idx="1183">
                  <c:v>8.1096090586919889</c:v>
                </c:pt>
                <c:pt idx="1184">
                  <c:v>8.0923693150881348</c:v>
                </c:pt>
                <c:pt idx="1185">
                  <c:v>8.0224264139727701</c:v>
                </c:pt>
                <c:pt idx="1186">
                  <c:v>7.8539496825542869</c:v>
                </c:pt>
                <c:pt idx="1187">
                  <c:v>7.7524846610406231</c:v>
                </c:pt>
                <c:pt idx="1188">
                  <c:v>7.6891707177763058</c:v>
                </c:pt>
                <c:pt idx="1189">
                  <c:v>7.6105150109771227</c:v>
                </c:pt>
                <c:pt idx="1190">
                  <c:v>7.4753610172233582</c:v>
                </c:pt>
                <c:pt idx="1191">
                  <c:v>7.3685558213185693</c:v>
                </c:pt>
                <c:pt idx="1192">
                  <c:v>7.2873398216448591</c:v>
                </c:pt>
                <c:pt idx="1193">
                  <c:v>7.2935464481126937</c:v>
                </c:pt>
                <c:pt idx="1194">
                  <c:v>7.260184519695863</c:v>
                </c:pt>
                <c:pt idx="1195">
                  <c:v>7.3552917570261345</c:v>
                </c:pt>
                <c:pt idx="1196">
                  <c:v>7.4829444525520108</c:v>
                </c:pt>
                <c:pt idx="1197">
                  <c:v>7.5183133531272537</c:v>
                </c:pt>
                <c:pt idx="1198">
                  <c:v>7.5983591567984856</c:v>
                </c:pt>
                <c:pt idx="1199">
                  <c:v>7.6984746304195317</c:v>
                </c:pt>
                <c:pt idx="1200">
                  <c:v>7.7662930932186223</c:v>
                </c:pt>
                <c:pt idx="1201">
                  <c:v>7.8136243226260573</c:v>
                </c:pt>
                <c:pt idx="1202">
                  <c:v>7.8773832693562698</c:v>
                </c:pt>
                <c:pt idx="1203">
                  <c:v>7.9547460500660385</c:v>
                </c:pt>
                <c:pt idx="1204">
                  <c:v>8.0271021567522407</c:v>
                </c:pt>
                <c:pt idx="1205">
                  <c:v>8.1473919380608617</c:v>
                </c:pt>
                <c:pt idx="1206">
                  <c:v>8.3230845369027904</c:v>
                </c:pt>
                <c:pt idx="1207">
                  <c:v>8.4614452225430465</c:v>
                </c:pt>
                <c:pt idx="1208">
                  <c:v>8.5353912193319701</c:v>
                </c:pt>
                <c:pt idx="1209">
                  <c:v>8.6129223951881162</c:v>
                </c:pt>
                <c:pt idx="1210">
                  <c:v>8.5876851336262572</c:v>
                </c:pt>
                <c:pt idx="1211">
                  <c:v>8.7058725921596061</c:v>
                </c:pt>
                <c:pt idx="1212">
                  <c:v>8.8656401646984317</c:v>
                </c:pt>
                <c:pt idx="1213">
                  <c:v>8.9393582009977219</c:v>
                </c:pt>
                <c:pt idx="1214">
                  <c:v>9.0307414087719433</c:v>
                </c:pt>
                <c:pt idx="1215">
                  <c:v>9.0930489914712425</c:v>
                </c:pt>
                <c:pt idx="1216">
                  <c:v>9.0129804719682109</c:v>
                </c:pt>
                <c:pt idx="1217">
                  <c:v>8.8993780458273548</c:v>
                </c:pt>
                <c:pt idx="1218">
                  <c:v>8.8287750735633619</c:v>
                </c:pt>
                <c:pt idx="1219">
                  <c:v>8.621655632626414</c:v>
                </c:pt>
                <c:pt idx="1220">
                  <c:v>8.2774898762161175</c:v>
                </c:pt>
                <c:pt idx="1221">
                  <c:v>7.9440706862843147</c:v>
                </c:pt>
                <c:pt idx="1222">
                  <c:v>7.6894136471677648</c:v>
                </c:pt>
                <c:pt idx="1223">
                  <c:v>7.4421587684968955</c:v>
                </c:pt>
                <c:pt idx="1224">
                  <c:v>7.267260236972203</c:v>
                </c:pt>
                <c:pt idx="1225">
                  <c:v>7.1239160284857705</c:v>
                </c:pt>
                <c:pt idx="1226">
                  <c:v>7.0757480680503635</c:v>
                </c:pt>
                <c:pt idx="1227">
                  <c:v>7.0653078216297045</c:v>
                </c:pt>
                <c:pt idx="1228">
                  <c:v>7.0470337190998285</c:v>
                </c:pt>
                <c:pt idx="1229">
                  <c:v>7.1627250743694804</c:v>
                </c:pt>
                <c:pt idx="1230">
                  <c:v>7.2474472870634257</c:v>
                </c:pt>
                <c:pt idx="1231">
                  <c:v>7.2826121299360169</c:v>
                </c:pt>
                <c:pt idx="1232">
                  <c:v>7.4690663754112165</c:v>
                </c:pt>
                <c:pt idx="1233">
                  <c:v>7.6097573158855685</c:v>
                </c:pt>
                <c:pt idx="1234">
                  <c:v>7.6892638206276063</c:v>
                </c:pt>
                <c:pt idx="1235">
                  <c:v>7.8770931330832168</c:v>
                </c:pt>
                <c:pt idx="1236">
                  <c:v>8.0796950656454065</c:v>
                </c:pt>
                <c:pt idx="1237">
                  <c:v>8.192297121691265</c:v>
                </c:pt>
                <c:pt idx="1238">
                  <c:v>8.2801743129625507</c:v>
                </c:pt>
                <c:pt idx="1239">
                  <c:v>8.226654120712789</c:v>
                </c:pt>
                <c:pt idx="1240">
                  <c:v>8.1072044163791226</c:v>
                </c:pt>
                <c:pt idx="1241">
                  <c:v>8.0619071176064523</c:v>
                </c:pt>
                <c:pt idx="1242">
                  <c:v>8.1165582323368533</c:v>
                </c:pt>
                <c:pt idx="1243">
                  <c:v>8.1483846898370782</c:v>
                </c:pt>
                <c:pt idx="1244">
                  <c:v>8.1753088845048705</c:v>
                </c:pt>
                <c:pt idx="1245">
                  <c:v>8.2223161548699757</c:v>
                </c:pt>
                <c:pt idx="1246">
                  <c:v>8.2272452045009192</c:v>
                </c:pt>
                <c:pt idx="1247">
                  <c:v>8.131521162621187</c:v>
                </c:pt>
                <c:pt idx="1248">
                  <c:v>8.1229731400262644</c:v>
                </c:pt>
                <c:pt idx="1249">
                  <c:v>8.0996060369764074</c:v>
                </c:pt>
                <c:pt idx="1250">
                  <c:v>8.0449620006074447</c:v>
                </c:pt>
                <c:pt idx="1251">
                  <c:v>7.848138546025357</c:v>
                </c:pt>
                <c:pt idx="1252">
                  <c:v>7.763550052742807</c:v>
                </c:pt>
                <c:pt idx="1253">
                  <c:v>7.7977314963749684</c:v>
                </c:pt>
                <c:pt idx="1254">
                  <c:v>7.8291173693061893</c:v>
                </c:pt>
                <c:pt idx="1255">
                  <c:v>7.8713740245539707</c:v>
                </c:pt>
                <c:pt idx="1256">
                  <c:v>7.8958664394195255</c:v>
                </c:pt>
                <c:pt idx="1257">
                  <c:v>7.9373601157410336</c:v>
                </c:pt>
                <c:pt idx="1258">
                  <c:v>7.9761029524459763</c:v>
                </c:pt>
                <c:pt idx="1259">
                  <c:v>8.0671478879012124</c:v>
                </c:pt>
                <c:pt idx="1260">
                  <c:v>8.1357753137105622</c:v>
                </c:pt>
                <c:pt idx="1261">
                  <c:v>8.1745980812383028</c:v>
                </c:pt>
                <c:pt idx="1262">
                  <c:v>8.3028419369370443</c:v>
                </c:pt>
                <c:pt idx="1263">
                  <c:v>8.5003231092844675</c:v>
                </c:pt>
                <c:pt idx="1264">
                  <c:v>8.6438950692289271</c:v>
                </c:pt>
                <c:pt idx="1265">
                  <c:v>8.6259370529513291</c:v>
                </c:pt>
                <c:pt idx="1266">
                  <c:v>8.5759768085622294</c:v>
                </c:pt>
                <c:pt idx="1267">
                  <c:v>8.5491309583232553</c:v>
                </c:pt>
                <c:pt idx="1268">
                  <c:v>8.5417397353328113</c:v>
                </c:pt>
                <c:pt idx="1269">
                  <c:v>8.5427524816712239</c:v>
                </c:pt>
                <c:pt idx="1270">
                  <c:v>8.5276541759827929</c:v>
                </c:pt>
                <c:pt idx="1271">
                  <c:v>8.4487725265384128</c:v>
                </c:pt>
                <c:pt idx="1272">
                  <c:v>8.3547431855891112</c:v>
                </c:pt>
                <c:pt idx="1273">
                  <c:v>8.2995878139619634</c:v>
                </c:pt>
                <c:pt idx="1274">
                  <c:v>8.1682229141684566</c:v>
                </c:pt>
                <c:pt idx="1275">
                  <c:v>7.9849735716747183</c:v>
                </c:pt>
                <c:pt idx="1276">
                  <c:v>7.8045604677003988</c:v>
                </c:pt>
                <c:pt idx="1277">
                  <c:v>7.6320518021433266</c:v>
                </c:pt>
                <c:pt idx="1278">
                  <c:v>7.4437334344460915</c:v>
                </c:pt>
                <c:pt idx="1279">
                  <c:v>7.3148414964682855</c:v>
                </c:pt>
                <c:pt idx="1280">
                  <c:v>7.2421361614298743</c:v>
                </c:pt>
                <c:pt idx="1281">
                  <c:v>7.0546107143619601</c:v>
                </c:pt>
                <c:pt idx="1282">
                  <c:v>6.9811064476798137</c:v>
                </c:pt>
                <c:pt idx="1283">
                  <c:v>6.9030457642498373</c:v>
                </c:pt>
                <c:pt idx="1284">
                  <c:v>6.8842968828451516</c:v>
                </c:pt>
                <c:pt idx="1285">
                  <c:v>6.9349463626270413</c:v>
                </c:pt>
                <c:pt idx="1286">
                  <c:v>7.0630170991708541</c:v>
                </c:pt>
                <c:pt idx="1287">
                  <c:v>7.1237567641839732</c:v>
                </c:pt>
                <c:pt idx="1288">
                  <c:v>7.1767534258369636</c:v>
                </c:pt>
                <c:pt idx="1289">
                  <c:v>7.2982856796996813</c:v>
                </c:pt>
                <c:pt idx="1290">
                  <c:v>7.4646621658762307</c:v>
                </c:pt>
                <c:pt idx="1291">
                  <c:v>7.5289466721999379</c:v>
                </c:pt>
                <c:pt idx="1292">
                  <c:v>7.5923486237201381</c:v>
                </c:pt>
                <c:pt idx="1293">
                  <c:v>7.6227909792432182</c:v>
                </c:pt>
                <c:pt idx="1294">
                  <c:v>7.6536416025265144</c:v>
                </c:pt>
                <c:pt idx="1295">
                  <c:v>7.6437153469117547</c:v>
                </c:pt>
                <c:pt idx="1296">
                  <c:v>7.6909357421173707</c:v>
                </c:pt>
                <c:pt idx="1297">
                  <c:v>7.7888941081829959</c:v>
                </c:pt>
                <c:pt idx="1298">
                  <c:v>7.7884656348693602</c:v>
                </c:pt>
                <c:pt idx="1299">
                  <c:v>7.7039713192302699</c:v>
                </c:pt>
                <c:pt idx="1300">
                  <c:v>7.6236118964375894</c:v>
                </c:pt>
                <c:pt idx="1301">
                  <c:v>7.5496224211005494</c:v>
                </c:pt>
                <c:pt idx="1302">
                  <c:v>7.467647797825661</c:v>
                </c:pt>
                <c:pt idx="1303">
                  <c:v>7.4693402676723624</c:v>
                </c:pt>
                <c:pt idx="1304">
                  <c:v>7.3968303199352299</c:v>
                </c:pt>
                <c:pt idx="1305">
                  <c:v>7.3583071280414165</c:v>
                </c:pt>
                <c:pt idx="1306">
                  <c:v>7.5332318294365725</c:v>
                </c:pt>
                <c:pt idx="1307">
                  <c:v>7.6840107393362338</c:v>
                </c:pt>
                <c:pt idx="1308">
                  <c:v>7.7392308719253355</c:v>
                </c:pt>
                <c:pt idx="1309">
                  <c:v>7.7105273121791527</c:v>
                </c:pt>
                <c:pt idx="1310">
                  <c:v>7.5661274243354173</c:v>
                </c:pt>
                <c:pt idx="1311">
                  <c:v>7.3977772798987473</c:v>
                </c:pt>
                <c:pt idx="1312">
                  <c:v>7.2653475610348686</c:v>
                </c:pt>
                <c:pt idx="1313">
                  <c:v>7.2689068269008281</c:v>
                </c:pt>
                <c:pt idx="1314">
                  <c:v>7.3419774451624553</c:v>
                </c:pt>
                <c:pt idx="1315">
                  <c:v>7.3966176992738326</c:v>
                </c:pt>
                <c:pt idx="1316">
                  <c:v>7.3957045455273747</c:v>
                </c:pt>
                <c:pt idx="1317">
                  <c:v>7.3572115699899951</c:v>
                </c:pt>
                <c:pt idx="1318">
                  <c:v>7.3121156655091895</c:v>
                </c:pt>
                <c:pt idx="1319">
                  <c:v>7.1993940778125962</c:v>
                </c:pt>
                <c:pt idx="1320">
                  <c:v>7.0814372799235272</c:v>
                </c:pt>
                <c:pt idx="1321">
                  <c:v>7.0915918362888339</c:v>
                </c:pt>
                <c:pt idx="1322">
                  <c:v>7.1275256334817074</c:v>
                </c:pt>
                <c:pt idx="1323">
                  <c:v>7.2702326840198257</c:v>
                </c:pt>
                <c:pt idx="1324">
                  <c:v>7.4617750538412606</c:v>
                </c:pt>
                <c:pt idx="1325">
                  <c:v>7.6852698163217523</c:v>
                </c:pt>
                <c:pt idx="1326">
                  <c:v>7.8972617417176361</c:v>
                </c:pt>
                <c:pt idx="1327">
                  <c:v>8.0945610963988504</c:v>
                </c:pt>
                <c:pt idx="1328">
                  <c:v>8.1254993006435878</c:v>
                </c:pt>
                <c:pt idx="1329">
                  <c:v>8.2027804958858717</c:v>
                </c:pt>
                <c:pt idx="1330">
                  <c:v>8.3179587380122744</c:v>
                </c:pt>
                <c:pt idx="1331">
                  <c:v>8.489756590944868</c:v>
                </c:pt>
                <c:pt idx="1332">
                  <c:v>8.5604048832294275</c:v>
                </c:pt>
                <c:pt idx="1333">
                  <c:v>8.5504988078592934</c:v>
                </c:pt>
                <c:pt idx="1334">
                  <c:v>8.4243780222520979</c:v>
                </c:pt>
                <c:pt idx="1335">
                  <c:v>8.2575408371362951</c:v>
                </c:pt>
                <c:pt idx="1336">
                  <c:v>8.1689686666905832</c:v>
                </c:pt>
                <c:pt idx="1337">
                  <c:v>8.0756943360286559</c:v>
                </c:pt>
                <c:pt idx="1338">
                  <c:v>8.0274250552189379</c:v>
                </c:pt>
                <c:pt idx="1339">
                  <c:v>8.050378604291252</c:v>
                </c:pt>
                <c:pt idx="1340">
                  <c:v>8.1665692543301542</c:v>
                </c:pt>
                <c:pt idx="1341">
                  <c:v>8.3333216936742449</c:v>
                </c:pt>
                <c:pt idx="1342">
                  <c:v>8.4290289467676036</c:v>
                </c:pt>
                <c:pt idx="1343">
                  <c:v>8.4976929378529515</c:v>
                </c:pt>
                <c:pt idx="1344">
                  <c:v>8.5481327675738346</c:v>
                </c:pt>
                <c:pt idx="1345">
                  <c:v>8.5611235144374902</c:v>
                </c:pt>
                <c:pt idx="1346">
                  <c:v>8.6097116886705507</c:v>
                </c:pt>
                <c:pt idx="1347">
                  <c:v>8.5843248795815956</c:v>
                </c:pt>
                <c:pt idx="1348">
                  <c:v>8.605375443099291</c:v>
                </c:pt>
                <c:pt idx="1349">
                  <c:v>8.4613881380044482</c:v>
                </c:pt>
                <c:pt idx="1350">
                  <c:v>8.3212442283766084</c:v>
                </c:pt>
                <c:pt idx="1351">
                  <c:v>8.2406631158868002</c:v>
                </c:pt>
                <c:pt idx="1352">
                  <c:v>8.2215707096964969</c:v>
                </c:pt>
                <c:pt idx="1353">
                  <c:v>8.1463949966491889</c:v>
                </c:pt>
                <c:pt idx="1354">
                  <c:v>8.14738307677246</c:v>
                </c:pt>
                <c:pt idx="1355">
                  <c:v>8.1810529640024541</c:v>
                </c:pt>
                <c:pt idx="1356">
                  <c:v>8.1738449067706025</c:v>
                </c:pt>
                <c:pt idx="1357">
                  <c:v>8.2908755758117838</c:v>
                </c:pt>
                <c:pt idx="1358">
                  <c:v>8.4774875055323449</c:v>
                </c:pt>
                <c:pt idx="1359">
                  <c:v>8.6602206636060401</c:v>
                </c:pt>
                <c:pt idx="1360">
                  <c:v>8.8472680226048919</c:v>
                </c:pt>
                <c:pt idx="1361">
                  <c:v>9.0101249686899401</c:v>
                </c:pt>
                <c:pt idx="1362">
                  <c:v>9.186374653637932</c:v>
                </c:pt>
                <c:pt idx="1363">
                  <c:v>9.3085990163196168</c:v>
                </c:pt>
                <c:pt idx="1364">
                  <c:v>9.2578172725453314</c:v>
                </c:pt>
                <c:pt idx="1365">
                  <c:v>9.139586036853057</c:v>
                </c:pt>
                <c:pt idx="1366">
                  <c:v>9.0084262264739792</c:v>
                </c:pt>
                <c:pt idx="1367">
                  <c:v>8.9319418052073463</c:v>
                </c:pt>
                <c:pt idx="1368">
                  <c:v>8.8744585613729541</c:v>
                </c:pt>
                <c:pt idx="1369">
                  <c:v>8.818825540930165</c:v>
                </c:pt>
                <c:pt idx="1370">
                  <c:v>8.7663026308435636</c:v>
                </c:pt>
                <c:pt idx="1371">
                  <c:v>8.7684205606696022</c:v>
                </c:pt>
                <c:pt idx="1372">
                  <c:v>8.8151160440056255</c:v>
                </c:pt>
                <c:pt idx="1373">
                  <c:v>8.787429001063483</c:v>
                </c:pt>
                <c:pt idx="1374">
                  <c:v>8.6269735481796417</c:v>
                </c:pt>
                <c:pt idx="1375">
                  <c:v>8.4940229484466521</c:v>
                </c:pt>
                <c:pt idx="1376">
                  <c:v>8.4829431699064717</c:v>
                </c:pt>
                <c:pt idx="1377">
                  <c:v>8.6034332426079736</c:v>
                </c:pt>
                <c:pt idx="1378">
                  <c:v>8.6648945833860207</c:v>
                </c:pt>
                <c:pt idx="1379">
                  <c:v>8.6985322565802345</c:v>
                </c:pt>
                <c:pt idx="1380">
                  <c:v>8.6383472151308851</c:v>
                </c:pt>
                <c:pt idx="1381">
                  <c:v>8.6548269906559092</c:v>
                </c:pt>
                <c:pt idx="1382">
                  <c:v>8.715926326350095</c:v>
                </c:pt>
                <c:pt idx="1383">
                  <c:v>8.7124820829625964</c:v>
                </c:pt>
                <c:pt idx="1384">
                  <c:v>8.7482150284745295</c:v>
                </c:pt>
                <c:pt idx="1385">
                  <c:v>8.8300406139497554</c:v>
                </c:pt>
                <c:pt idx="1386">
                  <c:v>8.8795897203257539</c:v>
                </c:pt>
                <c:pt idx="1387">
                  <c:v>9.0209066118947643</c:v>
                </c:pt>
                <c:pt idx="1388">
                  <c:v>9.2545499095824617</c:v>
                </c:pt>
                <c:pt idx="1389">
                  <c:v>9.3774905527149883</c:v>
                </c:pt>
                <c:pt idx="1390">
                  <c:v>9.4039679606058346</c:v>
                </c:pt>
                <c:pt idx="1391">
                  <c:v>9.4043447982610129</c:v>
                </c:pt>
                <c:pt idx="1392">
                  <c:v>9.43054854948703</c:v>
                </c:pt>
                <c:pt idx="1393">
                  <c:v>9.4547918965535072</c:v>
                </c:pt>
                <c:pt idx="1394">
                  <c:v>9.4150126988485212</c:v>
                </c:pt>
                <c:pt idx="1395">
                  <c:v>9.4213161455121188</c:v>
                </c:pt>
                <c:pt idx="1396">
                  <c:v>9.4192225269965828</c:v>
                </c:pt>
                <c:pt idx="1397">
                  <c:v>9.2570599197771752</c:v>
                </c:pt>
                <c:pt idx="1398">
                  <c:v>9.0048448248726896</c:v>
                </c:pt>
                <c:pt idx="1399">
                  <c:v>8.7657973360629562</c:v>
                </c:pt>
                <c:pt idx="1400">
                  <c:v>8.5923147420856054</c:v>
                </c:pt>
                <c:pt idx="1401">
                  <c:v>8.4475822531297915</c:v>
                </c:pt>
                <c:pt idx="1402">
                  <c:v>8.2056202853492675</c:v>
                </c:pt>
                <c:pt idx="1403">
                  <c:v>7.9509777764734153</c:v>
                </c:pt>
                <c:pt idx="1404">
                  <c:v>7.7978562021588598</c:v>
                </c:pt>
                <c:pt idx="1405">
                  <c:v>7.7256243417388184</c:v>
                </c:pt>
                <c:pt idx="1406">
                  <c:v>7.6524981183985066</c:v>
                </c:pt>
                <c:pt idx="1407">
                  <c:v>7.49011956989649</c:v>
                </c:pt>
                <c:pt idx="1408">
                  <c:v>7.3127765563899061</c:v>
                </c:pt>
                <c:pt idx="1409">
                  <c:v>7.0703132827467723</c:v>
                </c:pt>
                <c:pt idx="1410">
                  <c:v>6.8519024437939144</c:v>
                </c:pt>
                <c:pt idx="1411">
                  <c:v>6.8191433354171798</c:v>
                </c:pt>
                <c:pt idx="1412">
                  <c:v>6.8839165440357757</c:v>
                </c:pt>
                <c:pt idx="1413">
                  <c:v>6.8967156455395546</c:v>
                </c:pt>
                <c:pt idx="1414">
                  <c:v>6.9012365261507487</c:v>
                </c:pt>
                <c:pt idx="1415">
                  <c:v>6.8677627383584756</c:v>
                </c:pt>
                <c:pt idx="1416">
                  <c:v>6.8601978193674462</c:v>
                </c:pt>
                <c:pt idx="1417">
                  <c:v>6.8657309075076416</c:v>
                </c:pt>
                <c:pt idx="1418">
                  <c:v>6.9361863646756641</c:v>
                </c:pt>
                <c:pt idx="1419">
                  <c:v>7.0872683893654278</c:v>
                </c:pt>
                <c:pt idx="1420">
                  <c:v>7.2364530461651064</c:v>
                </c:pt>
                <c:pt idx="1421">
                  <c:v>7.2794742277549576</c:v>
                </c:pt>
                <c:pt idx="1422">
                  <c:v>7.2730719298211994</c:v>
                </c:pt>
                <c:pt idx="1423">
                  <c:v>7.2720090402936268</c:v>
                </c:pt>
                <c:pt idx="1424">
                  <c:v>7.2892983276680603</c:v>
                </c:pt>
                <c:pt idx="1425">
                  <c:v>7.1253939017692165</c:v>
                </c:pt>
                <c:pt idx="1426">
                  <c:v>7.0653113450493761</c:v>
                </c:pt>
                <c:pt idx="1427">
                  <c:v>7.0920891822905245</c:v>
                </c:pt>
                <c:pt idx="1428">
                  <c:v>7.1161093562379065</c:v>
                </c:pt>
                <c:pt idx="1429">
                  <c:v>7.1651598456323029</c:v>
                </c:pt>
                <c:pt idx="1430">
                  <c:v>7.242347348237077</c:v>
                </c:pt>
                <c:pt idx="1431">
                  <c:v>7.3062314392691396</c:v>
                </c:pt>
                <c:pt idx="1432">
                  <c:v>7.2822144857107194</c:v>
                </c:pt>
                <c:pt idx="1433">
                  <c:v>7.3529327444455896</c:v>
                </c:pt>
                <c:pt idx="1434">
                  <c:v>7.3097593596101555</c:v>
                </c:pt>
                <c:pt idx="1435">
                  <c:v>7.2256173206344423</c:v>
                </c:pt>
                <c:pt idx="1436">
                  <c:v>7.1072563423346944</c:v>
                </c:pt>
                <c:pt idx="1437">
                  <c:v>6.9600398580136877</c:v>
                </c:pt>
                <c:pt idx="1438">
                  <c:v>6.8588320476570779</c:v>
                </c:pt>
                <c:pt idx="1439">
                  <c:v>6.789211846402722</c:v>
                </c:pt>
                <c:pt idx="1440">
                  <c:v>6.730792465850663</c:v>
                </c:pt>
                <c:pt idx="1441">
                  <c:v>6.6952859665596636</c:v>
                </c:pt>
                <c:pt idx="1442">
                  <c:v>6.8997484544575229</c:v>
                </c:pt>
                <c:pt idx="1443">
                  <c:v>7.1214117379637214</c:v>
                </c:pt>
                <c:pt idx="1444">
                  <c:v>7.269579964100906</c:v>
                </c:pt>
                <c:pt idx="1445">
                  <c:v>7.4440176630858366</c:v>
                </c:pt>
                <c:pt idx="1446">
                  <c:v>7.6098061732269686</c:v>
                </c:pt>
                <c:pt idx="1447">
                  <c:v>7.6793415380018315</c:v>
                </c:pt>
                <c:pt idx="1448">
                  <c:v>7.7481222838589323</c:v>
                </c:pt>
                <c:pt idx="1449">
                  <c:v>7.7785170736046823</c:v>
                </c:pt>
                <c:pt idx="1450">
                  <c:v>7.7912000352038451</c:v>
                </c:pt>
                <c:pt idx="1451">
                  <c:v>7.7384563763768401</c:v>
                </c:pt>
                <c:pt idx="1452">
                  <c:v>7.7161016478848872</c:v>
                </c:pt>
                <c:pt idx="1453">
                  <c:v>7.5770436394713698</c:v>
                </c:pt>
                <c:pt idx="1454">
                  <c:v>7.5076925990794878</c:v>
                </c:pt>
                <c:pt idx="1455">
                  <c:v>7.4993527649742955</c:v>
                </c:pt>
                <c:pt idx="1456">
                  <c:v>7.4890807248927524</c:v>
                </c:pt>
                <c:pt idx="1457">
                  <c:v>7.5838795532814043</c:v>
                </c:pt>
                <c:pt idx="1458">
                  <c:v>7.6188695439168885</c:v>
                </c:pt>
                <c:pt idx="1459">
                  <c:v>7.6280583628866374</c:v>
                </c:pt>
                <c:pt idx="1460">
                  <c:v>7.7234309617953851</c:v>
                </c:pt>
                <c:pt idx="1461">
                  <c:v>7.8716914211054476</c:v>
                </c:pt>
                <c:pt idx="1462">
                  <c:v>7.8676643184950725</c:v>
                </c:pt>
                <c:pt idx="1463">
                  <c:v>7.923559585154484</c:v>
                </c:pt>
                <c:pt idx="1464">
                  <c:v>7.9846703723987984</c:v>
                </c:pt>
                <c:pt idx="1465">
                  <c:v>8.0032146284693386</c:v>
                </c:pt>
                <c:pt idx="1466">
                  <c:v>7.9702448368568062</c:v>
                </c:pt>
                <c:pt idx="1467">
                  <c:v>7.9377807609223323</c:v>
                </c:pt>
                <c:pt idx="1468">
                  <c:v>7.836048046229827</c:v>
                </c:pt>
                <c:pt idx="1469">
                  <c:v>7.8053983220732395</c:v>
                </c:pt>
                <c:pt idx="1470">
                  <c:v>7.6256850280263517</c:v>
                </c:pt>
                <c:pt idx="1471">
                  <c:v>7.5012225237983303</c:v>
                </c:pt>
                <c:pt idx="1472">
                  <c:v>7.420870396945169</c:v>
                </c:pt>
                <c:pt idx="1473">
                  <c:v>7.4673700036972157</c:v>
                </c:pt>
                <c:pt idx="1474">
                  <c:v>7.4721851097274588</c:v>
                </c:pt>
                <c:pt idx="1475">
                  <c:v>7.5147776553057666</c:v>
                </c:pt>
                <c:pt idx="1476">
                  <c:v>7.5585051271615908</c:v>
                </c:pt>
                <c:pt idx="1477">
                  <c:v>7.6256487707717149</c:v>
                </c:pt>
                <c:pt idx="1478">
                  <c:v>7.6930883330582134</c:v>
                </c:pt>
                <c:pt idx="1479">
                  <c:v>7.7778066433598099</c:v>
                </c:pt>
                <c:pt idx="1480">
                  <c:v>7.9675863530232274</c:v>
                </c:pt>
                <c:pt idx="1481">
                  <c:v>8.1074605267521935</c:v>
                </c:pt>
                <c:pt idx="1482">
                  <c:v>8.174995025770718</c:v>
                </c:pt>
                <c:pt idx="1483">
                  <c:v>8.1386016581260954</c:v>
                </c:pt>
                <c:pt idx="1484">
                  <c:v>8.1719913229696655</c:v>
                </c:pt>
                <c:pt idx="1485">
                  <c:v>8.291759986893549</c:v>
                </c:pt>
                <c:pt idx="1486">
                  <c:v>8.4222942671436165</c:v>
                </c:pt>
                <c:pt idx="1487">
                  <c:v>8.4281503610236239</c:v>
                </c:pt>
                <c:pt idx="1488">
                  <c:v>8.4048999901171353</c:v>
                </c:pt>
                <c:pt idx="1489">
                  <c:v>8.3551340548727744</c:v>
                </c:pt>
                <c:pt idx="1490">
                  <c:v>8.2975621650595119</c:v>
                </c:pt>
                <c:pt idx="1491">
                  <c:v>8.1864963101622479</c:v>
                </c:pt>
                <c:pt idx="1492">
                  <c:v>8.0439157054400994</c:v>
                </c:pt>
                <c:pt idx="1493">
                  <c:v>7.9323915647916712</c:v>
                </c:pt>
                <c:pt idx="1494">
                  <c:v>7.9506861690959827</c:v>
                </c:pt>
                <c:pt idx="1495">
                  <c:v>7.9746615643043182</c:v>
                </c:pt>
                <c:pt idx="1496">
                  <c:v>7.9185423181373116</c:v>
                </c:pt>
                <c:pt idx="1497">
                  <c:v>7.9484165252198729</c:v>
                </c:pt>
                <c:pt idx="1498">
                  <c:v>8.0202719819838197</c:v>
                </c:pt>
                <c:pt idx="1499">
                  <c:v>8.144206342609122</c:v>
                </c:pt>
                <c:pt idx="1500">
                  <c:v>8.3114232640748522</c:v>
                </c:pt>
                <c:pt idx="1501">
                  <c:v>8.3837422965849679</c:v>
                </c:pt>
                <c:pt idx="1502">
                  <c:v>8.3818176548855234</c:v>
                </c:pt>
                <c:pt idx="1503">
                  <c:v>8.2113149250959339</c:v>
                </c:pt>
                <c:pt idx="1504">
                  <c:v>7.9429132490882415</c:v>
                </c:pt>
                <c:pt idx="1505">
                  <c:v>7.7201025056693826</c:v>
                </c:pt>
                <c:pt idx="1506">
                  <c:v>7.391687324805825</c:v>
                </c:pt>
                <c:pt idx="1507">
                  <c:v>7.0869090587803942</c:v>
                </c:pt>
                <c:pt idx="1508">
                  <c:v>6.8988196946506335</c:v>
                </c:pt>
                <c:pt idx="1509">
                  <c:v>6.8411420960370446</c:v>
                </c:pt>
                <c:pt idx="1510">
                  <c:v>6.881795638403096</c:v>
                </c:pt>
                <c:pt idx="1511">
                  <c:v>7.0699375950410221</c:v>
                </c:pt>
                <c:pt idx="1512">
                  <c:v>7.2411420977625847</c:v>
                </c:pt>
                <c:pt idx="1513">
                  <c:v>7.3575592420927691</c:v>
                </c:pt>
                <c:pt idx="1514">
                  <c:v>7.4617264218154373</c:v>
                </c:pt>
                <c:pt idx="1515">
                  <c:v>7.658500848794751</c:v>
                </c:pt>
                <c:pt idx="1516">
                  <c:v>7.8970702449212729</c:v>
                </c:pt>
                <c:pt idx="1517">
                  <c:v>8.2379433308999275</c:v>
                </c:pt>
                <c:pt idx="1518">
                  <c:v>8.4654674135661239</c:v>
                </c:pt>
                <c:pt idx="1519">
                  <c:v>8.6482979397134212</c:v>
                </c:pt>
                <c:pt idx="1520">
                  <c:v>8.7942244974760015</c:v>
                </c:pt>
                <c:pt idx="1521">
                  <c:v>8.8705192437581655</c:v>
                </c:pt>
                <c:pt idx="1522">
                  <c:v>8.8776185954516489</c:v>
                </c:pt>
                <c:pt idx="1523">
                  <c:v>8.8591402882525294</c:v>
                </c:pt>
                <c:pt idx="1524">
                  <c:v>8.7992108979749979</c:v>
                </c:pt>
                <c:pt idx="1525">
                  <c:v>8.7550274414815554</c:v>
                </c:pt>
                <c:pt idx="1526">
                  <c:v>8.7198580162830144</c:v>
                </c:pt>
                <c:pt idx="1527">
                  <c:v>8.7179531114531628</c:v>
                </c:pt>
                <c:pt idx="1528">
                  <c:v>8.6736312455809532</c:v>
                </c:pt>
                <c:pt idx="1529">
                  <c:v>8.6018106132541838</c:v>
                </c:pt>
                <c:pt idx="1530">
                  <c:v>8.5871896014975793</c:v>
                </c:pt>
                <c:pt idx="1531">
                  <c:v>8.5913503020158721</c:v>
                </c:pt>
                <c:pt idx="1532">
                  <c:v>8.564288538857971</c:v>
                </c:pt>
                <c:pt idx="1533">
                  <c:v>8.5320682558038534</c:v>
                </c:pt>
                <c:pt idx="1534">
                  <c:v>8.4613012301411956</c:v>
                </c:pt>
                <c:pt idx="1535">
                  <c:v>8.563995567883449</c:v>
                </c:pt>
                <c:pt idx="1536">
                  <c:v>8.655980514483046</c:v>
                </c:pt>
                <c:pt idx="1537">
                  <c:v>8.5782776011072528</c:v>
                </c:pt>
                <c:pt idx="1538">
                  <c:v>8.5136976124102155</c:v>
                </c:pt>
                <c:pt idx="1539">
                  <c:v>8.4720910734980031</c:v>
                </c:pt>
                <c:pt idx="1540">
                  <c:v>8.3781168425006332</c:v>
                </c:pt>
                <c:pt idx="1541">
                  <c:v>8.3439358419289729</c:v>
                </c:pt>
                <c:pt idx="1542">
                  <c:v>8.4408099646744397</c:v>
                </c:pt>
                <c:pt idx="1543">
                  <c:v>8.4836718544960661</c:v>
                </c:pt>
                <c:pt idx="1544">
                  <c:v>8.5290788444864276</c:v>
                </c:pt>
                <c:pt idx="1545">
                  <c:v>8.5795153636960695</c:v>
                </c:pt>
                <c:pt idx="1546">
                  <c:v>8.5916318488088308</c:v>
                </c:pt>
                <c:pt idx="1547">
                  <c:v>8.6372080581340054</c:v>
                </c:pt>
                <c:pt idx="1548">
                  <c:v>8.6112569266485863</c:v>
                </c:pt>
                <c:pt idx="1549">
                  <c:v>8.6007073991189156</c:v>
                </c:pt>
                <c:pt idx="1550">
                  <c:v>8.5960407470998774</c:v>
                </c:pt>
                <c:pt idx="1551">
                  <c:v>8.6149619290396906</c:v>
                </c:pt>
                <c:pt idx="1552">
                  <c:v>8.6729215493853378</c:v>
                </c:pt>
                <c:pt idx="1553">
                  <c:v>8.7955426390538971</c:v>
                </c:pt>
                <c:pt idx="1554">
                  <c:v>8.9679514710698971</c:v>
                </c:pt>
                <c:pt idx="1555">
                  <c:v>9.1831667215860389</c:v>
                </c:pt>
                <c:pt idx="1556">
                  <c:v>9.3523800337281582</c:v>
                </c:pt>
                <c:pt idx="1557">
                  <c:v>9.44229706174489</c:v>
                </c:pt>
                <c:pt idx="1558">
                  <c:v>9.7207507898128735</c:v>
                </c:pt>
                <c:pt idx="1559">
                  <c:v>10.085860053247531</c:v>
                </c:pt>
                <c:pt idx="1560">
                  <c:v>10.387835932476348</c:v>
                </c:pt>
                <c:pt idx="1561">
                  <c:v>10.473935616963516</c:v>
                </c:pt>
                <c:pt idx="1562">
                  <c:v>10.46523096294824</c:v>
                </c:pt>
                <c:pt idx="1563">
                  <c:v>10.279405948532597</c:v>
                </c:pt>
                <c:pt idx="1564">
                  <c:v>10.126803191247568</c:v>
                </c:pt>
                <c:pt idx="1565">
                  <c:v>10.040971667669632</c:v>
                </c:pt>
                <c:pt idx="1566">
                  <c:v>10.089111328459337</c:v>
                </c:pt>
                <c:pt idx="1567">
                  <c:v>10.044734607293508</c:v>
                </c:pt>
                <c:pt idx="1568">
                  <c:v>10.02564109016966</c:v>
                </c:pt>
                <c:pt idx="1569">
                  <c:v>10.118423620179993</c:v>
                </c:pt>
                <c:pt idx="1570">
                  <c:v>10.205452104637596</c:v>
                </c:pt>
                <c:pt idx="1571">
                  <c:v>10.15453223298411</c:v>
                </c:pt>
                <c:pt idx="1572">
                  <c:v>10.073628775012782</c:v>
                </c:pt>
                <c:pt idx="1573">
                  <c:v>10.159767878285466</c:v>
                </c:pt>
                <c:pt idx="1574">
                  <c:v>10.227000523420672</c:v>
                </c:pt>
                <c:pt idx="1575">
                  <c:v>10.34506798949049</c:v>
                </c:pt>
                <c:pt idx="1576">
                  <c:v>10.488052423009066</c:v>
                </c:pt>
                <c:pt idx="1577">
                  <c:v>10.652159433864609</c:v>
                </c:pt>
                <c:pt idx="1578">
                  <c:v>10.627579141401197</c:v>
                </c:pt>
                <c:pt idx="1579">
                  <c:v>10.481969450180358</c:v>
                </c:pt>
                <c:pt idx="1580">
                  <c:v>10.31492625074649</c:v>
                </c:pt>
                <c:pt idx="1581">
                  <c:v>10.274882845510721</c:v>
                </c:pt>
                <c:pt idx="1582">
                  <c:v>10.317689804030056</c:v>
                </c:pt>
                <c:pt idx="1583">
                  <c:v>10.323654050494206</c:v>
                </c:pt>
                <c:pt idx="1584">
                  <c:v>10.249117724796788</c:v>
                </c:pt>
                <c:pt idx="1585">
                  <c:v>10.219593237733582</c:v>
                </c:pt>
                <c:pt idx="1586">
                  <c:v>10.113421808747097</c:v>
                </c:pt>
                <c:pt idx="1587">
                  <c:v>9.9528165755358664</c:v>
                </c:pt>
                <c:pt idx="1588">
                  <c:v>9.6528994508280768</c:v>
                </c:pt>
                <c:pt idx="1589">
                  <c:v>9.4135834276754284</c:v>
                </c:pt>
                <c:pt idx="1590">
                  <c:v>9.2863353950761169</c:v>
                </c:pt>
                <c:pt idx="1591">
                  <c:v>9.1867122754951325</c:v>
                </c:pt>
                <c:pt idx="1592">
                  <c:v>9.1988702133315972</c:v>
                </c:pt>
                <c:pt idx="1593">
                  <c:v>9.2255729793620418</c:v>
                </c:pt>
                <c:pt idx="1594">
                  <c:v>9.1782482977971043</c:v>
                </c:pt>
                <c:pt idx="1595">
                  <c:v>9.0470603594301391</c:v>
                </c:pt>
                <c:pt idx="1596">
                  <c:v>8.9837366007637662</c:v>
                </c:pt>
                <c:pt idx="1597">
                  <c:v>9.0320741781639988</c:v>
                </c:pt>
                <c:pt idx="1598">
                  <c:v>9.145637246345883</c:v>
                </c:pt>
                <c:pt idx="1599">
                  <c:v>9.1126307061720695</c:v>
                </c:pt>
                <c:pt idx="1600">
                  <c:v>8.9420999385256614</c:v>
                </c:pt>
                <c:pt idx="1601">
                  <c:v>8.8772545302939267</c:v>
                </c:pt>
                <c:pt idx="1602">
                  <c:v>8.8284967694530163</c:v>
                </c:pt>
                <c:pt idx="1603">
                  <c:v>8.8271889312706442</c:v>
                </c:pt>
                <c:pt idx="1604">
                  <c:v>8.8847940636728033</c:v>
                </c:pt>
                <c:pt idx="1605">
                  <c:v>8.9494655280721158</c:v>
                </c:pt>
                <c:pt idx="1606">
                  <c:v>9.0152669809974419</c:v>
                </c:pt>
                <c:pt idx="1607">
                  <c:v>9.0607004932376327</c:v>
                </c:pt>
                <c:pt idx="1608">
                  <c:v>8.9645977725658081</c:v>
                </c:pt>
                <c:pt idx="1609">
                  <c:v>8.9296181033329436</c:v>
                </c:pt>
                <c:pt idx="1610">
                  <c:v>9.015904907895953</c:v>
                </c:pt>
                <c:pt idx="1611">
                  <c:v>9.0326666605090704</c:v>
                </c:pt>
                <c:pt idx="1612">
                  <c:v>8.9616668778547162</c:v>
                </c:pt>
                <c:pt idx="1613">
                  <c:v>8.9393143542590359</c:v>
                </c:pt>
                <c:pt idx="1614">
                  <c:v>8.9082214687065697</c:v>
                </c:pt>
                <c:pt idx="1615">
                  <c:v>8.9815484324412491</c:v>
                </c:pt>
                <c:pt idx="1616">
                  <c:v>8.9567556276073557</c:v>
                </c:pt>
                <c:pt idx="1617">
                  <c:v>8.8797725316729164</c:v>
                </c:pt>
                <c:pt idx="1618">
                  <c:v>8.8880013250811505</c:v>
                </c:pt>
                <c:pt idx="1619">
                  <c:v>8.8789496832902408</c:v>
                </c:pt>
                <c:pt idx="1620">
                  <c:v>8.7970794914867909</c:v>
                </c:pt>
                <c:pt idx="1621">
                  <c:v>8.7474045728790273</c:v>
                </c:pt>
                <c:pt idx="1622">
                  <c:v>8.7254853439182423</c:v>
                </c:pt>
                <c:pt idx="1623">
                  <c:v>8.8034866742293723</c:v>
                </c:pt>
                <c:pt idx="1624">
                  <c:v>8.7717090783415976</c:v>
                </c:pt>
                <c:pt idx="1625">
                  <c:v>8.7539665697872309</c:v>
                </c:pt>
                <c:pt idx="1626">
                  <c:v>8.6684397389791794</c:v>
                </c:pt>
                <c:pt idx="1627">
                  <c:v>8.6489340886558264</c:v>
                </c:pt>
                <c:pt idx="1628">
                  <c:v>8.7505398744415857</c:v>
                </c:pt>
                <c:pt idx="1629">
                  <c:v>8.8833695729562994</c:v>
                </c:pt>
                <c:pt idx="1630">
                  <c:v>8.8122206301146804</c:v>
                </c:pt>
                <c:pt idx="1631">
                  <c:v>8.6779646444807099</c:v>
                </c:pt>
                <c:pt idx="1632">
                  <c:v>8.619489223689671</c:v>
                </c:pt>
                <c:pt idx="1633">
                  <c:v>8.624514982172224</c:v>
                </c:pt>
                <c:pt idx="1634">
                  <c:v>8.4840437704938321</c:v>
                </c:pt>
                <c:pt idx="1635">
                  <c:v>8.3428747054685104</c:v>
                </c:pt>
                <c:pt idx="1636">
                  <c:v>8.178632147926729</c:v>
                </c:pt>
                <c:pt idx="1637">
                  <c:v>8.0615241704954617</c:v>
                </c:pt>
                <c:pt idx="1638">
                  <c:v>7.9747110342223912</c:v>
                </c:pt>
                <c:pt idx="1639">
                  <c:v>7.9333433686122614</c:v>
                </c:pt>
                <c:pt idx="1640">
                  <c:v>7.8491630388415921</c:v>
                </c:pt>
                <c:pt idx="1641">
                  <c:v>7.6897831709892035</c:v>
                </c:pt>
                <c:pt idx="1642">
                  <c:v>7.5723422841271439</c:v>
                </c:pt>
                <c:pt idx="1643">
                  <c:v>7.4848570361583526</c:v>
                </c:pt>
                <c:pt idx="1644">
                  <c:v>7.4064677896231403</c:v>
                </c:pt>
                <c:pt idx="1645">
                  <c:v>7.3644680187946285</c:v>
                </c:pt>
                <c:pt idx="1646">
                  <c:v>7.3375006595585583</c:v>
                </c:pt>
                <c:pt idx="1647">
                  <c:v>7.4444929377735312</c:v>
                </c:pt>
                <c:pt idx="1648">
                  <c:v>7.4292155849529262</c:v>
                </c:pt>
                <c:pt idx="1649">
                  <c:v>7.4770481862646916</c:v>
                </c:pt>
                <c:pt idx="1650">
                  <c:v>7.5148681355074771</c:v>
                </c:pt>
                <c:pt idx="1651">
                  <c:v>7.5376020522315139</c:v>
                </c:pt>
                <c:pt idx="1652">
                  <c:v>7.6019347708816767</c:v>
                </c:pt>
                <c:pt idx="1653">
                  <c:v>7.6062341165761351</c:v>
                </c:pt>
                <c:pt idx="1654">
                  <c:v>7.6216350022705033</c:v>
                </c:pt>
                <c:pt idx="1655">
                  <c:v>7.5398527764012107</c:v>
                </c:pt>
                <c:pt idx="1656">
                  <c:v>7.5146587993174361</c:v>
                </c:pt>
                <c:pt idx="1657">
                  <c:v>7.5611409711164672</c:v>
                </c:pt>
                <c:pt idx="1658">
                  <c:v>7.4608910770473447</c:v>
                </c:pt>
                <c:pt idx="1659">
                  <c:v>7.4131550060722082</c:v>
                </c:pt>
                <c:pt idx="1660">
                  <c:v>7.5361283000723267</c:v>
                </c:pt>
                <c:pt idx="1661">
                  <c:v>7.5719786642487144</c:v>
                </c:pt>
                <c:pt idx="1662">
                  <c:v>7.5761866185505706</c:v>
                </c:pt>
                <c:pt idx="1663">
                  <c:v>7.5152125307080766</c:v>
                </c:pt>
                <c:pt idx="1664">
                  <c:v>7.3947777269042341</c:v>
                </c:pt>
                <c:pt idx="1665">
                  <c:v>7.2824722187610966</c:v>
                </c:pt>
                <c:pt idx="1666">
                  <c:v>7.2603849785103129</c:v>
                </c:pt>
                <c:pt idx="1667">
                  <c:v>7.2213106072635229</c:v>
                </c:pt>
                <c:pt idx="1668">
                  <c:v>7.1930921361026314</c:v>
                </c:pt>
                <c:pt idx="1669">
                  <c:v>7.2549268806666918</c:v>
                </c:pt>
                <c:pt idx="1670">
                  <c:v>7.2274190628839108</c:v>
                </c:pt>
                <c:pt idx="1671">
                  <c:v>7.2415806299332823</c:v>
                </c:pt>
                <c:pt idx="1672">
                  <c:v>7.2739591922613949</c:v>
                </c:pt>
                <c:pt idx="1673">
                  <c:v>7.4564267422851964</c:v>
                </c:pt>
                <c:pt idx="1674">
                  <c:v>7.6540522463940013</c:v>
                </c:pt>
                <c:pt idx="1675">
                  <c:v>7.7312727749224281</c:v>
                </c:pt>
                <c:pt idx="1676">
                  <c:v>7.6782749907221195</c:v>
                </c:pt>
                <c:pt idx="1677">
                  <c:v>7.6576455849104201</c:v>
                </c:pt>
                <c:pt idx="1678">
                  <c:v>7.6181664359424364</c:v>
                </c:pt>
                <c:pt idx="1679">
                  <c:v>7.5412365570813353</c:v>
                </c:pt>
                <c:pt idx="1680">
                  <c:v>7.4425516329575405</c:v>
                </c:pt>
                <c:pt idx="1681">
                  <c:v>7.3605565339939751</c:v>
                </c:pt>
                <c:pt idx="1682">
                  <c:v>7.3165561489391324</c:v>
                </c:pt>
                <c:pt idx="1683">
                  <c:v>7.2670186655418201</c:v>
                </c:pt>
                <c:pt idx="1684">
                  <c:v>7.3932302108713372</c:v>
                </c:pt>
                <c:pt idx="1685">
                  <c:v>7.4784047970503362</c:v>
                </c:pt>
                <c:pt idx="1686">
                  <c:v>7.4610066355320619</c:v>
                </c:pt>
                <c:pt idx="1687">
                  <c:v>7.4463218489447343</c:v>
                </c:pt>
                <c:pt idx="1688">
                  <c:v>7.514052423985107</c:v>
                </c:pt>
                <c:pt idx="1689">
                  <c:v>7.5958071723679073</c:v>
                </c:pt>
                <c:pt idx="1690">
                  <c:v>7.7116849754414556</c:v>
                </c:pt>
                <c:pt idx="1691">
                  <c:v>7.7456308260147484</c:v>
                </c:pt>
                <c:pt idx="1692">
                  <c:v>7.6691699754538574</c:v>
                </c:pt>
                <c:pt idx="1693">
                  <c:v>7.5889264617681693</c:v>
                </c:pt>
                <c:pt idx="1694">
                  <c:v>7.5394898370476779</c:v>
                </c:pt>
                <c:pt idx="1695">
                  <c:v>7.5016985059413717</c:v>
                </c:pt>
                <c:pt idx="1696">
                  <c:v>7.4682736003805301</c:v>
                </c:pt>
                <c:pt idx="1697">
                  <c:v>7.5059458197073505</c:v>
                </c:pt>
                <c:pt idx="1698">
                  <c:v>7.6665357751251006</c:v>
                </c:pt>
                <c:pt idx="1699">
                  <c:v>7.7459640750292786</c:v>
                </c:pt>
                <c:pt idx="1700">
                  <c:v>7.7870997236851887</c:v>
                </c:pt>
                <c:pt idx="1701">
                  <c:v>7.7440618892082496</c:v>
                </c:pt>
                <c:pt idx="1702">
                  <c:v>7.7562217673304819</c:v>
                </c:pt>
                <c:pt idx="1703">
                  <c:v>7.9012639097583701</c:v>
                </c:pt>
                <c:pt idx="1704">
                  <c:v>8.0734300207563194</c:v>
                </c:pt>
                <c:pt idx="1705">
                  <c:v>8.1730081976302777</c:v>
                </c:pt>
                <c:pt idx="1706">
                  <c:v>8.2463156796571369</c:v>
                </c:pt>
                <c:pt idx="1707">
                  <c:v>8.3410506362736463</c:v>
                </c:pt>
                <c:pt idx="1708">
                  <c:v>8.409849630356506</c:v>
                </c:pt>
                <c:pt idx="1709">
                  <c:v>8.4353732050702046</c:v>
                </c:pt>
                <c:pt idx="1710">
                  <c:v>8.4421264509380531</c:v>
                </c:pt>
                <c:pt idx="1711">
                  <c:v>8.3810148498912209</c:v>
                </c:pt>
                <c:pt idx="1712">
                  <c:v>8.3056841126213659</c:v>
                </c:pt>
                <c:pt idx="1713">
                  <c:v>8.3183129816407142</c:v>
                </c:pt>
                <c:pt idx="1714">
                  <c:v>8.3128760331975027</c:v>
                </c:pt>
                <c:pt idx="1715">
                  <c:v>8.3289648254797104</c:v>
                </c:pt>
                <c:pt idx="1716">
                  <c:v>8.3954233690069664</c:v>
                </c:pt>
                <c:pt idx="1717">
                  <c:v>8.3726770418783492</c:v>
                </c:pt>
                <c:pt idx="1718">
                  <c:v>8.3968761339342368</c:v>
                </c:pt>
                <c:pt idx="1719">
                  <c:v>8.4211344768862801</c:v>
                </c:pt>
                <c:pt idx="1720">
                  <c:v>8.4007997709605267</c:v>
                </c:pt>
                <c:pt idx="1721">
                  <c:v>8.4951500202258732</c:v>
                </c:pt>
                <c:pt idx="1722">
                  <c:v>8.5573384853052001</c:v>
                </c:pt>
                <c:pt idx="1723">
                  <c:v>8.648913446234987</c:v>
                </c:pt>
                <c:pt idx="1724">
                  <c:v>8.644681408720432</c:v>
                </c:pt>
                <c:pt idx="1725">
                  <c:v>8.6398231782527013</c:v>
                </c:pt>
                <c:pt idx="1726">
                  <c:v>8.6065047076199388</c:v>
                </c:pt>
                <c:pt idx="1727">
                  <c:v>8.6470517791741788</c:v>
                </c:pt>
                <c:pt idx="1728">
                  <c:v>8.5628740462104975</c:v>
                </c:pt>
                <c:pt idx="1729">
                  <c:v>8.5966254193347531</c:v>
                </c:pt>
                <c:pt idx="1730">
                  <c:v>8.6214991197167663</c:v>
                </c:pt>
                <c:pt idx="1731">
                  <c:v>8.6574157246051442</c:v>
                </c:pt>
                <c:pt idx="1732">
                  <c:v>8.6917737788769198</c:v>
                </c:pt>
                <c:pt idx="1733">
                  <c:v>8.6520264756151857</c:v>
                </c:pt>
                <c:pt idx="1734">
                  <c:v>8.6481519967570115</c:v>
                </c:pt>
                <c:pt idx="1735">
                  <c:v>8.6912042797068114</c:v>
                </c:pt>
                <c:pt idx="1736">
                  <c:v>8.7682843717690577</c:v>
                </c:pt>
                <c:pt idx="1737">
                  <c:v>8.889028300174374</c:v>
                </c:pt>
                <c:pt idx="1738">
                  <c:v>8.9807847058771788</c:v>
                </c:pt>
                <c:pt idx="1739">
                  <c:v>9.065457701335399</c:v>
                </c:pt>
                <c:pt idx="1740">
                  <c:v>9.029609031881451</c:v>
                </c:pt>
                <c:pt idx="1741">
                  <c:v>9.0171643998494471</c:v>
                </c:pt>
                <c:pt idx="1742">
                  <c:v>8.9550508173310863</c:v>
                </c:pt>
                <c:pt idx="1743">
                  <c:v>8.8930632251627362</c:v>
                </c:pt>
                <c:pt idx="1744">
                  <c:v>8.8615127937892755</c:v>
                </c:pt>
                <c:pt idx="1745">
                  <c:v>8.9321221559656223</c:v>
                </c:pt>
                <c:pt idx="1746">
                  <c:v>9.0288140474828822</c:v>
                </c:pt>
                <c:pt idx="1747">
                  <c:v>9.1657046230997512</c:v>
                </c:pt>
                <c:pt idx="1748">
                  <c:v>9.4003537998151607</c:v>
                </c:pt>
                <c:pt idx="1749">
                  <c:v>9.5774840471697402</c:v>
                </c:pt>
                <c:pt idx="1750">
                  <c:v>9.6574028071927103</c:v>
                </c:pt>
                <c:pt idx="1751">
                  <c:v>9.7302665835498257</c:v>
                </c:pt>
                <c:pt idx="1752">
                  <c:v>9.6464720796214536</c:v>
                </c:pt>
                <c:pt idx="1753">
                  <c:v>9.5639964864671168</c:v>
                </c:pt>
                <c:pt idx="1754">
                  <c:v>9.5121695228684757</c:v>
                </c:pt>
                <c:pt idx="1755">
                  <c:v>9.4892881773770643</c:v>
                </c:pt>
                <c:pt idx="1756">
                  <c:v>9.4859378953354927</c:v>
                </c:pt>
                <c:pt idx="1757">
                  <c:v>9.4241655275579213</c:v>
                </c:pt>
                <c:pt idx="1758">
                  <c:v>9.4627631917163288</c:v>
                </c:pt>
                <c:pt idx="1759">
                  <c:v>9.5183006643815595</c:v>
                </c:pt>
                <c:pt idx="1760">
                  <c:v>9.7187854338309698</c:v>
                </c:pt>
                <c:pt idx="1761">
                  <c:v>9.9069955665601679</c:v>
                </c:pt>
                <c:pt idx="1762">
                  <c:v>9.9228172825270118</c:v>
                </c:pt>
                <c:pt idx="1763">
                  <c:v>9.88497448425675</c:v>
                </c:pt>
                <c:pt idx="1764">
                  <c:v>9.7408143381773069</c:v>
                </c:pt>
                <c:pt idx="1765">
                  <c:v>9.556013698640891</c:v>
                </c:pt>
                <c:pt idx="1766">
                  <c:v>9.5122171683030619</c:v>
                </c:pt>
                <c:pt idx="1767">
                  <c:v>9.5503654850084487</c:v>
                </c:pt>
                <c:pt idx="1768">
                  <c:v>9.6500402561329253</c:v>
                </c:pt>
                <c:pt idx="1769">
                  <c:v>9.809916890664292</c:v>
                </c:pt>
                <c:pt idx="1770">
                  <c:v>9.8907418236511724</c:v>
                </c:pt>
                <c:pt idx="1771">
                  <c:v>9.9494652567359445</c:v>
                </c:pt>
                <c:pt idx="1772">
                  <c:v>10.104564644577398</c:v>
                </c:pt>
                <c:pt idx="1773">
                  <c:v>10.264492055243105</c:v>
                </c:pt>
                <c:pt idx="1774">
                  <c:v>10.342259732886692</c:v>
                </c:pt>
                <c:pt idx="1775">
                  <c:v>10.385636985214061</c:v>
                </c:pt>
                <c:pt idx="1776">
                  <c:v>10.367859145913801</c:v>
                </c:pt>
                <c:pt idx="1777">
                  <c:v>10.372142202420969</c:v>
                </c:pt>
                <c:pt idx="1778">
                  <c:v>10.312699081391745</c:v>
                </c:pt>
                <c:pt idx="1779">
                  <c:v>10.265876017710211</c:v>
                </c:pt>
                <c:pt idx="1780">
                  <c:v>10.155723847531021</c:v>
                </c:pt>
                <c:pt idx="1781">
                  <c:v>10.0489173968265</c:v>
                </c:pt>
                <c:pt idx="1782">
                  <c:v>9.9568445545537632</c:v>
                </c:pt>
                <c:pt idx="1783">
                  <c:v>9.901667845622411</c:v>
                </c:pt>
                <c:pt idx="1784">
                  <c:v>9.8586517051787492</c:v>
                </c:pt>
                <c:pt idx="1785">
                  <c:v>9.7993838095978774</c:v>
                </c:pt>
                <c:pt idx="1786">
                  <c:v>9.7743017912834276</c:v>
                </c:pt>
                <c:pt idx="1787">
                  <c:v>9.770690648907026</c:v>
                </c:pt>
                <c:pt idx="1788">
                  <c:v>9.8292289888692519</c:v>
                </c:pt>
                <c:pt idx="1789">
                  <c:v>9.8284067126498957</c:v>
                </c:pt>
                <c:pt idx="1790">
                  <c:v>9.8780971967270261</c:v>
                </c:pt>
                <c:pt idx="1791">
                  <c:v>9.9160507223144805</c:v>
                </c:pt>
                <c:pt idx="1792">
                  <c:v>9.906874533764217</c:v>
                </c:pt>
                <c:pt idx="1793">
                  <c:v>9.8799756619760455</c:v>
                </c:pt>
                <c:pt idx="1794">
                  <c:v>9.8584218094104124</c:v>
                </c:pt>
                <c:pt idx="1795">
                  <c:v>9.7642272773100593</c:v>
                </c:pt>
                <c:pt idx="1796">
                  <c:v>9.7603571572018399</c:v>
                </c:pt>
                <c:pt idx="1797">
                  <c:v>9.7554381102282068</c:v>
                </c:pt>
                <c:pt idx="1798">
                  <c:v>9.7186837340094741</c:v>
                </c:pt>
                <c:pt idx="1799">
                  <c:v>9.6229992532267179</c:v>
                </c:pt>
                <c:pt idx="1800">
                  <c:v>9.5726145086700622</c:v>
                </c:pt>
                <c:pt idx="1801">
                  <c:v>9.5001270429276499</c:v>
                </c:pt>
                <c:pt idx="1802">
                  <c:v>9.3542405558668822</c:v>
                </c:pt>
                <c:pt idx="1803">
                  <c:v>9.3661249595866103</c:v>
                </c:pt>
                <c:pt idx="1804">
                  <c:v>9.3969503237049885</c:v>
                </c:pt>
                <c:pt idx="1805">
                  <c:v>9.4014176890896071</c:v>
                </c:pt>
                <c:pt idx="1806">
                  <c:v>9.4005819771838404</c:v>
                </c:pt>
                <c:pt idx="1807">
                  <c:v>9.4413018841671796</c:v>
                </c:pt>
                <c:pt idx="1808">
                  <c:v>9.4610983248077467</c:v>
                </c:pt>
                <c:pt idx="1809">
                  <c:v>9.4126389345096761</c:v>
                </c:pt>
                <c:pt idx="1810">
                  <c:v>9.3937398899694919</c:v>
                </c:pt>
                <c:pt idx="1811">
                  <c:v>9.5171825352270787</c:v>
                </c:pt>
                <c:pt idx="1812">
                  <c:v>9.6736947118383441</c:v>
                </c:pt>
                <c:pt idx="1813">
                  <c:v>9.7676027414007152</c:v>
                </c:pt>
                <c:pt idx="1814">
                  <c:v>9.7059022036470299</c:v>
                </c:pt>
                <c:pt idx="1815">
                  <c:v>9.7650949869655879</c:v>
                </c:pt>
                <c:pt idx="1816">
                  <c:v>9.7945946935464345</c:v>
                </c:pt>
                <c:pt idx="1817">
                  <c:v>9.7447346985072461</c:v>
                </c:pt>
                <c:pt idx="1818">
                  <c:v>9.7602594897688828</c:v>
                </c:pt>
                <c:pt idx="1819">
                  <c:v>9.7203132071426133</c:v>
                </c:pt>
                <c:pt idx="1820">
                  <c:v>9.7037997016022217</c:v>
                </c:pt>
                <c:pt idx="1821">
                  <c:v>9.795270046062674</c:v>
                </c:pt>
                <c:pt idx="1822">
                  <c:v>9.8649209234783353</c:v>
                </c:pt>
                <c:pt idx="1823">
                  <c:v>9.9560312571674068</c:v>
                </c:pt>
                <c:pt idx="1824">
                  <c:v>10.151439099165046</c:v>
                </c:pt>
                <c:pt idx="1825">
                  <c:v>10.256553556847003</c:v>
                </c:pt>
                <c:pt idx="1826">
                  <c:v>10.343044946112881</c:v>
                </c:pt>
                <c:pt idx="1827">
                  <c:v>10.399403053223564</c:v>
                </c:pt>
                <c:pt idx="1828">
                  <c:v>10.479846214603823</c:v>
                </c:pt>
                <c:pt idx="1829">
                  <c:v>10.477388238586375</c:v>
                </c:pt>
                <c:pt idx="1830">
                  <c:v>10.365807659360133</c:v>
                </c:pt>
                <c:pt idx="1831">
                  <c:v>10.203289053214624</c:v>
                </c:pt>
                <c:pt idx="1832">
                  <c:v>10.144391563025751</c:v>
                </c:pt>
                <c:pt idx="1833">
                  <c:v>10.209249449590208</c:v>
                </c:pt>
                <c:pt idx="1834">
                  <c:v>10.346202051965669</c:v>
                </c:pt>
                <c:pt idx="1835">
                  <c:v>10.458921592155711</c:v>
                </c:pt>
                <c:pt idx="1836">
                  <c:v>10.581721903597312</c:v>
                </c:pt>
                <c:pt idx="1837">
                  <c:v>10.665495638907631</c:v>
                </c:pt>
                <c:pt idx="1838">
                  <c:v>10.687220964594076</c:v>
                </c:pt>
                <c:pt idx="1839">
                  <c:v>10.79281436483571</c:v>
                </c:pt>
                <c:pt idx="1840">
                  <c:v>10.799756431130094</c:v>
                </c:pt>
                <c:pt idx="1841">
                  <c:v>10.920795215092648</c:v>
                </c:pt>
                <c:pt idx="1842">
                  <c:v>11.031835894448781</c:v>
                </c:pt>
                <c:pt idx="1843">
                  <c:v>11.116168987539982</c:v>
                </c:pt>
                <c:pt idx="1844">
                  <c:v>11.114758497368154</c:v>
                </c:pt>
                <c:pt idx="1845">
                  <c:v>11.200750753393725</c:v>
                </c:pt>
                <c:pt idx="1846">
                  <c:v>11.251867990826588</c:v>
                </c:pt>
                <c:pt idx="1847">
                  <c:v>11.336031821265912</c:v>
                </c:pt>
                <c:pt idx="1848">
                  <c:v>11.486263458498719</c:v>
                </c:pt>
                <c:pt idx="1849">
                  <c:v>11.726577771980992</c:v>
                </c:pt>
                <c:pt idx="1850">
                  <c:v>11.910701260160209</c:v>
                </c:pt>
                <c:pt idx="1851">
                  <c:v>12.083971853849249</c:v>
                </c:pt>
                <c:pt idx="1852">
                  <c:v>12.203465760447832</c:v>
                </c:pt>
                <c:pt idx="1853">
                  <c:v>12.321256757552279</c:v>
                </c:pt>
                <c:pt idx="1854">
                  <c:v>12.445965572528896</c:v>
                </c:pt>
                <c:pt idx="1855">
                  <c:v>12.547570823237351</c:v>
                </c:pt>
                <c:pt idx="1856">
                  <c:v>12.644473175474822</c:v>
                </c:pt>
                <c:pt idx="1857">
                  <c:v>12.697223084932801</c:v>
                </c:pt>
                <c:pt idx="1858">
                  <c:v>12.753420048465374</c:v>
                </c:pt>
                <c:pt idx="1859">
                  <c:v>12.846974176584652</c:v>
                </c:pt>
                <c:pt idx="1860">
                  <c:v>12.982825108207196</c:v>
                </c:pt>
                <c:pt idx="1861">
                  <c:v>13.1110354079721</c:v>
                </c:pt>
                <c:pt idx="1862">
                  <c:v>13.246582987266089</c:v>
                </c:pt>
                <c:pt idx="1863">
                  <c:v>13.402794307946111</c:v>
                </c:pt>
                <c:pt idx="1864">
                  <c:v>13.485373700135053</c:v>
                </c:pt>
                <c:pt idx="1865">
                  <c:v>13.558807138383324</c:v>
                </c:pt>
                <c:pt idx="1866">
                  <c:v>13.707194680530552</c:v>
                </c:pt>
                <c:pt idx="1867">
                  <c:v>13.779833717248025</c:v>
                </c:pt>
                <c:pt idx="1868">
                  <c:v>13.818428097716588</c:v>
                </c:pt>
                <c:pt idx="1869">
                  <c:v>13.771906206120372</c:v>
                </c:pt>
                <c:pt idx="1870">
                  <c:v>13.713638636612234</c:v>
                </c:pt>
                <c:pt idx="1871">
                  <c:v>13.705205424878741</c:v>
                </c:pt>
                <c:pt idx="1872">
                  <c:v>13.629913965226818</c:v>
                </c:pt>
                <c:pt idx="1873">
                  <c:v>13.669009326721653</c:v>
                </c:pt>
                <c:pt idx="1874">
                  <c:v>13.667180331237038</c:v>
                </c:pt>
                <c:pt idx="1875">
                  <c:v>13.645609104854842</c:v>
                </c:pt>
                <c:pt idx="1876">
                  <c:v>13.624405809228918</c:v>
                </c:pt>
                <c:pt idx="1877">
                  <c:v>13.64442255911586</c:v>
                </c:pt>
                <c:pt idx="1878">
                  <c:v>13.70137163027813</c:v>
                </c:pt>
                <c:pt idx="1879">
                  <c:v>13.648080594509718</c:v>
                </c:pt>
                <c:pt idx="1880">
                  <c:v>13.604509718040122</c:v>
                </c:pt>
                <c:pt idx="1881">
                  <c:v>13.531417723488909</c:v>
                </c:pt>
                <c:pt idx="1882">
                  <c:v>13.459028673643623</c:v>
                </c:pt>
                <c:pt idx="1883">
                  <c:v>13.287474639175334</c:v>
                </c:pt>
                <c:pt idx="1884">
                  <c:v>13.202335284113097</c:v>
                </c:pt>
                <c:pt idx="1885">
                  <c:v>13.100067388411258</c:v>
                </c:pt>
                <c:pt idx="1886">
                  <c:v>12.988340086372174</c:v>
                </c:pt>
                <c:pt idx="1887">
                  <c:v>12.922688937760576</c:v>
                </c:pt>
                <c:pt idx="1888">
                  <c:v>12.909626788046088</c:v>
                </c:pt>
                <c:pt idx="1889">
                  <c:v>12.89287104617928</c:v>
                </c:pt>
                <c:pt idx="1890">
                  <c:v>12.898090624286896</c:v>
                </c:pt>
                <c:pt idx="1891">
                  <c:v>12.929491887234992</c:v>
                </c:pt>
                <c:pt idx="1892">
                  <c:v>12.962180867493627</c:v>
                </c:pt>
                <c:pt idx="1893">
                  <c:v>13.175836970093494</c:v>
                </c:pt>
                <c:pt idx="1894">
                  <c:v>13.386587723182588</c:v>
                </c:pt>
                <c:pt idx="1895">
                  <c:v>13.494274157077696</c:v>
                </c:pt>
                <c:pt idx="1896">
                  <c:v>13.557145349566182</c:v>
                </c:pt>
                <c:pt idx="1897">
                  <c:v>13.553021678264182</c:v>
                </c:pt>
                <c:pt idx="1898">
                  <c:v>13.538453348076837</c:v>
                </c:pt>
                <c:pt idx="1899">
                  <c:v>13.4862755473356</c:v>
                </c:pt>
                <c:pt idx="1900">
                  <c:v>13.406162378814146</c:v>
                </c:pt>
                <c:pt idx="1901">
                  <c:v>13.342004534582042</c:v>
                </c:pt>
                <c:pt idx="1902">
                  <c:v>13.319397281997244</c:v>
                </c:pt>
                <c:pt idx="1903">
                  <c:v>13.31598013513389</c:v>
                </c:pt>
                <c:pt idx="1904">
                  <c:v>13.380429667417932</c:v>
                </c:pt>
                <c:pt idx="1905">
                  <c:v>13.448527160045961</c:v>
                </c:pt>
                <c:pt idx="1906">
                  <c:v>13.557947743733727</c:v>
                </c:pt>
                <c:pt idx="1907">
                  <c:v>13.493594849458637</c:v>
                </c:pt>
                <c:pt idx="1908">
                  <c:v>13.341219094766926</c:v>
                </c:pt>
                <c:pt idx="1909">
                  <c:v>13.241561350021597</c:v>
                </c:pt>
                <c:pt idx="1910">
                  <c:v>13.230408243827018</c:v>
                </c:pt>
                <c:pt idx="1911">
                  <c:v>13.199490865884217</c:v>
                </c:pt>
                <c:pt idx="1912">
                  <c:v>13.197900635740979</c:v>
                </c:pt>
                <c:pt idx="1913">
                  <c:v>13.144592803746157</c:v>
                </c:pt>
                <c:pt idx="1914">
                  <c:v>12.984766819084406</c:v>
                </c:pt>
                <c:pt idx="1915">
                  <c:v>12.808987835255659</c:v>
                </c:pt>
                <c:pt idx="1916">
                  <c:v>12.484030877317133</c:v>
                </c:pt>
                <c:pt idx="1917">
                  <c:v>12.092538264971777</c:v>
                </c:pt>
                <c:pt idx="1918">
                  <c:v>11.677030900798123</c:v>
                </c:pt>
                <c:pt idx="1919">
                  <c:v>11.340084145705051</c:v>
                </c:pt>
                <c:pt idx="1920">
                  <c:v>11.049162914469907</c:v>
                </c:pt>
                <c:pt idx="1921">
                  <c:v>10.846306429377139</c:v>
                </c:pt>
                <c:pt idx="1922">
                  <c:v>10.541351781097617</c:v>
                </c:pt>
                <c:pt idx="1923">
                  <c:v>10.359522166150361</c:v>
                </c:pt>
                <c:pt idx="1924">
                  <c:v>10.196705112945132</c:v>
                </c:pt>
                <c:pt idx="1925">
                  <c:v>10.037213825180258</c:v>
                </c:pt>
                <c:pt idx="1926">
                  <c:v>10.006060530756745</c:v>
                </c:pt>
                <c:pt idx="1927">
                  <c:v>9.9934578982930589</c:v>
                </c:pt>
                <c:pt idx="1928">
                  <c:v>10.036612595404089</c:v>
                </c:pt>
                <c:pt idx="1929">
                  <c:v>10.099790066318125</c:v>
                </c:pt>
                <c:pt idx="1930">
                  <c:v>10.355563317125259</c:v>
                </c:pt>
                <c:pt idx="1931">
                  <c:v>10.598130082423038</c:v>
                </c:pt>
                <c:pt idx="1932">
                  <c:v>10.684809817478651</c:v>
                </c:pt>
                <c:pt idx="1933">
                  <c:v>10.748979027674771</c:v>
                </c:pt>
                <c:pt idx="1934">
                  <c:v>10.774208431817831</c:v>
                </c:pt>
                <c:pt idx="1935">
                  <c:v>10.854551851284105</c:v>
                </c:pt>
                <c:pt idx="1936">
                  <c:v>10.882334200843378</c:v>
                </c:pt>
                <c:pt idx="1937">
                  <c:v>10.799250783126496</c:v>
                </c:pt>
                <c:pt idx="1938">
                  <c:v>10.707793530221872</c:v>
                </c:pt>
                <c:pt idx="1939">
                  <c:v>10.731565730611743</c:v>
                </c:pt>
                <c:pt idx="1940">
                  <c:v>10.768458173644261</c:v>
                </c:pt>
                <c:pt idx="1941">
                  <c:v>10.833407114722547</c:v>
                </c:pt>
                <c:pt idx="1942">
                  <c:v>11.020729890830751</c:v>
                </c:pt>
                <c:pt idx="1943">
                  <c:v>11.151301524976896</c:v>
                </c:pt>
                <c:pt idx="1944">
                  <c:v>11.184760876264361</c:v>
                </c:pt>
                <c:pt idx="1945">
                  <c:v>11.115061830062722</c:v>
                </c:pt>
                <c:pt idx="1946">
                  <c:v>11.095943518508594</c:v>
                </c:pt>
                <c:pt idx="1947">
                  <c:v>11.048730336768271</c:v>
                </c:pt>
                <c:pt idx="1948">
                  <c:v>10.932334546653079</c:v>
                </c:pt>
                <c:pt idx="1949">
                  <c:v>10.745563315726136</c:v>
                </c:pt>
                <c:pt idx="1950">
                  <c:v>10.630399930745552</c:v>
                </c:pt>
                <c:pt idx="1951">
                  <c:v>10.547375987994291</c:v>
                </c:pt>
                <c:pt idx="1952">
                  <c:v>10.275871693660234</c:v>
                </c:pt>
                <c:pt idx="1953">
                  <c:v>9.8606831522998366</c:v>
                </c:pt>
                <c:pt idx="1954">
                  <c:v>9.437590749562311</c:v>
                </c:pt>
                <c:pt idx="1955">
                  <c:v>9.1165405513547704</c:v>
                </c:pt>
                <c:pt idx="1956">
                  <c:v>8.8202611267487914</c:v>
                </c:pt>
                <c:pt idx="1957">
                  <c:v>8.6871186906433433</c:v>
                </c:pt>
                <c:pt idx="1958">
                  <c:v>8.6278736413586774</c:v>
                </c:pt>
                <c:pt idx="1959">
                  <c:v>8.645309266316719</c:v>
                </c:pt>
                <c:pt idx="1960">
                  <c:v>8.6866229621035327</c:v>
                </c:pt>
                <c:pt idx="1961">
                  <c:v>8.774982519855806</c:v>
                </c:pt>
                <c:pt idx="1962">
                  <c:v>8.8948697849659659</c:v>
                </c:pt>
                <c:pt idx="1963">
                  <c:v>8.8925759555036858</c:v>
                </c:pt>
                <c:pt idx="1964">
                  <c:v>8.9035711728787472</c:v>
                </c:pt>
                <c:pt idx="1965">
                  <c:v>8.7535232123373916</c:v>
                </c:pt>
                <c:pt idx="1966">
                  <c:v>8.54264300614593</c:v>
                </c:pt>
                <c:pt idx="1967">
                  <c:v>8.2957690621491693</c:v>
                </c:pt>
                <c:pt idx="1968">
                  <c:v>8.2411267066588838</c:v>
                </c:pt>
                <c:pt idx="1969">
                  <c:v>8.0808677282091423</c:v>
                </c:pt>
                <c:pt idx="1970">
                  <c:v>7.948037890670788</c:v>
                </c:pt>
                <c:pt idx="1971">
                  <c:v>7.8596627308435707</c:v>
                </c:pt>
                <c:pt idx="1972">
                  <c:v>7.8478573797570288</c:v>
                </c:pt>
                <c:pt idx="1973">
                  <c:v>7.8770660795276655</c:v>
                </c:pt>
                <c:pt idx="1974">
                  <c:v>7.89905756095383</c:v>
                </c:pt>
                <c:pt idx="1975">
                  <c:v>7.9819977596439742</c:v>
                </c:pt>
                <c:pt idx="1976">
                  <c:v>8.0331145743145544</c:v>
                </c:pt>
                <c:pt idx="1977">
                  <c:v>8.1592993415253652</c:v>
                </c:pt>
                <c:pt idx="1978">
                  <c:v>8.2624966029618463</c:v>
                </c:pt>
                <c:pt idx="1979">
                  <c:v>8.3144656307040954</c:v>
                </c:pt>
                <c:pt idx="1980">
                  <c:v>8.3460235527291324</c:v>
                </c:pt>
                <c:pt idx="1981">
                  <c:v>8.4399634170202376</c:v>
                </c:pt>
                <c:pt idx="1982">
                  <c:v>8.5818304284391793</c:v>
                </c:pt>
                <c:pt idx="1983">
                  <c:v>8.6277553006541225</c:v>
                </c:pt>
                <c:pt idx="1984">
                  <c:v>8.6736364238982695</c:v>
                </c:pt>
                <c:pt idx="1985">
                  <c:v>8.6847941393734054</c:v>
                </c:pt>
                <c:pt idx="1986">
                  <c:v>8.6384960562832731</c:v>
                </c:pt>
                <c:pt idx="1987">
                  <c:v>8.5946667062900612</c:v>
                </c:pt>
                <c:pt idx="1988">
                  <c:v>8.5016370532219163</c:v>
                </c:pt>
                <c:pt idx="1989">
                  <c:v>8.3153797823652909</c:v>
                </c:pt>
                <c:pt idx="1990">
                  <c:v>8.2883031726053318</c:v>
                </c:pt>
                <c:pt idx="1991">
                  <c:v>8.3053932400232622</c:v>
                </c:pt>
                <c:pt idx="1992">
                  <c:v>8.3171874331286464</c:v>
                </c:pt>
                <c:pt idx="1993">
                  <c:v>8.3123940529723548</c:v>
                </c:pt>
                <c:pt idx="1994">
                  <c:v>8.3749177743838565</c:v>
                </c:pt>
                <c:pt idx="1995">
                  <c:v>8.4661968236429281</c:v>
                </c:pt>
                <c:pt idx="1996">
                  <c:v>8.5528557701453156</c:v>
                </c:pt>
                <c:pt idx="1997">
                  <c:v>8.6944524461272135</c:v>
                </c:pt>
                <c:pt idx="1998">
                  <c:v>8.8192433818962179</c:v>
                </c:pt>
                <c:pt idx="1999">
                  <c:v>8.863804696532398</c:v>
                </c:pt>
                <c:pt idx="2000">
                  <c:v>8.8782612969900701</c:v>
                </c:pt>
                <c:pt idx="2001">
                  <c:v>8.9075729766967573</c:v>
                </c:pt>
                <c:pt idx="2002">
                  <c:v>8.7870276866695392</c:v>
                </c:pt>
                <c:pt idx="2003">
                  <c:v>8.6609441867450894</c:v>
                </c:pt>
                <c:pt idx="2004">
                  <c:v>8.6662424464978489</c:v>
                </c:pt>
                <c:pt idx="2005">
                  <c:v>8.7631042200138882</c:v>
                </c:pt>
                <c:pt idx="2006">
                  <c:v>9.0079201571141514</c:v>
                </c:pt>
                <c:pt idx="2007">
                  <c:v>9.0834157778012674</c:v>
                </c:pt>
                <c:pt idx="2008">
                  <c:v>9.1389325109710864</c:v>
                </c:pt>
                <c:pt idx="2009">
                  <c:v>9.1804219985851088</c:v>
                </c:pt>
                <c:pt idx="2010">
                  <c:v>9.1454595394690177</c:v>
                </c:pt>
                <c:pt idx="2011">
                  <c:v>9.2471635245994772</c:v>
                </c:pt>
                <c:pt idx="2012">
                  <c:v>9.4294673085406782</c:v>
                </c:pt>
                <c:pt idx="2013">
                  <c:v>9.5634180630793963</c:v>
                </c:pt>
                <c:pt idx="2014">
                  <c:v>9.6062874908226501</c:v>
                </c:pt>
                <c:pt idx="2015">
                  <c:v>9.5416139805313556</c:v>
                </c:pt>
                <c:pt idx="2016">
                  <c:v>9.5458677874202778</c:v>
                </c:pt>
                <c:pt idx="2017">
                  <c:v>9.5245245965778214</c:v>
                </c:pt>
                <c:pt idx="2018">
                  <c:v>9.3842659220291011</c:v>
                </c:pt>
                <c:pt idx="2019">
                  <c:v>9.371698979888377</c:v>
                </c:pt>
                <c:pt idx="2020">
                  <c:v>9.359304903488523</c:v>
                </c:pt>
                <c:pt idx="2021">
                  <c:v>9.3384851398083093</c:v>
                </c:pt>
                <c:pt idx="2022">
                  <c:v>9.3932973428623168</c:v>
                </c:pt>
                <c:pt idx="2023">
                  <c:v>9.4500500006908315</c:v>
                </c:pt>
                <c:pt idx="2024">
                  <c:v>9.4119417967255909</c:v>
                </c:pt>
                <c:pt idx="2025">
                  <c:v>9.4137467781030626</c:v>
                </c:pt>
                <c:pt idx="2026">
                  <c:v>9.3803455344429416</c:v>
                </c:pt>
                <c:pt idx="2027">
                  <c:v>9.18335493246847</c:v>
                </c:pt>
                <c:pt idx="2028">
                  <c:v>9.1200505289369858</c:v>
                </c:pt>
                <c:pt idx="2029">
                  <c:v>9.018845855793522</c:v>
                </c:pt>
                <c:pt idx="2030">
                  <c:v>8.9132868043077522</c:v>
                </c:pt>
                <c:pt idx="2031">
                  <c:v>8.8056050479674717</c:v>
                </c:pt>
                <c:pt idx="2032">
                  <c:v>8.6998317192027894</c:v>
                </c:pt>
                <c:pt idx="2033">
                  <c:v>8.5187513199718445</c:v>
                </c:pt>
                <c:pt idx="2034">
                  <c:v>8.4736138251068045</c:v>
                </c:pt>
                <c:pt idx="2035">
                  <c:v>8.4359822354356595</c:v>
                </c:pt>
                <c:pt idx="2036">
                  <c:v>8.3086446749288463</c:v>
                </c:pt>
                <c:pt idx="2037">
                  <c:v>8.2231181076502828</c:v>
                </c:pt>
                <c:pt idx="2038">
                  <c:v>8.3102710572655401</c:v>
                </c:pt>
                <c:pt idx="2039">
                  <c:v>8.3451089622298031</c:v>
                </c:pt>
                <c:pt idx="2040">
                  <c:v>8.3891804536253876</c:v>
                </c:pt>
                <c:pt idx="2041">
                  <c:v>8.3485536802473419</c:v>
                </c:pt>
                <c:pt idx="2042">
                  <c:v>8.2582822762154269</c:v>
                </c:pt>
                <c:pt idx="2043">
                  <c:v>8.0296352890737754</c:v>
                </c:pt>
                <c:pt idx="2044">
                  <c:v>7.9020612205713565</c:v>
                </c:pt>
                <c:pt idx="2045">
                  <c:v>7.9119008341333812</c:v>
                </c:pt>
                <c:pt idx="2046">
                  <c:v>7.8869279624660686</c:v>
                </c:pt>
                <c:pt idx="2047">
                  <c:v>7.8623995558370146</c:v>
                </c:pt>
                <c:pt idx="2048">
                  <c:v>7.8208140480972421</c:v>
                </c:pt>
                <c:pt idx="2049">
                  <c:v>7.7549286310812056</c:v>
                </c:pt>
                <c:pt idx="2050">
                  <c:v>7.7874150665072444</c:v>
                </c:pt>
                <c:pt idx="2051">
                  <c:v>7.8285844840990286</c:v>
                </c:pt>
                <c:pt idx="2052">
                  <c:v>8.025812956568009</c:v>
                </c:pt>
                <c:pt idx="2053">
                  <c:v>8.2373941036394882</c:v>
                </c:pt>
                <c:pt idx="2054">
                  <c:v>8.4941225093123673</c:v>
                </c:pt>
                <c:pt idx="2055">
                  <c:v>8.6672815579790967</c:v>
                </c:pt>
                <c:pt idx="2056">
                  <c:v>8.7568830431947777</c:v>
                </c:pt>
                <c:pt idx="2057">
                  <c:v>8.8500265168947081</c:v>
                </c:pt>
                <c:pt idx="2058">
                  <c:v>8.826627197681205</c:v>
                </c:pt>
                <c:pt idx="2059">
                  <c:v>8.6198145281262768</c:v>
                </c:pt>
                <c:pt idx="2060">
                  <c:v>8.2818841627244666</c:v>
                </c:pt>
                <c:pt idx="2061">
                  <c:v>7.9844482279077287</c:v>
                </c:pt>
                <c:pt idx="2062">
                  <c:v>7.7243904791374396</c:v>
                </c:pt>
                <c:pt idx="2063">
                  <c:v>7.5389830736759507</c:v>
                </c:pt>
                <c:pt idx="2064">
                  <c:v>7.4378703542877052</c:v>
                </c:pt>
                <c:pt idx="2065">
                  <c:v>7.4080778440363177</c:v>
                </c:pt>
                <c:pt idx="2066">
                  <c:v>7.3360795465985253</c:v>
                </c:pt>
                <c:pt idx="2067">
                  <c:v>7.3138428088628844</c:v>
                </c:pt>
                <c:pt idx="2068">
                  <c:v>7.1871356250325604</c:v>
                </c:pt>
                <c:pt idx="2069">
                  <c:v>7.1153432376213424</c:v>
                </c:pt>
                <c:pt idx="2070">
                  <c:v>7.1208273627318102</c:v>
                </c:pt>
                <c:pt idx="2071">
                  <c:v>7.0845511697197869</c:v>
                </c:pt>
                <c:pt idx="2072">
                  <c:v>7.1202504294292268</c:v>
                </c:pt>
                <c:pt idx="2073">
                  <c:v>7.2425943309789425</c:v>
                </c:pt>
                <c:pt idx="2074">
                  <c:v>7.3205917002621996</c:v>
                </c:pt>
                <c:pt idx="2075">
                  <c:v>7.3292368213554653</c:v>
                </c:pt>
                <c:pt idx="2076">
                  <c:v>7.2901046796027718</c:v>
                </c:pt>
                <c:pt idx="2077">
                  <c:v>7.1823604674317894</c:v>
                </c:pt>
                <c:pt idx="2078">
                  <c:v>7.0665330654564373</c:v>
                </c:pt>
                <c:pt idx="2079">
                  <c:v>6.9473741912458173</c:v>
                </c:pt>
                <c:pt idx="2080">
                  <c:v>6.802991984077285</c:v>
                </c:pt>
                <c:pt idx="2081">
                  <c:v>6.6124757788424056</c:v>
                </c:pt>
                <c:pt idx="2082">
                  <c:v>6.448776908212718</c:v>
                </c:pt>
                <c:pt idx="2083">
                  <c:v>6.3286405973877384</c:v>
                </c:pt>
                <c:pt idx="2084">
                  <c:v>6.3459028316457236</c:v>
                </c:pt>
                <c:pt idx="2085">
                  <c:v>6.5092466081690725</c:v>
                </c:pt>
                <c:pt idx="2086">
                  <c:v>6.8271761718156672</c:v>
                </c:pt>
                <c:pt idx="2087">
                  <c:v>7.2379643760508987</c:v>
                </c:pt>
                <c:pt idx="2088">
                  <c:v>7.5645995354923539</c:v>
                </c:pt>
                <c:pt idx="2089">
                  <c:v>7.8870530968883843</c:v>
                </c:pt>
                <c:pt idx="2090">
                  <c:v>8.1271795549568875</c:v>
                </c:pt>
                <c:pt idx="2091">
                  <c:v>8.2246846818218788</c:v>
                </c:pt>
                <c:pt idx="2092">
                  <c:v>8.3707728873059448</c:v>
                </c:pt>
                <c:pt idx="2093">
                  <c:v>8.4165637511754792</c:v>
                </c:pt>
                <c:pt idx="2094">
                  <c:v>8.3131798210808938</c:v>
                </c:pt>
                <c:pt idx="2095">
                  <c:v>8.147456541846628</c:v>
                </c:pt>
                <c:pt idx="2096">
                  <c:v>7.8846825631245023</c:v>
                </c:pt>
                <c:pt idx="2097">
                  <c:v>7.7409458626584815</c:v>
                </c:pt>
                <c:pt idx="2098">
                  <c:v>7.6574458823933007</c:v>
                </c:pt>
                <c:pt idx="2099">
                  <c:v>7.6756993297166174</c:v>
                </c:pt>
                <c:pt idx="2100">
                  <c:v>7.671811276051077</c:v>
                </c:pt>
                <c:pt idx="2101">
                  <c:v>7.656822168003603</c:v>
                </c:pt>
                <c:pt idx="2102">
                  <c:v>7.6179559331699798</c:v>
                </c:pt>
                <c:pt idx="2103">
                  <c:v>7.5918213717875895</c:v>
                </c:pt>
                <c:pt idx="2104">
                  <c:v>7.5464390555269754</c:v>
                </c:pt>
                <c:pt idx="2105">
                  <c:v>7.5170167660398617</c:v>
                </c:pt>
                <c:pt idx="2106">
                  <c:v>7.5392855567323487</c:v>
                </c:pt>
                <c:pt idx="2107">
                  <c:v>7.579267604111867</c:v>
                </c:pt>
                <c:pt idx="2108">
                  <c:v>7.4471646366473587</c:v>
                </c:pt>
                <c:pt idx="2109">
                  <c:v>7.0935325952138539</c:v>
                </c:pt>
                <c:pt idx="2110">
                  <c:v>6.7983440221643914</c:v>
                </c:pt>
                <c:pt idx="2111">
                  <c:v>6.6379699616087668</c:v>
                </c:pt>
                <c:pt idx="2112">
                  <c:v>6.5592325511524869</c:v>
                </c:pt>
                <c:pt idx="2113">
                  <c:v>6.4656295091157503</c:v>
                </c:pt>
                <c:pt idx="2114">
                  <c:v>6.5205864130467708</c:v>
                </c:pt>
                <c:pt idx="2115">
                  <c:v>6.5810522211281777</c:v>
                </c:pt>
                <c:pt idx="2116">
                  <c:v>6.7080911046619622</c:v>
                </c:pt>
                <c:pt idx="2117">
                  <c:v>6.7519342450197684</c:v>
                </c:pt>
                <c:pt idx="2118">
                  <c:v>6.7238906756841841</c:v>
                </c:pt>
                <c:pt idx="2119">
                  <c:v>6.673615773370928</c:v>
                </c:pt>
                <c:pt idx="2120">
                  <c:v>6.5817483544090409</c:v>
                </c:pt>
                <c:pt idx="2121">
                  <c:v>6.461390202752586</c:v>
                </c:pt>
                <c:pt idx="2122">
                  <c:v>6.4079958816836671</c:v>
                </c:pt>
                <c:pt idx="2123">
                  <c:v>6.3815303192365187</c:v>
                </c:pt>
                <c:pt idx="2124">
                  <c:v>6.5228553998790293</c:v>
                </c:pt>
                <c:pt idx="2125">
                  <c:v>6.7175372291146536</c:v>
                </c:pt>
                <c:pt idx="2126">
                  <c:v>6.9028347870688105</c:v>
                </c:pt>
                <c:pt idx="2127">
                  <c:v>7.0557007639640439</c:v>
                </c:pt>
                <c:pt idx="2128">
                  <c:v>7.1735786358636187</c:v>
                </c:pt>
                <c:pt idx="2129">
                  <c:v>7.3079140905305069</c:v>
                </c:pt>
                <c:pt idx="2130">
                  <c:v>7.3777734206296604</c:v>
                </c:pt>
                <c:pt idx="2131">
                  <c:v>7.4878439507627679</c:v>
                </c:pt>
                <c:pt idx="2132">
                  <c:v>7.5984911075845778</c:v>
                </c:pt>
                <c:pt idx="2133">
                  <c:v>7.729887148693698</c:v>
                </c:pt>
                <c:pt idx="2134">
                  <c:v>7.7556408664384238</c:v>
                </c:pt>
                <c:pt idx="2135">
                  <c:v>7.7297786741932883</c:v>
                </c:pt>
                <c:pt idx="2136">
                  <c:v>7.7395147693390269</c:v>
                </c:pt>
                <c:pt idx="2137">
                  <c:v>7.6905340454515612</c:v>
                </c:pt>
                <c:pt idx="2138">
                  <c:v>7.6156327875240004</c:v>
                </c:pt>
                <c:pt idx="2139">
                  <c:v>7.5933677214390469</c:v>
                </c:pt>
                <c:pt idx="2140">
                  <c:v>7.6611605617178711</c:v>
                </c:pt>
                <c:pt idx="2141">
                  <c:v>7.7678526458580022</c:v>
                </c:pt>
                <c:pt idx="2142">
                  <c:v>7.8746151977544878</c:v>
                </c:pt>
                <c:pt idx="2143">
                  <c:v>7.956425666600869</c:v>
                </c:pt>
                <c:pt idx="2144">
                  <c:v>8.0288081944121004</c:v>
                </c:pt>
                <c:pt idx="2145">
                  <c:v>8.0289329538133245</c:v>
                </c:pt>
                <c:pt idx="2146">
                  <c:v>7.9926603388259156</c:v>
                </c:pt>
                <c:pt idx="2147">
                  <c:v>8.0294589737973379</c:v>
                </c:pt>
                <c:pt idx="2148">
                  <c:v>8.0661558314115034</c:v>
                </c:pt>
                <c:pt idx="2149">
                  <c:v>8.0829219690751692</c:v>
                </c:pt>
                <c:pt idx="2150">
                  <c:v>8.1367945990030943</c:v>
                </c:pt>
                <c:pt idx="2151">
                  <c:v>8.1049068574068865</c:v>
                </c:pt>
                <c:pt idx="2152">
                  <c:v>8.0083106378386422</c:v>
                </c:pt>
                <c:pt idx="2153">
                  <c:v>7.873620929132386</c:v>
                </c:pt>
                <c:pt idx="2154">
                  <c:v>7.9102375966057776</c:v>
                </c:pt>
                <c:pt idx="2155">
                  <c:v>8.0312056066049582</c:v>
                </c:pt>
                <c:pt idx="2156">
                  <c:v>8.0377560608160792</c:v>
                </c:pt>
                <c:pt idx="2157">
                  <c:v>7.8822618117454262</c:v>
                </c:pt>
                <c:pt idx="2158">
                  <c:v>7.7027333515611414</c:v>
                </c:pt>
                <c:pt idx="2159">
                  <c:v>7.475917304327476</c:v>
                </c:pt>
                <c:pt idx="2160">
                  <c:v>7.2777947738888749</c:v>
                </c:pt>
                <c:pt idx="2161">
                  <c:v>7.204058326924379</c:v>
                </c:pt>
                <c:pt idx="2162">
                  <c:v>7.2022464649855529</c:v>
                </c:pt>
                <c:pt idx="2163">
                  <c:v>7.311118914022015</c:v>
                </c:pt>
                <c:pt idx="2164">
                  <c:v>7.3501392881793315</c:v>
                </c:pt>
                <c:pt idx="2165">
                  <c:v>7.3087621650838308</c:v>
                </c:pt>
                <c:pt idx="2166">
                  <c:v>7.3267526502672471</c:v>
                </c:pt>
                <c:pt idx="2167">
                  <c:v>7.3270593945011804</c:v>
                </c:pt>
                <c:pt idx="2168">
                  <c:v>7.3687118034234489</c:v>
                </c:pt>
                <c:pt idx="2169">
                  <c:v>7.4223761296890052</c:v>
                </c:pt>
                <c:pt idx="2170">
                  <c:v>7.4606608511235599</c:v>
                </c:pt>
                <c:pt idx="2171">
                  <c:v>7.5205667383452548</c:v>
                </c:pt>
                <c:pt idx="2172">
                  <c:v>7.4756569017647738</c:v>
                </c:pt>
                <c:pt idx="2173">
                  <c:v>7.4680775758319582</c:v>
                </c:pt>
                <c:pt idx="2174">
                  <c:v>7.5120000724586244</c:v>
                </c:pt>
                <c:pt idx="2175">
                  <c:v>7.645657867824629</c:v>
                </c:pt>
                <c:pt idx="2176">
                  <c:v>7.8971516680299318</c:v>
                </c:pt>
                <c:pt idx="2177">
                  <c:v>8.1887728833295679</c:v>
                </c:pt>
                <c:pt idx="2178">
                  <c:v>8.4633169457733803</c:v>
                </c:pt>
                <c:pt idx="2179">
                  <c:v>8.6212878075801473</c:v>
                </c:pt>
                <c:pt idx="2180">
                  <c:v>8.6487895837457547</c:v>
                </c:pt>
                <c:pt idx="2181">
                  <c:v>8.7295297614394229</c:v>
                </c:pt>
                <c:pt idx="2182">
                  <c:v>8.7900013877139092</c:v>
                </c:pt>
                <c:pt idx="2183">
                  <c:v>8.7771586828505548</c:v>
                </c:pt>
                <c:pt idx="2184">
                  <c:v>8.8121381068336522</c:v>
                </c:pt>
                <c:pt idx="2185">
                  <c:v>8.8553870861907367</c:v>
                </c:pt>
                <c:pt idx="2186">
                  <c:v>8.8997666648258669</c:v>
                </c:pt>
                <c:pt idx="2187">
                  <c:v>8.9439825816114933</c:v>
                </c:pt>
                <c:pt idx="2188">
                  <c:v>8.8893258814246607</c:v>
                </c:pt>
                <c:pt idx="2189">
                  <c:v>8.7035738581231712</c:v>
                </c:pt>
                <c:pt idx="2190">
                  <c:v>8.5724343845319861</c:v>
                </c:pt>
                <c:pt idx="2191">
                  <c:v>8.4493012628753377</c:v>
                </c:pt>
                <c:pt idx="2192">
                  <c:v>8.3110608487230611</c:v>
                </c:pt>
                <c:pt idx="2193">
                  <c:v>8.307987959210573</c:v>
                </c:pt>
                <c:pt idx="2194">
                  <c:v>8.3962167691896941</c:v>
                </c:pt>
                <c:pt idx="2195">
                  <c:v>8.4377915047413161</c:v>
                </c:pt>
                <c:pt idx="2196">
                  <c:v>8.4349073193374409</c:v>
                </c:pt>
                <c:pt idx="2197">
                  <c:v>8.3757610120125747</c:v>
                </c:pt>
                <c:pt idx="2198">
                  <c:v>8.3432545165480665</c:v>
                </c:pt>
                <c:pt idx="2199">
                  <c:v>8.3315057283307699</c:v>
                </c:pt>
                <c:pt idx="2200">
                  <c:v>8.432765109376902</c:v>
                </c:pt>
                <c:pt idx="2201">
                  <c:v>8.5614189391603741</c:v>
                </c:pt>
                <c:pt idx="2202">
                  <c:v>8.6635510729263405</c:v>
                </c:pt>
                <c:pt idx="2203">
                  <c:v>8.767672586107782</c:v>
                </c:pt>
                <c:pt idx="2204">
                  <c:v>8.7027232202279876</c:v>
                </c:pt>
                <c:pt idx="2205">
                  <c:v>8.6886240332518287</c:v>
                </c:pt>
                <c:pt idx="2206">
                  <c:v>8.6389181001216837</c:v>
                </c:pt>
                <c:pt idx="2207">
                  <c:v>8.5016204718962918</c:v>
                </c:pt>
                <c:pt idx="2208">
                  <c:v>8.3068806770025017</c:v>
                </c:pt>
                <c:pt idx="2209">
                  <c:v>8.112856621025184</c:v>
                </c:pt>
                <c:pt idx="2210">
                  <c:v>7.9627799231001246</c:v>
                </c:pt>
                <c:pt idx="2211">
                  <c:v>7.8184950343740249</c:v>
                </c:pt>
                <c:pt idx="2212">
                  <c:v>7.8570249208289669</c:v>
                </c:pt>
                <c:pt idx="2213">
                  <c:v>7.9586266200181246</c:v>
                </c:pt>
                <c:pt idx="2214">
                  <c:v>7.9920777662438738</c:v>
                </c:pt>
                <c:pt idx="2215">
                  <c:v>8.0788546699274733</c:v>
                </c:pt>
                <c:pt idx="2216">
                  <c:v>8.2301116181506391</c:v>
                </c:pt>
                <c:pt idx="2217">
                  <c:v>8.4413480729685304</c:v>
                </c:pt>
                <c:pt idx="2218">
                  <c:v>8.6103978932689298</c:v>
                </c:pt>
                <c:pt idx="2219">
                  <c:v>8.6770774335622658</c:v>
                </c:pt>
                <c:pt idx="2220">
                  <c:v>8.6938519832535661</c:v>
                </c:pt>
                <c:pt idx="2221">
                  <c:v>8.5603092896090729</c:v>
                </c:pt>
                <c:pt idx="2222">
                  <c:v>8.5154633892540481</c:v>
                </c:pt>
                <c:pt idx="2223">
                  <c:v>8.3968270142347485</c:v>
                </c:pt>
                <c:pt idx="2224">
                  <c:v>8.2914927934509741</c:v>
                </c:pt>
                <c:pt idx="2225">
                  <c:v>8.2483096266253018</c:v>
                </c:pt>
                <c:pt idx="2226">
                  <c:v>8.2629834962057114</c:v>
                </c:pt>
                <c:pt idx="2227">
                  <c:v>8.2618745980764317</c:v>
                </c:pt>
                <c:pt idx="2228">
                  <c:v>8.2505602842850934</c:v>
                </c:pt>
                <c:pt idx="2229">
                  <c:v>8.1937628101240492</c:v>
                </c:pt>
                <c:pt idx="2230">
                  <c:v>8.1370166133233734</c:v>
                </c:pt>
                <c:pt idx="2231">
                  <c:v>8.0982862976373919</c:v>
                </c:pt>
                <c:pt idx="2232">
                  <c:v>8.1481620663071475</c:v>
                </c:pt>
                <c:pt idx="2233">
                  <c:v>8.2358799058502097</c:v>
                </c:pt>
                <c:pt idx="2234">
                  <c:v>8.4582168917942067</c:v>
                </c:pt>
                <c:pt idx="2235">
                  <c:v>8.5932433842002407</c:v>
                </c:pt>
                <c:pt idx="2236">
                  <c:v>8.5711198657008563</c:v>
                </c:pt>
                <c:pt idx="2237">
                  <c:v>8.4759247888499356</c:v>
                </c:pt>
                <c:pt idx="2238">
                  <c:v>8.4322027105647326</c:v>
                </c:pt>
                <c:pt idx="2239">
                  <c:v>8.3772565437186763</c:v>
                </c:pt>
                <c:pt idx="2240">
                  <c:v>8.3734444731030919</c:v>
                </c:pt>
                <c:pt idx="2241">
                  <c:v>8.2403985791364729</c:v>
                </c:pt>
                <c:pt idx="2242">
                  <c:v>8.0979559273786421</c:v>
                </c:pt>
                <c:pt idx="2243">
                  <c:v>8.0931738214901578</c:v>
                </c:pt>
                <c:pt idx="2244">
                  <c:v>8.1337986326857656</c:v>
                </c:pt>
                <c:pt idx="2245">
                  <c:v>8.1965784542373363</c:v>
                </c:pt>
                <c:pt idx="2246">
                  <c:v>8.2294366704742377</c:v>
                </c:pt>
                <c:pt idx="2247">
                  <c:v>8.2813060858211234</c:v>
                </c:pt>
                <c:pt idx="2248">
                  <c:v>8.3353880832620426</c:v>
                </c:pt>
                <c:pt idx="2249">
                  <c:v>8.3275017779227127</c:v>
                </c:pt>
                <c:pt idx="2250">
                  <c:v>8.3625434190286256</c:v>
                </c:pt>
                <c:pt idx="2251">
                  <c:v>8.3809054707661161</c:v>
                </c:pt>
                <c:pt idx="2252">
                  <c:v>8.5078929392218416</c:v>
                </c:pt>
                <c:pt idx="2253">
                  <c:v>8.6923120370044966</c:v>
                </c:pt>
                <c:pt idx="2254">
                  <c:v>8.8809093380763926</c:v>
                </c:pt>
                <c:pt idx="2255">
                  <c:v>9.0209573135713814</c:v>
                </c:pt>
                <c:pt idx="2256">
                  <c:v>9.0462742872315385</c:v>
                </c:pt>
                <c:pt idx="2257">
                  <c:v>9.0221973721868896</c:v>
                </c:pt>
                <c:pt idx="2258">
                  <c:v>9.0269033474444687</c:v>
                </c:pt>
                <c:pt idx="2259">
                  <c:v>9.0311087431090886</c:v>
                </c:pt>
                <c:pt idx="2260">
                  <c:v>9.179180164425075</c:v>
                </c:pt>
                <c:pt idx="2261">
                  <c:v>9.2673781818950509</c:v>
                </c:pt>
                <c:pt idx="2262">
                  <c:v>9.3046712871375092</c:v>
                </c:pt>
                <c:pt idx="2263">
                  <c:v>9.3762304580607534</c:v>
                </c:pt>
                <c:pt idx="2264">
                  <c:v>9.3761627131761429</c:v>
                </c:pt>
                <c:pt idx="2265">
                  <c:v>9.3707187427467904</c:v>
                </c:pt>
                <c:pt idx="2266">
                  <c:v>9.2878955115224375</c:v>
                </c:pt>
                <c:pt idx="2267">
                  <c:v>9.2992597448377019</c:v>
                </c:pt>
                <c:pt idx="2268">
                  <c:v>9.2900894230585731</c:v>
                </c:pt>
                <c:pt idx="2269">
                  <c:v>9.2173142852682606</c:v>
                </c:pt>
                <c:pt idx="2270">
                  <c:v>9.1018643942581523</c:v>
                </c:pt>
                <c:pt idx="2271">
                  <c:v>8.9613397413942231</c:v>
                </c:pt>
                <c:pt idx="2272">
                  <c:v>8.7234268056284137</c:v>
                </c:pt>
                <c:pt idx="2273">
                  <c:v>8.4333576435289999</c:v>
                </c:pt>
                <c:pt idx="2274">
                  <c:v>8.0910514778322931</c:v>
                </c:pt>
                <c:pt idx="2275">
                  <c:v>7.7682962069874408</c:v>
                </c:pt>
                <c:pt idx="2276">
                  <c:v>7.689267301288516</c:v>
                </c:pt>
                <c:pt idx="2277">
                  <c:v>7.5787326076616033</c:v>
                </c:pt>
                <c:pt idx="2278">
                  <c:v>7.538152991078122</c:v>
                </c:pt>
                <c:pt idx="2279">
                  <c:v>7.5741706632027288</c:v>
                </c:pt>
                <c:pt idx="2280">
                  <c:v>7.7193594564949022</c:v>
                </c:pt>
                <c:pt idx="2281">
                  <c:v>7.7955944890013953</c:v>
                </c:pt>
                <c:pt idx="2282">
                  <c:v>7.9468244924835423</c:v>
                </c:pt>
                <c:pt idx="2283">
                  <c:v>8.1398735143152852</c:v>
                </c:pt>
                <c:pt idx="2284">
                  <c:v>8.2838575019179768</c:v>
                </c:pt>
                <c:pt idx="2285">
                  <c:v>8.3823157165885114</c:v>
                </c:pt>
                <c:pt idx="2286">
                  <c:v>8.4060373700877715</c:v>
                </c:pt>
                <c:pt idx="2287">
                  <c:v>8.2514274676843087</c:v>
                </c:pt>
                <c:pt idx="2288">
                  <c:v>8.1582057182322014</c:v>
                </c:pt>
                <c:pt idx="2289">
                  <c:v>8.1467638610333317</c:v>
                </c:pt>
                <c:pt idx="2290">
                  <c:v>8.2113908974072398</c:v>
                </c:pt>
                <c:pt idx="2291">
                  <c:v>8.1991976884451088</c:v>
                </c:pt>
                <c:pt idx="2292">
                  <c:v>8.1753801016921681</c:v>
                </c:pt>
                <c:pt idx="2293">
                  <c:v>8.0769608713627559</c:v>
                </c:pt>
                <c:pt idx="2294">
                  <c:v>7.9495332289874394</c:v>
                </c:pt>
                <c:pt idx="2295">
                  <c:v>7.8539769223945886</c:v>
                </c:pt>
                <c:pt idx="2296">
                  <c:v>7.7744014381579465</c:v>
                </c:pt>
                <c:pt idx="2297">
                  <c:v>7.7523468053560283</c:v>
                </c:pt>
                <c:pt idx="2298">
                  <c:v>7.7549077982478858</c:v>
                </c:pt>
                <c:pt idx="2299">
                  <c:v>7.7206557173061938</c:v>
                </c:pt>
                <c:pt idx="2300">
                  <c:v>7.7653010083247986</c:v>
                </c:pt>
                <c:pt idx="2301">
                  <c:v>7.7837922454870494</c:v>
                </c:pt>
                <c:pt idx="2302">
                  <c:v>7.8337778680002303</c:v>
                </c:pt>
                <c:pt idx="2303">
                  <c:v>7.8185672448266592</c:v>
                </c:pt>
                <c:pt idx="2304">
                  <c:v>7.8383763832136282</c:v>
                </c:pt>
                <c:pt idx="2305">
                  <c:v>7.8378416937428543</c:v>
                </c:pt>
                <c:pt idx="2306">
                  <c:v>7.809617598010214</c:v>
                </c:pt>
                <c:pt idx="2307">
                  <c:v>7.769988854747484</c:v>
                </c:pt>
                <c:pt idx="2308">
                  <c:v>7.6879539671985038</c:v>
                </c:pt>
                <c:pt idx="2309">
                  <c:v>7.571956622534656</c:v>
                </c:pt>
                <c:pt idx="2310">
                  <c:v>7.5608818403407039</c:v>
                </c:pt>
                <c:pt idx="2311">
                  <c:v>7.4887693171913128</c:v>
                </c:pt>
                <c:pt idx="2312">
                  <c:v>7.4525973128683978</c:v>
                </c:pt>
                <c:pt idx="2313">
                  <c:v>7.3546310509485222</c:v>
                </c:pt>
                <c:pt idx="2314">
                  <c:v>7.2627391434641586</c:v>
                </c:pt>
                <c:pt idx="2315">
                  <c:v>7.1439704549137399</c:v>
                </c:pt>
                <c:pt idx="2316">
                  <c:v>7.0898493340795534</c:v>
                </c:pt>
                <c:pt idx="2317">
                  <c:v>7.1075569262495701</c:v>
                </c:pt>
                <c:pt idx="2318">
                  <c:v>7.0636011068683118</c:v>
                </c:pt>
                <c:pt idx="2319">
                  <c:v>7.042287067590733</c:v>
                </c:pt>
                <c:pt idx="2320">
                  <c:v>7.1894209409277474</c:v>
                </c:pt>
                <c:pt idx="2321">
                  <c:v>7.463423737768732</c:v>
                </c:pt>
                <c:pt idx="2322">
                  <c:v>7.6781671611562201</c:v>
                </c:pt>
                <c:pt idx="2323">
                  <c:v>7.7927557844615469</c:v>
                </c:pt>
                <c:pt idx="2324">
                  <c:v>7.6959229863249918</c:v>
                </c:pt>
                <c:pt idx="2325">
                  <c:v>7.5718610990077941</c:v>
                </c:pt>
                <c:pt idx="2326">
                  <c:v>7.523210770611505</c:v>
                </c:pt>
                <c:pt idx="2327">
                  <c:v>7.4804280281198663</c:v>
                </c:pt>
                <c:pt idx="2328">
                  <c:v>7.459085982034841</c:v>
                </c:pt>
                <c:pt idx="2329">
                  <c:v>7.4575126360017885</c:v>
                </c:pt>
                <c:pt idx="2330">
                  <c:v>7.3794459901852587</c:v>
                </c:pt>
                <c:pt idx="2331">
                  <c:v>7.2732096371738608</c:v>
                </c:pt>
                <c:pt idx="2332">
                  <c:v>7.2407438568306128</c:v>
                </c:pt>
                <c:pt idx="2333">
                  <c:v>7.2800641105481301</c:v>
                </c:pt>
                <c:pt idx="2334">
                  <c:v>7.3832291968471093</c:v>
                </c:pt>
                <c:pt idx="2335">
                  <c:v>7.5110561802142888</c:v>
                </c:pt>
                <c:pt idx="2336">
                  <c:v>7.6352777356095247</c:v>
                </c:pt>
                <c:pt idx="2337">
                  <c:v>7.7529047713386454</c:v>
                </c:pt>
                <c:pt idx="2338">
                  <c:v>7.8955416979722708</c:v>
                </c:pt>
                <c:pt idx="2339">
                  <c:v>8.0722968143095564</c:v>
                </c:pt>
                <c:pt idx="2340">
                  <c:v>8.1002540870366033</c:v>
                </c:pt>
                <c:pt idx="2341">
                  <c:v>8.0802075406932605</c:v>
                </c:pt>
                <c:pt idx="2342">
                  <c:v>8.0045192061431933</c:v>
                </c:pt>
                <c:pt idx="2343">
                  <c:v>7.918994213975254</c:v>
                </c:pt>
                <c:pt idx="2344">
                  <c:v>7.7927001050552072</c:v>
                </c:pt>
                <c:pt idx="2345">
                  <c:v>7.6850197234452384</c:v>
                </c:pt>
                <c:pt idx="2346">
                  <c:v>7.5718812040529144</c:v>
                </c:pt>
                <c:pt idx="2347">
                  <c:v>7.495246213084358</c:v>
                </c:pt>
                <c:pt idx="2348">
                  <c:v>7.3864226730998146</c:v>
                </c:pt>
                <c:pt idx="2349">
                  <c:v>7.3711051584998311</c:v>
                </c:pt>
                <c:pt idx="2350">
                  <c:v>7.3718320425200687</c:v>
                </c:pt>
                <c:pt idx="2351">
                  <c:v>7.2995168860538948</c:v>
                </c:pt>
                <c:pt idx="2352">
                  <c:v>7.0330148697938775</c:v>
                </c:pt>
                <c:pt idx="2353">
                  <c:v>6.939452804385132</c:v>
                </c:pt>
                <c:pt idx="2354">
                  <c:v>6.9789325728567748</c:v>
                </c:pt>
                <c:pt idx="2355">
                  <c:v>7.0259704027488059</c:v>
                </c:pt>
                <c:pt idx="2356">
                  <c:v>7.072215513760681</c:v>
                </c:pt>
                <c:pt idx="2357">
                  <c:v>7.2394850985039145</c:v>
                </c:pt>
                <c:pt idx="2358">
                  <c:v>7.4588095241412491</c:v>
                </c:pt>
                <c:pt idx="2359">
                  <c:v>7.5448279409514925</c:v>
                </c:pt>
                <c:pt idx="2360">
                  <c:v>7.5940342485950776</c:v>
                </c:pt>
                <c:pt idx="2361">
                  <c:v>7.5686762593859189</c:v>
                </c:pt>
                <c:pt idx="2362">
                  <c:v>7.5571427828683255</c:v>
                </c:pt>
                <c:pt idx="2363">
                  <c:v>7.4613271638928502</c:v>
                </c:pt>
                <c:pt idx="2364">
                  <c:v>7.3660816627935635</c:v>
                </c:pt>
                <c:pt idx="2365">
                  <c:v>7.2318785743734892</c:v>
                </c:pt>
                <c:pt idx="2366">
                  <c:v>7.1587766901913987</c:v>
                </c:pt>
                <c:pt idx="2367">
                  <c:v>7.2013127139975444</c:v>
                </c:pt>
                <c:pt idx="2368">
                  <c:v>7.3032916695077805</c:v>
                </c:pt>
                <c:pt idx="2369">
                  <c:v>7.5109109309482545</c:v>
                </c:pt>
                <c:pt idx="2370">
                  <c:v>7.6603957776079952</c:v>
                </c:pt>
                <c:pt idx="2371">
                  <c:v>7.7176089683220592</c:v>
                </c:pt>
                <c:pt idx="2372">
                  <c:v>7.8551012296406721</c:v>
                </c:pt>
                <c:pt idx="2373">
                  <c:v>7.9621260780647765</c:v>
                </c:pt>
                <c:pt idx="2374">
                  <c:v>7.9652580616505135</c:v>
                </c:pt>
                <c:pt idx="2375">
                  <c:v>7.9305875408536659</c:v>
                </c:pt>
                <c:pt idx="2376">
                  <c:v>8.0276365734409278</c:v>
                </c:pt>
                <c:pt idx="2377">
                  <c:v>8.1695356581471081</c:v>
                </c:pt>
                <c:pt idx="2378">
                  <c:v>8.2637278324924601</c:v>
                </c:pt>
                <c:pt idx="2379">
                  <c:v>8.2956054821546612</c:v>
                </c:pt>
                <c:pt idx="2380">
                  <c:v>8.4003235116339816</c:v>
                </c:pt>
                <c:pt idx="2381">
                  <c:v>8.3181308441585351</c:v>
                </c:pt>
                <c:pt idx="2382">
                  <c:v>8.374699018715221</c:v>
                </c:pt>
                <c:pt idx="2383">
                  <c:v>8.456250732331215</c:v>
                </c:pt>
                <c:pt idx="2384">
                  <c:v>8.5967947667575597</c:v>
                </c:pt>
                <c:pt idx="2385">
                  <c:v>8.744002452541249</c:v>
                </c:pt>
                <c:pt idx="2386">
                  <c:v>8.8172345741307439</c:v>
                </c:pt>
                <c:pt idx="2387">
                  <c:v>8.8109727246789102</c:v>
                </c:pt>
                <c:pt idx="2388">
                  <c:v>8.7476273160678968</c:v>
                </c:pt>
                <c:pt idx="2389">
                  <c:v>8.560973448726438</c:v>
                </c:pt>
                <c:pt idx="2390">
                  <c:v>8.342758770552722</c:v>
                </c:pt>
                <c:pt idx="2391">
                  <c:v>8.2088745308833388</c:v>
                </c:pt>
                <c:pt idx="2392">
                  <c:v>8.1613449663215185</c:v>
                </c:pt>
                <c:pt idx="2393">
                  <c:v>8.0927388521906352</c:v>
                </c:pt>
                <c:pt idx="2394">
                  <c:v>8.0040537733401038</c:v>
                </c:pt>
                <c:pt idx="2395">
                  <c:v>7.8910766164039723</c:v>
                </c:pt>
                <c:pt idx="2396">
                  <c:v>7.7769029764188327</c:v>
                </c:pt>
                <c:pt idx="2397">
                  <c:v>7.6716841502430873</c:v>
                </c:pt>
                <c:pt idx="2398">
                  <c:v>7.5894744818415765</c:v>
                </c:pt>
                <c:pt idx="2399">
                  <c:v>7.463311566769951</c:v>
                </c:pt>
                <c:pt idx="2400">
                  <c:v>7.4340412971991316</c:v>
                </c:pt>
                <c:pt idx="2401">
                  <c:v>7.4778377246443757</c:v>
                </c:pt>
                <c:pt idx="2402">
                  <c:v>7.5569013802390188</c:v>
                </c:pt>
                <c:pt idx="2403">
                  <c:v>7.6542912039694375</c:v>
                </c:pt>
                <c:pt idx="2404">
                  <c:v>7.7841075369026997</c:v>
                </c:pt>
                <c:pt idx="2405">
                  <c:v>7.8166523037049362</c:v>
                </c:pt>
                <c:pt idx="2406">
                  <c:v>7.8685219662746597</c:v>
                </c:pt>
                <c:pt idx="2407">
                  <c:v>7.8814513861662521</c:v>
                </c:pt>
                <c:pt idx="2408">
                  <c:v>7.9121406059227182</c:v>
                </c:pt>
                <c:pt idx="2409">
                  <c:v>7.9957538654439091</c:v>
                </c:pt>
                <c:pt idx="2410">
                  <c:v>7.997450702814997</c:v>
                </c:pt>
                <c:pt idx="2411">
                  <c:v>8.0383910967959835</c:v>
                </c:pt>
                <c:pt idx="2412">
                  <c:v>8.0877069212508914</c:v>
                </c:pt>
                <c:pt idx="2413">
                  <c:v>8.2260445294095366</c:v>
                </c:pt>
                <c:pt idx="2414">
                  <c:v>8.3007871514337417</c:v>
                </c:pt>
                <c:pt idx="2415">
                  <c:v>8.334546731527583</c:v>
                </c:pt>
                <c:pt idx="2416">
                  <c:v>8.3209980812397824</c:v>
                </c:pt>
                <c:pt idx="2417">
                  <c:v>8.2226321455377214</c:v>
                </c:pt>
                <c:pt idx="2418">
                  <c:v>8.1088635205870201</c:v>
                </c:pt>
                <c:pt idx="2419">
                  <c:v>8.0534544528840062</c:v>
                </c:pt>
                <c:pt idx="2420">
                  <c:v>8.0670175882383823</c:v>
                </c:pt>
                <c:pt idx="2421">
                  <c:v>8.0753444715810954</c:v>
                </c:pt>
                <c:pt idx="2422">
                  <c:v>8.1591736589250274</c:v>
                </c:pt>
                <c:pt idx="2423">
                  <c:v>8.2534648665410195</c:v>
                </c:pt>
                <c:pt idx="2424">
                  <c:v>8.3572941259312135</c:v>
                </c:pt>
                <c:pt idx="2425">
                  <c:v>8.4941190832563986</c:v>
                </c:pt>
                <c:pt idx="2426">
                  <c:v>8.5262180441010464</c:v>
                </c:pt>
                <c:pt idx="2427">
                  <c:v>8.3689191433800136</c:v>
                </c:pt>
                <c:pt idx="2428">
                  <c:v>8.2149845123881882</c:v>
                </c:pt>
                <c:pt idx="2429">
                  <c:v>8.0893971681654797</c:v>
                </c:pt>
                <c:pt idx="2430">
                  <c:v>8.0413835235342503</c:v>
                </c:pt>
                <c:pt idx="2431">
                  <c:v>7.9159871274821798</c:v>
                </c:pt>
                <c:pt idx="2432">
                  <c:v>7.7827534432519743</c:v>
                </c:pt>
                <c:pt idx="2433">
                  <c:v>7.6846617425675561</c:v>
                </c:pt>
                <c:pt idx="2434">
                  <c:v>7.6716039097422266</c:v>
                </c:pt>
                <c:pt idx="2435">
                  <c:v>7.669095869385667</c:v>
                </c:pt>
                <c:pt idx="2436">
                  <c:v>7.8112287273276628</c:v>
                </c:pt>
                <c:pt idx="2437">
                  <c:v>7.9533586015417308</c:v>
                </c:pt>
                <c:pt idx="2438">
                  <c:v>8.0043923956354188</c:v>
                </c:pt>
                <c:pt idx="2439">
                  <c:v>8.064600652475983</c:v>
                </c:pt>
                <c:pt idx="2440">
                  <c:v>8.2210763345324072</c:v>
                </c:pt>
                <c:pt idx="2441">
                  <c:v>8.3640045930366913</c:v>
                </c:pt>
                <c:pt idx="2442">
                  <c:v>8.4455139747138119</c:v>
                </c:pt>
                <c:pt idx="2443">
                  <c:v>8.369442547992719</c:v>
                </c:pt>
                <c:pt idx="2444">
                  <c:v>8.3223617463639741</c:v>
                </c:pt>
                <c:pt idx="2445">
                  <c:v>8.2153095731242161</c:v>
                </c:pt>
                <c:pt idx="2446">
                  <c:v>8.1991860334734774</c:v>
                </c:pt>
                <c:pt idx="2447">
                  <c:v>8.1553385854728369</c:v>
                </c:pt>
                <c:pt idx="2448">
                  <c:v>8.0918459948062829</c:v>
                </c:pt>
                <c:pt idx="2449">
                  <c:v>8.0751772705176261</c:v>
                </c:pt>
                <c:pt idx="2450">
                  <c:v>8.0103596505856736</c:v>
                </c:pt>
                <c:pt idx="2451">
                  <c:v>7.8339873739373607</c:v>
                </c:pt>
                <c:pt idx="2452">
                  <c:v>7.7081458890625898</c:v>
                </c:pt>
                <c:pt idx="2453">
                  <c:v>7.5401543808887599</c:v>
                </c:pt>
                <c:pt idx="2454">
                  <c:v>7.4647537406039373</c:v>
                </c:pt>
                <c:pt idx="2455">
                  <c:v>7.4212878706561431</c:v>
                </c:pt>
                <c:pt idx="2456">
                  <c:v>7.3963254825723777</c:v>
                </c:pt>
                <c:pt idx="2457">
                  <c:v>7.4549020315411791</c:v>
                </c:pt>
                <c:pt idx="2458">
                  <c:v>7.48246855054356</c:v>
                </c:pt>
                <c:pt idx="2459">
                  <c:v>7.5330471934569765</c:v>
                </c:pt>
                <c:pt idx="2460">
                  <c:v>7.670372527136597</c:v>
                </c:pt>
                <c:pt idx="2461">
                  <c:v>7.8796758205278028</c:v>
                </c:pt>
                <c:pt idx="2462">
                  <c:v>8.0712416745231241</c:v>
                </c:pt>
                <c:pt idx="2463">
                  <c:v>8.1408104802286019</c:v>
                </c:pt>
                <c:pt idx="2464">
                  <c:v>8.1433257067659586</c:v>
                </c:pt>
                <c:pt idx="2465">
                  <c:v>8.2744528482200312</c:v>
                </c:pt>
                <c:pt idx="2466">
                  <c:v>8.5017338956474529</c:v>
                </c:pt>
                <c:pt idx="2467">
                  <c:v>8.5116924885912457</c:v>
                </c:pt>
                <c:pt idx="2468">
                  <c:v>8.5795531484632299</c:v>
                </c:pt>
                <c:pt idx="2469">
                  <c:v>8.591445448642137</c:v>
                </c:pt>
                <c:pt idx="2470">
                  <c:v>8.5222087535247439</c:v>
                </c:pt>
                <c:pt idx="2471">
                  <c:v>8.4457341199472857</c:v>
                </c:pt>
                <c:pt idx="2472">
                  <c:v>8.3424704371306007</c:v>
                </c:pt>
                <c:pt idx="2473">
                  <c:v>8.3379128637208577</c:v>
                </c:pt>
                <c:pt idx="2474">
                  <c:v>8.3414465557719897</c:v>
                </c:pt>
                <c:pt idx="2475">
                  <c:v>8.1803579288375303</c:v>
                </c:pt>
                <c:pt idx="2476">
                  <c:v>8.080450616141329</c:v>
                </c:pt>
                <c:pt idx="2477">
                  <c:v>8.0627842250734947</c:v>
                </c:pt>
                <c:pt idx="2478">
                  <c:v>8.130629736135278</c:v>
                </c:pt>
                <c:pt idx="2479">
                  <c:v>8.0866635978730788</c:v>
                </c:pt>
                <c:pt idx="2480">
                  <c:v>7.9672994665932668</c:v>
                </c:pt>
                <c:pt idx="2481">
                  <c:v>7.7912327657044571</c:v>
                </c:pt>
                <c:pt idx="2482">
                  <c:v>7.6262116381235314</c:v>
                </c:pt>
                <c:pt idx="2483">
                  <c:v>7.5221397123373075</c:v>
                </c:pt>
                <c:pt idx="2484">
                  <c:v>7.3519555859211287</c:v>
                </c:pt>
                <c:pt idx="2485">
                  <c:v>7.1915322873335548</c:v>
                </c:pt>
                <c:pt idx="2486">
                  <c:v>6.9121933835109655</c:v>
                </c:pt>
                <c:pt idx="2487">
                  <c:v>6.587952404371519</c:v>
                </c:pt>
                <c:pt idx="2488">
                  <c:v>6.3260896558595583</c:v>
                </c:pt>
                <c:pt idx="2489">
                  <c:v>6.0952103248608953</c:v>
                </c:pt>
                <c:pt idx="2490">
                  <c:v>5.9773170830653743</c:v>
                </c:pt>
                <c:pt idx="2491">
                  <c:v>5.9611594194865516</c:v>
                </c:pt>
                <c:pt idx="2492">
                  <c:v>5.9091304836386316</c:v>
                </c:pt>
                <c:pt idx="2493">
                  <c:v>5.851831943862158</c:v>
                </c:pt>
                <c:pt idx="2494">
                  <c:v>5.74020797294689</c:v>
                </c:pt>
                <c:pt idx="2495">
                  <c:v>5.7799295078133719</c:v>
                </c:pt>
                <c:pt idx="2496">
                  <c:v>5.8541141870679851</c:v>
                </c:pt>
                <c:pt idx="2497">
                  <c:v>5.8910919958009451</c:v>
                </c:pt>
                <c:pt idx="2498">
                  <c:v>5.9334060097801435</c:v>
                </c:pt>
                <c:pt idx="2499">
                  <c:v>5.9093865936911181</c:v>
                </c:pt>
                <c:pt idx="2500">
                  <c:v>5.842548443435275</c:v>
                </c:pt>
                <c:pt idx="2501">
                  <c:v>5.6988974986101786</c:v>
                </c:pt>
                <c:pt idx="2502">
                  <c:v>5.7296542098111853</c:v>
                </c:pt>
                <c:pt idx="2503">
                  <c:v>5.8345457692464135</c:v>
                </c:pt>
                <c:pt idx="2504">
                  <c:v>6.0172030493225073</c:v>
                </c:pt>
                <c:pt idx="2505">
                  <c:v>6.2517595817371276</c:v>
                </c:pt>
                <c:pt idx="2506">
                  <c:v>6.3438820827657487</c:v>
                </c:pt>
                <c:pt idx="2507">
                  <c:v>6.400203783781655</c:v>
                </c:pt>
                <c:pt idx="2508">
                  <c:v>6.3242035088325723</c:v>
                </c:pt>
                <c:pt idx="2509">
                  <c:v>6.4225444756675643</c:v>
                </c:pt>
                <c:pt idx="2510">
                  <c:v>6.5728117810474096</c:v>
                </c:pt>
                <c:pt idx="2511">
                  <c:v>6.6458779427214285</c:v>
                </c:pt>
                <c:pt idx="2512">
                  <c:v>6.6674136154143762</c:v>
                </c:pt>
                <c:pt idx="2513">
                  <c:v>6.6256154401380734</c:v>
                </c:pt>
                <c:pt idx="2514">
                  <c:v>6.6209697057659795</c:v>
                </c:pt>
                <c:pt idx="2515">
                  <c:v>6.7057085291534921</c:v>
                </c:pt>
                <c:pt idx="2516">
                  <c:v>6.8098017653468439</c:v>
                </c:pt>
                <c:pt idx="2517">
                  <c:v>6.9002932158770571</c:v>
                </c:pt>
                <c:pt idx="2518">
                  <c:v>6.926037019760499</c:v>
                </c:pt>
                <c:pt idx="2519">
                  <c:v>6.9134495970223488</c:v>
                </c:pt>
                <c:pt idx="2520">
                  <c:v>6.9193134079520515</c:v>
                </c:pt>
                <c:pt idx="2521">
                  <c:v>6.9706408665283215</c:v>
                </c:pt>
                <c:pt idx="2522">
                  <c:v>7.0743894985199036</c:v>
                </c:pt>
                <c:pt idx="2523">
                  <c:v>7.289864797498641</c:v>
                </c:pt>
                <c:pt idx="2524">
                  <c:v>7.5842411783639667</c:v>
                </c:pt>
                <c:pt idx="2525">
                  <c:v>7.7463699533190766</c:v>
                </c:pt>
                <c:pt idx="2526">
                  <c:v>7.8830838037698232</c:v>
                </c:pt>
                <c:pt idx="2527">
                  <c:v>8.0276101059796261</c:v>
                </c:pt>
                <c:pt idx="2528">
                  <c:v>8.0900410197077637</c:v>
                </c:pt>
                <c:pt idx="2529">
                  <c:v>7.9643660020455114</c:v>
                </c:pt>
                <c:pt idx="2530">
                  <c:v>7.8367329826995862</c:v>
                </c:pt>
                <c:pt idx="2531">
                  <c:v>7.6842446588132951</c:v>
                </c:pt>
                <c:pt idx="2532">
                  <c:v>7.5556939823036906</c:v>
                </c:pt>
                <c:pt idx="2533">
                  <c:v>7.4336073431312544</c:v>
                </c:pt>
                <c:pt idx="2534">
                  <c:v>7.3176129226490252</c:v>
                </c:pt>
                <c:pt idx="2535">
                  <c:v>7.1899429289368317</c:v>
                </c:pt>
                <c:pt idx="2536">
                  <c:v>7.167999484042932</c:v>
                </c:pt>
                <c:pt idx="2537">
                  <c:v>7.1791808690115824</c:v>
                </c:pt>
                <c:pt idx="2538">
                  <c:v>7.163653949850775</c:v>
                </c:pt>
                <c:pt idx="2539">
                  <c:v>7.2252683578834089</c:v>
                </c:pt>
                <c:pt idx="2540">
                  <c:v>7.1691108404310793</c:v>
                </c:pt>
                <c:pt idx="2541">
                  <c:v>7.0620011754475298</c:v>
                </c:pt>
                <c:pt idx="2542">
                  <c:v>6.8835748511329964</c:v>
                </c:pt>
                <c:pt idx="2543">
                  <c:v>6.7757169620747906</c:v>
                </c:pt>
                <c:pt idx="2544">
                  <c:v>6.7381632136536247</c:v>
                </c:pt>
                <c:pt idx="2545">
                  <c:v>6.6806810580922997</c:v>
                </c:pt>
                <c:pt idx="2546">
                  <c:v>6.60804660663202</c:v>
                </c:pt>
                <c:pt idx="2547">
                  <c:v>6.4931333662031427</c:v>
                </c:pt>
                <c:pt idx="2548">
                  <c:v>6.4310967960374468</c:v>
                </c:pt>
                <c:pt idx="2549">
                  <c:v>6.2758075225120225</c:v>
                </c:pt>
                <c:pt idx="2550">
                  <c:v>6.081689851504728</c:v>
                </c:pt>
                <c:pt idx="2551">
                  <c:v>5.9712276290233435</c:v>
                </c:pt>
                <c:pt idx="2552">
                  <c:v>5.9443351845875734</c:v>
                </c:pt>
                <c:pt idx="2553">
                  <c:v>6.0115091105656617</c:v>
                </c:pt>
                <c:pt idx="2554">
                  <c:v>6.1492161893095094</c:v>
                </c:pt>
                <c:pt idx="2555">
                  <c:v>6.2077687849426013</c:v>
                </c:pt>
                <c:pt idx="2556">
                  <c:v>6.0794924125536909</c:v>
                </c:pt>
                <c:pt idx="2557">
                  <c:v>5.8987126291669041</c:v>
                </c:pt>
                <c:pt idx="2558">
                  <c:v>5.720612313545371</c:v>
                </c:pt>
                <c:pt idx="2559">
                  <c:v>5.6288488331154234</c:v>
                </c:pt>
                <c:pt idx="2560">
                  <c:v>5.5578956277351752</c:v>
                </c:pt>
                <c:pt idx="2561">
                  <c:v>5.5316523809627576</c:v>
                </c:pt>
                <c:pt idx="2562">
                  <c:v>5.5506751610922702</c:v>
                </c:pt>
                <c:pt idx="2563">
                  <c:v>5.7010314183877346</c:v>
                </c:pt>
                <c:pt idx="2564">
                  <c:v>5.9154464987473006</c:v>
                </c:pt>
                <c:pt idx="2565">
                  <c:v>6.0509991608902034</c:v>
                </c:pt>
                <c:pt idx="2566">
                  <c:v>6.0746112058137598</c:v>
                </c:pt>
                <c:pt idx="2567">
                  <c:v>6.0850404454060731</c:v>
                </c:pt>
                <c:pt idx="2568">
                  <c:v>6.0224180932872011</c:v>
                </c:pt>
                <c:pt idx="2569">
                  <c:v>5.8844557493687848</c:v>
                </c:pt>
                <c:pt idx="2570">
                  <c:v>5.7877367632706793</c:v>
                </c:pt>
                <c:pt idx="2571">
                  <c:v>5.7272090183926583</c:v>
                </c:pt>
                <c:pt idx="2572">
                  <c:v>5.7932928862154123</c:v>
                </c:pt>
                <c:pt idx="2573">
                  <c:v>5.7923223231905716</c:v>
                </c:pt>
                <c:pt idx="2574">
                  <c:v>5.7613183500700593</c:v>
                </c:pt>
                <c:pt idx="2575">
                  <c:v>5.7643060821032019</c:v>
                </c:pt>
                <c:pt idx="2576">
                  <c:v>5.6287319252431463</c:v>
                </c:pt>
                <c:pt idx="2577">
                  <c:v>5.5625976374472073</c:v>
                </c:pt>
                <c:pt idx="2578">
                  <c:v>5.5688558931578456</c:v>
                </c:pt>
                <c:pt idx="2579">
                  <c:v>5.5965606578016827</c:v>
                </c:pt>
                <c:pt idx="2580">
                  <c:v>5.7192342717073155</c:v>
                </c:pt>
                <c:pt idx="2581">
                  <c:v>5.8554121793388152</c:v>
                </c:pt>
                <c:pt idx="2582">
                  <c:v>5.982735121033909</c:v>
                </c:pt>
                <c:pt idx="2583">
                  <c:v>6.1139517989966849</c:v>
                </c:pt>
                <c:pt idx="2584">
                  <c:v>6.213520900197854</c:v>
                </c:pt>
                <c:pt idx="2585">
                  <c:v>6.3197390639120457</c:v>
                </c:pt>
                <c:pt idx="2586">
                  <c:v>6.3849698291829196</c:v>
                </c:pt>
                <c:pt idx="2587">
                  <c:v>6.4653895955279275</c:v>
                </c:pt>
                <c:pt idx="2588">
                  <c:v>6.5399635890317125</c:v>
                </c:pt>
                <c:pt idx="2589">
                  <c:v>6.6187191867058255</c:v>
                </c:pt>
                <c:pt idx="2590">
                  <c:v>6.7210046520461013</c:v>
                </c:pt>
                <c:pt idx="2591">
                  <c:v>6.8165559398915248</c:v>
                </c:pt>
                <c:pt idx="2592">
                  <c:v>6.8855650224385263</c:v>
                </c:pt>
                <c:pt idx="2593">
                  <c:v>6.8926478096064265</c:v>
                </c:pt>
                <c:pt idx="2594">
                  <c:v>6.8741732496817312</c:v>
                </c:pt>
                <c:pt idx="2595">
                  <c:v>6.7882925000919885</c:v>
                </c:pt>
                <c:pt idx="2596">
                  <c:v>6.660423414377342</c:v>
                </c:pt>
                <c:pt idx="2597">
                  <c:v>6.486215554300248</c:v>
                </c:pt>
                <c:pt idx="2598">
                  <c:v>6.2555215147933305</c:v>
                </c:pt>
                <c:pt idx="2599">
                  <c:v>6.0428758187657303</c:v>
                </c:pt>
                <c:pt idx="2600">
                  <c:v>5.7895975692462205</c:v>
                </c:pt>
                <c:pt idx="2601">
                  <c:v>5.6470704703797461</c:v>
                </c:pt>
                <c:pt idx="2602">
                  <c:v>5.646381867765963</c:v>
                </c:pt>
                <c:pt idx="2603">
                  <c:v>5.6717977754287929</c:v>
                </c:pt>
                <c:pt idx="2604">
                  <c:v>5.5952735138541065</c:v>
                </c:pt>
                <c:pt idx="2605">
                  <c:v>5.5056619961165199</c:v>
                </c:pt>
                <c:pt idx="2606">
                  <c:v>5.3321134096183913</c:v>
                </c:pt>
                <c:pt idx="2607">
                  <c:v>5.2652618155550206</c:v>
                </c:pt>
                <c:pt idx="2608">
                  <c:v>5.2597500048748183</c:v>
                </c:pt>
                <c:pt idx="2609">
                  <c:v>5.2525004612555666</c:v>
                </c:pt>
                <c:pt idx="2610">
                  <c:v>5.2995530939589388</c:v>
                </c:pt>
                <c:pt idx="2611">
                  <c:v>5.299624108191904</c:v>
                </c:pt>
                <c:pt idx="2612">
                  <c:v>5.2435488325568222</c:v>
                </c:pt>
                <c:pt idx="2613">
                  <c:v>5.256404723181749</c:v>
                </c:pt>
                <c:pt idx="2614">
                  <c:v>5.3387201463804459</c:v>
                </c:pt>
                <c:pt idx="2615">
                  <c:v>5.4648147733169301</c:v>
                </c:pt>
                <c:pt idx="2616">
                  <c:v>5.625612604969505</c:v>
                </c:pt>
                <c:pt idx="2617">
                  <c:v>5.8384202551858166</c:v>
                </c:pt>
                <c:pt idx="2618">
                  <c:v>6.0711980198337008</c:v>
                </c:pt>
                <c:pt idx="2619">
                  <c:v>6.237105268348266</c:v>
                </c:pt>
                <c:pt idx="2620">
                  <c:v>6.3701501356651091</c:v>
                </c:pt>
                <c:pt idx="2621">
                  <c:v>6.5154009832907516</c:v>
                </c:pt>
                <c:pt idx="2622">
                  <c:v>6.6393728415948541</c:v>
                </c:pt>
                <c:pt idx="2623">
                  <c:v>6.8037117466154973</c:v>
                </c:pt>
                <c:pt idx="2624">
                  <c:v>6.9584272574941703</c:v>
                </c:pt>
                <c:pt idx="2625">
                  <c:v>7.155839760448071</c:v>
                </c:pt>
                <c:pt idx="2626">
                  <c:v>7.2919535850406598</c:v>
                </c:pt>
                <c:pt idx="2627">
                  <c:v>7.3341094924632992</c:v>
                </c:pt>
                <c:pt idx="2628">
                  <c:v>7.2313452267234082</c:v>
                </c:pt>
                <c:pt idx="2629">
                  <c:v>7.2698447763352547</c:v>
                </c:pt>
                <c:pt idx="2630">
                  <c:v>7.1098535801413689</c:v>
                </c:pt>
                <c:pt idx="2631">
                  <c:v>6.9330271204860043</c:v>
                </c:pt>
                <c:pt idx="2632">
                  <c:v>6.6866387424562284</c:v>
                </c:pt>
                <c:pt idx="2633">
                  <c:v>6.5584295367755088</c:v>
                </c:pt>
                <c:pt idx="2634">
                  <c:v>6.4847372334082891</c:v>
                </c:pt>
                <c:pt idx="2635">
                  <c:v>6.4080317117910068</c:v>
                </c:pt>
                <c:pt idx="2636">
                  <c:v>6.2372359062939999</c:v>
                </c:pt>
                <c:pt idx="2637">
                  <c:v>6.1108950885608442</c:v>
                </c:pt>
                <c:pt idx="2638">
                  <c:v>5.9652086292229898</c:v>
                </c:pt>
                <c:pt idx="2639">
                  <c:v>5.9064232387554183</c:v>
                </c:pt>
                <c:pt idx="2640">
                  <c:v>5.981978862425767</c:v>
                </c:pt>
                <c:pt idx="2641">
                  <c:v>6.1813560769312925</c:v>
                </c:pt>
                <c:pt idx="2642">
                  <c:v>6.3718074294860232</c:v>
                </c:pt>
                <c:pt idx="2643">
                  <c:v>6.5853670149141275</c:v>
                </c:pt>
                <c:pt idx="2644">
                  <c:v>6.8051090999298607</c:v>
                </c:pt>
                <c:pt idx="2645">
                  <c:v>6.8726212128964388</c:v>
                </c:pt>
                <c:pt idx="2646">
                  <c:v>6.8969322067947756</c:v>
                </c:pt>
                <c:pt idx="2647">
                  <c:v>6.8796713567918335</c:v>
                </c:pt>
                <c:pt idx="2648">
                  <c:v>6.8566208040302108</c:v>
                </c:pt>
                <c:pt idx="2649">
                  <c:v>6.9347352439359344</c:v>
                </c:pt>
                <c:pt idx="2650">
                  <c:v>6.9534458262158205</c:v>
                </c:pt>
                <c:pt idx="2651">
                  <c:v>7.0046074563110867</c:v>
                </c:pt>
                <c:pt idx="2652">
                  <c:v>7.1790396209000349</c:v>
                </c:pt>
                <c:pt idx="2653">
                  <c:v>7.3876283132762399</c:v>
                </c:pt>
                <c:pt idx="2654">
                  <c:v>7.521267216673067</c:v>
                </c:pt>
                <c:pt idx="2655">
                  <c:v>7.5654123118087311</c:v>
                </c:pt>
                <c:pt idx="2656">
                  <c:v>7.6395074334656767</c:v>
                </c:pt>
                <c:pt idx="2657">
                  <c:v>7.635931058503342</c:v>
                </c:pt>
                <c:pt idx="2658">
                  <c:v>7.5730974408834788</c:v>
                </c:pt>
                <c:pt idx="2659">
                  <c:v>7.4807196039232071</c:v>
                </c:pt>
                <c:pt idx="2660">
                  <c:v>7.4557748753556181</c:v>
                </c:pt>
                <c:pt idx="2661">
                  <c:v>7.4572437064046388</c:v>
                </c:pt>
                <c:pt idx="2662">
                  <c:v>7.5448920031286786</c:v>
                </c:pt>
                <c:pt idx="2663">
                  <c:v>7.5719342572142576</c:v>
                </c:pt>
                <c:pt idx="2664">
                  <c:v>7.6695066792825246</c:v>
                </c:pt>
                <c:pt idx="2665">
                  <c:v>7.7557463322642004</c:v>
                </c:pt>
                <c:pt idx="2666">
                  <c:v>7.6996807898482373</c:v>
                </c:pt>
                <c:pt idx="2667">
                  <c:v>7.6062312097516429</c:v>
                </c:pt>
                <c:pt idx="2668">
                  <c:v>7.4782928939439666</c:v>
                </c:pt>
                <c:pt idx="2669">
                  <c:v>7.2769686361977808</c:v>
                </c:pt>
                <c:pt idx="2670">
                  <c:v>7.1323307370381173</c:v>
                </c:pt>
                <c:pt idx="2671">
                  <c:v>6.9347899150744157</c:v>
                </c:pt>
                <c:pt idx="2672">
                  <c:v>6.7159425147731859</c:v>
                </c:pt>
                <c:pt idx="2673">
                  <c:v>6.4543901708766729</c:v>
                </c:pt>
                <c:pt idx="2674">
                  <c:v>6.3108683759887372</c:v>
                </c:pt>
                <c:pt idx="2675">
                  <c:v>6.2855087013975668</c:v>
                </c:pt>
                <c:pt idx="2676">
                  <c:v>6.2272615448371909</c:v>
                </c:pt>
                <c:pt idx="2677">
                  <c:v>6.1398385066825618</c:v>
                </c:pt>
                <c:pt idx="2678">
                  <c:v>6.1005976462152471</c:v>
                </c:pt>
                <c:pt idx="2679">
                  <c:v>6.0843739944759276</c:v>
                </c:pt>
                <c:pt idx="2680">
                  <c:v>6.0048147515271193</c:v>
                </c:pt>
                <c:pt idx="2681">
                  <c:v>5.932634092485765</c:v>
                </c:pt>
                <c:pt idx="2682">
                  <c:v>5.9679624111219267</c:v>
                </c:pt>
                <c:pt idx="2683">
                  <c:v>6.0348062708611998</c:v>
                </c:pt>
                <c:pt idx="2684">
                  <c:v>6.1671680409036975</c:v>
                </c:pt>
                <c:pt idx="2685">
                  <c:v>6.2692729085599215</c:v>
                </c:pt>
                <c:pt idx="2686">
                  <c:v>6.3695062670081546</c:v>
                </c:pt>
                <c:pt idx="2687">
                  <c:v>6.4623083174848803</c:v>
                </c:pt>
                <c:pt idx="2688">
                  <c:v>6.5422408476919953</c:v>
                </c:pt>
                <c:pt idx="2689">
                  <c:v>6.6297081991079585</c:v>
                </c:pt>
                <c:pt idx="2690">
                  <c:v>6.589890500024179</c:v>
                </c:pt>
                <c:pt idx="2691">
                  <c:v>6.5261853780047216</c:v>
                </c:pt>
                <c:pt idx="2692">
                  <c:v>6.5166479315461396</c:v>
                </c:pt>
                <c:pt idx="2693">
                  <c:v>6.4126267965277277</c:v>
                </c:pt>
                <c:pt idx="2694">
                  <c:v>6.3197896841120498</c:v>
                </c:pt>
                <c:pt idx="2695">
                  <c:v>6.3114108252887364</c:v>
                </c:pt>
                <c:pt idx="2696">
                  <c:v>6.3387910143791011</c:v>
                </c:pt>
                <c:pt idx="2697">
                  <c:v>6.4626380955702167</c:v>
                </c:pt>
                <c:pt idx="2698">
                  <c:v>6.6326367090710043</c:v>
                </c:pt>
                <c:pt idx="2699">
                  <c:v>6.7961293117514883</c:v>
                </c:pt>
                <c:pt idx="2700">
                  <c:v>6.9148836052745812</c:v>
                </c:pt>
                <c:pt idx="2701">
                  <c:v>7.0219412721419685</c:v>
                </c:pt>
                <c:pt idx="2702">
                  <c:v>7.0541028624349078</c:v>
                </c:pt>
                <c:pt idx="2703">
                  <c:v>7.0685522918408861</c:v>
                </c:pt>
                <c:pt idx="2704">
                  <c:v>7.2285210274891822</c:v>
                </c:pt>
                <c:pt idx="2705">
                  <c:v>7.3562487954887237</c:v>
                </c:pt>
                <c:pt idx="2706">
                  <c:v>7.4721438291194469</c:v>
                </c:pt>
                <c:pt idx="2707">
                  <c:v>7.6377993265246618</c:v>
                </c:pt>
                <c:pt idx="2708">
                  <c:v>7.8007109038308462</c:v>
                </c:pt>
                <c:pt idx="2709">
                  <c:v>7.9166447172306755</c:v>
                </c:pt>
                <c:pt idx="2710">
                  <c:v>8.0426798350762532</c:v>
                </c:pt>
                <c:pt idx="2711">
                  <c:v>8.2032056110476113</c:v>
                </c:pt>
                <c:pt idx="2712">
                  <c:v>8.2717590142161246</c:v>
                </c:pt>
                <c:pt idx="2713">
                  <c:v>8.1850803169026758</c:v>
                </c:pt>
                <c:pt idx="2714">
                  <c:v>8.155067553495309</c:v>
                </c:pt>
                <c:pt idx="2715">
                  <c:v>8.1000335267437205</c:v>
                </c:pt>
                <c:pt idx="2716">
                  <c:v>7.9683467759646316</c:v>
                </c:pt>
                <c:pt idx="2717">
                  <c:v>7.8226257826835006</c:v>
                </c:pt>
                <c:pt idx="2718">
                  <c:v>7.7912368976646498</c:v>
                </c:pt>
                <c:pt idx="2719">
                  <c:v>7.8904352560412008</c:v>
                </c:pt>
                <c:pt idx="2720">
                  <c:v>8.0507459087616766</c:v>
                </c:pt>
                <c:pt idx="2721">
                  <c:v>8.1966731108991073</c:v>
                </c:pt>
                <c:pt idx="2722">
                  <c:v>8.3804829018044646</c:v>
                </c:pt>
                <c:pt idx="2723">
                  <c:v>8.5634276383347512</c:v>
                </c:pt>
                <c:pt idx="2724">
                  <c:v>8.5846712768475868</c:v>
                </c:pt>
                <c:pt idx="2725">
                  <c:v>8.6197429513814736</c:v>
                </c:pt>
                <c:pt idx="2726">
                  <c:v>8.5595278471485496</c:v>
                </c:pt>
                <c:pt idx="2727">
                  <c:v>8.4399761122202595</c:v>
                </c:pt>
                <c:pt idx="2728">
                  <c:v>8.4109069709918902</c:v>
                </c:pt>
                <c:pt idx="2729">
                  <c:v>8.2869934009015171</c:v>
                </c:pt>
                <c:pt idx="2730">
                  <c:v>8.1229892383000184</c:v>
                </c:pt>
                <c:pt idx="2731">
                  <c:v>8.011981920449557</c:v>
                </c:pt>
                <c:pt idx="2732">
                  <c:v>7.9764034002869373</c:v>
                </c:pt>
                <c:pt idx="2733">
                  <c:v>7.8947079756628114</c:v>
                </c:pt>
                <c:pt idx="2734">
                  <c:v>7.8116697984803807</c:v>
                </c:pt>
                <c:pt idx="2735">
                  <c:v>7.7709802430430148</c:v>
                </c:pt>
                <c:pt idx="2736">
                  <c:v>7.7121718240929917</c:v>
                </c:pt>
                <c:pt idx="2737">
                  <c:v>7.6421899069206596</c:v>
                </c:pt>
                <c:pt idx="2738">
                  <c:v>7.6213997602470274</c:v>
                </c:pt>
                <c:pt idx="2739">
                  <c:v>7.658911016510114</c:v>
                </c:pt>
                <c:pt idx="2740">
                  <c:v>7.6827754133878337</c:v>
                </c:pt>
                <c:pt idx="2741">
                  <c:v>7.7189829062499467</c:v>
                </c:pt>
                <c:pt idx="2742">
                  <c:v>7.6615382833659886</c:v>
                </c:pt>
                <c:pt idx="2743">
                  <c:v>7.5906577447238872</c:v>
                </c:pt>
                <c:pt idx="2744">
                  <c:v>7.5483330030774498</c:v>
                </c:pt>
                <c:pt idx="2745">
                  <c:v>7.6174466323629719</c:v>
                </c:pt>
                <c:pt idx="2746">
                  <c:v>7.6312615223078142</c:v>
                </c:pt>
                <c:pt idx="2747">
                  <c:v>7.6635657611685257</c:v>
                </c:pt>
                <c:pt idx="2748">
                  <c:v>7.7067409190667746</c:v>
                </c:pt>
                <c:pt idx="2749">
                  <c:v>7.7838179596505812</c:v>
                </c:pt>
                <c:pt idx="2750">
                  <c:v>7.7240944544466492</c:v>
                </c:pt>
                <c:pt idx="2751">
                  <c:v>7.731555214113242</c:v>
                </c:pt>
                <c:pt idx="2752">
                  <c:v>7.7631618509706835</c:v>
                </c:pt>
                <c:pt idx="2753">
                  <c:v>7.8847602409531747</c:v>
                </c:pt>
                <c:pt idx="2754">
                  <c:v>7.9753036823356185</c:v>
                </c:pt>
                <c:pt idx="2755">
                  <c:v>7.9034248603617296</c:v>
                </c:pt>
                <c:pt idx="2756">
                  <c:v>7.7967600831971042</c:v>
                </c:pt>
                <c:pt idx="2757">
                  <c:v>7.6661670373585924</c:v>
                </c:pt>
                <c:pt idx="2758">
                  <c:v>7.5061517272320577</c:v>
                </c:pt>
                <c:pt idx="2759">
                  <c:v>7.4017668595113291</c:v>
                </c:pt>
                <c:pt idx="2760">
                  <c:v>7.3046369642201752</c:v>
                </c:pt>
                <c:pt idx="2761">
                  <c:v>7.2137603166493465</c:v>
                </c:pt>
                <c:pt idx="2762">
                  <c:v>7.0894926712607411</c:v>
                </c:pt>
                <c:pt idx="2763">
                  <c:v>6.9868843885301972</c:v>
                </c:pt>
                <c:pt idx="2764">
                  <c:v>6.8065907065091285</c:v>
                </c:pt>
                <c:pt idx="2765">
                  <c:v>6.588231158832496</c:v>
                </c:pt>
                <c:pt idx="2766">
                  <c:v>6.4436941824481693</c:v>
                </c:pt>
                <c:pt idx="2767">
                  <c:v>6.3785726416139337</c:v>
                </c:pt>
                <c:pt idx="2768">
                  <c:v>6.3410605998055232</c:v>
                </c:pt>
                <c:pt idx="2769">
                  <c:v>6.2488473291548194</c:v>
                </c:pt>
                <c:pt idx="2770">
                  <c:v>6.2626804001276</c:v>
                </c:pt>
                <c:pt idx="2771">
                  <c:v>6.3737564350801277</c:v>
                </c:pt>
                <c:pt idx="2772">
                  <c:v>6.3353595078367242</c:v>
                </c:pt>
                <c:pt idx="2773">
                  <c:v>6.1930962257223801</c:v>
                </c:pt>
                <c:pt idx="2774">
                  <c:v>6.1531756163266342</c:v>
                </c:pt>
                <c:pt idx="2775">
                  <c:v>6.3310275317238371</c:v>
                </c:pt>
                <c:pt idx="2776">
                  <c:v>6.4428853356860509</c:v>
                </c:pt>
                <c:pt idx="2777">
                  <c:v>6.4591639196205506</c:v>
                </c:pt>
                <c:pt idx="2778">
                  <c:v>6.4169347491623281</c:v>
                </c:pt>
                <c:pt idx="2779">
                  <c:v>6.3471546882362837</c:v>
                </c:pt>
                <c:pt idx="2780">
                  <c:v>6.2955961562539287</c:v>
                </c:pt>
                <c:pt idx="2781">
                  <c:v>6.2625373681344136</c:v>
                </c:pt>
                <c:pt idx="2782">
                  <c:v>6.2115896940775244</c:v>
                </c:pt>
                <c:pt idx="2783">
                  <c:v>6.1649574197498742</c:v>
                </c:pt>
                <c:pt idx="2784">
                  <c:v>6.0657272838343648</c:v>
                </c:pt>
                <c:pt idx="2785">
                  <c:v>5.9564007122293505</c:v>
                </c:pt>
                <c:pt idx="2786">
                  <c:v>5.853342227728227</c:v>
                </c:pt>
                <c:pt idx="2787">
                  <c:v>5.8092061288590964</c:v>
                </c:pt>
                <c:pt idx="2788">
                  <c:v>5.7999710332331524</c:v>
                </c:pt>
                <c:pt idx="2789">
                  <c:v>5.7604845821563364</c:v>
                </c:pt>
                <c:pt idx="2790">
                  <c:v>5.6711040034286482</c:v>
                </c:pt>
                <c:pt idx="2791">
                  <c:v>5.6891923803437559</c:v>
                </c:pt>
                <c:pt idx="2792">
                  <c:v>5.6585815096249741</c:v>
                </c:pt>
                <c:pt idx="2793">
                  <c:v>5.6668297130459058</c:v>
                </c:pt>
                <c:pt idx="2794">
                  <c:v>5.6635881754705961</c:v>
                </c:pt>
                <c:pt idx="2795">
                  <c:v>5.7191277004437975</c:v>
                </c:pt>
                <c:pt idx="2796">
                  <c:v>5.8831579773626119</c:v>
                </c:pt>
                <c:pt idx="2797">
                  <c:v>6.0728808535902967</c:v>
                </c:pt>
                <c:pt idx="2798">
                  <c:v>6.1497378041499493</c:v>
                </c:pt>
                <c:pt idx="2799">
                  <c:v>6.3122043591813171</c:v>
                </c:pt>
                <c:pt idx="2800">
                  <c:v>6.4251787841692121</c:v>
                </c:pt>
                <c:pt idx="2801">
                  <c:v>6.5944334984891455</c:v>
                </c:pt>
                <c:pt idx="2802">
                  <c:v>6.6645362943405342</c:v>
                </c:pt>
                <c:pt idx="2803">
                  <c:v>6.642277965755321</c:v>
                </c:pt>
                <c:pt idx="2804">
                  <c:v>6.4645956684778074</c:v>
                </c:pt>
                <c:pt idx="2805">
                  <c:v>6.172608878777484</c:v>
                </c:pt>
                <c:pt idx="2806">
                  <c:v>5.9273662770025011</c:v>
                </c:pt>
                <c:pt idx="2807">
                  <c:v>5.7937395349841507</c:v>
                </c:pt>
                <c:pt idx="2808">
                  <c:v>5.7796992336180759</c:v>
                </c:pt>
                <c:pt idx="2809">
                  <c:v>5.7643160357827083</c:v>
                </c:pt>
                <c:pt idx="2810">
                  <c:v>5.78091382213226</c:v>
                </c:pt>
                <c:pt idx="2811">
                  <c:v>5.8580624500167389</c:v>
                </c:pt>
                <c:pt idx="2812">
                  <c:v>6.0019826333973052</c:v>
                </c:pt>
                <c:pt idx="2813">
                  <c:v>6.0858661830169369</c:v>
                </c:pt>
                <c:pt idx="2814">
                  <c:v>6.141912743867632</c:v>
                </c:pt>
                <c:pt idx="2815">
                  <c:v>6.1352322627217886</c:v>
                </c:pt>
                <c:pt idx="2816">
                  <c:v>6.0674744703901764</c:v>
                </c:pt>
                <c:pt idx="2817">
                  <c:v>5.9324318774767217</c:v>
                </c:pt>
                <c:pt idx="2818">
                  <c:v>5.8141334662174895</c:v>
                </c:pt>
                <c:pt idx="2819">
                  <c:v>5.6970931029442911</c:v>
                </c:pt>
                <c:pt idx="2820">
                  <c:v>5.6035911113423325</c:v>
                </c:pt>
                <c:pt idx="2821">
                  <c:v>5.5688626412177271</c:v>
                </c:pt>
                <c:pt idx="2822">
                  <c:v>5.5237080235461278</c:v>
                </c:pt>
                <c:pt idx="2823">
                  <c:v>5.4682582421408759</c:v>
                </c:pt>
                <c:pt idx="2824">
                  <c:v>5.4273671475782859</c:v>
                </c:pt>
                <c:pt idx="2825">
                  <c:v>5.4554950894511958</c:v>
                </c:pt>
                <c:pt idx="2826">
                  <c:v>5.6125106307536896</c:v>
                </c:pt>
                <c:pt idx="2827">
                  <c:v>5.7599410166355369</c:v>
                </c:pt>
                <c:pt idx="2828">
                  <c:v>5.8749142780207917</c:v>
                </c:pt>
                <c:pt idx="2829">
                  <c:v>5.9145080139086543</c:v>
                </c:pt>
                <c:pt idx="2830">
                  <c:v>5.906444010306938</c:v>
                </c:pt>
                <c:pt idx="2831">
                  <c:v>5.9303957234498235</c:v>
                </c:pt>
                <c:pt idx="2832">
                  <c:v>5.9261000724443669</c:v>
                </c:pt>
                <c:pt idx="2833">
                  <c:v>5.998532910789911</c:v>
                </c:pt>
                <c:pt idx="2834">
                  <c:v>6.0154582009080002</c:v>
                </c:pt>
                <c:pt idx="2835">
                  <c:v>6.0576000541677519</c:v>
                </c:pt>
                <c:pt idx="2836">
                  <c:v>6.0701628174332187</c:v>
                </c:pt>
                <c:pt idx="2837">
                  <c:v>6.0418387652799002</c:v>
                </c:pt>
                <c:pt idx="2838">
                  <c:v>6.056336721168373</c:v>
                </c:pt>
                <c:pt idx="2839">
                  <c:v>6.0175088398935657</c:v>
                </c:pt>
                <c:pt idx="2840">
                  <c:v>5.9294343786784109</c:v>
                </c:pt>
                <c:pt idx="2841">
                  <c:v>5.8659092919579017</c:v>
                </c:pt>
                <c:pt idx="2842">
                  <c:v>5.8133082046118574</c:v>
                </c:pt>
                <c:pt idx="2843">
                  <c:v>5.7686806841170064</c:v>
                </c:pt>
                <c:pt idx="2844">
                  <c:v>5.7869948538360996</c:v>
                </c:pt>
                <c:pt idx="2845">
                  <c:v>5.946742272973025</c:v>
                </c:pt>
                <c:pt idx="2846">
                  <c:v>6.0558497427263269</c:v>
                </c:pt>
                <c:pt idx="2847">
                  <c:v>6.1353843073131324</c:v>
                </c:pt>
                <c:pt idx="2848">
                  <c:v>6.2407042354966382</c:v>
                </c:pt>
                <c:pt idx="2849">
                  <c:v>6.2499698916012942</c:v>
                </c:pt>
                <c:pt idx="2850">
                  <c:v>6.1985211349605924</c:v>
                </c:pt>
                <c:pt idx="2851">
                  <c:v>6.1305395948346284</c:v>
                </c:pt>
                <c:pt idx="2852">
                  <c:v>6.0858432720729372</c:v>
                </c:pt>
                <c:pt idx="2853">
                  <c:v>5.9042068268024286</c:v>
                </c:pt>
                <c:pt idx="2854">
                  <c:v>5.7613510248651068</c:v>
                </c:pt>
                <c:pt idx="2855">
                  <c:v>5.6294015800441528</c:v>
                </c:pt>
                <c:pt idx="2856">
                  <c:v>5.455617773202424</c:v>
                </c:pt>
                <c:pt idx="2857">
                  <c:v>5.4004680994528504</c:v>
                </c:pt>
                <c:pt idx="2858">
                  <c:v>5.3527240921464614</c:v>
                </c:pt>
                <c:pt idx="2859">
                  <c:v>5.3642597372070968</c:v>
                </c:pt>
                <c:pt idx="2860">
                  <c:v>5.3416407673483874</c:v>
                </c:pt>
                <c:pt idx="2861">
                  <c:v>5.217111239206135</c:v>
                </c:pt>
                <c:pt idx="2862">
                  <c:v>5.1086544502950897</c:v>
                </c:pt>
                <c:pt idx="2863">
                  <c:v>5.1081272065903907</c:v>
                </c:pt>
                <c:pt idx="2864">
                  <c:v>5.0367382763038107</c:v>
                </c:pt>
                <c:pt idx="2865">
                  <c:v>4.9598550962439241</c:v>
                </c:pt>
                <c:pt idx="2866">
                  <c:v>5.0132889680836508</c:v>
                </c:pt>
                <c:pt idx="2867">
                  <c:v>5.0215951070086291</c:v>
                </c:pt>
                <c:pt idx="2868">
                  <c:v>5.0245617419922883</c:v>
                </c:pt>
                <c:pt idx="2869">
                  <c:v>5.0344999698756059</c:v>
                </c:pt>
                <c:pt idx="2870">
                  <c:v>5.136756852515961</c:v>
                </c:pt>
                <c:pt idx="2871">
                  <c:v>5.2627306680889694</c:v>
                </c:pt>
                <c:pt idx="2872">
                  <c:v>5.4695485224557601</c:v>
                </c:pt>
                <c:pt idx="2873">
                  <c:v>5.7118788938138909</c:v>
                </c:pt>
                <c:pt idx="2874">
                  <c:v>5.951841401600789</c:v>
                </c:pt>
                <c:pt idx="2875">
                  <c:v>6.0756882254891966</c:v>
                </c:pt>
                <c:pt idx="2876">
                  <c:v>6.1910539526608863</c:v>
                </c:pt>
                <c:pt idx="2877">
                  <c:v>6.3116564459804083</c:v>
                </c:pt>
                <c:pt idx="2878">
                  <c:v>6.3245206016587909</c:v>
                </c:pt>
                <c:pt idx="2879">
                  <c:v>6.2705668533381758</c:v>
                </c:pt>
                <c:pt idx="2880">
                  <c:v>6.2640622870763885</c:v>
                </c:pt>
                <c:pt idx="2881">
                  <c:v>6.2972122772015995</c:v>
                </c:pt>
                <c:pt idx="2882">
                  <c:v>6.2665362832181675</c:v>
                </c:pt>
                <c:pt idx="2883">
                  <c:v>6.2109067352892966</c:v>
                </c:pt>
                <c:pt idx="2884">
                  <c:v>6.1917073554865265</c:v>
                </c:pt>
                <c:pt idx="2885">
                  <c:v>6.2314226326555282</c:v>
                </c:pt>
                <c:pt idx="2886">
                  <c:v>6.3527331290390645</c:v>
                </c:pt>
                <c:pt idx="2887">
                  <c:v>6.4248105375236033</c:v>
                </c:pt>
                <c:pt idx="2888">
                  <c:v>6.4895962548429704</c:v>
                </c:pt>
                <c:pt idx="2889">
                  <c:v>6.5419819703503208</c:v>
                </c:pt>
                <c:pt idx="2890">
                  <c:v>6.6547449574342599</c:v>
                </c:pt>
                <c:pt idx="2891">
                  <c:v>6.8396453787308715</c:v>
                </c:pt>
                <c:pt idx="2892">
                  <c:v>7.098575711643643</c:v>
                </c:pt>
                <c:pt idx="2893">
                  <c:v>7.2736755725945628</c:v>
                </c:pt>
                <c:pt idx="2894">
                  <c:v>7.3287675543244948</c:v>
                </c:pt>
                <c:pt idx="2895">
                  <c:v>7.2459851059967262</c:v>
                </c:pt>
                <c:pt idx="2896">
                  <c:v>7.1501499298031748</c:v>
                </c:pt>
                <c:pt idx="2897">
                  <c:v>7.0824902326898282</c:v>
                </c:pt>
                <c:pt idx="2898">
                  <c:v>7.0776350729962019</c:v>
                </c:pt>
                <c:pt idx="2899">
                  <c:v>6.9817108394772589</c:v>
                </c:pt>
                <c:pt idx="2900">
                  <c:v>6.8500208477774285</c:v>
                </c:pt>
                <c:pt idx="2901">
                  <c:v>6.8057691673196459</c:v>
                </c:pt>
                <c:pt idx="2902">
                  <c:v>6.8061768206460691</c:v>
                </c:pt>
                <c:pt idx="2903">
                  <c:v>6.7760630369608732</c:v>
                </c:pt>
                <c:pt idx="2904">
                  <c:v>6.6700735751228839</c:v>
                </c:pt>
                <c:pt idx="2905">
                  <c:v>6.6066420502474452</c:v>
                </c:pt>
                <c:pt idx="2906">
                  <c:v>6.5970467832779001</c:v>
                </c:pt>
                <c:pt idx="2907">
                  <c:v>6.5724846756564297</c:v>
                </c:pt>
                <c:pt idx="2908">
                  <c:v>6.6417272740046105</c:v>
                </c:pt>
                <c:pt idx="2909">
                  <c:v>6.7386860578516021</c:v>
                </c:pt>
                <c:pt idx="2910">
                  <c:v>6.7643764780052367</c:v>
                </c:pt>
                <c:pt idx="2911">
                  <c:v>6.7640166929292533</c:v>
                </c:pt>
                <c:pt idx="2912">
                  <c:v>6.8542958659508182</c:v>
                </c:pt>
                <c:pt idx="2913">
                  <c:v>6.8983703607912021</c:v>
                </c:pt>
                <c:pt idx="2914">
                  <c:v>6.9009349574793291</c:v>
                </c:pt>
                <c:pt idx="2915">
                  <c:v>6.8690654669611888</c:v>
                </c:pt>
                <c:pt idx="2916">
                  <c:v>6.8177953885375757</c:v>
                </c:pt>
                <c:pt idx="2917">
                  <c:v>6.7601800859505676</c:v>
                </c:pt>
                <c:pt idx="2918">
                  <c:v>6.5556808292626876</c:v>
                </c:pt>
                <c:pt idx="2919">
                  <c:v>6.5261122911825966</c:v>
                </c:pt>
                <c:pt idx="2920">
                  <c:v>6.6084685189391843</c:v>
                </c:pt>
                <c:pt idx="2921">
                  <c:v>6.5534206615835933</c:v>
                </c:pt>
                <c:pt idx="2922">
                  <c:v>6.3314333620545078</c:v>
                </c:pt>
                <c:pt idx="2923">
                  <c:v>6.1578120411650756</c:v>
                </c:pt>
                <c:pt idx="2924">
                  <c:v>6.0000629176343399</c:v>
                </c:pt>
                <c:pt idx="2925">
                  <c:v>5.8947405370254158</c:v>
                </c:pt>
                <c:pt idx="2926">
                  <c:v>5.7669420403729417</c:v>
                </c:pt>
                <c:pt idx="2927">
                  <c:v>5.7434198403835071</c:v>
                </c:pt>
                <c:pt idx="2928">
                  <c:v>5.7380796617018497</c:v>
                </c:pt>
                <c:pt idx="2929">
                  <c:v>5.6708534329979843</c:v>
                </c:pt>
                <c:pt idx="2930">
                  <c:v>5.6009409471783709</c:v>
                </c:pt>
                <c:pt idx="2931">
                  <c:v>5.6522451067024679</c:v>
                </c:pt>
                <c:pt idx="2932">
                  <c:v>5.7229533299267494</c:v>
                </c:pt>
                <c:pt idx="2933">
                  <c:v>5.7616648203265575</c:v>
                </c:pt>
                <c:pt idx="2934">
                  <c:v>5.8190333759882114</c:v>
                </c:pt>
                <c:pt idx="2935">
                  <c:v>5.849789375925412</c:v>
                </c:pt>
                <c:pt idx="2936">
                  <c:v>5.8023902992806855</c:v>
                </c:pt>
                <c:pt idx="2937">
                  <c:v>5.7826176635943352</c:v>
                </c:pt>
                <c:pt idx="2938">
                  <c:v>5.7810087161973787</c:v>
                </c:pt>
                <c:pt idx="2939">
                  <c:v>5.8412143320839016</c:v>
                </c:pt>
                <c:pt idx="2940">
                  <c:v>5.8349931211568542</c:v>
                </c:pt>
                <c:pt idx="2941">
                  <c:v>5.7730877997314742</c:v>
                </c:pt>
                <c:pt idx="2942">
                  <c:v>5.7858124981787293</c:v>
                </c:pt>
                <c:pt idx="2943">
                  <c:v>5.914221832964162</c:v>
                </c:pt>
                <c:pt idx="2944">
                  <c:v>6.0259215994955539</c:v>
                </c:pt>
                <c:pt idx="2945">
                  <c:v>6.1731116866123577</c:v>
                </c:pt>
                <c:pt idx="2946">
                  <c:v>6.2886227292592665</c:v>
                </c:pt>
                <c:pt idx="2947">
                  <c:v>6.2738294679565696</c:v>
                </c:pt>
                <c:pt idx="2948">
                  <c:v>6.2009600567632752</c:v>
                </c:pt>
                <c:pt idx="2949">
                  <c:v>6.1459817148804508</c:v>
                </c:pt>
                <c:pt idx="2950">
                  <c:v>6.1280267568886018</c:v>
                </c:pt>
                <c:pt idx="2951">
                  <c:v>6.1889817482199971</c:v>
                </c:pt>
                <c:pt idx="2952">
                  <c:v>6.2405059027550909</c:v>
                </c:pt>
                <c:pt idx="2953">
                  <c:v>6.2913616914898691</c:v>
                </c:pt>
                <c:pt idx="2954">
                  <c:v>6.4198367017552505</c:v>
                </c:pt>
                <c:pt idx="2955">
                  <c:v>6.5850478128796146</c:v>
                </c:pt>
                <c:pt idx="2956">
                  <c:v>6.7503534480840219</c:v>
                </c:pt>
                <c:pt idx="2957">
                  <c:v>6.9415245898080613</c:v>
                </c:pt>
                <c:pt idx="2958">
                  <c:v>7.1565309934230994</c:v>
                </c:pt>
                <c:pt idx="2959">
                  <c:v>7.3083493520214162</c:v>
                </c:pt>
                <c:pt idx="2960">
                  <c:v>7.4315364918704123</c:v>
                </c:pt>
                <c:pt idx="2961">
                  <c:v>7.5673615456410754</c:v>
                </c:pt>
                <c:pt idx="2962">
                  <c:v>7.5701178565105689</c:v>
                </c:pt>
                <c:pt idx="2963">
                  <c:v>7.4463522583043726</c:v>
                </c:pt>
                <c:pt idx="2964">
                  <c:v>7.3998217623203146</c:v>
                </c:pt>
                <c:pt idx="2965">
                  <c:v>7.2956255835007298</c:v>
                </c:pt>
                <c:pt idx="2966">
                  <c:v>7.1245199888862869</c:v>
                </c:pt>
                <c:pt idx="2967">
                  <c:v>6.9803347539068987</c:v>
                </c:pt>
                <c:pt idx="2968">
                  <c:v>6.7985407578203203</c:v>
                </c:pt>
                <c:pt idx="2969">
                  <c:v>6.6932426423502598</c:v>
                </c:pt>
                <c:pt idx="2970">
                  <c:v>6.7379347994827867</c:v>
                </c:pt>
                <c:pt idx="2971">
                  <c:v>6.9319656947910184</c:v>
                </c:pt>
                <c:pt idx="2972">
                  <c:v>6.9915175381805525</c:v>
                </c:pt>
                <c:pt idx="2973">
                  <c:v>7.0804762107456485</c:v>
                </c:pt>
                <c:pt idx="2974">
                  <c:v>7.1265159297369083</c:v>
                </c:pt>
                <c:pt idx="2975">
                  <c:v>7.1014514322178393</c:v>
                </c:pt>
                <c:pt idx="2976">
                  <c:v>7.1237865611055611</c:v>
                </c:pt>
                <c:pt idx="2977">
                  <c:v>7.0318623051645712</c:v>
                </c:pt>
                <c:pt idx="2978">
                  <c:v>6.9404269750785259</c:v>
                </c:pt>
                <c:pt idx="2979">
                  <c:v>6.927644141185425</c:v>
                </c:pt>
                <c:pt idx="2980">
                  <c:v>6.9142335928167666</c:v>
                </c:pt>
                <c:pt idx="2981">
                  <c:v>6.9771966051867267</c:v>
                </c:pt>
                <c:pt idx="2982">
                  <c:v>7.0682757655720145</c:v>
                </c:pt>
                <c:pt idx="2983">
                  <c:v>7.1596973887007476</c:v>
                </c:pt>
                <c:pt idx="2984">
                  <c:v>7.2144266767331917</c:v>
                </c:pt>
                <c:pt idx="2985">
                  <c:v>7.2910442303145082</c:v>
                </c:pt>
                <c:pt idx="2986">
                  <c:v>7.2429399611902205</c:v>
                </c:pt>
                <c:pt idx="2987">
                  <c:v>7.1347678241799333</c:v>
                </c:pt>
                <c:pt idx="2988">
                  <c:v>7.2130525735417157</c:v>
                </c:pt>
                <c:pt idx="2989">
                  <c:v>7.4161177630874109</c:v>
                </c:pt>
                <c:pt idx="2990">
                  <c:v>7.5990419704148913</c:v>
                </c:pt>
                <c:pt idx="2991">
                  <c:v>7.7039464459205416</c:v>
                </c:pt>
                <c:pt idx="2992">
                  <c:v>7.7271222722275903</c:v>
                </c:pt>
                <c:pt idx="2993">
                  <c:v>7.7638086817800742</c:v>
                </c:pt>
                <c:pt idx="2994">
                  <c:v>7.9469654256772229</c:v>
                </c:pt>
                <c:pt idx="2995">
                  <c:v>8.0408579720323505</c:v>
                </c:pt>
                <c:pt idx="2996">
                  <c:v>8.1337679250187769</c:v>
                </c:pt>
                <c:pt idx="2997">
                  <c:v>8.2154580387257337</c:v>
                </c:pt>
                <c:pt idx="2998">
                  <c:v>8.2303172040545789</c:v>
                </c:pt>
                <c:pt idx="2999">
                  <c:v>8.1001340764182661</c:v>
                </c:pt>
                <c:pt idx="3000">
                  <c:v>8.0275239117018309</c:v>
                </c:pt>
                <c:pt idx="3001">
                  <c:v>8.0181249762571856</c:v>
                </c:pt>
                <c:pt idx="3002">
                  <c:v>7.9802049385138076</c:v>
                </c:pt>
                <c:pt idx="3003">
                  <c:v>8.0101175306220469</c:v>
                </c:pt>
                <c:pt idx="3004">
                  <c:v>8.0197603435731146</c:v>
                </c:pt>
                <c:pt idx="3005">
                  <c:v>7.9008005337595364</c:v>
                </c:pt>
                <c:pt idx="3006">
                  <c:v>7.8750887494822592</c:v>
                </c:pt>
                <c:pt idx="3007">
                  <c:v>7.9422774228644615</c:v>
                </c:pt>
                <c:pt idx="3008">
                  <c:v>8.0483393338151412</c:v>
                </c:pt>
                <c:pt idx="3009">
                  <c:v>8.157874326041636</c:v>
                </c:pt>
                <c:pt idx="3010">
                  <c:v>8.1920018956039709</c:v>
                </c:pt>
                <c:pt idx="3011">
                  <c:v>8.0700568939207482</c:v>
                </c:pt>
                <c:pt idx="3012">
                  <c:v>7.9059702715558551</c:v>
                </c:pt>
                <c:pt idx="3013">
                  <c:v>7.7236630323564688</c:v>
                </c:pt>
                <c:pt idx="3014">
                  <c:v>7.641737930660196</c:v>
                </c:pt>
                <c:pt idx="3015">
                  <c:v>7.6183705290516626</c:v>
                </c:pt>
                <c:pt idx="3016">
                  <c:v>7.502458383782713</c:v>
                </c:pt>
                <c:pt idx="3017">
                  <c:v>7.4585909053567896</c:v>
                </c:pt>
                <c:pt idx="3018">
                  <c:v>7.4377921627399406</c:v>
                </c:pt>
                <c:pt idx="3019">
                  <c:v>7.3817953813614503</c:v>
                </c:pt>
                <c:pt idx="3020">
                  <c:v>7.3860854775595159</c:v>
                </c:pt>
                <c:pt idx="3021">
                  <c:v>7.4291120989152626</c:v>
                </c:pt>
                <c:pt idx="3022">
                  <c:v>7.3857934492160533</c:v>
                </c:pt>
                <c:pt idx="3023">
                  <c:v>7.3288811157645783</c:v>
                </c:pt>
                <c:pt idx="3024">
                  <c:v>7.2375434736442728</c:v>
                </c:pt>
                <c:pt idx="3025">
                  <c:v>7.1051327602554313</c:v>
                </c:pt>
                <c:pt idx="3026">
                  <c:v>7.0753216816951374</c:v>
                </c:pt>
                <c:pt idx="3027">
                  <c:v>7.0266158571178998</c:v>
                </c:pt>
                <c:pt idx="3028">
                  <c:v>7.0243485103011736</c:v>
                </c:pt>
                <c:pt idx="3029">
                  <c:v>6.9839672275612195</c:v>
                </c:pt>
                <c:pt idx="3030">
                  <c:v>6.9063512722797231</c:v>
                </c:pt>
                <c:pt idx="3031">
                  <c:v>6.7290813083734395</c:v>
                </c:pt>
                <c:pt idx="3032">
                  <c:v>6.6386281770093882</c:v>
                </c:pt>
                <c:pt idx="3033">
                  <c:v>6.441583767377054</c:v>
                </c:pt>
                <c:pt idx="3034">
                  <c:v>6.2919454921027409</c:v>
                </c:pt>
                <c:pt idx="3035">
                  <c:v>6.1373339024486917</c:v>
                </c:pt>
                <c:pt idx="3036">
                  <c:v>6.0452264455004476</c:v>
                </c:pt>
                <c:pt idx="3037">
                  <c:v>5.9473210916263604</c:v>
                </c:pt>
                <c:pt idx="3038">
                  <c:v>5.856560230842172</c:v>
                </c:pt>
                <c:pt idx="3039">
                  <c:v>5.766164151926616</c:v>
                </c:pt>
                <c:pt idx="3040">
                  <c:v>5.6228214099728051</c:v>
                </c:pt>
                <c:pt idx="3041">
                  <c:v>5.4634454538925947</c:v>
                </c:pt>
                <c:pt idx="3042">
                  <c:v>5.4481997793528958</c:v>
                </c:pt>
                <c:pt idx="3043">
                  <c:v>5.4675333317981778</c:v>
                </c:pt>
                <c:pt idx="3044">
                  <c:v>5.3877296185684278</c:v>
                </c:pt>
                <c:pt idx="3045">
                  <c:v>5.3004770553350147</c:v>
                </c:pt>
                <c:pt idx="3046">
                  <c:v>5.3776493309908302</c:v>
                </c:pt>
                <c:pt idx="3047">
                  <c:v>5.4867670469304137</c:v>
                </c:pt>
                <c:pt idx="3048">
                  <c:v>5.4960877720094263</c:v>
                </c:pt>
                <c:pt idx="3049">
                  <c:v>5.5031572346145312</c:v>
                </c:pt>
                <c:pt idx="3050">
                  <c:v>5.5211867701596002</c:v>
                </c:pt>
                <c:pt idx="3051">
                  <c:v>5.6307646187845215</c:v>
                </c:pt>
                <c:pt idx="3052">
                  <c:v>5.853047688879343</c:v>
                </c:pt>
                <c:pt idx="3053">
                  <c:v>6.0722291807537694</c:v>
                </c:pt>
                <c:pt idx="3054">
                  <c:v>6.2170926133176829</c:v>
                </c:pt>
                <c:pt idx="3055">
                  <c:v>6.2340541352899157</c:v>
                </c:pt>
                <c:pt idx="3056">
                  <c:v>6.307236410516329</c:v>
                </c:pt>
                <c:pt idx="3057">
                  <c:v>6.5586257057232586</c:v>
                </c:pt>
                <c:pt idx="3058">
                  <c:v>6.7137146303267627</c:v>
                </c:pt>
                <c:pt idx="3059">
                  <c:v>6.7405908914857804</c:v>
                </c:pt>
                <c:pt idx="3060">
                  <c:v>6.719242859450314</c:v>
                </c:pt>
                <c:pt idx="3061">
                  <c:v>6.5853437815265039</c:v>
                </c:pt>
                <c:pt idx="3062">
                  <c:v>6.4240142760282035</c:v>
                </c:pt>
                <c:pt idx="3063">
                  <c:v>6.2910617484591338</c:v>
                </c:pt>
                <c:pt idx="3064">
                  <c:v>6.3118609844035989</c:v>
                </c:pt>
                <c:pt idx="3065">
                  <c:v>6.421336636410528</c:v>
                </c:pt>
                <c:pt idx="3066">
                  <c:v>6.6379019653172344</c:v>
                </c:pt>
                <c:pt idx="3067">
                  <c:v>6.7437683942158388</c:v>
                </c:pt>
                <c:pt idx="3068">
                  <c:v>6.6686684396065372</c:v>
                </c:pt>
                <c:pt idx="3069">
                  <c:v>6.4490023588303291</c:v>
                </c:pt>
                <c:pt idx="3070">
                  <c:v>6.2638875848479953</c:v>
                </c:pt>
                <c:pt idx="3071">
                  <c:v>6.2000100629470056</c:v>
                </c:pt>
                <c:pt idx="3072">
                  <c:v>6.1066788168993709</c:v>
                </c:pt>
                <c:pt idx="3073">
                  <c:v>6.0828236705441352</c:v>
                </c:pt>
                <c:pt idx="3074">
                  <c:v>5.9994638253757664</c:v>
                </c:pt>
                <c:pt idx="3075">
                  <c:v>5.9034688455458477</c:v>
                </c:pt>
                <c:pt idx="3076">
                  <c:v>5.8831393419221643</c:v>
                </c:pt>
                <c:pt idx="3077">
                  <c:v>5.8082461867349693</c:v>
                </c:pt>
                <c:pt idx="3078">
                  <c:v>5.6136237430449096</c:v>
                </c:pt>
                <c:pt idx="3079">
                  <c:v>5.4845554330893318</c:v>
                </c:pt>
                <c:pt idx="3080">
                  <c:v>5.3348712080370406</c:v>
                </c:pt>
                <c:pt idx="3081">
                  <c:v>5.3072753129273602</c:v>
                </c:pt>
                <c:pt idx="3082">
                  <c:v>5.3419069462678435</c:v>
                </c:pt>
                <c:pt idx="3083">
                  <c:v>5.3454609003256541</c:v>
                </c:pt>
                <c:pt idx="3084">
                  <c:v>5.3549528831869964</c:v>
                </c:pt>
                <c:pt idx="3085">
                  <c:v>5.3520514688183471</c:v>
                </c:pt>
                <c:pt idx="3086">
                  <c:v>5.383196339065262</c:v>
                </c:pt>
                <c:pt idx="3087">
                  <c:v>5.3236142420537726</c:v>
                </c:pt>
                <c:pt idx="3088">
                  <c:v>5.3534139183234766</c:v>
                </c:pt>
                <c:pt idx="3089">
                  <c:v>5.3737030584236862</c:v>
                </c:pt>
                <c:pt idx="3090">
                  <c:v>5.2680885870111442</c:v>
                </c:pt>
                <c:pt idx="3091">
                  <c:v>5.2252885114488006</c:v>
                </c:pt>
                <c:pt idx="3092">
                  <c:v>5.1927909109221062</c:v>
                </c:pt>
                <c:pt idx="3093">
                  <c:v>5.1272578798303456</c:v>
                </c:pt>
                <c:pt idx="3094">
                  <c:v>5.0484066993425163</c:v>
                </c:pt>
                <c:pt idx="3095">
                  <c:v>4.935094909556577</c:v>
                </c:pt>
                <c:pt idx="3096">
                  <c:v>4.8748383475565413</c:v>
                </c:pt>
                <c:pt idx="3097">
                  <c:v>4.8164113072662671</c:v>
                </c:pt>
                <c:pt idx="3098">
                  <c:v>4.7595309357524984</c:v>
                </c:pt>
                <c:pt idx="3099">
                  <c:v>4.7215862250027589</c:v>
                </c:pt>
                <c:pt idx="3100">
                  <c:v>4.80681304484792</c:v>
                </c:pt>
                <c:pt idx="3101">
                  <c:v>4.9710834311211629</c:v>
                </c:pt>
                <c:pt idx="3102">
                  <c:v>5.1020489876576827</c:v>
                </c:pt>
                <c:pt idx="3103">
                  <c:v>5.2142014906065981</c:v>
                </c:pt>
                <c:pt idx="3104">
                  <c:v>5.255525365493205</c:v>
                </c:pt>
                <c:pt idx="3105">
                  <c:v>5.2872686007741869</c:v>
                </c:pt>
                <c:pt idx="3106">
                  <c:v>5.2823393128204046</c:v>
                </c:pt>
                <c:pt idx="3107">
                  <c:v>5.2239301570965235</c:v>
                </c:pt>
                <c:pt idx="3108">
                  <c:v>5.1369779426353599</c:v>
                </c:pt>
                <c:pt idx="3109">
                  <c:v>5.167235574575332</c:v>
                </c:pt>
                <c:pt idx="3110">
                  <c:v>5.2821589803358879</c:v>
                </c:pt>
                <c:pt idx="3111">
                  <c:v>5.453716210209496</c:v>
                </c:pt>
                <c:pt idx="3112">
                  <c:v>5.5643473212264425</c:v>
                </c:pt>
                <c:pt idx="3113">
                  <c:v>5.6210285942892861</c:v>
                </c:pt>
                <c:pt idx="3114">
                  <c:v>5.7425133889952216</c:v>
                </c:pt>
                <c:pt idx="3115">
                  <c:v>5.8789999428961588</c:v>
                </c:pt>
                <c:pt idx="3116">
                  <c:v>5.9272732771027767</c:v>
                </c:pt>
                <c:pt idx="3117">
                  <c:v>5.9064989237744818</c:v>
                </c:pt>
                <c:pt idx="3118">
                  <c:v>5.7938389781295152</c:v>
                </c:pt>
                <c:pt idx="3119">
                  <c:v>5.7206738449760755</c:v>
                </c:pt>
                <c:pt idx="3120">
                  <c:v>5.5680953007015628</c:v>
                </c:pt>
                <c:pt idx="3121">
                  <c:v>5.4747311305605466</c:v>
                </c:pt>
                <c:pt idx="3122">
                  <c:v>5.5033790248640884</c:v>
                </c:pt>
                <c:pt idx="3123">
                  <c:v>5.3921957058761665</c:v>
                </c:pt>
                <c:pt idx="3124">
                  <c:v>5.2752890614618897</c:v>
                </c:pt>
                <c:pt idx="3125">
                  <c:v>5.1894020405208447</c:v>
                </c:pt>
                <c:pt idx="3126">
                  <c:v>5.0926837309467547</c:v>
                </c:pt>
                <c:pt idx="3127">
                  <c:v>5.0886338335101211</c:v>
                </c:pt>
                <c:pt idx="3128">
                  <c:v>5.0847248131611611</c:v>
                </c:pt>
                <c:pt idx="3129">
                  <c:v>5.1547008585277174</c:v>
                </c:pt>
                <c:pt idx="3130">
                  <c:v>5.2097979395530496</c:v>
                </c:pt>
                <c:pt idx="3131">
                  <c:v>5.1908043899211549</c:v>
                </c:pt>
                <c:pt idx="3132">
                  <c:v>5.154603335059071</c:v>
                </c:pt>
                <c:pt idx="3133">
                  <c:v>5.1706018345504141</c:v>
                </c:pt>
                <c:pt idx="3134">
                  <c:v>5.181561135503685</c:v>
                </c:pt>
                <c:pt idx="3135">
                  <c:v>5.259133543913455</c:v>
                </c:pt>
                <c:pt idx="3136">
                  <c:v>5.3484652661163636</c:v>
                </c:pt>
                <c:pt idx="3137">
                  <c:v>5.3333150121787405</c:v>
                </c:pt>
                <c:pt idx="3138">
                  <c:v>5.2785969129341783</c:v>
                </c:pt>
                <c:pt idx="3139">
                  <c:v>5.233945099469044</c:v>
                </c:pt>
                <c:pt idx="3140">
                  <c:v>5.2513654992449759</c:v>
                </c:pt>
                <c:pt idx="3141">
                  <c:v>5.1074047247558889</c:v>
                </c:pt>
                <c:pt idx="3142">
                  <c:v>4.9105287390834977</c:v>
                </c:pt>
                <c:pt idx="3143">
                  <c:v>4.8258731580279903</c:v>
                </c:pt>
                <c:pt idx="3144">
                  <c:v>4.9104491724816475</c:v>
                </c:pt>
                <c:pt idx="3145">
                  <c:v>5.0502370635724221</c:v>
                </c:pt>
                <c:pt idx="3146">
                  <c:v>5.2688958835346122</c:v>
                </c:pt>
                <c:pt idx="3147">
                  <c:v>5.3577297391355794</c:v>
                </c:pt>
                <c:pt idx="3148">
                  <c:v>5.4256614181154736</c:v>
                </c:pt>
                <c:pt idx="3149">
                  <c:v>5.5168712624023399</c:v>
                </c:pt>
                <c:pt idx="3150">
                  <c:v>5.587111450615966</c:v>
                </c:pt>
                <c:pt idx="3151">
                  <c:v>5.6620963570047111</c:v>
                </c:pt>
                <c:pt idx="3152">
                  <c:v>5.7057933623503212</c:v>
                </c:pt>
                <c:pt idx="3153">
                  <c:v>5.570489953181462</c:v>
                </c:pt>
                <c:pt idx="3154">
                  <c:v>5.6346527295601083</c:v>
                </c:pt>
                <c:pt idx="3155">
                  <c:v>5.7273097403706101</c:v>
                </c:pt>
                <c:pt idx="3156">
                  <c:v>5.7823801088690763</c:v>
                </c:pt>
                <c:pt idx="3157">
                  <c:v>5.9234420848599134</c:v>
                </c:pt>
                <c:pt idx="3158">
                  <c:v>6.1407035146861064</c:v>
                </c:pt>
                <c:pt idx="3159">
                  <c:v>6.358800291139981</c:v>
                </c:pt>
                <c:pt idx="3160">
                  <c:v>6.429878944144682</c:v>
                </c:pt>
                <c:pt idx="3161">
                  <c:v>6.4682624461659035</c:v>
                </c:pt>
                <c:pt idx="3162">
                  <c:v>6.5576865785099221</c:v>
                </c:pt>
                <c:pt idx="3163">
                  <c:v>6.5608083282057583</c:v>
                </c:pt>
                <c:pt idx="3164">
                  <c:v>6.534770857857497</c:v>
                </c:pt>
                <c:pt idx="3165">
                  <c:v>6.5532531275860961</c:v>
                </c:pt>
                <c:pt idx="3166">
                  <c:v>6.569629193067092</c:v>
                </c:pt>
                <c:pt idx="3167">
                  <c:v>6.6081638466055637</c:v>
                </c:pt>
                <c:pt idx="3168">
                  <c:v>6.6991205073755085</c:v>
                </c:pt>
                <c:pt idx="3169">
                  <c:v>6.7326288931619045</c:v>
                </c:pt>
                <c:pt idx="3170">
                  <c:v>6.8699892981902639</c:v>
                </c:pt>
                <c:pt idx="3171">
                  <c:v>6.9021557236017888</c:v>
                </c:pt>
                <c:pt idx="3172">
                  <c:v>6.6298255115520499</c:v>
                </c:pt>
                <c:pt idx="3173">
                  <c:v>6.376243724609318</c:v>
                </c:pt>
                <c:pt idx="3174">
                  <c:v>6.1852465033601325</c:v>
                </c:pt>
                <c:pt idx="3175">
                  <c:v>6.0432361128653502</c:v>
                </c:pt>
                <c:pt idx="3176">
                  <c:v>6.039702542394064</c:v>
                </c:pt>
                <c:pt idx="3177">
                  <c:v>6.061881933066779</c:v>
                </c:pt>
                <c:pt idx="3178">
                  <c:v>6.154843993946912</c:v>
                </c:pt>
                <c:pt idx="3179">
                  <c:v>6.2645205282850975</c:v>
                </c:pt>
                <c:pt idx="3180">
                  <c:v>6.3317676945950128</c:v>
                </c:pt>
                <c:pt idx="3181">
                  <c:v>6.3412390932951714</c:v>
                </c:pt>
                <c:pt idx="3182">
                  <c:v>6.4066209682901265</c:v>
                </c:pt>
                <c:pt idx="3183">
                  <c:v>6.4567901431891377</c:v>
                </c:pt>
                <c:pt idx="3184">
                  <c:v>6.4650248364216649</c:v>
                </c:pt>
                <c:pt idx="3185">
                  <c:v>6.3494546676134416</c:v>
                </c:pt>
                <c:pt idx="3186">
                  <c:v>6.2556877473062116</c:v>
                </c:pt>
                <c:pt idx="3187">
                  <c:v>6.3018150995664133</c:v>
                </c:pt>
                <c:pt idx="3188">
                  <c:v>6.3289039061302041</c:v>
                </c:pt>
                <c:pt idx="3189">
                  <c:v>6.3613857180622055</c:v>
                </c:pt>
                <c:pt idx="3190">
                  <c:v>6.4873575690538976</c:v>
                </c:pt>
                <c:pt idx="3191">
                  <c:v>6.5205247998548206</c:v>
                </c:pt>
                <c:pt idx="3192">
                  <c:v>6.4680482758496751</c:v>
                </c:pt>
                <c:pt idx="3193">
                  <c:v>6.3316135413937618</c:v>
                </c:pt>
                <c:pt idx="3194">
                  <c:v>6.2742925834886014</c:v>
                </c:pt>
                <c:pt idx="3195">
                  <c:v>6.2361399807988676</c:v>
                </c:pt>
                <c:pt idx="3196">
                  <c:v>6.1797693883083804</c:v>
                </c:pt>
                <c:pt idx="3197">
                  <c:v>6.0979357884892922</c:v>
                </c:pt>
                <c:pt idx="3198">
                  <c:v>5.9410269033160823</c:v>
                </c:pt>
                <c:pt idx="3199">
                  <c:v>5.9216125436999043</c:v>
                </c:pt>
                <c:pt idx="3200">
                  <c:v>5.9108686372205819</c:v>
                </c:pt>
                <c:pt idx="3201">
                  <c:v>5.871681418387082</c:v>
                </c:pt>
                <c:pt idx="3202">
                  <c:v>5.8957545171524863</c:v>
                </c:pt>
                <c:pt idx="3203">
                  <c:v>5.8522724659394338</c:v>
                </c:pt>
                <c:pt idx="3204">
                  <c:v>5.8372666371405586</c:v>
                </c:pt>
                <c:pt idx="3205">
                  <c:v>5.7554585882192573</c:v>
                </c:pt>
                <c:pt idx="3206">
                  <c:v>5.6002380686069468</c:v>
                </c:pt>
                <c:pt idx="3207">
                  <c:v>5.6117157872913177</c:v>
                </c:pt>
                <c:pt idx="3208">
                  <c:v>5.602258029009465</c:v>
                </c:pt>
                <c:pt idx="3209">
                  <c:v>5.6155468411536686</c:v>
                </c:pt>
                <c:pt idx="3210">
                  <c:v>5.6552622582492118</c:v>
                </c:pt>
                <c:pt idx="3211">
                  <c:v>5.7033018584672774</c:v>
                </c:pt>
                <c:pt idx="3212">
                  <c:v>5.7506107244084479</c:v>
                </c:pt>
                <c:pt idx="3213">
                  <c:v>5.7467128778004337</c:v>
                </c:pt>
                <c:pt idx="3214">
                  <c:v>5.8320942907809368</c:v>
                </c:pt>
                <c:pt idx="3215">
                  <c:v>5.9681741569836655</c:v>
                </c:pt>
                <c:pt idx="3216">
                  <c:v>6.0190827303410606</c:v>
                </c:pt>
                <c:pt idx="3217">
                  <c:v>6.0229584312766047</c:v>
                </c:pt>
                <c:pt idx="3218">
                  <c:v>6.077636868252859</c:v>
                </c:pt>
                <c:pt idx="3219">
                  <c:v>6.1033711104025059</c:v>
                </c:pt>
                <c:pt idx="3220">
                  <c:v>6.1260290031898004</c:v>
                </c:pt>
                <c:pt idx="3221">
                  <c:v>6.1883163239944761</c:v>
                </c:pt>
                <c:pt idx="3222">
                  <c:v>6.2061410101556245</c:v>
                </c:pt>
                <c:pt idx="3223">
                  <c:v>6.0694250530914386</c:v>
                </c:pt>
                <c:pt idx="3224">
                  <c:v>6.0255943962597929</c:v>
                </c:pt>
                <c:pt idx="3225">
                  <c:v>5.9581621598289258</c:v>
                </c:pt>
                <c:pt idx="3226">
                  <c:v>5.844366590989476</c:v>
                </c:pt>
                <c:pt idx="3227">
                  <c:v>5.8240477520687088</c:v>
                </c:pt>
                <c:pt idx="3228">
                  <c:v>5.890441198906486</c:v>
                </c:pt>
                <c:pt idx="3229">
                  <c:v>6.0265321814931809</c:v>
                </c:pt>
                <c:pt idx="3230">
                  <c:v>6.0524095576640597</c:v>
                </c:pt>
                <c:pt idx="3231">
                  <c:v>6.0383589174595889</c:v>
                </c:pt>
                <c:pt idx="3232">
                  <c:v>6.0641683280166161</c:v>
                </c:pt>
                <c:pt idx="3233">
                  <c:v>6.1362696447027236</c:v>
                </c:pt>
                <c:pt idx="3234">
                  <c:v>6.2758355506361791</c:v>
                </c:pt>
                <c:pt idx="3235">
                  <c:v>6.4350328795737708</c:v>
                </c:pt>
                <c:pt idx="3236">
                  <c:v>6.519495772299762</c:v>
                </c:pt>
                <c:pt idx="3237">
                  <c:v>6.5829490156498638</c:v>
                </c:pt>
                <c:pt idx="3238">
                  <c:v>6.6185148540604404</c:v>
                </c:pt>
                <c:pt idx="3239">
                  <c:v>6.5764414450982036</c:v>
                </c:pt>
                <c:pt idx="3240">
                  <c:v>6.5413149236404369</c:v>
                </c:pt>
                <c:pt idx="3241">
                  <c:v>6.5485992033832137</c:v>
                </c:pt>
                <c:pt idx="3242">
                  <c:v>6.5318694953808762</c:v>
                </c:pt>
                <c:pt idx="3243">
                  <c:v>6.6992764884248599</c:v>
                </c:pt>
                <c:pt idx="3244">
                  <c:v>6.810091984958885</c:v>
                </c:pt>
                <c:pt idx="3245">
                  <c:v>6.8203577032856471</c:v>
                </c:pt>
                <c:pt idx="3246">
                  <c:v>6.8791669952828842</c:v>
                </c:pt>
                <c:pt idx="3247">
                  <c:v>6.9943397984332449</c:v>
                </c:pt>
                <c:pt idx="3248">
                  <c:v>7.071480392939189</c:v>
                </c:pt>
                <c:pt idx="3249">
                  <c:v>7.1048459731988363</c:v>
                </c:pt>
                <c:pt idx="3250">
                  <c:v>7.0723851366517847</c:v>
                </c:pt>
                <c:pt idx="3251">
                  <c:v>7.0052079808959498</c:v>
                </c:pt>
                <c:pt idx="3252">
                  <c:v>6.9859118393572519</c:v>
                </c:pt>
                <c:pt idx="3253">
                  <c:v>6.9493206159457452</c:v>
                </c:pt>
                <c:pt idx="3254">
                  <c:v>6.8830004317965567</c:v>
                </c:pt>
                <c:pt idx="3255">
                  <c:v>6.7435275008322915</c:v>
                </c:pt>
                <c:pt idx="3256">
                  <c:v>6.6563955592093036</c:v>
                </c:pt>
                <c:pt idx="3257">
                  <c:v>6.5501578223682158</c:v>
                </c:pt>
                <c:pt idx="3258">
                  <c:v>6.4530388093737541</c:v>
                </c:pt>
                <c:pt idx="3259">
                  <c:v>6.3827045342986981</c:v>
                </c:pt>
                <c:pt idx="3260">
                  <c:v>6.2303042450875514</c:v>
                </c:pt>
                <c:pt idx="3261">
                  <c:v>6.2185415069993288</c:v>
                </c:pt>
                <c:pt idx="3262">
                  <c:v>6.2339843045038075</c:v>
                </c:pt>
                <c:pt idx="3263">
                  <c:v>6.2405861324215834</c:v>
                </c:pt>
                <c:pt idx="3264">
                  <c:v>6.2628743682031542</c:v>
                </c:pt>
                <c:pt idx="3265">
                  <c:v>6.311113512412005</c:v>
                </c:pt>
                <c:pt idx="3266">
                  <c:v>6.456398033024767</c:v>
                </c:pt>
                <c:pt idx="3267">
                  <c:v>6.6954310549801281</c:v>
                </c:pt>
                <c:pt idx="3268">
                  <c:v>6.9553385697042129</c:v>
                </c:pt>
                <c:pt idx="3269">
                  <c:v>7.228979051061768</c:v>
                </c:pt>
                <c:pt idx="3270">
                  <c:v>7.4608325137610896</c:v>
                </c:pt>
                <c:pt idx="3271">
                  <c:v>7.5723115175203244</c:v>
                </c:pt>
                <c:pt idx="3272">
                  <c:v>7.5587596322262449</c:v>
                </c:pt>
                <c:pt idx="3273">
                  <c:v>7.435887512029371</c:v>
                </c:pt>
                <c:pt idx="3274">
                  <c:v>7.3912260838819588</c:v>
                </c:pt>
                <c:pt idx="3275">
                  <c:v>7.2806644740585051</c:v>
                </c:pt>
                <c:pt idx="3276">
                  <c:v>7.1055738639671127</c:v>
                </c:pt>
                <c:pt idx="3277">
                  <c:v>7.0239041369449247</c:v>
                </c:pt>
                <c:pt idx="3278">
                  <c:v>7.0101411598978469</c:v>
                </c:pt>
                <c:pt idx="3279">
                  <c:v>7.062380172887937</c:v>
                </c:pt>
                <c:pt idx="3280">
                  <c:v>7.1361456921152238</c:v>
                </c:pt>
                <c:pt idx="3281">
                  <c:v>7.1250732521506945</c:v>
                </c:pt>
                <c:pt idx="3282">
                  <c:v>7.0182958993117719</c:v>
                </c:pt>
                <c:pt idx="3283">
                  <c:v>6.8791562722007216</c:v>
                </c:pt>
                <c:pt idx="3284">
                  <c:v>6.7691153184960218</c:v>
                </c:pt>
                <c:pt idx="3285">
                  <c:v>6.7646467943574606</c:v>
                </c:pt>
                <c:pt idx="3286">
                  <c:v>6.7237415102958931</c:v>
                </c:pt>
                <c:pt idx="3287">
                  <c:v>6.6866608772462408</c:v>
                </c:pt>
                <c:pt idx="3288">
                  <c:v>6.677989595597686</c:v>
                </c:pt>
                <c:pt idx="3289">
                  <c:v>6.5685823116620838</c:v>
                </c:pt>
                <c:pt idx="3290">
                  <c:v>6.7185400617321518</c:v>
                </c:pt>
                <c:pt idx="3291">
                  <c:v>6.8778321732371213</c:v>
                </c:pt>
                <c:pt idx="3292">
                  <c:v>6.9168969870778003</c:v>
                </c:pt>
                <c:pt idx="3293">
                  <c:v>6.9355675770696275</c:v>
                </c:pt>
                <c:pt idx="3294">
                  <c:v>6.8113403318791486</c:v>
                </c:pt>
                <c:pt idx="3295">
                  <c:v>6.6824301841238487</c:v>
                </c:pt>
                <c:pt idx="3296">
                  <c:v>6.5654649892073715</c:v>
                </c:pt>
                <c:pt idx="3297">
                  <c:v>6.5214572906486881</c:v>
                </c:pt>
                <c:pt idx="3298">
                  <c:v>6.593843177099262</c:v>
                </c:pt>
                <c:pt idx="3299">
                  <c:v>6.6393201570361962</c:v>
                </c:pt>
                <c:pt idx="3300">
                  <c:v>6.6789905304675319</c:v>
                </c:pt>
                <c:pt idx="3301">
                  <c:v>6.8144828843937786</c:v>
                </c:pt>
                <c:pt idx="3302">
                  <c:v>6.9951599816474808</c:v>
                </c:pt>
                <c:pt idx="3303">
                  <c:v>7.1894647643741525</c:v>
                </c:pt>
                <c:pt idx="3304">
                  <c:v>7.3593072361447502</c:v>
                </c:pt>
                <c:pt idx="3305">
                  <c:v>7.2646746783309135</c:v>
                </c:pt>
                <c:pt idx="3306">
                  <c:v>7.1749880422230845</c:v>
                </c:pt>
                <c:pt idx="3307">
                  <c:v>7.1073264094827966</c:v>
                </c:pt>
                <c:pt idx="3308">
                  <c:v>6.9827826822638759</c:v>
                </c:pt>
                <c:pt idx="3309">
                  <c:v>6.9239667288084759</c:v>
                </c:pt>
                <c:pt idx="3310">
                  <c:v>7.0409073423741235</c:v>
                </c:pt>
                <c:pt idx="3311">
                  <c:v>7.1124465740158627</c:v>
                </c:pt>
                <c:pt idx="3312">
                  <c:v>7.1353979199734807</c:v>
                </c:pt>
                <c:pt idx="3313">
                  <c:v>7.1364101181085289</c:v>
                </c:pt>
                <c:pt idx="3314">
                  <c:v>7.2467068545211619</c:v>
                </c:pt>
                <c:pt idx="3315">
                  <c:v>7.302580629069884</c:v>
                </c:pt>
                <c:pt idx="3316">
                  <c:v>7.2655831077769282</c:v>
                </c:pt>
                <c:pt idx="3317">
                  <c:v>7.2521057465814209</c:v>
                </c:pt>
                <c:pt idx="3318">
                  <c:v>7.2109770334147534</c:v>
                </c:pt>
                <c:pt idx="3319">
                  <c:v>7.2971915752489833</c:v>
                </c:pt>
                <c:pt idx="3320">
                  <c:v>7.1652842581894545</c:v>
                </c:pt>
                <c:pt idx="3321">
                  <c:v>7.087373902630727</c:v>
                </c:pt>
                <c:pt idx="3322">
                  <c:v>7.2458566732929404</c:v>
                </c:pt>
                <c:pt idx="3323">
                  <c:v>7.2654771546156196</c:v>
                </c:pt>
                <c:pt idx="3324">
                  <c:v>7.2775311910762222</c:v>
                </c:pt>
                <c:pt idx="3325">
                  <c:v>7.3689769802939971</c:v>
                </c:pt>
                <c:pt idx="3326">
                  <c:v>7.4475184550305622</c:v>
                </c:pt>
                <c:pt idx="3327">
                  <c:v>7.4685891991624027</c:v>
                </c:pt>
                <c:pt idx="3328">
                  <c:v>7.4444986381497031</c:v>
                </c:pt>
                <c:pt idx="3329">
                  <c:v>7.2892392763319656</c:v>
                </c:pt>
                <c:pt idx="3330">
                  <c:v>7.2369169086578538</c:v>
                </c:pt>
                <c:pt idx="3331">
                  <c:v>7.1829386875890258</c:v>
                </c:pt>
                <c:pt idx="3332">
                  <c:v>7.0999963329454854</c:v>
                </c:pt>
                <c:pt idx="3333">
                  <c:v>7.0040918650779602</c:v>
                </c:pt>
                <c:pt idx="3334">
                  <c:v>7.0125310292714156</c:v>
                </c:pt>
                <c:pt idx="3335">
                  <c:v>7.0651980472596447</c:v>
                </c:pt>
                <c:pt idx="3336">
                  <c:v>7.1013614354762566</c:v>
                </c:pt>
                <c:pt idx="3337">
                  <c:v>7.1090214497058017</c:v>
                </c:pt>
                <c:pt idx="3338">
                  <c:v>6.9597085769758245</c:v>
                </c:pt>
                <c:pt idx="3339">
                  <c:v>6.9055797499510962</c:v>
                </c:pt>
                <c:pt idx="3340">
                  <c:v>6.8499495216644206</c:v>
                </c:pt>
                <c:pt idx="3341">
                  <c:v>6.8676654661396759</c:v>
                </c:pt>
                <c:pt idx="3342">
                  <c:v>6.8143213300142325</c:v>
                </c:pt>
                <c:pt idx="3343">
                  <c:v>6.6339156496540808</c:v>
                </c:pt>
                <c:pt idx="3344">
                  <c:v>6.3190022361865408</c:v>
                </c:pt>
                <c:pt idx="3345">
                  <c:v>6.1224401758097269</c:v>
                </c:pt>
                <c:pt idx="3346">
                  <c:v>6.0664393191924439</c:v>
                </c:pt>
                <c:pt idx="3347">
                  <c:v>5.9506529674556194</c:v>
                </c:pt>
                <c:pt idx="3348">
                  <c:v>5.791893975433811</c:v>
                </c:pt>
                <c:pt idx="3349">
                  <c:v>5.6543886488491717</c:v>
                </c:pt>
                <c:pt idx="3350">
                  <c:v>5.4582682725723819</c:v>
                </c:pt>
                <c:pt idx="3351">
                  <c:v>5.2369191542474303</c:v>
                </c:pt>
                <c:pt idx="3352">
                  <c:v>5.27324626402637</c:v>
                </c:pt>
                <c:pt idx="3353">
                  <c:v>5.3618975799677662</c:v>
                </c:pt>
                <c:pt idx="3354">
                  <c:v>5.5585247162169704</c:v>
                </c:pt>
                <c:pt idx="3355">
                  <c:v>5.669269205901446</c:v>
                </c:pt>
                <c:pt idx="3356">
                  <c:v>5.7208756837965389</c:v>
                </c:pt>
                <c:pt idx="3357">
                  <c:v>5.7414711775381226</c:v>
                </c:pt>
                <c:pt idx="3358">
                  <c:v>5.7890238898025563</c:v>
                </c:pt>
                <c:pt idx="3359">
                  <c:v>5.8964306072155264</c:v>
                </c:pt>
                <c:pt idx="3360">
                  <c:v>6.1302789789558192</c:v>
                </c:pt>
                <c:pt idx="3361">
                  <c:v>6.2463087964341133</c:v>
                </c:pt>
                <c:pt idx="3362">
                  <c:v>6.3462713956288344</c:v>
                </c:pt>
                <c:pt idx="3363">
                  <c:v>6.2955575167954665</c:v>
                </c:pt>
                <c:pt idx="3364">
                  <c:v>6.2015939128957482</c:v>
                </c:pt>
                <c:pt idx="3365">
                  <c:v>6.1759631427448207</c:v>
                </c:pt>
                <c:pt idx="3366">
                  <c:v>6.1280134106421604</c:v>
                </c:pt>
                <c:pt idx="3367">
                  <c:v>6.1119784891231266</c:v>
                </c:pt>
                <c:pt idx="3368">
                  <c:v>6.037812337800835</c:v>
                </c:pt>
                <c:pt idx="3369">
                  <c:v>5.9984825361378817</c:v>
                </c:pt>
                <c:pt idx="3370">
                  <c:v>5.9242095345198713</c:v>
                </c:pt>
                <c:pt idx="3371">
                  <c:v>5.8950307151133421</c:v>
                </c:pt>
                <c:pt idx="3372">
                  <c:v>6.0441617868224338</c:v>
                </c:pt>
                <c:pt idx="3373">
                  <c:v>6.0816082958447337</c:v>
                </c:pt>
                <c:pt idx="3374">
                  <c:v>6.0223292384088474</c:v>
                </c:pt>
                <c:pt idx="3375">
                  <c:v>6.0745054938768206</c:v>
                </c:pt>
                <c:pt idx="3376">
                  <c:v>6.2563196835757058</c:v>
                </c:pt>
                <c:pt idx="3377">
                  <c:v>6.3512974669826221</c:v>
                </c:pt>
                <c:pt idx="3378">
                  <c:v>6.5145496771593274</c:v>
                </c:pt>
                <c:pt idx="3379">
                  <c:v>6.6457599935156635</c:v>
                </c:pt>
                <c:pt idx="3380">
                  <c:v>6.6383474788563381</c:v>
                </c:pt>
                <c:pt idx="3381">
                  <c:v>6.582727168806132</c:v>
                </c:pt>
                <c:pt idx="3382">
                  <c:v>6.6070359159450129</c:v>
                </c:pt>
                <c:pt idx="3383">
                  <c:v>6.6202720820962329</c:v>
                </c:pt>
                <c:pt idx="3384">
                  <c:v>6.6315723101274733</c:v>
                </c:pt>
                <c:pt idx="3385">
                  <c:v>6.7113754202723639</c:v>
                </c:pt>
                <c:pt idx="3386">
                  <c:v>6.8529335587112925</c:v>
                </c:pt>
                <c:pt idx="3387">
                  <c:v>6.94722211059198</c:v>
                </c:pt>
                <c:pt idx="3388">
                  <c:v>7.0497407521372653</c:v>
                </c:pt>
                <c:pt idx="3389">
                  <c:v>7.1487291658337782</c:v>
                </c:pt>
                <c:pt idx="3390">
                  <c:v>7.2731541850182477</c:v>
                </c:pt>
                <c:pt idx="3391">
                  <c:v>7.3738297378950186</c:v>
                </c:pt>
                <c:pt idx="3392">
                  <c:v>7.5044653750571593</c:v>
                </c:pt>
                <c:pt idx="3393">
                  <c:v>7.6715458201272844</c:v>
                </c:pt>
                <c:pt idx="3394">
                  <c:v>7.7902710135268238</c:v>
                </c:pt>
                <c:pt idx="3395">
                  <c:v>7.9222698903676614</c:v>
                </c:pt>
                <c:pt idx="3396">
                  <c:v>7.9562627221972253</c:v>
                </c:pt>
                <c:pt idx="3397">
                  <c:v>7.9254766487406041</c:v>
                </c:pt>
                <c:pt idx="3398">
                  <c:v>7.8975577568606212</c:v>
                </c:pt>
                <c:pt idx="3399">
                  <c:v>7.9232119022320271</c:v>
                </c:pt>
                <c:pt idx="3400">
                  <c:v>7.8341927449858337</c:v>
                </c:pt>
                <c:pt idx="3401">
                  <c:v>7.7971353187744254</c:v>
                </c:pt>
                <c:pt idx="3402">
                  <c:v>7.693908282310276</c:v>
                </c:pt>
                <c:pt idx="3403">
                  <c:v>7.4953297960021343</c:v>
                </c:pt>
                <c:pt idx="3404">
                  <c:v>7.3840472019342682</c:v>
                </c:pt>
                <c:pt idx="3405">
                  <c:v>7.3077291766079702</c:v>
                </c:pt>
                <c:pt idx="3406">
                  <c:v>7.2161220808733635</c:v>
                </c:pt>
                <c:pt idx="3407">
                  <c:v>7.2152596917702549</c:v>
                </c:pt>
                <c:pt idx="3408">
                  <c:v>7.2208434495806575</c:v>
                </c:pt>
                <c:pt idx="3409">
                  <c:v>7.3609408773209299</c:v>
                </c:pt>
                <c:pt idx="3410">
                  <c:v>7.4081477774804823</c:v>
                </c:pt>
                <c:pt idx="3411">
                  <c:v>7.4195034859424496</c:v>
                </c:pt>
                <c:pt idx="3412">
                  <c:v>7.490746634243914</c:v>
                </c:pt>
                <c:pt idx="3413">
                  <c:v>7.6514994122480458</c:v>
                </c:pt>
                <c:pt idx="3414">
                  <c:v>7.9082796988684869</c:v>
                </c:pt>
                <c:pt idx="3415">
                  <c:v>7.9339075463783271</c:v>
                </c:pt>
                <c:pt idx="3416">
                  <c:v>7.8417738329463331</c:v>
                </c:pt>
                <c:pt idx="3417">
                  <c:v>7.7151674771961529</c:v>
                </c:pt>
                <c:pt idx="3418">
                  <c:v>7.6587589415442734</c:v>
                </c:pt>
                <c:pt idx="3419">
                  <c:v>7.5983902575583588</c:v>
                </c:pt>
                <c:pt idx="3420">
                  <c:v>7.6211646375672366</c:v>
                </c:pt>
                <c:pt idx="3421">
                  <c:v>7.6016158038405557</c:v>
                </c:pt>
                <c:pt idx="3422">
                  <c:v>7.4955359132407811</c:v>
                </c:pt>
                <c:pt idx="3423">
                  <c:v>7.2468600169425956</c:v>
                </c:pt>
                <c:pt idx="3424">
                  <c:v>6.9733563715393672</c:v>
                </c:pt>
                <c:pt idx="3425">
                  <c:v>6.9418525182549411</c:v>
                </c:pt>
                <c:pt idx="3426">
                  <c:v>7.0223298647339565</c:v>
                </c:pt>
                <c:pt idx="3427">
                  <c:v>7.1951262214884499</c:v>
                </c:pt>
                <c:pt idx="3428">
                  <c:v>7.3250807943728651</c:v>
                </c:pt>
                <c:pt idx="3429">
                  <c:v>7.4414752436516709</c:v>
                </c:pt>
                <c:pt idx="3430">
                  <c:v>7.4577376665050643</c:v>
                </c:pt>
                <c:pt idx="3431">
                  <c:v>7.3694505541432695</c:v>
                </c:pt>
                <c:pt idx="3432">
                  <c:v>7.3473251266448436</c:v>
                </c:pt>
                <c:pt idx="3433">
                  <c:v>7.3841401142786571</c:v>
                </c:pt>
                <c:pt idx="3434">
                  <c:v>7.3830601796797692</c:v>
                </c:pt>
                <c:pt idx="3435">
                  <c:v>7.2942193763747891</c:v>
                </c:pt>
                <c:pt idx="3436">
                  <c:v>7.0375395601564081</c:v>
                </c:pt>
                <c:pt idx="3437">
                  <c:v>6.8715984281259299</c:v>
                </c:pt>
                <c:pt idx="3438">
                  <c:v>6.9097944413097938</c:v>
                </c:pt>
                <c:pt idx="3439">
                  <c:v>7.093608010733349</c:v>
                </c:pt>
                <c:pt idx="3440">
                  <c:v>7.3211199014515742</c:v>
                </c:pt>
                <c:pt idx="3441">
                  <c:v>7.3585884889473787</c:v>
                </c:pt>
                <c:pt idx="3442">
                  <c:v>7.3158596784990513</c:v>
                </c:pt>
                <c:pt idx="3443">
                  <c:v>7.2123763217276604</c:v>
                </c:pt>
                <c:pt idx="3444">
                  <c:v>7.1355868700421707</c:v>
                </c:pt>
                <c:pt idx="3445">
                  <c:v>6.9802843123045477</c:v>
                </c:pt>
                <c:pt idx="3446">
                  <c:v>6.9682891480579308</c:v>
                </c:pt>
                <c:pt idx="3447">
                  <c:v>7.1787739072659198</c:v>
                </c:pt>
                <c:pt idx="3448">
                  <c:v>7.4901986395919575</c:v>
                </c:pt>
                <c:pt idx="3449">
                  <c:v>7.7273256636843106</c:v>
                </c:pt>
                <c:pt idx="3450">
                  <c:v>7.778772864181752</c:v>
                </c:pt>
                <c:pt idx="3451">
                  <c:v>7.7589208072682219</c:v>
                </c:pt>
                <c:pt idx="3452">
                  <c:v>7.7288879253477782</c:v>
                </c:pt>
                <c:pt idx="3453">
                  <c:v>7.6831003914175575</c:v>
                </c:pt>
                <c:pt idx="3454">
                  <c:v>7.6609601759714732</c:v>
                </c:pt>
                <c:pt idx="3455">
                  <c:v>7.636714813799113</c:v>
                </c:pt>
                <c:pt idx="3456">
                  <c:v>7.538705435835551</c:v>
                </c:pt>
                <c:pt idx="3457">
                  <c:v>7.5300928457649015</c:v>
                </c:pt>
                <c:pt idx="3458">
                  <c:v>7.4437971591081507</c:v>
                </c:pt>
                <c:pt idx="3459">
                  <c:v>7.2524137987390187</c:v>
                </c:pt>
                <c:pt idx="3460">
                  <c:v>7.1930368406366076</c:v>
                </c:pt>
                <c:pt idx="3461">
                  <c:v>7.1460677501540601</c:v>
                </c:pt>
                <c:pt idx="3462">
                  <c:v>7.1221726572174129</c:v>
                </c:pt>
                <c:pt idx="3463">
                  <c:v>7.2343418182846095</c:v>
                </c:pt>
                <c:pt idx="3464">
                  <c:v>7.3522016432092885</c:v>
                </c:pt>
                <c:pt idx="3465">
                  <c:v>7.4482186790856231</c:v>
                </c:pt>
                <c:pt idx="3466">
                  <c:v>7.498538198520639</c:v>
                </c:pt>
                <c:pt idx="3467">
                  <c:v>7.5386404971805181</c:v>
                </c:pt>
                <c:pt idx="3468">
                  <c:v>7.5037860379239971</c:v>
                </c:pt>
                <c:pt idx="3469">
                  <c:v>7.5285143023479533</c:v>
                </c:pt>
                <c:pt idx="3470">
                  <c:v>7.5139749915566432</c:v>
                </c:pt>
                <c:pt idx="3471">
                  <c:v>7.3891175050957951</c:v>
                </c:pt>
                <c:pt idx="3472">
                  <c:v>7.1838552306639896</c:v>
                </c:pt>
                <c:pt idx="3473">
                  <c:v>7.0265394716470935</c:v>
                </c:pt>
                <c:pt idx="3474">
                  <c:v>6.8510086909895573</c:v>
                </c:pt>
                <c:pt idx="3475">
                  <c:v>6.7166866588482312</c:v>
                </c:pt>
                <c:pt idx="3476">
                  <c:v>6.5668402804705952</c:v>
                </c:pt>
                <c:pt idx="3477">
                  <c:v>6.554221997429412</c:v>
                </c:pt>
                <c:pt idx="3478">
                  <c:v>6.5875910710704089</c:v>
                </c:pt>
                <c:pt idx="3479">
                  <c:v>6.5423554942309963</c:v>
                </c:pt>
                <c:pt idx="3480">
                  <c:v>6.6426548843036546</c:v>
                </c:pt>
                <c:pt idx="3481">
                  <c:v>6.8843488493692098</c:v>
                </c:pt>
                <c:pt idx="3482">
                  <c:v>7.0525864283807751</c:v>
                </c:pt>
                <c:pt idx="3483">
                  <c:v>7.0530721867993584</c:v>
                </c:pt>
                <c:pt idx="3484">
                  <c:v>7.2162520035156064</c:v>
                </c:pt>
                <c:pt idx="3485">
                  <c:v>7.3856628297687559</c:v>
                </c:pt>
                <c:pt idx="3486">
                  <c:v>7.5204048784249435</c:v>
                </c:pt>
                <c:pt idx="3487">
                  <c:v>7.6759780477425901</c:v>
                </c:pt>
                <c:pt idx="3488">
                  <c:v>7.9376952944163319</c:v>
                </c:pt>
                <c:pt idx="3489">
                  <c:v>8.110508619997356</c:v>
                </c:pt>
                <c:pt idx="3490">
                  <c:v>8.1898019715018506</c:v>
                </c:pt>
                <c:pt idx="3491">
                  <c:v>8.2131734387508342</c:v>
                </c:pt>
                <c:pt idx="3492">
                  <c:v>8.3823984471661142</c:v>
                </c:pt>
                <c:pt idx="3493">
                  <c:v>8.522210429787048</c:v>
                </c:pt>
                <c:pt idx="3494">
                  <c:v>8.6659431918391014</c:v>
                </c:pt>
                <c:pt idx="3495">
                  <c:v>8.8115142162366471</c:v>
                </c:pt>
                <c:pt idx="3496">
                  <c:v>9.0270054249264824</c:v>
                </c:pt>
                <c:pt idx="3497">
                  <c:v>9.139358237674557</c:v>
                </c:pt>
                <c:pt idx="3498">
                  <c:v>9.0980716191637967</c:v>
                </c:pt>
                <c:pt idx="3499">
                  <c:v>9.0128349225113933</c:v>
                </c:pt>
                <c:pt idx="3500">
                  <c:v>8.9657781274231514</c:v>
                </c:pt>
                <c:pt idx="3501">
                  <c:v>8.8436115388441117</c:v>
                </c:pt>
                <c:pt idx="3502">
                  <c:v>8.6553380463951299</c:v>
                </c:pt>
                <c:pt idx="3503">
                  <c:v>8.6275679645879215</c:v>
                </c:pt>
                <c:pt idx="3504">
                  <c:v>8.651291211119279</c:v>
                </c:pt>
                <c:pt idx="3505">
                  <c:v>8.6659150248891752</c:v>
                </c:pt>
                <c:pt idx="3506">
                  <c:v>8.6779231723475299</c:v>
                </c:pt>
                <c:pt idx="3507">
                  <c:v>8.4973859458368839</c:v>
                </c:pt>
                <c:pt idx="3508">
                  <c:v>8.2595672159952276</c:v>
                </c:pt>
                <c:pt idx="3509">
                  <c:v>8.196050700111206</c:v>
                </c:pt>
                <c:pt idx="3510">
                  <c:v>8.1730863650037779</c:v>
                </c:pt>
                <c:pt idx="3511">
                  <c:v>8.0678993654141209</c:v>
                </c:pt>
                <c:pt idx="3512">
                  <c:v>8.012689830491599</c:v>
                </c:pt>
                <c:pt idx="3513">
                  <c:v>7.9549138467315883</c:v>
                </c:pt>
                <c:pt idx="3514">
                  <c:v>7.9496229733139758</c:v>
                </c:pt>
                <c:pt idx="3515">
                  <c:v>8.0163732058097548</c:v>
                </c:pt>
                <c:pt idx="3516">
                  <c:v>8.2166056479389447</c:v>
                </c:pt>
                <c:pt idx="3517">
                  <c:v>8.3870091650281946</c:v>
                </c:pt>
                <c:pt idx="3518">
                  <c:v>8.4652583677451219</c:v>
                </c:pt>
                <c:pt idx="3519">
                  <c:v>8.5245513285819925</c:v>
                </c:pt>
                <c:pt idx="3520">
                  <c:v>8.5289602975184575</c:v>
                </c:pt>
                <c:pt idx="3521">
                  <c:v>8.4473208424807851</c:v>
                </c:pt>
                <c:pt idx="3522">
                  <c:v>8.3727459877318093</c:v>
                </c:pt>
                <c:pt idx="3523">
                  <c:v>8.327975270102538</c:v>
                </c:pt>
                <c:pt idx="3524">
                  <c:v>8.2760942077105941</c:v>
                </c:pt>
                <c:pt idx="3525">
                  <c:v>8.2571526420264654</c:v>
                </c:pt>
                <c:pt idx="3526">
                  <c:v>8.1845155318797129</c:v>
                </c:pt>
                <c:pt idx="3527">
                  <c:v>8.0713589798448062</c:v>
                </c:pt>
                <c:pt idx="3528">
                  <c:v>7.9313144701816993</c:v>
                </c:pt>
                <c:pt idx="3529">
                  <c:v>7.8560965926222108</c:v>
                </c:pt>
                <c:pt idx="3530">
                  <c:v>7.8321624393679024</c:v>
                </c:pt>
                <c:pt idx="3531">
                  <c:v>7.972825895771317</c:v>
                </c:pt>
                <c:pt idx="3532">
                  <c:v>8.1972401746871153</c:v>
                </c:pt>
                <c:pt idx="3533">
                  <c:v>8.4033875808380714</c:v>
                </c:pt>
                <c:pt idx="3534">
                  <c:v>8.4905081069163568</c:v>
                </c:pt>
                <c:pt idx="3535">
                  <c:v>8.5730445971161675</c:v>
                </c:pt>
                <c:pt idx="3536">
                  <c:v>8.6016247940782744</c:v>
                </c:pt>
                <c:pt idx="3537">
                  <c:v>8.419625081936676</c:v>
                </c:pt>
                <c:pt idx="3538">
                  <c:v>8.2647965383936235</c:v>
                </c:pt>
                <c:pt idx="3539">
                  <c:v>8.0544176786635191</c:v>
                </c:pt>
                <c:pt idx="3540">
                  <c:v>7.9346556584557799</c:v>
                </c:pt>
                <c:pt idx="3541">
                  <c:v>7.7830051888191072</c:v>
                </c:pt>
                <c:pt idx="3542">
                  <c:v>7.6991698812313896</c:v>
                </c:pt>
                <c:pt idx="3543">
                  <c:v>7.5637195111396771</c:v>
                </c:pt>
                <c:pt idx="3544">
                  <c:v>7.5319612248935188</c:v>
                </c:pt>
                <c:pt idx="3545">
                  <c:v>7.3334017662978299</c:v>
                </c:pt>
                <c:pt idx="3546">
                  <c:v>7.022154263750843</c:v>
                </c:pt>
                <c:pt idx="3547">
                  <c:v>6.841988492931625</c:v>
                </c:pt>
                <c:pt idx="3548">
                  <c:v>6.6440614072652444</c:v>
                </c:pt>
                <c:pt idx="3549">
                  <c:v>6.5488472364116328</c:v>
                </c:pt>
                <c:pt idx="3550">
                  <c:v>6.531338460480657</c:v>
                </c:pt>
                <c:pt idx="3551">
                  <c:v>6.5774352088633981</c:v>
                </c:pt>
                <c:pt idx="3552">
                  <c:v>6.5707781214585887</c:v>
                </c:pt>
                <c:pt idx="3553">
                  <c:v>6.7591533638840771</c:v>
                </c:pt>
                <c:pt idx="3554">
                  <c:v>6.8400094972176664</c:v>
                </c:pt>
                <c:pt idx="3555">
                  <c:v>6.9719256970785732</c:v>
                </c:pt>
                <c:pt idx="3556">
                  <c:v>7.081625679736649</c:v>
                </c:pt>
                <c:pt idx="3557">
                  <c:v>7.2144901901628851</c:v>
                </c:pt>
                <c:pt idx="3558">
                  <c:v>7.391631619261485</c:v>
                </c:pt>
                <c:pt idx="3559">
                  <c:v>7.4826234037489838</c:v>
                </c:pt>
                <c:pt idx="3560">
                  <c:v>7.4672774433901914</c:v>
                </c:pt>
                <c:pt idx="3561">
                  <c:v>7.3622773480154295</c:v>
                </c:pt>
                <c:pt idx="3562">
                  <c:v>7.3248167626582736</c:v>
                </c:pt>
                <c:pt idx="3563">
                  <c:v>7.472583397950781</c:v>
                </c:pt>
                <c:pt idx="3564">
                  <c:v>7.5292008641223696</c:v>
                </c:pt>
                <c:pt idx="3565">
                  <c:v>7.5298900895507819</c:v>
                </c:pt>
                <c:pt idx="3566">
                  <c:v>7.4727233633242323</c:v>
                </c:pt>
                <c:pt idx="3567">
                  <c:v>7.5717060431958565</c:v>
                </c:pt>
                <c:pt idx="3568">
                  <c:v>7.6230117262253971</c:v>
                </c:pt>
                <c:pt idx="3569">
                  <c:v>7.5542848453299438</c:v>
                </c:pt>
                <c:pt idx="3570">
                  <c:v>7.3786759809553422</c:v>
                </c:pt>
                <c:pt idx="3571">
                  <c:v>7.1757390910970802</c:v>
                </c:pt>
                <c:pt idx="3572">
                  <c:v>6.9490117289840017</c:v>
                </c:pt>
                <c:pt idx="3573">
                  <c:v>6.8001484013442308</c:v>
                </c:pt>
                <c:pt idx="3574">
                  <c:v>6.6548741948674452</c:v>
                </c:pt>
                <c:pt idx="3575">
                  <c:v>6.4962794330664968</c:v>
                </c:pt>
                <c:pt idx="3576">
                  <c:v>6.405745008579272</c:v>
                </c:pt>
                <c:pt idx="3577">
                  <c:v>6.5029429356769057</c:v>
                </c:pt>
                <c:pt idx="3578">
                  <c:v>6.7769204362221629</c:v>
                </c:pt>
                <c:pt idx="3579">
                  <c:v>6.9242086419262066</c:v>
                </c:pt>
                <c:pt idx="3580">
                  <c:v>7.0435528685946034</c:v>
                </c:pt>
                <c:pt idx="3581">
                  <c:v>7.2687426128655908</c:v>
                </c:pt>
                <c:pt idx="3582">
                  <c:v>7.6415436234715441</c:v>
                </c:pt>
                <c:pt idx="3583">
                  <c:v>7.8541707983125821</c:v>
                </c:pt>
                <c:pt idx="3584">
                  <c:v>8.0761110470856572</c:v>
                </c:pt>
                <c:pt idx="3585">
                  <c:v>8.4020624370449006</c:v>
                </c:pt>
                <c:pt idx="3586">
                  <c:v>8.7950948377550997</c:v>
                </c:pt>
                <c:pt idx="3587">
                  <c:v>9.0240229370417619</c:v>
                </c:pt>
                <c:pt idx="3588">
                  <c:v>9.0822167288190609</c:v>
                </c:pt>
                <c:pt idx="3589">
                  <c:v>8.9752606662525753</c:v>
                </c:pt>
                <c:pt idx="3590">
                  <c:v>8.8952619801316164</c:v>
                </c:pt>
                <c:pt idx="3591">
                  <c:v>8.7800048322338551</c:v>
                </c:pt>
                <c:pt idx="3592">
                  <c:v>8.6703841833230264</c:v>
                </c:pt>
                <c:pt idx="3593">
                  <c:v>8.4782831208080438</c:v>
                </c:pt>
                <c:pt idx="3594">
                  <c:v>8.3075301530218439</c:v>
                </c:pt>
                <c:pt idx="3595">
                  <c:v>8.1517133552885213</c:v>
                </c:pt>
                <c:pt idx="3596">
                  <c:v>8.1163478680280665</c:v>
                </c:pt>
                <c:pt idx="3597">
                  <c:v>7.9820502068238053</c:v>
                </c:pt>
                <c:pt idx="3598">
                  <c:v>7.8377243339912388</c:v>
                </c:pt>
                <c:pt idx="3599">
                  <c:v>7.6385879329070274</c:v>
                </c:pt>
                <c:pt idx="3600">
                  <c:v>7.5447612503163928</c:v>
                </c:pt>
                <c:pt idx="3601">
                  <c:v>7.7665355770703561</c:v>
                </c:pt>
                <c:pt idx="3602">
                  <c:v>8.0236373963841086</c:v>
                </c:pt>
                <c:pt idx="3603">
                  <c:v>8.2225756738711624</c:v>
                </c:pt>
                <c:pt idx="3604">
                  <c:v>8.269534531830713</c:v>
                </c:pt>
                <c:pt idx="3605">
                  <c:v>8.4735549109771178</c:v>
                </c:pt>
                <c:pt idx="3606">
                  <c:v>8.5893669748952135</c:v>
                </c:pt>
                <c:pt idx="3607">
                  <c:v>8.5968077232385394</c:v>
                </c:pt>
                <c:pt idx="3608">
                  <c:v>8.6957631011801091</c:v>
                </c:pt>
                <c:pt idx="3609">
                  <c:v>8.6607989199755551</c:v>
                </c:pt>
                <c:pt idx="3610">
                  <c:v>8.5447487703389147</c:v>
                </c:pt>
                <c:pt idx="3611">
                  <c:v>8.5672847407746602</c:v>
                </c:pt>
                <c:pt idx="3612">
                  <c:v>8.5854869798253137</c:v>
                </c:pt>
                <c:pt idx="3613">
                  <c:v>8.6451615580630907</c:v>
                </c:pt>
                <c:pt idx="3614">
                  <c:v>8.6092778206548815</c:v>
                </c:pt>
                <c:pt idx="3615">
                  <c:v>8.4862806318260731</c:v>
                </c:pt>
                <c:pt idx="3616">
                  <c:v>8.383650694677609</c:v>
                </c:pt>
                <c:pt idx="3617">
                  <c:v>8.4467671191762896</c:v>
                </c:pt>
                <c:pt idx="3618">
                  <c:v>8.5805255634083277</c:v>
                </c:pt>
                <c:pt idx="3619">
                  <c:v>8.7546775156532437</c:v>
                </c:pt>
                <c:pt idx="3620">
                  <c:v>8.8088626812060919</c:v>
                </c:pt>
                <c:pt idx="3621">
                  <c:v>8.7745060356743991</c:v>
                </c:pt>
                <c:pt idx="3622">
                  <c:v>8.5825878644536182</c:v>
                </c:pt>
                <c:pt idx="3623">
                  <c:v>8.2366331853121579</c:v>
                </c:pt>
                <c:pt idx="3624">
                  <c:v>8.0897223363612625</c:v>
                </c:pt>
                <c:pt idx="3625">
                  <c:v>7.9289174197926933</c:v>
                </c:pt>
                <c:pt idx="3626">
                  <c:v>7.7123766753830214</c:v>
                </c:pt>
                <c:pt idx="3627">
                  <c:v>7.4834298160714168</c:v>
                </c:pt>
                <c:pt idx="3628">
                  <c:v>7.2959968594130977</c:v>
                </c:pt>
                <c:pt idx="3629">
                  <c:v>7.1631349918930107</c:v>
                </c:pt>
                <c:pt idx="3630">
                  <c:v>7.1666644569936713</c:v>
                </c:pt>
                <c:pt idx="3631">
                  <c:v>7.2614841146818767</c:v>
                </c:pt>
                <c:pt idx="3632">
                  <c:v>7.2733693468637881</c:v>
                </c:pt>
                <c:pt idx="3633">
                  <c:v>7.1758475157208581</c:v>
                </c:pt>
                <c:pt idx="3634">
                  <c:v>7.1223502766771833</c:v>
                </c:pt>
                <c:pt idx="3635">
                  <c:v>7.1605583596538764</c:v>
                </c:pt>
                <c:pt idx="3636">
                  <c:v>7.2206718500694542</c:v>
                </c:pt>
                <c:pt idx="3637">
                  <c:v>7.238307501147399</c:v>
                </c:pt>
                <c:pt idx="3638">
                  <c:v>7.2118553744115186</c:v>
                </c:pt>
                <c:pt idx="3639">
                  <c:v>7.0991333659659208</c:v>
                </c:pt>
                <c:pt idx="3640">
                  <c:v>6.9514293766313795</c:v>
                </c:pt>
                <c:pt idx="3641">
                  <c:v>6.8397189546682267</c:v>
                </c:pt>
                <c:pt idx="3642">
                  <c:v>6.7932284335708122</c:v>
                </c:pt>
                <c:pt idx="3643">
                  <c:v>6.6232608060612668</c:v>
                </c:pt>
                <c:pt idx="3644">
                  <c:v>6.4529186482771994</c:v>
                </c:pt>
                <c:pt idx="3645">
                  <c:v>6.3577122828060659</c:v>
                </c:pt>
                <c:pt idx="3646">
                  <c:v>6.3001566612004973</c:v>
                </c:pt>
                <c:pt idx="3647">
                  <c:v>6.371825352562527</c:v>
                </c:pt>
                <c:pt idx="3648">
                  <c:v>6.3750704064233439</c:v>
                </c:pt>
                <c:pt idx="3649">
                  <c:v>6.2711016836068101</c:v>
                </c:pt>
                <c:pt idx="3650">
                  <c:v>6.2243997209404816</c:v>
                </c:pt>
                <c:pt idx="3651">
                  <c:v>6.2398779709885419</c:v>
                </c:pt>
                <c:pt idx="3652">
                  <c:v>6.3295587505305786</c:v>
                </c:pt>
                <c:pt idx="3653">
                  <c:v>6.5436060973123125</c:v>
                </c:pt>
                <c:pt idx="3654">
                  <c:v>6.6185563183084701</c:v>
                </c:pt>
                <c:pt idx="3655">
                  <c:v>6.6309013214066681</c:v>
                </c:pt>
                <c:pt idx="3656">
                  <c:v>6.7166189665161635</c:v>
                </c:pt>
                <c:pt idx="3657">
                  <c:v>6.8140296966677214</c:v>
                </c:pt>
                <c:pt idx="3658">
                  <c:v>6.7675695056683995</c:v>
                </c:pt>
                <c:pt idx="3659">
                  <c:v>6.8955584703315242</c:v>
                </c:pt>
                <c:pt idx="3660">
                  <c:v>7.0592032160994469</c:v>
                </c:pt>
                <c:pt idx="3661">
                  <c:v>7.1696722582564929</c:v>
                </c:pt>
                <c:pt idx="3662">
                  <c:v>7.2257815820473912</c:v>
                </c:pt>
                <c:pt idx="3663">
                  <c:v>7.2954522273020075</c:v>
                </c:pt>
                <c:pt idx="3664">
                  <c:v>7.2951195561336153</c:v>
                </c:pt>
                <c:pt idx="3665">
                  <c:v>7.4251983925688352</c:v>
                </c:pt>
                <c:pt idx="3666">
                  <c:v>7.5433865764192172</c:v>
                </c:pt>
                <c:pt idx="3667">
                  <c:v>7.5248118590033979</c:v>
                </c:pt>
                <c:pt idx="3668">
                  <c:v>7.6335278335941084</c:v>
                </c:pt>
                <c:pt idx="3669">
                  <c:v>7.8251194644809248</c:v>
                </c:pt>
                <c:pt idx="3670">
                  <c:v>8.1269529401634895</c:v>
                </c:pt>
                <c:pt idx="3671">
                  <c:v>8.3424229900399034</c:v>
                </c:pt>
                <c:pt idx="3672">
                  <c:v>8.6820409144954631</c:v>
                </c:pt>
                <c:pt idx="3673">
                  <c:v>8.8250536958268366</c:v>
                </c:pt>
                <c:pt idx="3674">
                  <c:v>8.8529776307028083</c:v>
                </c:pt>
                <c:pt idx="3675">
                  <c:v>9.1232463279734066</c:v>
                </c:pt>
                <c:pt idx="3676">
                  <c:v>9.4101933393875985</c:v>
                </c:pt>
                <c:pt idx="3677">
                  <c:v>9.670997313917292</c:v>
                </c:pt>
                <c:pt idx="3678">
                  <c:v>9.8396378890643437</c:v>
                </c:pt>
                <c:pt idx="3679">
                  <c:v>9.9364414492528912</c:v>
                </c:pt>
                <c:pt idx="3680">
                  <c:v>10.036672146360868</c:v>
                </c:pt>
                <c:pt idx="3681">
                  <c:v>10.072459410749802</c:v>
                </c:pt>
                <c:pt idx="3682">
                  <c:v>10.024770672555064</c:v>
                </c:pt>
                <c:pt idx="3683">
                  <c:v>9.9037022598902809</c:v>
                </c:pt>
                <c:pt idx="3684">
                  <c:v>9.7790129936459529</c:v>
                </c:pt>
                <c:pt idx="3685">
                  <c:v>9.6319155715266564</c:v>
                </c:pt>
                <c:pt idx="3686">
                  <c:v>9.4574040836453435</c:v>
                </c:pt>
                <c:pt idx="3687">
                  <c:v>9.1839186102895631</c:v>
                </c:pt>
                <c:pt idx="3688">
                  <c:v>9.0043116450549583</c:v>
                </c:pt>
                <c:pt idx="3689">
                  <c:v>8.7183860162244056</c:v>
                </c:pt>
                <c:pt idx="3690">
                  <c:v>8.5213164918942468</c:v>
                </c:pt>
                <c:pt idx="3691">
                  <c:v>8.2642741574547891</c:v>
                </c:pt>
                <c:pt idx="3692">
                  <c:v>7.997523141521798</c:v>
                </c:pt>
                <c:pt idx="3693">
                  <c:v>8.041203746738951</c:v>
                </c:pt>
                <c:pt idx="3694">
                  <c:v>7.9734369654664086</c:v>
                </c:pt>
                <c:pt idx="3695">
                  <c:v>7.8325196807700852</c:v>
                </c:pt>
                <c:pt idx="3696">
                  <c:v>7.6870573021662514</c:v>
                </c:pt>
                <c:pt idx="3697">
                  <c:v>7.5672175188426518</c:v>
                </c:pt>
                <c:pt idx="3698">
                  <c:v>7.3887917413683599</c:v>
                </c:pt>
                <c:pt idx="3699">
                  <c:v>7.3833782514824957</c:v>
                </c:pt>
                <c:pt idx="3700">
                  <c:v>7.3788723060832577</c:v>
                </c:pt>
                <c:pt idx="3701">
                  <c:v>7.4350592955944528</c:v>
                </c:pt>
                <c:pt idx="3702">
                  <c:v>7.3966562251582326</c:v>
                </c:pt>
                <c:pt idx="3703">
                  <c:v>7.2923056558328261</c:v>
                </c:pt>
                <c:pt idx="3704">
                  <c:v>7.1694034037948606</c:v>
                </c:pt>
                <c:pt idx="3705">
                  <c:v>6.9625339853216648</c:v>
                </c:pt>
                <c:pt idx="3706">
                  <c:v>6.8973358679571302</c:v>
                </c:pt>
                <c:pt idx="3707">
                  <c:v>6.8267782228048484</c:v>
                </c:pt>
                <c:pt idx="3708">
                  <c:v>6.7330923246225218</c:v>
                </c:pt>
                <c:pt idx="3709">
                  <c:v>6.7809641163844265</c:v>
                </c:pt>
                <c:pt idx="3710">
                  <c:v>6.8093484889833205</c:v>
                </c:pt>
                <c:pt idx="3711">
                  <c:v>6.7988187851036397</c:v>
                </c:pt>
                <c:pt idx="3712">
                  <c:v>6.8094239111827184</c:v>
                </c:pt>
                <c:pt idx="3713">
                  <c:v>6.6182569669438918</c:v>
                </c:pt>
                <c:pt idx="3714">
                  <c:v>6.4605627246527391</c:v>
                </c:pt>
                <c:pt idx="3715">
                  <c:v>6.4364554589257912</c:v>
                </c:pt>
                <c:pt idx="3716">
                  <c:v>6.4576445363974226</c:v>
                </c:pt>
                <c:pt idx="3717">
                  <c:v>6.4201013566503526</c:v>
                </c:pt>
                <c:pt idx="3718">
                  <c:v>6.4596962572299521</c:v>
                </c:pt>
                <c:pt idx="3719">
                  <c:v>6.5994790796668328</c:v>
                </c:pt>
                <c:pt idx="3720">
                  <c:v>6.6895878977690542</c:v>
                </c:pt>
                <c:pt idx="3721">
                  <c:v>6.6524691728776357</c:v>
                </c:pt>
                <c:pt idx="3722">
                  <c:v>6.6524416799540296</c:v>
                </c:pt>
                <c:pt idx="3723">
                  <c:v>6.7813880524410228</c:v>
                </c:pt>
                <c:pt idx="3724">
                  <c:v>6.968886700349131</c:v>
                </c:pt>
                <c:pt idx="3725">
                  <c:v>7.2060978453736144</c:v>
                </c:pt>
                <c:pt idx="3726">
                  <c:v>7.2801197520529524</c:v>
                </c:pt>
                <c:pt idx="3727">
                  <c:v>7.2231046185730525</c:v>
                </c:pt>
                <c:pt idx="3728">
                  <c:v>7.2258365040418271</c:v>
                </c:pt>
                <c:pt idx="3729">
                  <c:v>7.155627786770868</c:v>
                </c:pt>
                <c:pt idx="3730">
                  <c:v>7.0805008212423886</c:v>
                </c:pt>
                <c:pt idx="3731">
                  <c:v>6.9627996023706871</c:v>
                </c:pt>
                <c:pt idx="3732">
                  <c:v>6.8809757471158655</c:v>
                </c:pt>
                <c:pt idx="3733">
                  <c:v>6.8203416517998345</c:v>
                </c:pt>
                <c:pt idx="3734">
                  <c:v>6.8370244687586261</c:v>
                </c:pt>
                <c:pt idx="3735">
                  <c:v>6.9150610453759311</c:v>
                </c:pt>
                <c:pt idx="3736">
                  <c:v>6.9666292388943951</c:v>
                </c:pt>
                <c:pt idx="3737">
                  <c:v>7.0719967204884018</c:v>
                </c:pt>
                <c:pt idx="3738">
                  <c:v>7.290081439297202</c:v>
                </c:pt>
                <c:pt idx="3739">
                  <c:v>7.4757551396146686</c:v>
                </c:pt>
                <c:pt idx="3740">
                  <c:v>7.6617265415707445</c:v>
                </c:pt>
                <c:pt idx="3741">
                  <c:v>7.7498389167698383</c:v>
                </c:pt>
                <c:pt idx="3742">
                  <c:v>7.7768624704183091</c:v>
                </c:pt>
                <c:pt idx="3743">
                  <c:v>7.7432487085889887</c:v>
                </c:pt>
                <c:pt idx="3744">
                  <c:v>7.7125729973659256</c:v>
                </c:pt>
                <c:pt idx="3745">
                  <c:v>7.6733825840970313</c:v>
                </c:pt>
                <c:pt idx="3746">
                  <c:v>7.5838431439092497</c:v>
                </c:pt>
                <c:pt idx="3747">
                  <c:v>7.4995873555029471</c:v>
                </c:pt>
                <c:pt idx="3748">
                  <c:v>7.5381831019116952</c:v>
                </c:pt>
                <c:pt idx="3749">
                  <c:v>7.7085481066353685</c:v>
                </c:pt>
                <c:pt idx="3750">
                  <c:v>8.0849030380015279</c:v>
                </c:pt>
                <c:pt idx="3751">
                  <c:v>8.4601668403735211</c:v>
                </c:pt>
                <c:pt idx="3752">
                  <c:v>8.6834201609924797</c:v>
                </c:pt>
                <c:pt idx="3753">
                  <c:v>8.8226021382977908</c:v>
                </c:pt>
                <c:pt idx="3754">
                  <c:v>8.747259344254168</c:v>
                </c:pt>
                <c:pt idx="3755">
                  <c:v>8.842342435082994</c:v>
                </c:pt>
                <c:pt idx="3756">
                  <c:v>9.0862046870155915</c:v>
                </c:pt>
                <c:pt idx="3757">
                  <c:v>9.2046227157632323</c:v>
                </c:pt>
                <c:pt idx="3758">
                  <c:v>9.1245534899607375</c:v>
                </c:pt>
                <c:pt idx="3759">
                  <c:v>9.0177181303442886</c:v>
                </c:pt>
                <c:pt idx="3760">
                  <c:v>8.9667799062823761</c:v>
                </c:pt>
                <c:pt idx="3761">
                  <c:v>8.9289300902783886</c:v>
                </c:pt>
                <c:pt idx="3762">
                  <c:v>8.8919662148929195</c:v>
                </c:pt>
                <c:pt idx="3763">
                  <c:v>8.9290691795717123</c:v>
                </c:pt>
                <c:pt idx="3764">
                  <c:v>8.8979007409696873</c:v>
                </c:pt>
                <c:pt idx="3765">
                  <c:v>8.7841311468974705</c:v>
                </c:pt>
                <c:pt idx="3766">
                  <c:v>8.7115339746955183</c:v>
                </c:pt>
                <c:pt idx="3767">
                  <c:v>8.7195509169290322</c:v>
                </c:pt>
                <c:pt idx="3768">
                  <c:v>8.8180745528611144</c:v>
                </c:pt>
                <c:pt idx="3769">
                  <c:v>9.0512478854293565</c:v>
                </c:pt>
                <c:pt idx="3770">
                  <c:v>9.1891624498879185</c:v>
                </c:pt>
                <c:pt idx="3771">
                  <c:v>9.23181872167455</c:v>
                </c:pt>
                <c:pt idx="3772">
                  <c:v>9.2446380034747904</c:v>
                </c:pt>
                <c:pt idx="3773">
                  <c:v>9.3298420075345021</c:v>
                </c:pt>
                <c:pt idx="3774">
                  <c:v>9.3514575254857757</c:v>
                </c:pt>
                <c:pt idx="3775">
                  <c:v>9.4970581335632414</c:v>
                </c:pt>
                <c:pt idx="3776">
                  <c:v>9.6580422412554174</c:v>
                </c:pt>
                <c:pt idx="3777">
                  <c:v>9.7822665204665231</c:v>
                </c:pt>
                <c:pt idx="3778">
                  <c:v>9.7647565773178222</c:v>
                </c:pt>
                <c:pt idx="3779">
                  <c:v>9.6128042819957358</c:v>
                </c:pt>
                <c:pt idx="3780">
                  <c:v>9.6292686144707975</c:v>
                </c:pt>
                <c:pt idx="3781">
                  <c:v>9.651766933860916</c:v>
                </c:pt>
                <c:pt idx="3782">
                  <c:v>9.6071216661255114</c:v>
                </c:pt>
                <c:pt idx="3783">
                  <c:v>9.5483291011285534</c:v>
                </c:pt>
                <c:pt idx="3784">
                  <c:v>9.4414314496128462</c:v>
                </c:pt>
                <c:pt idx="3785">
                  <c:v>9.3575164465661835</c:v>
                </c:pt>
                <c:pt idx="3786">
                  <c:v>9.1469463344230597</c:v>
                </c:pt>
                <c:pt idx="3787">
                  <c:v>9.0013663432926005</c:v>
                </c:pt>
                <c:pt idx="3788">
                  <c:v>8.9151267270249068</c:v>
                </c:pt>
                <c:pt idx="3789">
                  <c:v>8.8348125714038996</c:v>
                </c:pt>
                <c:pt idx="3790">
                  <c:v>8.5099221755107806</c:v>
                </c:pt>
                <c:pt idx="3791">
                  <c:v>8.2420228809775029</c:v>
                </c:pt>
                <c:pt idx="3792">
                  <c:v>8.0036829978052371</c:v>
                </c:pt>
                <c:pt idx="3793">
                  <c:v>7.9459934142086821</c:v>
                </c:pt>
                <c:pt idx="3794">
                  <c:v>8.0066219519009554</c:v>
                </c:pt>
                <c:pt idx="3795">
                  <c:v>7.9751342466522059</c:v>
                </c:pt>
                <c:pt idx="3796">
                  <c:v>7.9775476323542982</c:v>
                </c:pt>
                <c:pt idx="3797">
                  <c:v>8.0735363750193407</c:v>
                </c:pt>
                <c:pt idx="3798">
                  <c:v>8.1599340501162505</c:v>
                </c:pt>
                <c:pt idx="3799">
                  <c:v>8.0510388821752574</c:v>
                </c:pt>
                <c:pt idx="3800">
                  <c:v>7.9690603418252879</c:v>
                </c:pt>
                <c:pt idx="3801">
                  <c:v>7.8635532648195898</c:v>
                </c:pt>
                <c:pt idx="3802">
                  <c:v>7.8011629414064725</c:v>
                </c:pt>
                <c:pt idx="3803">
                  <c:v>7.5711090032094228</c:v>
                </c:pt>
                <c:pt idx="3804">
                  <c:v>7.362232396671514</c:v>
                </c:pt>
                <c:pt idx="3805">
                  <c:v>7.3133207989671751</c:v>
                </c:pt>
                <c:pt idx="3806">
                  <c:v>7.6021512168887977</c:v>
                </c:pt>
                <c:pt idx="3807">
                  <c:v>7.8581978674164779</c:v>
                </c:pt>
                <c:pt idx="3808">
                  <c:v>8.0182548007581591</c:v>
                </c:pt>
                <c:pt idx="3809">
                  <c:v>8.0581968064796818</c:v>
                </c:pt>
                <c:pt idx="3810">
                  <c:v>8.0187421126201635</c:v>
                </c:pt>
                <c:pt idx="3811">
                  <c:v>8.1356024768187218</c:v>
                </c:pt>
                <c:pt idx="3812">
                  <c:v>8.2590228408125057</c:v>
                </c:pt>
                <c:pt idx="3813">
                  <c:v>8.317960908317696</c:v>
                </c:pt>
                <c:pt idx="3814">
                  <c:v>8.1762593119295666</c:v>
                </c:pt>
                <c:pt idx="3815">
                  <c:v>8.0341694400146579</c:v>
                </c:pt>
                <c:pt idx="3816">
                  <c:v>7.8475496225127284</c:v>
                </c:pt>
                <c:pt idx="3817">
                  <c:v>7.8524400604733007</c:v>
                </c:pt>
                <c:pt idx="3818">
                  <c:v>7.9027845565354804</c:v>
                </c:pt>
                <c:pt idx="3819">
                  <c:v>7.9162973973369581</c:v>
                </c:pt>
                <c:pt idx="3820">
                  <c:v>7.9807287386856611</c:v>
                </c:pt>
                <c:pt idx="3821">
                  <c:v>8.1045552856940422</c:v>
                </c:pt>
                <c:pt idx="3822">
                  <c:v>8.1658274341759398</c:v>
                </c:pt>
                <c:pt idx="3823">
                  <c:v>8.129915811711836</c:v>
                </c:pt>
                <c:pt idx="3824">
                  <c:v>8.0618906291790076</c:v>
                </c:pt>
                <c:pt idx="3825">
                  <c:v>7.9899961476557939</c:v>
                </c:pt>
                <c:pt idx="3826">
                  <c:v>7.9515800981806235</c:v>
                </c:pt>
                <c:pt idx="3827">
                  <c:v>7.8441114216426424</c:v>
                </c:pt>
                <c:pt idx="3828">
                  <c:v>7.7884027350380549</c:v>
                </c:pt>
                <c:pt idx="3829">
                  <c:v>7.773818175822524</c:v>
                </c:pt>
                <c:pt idx="3830">
                  <c:v>7.7007342659173261</c:v>
                </c:pt>
                <c:pt idx="3831">
                  <c:v>7.5851430035291791</c:v>
                </c:pt>
                <c:pt idx="3832">
                  <c:v>7.5301539977545549</c:v>
                </c:pt>
                <c:pt idx="3833">
                  <c:v>7.5739909754454979</c:v>
                </c:pt>
                <c:pt idx="3834">
                  <c:v>7.5901499777798698</c:v>
                </c:pt>
                <c:pt idx="3835">
                  <c:v>7.6459178900997831</c:v>
                </c:pt>
                <c:pt idx="3836">
                  <c:v>7.7301248196880046</c:v>
                </c:pt>
                <c:pt idx="3837">
                  <c:v>7.9941548025857774</c:v>
                </c:pt>
                <c:pt idx="3838">
                  <c:v>8.2306488411190415</c:v>
                </c:pt>
                <c:pt idx="3839">
                  <c:v>8.2770252128436574</c:v>
                </c:pt>
                <c:pt idx="3840">
                  <c:v>8.2380494307710475</c:v>
                </c:pt>
                <c:pt idx="3841">
                  <c:v>8.0902521420224307</c:v>
                </c:pt>
                <c:pt idx="3842">
                  <c:v>7.9028454012414553</c:v>
                </c:pt>
                <c:pt idx="3843">
                  <c:v>7.7724296065309932</c:v>
                </c:pt>
                <c:pt idx="3844">
                  <c:v>7.8747719826636562</c:v>
                </c:pt>
                <c:pt idx="3845">
                  <c:v>7.987661911870819</c:v>
                </c:pt>
                <c:pt idx="3846">
                  <c:v>8.0807559465546799</c:v>
                </c:pt>
                <c:pt idx="3847">
                  <c:v>8.1541907868629924</c:v>
                </c:pt>
                <c:pt idx="3848">
                  <c:v>8.2893165122884209</c:v>
                </c:pt>
                <c:pt idx="3849">
                  <c:v>8.3229744107421535</c:v>
                </c:pt>
                <c:pt idx="3850">
                  <c:v>8.302843181868317</c:v>
                </c:pt>
                <c:pt idx="3851">
                  <c:v>8.1194575312331914</c:v>
                </c:pt>
                <c:pt idx="3852">
                  <c:v>7.9452996023208264</c:v>
                </c:pt>
                <c:pt idx="3853">
                  <c:v>7.8157279433241387</c:v>
                </c:pt>
                <c:pt idx="3854">
                  <c:v>7.6356571832030848</c:v>
                </c:pt>
                <c:pt idx="3855">
                  <c:v>7.3920797802059912</c:v>
                </c:pt>
                <c:pt idx="3856">
                  <c:v>7.2068176372279957</c:v>
                </c:pt>
                <c:pt idx="3857">
                  <c:v>7.1499154932617968</c:v>
                </c:pt>
                <c:pt idx="3858">
                  <c:v>7.2523757124550281</c:v>
                </c:pt>
                <c:pt idx="3859">
                  <c:v>7.211486715113784</c:v>
                </c:pt>
                <c:pt idx="3860">
                  <c:v>7.1104701382401441</c:v>
                </c:pt>
                <c:pt idx="3861">
                  <c:v>7.2744944858269918</c:v>
                </c:pt>
                <c:pt idx="3862">
                  <c:v>7.48471644493738</c:v>
                </c:pt>
                <c:pt idx="3863">
                  <c:v>7.7949888337366797</c:v>
                </c:pt>
                <c:pt idx="3864">
                  <c:v>7.844421449625977</c:v>
                </c:pt>
                <c:pt idx="3865">
                  <c:v>7.6107714064528906</c:v>
                </c:pt>
                <c:pt idx="3866">
                  <c:v>7.548025107723519</c:v>
                </c:pt>
                <c:pt idx="3867">
                  <c:v>7.5448995773692822</c:v>
                </c:pt>
                <c:pt idx="3868">
                  <c:v>7.5329957332012132</c:v>
                </c:pt>
                <c:pt idx="3869">
                  <c:v>7.5288121827994781</c:v>
                </c:pt>
                <c:pt idx="3870">
                  <c:v>7.3860281750734949</c:v>
                </c:pt>
                <c:pt idx="3871">
                  <c:v>7.3220152267370411</c:v>
                </c:pt>
                <c:pt idx="3872">
                  <c:v>7.468398182089989</c:v>
                </c:pt>
                <c:pt idx="3873">
                  <c:v>7.4980463627356411</c:v>
                </c:pt>
                <c:pt idx="3874">
                  <c:v>7.4346249044927575</c:v>
                </c:pt>
                <c:pt idx="3875">
                  <c:v>7.5045269462916719</c:v>
                </c:pt>
                <c:pt idx="3876">
                  <c:v>7.6096133531057957</c:v>
                </c:pt>
                <c:pt idx="3877">
                  <c:v>7.8425327736455053</c:v>
                </c:pt>
                <c:pt idx="3878">
                  <c:v>7.9986895239103042</c:v>
                </c:pt>
                <c:pt idx="3879">
                  <c:v>7.9664293746476931</c:v>
                </c:pt>
                <c:pt idx="3880">
                  <c:v>7.9652555363212789</c:v>
                </c:pt>
                <c:pt idx="3881">
                  <c:v>8.032602141955353</c:v>
                </c:pt>
                <c:pt idx="3882">
                  <c:v>8.0749310447103664</c:v>
                </c:pt>
                <c:pt idx="3883">
                  <c:v>8.1149369401960953</c:v>
                </c:pt>
                <c:pt idx="3884">
                  <c:v>8.0456485192491236</c:v>
                </c:pt>
                <c:pt idx="3885">
                  <c:v>8.0683486014432386</c:v>
                </c:pt>
                <c:pt idx="3886">
                  <c:v>8.2949065550633581</c:v>
                </c:pt>
                <c:pt idx="3887">
                  <c:v>8.311153414128059</c:v>
                </c:pt>
                <c:pt idx="3888">
                  <c:v>8.1575332779686303</c:v>
                </c:pt>
                <c:pt idx="3889">
                  <c:v>8.1326419387813118</c:v>
                </c:pt>
                <c:pt idx="3890">
                  <c:v>8.1377934001150489</c:v>
                </c:pt>
                <c:pt idx="3891">
                  <c:v>8.2757123118427316</c:v>
                </c:pt>
                <c:pt idx="3892">
                  <c:v>8.3783159508983083</c:v>
                </c:pt>
                <c:pt idx="3893">
                  <c:v>8.6106631883587283</c:v>
                </c:pt>
                <c:pt idx="3894">
                  <c:v>8.9889532928220266</c:v>
                </c:pt>
                <c:pt idx="3895">
                  <c:v>9.2558571117817507</c:v>
                </c:pt>
                <c:pt idx="3896">
                  <c:v>9.3688179503111506</c:v>
                </c:pt>
                <c:pt idx="3897">
                  <c:v>9.4087346408646813</c:v>
                </c:pt>
                <c:pt idx="3898">
                  <c:v>9.5413401096066632</c:v>
                </c:pt>
                <c:pt idx="3899">
                  <c:v>9.6693856515893604</c:v>
                </c:pt>
                <c:pt idx="3900">
                  <c:v>9.7443579642826244</c:v>
                </c:pt>
                <c:pt idx="3901">
                  <c:v>9.7824251622263816</c:v>
                </c:pt>
                <c:pt idx="3902">
                  <c:v>9.7394061775829233</c:v>
                </c:pt>
                <c:pt idx="3903">
                  <c:v>9.4793304738017419</c:v>
                </c:pt>
                <c:pt idx="3904">
                  <c:v>9.2193770050962804</c:v>
                </c:pt>
                <c:pt idx="3905">
                  <c:v>9.1243896827574247</c:v>
                </c:pt>
                <c:pt idx="3906">
                  <c:v>9.1944308524735163</c:v>
                </c:pt>
                <c:pt idx="3907">
                  <c:v>9.0725089942351449</c:v>
                </c:pt>
                <c:pt idx="3908">
                  <c:v>8.8367246364305938</c:v>
                </c:pt>
                <c:pt idx="3909">
                  <c:v>8.5010677224049118</c:v>
                </c:pt>
                <c:pt idx="3910">
                  <c:v>8.3706100528086722</c:v>
                </c:pt>
                <c:pt idx="3911">
                  <c:v>8.2081385563579357</c:v>
                </c:pt>
                <c:pt idx="3912">
                  <c:v>8.0729510682547385</c:v>
                </c:pt>
                <c:pt idx="3913">
                  <c:v>8.2061047081559266</c:v>
                </c:pt>
                <c:pt idx="3914">
                  <c:v>8.3194009411986727</c:v>
                </c:pt>
                <c:pt idx="3915">
                  <c:v>8.3166908989384627</c:v>
                </c:pt>
                <c:pt idx="3916">
                  <c:v>8.2624369567516087</c:v>
                </c:pt>
                <c:pt idx="3917">
                  <c:v>8.2047688375651013</c:v>
                </c:pt>
                <c:pt idx="3918">
                  <c:v>8.2726332455255722</c:v>
                </c:pt>
                <c:pt idx="3919">
                  <c:v>8.3528284140870053</c:v>
                </c:pt>
                <c:pt idx="3920">
                  <c:v>8.5381874912212634</c:v>
                </c:pt>
                <c:pt idx="3921">
                  <c:v>8.6138113737403526</c:v>
                </c:pt>
                <c:pt idx="3922">
                  <c:v>8.5072666966862656</c:v>
                </c:pt>
                <c:pt idx="3923">
                  <c:v>8.3953908638671351</c:v>
                </c:pt>
                <c:pt idx="3924">
                  <c:v>8.3912238108181842</c:v>
                </c:pt>
                <c:pt idx="3925">
                  <c:v>8.3713798194061599</c:v>
                </c:pt>
                <c:pt idx="3926">
                  <c:v>8.2395141387522735</c:v>
                </c:pt>
                <c:pt idx="3927">
                  <c:v>8.0593059991259519</c:v>
                </c:pt>
                <c:pt idx="3928">
                  <c:v>7.9358127415799604</c:v>
                </c:pt>
                <c:pt idx="3929">
                  <c:v>7.9831899146084835</c:v>
                </c:pt>
                <c:pt idx="3930">
                  <c:v>7.963144755947714</c:v>
                </c:pt>
                <c:pt idx="3931">
                  <c:v>7.95593853941247</c:v>
                </c:pt>
                <c:pt idx="3932">
                  <c:v>8.1163689894397262</c:v>
                </c:pt>
                <c:pt idx="3933">
                  <c:v>8.2891112054727909</c:v>
                </c:pt>
                <c:pt idx="3934">
                  <c:v>8.4396916276324969</c:v>
                </c:pt>
                <c:pt idx="3935">
                  <c:v>8.5197259990701255</c:v>
                </c:pt>
                <c:pt idx="3936">
                  <c:v>8.563046720573448</c:v>
                </c:pt>
                <c:pt idx="3937">
                  <c:v>8.5388536555805388</c:v>
                </c:pt>
                <c:pt idx="3938">
                  <c:v>8.6001283079468838</c:v>
                </c:pt>
                <c:pt idx="3939">
                  <c:v>8.6489601775525156</c:v>
                </c:pt>
                <c:pt idx="3940">
                  <c:v>8.7532457607297101</c:v>
                </c:pt>
                <c:pt idx="3941">
                  <c:v>9.0291520039290525</c:v>
                </c:pt>
                <c:pt idx="3942">
                  <c:v>9.2094766714271152</c:v>
                </c:pt>
                <c:pt idx="3943">
                  <c:v>9.1975957055524571</c:v>
                </c:pt>
                <c:pt idx="3944">
                  <c:v>8.97408803521793</c:v>
                </c:pt>
                <c:pt idx="3945">
                  <c:v>8.7293086353949434</c:v>
                </c:pt>
                <c:pt idx="3946">
                  <c:v>8.5082097773100216</c:v>
                </c:pt>
                <c:pt idx="3947">
                  <c:v>8.3577977170780713</c:v>
                </c:pt>
                <c:pt idx="3948">
                  <c:v>8.3154783117865403</c:v>
                </c:pt>
                <c:pt idx="3949">
                  <c:v>8.3140324154765111</c:v>
                </c:pt>
                <c:pt idx="3950">
                  <c:v>8.27982293009795</c:v>
                </c:pt>
                <c:pt idx="3951">
                  <c:v>8.0140158050358892</c:v>
                </c:pt>
                <c:pt idx="3952">
                  <c:v>7.8704865873321204</c:v>
                </c:pt>
                <c:pt idx="3953">
                  <c:v>7.707715579581123</c:v>
                </c:pt>
                <c:pt idx="3954">
                  <c:v>7.6851944226305005</c:v>
                </c:pt>
                <c:pt idx="3955">
                  <c:v>7.6257965875993303</c:v>
                </c:pt>
                <c:pt idx="3956">
                  <c:v>7.7306757483141126</c:v>
                </c:pt>
                <c:pt idx="3957">
                  <c:v>7.8130977859083837</c:v>
                </c:pt>
                <c:pt idx="3958">
                  <c:v>7.8747166902302501</c:v>
                </c:pt>
                <c:pt idx="3959">
                  <c:v>7.8188729770939238</c:v>
                </c:pt>
                <c:pt idx="3960">
                  <c:v>7.6739641921158643</c:v>
                </c:pt>
                <c:pt idx="3961">
                  <c:v>7.5091759697836409</c:v>
                </c:pt>
                <c:pt idx="3962">
                  <c:v>7.5687177190095589</c:v>
                </c:pt>
                <c:pt idx="3963">
                  <c:v>7.6877469191102126</c:v>
                </c:pt>
                <c:pt idx="3964">
                  <c:v>7.7712712021771795</c:v>
                </c:pt>
                <c:pt idx="3965">
                  <c:v>7.838913849823598</c:v>
                </c:pt>
                <c:pt idx="3966">
                  <c:v>7.8762099771963783</c:v>
                </c:pt>
                <c:pt idx="3967">
                  <c:v>7.8972967559245228</c:v>
                </c:pt>
                <c:pt idx="3968">
                  <c:v>7.8766210003300721</c:v>
                </c:pt>
                <c:pt idx="3969">
                  <c:v>7.74770680679993</c:v>
                </c:pt>
                <c:pt idx="3970">
                  <c:v>7.7536534254890332</c:v>
                </c:pt>
                <c:pt idx="3971">
                  <c:v>7.7295785682601732</c:v>
                </c:pt>
                <c:pt idx="3972">
                  <c:v>7.7566064869567715</c:v>
                </c:pt>
                <c:pt idx="3973">
                  <c:v>7.7040633328109553</c:v>
                </c:pt>
                <c:pt idx="3974">
                  <c:v>7.7746206572914742</c:v>
                </c:pt>
                <c:pt idx="3975">
                  <c:v>7.927685684086609</c:v>
                </c:pt>
                <c:pt idx="3976">
                  <c:v>7.9846217923220069</c:v>
                </c:pt>
                <c:pt idx="3977">
                  <c:v>8.1643981191971893</c:v>
                </c:pt>
                <c:pt idx="3978">
                  <c:v>8.392201883302489</c:v>
                </c:pt>
                <c:pt idx="3979">
                  <c:v>8.5671152763115384</c:v>
                </c:pt>
                <c:pt idx="3980">
                  <c:v>8.6124183755180184</c:v>
                </c:pt>
                <c:pt idx="3981">
                  <c:v>8.6318674207941015</c:v>
                </c:pt>
                <c:pt idx="3982">
                  <c:v>8.5954289277485589</c:v>
                </c:pt>
                <c:pt idx="3983">
                  <c:v>8.5162774285356342</c:v>
                </c:pt>
                <c:pt idx="3984">
                  <c:v>8.3431654633555858</c:v>
                </c:pt>
                <c:pt idx="3985">
                  <c:v>8.374786829523595</c:v>
                </c:pt>
                <c:pt idx="3986">
                  <c:v>8.4134314473156913</c:v>
                </c:pt>
                <c:pt idx="3987">
                  <c:v>8.2773543568275443</c:v>
                </c:pt>
                <c:pt idx="3988">
                  <c:v>8.0707407345606477</c:v>
                </c:pt>
                <c:pt idx="3989">
                  <c:v>7.9078897115419933</c:v>
                </c:pt>
                <c:pt idx="3990">
                  <c:v>7.8889950381000036</c:v>
                </c:pt>
                <c:pt idx="3991">
                  <c:v>7.9450824952707073</c:v>
                </c:pt>
                <c:pt idx="3992">
                  <c:v>8.1033190653129576</c:v>
                </c:pt>
                <c:pt idx="3993">
                  <c:v>8.2038961781709094</c:v>
                </c:pt>
                <c:pt idx="3994">
                  <c:v>8.140969648794453</c:v>
                </c:pt>
                <c:pt idx="3995">
                  <c:v>8.0519693009320275</c:v>
                </c:pt>
                <c:pt idx="3996">
                  <c:v>8.0657423935572954</c:v>
                </c:pt>
                <c:pt idx="3997">
                  <c:v>8.3610993021365019</c:v>
                </c:pt>
                <c:pt idx="3998">
                  <c:v>8.5030996780633714</c:v>
                </c:pt>
                <c:pt idx="3999">
                  <c:v>8.6216460014088838</c:v>
                </c:pt>
                <c:pt idx="4000">
                  <c:v>8.7013741073295279</c:v>
                </c:pt>
                <c:pt idx="4001">
                  <c:v>8.721914003305022</c:v>
                </c:pt>
                <c:pt idx="4002">
                  <c:v>8.8573718678870197</c:v>
                </c:pt>
                <c:pt idx="4003">
                  <c:v>9.170227816601086</c:v>
                </c:pt>
                <c:pt idx="4004">
                  <c:v>9.49631023948894</c:v>
                </c:pt>
                <c:pt idx="4005">
                  <c:v>9.7290077406408955</c:v>
                </c:pt>
                <c:pt idx="4006">
                  <c:v>9.8581973572517576</c:v>
                </c:pt>
                <c:pt idx="4007">
                  <c:v>9.9521039859291207</c:v>
                </c:pt>
                <c:pt idx="4008">
                  <c:v>10.067144842532798</c:v>
                </c:pt>
                <c:pt idx="4009">
                  <c:v>10.152969602411403</c:v>
                </c:pt>
                <c:pt idx="4010">
                  <c:v>9.9941288211350621</c:v>
                </c:pt>
                <c:pt idx="4011">
                  <c:v>9.7575965023661801</c:v>
                </c:pt>
                <c:pt idx="4012">
                  <c:v>9.5007781560335385</c:v>
                </c:pt>
                <c:pt idx="4013">
                  <c:v>9.5816140443234268</c:v>
                </c:pt>
                <c:pt idx="4014">
                  <c:v>9.7101503544866095</c:v>
                </c:pt>
                <c:pt idx="4015">
                  <c:v>9.8321070104673343</c:v>
                </c:pt>
                <c:pt idx="4016">
                  <c:v>9.8221194781535104</c:v>
                </c:pt>
                <c:pt idx="4017">
                  <c:v>9.8331981251973399</c:v>
                </c:pt>
                <c:pt idx="4018">
                  <c:v>9.8719690356437404</c:v>
                </c:pt>
                <c:pt idx="4019">
                  <c:v>9.8659004432303394</c:v>
                </c:pt>
                <c:pt idx="4020">
                  <c:v>9.9266537103992558</c:v>
                </c:pt>
                <c:pt idx="4021">
                  <c:v>10.130451827886096</c:v>
                </c:pt>
                <c:pt idx="4022">
                  <c:v>10.304464761036042</c:v>
                </c:pt>
                <c:pt idx="4023">
                  <c:v>10.46102677197335</c:v>
                </c:pt>
                <c:pt idx="4024">
                  <c:v>10.644553820073973</c:v>
                </c:pt>
                <c:pt idx="4025">
                  <c:v>10.851150837066227</c:v>
                </c:pt>
                <c:pt idx="4026">
                  <c:v>10.952770155557575</c:v>
                </c:pt>
                <c:pt idx="4027">
                  <c:v>10.913817609027488</c:v>
                </c:pt>
                <c:pt idx="4028">
                  <c:v>10.907064454652717</c:v>
                </c:pt>
                <c:pt idx="4029">
                  <c:v>10.963699328527142</c:v>
                </c:pt>
              </c:numCache>
            </c:numRef>
          </c:yVal>
          <c:smooth val="0"/>
          <c:extLst>
            <c:ext xmlns:c16="http://schemas.microsoft.com/office/drawing/2014/chart" uri="{C3380CC4-5D6E-409C-BE32-E72D297353CC}">
              <c16:uniqueId val="{00000002-73F2-42BD-9A57-B5BE6965AE7C}"/>
            </c:ext>
          </c:extLst>
        </c:ser>
        <c:ser>
          <c:idx val="3"/>
          <c:order val="3"/>
          <c:tx>
            <c:strRef>
              <c:f>'Graphs (2)'!$Y$4</c:f>
              <c:strCache>
                <c:ptCount val="1"/>
                <c:pt idx="0">
                  <c:v>CO₂ after 24 hrs</c:v>
                </c:pt>
              </c:strCache>
            </c:strRef>
          </c:tx>
          <c:spPr>
            <a:ln w="57150" cap="rnd">
              <a:solidFill>
                <a:srgbClr val="A21F00"/>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Summary!$I$3:$I$4032</c:f>
              <c:numCache>
                <c:formatCode>0.000</c:formatCode>
                <c:ptCount val="4030"/>
                <c:pt idx="0">
                  <c:v>9.809609459499681</c:v>
                </c:pt>
                <c:pt idx="1">
                  <c:v>9.8241460617137317</c:v>
                </c:pt>
                <c:pt idx="2">
                  <c:v>9.9092102225985013</c:v>
                </c:pt>
                <c:pt idx="3">
                  <c:v>10.068984859601372</c:v>
                </c:pt>
                <c:pt idx="4">
                  <c:v>10.130504862405058</c:v>
                </c:pt>
                <c:pt idx="5">
                  <c:v>10.262033810114975</c:v>
                </c:pt>
                <c:pt idx="6">
                  <c:v>10.27437466387758</c:v>
                </c:pt>
                <c:pt idx="7">
                  <c:v>10.129758499194201</c:v>
                </c:pt>
                <c:pt idx="8">
                  <c:v>10.005715443825704</c:v>
                </c:pt>
                <c:pt idx="9">
                  <c:v>9.9493392363388384</c:v>
                </c:pt>
                <c:pt idx="10">
                  <c:v>9.9061766120225982</c:v>
                </c:pt>
                <c:pt idx="11">
                  <c:v>9.9264667896898562</c:v>
                </c:pt>
                <c:pt idx="12">
                  <c:v>9.9029222252118743</c:v>
                </c:pt>
                <c:pt idx="13">
                  <c:v>9.9904222060267305</c:v>
                </c:pt>
                <c:pt idx="14">
                  <c:v>10.046993074300181</c:v>
                </c:pt>
                <c:pt idx="15">
                  <c:v>10.023098354659728</c:v>
                </c:pt>
                <c:pt idx="16">
                  <c:v>9.948819518430982</c:v>
                </c:pt>
                <c:pt idx="17">
                  <c:v>9.974441312740213</c:v>
                </c:pt>
                <c:pt idx="18">
                  <c:v>10.196375919277481</c:v>
                </c:pt>
                <c:pt idx="19">
                  <c:v>10.367345054565668</c:v>
                </c:pt>
                <c:pt idx="20">
                  <c:v>10.395689958203496</c:v>
                </c:pt>
                <c:pt idx="21">
                  <c:v>10.230704538427805</c:v>
                </c:pt>
                <c:pt idx="22">
                  <c:v>10.119007128847132</c:v>
                </c:pt>
                <c:pt idx="23">
                  <c:v>10.21385304374107</c:v>
                </c:pt>
                <c:pt idx="24">
                  <c:v>10.400547126987354</c:v>
                </c:pt>
                <c:pt idx="25">
                  <c:v>10.507782738770612</c:v>
                </c:pt>
                <c:pt idx="26">
                  <c:v>10.585896457812115</c:v>
                </c:pt>
                <c:pt idx="27">
                  <c:v>10.681900923973247</c:v>
                </c:pt>
                <c:pt idx="28">
                  <c:v>10.779978664917053</c:v>
                </c:pt>
                <c:pt idx="29">
                  <c:v>10.857900405776094</c:v>
                </c:pt>
                <c:pt idx="30">
                  <c:v>10.8933115957384</c:v>
                </c:pt>
                <c:pt idx="31">
                  <c:v>10.966556386952886</c:v>
                </c:pt>
                <c:pt idx="32">
                  <c:v>10.935214535342968</c:v>
                </c:pt>
                <c:pt idx="33">
                  <c:v>10.825480937462064</c:v>
                </c:pt>
                <c:pt idx="34">
                  <c:v>10.685270610437245</c:v>
                </c:pt>
                <c:pt idx="35">
                  <c:v>10.512110614741299</c:v>
                </c:pt>
                <c:pt idx="36">
                  <c:v>10.360739822744629</c:v>
                </c:pt>
                <c:pt idx="37">
                  <c:v>10.163619075600176</c:v>
                </c:pt>
                <c:pt idx="38">
                  <c:v>9.9686398056422743</c:v>
                </c:pt>
                <c:pt idx="39">
                  <c:v>9.6338268196418699</c:v>
                </c:pt>
                <c:pt idx="40">
                  <c:v>9.3954355075634446</c:v>
                </c:pt>
                <c:pt idx="41">
                  <c:v>9.1236075445977516</c:v>
                </c:pt>
                <c:pt idx="42">
                  <c:v>8.9268024166508795</c:v>
                </c:pt>
                <c:pt idx="43">
                  <c:v>8.8028305394299124</c:v>
                </c:pt>
                <c:pt idx="44">
                  <c:v>8.7827285561065533</c:v>
                </c:pt>
                <c:pt idx="45">
                  <c:v>8.865735060332316</c:v>
                </c:pt>
                <c:pt idx="46">
                  <c:v>8.8499770469498475</c:v>
                </c:pt>
                <c:pt idx="47">
                  <c:v>8.8572356426988659</c:v>
                </c:pt>
                <c:pt idx="48">
                  <c:v>8.8986523006080063</c:v>
                </c:pt>
                <c:pt idx="49">
                  <c:v>9.0622897266826534</c:v>
                </c:pt>
                <c:pt idx="50">
                  <c:v>9.1593761312756268</c:v>
                </c:pt>
                <c:pt idx="51">
                  <c:v>9.241633670911396</c:v>
                </c:pt>
                <c:pt idx="52">
                  <c:v>9.2412706441912924</c:v>
                </c:pt>
                <c:pt idx="53">
                  <c:v>9.2992792429050404</c:v>
                </c:pt>
                <c:pt idx="54">
                  <c:v>9.2840191631981117</c:v>
                </c:pt>
                <c:pt idx="55">
                  <c:v>9.2322815109417657</c:v>
                </c:pt>
                <c:pt idx="56">
                  <c:v>9.0537520261046751</c:v>
                </c:pt>
                <c:pt idx="57">
                  <c:v>8.8924867432676162</c:v>
                </c:pt>
                <c:pt idx="58">
                  <c:v>8.7952142224181795</c:v>
                </c:pt>
                <c:pt idx="59">
                  <c:v>8.7457868437832111</c:v>
                </c:pt>
                <c:pt idx="60">
                  <c:v>8.8858601216588031</c:v>
                </c:pt>
                <c:pt idx="61">
                  <c:v>9.0178462760701414</c:v>
                </c:pt>
                <c:pt idx="62">
                  <c:v>9.1418308971566855</c:v>
                </c:pt>
                <c:pt idx="63">
                  <c:v>9.1093375149346727</c:v>
                </c:pt>
                <c:pt idx="64">
                  <c:v>9.0516054533593007</c:v>
                </c:pt>
                <c:pt idx="65">
                  <c:v>8.9043370329515756</c:v>
                </c:pt>
                <c:pt idx="66">
                  <c:v>8.7034121503541222</c:v>
                </c:pt>
                <c:pt idx="67">
                  <c:v>8.6330920859965161</c:v>
                </c:pt>
                <c:pt idx="68">
                  <c:v>8.6818592103877013</c:v>
                </c:pt>
                <c:pt idx="69">
                  <c:v>8.6184675667292083</c:v>
                </c:pt>
                <c:pt idx="70">
                  <c:v>8.5276200105676487</c:v>
                </c:pt>
                <c:pt idx="71">
                  <c:v>8.5028575266788291</c:v>
                </c:pt>
                <c:pt idx="72">
                  <c:v>8.5647220760720053</c:v>
                </c:pt>
                <c:pt idx="73">
                  <c:v>8.5944434672959513</c:v>
                </c:pt>
                <c:pt idx="74">
                  <c:v>8.4659994304411335</c:v>
                </c:pt>
                <c:pt idx="75">
                  <c:v>8.2450166933987745</c:v>
                </c:pt>
                <c:pt idx="76">
                  <c:v>7.9892350505097385</c:v>
                </c:pt>
                <c:pt idx="77">
                  <c:v>7.8336570829623771</c:v>
                </c:pt>
                <c:pt idx="78">
                  <c:v>7.9247188022790294</c:v>
                </c:pt>
                <c:pt idx="79">
                  <c:v>7.9912268186296762</c:v>
                </c:pt>
                <c:pt idx="80">
                  <c:v>8.0409059083493695</c:v>
                </c:pt>
                <c:pt idx="81">
                  <c:v>7.9994847336034614</c:v>
                </c:pt>
                <c:pt idx="82">
                  <c:v>8.0141065604960655</c:v>
                </c:pt>
                <c:pt idx="83">
                  <c:v>7.9253712244793606</c:v>
                </c:pt>
                <c:pt idx="84">
                  <c:v>7.8069821197927842</c:v>
                </c:pt>
                <c:pt idx="85">
                  <c:v>7.8081418699094494</c:v>
                </c:pt>
                <c:pt idx="86">
                  <c:v>7.855606147187931</c:v>
                </c:pt>
                <c:pt idx="87">
                  <c:v>7.8735157642404809</c:v>
                </c:pt>
                <c:pt idx="88">
                  <c:v>7.9356142425045189</c:v>
                </c:pt>
                <c:pt idx="89">
                  <c:v>8.0469830718361965</c:v>
                </c:pt>
                <c:pt idx="90">
                  <c:v>8.2414305778158532</c:v>
                </c:pt>
                <c:pt idx="91">
                  <c:v>8.5128800229685755</c:v>
                </c:pt>
                <c:pt idx="92">
                  <c:v>8.6417531750303898</c:v>
                </c:pt>
                <c:pt idx="93">
                  <c:v>8.668690948427491</c:v>
                </c:pt>
                <c:pt idx="94">
                  <c:v>8.6350309094801361</c:v>
                </c:pt>
                <c:pt idx="95">
                  <c:v>8.5549805278007032</c:v>
                </c:pt>
                <c:pt idx="96">
                  <c:v>8.3873814943219678</c:v>
                </c:pt>
                <c:pt idx="97">
                  <c:v>8.2202355573634964</c:v>
                </c:pt>
                <c:pt idx="98">
                  <c:v>8.1483254740093098</c:v>
                </c:pt>
                <c:pt idx="99">
                  <c:v>8.2435011143895629</c:v>
                </c:pt>
                <c:pt idx="100">
                  <c:v>8.15952181352508</c:v>
                </c:pt>
                <c:pt idx="101">
                  <c:v>8.0541187720021448</c:v>
                </c:pt>
                <c:pt idx="102">
                  <c:v>8.042496522428582</c:v>
                </c:pt>
                <c:pt idx="103">
                  <c:v>8.0640463299083329</c:v>
                </c:pt>
                <c:pt idx="104">
                  <c:v>8.1298028342598805</c:v>
                </c:pt>
                <c:pt idx="105">
                  <c:v>8.2224678825403466</c:v>
                </c:pt>
                <c:pt idx="106">
                  <c:v>8.3630450158843121</c:v>
                </c:pt>
                <c:pt idx="107">
                  <c:v>8.5509741973038782</c:v>
                </c:pt>
                <c:pt idx="108">
                  <c:v>8.8718339757822253</c:v>
                </c:pt>
                <c:pt idx="109">
                  <c:v>9.2105407703298212</c:v>
                </c:pt>
                <c:pt idx="110">
                  <c:v>9.4350792243333803</c:v>
                </c:pt>
                <c:pt idx="111">
                  <c:v>9.4948327478594905</c:v>
                </c:pt>
                <c:pt idx="112">
                  <c:v>9.5435285698548906</c:v>
                </c:pt>
                <c:pt idx="113">
                  <c:v>9.6025563824521853</c:v>
                </c:pt>
                <c:pt idx="114">
                  <c:v>9.6807142983159533</c:v>
                </c:pt>
                <c:pt idx="115">
                  <c:v>9.7827041469626224</c:v>
                </c:pt>
                <c:pt idx="116">
                  <c:v>10.056879400985483</c:v>
                </c:pt>
                <c:pt idx="117">
                  <c:v>10.15879954873099</c:v>
                </c:pt>
                <c:pt idx="118">
                  <c:v>10.124664300574782</c:v>
                </c:pt>
                <c:pt idx="119">
                  <c:v>10.026291951761197</c:v>
                </c:pt>
                <c:pt idx="120">
                  <c:v>9.8234951834151811</c:v>
                </c:pt>
                <c:pt idx="121">
                  <c:v>9.6686481994081159</c:v>
                </c:pt>
                <c:pt idx="122">
                  <c:v>9.5894079182782566</c:v>
                </c:pt>
                <c:pt idx="123">
                  <c:v>9.5371386522492827</c:v>
                </c:pt>
                <c:pt idx="124">
                  <c:v>9.4238951793985422</c:v>
                </c:pt>
                <c:pt idx="125">
                  <c:v>9.3357357243723467</c:v>
                </c:pt>
                <c:pt idx="126">
                  <c:v>9.3717231109818897</c:v>
                </c:pt>
                <c:pt idx="127">
                  <c:v>9.441847908923636</c:v>
                </c:pt>
                <c:pt idx="128">
                  <c:v>9.5025386513732446</c:v>
                </c:pt>
                <c:pt idx="129">
                  <c:v>9.6351967214659222</c:v>
                </c:pt>
                <c:pt idx="130">
                  <c:v>9.7317526543695454</c:v>
                </c:pt>
                <c:pt idx="131">
                  <c:v>9.665940800010171</c:v>
                </c:pt>
                <c:pt idx="132">
                  <c:v>9.6499783104085086</c:v>
                </c:pt>
                <c:pt idx="133">
                  <c:v>9.6224161721257566</c:v>
                </c:pt>
                <c:pt idx="134">
                  <c:v>9.5430432564542347</c:v>
                </c:pt>
                <c:pt idx="135">
                  <c:v>9.5489912919850752</c:v>
                </c:pt>
                <c:pt idx="136">
                  <c:v>9.547208970959046</c:v>
                </c:pt>
                <c:pt idx="137">
                  <c:v>9.5728294841406161</c:v>
                </c:pt>
                <c:pt idx="138">
                  <c:v>9.5588735741239983</c:v>
                </c:pt>
                <c:pt idx="139">
                  <c:v>9.4980395067649326</c:v>
                </c:pt>
                <c:pt idx="140">
                  <c:v>9.3887148116868122</c:v>
                </c:pt>
                <c:pt idx="141">
                  <c:v>9.3572549329061232</c:v>
                </c:pt>
                <c:pt idx="142">
                  <c:v>9.4047967400305783</c:v>
                </c:pt>
                <c:pt idx="143">
                  <c:v>9.3620812157955964</c:v>
                </c:pt>
                <c:pt idx="144">
                  <c:v>9.2289450571154692</c:v>
                </c:pt>
                <c:pt idx="145">
                  <c:v>9.1867513255772639</c:v>
                </c:pt>
                <c:pt idx="146">
                  <c:v>9.2015649726799751</c:v>
                </c:pt>
                <c:pt idx="147">
                  <c:v>9.2625115964783351</c:v>
                </c:pt>
                <c:pt idx="148">
                  <c:v>9.4585905767906535</c:v>
                </c:pt>
                <c:pt idx="149">
                  <c:v>9.6966508137014689</c:v>
                </c:pt>
                <c:pt idx="150">
                  <c:v>9.7352210381504722</c:v>
                </c:pt>
                <c:pt idx="151">
                  <c:v>9.6563530948809007</c:v>
                </c:pt>
                <c:pt idx="152">
                  <c:v>9.5811862961109124</c:v>
                </c:pt>
                <c:pt idx="153">
                  <c:v>9.7114591605471006</c:v>
                </c:pt>
                <c:pt idx="154">
                  <c:v>9.8321800686720149</c:v>
                </c:pt>
                <c:pt idx="155">
                  <c:v>9.9605950986411269</c:v>
                </c:pt>
                <c:pt idx="156">
                  <c:v>10.137083963949229</c:v>
                </c:pt>
                <c:pt idx="157">
                  <c:v>10.223251151706499</c:v>
                </c:pt>
                <c:pt idx="158">
                  <c:v>10.225972733640701</c:v>
                </c:pt>
                <c:pt idx="159">
                  <c:v>10.236133942431936</c:v>
                </c:pt>
                <c:pt idx="160">
                  <c:v>10.296928568804439</c:v>
                </c:pt>
                <c:pt idx="161">
                  <c:v>10.257675105870424</c:v>
                </c:pt>
                <c:pt idx="162">
                  <c:v>10.199023455328987</c:v>
                </c:pt>
                <c:pt idx="163">
                  <c:v>10.169023892553465</c:v>
                </c:pt>
                <c:pt idx="164">
                  <c:v>10.032197719195404</c:v>
                </c:pt>
                <c:pt idx="165">
                  <c:v>9.7790158837520504</c:v>
                </c:pt>
                <c:pt idx="166">
                  <c:v>9.4618425460803337</c:v>
                </c:pt>
                <c:pt idx="167">
                  <c:v>9.186467120080767</c:v>
                </c:pt>
                <c:pt idx="168">
                  <c:v>8.9323889503721254</c:v>
                </c:pt>
                <c:pt idx="169">
                  <c:v>8.8836247026521669</c:v>
                </c:pt>
                <c:pt idx="170">
                  <c:v>8.8278728291086317</c:v>
                </c:pt>
                <c:pt idx="171">
                  <c:v>8.8681152856900738</c:v>
                </c:pt>
                <c:pt idx="172">
                  <c:v>8.8791419560961238</c:v>
                </c:pt>
                <c:pt idx="173">
                  <c:v>8.8479252333270662</c:v>
                </c:pt>
                <c:pt idx="174">
                  <c:v>8.6714155114606708</c:v>
                </c:pt>
                <c:pt idx="175">
                  <c:v>8.5458007417889732</c:v>
                </c:pt>
                <c:pt idx="176">
                  <c:v>8.4386126010061826</c:v>
                </c:pt>
                <c:pt idx="177">
                  <c:v>8.4190920975287824</c:v>
                </c:pt>
                <c:pt idx="178">
                  <c:v>8.4905723736666374</c:v>
                </c:pt>
                <c:pt idx="179">
                  <c:v>8.6382338186063663</c:v>
                </c:pt>
                <c:pt idx="180">
                  <c:v>8.9170630848881558</c:v>
                </c:pt>
                <c:pt idx="181">
                  <c:v>9.148177711448362</c:v>
                </c:pt>
                <c:pt idx="182">
                  <c:v>9.3056177036590366</c:v>
                </c:pt>
                <c:pt idx="183">
                  <c:v>9.5222002098987328</c:v>
                </c:pt>
                <c:pt idx="184">
                  <c:v>9.746520527285508</c:v>
                </c:pt>
                <c:pt idx="185">
                  <c:v>9.9827957242739647</c:v>
                </c:pt>
                <c:pt idx="186">
                  <c:v>10.316573693296503</c:v>
                </c:pt>
                <c:pt idx="187">
                  <c:v>10.497173358078028</c:v>
                </c:pt>
                <c:pt idx="188">
                  <c:v>10.592019882643619</c:v>
                </c:pt>
                <c:pt idx="189">
                  <c:v>10.699583391757308</c:v>
                </c:pt>
                <c:pt idx="190">
                  <c:v>10.76561902174811</c:v>
                </c:pt>
                <c:pt idx="191">
                  <c:v>10.676658088119579</c:v>
                </c:pt>
                <c:pt idx="192">
                  <c:v>10.629543458881564</c:v>
                </c:pt>
                <c:pt idx="193">
                  <c:v>10.716796958997596</c:v>
                </c:pt>
                <c:pt idx="194">
                  <c:v>10.832910827006037</c:v>
                </c:pt>
                <c:pt idx="195">
                  <c:v>10.889701662739103</c:v>
                </c:pt>
                <c:pt idx="196">
                  <c:v>10.908770632169624</c:v>
                </c:pt>
                <c:pt idx="197">
                  <c:v>10.907586275254371</c:v>
                </c:pt>
                <c:pt idx="198">
                  <c:v>11.009032312244182</c:v>
                </c:pt>
                <c:pt idx="199">
                  <c:v>10.986554169177117</c:v>
                </c:pt>
                <c:pt idx="200">
                  <c:v>10.875616424411785</c:v>
                </c:pt>
                <c:pt idx="201">
                  <c:v>10.832562363814073</c:v>
                </c:pt>
                <c:pt idx="202">
                  <c:v>10.620608030894028</c:v>
                </c:pt>
                <c:pt idx="203">
                  <c:v>10.327627298731874</c:v>
                </c:pt>
                <c:pt idx="204">
                  <c:v>10.167473021022515</c:v>
                </c:pt>
                <c:pt idx="205">
                  <c:v>10.133468570169368</c:v>
                </c:pt>
                <c:pt idx="206">
                  <c:v>10.063549954703745</c:v>
                </c:pt>
                <c:pt idx="207">
                  <c:v>9.9738167785086222</c:v>
                </c:pt>
                <c:pt idx="208">
                  <c:v>9.9135110504547566</c:v>
                </c:pt>
                <c:pt idx="209">
                  <c:v>9.798542668797614</c:v>
                </c:pt>
                <c:pt idx="210">
                  <c:v>9.768084508528494</c:v>
                </c:pt>
                <c:pt idx="211">
                  <c:v>9.7485116204930335</c:v>
                </c:pt>
                <c:pt idx="212">
                  <c:v>9.6765184167240008</c:v>
                </c:pt>
                <c:pt idx="213">
                  <c:v>9.6150000315437758</c:v>
                </c:pt>
                <c:pt idx="214">
                  <c:v>9.4655328287127549</c:v>
                </c:pt>
                <c:pt idx="215">
                  <c:v>9.331651401989296</c:v>
                </c:pt>
                <c:pt idx="216">
                  <c:v>9.0752813320852042</c:v>
                </c:pt>
                <c:pt idx="217">
                  <c:v>8.7843302551795528</c:v>
                </c:pt>
                <c:pt idx="218">
                  <c:v>8.483430330333503</c:v>
                </c:pt>
                <c:pt idx="219">
                  <c:v>8.2865642957801118</c:v>
                </c:pt>
                <c:pt idx="220">
                  <c:v>8.2728919753603574</c:v>
                </c:pt>
                <c:pt idx="221">
                  <c:v>8.3099141093151534</c:v>
                </c:pt>
                <c:pt idx="222">
                  <c:v>8.4121354812253823</c:v>
                </c:pt>
                <c:pt idx="223">
                  <c:v>8.4200143312202638</c:v>
                </c:pt>
                <c:pt idx="224">
                  <c:v>8.3999727071199377</c:v>
                </c:pt>
                <c:pt idx="225">
                  <c:v>8.3533232382635081</c:v>
                </c:pt>
                <c:pt idx="226">
                  <c:v>8.3613088833476787</c:v>
                </c:pt>
                <c:pt idx="227">
                  <c:v>8.3350989319248807</c:v>
                </c:pt>
                <c:pt idx="228">
                  <c:v>8.3370259168061267</c:v>
                </c:pt>
                <c:pt idx="229">
                  <c:v>8.4206693480908115</c:v>
                </c:pt>
                <c:pt idx="230">
                  <c:v>8.5163680747909289</c:v>
                </c:pt>
                <c:pt idx="231">
                  <c:v>8.6501840417710429</c:v>
                </c:pt>
                <c:pt idx="232">
                  <c:v>8.7404940826452577</c:v>
                </c:pt>
                <c:pt idx="233">
                  <c:v>8.9697229644570129</c:v>
                </c:pt>
                <c:pt idx="234">
                  <c:v>9.1496941937748115</c:v>
                </c:pt>
                <c:pt idx="235">
                  <c:v>9.2627880553312867</c:v>
                </c:pt>
                <c:pt idx="236">
                  <c:v>9.2956665656407012</c:v>
                </c:pt>
                <c:pt idx="237">
                  <c:v>9.3056567332699256</c:v>
                </c:pt>
                <c:pt idx="238">
                  <c:v>9.3699471420713945</c:v>
                </c:pt>
                <c:pt idx="239">
                  <c:v>9.4441003616103867</c:v>
                </c:pt>
                <c:pt idx="240">
                  <c:v>9.4338817388822491</c:v>
                </c:pt>
                <c:pt idx="241">
                  <c:v>9.3031828762262716</c:v>
                </c:pt>
                <c:pt idx="242">
                  <c:v>8.9523874670607526</c:v>
                </c:pt>
                <c:pt idx="243">
                  <c:v>8.5797889366630677</c:v>
                </c:pt>
                <c:pt idx="244">
                  <c:v>8.3490078530222167</c:v>
                </c:pt>
                <c:pt idx="245">
                  <c:v>8.3340884925517216</c:v>
                </c:pt>
                <c:pt idx="246">
                  <c:v>8.2896920833111807</c:v>
                </c:pt>
                <c:pt idx="247">
                  <c:v>8.2643659775730463</c:v>
                </c:pt>
                <c:pt idx="248">
                  <c:v>8.233760809501133</c:v>
                </c:pt>
                <c:pt idx="249">
                  <c:v>8.0360378625910975</c:v>
                </c:pt>
                <c:pt idx="250">
                  <c:v>7.7743540682749597</c:v>
                </c:pt>
                <c:pt idx="251">
                  <c:v>7.6225991200715697</c:v>
                </c:pt>
                <c:pt idx="252">
                  <c:v>7.5258643627984485</c:v>
                </c:pt>
                <c:pt idx="253">
                  <c:v>7.5008181623370831</c:v>
                </c:pt>
                <c:pt idx="254">
                  <c:v>7.486169806689154</c:v>
                </c:pt>
                <c:pt idx="255">
                  <c:v>7.5454271990299526</c:v>
                </c:pt>
                <c:pt idx="256">
                  <c:v>7.5450423636573882</c:v>
                </c:pt>
                <c:pt idx="257">
                  <c:v>7.6088933465538853</c:v>
                </c:pt>
                <c:pt idx="258">
                  <c:v>7.7699697700071901</c:v>
                </c:pt>
                <c:pt idx="259">
                  <c:v>7.9348745843929702</c:v>
                </c:pt>
                <c:pt idx="260">
                  <c:v>8.1084104890329982</c:v>
                </c:pt>
                <c:pt idx="261">
                  <c:v>8.22143554724871</c:v>
                </c:pt>
                <c:pt idx="262">
                  <c:v>8.3409319062293328</c:v>
                </c:pt>
                <c:pt idx="263">
                  <c:v>8.5042594427011498</c:v>
                </c:pt>
                <c:pt idx="264">
                  <c:v>8.5936676450106226</c:v>
                </c:pt>
                <c:pt idx="265">
                  <c:v>8.63178547509</c:v>
                </c:pt>
                <c:pt idx="266">
                  <c:v>8.6505391824396192</c:v>
                </c:pt>
                <c:pt idx="267">
                  <c:v>8.6563102452137421</c:v>
                </c:pt>
                <c:pt idx="268">
                  <c:v>8.6960903306353394</c:v>
                </c:pt>
                <c:pt idx="269">
                  <c:v>8.6960178581378997</c:v>
                </c:pt>
                <c:pt idx="270">
                  <c:v>8.5795695665761471</c:v>
                </c:pt>
                <c:pt idx="271">
                  <c:v>8.4837354938025875</c:v>
                </c:pt>
                <c:pt idx="272">
                  <c:v>8.4415845535986485</c:v>
                </c:pt>
                <c:pt idx="273">
                  <c:v>8.3206302061694224</c:v>
                </c:pt>
                <c:pt idx="274">
                  <c:v>8.3151321472223891</c:v>
                </c:pt>
                <c:pt idx="275">
                  <c:v>8.4033931710245025</c:v>
                </c:pt>
                <c:pt idx="276">
                  <c:v>8.5489682807850489</c:v>
                </c:pt>
                <c:pt idx="277">
                  <c:v>8.5724571424014755</c:v>
                </c:pt>
                <c:pt idx="278">
                  <c:v>8.46473366205994</c:v>
                </c:pt>
                <c:pt idx="279">
                  <c:v>8.473612715901508</c:v>
                </c:pt>
                <c:pt idx="280">
                  <c:v>8.4627658709669173</c:v>
                </c:pt>
                <c:pt idx="281">
                  <c:v>8.4002342680705375</c:v>
                </c:pt>
                <c:pt idx="282">
                  <c:v>8.3093852395890551</c:v>
                </c:pt>
                <c:pt idx="283">
                  <c:v>8.2289800774290995</c:v>
                </c:pt>
                <c:pt idx="284">
                  <c:v>8.1089112338488292</c:v>
                </c:pt>
                <c:pt idx="285">
                  <c:v>8.0258238019219057</c:v>
                </c:pt>
                <c:pt idx="286">
                  <c:v>7.858471637303059</c:v>
                </c:pt>
                <c:pt idx="287">
                  <c:v>7.7678652145560338</c:v>
                </c:pt>
                <c:pt idx="288">
                  <c:v>7.6611560548846853</c:v>
                </c:pt>
                <c:pt idx="289">
                  <c:v>7.5728019426417825</c:v>
                </c:pt>
                <c:pt idx="290">
                  <c:v>7.5346351293896063</c:v>
                </c:pt>
                <c:pt idx="291">
                  <c:v>7.5223076390472681</c:v>
                </c:pt>
                <c:pt idx="292">
                  <c:v>7.484968030547849</c:v>
                </c:pt>
                <c:pt idx="293">
                  <c:v>7.4922521969361373</c:v>
                </c:pt>
                <c:pt idx="294">
                  <c:v>7.5048996843977918</c:v>
                </c:pt>
                <c:pt idx="295">
                  <c:v>7.5415723387546389</c:v>
                </c:pt>
                <c:pt idx="296">
                  <c:v>7.5631384339260546</c:v>
                </c:pt>
                <c:pt idx="297">
                  <c:v>7.5772752544965041</c:v>
                </c:pt>
                <c:pt idx="298">
                  <c:v>7.6511947494795782</c:v>
                </c:pt>
                <c:pt idx="299">
                  <c:v>7.7878920100365043</c:v>
                </c:pt>
                <c:pt idx="300">
                  <c:v>7.8654010009693351</c:v>
                </c:pt>
                <c:pt idx="301">
                  <c:v>8.0017794017071395</c:v>
                </c:pt>
                <c:pt idx="302">
                  <c:v>8.1865417081711964</c:v>
                </c:pt>
                <c:pt idx="303">
                  <c:v>8.3071939948778457</c:v>
                </c:pt>
                <c:pt idx="304">
                  <c:v>8.3663803207358569</c:v>
                </c:pt>
                <c:pt idx="305">
                  <c:v>8.4252011101759674</c:v>
                </c:pt>
                <c:pt idx="306">
                  <c:v>8.4568847633699615</c:v>
                </c:pt>
                <c:pt idx="307">
                  <c:v>8.4231539509267392</c:v>
                </c:pt>
                <c:pt idx="308">
                  <c:v>8.3276069978894061</c:v>
                </c:pt>
                <c:pt idx="309">
                  <c:v>8.2282711770153654</c:v>
                </c:pt>
                <c:pt idx="310">
                  <c:v>8.0916011151931659</c:v>
                </c:pt>
                <c:pt idx="311">
                  <c:v>8.00492616368253</c:v>
                </c:pt>
                <c:pt idx="312">
                  <c:v>7.9144923936074294</c:v>
                </c:pt>
                <c:pt idx="313">
                  <c:v>7.8025984605144521</c:v>
                </c:pt>
                <c:pt idx="314">
                  <c:v>7.681144660227444</c:v>
                </c:pt>
                <c:pt idx="315">
                  <c:v>7.520975931963414</c:v>
                </c:pt>
                <c:pt idx="316">
                  <c:v>7.391046143790418</c:v>
                </c:pt>
                <c:pt idx="317">
                  <c:v>7.2681834442824416</c:v>
                </c:pt>
                <c:pt idx="318">
                  <c:v>7.1120366700508972</c:v>
                </c:pt>
                <c:pt idx="319">
                  <c:v>6.9619027804142837</c:v>
                </c:pt>
                <c:pt idx="320">
                  <c:v>6.9338258491760136</c:v>
                </c:pt>
                <c:pt idx="321">
                  <c:v>7.0188443078207401</c:v>
                </c:pt>
                <c:pt idx="322">
                  <c:v>7.0867876729004093</c:v>
                </c:pt>
                <c:pt idx="323">
                  <c:v>7.1112587832123504</c:v>
                </c:pt>
                <c:pt idx="324">
                  <c:v>7.151204722975411</c:v>
                </c:pt>
                <c:pt idx="325">
                  <c:v>7.2114197355525986</c:v>
                </c:pt>
                <c:pt idx="326">
                  <c:v>7.3012953165638121</c:v>
                </c:pt>
                <c:pt idx="327">
                  <c:v>7.4993706387234464</c:v>
                </c:pt>
                <c:pt idx="328">
                  <c:v>7.5005705627226149</c:v>
                </c:pt>
                <c:pt idx="329">
                  <c:v>7.4937657122180106</c:v>
                </c:pt>
                <c:pt idx="330">
                  <c:v>7.5235572812949707</c:v>
                </c:pt>
                <c:pt idx="331">
                  <c:v>7.5787102522657053</c:v>
                </c:pt>
                <c:pt idx="332">
                  <c:v>7.5830480935945284</c:v>
                </c:pt>
                <c:pt idx="333">
                  <c:v>7.4240778036884638</c:v>
                </c:pt>
                <c:pt idx="334">
                  <c:v>7.2964695529609145</c:v>
                </c:pt>
                <c:pt idx="335">
                  <c:v>7.3330617198472403</c:v>
                </c:pt>
                <c:pt idx="336">
                  <c:v>7.4569775835267293</c:v>
                </c:pt>
                <c:pt idx="337">
                  <c:v>7.5927462658792422</c:v>
                </c:pt>
                <c:pt idx="338">
                  <c:v>7.6748211877184822</c:v>
                </c:pt>
                <c:pt idx="339">
                  <c:v>7.7814673289136866</c:v>
                </c:pt>
                <c:pt idx="340">
                  <c:v>7.8838183160276767</c:v>
                </c:pt>
                <c:pt idx="341">
                  <c:v>7.9629733709810839</c:v>
                </c:pt>
                <c:pt idx="342">
                  <c:v>8.0296255307668485</c:v>
                </c:pt>
                <c:pt idx="343">
                  <c:v>8.0059079233765225</c:v>
                </c:pt>
                <c:pt idx="344">
                  <c:v>7.9874778354625251</c:v>
                </c:pt>
                <c:pt idx="345">
                  <c:v>7.9608296145121145</c:v>
                </c:pt>
                <c:pt idx="346">
                  <c:v>7.9339332823887245</c:v>
                </c:pt>
                <c:pt idx="347">
                  <c:v>7.9161827097018769</c:v>
                </c:pt>
                <c:pt idx="348">
                  <c:v>7.7786193343446453</c:v>
                </c:pt>
                <c:pt idx="349">
                  <c:v>7.6580821766921297</c:v>
                </c:pt>
                <c:pt idx="350">
                  <c:v>7.5151031971733051</c:v>
                </c:pt>
                <c:pt idx="351">
                  <c:v>7.5377115912348707</c:v>
                </c:pt>
                <c:pt idx="352">
                  <c:v>7.5450357691449241</c:v>
                </c:pt>
                <c:pt idx="353">
                  <c:v>7.5308335620332167</c:v>
                </c:pt>
                <c:pt idx="354">
                  <c:v>7.3727986799092262</c:v>
                </c:pt>
                <c:pt idx="355">
                  <c:v>7.2484280168677913</c:v>
                </c:pt>
                <c:pt idx="356">
                  <c:v>7.2947772380251577</c:v>
                </c:pt>
                <c:pt idx="357">
                  <c:v>7.1790212870964085</c:v>
                </c:pt>
                <c:pt idx="358">
                  <c:v>7.0986797109176907</c:v>
                </c:pt>
                <c:pt idx="359">
                  <c:v>7.1160016991761443</c:v>
                </c:pt>
                <c:pt idx="360">
                  <c:v>7.2208792332608782</c:v>
                </c:pt>
                <c:pt idx="361">
                  <c:v>7.425326059202793</c:v>
                </c:pt>
                <c:pt idx="362">
                  <c:v>7.5689488086994761</c:v>
                </c:pt>
                <c:pt idx="363">
                  <c:v>7.7355505837713778</c:v>
                </c:pt>
                <c:pt idx="364">
                  <c:v>7.892090792930043</c:v>
                </c:pt>
                <c:pt idx="365">
                  <c:v>8.0577681058712525</c:v>
                </c:pt>
                <c:pt idx="366">
                  <c:v>8.2527672612212619</c:v>
                </c:pt>
                <c:pt idx="367">
                  <c:v>8.3018191166978212</c:v>
                </c:pt>
                <c:pt idx="368">
                  <c:v>8.3112831556405933</c:v>
                </c:pt>
                <c:pt idx="369">
                  <c:v>8.2724418562006559</c:v>
                </c:pt>
                <c:pt idx="370">
                  <c:v>8.2385947023151527</c:v>
                </c:pt>
                <c:pt idx="371">
                  <c:v>8.2102319885426649</c:v>
                </c:pt>
                <c:pt idx="372">
                  <c:v>8.1131175835553258</c:v>
                </c:pt>
                <c:pt idx="373">
                  <c:v>8.0418950920525276</c:v>
                </c:pt>
                <c:pt idx="374">
                  <c:v>8.0166683838508277</c:v>
                </c:pt>
                <c:pt idx="375">
                  <c:v>7.9672985322477894</c:v>
                </c:pt>
                <c:pt idx="376">
                  <c:v>7.795804632716111</c:v>
                </c:pt>
                <c:pt idx="377">
                  <c:v>7.6824393304966749</c:v>
                </c:pt>
                <c:pt idx="378">
                  <c:v>7.5663672370499864</c:v>
                </c:pt>
                <c:pt idx="379">
                  <c:v>7.5226145400503448</c:v>
                </c:pt>
                <c:pt idx="380">
                  <c:v>7.581126747346155</c:v>
                </c:pt>
                <c:pt idx="381">
                  <c:v>7.6567601714538887</c:v>
                </c:pt>
                <c:pt idx="382">
                  <c:v>7.6691435462049427</c:v>
                </c:pt>
                <c:pt idx="383">
                  <c:v>7.6032649726075761</c:v>
                </c:pt>
                <c:pt idx="384">
                  <c:v>7.4399764837542195</c:v>
                </c:pt>
                <c:pt idx="385">
                  <c:v>7.3182291836309172</c:v>
                </c:pt>
                <c:pt idx="386">
                  <c:v>7.2062230440128454</c:v>
                </c:pt>
                <c:pt idx="387">
                  <c:v>7.1195738526198511</c:v>
                </c:pt>
                <c:pt idx="388">
                  <c:v>7.179914703135502</c:v>
                </c:pt>
                <c:pt idx="389">
                  <c:v>7.202986403242349</c:v>
                </c:pt>
                <c:pt idx="390">
                  <c:v>7.1775000920523189</c:v>
                </c:pt>
                <c:pt idx="391">
                  <c:v>7.049560091412312</c:v>
                </c:pt>
                <c:pt idx="392">
                  <c:v>7.0358144739825743</c:v>
                </c:pt>
                <c:pt idx="393">
                  <c:v>7.1098245898271628</c:v>
                </c:pt>
                <c:pt idx="394">
                  <c:v>7.2296321000234807</c:v>
                </c:pt>
                <c:pt idx="395">
                  <c:v>7.3537275666068265</c:v>
                </c:pt>
                <c:pt idx="396">
                  <c:v>7.4899186663391015</c:v>
                </c:pt>
                <c:pt idx="397">
                  <c:v>7.6206172978923847</c:v>
                </c:pt>
                <c:pt idx="398">
                  <c:v>7.6628301633241929</c:v>
                </c:pt>
                <c:pt idx="399">
                  <c:v>7.6911045457290923</c:v>
                </c:pt>
                <c:pt idx="400">
                  <c:v>7.7132756754897169</c:v>
                </c:pt>
                <c:pt idx="401">
                  <c:v>7.7569964568985226</c:v>
                </c:pt>
                <c:pt idx="402">
                  <c:v>7.7354172218898158</c:v>
                </c:pt>
                <c:pt idx="403">
                  <c:v>7.7053582489740009</c:v>
                </c:pt>
                <c:pt idx="404">
                  <c:v>7.5849303333297158</c:v>
                </c:pt>
                <c:pt idx="405">
                  <c:v>7.5443408608605083</c:v>
                </c:pt>
                <c:pt idx="406">
                  <c:v>7.4639280298222257</c:v>
                </c:pt>
                <c:pt idx="407">
                  <c:v>7.3991636473482307</c:v>
                </c:pt>
                <c:pt idx="408">
                  <c:v>7.258725193946729</c:v>
                </c:pt>
                <c:pt idx="409">
                  <c:v>7.1506577013952386</c:v>
                </c:pt>
                <c:pt idx="410">
                  <c:v>7.0966493869494922</c:v>
                </c:pt>
                <c:pt idx="411">
                  <c:v>7.0759110840733763</c:v>
                </c:pt>
                <c:pt idx="412">
                  <c:v>7.0380430270747114</c:v>
                </c:pt>
                <c:pt idx="413">
                  <c:v>7.0003725653433966</c:v>
                </c:pt>
                <c:pt idx="414">
                  <c:v>6.9442604427805046</c:v>
                </c:pt>
                <c:pt idx="415">
                  <c:v>6.9347367229256704</c:v>
                </c:pt>
                <c:pt idx="416">
                  <c:v>7.0435426847434259</c:v>
                </c:pt>
                <c:pt idx="417">
                  <c:v>7.1960361609475152</c:v>
                </c:pt>
                <c:pt idx="418">
                  <c:v>7.240870617812627</c:v>
                </c:pt>
                <c:pt idx="419">
                  <c:v>7.3202100334535576</c:v>
                </c:pt>
                <c:pt idx="420">
                  <c:v>7.3847683007307996</c:v>
                </c:pt>
                <c:pt idx="421">
                  <c:v>7.4680270596475165</c:v>
                </c:pt>
                <c:pt idx="422">
                  <c:v>7.5519120317595601</c:v>
                </c:pt>
                <c:pt idx="423">
                  <c:v>7.5625024500720128</c:v>
                </c:pt>
                <c:pt idx="424">
                  <c:v>7.6441893137301671</c:v>
                </c:pt>
                <c:pt idx="425">
                  <c:v>7.6434961055954558</c:v>
                </c:pt>
                <c:pt idx="426">
                  <c:v>7.6147340900675387</c:v>
                </c:pt>
                <c:pt idx="427">
                  <c:v>7.6309752787452823</c:v>
                </c:pt>
                <c:pt idx="428">
                  <c:v>7.6396585484646948</c:v>
                </c:pt>
                <c:pt idx="429">
                  <c:v>7.7163931084432065</c:v>
                </c:pt>
                <c:pt idx="430">
                  <c:v>7.9190733962121342</c:v>
                </c:pt>
                <c:pt idx="431">
                  <c:v>8.0245778172415214</c:v>
                </c:pt>
                <c:pt idx="432">
                  <c:v>8.0175637229019792</c:v>
                </c:pt>
                <c:pt idx="433">
                  <c:v>7.9927173017700897</c:v>
                </c:pt>
                <c:pt idx="434">
                  <c:v>8.1662726226483802</c:v>
                </c:pt>
                <c:pt idx="435">
                  <c:v>8.3835742026185898</c:v>
                </c:pt>
                <c:pt idx="436">
                  <c:v>8.4713147392242814</c:v>
                </c:pt>
                <c:pt idx="437">
                  <c:v>8.4629962969388668</c:v>
                </c:pt>
                <c:pt idx="438">
                  <c:v>8.3907236000031933</c:v>
                </c:pt>
                <c:pt idx="439">
                  <c:v>8.3538317368587318</c:v>
                </c:pt>
                <c:pt idx="440">
                  <c:v>8.3353685302243026</c:v>
                </c:pt>
                <c:pt idx="441">
                  <c:v>8.2544960612868241</c:v>
                </c:pt>
                <c:pt idx="442">
                  <c:v>8.049787345707033</c:v>
                </c:pt>
                <c:pt idx="443">
                  <c:v>7.9277242886576618</c:v>
                </c:pt>
                <c:pt idx="444">
                  <c:v>7.9413757241144713</c:v>
                </c:pt>
                <c:pt idx="445">
                  <c:v>8.0208037630820748</c:v>
                </c:pt>
                <c:pt idx="446">
                  <c:v>8.0651529896226783</c:v>
                </c:pt>
                <c:pt idx="447">
                  <c:v>8.131872005223137</c:v>
                </c:pt>
                <c:pt idx="448">
                  <c:v>8.0965245772216026</c:v>
                </c:pt>
                <c:pt idx="449">
                  <c:v>7.9626058689442472</c:v>
                </c:pt>
                <c:pt idx="450">
                  <c:v>7.9018035057674423</c:v>
                </c:pt>
                <c:pt idx="451">
                  <c:v>7.9076808657228135</c:v>
                </c:pt>
                <c:pt idx="452">
                  <c:v>7.9806899089572196</c:v>
                </c:pt>
                <c:pt idx="453">
                  <c:v>8.0482612289923683</c:v>
                </c:pt>
                <c:pt idx="454">
                  <c:v>8.1120491373779782</c:v>
                </c:pt>
                <c:pt idx="455">
                  <c:v>8.2362694088706263</c:v>
                </c:pt>
                <c:pt idx="456">
                  <c:v>8.35560875101047</c:v>
                </c:pt>
                <c:pt idx="457">
                  <c:v>8.4592929288818581</c:v>
                </c:pt>
                <c:pt idx="458">
                  <c:v>8.5531828216867272</c:v>
                </c:pt>
                <c:pt idx="459">
                  <c:v>8.7480659182467271</c:v>
                </c:pt>
                <c:pt idx="460">
                  <c:v>8.9611720038617637</c:v>
                </c:pt>
                <c:pt idx="461">
                  <c:v>9.1085226273471314</c:v>
                </c:pt>
                <c:pt idx="462">
                  <c:v>9.335113888735485</c:v>
                </c:pt>
                <c:pt idx="463">
                  <c:v>9.5169281828530607</c:v>
                </c:pt>
                <c:pt idx="464">
                  <c:v>9.6044426208771885</c:v>
                </c:pt>
                <c:pt idx="465">
                  <c:v>9.7001504558471598</c:v>
                </c:pt>
                <c:pt idx="466">
                  <c:v>9.7294626491715039</c:v>
                </c:pt>
                <c:pt idx="467">
                  <c:v>9.7238820157025465</c:v>
                </c:pt>
                <c:pt idx="468">
                  <c:v>9.7666637597338148</c:v>
                </c:pt>
                <c:pt idx="469">
                  <c:v>9.8846701104434977</c:v>
                </c:pt>
                <c:pt idx="470">
                  <c:v>9.9411591393549212</c:v>
                </c:pt>
                <c:pt idx="471">
                  <c:v>9.889659485886682</c:v>
                </c:pt>
                <c:pt idx="472">
                  <c:v>9.7967935146365299</c:v>
                </c:pt>
                <c:pt idx="473">
                  <c:v>9.7298730200743542</c:v>
                </c:pt>
                <c:pt idx="474">
                  <c:v>9.7392026985162605</c:v>
                </c:pt>
                <c:pt idx="475">
                  <c:v>9.7350488008510894</c:v>
                </c:pt>
                <c:pt idx="476">
                  <c:v>9.582045455947716</c:v>
                </c:pt>
                <c:pt idx="477">
                  <c:v>9.3540483198346838</c:v>
                </c:pt>
                <c:pt idx="478">
                  <c:v>9.0204187422623932</c:v>
                </c:pt>
                <c:pt idx="479">
                  <c:v>8.7943970201346087</c:v>
                </c:pt>
                <c:pt idx="480">
                  <c:v>8.6191532562490369</c:v>
                </c:pt>
                <c:pt idx="481">
                  <c:v>8.4374677028970648</c:v>
                </c:pt>
                <c:pt idx="482">
                  <c:v>8.2980151689195161</c:v>
                </c:pt>
                <c:pt idx="483">
                  <c:v>8.2191674365392515</c:v>
                </c:pt>
                <c:pt idx="484">
                  <c:v>8.1283377768861147</c:v>
                </c:pt>
                <c:pt idx="485">
                  <c:v>8.20186130292619</c:v>
                </c:pt>
                <c:pt idx="486">
                  <c:v>8.2390783146858997</c:v>
                </c:pt>
                <c:pt idx="487">
                  <c:v>8.2088113937079612</c:v>
                </c:pt>
                <c:pt idx="488">
                  <c:v>8.0848944602830883</c:v>
                </c:pt>
                <c:pt idx="489">
                  <c:v>7.886057410091289</c:v>
                </c:pt>
                <c:pt idx="490">
                  <c:v>7.7027903473397163</c:v>
                </c:pt>
                <c:pt idx="491">
                  <c:v>7.6546051656496665</c:v>
                </c:pt>
                <c:pt idx="492">
                  <c:v>7.6847566585783804</c:v>
                </c:pt>
                <c:pt idx="493">
                  <c:v>7.8350781716374192</c:v>
                </c:pt>
                <c:pt idx="494">
                  <c:v>8.0090639565626986</c:v>
                </c:pt>
                <c:pt idx="495">
                  <c:v>8.1925427395718042</c:v>
                </c:pt>
                <c:pt idx="496">
                  <c:v>8.3880593498715381</c:v>
                </c:pt>
                <c:pt idx="497">
                  <c:v>8.5229911076106468</c:v>
                </c:pt>
                <c:pt idx="498">
                  <c:v>8.6246080375914218</c:v>
                </c:pt>
                <c:pt idx="499">
                  <c:v>8.6873396215562408</c:v>
                </c:pt>
                <c:pt idx="500">
                  <c:v>8.6780060177394045</c:v>
                </c:pt>
                <c:pt idx="501">
                  <c:v>8.616200499157328</c:v>
                </c:pt>
                <c:pt idx="502">
                  <c:v>8.6731108695499621</c:v>
                </c:pt>
                <c:pt idx="503">
                  <c:v>8.8055756624720445</c:v>
                </c:pt>
                <c:pt idx="504">
                  <c:v>8.8242844998932615</c:v>
                </c:pt>
                <c:pt idx="505">
                  <c:v>8.8246743786539508</c:v>
                </c:pt>
                <c:pt idx="506">
                  <c:v>8.8216532757416495</c:v>
                </c:pt>
                <c:pt idx="507">
                  <c:v>8.7242479163257212</c:v>
                </c:pt>
                <c:pt idx="508">
                  <c:v>8.7328501834122125</c:v>
                </c:pt>
                <c:pt idx="509">
                  <c:v>8.7232688464314236</c:v>
                </c:pt>
                <c:pt idx="510">
                  <c:v>8.724802207940856</c:v>
                </c:pt>
                <c:pt idx="511">
                  <c:v>8.7055308234168844</c:v>
                </c:pt>
                <c:pt idx="512">
                  <c:v>8.5985123653093112</c:v>
                </c:pt>
                <c:pt idx="513">
                  <c:v>8.3943543577475346</c:v>
                </c:pt>
                <c:pt idx="514">
                  <c:v>8.2286084102762747</c:v>
                </c:pt>
                <c:pt idx="515">
                  <c:v>8.1513929321109462</c:v>
                </c:pt>
                <c:pt idx="516">
                  <c:v>8.1410957546896618</c:v>
                </c:pt>
                <c:pt idx="517">
                  <c:v>8.0712045447577676</c:v>
                </c:pt>
                <c:pt idx="518">
                  <c:v>8.1102830104465937</c:v>
                </c:pt>
                <c:pt idx="519">
                  <c:v>8.1815125381117344</c:v>
                </c:pt>
                <c:pt idx="520">
                  <c:v>8.3278933979666458</c:v>
                </c:pt>
                <c:pt idx="521">
                  <c:v>8.400861949647334</c:v>
                </c:pt>
                <c:pt idx="522">
                  <c:v>8.5058758358676858</c:v>
                </c:pt>
                <c:pt idx="523">
                  <c:v>8.6337082711127344</c:v>
                </c:pt>
                <c:pt idx="524">
                  <c:v>8.5514950597455446</c:v>
                </c:pt>
                <c:pt idx="525">
                  <c:v>8.4447597075688741</c:v>
                </c:pt>
                <c:pt idx="526">
                  <c:v>8.3335779170167115</c:v>
                </c:pt>
                <c:pt idx="527">
                  <c:v>8.3078341566080329</c:v>
                </c:pt>
                <c:pt idx="528">
                  <c:v>8.1490472450568223</c:v>
                </c:pt>
                <c:pt idx="529">
                  <c:v>7.8718655259054167</c:v>
                </c:pt>
                <c:pt idx="530">
                  <c:v>7.6436060047084258</c:v>
                </c:pt>
                <c:pt idx="531">
                  <c:v>7.5592408623127367</c:v>
                </c:pt>
                <c:pt idx="532">
                  <c:v>7.6313976781661648</c:v>
                </c:pt>
                <c:pt idx="533">
                  <c:v>7.6548957460433993</c:v>
                </c:pt>
                <c:pt idx="534">
                  <c:v>7.7688248420083514</c:v>
                </c:pt>
                <c:pt idx="535">
                  <c:v>7.8606805347207835</c:v>
                </c:pt>
                <c:pt idx="536">
                  <c:v>7.9804133393952483</c:v>
                </c:pt>
                <c:pt idx="537">
                  <c:v>8.0411193168933384</c:v>
                </c:pt>
                <c:pt idx="538">
                  <c:v>8.062902275565321</c:v>
                </c:pt>
                <c:pt idx="539">
                  <c:v>8.1179209671759747</c:v>
                </c:pt>
                <c:pt idx="540">
                  <c:v>8.2318775368020276</c:v>
                </c:pt>
                <c:pt idx="541">
                  <c:v>8.2603780478886133</c:v>
                </c:pt>
                <c:pt idx="542">
                  <c:v>8.2053008932391336</c:v>
                </c:pt>
                <c:pt idx="543">
                  <c:v>8.1132653359490003</c:v>
                </c:pt>
                <c:pt idx="544">
                  <c:v>8.0544705347814336</c:v>
                </c:pt>
                <c:pt idx="545">
                  <c:v>8.0492619197785551</c:v>
                </c:pt>
                <c:pt idx="546">
                  <c:v>8.0770573645260946</c:v>
                </c:pt>
                <c:pt idx="547">
                  <c:v>8.3015015070856126</c:v>
                </c:pt>
                <c:pt idx="548">
                  <c:v>8.5945807877458211</c:v>
                </c:pt>
                <c:pt idx="549">
                  <c:v>8.9231068036183583</c:v>
                </c:pt>
                <c:pt idx="550">
                  <c:v>9.1427803505609457</c:v>
                </c:pt>
                <c:pt idx="551">
                  <c:v>9.1143251066169348</c:v>
                </c:pt>
                <c:pt idx="552">
                  <c:v>8.991900704542461</c:v>
                </c:pt>
                <c:pt idx="553">
                  <c:v>8.7942466526585488</c:v>
                </c:pt>
                <c:pt idx="554">
                  <c:v>8.6947899706060721</c:v>
                </c:pt>
                <c:pt idx="555">
                  <c:v>8.7290432302889904</c:v>
                </c:pt>
                <c:pt idx="556">
                  <c:v>8.6131783057086082</c:v>
                </c:pt>
                <c:pt idx="557">
                  <c:v>8.5242119308735784</c:v>
                </c:pt>
                <c:pt idx="558">
                  <c:v>8.3975423920958825</c:v>
                </c:pt>
                <c:pt idx="559">
                  <c:v>8.2604456463958655</c:v>
                </c:pt>
                <c:pt idx="560">
                  <c:v>8.0794879252470011</c:v>
                </c:pt>
                <c:pt idx="561">
                  <c:v>7.9420901624220015</c:v>
                </c:pt>
                <c:pt idx="562">
                  <c:v>7.9126023715924729</c:v>
                </c:pt>
                <c:pt idx="563">
                  <c:v>7.8766590676424313</c:v>
                </c:pt>
                <c:pt idx="564">
                  <c:v>7.7824769335538742</c:v>
                </c:pt>
                <c:pt idx="565">
                  <c:v>7.7265194274006372</c:v>
                </c:pt>
                <c:pt idx="566">
                  <c:v>7.6616986478737923</c:v>
                </c:pt>
                <c:pt idx="567">
                  <c:v>7.5963972830287112</c:v>
                </c:pt>
                <c:pt idx="568">
                  <c:v>7.5566687883282597</c:v>
                </c:pt>
                <c:pt idx="569">
                  <c:v>7.5378208478912923</c:v>
                </c:pt>
                <c:pt idx="570">
                  <c:v>7.4380661712190408</c:v>
                </c:pt>
                <c:pt idx="571">
                  <c:v>7.4001878156182768</c:v>
                </c:pt>
                <c:pt idx="572">
                  <c:v>7.4087317247766666</c:v>
                </c:pt>
                <c:pt idx="573">
                  <c:v>7.4032050796407303</c:v>
                </c:pt>
                <c:pt idx="574">
                  <c:v>7.3383394241884421</c:v>
                </c:pt>
                <c:pt idx="575">
                  <c:v>7.334486294807582</c:v>
                </c:pt>
                <c:pt idx="576">
                  <c:v>7.2673199371271719</c:v>
                </c:pt>
                <c:pt idx="577">
                  <c:v>7.2473331220854655</c:v>
                </c:pt>
                <c:pt idx="578">
                  <c:v>7.2416628042536066</c:v>
                </c:pt>
                <c:pt idx="579">
                  <c:v>7.2838800021561161</c:v>
                </c:pt>
                <c:pt idx="580">
                  <c:v>7.3780065002167898</c:v>
                </c:pt>
                <c:pt idx="581">
                  <c:v>7.4419249586795004</c:v>
                </c:pt>
                <c:pt idx="582">
                  <c:v>7.5000009624484454</c:v>
                </c:pt>
                <c:pt idx="583">
                  <c:v>7.4584860834111337</c:v>
                </c:pt>
                <c:pt idx="584">
                  <c:v>7.361661897075364</c:v>
                </c:pt>
                <c:pt idx="585">
                  <c:v>7.2251315665228963</c:v>
                </c:pt>
                <c:pt idx="586">
                  <c:v>7.0782966036293864</c:v>
                </c:pt>
                <c:pt idx="587">
                  <c:v>7.0057681203820996</c:v>
                </c:pt>
                <c:pt idx="588">
                  <c:v>6.9688018328158865</c:v>
                </c:pt>
                <c:pt idx="589">
                  <c:v>6.9908994564869449</c:v>
                </c:pt>
                <c:pt idx="590">
                  <c:v>6.9516561667650274</c:v>
                </c:pt>
                <c:pt idx="591">
                  <c:v>6.9545491065443708</c:v>
                </c:pt>
                <c:pt idx="592">
                  <c:v>6.9715217388229371</c:v>
                </c:pt>
                <c:pt idx="593">
                  <c:v>6.9304021724196332</c:v>
                </c:pt>
                <c:pt idx="594">
                  <c:v>6.8738856199538967</c:v>
                </c:pt>
                <c:pt idx="595">
                  <c:v>7.0004830978237775</c:v>
                </c:pt>
                <c:pt idx="596">
                  <c:v>7.133910231260014</c:v>
                </c:pt>
                <c:pt idx="597">
                  <c:v>7.1649997792732467</c:v>
                </c:pt>
                <c:pt idx="598">
                  <c:v>7.2528670443163206</c:v>
                </c:pt>
                <c:pt idx="599">
                  <c:v>7.3546588226269405</c:v>
                </c:pt>
                <c:pt idx="600">
                  <c:v>7.3678551511069728</c:v>
                </c:pt>
                <c:pt idx="601">
                  <c:v>7.386054715582933</c:v>
                </c:pt>
                <c:pt idx="602">
                  <c:v>7.3723733987166513</c:v>
                </c:pt>
                <c:pt idx="603">
                  <c:v>7.31713954852051</c:v>
                </c:pt>
                <c:pt idx="604">
                  <c:v>7.1609425959224886</c:v>
                </c:pt>
                <c:pt idx="605">
                  <c:v>7.1494677833433951</c:v>
                </c:pt>
                <c:pt idx="606">
                  <c:v>7.1254241487208336</c:v>
                </c:pt>
                <c:pt idx="607">
                  <c:v>7.2234329566829469</c:v>
                </c:pt>
                <c:pt idx="608">
                  <c:v>7.3479086363318276</c:v>
                </c:pt>
                <c:pt idx="609">
                  <c:v>7.3527722316150443</c:v>
                </c:pt>
                <c:pt idx="610">
                  <c:v>7.3631658949618606</c:v>
                </c:pt>
                <c:pt idx="611">
                  <c:v>7.3766633172923495</c:v>
                </c:pt>
                <c:pt idx="612">
                  <c:v>7.3404983399245438</c:v>
                </c:pt>
                <c:pt idx="613">
                  <c:v>7.369940686441935</c:v>
                </c:pt>
                <c:pt idx="614">
                  <c:v>7.448287994920225</c:v>
                </c:pt>
                <c:pt idx="615">
                  <c:v>7.5105457898372778</c:v>
                </c:pt>
                <c:pt idx="616">
                  <c:v>7.6241941375035625</c:v>
                </c:pt>
                <c:pt idx="617">
                  <c:v>7.6949071248443452</c:v>
                </c:pt>
                <c:pt idx="618">
                  <c:v>7.8570019863205154</c:v>
                </c:pt>
                <c:pt idx="619">
                  <c:v>7.9126149548611195</c:v>
                </c:pt>
                <c:pt idx="620">
                  <c:v>7.9121319125542797</c:v>
                </c:pt>
                <c:pt idx="621">
                  <c:v>7.9041649925164981</c:v>
                </c:pt>
                <c:pt idx="622">
                  <c:v>7.8570623936632904</c:v>
                </c:pt>
                <c:pt idx="623">
                  <c:v>7.6742255529472141</c:v>
                </c:pt>
                <c:pt idx="624">
                  <c:v>7.5768493441002036</c:v>
                </c:pt>
                <c:pt idx="625">
                  <c:v>7.5658759010178152</c:v>
                </c:pt>
                <c:pt idx="626">
                  <c:v>7.6304183795786935</c:v>
                </c:pt>
                <c:pt idx="627">
                  <c:v>7.743523807215615</c:v>
                </c:pt>
                <c:pt idx="628">
                  <c:v>7.9230369206738889</c:v>
                </c:pt>
                <c:pt idx="629">
                  <c:v>8.0722019587252323</c:v>
                </c:pt>
                <c:pt idx="630">
                  <c:v>8.1204838414113674</c:v>
                </c:pt>
                <c:pt idx="631">
                  <c:v>8.1332526260968105</c:v>
                </c:pt>
                <c:pt idx="632">
                  <c:v>7.9906823164428307</c:v>
                </c:pt>
                <c:pt idx="633">
                  <c:v>7.8708602451878242</c:v>
                </c:pt>
                <c:pt idx="634">
                  <c:v>7.926500180964176</c:v>
                </c:pt>
                <c:pt idx="635">
                  <c:v>7.9318590710360679</c:v>
                </c:pt>
                <c:pt idx="636">
                  <c:v>7.8012771055236714</c:v>
                </c:pt>
                <c:pt idx="637">
                  <c:v>7.8285822403988155</c:v>
                </c:pt>
                <c:pt idx="638">
                  <c:v>7.8134341178655013</c:v>
                </c:pt>
                <c:pt idx="639">
                  <c:v>7.798054634767146</c:v>
                </c:pt>
                <c:pt idx="640">
                  <c:v>7.8079085401367694</c:v>
                </c:pt>
                <c:pt idx="641">
                  <c:v>7.8155742035175599</c:v>
                </c:pt>
                <c:pt idx="642">
                  <c:v>7.8183415686205775</c:v>
                </c:pt>
                <c:pt idx="643">
                  <c:v>8.0185005281218462</c:v>
                </c:pt>
                <c:pt idx="644">
                  <c:v>8.2398198532096956</c:v>
                </c:pt>
                <c:pt idx="645">
                  <c:v>8.4748726421186298</c:v>
                </c:pt>
                <c:pt idx="646">
                  <c:v>8.6395163879894792</c:v>
                </c:pt>
                <c:pt idx="647">
                  <c:v>8.7449308495976528</c:v>
                </c:pt>
                <c:pt idx="648">
                  <c:v>8.9253433448087449</c:v>
                </c:pt>
                <c:pt idx="649">
                  <c:v>8.9637185276873836</c:v>
                </c:pt>
                <c:pt idx="650">
                  <c:v>8.968509869902606</c:v>
                </c:pt>
                <c:pt idx="651">
                  <c:v>8.8980481447778548</c:v>
                </c:pt>
                <c:pt idx="652">
                  <c:v>8.8137780650600401</c:v>
                </c:pt>
                <c:pt idx="653">
                  <c:v>8.8164254711598424</c:v>
                </c:pt>
                <c:pt idx="654">
                  <c:v>8.7599275876376428</c:v>
                </c:pt>
                <c:pt idx="655">
                  <c:v>8.6812952543987887</c:v>
                </c:pt>
                <c:pt idx="656">
                  <c:v>8.5325020594658039</c:v>
                </c:pt>
                <c:pt idx="657">
                  <c:v>8.3138873389242764</c:v>
                </c:pt>
                <c:pt idx="658">
                  <c:v>8.1777127037546311</c:v>
                </c:pt>
                <c:pt idx="659">
                  <c:v>8.1544771313759536</c:v>
                </c:pt>
                <c:pt idx="660">
                  <c:v>8.1001250617553122</c:v>
                </c:pt>
                <c:pt idx="661">
                  <c:v>8.1130811153594884</c:v>
                </c:pt>
                <c:pt idx="662">
                  <c:v>8.1952137902554156</c:v>
                </c:pt>
                <c:pt idx="663">
                  <c:v>8.3705450247972237</c:v>
                </c:pt>
                <c:pt idx="664">
                  <c:v>8.4340551330877247</c:v>
                </c:pt>
                <c:pt idx="665">
                  <c:v>8.3999471040194056</c:v>
                </c:pt>
                <c:pt idx="666">
                  <c:v>8.4058989395192096</c:v>
                </c:pt>
                <c:pt idx="667">
                  <c:v>8.5466895542993591</c:v>
                </c:pt>
                <c:pt idx="668">
                  <c:v>8.5989068492209491</c:v>
                </c:pt>
                <c:pt idx="669">
                  <c:v>8.5371070245861116</c:v>
                </c:pt>
                <c:pt idx="670">
                  <c:v>8.4943337823914806</c:v>
                </c:pt>
                <c:pt idx="671">
                  <c:v>8.3636506357626548</c:v>
                </c:pt>
                <c:pt idx="672">
                  <c:v>8.0994224127555814</c:v>
                </c:pt>
                <c:pt idx="673">
                  <c:v>7.9074027358555838</c:v>
                </c:pt>
                <c:pt idx="674">
                  <c:v>7.7110031787564797</c:v>
                </c:pt>
                <c:pt idx="675">
                  <c:v>7.4832685614596315</c:v>
                </c:pt>
                <c:pt idx="676">
                  <c:v>7.3608498842683749</c:v>
                </c:pt>
                <c:pt idx="677">
                  <c:v>7.3882164342753267</c:v>
                </c:pt>
                <c:pt idx="678">
                  <c:v>7.553183313165782</c:v>
                </c:pt>
                <c:pt idx="679">
                  <c:v>7.8093530108800868</c:v>
                </c:pt>
                <c:pt idx="680">
                  <c:v>7.9574496011045497</c:v>
                </c:pt>
                <c:pt idx="681">
                  <c:v>7.981371858830852</c:v>
                </c:pt>
                <c:pt idx="682">
                  <c:v>7.9167858536297127</c:v>
                </c:pt>
                <c:pt idx="683">
                  <c:v>7.8580965664958784</c:v>
                </c:pt>
                <c:pt idx="684">
                  <c:v>7.7753793083380316</c:v>
                </c:pt>
                <c:pt idx="685">
                  <c:v>7.7196123987854053</c:v>
                </c:pt>
                <c:pt idx="686">
                  <c:v>7.6459289834956188</c:v>
                </c:pt>
                <c:pt idx="687">
                  <c:v>7.5648044628303097</c:v>
                </c:pt>
                <c:pt idx="688">
                  <c:v>7.5646638959381525</c:v>
                </c:pt>
                <c:pt idx="689">
                  <c:v>7.6113645441059514</c:v>
                </c:pt>
                <c:pt idx="690">
                  <c:v>7.5969436179871854</c:v>
                </c:pt>
                <c:pt idx="691">
                  <c:v>7.4931989518511433</c:v>
                </c:pt>
                <c:pt idx="692">
                  <c:v>7.370572530105175</c:v>
                </c:pt>
                <c:pt idx="693">
                  <c:v>7.2103243032833042</c:v>
                </c:pt>
                <c:pt idx="694">
                  <c:v>7.0098872275799415</c:v>
                </c:pt>
                <c:pt idx="695">
                  <c:v>6.8181945320163306</c:v>
                </c:pt>
                <c:pt idx="696">
                  <c:v>6.5929316395489979</c:v>
                </c:pt>
                <c:pt idx="697">
                  <c:v>6.4875408633697269</c:v>
                </c:pt>
                <c:pt idx="698">
                  <c:v>6.4752132345148929</c:v>
                </c:pt>
                <c:pt idx="699">
                  <c:v>6.588064933701439</c:v>
                </c:pt>
                <c:pt idx="700">
                  <c:v>6.6030619759884406</c:v>
                </c:pt>
                <c:pt idx="701">
                  <c:v>6.5531384145023823</c:v>
                </c:pt>
                <c:pt idx="702">
                  <c:v>6.6083810605995552</c:v>
                </c:pt>
                <c:pt idx="703">
                  <c:v>6.629366680505151</c:v>
                </c:pt>
                <c:pt idx="704">
                  <c:v>6.5575655925509579</c:v>
                </c:pt>
                <c:pt idx="705">
                  <c:v>6.5217395868104404</c:v>
                </c:pt>
                <c:pt idx="706">
                  <c:v>6.5593565922726551</c:v>
                </c:pt>
                <c:pt idx="707">
                  <c:v>6.6845049134448384</c:v>
                </c:pt>
                <c:pt idx="708">
                  <c:v>6.7445027693356074</c:v>
                </c:pt>
                <c:pt idx="709">
                  <c:v>6.7473046477653922</c:v>
                </c:pt>
                <c:pt idx="710">
                  <c:v>6.7576985915654832</c:v>
                </c:pt>
                <c:pt idx="711">
                  <c:v>6.7547398968128629</c:v>
                </c:pt>
                <c:pt idx="712">
                  <c:v>6.8365449108165501</c:v>
                </c:pt>
                <c:pt idx="713">
                  <c:v>6.9672167830258358</c:v>
                </c:pt>
                <c:pt idx="714">
                  <c:v>7.0280688911088598</c:v>
                </c:pt>
                <c:pt idx="715">
                  <c:v>7.0607289764404539</c:v>
                </c:pt>
                <c:pt idx="716">
                  <c:v>7.0877836679770656</c:v>
                </c:pt>
                <c:pt idx="717">
                  <c:v>7.1013472539861571</c:v>
                </c:pt>
                <c:pt idx="718">
                  <c:v>7.1071316343025686</c:v>
                </c:pt>
                <c:pt idx="719">
                  <c:v>7.0714691709057531</c:v>
                </c:pt>
                <c:pt idx="720">
                  <c:v>7.1609350580736892</c:v>
                </c:pt>
                <c:pt idx="721">
                  <c:v>7.2484575907208484</c:v>
                </c:pt>
                <c:pt idx="722">
                  <c:v>7.2615650006491412</c:v>
                </c:pt>
                <c:pt idx="723">
                  <c:v>7.3378106916782135</c:v>
                </c:pt>
                <c:pt idx="724">
                  <c:v>7.4171938611805919</c:v>
                </c:pt>
                <c:pt idx="725">
                  <c:v>7.3957547796952658</c:v>
                </c:pt>
                <c:pt idx="726">
                  <c:v>7.3580276958140649</c:v>
                </c:pt>
                <c:pt idx="727">
                  <c:v>7.3044416878584917</c:v>
                </c:pt>
                <c:pt idx="728">
                  <c:v>7.2088769487865596</c:v>
                </c:pt>
                <c:pt idx="729">
                  <c:v>7.1478455171827866</c:v>
                </c:pt>
                <c:pt idx="730">
                  <c:v>7.0834545204855504</c:v>
                </c:pt>
                <c:pt idx="731">
                  <c:v>7.0914228790036695</c:v>
                </c:pt>
                <c:pt idx="732">
                  <c:v>7.0441802679525116</c:v>
                </c:pt>
                <c:pt idx="733">
                  <c:v>7.0348517426540678</c:v>
                </c:pt>
                <c:pt idx="734">
                  <c:v>7.0343655976899111</c:v>
                </c:pt>
                <c:pt idx="735">
                  <c:v>7.0103640210341256</c:v>
                </c:pt>
                <c:pt idx="736">
                  <c:v>6.949296519082468</c:v>
                </c:pt>
                <c:pt idx="737">
                  <c:v>6.8575835695238796</c:v>
                </c:pt>
                <c:pt idx="738">
                  <c:v>6.7823063514318775</c:v>
                </c:pt>
                <c:pt idx="739">
                  <c:v>6.6901948286100268</c:v>
                </c:pt>
                <c:pt idx="740">
                  <c:v>6.6159015809055015</c:v>
                </c:pt>
                <c:pt idx="741">
                  <c:v>6.5125174481176424</c:v>
                </c:pt>
                <c:pt idx="742">
                  <c:v>6.3459280838067347</c:v>
                </c:pt>
                <c:pt idx="743">
                  <c:v>6.2746996263709427</c:v>
                </c:pt>
                <c:pt idx="744">
                  <c:v>6.2246698557699025</c:v>
                </c:pt>
                <c:pt idx="745">
                  <c:v>6.1953762441847724</c:v>
                </c:pt>
                <c:pt idx="746">
                  <c:v>6.1880386015850917</c:v>
                </c:pt>
                <c:pt idx="747">
                  <c:v>6.2046941680464789</c:v>
                </c:pt>
                <c:pt idx="748">
                  <c:v>6.309236976370296</c:v>
                </c:pt>
                <c:pt idx="749">
                  <c:v>6.3832678292174148</c:v>
                </c:pt>
                <c:pt idx="750">
                  <c:v>6.6068159892014933</c:v>
                </c:pt>
                <c:pt idx="751">
                  <c:v>6.8836120743181617</c:v>
                </c:pt>
                <c:pt idx="752">
                  <c:v>7.0729570524131296</c:v>
                </c:pt>
                <c:pt idx="753">
                  <c:v>7.1569726366600079</c:v>
                </c:pt>
                <c:pt idx="754">
                  <c:v>7.1795221144098846</c:v>
                </c:pt>
                <c:pt idx="755">
                  <c:v>7.1650464159050102</c:v>
                </c:pt>
                <c:pt idx="756">
                  <c:v>7.1646796234347789</c:v>
                </c:pt>
                <c:pt idx="757">
                  <c:v>7.1078059514232752</c:v>
                </c:pt>
                <c:pt idx="758">
                  <c:v>7.0779137131282939</c:v>
                </c:pt>
                <c:pt idx="759">
                  <c:v>6.95249519222227</c:v>
                </c:pt>
                <c:pt idx="760">
                  <c:v>6.908878788628833</c:v>
                </c:pt>
                <c:pt idx="761">
                  <c:v>6.9849436196698411</c:v>
                </c:pt>
                <c:pt idx="762">
                  <c:v>7.0770391112210351</c:v>
                </c:pt>
                <c:pt idx="763">
                  <c:v>7.1583426552732616</c:v>
                </c:pt>
                <c:pt idx="764">
                  <c:v>7.1505321567024227</c:v>
                </c:pt>
                <c:pt idx="765">
                  <c:v>7.0739427726253021</c:v>
                </c:pt>
                <c:pt idx="766">
                  <c:v>7.0582324976322459</c:v>
                </c:pt>
                <c:pt idx="767">
                  <c:v>7.0532651393177233</c:v>
                </c:pt>
                <c:pt idx="768">
                  <c:v>7.1024696920449326</c:v>
                </c:pt>
                <c:pt idx="769">
                  <c:v>7.0657497324824927</c:v>
                </c:pt>
                <c:pt idx="770">
                  <c:v>7.0079081906637102</c:v>
                </c:pt>
                <c:pt idx="771">
                  <c:v>6.9259304111199418</c:v>
                </c:pt>
                <c:pt idx="772">
                  <c:v>6.8123020805079006</c:v>
                </c:pt>
                <c:pt idx="773">
                  <c:v>6.7170163586769069</c:v>
                </c:pt>
                <c:pt idx="774">
                  <c:v>6.6235898141997875</c:v>
                </c:pt>
                <c:pt idx="775">
                  <c:v>6.365776888231184</c:v>
                </c:pt>
                <c:pt idx="776">
                  <c:v>6.1813575741214359</c:v>
                </c:pt>
                <c:pt idx="777">
                  <c:v>5.9992623919882799</c:v>
                </c:pt>
                <c:pt idx="778">
                  <c:v>5.8462776041654108</c:v>
                </c:pt>
                <c:pt idx="779">
                  <c:v>5.6949617762267009</c:v>
                </c:pt>
                <c:pt idx="780">
                  <c:v>5.6266937397710146</c:v>
                </c:pt>
                <c:pt idx="781">
                  <c:v>5.5842393048387473</c:v>
                </c:pt>
                <c:pt idx="782">
                  <c:v>5.4880717087288016</c:v>
                </c:pt>
                <c:pt idx="783">
                  <c:v>5.3428361957128976</c:v>
                </c:pt>
                <c:pt idx="784">
                  <c:v>5.3250190396951256</c:v>
                </c:pt>
                <c:pt idx="785">
                  <c:v>5.3605759196457425</c:v>
                </c:pt>
                <c:pt idx="786">
                  <c:v>5.3690207033914579</c:v>
                </c:pt>
                <c:pt idx="787">
                  <c:v>5.2350360681145158</c:v>
                </c:pt>
                <c:pt idx="788">
                  <c:v>5.1499094527894238</c:v>
                </c:pt>
                <c:pt idx="789">
                  <c:v>4.9853908212033442</c:v>
                </c:pt>
                <c:pt idx="790">
                  <c:v>4.8809137010271693</c:v>
                </c:pt>
                <c:pt idx="791">
                  <c:v>4.726952493733604</c:v>
                </c:pt>
                <c:pt idx="792">
                  <c:v>4.6260780364382086</c:v>
                </c:pt>
                <c:pt idx="793">
                  <c:v>4.5453550543262651</c:v>
                </c:pt>
                <c:pt idx="794">
                  <c:v>4.5157861948285785</c:v>
                </c:pt>
                <c:pt idx="795">
                  <c:v>4.5060542316025858</c:v>
                </c:pt>
                <c:pt idx="796">
                  <c:v>4.6087667166756452</c:v>
                </c:pt>
                <c:pt idx="797">
                  <c:v>4.693041087453218</c:v>
                </c:pt>
                <c:pt idx="798">
                  <c:v>4.7734182123065949</c:v>
                </c:pt>
                <c:pt idx="799">
                  <c:v>4.7832962644933223</c:v>
                </c:pt>
                <c:pt idx="800">
                  <c:v>4.7904492140423605</c:v>
                </c:pt>
                <c:pt idx="801">
                  <c:v>4.8347423784031829</c:v>
                </c:pt>
                <c:pt idx="802">
                  <c:v>4.7472531442141772</c:v>
                </c:pt>
                <c:pt idx="803">
                  <c:v>4.6864653405399839</c:v>
                </c:pt>
                <c:pt idx="804">
                  <c:v>4.5816036894088876</c:v>
                </c:pt>
                <c:pt idx="805">
                  <c:v>4.5110386029863694</c:v>
                </c:pt>
                <c:pt idx="806">
                  <c:v>4.4382090342867144</c:v>
                </c:pt>
                <c:pt idx="807">
                  <c:v>4.4394880497179825</c:v>
                </c:pt>
                <c:pt idx="808">
                  <c:v>4.556499969562541</c:v>
                </c:pt>
                <c:pt idx="809">
                  <c:v>4.6826036011966643</c:v>
                </c:pt>
                <c:pt idx="810">
                  <c:v>4.8476412873431824</c:v>
                </c:pt>
                <c:pt idx="811">
                  <c:v>4.9687715521885085</c:v>
                </c:pt>
                <c:pt idx="812">
                  <c:v>5.1254185956777656</c:v>
                </c:pt>
                <c:pt idx="813">
                  <c:v>5.3135179090801428</c:v>
                </c:pt>
                <c:pt idx="814">
                  <c:v>5.4041068420773763</c:v>
                </c:pt>
                <c:pt idx="815">
                  <c:v>5.4835126566083057</c:v>
                </c:pt>
                <c:pt idx="816">
                  <c:v>5.4690304808884829</c:v>
                </c:pt>
                <c:pt idx="817">
                  <c:v>5.4657978389160711</c:v>
                </c:pt>
                <c:pt idx="818">
                  <c:v>5.4774281154247815</c:v>
                </c:pt>
                <c:pt idx="819">
                  <c:v>5.3863864121390357</c:v>
                </c:pt>
                <c:pt idx="820">
                  <c:v>5.3597015766425029</c:v>
                </c:pt>
                <c:pt idx="821">
                  <c:v>5.5605619349117097</c:v>
                </c:pt>
                <c:pt idx="822">
                  <c:v>5.7183795394985459</c:v>
                </c:pt>
                <c:pt idx="823">
                  <c:v>5.8441268484768063</c:v>
                </c:pt>
                <c:pt idx="824">
                  <c:v>5.848722046529411</c:v>
                </c:pt>
                <c:pt idx="825">
                  <c:v>5.8572045899241854</c:v>
                </c:pt>
                <c:pt idx="826">
                  <c:v>5.7377175044498019</c:v>
                </c:pt>
                <c:pt idx="827">
                  <c:v>5.6106712556937861</c:v>
                </c:pt>
                <c:pt idx="828">
                  <c:v>5.5291926350513867</c:v>
                </c:pt>
                <c:pt idx="829">
                  <c:v>5.4131732875714285</c:v>
                </c:pt>
                <c:pt idx="830">
                  <c:v>5.2935020921321403</c:v>
                </c:pt>
                <c:pt idx="831">
                  <c:v>5.2089501666223166</c:v>
                </c:pt>
                <c:pt idx="832">
                  <c:v>5.1587549840089251</c:v>
                </c:pt>
                <c:pt idx="833">
                  <c:v>5.0565773132431904</c:v>
                </c:pt>
                <c:pt idx="834">
                  <c:v>4.9378614997012997</c:v>
                </c:pt>
                <c:pt idx="835">
                  <c:v>4.8762424323779365</c:v>
                </c:pt>
                <c:pt idx="836">
                  <c:v>4.7411634227905255</c:v>
                </c:pt>
                <c:pt idx="837">
                  <c:v>4.646222199889281</c:v>
                </c:pt>
                <c:pt idx="838">
                  <c:v>4.6406755244541804</c:v>
                </c:pt>
                <c:pt idx="839">
                  <c:v>4.7277633069895879</c:v>
                </c:pt>
                <c:pt idx="840">
                  <c:v>4.7895262675227634</c:v>
                </c:pt>
                <c:pt idx="841">
                  <c:v>4.8640461032944922</c:v>
                </c:pt>
                <c:pt idx="842">
                  <c:v>5.0193735140984836</c:v>
                </c:pt>
                <c:pt idx="843">
                  <c:v>5.181113589492341</c:v>
                </c:pt>
                <c:pt idx="844">
                  <c:v>5.4398367991779617</c:v>
                </c:pt>
                <c:pt idx="845">
                  <c:v>5.8032100984727419</c:v>
                </c:pt>
                <c:pt idx="846">
                  <c:v>5.9745381268243474</c:v>
                </c:pt>
                <c:pt idx="847">
                  <c:v>5.9948394913020886</c:v>
                </c:pt>
                <c:pt idx="848">
                  <c:v>6.0581497019006729</c:v>
                </c:pt>
                <c:pt idx="849">
                  <c:v>6.13492555416114</c:v>
                </c:pt>
                <c:pt idx="850">
                  <c:v>6.2393293781692671</c:v>
                </c:pt>
                <c:pt idx="851">
                  <c:v>6.3281381067724229</c:v>
                </c:pt>
                <c:pt idx="852">
                  <c:v>6.4425166010479735</c:v>
                </c:pt>
                <c:pt idx="853">
                  <c:v>6.5468842466412349</c:v>
                </c:pt>
                <c:pt idx="854">
                  <c:v>6.7154884069149894</c:v>
                </c:pt>
                <c:pt idx="855">
                  <c:v>6.8156581945014159</c:v>
                </c:pt>
                <c:pt idx="856">
                  <c:v>6.845686544419201</c:v>
                </c:pt>
                <c:pt idx="857">
                  <c:v>6.8333266514991404</c:v>
                </c:pt>
                <c:pt idx="858">
                  <c:v>6.7448149825816719</c:v>
                </c:pt>
                <c:pt idx="859">
                  <c:v>6.6217674201440992</c:v>
                </c:pt>
                <c:pt idx="860">
                  <c:v>6.5466636939122473</c:v>
                </c:pt>
                <c:pt idx="861">
                  <c:v>6.4953117325447272</c:v>
                </c:pt>
                <c:pt idx="862">
                  <c:v>6.4231176515341488</c:v>
                </c:pt>
                <c:pt idx="863">
                  <c:v>6.4670045845671851</c:v>
                </c:pt>
                <c:pt idx="864">
                  <c:v>6.5057636521004989</c:v>
                </c:pt>
                <c:pt idx="865">
                  <c:v>6.504510834251791</c:v>
                </c:pt>
                <c:pt idx="866">
                  <c:v>6.4865482400602064</c:v>
                </c:pt>
                <c:pt idx="867">
                  <c:v>6.529282120370997</c:v>
                </c:pt>
                <c:pt idx="868">
                  <c:v>6.5641352114030562</c:v>
                </c:pt>
                <c:pt idx="869">
                  <c:v>6.5691337236922136</c:v>
                </c:pt>
                <c:pt idx="870">
                  <c:v>6.5552562678488844</c:v>
                </c:pt>
                <c:pt idx="871">
                  <c:v>6.5573245153148649</c:v>
                </c:pt>
                <c:pt idx="872">
                  <c:v>6.5669280971224975</c:v>
                </c:pt>
                <c:pt idx="873">
                  <c:v>6.5972763076010059</c:v>
                </c:pt>
                <c:pt idx="874">
                  <c:v>6.6139910006261768</c:v>
                </c:pt>
                <c:pt idx="875">
                  <c:v>6.6702848822757526</c:v>
                </c:pt>
                <c:pt idx="876">
                  <c:v>6.6672496033492932</c:v>
                </c:pt>
                <c:pt idx="877">
                  <c:v>6.6731448337855426</c:v>
                </c:pt>
                <c:pt idx="878">
                  <c:v>6.7563864671231277</c:v>
                </c:pt>
                <c:pt idx="879">
                  <c:v>6.801008514432727</c:v>
                </c:pt>
                <c:pt idx="880">
                  <c:v>6.8071794768499503</c:v>
                </c:pt>
                <c:pt idx="881">
                  <c:v>6.8660757330358839</c:v>
                </c:pt>
                <c:pt idx="882">
                  <c:v>6.8958221752455708</c:v>
                </c:pt>
                <c:pt idx="883">
                  <c:v>6.8691343503923266</c:v>
                </c:pt>
                <c:pt idx="884">
                  <c:v>6.8358285817820619</c:v>
                </c:pt>
                <c:pt idx="885">
                  <c:v>6.8967657641232112</c:v>
                </c:pt>
                <c:pt idx="886">
                  <c:v>6.9792640619674078</c:v>
                </c:pt>
                <c:pt idx="887">
                  <c:v>7.0552990932676307</c:v>
                </c:pt>
                <c:pt idx="888">
                  <c:v>7.0202523107711361</c:v>
                </c:pt>
                <c:pt idx="889">
                  <c:v>6.8886487313216023</c:v>
                </c:pt>
                <c:pt idx="890">
                  <c:v>6.7650448682125299</c:v>
                </c:pt>
                <c:pt idx="891">
                  <c:v>6.6522714465828265</c:v>
                </c:pt>
                <c:pt idx="892">
                  <c:v>6.507684888319611</c:v>
                </c:pt>
                <c:pt idx="893">
                  <c:v>6.360989340375454</c:v>
                </c:pt>
                <c:pt idx="894">
                  <c:v>6.3516559679015501</c:v>
                </c:pt>
                <c:pt idx="895">
                  <c:v>6.4320010166101476</c:v>
                </c:pt>
                <c:pt idx="896">
                  <c:v>6.630768667752597</c:v>
                </c:pt>
                <c:pt idx="897">
                  <c:v>6.7953877071424698</c:v>
                </c:pt>
                <c:pt idx="898">
                  <c:v>6.7411468353407455</c:v>
                </c:pt>
                <c:pt idx="899">
                  <c:v>6.6442488494449332</c:v>
                </c:pt>
                <c:pt idx="900">
                  <c:v>6.6355519132343836</c:v>
                </c:pt>
                <c:pt idx="901">
                  <c:v>6.6511600885452768</c:v>
                </c:pt>
                <c:pt idx="902">
                  <c:v>6.5945832525359886</c:v>
                </c:pt>
                <c:pt idx="903">
                  <c:v>6.5338981054383902</c:v>
                </c:pt>
                <c:pt idx="904">
                  <c:v>6.5831044486731995</c:v>
                </c:pt>
                <c:pt idx="905">
                  <c:v>6.665164456429304</c:v>
                </c:pt>
                <c:pt idx="906">
                  <c:v>6.5978795328030362</c:v>
                </c:pt>
                <c:pt idx="907">
                  <c:v>6.5062326276821763</c:v>
                </c:pt>
                <c:pt idx="908">
                  <c:v>6.406047492714503</c:v>
                </c:pt>
                <c:pt idx="909">
                  <c:v>6.3092581635208793</c:v>
                </c:pt>
                <c:pt idx="910">
                  <c:v>6.2484308870502483</c:v>
                </c:pt>
                <c:pt idx="911">
                  <c:v>6.1996097086797404</c:v>
                </c:pt>
                <c:pt idx="912">
                  <c:v>6.1612847715188055</c:v>
                </c:pt>
                <c:pt idx="913">
                  <c:v>6.1514859531101678</c:v>
                </c:pt>
                <c:pt idx="914">
                  <c:v>6.1283008884505188</c:v>
                </c:pt>
                <c:pt idx="915">
                  <c:v>6.1641650911247492</c:v>
                </c:pt>
                <c:pt idx="916">
                  <c:v>6.1741368729489103</c:v>
                </c:pt>
                <c:pt idx="917">
                  <c:v>6.1129352438378337</c:v>
                </c:pt>
                <c:pt idx="918">
                  <c:v>6.1079702893111758</c:v>
                </c:pt>
                <c:pt idx="919">
                  <c:v>6.0943064028500382</c:v>
                </c:pt>
                <c:pt idx="920">
                  <c:v>6.0469583281966752</c:v>
                </c:pt>
                <c:pt idx="921">
                  <c:v>6.0384044513163566</c:v>
                </c:pt>
                <c:pt idx="922">
                  <c:v>5.9679773946605117</c:v>
                </c:pt>
                <c:pt idx="923">
                  <c:v>5.9844539782661039</c:v>
                </c:pt>
                <c:pt idx="924">
                  <c:v>6.115656191145697</c:v>
                </c:pt>
                <c:pt idx="925">
                  <c:v>6.1556934893309689</c:v>
                </c:pt>
                <c:pt idx="926">
                  <c:v>6.1695035321133203</c:v>
                </c:pt>
                <c:pt idx="927">
                  <c:v>6.1143306841408203</c:v>
                </c:pt>
                <c:pt idx="928">
                  <c:v>6.040401353182733</c:v>
                </c:pt>
                <c:pt idx="929">
                  <c:v>5.9985784829096023</c:v>
                </c:pt>
                <c:pt idx="930">
                  <c:v>5.9627610323865774</c:v>
                </c:pt>
                <c:pt idx="931">
                  <c:v>5.9830234500984387</c:v>
                </c:pt>
                <c:pt idx="932">
                  <c:v>6.0462245083757624</c:v>
                </c:pt>
                <c:pt idx="933">
                  <c:v>6.1028368117283858</c:v>
                </c:pt>
                <c:pt idx="934">
                  <c:v>6.1943424236112721</c:v>
                </c:pt>
                <c:pt idx="935">
                  <c:v>6.2613722377268184</c:v>
                </c:pt>
                <c:pt idx="936">
                  <c:v>6.3045227477130723</c:v>
                </c:pt>
                <c:pt idx="937">
                  <c:v>6.2679082005490381</c:v>
                </c:pt>
                <c:pt idx="938">
                  <c:v>6.2283367722374212</c:v>
                </c:pt>
                <c:pt idx="939">
                  <c:v>6.1282290749780781</c:v>
                </c:pt>
                <c:pt idx="940">
                  <c:v>6.0146608388589273</c:v>
                </c:pt>
                <c:pt idx="941">
                  <c:v>5.9716927396579109</c:v>
                </c:pt>
                <c:pt idx="942">
                  <c:v>6.0466280278769009</c:v>
                </c:pt>
                <c:pt idx="943">
                  <c:v>6.1907753453975829</c:v>
                </c:pt>
                <c:pt idx="944">
                  <c:v>6.2195855008306475</c:v>
                </c:pt>
                <c:pt idx="945">
                  <c:v>6.2776513457432239</c:v>
                </c:pt>
                <c:pt idx="946">
                  <c:v>6.2437914133840842</c:v>
                </c:pt>
                <c:pt idx="947">
                  <c:v>6.1959114026217996</c:v>
                </c:pt>
                <c:pt idx="948">
                  <c:v>6.231348159003903</c:v>
                </c:pt>
                <c:pt idx="949">
                  <c:v>6.2341740220024544</c:v>
                </c:pt>
                <c:pt idx="950">
                  <c:v>6.2004255737033809</c:v>
                </c:pt>
                <c:pt idx="951">
                  <c:v>6.1588338338235049</c:v>
                </c:pt>
                <c:pt idx="952">
                  <c:v>6.1782494926728804</c:v>
                </c:pt>
                <c:pt idx="953">
                  <c:v>6.2278320738371296</c:v>
                </c:pt>
                <c:pt idx="954">
                  <c:v>6.2450169534340532</c:v>
                </c:pt>
                <c:pt idx="955">
                  <c:v>6.2790200298464063</c:v>
                </c:pt>
                <c:pt idx="956">
                  <c:v>6.2357032773488612</c:v>
                </c:pt>
                <c:pt idx="957">
                  <c:v>6.2076039708690844</c:v>
                </c:pt>
                <c:pt idx="958">
                  <c:v>6.0930580542339374</c:v>
                </c:pt>
                <c:pt idx="959">
                  <c:v>6.043345602025906</c:v>
                </c:pt>
                <c:pt idx="960">
                  <c:v>6.084742833145703</c:v>
                </c:pt>
                <c:pt idx="961">
                  <c:v>6.1451550711892837</c:v>
                </c:pt>
                <c:pt idx="962">
                  <c:v>6.2851392025297255</c:v>
                </c:pt>
                <c:pt idx="963">
                  <c:v>6.3733393088394958</c:v>
                </c:pt>
                <c:pt idx="964">
                  <c:v>6.411674686613229</c:v>
                </c:pt>
                <c:pt idx="965">
                  <c:v>6.3996937714933466</c:v>
                </c:pt>
                <c:pt idx="966">
                  <c:v>6.2950763180394773</c:v>
                </c:pt>
                <c:pt idx="967">
                  <c:v>6.2286110223978008</c:v>
                </c:pt>
                <c:pt idx="968">
                  <c:v>6.1738415497366574</c:v>
                </c:pt>
                <c:pt idx="969">
                  <c:v>6.2168598786932661</c:v>
                </c:pt>
                <c:pt idx="970">
                  <c:v>6.2862639777474749</c:v>
                </c:pt>
                <c:pt idx="971">
                  <c:v>6.3901937557023318</c:v>
                </c:pt>
                <c:pt idx="972">
                  <c:v>6.518940960906372</c:v>
                </c:pt>
                <c:pt idx="973">
                  <c:v>6.6133775426830104</c:v>
                </c:pt>
                <c:pt idx="974">
                  <c:v>6.6770853325569268</c:v>
                </c:pt>
                <c:pt idx="975">
                  <c:v>6.6343250420318052</c:v>
                </c:pt>
                <c:pt idx="976">
                  <c:v>6.6852573815945187</c:v>
                </c:pt>
                <c:pt idx="977">
                  <c:v>6.6636783104450901</c:v>
                </c:pt>
                <c:pt idx="978">
                  <c:v>6.640255534807701</c:v>
                </c:pt>
                <c:pt idx="979">
                  <c:v>6.7011838823580323</c:v>
                </c:pt>
                <c:pt idx="980">
                  <c:v>6.7713084189450878</c:v>
                </c:pt>
                <c:pt idx="981">
                  <c:v>6.9535425049968698</c:v>
                </c:pt>
                <c:pt idx="982">
                  <c:v>7.1193248021371058</c:v>
                </c:pt>
                <c:pt idx="983">
                  <c:v>7.2030080811203865</c:v>
                </c:pt>
                <c:pt idx="984">
                  <c:v>7.2672990584525952</c:v>
                </c:pt>
                <c:pt idx="985">
                  <c:v>7.2823931718713819</c:v>
                </c:pt>
                <c:pt idx="986">
                  <c:v>7.2937811986988832</c:v>
                </c:pt>
                <c:pt idx="987">
                  <c:v>7.2684101622480988</c:v>
                </c:pt>
                <c:pt idx="988">
                  <c:v>7.157301653420534</c:v>
                </c:pt>
                <c:pt idx="989">
                  <c:v>7.1423764138259589</c:v>
                </c:pt>
                <c:pt idx="990">
                  <c:v>7.3097636530067565</c:v>
                </c:pt>
                <c:pt idx="991">
                  <c:v>7.5349731385159409</c:v>
                </c:pt>
                <c:pt idx="992">
                  <c:v>7.667488913106399</c:v>
                </c:pt>
                <c:pt idx="993">
                  <c:v>7.8502958497790098</c:v>
                </c:pt>
                <c:pt idx="994">
                  <c:v>7.896517892093831</c:v>
                </c:pt>
                <c:pt idx="995">
                  <c:v>7.8398290117559073</c:v>
                </c:pt>
                <c:pt idx="996">
                  <c:v>7.7084520058260999</c:v>
                </c:pt>
                <c:pt idx="997">
                  <c:v>7.6191329408194717</c:v>
                </c:pt>
                <c:pt idx="998">
                  <c:v>7.5579725278796879</c:v>
                </c:pt>
                <c:pt idx="999">
                  <c:v>7.549139613044999</c:v>
                </c:pt>
                <c:pt idx="1000">
                  <c:v>7.4489830664245842</c:v>
                </c:pt>
                <c:pt idx="1001">
                  <c:v>7.2550285379362673</c:v>
                </c:pt>
                <c:pt idx="1002">
                  <c:v>7.2208848417469014</c:v>
                </c:pt>
                <c:pt idx="1003">
                  <c:v>7.3054210949415239</c:v>
                </c:pt>
                <c:pt idx="1004">
                  <c:v>7.3907089344115526</c:v>
                </c:pt>
                <c:pt idx="1005">
                  <c:v>7.3659187903436019</c:v>
                </c:pt>
                <c:pt idx="1006">
                  <c:v>7.3519559163020718</c:v>
                </c:pt>
                <c:pt idx="1007">
                  <c:v>7.3153656789959651</c:v>
                </c:pt>
                <c:pt idx="1008">
                  <c:v>7.2804257560189809</c:v>
                </c:pt>
                <c:pt idx="1009">
                  <c:v>7.2489162272104277</c:v>
                </c:pt>
                <c:pt idx="1010">
                  <c:v>7.339445962059453</c:v>
                </c:pt>
                <c:pt idx="1011">
                  <c:v>7.5066863754964128</c:v>
                </c:pt>
                <c:pt idx="1012">
                  <c:v>7.7110127151309005</c:v>
                </c:pt>
                <c:pt idx="1013">
                  <c:v>7.8980255170149105</c:v>
                </c:pt>
                <c:pt idx="1014">
                  <c:v>8.0196525052085814</c:v>
                </c:pt>
                <c:pt idx="1015">
                  <c:v>8.0893670174624823</c:v>
                </c:pt>
                <c:pt idx="1016">
                  <c:v>8.1098638238399765</c:v>
                </c:pt>
                <c:pt idx="1017">
                  <c:v>7.996370169494428</c:v>
                </c:pt>
                <c:pt idx="1018">
                  <c:v>7.8894144957251289</c:v>
                </c:pt>
                <c:pt idx="1019">
                  <c:v>7.7774074844928691</c:v>
                </c:pt>
                <c:pt idx="1020">
                  <c:v>7.648224292986666</c:v>
                </c:pt>
                <c:pt idx="1021">
                  <c:v>7.5137127688055267</c:v>
                </c:pt>
                <c:pt idx="1022">
                  <c:v>7.4063365405224637</c:v>
                </c:pt>
                <c:pt idx="1023">
                  <c:v>7.3196703464290804</c:v>
                </c:pt>
                <c:pt idx="1024">
                  <c:v>7.2316947218603946</c:v>
                </c:pt>
                <c:pt idx="1025">
                  <c:v>7.1695523840172459</c:v>
                </c:pt>
                <c:pt idx="1026">
                  <c:v>7.116280596707937</c:v>
                </c:pt>
                <c:pt idx="1027">
                  <c:v>7.0430113715193148</c:v>
                </c:pt>
                <c:pt idx="1028">
                  <c:v>6.9271308063362209</c:v>
                </c:pt>
                <c:pt idx="1029">
                  <c:v>6.9739528277008924</c:v>
                </c:pt>
                <c:pt idx="1030">
                  <c:v>6.9970297060586732</c:v>
                </c:pt>
                <c:pt idx="1031">
                  <c:v>7.0110566323860199</c:v>
                </c:pt>
                <c:pt idx="1032">
                  <c:v>7.1017771580629443</c:v>
                </c:pt>
                <c:pt idx="1033">
                  <c:v>7.1742599775950255</c:v>
                </c:pt>
                <c:pt idx="1034">
                  <c:v>7.2491342794791596</c:v>
                </c:pt>
                <c:pt idx="1035">
                  <c:v>7.2797127730201163</c:v>
                </c:pt>
                <c:pt idx="1036">
                  <c:v>7.3286143867761844</c:v>
                </c:pt>
                <c:pt idx="1037">
                  <c:v>7.2896837440889577</c:v>
                </c:pt>
                <c:pt idx="1038">
                  <c:v>7.2157892531638197</c:v>
                </c:pt>
                <c:pt idx="1039">
                  <c:v>7.1667954464066002</c:v>
                </c:pt>
                <c:pt idx="1040">
                  <c:v>7.2794903620580502</c:v>
                </c:pt>
                <c:pt idx="1041">
                  <c:v>7.2471879162595192</c:v>
                </c:pt>
                <c:pt idx="1042">
                  <c:v>7.1933117712623753</c:v>
                </c:pt>
                <c:pt idx="1043">
                  <c:v>7.1307779870522152</c:v>
                </c:pt>
                <c:pt idx="1044">
                  <c:v>7.0674462100267625</c:v>
                </c:pt>
                <c:pt idx="1045">
                  <c:v>6.9612268673724751</c:v>
                </c:pt>
                <c:pt idx="1046">
                  <c:v>6.8295757978901888</c:v>
                </c:pt>
                <c:pt idx="1047">
                  <c:v>6.7794711981479727</c:v>
                </c:pt>
                <c:pt idx="1048">
                  <c:v>6.7312113588734084</c:v>
                </c:pt>
                <c:pt idx="1049">
                  <c:v>6.6422391817447997</c:v>
                </c:pt>
                <c:pt idx="1050">
                  <c:v>6.6816883444472728</c:v>
                </c:pt>
                <c:pt idx="1051">
                  <c:v>6.8617269825809579</c:v>
                </c:pt>
                <c:pt idx="1052">
                  <c:v>6.9858899380306037</c:v>
                </c:pt>
                <c:pt idx="1053">
                  <c:v>7.050996649430739</c:v>
                </c:pt>
                <c:pt idx="1054">
                  <c:v>7.1326329158767674</c:v>
                </c:pt>
                <c:pt idx="1055">
                  <c:v>7.2148005619772384</c:v>
                </c:pt>
                <c:pt idx="1056">
                  <c:v>7.3520708321242871</c:v>
                </c:pt>
                <c:pt idx="1057">
                  <c:v>7.4706873179533524</c:v>
                </c:pt>
                <c:pt idx="1058">
                  <c:v>7.5005892972278678</c:v>
                </c:pt>
                <c:pt idx="1059">
                  <c:v>7.564436956073453</c:v>
                </c:pt>
                <c:pt idx="1060">
                  <c:v>7.6494397995452896</c:v>
                </c:pt>
                <c:pt idx="1061">
                  <c:v>7.6287593591775753</c:v>
                </c:pt>
                <c:pt idx="1062">
                  <c:v>7.5179235680580954</c:v>
                </c:pt>
                <c:pt idx="1063">
                  <c:v>7.385052813075915</c:v>
                </c:pt>
                <c:pt idx="1064">
                  <c:v>7.2920885555040558</c:v>
                </c:pt>
                <c:pt idx="1065">
                  <c:v>7.2709996312675802</c:v>
                </c:pt>
                <c:pt idx="1066">
                  <c:v>7.2709690928835711</c:v>
                </c:pt>
                <c:pt idx="1067">
                  <c:v>7.3049653507718233</c:v>
                </c:pt>
                <c:pt idx="1068">
                  <c:v>7.252966577326041</c:v>
                </c:pt>
                <c:pt idx="1069">
                  <c:v>7.2913252207189236</c:v>
                </c:pt>
                <c:pt idx="1070">
                  <c:v>7.151145051547851</c:v>
                </c:pt>
                <c:pt idx="1071">
                  <c:v>7.0142916864386606</c:v>
                </c:pt>
                <c:pt idx="1072">
                  <c:v>6.8576146911623237</c:v>
                </c:pt>
                <c:pt idx="1073">
                  <c:v>6.5758165218335138</c:v>
                </c:pt>
                <c:pt idx="1074">
                  <c:v>6.3448617186082581</c:v>
                </c:pt>
                <c:pt idx="1075">
                  <c:v>6.0488158229051354</c:v>
                </c:pt>
                <c:pt idx="1076">
                  <c:v>5.7666582531010713</c:v>
                </c:pt>
                <c:pt idx="1077">
                  <c:v>5.5020732915702926</c:v>
                </c:pt>
                <c:pt idx="1078">
                  <c:v>5.2801434654864536</c:v>
                </c:pt>
                <c:pt idx="1079">
                  <c:v>5.1368828586787822</c:v>
                </c:pt>
                <c:pt idx="1080">
                  <c:v>5.0439121959733813</c:v>
                </c:pt>
                <c:pt idx="1081">
                  <c:v>4.8908635749201501</c:v>
                </c:pt>
                <c:pt idx="1082">
                  <c:v>4.7349731881983184</c:v>
                </c:pt>
                <c:pt idx="1083">
                  <c:v>4.5290458042995816</c:v>
                </c:pt>
                <c:pt idx="1084">
                  <c:v>4.3376222456048046</c:v>
                </c:pt>
                <c:pt idx="1085">
                  <c:v>4.2918832153416595</c:v>
                </c:pt>
                <c:pt idx="1086">
                  <c:v>4.2774772930970917</c:v>
                </c:pt>
                <c:pt idx="1087">
                  <c:v>4.2594908009735999</c:v>
                </c:pt>
                <c:pt idx="1088">
                  <c:v>4.2762517573074916</c:v>
                </c:pt>
                <c:pt idx="1089">
                  <c:v>4.2589773540359959</c:v>
                </c:pt>
                <c:pt idx="1090">
                  <c:v>4.2173839688455637</c:v>
                </c:pt>
                <c:pt idx="1091">
                  <c:v>4.200538373225001</c:v>
                </c:pt>
                <c:pt idx="1092">
                  <c:v>4.2093425180084996</c:v>
                </c:pt>
                <c:pt idx="1093">
                  <c:v>4.2011417594221587</c:v>
                </c:pt>
                <c:pt idx="1094">
                  <c:v>4.2325163830895951</c:v>
                </c:pt>
                <c:pt idx="1095">
                  <c:v>4.3101481633399805</c:v>
                </c:pt>
                <c:pt idx="1096">
                  <c:v>4.4244372175685189</c:v>
                </c:pt>
                <c:pt idx="1097">
                  <c:v>4.5278174442863683</c:v>
                </c:pt>
                <c:pt idx="1098">
                  <c:v>4.6339885188353067</c:v>
                </c:pt>
                <c:pt idx="1099">
                  <c:v>4.7483856554211012</c:v>
                </c:pt>
                <c:pt idx="1100">
                  <c:v>4.773828248720335</c:v>
                </c:pt>
                <c:pt idx="1101">
                  <c:v>4.761602131371526</c:v>
                </c:pt>
                <c:pt idx="1102">
                  <c:v>4.7528372486354993</c:v>
                </c:pt>
                <c:pt idx="1103">
                  <c:v>4.7617950805103728</c:v>
                </c:pt>
                <c:pt idx="1104">
                  <c:v>4.6992989635955835</c:v>
                </c:pt>
                <c:pt idx="1105">
                  <c:v>4.6921776993580844</c:v>
                </c:pt>
                <c:pt idx="1106">
                  <c:v>4.6417024650739718</c:v>
                </c:pt>
                <c:pt idx="1107">
                  <c:v>4.5889010992468089</c:v>
                </c:pt>
                <c:pt idx="1108">
                  <c:v>4.5568055270034682</c:v>
                </c:pt>
                <c:pt idx="1109">
                  <c:v>4.5665584225311626</c:v>
                </c:pt>
                <c:pt idx="1110">
                  <c:v>4.5588159453887567</c:v>
                </c:pt>
                <c:pt idx="1111">
                  <c:v>4.5459043661863356</c:v>
                </c:pt>
                <c:pt idx="1112">
                  <c:v>4.5069577935405638</c:v>
                </c:pt>
                <c:pt idx="1113">
                  <c:v>4.4719290687624671</c:v>
                </c:pt>
                <c:pt idx="1114">
                  <c:v>4.4886957511437471</c:v>
                </c:pt>
                <c:pt idx="1115">
                  <c:v>4.4541999566160655</c:v>
                </c:pt>
                <c:pt idx="1116">
                  <c:v>4.3443970937082685</c:v>
                </c:pt>
                <c:pt idx="1117">
                  <c:v>4.2421201169511589</c:v>
                </c:pt>
                <c:pt idx="1118">
                  <c:v>4.1676406187936177</c:v>
                </c:pt>
                <c:pt idx="1119">
                  <c:v>4.2081998717899989</c:v>
                </c:pt>
                <c:pt idx="1120">
                  <c:v>4.3519435849742685</c:v>
                </c:pt>
                <c:pt idx="1121">
                  <c:v>4.4673233839596662</c:v>
                </c:pt>
                <c:pt idx="1122">
                  <c:v>4.5118972030954199</c:v>
                </c:pt>
                <c:pt idx="1123">
                  <c:v>4.5598742155813889</c:v>
                </c:pt>
                <c:pt idx="1124">
                  <c:v>4.5675400507248032</c:v>
                </c:pt>
                <c:pt idx="1125">
                  <c:v>4.5552195091322654</c:v>
                </c:pt>
                <c:pt idx="1126">
                  <c:v>4.5466918271505747</c:v>
                </c:pt>
                <c:pt idx="1127">
                  <c:v>4.5141397516521344</c:v>
                </c:pt>
                <c:pt idx="1128">
                  <c:v>4.5467685243197709</c:v>
                </c:pt>
                <c:pt idx="1129">
                  <c:v>4.672505452575539</c:v>
                </c:pt>
                <c:pt idx="1130">
                  <c:v>4.7854814805729911</c:v>
                </c:pt>
                <c:pt idx="1131">
                  <c:v>4.9285435367265391</c:v>
                </c:pt>
                <c:pt idx="1132">
                  <c:v>5.037857805561428</c:v>
                </c:pt>
                <c:pt idx="1133">
                  <c:v>5.1666337668852158</c:v>
                </c:pt>
                <c:pt idx="1134">
                  <c:v>5.2508968519566022</c:v>
                </c:pt>
                <c:pt idx="1135">
                  <c:v>5.3596876074321909</c:v>
                </c:pt>
                <c:pt idx="1136">
                  <c:v>5.497117252847751</c:v>
                </c:pt>
                <c:pt idx="1137">
                  <c:v>5.5942120592212019</c:v>
                </c:pt>
                <c:pt idx="1138">
                  <c:v>5.6770333902201919</c:v>
                </c:pt>
                <c:pt idx="1139">
                  <c:v>5.7390255029530923</c:v>
                </c:pt>
                <c:pt idx="1140">
                  <c:v>5.8398055854367454</c:v>
                </c:pt>
                <c:pt idx="1141">
                  <c:v>5.8943785273221714</c:v>
                </c:pt>
                <c:pt idx="1142">
                  <c:v>5.8866483481313594</c:v>
                </c:pt>
                <c:pt idx="1143">
                  <c:v>5.9481005067190056</c:v>
                </c:pt>
                <c:pt idx="1144">
                  <c:v>5.9487795592519932</c:v>
                </c:pt>
                <c:pt idx="1145">
                  <c:v>5.9262602824059325</c:v>
                </c:pt>
                <c:pt idx="1146">
                  <c:v>5.9093030841000838</c:v>
                </c:pt>
                <c:pt idx="1147">
                  <c:v>5.9159091951569058</c:v>
                </c:pt>
                <c:pt idx="1148">
                  <c:v>5.8955207454838829</c:v>
                </c:pt>
                <c:pt idx="1149">
                  <c:v>5.8727548370952638</c:v>
                </c:pt>
                <c:pt idx="1150">
                  <c:v>6.0363281654167569</c:v>
                </c:pt>
                <c:pt idx="1151">
                  <c:v>6.206231224329759</c:v>
                </c:pt>
                <c:pt idx="1152">
                  <c:v>6.3808161001447399</c:v>
                </c:pt>
                <c:pt idx="1153">
                  <c:v>6.6221586952458482</c:v>
                </c:pt>
                <c:pt idx="1154">
                  <c:v>6.7771189163866596</c:v>
                </c:pt>
                <c:pt idx="1155">
                  <c:v>6.9644362965239388</c:v>
                </c:pt>
                <c:pt idx="1156">
                  <c:v>7.1763876939136866</c:v>
                </c:pt>
                <c:pt idx="1157">
                  <c:v>7.3590562822343637</c:v>
                </c:pt>
                <c:pt idx="1158">
                  <c:v>7.5144471616590964</c:v>
                </c:pt>
                <c:pt idx="1159">
                  <c:v>7.5957385921688143</c:v>
                </c:pt>
                <c:pt idx="1160">
                  <c:v>7.654015307046075</c:v>
                </c:pt>
                <c:pt idx="1161">
                  <c:v>7.6138061414060267</c:v>
                </c:pt>
                <c:pt idx="1162">
                  <c:v>7.4847581089592179</c:v>
                </c:pt>
                <c:pt idx="1163">
                  <c:v>7.417443134947356</c:v>
                </c:pt>
                <c:pt idx="1164">
                  <c:v>7.4278893356877429</c:v>
                </c:pt>
                <c:pt idx="1165">
                  <c:v>7.4671329878880508</c:v>
                </c:pt>
                <c:pt idx="1166">
                  <c:v>7.4916532753755041</c:v>
                </c:pt>
                <c:pt idx="1167">
                  <c:v>7.5320169935890542</c:v>
                </c:pt>
                <c:pt idx="1168">
                  <c:v>7.6627478826951982</c:v>
                </c:pt>
                <c:pt idx="1169">
                  <c:v>7.8242496967347002</c:v>
                </c:pt>
                <c:pt idx="1170">
                  <c:v>7.9760953264104639</c:v>
                </c:pt>
                <c:pt idx="1171">
                  <c:v>8.0340745242091121</c:v>
                </c:pt>
                <c:pt idx="1172">
                  <c:v>8.0499442463386384</c:v>
                </c:pt>
                <c:pt idx="1173">
                  <c:v>8.0050051123178001</c:v>
                </c:pt>
                <c:pt idx="1174">
                  <c:v>8.0048257695148095</c:v>
                </c:pt>
                <c:pt idx="1175">
                  <c:v>7.9864449960394728</c:v>
                </c:pt>
                <c:pt idx="1176">
                  <c:v>7.9343741588471168</c:v>
                </c:pt>
                <c:pt idx="1177">
                  <c:v>7.8690374901433877</c:v>
                </c:pt>
                <c:pt idx="1178">
                  <c:v>7.8087315334217218</c:v>
                </c:pt>
                <c:pt idx="1179">
                  <c:v>7.7750625961719697</c:v>
                </c:pt>
                <c:pt idx="1180">
                  <c:v>7.7091109536954239</c:v>
                </c:pt>
                <c:pt idx="1181">
                  <c:v>7.7194087413302501</c:v>
                </c:pt>
                <c:pt idx="1182">
                  <c:v>7.7203543267028802</c:v>
                </c:pt>
                <c:pt idx="1183">
                  <c:v>7.8104127615857717</c:v>
                </c:pt>
                <c:pt idx="1184">
                  <c:v>7.8982649127145237</c:v>
                </c:pt>
                <c:pt idx="1185">
                  <c:v>7.9929650886035137</c:v>
                </c:pt>
                <c:pt idx="1186">
                  <c:v>7.9484402379526573</c:v>
                </c:pt>
                <c:pt idx="1187">
                  <c:v>7.7299583298822609</c:v>
                </c:pt>
                <c:pt idx="1188">
                  <c:v>7.5717481248309877</c:v>
                </c:pt>
                <c:pt idx="1189">
                  <c:v>7.4476264172104694</c:v>
                </c:pt>
                <c:pt idx="1190">
                  <c:v>7.2735859468029007</c:v>
                </c:pt>
                <c:pt idx="1191">
                  <c:v>7.2688439341277338</c:v>
                </c:pt>
                <c:pt idx="1192">
                  <c:v>7.2462100208260232</c:v>
                </c:pt>
                <c:pt idx="1193">
                  <c:v>7.2167066681995866</c:v>
                </c:pt>
                <c:pt idx="1194">
                  <c:v>7.1384804505218575</c:v>
                </c:pt>
                <c:pt idx="1195">
                  <c:v>7.102424218884253</c:v>
                </c:pt>
                <c:pt idx="1196">
                  <c:v>7.1531335896496975</c:v>
                </c:pt>
                <c:pt idx="1197">
                  <c:v>7.2668205755732229</c:v>
                </c:pt>
                <c:pt idx="1198">
                  <c:v>7.314134043875244</c:v>
                </c:pt>
                <c:pt idx="1199">
                  <c:v>7.3980081472370509</c:v>
                </c:pt>
                <c:pt idx="1200">
                  <c:v>7.4587001380627669</c:v>
                </c:pt>
                <c:pt idx="1201">
                  <c:v>7.5355065571615727</c:v>
                </c:pt>
                <c:pt idx="1202">
                  <c:v>7.6006170881969659</c:v>
                </c:pt>
                <c:pt idx="1203">
                  <c:v>7.5963290542735695</c:v>
                </c:pt>
                <c:pt idx="1204">
                  <c:v>7.6601135569337728</c:v>
                </c:pt>
                <c:pt idx="1205">
                  <c:v>7.6523722624124799</c:v>
                </c:pt>
                <c:pt idx="1206">
                  <c:v>7.6122932409070918</c:v>
                </c:pt>
                <c:pt idx="1207">
                  <c:v>7.6036756615610255</c:v>
                </c:pt>
                <c:pt idx="1208">
                  <c:v>7.5909696689278645</c:v>
                </c:pt>
                <c:pt idx="1209">
                  <c:v>7.512766659616597</c:v>
                </c:pt>
                <c:pt idx="1210">
                  <c:v>7.5634170287411457</c:v>
                </c:pt>
                <c:pt idx="1211">
                  <c:v>7.5327935312686956</c:v>
                </c:pt>
                <c:pt idx="1212">
                  <c:v>7.6357028124546922</c:v>
                </c:pt>
                <c:pt idx="1213">
                  <c:v>7.788797157365793</c:v>
                </c:pt>
                <c:pt idx="1214">
                  <c:v>7.9605696373424877</c:v>
                </c:pt>
                <c:pt idx="1215">
                  <c:v>8.2060920733666531</c:v>
                </c:pt>
                <c:pt idx="1216">
                  <c:v>8.2839807698796566</c:v>
                </c:pt>
                <c:pt idx="1217">
                  <c:v>8.3064338093220975</c:v>
                </c:pt>
                <c:pt idx="1218">
                  <c:v>8.2365949043077631</c:v>
                </c:pt>
                <c:pt idx="1219">
                  <c:v>8.110153432961976</c:v>
                </c:pt>
                <c:pt idx="1220">
                  <c:v>7.9572470289851216</c:v>
                </c:pt>
                <c:pt idx="1221">
                  <c:v>7.8094175381439532</c:v>
                </c:pt>
                <c:pt idx="1222">
                  <c:v>7.5469572702984458</c:v>
                </c:pt>
                <c:pt idx="1223">
                  <c:v>7.334880735980061</c:v>
                </c:pt>
                <c:pt idx="1224">
                  <c:v>7.1407895172637366</c:v>
                </c:pt>
                <c:pt idx="1225">
                  <c:v>6.9669257466749475</c:v>
                </c:pt>
                <c:pt idx="1226">
                  <c:v>6.7855828356582801</c:v>
                </c:pt>
                <c:pt idx="1227">
                  <c:v>6.7604348417225468</c:v>
                </c:pt>
                <c:pt idx="1228">
                  <c:v>6.6501911167879086</c:v>
                </c:pt>
                <c:pt idx="1229">
                  <c:v>6.5730323831123396</c:v>
                </c:pt>
                <c:pt idx="1230">
                  <c:v>6.5924381116326103</c:v>
                </c:pt>
                <c:pt idx="1231">
                  <c:v>6.7007056117424595</c:v>
                </c:pt>
                <c:pt idx="1232">
                  <c:v>6.7956735344073786</c:v>
                </c:pt>
                <c:pt idx="1233">
                  <c:v>6.8289254293854924</c:v>
                </c:pt>
                <c:pt idx="1234">
                  <c:v>6.9833373958789826</c:v>
                </c:pt>
                <c:pt idx="1235">
                  <c:v>7.1908401675207774</c:v>
                </c:pt>
                <c:pt idx="1236">
                  <c:v>7.4130653326448153</c:v>
                </c:pt>
                <c:pt idx="1237">
                  <c:v>7.4830927038313346</c:v>
                </c:pt>
                <c:pt idx="1238">
                  <c:v>7.4870263132378305</c:v>
                </c:pt>
                <c:pt idx="1239">
                  <c:v>7.5696691185332927</c:v>
                </c:pt>
                <c:pt idx="1240">
                  <c:v>7.5196252189606811</c:v>
                </c:pt>
                <c:pt idx="1241">
                  <c:v>7.4194590771455653</c:v>
                </c:pt>
                <c:pt idx="1242">
                  <c:v>7.3920811869380074</c:v>
                </c:pt>
                <c:pt idx="1243">
                  <c:v>7.4185582321276327</c:v>
                </c:pt>
                <c:pt idx="1244">
                  <c:v>7.4357638243401709</c:v>
                </c:pt>
                <c:pt idx="1245">
                  <c:v>7.4157243479428621</c:v>
                </c:pt>
                <c:pt idx="1246">
                  <c:v>7.3759865878710311</c:v>
                </c:pt>
                <c:pt idx="1247">
                  <c:v>7.4102384941294108</c:v>
                </c:pt>
                <c:pt idx="1248">
                  <c:v>7.4802594606863462</c:v>
                </c:pt>
                <c:pt idx="1249">
                  <c:v>7.6019551753533738</c:v>
                </c:pt>
                <c:pt idx="1250">
                  <c:v>7.6405709220419036</c:v>
                </c:pt>
                <c:pt idx="1251">
                  <c:v>7.5961566310866049</c:v>
                </c:pt>
                <c:pt idx="1252">
                  <c:v>7.4829254541071046</c:v>
                </c:pt>
                <c:pt idx="1253">
                  <c:v>7.4109365396034192</c:v>
                </c:pt>
                <c:pt idx="1254">
                  <c:v>7.4172632824842459</c:v>
                </c:pt>
                <c:pt idx="1255">
                  <c:v>7.4308070886245181</c:v>
                </c:pt>
                <c:pt idx="1256">
                  <c:v>7.5512681987425712</c:v>
                </c:pt>
                <c:pt idx="1257">
                  <c:v>7.6345729554072328</c:v>
                </c:pt>
                <c:pt idx="1258">
                  <c:v>7.6795149134457539</c:v>
                </c:pt>
                <c:pt idx="1259">
                  <c:v>7.6697367920566029</c:v>
                </c:pt>
                <c:pt idx="1260">
                  <c:v>7.6756456602312113</c:v>
                </c:pt>
                <c:pt idx="1261">
                  <c:v>7.6786411079038679</c:v>
                </c:pt>
                <c:pt idx="1262">
                  <c:v>7.7318495687364788</c:v>
                </c:pt>
                <c:pt idx="1263">
                  <c:v>7.9076929753303853</c:v>
                </c:pt>
                <c:pt idx="1264">
                  <c:v>8.1629063985696977</c:v>
                </c:pt>
                <c:pt idx="1265">
                  <c:v>8.2275885427679381</c:v>
                </c:pt>
                <c:pt idx="1266">
                  <c:v>8.1158481184351121</c:v>
                </c:pt>
                <c:pt idx="1267">
                  <c:v>8.0069811667339934</c:v>
                </c:pt>
                <c:pt idx="1268">
                  <c:v>8.0061819955462141</c:v>
                </c:pt>
                <c:pt idx="1269">
                  <c:v>7.9773821236747118</c:v>
                </c:pt>
                <c:pt idx="1270">
                  <c:v>7.8913851300711633</c:v>
                </c:pt>
                <c:pt idx="1271">
                  <c:v>7.8934736161544672</c:v>
                </c:pt>
                <c:pt idx="1272">
                  <c:v>7.8472312079666402</c:v>
                </c:pt>
                <c:pt idx="1273">
                  <c:v>7.6950448221555305</c:v>
                </c:pt>
                <c:pt idx="1274">
                  <c:v>7.532946076144972</c:v>
                </c:pt>
                <c:pt idx="1275">
                  <c:v>7.3985773293551622</c:v>
                </c:pt>
                <c:pt idx="1276">
                  <c:v>7.3034843283491444</c:v>
                </c:pt>
                <c:pt idx="1277">
                  <c:v>7.1907447583574413</c:v>
                </c:pt>
                <c:pt idx="1278">
                  <c:v>6.9997291570145848</c:v>
                </c:pt>
                <c:pt idx="1279">
                  <c:v>6.8178051478260073</c:v>
                </c:pt>
                <c:pt idx="1280">
                  <c:v>6.7130870436002965</c:v>
                </c:pt>
                <c:pt idx="1281">
                  <c:v>6.5991026761847813</c:v>
                </c:pt>
                <c:pt idx="1282">
                  <c:v>6.4927056375416878</c:v>
                </c:pt>
                <c:pt idx="1283">
                  <c:v>6.4435969872383536</c:v>
                </c:pt>
                <c:pt idx="1284">
                  <c:v>6.3760381356909024</c:v>
                </c:pt>
                <c:pt idx="1285">
                  <c:v>6.3697728320295983</c:v>
                </c:pt>
                <c:pt idx="1286">
                  <c:v>6.4882621951657562</c:v>
                </c:pt>
                <c:pt idx="1287">
                  <c:v>6.587415322053805</c:v>
                </c:pt>
                <c:pt idx="1288">
                  <c:v>6.653865416743038</c:v>
                </c:pt>
                <c:pt idx="1289">
                  <c:v>6.8071429525724119</c:v>
                </c:pt>
                <c:pt idx="1290">
                  <c:v>6.900122239140714</c:v>
                </c:pt>
                <c:pt idx="1291">
                  <c:v>7.0705749306927208</c:v>
                </c:pt>
                <c:pt idx="1292">
                  <c:v>7.1745335561992665</c:v>
                </c:pt>
                <c:pt idx="1293">
                  <c:v>7.2475516899443786</c:v>
                </c:pt>
                <c:pt idx="1294">
                  <c:v>7.255332500842897</c:v>
                </c:pt>
                <c:pt idx="1295">
                  <c:v>7.1975825989952584</c:v>
                </c:pt>
                <c:pt idx="1296">
                  <c:v>7.1945812561655522</c:v>
                </c:pt>
                <c:pt idx="1297">
                  <c:v>7.1518585086203412</c:v>
                </c:pt>
                <c:pt idx="1298">
                  <c:v>7.108480545327919</c:v>
                </c:pt>
                <c:pt idx="1299">
                  <c:v>7.1413700941251728</c:v>
                </c:pt>
                <c:pt idx="1300">
                  <c:v>7.1718115303139802</c:v>
                </c:pt>
                <c:pt idx="1301">
                  <c:v>7.1987759473715034</c:v>
                </c:pt>
                <c:pt idx="1302">
                  <c:v>7.1187395271716207</c:v>
                </c:pt>
                <c:pt idx="1303">
                  <c:v>7.0606762344287821</c:v>
                </c:pt>
                <c:pt idx="1304">
                  <c:v>7.0893386443009296</c:v>
                </c:pt>
                <c:pt idx="1305">
                  <c:v>7.135866943172978</c:v>
                </c:pt>
                <c:pt idx="1306">
                  <c:v>7.2307407975305757</c:v>
                </c:pt>
                <c:pt idx="1307">
                  <c:v>7.3464747664682317</c:v>
                </c:pt>
                <c:pt idx="1308">
                  <c:v>7.3952348925620877</c:v>
                </c:pt>
                <c:pt idx="1309">
                  <c:v>7.3563578421387703</c:v>
                </c:pt>
                <c:pt idx="1310">
                  <c:v>7.2987323001229063</c:v>
                </c:pt>
                <c:pt idx="1311">
                  <c:v>7.2212303071988986</c:v>
                </c:pt>
                <c:pt idx="1312">
                  <c:v>7.1207522273764052</c:v>
                </c:pt>
                <c:pt idx="1313">
                  <c:v>7.061812362660036</c:v>
                </c:pt>
                <c:pt idx="1314">
                  <c:v>7.0576611830428293</c:v>
                </c:pt>
                <c:pt idx="1315">
                  <c:v>7.0466513734177756</c:v>
                </c:pt>
                <c:pt idx="1316">
                  <c:v>7.0657491378972521</c:v>
                </c:pt>
                <c:pt idx="1317">
                  <c:v>7.0256791226002813</c:v>
                </c:pt>
                <c:pt idx="1318">
                  <c:v>7.0252039059680955</c:v>
                </c:pt>
                <c:pt idx="1319">
                  <c:v>6.993686223539294</c:v>
                </c:pt>
                <c:pt idx="1320">
                  <c:v>6.9517322068865184</c:v>
                </c:pt>
                <c:pt idx="1321">
                  <c:v>7.0312200218352299</c:v>
                </c:pt>
                <c:pt idx="1322">
                  <c:v>7.197421113308347</c:v>
                </c:pt>
                <c:pt idx="1323">
                  <c:v>7.3521982839016342</c:v>
                </c:pt>
                <c:pt idx="1324">
                  <c:v>7.5238745903086528</c:v>
                </c:pt>
                <c:pt idx="1325">
                  <c:v>7.6730837182239178</c:v>
                </c:pt>
                <c:pt idx="1326">
                  <c:v>7.7886242001200188</c:v>
                </c:pt>
                <c:pt idx="1327">
                  <c:v>7.8604038995228667</c:v>
                </c:pt>
                <c:pt idx="1328">
                  <c:v>7.8655086100958265</c:v>
                </c:pt>
                <c:pt idx="1329">
                  <c:v>7.8291580669493976</c:v>
                </c:pt>
                <c:pt idx="1330">
                  <c:v>7.8433197159734638</c:v>
                </c:pt>
                <c:pt idx="1331">
                  <c:v>7.95597789529858</c:v>
                </c:pt>
                <c:pt idx="1332">
                  <c:v>8.038707091442431</c:v>
                </c:pt>
                <c:pt idx="1333">
                  <c:v>8.0376320363387563</c:v>
                </c:pt>
                <c:pt idx="1334">
                  <c:v>8.0031560271220652</c:v>
                </c:pt>
                <c:pt idx="1335">
                  <c:v>7.8946784914647985</c:v>
                </c:pt>
                <c:pt idx="1336">
                  <c:v>7.8778087353542174</c:v>
                </c:pt>
                <c:pt idx="1337">
                  <c:v>7.8506421849677457</c:v>
                </c:pt>
                <c:pt idx="1338">
                  <c:v>7.8650413774525143</c:v>
                </c:pt>
                <c:pt idx="1339">
                  <c:v>7.8712868182054825</c:v>
                </c:pt>
                <c:pt idx="1340">
                  <c:v>7.9954069627851219</c:v>
                </c:pt>
                <c:pt idx="1341">
                  <c:v>8.191612365760319</c:v>
                </c:pt>
                <c:pt idx="1342">
                  <c:v>8.3634361814367608</c:v>
                </c:pt>
                <c:pt idx="1343">
                  <c:v>8.5029930502079853</c:v>
                </c:pt>
                <c:pt idx="1344">
                  <c:v>8.5773415470400547</c:v>
                </c:pt>
                <c:pt idx="1345">
                  <c:v>8.6430935361389789</c:v>
                </c:pt>
                <c:pt idx="1346">
                  <c:v>8.6339757786388116</c:v>
                </c:pt>
                <c:pt idx="1347">
                  <c:v>8.6505991175517405</c:v>
                </c:pt>
                <c:pt idx="1348">
                  <c:v>8.6469358056016397</c:v>
                </c:pt>
                <c:pt idx="1349">
                  <c:v>8.5573589091707944</c:v>
                </c:pt>
                <c:pt idx="1350">
                  <c:v>8.5237744224935454</c:v>
                </c:pt>
                <c:pt idx="1351">
                  <c:v>8.4213671012810813</c:v>
                </c:pt>
                <c:pt idx="1352">
                  <c:v>8.4204608567130723</c:v>
                </c:pt>
                <c:pt idx="1353">
                  <c:v>8.4527174478063767</c:v>
                </c:pt>
                <c:pt idx="1354">
                  <c:v>8.3695375936390626</c:v>
                </c:pt>
                <c:pt idx="1355">
                  <c:v>8.2350773613998154</c:v>
                </c:pt>
                <c:pt idx="1356">
                  <c:v>8.2085216615391445</c:v>
                </c:pt>
                <c:pt idx="1357">
                  <c:v>8.2083887906426796</c:v>
                </c:pt>
                <c:pt idx="1358">
                  <c:v>8.3752679680865398</c:v>
                </c:pt>
                <c:pt idx="1359">
                  <c:v>8.5415826753754249</c:v>
                </c:pt>
                <c:pt idx="1360">
                  <c:v>8.7889668279995643</c:v>
                </c:pt>
                <c:pt idx="1361">
                  <c:v>9.0432853215706661</c:v>
                </c:pt>
                <c:pt idx="1362">
                  <c:v>9.2526830527817019</c:v>
                </c:pt>
                <c:pt idx="1363">
                  <c:v>9.4106422416850215</c:v>
                </c:pt>
                <c:pt idx="1364">
                  <c:v>9.4874028777132402</c:v>
                </c:pt>
                <c:pt idx="1365">
                  <c:v>9.4178679113740067</c:v>
                </c:pt>
                <c:pt idx="1366">
                  <c:v>9.3074526378590452</c:v>
                </c:pt>
                <c:pt idx="1367">
                  <c:v>9.1387606943577548</c:v>
                </c:pt>
                <c:pt idx="1368">
                  <c:v>8.98856463603442</c:v>
                </c:pt>
                <c:pt idx="1369">
                  <c:v>8.9542275073400983</c:v>
                </c:pt>
                <c:pt idx="1370">
                  <c:v>8.92571710906258</c:v>
                </c:pt>
                <c:pt idx="1371">
                  <c:v>8.8471914844888584</c:v>
                </c:pt>
                <c:pt idx="1372">
                  <c:v>8.8215241230106916</c:v>
                </c:pt>
                <c:pt idx="1373">
                  <c:v>8.8294294809270397</c:v>
                </c:pt>
                <c:pt idx="1374">
                  <c:v>8.8814047145238835</c:v>
                </c:pt>
                <c:pt idx="1375">
                  <c:v>8.8345842237236383</c:v>
                </c:pt>
                <c:pt idx="1376">
                  <c:v>8.6997177573492976</c:v>
                </c:pt>
                <c:pt idx="1377">
                  <c:v>8.5433246505516003</c:v>
                </c:pt>
                <c:pt idx="1378">
                  <c:v>8.5095980578907557</c:v>
                </c:pt>
                <c:pt idx="1379">
                  <c:v>8.5402201478856181</c:v>
                </c:pt>
                <c:pt idx="1380">
                  <c:v>8.4779041554167982</c:v>
                </c:pt>
                <c:pt idx="1381">
                  <c:v>8.3591653386862337</c:v>
                </c:pt>
                <c:pt idx="1382">
                  <c:v>8.311494874017912</c:v>
                </c:pt>
                <c:pt idx="1383">
                  <c:v>8.3499251200702957</c:v>
                </c:pt>
                <c:pt idx="1384">
                  <c:v>8.4854541334055078</c:v>
                </c:pt>
                <c:pt idx="1385">
                  <c:v>8.4940496141108568</c:v>
                </c:pt>
                <c:pt idx="1386">
                  <c:v>8.3916243487878237</c:v>
                </c:pt>
                <c:pt idx="1387">
                  <c:v>8.3374499787584799</c:v>
                </c:pt>
                <c:pt idx="1388">
                  <c:v>8.4871281724711487</c:v>
                </c:pt>
                <c:pt idx="1389">
                  <c:v>8.6314350248470806</c:v>
                </c:pt>
                <c:pt idx="1390">
                  <c:v>8.6424975032366866</c:v>
                </c:pt>
                <c:pt idx="1391">
                  <c:v>8.5657236483286354</c:v>
                </c:pt>
                <c:pt idx="1392">
                  <c:v>8.5232125272066384</c:v>
                </c:pt>
                <c:pt idx="1393">
                  <c:v>8.533157695773415</c:v>
                </c:pt>
                <c:pt idx="1394">
                  <c:v>8.5532912906939647</c:v>
                </c:pt>
                <c:pt idx="1395">
                  <c:v>8.6430731383118129</c:v>
                </c:pt>
                <c:pt idx="1396">
                  <c:v>8.7136812550078275</c:v>
                </c:pt>
                <c:pt idx="1397">
                  <c:v>8.6504902325486874</c:v>
                </c:pt>
                <c:pt idx="1398">
                  <c:v>8.4413424410027726</c:v>
                </c:pt>
                <c:pt idx="1399">
                  <c:v>8.2761228990615905</c:v>
                </c:pt>
                <c:pt idx="1400">
                  <c:v>8.088721174286599</c:v>
                </c:pt>
                <c:pt idx="1401">
                  <c:v>8.0479200494300933</c:v>
                </c:pt>
                <c:pt idx="1402">
                  <c:v>8.0782304499063784</c:v>
                </c:pt>
                <c:pt idx="1403">
                  <c:v>8.0159683811274132</c:v>
                </c:pt>
                <c:pt idx="1404">
                  <c:v>7.8821662085555673</c:v>
                </c:pt>
                <c:pt idx="1405">
                  <c:v>7.7522549020110372</c:v>
                </c:pt>
                <c:pt idx="1406">
                  <c:v>7.6624738988936123</c:v>
                </c:pt>
                <c:pt idx="1407">
                  <c:v>7.5197094378090714</c:v>
                </c:pt>
                <c:pt idx="1408">
                  <c:v>7.3799195708298546</c:v>
                </c:pt>
                <c:pt idx="1409">
                  <c:v>7.2386640589189959</c:v>
                </c:pt>
                <c:pt idx="1410">
                  <c:v>7.0378625719504537</c:v>
                </c:pt>
                <c:pt idx="1411">
                  <c:v>6.873258038967581</c:v>
                </c:pt>
                <c:pt idx="1412">
                  <c:v>6.8199491299192685</c:v>
                </c:pt>
                <c:pt idx="1413">
                  <c:v>6.8523008863255814</c:v>
                </c:pt>
                <c:pt idx="1414">
                  <c:v>6.7837834920623497</c:v>
                </c:pt>
                <c:pt idx="1415">
                  <c:v>6.7142886274460691</c:v>
                </c:pt>
                <c:pt idx="1416">
                  <c:v>6.6702301181490133</c:v>
                </c:pt>
                <c:pt idx="1417">
                  <c:v>6.6878588760022311</c:v>
                </c:pt>
                <c:pt idx="1418">
                  <c:v>6.7085175349737778</c:v>
                </c:pt>
                <c:pt idx="1419">
                  <c:v>6.7286743612528994</c:v>
                </c:pt>
                <c:pt idx="1420">
                  <c:v>6.7473038317886207</c:v>
                </c:pt>
                <c:pt idx="1421">
                  <c:v>6.7564542545232209</c:v>
                </c:pt>
                <c:pt idx="1422">
                  <c:v>6.764426173596835</c:v>
                </c:pt>
                <c:pt idx="1423">
                  <c:v>6.7277950110228968</c:v>
                </c:pt>
                <c:pt idx="1424">
                  <c:v>6.7308435773331343</c:v>
                </c:pt>
                <c:pt idx="1425">
                  <c:v>6.7573027660619402</c:v>
                </c:pt>
                <c:pt idx="1426">
                  <c:v>6.8140277304814436</c:v>
                </c:pt>
                <c:pt idx="1427">
                  <c:v>6.7583650824931851</c:v>
                </c:pt>
                <c:pt idx="1428">
                  <c:v>6.6735012181556943</c:v>
                </c:pt>
                <c:pt idx="1429">
                  <c:v>6.7527320036715519</c:v>
                </c:pt>
                <c:pt idx="1430">
                  <c:v>6.8612748706362261</c:v>
                </c:pt>
                <c:pt idx="1431">
                  <c:v>6.8791915354952131</c:v>
                </c:pt>
                <c:pt idx="1432">
                  <c:v>6.8215246926633029</c:v>
                </c:pt>
                <c:pt idx="1433">
                  <c:v>6.7645978799729445</c:v>
                </c:pt>
                <c:pt idx="1434">
                  <c:v>6.7990653809277424</c:v>
                </c:pt>
                <c:pt idx="1435">
                  <c:v>6.8441377448229561</c:v>
                </c:pt>
                <c:pt idx="1436">
                  <c:v>6.8582189971445562</c:v>
                </c:pt>
                <c:pt idx="1437">
                  <c:v>6.7499439874544462</c:v>
                </c:pt>
                <c:pt idx="1438">
                  <c:v>6.5893360168160973</c:v>
                </c:pt>
                <c:pt idx="1439">
                  <c:v>6.4770410589423566</c:v>
                </c:pt>
                <c:pt idx="1440">
                  <c:v>6.3870695235730457</c:v>
                </c:pt>
                <c:pt idx="1441">
                  <c:v>6.3022595460071944</c:v>
                </c:pt>
                <c:pt idx="1442">
                  <c:v>6.3681775072360685</c:v>
                </c:pt>
                <c:pt idx="1443">
                  <c:v>6.6037193975868869</c:v>
                </c:pt>
                <c:pt idx="1444">
                  <c:v>6.9015190753656821</c:v>
                </c:pt>
                <c:pt idx="1445">
                  <c:v>7.1653724293598158</c:v>
                </c:pt>
                <c:pt idx="1446">
                  <c:v>7.3599928452800443</c:v>
                </c:pt>
                <c:pt idx="1447">
                  <c:v>7.4803749438599905</c:v>
                </c:pt>
                <c:pt idx="1448">
                  <c:v>7.6090723043729893</c:v>
                </c:pt>
                <c:pt idx="1449">
                  <c:v>7.6568498143545192</c:v>
                </c:pt>
                <c:pt idx="1450">
                  <c:v>7.7773724092970387</c:v>
                </c:pt>
                <c:pt idx="1451">
                  <c:v>7.8863008823014003</c:v>
                </c:pt>
                <c:pt idx="1452">
                  <c:v>7.9213796561638974</c:v>
                </c:pt>
                <c:pt idx="1453">
                  <c:v>7.990924400372454</c:v>
                </c:pt>
                <c:pt idx="1454">
                  <c:v>8.0114311663517963</c:v>
                </c:pt>
                <c:pt idx="1455">
                  <c:v>8.0869015351777218</c:v>
                </c:pt>
                <c:pt idx="1456">
                  <c:v>8.2048308559177539</c:v>
                </c:pt>
                <c:pt idx="1457">
                  <c:v>8.3149080316119477</c:v>
                </c:pt>
                <c:pt idx="1458">
                  <c:v>8.3059211773211974</c:v>
                </c:pt>
                <c:pt idx="1459">
                  <c:v>8.2251243442504638</c:v>
                </c:pt>
                <c:pt idx="1460">
                  <c:v>8.1192009038010937</c:v>
                </c:pt>
                <c:pt idx="1461">
                  <c:v>7.9187794681939527</c:v>
                </c:pt>
                <c:pt idx="1462">
                  <c:v>7.7726052551482043</c:v>
                </c:pt>
                <c:pt idx="1463">
                  <c:v>7.7941884699037987</c:v>
                </c:pt>
                <c:pt idx="1464">
                  <c:v>7.8570147697510597</c:v>
                </c:pt>
                <c:pt idx="1465">
                  <c:v>7.9073085695269008</c:v>
                </c:pt>
                <c:pt idx="1466">
                  <c:v>7.8921301679486033</c:v>
                </c:pt>
                <c:pt idx="1467">
                  <c:v>7.7980829365450335</c:v>
                </c:pt>
                <c:pt idx="1468">
                  <c:v>7.6663097213638576</c:v>
                </c:pt>
                <c:pt idx="1469">
                  <c:v>7.5646466608209328</c:v>
                </c:pt>
                <c:pt idx="1470">
                  <c:v>7.5558043563789408</c:v>
                </c:pt>
                <c:pt idx="1471">
                  <c:v>7.4654112704576985</c:v>
                </c:pt>
                <c:pt idx="1472">
                  <c:v>7.436070111279057</c:v>
                </c:pt>
                <c:pt idx="1473">
                  <c:v>7.408733706694691</c:v>
                </c:pt>
                <c:pt idx="1474">
                  <c:v>7.3623222510331185</c:v>
                </c:pt>
                <c:pt idx="1475">
                  <c:v>7.4245222688846741</c:v>
                </c:pt>
                <c:pt idx="1476">
                  <c:v>7.525455444299781</c:v>
                </c:pt>
                <c:pt idx="1477">
                  <c:v>7.6847412479769881</c:v>
                </c:pt>
                <c:pt idx="1478">
                  <c:v>7.7311188831194047</c:v>
                </c:pt>
                <c:pt idx="1479">
                  <c:v>7.8418355644407303</c:v>
                </c:pt>
                <c:pt idx="1480">
                  <c:v>8.0627878026581214</c:v>
                </c:pt>
                <c:pt idx="1481">
                  <c:v>8.2961385477683489</c:v>
                </c:pt>
                <c:pt idx="1482">
                  <c:v>8.4025418778285044</c:v>
                </c:pt>
                <c:pt idx="1483">
                  <c:v>8.3146028665154272</c:v>
                </c:pt>
                <c:pt idx="1484">
                  <c:v>8.3016953952051615</c:v>
                </c:pt>
                <c:pt idx="1485">
                  <c:v>8.387227869107738</c:v>
                </c:pt>
                <c:pt idx="1486">
                  <c:v>8.5308859693603623</c:v>
                </c:pt>
                <c:pt idx="1487">
                  <c:v>8.5716062324590592</c:v>
                </c:pt>
                <c:pt idx="1488">
                  <c:v>8.5691740393257447</c:v>
                </c:pt>
                <c:pt idx="1489">
                  <c:v>8.5260219543814895</c:v>
                </c:pt>
                <c:pt idx="1490">
                  <c:v>8.3960787258343821</c:v>
                </c:pt>
                <c:pt idx="1491">
                  <c:v>8.3752871396498279</c:v>
                </c:pt>
                <c:pt idx="1492">
                  <c:v>8.4574119732555388</c:v>
                </c:pt>
                <c:pt idx="1493">
                  <c:v>8.588597290054576</c:v>
                </c:pt>
                <c:pt idx="1494">
                  <c:v>8.5993688959895564</c:v>
                </c:pt>
                <c:pt idx="1495">
                  <c:v>8.6173614384095707</c:v>
                </c:pt>
                <c:pt idx="1496">
                  <c:v>8.6278316992225292</c:v>
                </c:pt>
                <c:pt idx="1497">
                  <c:v>8.6492136416854351</c:v>
                </c:pt>
                <c:pt idx="1498">
                  <c:v>8.6941099662907444</c:v>
                </c:pt>
                <c:pt idx="1499">
                  <c:v>8.832746495519487</c:v>
                </c:pt>
                <c:pt idx="1500">
                  <c:v>8.9116061524363541</c:v>
                </c:pt>
                <c:pt idx="1501">
                  <c:v>8.9762368250598321</c:v>
                </c:pt>
                <c:pt idx="1502">
                  <c:v>8.9235285213665545</c:v>
                </c:pt>
                <c:pt idx="1503">
                  <c:v>8.8099671404200048</c:v>
                </c:pt>
                <c:pt idx="1504">
                  <c:v>8.5669472042216288</c:v>
                </c:pt>
                <c:pt idx="1505">
                  <c:v>8.3156161791070708</c:v>
                </c:pt>
                <c:pt idx="1506">
                  <c:v>8.0315227647284431</c:v>
                </c:pt>
                <c:pt idx="1507">
                  <c:v>7.6634713348576602</c:v>
                </c:pt>
                <c:pt idx="1508">
                  <c:v>7.3179399733676931</c:v>
                </c:pt>
                <c:pt idx="1509">
                  <c:v>7.0542234303968483</c:v>
                </c:pt>
                <c:pt idx="1510">
                  <c:v>6.9617438575648407</c:v>
                </c:pt>
                <c:pt idx="1511">
                  <c:v>6.9414116102796974</c:v>
                </c:pt>
                <c:pt idx="1512">
                  <c:v>7.0136133412938939</c:v>
                </c:pt>
                <c:pt idx="1513">
                  <c:v>7.0985740147029537</c:v>
                </c:pt>
                <c:pt idx="1514">
                  <c:v>7.1984449798945676</c:v>
                </c:pt>
                <c:pt idx="1515">
                  <c:v>7.3645959154115621</c:v>
                </c:pt>
                <c:pt idx="1516">
                  <c:v>7.5486268966347883</c:v>
                </c:pt>
                <c:pt idx="1517">
                  <c:v>7.7397643512816012</c:v>
                </c:pt>
                <c:pt idx="1518">
                  <c:v>7.8717103566440336</c:v>
                </c:pt>
                <c:pt idx="1519">
                  <c:v>8.0138841061275752</c:v>
                </c:pt>
                <c:pt idx="1520">
                  <c:v>8.1668441110031367</c:v>
                </c:pt>
                <c:pt idx="1521">
                  <c:v>8.2195182357745349</c:v>
                </c:pt>
                <c:pt idx="1522">
                  <c:v>8.225191401955172</c:v>
                </c:pt>
                <c:pt idx="1523">
                  <c:v>8.1877467716981069</c:v>
                </c:pt>
                <c:pt idx="1524">
                  <c:v>8.1706790442409041</c:v>
                </c:pt>
                <c:pt idx="1525">
                  <c:v>8.2530992263329512</c:v>
                </c:pt>
                <c:pt idx="1526">
                  <c:v>8.3311521269507125</c:v>
                </c:pt>
                <c:pt idx="1527">
                  <c:v>8.2927625195195134</c:v>
                </c:pt>
                <c:pt idx="1528">
                  <c:v>8.1639286730051026</c:v>
                </c:pt>
                <c:pt idx="1529">
                  <c:v>8.1223606452796044</c:v>
                </c:pt>
                <c:pt idx="1530">
                  <c:v>8.2043537435662941</c:v>
                </c:pt>
                <c:pt idx="1531">
                  <c:v>8.188327225896467</c:v>
                </c:pt>
                <c:pt idx="1532">
                  <c:v>8.1257947048082038</c:v>
                </c:pt>
                <c:pt idx="1533">
                  <c:v>8.2231931310772879</c:v>
                </c:pt>
                <c:pt idx="1534">
                  <c:v>8.3210894161286308</c:v>
                </c:pt>
                <c:pt idx="1535">
                  <c:v>8.2852529597650442</c:v>
                </c:pt>
                <c:pt idx="1536">
                  <c:v>8.342685617032588</c:v>
                </c:pt>
                <c:pt idx="1537">
                  <c:v>8.3019704746752918</c:v>
                </c:pt>
                <c:pt idx="1538">
                  <c:v>8.1113627333060059</c:v>
                </c:pt>
                <c:pt idx="1539">
                  <c:v>7.9303035770685666</c:v>
                </c:pt>
                <c:pt idx="1540">
                  <c:v>7.8085114888135108</c:v>
                </c:pt>
                <c:pt idx="1541">
                  <c:v>7.6972792677164099</c:v>
                </c:pt>
                <c:pt idx="1542">
                  <c:v>7.7274801057737168</c:v>
                </c:pt>
                <c:pt idx="1543">
                  <c:v>7.845168193804791</c:v>
                </c:pt>
                <c:pt idx="1544">
                  <c:v>7.9654577287864488</c:v>
                </c:pt>
                <c:pt idx="1545">
                  <c:v>8.1005201842201551</c:v>
                </c:pt>
                <c:pt idx="1546">
                  <c:v>8.1847663718910368</c:v>
                </c:pt>
                <c:pt idx="1547">
                  <c:v>8.294866552648843</c:v>
                </c:pt>
                <c:pt idx="1548">
                  <c:v>8.3596903427849867</c:v>
                </c:pt>
                <c:pt idx="1549">
                  <c:v>8.4161669356566318</c:v>
                </c:pt>
                <c:pt idx="1550">
                  <c:v>8.4234722203395638</c:v>
                </c:pt>
                <c:pt idx="1551">
                  <c:v>8.488756760554347</c:v>
                </c:pt>
                <c:pt idx="1552">
                  <c:v>8.4960614654432796</c:v>
                </c:pt>
                <c:pt idx="1553">
                  <c:v>8.5139644271470338</c:v>
                </c:pt>
                <c:pt idx="1554">
                  <c:v>8.7194013652693076</c:v>
                </c:pt>
                <c:pt idx="1555">
                  <c:v>8.9723850642282201</c:v>
                </c:pt>
                <c:pt idx="1556">
                  <c:v>9.2144096825276147</c:v>
                </c:pt>
                <c:pt idx="1557">
                  <c:v>9.4999460447491</c:v>
                </c:pt>
                <c:pt idx="1558">
                  <c:v>9.8435754568426841</c:v>
                </c:pt>
                <c:pt idx="1559">
                  <c:v>10.162813366768592</c:v>
                </c:pt>
                <c:pt idx="1560">
                  <c:v>10.389603442350777</c:v>
                </c:pt>
                <c:pt idx="1561">
                  <c:v>10.475698151074466</c:v>
                </c:pt>
                <c:pt idx="1562">
                  <c:v>10.400667653248998</c:v>
                </c:pt>
                <c:pt idx="1563">
                  <c:v>10.310487975059294</c:v>
                </c:pt>
                <c:pt idx="1564">
                  <c:v>10.165785565618203</c:v>
                </c:pt>
                <c:pt idx="1565">
                  <c:v>10.144023323766477</c:v>
                </c:pt>
                <c:pt idx="1566">
                  <c:v>10.175067820272373</c:v>
                </c:pt>
                <c:pt idx="1567">
                  <c:v>10.114979139731302</c:v>
                </c:pt>
                <c:pt idx="1568">
                  <c:v>10.172611040363972</c:v>
                </c:pt>
                <c:pt idx="1569">
                  <c:v>10.184258548824543</c:v>
                </c:pt>
                <c:pt idx="1570">
                  <c:v>10.258204443759237</c:v>
                </c:pt>
                <c:pt idx="1571">
                  <c:v>10.316369142903177</c:v>
                </c:pt>
                <c:pt idx="1572">
                  <c:v>10.301925315433696</c:v>
                </c:pt>
                <c:pt idx="1573">
                  <c:v>10.247435207792076</c:v>
                </c:pt>
                <c:pt idx="1574">
                  <c:v>10.25535953261442</c:v>
                </c:pt>
                <c:pt idx="1575">
                  <c:v>10.25522293851513</c:v>
                </c:pt>
                <c:pt idx="1576">
                  <c:v>10.337455117926424</c:v>
                </c:pt>
                <c:pt idx="1577">
                  <c:v>10.456887136861999</c:v>
                </c:pt>
                <c:pt idx="1578">
                  <c:v>10.5167622142621</c:v>
                </c:pt>
                <c:pt idx="1579">
                  <c:v>10.476845340044401</c:v>
                </c:pt>
                <c:pt idx="1580">
                  <c:v>10.342500115942993</c:v>
                </c:pt>
                <c:pt idx="1581">
                  <c:v>10.276267416334029</c:v>
                </c:pt>
                <c:pt idx="1582">
                  <c:v>10.127918565420867</c:v>
                </c:pt>
                <c:pt idx="1583">
                  <c:v>9.9796740590627522</c:v>
                </c:pt>
                <c:pt idx="1584">
                  <c:v>9.8685542709654541</c:v>
                </c:pt>
                <c:pt idx="1585">
                  <c:v>9.7529866466863542</c:v>
                </c:pt>
                <c:pt idx="1586">
                  <c:v>9.7220443749962087</c:v>
                </c:pt>
                <c:pt idx="1587">
                  <c:v>9.8025442028026859</c:v>
                </c:pt>
                <c:pt idx="1588">
                  <c:v>9.8240597547061235</c:v>
                </c:pt>
                <c:pt idx="1589">
                  <c:v>9.8057616412468303</c:v>
                </c:pt>
                <c:pt idx="1590">
                  <c:v>9.6202163086580672</c:v>
                </c:pt>
                <c:pt idx="1591">
                  <c:v>9.442689020027494</c:v>
                </c:pt>
                <c:pt idx="1592">
                  <c:v>9.4809913166993205</c:v>
                </c:pt>
                <c:pt idx="1593">
                  <c:v>9.5243552078434366</c:v>
                </c:pt>
                <c:pt idx="1594">
                  <c:v>9.5545857840579522</c:v>
                </c:pt>
                <c:pt idx="1595">
                  <c:v>9.4057073827684228</c:v>
                </c:pt>
                <c:pt idx="1596">
                  <c:v>9.169809255819521</c:v>
                </c:pt>
                <c:pt idx="1597">
                  <c:v>9.0424471599320189</c:v>
                </c:pt>
                <c:pt idx="1598">
                  <c:v>9.0840872249391129</c:v>
                </c:pt>
                <c:pt idx="1599">
                  <c:v>9.1174276330828565</c:v>
                </c:pt>
                <c:pt idx="1600">
                  <c:v>9.0391254788100337</c:v>
                </c:pt>
                <c:pt idx="1601">
                  <c:v>9.0099181729503339</c:v>
                </c:pt>
                <c:pt idx="1602">
                  <c:v>8.9872736877426025</c:v>
                </c:pt>
                <c:pt idx="1603">
                  <c:v>8.9585121217270398</c:v>
                </c:pt>
                <c:pt idx="1604">
                  <c:v>8.9187892198332044</c:v>
                </c:pt>
                <c:pt idx="1605">
                  <c:v>8.9451349180661754</c:v>
                </c:pt>
                <c:pt idx="1606">
                  <c:v>8.9675521076950115</c:v>
                </c:pt>
                <c:pt idx="1607">
                  <c:v>9.0164063252856188</c:v>
                </c:pt>
                <c:pt idx="1608">
                  <c:v>9.1249970477183435</c:v>
                </c:pt>
                <c:pt idx="1609">
                  <c:v>9.2092130380770776</c:v>
                </c:pt>
                <c:pt idx="1610">
                  <c:v>9.2233884972734632</c:v>
                </c:pt>
                <c:pt idx="1611">
                  <c:v>9.1628770223503633</c:v>
                </c:pt>
                <c:pt idx="1612">
                  <c:v>9.0232148681963906</c:v>
                </c:pt>
                <c:pt idx="1613">
                  <c:v>8.9218384047314032</c:v>
                </c:pt>
                <c:pt idx="1614">
                  <c:v>8.7521928044293578</c:v>
                </c:pt>
                <c:pt idx="1615">
                  <c:v>8.6835954371565016</c:v>
                </c:pt>
                <c:pt idx="1616">
                  <c:v>8.5734929271767299</c:v>
                </c:pt>
                <c:pt idx="1617">
                  <c:v>8.5084633513836678</c:v>
                </c:pt>
                <c:pt idx="1618">
                  <c:v>8.5239203552104215</c:v>
                </c:pt>
                <c:pt idx="1619">
                  <c:v>8.5052847316571949</c:v>
                </c:pt>
                <c:pt idx="1620">
                  <c:v>8.4211453862550805</c:v>
                </c:pt>
                <c:pt idx="1621">
                  <c:v>8.3892849509970571</c:v>
                </c:pt>
                <c:pt idx="1622">
                  <c:v>8.4121080307185441</c:v>
                </c:pt>
                <c:pt idx="1623">
                  <c:v>8.3538064945958919</c:v>
                </c:pt>
                <c:pt idx="1624">
                  <c:v>8.2822655551277062</c:v>
                </c:pt>
                <c:pt idx="1625">
                  <c:v>8.2566647247348932</c:v>
                </c:pt>
                <c:pt idx="1626">
                  <c:v>8.2442717184458107</c:v>
                </c:pt>
                <c:pt idx="1627">
                  <c:v>8.2292998365076979</c:v>
                </c:pt>
                <c:pt idx="1628">
                  <c:v>8.2711879669406692</c:v>
                </c:pt>
                <c:pt idx="1629">
                  <c:v>8.2978042113427506</c:v>
                </c:pt>
                <c:pt idx="1630">
                  <c:v>8.3017220470531932</c:v>
                </c:pt>
                <c:pt idx="1631">
                  <c:v>8.230210956851435</c:v>
                </c:pt>
                <c:pt idx="1632">
                  <c:v>8.1134528761005065</c:v>
                </c:pt>
                <c:pt idx="1633">
                  <c:v>8.0596254432225614</c:v>
                </c:pt>
                <c:pt idx="1634">
                  <c:v>8.0451286368686681</c:v>
                </c:pt>
                <c:pt idx="1635">
                  <c:v>8.0369694573407848</c:v>
                </c:pt>
                <c:pt idx="1636">
                  <c:v>7.9574701955240172</c:v>
                </c:pt>
                <c:pt idx="1637">
                  <c:v>7.8424761490168375</c:v>
                </c:pt>
                <c:pt idx="1638">
                  <c:v>7.7867830338401864</c:v>
                </c:pt>
                <c:pt idx="1639">
                  <c:v>7.6510315500290584</c:v>
                </c:pt>
                <c:pt idx="1640">
                  <c:v>7.4461748004928161</c:v>
                </c:pt>
                <c:pt idx="1641">
                  <c:v>7.3240950137052341</c:v>
                </c:pt>
                <c:pt idx="1642">
                  <c:v>7.2137349700808766</c:v>
                </c:pt>
                <c:pt idx="1643">
                  <c:v>7.1601254766104985</c:v>
                </c:pt>
                <c:pt idx="1644">
                  <c:v>7.1641635466111939</c:v>
                </c:pt>
                <c:pt idx="1645">
                  <c:v>7.1768381724486945</c:v>
                </c:pt>
                <c:pt idx="1646">
                  <c:v>7.1580701395706434</c:v>
                </c:pt>
                <c:pt idx="1647">
                  <c:v>7.17732708599251</c:v>
                </c:pt>
                <c:pt idx="1648">
                  <c:v>7.2699053723526168</c:v>
                </c:pt>
                <c:pt idx="1649">
                  <c:v>7.24458684443898</c:v>
                </c:pt>
                <c:pt idx="1650">
                  <c:v>7.2465796146066008</c:v>
                </c:pt>
                <c:pt idx="1651">
                  <c:v>7.147165929871405</c:v>
                </c:pt>
                <c:pt idx="1652">
                  <c:v>7.0424333900327225</c:v>
                </c:pt>
                <c:pt idx="1653">
                  <c:v>6.9697366022988287</c:v>
                </c:pt>
                <c:pt idx="1654">
                  <c:v>7.0049109790999857</c:v>
                </c:pt>
                <c:pt idx="1655">
                  <c:v>7.0728671125957474</c:v>
                </c:pt>
                <c:pt idx="1656">
                  <c:v>7.0962915007111409</c:v>
                </c:pt>
                <c:pt idx="1657">
                  <c:v>7.1628304351670451</c:v>
                </c:pt>
                <c:pt idx="1658">
                  <c:v>7.1534998028018659</c:v>
                </c:pt>
                <c:pt idx="1659">
                  <c:v>7.0614486185505037</c:v>
                </c:pt>
                <c:pt idx="1660">
                  <c:v>7.1031564212583751</c:v>
                </c:pt>
                <c:pt idx="1661">
                  <c:v>7.1785300848958373</c:v>
                </c:pt>
                <c:pt idx="1662">
                  <c:v>7.3062830679282262</c:v>
                </c:pt>
                <c:pt idx="1663">
                  <c:v>7.3713654072350545</c:v>
                </c:pt>
                <c:pt idx="1664">
                  <c:v>7.3331008813954464</c:v>
                </c:pt>
                <c:pt idx="1665">
                  <c:v>7.0765217326061753</c:v>
                </c:pt>
                <c:pt idx="1666">
                  <c:v>6.9056974112942928</c:v>
                </c:pt>
                <c:pt idx="1667">
                  <c:v>6.8106986918275521</c:v>
                </c:pt>
                <c:pt idx="1668">
                  <c:v>6.7073304463008911</c:v>
                </c:pt>
                <c:pt idx="1669">
                  <c:v>6.635573239979478</c:v>
                </c:pt>
                <c:pt idx="1670">
                  <c:v>6.5352943440452478</c:v>
                </c:pt>
                <c:pt idx="1671">
                  <c:v>6.4702708400939777</c:v>
                </c:pt>
                <c:pt idx="1672">
                  <c:v>6.4898761722078149</c:v>
                </c:pt>
                <c:pt idx="1673">
                  <c:v>6.6136001722103197</c:v>
                </c:pt>
                <c:pt idx="1674">
                  <c:v>6.7294773562924686</c:v>
                </c:pt>
                <c:pt idx="1675">
                  <c:v>6.8323943829870419</c:v>
                </c:pt>
                <c:pt idx="1676">
                  <c:v>6.9156450795538076</c:v>
                </c:pt>
                <c:pt idx="1677">
                  <c:v>6.9554765603792523</c:v>
                </c:pt>
                <c:pt idx="1678">
                  <c:v>6.9588374902921775</c:v>
                </c:pt>
                <c:pt idx="1679">
                  <c:v>6.9699696929757717</c:v>
                </c:pt>
                <c:pt idx="1680">
                  <c:v>7.0046889877783176</c:v>
                </c:pt>
                <c:pt idx="1681">
                  <c:v>6.9584526404306981</c:v>
                </c:pt>
                <c:pt idx="1682">
                  <c:v>6.9997124712666405</c:v>
                </c:pt>
                <c:pt idx="1683">
                  <c:v>7.1249424109865291</c:v>
                </c:pt>
                <c:pt idx="1684">
                  <c:v>7.222996165676153</c:v>
                </c:pt>
                <c:pt idx="1685">
                  <c:v>7.3200683139982194</c:v>
                </c:pt>
                <c:pt idx="1686">
                  <c:v>7.4460411124887385</c:v>
                </c:pt>
                <c:pt idx="1687">
                  <c:v>7.470214902217795</c:v>
                </c:pt>
                <c:pt idx="1688">
                  <c:v>7.4491306683788689</c:v>
                </c:pt>
                <c:pt idx="1689">
                  <c:v>7.3655223155464116</c:v>
                </c:pt>
                <c:pt idx="1690">
                  <c:v>7.3166240369846038</c:v>
                </c:pt>
                <c:pt idx="1691">
                  <c:v>7.2651763502225091</c:v>
                </c:pt>
                <c:pt idx="1692">
                  <c:v>7.2389487340758034</c:v>
                </c:pt>
                <c:pt idx="1693">
                  <c:v>7.2603921717216995</c:v>
                </c:pt>
                <c:pt idx="1694">
                  <c:v>7.3208319915831739</c:v>
                </c:pt>
                <c:pt idx="1695">
                  <c:v>7.3418374128440558</c:v>
                </c:pt>
                <c:pt idx="1696">
                  <c:v>7.3607409268573063</c:v>
                </c:pt>
                <c:pt idx="1697">
                  <c:v>7.4589160424810581</c:v>
                </c:pt>
                <c:pt idx="1698">
                  <c:v>7.5738516992281388</c:v>
                </c:pt>
                <c:pt idx="1699">
                  <c:v>7.6660523442113808</c:v>
                </c:pt>
                <c:pt idx="1700">
                  <c:v>7.7157177793517828</c:v>
                </c:pt>
                <c:pt idx="1701">
                  <c:v>7.6554266114924872</c:v>
                </c:pt>
                <c:pt idx="1702">
                  <c:v>7.540117664850543</c:v>
                </c:pt>
                <c:pt idx="1703">
                  <c:v>7.5394859265276244</c:v>
                </c:pt>
                <c:pt idx="1704">
                  <c:v>7.5414856117827913</c:v>
                </c:pt>
                <c:pt idx="1705">
                  <c:v>7.4994009224968474</c:v>
                </c:pt>
                <c:pt idx="1706">
                  <c:v>7.5759015048345839</c:v>
                </c:pt>
                <c:pt idx="1707">
                  <c:v>7.7301150938400367</c:v>
                </c:pt>
                <c:pt idx="1708">
                  <c:v>7.9748976393130802</c:v>
                </c:pt>
                <c:pt idx="1709">
                  <c:v>8.188744397163525</c:v>
                </c:pt>
                <c:pt idx="1710">
                  <c:v>8.2606958020103072</c:v>
                </c:pt>
                <c:pt idx="1711">
                  <c:v>8.2818446079243468</c:v>
                </c:pt>
                <c:pt idx="1712">
                  <c:v>8.3721786062477772</c:v>
                </c:pt>
                <c:pt idx="1713">
                  <c:v>8.4433802939428571</c:v>
                </c:pt>
                <c:pt idx="1714">
                  <c:v>8.3906556238889465</c:v>
                </c:pt>
                <c:pt idx="1715">
                  <c:v>8.4753206741356539</c:v>
                </c:pt>
                <c:pt idx="1716">
                  <c:v>8.5432739890317624</c:v>
                </c:pt>
                <c:pt idx="1717">
                  <c:v>8.5262948885968033</c:v>
                </c:pt>
                <c:pt idx="1718">
                  <c:v>8.4373813518809246</c:v>
                </c:pt>
                <c:pt idx="1719">
                  <c:v>8.4339723330786285</c:v>
                </c:pt>
                <c:pt idx="1720">
                  <c:v>8.4162382199359804</c:v>
                </c:pt>
                <c:pt idx="1721">
                  <c:v>8.4182603974414469</c:v>
                </c:pt>
                <c:pt idx="1722">
                  <c:v>8.4531152764155397</c:v>
                </c:pt>
                <c:pt idx="1723">
                  <c:v>8.4847085425622666</c:v>
                </c:pt>
                <c:pt idx="1724">
                  <c:v>8.4566475479012091</c:v>
                </c:pt>
                <c:pt idx="1725">
                  <c:v>8.3451269525210758</c:v>
                </c:pt>
                <c:pt idx="1726">
                  <c:v>8.2505794265434922</c:v>
                </c:pt>
                <c:pt idx="1727">
                  <c:v>8.2200906538564684</c:v>
                </c:pt>
                <c:pt idx="1728">
                  <c:v>8.2550809400424914</c:v>
                </c:pt>
                <c:pt idx="1729">
                  <c:v>8.2561178359325815</c:v>
                </c:pt>
                <c:pt idx="1730">
                  <c:v>8.2859866817462979</c:v>
                </c:pt>
                <c:pt idx="1731">
                  <c:v>8.3021903747619277</c:v>
                </c:pt>
                <c:pt idx="1732">
                  <c:v>8.3645991797323838</c:v>
                </c:pt>
                <c:pt idx="1733">
                  <c:v>8.3694173574356636</c:v>
                </c:pt>
                <c:pt idx="1734">
                  <c:v>8.3258277142864632</c:v>
                </c:pt>
                <c:pt idx="1735">
                  <c:v>8.3135682308848207</c:v>
                </c:pt>
                <c:pt idx="1736">
                  <c:v>8.3938430711039498</c:v>
                </c:pt>
                <c:pt idx="1737">
                  <c:v>8.3989255812977817</c:v>
                </c:pt>
                <c:pt idx="1738">
                  <c:v>8.5897384987899308</c:v>
                </c:pt>
                <c:pt idx="1739">
                  <c:v>8.6225170615987228</c:v>
                </c:pt>
                <c:pt idx="1740">
                  <c:v>8.6530310909352242</c:v>
                </c:pt>
                <c:pt idx="1741">
                  <c:v>8.6636742831332096</c:v>
                </c:pt>
                <c:pt idx="1742">
                  <c:v>8.6518986571826986</c:v>
                </c:pt>
                <c:pt idx="1743">
                  <c:v>8.5955330506574885</c:v>
                </c:pt>
                <c:pt idx="1744">
                  <c:v>8.5169499971049731</c:v>
                </c:pt>
                <c:pt idx="1745">
                  <c:v>8.4662981638966599</c:v>
                </c:pt>
                <c:pt idx="1746">
                  <c:v>8.5600717720430541</c:v>
                </c:pt>
                <c:pt idx="1747">
                  <c:v>8.7212970553182174</c:v>
                </c:pt>
                <c:pt idx="1748">
                  <c:v>8.9430032972309537</c:v>
                </c:pt>
                <c:pt idx="1749">
                  <c:v>9.1841785760860155</c:v>
                </c:pt>
                <c:pt idx="1750">
                  <c:v>9.3575741742343759</c:v>
                </c:pt>
                <c:pt idx="1751">
                  <c:v>9.5526252397521638</c:v>
                </c:pt>
                <c:pt idx="1752">
                  <c:v>9.6348786212861324</c:v>
                </c:pt>
                <c:pt idx="1753">
                  <c:v>9.5660612623382093</c:v>
                </c:pt>
                <c:pt idx="1754">
                  <c:v>9.4812940223158275</c:v>
                </c:pt>
                <c:pt idx="1755">
                  <c:v>9.4169585167718015</c:v>
                </c:pt>
                <c:pt idx="1756">
                  <c:v>9.4536301132857155</c:v>
                </c:pt>
                <c:pt idx="1757">
                  <c:v>9.4646080891964708</c:v>
                </c:pt>
                <c:pt idx="1758">
                  <c:v>9.3838218869319636</c:v>
                </c:pt>
                <c:pt idx="1759">
                  <c:v>9.32229089790542</c:v>
                </c:pt>
                <c:pt idx="1760">
                  <c:v>9.4134100434175707</c:v>
                </c:pt>
                <c:pt idx="1761">
                  <c:v>9.6323303650595111</c:v>
                </c:pt>
                <c:pt idx="1762">
                  <c:v>9.6829031545229309</c:v>
                </c:pt>
                <c:pt idx="1763">
                  <c:v>9.7342559085728766</c:v>
                </c:pt>
                <c:pt idx="1764">
                  <c:v>9.7525800113258683</c:v>
                </c:pt>
                <c:pt idx="1765">
                  <c:v>9.6657564729879706</c:v>
                </c:pt>
                <c:pt idx="1766">
                  <c:v>9.5819883913128923</c:v>
                </c:pt>
                <c:pt idx="1767">
                  <c:v>9.5920609411929885</c:v>
                </c:pt>
                <c:pt idx="1768">
                  <c:v>9.6145133319348108</c:v>
                </c:pt>
                <c:pt idx="1769">
                  <c:v>9.6428809927545167</c:v>
                </c:pt>
                <c:pt idx="1770">
                  <c:v>9.6300417336781905</c:v>
                </c:pt>
                <c:pt idx="1771">
                  <c:v>9.6538269770957061</c:v>
                </c:pt>
                <c:pt idx="1772">
                  <c:v>9.8751062426587435</c:v>
                </c:pt>
                <c:pt idx="1773">
                  <c:v>10.198542891074419</c:v>
                </c:pt>
                <c:pt idx="1774">
                  <c:v>10.47923681313218</c:v>
                </c:pt>
                <c:pt idx="1775">
                  <c:v>10.553149070364459</c:v>
                </c:pt>
                <c:pt idx="1776">
                  <c:v>10.433733119375402</c:v>
                </c:pt>
                <c:pt idx="1777">
                  <c:v>10.362497052954378</c:v>
                </c:pt>
                <c:pt idx="1778">
                  <c:v>10.397976986835939</c:v>
                </c:pt>
                <c:pt idx="1779">
                  <c:v>10.494056779896813</c:v>
                </c:pt>
                <c:pt idx="1780">
                  <c:v>10.559153231577117</c:v>
                </c:pt>
                <c:pt idx="1781">
                  <c:v>10.447253930922509</c:v>
                </c:pt>
                <c:pt idx="1782">
                  <c:v>10.338678649304802</c:v>
                </c:pt>
                <c:pt idx="1783">
                  <c:v>10.297755500312602</c:v>
                </c:pt>
                <c:pt idx="1784">
                  <c:v>10.27902096943628</c:v>
                </c:pt>
                <c:pt idx="1785">
                  <c:v>10.367897183804965</c:v>
                </c:pt>
                <c:pt idx="1786">
                  <c:v>10.416214321098478</c:v>
                </c:pt>
                <c:pt idx="1787">
                  <c:v>10.255866932314023</c:v>
                </c:pt>
                <c:pt idx="1788">
                  <c:v>10.19866418768037</c:v>
                </c:pt>
                <c:pt idx="1789">
                  <c:v>10.260518204025006</c:v>
                </c:pt>
                <c:pt idx="1790">
                  <c:v>10.329879745303161</c:v>
                </c:pt>
                <c:pt idx="1791">
                  <c:v>10.251301842326521</c:v>
                </c:pt>
                <c:pt idx="1792">
                  <c:v>10.168966689211793</c:v>
                </c:pt>
                <c:pt idx="1793">
                  <c:v>10.042591615288943</c:v>
                </c:pt>
                <c:pt idx="1794">
                  <c:v>10.008377580138283</c:v>
                </c:pt>
                <c:pt idx="1795">
                  <c:v>9.9080829888811142</c:v>
                </c:pt>
                <c:pt idx="1796">
                  <c:v>9.8527230858731336</c:v>
                </c:pt>
                <c:pt idx="1797">
                  <c:v>9.9124568860525368</c:v>
                </c:pt>
                <c:pt idx="1798">
                  <c:v>9.8835775028074941</c:v>
                </c:pt>
                <c:pt idx="1799">
                  <c:v>9.767986797204582</c:v>
                </c:pt>
                <c:pt idx="1800">
                  <c:v>9.687148579547241</c:v>
                </c:pt>
                <c:pt idx="1801">
                  <c:v>9.5544055894116156</c:v>
                </c:pt>
                <c:pt idx="1802">
                  <c:v>9.5301324486916599</c:v>
                </c:pt>
                <c:pt idx="1803">
                  <c:v>9.5651082386235196</c:v>
                </c:pt>
                <c:pt idx="1804">
                  <c:v>9.5258725844905321</c:v>
                </c:pt>
                <c:pt idx="1805">
                  <c:v>9.5127621966962117</c:v>
                </c:pt>
                <c:pt idx="1806">
                  <c:v>9.5402617720367004</c:v>
                </c:pt>
                <c:pt idx="1807">
                  <c:v>9.6328547229949901</c:v>
                </c:pt>
                <c:pt idx="1808">
                  <c:v>9.6381125991272949</c:v>
                </c:pt>
                <c:pt idx="1809">
                  <c:v>9.5712245383440493</c:v>
                </c:pt>
                <c:pt idx="1810">
                  <c:v>9.4661517938137312</c:v>
                </c:pt>
                <c:pt idx="1811">
                  <c:v>9.3967137524584352</c:v>
                </c:pt>
                <c:pt idx="1812">
                  <c:v>9.3602539675193217</c:v>
                </c:pt>
                <c:pt idx="1813">
                  <c:v>9.4208857791763627</c:v>
                </c:pt>
                <c:pt idx="1814">
                  <c:v>9.3786746362514801</c:v>
                </c:pt>
                <c:pt idx="1815">
                  <c:v>9.3943422759671726</c:v>
                </c:pt>
                <c:pt idx="1816">
                  <c:v>9.4232514091297492</c:v>
                </c:pt>
                <c:pt idx="1817">
                  <c:v>9.3647619925364118</c:v>
                </c:pt>
                <c:pt idx="1818">
                  <c:v>9.350103246771063</c:v>
                </c:pt>
                <c:pt idx="1819">
                  <c:v>9.3246096211133445</c:v>
                </c:pt>
                <c:pt idx="1820">
                  <c:v>9.2106830206833799</c:v>
                </c:pt>
                <c:pt idx="1821">
                  <c:v>9.1441258869915476</c:v>
                </c:pt>
                <c:pt idx="1822">
                  <c:v>9.2142615623497246</c:v>
                </c:pt>
                <c:pt idx="1823">
                  <c:v>9.3372084060940015</c:v>
                </c:pt>
                <c:pt idx="1824">
                  <c:v>9.5339400662580385</c:v>
                </c:pt>
                <c:pt idx="1825">
                  <c:v>9.7416068128689659</c:v>
                </c:pt>
                <c:pt idx="1826">
                  <c:v>9.9481151455607133</c:v>
                </c:pt>
                <c:pt idx="1827">
                  <c:v>10.12939972003868</c:v>
                </c:pt>
                <c:pt idx="1828">
                  <c:v>10.320038705206864</c:v>
                </c:pt>
                <c:pt idx="1829">
                  <c:v>10.336545962933268</c:v>
                </c:pt>
                <c:pt idx="1830">
                  <c:v>10.296272118724058</c:v>
                </c:pt>
                <c:pt idx="1831">
                  <c:v>10.297441473943863</c:v>
                </c:pt>
                <c:pt idx="1832">
                  <c:v>10.299872402878314</c:v>
                </c:pt>
                <c:pt idx="1833">
                  <c:v>10.29703468341082</c:v>
                </c:pt>
                <c:pt idx="1834">
                  <c:v>10.339166365715108</c:v>
                </c:pt>
                <c:pt idx="1835">
                  <c:v>10.489967461394203</c:v>
                </c:pt>
                <c:pt idx="1836">
                  <c:v>10.592662094939918</c:v>
                </c:pt>
                <c:pt idx="1837">
                  <c:v>10.606085768341599</c:v>
                </c:pt>
                <c:pt idx="1838">
                  <c:v>10.707827237351299</c:v>
                </c:pt>
                <c:pt idx="1839">
                  <c:v>10.834370321789304</c:v>
                </c:pt>
                <c:pt idx="1840">
                  <c:v>10.887220900485218</c:v>
                </c:pt>
                <c:pt idx="1841">
                  <c:v>10.936442261562565</c:v>
                </c:pt>
                <c:pt idx="1842">
                  <c:v>11.056644820983642</c:v>
                </c:pt>
                <c:pt idx="1843">
                  <c:v>11.192468436241992</c:v>
                </c:pt>
                <c:pt idx="1844">
                  <c:v>11.343996579113025</c:v>
                </c:pt>
                <c:pt idx="1845">
                  <c:v>11.449718509633101</c:v>
                </c:pt>
                <c:pt idx="1846">
                  <c:v>11.462005349036303</c:v>
                </c:pt>
                <c:pt idx="1847">
                  <c:v>11.526882861433013</c:v>
                </c:pt>
                <c:pt idx="1848">
                  <c:v>11.639443301999203</c:v>
                </c:pt>
                <c:pt idx="1849">
                  <c:v>11.728255102243287</c:v>
                </c:pt>
                <c:pt idx="1850">
                  <c:v>11.854387037108477</c:v>
                </c:pt>
                <c:pt idx="1851">
                  <c:v>11.870384110156152</c:v>
                </c:pt>
                <c:pt idx="1852">
                  <c:v>11.944961024840826</c:v>
                </c:pt>
                <c:pt idx="1853">
                  <c:v>11.990055110988594</c:v>
                </c:pt>
                <c:pt idx="1854">
                  <c:v>12.03496645942675</c:v>
                </c:pt>
                <c:pt idx="1855">
                  <c:v>12.054279041882825</c:v>
                </c:pt>
                <c:pt idx="1856">
                  <c:v>12.173255244882714</c:v>
                </c:pt>
                <c:pt idx="1857">
                  <c:v>12.356966572621957</c:v>
                </c:pt>
                <c:pt idx="1858">
                  <c:v>12.481877592803981</c:v>
                </c:pt>
                <c:pt idx="1859">
                  <c:v>12.612587760246768</c:v>
                </c:pt>
                <c:pt idx="1860">
                  <c:v>12.71661580600146</c:v>
                </c:pt>
                <c:pt idx="1861">
                  <c:v>12.75700130258989</c:v>
                </c:pt>
                <c:pt idx="1862">
                  <c:v>12.81897417883901</c:v>
                </c:pt>
                <c:pt idx="1863">
                  <c:v>12.860992116944288</c:v>
                </c:pt>
                <c:pt idx="1864">
                  <c:v>12.943875653196358</c:v>
                </c:pt>
                <c:pt idx="1865">
                  <c:v>12.965444923671271</c:v>
                </c:pt>
                <c:pt idx="1866">
                  <c:v>13.037120751121703</c:v>
                </c:pt>
                <c:pt idx="1867">
                  <c:v>13.132140843104803</c:v>
                </c:pt>
                <c:pt idx="1868">
                  <c:v>13.196069599450761</c:v>
                </c:pt>
                <c:pt idx="1869">
                  <c:v>13.223080782072364</c:v>
                </c:pt>
                <c:pt idx="1870">
                  <c:v>13.199105740741954</c:v>
                </c:pt>
                <c:pt idx="1871">
                  <c:v>13.253856530862912</c:v>
                </c:pt>
                <c:pt idx="1872">
                  <c:v>13.390182695897431</c:v>
                </c:pt>
                <c:pt idx="1873">
                  <c:v>13.48260489692939</c:v>
                </c:pt>
                <c:pt idx="1874">
                  <c:v>13.522652260933302</c:v>
                </c:pt>
                <c:pt idx="1875">
                  <c:v>13.595231149968443</c:v>
                </c:pt>
                <c:pt idx="1876">
                  <c:v>13.592861772461276</c:v>
                </c:pt>
                <c:pt idx="1877">
                  <c:v>13.463743549524576</c:v>
                </c:pt>
                <c:pt idx="1878">
                  <c:v>13.547568561961368</c:v>
                </c:pt>
                <c:pt idx="1879">
                  <c:v>13.627474258379493</c:v>
                </c:pt>
                <c:pt idx="1880">
                  <c:v>13.636644276243324</c:v>
                </c:pt>
                <c:pt idx="1881">
                  <c:v>13.62945261315236</c:v>
                </c:pt>
                <c:pt idx="1882">
                  <c:v>13.588910152166523</c:v>
                </c:pt>
                <c:pt idx="1883">
                  <c:v>13.571461055718203</c:v>
                </c:pt>
                <c:pt idx="1884">
                  <c:v>13.586055957939722</c:v>
                </c:pt>
                <c:pt idx="1885">
                  <c:v>13.573145484878529</c:v>
                </c:pt>
                <c:pt idx="1886">
                  <c:v>13.524227234837072</c:v>
                </c:pt>
                <c:pt idx="1887">
                  <c:v>13.568355543991661</c:v>
                </c:pt>
                <c:pt idx="1888">
                  <c:v>13.52314753574387</c:v>
                </c:pt>
                <c:pt idx="1889">
                  <c:v>13.347142055776654</c:v>
                </c:pt>
                <c:pt idx="1890">
                  <c:v>13.290119237156025</c:v>
                </c:pt>
                <c:pt idx="1891">
                  <c:v>13.247383744867806</c:v>
                </c:pt>
                <c:pt idx="1892">
                  <c:v>13.218224054464031</c:v>
                </c:pt>
                <c:pt idx="1893">
                  <c:v>13.206691903456038</c:v>
                </c:pt>
                <c:pt idx="1894">
                  <c:v>13.363090710529601</c:v>
                </c:pt>
                <c:pt idx="1895">
                  <c:v>13.632315788420859</c:v>
                </c:pt>
                <c:pt idx="1896">
                  <c:v>13.883375670320266</c:v>
                </c:pt>
                <c:pt idx="1897">
                  <c:v>13.958132114755037</c:v>
                </c:pt>
                <c:pt idx="1898">
                  <c:v>13.993103525739127</c:v>
                </c:pt>
                <c:pt idx="1899">
                  <c:v>14.038531349458919</c:v>
                </c:pt>
                <c:pt idx="1900">
                  <c:v>14.00312436268559</c:v>
                </c:pt>
                <c:pt idx="1901">
                  <c:v>13.823515833582443</c:v>
                </c:pt>
                <c:pt idx="1902">
                  <c:v>13.719663083329337</c:v>
                </c:pt>
                <c:pt idx="1903">
                  <c:v>13.683440451058498</c:v>
                </c:pt>
                <c:pt idx="1904">
                  <c:v>13.646653643929623</c:v>
                </c:pt>
                <c:pt idx="1905">
                  <c:v>13.633213881208906</c:v>
                </c:pt>
                <c:pt idx="1906">
                  <c:v>13.66710456934552</c:v>
                </c:pt>
                <c:pt idx="1907">
                  <c:v>13.714598194337146</c:v>
                </c:pt>
                <c:pt idx="1908">
                  <c:v>13.784705378137771</c:v>
                </c:pt>
                <c:pt idx="1909">
                  <c:v>13.896846425532502</c:v>
                </c:pt>
                <c:pt idx="1910">
                  <c:v>13.915424388876183</c:v>
                </c:pt>
                <c:pt idx="1911">
                  <c:v>13.877620866174901</c:v>
                </c:pt>
                <c:pt idx="1912">
                  <c:v>13.72188805208941</c:v>
                </c:pt>
                <c:pt idx="1913">
                  <c:v>13.679267293084704</c:v>
                </c:pt>
                <c:pt idx="1914">
                  <c:v>13.612782202797694</c:v>
                </c:pt>
                <c:pt idx="1915">
                  <c:v>13.484545876635471</c:v>
                </c:pt>
                <c:pt idx="1916">
                  <c:v>13.237442223355581</c:v>
                </c:pt>
                <c:pt idx="1917">
                  <c:v>12.838944443712611</c:v>
                </c:pt>
                <c:pt idx="1918">
                  <c:v>12.37116895640896</c:v>
                </c:pt>
                <c:pt idx="1919">
                  <c:v>11.979827883675377</c:v>
                </c:pt>
                <c:pt idx="1920">
                  <c:v>11.655849049504523</c:v>
                </c:pt>
                <c:pt idx="1921">
                  <c:v>11.435664211741212</c:v>
                </c:pt>
                <c:pt idx="1922">
                  <c:v>11.175752542308905</c:v>
                </c:pt>
                <c:pt idx="1923">
                  <c:v>10.879096202218623</c:v>
                </c:pt>
                <c:pt idx="1924">
                  <c:v>10.587639091534221</c:v>
                </c:pt>
                <c:pt idx="1925">
                  <c:v>10.347761309947829</c:v>
                </c:pt>
                <c:pt idx="1926">
                  <c:v>10.128270465923537</c:v>
                </c:pt>
                <c:pt idx="1927">
                  <c:v>10.058246339048237</c:v>
                </c:pt>
                <c:pt idx="1928">
                  <c:v>10.129829338927241</c:v>
                </c:pt>
                <c:pt idx="1929">
                  <c:v>10.192323674851284</c:v>
                </c:pt>
                <c:pt idx="1930">
                  <c:v>10.186482176425313</c:v>
                </c:pt>
                <c:pt idx="1931">
                  <c:v>10.196630538856454</c:v>
                </c:pt>
                <c:pt idx="1932">
                  <c:v>10.253137216377322</c:v>
                </c:pt>
                <c:pt idx="1933">
                  <c:v>10.329398963340036</c:v>
                </c:pt>
                <c:pt idx="1934">
                  <c:v>10.359595453192126</c:v>
                </c:pt>
                <c:pt idx="1935">
                  <c:v>10.46416856555963</c:v>
                </c:pt>
                <c:pt idx="1936">
                  <c:v>10.639982951654178</c:v>
                </c:pt>
                <c:pt idx="1937">
                  <c:v>10.662434232967485</c:v>
                </c:pt>
                <c:pt idx="1938">
                  <c:v>10.68433753984986</c:v>
                </c:pt>
                <c:pt idx="1939">
                  <c:v>10.730897777215226</c:v>
                </c:pt>
                <c:pt idx="1940">
                  <c:v>10.695934489656588</c:v>
                </c:pt>
                <c:pt idx="1941">
                  <c:v>10.695020085229508</c:v>
                </c:pt>
                <c:pt idx="1942">
                  <c:v>10.810798126065439</c:v>
                </c:pt>
                <c:pt idx="1943">
                  <c:v>10.90490252403783</c:v>
                </c:pt>
                <c:pt idx="1944">
                  <c:v>10.932106289273021</c:v>
                </c:pt>
                <c:pt idx="1945">
                  <c:v>10.876574805771094</c:v>
                </c:pt>
                <c:pt idx="1946">
                  <c:v>10.853969062806833</c:v>
                </c:pt>
                <c:pt idx="1947">
                  <c:v>10.843756737328263</c:v>
                </c:pt>
                <c:pt idx="1948">
                  <c:v>10.745846187470852</c:v>
                </c:pt>
                <c:pt idx="1949">
                  <c:v>10.687522434280112</c:v>
                </c:pt>
                <c:pt idx="1950">
                  <c:v>10.623502369750884</c:v>
                </c:pt>
                <c:pt idx="1951">
                  <c:v>10.49731727355276</c:v>
                </c:pt>
                <c:pt idx="1952">
                  <c:v>10.310462287554573</c:v>
                </c:pt>
                <c:pt idx="1953">
                  <c:v>9.9853096987995489</c:v>
                </c:pt>
                <c:pt idx="1954">
                  <c:v>9.5493441191278876</c:v>
                </c:pt>
                <c:pt idx="1955">
                  <c:v>9.1695262132578303</c:v>
                </c:pt>
                <c:pt idx="1956">
                  <c:v>8.8259282886394708</c:v>
                </c:pt>
                <c:pt idx="1957">
                  <c:v>8.6476304908881811</c:v>
                </c:pt>
                <c:pt idx="1958">
                  <c:v>8.4811835596654497</c:v>
                </c:pt>
                <c:pt idx="1959">
                  <c:v>8.3489962767361767</c:v>
                </c:pt>
                <c:pt idx="1960">
                  <c:v>8.2676310530785759</c:v>
                </c:pt>
                <c:pt idx="1961">
                  <c:v>8.2943132234941253</c:v>
                </c:pt>
                <c:pt idx="1962">
                  <c:v>8.3451163716406906</c:v>
                </c:pt>
                <c:pt idx="1963">
                  <c:v>8.4044367910150957</c:v>
                </c:pt>
                <c:pt idx="1964">
                  <c:v>8.3870306577954814</c:v>
                </c:pt>
                <c:pt idx="1965">
                  <c:v>8.3940911645983505</c:v>
                </c:pt>
                <c:pt idx="1966">
                  <c:v>8.3131652313418058</c:v>
                </c:pt>
                <c:pt idx="1967">
                  <c:v>8.1561933258284949</c:v>
                </c:pt>
                <c:pt idx="1968">
                  <c:v>7.8966688030942951</c:v>
                </c:pt>
                <c:pt idx="1969">
                  <c:v>7.6725444509482514</c:v>
                </c:pt>
                <c:pt idx="1970">
                  <c:v>7.6620586105385522</c:v>
                </c:pt>
                <c:pt idx="1971">
                  <c:v>7.6086201281134498</c:v>
                </c:pt>
                <c:pt idx="1972">
                  <c:v>7.627058939686993</c:v>
                </c:pt>
                <c:pt idx="1973">
                  <c:v>7.6083842761106331</c:v>
                </c:pt>
                <c:pt idx="1974">
                  <c:v>7.7088642159323806</c:v>
                </c:pt>
                <c:pt idx="1975">
                  <c:v>7.8387138704497286</c:v>
                </c:pt>
                <c:pt idx="1976">
                  <c:v>7.9261267864054616</c:v>
                </c:pt>
                <c:pt idx="1977">
                  <c:v>7.9680288592189816</c:v>
                </c:pt>
                <c:pt idx="1978">
                  <c:v>8.005641420229539</c:v>
                </c:pt>
                <c:pt idx="1979">
                  <c:v>8.1182288310863484</c:v>
                </c:pt>
                <c:pt idx="1980">
                  <c:v>8.1826231318976017</c:v>
                </c:pt>
                <c:pt idx="1981">
                  <c:v>8.2077321391156968</c:v>
                </c:pt>
                <c:pt idx="1982">
                  <c:v>8.3499647655447209</c:v>
                </c:pt>
                <c:pt idx="1983">
                  <c:v>8.4540107969200324</c:v>
                </c:pt>
                <c:pt idx="1984">
                  <c:v>8.5827830114729249</c:v>
                </c:pt>
                <c:pt idx="1985">
                  <c:v>8.6524332841438056</c:v>
                </c:pt>
                <c:pt idx="1986">
                  <c:v>8.5773942517116613</c:v>
                </c:pt>
                <c:pt idx="1987">
                  <c:v>8.4904466330900128</c:v>
                </c:pt>
                <c:pt idx="1988">
                  <c:v>8.4800801760416498</c:v>
                </c:pt>
                <c:pt idx="1989">
                  <c:v>8.4295485132137777</c:v>
                </c:pt>
                <c:pt idx="1990">
                  <c:v>8.4431964700447377</c:v>
                </c:pt>
                <c:pt idx="1991">
                  <c:v>8.3704013818682412</c:v>
                </c:pt>
                <c:pt idx="1992">
                  <c:v>8.3011021915960299</c:v>
                </c:pt>
                <c:pt idx="1993">
                  <c:v>8.1984364416355771</c:v>
                </c:pt>
                <c:pt idx="1994">
                  <c:v>8.1509691508119282</c:v>
                </c:pt>
                <c:pt idx="1995">
                  <c:v>8.2277258049176645</c:v>
                </c:pt>
                <c:pt idx="1996">
                  <c:v>8.1541343208174837</c:v>
                </c:pt>
                <c:pt idx="1997">
                  <c:v>8.1869933089690239</c:v>
                </c:pt>
                <c:pt idx="1998">
                  <c:v>8.3357651466892086</c:v>
                </c:pt>
                <c:pt idx="1999">
                  <c:v>8.3981781926738677</c:v>
                </c:pt>
                <c:pt idx="2000">
                  <c:v>8.3695360082211216</c:v>
                </c:pt>
                <c:pt idx="2001">
                  <c:v>8.3174479001378607</c:v>
                </c:pt>
                <c:pt idx="2002">
                  <c:v>8.2441621938713006</c:v>
                </c:pt>
                <c:pt idx="2003">
                  <c:v>8.3000815109643806</c:v>
                </c:pt>
                <c:pt idx="2004">
                  <c:v>8.3438178568139687</c:v>
                </c:pt>
                <c:pt idx="2005">
                  <c:v>8.5711882952680867</c:v>
                </c:pt>
                <c:pt idx="2006">
                  <c:v>8.7753372980381048</c:v>
                </c:pt>
                <c:pt idx="2007">
                  <c:v>8.9024697860097337</c:v>
                </c:pt>
                <c:pt idx="2008">
                  <c:v>8.9248459451507589</c:v>
                </c:pt>
                <c:pt idx="2009">
                  <c:v>8.8364977513418559</c:v>
                </c:pt>
                <c:pt idx="2010">
                  <c:v>8.8166542428273953</c:v>
                </c:pt>
                <c:pt idx="2011">
                  <c:v>8.9606149275410232</c:v>
                </c:pt>
                <c:pt idx="2012">
                  <c:v>9.1669654423886602</c:v>
                </c:pt>
                <c:pt idx="2013">
                  <c:v>9.4693212589477849</c:v>
                </c:pt>
                <c:pt idx="2014">
                  <c:v>9.6721259258936421</c:v>
                </c:pt>
                <c:pt idx="2015">
                  <c:v>9.6595135240005927</c:v>
                </c:pt>
                <c:pt idx="2016">
                  <c:v>9.6105399990776164</c:v>
                </c:pt>
                <c:pt idx="2017">
                  <c:v>9.396631833544852</c:v>
                </c:pt>
                <c:pt idx="2018">
                  <c:v>9.2793470283825066</c:v>
                </c:pt>
                <c:pt idx="2019">
                  <c:v>9.2186216113146955</c:v>
                </c:pt>
                <c:pt idx="2020">
                  <c:v>9.2011653156321422</c:v>
                </c:pt>
                <c:pt idx="2021">
                  <c:v>9.0847929549779192</c:v>
                </c:pt>
                <c:pt idx="2022">
                  <c:v>9.0745948580770932</c:v>
                </c:pt>
                <c:pt idx="2023">
                  <c:v>9.1869424239128818</c:v>
                </c:pt>
                <c:pt idx="2024">
                  <c:v>9.1834783057929421</c:v>
                </c:pt>
                <c:pt idx="2025">
                  <c:v>9.144908300563964</c:v>
                </c:pt>
                <c:pt idx="2026">
                  <c:v>9.0256313504133523</c:v>
                </c:pt>
                <c:pt idx="2027">
                  <c:v>8.8917421709040738</c:v>
                </c:pt>
                <c:pt idx="2028">
                  <c:v>8.7108127276939804</c:v>
                </c:pt>
                <c:pt idx="2029">
                  <c:v>8.5331029934081197</c:v>
                </c:pt>
                <c:pt idx="2030">
                  <c:v>8.482816283978087</c:v>
                </c:pt>
                <c:pt idx="2031">
                  <c:v>8.4460215613147156</c:v>
                </c:pt>
                <c:pt idx="2032">
                  <c:v>8.3530527009210349</c:v>
                </c:pt>
                <c:pt idx="2033">
                  <c:v>8.2411127305985428</c:v>
                </c:pt>
                <c:pt idx="2034">
                  <c:v>8.217281710763368</c:v>
                </c:pt>
                <c:pt idx="2035">
                  <c:v>8.2661158492592239</c:v>
                </c:pt>
                <c:pt idx="2036">
                  <c:v>8.2592999027916427</c:v>
                </c:pt>
                <c:pt idx="2037">
                  <c:v>8.3039485953635861</c:v>
                </c:pt>
                <c:pt idx="2038">
                  <c:v>8.3689781934232261</c:v>
                </c:pt>
                <c:pt idx="2039">
                  <c:v>8.413457889949159</c:v>
                </c:pt>
                <c:pt idx="2040">
                  <c:v>8.4244727698989781</c:v>
                </c:pt>
                <c:pt idx="2041">
                  <c:v>8.2969095466741383</c:v>
                </c:pt>
                <c:pt idx="2042">
                  <c:v>8.0897305664907204</c:v>
                </c:pt>
                <c:pt idx="2043">
                  <c:v>7.90936411178307</c:v>
                </c:pt>
                <c:pt idx="2044">
                  <c:v>7.731098065028343</c:v>
                </c:pt>
                <c:pt idx="2045">
                  <c:v>7.5835352968101457</c:v>
                </c:pt>
                <c:pt idx="2046">
                  <c:v>7.4852891750253612</c:v>
                </c:pt>
                <c:pt idx="2047">
                  <c:v>7.432905403180845</c:v>
                </c:pt>
                <c:pt idx="2048">
                  <c:v>7.4997076919274948</c:v>
                </c:pt>
                <c:pt idx="2049">
                  <c:v>7.6058505917895758</c:v>
                </c:pt>
                <c:pt idx="2050">
                  <c:v>7.6590389953834741</c:v>
                </c:pt>
                <c:pt idx="2051">
                  <c:v>7.7932780359450931</c:v>
                </c:pt>
                <c:pt idx="2052">
                  <c:v>8.0118816517490714</c:v>
                </c:pt>
                <c:pt idx="2053">
                  <c:v>8.2698496840259601</c:v>
                </c:pt>
                <c:pt idx="2054">
                  <c:v>8.5885773782962769</c:v>
                </c:pt>
                <c:pt idx="2055">
                  <c:v>8.7418204795327838</c:v>
                </c:pt>
                <c:pt idx="2056">
                  <c:v>8.6638974401694675</c:v>
                </c:pt>
                <c:pt idx="2057">
                  <c:v>8.5699000216910015</c:v>
                </c:pt>
                <c:pt idx="2058">
                  <c:v>8.4778950814109084</c:v>
                </c:pt>
                <c:pt idx="2059">
                  <c:v>8.2844215230271612</c:v>
                </c:pt>
                <c:pt idx="2060">
                  <c:v>8.0660020009987363</c:v>
                </c:pt>
                <c:pt idx="2061">
                  <c:v>7.7739316401795389</c:v>
                </c:pt>
                <c:pt idx="2062">
                  <c:v>7.4488777075399177</c:v>
                </c:pt>
                <c:pt idx="2063">
                  <c:v>7.2609049717400564</c:v>
                </c:pt>
                <c:pt idx="2064">
                  <c:v>7.1916535042608576</c:v>
                </c:pt>
                <c:pt idx="2065">
                  <c:v>7.218876975502214</c:v>
                </c:pt>
                <c:pt idx="2066">
                  <c:v>7.1962335159450177</c:v>
                </c:pt>
                <c:pt idx="2067">
                  <c:v>7.158112633852924</c:v>
                </c:pt>
                <c:pt idx="2068">
                  <c:v>7.150841459997503</c:v>
                </c:pt>
                <c:pt idx="2069">
                  <c:v>6.9668089559926649</c:v>
                </c:pt>
                <c:pt idx="2070">
                  <c:v>6.8093885657365485</c:v>
                </c:pt>
                <c:pt idx="2071">
                  <c:v>6.774058875266296</c:v>
                </c:pt>
                <c:pt idx="2072">
                  <c:v>6.7255015804758882</c:v>
                </c:pt>
                <c:pt idx="2073">
                  <c:v>6.7382942970783164</c:v>
                </c:pt>
                <c:pt idx="2074">
                  <c:v>6.7981690643461521</c:v>
                </c:pt>
                <c:pt idx="2075">
                  <c:v>6.8593837430832956</c:v>
                </c:pt>
                <c:pt idx="2076">
                  <c:v>6.8611886484258919</c:v>
                </c:pt>
                <c:pt idx="2077">
                  <c:v>6.8389410241506843</c:v>
                </c:pt>
                <c:pt idx="2078">
                  <c:v>6.8193575852654398</c:v>
                </c:pt>
                <c:pt idx="2079">
                  <c:v>6.7257163744358879</c:v>
                </c:pt>
                <c:pt idx="2080">
                  <c:v>6.6125693232570946</c:v>
                </c:pt>
                <c:pt idx="2081">
                  <c:v>6.3669018272795554</c:v>
                </c:pt>
                <c:pt idx="2082">
                  <c:v>6.1889120529388704</c:v>
                </c:pt>
                <c:pt idx="2083">
                  <c:v>6.0525339068376027</c:v>
                </c:pt>
                <c:pt idx="2084">
                  <c:v>5.9968952334792629</c:v>
                </c:pt>
                <c:pt idx="2085">
                  <c:v>6.0703890318588174</c:v>
                </c:pt>
                <c:pt idx="2086">
                  <c:v>6.256984176286096</c:v>
                </c:pt>
                <c:pt idx="2087">
                  <c:v>6.3890320621083267</c:v>
                </c:pt>
                <c:pt idx="2088">
                  <c:v>6.5777700777447974</c:v>
                </c:pt>
                <c:pt idx="2089">
                  <c:v>6.9168845548207836</c:v>
                </c:pt>
                <c:pt idx="2090">
                  <c:v>7.218441503959264</c:v>
                </c:pt>
                <c:pt idx="2091">
                  <c:v>7.399264254146698</c:v>
                </c:pt>
                <c:pt idx="2092">
                  <c:v>7.5195674794942384</c:v>
                </c:pt>
                <c:pt idx="2093">
                  <c:v>7.6273011548271414</c:v>
                </c:pt>
                <c:pt idx="2094">
                  <c:v>7.6841261986478422</c:v>
                </c:pt>
                <c:pt idx="2095">
                  <c:v>7.6465372239512286</c:v>
                </c:pt>
                <c:pt idx="2096">
                  <c:v>7.5659652702824873</c:v>
                </c:pt>
                <c:pt idx="2097">
                  <c:v>7.4593333408990175</c:v>
                </c:pt>
                <c:pt idx="2098">
                  <c:v>7.328190405909794</c:v>
                </c:pt>
                <c:pt idx="2099">
                  <c:v>7.2067598943173632</c:v>
                </c:pt>
                <c:pt idx="2100">
                  <c:v>7.0707683529393366</c:v>
                </c:pt>
                <c:pt idx="2101">
                  <c:v>6.9483214108772398</c:v>
                </c:pt>
                <c:pt idx="2102">
                  <c:v>6.9472364351626013</c:v>
                </c:pt>
                <c:pt idx="2103">
                  <c:v>6.9407595802438022</c:v>
                </c:pt>
                <c:pt idx="2104">
                  <c:v>7.0020434201755215</c:v>
                </c:pt>
                <c:pt idx="2105">
                  <c:v>6.903163653547165</c:v>
                </c:pt>
                <c:pt idx="2106">
                  <c:v>6.7932613202770664</c:v>
                </c:pt>
                <c:pt idx="2107">
                  <c:v>6.6598862683217295</c:v>
                </c:pt>
                <c:pt idx="2108">
                  <c:v>6.5674640849315793</c:v>
                </c:pt>
                <c:pt idx="2109">
                  <c:v>6.4647114034625623</c:v>
                </c:pt>
                <c:pt idx="2110">
                  <c:v>6.3134314079591993</c:v>
                </c:pt>
                <c:pt idx="2111">
                  <c:v>6.0325449143181089</c:v>
                </c:pt>
                <c:pt idx="2112">
                  <c:v>5.9161504956989557</c:v>
                </c:pt>
                <c:pt idx="2113">
                  <c:v>5.8627458999918032</c:v>
                </c:pt>
                <c:pt idx="2114">
                  <c:v>5.7933451605341917</c:v>
                </c:pt>
                <c:pt idx="2115">
                  <c:v>5.8449706090099962</c:v>
                </c:pt>
                <c:pt idx="2116">
                  <c:v>5.904191705096161</c:v>
                </c:pt>
                <c:pt idx="2117">
                  <c:v>5.9812043419592946</c:v>
                </c:pt>
                <c:pt idx="2118">
                  <c:v>6.0058635555300075</c:v>
                </c:pt>
                <c:pt idx="2119">
                  <c:v>5.9472209158266587</c:v>
                </c:pt>
                <c:pt idx="2120">
                  <c:v>5.9262343490399525</c:v>
                </c:pt>
                <c:pt idx="2121">
                  <c:v>5.9214273772219057</c:v>
                </c:pt>
                <c:pt idx="2122">
                  <c:v>5.9171908746422321</c:v>
                </c:pt>
                <c:pt idx="2123">
                  <c:v>5.8984145125725345</c:v>
                </c:pt>
                <c:pt idx="2124">
                  <c:v>5.9003203374671953</c:v>
                </c:pt>
                <c:pt idx="2125">
                  <c:v>5.8979273616094217</c:v>
                </c:pt>
                <c:pt idx="2126">
                  <c:v>6.0699138732398312</c:v>
                </c:pt>
                <c:pt idx="2127">
                  <c:v>6.2627176988570952</c:v>
                </c:pt>
                <c:pt idx="2128">
                  <c:v>6.3908572560322101</c:v>
                </c:pt>
                <c:pt idx="2129">
                  <c:v>6.5585581550365815</c:v>
                </c:pt>
                <c:pt idx="2130">
                  <c:v>6.6341707725212666</c:v>
                </c:pt>
                <c:pt idx="2131">
                  <c:v>6.6935128914731097</c:v>
                </c:pt>
                <c:pt idx="2132">
                  <c:v>6.806653479943507</c:v>
                </c:pt>
                <c:pt idx="2133">
                  <c:v>6.9191470861782634</c:v>
                </c:pt>
                <c:pt idx="2134">
                  <c:v>6.9488987070766246</c:v>
                </c:pt>
                <c:pt idx="2135">
                  <c:v>6.8159861276287996</c:v>
                </c:pt>
                <c:pt idx="2136">
                  <c:v>6.6871239304260994</c:v>
                </c:pt>
                <c:pt idx="2137">
                  <c:v>6.6292742075117816</c:v>
                </c:pt>
                <c:pt idx="2138">
                  <c:v>6.6756779326154483</c:v>
                </c:pt>
                <c:pt idx="2139">
                  <c:v>6.733329853227743</c:v>
                </c:pt>
                <c:pt idx="2140">
                  <c:v>6.8357643480036909</c:v>
                </c:pt>
                <c:pt idx="2141">
                  <c:v>6.8887562819691759</c:v>
                </c:pt>
                <c:pt idx="2142">
                  <c:v>6.9310568295074759</c:v>
                </c:pt>
                <c:pt idx="2143">
                  <c:v>6.9173104090868618</c:v>
                </c:pt>
                <c:pt idx="2144">
                  <c:v>6.9538204633251404</c:v>
                </c:pt>
                <c:pt idx="2145">
                  <c:v>7.034816160771042</c:v>
                </c:pt>
                <c:pt idx="2146">
                  <c:v>7.0336238507515141</c:v>
                </c:pt>
                <c:pt idx="2147">
                  <c:v>7.162863912973763</c:v>
                </c:pt>
                <c:pt idx="2148">
                  <c:v>7.280133898541961</c:v>
                </c:pt>
                <c:pt idx="2149">
                  <c:v>7.331961681032122</c:v>
                </c:pt>
                <c:pt idx="2150">
                  <c:v>7.3725253530517483</c:v>
                </c:pt>
                <c:pt idx="2151">
                  <c:v>7.3901327494208093</c:v>
                </c:pt>
                <c:pt idx="2152">
                  <c:v>7.3572829044782306</c:v>
                </c:pt>
                <c:pt idx="2153">
                  <c:v>7.3263122060211305</c:v>
                </c:pt>
                <c:pt idx="2154">
                  <c:v>7.2562807249264161</c:v>
                </c:pt>
                <c:pt idx="2155">
                  <c:v>7.1803332563697824</c:v>
                </c:pt>
                <c:pt idx="2156">
                  <c:v>7.1858381404243197</c:v>
                </c:pt>
                <c:pt idx="2157">
                  <c:v>7.1540786916386239</c:v>
                </c:pt>
                <c:pt idx="2158">
                  <c:v>7.1008465051907734</c:v>
                </c:pt>
                <c:pt idx="2159">
                  <c:v>6.9710436391503636</c:v>
                </c:pt>
                <c:pt idx="2160">
                  <c:v>6.8263924680328314</c:v>
                </c:pt>
                <c:pt idx="2161">
                  <c:v>6.7023321416096442</c:v>
                </c:pt>
                <c:pt idx="2162">
                  <c:v>6.6258337601915116</c:v>
                </c:pt>
                <c:pt idx="2163">
                  <c:v>6.5741701557563541</c:v>
                </c:pt>
                <c:pt idx="2164">
                  <c:v>6.616781486784225</c:v>
                </c:pt>
                <c:pt idx="2165">
                  <c:v>6.7562278906076605</c:v>
                </c:pt>
                <c:pt idx="2166">
                  <c:v>6.9302790783933714</c:v>
                </c:pt>
                <c:pt idx="2167">
                  <c:v>6.9968852293181421</c:v>
                </c:pt>
                <c:pt idx="2168">
                  <c:v>7.0295660249793457</c:v>
                </c:pt>
                <c:pt idx="2169">
                  <c:v>7.0568397706742614</c:v>
                </c:pt>
                <c:pt idx="2170">
                  <c:v>7.1574429529787569</c:v>
                </c:pt>
                <c:pt idx="2171">
                  <c:v>7.1561635425961114</c:v>
                </c:pt>
                <c:pt idx="2172">
                  <c:v>7.101250269498399</c:v>
                </c:pt>
                <c:pt idx="2173">
                  <c:v>6.9700656675195001</c:v>
                </c:pt>
                <c:pt idx="2174">
                  <c:v>6.907617493077284</c:v>
                </c:pt>
                <c:pt idx="2175">
                  <c:v>7.0502603169451454</c:v>
                </c:pt>
                <c:pt idx="2176">
                  <c:v>7.2916805847691002</c:v>
                </c:pt>
                <c:pt idx="2177">
                  <c:v>7.5956770181802469</c:v>
                </c:pt>
                <c:pt idx="2178">
                  <c:v>7.8732414599005232</c:v>
                </c:pt>
                <c:pt idx="2179">
                  <c:v>8.1363180806318525</c:v>
                </c:pt>
                <c:pt idx="2180">
                  <c:v>8.3003580454904107</c:v>
                </c:pt>
                <c:pt idx="2181">
                  <c:v>8.3187769422429731</c:v>
                </c:pt>
                <c:pt idx="2182">
                  <c:v>8.2800691978923417</c:v>
                </c:pt>
                <c:pt idx="2183">
                  <c:v>8.2105037593693275</c:v>
                </c:pt>
                <c:pt idx="2184">
                  <c:v>8.1908353704297809</c:v>
                </c:pt>
                <c:pt idx="2185">
                  <c:v>8.2102466297293599</c:v>
                </c:pt>
                <c:pt idx="2186">
                  <c:v>8.2160985092086989</c:v>
                </c:pt>
                <c:pt idx="2187">
                  <c:v>8.0992814613828603</c:v>
                </c:pt>
                <c:pt idx="2188">
                  <c:v>8.1091502106174449</c:v>
                </c:pt>
                <c:pt idx="2189">
                  <c:v>7.9751829306579758</c:v>
                </c:pt>
                <c:pt idx="2190">
                  <c:v>7.9732374707843761</c:v>
                </c:pt>
                <c:pt idx="2191">
                  <c:v>7.9421651958916897</c:v>
                </c:pt>
                <c:pt idx="2192">
                  <c:v>7.8490343911819442</c:v>
                </c:pt>
                <c:pt idx="2193">
                  <c:v>7.7981038038593509</c:v>
                </c:pt>
                <c:pt idx="2194">
                  <c:v>7.7508203586311826</c:v>
                </c:pt>
                <c:pt idx="2195">
                  <c:v>7.7058791373499105</c:v>
                </c:pt>
                <c:pt idx="2196">
                  <c:v>7.682570446673803</c:v>
                </c:pt>
                <c:pt idx="2197">
                  <c:v>7.6118327497616933</c:v>
                </c:pt>
                <c:pt idx="2198">
                  <c:v>7.5675402839700618</c:v>
                </c:pt>
                <c:pt idx="2199">
                  <c:v>7.5389587899889037</c:v>
                </c:pt>
                <c:pt idx="2200">
                  <c:v>7.5705393233529579</c:v>
                </c:pt>
                <c:pt idx="2201">
                  <c:v>7.6877356697564565</c:v>
                </c:pt>
                <c:pt idx="2202">
                  <c:v>7.8672660266309062</c:v>
                </c:pt>
                <c:pt idx="2203">
                  <c:v>8.0263307171372631</c:v>
                </c:pt>
                <c:pt idx="2204">
                  <c:v>8.1465986022802817</c:v>
                </c:pt>
                <c:pt idx="2205">
                  <c:v>8.2504126580557884</c:v>
                </c:pt>
                <c:pt idx="2206">
                  <c:v>8.3232427041974262</c:v>
                </c:pt>
                <c:pt idx="2207">
                  <c:v>8.2920536217812781</c:v>
                </c:pt>
                <c:pt idx="2208">
                  <c:v>8.071669438868442</c:v>
                </c:pt>
                <c:pt idx="2209">
                  <c:v>7.863579061263569</c:v>
                </c:pt>
                <c:pt idx="2210">
                  <c:v>7.7537869675168931</c:v>
                </c:pt>
                <c:pt idx="2211">
                  <c:v>7.6932400542539874</c:v>
                </c:pt>
                <c:pt idx="2212">
                  <c:v>7.6156218580477049</c:v>
                </c:pt>
                <c:pt idx="2213">
                  <c:v>7.5305980959637058</c:v>
                </c:pt>
                <c:pt idx="2214">
                  <c:v>7.5581545682326459</c:v>
                </c:pt>
                <c:pt idx="2215">
                  <c:v>7.6053459760504083</c:v>
                </c:pt>
                <c:pt idx="2216">
                  <c:v>7.5516052319131486</c:v>
                </c:pt>
                <c:pt idx="2217">
                  <c:v>7.5174115509000385</c:v>
                </c:pt>
                <c:pt idx="2218">
                  <c:v>7.6328248781796351</c:v>
                </c:pt>
                <c:pt idx="2219">
                  <c:v>7.8480419173882172</c:v>
                </c:pt>
                <c:pt idx="2220">
                  <c:v>7.9638403549864245</c:v>
                </c:pt>
                <c:pt idx="2221">
                  <c:v>7.983146033326789</c:v>
                </c:pt>
                <c:pt idx="2222">
                  <c:v>8.0118029088521627</c:v>
                </c:pt>
                <c:pt idx="2223">
                  <c:v>8.0335592151881574</c:v>
                </c:pt>
                <c:pt idx="2224">
                  <c:v>7.9163810971450683</c:v>
                </c:pt>
                <c:pt idx="2225">
                  <c:v>7.8056316572718663</c:v>
                </c:pt>
                <c:pt idx="2226">
                  <c:v>7.6898432009101718</c:v>
                </c:pt>
                <c:pt idx="2227">
                  <c:v>7.6323044529076238</c:v>
                </c:pt>
                <c:pt idx="2228">
                  <c:v>7.7286770402932135</c:v>
                </c:pt>
                <c:pt idx="2229">
                  <c:v>7.9073152354385519</c:v>
                </c:pt>
                <c:pt idx="2230">
                  <c:v>8.0392963850204175</c:v>
                </c:pt>
                <c:pt idx="2231">
                  <c:v>8.0729073647290903</c:v>
                </c:pt>
                <c:pt idx="2232">
                  <c:v>8.0453694375934255</c:v>
                </c:pt>
                <c:pt idx="2233">
                  <c:v>8.0348100083511103</c:v>
                </c:pt>
                <c:pt idx="2234">
                  <c:v>8.1423108852946395</c:v>
                </c:pt>
                <c:pt idx="2235">
                  <c:v>8.186003778772232</c:v>
                </c:pt>
                <c:pt idx="2236">
                  <c:v>8.2326859782475577</c:v>
                </c:pt>
                <c:pt idx="2237">
                  <c:v>8.1019806249893431</c:v>
                </c:pt>
                <c:pt idx="2238">
                  <c:v>7.9377695747537347</c:v>
                </c:pt>
                <c:pt idx="2239">
                  <c:v>7.8502412144479035</c:v>
                </c:pt>
                <c:pt idx="2240">
                  <c:v>7.7150664864905041</c:v>
                </c:pt>
                <c:pt idx="2241">
                  <c:v>7.5971490408060216</c:v>
                </c:pt>
                <c:pt idx="2242">
                  <c:v>7.5065121969588171</c:v>
                </c:pt>
                <c:pt idx="2243">
                  <c:v>7.4103584801881146</c:v>
                </c:pt>
                <c:pt idx="2244">
                  <c:v>7.495389383521875</c:v>
                </c:pt>
                <c:pt idx="2245">
                  <c:v>7.594581322523335</c:v>
                </c:pt>
                <c:pt idx="2246">
                  <c:v>7.6679487866706877</c:v>
                </c:pt>
                <c:pt idx="2247">
                  <c:v>7.7364002104788003</c:v>
                </c:pt>
                <c:pt idx="2248">
                  <c:v>7.8550808885856638</c:v>
                </c:pt>
                <c:pt idx="2249">
                  <c:v>7.9043425125310751</c:v>
                </c:pt>
                <c:pt idx="2250">
                  <c:v>7.9328574349733882</c:v>
                </c:pt>
                <c:pt idx="2251">
                  <c:v>8.0264135284539648</c:v>
                </c:pt>
                <c:pt idx="2252">
                  <c:v>8.1214242358020563</c:v>
                </c:pt>
                <c:pt idx="2253">
                  <c:v>8.2088111649654696</c:v>
                </c:pt>
                <c:pt idx="2254">
                  <c:v>8.2636357645676011</c:v>
                </c:pt>
                <c:pt idx="2255">
                  <c:v>8.3988910580524472</c:v>
                </c:pt>
                <c:pt idx="2256">
                  <c:v>8.4483868751691436</c:v>
                </c:pt>
                <c:pt idx="2257">
                  <c:v>8.4026963347578469</c:v>
                </c:pt>
                <c:pt idx="2258">
                  <c:v>8.4584037286498646</c:v>
                </c:pt>
                <c:pt idx="2259">
                  <c:v>8.5104214231792508</c:v>
                </c:pt>
                <c:pt idx="2260">
                  <c:v>8.5112734861467345</c:v>
                </c:pt>
                <c:pt idx="2261">
                  <c:v>8.5904875562744927</c:v>
                </c:pt>
                <c:pt idx="2262">
                  <c:v>8.6705556400024815</c:v>
                </c:pt>
                <c:pt idx="2263">
                  <c:v>8.7467653458407071</c:v>
                </c:pt>
                <c:pt idx="2264">
                  <c:v>8.77138025077255</c:v>
                </c:pt>
                <c:pt idx="2265">
                  <c:v>8.7935519835899569</c:v>
                </c:pt>
                <c:pt idx="2266">
                  <c:v>8.8571568749838967</c:v>
                </c:pt>
                <c:pt idx="2267">
                  <c:v>8.9433523955140366</c:v>
                </c:pt>
                <c:pt idx="2268">
                  <c:v>8.9787608209267464</c:v>
                </c:pt>
                <c:pt idx="2269">
                  <c:v>9.0411759779335625</c:v>
                </c:pt>
                <c:pt idx="2270">
                  <c:v>8.9261391211789398</c:v>
                </c:pt>
                <c:pt idx="2271">
                  <c:v>8.7362081209408906</c:v>
                </c:pt>
                <c:pt idx="2272">
                  <c:v>8.5080797322197022</c:v>
                </c:pt>
                <c:pt idx="2273">
                  <c:v>8.2932300406060477</c:v>
                </c:pt>
                <c:pt idx="2274">
                  <c:v>7.9485041075887333</c:v>
                </c:pt>
                <c:pt idx="2275">
                  <c:v>7.6656489422902219</c:v>
                </c:pt>
                <c:pt idx="2276">
                  <c:v>7.4675495761366157</c:v>
                </c:pt>
                <c:pt idx="2277">
                  <c:v>7.1768338126465423</c:v>
                </c:pt>
                <c:pt idx="2278">
                  <c:v>6.95984204639596</c:v>
                </c:pt>
                <c:pt idx="2279">
                  <c:v>6.8394485426945177</c:v>
                </c:pt>
                <c:pt idx="2280">
                  <c:v>6.8465868164998831</c:v>
                </c:pt>
                <c:pt idx="2281">
                  <c:v>6.9281379733810144</c:v>
                </c:pt>
                <c:pt idx="2282">
                  <c:v>7.0049373962636192</c:v>
                </c:pt>
                <c:pt idx="2283">
                  <c:v>7.1353856447718762</c:v>
                </c:pt>
                <c:pt idx="2284">
                  <c:v>7.3416305050816293</c:v>
                </c:pt>
                <c:pt idx="2285">
                  <c:v>7.4841001072771736</c:v>
                </c:pt>
                <c:pt idx="2286">
                  <c:v>7.4946124224590056</c:v>
                </c:pt>
                <c:pt idx="2287">
                  <c:v>7.3961238985287574</c:v>
                </c:pt>
                <c:pt idx="2288">
                  <c:v>7.3495336466817527</c:v>
                </c:pt>
                <c:pt idx="2289">
                  <c:v>7.2760559474123969</c:v>
                </c:pt>
                <c:pt idx="2290">
                  <c:v>7.2193041569004111</c:v>
                </c:pt>
                <c:pt idx="2291">
                  <c:v>7.2408296438542088</c:v>
                </c:pt>
                <c:pt idx="2292">
                  <c:v>7.287008338119386</c:v>
                </c:pt>
                <c:pt idx="2293">
                  <c:v>7.3471744984464182</c:v>
                </c:pt>
                <c:pt idx="2294">
                  <c:v>7.4045086444361505</c:v>
                </c:pt>
                <c:pt idx="2295">
                  <c:v>7.3892665208055321</c:v>
                </c:pt>
                <c:pt idx="2296">
                  <c:v>7.2558484046785905</c:v>
                </c:pt>
                <c:pt idx="2297">
                  <c:v>7.2033750515546595</c:v>
                </c:pt>
                <c:pt idx="2298">
                  <c:v>7.1660522963191671</c:v>
                </c:pt>
                <c:pt idx="2299">
                  <c:v>7.125910229635779</c:v>
                </c:pt>
                <c:pt idx="2300">
                  <c:v>7.1024886466633061</c:v>
                </c:pt>
                <c:pt idx="2301">
                  <c:v>7.0710768057601419</c:v>
                </c:pt>
                <c:pt idx="2302">
                  <c:v>7.0113094354777985</c:v>
                </c:pt>
                <c:pt idx="2303">
                  <c:v>6.995245735301074</c:v>
                </c:pt>
                <c:pt idx="2304">
                  <c:v>6.9305734296251229</c:v>
                </c:pt>
                <c:pt idx="2305">
                  <c:v>6.9096923531156342</c:v>
                </c:pt>
                <c:pt idx="2306">
                  <c:v>6.9149713149426235</c:v>
                </c:pt>
                <c:pt idx="2307">
                  <c:v>6.9193897052839972</c:v>
                </c:pt>
                <c:pt idx="2308">
                  <c:v>6.9180495728595428</c:v>
                </c:pt>
                <c:pt idx="2309">
                  <c:v>6.8772035772246749</c:v>
                </c:pt>
                <c:pt idx="2310">
                  <c:v>6.8689380097690798</c:v>
                </c:pt>
                <c:pt idx="2311">
                  <c:v>6.8662892916748843</c:v>
                </c:pt>
                <c:pt idx="2312">
                  <c:v>6.8248961635192549</c:v>
                </c:pt>
                <c:pt idx="2313">
                  <c:v>6.7525341820912468</c:v>
                </c:pt>
                <c:pt idx="2314">
                  <c:v>6.7695495101752527</c:v>
                </c:pt>
                <c:pt idx="2315">
                  <c:v>6.8146560756358481</c:v>
                </c:pt>
                <c:pt idx="2316">
                  <c:v>6.8177292253838617</c:v>
                </c:pt>
                <c:pt idx="2317">
                  <c:v>6.9036901399625084</c:v>
                </c:pt>
                <c:pt idx="2318">
                  <c:v>7.0769764478927923</c:v>
                </c:pt>
                <c:pt idx="2319">
                  <c:v>7.2038325801169281</c:v>
                </c:pt>
                <c:pt idx="2320">
                  <c:v>7.2576800082994328</c:v>
                </c:pt>
                <c:pt idx="2321">
                  <c:v>7.3518384641727925</c:v>
                </c:pt>
                <c:pt idx="2322">
                  <c:v>7.5226406479663099</c:v>
                </c:pt>
                <c:pt idx="2323">
                  <c:v>7.778336492203425</c:v>
                </c:pt>
                <c:pt idx="2324">
                  <c:v>7.8273819403928151</c:v>
                </c:pt>
                <c:pt idx="2325">
                  <c:v>7.8719258306908984</c:v>
                </c:pt>
                <c:pt idx="2326">
                  <c:v>7.8557806440242723</c:v>
                </c:pt>
                <c:pt idx="2327">
                  <c:v>7.9694118399308307</c:v>
                </c:pt>
                <c:pt idx="2328">
                  <c:v>7.9801814302505552</c:v>
                </c:pt>
                <c:pt idx="2329">
                  <c:v>7.9186961937118214</c:v>
                </c:pt>
                <c:pt idx="2330">
                  <c:v>7.7943505176702672</c:v>
                </c:pt>
                <c:pt idx="2331">
                  <c:v>7.6845200750389795</c:v>
                </c:pt>
                <c:pt idx="2332">
                  <c:v>7.4889987244089244</c:v>
                </c:pt>
                <c:pt idx="2333">
                  <c:v>7.3320161615414801</c:v>
                </c:pt>
                <c:pt idx="2334">
                  <c:v>7.3059442065906115</c:v>
                </c:pt>
                <c:pt idx="2335">
                  <c:v>7.3914291890450876</c:v>
                </c:pt>
                <c:pt idx="2336">
                  <c:v>7.479533283681941</c:v>
                </c:pt>
                <c:pt idx="2337">
                  <c:v>7.4941443080079484</c:v>
                </c:pt>
                <c:pt idx="2338">
                  <c:v>7.5414733289703637</c:v>
                </c:pt>
                <c:pt idx="2339">
                  <c:v>7.6147232260814297</c:v>
                </c:pt>
                <c:pt idx="2340">
                  <c:v>7.6899042533971551</c:v>
                </c:pt>
                <c:pt idx="2341">
                  <c:v>7.7982435612950445</c:v>
                </c:pt>
                <c:pt idx="2342">
                  <c:v>7.8049857822530724</c:v>
                </c:pt>
                <c:pt idx="2343">
                  <c:v>7.7887621314613424</c:v>
                </c:pt>
                <c:pt idx="2344">
                  <c:v>7.7116540045362099</c:v>
                </c:pt>
                <c:pt idx="2345">
                  <c:v>7.5464044994667008</c:v>
                </c:pt>
                <c:pt idx="2346">
                  <c:v>7.4815059967124657</c:v>
                </c:pt>
                <c:pt idx="2347">
                  <c:v>7.4842509840629052</c:v>
                </c:pt>
                <c:pt idx="2348">
                  <c:v>7.4006729525482138</c:v>
                </c:pt>
                <c:pt idx="2349">
                  <c:v>7.3302609042940086</c:v>
                </c:pt>
                <c:pt idx="2350">
                  <c:v>7.2988955891330187</c:v>
                </c:pt>
                <c:pt idx="2351">
                  <c:v>7.309948105854418</c:v>
                </c:pt>
                <c:pt idx="2352">
                  <c:v>7.2285847771577298</c:v>
                </c:pt>
                <c:pt idx="2353">
                  <c:v>7.2016537387055992</c:v>
                </c:pt>
                <c:pt idx="2354">
                  <c:v>7.1238511569505194</c:v>
                </c:pt>
                <c:pt idx="2355">
                  <c:v>6.9649841284987</c:v>
                </c:pt>
                <c:pt idx="2356">
                  <c:v>6.8654954317938719</c:v>
                </c:pt>
                <c:pt idx="2357">
                  <c:v>6.7995788950366496</c:v>
                </c:pt>
                <c:pt idx="2358">
                  <c:v>6.7874893239099201</c:v>
                </c:pt>
                <c:pt idx="2359">
                  <c:v>6.9357891762480017</c:v>
                </c:pt>
                <c:pt idx="2360">
                  <c:v>7.074062084246167</c:v>
                </c:pt>
                <c:pt idx="2361">
                  <c:v>7.1712457282237185</c:v>
                </c:pt>
                <c:pt idx="2362">
                  <c:v>7.2510951230338083</c:v>
                </c:pt>
                <c:pt idx="2363">
                  <c:v>7.2482032356509087</c:v>
                </c:pt>
                <c:pt idx="2364">
                  <c:v>7.1510671853904864</c:v>
                </c:pt>
                <c:pt idx="2365">
                  <c:v>7.140122157724675</c:v>
                </c:pt>
                <c:pt idx="2366">
                  <c:v>7.1132395861910362</c:v>
                </c:pt>
                <c:pt idx="2367">
                  <c:v>7.1188837468541086</c:v>
                </c:pt>
                <c:pt idx="2368">
                  <c:v>7.1539797600552806</c:v>
                </c:pt>
                <c:pt idx="2369">
                  <c:v>7.251569671528733</c:v>
                </c:pt>
                <c:pt idx="2370">
                  <c:v>7.2845983777341763</c:v>
                </c:pt>
                <c:pt idx="2371">
                  <c:v>7.3494975932988167</c:v>
                </c:pt>
                <c:pt idx="2372">
                  <c:v>7.4363378471330037</c:v>
                </c:pt>
                <c:pt idx="2373">
                  <c:v>7.5071309553447252</c:v>
                </c:pt>
                <c:pt idx="2374">
                  <c:v>7.5270148459357848</c:v>
                </c:pt>
                <c:pt idx="2375">
                  <c:v>7.6149536458260965</c:v>
                </c:pt>
                <c:pt idx="2376">
                  <c:v>7.6487540464743278</c:v>
                </c:pt>
                <c:pt idx="2377">
                  <c:v>7.7660338516340728</c:v>
                </c:pt>
                <c:pt idx="2378">
                  <c:v>7.9099278905079933</c:v>
                </c:pt>
                <c:pt idx="2379">
                  <c:v>7.9857788027947514</c:v>
                </c:pt>
                <c:pt idx="2380">
                  <c:v>8.0245132531289425</c:v>
                </c:pt>
                <c:pt idx="2381">
                  <c:v>8.0180991857217556</c:v>
                </c:pt>
                <c:pt idx="2382">
                  <c:v>8.0135752387830479</c:v>
                </c:pt>
                <c:pt idx="2383">
                  <c:v>8.0234037101389468</c:v>
                </c:pt>
                <c:pt idx="2384">
                  <c:v>8.0751634038729634</c:v>
                </c:pt>
                <c:pt idx="2385">
                  <c:v>8.1374654753335864</c:v>
                </c:pt>
                <c:pt idx="2386">
                  <c:v>8.232237058516688</c:v>
                </c:pt>
                <c:pt idx="2387">
                  <c:v>8.2803944973664425</c:v>
                </c:pt>
                <c:pt idx="2388">
                  <c:v>8.3874666372113449</c:v>
                </c:pt>
                <c:pt idx="2389">
                  <c:v>8.2801933213335648</c:v>
                </c:pt>
                <c:pt idx="2390">
                  <c:v>8.1736281744005179</c:v>
                </c:pt>
                <c:pt idx="2391">
                  <c:v>7.8882205879410545</c:v>
                </c:pt>
                <c:pt idx="2392">
                  <c:v>7.6275394399217262</c:v>
                </c:pt>
                <c:pt idx="2393">
                  <c:v>7.4958578783106873</c:v>
                </c:pt>
                <c:pt idx="2394">
                  <c:v>7.3745067475588</c:v>
                </c:pt>
                <c:pt idx="2395">
                  <c:v>7.3413328620154985</c:v>
                </c:pt>
                <c:pt idx="2396">
                  <c:v>7.2812892534585689</c:v>
                </c:pt>
                <c:pt idx="2397">
                  <c:v>7.2130111805145534</c:v>
                </c:pt>
                <c:pt idx="2398">
                  <c:v>7.165250235542775</c:v>
                </c:pt>
                <c:pt idx="2399">
                  <c:v>7.1836517223346483</c:v>
                </c:pt>
                <c:pt idx="2400">
                  <c:v>7.1630445786812071</c:v>
                </c:pt>
                <c:pt idx="2401">
                  <c:v>7.0503487381769201</c:v>
                </c:pt>
                <c:pt idx="2402">
                  <c:v>6.988421870029625</c:v>
                </c:pt>
                <c:pt idx="2403">
                  <c:v>6.9882817769864882</c:v>
                </c:pt>
                <c:pt idx="2404">
                  <c:v>7.1678544357820897</c:v>
                </c:pt>
                <c:pt idx="2405">
                  <c:v>7.4161619160224079</c:v>
                </c:pt>
                <c:pt idx="2406">
                  <c:v>7.621829099246459</c:v>
                </c:pt>
                <c:pt idx="2407">
                  <c:v>7.7211358756844195</c:v>
                </c:pt>
                <c:pt idx="2408">
                  <c:v>7.7385598943562783</c:v>
                </c:pt>
                <c:pt idx="2409">
                  <c:v>7.781569827363441</c:v>
                </c:pt>
                <c:pt idx="2410">
                  <c:v>7.822537353914699</c:v>
                </c:pt>
                <c:pt idx="2411">
                  <c:v>7.7997449617572521</c:v>
                </c:pt>
                <c:pt idx="2412">
                  <c:v>7.8225778858173038</c:v>
                </c:pt>
                <c:pt idx="2413">
                  <c:v>7.8745442093633304</c:v>
                </c:pt>
                <c:pt idx="2414">
                  <c:v>7.919727313582273</c:v>
                </c:pt>
                <c:pt idx="2415">
                  <c:v>8.0025998446804678</c:v>
                </c:pt>
                <c:pt idx="2416">
                  <c:v>7.9719511248033861</c:v>
                </c:pt>
                <c:pt idx="2417">
                  <c:v>7.8638006824122755</c:v>
                </c:pt>
                <c:pt idx="2418">
                  <c:v>7.7548351851142865</c:v>
                </c:pt>
                <c:pt idx="2419">
                  <c:v>7.6735126982441564</c:v>
                </c:pt>
                <c:pt idx="2420">
                  <c:v>7.5643770464552844</c:v>
                </c:pt>
                <c:pt idx="2421">
                  <c:v>7.6277643674165336</c:v>
                </c:pt>
                <c:pt idx="2422">
                  <c:v>7.6799179693774731</c:v>
                </c:pt>
                <c:pt idx="2423">
                  <c:v>7.7109868706042404</c:v>
                </c:pt>
                <c:pt idx="2424">
                  <c:v>7.702341858361712</c:v>
                </c:pt>
                <c:pt idx="2425">
                  <c:v>7.6289270517964027</c:v>
                </c:pt>
                <c:pt idx="2426">
                  <c:v>7.7055771007144402</c:v>
                </c:pt>
                <c:pt idx="2427">
                  <c:v>7.7322642676681523</c:v>
                </c:pt>
                <c:pt idx="2428">
                  <c:v>7.7545398587019241</c:v>
                </c:pt>
                <c:pt idx="2429">
                  <c:v>7.6877283874907052</c:v>
                </c:pt>
                <c:pt idx="2430">
                  <c:v>7.5764375139750806</c:v>
                </c:pt>
                <c:pt idx="2431">
                  <c:v>7.5430649850661018</c:v>
                </c:pt>
                <c:pt idx="2432">
                  <c:v>7.4991471051532104</c:v>
                </c:pt>
                <c:pt idx="2433">
                  <c:v>7.4919345224911895</c:v>
                </c:pt>
                <c:pt idx="2434">
                  <c:v>7.4495717686139065</c:v>
                </c:pt>
                <c:pt idx="2435">
                  <c:v>7.5199379546474878</c:v>
                </c:pt>
                <c:pt idx="2436">
                  <c:v>7.6335676567959236</c:v>
                </c:pt>
                <c:pt idx="2437">
                  <c:v>7.815048927753586</c:v>
                </c:pt>
                <c:pt idx="2438">
                  <c:v>7.9207447008875302</c:v>
                </c:pt>
                <c:pt idx="2439">
                  <c:v>7.9521590273039617</c:v>
                </c:pt>
                <c:pt idx="2440">
                  <c:v>7.9978605509563501</c:v>
                </c:pt>
                <c:pt idx="2441">
                  <c:v>8.0568270612426875</c:v>
                </c:pt>
                <c:pt idx="2442">
                  <c:v>8.2447266384201114</c:v>
                </c:pt>
                <c:pt idx="2443">
                  <c:v>8.3304849475831784</c:v>
                </c:pt>
                <c:pt idx="2444">
                  <c:v>8.3632196379025956</c:v>
                </c:pt>
                <c:pt idx="2445">
                  <c:v>8.3358345425516767</c:v>
                </c:pt>
                <c:pt idx="2446">
                  <c:v>8.249140747868573</c:v>
                </c:pt>
                <c:pt idx="2447">
                  <c:v>8.293302648866522</c:v>
                </c:pt>
                <c:pt idx="2448">
                  <c:v>8.263076461573835</c:v>
                </c:pt>
                <c:pt idx="2449">
                  <c:v>8.228928780713435</c:v>
                </c:pt>
                <c:pt idx="2450">
                  <c:v>8.1855498808277876</c:v>
                </c:pt>
                <c:pt idx="2451">
                  <c:v>7.9881998638157024</c:v>
                </c:pt>
                <c:pt idx="2452">
                  <c:v>7.8133378564074887</c:v>
                </c:pt>
                <c:pt idx="2453">
                  <c:v>7.615249002594525</c:v>
                </c:pt>
                <c:pt idx="2454">
                  <c:v>7.374310128655452</c:v>
                </c:pt>
                <c:pt idx="2455">
                  <c:v>7.2258277919627147</c:v>
                </c:pt>
                <c:pt idx="2456">
                  <c:v>7.0961781220750124</c:v>
                </c:pt>
                <c:pt idx="2457">
                  <c:v>7.0879573160330622</c:v>
                </c:pt>
                <c:pt idx="2458">
                  <c:v>7.2090611814240591</c:v>
                </c:pt>
                <c:pt idx="2459">
                  <c:v>7.3238316165841795</c:v>
                </c:pt>
                <c:pt idx="2460">
                  <c:v>7.4693077024500969</c:v>
                </c:pt>
                <c:pt idx="2461">
                  <c:v>7.5970278813869125</c:v>
                </c:pt>
                <c:pt idx="2462">
                  <c:v>7.7929033138153763</c:v>
                </c:pt>
                <c:pt idx="2463">
                  <c:v>7.9339964907055469</c:v>
                </c:pt>
                <c:pt idx="2464">
                  <c:v>7.9306975648854294</c:v>
                </c:pt>
                <c:pt idx="2465">
                  <c:v>7.9048436756237033</c:v>
                </c:pt>
                <c:pt idx="2466">
                  <c:v>7.9377938542064719</c:v>
                </c:pt>
                <c:pt idx="2467">
                  <c:v>8.0014559133527285</c:v>
                </c:pt>
                <c:pt idx="2468">
                  <c:v>8.083029203929847</c:v>
                </c:pt>
                <c:pt idx="2469">
                  <c:v>8.1054933863621876</c:v>
                </c:pt>
                <c:pt idx="2470">
                  <c:v>8.0259210922535598</c:v>
                </c:pt>
                <c:pt idx="2471">
                  <c:v>7.9265650154181628</c:v>
                </c:pt>
                <c:pt idx="2472">
                  <c:v>7.8530573340387546</c:v>
                </c:pt>
                <c:pt idx="2473">
                  <c:v>7.8063043601333924</c:v>
                </c:pt>
                <c:pt idx="2474">
                  <c:v>7.7873261936645148</c:v>
                </c:pt>
                <c:pt idx="2475">
                  <c:v>7.7111061286287992</c:v>
                </c:pt>
                <c:pt idx="2476">
                  <c:v>7.5228524094514277</c:v>
                </c:pt>
                <c:pt idx="2477">
                  <c:v>7.4564318733906951</c:v>
                </c:pt>
                <c:pt idx="2478">
                  <c:v>7.4115197809114717</c:v>
                </c:pt>
                <c:pt idx="2479">
                  <c:v>7.369627968608583</c:v>
                </c:pt>
                <c:pt idx="2480">
                  <c:v>7.3128137551983805</c:v>
                </c:pt>
                <c:pt idx="2481">
                  <c:v>7.2359586596617174</c:v>
                </c:pt>
                <c:pt idx="2482">
                  <c:v>7.136483822618291</c:v>
                </c:pt>
                <c:pt idx="2483">
                  <c:v>6.9894700503257479</c:v>
                </c:pt>
                <c:pt idx="2484">
                  <c:v>6.8533653533798891</c:v>
                </c:pt>
                <c:pt idx="2485">
                  <c:v>6.8563663632772931</c:v>
                </c:pt>
                <c:pt idx="2486">
                  <c:v>6.7974202344213683</c:v>
                </c:pt>
                <c:pt idx="2487">
                  <c:v>6.5988920151763235</c:v>
                </c:pt>
                <c:pt idx="2488">
                  <c:v>6.4271313373665304</c:v>
                </c:pt>
                <c:pt idx="2489">
                  <c:v>6.2030681490903499</c:v>
                </c:pt>
                <c:pt idx="2490">
                  <c:v>6.039485055422916</c:v>
                </c:pt>
                <c:pt idx="2491">
                  <c:v>5.8887812292955477</c:v>
                </c:pt>
                <c:pt idx="2492">
                  <c:v>5.709749452254874</c:v>
                </c:pt>
                <c:pt idx="2493">
                  <c:v>5.6772007544482177</c:v>
                </c:pt>
                <c:pt idx="2494">
                  <c:v>5.5502910547187509</c:v>
                </c:pt>
                <c:pt idx="2495">
                  <c:v>5.5072753026365735</c:v>
                </c:pt>
                <c:pt idx="2496">
                  <c:v>5.5579008756174266</c:v>
                </c:pt>
                <c:pt idx="2497">
                  <c:v>5.5388761918329976</c:v>
                </c:pt>
                <c:pt idx="2498">
                  <c:v>5.5994845906744199</c:v>
                </c:pt>
                <c:pt idx="2499">
                  <c:v>5.6333497080057642</c:v>
                </c:pt>
                <c:pt idx="2500">
                  <c:v>5.636153657188923</c:v>
                </c:pt>
                <c:pt idx="2501">
                  <c:v>5.5696416957978112</c:v>
                </c:pt>
                <c:pt idx="2502">
                  <c:v>5.4512806021487075</c:v>
                </c:pt>
                <c:pt idx="2503">
                  <c:v>5.4149765153361322</c:v>
                </c:pt>
                <c:pt idx="2504">
                  <c:v>5.5080105002890853</c:v>
                </c:pt>
                <c:pt idx="2505">
                  <c:v>5.6490074521823992</c:v>
                </c:pt>
                <c:pt idx="2506">
                  <c:v>5.8979886475140848</c:v>
                </c:pt>
                <c:pt idx="2507">
                  <c:v>6.0781391236972393</c:v>
                </c:pt>
                <c:pt idx="2508">
                  <c:v>6.1920719508632471</c:v>
                </c:pt>
                <c:pt idx="2509">
                  <c:v>6.3285060143047804</c:v>
                </c:pt>
                <c:pt idx="2510">
                  <c:v>6.4232784507224734</c:v>
                </c:pt>
                <c:pt idx="2511">
                  <c:v>6.506325576492916</c:v>
                </c:pt>
                <c:pt idx="2512">
                  <c:v>6.4925647593510734</c:v>
                </c:pt>
                <c:pt idx="2513">
                  <c:v>6.4515787467542927</c:v>
                </c:pt>
                <c:pt idx="2514">
                  <c:v>6.3831784129586611</c:v>
                </c:pt>
                <c:pt idx="2515">
                  <c:v>6.3653683064202919</c:v>
                </c:pt>
                <c:pt idx="2516">
                  <c:v>6.4394768136152924</c:v>
                </c:pt>
                <c:pt idx="2517">
                  <c:v>6.531981981266302</c:v>
                </c:pt>
                <c:pt idx="2518">
                  <c:v>6.6781707878481908</c:v>
                </c:pt>
                <c:pt idx="2519">
                  <c:v>6.7974418261047482</c:v>
                </c:pt>
                <c:pt idx="2520">
                  <c:v>6.8518127895140388</c:v>
                </c:pt>
                <c:pt idx="2521">
                  <c:v>6.8627573150770758</c:v>
                </c:pt>
                <c:pt idx="2522">
                  <c:v>6.8754782035329862</c:v>
                </c:pt>
                <c:pt idx="2523">
                  <c:v>6.9537184928937856</c:v>
                </c:pt>
                <c:pt idx="2524">
                  <c:v>7.127177046651795</c:v>
                </c:pt>
                <c:pt idx="2525">
                  <c:v>7.281312670517055</c:v>
                </c:pt>
                <c:pt idx="2526">
                  <c:v>7.4634215258100047</c:v>
                </c:pt>
                <c:pt idx="2527">
                  <c:v>7.687182830258493</c:v>
                </c:pt>
                <c:pt idx="2528">
                  <c:v>7.8475171470423239</c:v>
                </c:pt>
                <c:pt idx="2529">
                  <c:v>7.8783901282174966</c:v>
                </c:pt>
                <c:pt idx="2530">
                  <c:v>7.8397132460350374</c:v>
                </c:pt>
                <c:pt idx="2531">
                  <c:v>7.7215607000345692</c:v>
                </c:pt>
                <c:pt idx="2532">
                  <c:v>7.5659960601315728</c:v>
                </c:pt>
                <c:pt idx="2533">
                  <c:v>7.2867345293281813</c:v>
                </c:pt>
                <c:pt idx="2534">
                  <c:v>7.0727842508008036</c:v>
                </c:pt>
                <c:pt idx="2535">
                  <c:v>6.9190351878232397</c:v>
                </c:pt>
                <c:pt idx="2536">
                  <c:v>6.7233086159132718</c:v>
                </c:pt>
                <c:pt idx="2537">
                  <c:v>6.6059908018627267</c:v>
                </c:pt>
                <c:pt idx="2538">
                  <c:v>6.4721023315397224</c:v>
                </c:pt>
                <c:pt idx="2539">
                  <c:v>6.4330078423657548</c:v>
                </c:pt>
                <c:pt idx="2540">
                  <c:v>6.4278682798240796</c:v>
                </c:pt>
                <c:pt idx="2541">
                  <c:v>6.5569616280938368</c:v>
                </c:pt>
                <c:pt idx="2542">
                  <c:v>6.5555845407363105</c:v>
                </c:pt>
                <c:pt idx="2543">
                  <c:v>6.5228810962051593</c:v>
                </c:pt>
                <c:pt idx="2544">
                  <c:v>6.5449103870790104</c:v>
                </c:pt>
                <c:pt idx="2545">
                  <c:v>6.5784375143635501</c:v>
                </c:pt>
                <c:pt idx="2546">
                  <c:v>6.5940477912641002</c:v>
                </c:pt>
                <c:pt idx="2547">
                  <c:v>6.5446234401565908</c:v>
                </c:pt>
                <c:pt idx="2548">
                  <c:v>6.5391705401541973</c:v>
                </c:pt>
                <c:pt idx="2549">
                  <c:v>6.4989112496702282</c:v>
                </c:pt>
                <c:pt idx="2550">
                  <c:v>6.2875485298223648</c:v>
                </c:pt>
                <c:pt idx="2551">
                  <c:v>6.1605404827007533</c:v>
                </c:pt>
                <c:pt idx="2552">
                  <c:v>6.0666741151119092</c:v>
                </c:pt>
                <c:pt idx="2553">
                  <c:v>6.0841363893326852</c:v>
                </c:pt>
                <c:pt idx="2554">
                  <c:v>6.1409694396567289</c:v>
                </c:pt>
                <c:pt idx="2555">
                  <c:v>6.161693664466144</c:v>
                </c:pt>
                <c:pt idx="2556">
                  <c:v>6.1118479279690687</c:v>
                </c:pt>
                <c:pt idx="2557">
                  <c:v>6.0328632675988842</c:v>
                </c:pt>
                <c:pt idx="2558">
                  <c:v>5.8721306753109737</c:v>
                </c:pt>
                <c:pt idx="2559">
                  <c:v>5.7362579524007007</c:v>
                </c:pt>
                <c:pt idx="2560">
                  <c:v>5.6390724384973039</c:v>
                </c:pt>
                <c:pt idx="2561">
                  <c:v>5.5368688078873163</c:v>
                </c:pt>
                <c:pt idx="2562">
                  <c:v>5.4092262076219502</c:v>
                </c:pt>
                <c:pt idx="2563">
                  <c:v>5.3375363074607503</c:v>
                </c:pt>
                <c:pt idx="2564">
                  <c:v>5.3586810726421641</c:v>
                </c:pt>
                <c:pt idx="2565">
                  <c:v>5.4051473881044867</c:v>
                </c:pt>
                <c:pt idx="2566">
                  <c:v>5.4573678032725592</c:v>
                </c:pt>
                <c:pt idx="2567">
                  <c:v>5.5842525332040793</c:v>
                </c:pt>
                <c:pt idx="2568">
                  <c:v>5.7433885074482669</c:v>
                </c:pt>
                <c:pt idx="2569">
                  <c:v>5.7792819296759053</c:v>
                </c:pt>
                <c:pt idx="2570">
                  <c:v>5.6125474067857475</c:v>
                </c:pt>
                <c:pt idx="2571">
                  <c:v>5.472057968049171</c:v>
                </c:pt>
                <c:pt idx="2572">
                  <c:v>5.4274989963429157</c:v>
                </c:pt>
                <c:pt idx="2573">
                  <c:v>5.4305471747557794</c:v>
                </c:pt>
                <c:pt idx="2574">
                  <c:v>5.4499777386810369</c:v>
                </c:pt>
                <c:pt idx="2575">
                  <c:v>5.4931461266930386</c:v>
                </c:pt>
                <c:pt idx="2576">
                  <c:v>5.5271184051785216</c:v>
                </c:pt>
                <c:pt idx="2577">
                  <c:v>5.617279084672214</c:v>
                </c:pt>
                <c:pt idx="2578">
                  <c:v>5.6658893028739392</c:v>
                </c:pt>
                <c:pt idx="2579">
                  <c:v>5.6923874353686577</c:v>
                </c:pt>
                <c:pt idx="2580">
                  <c:v>5.6647800066621672</c:v>
                </c:pt>
                <c:pt idx="2581">
                  <c:v>5.6667047007706719</c:v>
                </c:pt>
                <c:pt idx="2582">
                  <c:v>5.6903947933704648</c:v>
                </c:pt>
                <c:pt idx="2583">
                  <c:v>5.7233992703182572</c:v>
                </c:pt>
                <c:pt idx="2584">
                  <c:v>5.7600351758086985</c:v>
                </c:pt>
                <c:pt idx="2585">
                  <c:v>5.8661102561538048</c:v>
                </c:pt>
                <c:pt idx="2586">
                  <c:v>5.9338358973177723</c:v>
                </c:pt>
                <c:pt idx="2587">
                  <c:v>6.0618619227055133</c:v>
                </c:pt>
                <c:pt idx="2588">
                  <c:v>6.15743572785843</c:v>
                </c:pt>
                <c:pt idx="2589">
                  <c:v>6.1549529440514785</c:v>
                </c:pt>
                <c:pt idx="2590">
                  <c:v>6.1890940716353864</c:v>
                </c:pt>
                <c:pt idx="2591">
                  <c:v>6.2657276021010304</c:v>
                </c:pt>
                <c:pt idx="2592">
                  <c:v>6.4139214902129869</c:v>
                </c:pt>
                <c:pt idx="2593">
                  <c:v>6.5107158814766644</c:v>
                </c:pt>
                <c:pt idx="2594">
                  <c:v>6.5428469046138273</c:v>
                </c:pt>
                <c:pt idx="2595">
                  <c:v>6.5775379081870424</c:v>
                </c:pt>
                <c:pt idx="2596">
                  <c:v>6.5527722667786001</c:v>
                </c:pt>
                <c:pt idx="2597">
                  <c:v>6.4588944377209465</c:v>
                </c:pt>
                <c:pt idx="2598">
                  <c:v>6.3112503217910358</c:v>
                </c:pt>
                <c:pt idx="2599">
                  <c:v>6.119521424375975</c:v>
                </c:pt>
                <c:pt idx="2600">
                  <c:v>5.862058520094104</c:v>
                </c:pt>
                <c:pt idx="2601">
                  <c:v>5.6100768392185039</c:v>
                </c:pt>
                <c:pt idx="2602">
                  <c:v>5.4624128965462777</c:v>
                </c:pt>
                <c:pt idx="2603">
                  <c:v>5.3612105291281988</c:v>
                </c:pt>
                <c:pt idx="2604">
                  <c:v>5.3694785925034934</c:v>
                </c:pt>
                <c:pt idx="2605">
                  <c:v>5.4153304625046781</c:v>
                </c:pt>
                <c:pt idx="2606">
                  <c:v>5.3942825743210392</c:v>
                </c:pt>
                <c:pt idx="2607">
                  <c:v>5.3865674485113155</c:v>
                </c:pt>
                <c:pt idx="2608">
                  <c:v>5.3735966518175058</c:v>
                </c:pt>
                <c:pt idx="2609">
                  <c:v>5.3327941954074642</c:v>
                </c:pt>
                <c:pt idx="2610">
                  <c:v>5.3600751094278039</c:v>
                </c:pt>
                <c:pt idx="2611">
                  <c:v>5.4176739348721696</c:v>
                </c:pt>
                <c:pt idx="2612">
                  <c:v>5.4911567118389693</c:v>
                </c:pt>
                <c:pt idx="2613">
                  <c:v>5.4847221921593308</c:v>
                </c:pt>
                <c:pt idx="2614">
                  <c:v>5.4357904648654021</c:v>
                </c:pt>
                <c:pt idx="2615">
                  <c:v>5.4608439305427723</c:v>
                </c:pt>
                <c:pt idx="2616">
                  <c:v>5.4707488111044711</c:v>
                </c:pt>
                <c:pt idx="2617">
                  <c:v>5.5570219679345803</c:v>
                </c:pt>
                <c:pt idx="2618">
                  <c:v>5.6849527171821599</c:v>
                </c:pt>
                <c:pt idx="2619">
                  <c:v>5.7983250875879824</c:v>
                </c:pt>
                <c:pt idx="2620">
                  <c:v>5.9174031241078566</c:v>
                </c:pt>
                <c:pt idx="2621">
                  <c:v>6.121064543572226</c:v>
                </c:pt>
                <c:pt idx="2622">
                  <c:v>6.2548330223406099</c:v>
                </c:pt>
                <c:pt idx="2623">
                  <c:v>6.287897486405047</c:v>
                </c:pt>
                <c:pt idx="2624">
                  <c:v>6.3231260484855962</c:v>
                </c:pt>
                <c:pt idx="2625">
                  <c:v>6.3898545687668316</c:v>
                </c:pt>
                <c:pt idx="2626">
                  <c:v>6.4891689857118555</c:v>
                </c:pt>
                <c:pt idx="2627">
                  <c:v>6.6082933647599322</c:v>
                </c:pt>
                <c:pt idx="2628">
                  <c:v>6.6836661864432907</c:v>
                </c:pt>
                <c:pt idx="2629">
                  <c:v>6.7572980907613323</c:v>
                </c:pt>
                <c:pt idx="2630">
                  <c:v>6.8013901292325221</c:v>
                </c:pt>
                <c:pt idx="2631">
                  <c:v>6.7317042899932016</c:v>
                </c:pt>
                <c:pt idx="2632">
                  <c:v>6.5708641166883837</c:v>
                </c:pt>
                <c:pt idx="2633">
                  <c:v>6.4704029901738087</c:v>
                </c:pt>
                <c:pt idx="2634">
                  <c:v>6.4234007256500298</c:v>
                </c:pt>
                <c:pt idx="2635">
                  <c:v>6.4102043795461858</c:v>
                </c:pt>
                <c:pt idx="2636">
                  <c:v>6.302485563385142</c:v>
                </c:pt>
                <c:pt idx="2637">
                  <c:v>6.1813852628895791</c:v>
                </c:pt>
                <c:pt idx="2638">
                  <c:v>6.1480060923210775</c:v>
                </c:pt>
                <c:pt idx="2639">
                  <c:v>6.0983136155242299</c:v>
                </c:pt>
                <c:pt idx="2640">
                  <c:v>5.9973344280978029</c:v>
                </c:pt>
                <c:pt idx="2641">
                  <c:v>6.0140873889849438</c:v>
                </c:pt>
                <c:pt idx="2642">
                  <c:v>6.1882411070818923</c:v>
                </c:pt>
                <c:pt idx="2643">
                  <c:v>6.4250382437697322</c:v>
                </c:pt>
                <c:pt idx="2644">
                  <c:v>6.6317518361710572</c:v>
                </c:pt>
                <c:pt idx="2645">
                  <c:v>6.7963999969758397</c:v>
                </c:pt>
                <c:pt idx="2646">
                  <c:v>6.9148918534711976</c:v>
                </c:pt>
                <c:pt idx="2647">
                  <c:v>6.9524063384704515</c:v>
                </c:pt>
                <c:pt idx="2648">
                  <c:v>6.9893580246738489</c:v>
                </c:pt>
                <c:pt idx="2649">
                  <c:v>6.9286764368805445</c:v>
                </c:pt>
                <c:pt idx="2650">
                  <c:v>6.8345187725872449</c:v>
                </c:pt>
                <c:pt idx="2651">
                  <c:v>6.8103928604099142</c:v>
                </c:pt>
                <c:pt idx="2652">
                  <c:v>6.8524288557673323</c:v>
                </c:pt>
                <c:pt idx="2653">
                  <c:v>7.0488756095506329</c:v>
                </c:pt>
                <c:pt idx="2654">
                  <c:v>7.2292179016399967</c:v>
                </c:pt>
                <c:pt idx="2655">
                  <c:v>7.3497259267764345</c:v>
                </c:pt>
                <c:pt idx="2656">
                  <c:v>7.3892122934553797</c:v>
                </c:pt>
                <c:pt idx="2657">
                  <c:v>7.3380579551745635</c:v>
                </c:pt>
                <c:pt idx="2658">
                  <c:v>7.282187227171506</c:v>
                </c:pt>
                <c:pt idx="2659">
                  <c:v>7.3012930878445275</c:v>
                </c:pt>
                <c:pt idx="2660">
                  <c:v>7.2909770463563728</c:v>
                </c:pt>
                <c:pt idx="2661">
                  <c:v>7.2692163697762862</c:v>
                </c:pt>
                <c:pt idx="2662">
                  <c:v>7.3180151084252048</c:v>
                </c:pt>
                <c:pt idx="2663">
                  <c:v>7.291033711878681</c:v>
                </c:pt>
                <c:pt idx="2664">
                  <c:v>7.2908538086863848</c:v>
                </c:pt>
                <c:pt idx="2665">
                  <c:v>7.2933529126407857</c:v>
                </c:pt>
                <c:pt idx="2666">
                  <c:v>7.1972319000255078</c:v>
                </c:pt>
                <c:pt idx="2667">
                  <c:v>7.1974400601704946</c:v>
                </c:pt>
                <c:pt idx="2668">
                  <c:v>7.0060329840299769</c:v>
                </c:pt>
                <c:pt idx="2669">
                  <c:v>6.9203598300049238</c:v>
                </c:pt>
                <c:pt idx="2670">
                  <c:v>6.7905701654994708</c:v>
                </c:pt>
                <c:pt idx="2671">
                  <c:v>6.5597466446481683</c:v>
                </c:pt>
                <c:pt idx="2672">
                  <c:v>6.4136648066850626</c:v>
                </c:pt>
                <c:pt idx="2673">
                  <c:v>6.1898721162037571</c:v>
                </c:pt>
                <c:pt idx="2674">
                  <c:v>6.0207275822491164</c:v>
                </c:pt>
                <c:pt idx="2675">
                  <c:v>5.8883382325627638</c:v>
                </c:pt>
                <c:pt idx="2676">
                  <c:v>5.8365148697680773</c:v>
                </c:pt>
                <c:pt idx="2677">
                  <c:v>5.8416518670734021</c:v>
                </c:pt>
                <c:pt idx="2678">
                  <c:v>5.8532772431867803</c:v>
                </c:pt>
                <c:pt idx="2679">
                  <c:v>5.7941253077536237</c:v>
                </c:pt>
                <c:pt idx="2680">
                  <c:v>5.658905309988187</c:v>
                </c:pt>
                <c:pt idx="2681">
                  <c:v>5.6650406457535532</c:v>
                </c:pt>
                <c:pt idx="2682">
                  <c:v>5.657616535655567</c:v>
                </c:pt>
                <c:pt idx="2683">
                  <c:v>5.6358612514489046</c:v>
                </c:pt>
                <c:pt idx="2684">
                  <c:v>5.6887382902734585</c:v>
                </c:pt>
                <c:pt idx="2685">
                  <c:v>5.7852950101885758</c:v>
                </c:pt>
                <c:pt idx="2686">
                  <c:v>5.8816017488886523</c:v>
                </c:pt>
                <c:pt idx="2687">
                  <c:v>5.881369601089304</c:v>
                </c:pt>
                <c:pt idx="2688">
                  <c:v>5.9661833998400908</c:v>
                </c:pt>
                <c:pt idx="2689">
                  <c:v>6.1106813687769215</c:v>
                </c:pt>
                <c:pt idx="2690">
                  <c:v>6.2682843206225982</c:v>
                </c:pt>
                <c:pt idx="2691">
                  <c:v>6.3129473909452924</c:v>
                </c:pt>
                <c:pt idx="2692">
                  <c:v>6.1749321019476273</c:v>
                </c:pt>
                <c:pt idx="2693">
                  <c:v>6.0576875548572051</c:v>
                </c:pt>
                <c:pt idx="2694">
                  <c:v>5.9909168988779413</c:v>
                </c:pt>
                <c:pt idx="2695">
                  <c:v>6.0513248507124393</c:v>
                </c:pt>
                <c:pt idx="2696">
                  <c:v>6.0719743868464109</c:v>
                </c:pt>
                <c:pt idx="2697">
                  <c:v>6.1002645739526775</c:v>
                </c:pt>
                <c:pt idx="2698">
                  <c:v>6.1736055046792346</c:v>
                </c:pt>
                <c:pt idx="2699">
                  <c:v>6.3068201541434155</c:v>
                </c:pt>
                <c:pt idx="2700">
                  <c:v>6.4348544633635898</c:v>
                </c:pt>
                <c:pt idx="2701">
                  <c:v>6.453272236628159</c:v>
                </c:pt>
                <c:pt idx="2702">
                  <c:v>6.4027179308445241</c:v>
                </c:pt>
                <c:pt idx="2703">
                  <c:v>6.3894616191742077</c:v>
                </c:pt>
                <c:pt idx="2704">
                  <c:v>6.3924102743072728</c:v>
                </c:pt>
                <c:pt idx="2705">
                  <c:v>6.4740716180486215</c:v>
                </c:pt>
                <c:pt idx="2706">
                  <c:v>6.6212491923253802</c:v>
                </c:pt>
                <c:pt idx="2707">
                  <c:v>6.8226498575229666</c:v>
                </c:pt>
                <c:pt idx="2708">
                  <c:v>6.9895212578996766</c:v>
                </c:pt>
                <c:pt idx="2709">
                  <c:v>7.164755910346388</c:v>
                </c:pt>
                <c:pt idx="2710">
                  <c:v>7.2517482591957059</c:v>
                </c:pt>
                <c:pt idx="2711">
                  <c:v>7.3596852138026829</c:v>
                </c:pt>
                <c:pt idx="2712">
                  <c:v>7.5525146370545944</c:v>
                </c:pt>
                <c:pt idx="2713">
                  <c:v>7.6752407178595581</c:v>
                </c:pt>
                <c:pt idx="2714">
                  <c:v>7.700413306786853</c:v>
                </c:pt>
                <c:pt idx="2715">
                  <c:v>7.6536653149379017</c:v>
                </c:pt>
                <c:pt idx="2716">
                  <c:v>7.7777989972070305</c:v>
                </c:pt>
                <c:pt idx="2717">
                  <c:v>7.860159139526476</c:v>
                </c:pt>
                <c:pt idx="2718">
                  <c:v>7.8574597547044034</c:v>
                </c:pt>
                <c:pt idx="2719">
                  <c:v>7.7726856168022911</c:v>
                </c:pt>
                <c:pt idx="2720">
                  <c:v>7.7110419068667682</c:v>
                </c:pt>
                <c:pt idx="2721">
                  <c:v>7.6314090574296154</c:v>
                </c:pt>
                <c:pt idx="2722">
                  <c:v>7.5669336060747643</c:v>
                </c:pt>
                <c:pt idx="2723">
                  <c:v>7.6206593274565497</c:v>
                </c:pt>
                <c:pt idx="2724">
                  <c:v>7.8620413691987441</c:v>
                </c:pt>
                <c:pt idx="2725">
                  <c:v>8.0085322671893842</c:v>
                </c:pt>
                <c:pt idx="2726">
                  <c:v>8.1669088326417221</c:v>
                </c:pt>
                <c:pt idx="2727">
                  <c:v>8.258083105932414</c:v>
                </c:pt>
                <c:pt idx="2728">
                  <c:v>8.2361578545461196</c:v>
                </c:pt>
                <c:pt idx="2729">
                  <c:v>8.1736131062924908</c:v>
                </c:pt>
                <c:pt idx="2730">
                  <c:v>8.1049265752862691</c:v>
                </c:pt>
                <c:pt idx="2731">
                  <c:v>8.0638802765136059</c:v>
                </c:pt>
                <c:pt idx="2732">
                  <c:v>8.0496797997692138</c:v>
                </c:pt>
                <c:pt idx="2733">
                  <c:v>8.0291323239642249</c:v>
                </c:pt>
                <c:pt idx="2734">
                  <c:v>7.9368839478432918</c:v>
                </c:pt>
                <c:pt idx="2735">
                  <c:v>7.928021197243587</c:v>
                </c:pt>
                <c:pt idx="2736">
                  <c:v>7.8534569896168733</c:v>
                </c:pt>
                <c:pt idx="2737">
                  <c:v>7.7080882039387717</c:v>
                </c:pt>
                <c:pt idx="2738">
                  <c:v>7.5778768642335441</c:v>
                </c:pt>
                <c:pt idx="2739">
                  <c:v>7.5499893805331899</c:v>
                </c:pt>
                <c:pt idx="2740">
                  <c:v>7.6573899977380053</c:v>
                </c:pt>
                <c:pt idx="2741">
                  <c:v>7.6679409375198269</c:v>
                </c:pt>
                <c:pt idx="2742">
                  <c:v>7.7948863753311839</c:v>
                </c:pt>
                <c:pt idx="2743">
                  <c:v>7.8766633324845126</c:v>
                </c:pt>
                <c:pt idx="2744">
                  <c:v>7.9619679712476161</c:v>
                </c:pt>
                <c:pt idx="2745">
                  <c:v>7.9694253165813649</c:v>
                </c:pt>
                <c:pt idx="2746">
                  <c:v>7.7799301638349663</c:v>
                </c:pt>
                <c:pt idx="2747">
                  <c:v>7.7134907409886795</c:v>
                </c:pt>
                <c:pt idx="2748">
                  <c:v>7.6898191407883312</c:v>
                </c:pt>
                <c:pt idx="2749">
                  <c:v>7.6057498462318653</c:v>
                </c:pt>
                <c:pt idx="2750">
                  <c:v>7.5251872710393641</c:v>
                </c:pt>
                <c:pt idx="2751">
                  <c:v>7.4255551085745122</c:v>
                </c:pt>
                <c:pt idx="2752">
                  <c:v>7.3636737689757172</c:v>
                </c:pt>
                <c:pt idx="2753">
                  <c:v>7.2690194675801871</c:v>
                </c:pt>
                <c:pt idx="2754">
                  <c:v>7.262308574531172</c:v>
                </c:pt>
                <c:pt idx="2755">
                  <c:v>7.4498538201496878</c:v>
                </c:pt>
                <c:pt idx="2756">
                  <c:v>7.6389504278090508</c:v>
                </c:pt>
                <c:pt idx="2757">
                  <c:v>7.7445696284632586</c:v>
                </c:pt>
                <c:pt idx="2758">
                  <c:v>7.7059934774830863</c:v>
                </c:pt>
                <c:pt idx="2759">
                  <c:v>7.6913587055201793</c:v>
                </c:pt>
                <c:pt idx="2760">
                  <c:v>7.5945209761371961</c:v>
                </c:pt>
                <c:pt idx="2761">
                  <c:v>7.556127661556979</c:v>
                </c:pt>
                <c:pt idx="2762">
                  <c:v>7.4955991030364935</c:v>
                </c:pt>
                <c:pt idx="2763">
                  <c:v>7.3562041193372378</c:v>
                </c:pt>
                <c:pt idx="2764">
                  <c:v>7.1066111210755762</c:v>
                </c:pt>
                <c:pt idx="2765">
                  <c:v>6.8549769943402641</c:v>
                </c:pt>
                <c:pt idx="2766">
                  <c:v>6.6067244382864949</c:v>
                </c:pt>
                <c:pt idx="2767">
                  <c:v>6.3367901042804178</c:v>
                </c:pt>
                <c:pt idx="2768">
                  <c:v>6.07418767194868</c:v>
                </c:pt>
                <c:pt idx="2769">
                  <c:v>5.9362396152994465</c:v>
                </c:pt>
                <c:pt idx="2770">
                  <c:v>5.8591659724870127</c:v>
                </c:pt>
                <c:pt idx="2771">
                  <c:v>5.8312473500617337</c:v>
                </c:pt>
                <c:pt idx="2772">
                  <c:v>5.790716515238775</c:v>
                </c:pt>
                <c:pt idx="2773">
                  <c:v>5.6654947639894297</c:v>
                </c:pt>
                <c:pt idx="2774">
                  <c:v>5.4609494045633644</c:v>
                </c:pt>
                <c:pt idx="2775">
                  <c:v>5.3678763290030371</c:v>
                </c:pt>
                <c:pt idx="2776">
                  <c:v>5.3937776531391393</c:v>
                </c:pt>
                <c:pt idx="2777">
                  <c:v>5.5069135877267481</c:v>
                </c:pt>
                <c:pt idx="2778">
                  <c:v>5.6580256069835144</c:v>
                </c:pt>
                <c:pt idx="2779">
                  <c:v>5.7488101366069122</c:v>
                </c:pt>
                <c:pt idx="2780">
                  <c:v>5.7830467456914301</c:v>
                </c:pt>
                <c:pt idx="2781">
                  <c:v>5.706687344739338</c:v>
                </c:pt>
                <c:pt idx="2782">
                  <c:v>5.5868492517492481</c:v>
                </c:pt>
                <c:pt idx="2783">
                  <c:v>5.4464249104504301</c:v>
                </c:pt>
                <c:pt idx="2784">
                  <c:v>5.3039566424886324</c:v>
                </c:pt>
                <c:pt idx="2785">
                  <c:v>5.2219327857093791</c:v>
                </c:pt>
                <c:pt idx="2786">
                  <c:v>5.1513372231303114</c:v>
                </c:pt>
                <c:pt idx="2787">
                  <c:v>5.031857781856437</c:v>
                </c:pt>
                <c:pt idx="2788">
                  <c:v>4.8974864570819587</c:v>
                </c:pt>
                <c:pt idx="2789">
                  <c:v>4.8279543354968997</c:v>
                </c:pt>
                <c:pt idx="2790">
                  <c:v>4.7525332820211945</c:v>
                </c:pt>
                <c:pt idx="2791">
                  <c:v>4.7156461200190316</c:v>
                </c:pt>
                <c:pt idx="2792">
                  <c:v>4.664509207912614</c:v>
                </c:pt>
                <c:pt idx="2793">
                  <c:v>4.685414116575612</c:v>
                </c:pt>
                <c:pt idx="2794">
                  <c:v>4.7019727230283035</c:v>
                </c:pt>
                <c:pt idx="2795">
                  <c:v>4.7411810246595794</c:v>
                </c:pt>
                <c:pt idx="2796">
                  <c:v>4.7803237898937203</c:v>
                </c:pt>
                <c:pt idx="2797">
                  <c:v>4.7974201623202832</c:v>
                </c:pt>
                <c:pt idx="2798">
                  <c:v>4.9271613928581131</c:v>
                </c:pt>
                <c:pt idx="2799">
                  <c:v>5.1074903399404912</c:v>
                </c:pt>
                <c:pt idx="2800">
                  <c:v>5.2837886904789562</c:v>
                </c:pt>
                <c:pt idx="2801">
                  <c:v>5.4265461149081462</c:v>
                </c:pt>
                <c:pt idx="2802">
                  <c:v>5.4890709240406972</c:v>
                </c:pt>
                <c:pt idx="2803">
                  <c:v>5.646828789166122</c:v>
                </c:pt>
                <c:pt idx="2804">
                  <c:v>5.7020187173936598</c:v>
                </c:pt>
                <c:pt idx="2805">
                  <c:v>5.7441592675877713</c:v>
                </c:pt>
                <c:pt idx="2806">
                  <c:v>5.713970802232506</c:v>
                </c:pt>
                <c:pt idx="2807">
                  <c:v>5.5457927596538461</c:v>
                </c:pt>
                <c:pt idx="2808">
                  <c:v>5.3791842678850541</c:v>
                </c:pt>
                <c:pt idx="2809">
                  <c:v>5.276820406554652</c:v>
                </c:pt>
                <c:pt idx="2810">
                  <c:v>5.3272731850118014</c:v>
                </c:pt>
                <c:pt idx="2811">
                  <c:v>5.4020991800617777</c:v>
                </c:pt>
                <c:pt idx="2812">
                  <c:v>5.4904995217429775</c:v>
                </c:pt>
                <c:pt idx="2813">
                  <c:v>5.471645613696122</c:v>
                </c:pt>
                <c:pt idx="2814">
                  <c:v>5.499843232366783</c:v>
                </c:pt>
                <c:pt idx="2815">
                  <c:v>5.4878883779584431</c:v>
                </c:pt>
                <c:pt idx="2816">
                  <c:v>5.4516468751139655</c:v>
                </c:pt>
                <c:pt idx="2817">
                  <c:v>5.4119788703815512</c:v>
                </c:pt>
                <c:pt idx="2818">
                  <c:v>5.2757309987409728</c:v>
                </c:pt>
                <c:pt idx="2819">
                  <c:v>5.176802557015205</c:v>
                </c:pt>
                <c:pt idx="2820">
                  <c:v>5.1153465564892162</c:v>
                </c:pt>
                <c:pt idx="2821">
                  <c:v>5.1569791790806985</c:v>
                </c:pt>
                <c:pt idx="2822">
                  <c:v>5.1782356880892522</c:v>
                </c:pt>
                <c:pt idx="2823">
                  <c:v>5.1996975788740754</c:v>
                </c:pt>
                <c:pt idx="2824">
                  <c:v>5.1881595467846982</c:v>
                </c:pt>
                <c:pt idx="2825">
                  <c:v>5.0609561315950318</c:v>
                </c:pt>
                <c:pt idx="2826">
                  <c:v>4.9482173707741328</c:v>
                </c:pt>
                <c:pt idx="2827">
                  <c:v>4.9805638901782796</c:v>
                </c:pt>
                <c:pt idx="2828">
                  <c:v>5.1248271728967021</c:v>
                </c:pt>
                <c:pt idx="2829">
                  <c:v>5.2907472238680588</c:v>
                </c:pt>
                <c:pt idx="2830">
                  <c:v>5.3167053792560983</c:v>
                </c:pt>
                <c:pt idx="2831">
                  <c:v>5.2524117742580385</c:v>
                </c:pt>
                <c:pt idx="2832">
                  <c:v>5.2535974934562013</c:v>
                </c:pt>
                <c:pt idx="2833">
                  <c:v>5.3357992796527132</c:v>
                </c:pt>
                <c:pt idx="2834">
                  <c:v>5.4480153089740933</c:v>
                </c:pt>
                <c:pt idx="2835">
                  <c:v>5.6077529835000606</c:v>
                </c:pt>
                <c:pt idx="2836">
                  <c:v>5.69592324338136</c:v>
                </c:pt>
                <c:pt idx="2837">
                  <c:v>5.7688991522213735</c:v>
                </c:pt>
                <c:pt idx="2838">
                  <c:v>5.6858388019981287</c:v>
                </c:pt>
                <c:pt idx="2839">
                  <c:v>5.5332170902033262</c:v>
                </c:pt>
                <c:pt idx="2840">
                  <c:v>5.3126838249746351</c:v>
                </c:pt>
                <c:pt idx="2841">
                  <c:v>5.1148731643001373</c:v>
                </c:pt>
                <c:pt idx="2842">
                  <c:v>5.0088525709276803</c:v>
                </c:pt>
                <c:pt idx="2843">
                  <c:v>4.9817379389520218</c:v>
                </c:pt>
                <c:pt idx="2844">
                  <c:v>4.9105866553672453</c:v>
                </c:pt>
                <c:pt idx="2845">
                  <c:v>4.9459649899329063</c:v>
                </c:pt>
                <c:pt idx="2846">
                  <c:v>4.9988585189333943</c:v>
                </c:pt>
                <c:pt idx="2847">
                  <c:v>5.0758458962597901</c:v>
                </c:pt>
                <c:pt idx="2848">
                  <c:v>5.0936875368525634</c:v>
                </c:pt>
                <c:pt idx="2849">
                  <c:v>5.061794116475018</c:v>
                </c:pt>
                <c:pt idx="2850">
                  <c:v>5.0134095040740663</c:v>
                </c:pt>
                <c:pt idx="2851">
                  <c:v>4.9954991294683806</c:v>
                </c:pt>
                <c:pt idx="2852">
                  <c:v>5.0035083361888608</c:v>
                </c:pt>
                <c:pt idx="2853">
                  <c:v>4.9945997191216334</c:v>
                </c:pt>
                <c:pt idx="2854">
                  <c:v>4.9055976160336527</c:v>
                </c:pt>
                <c:pt idx="2855">
                  <c:v>4.8133563329668689</c:v>
                </c:pt>
                <c:pt idx="2856">
                  <c:v>4.7188880480009647</c:v>
                </c:pt>
                <c:pt idx="2857">
                  <c:v>4.5333250382744223</c:v>
                </c:pt>
                <c:pt idx="2858">
                  <c:v>4.3062144987497319</c:v>
                </c:pt>
                <c:pt idx="2859">
                  <c:v>4.2276743145636368</c:v>
                </c:pt>
                <c:pt idx="2860">
                  <c:v>4.15595335418781</c:v>
                </c:pt>
                <c:pt idx="2861">
                  <c:v>4.1458146847579362</c:v>
                </c:pt>
                <c:pt idx="2862">
                  <c:v>4.1617930823390337</c:v>
                </c:pt>
                <c:pt idx="2863">
                  <c:v>4.1525895290436319</c:v>
                </c:pt>
                <c:pt idx="2864">
                  <c:v>4.1439767720763596</c:v>
                </c:pt>
                <c:pt idx="2865">
                  <c:v>4.1419238646301029</c:v>
                </c:pt>
                <c:pt idx="2866">
                  <c:v>4.1722665171598337</c:v>
                </c:pt>
                <c:pt idx="2867">
                  <c:v>4.1800519406990242</c:v>
                </c:pt>
                <c:pt idx="2868">
                  <c:v>4.1714163437848981</c:v>
                </c:pt>
                <c:pt idx="2869">
                  <c:v>4.1824557028850862</c:v>
                </c:pt>
                <c:pt idx="2870">
                  <c:v>4.269607533893403</c:v>
                </c:pt>
                <c:pt idx="2871">
                  <c:v>4.4202139187162288</c:v>
                </c:pt>
                <c:pt idx="2872">
                  <c:v>4.6931184636849981</c:v>
                </c:pt>
                <c:pt idx="2873">
                  <c:v>4.9659969899382626</c:v>
                </c:pt>
                <c:pt idx="2874">
                  <c:v>5.2439189844540488</c:v>
                </c:pt>
                <c:pt idx="2875">
                  <c:v>5.534839584543656</c:v>
                </c:pt>
                <c:pt idx="2876">
                  <c:v>5.7947946615210197</c:v>
                </c:pt>
                <c:pt idx="2877">
                  <c:v>6.0404290699023884</c:v>
                </c:pt>
                <c:pt idx="2878">
                  <c:v>6.1851064162316183</c:v>
                </c:pt>
                <c:pt idx="2879">
                  <c:v>6.2894682607483325</c:v>
                </c:pt>
                <c:pt idx="2880">
                  <c:v>6.3030351625528294</c:v>
                </c:pt>
                <c:pt idx="2881">
                  <c:v>6.2588145405914748</c:v>
                </c:pt>
                <c:pt idx="2882">
                  <c:v>6.1704917456215069</c:v>
                </c:pt>
                <c:pt idx="2883">
                  <c:v>6.0866543739630714</c:v>
                </c:pt>
                <c:pt idx="2884">
                  <c:v>6.0051802488423451</c:v>
                </c:pt>
                <c:pt idx="2885">
                  <c:v>6.0129862293636362</c:v>
                </c:pt>
                <c:pt idx="2886">
                  <c:v>5.9771394827518849</c:v>
                </c:pt>
                <c:pt idx="2887">
                  <c:v>6.0384608908599153</c:v>
                </c:pt>
                <c:pt idx="2888">
                  <c:v>6.1092411993165179</c:v>
                </c:pt>
                <c:pt idx="2889">
                  <c:v>6.1362649092178598</c:v>
                </c:pt>
                <c:pt idx="2890">
                  <c:v>6.1780032141573589</c:v>
                </c:pt>
                <c:pt idx="2891">
                  <c:v>6.3089884551376665</c:v>
                </c:pt>
                <c:pt idx="2892">
                  <c:v>6.5734960823490018</c:v>
                </c:pt>
                <c:pt idx="2893">
                  <c:v>6.8937338068014302</c:v>
                </c:pt>
                <c:pt idx="2894">
                  <c:v>7.1161344367657993</c:v>
                </c:pt>
                <c:pt idx="2895">
                  <c:v>7.2640876531568184</c:v>
                </c:pt>
                <c:pt idx="2896">
                  <c:v>7.201122849909253</c:v>
                </c:pt>
                <c:pt idx="2897">
                  <c:v>7.1295629486883447</c:v>
                </c:pt>
                <c:pt idx="2898">
                  <c:v>6.9957026555784134</c:v>
                </c:pt>
                <c:pt idx="2899">
                  <c:v>6.8955187210746045</c:v>
                </c:pt>
                <c:pt idx="2900">
                  <c:v>6.7621382484189461</c:v>
                </c:pt>
                <c:pt idx="2901">
                  <c:v>6.6765562048681417</c:v>
                </c:pt>
                <c:pt idx="2902">
                  <c:v>6.6229186710016634</c:v>
                </c:pt>
                <c:pt idx="2903">
                  <c:v>6.5747623332603853</c:v>
                </c:pt>
                <c:pt idx="2904">
                  <c:v>6.4786301097687806</c:v>
                </c:pt>
                <c:pt idx="2905">
                  <c:v>6.4234296399142128</c:v>
                </c:pt>
                <c:pt idx="2906">
                  <c:v>6.321500378400728</c:v>
                </c:pt>
                <c:pt idx="2907">
                  <c:v>6.2536774261889914</c:v>
                </c:pt>
                <c:pt idx="2908">
                  <c:v>6.3123077542830242</c:v>
                </c:pt>
                <c:pt idx="2909">
                  <c:v>6.3868676833108688</c:v>
                </c:pt>
                <c:pt idx="2910">
                  <c:v>6.3909148365082213</c:v>
                </c:pt>
                <c:pt idx="2911">
                  <c:v>6.3760984898924429</c:v>
                </c:pt>
                <c:pt idx="2912">
                  <c:v>6.3013745129217948</c:v>
                </c:pt>
                <c:pt idx="2913">
                  <c:v>6.2701273442170944</c:v>
                </c:pt>
                <c:pt idx="2914">
                  <c:v>6.3072708302100304</c:v>
                </c:pt>
                <c:pt idx="2915">
                  <c:v>6.3162451856525328</c:v>
                </c:pt>
                <c:pt idx="2916">
                  <c:v>6.3308900390141867</c:v>
                </c:pt>
                <c:pt idx="2917">
                  <c:v>6.3886900082067948</c:v>
                </c:pt>
                <c:pt idx="2918">
                  <c:v>6.2780973449742206</c:v>
                </c:pt>
                <c:pt idx="2919">
                  <c:v>6.1947155582882019</c:v>
                </c:pt>
                <c:pt idx="2920">
                  <c:v>6.1132673936241311</c:v>
                </c:pt>
                <c:pt idx="2921">
                  <c:v>6.0870133841488636</c:v>
                </c:pt>
                <c:pt idx="2922">
                  <c:v>6.0927466538791624</c:v>
                </c:pt>
                <c:pt idx="2923">
                  <c:v>5.9990091870850764</c:v>
                </c:pt>
                <c:pt idx="2924">
                  <c:v>5.8598462519062871</c:v>
                </c:pt>
                <c:pt idx="2925">
                  <c:v>5.7804891057610357</c:v>
                </c:pt>
                <c:pt idx="2926">
                  <c:v>5.7270554911205878</c:v>
                </c:pt>
                <c:pt idx="2927">
                  <c:v>5.571183042440377</c:v>
                </c:pt>
                <c:pt idx="2928">
                  <c:v>5.360292824146355</c:v>
                </c:pt>
                <c:pt idx="2929">
                  <c:v>5.2409258375205745</c:v>
                </c:pt>
                <c:pt idx="2930">
                  <c:v>5.1444660101372737</c:v>
                </c:pt>
                <c:pt idx="2931">
                  <c:v>5.1906829011625755</c:v>
                </c:pt>
                <c:pt idx="2932">
                  <c:v>5.1098536067968086</c:v>
                </c:pt>
                <c:pt idx="2933">
                  <c:v>5.0954641751749739</c:v>
                </c:pt>
                <c:pt idx="2934">
                  <c:v>5.0778907457152052</c:v>
                </c:pt>
                <c:pt idx="2935">
                  <c:v>5.1376647470051715</c:v>
                </c:pt>
                <c:pt idx="2936">
                  <c:v>5.1830001152369052</c:v>
                </c:pt>
                <c:pt idx="2937">
                  <c:v>5.1791862191432427</c:v>
                </c:pt>
                <c:pt idx="2938">
                  <c:v>5.1790197683778825</c:v>
                </c:pt>
                <c:pt idx="2939">
                  <c:v>5.1765746599977964</c:v>
                </c:pt>
                <c:pt idx="2940">
                  <c:v>5.2358641933420627</c:v>
                </c:pt>
                <c:pt idx="2941">
                  <c:v>5.2870965604383846</c:v>
                </c:pt>
                <c:pt idx="2942">
                  <c:v>5.3739444868927757</c:v>
                </c:pt>
                <c:pt idx="2943">
                  <c:v>5.4412739601920919</c:v>
                </c:pt>
                <c:pt idx="2944">
                  <c:v>5.5232038563302917</c:v>
                </c:pt>
                <c:pt idx="2945">
                  <c:v>5.6489225357198487</c:v>
                </c:pt>
                <c:pt idx="2946">
                  <c:v>5.9196688902003798</c:v>
                </c:pt>
                <c:pt idx="2947">
                  <c:v>6.129827042894334</c:v>
                </c:pt>
                <c:pt idx="2948">
                  <c:v>6.2915247093994919</c:v>
                </c:pt>
                <c:pt idx="2949">
                  <c:v>6.3324901045657533</c:v>
                </c:pt>
                <c:pt idx="2950">
                  <c:v>6.1919575689481396</c:v>
                </c:pt>
                <c:pt idx="2951">
                  <c:v>6.1944669321462555</c:v>
                </c:pt>
                <c:pt idx="2952">
                  <c:v>6.236154403647987</c:v>
                </c:pt>
                <c:pt idx="2953">
                  <c:v>6.2471086689689308</c:v>
                </c:pt>
                <c:pt idx="2954">
                  <c:v>6.2733869904045338</c:v>
                </c:pt>
                <c:pt idx="2955">
                  <c:v>6.3596135413717416</c:v>
                </c:pt>
                <c:pt idx="2956">
                  <c:v>6.5056542135795485</c:v>
                </c:pt>
                <c:pt idx="2957">
                  <c:v>6.7005421349823315</c:v>
                </c:pt>
                <c:pt idx="2958">
                  <c:v>6.9528693158947927</c:v>
                </c:pt>
                <c:pt idx="2959">
                  <c:v>7.0744668827724162</c:v>
                </c:pt>
                <c:pt idx="2960">
                  <c:v>7.1958255951994721</c:v>
                </c:pt>
                <c:pt idx="2961">
                  <c:v>7.3121806558744327</c:v>
                </c:pt>
                <c:pt idx="2962">
                  <c:v>7.4371739644500083</c:v>
                </c:pt>
                <c:pt idx="2963">
                  <c:v>7.3931973244399218</c:v>
                </c:pt>
                <c:pt idx="2964">
                  <c:v>7.2969792448127331</c:v>
                </c:pt>
                <c:pt idx="2965">
                  <c:v>7.1591093643993631</c:v>
                </c:pt>
                <c:pt idx="2966">
                  <c:v>7.0185410514700051</c:v>
                </c:pt>
                <c:pt idx="2967">
                  <c:v>6.9197490646300981</c:v>
                </c:pt>
                <c:pt idx="2968">
                  <c:v>6.8718536027602486</c:v>
                </c:pt>
                <c:pt idx="2969">
                  <c:v>6.777930112134217</c:v>
                </c:pt>
                <c:pt idx="2970">
                  <c:v>6.6588434515431079</c:v>
                </c:pt>
                <c:pt idx="2971">
                  <c:v>6.6659276263288252</c:v>
                </c:pt>
                <c:pt idx="2972">
                  <c:v>6.6377333027218199</c:v>
                </c:pt>
                <c:pt idx="2973">
                  <c:v>6.5652846693889169</c:v>
                </c:pt>
                <c:pt idx="2974">
                  <c:v>6.5259920498283037</c:v>
                </c:pt>
                <c:pt idx="2975">
                  <c:v>6.5278527542659921</c:v>
                </c:pt>
                <c:pt idx="2976">
                  <c:v>6.6508622050528006</c:v>
                </c:pt>
                <c:pt idx="2977">
                  <c:v>6.7686769035824126</c:v>
                </c:pt>
                <c:pt idx="2978">
                  <c:v>6.759484481558431</c:v>
                </c:pt>
                <c:pt idx="2979">
                  <c:v>6.690373774190153</c:v>
                </c:pt>
                <c:pt idx="2980">
                  <c:v>6.6110726873094228</c:v>
                </c:pt>
                <c:pt idx="2981">
                  <c:v>6.5399106351289094</c:v>
                </c:pt>
                <c:pt idx="2982">
                  <c:v>6.4556928188384584</c:v>
                </c:pt>
                <c:pt idx="2983">
                  <c:v>6.4432280603539533</c:v>
                </c:pt>
                <c:pt idx="2984">
                  <c:v>6.4346614246435951</c:v>
                </c:pt>
                <c:pt idx="2985">
                  <c:v>6.5289181846658648</c:v>
                </c:pt>
                <c:pt idx="2986">
                  <c:v>6.6778701578962858</c:v>
                </c:pt>
                <c:pt idx="2987">
                  <c:v>6.7760010243780711</c:v>
                </c:pt>
                <c:pt idx="2988">
                  <c:v>6.8058783545183132</c:v>
                </c:pt>
                <c:pt idx="2989">
                  <c:v>6.7819694887591684</c:v>
                </c:pt>
                <c:pt idx="2990">
                  <c:v>6.7694254178142454</c:v>
                </c:pt>
                <c:pt idx="2991">
                  <c:v>6.7807362927491592</c:v>
                </c:pt>
                <c:pt idx="2992">
                  <c:v>6.8418882883131484</c:v>
                </c:pt>
                <c:pt idx="2993">
                  <c:v>6.9471160557141971</c:v>
                </c:pt>
                <c:pt idx="2994">
                  <c:v>6.9813912810469585</c:v>
                </c:pt>
                <c:pt idx="2995">
                  <c:v>7.0539839923202647</c:v>
                </c:pt>
                <c:pt idx="2996">
                  <c:v>7.1507301322572072</c:v>
                </c:pt>
                <c:pt idx="2997">
                  <c:v>7.1810520847219284</c:v>
                </c:pt>
                <c:pt idx="2998">
                  <c:v>7.2409075533981806</c:v>
                </c:pt>
                <c:pt idx="2999">
                  <c:v>7.3122555905996558</c:v>
                </c:pt>
                <c:pt idx="3000">
                  <c:v>7.3400518720819807</c:v>
                </c:pt>
                <c:pt idx="3001">
                  <c:v>7.3776438374964695</c:v>
                </c:pt>
                <c:pt idx="3002">
                  <c:v>7.4083280665872326</c:v>
                </c:pt>
                <c:pt idx="3003">
                  <c:v>7.379142207076006</c:v>
                </c:pt>
                <c:pt idx="3004">
                  <c:v>7.4527932578798763</c:v>
                </c:pt>
                <c:pt idx="3005">
                  <c:v>7.5139631784243406</c:v>
                </c:pt>
                <c:pt idx="3006">
                  <c:v>7.6046102728169194</c:v>
                </c:pt>
                <c:pt idx="3007">
                  <c:v>7.55819414650058</c:v>
                </c:pt>
                <c:pt idx="3008">
                  <c:v>7.5087649101420944</c:v>
                </c:pt>
                <c:pt idx="3009">
                  <c:v>7.5372975876709507</c:v>
                </c:pt>
                <c:pt idx="3010">
                  <c:v>7.6602222210166753</c:v>
                </c:pt>
                <c:pt idx="3011">
                  <c:v>7.867205563030212</c:v>
                </c:pt>
                <c:pt idx="3012">
                  <c:v>7.9303567206168903</c:v>
                </c:pt>
                <c:pt idx="3013">
                  <c:v>7.8131494580902103</c:v>
                </c:pt>
                <c:pt idx="3014">
                  <c:v>7.6621618500154725</c:v>
                </c:pt>
                <c:pt idx="3015">
                  <c:v>7.5206133380305449</c:v>
                </c:pt>
                <c:pt idx="3016">
                  <c:v>7.4015669505535158</c:v>
                </c:pt>
                <c:pt idx="3017">
                  <c:v>7.3265455713182144</c:v>
                </c:pt>
                <c:pt idx="3018">
                  <c:v>7.2381185321464976</c:v>
                </c:pt>
                <c:pt idx="3019">
                  <c:v>7.1877535140666655</c:v>
                </c:pt>
                <c:pt idx="3020">
                  <c:v>7.190038683513972</c:v>
                </c:pt>
                <c:pt idx="3021">
                  <c:v>7.1319355162513105</c:v>
                </c:pt>
                <c:pt idx="3022">
                  <c:v>7.0996297101494719</c:v>
                </c:pt>
                <c:pt idx="3023">
                  <c:v>7.1223934152025032</c:v>
                </c:pt>
                <c:pt idx="3024">
                  <c:v>7.091745720429139</c:v>
                </c:pt>
                <c:pt idx="3025">
                  <c:v>7.0906409718422161</c:v>
                </c:pt>
                <c:pt idx="3026">
                  <c:v>7.1468939263022415</c:v>
                </c:pt>
                <c:pt idx="3027">
                  <c:v>7.0336855541158689</c:v>
                </c:pt>
                <c:pt idx="3028">
                  <c:v>6.923632822304314</c:v>
                </c:pt>
                <c:pt idx="3029">
                  <c:v>6.7657305574653455</c:v>
                </c:pt>
                <c:pt idx="3030">
                  <c:v>6.710536341800073</c:v>
                </c:pt>
                <c:pt idx="3031">
                  <c:v>6.6956305973088899</c:v>
                </c:pt>
                <c:pt idx="3032">
                  <c:v>6.5025494936089476</c:v>
                </c:pt>
                <c:pt idx="3033">
                  <c:v>6.0938222231312658</c:v>
                </c:pt>
                <c:pt idx="3034">
                  <c:v>5.8191946297179058</c:v>
                </c:pt>
                <c:pt idx="3035">
                  <c:v>5.5609695998444026</c:v>
                </c:pt>
                <c:pt idx="3036">
                  <c:v>5.5025014695020369</c:v>
                </c:pt>
                <c:pt idx="3037">
                  <c:v>5.4404593084919775</c:v>
                </c:pt>
                <c:pt idx="3038">
                  <c:v>5.4287749792222497</c:v>
                </c:pt>
                <c:pt idx="3039">
                  <c:v>5.379957595201259</c:v>
                </c:pt>
                <c:pt idx="3040">
                  <c:v>5.2477282850879288</c:v>
                </c:pt>
                <c:pt idx="3041">
                  <c:v>5.1034745555085932</c:v>
                </c:pt>
                <c:pt idx="3042">
                  <c:v>4.9371365201217463</c:v>
                </c:pt>
                <c:pt idx="3043">
                  <c:v>4.8168557346173344</c:v>
                </c:pt>
                <c:pt idx="3044">
                  <c:v>4.7783377072227333</c:v>
                </c:pt>
                <c:pt idx="3045">
                  <c:v>4.7465158716433082</c:v>
                </c:pt>
                <c:pt idx="3046">
                  <c:v>4.700308418892515</c:v>
                </c:pt>
                <c:pt idx="3047">
                  <c:v>4.7346362627471876</c:v>
                </c:pt>
                <c:pt idx="3048">
                  <c:v>4.7678452690780784</c:v>
                </c:pt>
                <c:pt idx="3049">
                  <c:v>4.7810493238876353</c:v>
                </c:pt>
                <c:pt idx="3050">
                  <c:v>4.6753575551411508</c:v>
                </c:pt>
                <c:pt idx="3051">
                  <c:v>4.6763099657150828</c:v>
                </c:pt>
                <c:pt idx="3052">
                  <c:v>4.8021188062593323</c:v>
                </c:pt>
                <c:pt idx="3053">
                  <c:v>4.9230946774783328</c:v>
                </c:pt>
                <c:pt idx="3054">
                  <c:v>5.1246261696150999</c:v>
                </c:pt>
                <c:pt idx="3055">
                  <c:v>5.2876940753418253</c:v>
                </c:pt>
                <c:pt idx="3056">
                  <c:v>5.4552317824512651</c:v>
                </c:pt>
                <c:pt idx="3057">
                  <c:v>5.4816023623190633</c:v>
                </c:pt>
                <c:pt idx="3058">
                  <c:v>5.6163911762776921</c:v>
                </c:pt>
                <c:pt idx="3059">
                  <c:v>5.8522484416799783</c:v>
                </c:pt>
                <c:pt idx="3060">
                  <c:v>5.9586128100003863</c:v>
                </c:pt>
                <c:pt idx="3061">
                  <c:v>5.9347265162220202</c:v>
                </c:pt>
                <c:pt idx="3062">
                  <c:v>5.8717660418114077</c:v>
                </c:pt>
                <c:pt idx="3063">
                  <c:v>5.7670015595300068</c:v>
                </c:pt>
                <c:pt idx="3064">
                  <c:v>5.6501827775941624</c:v>
                </c:pt>
                <c:pt idx="3065">
                  <c:v>5.521166611274257</c:v>
                </c:pt>
                <c:pt idx="3066">
                  <c:v>5.5490306004119203</c:v>
                </c:pt>
                <c:pt idx="3067">
                  <c:v>5.6352057740344259</c:v>
                </c:pt>
                <c:pt idx="3068">
                  <c:v>5.7218981770346833</c:v>
                </c:pt>
                <c:pt idx="3069">
                  <c:v>5.7405119636632156</c:v>
                </c:pt>
                <c:pt idx="3070">
                  <c:v>5.7223686027721481</c:v>
                </c:pt>
                <c:pt idx="3071">
                  <c:v>5.551107515582923</c:v>
                </c:pt>
                <c:pt idx="3072">
                  <c:v>5.3141295829117823</c:v>
                </c:pt>
                <c:pt idx="3073">
                  <c:v>5.1580713114118453</c:v>
                </c:pt>
                <c:pt idx="3074">
                  <c:v>5.0260325029377464</c:v>
                </c:pt>
                <c:pt idx="3075">
                  <c:v>4.9686050760586093</c:v>
                </c:pt>
                <c:pt idx="3076">
                  <c:v>4.9726058710993808</c:v>
                </c:pt>
                <c:pt idx="3077">
                  <c:v>5.0099236796333715</c:v>
                </c:pt>
                <c:pt idx="3078">
                  <c:v>4.9937275594853494</c:v>
                </c:pt>
                <c:pt idx="3079">
                  <c:v>4.961498663294198</c:v>
                </c:pt>
                <c:pt idx="3080">
                  <c:v>4.8542240100173082</c:v>
                </c:pt>
                <c:pt idx="3081">
                  <c:v>4.8091512381283774</c:v>
                </c:pt>
                <c:pt idx="3082">
                  <c:v>4.7756950042999158</c:v>
                </c:pt>
                <c:pt idx="3083">
                  <c:v>4.7227857027810654</c:v>
                </c:pt>
                <c:pt idx="3084">
                  <c:v>4.7190005641320907</c:v>
                </c:pt>
                <c:pt idx="3085">
                  <c:v>4.6853346866085195</c:v>
                </c:pt>
                <c:pt idx="3086">
                  <c:v>4.6340091475861902</c:v>
                </c:pt>
                <c:pt idx="3087">
                  <c:v>4.6494546291398322</c:v>
                </c:pt>
                <c:pt idx="3088">
                  <c:v>4.6403457360445586</c:v>
                </c:pt>
                <c:pt idx="3089">
                  <c:v>4.6236403279437113</c:v>
                </c:pt>
                <c:pt idx="3090">
                  <c:v>4.6453730388702397</c:v>
                </c:pt>
                <c:pt idx="3091">
                  <c:v>4.7195149801682534</c:v>
                </c:pt>
                <c:pt idx="3092">
                  <c:v>4.6356679308631428</c:v>
                </c:pt>
                <c:pt idx="3093">
                  <c:v>4.5653290045292287</c:v>
                </c:pt>
                <c:pt idx="3094">
                  <c:v>4.4903654196463823</c:v>
                </c:pt>
                <c:pt idx="3095">
                  <c:v>4.3946648935082839</c:v>
                </c:pt>
                <c:pt idx="3096">
                  <c:v>4.2887574702060949</c:v>
                </c:pt>
                <c:pt idx="3097">
                  <c:v>4.2057174599817815</c:v>
                </c:pt>
                <c:pt idx="3098">
                  <c:v>4.1420731773817252</c:v>
                </c:pt>
                <c:pt idx="3099">
                  <c:v>4.0414742268029036</c:v>
                </c:pt>
                <c:pt idx="3100">
                  <c:v>4.1111104767793627</c:v>
                </c:pt>
                <c:pt idx="3101">
                  <c:v>4.2073973275463166</c:v>
                </c:pt>
                <c:pt idx="3102">
                  <c:v>4.3578606958851651</c:v>
                </c:pt>
                <c:pt idx="3103">
                  <c:v>4.5453210420206975</c:v>
                </c:pt>
                <c:pt idx="3104">
                  <c:v>4.6375746167542751</c:v>
                </c:pt>
                <c:pt idx="3105">
                  <c:v>4.7755940884965264</c:v>
                </c:pt>
                <c:pt idx="3106">
                  <c:v>4.8485511183113337</c:v>
                </c:pt>
                <c:pt idx="3107">
                  <c:v>4.9549469206998387</c:v>
                </c:pt>
                <c:pt idx="3108">
                  <c:v>5.013731079327683</c:v>
                </c:pt>
                <c:pt idx="3109">
                  <c:v>5.0517600450437765</c:v>
                </c:pt>
                <c:pt idx="3110">
                  <c:v>5.0713627750698587</c:v>
                </c:pt>
                <c:pt idx="3111">
                  <c:v>5.1918259616380578</c:v>
                </c:pt>
                <c:pt idx="3112">
                  <c:v>5.307926559608239</c:v>
                </c:pt>
                <c:pt idx="3113">
                  <c:v>5.3406729717202381</c:v>
                </c:pt>
                <c:pt idx="3114">
                  <c:v>5.360641828801274</c:v>
                </c:pt>
                <c:pt idx="3115">
                  <c:v>5.3654672321074734</c:v>
                </c:pt>
                <c:pt idx="3116">
                  <c:v>5.4350198636051683</c:v>
                </c:pt>
                <c:pt idx="3117">
                  <c:v>5.4923985131774895</c:v>
                </c:pt>
                <c:pt idx="3118">
                  <c:v>5.4598962087538272</c:v>
                </c:pt>
                <c:pt idx="3119">
                  <c:v>5.3753619563250101</c:v>
                </c:pt>
                <c:pt idx="3120">
                  <c:v>5.2767137968838416</c:v>
                </c:pt>
                <c:pt idx="3121">
                  <c:v>5.173722863954457</c:v>
                </c:pt>
                <c:pt idx="3122">
                  <c:v>5.1366587060702624</c:v>
                </c:pt>
                <c:pt idx="3123">
                  <c:v>5.0642111924004753</c:v>
                </c:pt>
                <c:pt idx="3124">
                  <c:v>4.8340683713169863</c:v>
                </c:pt>
                <c:pt idx="3125">
                  <c:v>4.5935683182487859</c:v>
                </c:pt>
                <c:pt idx="3126">
                  <c:v>4.4406460047438925</c:v>
                </c:pt>
                <c:pt idx="3127">
                  <c:v>4.3467979314284078</c:v>
                </c:pt>
                <c:pt idx="3128">
                  <c:v>4.3811519485861368</c:v>
                </c:pt>
                <c:pt idx="3129">
                  <c:v>4.4202541779079345</c:v>
                </c:pt>
                <c:pt idx="3130">
                  <c:v>4.5190702306429289</c:v>
                </c:pt>
                <c:pt idx="3131">
                  <c:v>4.659182120475803</c:v>
                </c:pt>
                <c:pt idx="3132">
                  <c:v>4.6940494439716343</c:v>
                </c:pt>
                <c:pt idx="3133">
                  <c:v>4.627386671597546</c:v>
                </c:pt>
                <c:pt idx="3134">
                  <c:v>4.5463306116073108</c:v>
                </c:pt>
                <c:pt idx="3135">
                  <c:v>4.4845733695070926</c:v>
                </c:pt>
                <c:pt idx="3136">
                  <c:v>4.4966444372398078</c:v>
                </c:pt>
                <c:pt idx="3137">
                  <c:v>4.5085458766333266</c:v>
                </c:pt>
                <c:pt idx="3138">
                  <c:v>4.586565363122034</c:v>
                </c:pt>
                <c:pt idx="3139">
                  <c:v>4.5711437093007863</c:v>
                </c:pt>
                <c:pt idx="3140">
                  <c:v>4.5270836992164432</c:v>
                </c:pt>
                <c:pt idx="3141">
                  <c:v>4.4098169473508309</c:v>
                </c:pt>
                <c:pt idx="3142">
                  <c:v>4.3532086040490725</c:v>
                </c:pt>
                <c:pt idx="3143">
                  <c:v>4.3213721270947998</c:v>
                </c:pt>
                <c:pt idx="3144">
                  <c:v>4.2117018034428444</c:v>
                </c:pt>
                <c:pt idx="3145">
                  <c:v>4.2112242275110097</c:v>
                </c:pt>
                <c:pt idx="3146">
                  <c:v>4.3298843529555855</c:v>
                </c:pt>
                <c:pt idx="3147">
                  <c:v>4.4445964922512777</c:v>
                </c:pt>
                <c:pt idx="3148">
                  <c:v>4.572915029316631</c:v>
                </c:pt>
                <c:pt idx="3149">
                  <c:v>4.685874749697776</c:v>
                </c:pt>
                <c:pt idx="3150">
                  <c:v>4.787128440881002</c:v>
                </c:pt>
                <c:pt idx="3151">
                  <c:v>4.7806423231703814</c:v>
                </c:pt>
                <c:pt idx="3152">
                  <c:v>4.7283791170206477</c:v>
                </c:pt>
                <c:pt idx="3153">
                  <c:v>4.7115561506977652</c:v>
                </c:pt>
                <c:pt idx="3154">
                  <c:v>4.7005166306200952</c:v>
                </c:pt>
                <c:pt idx="3155">
                  <c:v>4.725430571472522</c:v>
                </c:pt>
                <c:pt idx="3156">
                  <c:v>4.7622725341806689</c:v>
                </c:pt>
                <c:pt idx="3157">
                  <c:v>4.8014339154747132</c:v>
                </c:pt>
                <c:pt idx="3158">
                  <c:v>4.854323890047767</c:v>
                </c:pt>
                <c:pt idx="3159">
                  <c:v>4.9750976015257642</c:v>
                </c:pt>
                <c:pt idx="3160">
                  <c:v>5.071861031571026</c:v>
                </c:pt>
                <c:pt idx="3161">
                  <c:v>5.192476562597764</c:v>
                </c:pt>
                <c:pt idx="3162">
                  <c:v>5.4031269027414019</c:v>
                </c:pt>
                <c:pt idx="3163">
                  <c:v>5.6144262239893656</c:v>
                </c:pt>
                <c:pt idx="3164">
                  <c:v>5.6991549830459345</c:v>
                </c:pt>
                <c:pt idx="3165">
                  <c:v>5.6715173589222267</c:v>
                </c:pt>
                <c:pt idx="3166">
                  <c:v>5.5760240017753846</c:v>
                </c:pt>
                <c:pt idx="3167">
                  <c:v>5.528305262926958</c:v>
                </c:pt>
                <c:pt idx="3168">
                  <c:v>5.7468299762790078</c:v>
                </c:pt>
                <c:pt idx="3169">
                  <c:v>5.9378976287771774</c:v>
                </c:pt>
                <c:pt idx="3170">
                  <c:v>6.0411921128667156</c:v>
                </c:pt>
                <c:pt idx="3171">
                  <c:v>6.1031092168252474</c:v>
                </c:pt>
                <c:pt idx="3172">
                  <c:v>6.0903067515609086</c:v>
                </c:pt>
                <c:pt idx="3173">
                  <c:v>5.9668276899268262</c:v>
                </c:pt>
                <c:pt idx="3174">
                  <c:v>5.7244006908669594</c:v>
                </c:pt>
                <c:pt idx="3175">
                  <c:v>5.3433487470532315</c:v>
                </c:pt>
                <c:pt idx="3176">
                  <c:v>5.1338631191341761</c:v>
                </c:pt>
                <c:pt idx="3177">
                  <c:v>5.0324228192731981</c:v>
                </c:pt>
                <c:pt idx="3178">
                  <c:v>5.0017865245670814</c:v>
                </c:pt>
                <c:pt idx="3179">
                  <c:v>5.0367579742127528</c:v>
                </c:pt>
                <c:pt idx="3180">
                  <c:v>5.0767508808728694</c:v>
                </c:pt>
                <c:pt idx="3181">
                  <c:v>5.1067008894185184</c:v>
                </c:pt>
                <c:pt idx="3182">
                  <c:v>5.1175320659915844</c:v>
                </c:pt>
                <c:pt idx="3183">
                  <c:v>5.0945898087689621</c:v>
                </c:pt>
                <c:pt idx="3184">
                  <c:v>5.1468187736039255</c:v>
                </c:pt>
                <c:pt idx="3185">
                  <c:v>5.1746966774822409</c:v>
                </c:pt>
                <c:pt idx="3186">
                  <c:v>5.1838282624516587</c:v>
                </c:pt>
                <c:pt idx="3187">
                  <c:v>5.2406483604065546</c:v>
                </c:pt>
                <c:pt idx="3188">
                  <c:v>5.2935067785087693</c:v>
                </c:pt>
                <c:pt idx="3189">
                  <c:v>5.3119660218690283</c:v>
                </c:pt>
                <c:pt idx="3190">
                  <c:v>5.2662805794481979</c:v>
                </c:pt>
                <c:pt idx="3191">
                  <c:v>5.2499075736287537</c:v>
                </c:pt>
                <c:pt idx="3192">
                  <c:v>5.2894243112961554</c:v>
                </c:pt>
                <c:pt idx="3193">
                  <c:v>5.3541300640742353</c:v>
                </c:pt>
                <c:pt idx="3194">
                  <c:v>5.343987795400011</c:v>
                </c:pt>
                <c:pt idx="3195">
                  <c:v>5.3020105975590335</c:v>
                </c:pt>
                <c:pt idx="3196">
                  <c:v>5.2769035900851566</c:v>
                </c:pt>
                <c:pt idx="3197">
                  <c:v>5.1655345068597684</c:v>
                </c:pt>
                <c:pt idx="3198">
                  <c:v>5.0651657801390018</c:v>
                </c:pt>
                <c:pt idx="3199">
                  <c:v>5.0272752870148585</c:v>
                </c:pt>
                <c:pt idx="3200">
                  <c:v>5.0016468996157775</c:v>
                </c:pt>
                <c:pt idx="3201">
                  <c:v>4.9665970710829992</c:v>
                </c:pt>
                <c:pt idx="3202">
                  <c:v>4.9593662451155813</c:v>
                </c:pt>
                <c:pt idx="3203">
                  <c:v>4.9389285433971519</c:v>
                </c:pt>
                <c:pt idx="3204">
                  <c:v>4.9488717988995896</c:v>
                </c:pt>
                <c:pt idx="3205">
                  <c:v>4.9512396658545459</c:v>
                </c:pt>
                <c:pt idx="3206">
                  <c:v>4.9423750325312907</c:v>
                </c:pt>
                <c:pt idx="3207">
                  <c:v>4.9171484117878066</c:v>
                </c:pt>
                <c:pt idx="3208">
                  <c:v>4.8973090423372403</c:v>
                </c:pt>
                <c:pt idx="3209">
                  <c:v>4.9498700365979715</c:v>
                </c:pt>
                <c:pt idx="3210">
                  <c:v>4.9257625632530964</c:v>
                </c:pt>
                <c:pt idx="3211">
                  <c:v>4.9002153633484831</c:v>
                </c:pt>
                <c:pt idx="3212">
                  <c:v>4.9734405813318645</c:v>
                </c:pt>
                <c:pt idx="3213">
                  <c:v>4.9474577610838377</c:v>
                </c:pt>
                <c:pt idx="3214">
                  <c:v>4.8747505443716008</c:v>
                </c:pt>
                <c:pt idx="3215">
                  <c:v>4.8262760802616702</c:v>
                </c:pt>
                <c:pt idx="3216">
                  <c:v>4.7933028750080977</c:v>
                </c:pt>
                <c:pt idx="3217">
                  <c:v>4.8175941409681888</c:v>
                </c:pt>
                <c:pt idx="3218">
                  <c:v>4.7890590521868219</c:v>
                </c:pt>
                <c:pt idx="3219">
                  <c:v>4.6660518714633525</c:v>
                </c:pt>
                <c:pt idx="3220">
                  <c:v>4.5576933656033063</c:v>
                </c:pt>
                <c:pt idx="3221">
                  <c:v>4.449793145092948</c:v>
                </c:pt>
                <c:pt idx="3222">
                  <c:v>4.3619615800280576</c:v>
                </c:pt>
                <c:pt idx="3223">
                  <c:v>4.3018843841065548</c:v>
                </c:pt>
                <c:pt idx="3224">
                  <c:v>4.1868108987347146</c:v>
                </c:pt>
                <c:pt idx="3225">
                  <c:v>4.0169827313428845</c:v>
                </c:pt>
                <c:pt idx="3226">
                  <c:v>4.0569112395671239</c:v>
                </c:pt>
                <c:pt idx="3227">
                  <c:v>4.1037336661043717</c:v>
                </c:pt>
                <c:pt idx="3228">
                  <c:v>4.1603282909458414</c:v>
                </c:pt>
                <c:pt idx="3229">
                  <c:v>4.1725026620939287</c:v>
                </c:pt>
                <c:pt idx="3230">
                  <c:v>4.2048107873890617</c:v>
                </c:pt>
                <c:pt idx="3231">
                  <c:v>4.2731899249632583</c:v>
                </c:pt>
                <c:pt idx="3232">
                  <c:v>4.2952893899284597</c:v>
                </c:pt>
                <c:pt idx="3233">
                  <c:v>4.3236649658500212</c:v>
                </c:pt>
                <c:pt idx="3234">
                  <c:v>4.4633891981410452</c:v>
                </c:pt>
                <c:pt idx="3235">
                  <c:v>4.6474895081672365</c:v>
                </c:pt>
                <c:pt idx="3236">
                  <c:v>4.8073664746434481</c:v>
                </c:pt>
                <c:pt idx="3237">
                  <c:v>4.9040388619555824</c:v>
                </c:pt>
                <c:pt idx="3238">
                  <c:v>5.0341831128645929</c:v>
                </c:pt>
                <c:pt idx="3239">
                  <c:v>5.1631871948101562</c:v>
                </c:pt>
                <c:pt idx="3240">
                  <c:v>5.2206934979699815</c:v>
                </c:pt>
                <c:pt idx="3241">
                  <c:v>5.2660825889316216</c:v>
                </c:pt>
                <c:pt idx="3242">
                  <c:v>5.3698987952151898</c:v>
                </c:pt>
                <c:pt idx="3243">
                  <c:v>5.3835677741901113</c:v>
                </c:pt>
                <c:pt idx="3244">
                  <c:v>5.3983303814752945</c:v>
                </c:pt>
                <c:pt idx="3245">
                  <c:v>5.4413834997938189</c:v>
                </c:pt>
                <c:pt idx="3246">
                  <c:v>5.5643291035460365</c:v>
                </c:pt>
                <c:pt idx="3247">
                  <c:v>5.6825225915205593</c:v>
                </c:pt>
                <c:pt idx="3248">
                  <c:v>5.7432022758896863</c:v>
                </c:pt>
                <c:pt idx="3249">
                  <c:v>5.8065731378189449</c:v>
                </c:pt>
                <c:pt idx="3250">
                  <c:v>5.892400476908576</c:v>
                </c:pt>
                <c:pt idx="3251">
                  <c:v>5.9921285213185769</c:v>
                </c:pt>
                <c:pt idx="3252">
                  <c:v>6.0420183900411439</c:v>
                </c:pt>
                <c:pt idx="3253">
                  <c:v>6.0156822570438173</c:v>
                </c:pt>
                <c:pt idx="3254">
                  <c:v>6.022617897800921</c:v>
                </c:pt>
                <c:pt idx="3255">
                  <c:v>6.0910315452273283</c:v>
                </c:pt>
                <c:pt idx="3256">
                  <c:v>6.0918546365038146</c:v>
                </c:pt>
                <c:pt idx="3257">
                  <c:v>6.0149501947377066</c:v>
                </c:pt>
                <c:pt idx="3258">
                  <c:v>5.9315590219870451</c:v>
                </c:pt>
                <c:pt idx="3259">
                  <c:v>5.767843971394127</c:v>
                </c:pt>
                <c:pt idx="3260">
                  <c:v>5.5409556562053783</c:v>
                </c:pt>
                <c:pt idx="3261">
                  <c:v>5.4093769102193363</c:v>
                </c:pt>
                <c:pt idx="3262">
                  <c:v>5.3018172825727001</c:v>
                </c:pt>
                <c:pt idx="3263">
                  <c:v>5.2218726747485311</c:v>
                </c:pt>
                <c:pt idx="3264">
                  <c:v>5.2190431542857265</c:v>
                </c:pt>
                <c:pt idx="3265">
                  <c:v>5.1533552374228933</c:v>
                </c:pt>
                <c:pt idx="3266">
                  <c:v>5.14787267510936</c:v>
                </c:pt>
                <c:pt idx="3267">
                  <c:v>5.3253043894832386</c:v>
                </c:pt>
                <c:pt idx="3268">
                  <c:v>5.5747755752908983</c:v>
                </c:pt>
                <c:pt idx="3269">
                  <c:v>5.8718991847246933</c:v>
                </c:pt>
                <c:pt idx="3270">
                  <c:v>6.135923188543674</c:v>
                </c:pt>
                <c:pt idx="3271">
                  <c:v>6.3098327033185662</c:v>
                </c:pt>
                <c:pt idx="3272">
                  <c:v>6.4602188700173144</c:v>
                </c:pt>
                <c:pt idx="3273">
                  <c:v>6.4473845373717182</c:v>
                </c:pt>
                <c:pt idx="3274">
                  <c:v>6.1999996865328093</c:v>
                </c:pt>
                <c:pt idx="3275">
                  <c:v>6.0670105775603771</c:v>
                </c:pt>
                <c:pt idx="3276">
                  <c:v>6.111967455075745</c:v>
                </c:pt>
                <c:pt idx="3277">
                  <c:v>6.0563623558103075</c:v>
                </c:pt>
                <c:pt idx="3278">
                  <c:v>5.9782228121578607</c:v>
                </c:pt>
                <c:pt idx="3279">
                  <c:v>5.9281181361443878</c:v>
                </c:pt>
                <c:pt idx="3280">
                  <c:v>5.9710390095164323</c:v>
                </c:pt>
                <c:pt idx="3281">
                  <c:v>6.1270052788784346</c:v>
                </c:pt>
                <c:pt idx="3282">
                  <c:v>6.2231844756269243</c:v>
                </c:pt>
                <c:pt idx="3283">
                  <c:v>6.2339937600584392</c:v>
                </c:pt>
                <c:pt idx="3284">
                  <c:v>6.2388316840549729</c:v>
                </c:pt>
                <c:pt idx="3285">
                  <c:v>6.1963833566153692</c:v>
                </c:pt>
                <c:pt idx="3286">
                  <c:v>6.1561358807643556</c:v>
                </c:pt>
                <c:pt idx="3287">
                  <c:v>6.054536268803683</c:v>
                </c:pt>
                <c:pt idx="3288">
                  <c:v>5.9104626106519103</c:v>
                </c:pt>
                <c:pt idx="3289">
                  <c:v>5.8764558447886461</c:v>
                </c:pt>
                <c:pt idx="3290">
                  <c:v>5.8861292656075657</c:v>
                </c:pt>
                <c:pt idx="3291">
                  <c:v>5.9074752181943628</c:v>
                </c:pt>
                <c:pt idx="3292">
                  <c:v>5.8834755977812483</c:v>
                </c:pt>
                <c:pt idx="3293">
                  <c:v>5.9195217757286667</c:v>
                </c:pt>
                <c:pt idx="3294">
                  <c:v>6.0164342638323953</c:v>
                </c:pt>
                <c:pt idx="3295">
                  <c:v>6.0466290526060282</c:v>
                </c:pt>
                <c:pt idx="3296">
                  <c:v>6.0906273924933387</c:v>
                </c:pt>
                <c:pt idx="3297">
                  <c:v>6.0703236383832735</c:v>
                </c:pt>
                <c:pt idx="3298">
                  <c:v>6.1062156852958269</c:v>
                </c:pt>
                <c:pt idx="3299">
                  <c:v>6.2101858848851634</c:v>
                </c:pt>
                <c:pt idx="3300">
                  <c:v>6.2286775026423742</c:v>
                </c:pt>
                <c:pt idx="3301">
                  <c:v>6.0643864637993481</c:v>
                </c:pt>
                <c:pt idx="3302">
                  <c:v>6.0742236161633869</c:v>
                </c:pt>
                <c:pt idx="3303">
                  <c:v>6.2722317164904355</c:v>
                </c:pt>
                <c:pt idx="3304">
                  <c:v>6.4955953312765828</c:v>
                </c:pt>
                <c:pt idx="3305">
                  <c:v>6.6306213871856672</c:v>
                </c:pt>
                <c:pt idx="3306">
                  <c:v>6.7428337185575771</c:v>
                </c:pt>
                <c:pt idx="3307">
                  <c:v>6.8100187415039715</c:v>
                </c:pt>
                <c:pt idx="3308">
                  <c:v>6.8077996988104017</c:v>
                </c:pt>
                <c:pt idx="3309">
                  <c:v>6.7848358845454451</c:v>
                </c:pt>
                <c:pt idx="3310">
                  <c:v>6.8330492271861694</c:v>
                </c:pt>
                <c:pt idx="3311">
                  <c:v>6.9083390471484662</c:v>
                </c:pt>
                <c:pt idx="3312">
                  <c:v>6.9407901124498057</c:v>
                </c:pt>
                <c:pt idx="3313">
                  <c:v>6.9493269512811064</c:v>
                </c:pt>
                <c:pt idx="3314">
                  <c:v>6.9092374831558594</c:v>
                </c:pt>
                <c:pt idx="3315">
                  <c:v>6.8822435737924028</c:v>
                </c:pt>
                <c:pt idx="3316">
                  <c:v>6.8321772679128436</c:v>
                </c:pt>
                <c:pt idx="3317">
                  <c:v>6.7695552455805084</c:v>
                </c:pt>
                <c:pt idx="3318">
                  <c:v>6.8202525918801884</c:v>
                </c:pt>
                <c:pt idx="3319">
                  <c:v>6.7890340486029057</c:v>
                </c:pt>
                <c:pt idx="3320">
                  <c:v>6.706286694435688</c:v>
                </c:pt>
                <c:pt idx="3321">
                  <c:v>6.6374042443986898</c:v>
                </c:pt>
                <c:pt idx="3322">
                  <c:v>6.5571403580899972</c:v>
                </c:pt>
                <c:pt idx="3323">
                  <c:v>6.5611395597097442</c:v>
                </c:pt>
                <c:pt idx="3324">
                  <c:v>6.6852889268575328</c:v>
                </c:pt>
                <c:pt idx="3325">
                  <c:v>6.8083044829256494</c:v>
                </c:pt>
                <c:pt idx="3326">
                  <c:v>6.9129768174089099</c:v>
                </c:pt>
                <c:pt idx="3327">
                  <c:v>6.9940697822204552</c:v>
                </c:pt>
                <c:pt idx="3328">
                  <c:v>7.0538357312739359</c:v>
                </c:pt>
                <c:pt idx="3329">
                  <c:v>7.0574788041642647</c:v>
                </c:pt>
                <c:pt idx="3330">
                  <c:v>6.9539686028992946</c:v>
                </c:pt>
                <c:pt idx="3331">
                  <c:v>6.8382686463156688</c:v>
                </c:pt>
                <c:pt idx="3332">
                  <c:v>6.8221834491506765</c:v>
                </c:pt>
                <c:pt idx="3333">
                  <c:v>6.7656034003420045</c:v>
                </c:pt>
                <c:pt idx="3334">
                  <c:v>6.7314764380087517</c:v>
                </c:pt>
                <c:pt idx="3335">
                  <c:v>6.7234282402414332</c:v>
                </c:pt>
                <c:pt idx="3336">
                  <c:v>6.7636048004088591</c:v>
                </c:pt>
                <c:pt idx="3337">
                  <c:v>6.7825867215291256</c:v>
                </c:pt>
                <c:pt idx="3338">
                  <c:v>6.8677037994433077</c:v>
                </c:pt>
                <c:pt idx="3339">
                  <c:v>6.8629917045098949</c:v>
                </c:pt>
                <c:pt idx="3340">
                  <c:v>6.7250245484017244</c:v>
                </c:pt>
                <c:pt idx="3341">
                  <c:v>6.5216422811844144</c:v>
                </c:pt>
                <c:pt idx="3342">
                  <c:v>6.3940592093859925</c:v>
                </c:pt>
                <c:pt idx="3343">
                  <c:v>6.379004632761184</c:v>
                </c:pt>
                <c:pt idx="3344">
                  <c:v>6.1723466680915395</c:v>
                </c:pt>
                <c:pt idx="3345">
                  <c:v>5.824668282683727</c:v>
                </c:pt>
                <c:pt idx="3346">
                  <c:v>5.6692404530040399</c:v>
                </c:pt>
                <c:pt idx="3347">
                  <c:v>5.5329010420446165</c:v>
                </c:pt>
                <c:pt idx="3348">
                  <c:v>5.4592351159564947</c:v>
                </c:pt>
                <c:pt idx="3349">
                  <c:v>5.4419431732512171</c:v>
                </c:pt>
                <c:pt idx="3350">
                  <c:v>5.3477325838220837</c:v>
                </c:pt>
                <c:pt idx="3351">
                  <c:v>5.2290391927044269</c:v>
                </c:pt>
                <c:pt idx="3352">
                  <c:v>5.1352344500251927</c:v>
                </c:pt>
                <c:pt idx="3353">
                  <c:v>5.0948301060482901</c:v>
                </c:pt>
                <c:pt idx="3354">
                  <c:v>5.0389647448664876</c:v>
                </c:pt>
                <c:pt idx="3355">
                  <c:v>5.1388857835672024</c:v>
                </c:pt>
                <c:pt idx="3356">
                  <c:v>5.2613348791592731</c:v>
                </c:pt>
                <c:pt idx="3357">
                  <c:v>5.3313680502396057</c:v>
                </c:pt>
                <c:pt idx="3358">
                  <c:v>5.3176047699511821</c:v>
                </c:pt>
                <c:pt idx="3359">
                  <c:v>5.3413239997961792</c:v>
                </c:pt>
                <c:pt idx="3360">
                  <c:v>5.4395600340158383</c:v>
                </c:pt>
                <c:pt idx="3361">
                  <c:v>5.5688688013837311</c:v>
                </c:pt>
                <c:pt idx="3362">
                  <c:v>5.7173737230416961</c:v>
                </c:pt>
                <c:pt idx="3363">
                  <c:v>5.7400561082132064</c:v>
                </c:pt>
                <c:pt idx="3364">
                  <c:v>5.6631215034046667</c:v>
                </c:pt>
                <c:pt idx="3365">
                  <c:v>5.5449031200296499</c:v>
                </c:pt>
                <c:pt idx="3366">
                  <c:v>5.4458821686759054</c:v>
                </c:pt>
                <c:pt idx="3367">
                  <c:v>5.3460701897149683</c:v>
                </c:pt>
                <c:pt idx="3368">
                  <c:v>5.2493811020866747</c:v>
                </c:pt>
                <c:pt idx="3369">
                  <c:v>5.1936698943010224</c:v>
                </c:pt>
                <c:pt idx="3370">
                  <c:v>5.1648007428361353</c:v>
                </c:pt>
                <c:pt idx="3371">
                  <c:v>5.1886771868740365</c:v>
                </c:pt>
                <c:pt idx="3372">
                  <c:v>5.2333809901020336</c:v>
                </c:pt>
                <c:pt idx="3373">
                  <c:v>5.1858975592763104</c:v>
                </c:pt>
                <c:pt idx="3374">
                  <c:v>5.0757820047992297</c:v>
                </c:pt>
                <c:pt idx="3375">
                  <c:v>5.0612276133868477</c:v>
                </c:pt>
                <c:pt idx="3376">
                  <c:v>5.1116165877973128</c:v>
                </c:pt>
                <c:pt idx="3377">
                  <c:v>5.2873707852323477</c:v>
                </c:pt>
                <c:pt idx="3378">
                  <c:v>5.4387874061363677</c:v>
                </c:pt>
                <c:pt idx="3379">
                  <c:v>5.5860086777097351</c:v>
                </c:pt>
                <c:pt idx="3380">
                  <c:v>5.6718212395827408</c:v>
                </c:pt>
                <c:pt idx="3381">
                  <c:v>5.7304614640365656</c:v>
                </c:pt>
                <c:pt idx="3382">
                  <c:v>5.8477308448582237</c:v>
                </c:pt>
                <c:pt idx="3383">
                  <c:v>5.9762090114372235</c:v>
                </c:pt>
                <c:pt idx="3384">
                  <c:v>6.1735596756779243</c:v>
                </c:pt>
                <c:pt idx="3385">
                  <c:v>6.3778392766000307</c:v>
                </c:pt>
                <c:pt idx="3386">
                  <c:v>6.4922882908590678</c:v>
                </c:pt>
                <c:pt idx="3387">
                  <c:v>6.669318389538649</c:v>
                </c:pt>
                <c:pt idx="3388">
                  <c:v>6.8001568379941455</c:v>
                </c:pt>
                <c:pt idx="3389">
                  <c:v>6.9716363624207816</c:v>
                </c:pt>
                <c:pt idx="3390">
                  <c:v>7.0542757466547128</c:v>
                </c:pt>
                <c:pt idx="3391">
                  <c:v>7.1018522268938522</c:v>
                </c:pt>
                <c:pt idx="3392">
                  <c:v>7.1454442035250452</c:v>
                </c:pt>
                <c:pt idx="3393">
                  <c:v>7.2036572949257529</c:v>
                </c:pt>
                <c:pt idx="3394">
                  <c:v>7.2430360585094471</c:v>
                </c:pt>
                <c:pt idx="3395">
                  <c:v>7.2710216793185278</c:v>
                </c:pt>
                <c:pt idx="3396">
                  <c:v>7.3730228342557895</c:v>
                </c:pt>
                <c:pt idx="3397">
                  <c:v>7.4041956608802959</c:v>
                </c:pt>
                <c:pt idx="3398">
                  <c:v>7.5012357337840312</c:v>
                </c:pt>
                <c:pt idx="3399">
                  <c:v>7.554324045179575</c:v>
                </c:pt>
                <c:pt idx="3400">
                  <c:v>7.6253906755498839</c:v>
                </c:pt>
                <c:pt idx="3401">
                  <c:v>7.7175353169984042</c:v>
                </c:pt>
                <c:pt idx="3402">
                  <c:v>7.7254299529399804</c:v>
                </c:pt>
                <c:pt idx="3403">
                  <c:v>7.7121406431953297</c:v>
                </c:pt>
                <c:pt idx="3404">
                  <c:v>7.7604465205670072</c:v>
                </c:pt>
                <c:pt idx="3405">
                  <c:v>7.7209002773701378</c:v>
                </c:pt>
                <c:pt idx="3406">
                  <c:v>7.585407137658688</c:v>
                </c:pt>
                <c:pt idx="3407">
                  <c:v>7.4450868521217943</c:v>
                </c:pt>
                <c:pt idx="3408">
                  <c:v>7.3459608726236549</c:v>
                </c:pt>
                <c:pt idx="3409">
                  <c:v>7.1514555777748896</c:v>
                </c:pt>
                <c:pt idx="3410">
                  <c:v>7.1137410870890845</c:v>
                </c:pt>
                <c:pt idx="3411">
                  <c:v>7.2677362244794725</c:v>
                </c:pt>
                <c:pt idx="3412">
                  <c:v>7.2122311019098371</c:v>
                </c:pt>
                <c:pt idx="3413">
                  <c:v>7.198871848363984</c:v>
                </c:pt>
                <c:pt idx="3414">
                  <c:v>7.2381687885755328</c:v>
                </c:pt>
                <c:pt idx="3415">
                  <c:v>7.3203374832511088</c:v>
                </c:pt>
                <c:pt idx="3416">
                  <c:v>7.4229478782184497</c:v>
                </c:pt>
                <c:pt idx="3417">
                  <c:v>7.3397687584151816</c:v>
                </c:pt>
                <c:pt idx="3418">
                  <c:v>7.1679845567964016</c:v>
                </c:pt>
                <c:pt idx="3419">
                  <c:v>7.0828167208931578</c:v>
                </c:pt>
                <c:pt idx="3420">
                  <c:v>6.9133337092624476</c:v>
                </c:pt>
                <c:pt idx="3421">
                  <c:v>6.8939656481653868</c:v>
                </c:pt>
                <c:pt idx="3422">
                  <c:v>7.0030214051360424</c:v>
                </c:pt>
                <c:pt idx="3423">
                  <c:v>6.9695966101437552</c:v>
                </c:pt>
                <c:pt idx="3424">
                  <c:v>6.8050740133430656</c:v>
                </c:pt>
                <c:pt idx="3425">
                  <c:v>6.6281581810665609</c:v>
                </c:pt>
                <c:pt idx="3426">
                  <c:v>6.5839913950396127</c:v>
                </c:pt>
                <c:pt idx="3427">
                  <c:v>6.6806944043961005</c:v>
                </c:pt>
                <c:pt idx="3428">
                  <c:v>6.8965778595240819</c:v>
                </c:pt>
                <c:pt idx="3429">
                  <c:v>6.9896379875556081</c:v>
                </c:pt>
                <c:pt idx="3430">
                  <c:v>6.9115272287534486</c:v>
                </c:pt>
                <c:pt idx="3431">
                  <c:v>6.9017315015223772</c:v>
                </c:pt>
                <c:pt idx="3432">
                  <c:v>6.9387966111697352</c:v>
                </c:pt>
                <c:pt idx="3433">
                  <c:v>6.9975161037682225</c:v>
                </c:pt>
                <c:pt idx="3434">
                  <c:v>7.0554968994618035</c:v>
                </c:pt>
                <c:pt idx="3435">
                  <c:v>7.1009666060404166</c:v>
                </c:pt>
                <c:pt idx="3436">
                  <c:v>7.0194007417929543</c:v>
                </c:pt>
                <c:pt idx="3437">
                  <c:v>7.0625784300276964</c:v>
                </c:pt>
                <c:pt idx="3438">
                  <c:v>6.9771692817034925</c:v>
                </c:pt>
                <c:pt idx="3439">
                  <c:v>6.9682566802625967</c:v>
                </c:pt>
                <c:pt idx="3440">
                  <c:v>7.0765927338895489</c:v>
                </c:pt>
                <c:pt idx="3441">
                  <c:v>7.2239804803286916</c:v>
                </c:pt>
                <c:pt idx="3442">
                  <c:v>7.3974301466590271</c:v>
                </c:pt>
                <c:pt idx="3443">
                  <c:v>7.43850049477133</c:v>
                </c:pt>
                <c:pt idx="3444">
                  <c:v>7.3509830240247558</c:v>
                </c:pt>
                <c:pt idx="3445">
                  <c:v>7.1816218788634849</c:v>
                </c:pt>
                <c:pt idx="3446">
                  <c:v>7.0927119976297952</c:v>
                </c:pt>
                <c:pt idx="3447">
                  <c:v>7.0904671932229979</c:v>
                </c:pt>
                <c:pt idx="3448">
                  <c:v>7.0713337208355389</c:v>
                </c:pt>
                <c:pt idx="3449">
                  <c:v>7.1096078577609632</c:v>
                </c:pt>
                <c:pt idx="3450">
                  <c:v>7.1893315793436994</c:v>
                </c:pt>
                <c:pt idx="3451">
                  <c:v>7.3112667951034496</c:v>
                </c:pt>
                <c:pt idx="3452">
                  <c:v>7.3418410632455338</c:v>
                </c:pt>
                <c:pt idx="3453">
                  <c:v>7.2916474274611547</c:v>
                </c:pt>
                <c:pt idx="3454">
                  <c:v>7.3433988236611585</c:v>
                </c:pt>
                <c:pt idx="3455">
                  <c:v>7.4171202831071357</c:v>
                </c:pt>
                <c:pt idx="3456">
                  <c:v>7.3046425000234869</c:v>
                </c:pt>
                <c:pt idx="3457">
                  <c:v>7.2024031258556223</c:v>
                </c:pt>
                <c:pt idx="3458">
                  <c:v>7.119063334248156</c:v>
                </c:pt>
                <c:pt idx="3459">
                  <c:v>7.0834687636420188</c:v>
                </c:pt>
                <c:pt idx="3460">
                  <c:v>7.0440129368214697</c:v>
                </c:pt>
                <c:pt idx="3461">
                  <c:v>6.8886243285529281</c:v>
                </c:pt>
                <c:pt idx="3462">
                  <c:v>6.7936848106826986</c:v>
                </c:pt>
                <c:pt idx="3463">
                  <c:v>6.7939952337120468</c:v>
                </c:pt>
                <c:pt idx="3464">
                  <c:v>6.771509216734124</c:v>
                </c:pt>
                <c:pt idx="3465">
                  <c:v>6.8755032692821878</c:v>
                </c:pt>
                <c:pt idx="3466">
                  <c:v>6.9924312931400072</c:v>
                </c:pt>
                <c:pt idx="3467">
                  <c:v>7.0244402247092594</c:v>
                </c:pt>
                <c:pt idx="3468">
                  <c:v>6.977873493446979</c:v>
                </c:pt>
                <c:pt idx="3469">
                  <c:v>6.9665967497545678</c:v>
                </c:pt>
                <c:pt idx="3470">
                  <c:v>6.8707208573824854</c:v>
                </c:pt>
                <c:pt idx="3471">
                  <c:v>6.8658930237760067</c:v>
                </c:pt>
                <c:pt idx="3472">
                  <c:v>6.7212319148013862</c:v>
                </c:pt>
                <c:pt idx="3473">
                  <c:v>6.513694513005186</c:v>
                </c:pt>
                <c:pt idx="3474">
                  <c:v>6.3242808757064752</c:v>
                </c:pt>
                <c:pt idx="3475">
                  <c:v>6.2054560499806062</c:v>
                </c:pt>
                <c:pt idx="3476">
                  <c:v>6.104320921857874</c:v>
                </c:pt>
                <c:pt idx="3477">
                  <c:v>6.0249226604767232</c:v>
                </c:pt>
                <c:pt idx="3478">
                  <c:v>6.0442534174824294</c:v>
                </c:pt>
                <c:pt idx="3479">
                  <c:v>6.1024727843589543</c:v>
                </c:pt>
                <c:pt idx="3480">
                  <c:v>6.2823554892956617</c:v>
                </c:pt>
                <c:pt idx="3481">
                  <c:v>6.4289418829301059</c:v>
                </c:pt>
                <c:pt idx="3482">
                  <c:v>6.6679070570536458</c:v>
                </c:pt>
                <c:pt idx="3483">
                  <c:v>6.9243888771771358</c:v>
                </c:pt>
                <c:pt idx="3484">
                  <c:v>7.1040311305594832</c:v>
                </c:pt>
                <c:pt idx="3485">
                  <c:v>7.1943537209851334</c:v>
                </c:pt>
                <c:pt idx="3486">
                  <c:v>7.2678934684421144</c:v>
                </c:pt>
                <c:pt idx="3487">
                  <c:v>7.4801868815477661</c:v>
                </c:pt>
                <c:pt idx="3488">
                  <c:v>7.7485864874404298</c:v>
                </c:pt>
                <c:pt idx="3489">
                  <c:v>7.9242423891858174</c:v>
                </c:pt>
                <c:pt idx="3490">
                  <c:v>7.97122638302368</c:v>
                </c:pt>
                <c:pt idx="3491">
                  <c:v>7.9501323108768274</c:v>
                </c:pt>
                <c:pt idx="3492">
                  <c:v>7.9701901097966541</c:v>
                </c:pt>
                <c:pt idx="3493">
                  <c:v>8.0451567391036676</c:v>
                </c:pt>
                <c:pt idx="3494">
                  <c:v>8.1273995738431708</c:v>
                </c:pt>
                <c:pt idx="3495">
                  <c:v>8.327586596538449</c:v>
                </c:pt>
                <c:pt idx="3496">
                  <c:v>8.4750171181951348</c:v>
                </c:pt>
                <c:pt idx="3497">
                  <c:v>8.5418664861254729</c:v>
                </c:pt>
                <c:pt idx="3498">
                  <c:v>8.7251759605574062</c:v>
                </c:pt>
                <c:pt idx="3499">
                  <c:v>8.9090396374669929</c:v>
                </c:pt>
                <c:pt idx="3500">
                  <c:v>8.9282089549576007</c:v>
                </c:pt>
                <c:pt idx="3501">
                  <c:v>8.9086287523374672</c:v>
                </c:pt>
                <c:pt idx="3502">
                  <c:v>8.8757493353147456</c:v>
                </c:pt>
                <c:pt idx="3503">
                  <c:v>8.8383212875281014</c:v>
                </c:pt>
                <c:pt idx="3504">
                  <c:v>8.7322922589891476</c:v>
                </c:pt>
                <c:pt idx="3505">
                  <c:v>8.6700375224437565</c:v>
                </c:pt>
                <c:pt idx="3506">
                  <c:v>8.5953769977377057</c:v>
                </c:pt>
                <c:pt idx="3507">
                  <c:v>8.4485583776950506</c:v>
                </c:pt>
                <c:pt idx="3508">
                  <c:v>8.323268129929156</c:v>
                </c:pt>
                <c:pt idx="3509">
                  <c:v>8.2417570418022237</c:v>
                </c:pt>
                <c:pt idx="3510">
                  <c:v>8.191507778164711</c:v>
                </c:pt>
                <c:pt idx="3511">
                  <c:v>8.0827737086924945</c:v>
                </c:pt>
                <c:pt idx="3512">
                  <c:v>8.0175498702113615</c:v>
                </c:pt>
                <c:pt idx="3513">
                  <c:v>7.9215223221933879</c:v>
                </c:pt>
                <c:pt idx="3514">
                  <c:v>7.8845547736997705</c:v>
                </c:pt>
                <c:pt idx="3515">
                  <c:v>7.8379317595633591</c:v>
                </c:pt>
                <c:pt idx="3516">
                  <c:v>7.8852348337252591</c:v>
                </c:pt>
                <c:pt idx="3517">
                  <c:v>8.0949323690585473</c:v>
                </c:pt>
                <c:pt idx="3518">
                  <c:v>8.2476975137460364</c:v>
                </c:pt>
                <c:pt idx="3519">
                  <c:v>8.39901290436298</c:v>
                </c:pt>
                <c:pt idx="3520">
                  <c:v>8.4675792939295675</c:v>
                </c:pt>
                <c:pt idx="3521">
                  <c:v>8.5207898595940819</c:v>
                </c:pt>
                <c:pt idx="3522">
                  <c:v>8.4747772687868856</c:v>
                </c:pt>
                <c:pt idx="3523">
                  <c:v>8.2493621323323953</c:v>
                </c:pt>
                <c:pt idx="3524">
                  <c:v>8.0913798011637699</c:v>
                </c:pt>
                <c:pt idx="3525">
                  <c:v>8.0927694894033166</c:v>
                </c:pt>
                <c:pt idx="3526">
                  <c:v>8.13765800509419</c:v>
                </c:pt>
                <c:pt idx="3527">
                  <c:v>8.0544945166157227</c:v>
                </c:pt>
                <c:pt idx="3528">
                  <c:v>7.984423816684072</c:v>
                </c:pt>
                <c:pt idx="3529">
                  <c:v>7.9503255331420029</c:v>
                </c:pt>
                <c:pt idx="3530">
                  <c:v>7.964748484614713</c:v>
                </c:pt>
                <c:pt idx="3531">
                  <c:v>8.1278991663374622</c:v>
                </c:pt>
                <c:pt idx="3532">
                  <c:v>8.1490859499332515</c:v>
                </c:pt>
                <c:pt idx="3533">
                  <c:v>8.2267973192574253</c:v>
                </c:pt>
                <c:pt idx="3534">
                  <c:v>8.3702355514894773</c:v>
                </c:pt>
                <c:pt idx="3535">
                  <c:v>8.5020419601945729</c:v>
                </c:pt>
                <c:pt idx="3536">
                  <c:v>8.6807593487048287</c:v>
                </c:pt>
                <c:pt idx="3537">
                  <c:v>8.7729903341467512</c:v>
                </c:pt>
                <c:pt idx="3538">
                  <c:v>8.7369800743363957</c:v>
                </c:pt>
                <c:pt idx="3539">
                  <c:v>8.5390549058008851</c:v>
                </c:pt>
                <c:pt idx="3540">
                  <c:v>8.3314208786614277</c:v>
                </c:pt>
                <c:pt idx="3541">
                  <c:v>8.1326342984265967</c:v>
                </c:pt>
                <c:pt idx="3542">
                  <c:v>7.9533264230555138</c:v>
                </c:pt>
                <c:pt idx="3543">
                  <c:v>7.7945828054549056</c:v>
                </c:pt>
                <c:pt idx="3544">
                  <c:v>7.6061768011736959</c:v>
                </c:pt>
                <c:pt idx="3545">
                  <c:v>7.3887758811958095</c:v>
                </c:pt>
                <c:pt idx="3546">
                  <c:v>7.2918191000547319</c:v>
                </c:pt>
                <c:pt idx="3547">
                  <c:v>7.1086539701180591</c:v>
                </c:pt>
                <c:pt idx="3548">
                  <c:v>6.9171777458245458</c:v>
                </c:pt>
                <c:pt idx="3549">
                  <c:v>6.7116065867726986</c:v>
                </c:pt>
                <c:pt idx="3550">
                  <c:v>6.5580228296597198</c:v>
                </c:pt>
                <c:pt idx="3551">
                  <c:v>6.6264263484026751</c:v>
                </c:pt>
                <c:pt idx="3552">
                  <c:v>6.6809800524604377</c:v>
                </c:pt>
                <c:pt idx="3553">
                  <c:v>6.6417865305830519</c:v>
                </c:pt>
                <c:pt idx="3554">
                  <c:v>6.560489896581319</c:v>
                </c:pt>
                <c:pt idx="3555">
                  <c:v>6.4692161952444192</c:v>
                </c:pt>
                <c:pt idx="3556">
                  <c:v>6.459041876706709</c:v>
                </c:pt>
                <c:pt idx="3557">
                  <c:v>6.5639778281904215</c:v>
                </c:pt>
                <c:pt idx="3558">
                  <c:v>6.6943878357585893</c:v>
                </c:pt>
                <c:pt idx="3559">
                  <c:v>6.8367929773784555</c:v>
                </c:pt>
                <c:pt idx="3560">
                  <c:v>6.9510088717277068</c:v>
                </c:pt>
                <c:pt idx="3561">
                  <c:v>7.0535361609570888</c:v>
                </c:pt>
                <c:pt idx="3562">
                  <c:v>6.9657076680892605</c:v>
                </c:pt>
                <c:pt idx="3563">
                  <c:v>6.9880933053608238</c:v>
                </c:pt>
                <c:pt idx="3564">
                  <c:v>7.0440771149598502</c:v>
                </c:pt>
                <c:pt idx="3565">
                  <c:v>7.1535528438963771</c:v>
                </c:pt>
                <c:pt idx="3566">
                  <c:v>7.1551434499364284</c:v>
                </c:pt>
                <c:pt idx="3567">
                  <c:v>7.2982362603004516</c:v>
                </c:pt>
                <c:pt idx="3568">
                  <c:v>7.3923249465905503</c:v>
                </c:pt>
                <c:pt idx="3569">
                  <c:v>7.529898372037314</c:v>
                </c:pt>
                <c:pt idx="3570">
                  <c:v>7.5583498714415152</c:v>
                </c:pt>
                <c:pt idx="3571">
                  <c:v>7.6402275195479765</c:v>
                </c:pt>
                <c:pt idx="3572">
                  <c:v>7.6764592868721548</c:v>
                </c:pt>
                <c:pt idx="3573">
                  <c:v>7.4334673177696224</c:v>
                </c:pt>
                <c:pt idx="3574">
                  <c:v>7.2173543245166005</c:v>
                </c:pt>
                <c:pt idx="3575">
                  <c:v>7.0444881099841803</c:v>
                </c:pt>
                <c:pt idx="3576">
                  <c:v>6.8488423804824627</c:v>
                </c:pt>
                <c:pt idx="3577">
                  <c:v>6.6946262084800727</c:v>
                </c:pt>
                <c:pt idx="3578">
                  <c:v>6.6818219185917487</c:v>
                </c:pt>
                <c:pt idx="3579">
                  <c:v>6.8678747358205268</c:v>
                </c:pt>
                <c:pt idx="3580">
                  <c:v>7.0079621079857182</c:v>
                </c:pt>
                <c:pt idx="3581">
                  <c:v>7.1615514617103031</c:v>
                </c:pt>
                <c:pt idx="3582">
                  <c:v>7.4701098945717819</c:v>
                </c:pt>
                <c:pt idx="3583">
                  <c:v>7.7515669555565294</c:v>
                </c:pt>
                <c:pt idx="3584">
                  <c:v>7.9462139321103562</c:v>
                </c:pt>
                <c:pt idx="3585">
                  <c:v>8.0211384629612557</c:v>
                </c:pt>
                <c:pt idx="3586">
                  <c:v>8.1398928584057479</c:v>
                </c:pt>
                <c:pt idx="3587">
                  <c:v>8.4499561998974979</c:v>
                </c:pt>
                <c:pt idx="3588">
                  <c:v>8.6579247338028278</c:v>
                </c:pt>
                <c:pt idx="3589">
                  <c:v>8.7020129415156031</c:v>
                </c:pt>
                <c:pt idx="3590">
                  <c:v>8.6276924178273688</c:v>
                </c:pt>
                <c:pt idx="3591">
                  <c:v>8.443056830166249</c:v>
                </c:pt>
                <c:pt idx="3592">
                  <c:v>8.3866794347114322</c:v>
                </c:pt>
                <c:pt idx="3593">
                  <c:v>8.3283661680926944</c:v>
                </c:pt>
                <c:pt idx="3594">
                  <c:v>8.2901417783256157</c:v>
                </c:pt>
                <c:pt idx="3595">
                  <c:v>8.1606609683736906</c:v>
                </c:pt>
                <c:pt idx="3596">
                  <c:v>8.0272571750773789</c:v>
                </c:pt>
                <c:pt idx="3597">
                  <c:v>7.8662472173315861</c:v>
                </c:pt>
                <c:pt idx="3598">
                  <c:v>7.8186261772080154</c:v>
                </c:pt>
                <c:pt idx="3599">
                  <c:v>7.7601055397415077</c:v>
                </c:pt>
                <c:pt idx="3600">
                  <c:v>7.6340016829014701</c:v>
                </c:pt>
                <c:pt idx="3601">
                  <c:v>7.5664254364947396</c:v>
                </c:pt>
                <c:pt idx="3602">
                  <c:v>7.6220864359824825</c:v>
                </c:pt>
                <c:pt idx="3603">
                  <c:v>7.8139828950597066</c:v>
                </c:pt>
                <c:pt idx="3604">
                  <c:v>8.0359999894932859</c:v>
                </c:pt>
                <c:pt idx="3605">
                  <c:v>8.2120065292990407</c:v>
                </c:pt>
                <c:pt idx="3606">
                  <c:v>8.3202130998283295</c:v>
                </c:pt>
                <c:pt idx="3607">
                  <c:v>8.4834108208574115</c:v>
                </c:pt>
                <c:pt idx="3608">
                  <c:v>8.5495070856253577</c:v>
                </c:pt>
                <c:pt idx="3609">
                  <c:v>8.5121033713650078</c:v>
                </c:pt>
                <c:pt idx="3610">
                  <c:v>8.5127615741422833</c:v>
                </c:pt>
                <c:pt idx="3611">
                  <c:v>8.5008527625232784</c:v>
                </c:pt>
                <c:pt idx="3612">
                  <c:v>8.5221451568532398</c:v>
                </c:pt>
                <c:pt idx="3613">
                  <c:v>8.5666900867769282</c:v>
                </c:pt>
                <c:pt idx="3614">
                  <c:v>8.590332551158312</c:v>
                </c:pt>
                <c:pt idx="3615">
                  <c:v>8.4876662331875394</c:v>
                </c:pt>
                <c:pt idx="3616">
                  <c:v>8.2967481624703527</c:v>
                </c:pt>
                <c:pt idx="3617">
                  <c:v>8.2271426297004133</c:v>
                </c:pt>
                <c:pt idx="3618">
                  <c:v>8.3460355259841599</c:v>
                </c:pt>
                <c:pt idx="3619">
                  <c:v>8.5207167799665129</c:v>
                </c:pt>
                <c:pt idx="3620">
                  <c:v>8.6949825204050466</c:v>
                </c:pt>
                <c:pt idx="3621">
                  <c:v>8.7432614801585906</c:v>
                </c:pt>
                <c:pt idx="3622">
                  <c:v>8.6651410521558745</c:v>
                </c:pt>
                <c:pt idx="3623">
                  <c:v>8.4800469261586962</c:v>
                </c:pt>
                <c:pt idx="3624">
                  <c:v>8.2116550648429314</c:v>
                </c:pt>
                <c:pt idx="3625">
                  <c:v>7.9748879345897654</c:v>
                </c:pt>
                <c:pt idx="3626">
                  <c:v>7.7433753447055995</c:v>
                </c:pt>
                <c:pt idx="3627">
                  <c:v>7.4430777255998333</c:v>
                </c:pt>
                <c:pt idx="3628">
                  <c:v>7.1723259894149276</c:v>
                </c:pt>
                <c:pt idx="3629">
                  <c:v>6.9681309065143626</c:v>
                </c:pt>
                <c:pt idx="3630">
                  <c:v>6.8295215421802098</c:v>
                </c:pt>
                <c:pt idx="3631">
                  <c:v>6.8651431792089355</c:v>
                </c:pt>
                <c:pt idx="3632">
                  <c:v>6.9936188975838416</c:v>
                </c:pt>
                <c:pt idx="3633">
                  <c:v>7.118274009439439</c:v>
                </c:pt>
                <c:pt idx="3634">
                  <c:v>7.0915749661896248</c:v>
                </c:pt>
                <c:pt idx="3635">
                  <c:v>7.119417137129477</c:v>
                </c:pt>
                <c:pt idx="3636">
                  <c:v>7.0890363520111324</c:v>
                </c:pt>
                <c:pt idx="3637">
                  <c:v>7.0296518066990954</c:v>
                </c:pt>
                <c:pt idx="3638">
                  <c:v>6.9748406815753716</c:v>
                </c:pt>
                <c:pt idx="3639">
                  <c:v>6.8372930511073351</c:v>
                </c:pt>
                <c:pt idx="3640">
                  <c:v>6.7146571462883049</c:v>
                </c:pt>
                <c:pt idx="3641">
                  <c:v>6.6147512517741012</c:v>
                </c:pt>
                <c:pt idx="3642">
                  <c:v>6.5065452595533539</c:v>
                </c:pt>
                <c:pt idx="3643">
                  <c:v>6.3515032911928015</c:v>
                </c:pt>
                <c:pt idx="3644">
                  <c:v>6.3646770970179984</c:v>
                </c:pt>
                <c:pt idx="3645">
                  <c:v>6.2759360093954468</c:v>
                </c:pt>
                <c:pt idx="3646">
                  <c:v>6.2618094560049204</c:v>
                </c:pt>
                <c:pt idx="3647">
                  <c:v>6.2363806234385786</c:v>
                </c:pt>
                <c:pt idx="3648">
                  <c:v>6.2576978580655265</c:v>
                </c:pt>
                <c:pt idx="3649">
                  <c:v>6.2924025364480594</c:v>
                </c:pt>
                <c:pt idx="3650">
                  <c:v>6.3828080135740217</c:v>
                </c:pt>
                <c:pt idx="3651">
                  <c:v>6.4785448837807857</c:v>
                </c:pt>
                <c:pt idx="3652">
                  <c:v>6.452031954972683</c:v>
                </c:pt>
                <c:pt idx="3653">
                  <c:v>6.4388715066900808</c:v>
                </c:pt>
                <c:pt idx="3654">
                  <c:v>6.5533722865976252</c:v>
                </c:pt>
                <c:pt idx="3655">
                  <c:v>6.740424262008343</c:v>
                </c:pt>
                <c:pt idx="3656">
                  <c:v>6.8862424200965959</c:v>
                </c:pt>
                <c:pt idx="3657">
                  <c:v>6.9017601092377827</c:v>
                </c:pt>
                <c:pt idx="3658">
                  <c:v>6.9193372759030893</c:v>
                </c:pt>
                <c:pt idx="3659">
                  <c:v>6.8382179262390705</c:v>
                </c:pt>
                <c:pt idx="3660">
                  <c:v>6.7876678747762984</c:v>
                </c:pt>
                <c:pt idx="3661">
                  <c:v>6.8297198518391653</c:v>
                </c:pt>
                <c:pt idx="3662">
                  <c:v>6.9718185967548907</c:v>
                </c:pt>
                <c:pt idx="3663">
                  <c:v>7.1052594310728745</c:v>
                </c:pt>
                <c:pt idx="3664">
                  <c:v>7.1737024009896508</c:v>
                </c:pt>
                <c:pt idx="3665">
                  <c:v>7.2407626387917885</c:v>
                </c:pt>
                <c:pt idx="3666">
                  <c:v>7.2419459000653568</c:v>
                </c:pt>
                <c:pt idx="3667">
                  <c:v>7.2679596897702394</c:v>
                </c:pt>
                <c:pt idx="3668">
                  <c:v>7.2886628044338027</c:v>
                </c:pt>
                <c:pt idx="3669">
                  <c:v>7.2741852491303698</c:v>
                </c:pt>
                <c:pt idx="3670">
                  <c:v>7.3619922722374049</c:v>
                </c:pt>
                <c:pt idx="3671">
                  <c:v>7.5153962123553839</c:v>
                </c:pt>
                <c:pt idx="3672">
                  <c:v>7.7308837526457967</c:v>
                </c:pt>
                <c:pt idx="3673">
                  <c:v>8.0121888183187799</c:v>
                </c:pt>
                <c:pt idx="3674">
                  <c:v>8.2448312251419331</c:v>
                </c:pt>
                <c:pt idx="3675">
                  <c:v>8.2890537334835113</c:v>
                </c:pt>
                <c:pt idx="3676">
                  <c:v>8.2379344664378298</c:v>
                </c:pt>
                <c:pt idx="3677">
                  <c:v>8.4062846526725963</c:v>
                </c:pt>
                <c:pt idx="3678">
                  <c:v>8.6163568440023717</c:v>
                </c:pt>
                <c:pt idx="3679">
                  <c:v>8.8322350673737997</c:v>
                </c:pt>
                <c:pt idx="3680">
                  <c:v>8.9489138460240181</c:v>
                </c:pt>
                <c:pt idx="3681">
                  <c:v>9.0105289836328009</c:v>
                </c:pt>
                <c:pt idx="3682">
                  <c:v>9.069000783818586</c:v>
                </c:pt>
                <c:pt idx="3683">
                  <c:v>9.1042432075700468</c:v>
                </c:pt>
                <c:pt idx="3684">
                  <c:v>9.1069020421741627</c:v>
                </c:pt>
                <c:pt idx="3685">
                  <c:v>9.0439262232527717</c:v>
                </c:pt>
                <c:pt idx="3686">
                  <c:v>8.9608489878379363</c:v>
                </c:pt>
                <c:pt idx="3687">
                  <c:v>8.684148443347036</c:v>
                </c:pt>
                <c:pt idx="3688">
                  <c:v>8.4452625165068262</c:v>
                </c:pt>
                <c:pt idx="3689">
                  <c:v>8.3553935087844806</c:v>
                </c:pt>
                <c:pt idx="3690">
                  <c:v>8.3469505922278859</c:v>
                </c:pt>
                <c:pt idx="3691">
                  <c:v>8.3063528528546104</c:v>
                </c:pt>
                <c:pt idx="3692">
                  <c:v>8.2642931053438762</c:v>
                </c:pt>
                <c:pt idx="3693">
                  <c:v>8.1407032209228216</c:v>
                </c:pt>
                <c:pt idx="3694">
                  <c:v>7.9910647271970472</c:v>
                </c:pt>
                <c:pt idx="3695">
                  <c:v>7.8747142473441558</c:v>
                </c:pt>
                <c:pt idx="3696">
                  <c:v>7.6614998162724861</c:v>
                </c:pt>
                <c:pt idx="3697">
                  <c:v>7.5865735191748911</c:v>
                </c:pt>
                <c:pt idx="3698">
                  <c:v>7.5274396500273912</c:v>
                </c:pt>
                <c:pt idx="3699">
                  <c:v>7.5080209521545154</c:v>
                </c:pt>
                <c:pt idx="3700">
                  <c:v>7.3783731086815365</c:v>
                </c:pt>
                <c:pt idx="3701">
                  <c:v>7.339342847608167</c:v>
                </c:pt>
                <c:pt idx="3702">
                  <c:v>7.407729196310803</c:v>
                </c:pt>
                <c:pt idx="3703">
                  <c:v>7.4526953260778201</c:v>
                </c:pt>
                <c:pt idx="3704">
                  <c:v>7.516029355698703</c:v>
                </c:pt>
                <c:pt idx="3705">
                  <c:v>7.4631220056404617</c:v>
                </c:pt>
                <c:pt idx="3706">
                  <c:v>7.3618730620937196</c:v>
                </c:pt>
                <c:pt idx="3707">
                  <c:v>7.3165141188653582</c:v>
                </c:pt>
                <c:pt idx="3708">
                  <c:v>7.2615897496987589</c:v>
                </c:pt>
                <c:pt idx="3709">
                  <c:v>7.2112963220928359</c:v>
                </c:pt>
                <c:pt idx="3710">
                  <c:v>7.2602006924847888</c:v>
                </c:pt>
                <c:pt idx="3711">
                  <c:v>7.3315838734485483</c:v>
                </c:pt>
                <c:pt idx="3712">
                  <c:v>7.3666752455000015</c:v>
                </c:pt>
                <c:pt idx="3713">
                  <c:v>7.3860849959865336</c:v>
                </c:pt>
                <c:pt idx="3714">
                  <c:v>7.2846015549839871</c:v>
                </c:pt>
                <c:pt idx="3715">
                  <c:v>7.2301841487155558</c:v>
                </c:pt>
                <c:pt idx="3716">
                  <c:v>7.059067218971073</c:v>
                </c:pt>
                <c:pt idx="3717">
                  <c:v>6.9272467884544735</c:v>
                </c:pt>
                <c:pt idx="3718">
                  <c:v>6.860914076852362</c:v>
                </c:pt>
                <c:pt idx="3719">
                  <c:v>6.7594821254091872</c:v>
                </c:pt>
                <c:pt idx="3720">
                  <c:v>6.8411441644178579</c:v>
                </c:pt>
                <c:pt idx="3721">
                  <c:v>6.9260280515712482</c:v>
                </c:pt>
                <c:pt idx="3722">
                  <c:v>6.9150838748134689</c:v>
                </c:pt>
                <c:pt idx="3723">
                  <c:v>6.8868873950400378</c:v>
                </c:pt>
                <c:pt idx="3724">
                  <c:v>6.9142623553438005</c:v>
                </c:pt>
                <c:pt idx="3725">
                  <c:v>6.9201489713634281</c:v>
                </c:pt>
                <c:pt idx="3726">
                  <c:v>6.9341726319066348</c:v>
                </c:pt>
                <c:pt idx="3727">
                  <c:v>7.1159852028605615</c:v>
                </c:pt>
                <c:pt idx="3728">
                  <c:v>7.2282811982240709</c:v>
                </c:pt>
                <c:pt idx="3729">
                  <c:v>7.3146598613587823</c:v>
                </c:pt>
                <c:pt idx="3730">
                  <c:v>7.3924629888050681</c:v>
                </c:pt>
                <c:pt idx="3731">
                  <c:v>7.4046973898632684</c:v>
                </c:pt>
                <c:pt idx="3732">
                  <c:v>7.3612035282636263</c:v>
                </c:pt>
                <c:pt idx="3733">
                  <c:v>7.2229187425975825</c:v>
                </c:pt>
                <c:pt idx="3734">
                  <c:v>7.1303077164647952</c:v>
                </c:pt>
                <c:pt idx="3735">
                  <c:v>7.0656943630728968</c:v>
                </c:pt>
                <c:pt idx="3736">
                  <c:v>6.9497095781688527</c:v>
                </c:pt>
                <c:pt idx="3737">
                  <c:v>6.9140681786121538</c:v>
                </c:pt>
                <c:pt idx="3738">
                  <c:v>6.7827217059319365</c:v>
                </c:pt>
                <c:pt idx="3739">
                  <c:v>6.8757356738495261</c:v>
                </c:pt>
                <c:pt idx="3740">
                  <c:v>6.9916948843324622</c:v>
                </c:pt>
                <c:pt idx="3741">
                  <c:v>7.0820232855830234</c:v>
                </c:pt>
                <c:pt idx="3742">
                  <c:v>7.123986968580784</c:v>
                </c:pt>
                <c:pt idx="3743">
                  <c:v>7.2310273544172476</c:v>
                </c:pt>
                <c:pt idx="3744">
                  <c:v>7.261486982883131</c:v>
                </c:pt>
                <c:pt idx="3745">
                  <c:v>7.3366170472632275</c:v>
                </c:pt>
                <c:pt idx="3746">
                  <c:v>7.4546449842541271</c:v>
                </c:pt>
                <c:pt idx="3747">
                  <c:v>7.403010409535864</c:v>
                </c:pt>
                <c:pt idx="3748">
                  <c:v>7.2764660851129603</c:v>
                </c:pt>
                <c:pt idx="3749">
                  <c:v>7.2293794517459391</c:v>
                </c:pt>
                <c:pt idx="3750">
                  <c:v>7.4077247979122891</c:v>
                </c:pt>
                <c:pt idx="3751">
                  <c:v>7.7339844216640214</c:v>
                </c:pt>
                <c:pt idx="3752">
                  <c:v>7.9813798062793166</c:v>
                </c:pt>
                <c:pt idx="3753">
                  <c:v>8.2919647874172249</c:v>
                </c:pt>
                <c:pt idx="3754">
                  <c:v>8.6661816975731902</c:v>
                </c:pt>
                <c:pt idx="3755">
                  <c:v>8.7584246141789937</c:v>
                </c:pt>
                <c:pt idx="3756">
                  <c:v>8.832744893441145</c:v>
                </c:pt>
                <c:pt idx="3757">
                  <c:v>8.9546564305231264</c:v>
                </c:pt>
                <c:pt idx="3758">
                  <c:v>8.9066638703683818</c:v>
                </c:pt>
                <c:pt idx="3759">
                  <c:v>8.7917243571224013</c:v>
                </c:pt>
                <c:pt idx="3760">
                  <c:v>8.8106867568343858</c:v>
                </c:pt>
                <c:pt idx="3761">
                  <c:v>8.7486992031046533</c:v>
                </c:pt>
                <c:pt idx="3762">
                  <c:v>8.766006006428178</c:v>
                </c:pt>
                <c:pt idx="3763">
                  <c:v>8.8020256416268055</c:v>
                </c:pt>
                <c:pt idx="3764">
                  <c:v>8.6937501356700544</c:v>
                </c:pt>
                <c:pt idx="3765">
                  <c:v>8.5358887331359341</c:v>
                </c:pt>
                <c:pt idx="3766">
                  <c:v>8.4811684214893184</c:v>
                </c:pt>
                <c:pt idx="3767">
                  <c:v>8.3864917812842315</c:v>
                </c:pt>
                <c:pt idx="3768">
                  <c:v>8.2731627299322561</c:v>
                </c:pt>
                <c:pt idx="3769">
                  <c:v>8.195407144058839</c:v>
                </c:pt>
                <c:pt idx="3770">
                  <c:v>8.2641534020659346</c:v>
                </c:pt>
                <c:pt idx="3771">
                  <c:v>8.3423969597912535</c:v>
                </c:pt>
                <c:pt idx="3772">
                  <c:v>8.5178080477702203</c:v>
                </c:pt>
                <c:pt idx="3773">
                  <c:v>8.6445271886140951</c:v>
                </c:pt>
                <c:pt idx="3774">
                  <c:v>8.7354861087181259</c:v>
                </c:pt>
                <c:pt idx="3775">
                  <c:v>8.8668329921553166</c:v>
                </c:pt>
                <c:pt idx="3776">
                  <c:v>9.0223880308438051</c:v>
                </c:pt>
                <c:pt idx="3777">
                  <c:v>9.1917994882965086</c:v>
                </c:pt>
                <c:pt idx="3778">
                  <c:v>9.3537541387519632</c:v>
                </c:pt>
                <c:pt idx="3779">
                  <c:v>9.4848598531177153</c:v>
                </c:pt>
                <c:pt idx="3780">
                  <c:v>9.537241157324825</c:v>
                </c:pt>
                <c:pt idx="3781">
                  <c:v>9.3699440075452429</c:v>
                </c:pt>
                <c:pt idx="3782">
                  <c:v>9.1942765805093067</c:v>
                </c:pt>
                <c:pt idx="3783">
                  <c:v>9.0304151004526148</c:v>
                </c:pt>
                <c:pt idx="3784">
                  <c:v>8.7752422472199854</c:v>
                </c:pt>
                <c:pt idx="3785">
                  <c:v>8.6131342351088733</c:v>
                </c:pt>
                <c:pt idx="3786">
                  <c:v>8.5268177807233307</c:v>
                </c:pt>
                <c:pt idx="3787">
                  <c:v>8.4369510983858138</c:v>
                </c:pt>
                <c:pt idx="3788">
                  <c:v>8.3954967703958143</c:v>
                </c:pt>
                <c:pt idx="3789">
                  <c:v>8.2750515267052815</c:v>
                </c:pt>
                <c:pt idx="3790">
                  <c:v>8.2028917864661413</c:v>
                </c:pt>
                <c:pt idx="3791">
                  <c:v>8.2350382842565288</c:v>
                </c:pt>
                <c:pt idx="3792">
                  <c:v>8.1241322190796375</c:v>
                </c:pt>
                <c:pt idx="3793">
                  <c:v>7.9529278271563104</c:v>
                </c:pt>
                <c:pt idx="3794">
                  <c:v>7.7625426508537458</c:v>
                </c:pt>
                <c:pt idx="3795">
                  <c:v>7.6565937861792861</c:v>
                </c:pt>
                <c:pt idx="3796">
                  <c:v>7.6563999142244104</c:v>
                </c:pt>
                <c:pt idx="3797">
                  <c:v>7.7170176419889618</c:v>
                </c:pt>
                <c:pt idx="3798">
                  <c:v>7.6645282433778856</c:v>
                </c:pt>
                <c:pt idx="3799">
                  <c:v>7.8129254039815912</c:v>
                </c:pt>
                <c:pt idx="3800">
                  <c:v>7.9865464554622569</c:v>
                </c:pt>
                <c:pt idx="3801">
                  <c:v>7.9433123139798711</c:v>
                </c:pt>
                <c:pt idx="3802">
                  <c:v>8.0013858921642012</c:v>
                </c:pt>
                <c:pt idx="3803">
                  <c:v>8.006857820831021</c:v>
                </c:pt>
                <c:pt idx="3804">
                  <c:v>7.8267708335543116</c:v>
                </c:pt>
                <c:pt idx="3805">
                  <c:v>7.5590383048235674</c:v>
                </c:pt>
                <c:pt idx="3806">
                  <c:v>7.4211641246400575</c:v>
                </c:pt>
                <c:pt idx="3807">
                  <c:v>7.3884613039164702</c:v>
                </c:pt>
                <c:pt idx="3808">
                  <c:v>7.6509104837115052</c:v>
                </c:pt>
                <c:pt idx="3809">
                  <c:v>7.9016871850789814</c:v>
                </c:pt>
                <c:pt idx="3810">
                  <c:v>7.9268531856000788</c:v>
                </c:pt>
                <c:pt idx="3811">
                  <c:v>7.8998769420330861</c:v>
                </c:pt>
                <c:pt idx="3812">
                  <c:v>7.9397359431824288</c:v>
                </c:pt>
                <c:pt idx="3813">
                  <c:v>7.9446334894588508</c:v>
                </c:pt>
                <c:pt idx="3814">
                  <c:v>7.9631020616129629</c:v>
                </c:pt>
                <c:pt idx="3815">
                  <c:v>8.0465845736627202</c:v>
                </c:pt>
                <c:pt idx="3816">
                  <c:v>8.0490041293900827</c:v>
                </c:pt>
                <c:pt idx="3817">
                  <c:v>8.0428017738936504</c:v>
                </c:pt>
                <c:pt idx="3818">
                  <c:v>8.1177515619795138</c:v>
                </c:pt>
                <c:pt idx="3819">
                  <c:v>8.0302645793556451</c:v>
                </c:pt>
                <c:pt idx="3820">
                  <c:v>7.9692831911612654</c:v>
                </c:pt>
                <c:pt idx="3821">
                  <c:v>8.1635133953257721</c:v>
                </c:pt>
                <c:pt idx="3822">
                  <c:v>8.3275144162915833</c:v>
                </c:pt>
                <c:pt idx="3823">
                  <c:v>8.3062571347506573</c:v>
                </c:pt>
                <c:pt idx="3824">
                  <c:v>8.2536269005766982</c:v>
                </c:pt>
                <c:pt idx="3825">
                  <c:v>8.3030033840531186</c:v>
                </c:pt>
                <c:pt idx="3826">
                  <c:v>8.3070911416571835</c:v>
                </c:pt>
                <c:pt idx="3827">
                  <c:v>8.2081885264742862</c:v>
                </c:pt>
                <c:pt idx="3828">
                  <c:v>8.0740683256751815</c:v>
                </c:pt>
                <c:pt idx="3829">
                  <c:v>8.0245526409134058</c:v>
                </c:pt>
                <c:pt idx="3830">
                  <c:v>7.9080554023674603</c:v>
                </c:pt>
                <c:pt idx="3831">
                  <c:v>7.7880597181645053</c:v>
                </c:pt>
                <c:pt idx="3832">
                  <c:v>7.7177880353342134</c:v>
                </c:pt>
                <c:pt idx="3833">
                  <c:v>7.7743014682196838</c:v>
                </c:pt>
                <c:pt idx="3834">
                  <c:v>7.8084648643739918</c:v>
                </c:pt>
                <c:pt idx="3835">
                  <c:v>7.7183807482495999</c:v>
                </c:pt>
                <c:pt idx="3836">
                  <c:v>7.7127479701142185</c:v>
                </c:pt>
                <c:pt idx="3837">
                  <c:v>7.806777252426321</c:v>
                </c:pt>
                <c:pt idx="3838">
                  <c:v>7.875096452134593</c:v>
                </c:pt>
                <c:pt idx="3839">
                  <c:v>7.975794048778841</c:v>
                </c:pt>
                <c:pt idx="3840">
                  <c:v>8.1338481926823842</c:v>
                </c:pt>
                <c:pt idx="3841">
                  <c:v>8.1814076889382576</c:v>
                </c:pt>
                <c:pt idx="3842">
                  <c:v>8.1244299120460308</c:v>
                </c:pt>
                <c:pt idx="3843">
                  <c:v>8.0584839467918705</c:v>
                </c:pt>
                <c:pt idx="3844">
                  <c:v>7.8618835135717937</c:v>
                </c:pt>
                <c:pt idx="3845">
                  <c:v>7.8126006667788035</c:v>
                </c:pt>
                <c:pt idx="3846">
                  <c:v>7.8294135699573442</c:v>
                </c:pt>
                <c:pt idx="3847">
                  <c:v>7.7939263888800898</c:v>
                </c:pt>
                <c:pt idx="3848">
                  <c:v>7.802939603638281</c:v>
                </c:pt>
                <c:pt idx="3849">
                  <c:v>7.8136442737213709</c:v>
                </c:pt>
                <c:pt idx="3850">
                  <c:v>7.7721969544917169</c:v>
                </c:pt>
                <c:pt idx="3851">
                  <c:v>7.8274498488550988</c:v>
                </c:pt>
                <c:pt idx="3852">
                  <c:v>7.842977651639278</c:v>
                </c:pt>
                <c:pt idx="3853">
                  <c:v>7.8367548239261575</c:v>
                </c:pt>
                <c:pt idx="3854">
                  <c:v>7.7528002842887007</c:v>
                </c:pt>
                <c:pt idx="3855">
                  <c:v>7.543351121475478</c:v>
                </c:pt>
                <c:pt idx="3856">
                  <c:v>7.3409878409696132</c:v>
                </c:pt>
                <c:pt idx="3857">
                  <c:v>7.2391481244806375</c:v>
                </c:pt>
                <c:pt idx="3858">
                  <c:v>7.1144456867214139</c:v>
                </c:pt>
                <c:pt idx="3859">
                  <c:v>6.9564535897202209</c:v>
                </c:pt>
                <c:pt idx="3860">
                  <c:v>6.8840315780564936</c:v>
                </c:pt>
                <c:pt idx="3861">
                  <c:v>7.0098940366946856</c:v>
                </c:pt>
                <c:pt idx="3862">
                  <c:v>7.0990151474040584</c:v>
                </c:pt>
                <c:pt idx="3863">
                  <c:v>7.1771493096490673</c:v>
                </c:pt>
                <c:pt idx="3864">
                  <c:v>7.2942453020149856</c:v>
                </c:pt>
                <c:pt idx="3865">
                  <c:v>7.4309984903481006</c:v>
                </c:pt>
                <c:pt idx="3866">
                  <c:v>7.4196954601588834</c:v>
                </c:pt>
                <c:pt idx="3867">
                  <c:v>7.3273733198963544</c:v>
                </c:pt>
                <c:pt idx="3868">
                  <c:v>7.3990055890652249</c:v>
                </c:pt>
                <c:pt idx="3869">
                  <c:v>7.5542408549145055</c:v>
                </c:pt>
                <c:pt idx="3870">
                  <c:v>7.6006755999253466</c:v>
                </c:pt>
                <c:pt idx="3871">
                  <c:v>7.5941647747219827</c:v>
                </c:pt>
                <c:pt idx="3872">
                  <c:v>7.572669378814509</c:v>
                </c:pt>
                <c:pt idx="3873">
                  <c:v>7.6780557561169891</c:v>
                </c:pt>
                <c:pt idx="3874">
                  <c:v>7.736130050494185</c:v>
                </c:pt>
                <c:pt idx="3875">
                  <c:v>7.7202914328873424</c:v>
                </c:pt>
                <c:pt idx="3876">
                  <c:v>7.7209805144506998</c:v>
                </c:pt>
                <c:pt idx="3877">
                  <c:v>7.8232664724456944</c:v>
                </c:pt>
                <c:pt idx="3878">
                  <c:v>8.0126472940052587</c:v>
                </c:pt>
                <c:pt idx="3879">
                  <c:v>8.2328509599694808</c:v>
                </c:pt>
                <c:pt idx="3880">
                  <c:v>8.5191145033321281</c:v>
                </c:pt>
                <c:pt idx="3881">
                  <c:v>8.6958334613437867</c:v>
                </c:pt>
                <c:pt idx="3882">
                  <c:v>8.727906282363465</c:v>
                </c:pt>
                <c:pt idx="3883">
                  <c:v>8.7127860836077495</c:v>
                </c:pt>
                <c:pt idx="3884">
                  <c:v>8.6599506894178671</c:v>
                </c:pt>
                <c:pt idx="3885">
                  <c:v>8.4551003286003166</c:v>
                </c:pt>
                <c:pt idx="3886">
                  <c:v>8.2637129431062668</c:v>
                </c:pt>
                <c:pt idx="3887">
                  <c:v>8.0680560020829848</c:v>
                </c:pt>
                <c:pt idx="3888">
                  <c:v>7.9905875850490444</c:v>
                </c:pt>
                <c:pt idx="3889">
                  <c:v>8.0304637397817249</c:v>
                </c:pt>
                <c:pt idx="3890">
                  <c:v>8.1659596241942083</c:v>
                </c:pt>
                <c:pt idx="3891">
                  <c:v>8.3511828933341192</c:v>
                </c:pt>
                <c:pt idx="3892">
                  <c:v>8.535957464062621</c:v>
                </c:pt>
                <c:pt idx="3893">
                  <c:v>8.7235935744491044</c:v>
                </c:pt>
                <c:pt idx="3894">
                  <c:v>8.9440456464536613</c:v>
                </c:pt>
                <c:pt idx="3895">
                  <c:v>9.1298816865238379</c:v>
                </c:pt>
                <c:pt idx="3896">
                  <c:v>9.3477489034255807</c:v>
                </c:pt>
                <c:pt idx="3897">
                  <c:v>9.6554407663462243</c:v>
                </c:pt>
                <c:pt idx="3898">
                  <c:v>9.7672530489198337</c:v>
                </c:pt>
                <c:pt idx="3899">
                  <c:v>9.9868742761669544</c:v>
                </c:pt>
                <c:pt idx="3900">
                  <c:v>10.211819428905718</c:v>
                </c:pt>
                <c:pt idx="3901">
                  <c:v>10.438352468903476</c:v>
                </c:pt>
                <c:pt idx="3902">
                  <c:v>10.497372320171396</c:v>
                </c:pt>
                <c:pt idx="3903">
                  <c:v>10.317704355176284</c:v>
                </c:pt>
                <c:pt idx="3904">
                  <c:v>10.006851107476995</c:v>
                </c:pt>
                <c:pt idx="3905">
                  <c:v>9.7998773167300701</c:v>
                </c:pt>
                <c:pt idx="3906">
                  <c:v>9.5567885742417307</c:v>
                </c:pt>
                <c:pt idx="3907">
                  <c:v>9.4419401590255561</c:v>
                </c:pt>
                <c:pt idx="3908">
                  <c:v>9.3690136806339037</c:v>
                </c:pt>
                <c:pt idx="3909">
                  <c:v>9.2223069333253278</c:v>
                </c:pt>
                <c:pt idx="3910">
                  <c:v>9.0970824568519948</c:v>
                </c:pt>
                <c:pt idx="3911">
                  <c:v>8.9393545834634534</c:v>
                </c:pt>
                <c:pt idx="3912">
                  <c:v>8.7929253530418272</c:v>
                </c:pt>
                <c:pt idx="3913">
                  <c:v>8.5039349169745684</c:v>
                </c:pt>
                <c:pt idx="3914">
                  <c:v>8.2883580971143402</c:v>
                </c:pt>
                <c:pt idx="3915">
                  <c:v>8.3208124657156155</c:v>
                </c:pt>
                <c:pt idx="3916">
                  <c:v>8.4734748297691596</c:v>
                </c:pt>
                <c:pt idx="3917">
                  <c:v>8.4660503114374048</c:v>
                </c:pt>
                <c:pt idx="3918">
                  <c:v>8.4658770287162532</c:v>
                </c:pt>
                <c:pt idx="3919">
                  <c:v>8.4931173670546709</c:v>
                </c:pt>
                <c:pt idx="3920">
                  <c:v>8.660670449371473</c:v>
                </c:pt>
                <c:pt idx="3921">
                  <c:v>8.8133564781020848</c:v>
                </c:pt>
                <c:pt idx="3922">
                  <c:v>9.0410067207333373</c:v>
                </c:pt>
                <c:pt idx="3923">
                  <c:v>9.1827324487006265</c:v>
                </c:pt>
                <c:pt idx="3924">
                  <c:v>9.1011686309223325</c:v>
                </c:pt>
                <c:pt idx="3925">
                  <c:v>9.003218115265712</c:v>
                </c:pt>
                <c:pt idx="3926">
                  <c:v>8.9343926831152807</c:v>
                </c:pt>
                <c:pt idx="3927">
                  <c:v>8.8538860074760013</c:v>
                </c:pt>
                <c:pt idx="3928">
                  <c:v>8.6543452406950543</c:v>
                </c:pt>
                <c:pt idx="3929">
                  <c:v>8.5152995316447129</c:v>
                </c:pt>
                <c:pt idx="3930">
                  <c:v>8.4696729361450167</c:v>
                </c:pt>
                <c:pt idx="3931">
                  <c:v>8.4718165983380462</c:v>
                </c:pt>
                <c:pt idx="3932">
                  <c:v>8.3953727578970714</c:v>
                </c:pt>
                <c:pt idx="3933">
                  <c:v>8.4153256219854367</c:v>
                </c:pt>
                <c:pt idx="3934">
                  <c:v>8.5032795242049506</c:v>
                </c:pt>
                <c:pt idx="3935">
                  <c:v>8.6335076997220703</c:v>
                </c:pt>
                <c:pt idx="3936">
                  <c:v>8.7455580309435579</c:v>
                </c:pt>
                <c:pt idx="3937">
                  <c:v>8.8965479530039335</c:v>
                </c:pt>
                <c:pt idx="3938">
                  <c:v>8.9651964004217515</c:v>
                </c:pt>
                <c:pt idx="3939">
                  <c:v>8.9543150361801924</c:v>
                </c:pt>
                <c:pt idx="3940">
                  <c:v>8.9788541340618675</c:v>
                </c:pt>
                <c:pt idx="3941">
                  <c:v>8.9555561209591126</c:v>
                </c:pt>
                <c:pt idx="3942">
                  <c:v>9.0827677023951718</c:v>
                </c:pt>
                <c:pt idx="3943">
                  <c:v>9.3706981233963944</c:v>
                </c:pt>
                <c:pt idx="3944">
                  <c:v>9.4815143176555807</c:v>
                </c:pt>
                <c:pt idx="3945">
                  <c:v>9.2658597888936765</c:v>
                </c:pt>
                <c:pt idx="3946">
                  <c:v>9.0270802265986916</c:v>
                </c:pt>
                <c:pt idx="3947">
                  <c:v>8.746074714285383</c:v>
                </c:pt>
                <c:pt idx="3948">
                  <c:v>8.5667352326081403</c:v>
                </c:pt>
                <c:pt idx="3949">
                  <c:v>8.6540250084051795</c:v>
                </c:pt>
                <c:pt idx="3950">
                  <c:v>8.8028616948496978</c:v>
                </c:pt>
                <c:pt idx="3951">
                  <c:v>8.8770180853395306</c:v>
                </c:pt>
                <c:pt idx="3952">
                  <c:v>8.9320208943354977</c:v>
                </c:pt>
                <c:pt idx="3953">
                  <c:v>8.8017618793430419</c:v>
                </c:pt>
                <c:pt idx="3954">
                  <c:v>8.6240659149087708</c:v>
                </c:pt>
                <c:pt idx="3955">
                  <c:v>8.5359402024477102</c:v>
                </c:pt>
                <c:pt idx="3956">
                  <c:v>8.6037432269527709</c:v>
                </c:pt>
                <c:pt idx="3957">
                  <c:v>8.6424712798978813</c:v>
                </c:pt>
                <c:pt idx="3958">
                  <c:v>8.4404970719577204</c:v>
                </c:pt>
                <c:pt idx="3959">
                  <c:v>8.2245263251402392</c:v>
                </c:pt>
                <c:pt idx="3960">
                  <c:v>8.0102910932335281</c:v>
                </c:pt>
                <c:pt idx="3961">
                  <c:v>7.9408079912220044</c:v>
                </c:pt>
                <c:pt idx="3962">
                  <c:v>7.8785680751864273</c:v>
                </c:pt>
                <c:pt idx="3963">
                  <c:v>7.7497130307979001</c:v>
                </c:pt>
                <c:pt idx="3964">
                  <c:v>7.6484293257207456</c:v>
                </c:pt>
                <c:pt idx="3965">
                  <c:v>7.795942091808068</c:v>
                </c:pt>
                <c:pt idx="3966">
                  <c:v>7.8824619935379454</c:v>
                </c:pt>
                <c:pt idx="3967">
                  <c:v>7.9927729795721687</c:v>
                </c:pt>
                <c:pt idx="3968">
                  <c:v>8.0843799984026408</c:v>
                </c:pt>
                <c:pt idx="3969">
                  <c:v>8.1177627738120837</c:v>
                </c:pt>
                <c:pt idx="3970">
                  <c:v>8.1833449530699163</c:v>
                </c:pt>
                <c:pt idx="3971">
                  <c:v>8.2093265467637959</c:v>
                </c:pt>
                <c:pt idx="3972">
                  <c:v>8.3058328905564327</c:v>
                </c:pt>
                <c:pt idx="3973">
                  <c:v>8.3773387170569666</c:v>
                </c:pt>
                <c:pt idx="3974">
                  <c:v>8.4561248170318883</c:v>
                </c:pt>
                <c:pt idx="3975">
                  <c:v>8.633853490000881</c:v>
                </c:pt>
                <c:pt idx="3976">
                  <c:v>8.7687713951924273</c:v>
                </c:pt>
                <c:pt idx="3977">
                  <c:v>8.8842651753548196</c:v>
                </c:pt>
                <c:pt idx="3978">
                  <c:v>8.9443920449785796</c:v>
                </c:pt>
                <c:pt idx="3979">
                  <c:v>9.0888916006317757</c:v>
                </c:pt>
                <c:pt idx="3980">
                  <c:v>9.2340611608109935</c:v>
                </c:pt>
                <c:pt idx="3981">
                  <c:v>9.313473312332782</c:v>
                </c:pt>
                <c:pt idx="3982">
                  <c:v>9.3058959589339789</c:v>
                </c:pt>
                <c:pt idx="3983">
                  <c:v>9.1032274592796707</c:v>
                </c:pt>
                <c:pt idx="3984">
                  <c:v>8.7477053358638663</c:v>
                </c:pt>
                <c:pt idx="3985">
                  <c:v>8.394683664708344</c:v>
                </c:pt>
                <c:pt idx="3986">
                  <c:v>8.1591201172577268</c:v>
                </c:pt>
                <c:pt idx="3987">
                  <c:v>8.1071768605158212</c:v>
                </c:pt>
                <c:pt idx="3988">
                  <c:v>8.1121545054129225</c:v>
                </c:pt>
                <c:pt idx="3989">
                  <c:v>8.2210129487661998</c:v>
                </c:pt>
                <c:pt idx="3990">
                  <c:v>8.2820878169809617</c:v>
                </c:pt>
                <c:pt idx="3991">
                  <c:v>8.2894212213894214</c:v>
                </c:pt>
                <c:pt idx="3992">
                  <c:v>8.4232458060345952</c:v>
                </c:pt>
                <c:pt idx="3993">
                  <c:v>8.5627139694724992</c:v>
                </c:pt>
                <c:pt idx="3994">
                  <c:v>8.6031117259628225</c:v>
                </c:pt>
                <c:pt idx="3995">
                  <c:v>8.6526516197193679</c:v>
                </c:pt>
                <c:pt idx="3996">
                  <c:v>8.659211650728194</c:v>
                </c:pt>
                <c:pt idx="3997">
                  <c:v>8.6234000218733904</c:v>
                </c:pt>
                <c:pt idx="3998">
                  <c:v>8.6646226500763124</c:v>
                </c:pt>
                <c:pt idx="3999">
                  <c:v>8.7915154844215646</c:v>
                </c:pt>
                <c:pt idx="4000">
                  <c:v>9.1533074043419411</c:v>
                </c:pt>
                <c:pt idx="4001">
                  <c:v>9.4622634604267191</c:v>
                </c:pt>
                <c:pt idx="4002">
                  <c:v>9.5625461292046925</c:v>
                </c:pt>
                <c:pt idx="4003">
                  <c:v>9.5618269395252415</c:v>
                </c:pt>
                <c:pt idx="4004">
                  <c:v>9.6676329155821854</c:v>
                </c:pt>
                <c:pt idx="4005">
                  <c:v>9.858617293912495</c:v>
                </c:pt>
                <c:pt idx="4006">
                  <c:v>10.15381372134328</c:v>
                </c:pt>
                <c:pt idx="4007">
                  <c:v>10.179265704854474</c:v>
                </c:pt>
                <c:pt idx="4008">
                  <c:v>10.144450781932148</c:v>
                </c:pt>
                <c:pt idx="4009">
                  <c:v>10.108388468336075</c:v>
                </c:pt>
                <c:pt idx="4010">
                  <c:v>10.082866722415826</c:v>
                </c:pt>
                <c:pt idx="4011">
                  <c:v>10.057111517192673</c:v>
                </c:pt>
                <c:pt idx="4012">
                  <c:v>9.9850881503240423</c:v>
                </c:pt>
                <c:pt idx="4013">
                  <c:v>9.8752533857509697</c:v>
                </c:pt>
                <c:pt idx="4014">
                  <c:v>9.8220384389432134</c:v>
                </c:pt>
                <c:pt idx="4015">
                  <c:v>9.8555942402635814</c:v>
                </c:pt>
                <c:pt idx="4016">
                  <c:v>9.9049513708904211</c:v>
                </c:pt>
                <c:pt idx="4017">
                  <c:v>9.8355614688364312</c:v>
                </c:pt>
                <c:pt idx="4018">
                  <c:v>9.864409444840156</c:v>
                </c:pt>
                <c:pt idx="4019">
                  <c:v>9.9898422578885988</c:v>
                </c:pt>
                <c:pt idx="4020">
                  <c:v>9.9685292535709298</c:v>
                </c:pt>
                <c:pt idx="4021">
                  <c:v>10.059267988157687</c:v>
                </c:pt>
                <c:pt idx="4022">
                  <c:v>10.354459718610411</c:v>
                </c:pt>
                <c:pt idx="4023">
                  <c:v>10.702023866028505</c:v>
                </c:pt>
                <c:pt idx="4024">
                  <c:v>11.078031439346974</c:v>
                </c:pt>
                <c:pt idx="4025">
                  <c:v>11.397395042738895</c:v>
                </c:pt>
                <c:pt idx="4026">
                  <c:v>11.542068974478997</c:v>
                </c:pt>
                <c:pt idx="4027">
                  <c:v>11.662432324132901</c:v>
                </c:pt>
                <c:pt idx="4028">
                  <c:v>11.580235998782628</c:v>
                </c:pt>
                <c:pt idx="4029">
                  <c:v>11.547817526942826</c:v>
                </c:pt>
              </c:numCache>
            </c:numRef>
          </c:yVal>
          <c:smooth val="0"/>
          <c:extLst>
            <c:ext xmlns:c16="http://schemas.microsoft.com/office/drawing/2014/chart" uri="{C3380CC4-5D6E-409C-BE32-E72D297353CC}">
              <c16:uniqueId val="{00000003-73F2-42BD-9A57-B5BE6965AE7C}"/>
            </c:ext>
          </c:extLst>
        </c:ser>
        <c:ser>
          <c:idx val="6"/>
          <c:order val="4"/>
          <c:tx>
            <c:strRef>
              <c:f>'Graphs (2)'!$Y$5</c:f>
              <c:strCache>
                <c:ptCount val="1"/>
                <c:pt idx="0">
                  <c:v>H₂</c:v>
                </c:pt>
              </c:strCache>
            </c:strRef>
          </c:tx>
          <c:spPr>
            <a:ln w="57150">
              <a:solidFill>
                <a:srgbClr val="15FF7F"/>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Summary!$K$3:$K$4032</c:f>
              <c:numCache>
                <c:formatCode>0.000</c:formatCode>
                <c:ptCount val="4030"/>
                <c:pt idx="0">
                  <c:v>9.2785548692224253</c:v>
                </c:pt>
                <c:pt idx="1">
                  <c:v>9.3167574838213572</c:v>
                </c:pt>
                <c:pt idx="2">
                  <c:v>9.3743277555929918</c:v>
                </c:pt>
                <c:pt idx="3">
                  <c:v>9.416689428098465</c:v>
                </c:pt>
                <c:pt idx="4">
                  <c:v>9.4458801141955586</c:v>
                </c:pt>
                <c:pt idx="5">
                  <c:v>9.4815579023492411</c:v>
                </c:pt>
                <c:pt idx="6">
                  <c:v>9.4072574699483997</c:v>
                </c:pt>
                <c:pt idx="7">
                  <c:v>9.3095362339394061</c:v>
                </c:pt>
                <c:pt idx="8">
                  <c:v>9.2714700762094555</c:v>
                </c:pt>
                <c:pt idx="9">
                  <c:v>9.2248882424091345</c:v>
                </c:pt>
                <c:pt idx="10">
                  <c:v>9.3019852220830117</c:v>
                </c:pt>
                <c:pt idx="11">
                  <c:v>9.4131815818168381</c:v>
                </c:pt>
                <c:pt idx="12">
                  <c:v>9.4264217951925993</c:v>
                </c:pt>
                <c:pt idx="13">
                  <c:v>9.4436573452004229</c:v>
                </c:pt>
                <c:pt idx="14">
                  <c:v>9.5075244516603963</c:v>
                </c:pt>
                <c:pt idx="15">
                  <c:v>9.4333508720216557</c:v>
                </c:pt>
                <c:pt idx="16">
                  <c:v>9.3338917470938885</c:v>
                </c:pt>
                <c:pt idx="17">
                  <c:v>9.3169795557060251</c:v>
                </c:pt>
                <c:pt idx="18">
                  <c:v>9.4520606548392916</c:v>
                </c:pt>
                <c:pt idx="19">
                  <c:v>9.6577234063822779</c:v>
                </c:pt>
                <c:pt idx="20">
                  <c:v>9.7459740462213116</c:v>
                </c:pt>
                <c:pt idx="21">
                  <c:v>9.7195426858830238</c:v>
                </c:pt>
                <c:pt idx="22">
                  <c:v>9.6717249624946842</c:v>
                </c:pt>
                <c:pt idx="23">
                  <c:v>9.7744200222012871</c:v>
                </c:pt>
                <c:pt idx="24">
                  <c:v>9.9825543448619172</c:v>
                </c:pt>
                <c:pt idx="25">
                  <c:v>10.175760147401407</c:v>
                </c:pt>
                <c:pt idx="26">
                  <c:v>10.231925638100305</c:v>
                </c:pt>
                <c:pt idx="27">
                  <c:v>10.214945712872618</c:v>
                </c:pt>
                <c:pt idx="28">
                  <c:v>10.226375560955709</c:v>
                </c:pt>
                <c:pt idx="29">
                  <c:v>10.215894597074884</c:v>
                </c:pt>
                <c:pt idx="30">
                  <c:v>10.170381717253262</c:v>
                </c:pt>
                <c:pt idx="31">
                  <c:v>10.006610604034558</c:v>
                </c:pt>
                <c:pt idx="32">
                  <c:v>9.8370033108826629</c:v>
                </c:pt>
                <c:pt idx="33">
                  <c:v>9.6615331181332014</c:v>
                </c:pt>
                <c:pt idx="34">
                  <c:v>9.4746413898693032</c:v>
                </c:pt>
                <c:pt idx="35">
                  <c:v>9.2135318180160084</c:v>
                </c:pt>
                <c:pt idx="36">
                  <c:v>9.0290856464310938</c:v>
                </c:pt>
                <c:pt idx="37">
                  <c:v>8.8929401474785905</c:v>
                </c:pt>
                <c:pt idx="38">
                  <c:v>8.6854412895079633</c:v>
                </c:pt>
                <c:pt idx="39">
                  <c:v>8.3389803306399664</c:v>
                </c:pt>
                <c:pt idx="40">
                  <c:v>7.9949830999799794</c:v>
                </c:pt>
                <c:pt idx="41">
                  <c:v>7.7598706570338365</c:v>
                </c:pt>
                <c:pt idx="42">
                  <c:v>7.5385783452147468</c:v>
                </c:pt>
                <c:pt idx="43">
                  <c:v>7.371229137333847</c:v>
                </c:pt>
                <c:pt idx="44">
                  <c:v>7.2578155103326836</c:v>
                </c:pt>
                <c:pt idx="45">
                  <c:v>7.1043969613736113</c:v>
                </c:pt>
                <c:pt idx="46">
                  <c:v>7.0079455215061763</c:v>
                </c:pt>
                <c:pt idx="47">
                  <c:v>7.0272379123211266</c:v>
                </c:pt>
                <c:pt idx="48">
                  <c:v>7.0962659925610971</c:v>
                </c:pt>
                <c:pt idx="49">
                  <c:v>7.1498995064321225</c:v>
                </c:pt>
                <c:pt idx="50">
                  <c:v>7.2380828339696643</c:v>
                </c:pt>
                <c:pt idx="51">
                  <c:v>7.3045899770999263</c:v>
                </c:pt>
                <c:pt idx="52">
                  <c:v>7.348842677987709</c:v>
                </c:pt>
                <c:pt idx="53">
                  <c:v>7.4032294567589947</c:v>
                </c:pt>
                <c:pt idx="54">
                  <c:v>7.4695348650823741</c:v>
                </c:pt>
                <c:pt idx="55">
                  <c:v>7.471554545478666</c:v>
                </c:pt>
                <c:pt idx="56">
                  <c:v>7.3965625397674</c:v>
                </c:pt>
                <c:pt idx="57">
                  <c:v>7.297546409364462</c:v>
                </c:pt>
                <c:pt idx="58">
                  <c:v>7.1844678609445101</c:v>
                </c:pt>
                <c:pt idx="59">
                  <c:v>7.082677041817977</c:v>
                </c:pt>
                <c:pt idx="60">
                  <c:v>7.0382607070739294</c:v>
                </c:pt>
                <c:pt idx="61">
                  <c:v>7.118005945157158</c:v>
                </c:pt>
                <c:pt idx="62">
                  <c:v>7.2729324028281193</c:v>
                </c:pt>
                <c:pt idx="63">
                  <c:v>7.3912562238510393</c:v>
                </c:pt>
                <c:pt idx="64">
                  <c:v>7.5168483236610486</c:v>
                </c:pt>
                <c:pt idx="65">
                  <c:v>7.5563137620429686</c:v>
                </c:pt>
                <c:pt idx="66">
                  <c:v>7.5081030603154231</c:v>
                </c:pt>
                <c:pt idx="67">
                  <c:v>7.3749348873347182</c:v>
                </c:pt>
                <c:pt idx="68">
                  <c:v>7.3455836853065701</c:v>
                </c:pt>
                <c:pt idx="69">
                  <c:v>7.2459694687619187</c:v>
                </c:pt>
                <c:pt idx="70">
                  <c:v>7.0621601516741972</c:v>
                </c:pt>
                <c:pt idx="71">
                  <c:v>6.8725268906589827</c:v>
                </c:pt>
                <c:pt idx="72">
                  <c:v>6.7654995796115749</c:v>
                </c:pt>
                <c:pt idx="73">
                  <c:v>6.7137201534778086</c:v>
                </c:pt>
                <c:pt idx="74">
                  <c:v>6.7073170722078519</c:v>
                </c:pt>
                <c:pt idx="75">
                  <c:v>6.690957350826686</c:v>
                </c:pt>
                <c:pt idx="76">
                  <c:v>6.568335338994344</c:v>
                </c:pt>
                <c:pt idx="77">
                  <c:v>6.5129634871075632</c:v>
                </c:pt>
                <c:pt idx="78">
                  <c:v>6.4832095858420686</c:v>
                </c:pt>
                <c:pt idx="79">
                  <c:v>6.4960955012326158</c:v>
                </c:pt>
                <c:pt idx="80">
                  <c:v>6.4376138515842953</c:v>
                </c:pt>
                <c:pt idx="81">
                  <c:v>6.4060765010774912</c:v>
                </c:pt>
                <c:pt idx="82">
                  <c:v>6.4464278110485589</c:v>
                </c:pt>
                <c:pt idx="83">
                  <c:v>6.5072138156687425</c:v>
                </c:pt>
                <c:pt idx="84">
                  <c:v>6.5534376308922617</c:v>
                </c:pt>
                <c:pt idx="85">
                  <c:v>6.6196433892174973</c:v>
                </c:pt>
                <c:pt idx="86">
                  <c:v>6.6569942645351974</c:v>
                </c:pt>
                <c:pt idx="87">
                  <c:v>6.7011944052612753</c:v>
                </c:pt>
                <c:pt idx="88">
                  <c:v>6.7333533360978874</c:v>
                </c:pt>
                <c:pt idx="89">
                  <c:v>6.7058961868578679</c:v>
                </c:pt>
                <c:pt idx="90">
                  <c:v>6.7564677428875886</c:v>
                </c:pt>
                <c:pt idx="91">
                  <c:v>6.8939642204350431</c:v>
                </c:pt>
                <c:pt idx="92">
                  <c:v>7.0231127453527318</c:v>
                </c:pt>
                <c:pt idx="93">
                  <c:v>7.1611954632334953</c:v>
                </c:pt>
                <c:pt idx="94">
                  <c:v>7.2948056495196241</c:v>
                </c:pt>
                <c:pt idx="95">
                  <c:v>7.2763046647776273</c:v>
                </c:pt>
                <c:pt idx="96">
                  <c:v>7.1160866871198163</c:v>
                </c:pt>
                <c:pt idx="97">
                  <c:v>7.0999564688452903</c:v>
                </c:pt>
                <c:pt idx="98">
                  <c:v>7.1864782886980212</c:v>
                </c:pt>
                <c:pt idx="99">
                  <c:v>7.2524193822408209</c:v>
                </c:pt>
                <c:pt idx="100">
                  <c:v>7.2682659846171376</c:v>
                </c:pt>
                <c:pt idx="101">
                  <c:v>7.266758874660006</c:v>
                </c:pt>
                <c:pt idx="102">
                  <c:v>7.2139410714432781</c:v>
                </c:pt>
                <c:pt idx="103">
                  <c:v>7.2025845470457375</c:v>
                </c:pt>
                <c:pt idx="104">
                  <c:v>7.212425924577051</c:v>
                </c:pt>
                <c:pt idx="105">
                  <c:v>7.3069578257416818</c:v>
                </c:pt>
                <c:pt idx="106">
                  <c:v>7.5116067677223315</c:v>
                </c:pt>
                <c:pt idx="107">
                  <c:v>7.7090061569231487</c:v>
                </c:pt>
                <c:pt idx="108">
                  <c:v>7.8368787126860298</c:v>
                </c:pt>
                <c:pt idx="109">
                  <c:v>7.9683418534812729</c:v>
                </c:pt>
                <c:pt idx="110">
                  <c:v>8.0818350357421966</c:v>
                </c:pt>
                <c:pt idx="111">
                  <c:v>8.0986785635290168</c:v>
                </c:pt>
                <c:pt idx="112">
                  <c:v>8.1775685249898871</c:v>
                </c:pt>
                <c:pt idx="113">
                  <c:v>8.274836327404568</c:v>
                </c:pt>
                <c:pt idx="114">
                  <c:v>8.4093209282646413</c:v>
                </c:pt>
                <c:pt idx="115">
                  <c:v>8.5306081780171805</c:v>
                </c:pt>
                <c:pt idx="116">
                  <c:v>8.6391780398474562</c:v>
                </c:pt>
                <c:pt idx="117">
                  <c:v>8.7367440493662816</c:v>
                </c:pt>
                <c:pt idx="118">
                  <c:v>8.7763146581414322</c:v>
                </c:pt>
                <c:pt idx="119">
                  <c:v>8.6894149887615857</c:v>
                </c:pt>
                <c:pt idx="120">
                  <c:v>8.5028772780056805</c:v>
                </c:pt>
                <c:pt idx="121">
                  <c:v>8.3429839282331173</c:v>
                </c:pt>
                <c:pt idx="122">
                  <c:v>8.3056707270172225</c:v>
                </c:pt>
                <c:pt idx="123">
                  <c:v>8.361865432738993</c:v>
                </c:pt>
                <c:pt idx="124">
                  <c:v>8.3595005598189864</c:v>
                </c:pt>
                <c:pt idx="125">
                  <c:v>8.3182716899275633</c:v>
                </c:pt>
                <c:pt idx="126">
                  <c:v>8.1248682688974743</c:v>
                </c:pt>
                <c:pt idx="127">
                  <c:v>8.0754777028750571</c:v>
                </c:pt>
                <c:pt idx="128">
                  <c:v>8.0721589381137253</c:v>
                </c:pt>
                <c:pt idx="129">
                  <c:v>8.0285352495608677</c:v>
                </c:pt>
                <c:pt idx="130">
                  <c:v>8.0332416065652588</c:v>
                </c:pt>
                <c:pt idx="131">
                  <c:v>7.9306240935032957</c:v>
                </c:pt>
                <c:pt idx="132">
                  <c:v>7.8499563346465369</c:v>
                </c:pt>
                <c:pt idx="133">
                  <c:v>7.8046887543196091</c:v>
                </c:pt>
                <c:pt idx="134">
                  <c:v>7.6546940281019893</c:v>
                </c:pt>
                <c:pt idx="135">
                  <c:v>7.5293752895081569</c:v>
                </c:pt>
                <c:pt idx="136">
                  <c:v>7.4083730921312334</c:v>
                </c:pt>
                <c:pt idx="137">
                  <c:v>7.3189016156912201</c:v>
                </c:pt>
                <c:pt idx="138">
                  <c:v>7.2724527764260234</c:v>
                </c:pt>
                <c:pt idx="139">
                  <c:v>7.2430855882992251</c:v>
                </c:pt>
                <c:pt idx="140">
                  <c:v>7.2824085910187613</c:v>
                </c:pt>
                <c:pt idx="141">
                  <c:v>7.2690811255536465</c:v>
                </c:pt>
                <c:pt idx="142">
                  <c:v>7.2408957920350527</c:v>
                </c:pt>
                <c:pt idx="143">
                  <c:v>7.1959074381674402</c:v>
                </c:pt>
                <c:pt idx="144">
                  <c:v>7.1467267719917889</c:v>
                </c:pt>
                <c:pt idx="145">
                  <c:v>7.0707824783004636</c:v>
                </c:pt>
                <c:pt idx="146">
                  <c:v>7.1117532642256247</c:v>
                </c:pt>
                <c:pt idx="147">
                  <c:v>7.1303979209009469</c:v>
                </c:pt>
                <c:pt idx="148">
                  <c:v>7.2149811482773138</c:v>
                </c:pt>
                <c:pt idx="149">
                  <c:v>7.2366415742706138</c:v>
                </c:pt>
                <c:pt idx="150">
                  <c:v>7.1433337648852842</c:v>
                </c:pt>
                <c:pt idx="151">
                  <c:v>7.1489537971671417</c:v>
                </c:pt>
                <c:pt idx="152">
                  <c:v>7.2305113836811277</c:v>
                </c:pt>
                <c:pt idx="153">
                  <c:v>7.4017893467153106</c:v>
                </c:pt>
                <c:pt idx="154">
                  <c:v>7.5763679590100619</c:v>
                </c:pt>
                <c:pt idx="155">
                  <c:v>7.8151622520572648</c:v>
                </c:pt>
                <c:pt idx="156">
                  <c:v>8.0482077961741485</c:v>
                </c:pt>
                <c:pt idx="157">
                  <c:v>8.1943051836502967</c:v>
                </c:pt>
                <c:pt idx="158">
                  <c:v>8.1502279108741096</c:v>
                </c:pt>
                <c:pt idx="159">
                  <c:v>8.0795750328793332</c:v>
                </c:pt>
                <c:pt idx="160">
                  <c:v>8.1429974723549599</c:v>
                </c:pt>
                <c:pt idx="161">
                  <c:v>8.107601927431201</c:v>
                </c:pt>
                <c:pt idx="162">
                  <c:v>7.9897237651396544</c:v>
                </c:pt>
                <c:pt idx="163">
                  <c:v>7.8816353788763518</c:v>
                </c:pt>
                <c:pt idx="164">
                  <c:v>7.6576595298724683</c:v>
                </c:pt>
                <c:pt idx="165">
                  <c:v>7.4700191913661502</c:v>
                </c:pt>
                <c:pt idx="166">
                  <c:v>7.2692054639356876</c:v>
                </c:pt>
                <c:pt idx="167">
                  <c:v>7.0016309886039014</c:v>
                </c:pt>
                <c:pt idx="168">
                  <c:v>6.7723795150828812</c:v>
                </c:pt>
                <c:pt idx="169">
                  <c:v>6.6567401143650589</c:v>
                </c:pt>
                <c:pt idx="170">
                  <c:v>6.4530204892877263</c:v>
                </c:pt>
                <c:pt idx="171">
                  <c:v>6.2783411604686838</c:v>
                </c:pt>
                <c:pt idx="172">
                  <c:v>6.118086264436819</c:v>
                </c:pt>
                <c:pt idx="173">
                  <c:v>6.0184589058491085</c:v>
                </c:pt>
                <c:pt idx="174">
                  <c:v>6.0228620225470184</c:v>
                </c:pt>
                <c:pt idx="175">
                  <c:v>6.0048626459791006</c:v>
                </c:pt>
                <c:pt idx="176">
                  <c:v>5.933576996393688</c:v>
                </c:pt>
                <c:pt idx="177">
                  <c:v>5.8935695051929153</c:v>
                </c:pt>
                <c:pt idx="178">
                  <c:v>5.9492729609932615</c:v>
                </c:pt>
                <c:pt idx="179">
                  <c:v>6.0539784012434197</c:v>
                </c:pt>
                <c:pt idx="180">
                  <c:v>6.1961594820127797</c:v>
                </c:pt>
                <c:pt idx="181">
                  <c:v>6.3908436257241963</c:v>
                </c:pt>
                <c:pt idx="182">
                  <c:v>6.5907421173687091</c:v>
                </c:pt>
                <c:pt idx="183">
                  <c:v>6.7882393888365131</c:v>
                </c:pt>
                <c:pt idx="184">
                  <c:v>6.9595592667725681</c:v>
                </c:pt>
                <c:pt idx="185">
                  <c:v>7.0937341808735743</c:v>
                </c:pt>
                <c:pt idx="186">
                  <c:v>7.2618101330550813</c:v>
                </c:pt>
                <c:pt idx="187">
                  <c:v>7.4601350680398957</c:v>
                </c:pt>
                <c:pt idx="188">
                  <c:v>7.5798926209522817</c:v>
                </c:pt>
                <c:pt idx="189">
                  <c:v>7.636356265443311</c:v>
                </c:pt>
                <c:pt idx="190">
                  <c:v>7.7717691990760844</c:v>
                </c:pt>
                <c:pt idx="191">
                  <c:v>7.8883278788964635</c:v>
                </c:pt>
                <c:pt idx="192">
                  <c:v>7.9524387780727332</c:v>
                </c:pt>
                <c:pt idx="193">
                  <c:v>8.0018696014481172</c:v>
                </c:pt>
                <c:pt idx="194">
                  <c:v>8.0663340538698467</c:v>
                </c:pt>
                <c:pt idx="195">
                  <c:v>8.22915396928137</c:v>
                </c:pt>
                <c:pt idx="196">
                  <c:v>8.2394542826921153</c:v>
                </c:pt>
                <c:pt idx="197">
                  <c:v>8.2421082900430562</c:v>
                </c:pt>
                <c:pt idx="198">
                  <c:v>8.1737980952959983</c:v>
                </c:pt>
                <c:pt idx="199">
                  <c:v>8.1350447296566841</c:v>
                </c:pt>
                <c:pt idx="200">
                  <c:v>8.0657607294104512</c:v>
                </c:pt>
                <c:pt idx="201">
                  <c:v>8.0146097247975607</c:v>
                </c:pt>
                <c:pt idx="202">
                  <c:v>7.914343366260014</c:v>
                </c:pt>
                <c:pt idx="203">
                  <c:v>7.6820122872696377</c:v>
                </c:pt>
                <c:pt idx="204">
                  <c:v>7.5105245135339311</c:v>
                </c:pt>
                <c:pt idx="205">
                  <c:v>7.3765323043603583</c:v>
                </c:pt>
                <c:pt idx="206">
                  <c:v>7.2089740818134977</c:v>
                </c:pt>
                <c:pt idx="207">
                  <c:v>7.0368523342648075</c:v>
                </c:pt>
                <c:pt idx="208">
                  <c:v>6.8545481756231874</c:v>
                </c:pt>
                <c:pt idx="209">
                  <c:v>6.6773895490847934</c:v>
                </c:pt>
                <c:pt idx="210">
                  <c:v>6.6132795119133698</c:v>
                </c:pt>
                <c:pt idx="211">
                  <c:v>6.5808369127915354</c:v>
                </c:pt>
                <c:pt idx="212">
                  <c:v>6.441387194835368</c:v>
                </c:pt>
                <c:pt idx="213">
                  <c:v>6.2270258307001329</c:v>
                </c:pt>
                <c:pt idx="214">
                  <c:v>5.98777796308313</c:v>
                </c:pt>
                <c:pt idx="215">
                  <c:v>5.8399767640047626</c:v>
                </c:pt>
                <c:pt idx="216">
                  <c:v>5.7499862461891844</c:v>
                </c:pt>
                <c:pt idx="217">
                  <c:v>5.714808748809709</c:v>
                </c:pt>
                <c:pt idx="218">
                  <c:v>5.592063120354009</c:v>
                </c:pt>
                <c:pt idx="219">
                  <c:v>5.5482921158994669</c:v>
                </c:pt>
                <c:pt idx="220">
                  <c:v>5.5047245626638004</c:v>
                </c:pt>
                <c:pt idx="221">
                  <c:v>5.485456428686895</c:v>
                </c:pt>
                <c:pt idx="222">
                  <c:v>5.447399111026038</c:v>
                </c:pt>
                <c:pt idx="223">
                  <c:v>5.3550828809352158</c:v>
                </c:pt>
                <c:pt idx="224">
                  <c:v>5.3490616603412819</c:v>
                </c:pt>
                <c:pt idx="225">
                  <c:v>5.3985526505940005</c:v>
                </c:pt>
                <c:pt idx="226">
                  <c:v>5.4969861822200929</c:v>
                </c:pt>
                <c:pt idx="227">
                  <c:v>5.5737759066436281</c:v>
                </c:pt>
                <c:pt idx="228">
                  <c:v>5.6451620538377387</c:v>
                </c:pt>
                <c:pt idx="229">
                  <c:v>5.7333016404303008</c:v>
                </c:pt>
                <c:pt idx="230">
                  <c:v>5.7970383318777667</c:v>
                </c:pt>
                <c:pt idx="231">
                  <c:v>5.8715414932649646</c:v>
                </c:pt>
                <c:pt idx="232">
                  <c:v>5.9556481476630205</c:v>
                </c:pt>
                <c:pt idx="233">
                  <c:v>6.0897903084676743</c:v>
                </c:pt>
                <c:pt idx="234">
                  <c:v>6.2223838069496535</c:v>
                </c:pt>
                <c:pt idx="235">
                  <c:v>6.3877329043095674</c:v>
                </c:pt>
                <c:pt idx="236">
                  <c:v>6.4456797862784372</c:v>
                </c:pt>
                <c:pt idx="237">
                  <c:v>6.5044329124617688</c:v>
                </c:pt>
                <c:pt idx="238">
                  <c:v>6.4840268367571685</c:v>
                </c:pt>
                <c:pt idx="239">
                  <c:v>6.4759809096425345</c:v>
                </c:pt>
                <c:pt idx="240">
                  <c:v>6.4580030967849016</c:v>
                </c:pt>
                <c:pt idx="241">
                  <c:v>6.4170022366967814</c:v>
                </c:pt>
                <c:pt idx="242">
                  <c:v>6.2842732592863308</c:v>
                </c:pt>
                <c:pt idx="243">
                  <c:v>6.1247241938891186</c:v>
                </c:pt>
                <c:pt idx="244">
                  <c:v>6.0566978769828665</c:v>
                </c:pt>
                <c:pt idx="245">
                  <c:v>6.06620698690464</c:v>
                </c:pt>
                <c:pt idx="246">
                  <c:v>6.0339362337216196</c:v>
                </c:pt>
                <c:pt idx="247">
                  <c:v>5.9717637725594406</c:v>
                </c:pt>
                <c:pt idx="248">
                  <c:v>5.8945693156018288</c:v>
                </c:pt>
                <c:pt idx="249">
                  <c:v>5.755040574769926</c:v>
                </c:pt>
                <c:pt idx="250">
                  <c:v>5.6167278950426081</c:v>
                </c:pt>
                <c:pt idx="251">
                  <c:v>5.4882568281388249</c:v>
                </c:pt>
                <c:pt idx="252">
                  <c:v>5.4090673989176423</c:v>
                </c:pt>
                <c:pt idx="253">
                  <c:v>5.3524709614757553</c:v>
                </c:pt>
                <c:pt idx="254">
                  <c:v>5.2955389270428226</c:v>
                </c:pt>
                <c:pt idx="255">
                  <c:v>5.2586379592847932</c:v>
                </c:pt>
                <c:pt idx="256">
                  <c:v>5.2701395357783385</c:v>
                </c:pt>
                <c:pt idx="257">
                  <c:v>5.3246383162115993</c:v>
                </c:pt>
                <c:pt idx="258">
                  <c:v>5.3657828482816239</c:v>
                </c:pt>
                <c:pt idx="259">
                  <c:v>5.4274923816442646</c:v>
                </c:pt>
                <c:pt idx="260">
                  <c:v>5.5564745839311289</c:v>
                </c:pt>
                <c:pt idx="261">
                  <c:v>5.6910498078118072</c:v>
                </c:pt>
                <c:pt idx="262">
                  <c:v>5.8626658812165093</c:v>
                </c:pt>
                <c:pt idx="263">
                  <c:v>6.1366643741455897</c:v>
                </c:pt>
                <c:pt idx="264">
                  <c:v>6.3704185480064819</c:v>
                </c:pt>
                <c:pt idx="265">
                  <c:v>6.5416954394965172</c:v>
                </c:pt>
                <c:pt idx="266">
                  <c:v>6.6418879169844445</c:v>
                </c:pt>
                <c:pt idx="267">
                  <c:v>6.6779286761929288</c:v>
                </c:pt>
                <c:pt idx="268">
                  <c:v>6.6633522574073121</c:v>
                </c:pt>
                <c:pt idx="269">
                  <c:v>6.5665588296937267</c:v>
                </c:pt>
                <c:pt idx="270">
                  <c:v>6.5769274078742228</c:v>
                </c:pt>
                <c:pt idx="271">
                  <c:v>6.615239401686976</c:v>
                </c:pt>
                <c:pt idx="272">
                  <c:v>6.5773538484369176</c:v>
                </c:pt>
                <c:pt idx="273">
                  <c:v>6.5241248235610074</c:v>
                </c:pt>
                <c:pt idx="274">
                  <c:v>6.5761580965787578</c:v>
                </c:pt>
                <c:pt idx="275">
                  <c:v>6.6649856135553858</c:v>
                </c:pt>
                <c:pt idx="276">
                  <c:v>6.6945554929487354</c:v>
                </c:pt>
                <c:pt idx="277">
                  <c:v>6.6577105434821675</c:v>
                </c:pt>
                <c:pt idx="278">
                  <c:v>6.6522410710072855</c:v>
                </c:pt>
                <c:pt idx="279">
                  <c:v>6.6576366708805592</c:v>
                </c:pt>
                <c:pt idx="280">
                  <c:v>6.5897233182726556</c:v>
                </c:pt>
                <c:pt idx="281">
                  <c:v>6.44897206255885</c:v>
                </c:pt>
                <c:pt idx="282">
                  <c:v>6.3623688238055589</c:v>
                </c:pt>
                <c:pt idx="283">
                  <c:v>6.300007883362424</c:v>
                </c:pt>
                <c:pt idx="284">
                  <c:v>6.2396046498952042</c:v>
                </c:pt>
                <c:pt idx="285">
                  <c:v>6.1325543984338786</c:v>
                </c:pt>
                <c:pt idx="286">
                  <c:v>6.0800619970827325</c:v>
                </c:pt>
                <c:pt idx="287">
                  <c:v>6.027480081990368</c:v>
                </c:pt>
                <c:pt idx="288">
                  <c:v>5.9151121207706536</c:v>
                </c:pt>
                <c:pt idx="289">
                  <c:v>5.7643888499651288</c:v>
                </c:pt>
                <c:pt idx="290">
                  <c:v>5.6126266044354551</c:v>
                </c:pt>
                <c:pt idx="291">
                  <c:v>5.5285674772253373</c:v>
                </c:pt>
                <c:pt idx="292">
                  <c:v>5.4493428133445851</c:v>
                </c:pt>
                <c:pt idx="293">
                  <c:v>5.4208570039010793</c:v>
                </c:pt>
                <c:pt idx="294">
                  <c:v>5.463976072434642</c:v>
                </c:pt>
                <c:pt idx="295">
                  <c:v>5.5742336932167635</c:v>
                </c:pt>
                <c:pt idx="296">
                  <c:v>5.6555035480690847</c:v>
                </c:pt>
                <c:pt idx="297">
                  <c:v>5.7512413506761471</c:v>
                </c:pt>
                <c:pt idx="298">
                  <c:v>5.8199540765275897</c:v>
                </c:pt>
                <c:pt idx="299">
                  <c:v>5.8610059099809027</c:v>
                </c:pt>
                <c:pt idx="300">
                  <c:v>5.8036208193072358</c:v>
                </c:pt>
                <c:pt idx="301">
                  <c:v>5.6782935712237013</c:v>
                </c:pt>
                <c:pt idx="302">
                  <c:v>5.5790979299232921</c:v>
                </c:pt>
                <c:pt idx="303">
                  <c:v>5.4641734054820894</c:v>
                </c:pt>
                <c:pt idx="304">
                  <c:v>5.4158111120894432</c:v>
                </c:pt>
                <c:pt idx="305">
                  <c:v>5.5141237940637966</c:v>
                </c:pt>
                <c:pt idx="306">
                  <c:v>5.6345741010067334</c:v>
                </c:pt>
                <c:pt idx="307">
                  <c:v>5.710455904955297</c:v>
                </c:pt>
                <c:pt idx="308">
                  <c:v>5.7499283064242803</c:v>
                </c:pt>
                <c:pt idx="309">
                  <c:v>5.7347443477682569</c:v>
                </c:pt>
                <c:pt idx="310">
                  <c:v>5.7325948465234537</c:v>
                </c:pt>
                <c:pt idx="311">
                  <c:v>5.7325298240471509</c:v>
                </c:pt>
                <c:pt idx="312">
                  <c:v>5.7253567806436365</c:v>
                </c:pt>
                <c:pt idx="313">
                  <c:v>5.5929790810878357</c:v>
                </c:pt>
                <c:pt idx="314">
                  <c:v>5.4685060161360202</c:v>
                </c:pt>
                <c:pt idx="315">
                  <c:v>5.4523089960370266</c:v>
                </c:pt>
                <c:pt idx="316">
                  <c:v>5.4618210012211383</c:v>
                </c:pt>
                <c:pt idx="317">
                  <c:v>5.4480603918622448</c:v>
                </c:pt>
                <c:pt idx="318">
                  <c:v>5.3715794778449411</c:v>
                </c:pt>
                <c:pt idx="319">
                  <c:v>5.3549435608781586</c:v>
                </c:pt>
                <c:pt idx="320">
                  <c:v>5.2649104870465235</c:v>
                </c:pt>
                <c:pt idx="321">
                  <c:v>5.2650442028811062</c:v>
                </c:pt>
                <c:pt idx="322">
                  <c:v>5.3231898484757458</c:v>
                </c:pt>
                <c:pt idx="323">
                  <c:v>5.3847788480417131</c:v>
                </c:pt>
                <c:pt idx="324">
                  <c:v>5.4056424233323508</c:v>
                </c:pt>
                <c:pt idx="325">
                  <c:v>5.2448075512001084</c:v>
                </c:pt>
                <c:pt idx="326">
                  <c:v>5.1024191263970309</c:v>
                </c:pt>
                <c:pt idx="327">
                  <c:v>5.071601972808482</c:v>
                </c:pt>
                <c:pt idx="328">
                  <c:v>5.085152425995461</c:v>
                </c:pt>
                <c:pt idx="329">
                  <c:v>5.056450332627346</c:v>
                </c:pt>
                <c:pt idx="330">
                  <c:v>5.0002913703695375</c:v>
                </c:pt>
                <c:pt idx="331">
                  <c:v>4.94986130731602</c:v>
                </c:pt>
                <c:pt idx="332">
                  <c:v>4.8330959543881562</c:v>
                </c:pt>
                <c:pt idx="333">
                  <c:v>4.7260143004390027</c:v>
                </c:pt>
                <c:pt idx="334">
                  <c:v>4.6268745627281849</c:v>
                </c:pt>
                <c:pt idx="335">
                  <c:v>4.6590973668365923</c:v>
                </c:pt>
                <c:pt idx="336">
                  <c:v>4.7507160047669394</c:v>
                </c:pt>
                <c:pt idx="337">
                  <c:v>4.8207573744705288</c:v>
                </c:pt>
                <c:pt idx="338">
                  <c:v>4.8906667032102726</c:v>
                </c:pt>
                <c:pt idx="339">
                  <c:v>4.9181165932936679</c:v>
                </c:pt>
                <c:pt idx="340">
                  <c:v>4.8306632461325316</c:v>
                </c:pt>
                <c:pt idx="341">
                  <c:v>4.6863791557522392</c:v>
                </c:pt>
                <c:pt idx="342">
                  <c:v>4.5777808547929597</c:v>
                </c:pt>
                <c:pt idx="343">
                  <c:v>4.5162807873942423</c:v>
                </c:pt>
                <c:pt idx="344">
                  <c:v>4.5579530871994303</c:v>
                </c:pt>
                <c:pt idx="345">
                  <c:v>4.61129136145333</c:v>
                </c:pt>
                <c:pt idx="346">
                  <c:v>4.6262190504307519</c:v>
                </c:pt>
                <c:pt idx="347">
                  <c:v>4.6616351673819354</c:v>
                </c:pt>
                <c:pt idx="348">
                  <c:v>4.6795399464412659</c:v>
                </c:pt>
                <c:pt idx="349">
                  <c:v>4.7726842288515057</c:v>
                </c:pt>
                <c:pt idx="350">
                  <c:v>4.7821052018335077</c:v>
                </c:pt>
                <c:pt idx="351">
                  <c:v>4.7914929597763187</c:v>
                </c:pt>
                <c:pt idx="352">
                  <c:v>4.74441489483302</c:v>
                </c:pt>
                <c:pt idx="353">
                  <c:v>4.7300273944607927</c:v>
                </c:pt>
                <c:pt idx="354">
                  <c:v>4.7699846731232745</c:v>
                </c:pt>
                <c:pt idx="355">
                  <c:v>4.7977829891189883</c:v>
                </c:pt>
                <c:pt idx="356">
                  <c:v>4.8440149768418959</c:v>
                </c:pt>
                <c:pt idx="357">
                  <c:v>4.8549386020696508</c:v>
                </c:pt>
                <c:pt idx="358">
                  <c:v>4.9119397521751802</c:v>
                </c:pt>
                <c:pt idx="359">
                  <c:v>4.989602886833219</c:v>
                </c:pt>
                <c:pt idx="360">
                  <c:v>5.1267739944688895</c:v>
                </c:pt>
                <c:pt idx="361">
                  <c:v>5.2506532940873578</c:v>
                </c:pt>
                <c:pt idx="362">
                  <c:v>5.3986577380178522</c:v>
                </c:pt>
                <c:pt idx="363">
                  <c:v>5.549935496773907</c:v>
                </c:pt>
                <c:pt idx="364">
                  <c:v>5.6553918005367247</c:v>
                </c:pt>
                <c:pt idx="365">
                  <c:v>5.7552359081508282</c:v>
                </c:pt>
                <c:pt idx="366">
                  <c:v>5.8640843363354795</c:v>
                </c:pt>
                <c:pt idx="367">
                  <c:v>5.9542276795754869</c:v>
                </c:pt>
                <c:pt idx="368">
                  <c:v>5.9583889155784568</c:v>
                </c:pt>
                <c:pt idx="369">
                  <c:v>5.8859309827125523</c:v>
                </c:pt>
                <c:pt idx="370">
                  <c:v>5.8010384021659078</c:v>
                </c:pt>
                <c:pt idx="371">
                  <c:v>5.7347395506415273</c:v>
                </c:pt>
                <c:pt idx="372">
                  <c:v>5.718240361520019</c:v>
                </c:pt>
                <c:pt idx="373">
                  <c:v>5.7806684793901617</c:v>
                </c:pt>
                <c:pt idx="374">
                  <c:v>5.8931409404195394</c:v>
                </c:pt>
                <c:pt idx="375">
                  <c:v>5.9743516985722849</c:v>
                </c:pt>
                <c:pt idx="376">
                  <c:v>5.991483063421426</c:v>
                </c:pt>
                <c:pt idx="377">
                  <c:v>5.9506551496771767</c:v>
                </c:pt>
                <c:pt idx="378">
                  <c:v>5.8833822006326582</c:v>
                </c:pt>
                <c:pt idx="379">
                  <c:v>5.7600002852983438</c:v>
                </c:pt>
                <c:pt idx="380">
                  <c:v>5.5907252626834065</c:v>
                </c:pt>
                <c:pt idx="381">
                  <c:v>5.4086934324361016</c:v>
                </c:pt>
                <c:pt idx="382">
                  <c:v>5.293835779433703</c:v>
                </c:pt>
                <c:pt idx="383">
                  <c:v>5.2445665818019185</c:v>
                </c:pt>
                <c:pt idx="384">
                  <c:v>5.1280724730759237</c:v>
                </c:pt>
                <c:pt idx="385">
                  <c:v>5.0109700256257481</c:v>
                </c:pt>
                <c:pt idx="386">
                  <c:v>4.8660922543219742</c:v>
                </c:pt>
                <c:pt idx="387">
                  <c:v>4.7574534041663679</c:v>
                </c:pt>
                <c:pt idx="388">
                  <c:v>4.7035343946272041</c:v>
                </c:pt>
                <c:pt idx="389">
                  <c:v>4.6989631163578123</c:v>
                </c:pt>
                <c:pt idx="390">
                  <c:v>4.6965354592734538</c:v>
                </c:pt>
                <c:pt idx="391">
                  <c:v>4.6429289465589223</c:v>
                </c:pt>
                <c:pt idx="392">
                  <c:v>4.5964929631786307</c:v>
                </c:pt>
                <c:pt idx="393">
                  <c:v>4.6763595833103615</c:v>
                </c:pt>
                <c:pt idx="394">
                  <c:v>4.8056560165779061</c:v>
                </c:pt>
                <c:pt idx="395">
                  <c:v>4.8833744372789392</c:v>
                </c:pt>
                <c:pt idx="396">
                  <c:v>5.0212304656645381</c:v>
                </c:pt>
                <c:pt idx="397">
                  <c:v>5.1724561332809031</c:v>
                </c:pt>
                <c:pt idx="398">
                  <c:v>5.2550925048948951</c:v>
                </c:pt>
                <c:pt idx="399">
                  <c:v>5.1859419692220765</c:v>
                </c:pt>
                <c:pt idx="400">
                  <c:v>5.0174766471672543</c:v>
                </c:pt>
                <c:pt idx="401">
                  <c:v>4.8893308660851797</c:v>
                </c:pt>
                <c:pt idx="402">
                  <c:v>4.7825570724730673</c:v>
                </c:pt>
                <c:pt idx="403">
                  <c:v>4.7100751695727139</c:v>
                </c:pt>
                <c:pt idx="404">
                  <c:v>4.6417035972802578</c:v>
                </c:pt>
                <c:pt idx="405">
                  <c:v>4.5973781871918824</c:v>
                </c:pt>
                <c:pt idx="406">
                  <c:v>4.6057212997525294</c:v>
                </c:pt>
                <c:pt idx="407">
                  <c:v>4.6768443808754334</c:v>
                </c:pt>
                <c:pt idx="408">
                  <c:v>4.7180631591690156</c:v>
                </c:pt>
                <c:pt idx="409">
                  <c:v>4.6793119579216418</c:v>
                </c:pt>
                <c:pt idx="410">
                  <c:v>4.6482391240310665</c:v>
                </c:pt>
                <c:pt idx="411">
                  <c:v>4.727168930592847</c:v>
                </c:pt>
                <c:pt idx="412">
                  <c:v>4.827779221986928</c:v>
                </c:pt>
                <c:pt idx="413">
                  <c:v>4.8992748064371892</c:v>
                </c:pt>
                <c:pt idx="414">
                  <c:v>4.9021724211444067</c:v>
                </c:pt>
                <c:pt idx="415">
                  <c:v>4.8922197836667891</c:v>
                </c:pt>
                <c:pt idx="416">
                  <c:v>4.890121754375734</c:v>
                </c:pt>
                <c:pt idx="417">
                  <c:v>4.8618050921883063</c:v>
                </c:pt>
                <c:pt idx="418">
                  <c:v>4.8790178693407</c:v>
                </c:pt>
                <c:pt idx="419">
                  <c:v>4.9270922458036113</c:v>
                </c:pt>
                <c:pt idx="420">
                  <c:v>4.9216097150592431</c:v>
                </c:pt>
                <c:pt idx="421">
                  <c:v>4.9967121882572387</c:v>
                </c:pt>
                <c:pt idx="422">
                  <c:v>5.0746037942467614</c:v>
                </c:pt>
                <c:pt idx="423">
                  <c:v>5.1422978239008881</c:v>
                </c:pt>
                <c:pt idx="424">
                  <c:v>5.2514218043069851</c:v>
                </c:pt>
                <c:pt idx="425">
                  <c:v>5.3887000349867593</c:v>
                </c:pt>
                <c:pt idx="426">
                  <c:v>5.4835425649323737</c:v>
                </c:pt>
                <c:pt idx="427">
                  <c:v>5.5368523543609642</c:v>
                </c:pt>
                <c:pt idx="428">
                  <c:v>5.5704909843151063</c:v>
                </c:pt>
                <c:pt idx="429">
                  <c:v>5.4852236602735456</c:v>
                </c:pt>
                <c:pt idx="430">
                  <c:v>5.4750361476123226</c:v>
                </c:pt>
                <c:pt idx="431">
                  <c:v>5.5355075904131921</c:v>
                </c:pt>
                <c:pt idx="432">
                  <c:v>5.5493823175715091</c:v>
                </c:pt>
                <c:pt idx="433">
                  <c:v>5.5695784831897157</c:v>
                </c:pt>
                <c:pt idx="434">
                  <c:v>5.616651193817046</c:v>
                </c:pt>
                <c:pt idx="435">
                  <c:v>5.6874910178007614</c:v>
                </c:pt>
                <c:pt idx="436">
                  <c:v>5.7758305638993654</c:v>
                </c:pt>
                <c:pt idx="437">
                  <c:v>5.911787050511391</c:v>
                </c:pt>
                <c:pt idx="438">
                  <c:v>5.9116634440657023</c:v>
                </c:pt>
                <c:pt idx="439">
                  <c:v>5.8885530101458823</c:v>
                </c:pt>
                <c:pt idx="440">
                  <c:v>5.840965345137648</c:v>
                </c:pt>
                <c:pt idx="441">
                  <c:v>5.8155590522243834</c:v>
                </c:pt>
                <c:pt idx="442">
                  <c:v>5.7630152537363406</c:v>
                </c:pt>
                <c:pt idx="443">
                  <c:v>5.7414340324700373</c:v>
                </c:pt>
                <c:pt idx="444">
                  <c:v>5.7880142371606524</c:v>
                </c:pt>
                <c:pt idx="445">
                  <c:v>5.8294112497464541</c:v>
                </c:pt>
                <c:pt idx="446">
                  <c:v>5.7779151865867959</c:v>
                </c:pt>
                <c:pt idx="447">
                  <c:v>5.7676013319351798</c:v>
                </c:pt>
                <c:pt idx="448">
                  <c:v>5.7976131477167536</c:v>
                </c:pt>
                <c:pt idx="449">
                  <c:v>5.776816286918681</c:v>
                </c:pt>
                <c:pt idx="450">
                  <c:v>5.7420618325595836</c:v>
                </c:pt>
                <c:pt idx="451">
                  <c:v>5.7351760094301767</c:v>
                </c:pt>
                <c:pt idx="452">
                  <c:v>5.7663461353847438</c:v>
                </c:pt>
                <c:pt idx="453">
                  <c:v>5.8558999301005006</c:v>
                </c:pt>
                <c:pt idx="454">
                  <c:v>5.9222093133122309</c:v>
                </c:pt>
                <c:pt idx="455">
                  <c:v>6.0053459879837545</c:v>
                </c:pt>
                <c:pt idx="456">
                  <c:v>6.0615997765682081</c:v>
                </c:pt>
                <c:pt idx="457">
                  <c:v>6.0977157872995251</c:v>
                </c:pt>
                <c:pt idx="458">
                  <c:v>6.0919610248731608</c:v>
                </c:pt>
                <c:pt idx="459">
                  <c:v>6.0464553573448541</c:v>
                </c:pt>
                <c:pt idx="460">
                  <c:v>5.9675129072239814</c:v>
                </c:pt>
                <c:pt idx="461">
                  <c:v>5.8897973406350186</c:v>
                </c:pt>
                <c:pt idx="462">
                  <c:v>5.903064186289483</c:v>
                </c:pt>
                <c:pt idx="463">
                  <c:v>5.8909128999372227</c:v>
                </c:pt>
                <c:pt idx="464">
                  <c:v>5.8907409192257605</c:v>
                </c:pt>
                <c:pt idx="465">
                  <c:v>5.927318527543548</c:v>
                </c:pt>
                <c:pt idx="466">
                  <c:v>5.9512212432045155</c:v>
                </c:pt>
                <c:pt idx="467">
                  <c:v>6.0006858555160312</c:v>
                </c:pt>
                <c:pt idx="468">
                  <c:v>6.0406221597377083</c:v>
                </c:pt>
                <c:pt idx="469">
                  <c:v>6.113805045910329</c:v>
                </c:pt>
                <c:pt idx="470">
                  <c:v>6.1538999416735818</c:v>
                </c:pt>
                <c:pt idx="471">
                  <c:v>6.1810130368158402</c:v>
                </c:pt>
                <c:pt idx="472">
                  <c:v>6.2419181930545209</c:v>
                </c:pt>
                <c:pt idx="473">
                  <c:v>6.3045866854578883</c:v>
                </c:pt>
                <c:pt idx="474">
                  <c:v>6.2510392338140415</c:v>
                </c:pt>
                <c:pt idx="475">
                  <c:v>6.1505791698852113</c:v>
                </c:pt>
                <c:pt idx="476">
                  <c:v>6.0223131209264791</c:v>
                </c:pt>
                <c:pt idx="477">
                  <c:v>5.8430308833405986</c:v>
                </c:pt>
                <c:pt idx="478">
                  <c:v>5.5799213462667474</c:v>
                </c:pt>
                <c:pt idx="479">
                  <c:v>5.3231986315159459</c:v>
                </c:pt>
                <c:pt idx="480">
                  <c:v>5.0878017753216014</c:v>
                </c:pt>
                <c:pt idx="481">
                  <c:v>4.8300655654642171</c:v>
                </c:pt>
                <c:pt idx="482">
                  <c:v>4.6712389275878872</c:v>
                </c:pt>
                <c:pt idx="483">
                  <c:v>4.5749070465954915</c:v>
                </c:pt>
                <c:pt idx="484">
                  <c:v>4.5156966313624176</c:v>
                </c:pt>
                <c:pt idx="485">
                  <c:v>4.4553054481948955</c:v>
                </c:pt>
                <c:pt idx="486">
                  <c:v>4.4870842397991151</c:v>
                </c:pt>
                <c:pt idx="487">
                  <c:v>4.4991703040718711</c:v>
                </c:pt>
                <c:pt idx="488">
                  <c:v>4.477480870486481</c:v>
                </c:pt>
                <c:pt idx="489">
                  <c:v>4.445764594099618</c:v>
                </c:pt>
                <c:pt idx="490">
                  <c:v>4.3833214388104311</c:v>
                </c:pt>
                <c:pt idx="491">
                  <c:v>4.3901469140137914</c:v>
                </c:pt>
                <c:pt idx="492">
                  <c:v>4.3890516724441175</c:v>
                </c:pt>
                <c:pt idx="493">
                  <c:v>4.4295036124809792</c:v>
                </c:pt>
                <c:pt idx="494">
                  <c:v>4.4904772342221095</c:v>
                </c:pt>
                <c:pt idx="495">
                  <c:v>4.5359949923867218</c:v>
                </c:pt>
                <c:pt idx="496">
                  <c:v>4.5658813630778514</c:v>
                </c:pt>
                <c:pt idx="497">
                  <c:v>4.5985014454855166</c:v>
                </c:pt>
                <c:pt idx="498">
                  <c:v>4.586209373557069</c:v>
                </c:pt>
                <c:pt idx="499">
                  <c:v>4.4844563120271417</c:v>
                </c:pt>
                <c:pt idx="500">
                  <c:v>4.4431282242122343</c:v>
                </c:pt>
                <c:pt idx="501">
                  <c:v>4.4441287725086678</c:v>
                </c:pt>
                <c:pt idx="502">
                  <c:v>4.4245315357624024</c:v>
                </c:pt>
                <c:pt idx="503">
                  <c:v>4.4624392933174279</c:v>
                </c:pt>
                <c:pt idx="504">
                  <c:v>4.5082942986844223</c:v>
                </c:pt>
                <c:pt idx="505">
                  <c:v>4.5698498918018426</c:v>
                </c:pt>
                <c:pt idx="506">
                  <c:v>4.5645410512869367</c:v>
                </c:pt>
                <c:pt idx="507">
                  <c:v>4.5111872680492962</c:v>
                </c:pt>
                <c:pt idx="508">
                  <c:v>4.3743856372436332</c:v>
                </c:pt>
                <c:pt idx="509">
                  <c:v>4.3368361871501619</c:v>
                </c:pt>
                <c:pt idx="510">
                  <c:v>4.2977494207585973</c:v>
                </c:pt>
                <c:pt idx="511">
                  <c:v>4.2355391954322679</c:v>
                </c:pt>
                <c:pt idx="512">
                  <c:v>4.1572737225759537</c:v>
                </c:pt>
                <c:pt idx="513">
                  <c:v>4.0966536149110233</c:v>
                </c:pt>
                <c:pt idx="514">
                  <c:v>4.0490115916842884</c:v>
                </c:pt>
                <c:pt idx="515">
                  <c:v>4.0639068496377284</c:v>
                </c:pt>
                <c:pt idx="516">
                  <c:v>4.1221534451538009</c:v>
                </c:pt>
                <c:pt idx="517">
                  <c:v>4.1296053986232835</c:v>
                </c:pt>
                <c:pt idx="518">
                  <c:v>4.0610147711111955</c:v>
                </c:pt>
                <c:pt idx="519">
                  <c:v>4.0288268198848121</c:v>
                </c:pt>
                <c:pt idx="520">
                  <c:v>4.0108101266512834</c:v>
                </c:pt>
                <c:pt idx="521">
                  <c:v>3.9667268072726318</c:v>
                </c:pt>
                <c:pt idx="522">
                  <c:v>3.8616969414815996</c:v>
                </c:pt>
                <c:pt idx="523">
                  <c:v>3.7754604907167746</c:v>
                </c:pt>
                <c:pt idx="524">
                  <c:v>3.7012834815103717</c:v>
                </c:pt>
                <c:pt idx="525">
                  <c:v>3.6661668578895941</c:v>
                </c:pt>
                <c:pt idx="526">
                  <c:v>3.6695665981057202</c:v>
                </c:pt>
                <c:pt idx="527">
                  <c:v>3.6927546531257254</c:v>
                </c:pt>
                <c:pt idx="528">
                  <c:v>3.6810282749737513</c:v>
                </c:pt>
                <c:pt idx="529">
                  <c:v>3.6754021567837034</c:v>
                </c:pt>
                <c:pt idx="530">
                  <c:v>3.6302400366704966</c:v>
                </c:pt>
                <c:pt idx="531">
                  <c:v>3.7221479910359521</c:v>
                </c:pt>
                <c:pt idx="532">
                  <c:v>3.9050560639225727</c:v>
                </c:pt>
                <c:pt idx="533">
                  <c:v>4.0809173317728131</c:v>
                </c:pt>
                <c:pt idx="534">
                  <c:v>4.2326223612792457</c:v>
                </c:pt>
                <c:pt idx="535">
                  <c:v>4.3580129330276058</c:v>
                </c:pt>
                <c:pt idx="536">
                  <c:v>4.5050150875855426</c:v>
                </c:pt>
                <c:pt idx="537">
                  <c:v>4.7178120326657416</c:v>
                </c:pt>
                <c:pt idx="538">
                  <c:v>4.8686640213591437</c:v>
                </c:pt>
                <c:pt idx="539">
                  <c:v>4.9413966077383407</c:v>
                </c:pt>
                <c:pt idx="540">
                  <c:v>5.042986695643938</c:v>
                </c:pt>
                <c:pt idx="541">
                  <c:v>5.1072798114969586</c:v>
                </c:pt>
                <c:pt idx="542">
                  <c:v>5.0917467802167851</c:v>
                </c:pt>
                <c:pt idx="543">
                  <c:v>5.1384897895479194</c:v>
                </c:pt>
                <c:pt idx="544">
                  <c:v>5.1315426502453532</c:v>
                </c:pt>
                <c:pt idx="545">
                  <c:v>5.1856609126130877</c:v>
                </c:pt>
                <c:pt idx="546">
                  <c:v>5.3649436169052152</c:v>
                </c:pt>
                <c:pt idx="547">
                  <c:v>5.4665781098651065</c:v>
                </c:pt>
                <c:pt idx="548">
                  <c:v>5.6116023164871898</c:v>
                </c:pt>
                <c:pt idx="549">
                  <c:v>5.7833149423668715</c:v>
                </c:pt>
                <c:pt idx="550">
                  <c:v>5.893668727796979</c:v>
                </c:pt>
                <c:pt idx="551">
                  <c:v>5.9404544904520549</c:v>
                </c:pt>
                <c:pt idx="552">
                  <c:v>5.8598950526279836</c:v>
                </c:pt>
                <c:pt idx="553">
                  <c:v>5.6995187397320795</c:v>
                </c:pt>
                <c:pt idx="554">
                  <c:v>5.4758762755779049</c:v>
                </c:pt>
                <c:pt idx="555">
                  <c:v>5.2086838528098989</c:v>
                </c:pt>
                <c:pt idx="556">
                  <c:v>4.9797040209857544</c:v>
                </c:pt>
                <c:pt idx="557">
                  <c:v>4.7620335471861566</c:v>
                </c:pt>
                <c:pt idx="558">
                  <c:v>4.5525529862116398</c:v>
                </c:pt>
                <c:pt idx="559">
                  <c:v>4.352993605840032</c:v>
                </c:pt>
                <c:pt idx="560">
                  <c:v>4.301391573833353</c:v>
                </c:pt>
                <c:pt idx="561">
                  <c:v>4.2941059084431457</c:v>
                </c:pt>
                <c:pt idx="562">
                  <c:v>4.2678328122906466</c:v>
                </c:pt>
                <c:pt idx="563">
                  <c:v>4.2492501173448796</c:v>
                </c:pt>
                <c:pt idx="564">
                  <c:v>4.2002598346642248</c:v>
                </c:pt>
                <c:pt idx="565">
                  <c:v>4.182834568428718</c:v>
                </c:pt>
                <c:pt idx="566">
                  <c:v>4.2290058388181988</c:v>
                </c:pt>
                <c:pt idx="567">
                  <c:v>4.2735564863404054</c:v>
                </c:pt>
                <c:pt idx="568">
                  <c:v>4.2602723726389815</c:v>
                </c:pt>
                <c:pt idx="569">
                  <c:v>4.2718455588687636</c:v>
                </c:pt>
                <c:pt idx="570">
                  <c:v>4.3570030651996747</c:v>
                </c:pt>
                <c:pt idx="571">
                  <c:v>4.4270482998525429</c:v>
                </c:pt>
                <c:pt idx="572">
                  <c:v>4.4688589530081417</c:v>
                </c:pt>
                <c:pt idx="573">
                  <c:v>4.4817207487110808</c:v>
                </c:pt>
                <c:pt idx="574">
                  <c:v>4.4880812544458077</c:v>
                </c:pt>
                <c:pt idx="575">
                  <c:v>4.4947264577787474</c:v>
                </c:pt>
                <c:pt idx="576">
                  <c:v>4.5248269125338272</c:v>
                </c:pt>
                <c:pt idx="577">
                  <c:v>4.6342001887085154</c:v>
                </c:pt>
                <c:pt idx="578">
                  <c:v>4.7571777678632809</c:v>
                </c:pt>
                <c:pt idx="579">
                  <c:v>4.9461986365946604</c:v>
                </c:pt>
                <c:pt idx="580">
                  <c:v>5.1768755736467558</c:v>
                </c:pt>
                <c:pt idx="581">
                  <c:v>5.4603019714532159</c:v>
                </c:pt>
                <c:pt idx="582">
                  <c:v>5.6411701086462003</c:v>
                </c:pt>
                <c:pt idx="583">
                  <c:v>5.764627593421852</c:v>
                </c:pt>
                <c:pt idx="584">
                  <c:v>5.8881378827852551</c:v>
                </c:pt>
                <c:pt idx="585">
                  <c:v>5.8422994493291664</c:v>
                </c:pt>
                <c:pt idx="586">
                  <c:v>5.7488458506307527</c:v>
                </c:pt>
                <c:pt idx="587">
                  <c:v>5.6834398886440063</c:v>
                </c:pt>
                <c:pt idx="588">
                  <c:v>5.6355710957912475</c:v>
                </c:pt>
                <c:pt idx="589">
                  <c:v>5.6766588964773597</c:v>
                </c:pt>
                <c:pt idx="590">
                  <c:v>5.6123333279399956</c:v>
                </c:pt>
                <c:pt idx="591">
                  <c:v>5.5574048180113991</c:v>
                </c:pt>
                <c:pt idx="592">
                  <c:v>5.4551941157558392</c:v>
                </c:pt>
                <c:pt idx="593">
                  <c:v>5.3213740262788658</c:v>
                </c:pt>
                <c:pt idx="594">
                  <c:v>5.2332537951868074</c:v>
                </c:pt>
                <c:pt idx="595">
                  <c:v>5.1779765642794118</c:v>
                </c:pt>
                <c:pt idx="596">
                  <c:v>5.184885544959621</c:v>
                </c:pt>
                <c:pt idx="597">
                  <c:v>5.1480277759910162</c:v>
                </c:pt>
                <c:pt idx="598">
                  <c:v>5.0519833586556651</c:v>
                </c:pt>
                <c:pt idx="599">
                  <c:v>5.0459027257324847</c:v>
                </c:pt>
                <c:pt idx="600">
                  <c:v>5.0086173504678593</c:v>
                </c:pt>
                <c:pt idx="601">
                  <c:v>4.9324922948821719</c:v>
                </c:pt>
                <c:pt idx="602">
                  <c:v>4.7974930301510135</c:v>
                </c:pt>
                <c:pt idx="603">
                  <c:v>4.6112686753985619</c:v>
                </c:pt>
                <c:pt idx="604">
                  <c:v>4.4066493165926444</c:v>
                </c:pt>
                <c:pt idx="605">
                  <c:v>4.2471553893783414</c:v>
                </c:pt>
                <c:pt idx="606">
                  <c:v>4.1603734156270935</c:v>
                </c:pt>
                <c:pt idx="607">
                  <c:v>4.0915282613670341</c:v>
                </c:pt>
                <c:pt idx="608">
                  <c:v>4.0458832251436361</c:v>
                </c:pt>
                <c:pt idx="609">
                  <c:v>3.9892505195273729</c:v>
                </c:pt>
                <c:pt idx="610">
                  <c:v>3.8930445152261131</c:v>
                </c:pt>
                <c:pt idx="611">
                  <c:v>3.7542172032357004</c:v>
                </c:pt>
                <c:pt idx="612">
                  <c:v>3.6050960194682529</c:v>
                </c:pt>
                <c:pt idx="613">
                  <c:v>3.5814792533467199</c:v>
                </c:pt>
                <c:pt idx="614">
                  <c:v>3.4827872254850143</c:v>
                </c:pt>
                <c:pt idx="615">
                  <c:v>3.4142896617807375</c:v>
                </c:pt>
                <c:pt idx="616">
                  <c:v>3.4191310523223244</c:v>
                </c:pt>
                <c:pt idx="617">
                  <c:v>3.4249001822346274</c:v>
                </c:pt>
                <c:pt idx="618">
                  <c:v>3.3853214672683709</c:v>
                </c:pt>
                <c:pt idx="619">
                  <c:v>3.3199178450322497</c:v>
                </c:pt>
                <c:pt idx="620">
                  <c:v>3.354270202349575</c:v>
                </c:pt>
                <c:pt idx="621">
                  <c:v>3.4185868154702765</c:v>
                </c:pt>
                <c:pt idx="622">
                  <c:v>3.4335251395766835</c:v>
                </c:pt>
                <c:pt idx="623">
                  <c:v>3.451260161307327</c:v>
                </c:pt>
                <c:pt idx="624">
                  <c:v>3.4957772607129711</c:v>
                </c:pt>
                <c:pt idx="625">
                  <c:v>3.5648604158507764</c:v>
                </c:pt>
                <c:pt idx="626">
                  <c:v>3.6403082110976537</c:v>
                </c:pt>
                <c:pt idx="627">
                  <c:v>3.7582857927203124</c:v>
                </c:pt>
                <c:pt idx="628">
                  <c:v>3.810622724502581</c:v>
                </c:pt>
                <c:pt idx="629">
                  <c:v>3.7993852581585981</c:v>
                </c:pt>
                <c:pt idx="630">
                  <c:v>3.7990277965840153</c:v>
                </c:pt>
                <c:pt idx="631">
                  <c:v>3.8475263568200324</c:v>
                </c:pt>
                <c:pt idx="632">
                  <c:v>4.0226729041834108</c:v>
                </c:pt>
                <c:pt idx="633">
                  <c:v>4.1336379315257217</c:v>
                </c:pt>
                <c:pt idx="634">
                  <c:v>4.220423993280809</c:v>
                </c:pt>
                <c:pt idx="635">
                  <c:v>4.2048965634853124</c:v>
                </c:pt>
                <c:pt idx="636">
                  <c:v>4.1661451331379356</c:v>
                </c:pt>
                <c:pt idx="637">
                  <c:v>4.1194476985521717</c:v>
                </c:pt>
                <c:pt idx="638">
                  <c:v>4.1541034368078051</c:v>
                </c:pt>
                <c:pt idx="639">
                  <c:v>4.2789116291577614</c:v>
                </c:pt>
                <c:pt idx="640">
                  <c:v>4.3225849941286514</c:v>
                </c:pt>
                <c:pt idx="641">
                  <c:v>4.2976618553724597</c:v>
                </c:pt>
                <c:pt idx="642">
                  <c:v>4.2779465231256868</c:v>
                </c:pt>
                <c:pt idx="643">
                  <c:v>4.3109793126038989</c:v>
                </c:pt>
                <c:pt idx="644">
                  <c:v>4.4053451275240674</c:v>
                </c:pt>
                <c:pt idx="645">
                  <c:v>4.5405407873315662</c:v>
                </c:pt>
                <c:pt idx="646">
                  <c:v>4.6447258440569907</c:v>
                </c:pt>
                <c:pt idx="647">
                  <c:v>4.6428648691300793</c:v>
                </c:pt>
                <c:pt idx="648">
                  <c:v>4.6345215583729988</c:v>
                </c:pt>
                <c:pt idx="649">
                  <c:v>4.5480029544617997</c:v>
                </c:pt>
                <c:pt idx="650">
                  <c:v>4.5448768266231276</c:v>
                </c:pt>
                <c:pt idx="651">
                  <c:v>4.5307922517075863</c:v>
                </c:pt>
                <c:pt idx="652">
                  <c:v>4.5500778160372786</c:v>
                </c:pt>
                <c:pt idx="653">
                  <c:v>4.6226706237909356</c:v>
                </c:pt>
                <c:pt idx="654">
                  <c:v>4.6781590800045354</c:v>
                </c:pt>
                <c:pt idx="655">
                  <c:v>4.65793770980624</c:v>
                </c:pt>
                <c:pt idx="656">
                  <c:v>4.5876550609018354</c:v>
                </c:pt>
                <c:pt idx="657">
                  <c:v>4.4798409340892871</c:v>
                </c:pt>
                <c:pt idx="658">
                  <c:v>4.3943732964664886</c:v>
                </c:pt>
                <c:pt idx="659">
                  <c:v>4.3017575282390643</c:v>
                </c:pt>
                <c:pt idx="660">
                  <c:v>4.2869264953879433</c:v>
                </c:pt>
                <c:pt idx="661">
                  <c:v>4.3307677184996649</c:v>
                </c:pt>
                <c:pt idx="662">
                  <c:v>4.3569369047008779</c:v>
                </c:pt>
                <c:pt idx="663">
                  <c:v>4.395664663888061</c:v>
                </c:pt>
                <c:pt idx="664">
                  <c:v>4.4621853651172039</c:v>
                </c:pt>
                <c:pt idx="665">
                  <c:v>4.4843042595624301</c:v>
                </c:pt>
                <c:pt idx="666">
                  <c:v>4.4820752970494846</c:v>
                </c:pt>
                <c:pt idx="667">
                  <c:v>4.5263135322759878</c:v>
                </c:pt>
                <c:pt idx="668">
                  <c:v>4.5559726364677591</c:v>
                </c:pt>
                <c:pt idx="669">
                  <c:v>4.5452239501608451</c:v>
                </c:pt>
                <c:pt idx="670">
                  <c:v>4.5328817986292487</c:v>
                </c:pt>
                <c:pt idx="671">
                  <c:v>4.5041527979983309</c:v>
                </c:pt>
                <c:pt idx="672">
                  <c:v>4.422341072506403</c:v>
                </c:pt>
                <c:pt idx="673">
                  <c:v>4.3124517349743403</c:v>
                </c:pt>
                <c:pt idx="674">
                  <c:v>4.2353565184849629</c:v>
                </c:pt>
                <c:pt idx="675">
                  <c:v>4.1241507963787774</c:v>
                </c:pt>
                <c:pt idx="676">
                  <c:v>3.9600347677236201</c:v>
                </c:pt>
                <c:pt idx="677">
                  <c:v>3.8623926846956169</c:v>
                </c:pt>
                <c:pt idx="678">
                  <c:v>3.8507545030150503</c:v>
                </c:pt>
                <c:pt idx="679">
                  <c:v>3.9753239023061977</c:v>
                </c:pt>
                <c:pt idx="680">
                  <c:v>4.1080720219667448</c:v>
                </c:pt>
                <c:pt idx="681">
                  <c:v>4.2047979892107561</c:v>
                </c:pt>
                <c:pt idx="682">
                  <c:v>4.2158418189866671</c:v>
                </c:pt>
                <c:pt idx="683">
                  <c:v>4.1759158283689368</c:v>
                </c:pt>
                <c:pt idx="684">
                  <c:v>4.0948588345763026</c:v>
                </c:pt>
                <c:pt idx="685">
                  <c:v>3.9710790323374487</c:v>
                </c:pt>
                <c:pt idx="686">
                  <c:v>3.9363665974939384</c:v>
                </c:pt>
                <c:pt idx="687">
                  <c:v>3.8931873836274189</c:v>
                </c:pt>
                <c:pt idx="688">
                  <c:v>3.9674618741853891</c:v>
                </c:pt>
                <c:pt idx="689">
                  <c:v>4.0219750539122998</c:v>
                </c:pt>
                <c:pt idx="690">
                  <c:v>4.0634690988022442</c:v>
                </c:pt>
                <c:pt idx="691">
                  <c:v>4.063060337332443</c:v>
                </c:pt>
                <c:pt idx="692">
                  <c:v>4.0315555128516749</c:v>
                </c:pt>
                <c:pt idx="693">
                  <c:v>3.8960625754044855</c:v>
                </c:pt>
                <c:pt idx="694">
                  <c:v>3.8226942769235279</c:v>
                </c:pt>
                <c:pt idx="695">
                  <c:v>3.7221233396705271</c:v>
                </c:pt>
                <c:pt idx="696">
                  <c:v>3.6178255734795433</c:v>
                </c:pt>
                <c:pt idx="697">
                  <c:v>3.5725932536491389</c:v>
                </c:pt>
                <c:pt idx="698">
                  <c:v>3.5643637618737518</c:v>
                </c:pt>
                <c:pt idx="699">
                  <c:v>3.6157691066214541</c:v>
                </c:pt>
                <c:pt idx="700">
                  <c:v>3.6868348846262151</c:v>
                </c:pt>
                <c:pt idx="701">
                  <c:v>3.7900896421263859</c:v>
                </c:pt>
                <c:pt idx="702">
                  <c:v>3.8029819692438211</c:v>
                </c:pt>
                <c:pt idx="703">
                  <c:v>3.7773538537345934</c:v>
                </c:pt>
                <c:pt idx="704">
                  <c:v>3.7665616320261517</c:v>
                </c:pt>
                <c:pt idx="705">
                  <c:v>3.8054475818976896</c:v>
                </c:pt>
                <c:pt idx="706">
                  <c:v>3.9052674869415687</c:v>
                </c:pt>
                <c:pt idx="707">
                  <c:v>4.0419328554192973</c:v>
                </c:pt>
                <c:pt idx="708">
                  <c:v>4.1938353746787316</c:v>
                </c:pt>
                <c:pt idx="709">
                  <c:v>4.3094268826372284</c:v>
                </c:pt>
                <c:pt idx="710">
                  <c:v>4.3657960870105503</c:v>
                </c:pt>
                <c:pt idx="711">
                  <c:v>4.3511267240171358</c:v>
                </c:pt>
                <c:pt idx="712">
                  <c:v>4.396728670399769</c:v>
                </c:pt>
                <c:pt idx="713">
                  <c:v>4.4166662643864409</c:v>
                </c:pt>
                <c:pt idx="714">
                  <c:v>4.3503053262509628</c:v>
                </c:pt>
                <c:pt idx="715">
                  <c:v>4.2620272547035913</c:v>
                </c:pt>
                <c:pt idx="716">
                  <c:v>4.3240583730696995</c:v>
                </c:pt>
                <c:pt idx="717">
                  <c:v>4.5137612107092115</c:v>
                </c:pt>
                <c:pt idx="718">
                  <c:v>4.7399535897374916</c:v>
                </c:pt>
                <c:pt idx="719">
                  <c:v>4.9161459946196011</c:v>
                </c:pt>
                <c:pt idx="720">
                  <c:v>5.1150073569003709</c:v>
                </c:pt>
                <c:pt idx="721">
                  <c:v>5.2644736452413143</c:v>
                </c:pt>
                <c:pt idx="722">
                  <c:v>5.3629466667750005</c:v>
                </c:pt>
                <c:pt idx="723">
                  <c:v>5.505253909362624</c:v>
                </c:pt>
                <c:pt idx="724">
                  <c:v>5.5985047769917351</c:v>
                </c:pt>
                <c:pt idx="725">
                  <c:v>5.6530056050123889</c:v>
                </c:pt>
                <c:pt idx="726">
                  <c:v>5.6399575034193727</c:v>
                </c:pt>
                <c:pt idx="727">
                  <c:v>5.5324817013957057</c:v>
                </c:pt>
                <c:pt idx="728">
                  <c:v>5.4229043496882134</c:v>
                </c:pt>
                <c:pt idx="729">
                  <c:v>5.334115308576501</c:v>
                </c:pt>
                <c:pt idx="730">
                  <c:v>5.2670089883735489</c:v>
                </c:pt>
                <c:pt idx="731">
                  <c:v>5.2872868888271993</c:v>
                </c:pt>
                <c:pt idx="732">
                  <c:v>5.3045935847115517</c:v>
                </c:pt>
                <c:pt idx="733">
                  <c:v>5.2623179426640219</c:v>
                </c:pt>
                <c:pt idx="734">
                  <c:v>5.2281549163788643</c:v>
                </c:pt>
                <c:pt idx="735">
                  <c:v>5.1511210608737379</c:v>
                </c:pt>
                <c:pt idx="736">
                  <c:v>5.04608941765522</c:v>
                </c:pt>
                <c:pt idx="737">
                  <c:v>4.9022012733287443</c:v>
                </c:pt>
                <c:pt idx="738">
                  <c:v>4.7476761712328264</c:v>
                </c:pt>
                <c:pt idx="739">
                  <c:v>4.5790812631671267</c:v>
                </c:pt>
                <c:pt idx="740">
                  <c:v>4.4091068108101004</c:v>
                </c:pt>
                <c:pt idx="741">
                  <c:v>4.2405364819473501</c:v>
                </c:pt>
                <c:pt idx="742">
                  <c:v>4.024398667162429</c:v>
                </c:pt>
                <c:pt idx="743">
                  <c:v>3.8879426792383565</c:v>
                </c:pt>
                <c:pt idx="744">
                  <c:v>3.8545715944619667</c:v>
                </c:pt>
                <c:pt idx="745">
                  <c:v>3.8189309234188937</c:v>
                </c:pt>
                <c:pt idx="746">
                  <c:v>3.8121240761241939</c:v>
                </c:pt>
                <c:pt idx="747">
                  <c:v>3.8059723083579895</c:v>
                </c:pt>
                <c:pt idx="748">
                  <c:v>3.8948777551665952</c:v>
                </c:pt>
                <c:pt idx="749">
                  <c:v>3.9790432168795196</c:v>
                </c:pt>
                <c:pt idx="750">
                  <c:v>4.1030321265981176</c:v>
                </c:pt>
                <c:pt idx="751">
                  <c:v>4.2604538061259332</c:v>
                </c:pt>
                <c:pt idx="752">
                  <c:v>4.3647275081450863</c:v>
                </c:pt>
                <c:pt idx="753">
                  <c:v>4.4272556830241534</c:v>
                </c:pt>
                <c:pt idx="754">
                  <c:v>4.4933403579468667</c:v>
                </c:pt>
                <c:pt idx="755">
                  <c:v>4.4857518317199503</c:v>
                </c:pt>
                <c:pt idx="756">
                  <c:v>4.4678678202146926</c:v>
                </c:pt>
                <c:pt idx="757">
                  <c:v>4.4267891883813473</c:v>
                </c:pt>
                <c:pt idx="758">
                  <c:v>4.3328188891934802</c:v>
                </c:pt>
                <c:pt idx="759">
                  <c:v>4.2537449822294802</c:v>
                </c:pt>
                <c:pt idx="760">
                  <c:v>4.2864522643325316</c:v>
                </c:pt>
                <c:pt idx="761">
                  <c:v>4.3036232728192747</c:v>
                </c:pt>
                <c:pt idx="762">
                  <c:v>4.3101161290239762</c:v>
                </c:pt>
                <c:pt idx="763">
                  <c:v>4.3194631446934793</c:v>
                </c:pt>
                <c:pt idx="764">
                  <c:v>4.298626329303727</c:v>
                </c:pt>
                <c:pt idx="765">
                  <c:v>4.2383701873041977</c:v>
                </c:pt>
                <c:pt idx="766">
                  <c:v>4.1551840161385583</c:v>
                </c:pt>
                <c:pt idx="767">
                  <c:v>4.0410381615028257</c:v>
                </c:pt>
                <c:pt idx="768">
                  <c:v>3.9505761279309421</c:v>
                </c:pt>
                <c:pt idx="769">
                  <c:v>3.9106104007011764</c:v>
                </c:pt>
                <c:pt idx="770">
                  <c:v>3.9064199277063625</c:v>
                </c:pt>
                <c:pt idx="771">
                  <c:v>3.9289321491978551</c:v>
                </c:pt>
                <c:pt idx="772">
                  <c:v>3.8868909749872502</c:v>
                </c:pt>
                <c:pt idx="773">
                  <c:v>3.8305215111587243</c:v>
                </c:pt>
                <c:pt idx="774">
                  <c:v>3.7641726237499373</c:v>
                </c:pt>
                <c:pt idx="775">
                  <c:v>3.69105730987321</c:v>
                </c:pt>
                <c:pt idx="776">
                  <c:v>3.6045522311247318</c:v>
                </c:pt>
                <c:pt idx="777">
                  <c:v>3.4838438389151682</c:v>
                </c:pt>
                <c:pt idx="778">
                  <c:v>3.3516690373288363</c:v>
                </c:pt>
                <c:pt idx="779">
                  <c:v>3.2502987426161685</c:v>
                </c:pt>
                <c:pt idx="780">
                  <c:v>3.2483410920443525</c:v>
                </c:pt>
                <c:pt idx="781">
                  <c:v>3.177973102452889</c:v>
                </c:pt>
                <c:pt idx="782">
                  <c:v>3.1381951873446017</c:v>
                </c:pt>
                <c:pt idx="783">
                  <c:v>3.0580924221833912</c:v>
                </c:pt>
                <c:pt idx="784">
                  <c:v>3.0204970921064578</c:v>
                </c:pt>
                <c:pt idx="785">
                  <c:v>3.0263884093400186</c:v>
                </c:pt>
                <c:pt idx="786">
                  <c:v>3.0111261845728423</c:v>
                </c:pt>
                <c:pt idx="787">
                  <c:v>2.9155882966608515</c:v>
                </c:pt>
                <c:pt idx="788">
                  <c:v>2.7376770241988706</c:v>
                </c:pt>
                <c:pt idx="789">
                  <c:v>2.6060149681637812</c:v>
                </c:pt>
                <c:pt idx="790">
                  <c:v>2.4606739062029681</c:v>
                </c:pt>
                <c:pt idx="791">
                  <c:v>2.4012824754124029</c:v>
                </c:pt>
                <c:pt idx="792">
                  <c:v>2.3499533132693031</c:v>
                </c:pt>
                <c:pt idx="793">
                  <c:v>2.2759384264266003</c:v>
                </c:pt>
                <c:pt idx="794">
                  <c:v>2.2022224303923554</c:v>
                </c:pt>
                <c:pt idx="795">
                  <c:v>2.1241383381217518</c:v>
                </c:pt>
                <c:pt idx="796">
                  <c:v>2.1154764539256106</c:v>
                </c:pt>
                <c:pt idx="797">
                  <c:v>2.1707749550788802</c:v>
                </c:pt>
                <c:pt idx="798">
                  <c:v>2.2245293025397039</c:v>
                </c:pt>
                <c:pt idx="799">
                  <c:v>2.2596533979587514</c:v>
                </c:pt>
                <c:pt idx="800">
                  <c:v>2.2728822535591791</c:v>
                </c:pt>
                <c:pt idx="801">
                  <c:v>2.2668045006940134</c:v>
                </c:pt>
                <c:pt idx="802">
                  <c:v>2.2291518544770095</c:v>
                </c:pt>
                <c:pt idx="803">
                  <c:v>2.1777977444279344</c:v>
                </c:pt>
                <c:pt idx="804">
                  <c:v>2.2271894225349134</c:v>
                </c:pt>
                <c:pt idx="805">
                  <c:v>2.3054693376624611</c:v>
                </c:pt>
                <c:pt idx="806">
                  <c:v>2.3374149992825166</c:v>
                </c:pt>
                <c:pt idx="807">
                  <c:v>2.4331824109256801</c:v>
                </c:pt>
                <c:pt idx="808">
                  <c:v>2.5029405645233225</c:v>
                </c:pt>
                <c:pt idx="809">
                  <c:v>2.6581226381325629</c:v>
                </c:pt>
                <c:pt idx="810">
                  <c:v>2.8422571987734688</c:v>
                </c:pt>
                <c:pt idx="811">
                  <c:v>3.0031687548429242</c:v>
                </c:pt>
                <c:pt idx="812">
                  <c:v>3.1082784969516037</c:v>
                </c:pt>
                <c:pt idx="813">
                  <c:v>3.1845023812821172</c:v>
                </c:pt>
                <c:pt idx="814">
                  <c:v>3.2505145192478704</c:v>
                </c:pt>
                <c:pt idx="815">
                  <c:v>3.2653975628626544</c:v>
                </c:pt>
                <c:pt idx="816">
                  <c:v>3.2501810798351203</c:v>
                </c:pt>
                <c:pt idx="817">
                  <c:v>3.2696370649782724</c:v>
                </c:pt>
                <c:pt idx="818">
                  <c:v>3.2911483944277271</c:v>
                </c:pt>
                <c:pt idx="819">
                  <c:v>3.2823679812160056</c:v>
                </c:pt>
                <c:pt idx="820">
                  <c:v>3.2045567637498191</c:v>
                </c:pt>
                <c:pt idx="821">
                  <c:v>3.1040386250531546</c:v>
                </c:pt>
                <c:pt idx="822">
                  <c:v>3.0997789998121599</c:v>
                </c:pt>
                <c:pt idx="823">
                  <c:v>3.0685685344519964</c:v>
                </c:pt>
                <c:pt idx="824">
                  <c:v>3.1261304657007485</c:v>
                </c:pt>
                <c:pt idx="825">
                  <c:v>3.1631751920267175</c:v>
                </c:pt>
                <c:pt idx="826">
                  <c:v>3.1798515451738196</c:v>
                </c:pt>
                <c:pt idx="827">
                  <c:v>3.1801371980226008</c:v>
                </c:pt>
                <c:pt idx="828">
                  <c:v>3.098176265755753</c:v>
                </c:pt>
                <c:pt idx="829">
                  <c:v>2.9484780908497488</c:v>
                </c:pt>
                <c:pt idx="830">
                  <c:v>2.7710712737954069</c:v>
                </c:pt>
                <c:pt idx="831">
                  <c:v>2.6284608155331379</c:v>
                </c:pt>
                <c:pt idx="832">
                  <c:v>2.5589149442402905</c:v>
                </c:pt>
                <c:pt idx="833">
                  <c:v>2.5211671139602716</c:v>
                </c:pt>
                <c:pt idx="834">
                  <c:v>2.5242596581170766</c:v>
                </c:pt>
                <c:pt idx="835">
                  <c:v>2.5562167779070903</c:v>
                </c:pt>
                <c:pt idx="836">
                  <c:v>2.5631704639412325</c:v>
                </c:pt>
                <c:pt idx="837">
                  <c:v>2.5613558228240394</c:v>
                </c:pt>
                <c:pt idx="838">
                  <c:v>2.6304879248581301</c:v>
                </c:pt>
                <c:pt idx="839">
                  <c:v>2.6660900351862429</c:v>
                </c:pt>
                <c:pt idx="840">
                  <c:v>2.6705356968973573</c:v>
                </c:pt>
                <c:pt idx="841">
                  <c:v>2.7008350518401127</c:v>
                </c:pt>
                <c:pt idx="842">
                  <c:v>2.7726333046150273</c:v>
                </c:pt>
                <c:pt idx="843">
                  <c:v>2.8827478408242473</c:v>
                </c:pt>
                <c:pt idx="844">
                  <c:v>3.0544777018352769</c:v>
                </c:pt>
                <c:pt idx="845">
                  <c:v>3.2759402326841593</c:v>
                </c:pt>
                <c:pt idx="846">
                  <c:v>3.5026914902130732</c:v>
                </c:pt>
                <c:pt idx="847">
                  <c:v>3.6996506788845895</c:v>
                </c:pt>
                <c:pt idx="848">
                  <c:v>3.7519234911694572</c:v>
                </c:pt>
                <c:pt idx="849">
                  <c:v>3.7755499022927239</c:v>
                </c:pt>
                <c:pt idx="850">
                  <c:v>3.9116433774466093</c:v>
                </c:pt>
                <c:pt idx="851">
                  <c:v>4.0325291373260965</c:v>
                </c:pt>
                <c:pt idx="852">
                  <c:v>4.1287074886668114</c:v>
                </c:pt>
                <c:pt idx="853">
                  <c:v>4.2147055776234064</c:v>
                </c:pt>
                <c:pt idx="854">
                  <c:v>4.2481516328980939</c:v>
                </c:pt>
                <c:pt idx="855">
                  <c:v>4.2285543079122832</c:v>
                </c:pt>
                <c:pt idx="856">
                  <c:v>4.1686588831835598</c:v>
                </c:pt>
                <c:pt idx="857">
                  <c:v>4.0959982392441123</c:v>
                </c:pt>
                <c:pt idx="858">
                  <c:v>4.0310621831149547</c:v>
                </c:pt>
                <c:pt idx="859">
                  <c:v>3.9839985299591976</c:v>
                </c:pt>
                <c:pt idx="860">
                  <c:v>3.9171789171532017</c:v>
                </c:pt>
                <c:pt idx="861">
                  <c:v>3.7829997415263086</c:v>
                </c:pt>
                <c:pt idx="862">
                  <c:v>3.6402053129927654</c:v>
                </c:pt>
                <c:pt idx="863">
                  <c:v>3.6303304486401302</c:v>
                </c:pt>
                <c:pt idx="864">
                  <c:v>3.6179093992879561</c:v>
                </c:pt>
                <c:pt idx="865">
                  <c:v>3.5784477860999262</c:v>
                </c:pt>
                <c:pt idx="866">
                  <c:v>3.5388088673149634</c:v>
                </c:pt>
                <c:pt idx="867">
                  <c:v>3.5768172655687316</c:v>
                </c:pt>
                <c:pt idx="868">
                  <c:v>3.5733802282077787</c:v>
                </c:pt>
                <c:pt idx="869">
                  <c:v>3.5648796713280522</c:v>
                </c:pt>
                <c:pt idx="870">
                  <c:v>3.6078450860196205</c:v>
                </c:pt>
                <c:pt idx="871">
                  <c:v>3.6726692134954155</c:v>
                </c:pt>
                <c:pt idx="872">
                  <c:v>3.7222864505421835</c:v>
                </c:pt>
                <c:pt idx="873">
                  <c:v>3.7425334535243002</c:v>
                </c:pt>
                <c:pt idx="874">
                  <c:v>3.770659087470432</c:v>
                </c:pt>
                <c:pt idx="875">
                  <c:v>3.7544323105509458</c:v>
                </c:pt>
                <c:pt idx="876">
                  <c:v>3.7514907895213279</c:v>
                </c:pt>
                <c:pt idx="877">
                  <c:v>3.8549551851866188</c:v>
                </c:pt>
                <c:pt idx="878">
                  <c:v>3.9422074902651629</c:v>
                </c:pt>
                <c:pt idx="879">
                  <c:v>4.0790618313130809</c:v>
                </c:pt>
                <c:pt idx="880">
                  <c:v>4.1314615654138045</c:v>
                </c:pt>
                <c:pt idx="881">
                  <c:v>4.1755908741494085</c:v>
                </c:pt>
                <c:pt idx="882">
                  <c:v>4.1997671825400982</c:v>
                </c:pt>
                <c:pt idx="883">
                  <c:v>4.1855093247496411</c:v>
                </c:pt>
                <c:pt idx="884">
                  <c:v>4.2198974615946039</c:v>
                </c:pt>
                <c:pt idx="885">
                  <c:v>4.314980801372335</c:v>
                </c:pt>
                <c:pt idx="886">
                  <c:v>4.3393773185356999</c:v>
                </c:pt>
                <c:pt idx="887">
                  <c:v>4.3904447084614251</c:v>
                </c:pt>
                <c:pt idx="888">
                  <c:v>4.4984566825378094</c:v>
                </c:pt>
                <c:pt idx="889">
                  <c:v>4.5807135374354395</c:v>
                </c:pt>
                <c:pt idx="890">
                  <c:v>4.6259221931629844</c:v>
                </c:pt>
                <c:pt idx="891">
                  <c:v>4.5678032193156204</c:v>
                </c:pt>
                <c:pt idx="892">
                  <c:v>4.4837034656143775</c:v>
                </c:pt>
                <c:pt idx="893">
                  <c:v>4.3823131017795269</c:v>
                </c:pt>
                <c:pt idx="894">
                  <c:v>4.2988037002046742</c:v>
                </c:pt>
                <c:pt idx="895">
                  <c:v>4.2699789568357964</c:v>
                </c:pt>
                <c:pt idx="896">
                  <c:v>4.3529900663423842</c:v>
                </c:pt>
                <c:pt idx="897">
                  <c:v>4.458033489999873</c:v>
                </c:pt>
                <c:pt idx="898">
                  <c:v>4.4485708860562623</c:v>
                </c:pt>
                <c:pt idx="899">
                  <c:v>4.3724235772862112</c:v>
                </c:pt>
                <c:pt idx="900">
                  <c:v>4.3361442662603782</c:v>
                </c:pt>
                <c:pt idx="901">
                  <c:v>4.3568591250346218</c:v>
                </c:pt>
                <c:pt idx="902">
                  <c:v>4.3620901261554321</c:v>
                </c:pt>
                <c:pt idx="903">
                  <c:v>4.347525018909792</c:v>
                </c:pt>
                <c:pt idx="904">
                  <c:v>4.3035182681355231</c:v>
                </c:pt>
                <c:pt idx="905">
                  <c:v>4.2357379859775657</c:v>
                </c:pt>
                <c:pt idx="906">
                  <c:v>4.1844179856412067</c:v>
                </c:pt>
                <c:pt idx="907">
                  <c:v>4.1383771060575167</c:v>
                </c:pt>
                <c:pt idx="908">
                  <c:v>4.1109127325042438</c:v>
                </c:pt>
                <c:pt idx="909">
                  <c:v>4.0503269933053199</c:v>
                </c:pt>
                <c:pt idx="910">
                  <c:v>3.9297573779722934</c:v>
                </c:pt>
                <c:pt idx="911">
                  <c:v>3.8320956329308098</c:v>
                </c:pt>
                <c:pt idx="912">
                  <c:v>3.7125369061817266</c:v>
                </c:pt>
                <c:pt idx="913">
                  <c:v>3.584624655478994</c:v>
                </c:pt>
                <c:pt idx="914">
                  <c:v>3.6118534593975049</c:v>
                </c:pt>
                <c:pt idx="915">
                  <c:v>3.6268691381992477</c:v>
                </c:pt>
                <c:pt idx="916">
                  <c:v>3.5911650422395476</c:v>
                </c:pt>
                <c:pt idx="917">
                  <c:v>3.4631789845262939</c:v>
                </c:pt>
                <c:pt idx="918">
                  <c:v>3.3077038482560925</c:v>
                </c:pt>
                <c:pt idx="919">
                  <c:v>3.2083374906078621</c:v>
                </c:pt>
                <c:pt idx="920">
                  <c:v>3.1082978864920934</c:v>
                </c:pt>
                <c:pt idx="921">
                  <c:v>3.070085312592183</c:v>
                </c:pt>
                <c:pt idx="922">
                  <c:v>3.1087440380482936</c:v>
                </c:pt>
                <c:pt idx="923">
                  <c:v>3.2130490491698005</c:v>
                </c:pt>
                <c:pt idx="924">
                  <c:v>3.2918024817692708</c:v>
                </c:pt>
                <c:pt idx="925">
                  <c:v>3.3302338268749301</c:v>
                </c:pt>
                <c:pt idx="926">
                  <c:v>3.3658083966175201</c:v>
                </c:pt>
                <c:pt idx="927">
                  <c:v>3.4084086791522092</c:v>
                </c:pt>
                <c:pt idx="928">
                  <c:v>3.4155743946808697</c:v>
                </c:pt>
                <c:pt idx="929">
                  <c:v>3.4473428390283418</c:v>
                </c:pt>
                <c:pt idx="930">
                  <c:v>3.5945959012414161</c:v>
                </c:pt>
                <c:pt idx="931">
                  <c:v>3.8116759235779738</c:v>
                </c:pt>
                <c:pt idx="932">
                  <c:v>3.9649923842378212</c:v>
                </c:pt>
                <c:pt idx="933">
                  <c:v>4.0904203152126044</c:v>
                </c:pt>
                <c:pt idx="934">
                  <c:v>4.1684920962952869</c:v>
                </c:pt>
                <c:pt idx="935">
                  <c:v>4.2516409594441233</c:v>
                </c:pt>
                <c:pt idx="936">
                  <c:v>4.381225850910063</c:v>
                </c:pt>
                <c:pt idx="937">
                  <c:v>4.4250764444090382</c:v>
                </c:pt>
                <c:pt idx="938">
                  <c:v>4.4070990187756527</c:v>
                </c:pt>
                <c:pt idx="939">
                  <c:v>4.4298973870113265</c:v>
                </c:pt>
                <c:pt idx="940">
                  <c:v>4.4289481523703413</c:v>
                </c:pt>
                <c:pt idx="941">
                  <c:v>4.4174756255030241</c:v>
                </c:pt>
                <c:pt idx="942">
                  <c:v>4.4107634998015541</c:v>
                </c:pt>
                <c:pt idx="943">
                  <c:v>4.420881602566725</c:v>
                </c:pt>
                <c:pt idx="944">
                  <c:v>4.518338510055032</c:v>
                </c:pt>
                <c:pt idx="945">
                  <c:v>4.6126022225352363</c:v>
                </c:pt>
                <c:pt idx="946">
                  <c:v>4.6457838563935834</c:v>
                </c:pt>
                <c:pt idx="947">
                  <c:v>4.5705916307611654</c:v>
                </c:pt>
                <c:pt idx="948">
                  <c:v>4.4538186806391922</c:v>
                </c:pt>
                <c:pt idx="949">
                  <c:v>4.320837628408948</c:v>
                </c:pt>
                <c:pt idx="950">
                  <c:v>4.1632968364690441</c:v>
                </c:pt>
                <c:pt idx="951">
                  <c:v>4.0380987336217933</c:v>
                </c:pt>
                <c:pt idx="952">
                  <c:v>3.9059288188804655</c:v>
                </c:pt>
                <c:pt idx="953">
                  <c:v>3.8237403157172092</c:v>
                </c:pt>
                <c:pt idx="954">
                  <c:v>3.7499759937130293</c:v>
                </c:pt>
                <c:pt idx="955">
                  <c:v>3.7432235271143517</c:v>
                </c:pt>
                <c:pt idx="956">
                  <c:v>3.7590374174981656</c:v>
                </c:pt>
                <c:pt idx="957">
                  <c:v>3.8136209048023915</c:v>
                </c:pt>
                <c:pt idx="958">
                  <c:v>3.9018384869637086</c:v>
                </c:pt>
                <c:pt idx="959">
                  <c:v>3.9172647794390967</c:v>
                </c:pt>
                <c:pt idx="960">
                  <c:v>3.9207768533018648</c:v>
                </c:pt>
                <c:pt idx="961">
                  <c:v>3.9073566038062952</c:v>
                </c:pt>
                <c:pt idx="962">
                  <c:v>4.061012223984874</c:v>
                </c:pt>
                <c:pt idx="963">
                  <c:v>4.2669100986992756</c:v>
                </c:pt>
                <c:pt idx="964">
                  <c:v>4.3895103756576921</c:v>
                </c:pt>
                <c:pt idx="965">
                  <c:v>4.3753709214581242</c:v>
                </c:pt>
                <c:pt idx="966">
                  <c:v>4.3427435447869476</c:v>
                </c:pt>
                <c:pt idx="967">
                  <c:v>4.3039440138345544</c:v>
                </c:pt>
                <c:pt idx="968">
                  <c:v>4.2436019343374971</c:v>
                </c:pt>
                <c:pt idx="969">
                  <c:v>4.2344761351036517</c:v>
                </c:pt>
                <c:pt idx="970">
                  <c:v>4.2481739250309616</c:v>
                </c:pt>
                <c:pt idx="971">
                  <c:v>4.3601297012127986</c:v>
                </c:pt>
                <c:pt idx="972">
                  <c:v>4.5206877142831701</c:v>
                </c:pt>
                <c:pt idx="973">
                  <c:v>4.653316835434846</c:v>
                </c:pt>
                <c:pt idx="974">
                  <c:v>4.8200416101575723</c:v>
                </c:pt>
                <c:pt idx="975">
                  <c:v>4.9091828821050871</c:v>
                </c:pt>
                <c:pt idx="976">
                  <c:v>4.9187823160173991</c:v>
                </c:pt>
                <c:pt idx="977">
                  <c:v>4.9755906252875768</c:v>
                </c:pt>
                <c:pt idx="978">
                  <c:v>5.0649813552686194</c:v>
                </c:pt>
                <c:pt idx="979">
                  <c:v>5.2002898691368653</c:v>
                </c:pt>
                <c:pt idx="980">
                  <c:v>5.2826265742825766</c:v>
                </c:pt>
                <c:pt idx="981">
                  <c:v>5.3510289849565433</c:v>
                </c:pt>
                <c:pt idx="982">
                  <c:v>5.3857962525233489</c:v>
                </c:pt>
                <c:pt idx="983">
                  <c:v>5.42181124907993</c:v>
                </c:pt>
                <c:pt idx="984">
                  <c:v>5.4727456083971244</c:v>
                </c:pt>
                <c:pt idx="985">
                  <c:v>5.4850509164834218</c:v>
                </c:pt>
                <c:pt idx="986">
                  <c:v>5.5055491543333428</c:v>
                </c:pt>
                <c:pt idx="987">
                  <c:v>5.4661515399936667</c:v>
                </c:pt>
                <c:pt idx="988">
                  <c:v>5.3706390060634774</c:v>
                </c:pt>
                <c:pt idx="989">
                  <c:v>5.3784183017555955</c:v>
                </c:pt>
                <c:pt idx="990">
                  <c:v>5.5579425280841974</c:v>
                </c:pt>
                <c:pt idx="991">
                  <c:v>5.7298535243647422</c:v>
                </c:pt>
                <c:pt idx="992">
                  <c:v>5.8637619397901926</c:v>
                </c:pt>
                <c:pt idx="993">
                  <c:v>6.0092312553566556</c:v>
                </c:pt>
                <c:pt idx="994">
                  <c:v>6.0641736143263243</c:v>
                </c:pt>
                <c:pt idx="995">
                  <c:v>5.9868177104510005</c:v>
                </c:pt>
                <c:pt idx="996">
                  <c:v>5.868794995478547</c:v>
                </c:pt>
                <c:pt idx="997">
                  <c:v>5.7911599910050322</c:v>
                </c:pt>
                <c:pt idx="998">
                  <c:v>5.6723497903108075</c:v>
                </c:pt>
                <c:pt idx="999">
                  <c:v>5.5193158212554163</c:v>
                </c:pt>
                <c:pt idx="1000">
                  <c:v>5.4344192501379913</c:v>
                </c:pt>
                <c:pt idx="1001">
                  <c:v>5.2900603467224263</c:v>
                </c:pt>
                <c:pt idx="1002">
                  <c:v>5.2255405369387429</c:v>
                </c:pt>
                <c:pt idx="1003">
                  <c:v>5.4178346380521836</c:v>
                </c:pt>
                <c:pt idx="1004">
                  <c:v>5.5826091261976911</c:v>
                </c:pt>
                <c:pt idx="1005">
                  <c:v>5.6867962505146288</c:v>
                </c:pt>
                <c:pt idx="1006">
                  <c:v>5.7021500871496968</c:v>
                </c:pt>
                <c:pt idx="1007">
                  <c:v>5.7100946104881602</c:v>
                </c:pt>
                <c:pt idx="1008">
                  <c:v>5.7225931235732279</c:v>
                </c:pt>
                <c:pt idx="1009">
                  <c:v>5.7719745459791225</c:v>
                </c:pt>
                <c:pt idx="1010">
                  <c:v>5.8553649981274942</c:v>
                </c:pt>
                <c:pt idx="1011">
                  <c:v>6.0186873893475115</c:v>
                </c:pt>
                <c:pt idx="1012">
                  <c:v>6.1520581640955232</c:v>
                </c:pt>
                <c:pt idx="1013">
                  <c:v>6.2072565744473032</c:v>
                </c:pt>
                <c:pt idx="1014">
                  <c:v>6.2887105609372229</c:v>
                </c:pt>
                <c:pt idx="1015">
                  <c:v>6.3592782949142208</c:v>
                </c:pt>
                <c:pt idx="1016">
                  <c:v>6.3729645550655745</c:v>
                </c:pt>
                <c:pt idx="1017">
                  <c:v>6.3272990666731674</c:v>
                </c:pt>
                <c:pt idx="1018">
                  <c:v>6.2936568482402491</c:v>
                </c:pt>
                <c:pt idx="1019">
                  <c:v>6.1970381456736252</c:v>
                </c:pt>
                <c:pt idx="1020">
                  <c:v>6.0689509563062662</c:v>
                </c:pt>
                <c:pt idx="1021">
                  <c:v>5.9337976484565571</c:v>
                </c:pt>
                <c:pt idx="1022">
                  <c:v>5.8224843251423204</c:v>
                </c:pt>
                <c:pt idx="1023">
                  <c:v>5.6814458228663902</c:v>
                </c:pt>
                <c:pt idx="1024">
                  <c:v>5.5506146592095309</c:v>
                </c:pt>
                <c:pt idx="1025">
                  <c:v>5.4231242861558302</c:v>
                </c:pt>
                <c:pt idx="1026">
                  <c:v>5.3393462795253841</c:v>
                </c:pt>
                <c:pt idx="1027">
                  <c:v>5.3386082664255925</c:v>
                </c:pt>
                <c:pt idx="1028">
                  <c:v>5.3152220779255082</c:v>
                </c:pt>
                <c:pt idx="1029">
                  <c:v>5.3644827409540703</c:v>
                </c:pt>
                <c:pt idx="1030">
                  <c:v>5.3772160224524344</c:v>
                </c:pt>
                <c:pt idx="1031">
                  <c:v>5.4102454106198117</c:v>
                </c:pt>
                <c:pt idx="1032">
                  <c:v>5.4674323488261827</c:v>
                </c:pt>
                <c:pt idx="1033">
                  <c:v>5.4452936372636813</c:v>
                </c:pt>
                <c:pt idx="1034">
                  <c:v>5.4651377422659104</c:v>
                </c:pt>
                <c:pt idx="1035">
                  <c:v>5.4168122377388448</c:v>
                </c:pt>
                <c:pt idx="1036">
                  <c:v>5.3137141047495913</c:v>
                </c:pt>
                <c:pt idx="1037">
                  <c:v>5.1856321386037445</c:v>
                </c:pt>
                <c:pt idx="1038">
                  <c:v>5.1178836664637606</c:v>
                </c:pt>
                <c:pt idx="1039">
                  <c:v>5.1100630265385076</c:v>
                </c:pt>
                <c:pt idx="1040">
                  <c:v>5.1968870843217116</c:v>
                </c:pt>
                <c:pt idx="1041">
                  <c:v>5.2908442282491963</c:v>
                </c:pt>
                <c:pt idx="1042">
                  <c:v>5.2899001662442364</c:v>
                </c:pt>
                <c:pt idx="1043">
                  <c:v>5.2825281695086348</c:v>
                </c:pt>
                <c:pt idx="1044">
                  <c:v>5.2413680727137528</c:v>
                </c:pt>
                <c:pt idx="1045">
                  <c:v>5.200238254060392</c:v>
                </c:pt>
                <c:pt idx="1046">
                  <c:v>5.1446634973257996</c:v>
                </c:pt>
                <c:pt idx="1047">
                  <c:v>5.109391599943419</c:v>
                </c:pt>
                <c:pt idx="1048">
                  <c:v>5.1019582604302958</c:v>
                </c:pt>
                <c:pt idx="1049">
                  <c:v>5.1157264022399067</c:v>
                </c:pt>
                <c:pt idx="1050">
                  <c:v>5.1684546310729749</c:v>
                </c:pt>
                <c:pt idx="1051">
                  <c:v>5.3433223958157017</c:v>
                </c:pt>
                <c:pt idx="1052">
                  <c:v>5.5307846329925727</c:v>
                </c:pt>
                <c:pt idx="1053">
                  <c:v>5.6782885113868655</c:v>
                </c:pt>
                <c:pt idx="1054">
                  <c:v>5.8170060651130324</c:v>
                </c:pt>
                <c:pt idx="1055">
                  <c:v>5.9212404437347192</c:v>
                </c:pt>
                <c:pt idx="1056">
                  <c:v>5.9634334579119983</c:v>
                </c:pt>
                <c:pt idx="1057">
                  <c:v>6.0763568931571905</c:v>
                </c:pt>
                <c:pt idx="1058">
                  <c:v>6.1733139409015321</c:v>
                </c:pt>
                <c:pt idx="1059">
                  <c:v>6.2265854424990197</c:v>
                </c:pt>
                <c:pt idx="1060">
                  <c:v>6.2412314067060235</c:v>
                </c:pt>
                <c:pt idx="1061">
                  <c:v>6.1640916711960259</c:v>
                </c:pt>
                <c:pt idx="1062">
                  <c:v>6.0245945448954261</c:v>
                </c:pt>
                <c:pt idx="1063">
                  <c:v>5.8820782748103788</c:v>
                </c:pt>
                <c:pt idx="1064">
                  <c:v>5.6997555812258351</c:v>
                </c:pt>
                <c:pt idx="1065">
                  <c:v>5.5502018963243236</c:v>
                </c:pt>
                <c:pt idx="1066">
                  <c:v>5.3945488555792664</c:v>
                </c:pt>
                <c:pt idx="1067">
                  <c:v>5.285122626189092</c:v>
                </c:pt>
                <c:pt idx="1068">
                  <c:v>5.1776066896925057</c:v>
                </c:pt>
                <c:pt idx="1069">
                  <c:v>5.124956216982314</c:v>
                </c:pt>
                <c:pt idx="1070">
                  <c:v>5.1094629579638653</c:v>
                </c:pt>
                <c:pt idx="1071">
                  <c:v>5.0412593044450649</c:v>
                </c:pt>
                <c:pt idx="1072">
                  <c:v>4.9326171018428688</c:v>
                </c:pt>
                <c:pt idx="1073">
                  <c:v>4.7718356506916502</c:v>
                </c:pt>
                <c:pt idx="1074">
                  <c:v>4.6034903858803027</c:v>
                </c:pt>
                <c:pt idx="1075">
                  <c:v>4.4121895366605486</c:v>
                </c:pt>
                <c:pt idx="1076">
                  <c:v>4.270519040058061</c:v>
                </c:pt>
                <c:pt idx="1077">
                  <c:v>4.105687005561272</c:v>
                </c:pt>
                <c:pt idx="1078">
                  <c:v>4.0019846535984671</c:v>
                </c:pt>
                <c:pt idx="1079">
                  <c:v>3.960776044093782</c:v>
                </c:pt>
                <c:pt idx="1080">
                  <c:v>3.8302210792422429</c:v>
                </c:pt>
                <c:pt idx="1081">
                  <c:v>3.6701923426395866</c:v>
                </c:pt>
                <c:pt idx="1082">
                  <c:v>3.5727187220512442</c:v>
                </c:pt>
                <c:pt idx="1083">
                  <c:v>3.5020892672095605</c:v>
                </c:pt>
                <c:pt idx="1084">
                  <c:v>3.3340772794456868</c:v>
                </c:pt>
                <c:pt idx="1085">
                  <c:v>3.2255541305316631</c:v>
                </c:pt>
                <c:pt idx="1086">
                  <c:v>3.2237108194442756</c:v>
                </c:pt>
                <c:pt idx="1087">
                  <c:v>3.2251578446517359</c:v>
                </c:pt>
                <c:pt idx="1088">
                  <c:v>3.2772947856680825</c:v>
                </c:pt>
                <c:pt idx="1089">
                  <c:v>3.2851604700663559</c:v>
                </c:pt>
                <c:pt idx="1090">
                  <c:v>3.3398054347306703</c:v>
                </c:pt>
                <c:pt idx="1091">
                  <c:v>3.4197416155917386</c:v>
                </c:pt>
                <c:pt idx="1092">
                  <c:v>3.5191845379597657</c:v>
                </c:pt>
                <c:pt idx="1093">
                  <c:v>3.6319575264375703</c:v>
                </c:pt>
                <c:pt idx="1094">
                  <c:v>3.7232137870294073</c:v>
                </c:pt>
                <c:pt idx="1095">
                  <c:v>3.7273472643096328</c:v>
                </c:pt>
                <c:pt idx="1096">
                  <c:v>3.6869737080171929</c:v>
                </c:pt>
                <c:pt idx="1097">
                  <c:v>3.6319377728960309</c:v>
                </c:pt>
                <c:pt idx="1098">
                  <c:v>3.5365846181337695</c:v>
                </c:pt>
                <c:pt idx="1099">
                  <c:v>3.4657826794476647</c:v>
                </c:pt>
                <c:pt idx="1100">
                  <c:v>3.4200157992726679</c:v>
                </c:pt>
                <c:pt idx="1101">
                  <c:v>3.4773460343770184</c:v>
                </c:pt>
                <c:pt idx="1102">
                  <c:v>3.4270049284889068</c:v>
                </c:pt>
                <c:pt idx="1103">
                  <c:v>3.2690036466181258</c:v>
                </c:pt>
                <c:pt idx="1104">
                  <c:v>3.1917434562789606</c:v>
                </c:pt>
                <c:pt idx="1105">
                  <c:v>3.0793042013274321</c:v>
                </c:pt>
                <c:pt idx="1106">
                  <c:v>2.9758886286542143</c:v>
                </c:pt>
                <c:pt idx="1107">
                  <c:v>2.8529467415959511</c:v>
                </c:pt>
                <c:pt idx="1108">
                  <c:v>2.7374845446648788</c:v>
                </c:pt>
                <c:pt idx="1109">
                  <c:v>2.6709950537753846</c:v>
                </c:pt>
                <c:pt idx="1110">
                  <c:v>2.5289329164401004</c:v>
                </c:pt>
                <c:pt idx="1111">
                  <c:v>2.3635121882404064</c:v>
                </c:pt>
                <c:pt idx="1112">
                  <c:v>2.2836872797140551</c:v>
                </c:pt>
                <c:pt idx="1113">
                  <c:v>2.2254412784669126</c:v>
                </c:pt>
                <c:pt idx="1114">
                  <c:v>2.2061291125692573</c:v>
                </c:pt>
                <c:pt idx="1115">
                  <c:v>2.2019968009004964</c:v>
                </c:pt>
                <c:pt idx="1116">
                  <c:v>2.1562885940963268</c:v>
                </c:pt>
                <c:pt idx="1117">
                  <c:v>2.059254099599094</c:v>
                </c:pt>
                <c:pt idx="1118">
                  <c:v>1.9940125512315259</c:v>
                </c:pt>
                <c:pt idx="1119">
                  <c:v>2.003382539847006</c:v>
                </c:pt>
                <c:pt idx="1120">
                  <c:v>2.0608739343110494</c:v>
                </c:pt>
                <c:pt idx="1121">
                  <c:v>2.1493618249336079</c:v>
                </c:pt>
                <c:pt idx="1122">
                  <c:v>2.2263138010412744</c:v>
                </c:pt>
                <c:pt idx="1123">
                  <c:v>2.2962540238557492</c:v>
                </c:pt>
                <c:pt idx="1124">
                  <c:v>2.4028989824932006</c:v>
                </c:pt>
                <c:pt idx="1125">
                  <c:v>2.497665251226743</c:v>
                </c:pt>
                <c:pt idx="1126">
                  <c:v>2.6264970092803779</c:v>
                </c:pt>
                <c:pt idx="1127">
                  <c:v>2.7398101289624264</c:v>
                </c:pt>
                <c:pt idx="1128">
                  <c:v>2.8255217094500416</c:v>
                </c:pt>
                <c:pt idx="1129">
                  <c:v>2.9779339726086733</c:v>
                </c:pt>
                <c:pt idx="1130">
                  <c:v>3.1432499305988766</c:v>
                </c:pt>
                <c:pt idx="1131">
                  <c:v>3.330811557837563</c:v>
                </c:pt>
                <c:pt idx="1132">
                  <c:v>3.4787910665549981</c:v>
                </c:pt>
                <c:pt idx="1133">
                  <c:v>3.6274783795111967</c:v>
                </c:pt>
                <c:pt idx="1134">
                  <c:v>3.7887328392665558</c:v>
                </c:pt>
                <c:pt idx="1135">
                  <c:v>3.9026276194122995</c:v>
                </c:pt>
                <c:pt idx="1136">
                  <c:v>3.9676606224747188</c:v>
                </c:pt>
                <c:pt idx="1137">
                  <c:v>3.9846320438229839</c:v>
                </c:pt>
                <c:pt idx="1138">
                  <c:v>3.9994557637723243</c:v>
                </c:pt>
                <c:pt idx="1139">
                  <c:v>3.9977654089285664</c:v>
                </c:pt>
                <c:pt idx="1140">
                  <c:v>4.0602198817835431</c:v>
                </c:pt>
                <c:pt idx="1141">
                  <c:v>4.0272825248137138</c:v>
                </c:pt>
                <c:pt idx="1142">
                  <c:v>3.9600301687567572</c:v>
                </c:pt>
                <c:pt idx="1143">
                  <c:v>3.9596745703599612</c:v>
                </c:pt>
                <c:pt idx="1144">
                  <c:v>3.9338741179889891</c:v>
                </c:pt>
                <c:pt idx="1145">
                  <c:v>3.9075132536225117</c:v>
                </c:pt>
                <c:pt idx="1146">
                  <c:v>3.8585085176141254</c:v>
                </c:pt>
                <c:pt idx="1147">
                  <c:v>3.7710990711810668</c:v>
                </c:pt>
                <c:pt idx="1148">
                  <c:v>3.6539123652808141</c:v>
                </c:pt>
                <c:pt idx="1149">
                  <c:v>3.6208563237207509</c:v>
                </c:pt>
                <c:pt idx="1150">
                  <c:v>3.7248499656166723</c:v>
                </c:pt>
                <c:pt idx="1151">
                  <c:v>3.8919546204366489</c:v>
                </c:pt>
                <c:pt idx="1152">
                  <c:v>4.0673434547402323</c:v>
                </c:pt>
                <c:pt idx="1153">
                  <c:v>4.2024385337281078</c:v>
                </c:pt>
                <c:pt idx="1154">
                  <c:v>4.2537751933144587</c:v>
                </c:pt>
                <c:pt idx="1155">
                  <c:v>4.3276486069090883</c:v>
                </c:pt>
                <c:pt idx="1156">
                  <c:v>4.3860773706441405</c:v>
                </c:pt>
                <c:pt idx="1157">
                  <c:v>4.4646412089020426</c:v>
                </c:pt>
                <c:pt idx="1158">
                  <c:v>4.5949833581239359</c:v>
                </c:pt>
                <c:pt idx="1159">
                  <c:v>4.7983130831469945</c:v>
                </c:pt>
                <c:pt idx="1160">
                  <c:v>5.0129818432144635</c:v>
                </c:pt>
                <c:pt idx="1161">
                  <c:v>5.1475970280830765</c:v>
                </c:pt>
                <c:pt idx="1162">
                  <c:v>5.2310713962859161</c:v>
                </c:pt>
                <c:pt idx="1163">
                  <c:v>5.3048109611213281</c:v>
                </c:pt>
                <c:pt idx="1164">
                  <c:v>5.4332100059760391</c:v>
                </c:pt>
                <c:pt idx="1165">
                  <c:v>5.4655126765954947</c:v>
                </c:pt>
                <c:pt idx="1166">
                  <c:v>5.4621683008156126</c:v>
                </c:pt>
                <c:pt idx="1167">
                  <c:v>5.4124679133766467</c:v>
                </c:pt>
                <c:pt idx="1168">
                  <c:v>5.4393648898890561</c:v>
                </c:pt>
                <c:pt idx="1169">
                  <c:v>5.4739158022498602</c:v>
                </c:pt>
                <c:pt idx="1170">
                  <c:v>5.4999396230715609</c:v>
                </c:pt>
                <c:pt idx="1171">
                  <c:v>5.5197934515635536</c:v>
                </c:pt>
                <c:pt idx="1172">
                  <c:v>5.4720126786830905</c:v>
                </c:pt>
                <c:pt idx="1173">
                  <c:v>5.3643268661596197</c:v>
                </c:pt>
                <c:pt idx="1174">
                  <c:v>5.3187462905296634</c:v>
                </c:pt>
                <c:pt idx="1175">
                  <c:v>5.2186869959935738</c:v>
                </c:pt>
                <c:pt idx="1176">
                  <c:v>5.0974835897570125</c:v>
                </c:pt>
                <c:pt idx="1177">
                  <c:v>5.0231685498931338</c:v>
                </c:pt>
                <c:pt idx="1178">
                  <c:v>4.9240430700810078</c:v>
                </c:pt>
                <c:pt idx="1179">
                  <c:v>4.8332339960366326</c:v>
                </c:pt>
                <c:pt idx="1180">
                  <c:v>4.6937624188270357</c:v>
                </c:pt>
                <c:pt idx="1181">
                  <c:v>4.6587629399985886</c:v>
                </c:pt>
                <c:pt idx="1182">
                  <c:v>4.64186812441159</c:v>
                </c:pt>
                <c:pt idx="1183">
                  <c:v>4.7030633744776509</c:v>
                </c:pt>
                <c:pt idx="1184">
                  <c:v>4.909103387884695</c:v>
                </c:pt>
                <c:pt idx="1185">
                  <c:v>5.1115409578892868</c:v>
                </c:pt>
                <c:pt idx="1186">
                  <c:v>5.1386486671189235</c:v>
                </c:pt>
                <c:pt idx="1187">
                  <c:v>5.2082333805850398</c:v>
                </c:pt>
                <c:pt idx="1188">
                  <c:v>5.2534880299353013</c:v>
                </c:pt>
                <c:pt idx="1189">
                  <c:v>5.2395988301469343</c:v>
                </c:pt>
                <c:pt idx="1190">
                  <c:v>5.109717544056072</c:v>
                </c:pt>
                <c:pt idx="1191">
                  <c:v>4.9625864126852512</c:v>
                </c:pt>
                <c:pt idx="1192">
                  <c:v>4.8990448601840129</c:v>
                </c:pt>
                <c:pt idx="1193">
                  <c:v>4.8569555784852927</c:v>
                </c:pt>
                <c:pt idx="1194">
                  <c:v>4.8861726488029698</c:v>
                </c:pt>
                <c:pt idx="1195">
                  <c:v>4.8352411965096511</c:v>
                </c:pt>
                <c:pt idx="1196">
                  <c:v>4.7299501891713902</c:v>
                </c:pt>
                <c:pt idx="1197">
                  <c:v>4.6906202718395082</c:v>
                </c:pt>
                <c:pt idx="1198">
                  <c:v>4.7185871077643871</c:v>
                </c:pt>
                <c:pt idx="1199">
                  <c:v>4.8172165346926636</c:v>
                </c:pt>
                <c:pt idx="1200">
                  <c:v>4.9020247955679137</c:v>
                </c:pt>
                <c:pt idx="1201">
                  <c:v>4.9199877101497975</c:v>
                </c:pt>
                <c:pt idx="1202">
                  <c:v>4.9216068677086557</c:v>
                </c:pt>
                <c:pt idx="1203">
                  <c:v>4.9744678912835427</c:v>
                </c:pt>
                <c:pt idx="1204">
                  <c:v>5.0536285515389858</c:v>
                </c:pt>
                <c:pt idx="1205">
                  <c:v>5.0112194323686392</c:v>
                </c:pt>
                <c:pt idx="1206">
                  <c:v>5.0374520154391682</c:v>
                </c:pt>
                <c:pt idx="1207">
                  <c:v>5.0200911873782719</c:v>
                </c:pt>
                <c:pt idx="1208">
                  <c:v>5.0618930815023475</c:v>
                </c:pt>
                <c:pt idx="1209">
                  <c:v>5.1983433745209418</c:v>
                </c:pt>
                <c:pt idx="1210">
                  <c:v>5.3851452449128745</c:v>
                </c:pt>
                <c:pt idx="1211">
                  <c:v>5.5909364714880923</c:v>
                </c:pt>
                <c:pt idx="1212">
                  <c:v>5.8481608731929651</c:v>
                </c:pt>
                <c:pt idx="1213">
                  <c:v>6.0817135202295969</c:v>
                </c:pt>
                <c:pt idx="1214">
                  <c:v>6.2020785272383367</c:v>
                </c:pt>
                <c:pt idx="1215">
                  <c:v>6.3360872320706791</c:v>
                </c:pt>
                <c:pt idx="1216">
                  <c:v>6.4867165351740166</c:v>
                </c:pt>
                <c:pt idx="1217">
                  <c:v>6.5209608584441554</c:v>
                </c:pt>
                <c:pt idx="1218">
                  <c:v>6.4524945733620358</c:v>
                </c:pt>
                <c:pt idx="1219">
                  <c:v>6.3438638800475902</c:v>
                </c:pt>
                <c:pt idx="1220">
                  <c:v>6.1745153506459074</c:v>
                </c:pt>
                <c:pt idx="1221">
                  <c:v>5.8955928704563076</c:v>
                </c:pt>
                <c:pt idx="1222">
                  <c:v>5.5098152781004233</c:v>
                </c:pt>
                <c:pt idx="1223">
                  <c:v>5.1888035385885507</c:v>
                </c:pt>
                <c:pt idx="1224">
                  <c:v>4.9547467861895429</c:v>
                </c:pt>
                <c:pt idx="1225">
                  <c:v>4.7694384767887463</c:v>
                </c:pt>
                <c:pt idx="1226">
                  <c:v>4.6006135080926569</c:v>
                </c:pt>
                <c:pt idx="1227">
                  <c:v>4.4530219139622362</c:v>
                </c:pt>
                <c:pt idx="1228">
                  <c:v>4.4387008575183611</c:v>
                </c:pt>
                <c:pt idx="1229">
                  <c:v>4.4510939077294145</c:v>
                </c:pt>
                <c:pt idx="1230">
                  <c:v>4.5179445438026464</c:v>
                </c:pt>
                <c:pt idx="1231">
                  <c:v>4.6133445080613109</c:v>
                </c:pt>
                <c:pt idx="1232">
                  <c:v>4.6183212583408375</c:v>
                </c:pt>
                <c:pt idx="1233">
                  <c:v>4.7686903151195699</c:v>
                </c:pt>
                <c:pt idx="1234">
                  <c:v>4.8634472762709908</c:v>
                </c:pt>
                <c:pt idx="1235">
                  <c:v>4.9740191186535476</c:v>
                </c:pt>
                <c:pt idx="1236">
                  <c:v>5.0774616190530297</c:v>
                </c:pt>
                <c:pt idx="1237">
                  <c:v>5.0578819875898819</c:v>
                </c:pt>
                <c:pt idx="1238">
                  <c:v>5.0774226548518593</c:v>
                </c:pt>
                <c:pt idx="1239">
                  <c:v>5.0247479571574303</c:v>
                </c:pt>
                <c:pt idx="1240">
                  <c:v>4.9985499225410974</c:v>
                </c:pt>
                <c:pt idx="1241">
                  <c:v>5.0042569181365542</c:v>
                </c:pt>
                <c:pt idx="1242">
                  <c:v>5.0926347236821021</c:v>
                </c:pt>
                <c:pt idx="1243">
                  <c:v>5.1631386071650267</c:v>
                </c:pt>
                <c:pt idx="1244">
                  <c:v>5.1876624411645773</c:v>
                </c:pt>
                <c:pt idx="1245">
                  <c:v>5.2333975047739738</c:v>
                </c:pt>
                <c:pt idx="1246">
                  <c:v>5.2700159374170177</c:v>
                </c:pt>
                <c:pt idx="1247">
                  <c:v>5.2835099295070869</c:v>
                </c:pt>
                <c:pt idx="1248">
                  <c:v>5.269229219402936</c:v>
                </c:pt>
                <c:pt idx="1249">
                  <c:v>5.2607832855655694</c:v>
                </c:pt>
                <c:pt idx="1250">
                  <c:v>5.1545495948809421</c:v>
                </c:pt>
                <c:pt idx="1251">
                  <c:v>5.1116807105278559</c:v>
                </c:pt>
                <c:pt idx="1252">
                  <c:v>5.1055863633082916</c:v>
                </c:pt>
                <c:pt idx="1253">
                  <c:v>5.1360099486183195</c:v>
                </c:pt>
                <c:pt idx="1254">
                  <c:v>5.1523822354658995</c:v>
                </c:pt>
                <c:pt idx="1255">
                  <c:v>5.1390761983861237</c:v>
                </c:pt>
                <c:pt idx="1256">
                  <c:v>5.1100293508419226</c:v>
                </c:pt>
                <c:pt idx="1257">
                  <c:v>5.1539928546329001</c:v>
                </c:pt>
                <c:pt idx="1258">
                  <c:v>5.2188192283824808</c:v>
                </c:pt>
                <c:pt idx="1259">
                  <c:v>5.3092375545220349</c:v>
                </c:pt>
                <c:pt idx="1260">
                  <c:v>5.3252846775049525</c:v>
                </c:pt>
                <c:pt idx="1261">
                  <c:v>5.3645290267097012</c:v>
                </c:pt>
                <c:pt idx="1262">
                  <c:v>5.3588197625907243</c:v>
                </c:pt>
                <c:pt idx="1263">
                  <c:v>5.3914929340603841</c:v>
                </c:pt>
                <c:pt idx="1264">
                  <c:v>5.4042897364403286</c:v>
                </c:pt>
                <c:pt idx="1265">
                  <c:v>5.3526478334464942</c:v>
                </c:pt>
                <c:pt idx="1266">
                  <c:v>5.2661657805456521</c:v>
                </c:pt>
                <c:pt idx="1267">
                  <c:v>5.1281687305892003</c:v>
                </c:pt>
                <c:pt idx="1268">
                  <c:v>5.0125858796997775</c:v>
                </c:pt>
                <c:pt idx="1269">
                  <c:v>4.9266921470456371</c:v>
                </c:pt>
                <c:pt idx="1270">
                  <c:v>4.8920137730580366</c:v>
                </c:pt>
                <c:pt idx="1271">
                  <c:v>4.8518441920316953</c:v>
                </c:pt>
                <c:pt idx="1272">
                  <c:v>4.764606762085541</c:v>
                </c:pt>
                <c:pt idx="1273">
                  <c:v>4.668065167494059</c:v>
                </c:pt>
                <c:pt idx="1274">
                  <c:v>4.5393367355782512</c:v>
                </c:pt>
                <c:pt idx="1275">
                  <c:v>4.4168776949661064</c:v>
                </c:pt>
                <c:pt idx="1276">
                  <c:v>4.3071181535655718</c:v>
                </c:pt>
                <c:pt idx="1277">
                  <c:v>4.257992316718374</c:v>
                </c:pt>
                <c:pt idx="1278">
                  <c:v>4.2091381526225051</c:v>
                </c:pt>
                <c:pt idx="1279">
                  <c:v>4.1649528200492991</c:v>
                </c:pt>
                <c:pt idx="1280">
                  <c:v>4.1142458311931627</c:v>
                </c:pt>
                <c:pt idx="1281">
                  <c:v>4.00476335446674</c:v>
                </c:pt>
                <c:pt idx="1282">
                  <c:v>3.9170314067042327</c:v>
                </c:pt>
                <c:pt idx="1283">
                  <c:v>3.868500911624547</c:v>
                </c:pt>
                <c:pt idx="1284">
                  <c:v>3.9050552604388589</c:v>
                </c:pt>
                <c:pt idx="1285">
                  <c:v>3.9940143966625632</c:v>
                </c:pt>
                <c:pt idx="1286">
                  <c:v>4.0772917876833947</c:v>
                </c:pt>
                <c:pt idx="1287">
                  <c:v>4.2092774518011931</c:v>
                </c:pt>
                <c:pt idx="1288">
                  <c:v>4.3582857488870124</c:v>
                </c:pt>
                <c:pt idx="1289">
                  <c:v>4.5228522351904967</c:v>
                </c:pt>
                <c:pt idx="1290">
                  <c:v>4.7773434957024437</c:v>
                </c:pt>
                <c:pt idx="1291">
                  <c:v>5.015712058847166</c:v>
                </c:pt>
                <c:pt idx="1292">
                  <c:v>5.200138052174073</c:v>
                </c:pt>
                <c:pt idx="1293">
                  <c:v>5.3197847385471686</c:v>
                </c:pt>
                <c:pt idx="1294">
                  <c:v>5.3860352936654632</c:v>
                </c:pt>
                <c:pt idx="1295">
                  <c:v>5.4381998280117898</c:v>
                </c:pt>
                <c:pt idx="1296">
                  <c:v>5.453734549218332</c:v>
                </c:pt>
                <c:pt idx="1297">
                  <c:v>5.4554553265553061</c:v>
                </c:pt>
                <c:pt idx="1298">
                  <c:v>5.4393113746640545</c:v>
                </c:pt>
                <c:pt idx="1299">
                  <c:v>5.4335143857082144</c:v>
                </c:pt>
                <c:pt idx="1300">
                  <c:v>5.358228313016129</c:v>
                </c:pt>
                <c:pt idx="1301">
                  <c:v>5.1994680711026149</c:v>
                </c:pt>
                <c:pt idx="1302">
                  <c:v>5.0459436144571397</c:v>
                </c:pt>
                <c:pt idx="1303">
                  <c:v>4.9953207151923067</c:v>
                </c:pt>
                <c:pt idx="1304">
                  <c:v>5.06354327791008</c:v>
                </c:pt>
                <c:pt idx="1305">
                  <c:v>4.9951666302075184</c:v>
                </c:pt>
                <c:pt idx="1306">
                  <c:v>4.9812626976747616</c:v>
                </c:pt>
                <c:pt idx="1307">
                  <c:v>4.9975292638378193</c:v>
                </c:pt>
                <c:pt idx="1308">
                  <c:v>5.0174505861628118</c:v>
                </c:pt>
                <c:pt idx="1309">
                  <c:v>5.0288949145512323</c:v>
                </c:pt>
                <c:pt idx="1310">
                  <c:v>5.0704397505979264</c:v>
                </c:pt>
                <c:pt idx="1311">
                  <c:v>4.9643410145448392</c:v>
                </c:pt>
                <c:pt idx="1312">
                  <c:v>4.8396926570372232</c:v>
                </c:pt>
                <c:pt idx="1313">
                  <c:v>4.7916939798830409</c:v>
                </c:pt>
                <c:pt idx="1314">
                  <c:v>4.7157303088087037</c:v>
                </c:pt>
                <c:pt idx="1315">
                  <c:v>4.7153586069695184</c:v>
                </c:pt>
                <c:pt idx="1316">
                  <c:v>4.7201171898662126</c:v>
                </c:pt>
                <c:pt idx="1317">
                  <c:v>4.7671540212317565</c:v>
                </c:pt>
                <c:pt idx="1318">
                  <c:v>4.7298742400939879</c:v>
                </c:pt>
                <c:pt idx="1319">
                  <c:v>4.7643687763716551</c:v>
                </c:pt>
                <c:pt idx="1320">
                  <c:v>4.8448937094918083</c:v>
                </c:pt>
                <c:pt idx="1321">
                  <c:v>4.9844884894296184</c:v>
                </c:pt>
                <c:pt idx="1322">
                  <c:v>5.1861022054146151</c:v>
                </c:pt>
                <c:pt idx="1323">
                  <c:v>5.3186149204802149</c:v>
                </c:pt>
                <c:pt idx="1324">
                  <c:v>5.4257009146535191</c:v>
                </c:pt>
                <c:pt idx="1325">
                  <c:v>5.4793121123813204</c:v>
                </c:pt>
                <c:pt idx="1326">
                  <c:v>5.5257498621111285</c:v>
                </c:pt>
                <c:pt idx="1327">
                  <c:v>5.5922255512577772</c:v>
                </c:pt>
                <c:pt idx="1328">
                  <c:v>5.6363708977158984</c:v>
                </c:pt>
                <c:pt idx="1329">
                  <c:v>5.6724971893513674</c:v>
                </c:pt>
                <c:pt idx="1330">
                  <c:v>5.746782511101677</c:v>
                </c:pt>
                <c:pt idx="1331">
                  <c:v>5.8001811331802351</c:v>
                </c:pt>
                <c:pt idx="1332">
                  <c:v>5.9383639578651346</c:v>
                </c:pt>
                <c:pt idx="1333">
                  <c:v>6.041401289452125</c:v>
                </c:pt>
                <c:pt idx="1334">
                  <c:v>6.0652962298126587</c:v>
                </c:pt>
                <c:pt idx="1335">
                  <c:v>6.1234580084777166</c:v>
                </c:pt>
                <c:pt idx="1336">
                  <c:v>6.224832700162457</c:v>
                </c:pt>
                <c:pt idx="1337">
                  <c:v>6.2495905837723837</c:v>
                </c:pt>
                <c:pt idx="1338">
                  <c:v>6.2536311583638273</c:v>
                </c:pt>
                <c:pt idx="1339">
                  <c:v>6.1607295325834821</c:v>
                </c:pt>
                <c:pt idx="1340">
                  <c:v>6.1192981448614976</c:v>
                </c:pt>
                <c:pt idx="1341">
                  <c:v>6.1954677290482572</c:v>
                </c:pt>
                <c:pt idx="1342">
                  <c:v>6.3753774097940124</c:v>
                </c:pt>
                <c:pt idx="1343">
                  <c:v>6.5043585455822743</c:v>
                </c:pt>
                <c:pt idx="1344">
                  <c:v>6.6165083140491188</c:v>
                </c:pt>
                <c:pt idx="1345">
                  <c:v>6.7367558618152037</c:v>
                </c:pt>
                <c:pt idx="1346">
                  <c:v>6.9498161076194469</c:v>
                </c:pt>
                <c:pt idx="1347">
                  <c:v>7.1397335052906543</c:v>
                </c:pt>
                <c:pt idx="1348">
                  <c:v>7.2259860911968676</c:v>
                </c:pt>
                <c:pt idx="1349">
                  <c:v>7.2762571790020356</c:v>
                </c:pt>
                <c:pt idx="1350">
                  <c:v>7.1935851611267383</c:v>
                </c:pt>
                <c:pt idx="1351">
                  <c:v>7.0818703078876082</c:v>
                </c:pt>
                <c:pt idx="1352">
                  <c:v>7.0277013660229839</c:v>
                </c:pt>
                <c:pt idx="1353">
                  <c:v>7.0386034390986767</c:v>
                </c:pt>
                <c:pt idx="1354">
                  <c:v>7.0351446425442958</c:v>
                </c:pt>
                <c:pt idx="1355">
                  <c:v>7.0476781631201444</c:v>
                </c:pt>
                <c:pt idx="1356">
                  <c:v>7.0690034847494365</c:v>
                </c:pt>
                <c:pt idx="1357">
                  <c:v>7.0564591826854954</c:v>
                </c:pt>
                <c:pt idx="1358">
                  <c:v>7.0886999667851187</c:v>
                </c:pt>
                <c:pt idx="1359">
                  <c:v>7.1611061949461874</c:v>
                </c:pt>
                <c:pt idx="1360">
                  <c:v>7.3402371517488501</c:v>
                </c:pt>
                <c:pt idx="1361">
                  <c:v>7.518956161142329</c:v>
                </c:pt>
                <c:pt idx="1362">
                  <c:v>7.6358996334193892</c:v>
                </c:pt>
                <c:pt idx="1363">
                  <c:v>7.7482014512477795</c:v>
                </c:pt>
                <c:pt idx="1364">
                  <c:v>7.8254185024419138</c:v>
                </c:pt>
                <c:pt idx="1365">
                  <c:v>7.8459289495799087</c:v>
                </c:pt>
                <c:pt idx="1366">
                  <c:v>7.7731132491393726</c:v>
                </c:pt>
                <c:pt idx="1367">
                  <c:v>7.6538738432689355</c:v>
                </c:pt>
                <c:pt idx="1368">
                  <c:v>7.4938883334558737</c:v>
                </c:pt>
                <c:pt idx="1369">
                  <c:v>7.3664968473962853</c:v>
                </c:pt>
                <c:pt idx="1370">
                  <c:v>7.2356892505449188</c:v>
                </c:pt>
                <c:pt idx="1371">
                  <c:v>7.1940065611817055</c:v>
                </c:pt>
                <c:pt idx="1372">
                  <c:v>7.2153243827516755</c:v>
                </c:pt>
                <c:pt idx="1373">
                  <c:v>7.3021789214613886</c:v>
                </c:pt>
                <c:pt idx="1374">
                  <c:v>7.3844331721856653</c:v>
                </c:pt>
                <c:pt idx="1375">
                  <c:v>7.3679449709932783</c:v>
                </c:pt>
                <c:pt idx="1376">
                  <c:v>7.3250853090422989</c:v>
                </c:pt>
                <c:pt idx="1377">
                  <c:v>7.3054530241410109</c:v>
                </c:pt>
                <c:pt idx="1378">
                  <c:v>7.3775127513755212</c:v>
                </c:pt>
                <c:pt idx="1379">
                  <c:v>7.4046199817099607</c:v>
                </c:pt>
                <c:pt idx="1380">
                  <c:v>7.3406438539705841</c:v>
                </c:pt>
                <c:pt idx="1381">
                  <c:v>7.2520482788224401</c:v>
                </c:pt>
                <c:pt idx="1382">
                  <c:v>7.1177903177962341</c:v>
                </c:pt>
                <c:pt idx="1383">
                  <c:v>7.0380372064531</c:v>
                </c:pt>
                <c:pt idx="1384">
                  <c:v>6.9431441386491555</c:v>
                </c:pt>
                <c:pt idx="1385">
                  <c:v>6.8643301371950365</c:v>
                </c:pt>
                <c:pt idx="1386">
                  <c:v>6.7772308008156257</c:v>
                </c:pt>
                <c:pt idx="1387">
                  <c:v>6.7731782233417581</c:v>
                </c:pt>
                <c:pt idx="1388">
                  <c:v>6.8934349157626889</c:v>
                </c:pt>
                <c:pt idx="1389">
                  <c:v>7.0078004365889148</c:v>
                </c:pt>
                <c:pt idx="1390">
                  <c:v>7.0942374503960988</c:v>
                </c:pt>
                <c:pt idx="1391">
                  <c:v>7.0733170876476166</c:v>
                </c:pt>
                <c:pt idx="1392">
                  <c:v>7.0368448046989274</c:v>
                </c:pt>
                <c:pt idx="1393">
                  <c:v>7.0273129587945835</c:v>
                </c:pt>
                <c:pt idx="1394">
                  <c:v>7.1171149164853178</c:v>
                </c:pt>
                <c:pt idx="1395">
                  <c:v>7.144106338037143</c:v>
                </c:pt>
                <c:pt idx="1396">
                  <c:v>7.0840222639712707</c:v>
                </c:pt>
                <c:pt idx="1397">
                  <c:v>6.9860295608322058</c:v>
                </c:pt>
                <c:pt idx="1398">
                  <c:v>6.7767757544590594</c:v>
                </c:pt>
                <c:pt idx="1399">
                  <c:v>6.5597189932049247</c:v>
                </c:pt>
                <c:pt idx="1400">
                  <c:v>6.3270368505683159</c:v>
                </c:pt>
                <c:pt idx="1401">
                  <c:v>6.2078367061004505</c:v>
                </c:pt>
                <c:pt idx="1402">
                  <c:v>6.0544410156032642</c:v>
                </c:pt>
                <c:pt idx="1403">
                  <c:v>5.8309394944683719</c:v>
                </c:pt>
                <c:pt idx="1404">
                  <c:v>5.6147231139792444</c:v>
                </c:pt>
                <c:pt idx="1405">
                  <c:v>5.4192469589005015</c:v>
                </c:pt>
                <c:pt idx="1406">
                  <c:v>5.2731807413222</c:v>
                </c:pt>
                <c:pt idx="1407">
                  <c:v>5.1879194291791899</c:v>
                </c:pt>
                <c:pt idx="1408">
                  <c:v>5.0879135755626077</c:v>
                </c:pt>
                <c:pt idx="1409">
                  <c:v>4.978018541607276</c:v>
                </c:pt>
                <c:pt idx="1410">
                  <c:v>4.9222182851344813</c:v>
                </c:pt>
                <c:pt idx="1411">
                  <c:v>4.831890831658785</c:v>
                </c:pt>
                <c:pt idx="1412">
                  <c:v>4.8468476374674738</c:v>
                </c:pt>
                <c:pt idx="1413">
                  <c:v>4.9228384305216704</c:v>
                </c:pt>
                <c:pt idx="1414">
                  <c:v>4.9566082500902073</c:v>
                </c:pt>
                <c:pt idx="1415">
                  <c:v>4.9175508701623718</c:v>
                </c:pt>
                <c:pt idx="1416">
                  <c:v>4.8536232018312182</c:v>
                </c:pt>
                <c:pt idx="1417">
                  <c:v>4.8091636985139363</c:v>
                </c:pt>
                <c:pt idx="1418">
                  <c:v>4.8226416624195139</c:v>
                </c:pt>
                <c:pt idx="1419">
                  <c:v>4.8656437286211363</c:v>
                </c:pt>
                <c:pt idx="1420">
                  <c:v>4.9762034459470046</c:v>
                </c:pt>
                <c:pt idx="1421">
                  <c:v>5.0035909735031847</c:v>
                </c:pt>
                <c:pt idx="1422">
                  <c:v>5.0027220627476012</c:v>
                </c:pt>
                <c:pt idx="1423">
                  <c:v>4.9764313322083664</c:v>
                </c:pt>
                <c:pt idx="1424">
                  <c:v>4.993211655042181</c:v>
                </c:pt>
                <c:pt idx="1425">
                  <c:v>4.9223809957824001</c:v>
                </c:pt>
                <c:pt idx="1426">
                  <c:v>4.8913069218824861</c:v>
                </c:pt>
                <c:pt idx="1427">
                  <c:v>4.8886375761530054</c:v>
                </c:pt>
                <c:pt idx="1428">
                  <c:v>4.9618979083966428</c:v>
                </c:pt>
                <c:pt idx="1429">
                  <c:v>5.0250650920522766</c:v>
                </c:pt>
                <c:pt idx="1430">
                  <c:v>5.0297998519282165</c:v>
                </c:pt>
                <c:pt idx="1431">
                  <c:v>5.0327979227814525</c:v>
                </c:pt>
                <c:pt idx="1432">
                  <c:v>5.0632422533263686</c:v>
                </c:pt>
                <c:pt idx="1433">
                  <c:v>5.1407172820484854</c:v>
                </c:pt>
                <c:pt idx="1434">
                  <c:v>5.2659385529051663</c:v>
                </c:pt>
                <c:pt idx="1435">
                  <c:v>5.2573480840853222</c:v>
                </c:pt>
                <c:pt idx="1436">
                  <c:v>5.1734629605490685</c:v>
                </c:pt>
                <c:pt idx="1437">
                  <c:v>5.0616804135709179</c:v>
                </c:pt>
                <c:pt idx="1438">
                  <c:v>5.0543131488378235</c:v>
                </c:pt>
                <c:pt idx="1439">
                  <c:v>5.0724847711419416</c:v>
                </c:pt>
                <c:pt idx="1440">
                  <c:v>5.0798542628843544</c:v>
                </c:pt>
                <c:pt idx="1441">
                  <c:v>5.0905966242332052</c:v>
                </c:pt>
                <c:pt idx="1442">
                  <c:v>5.1223946319190867</c:v>
                </c:pt>
                <c:pt idx="1443">
                  <c:v>5.1830275948651181</c:v>
                </c:pt>
                <c:pt idx="1444">
                  <c:v>5.2485698775918905</c:v>
                </c:pt>
                <c:pt idx="1445">
                  <c:v>5.3812280239543373</c:v>
                </c:pt>
                <c:pt idx="1446">
                  <c:v>5.4725869500970807</c:v>
                </c:pt>
                <c:pt idx="1447">
                  <c:v>5.6193759125785681</c:v>
                </c:pt>
                <c:pt idx="1448">
                  <c:v>5.8747127056836401</c:v>
                </c:pt>
                <c:pt idx="1449">
                  <c:v>6.13830962112519</c:v>
                </c:pt>
                <c:pt idx="1450">
                  <c:v>6.3980915843931685</c:v>
                </c:pt>
                <c:pt idx="1451">
                  <c:v>6.5479112410331872</c:v>
                </c:pt>
                <c:pt idx="1452">
                  <c:v>6.6198662471400382</c:v>
                </c:pt>
                <c:pt idx="1453">
                  <c:v>6.6642385333022638</c:v>
                </c:pt>
                <c:pt idx="1454">
                  <c:v>6.7377961608693306</c:v>
                </c:pt>
                <c:pt idx="1455">
                  <c:v>6.8419676152585902</c:v>
                </c:pt>
                <c:pt idx="1456">
                  <c:v>6.9284438401283106</c:v>
                </c:pt>
                <c:pt idx="1457">
                  <c:v>7.0594371995429155</c:v>
                </c:pt>
                <c:pt idx="1458">
                  <c:v>7.136191121423666</c:v>
                </c:pt>
                <c:pt idx="1459">
                  <c:v>7.1915046314644515</c:v>
                </c:pt>
                <c:pt idx="1460">
                  <c:v>7.1570773642091288</c:v>
                </c:pt>
                <c:pt idx="1461">
                  <c:v>7.0175531319375501</c:v>
                </c:pt>
                <c:pt idx="1462">
                  <c:v>6.8187900600538933</c:v>
                </c:pt>
                <c:pt idx="1463">
                  <c:v>6.6641548611278285</c:v>
                </c:pt>
                <c:pt idx="1464">
                  <c:v>6.5976438339510644</c:v>
                </c:pt>
                <c:pt idx="1465">
                  <c:v>6.5253711262249627</c:v>
                </c:pt>
                <c:pt idx="1466">
                  <c:v>6.3474181153224603</c:v>
                </c:pt>
                <c:pt idx="1467">
                  <c:v>6.1808350126816025</c:v>
                </c:pt>
                <c:pt idx="1468">
                  <c:v>6.0594582328589004</c:v>
                </c:pt>
                <c:pt idx="1469">
                  <c:v>5.8980277316599166</c:v>
                </c:pt>
                <c:pt idx="1470">
                  <c:v>5.7110174335965143</c:v>
                </c:pt>
                <c:pt idx="1471">
                  <c:v>5.5768171936405535</c:v>
                </c:pt>
                <c:pt idx="1472">
                  <c:v>5.4770545535797206</c:v>
                </c:pt>
                <c:pt idx="1473">
                  <c:v>5.4221553703427476</c:v>
                </c:pt>
                <c:pt idx="1474">
                  <c:v>5.349542920209962</c:v>
                </c:pt>
                <c:pt idx="1475">
                  <c:v>5.2976433286934164</c:v>
                </c:pt>
                <c:pt idx="1476">
                  <c:v>5.3076419420840502</c:v>
                </c:pt>
                <c:pt idx="1477">
                  <c:v>5.2824393670255665</c:v>
                </c:pt>
                <c:pt idx="1478">
                  <c:v>5.3203633711626397</c:v>
                </c:pt>
                <c:pt idx="1479">
                  <c:v>5.4448708228397269</c:v>
                </c:pt>
                <c:pt idx="1480">
                  <c:v>5.614055757418746</c:v>
                </c:pt>
                <c:pt idx="1481">
                  <c:v>5.8393565610035241</c:v>
                </c:pt>
                <c:pt idx="1482">
                  <c:v>6.0224882868516021</c:v>
                </c:pt>
                <c:pt idx="1483">
                  <c:v>6.0376925392245271</c:v>
                </c:pt>
                <c:pt idx="1484">
                  <c:v>6.0440550158878628</c:v>
                </c:pt>
                <c:pt idx="1485">
                  <c:v>6.0262635243598517</c:v>
                </c:pt>
                <c:pt idx="1486">
                  <c:v>6.0339889364266623</c:v>
                </c:pt>
                <c:pt idx="1487">
                  <c:v>5.9658526797514266</c:v>
                </c:pt>
                <c:pt idx="1488">
                  <c:v>5.9296698847841354</c:v>
                </c:pt>
                <c:pt idx="1489">
                  <c:v>5.8966987825064496</c:v>
                </c:pt>
                <c:pt idx="1490">
                  <c:v>5.9045249383752481</c:v>
                </c:pt>
                <c:pt idx="1491">
                  <c:v>5.9017285152251198</c:v>
                </c:pt>
                <c:pt idx="1492">
                  <c:v>5.8476658744368093</c:v>
                </c:pt>
                <c:pt idx="1493">
                  <c:v>5.763750987599142</c:v>
                </c:pt>
                <c:pt idx="1494">
                  <c:v>5.8161647016960378</c:v>
                </c:pt>
                <c:pt idx="1495">
                  <c:v>5.837378525992535</c:v>
                </c:pt>
                <c:pt idx="1496">
                  <c:v>5.7884957156208383</c:v>
                </c:pt>
                <c:pt idx="1497">
                  <c:v>5.7955427757767524</c:v>
                </c:pt>
                <c:pt idx="1498">
                  <c:v>5.860808736127832</c:v>
                </c:pt>
                <c:pt idx="1499">
                  <c:v>5.9455618877480356</c:v>
                </c:pt>
                <c:pt idx="1500">
                  <c:v>6.00478906877981</c:v>
                </c:pt>
                <c:pt idx="1501">
                  <c:v>6.1079283890425513</c:v>
                </c:pt>
                <c:pt idx="1502">
                  <c:v>6.1123412575025498</c:v>
                </c:pt>
                <c:pt idx="1503">
                  <c:v>6.0436063866682836</c:v>
                </c:pt>
                <c:pt idx="1504">
                  <c:v>5.8740145617351791</c:v>
                </c:pt>
                <c:pt idx="1505">
                  <c:v>5.7626395529352381</c:v>
                </c:pt>
                <c:pt idx="1506">
                  <c:v>5.7070152966260705</c:v>
                </c:pt>
                <c:pt idx="1507">
                  <c:v>5.5586501750306887</c:v>
                </c:pt>
                <c:pt idx="1508">
                  <c:v>5.3463522627457163</c:v>
                </c:pt>
                <c:pt idx="1509">
                  <c:v>5.1304184460099114</c:v>
                </c:pt>
                <c:pt idx="1510">
                  <c:v>5.0301257527272023</c:v>
                </c:pt>
                <c:pt idx="1511">
                  <c:v>5.0537434168358173</c:v>
                </c:pt>
                <c:pt idx="1512">
                  <c:v>5.103937341696529</c:v>
                </c:pt>
                <c:pt idx="1513">
                  <c:v>5.1784657062503578</c:v>
                </c:pt>
                <c:pt idx="1514">
                  <c:v>5.2430262303852757</c:v>
                </c:pt>
                <c:pt idx="1515">
                  <c:v>5.3226341847601741</c:v>
                </c:pt>
                <c:pt idx="1516">
                  <c:v>5.4187931049188958</c:v>
                </c:pt>
                <c:pt idx="1517">
                  <c:v>5.5530904045039424</c:v>
                </c:pt>
                <c:pt idx="1518">
                  <c:v>5.7287683652309997</c:v>
                </c:pt>
                <c:pt idx="1519">
                  <c:v>5.9110162310137371</c:v>
                </c:pt>
                <c:pt idx="1520">
                  <c:v>6.0703849802689476</c:v>
                </c:pt>
                <c:pt idx="1521">
                  <c:v>6.2297603340877847</c:v>
                </c:pt>
                <c:pt idx="1522">
                  <c:v>6.3466586375346052</c:v>
                </c:pt>
                <c:pt idx="1523">
                  <c:v>6.4217686910539706</c:v>
                </c:pt>
                <c:pt idx="1524">
                  <c:v>6.5243657652424902</c:v>
                </c:pt>
                <c:pt idx="1525">
                  <c:v>6.5996197792504594</c:v>
                </c:pt>
                <c:pt idx="1526">
                  <c:v>6.8070343214832256</c:v>
                </c:pt>
                <c:pt idx="1527">
                  <c:v>6.9970801939071086</c:v>
                </c:pt>
                <c:pt idx="1528">
                  <c:v>7.0138606440941178</c:v>
                </c:pt>
                <c:pt idx="1529">
                  <c:v>6.9632120145994429</c:v>
                </c:pt>
                <c:pt idx="1530">
                  <c:v>6.9237556529007733</c:v>
                </c:pt>
                <c:pt idx="1531">
                  <c:v>6.8845539796346884</c:v>
                </c:pt>
                <c:pt idx="1532">
                  <c:v>6.8328745221537135</c:v>
                </c:pt>
                <c:pt idx="1533">
                  <c:v>6.8066246802935142</c:v>
                </c:pt>
                <c:pt idx="1534">
                  <c:v>6.8026134679889463</c:v>
                </c:pt>
                <c:pt idx="1535">
                  <c:v>6.8704264149931857</c:v>
                </c:pt>
                <c:pt idx="1536">
                  <c:v>6.9516131178951417</c:v>
                </c:pt>
                <c:pt idx="1537">
                  <c:v>6.9849024415136896</c:v>
                </c:pt>
                <c:pt idx="1538">
                  <c:v>7.0353432785863621</c:v>
                </c:pt>
                <c:pt idx="1539">
                  <c:v>7.0947993438533254</c:v>
                </c:pt>
                <c:pt idx="1540">
                  <c:v>7.0258910428469905</c:v>
                </c:pt>
                <c:pt idx="1541">
                  <c:v>6.9308233758585427</c:v>
                </c:pt>
                <c:pt idx="1542">
                  <c:v>6.908321291107419</c:v>
                </c:pt>
                <c:pt idx="1543">
                  <c:v>7.0455274074842631</c:v>
                </c:pt>
                <c:pt idx="1544">
                  <c:v>7.1624813302968677</c:v>
                </c:pt>
                <c:pt idx="1545">
                  <c:v>7.271444053081126</c:v>
                </c:pt>
                <c:pt idx="1546">
                  <c:v>7.2907728206729567</c:v>
                </c:pt>
                <c:pt idx="1547">
                  <c:v>7.2866189907337588</c:v>
                </c:pt>
                <c:pt idx="1548">
                  <c:v>7.2743094191833029</c:v>
                </c:pt>
                <c:pt idx="1549">
                  <c:v>7.183178059918867</c:v>
                </c:pt>
                <c:pt idx="1550">
                  <c:v>7.0964290940446597</c:v>
                </c:pt>
                <c:pt idx="1551">
                  <c:v>7.0741303983068935</c:v>
                </c:pt>
                <c:pt idx="1552">
                  <c:v>7.0883903736737626</c:v>
                </c:pt>
                <c:pt idx="1553">
                  <c:v>7.1378515344902791</c:v>
                </c:pt>
                <c:pt idx="1554">
                  <c:v>7.2073444586560358</c:v>
                </c:pt>
                <c:pt idx="1555">
                  <c:v>7.332141534542103</c:v>
                </c:pt>
                <c:pt idx="1556">
                  <c:v>7.5407864334938219</c:v>
                </c:pt>
                <c:pt idx="1557">
                  <c:v>7.7805369532169335</c:v>
                </c:pt>
                <c:pt idx="1558">
                  <c:v>8.0865034201475492</c:v>
                </c:pt>
                <c:pt idx="1559">
                  <c:v>8.3680616189942469</c:v>
                </c:pt>
                <c:pt idx="1560">
                  <c:v>8.5493034478388346</c:v>
                </c:pt>
                <c:pt idx="1561">
                  <c:v>8.606109284909504</c:v>
                </c:pt>
                <c:pt idx="1562">
                  <c:v>8.6591676056940798</c:v>
                </c:pt>
                <c:pt idx="1563">
                  <c:v>8.6009441634418806</c:v>
                </c:pt>
                <c:pt idx="1564">
                  <c:v>8.5279922390713896</c:v>
                </c:pt>
                <c:pt idx="1565">
                  <c:v>8.5514395995898731</c:v>
                </c:pt>
                <c:pt idx="1566">
                  <c:v>8.5987303795056231</c:v>
                </c:pt>
                <c:pt idx="1567">
                  <c:v>8.7547374400879399</c:v>
                </c:pt>
                <c:pt idx="1568">
                  <c:v>8.8686208076058772</c:v>
                </c:pt>
                <c:pt idx="1569">
                  <c:v>8.902218107691608</c:v>
                </c:pt>
                <c:pt idx="1570">
                  <c:v>9.0443936094749979</c:v>
                </c:pt>
                <c:pt idx="1571">
                  <c:v>9.0878034007663242</c:v>
                </c:pt>
                <c:pt idx="1572">
                  <c:v>9.1274146634449647</c:v>
                </c:pt>
                <c:pt idx="1573">
                  <c:v>9.1557129484272135</c:v>
                </c:pt>
                <c:pt idx="1574">
                  <c:v>9.3593631018615309</c:v>
                </c:pt>
                <c:pt idx="1575">
                  <c:v>9.5817372421166027</c:v>
                </c:pt>
                <c:pt idx="1576">
                  <c:v>9.6470728353745354</c:v>
                </c:pt>
                <c:pt idx="1577">
                  <c:v>9.6876602897052404</c:v>
                </c:pt>
                <c:pt idx="1578">
                  <c:v>9.6562879817669458</c:v>
                </c:pt>
                <c:pt idx="1579">
                  <c:v>9.529532843651829</c:v>
                </c:pt>
                <c:pt idx="1580">
                  <c:v>9.2647007211572294</c:v>
                </c:pt>
                <c:pt idx="1581">
                  <c:v>9.0704439272616622</c:v>
                </c:pt>
                <c:pt idx="1582">
                  <c:v>8.9515351095715019</c:v>
                </c:pt>
                <c:pt idx="1583">
                  <c:v>9.0138621495549263</c:v>
                </c:pt>
                <c:pt idx="1584">
                  <c:v>9.0877836536260368</c:v>
                </c:pt>
                <c:pt idx="1585">
                  <c:v>9.0357928967122128</c:v>
                </c:pt>
                <c:pt idx="1586">
                  <c:v>8.8233236239163411</c:v>
                </c:pt>
                <c:pt idx="1587">
                  <c:v>8.6270714267776381</c:v>
                </c:pt>
                <c:pt idx="1588">
                  <c:v>8.5488587222443488</c:v>
                </c:pt>
                <c:pt idx="1589">
                  <c:v>8.4006664659745649</c:v>
                </c:pt>
                <c:pt idx="1590">
                  <c:v>8.2420684149166572</c:v>
                </c:pt>
                <c:pt idx="1591">
                  <c:v>8.0993443858508893</c:v>
                </c:pt>
                <c:pt idx="1592">
                  <c:v>8.0338055353396598</c:v>
                </c:pt>
                <c:pt idx="1593">
                  <c:v>7.9571871147731912</c:v>
                </c:pt>
                <c:pt idx="1594">
                  <c:v>7.9016133582214554</c:v>
                </c:pt>
                <c:pt idx="1595">
                  <c:v>7.8716290629845584</c:v>
                </c:pt>
                <c:pt idx="1596">
                  <c:v>7.7886325535628087</c:v>
                </c:pt>
                <c:pt idx="1597">
                  <c:v>7.8150520382945272</c:v>
                </c:pt>
                <c:pt idx="1598">
                  <c:v>7.9672733657225354</c:v>
                </c:pt>
                <c:pt idx="1599">
                  <c:v>8.0613612951782052</c:v>
                </c:pt>
                <c:pt idx="1600">
                  <c:v>8.0142865496012483</c:v>
                </c:pt>
                <c:pt idx="1601">
                  <c:v>7.8447087725075253</c:v>
                </c:pt>
                <c:pt idx="1602">
                  <c:v>7.6803172640850805</c:v>
                </c:pt>
                <c:pt idx="1603">
                  <c:v>7.541235600007087</c:v>
                </c:pt>
                <c:pt idx="1604">
                  <c:v>7.4021836572859749</c:v>
                </c:pt>
                <c:pt idx="1605">
                  <c:v>7.32434851533821</c:v>
                </c:pt>
                <c:pt idx="1606">
                  <c:v>7.3576893974301729</c:v>
                </c:pt>
                <c:pt idx="1607">
                  <c:v>7.513301960407941</c:v>
                </c:pt>
                <c:pt idx="1608">
                  <c:v>7.5580185180136041</c:v>
                </c:pt>
                <c:pt idx="1609">
                  <c:v>7.5775470596890662</c:v>
                </c:pt>
                <c:pt idx="1610">
                  <c:v>7.505662115414145</c:v>
                </c:pt>
                <c:pt idx="1611">
                  <c:v>7.4239164011555596</c:v>
                </c:pt>
                <c:pt idx="1612">
                  <c:v>7.3080431277296478</c:v>
                </c:pt>
                <c:pt idx="1613">
                  <c:v>7.2014896174413909</c:v>
                </c:pt>
                <c:pt idx="1614">
                  <c:v>7.1430205601661623</c:v>
                </c:pt>
                <c:pt idx="1615">
                  <c:v>7.0804990831990544</c:v>
                </c:pt>
                <c:pt idx="1616">
                  <c:v>7.0116849448423393</c:v>
                </c:pt>
                <c:pt idx="1617">
                  <c:v>6.9910801925198092</c:v>
                </c:pt>
                <c:pt idx="1618">
                  <c:v>6.968855542356482</c:v>
                </c:pt>
                <c:pt idx="1619">
                  <c:v>7.017922316294098</c:v>
                </c:pt>
                <c:pt idx="1620">
                  <c:v>7.1053582350143776</c:v>
                </c:pt>
                <c:pt idx="1621">
                  <c:v>7.1707918438897416</c:v>
                </c:pt>
                <c:pt idx="1622">
                  <c:v>7.1725066652340947</c:v>
                </c:pt>
                <c:pt idx="1623">
                  <c:v>7.0416695471139255</c:v>
                </c:pt>
                <c:pt idx="1624">
                  <c:v>6.9188044075625452</c:v>
                </c:pt>
                <c:pt idx="1625">
                  <c:v>6.8508991956201486</c:v>
                </c:pt>
                <c:pt idx="1626">
                  <c:v>6.7378785069798903</c:v>
                </c:pt>
                <c:pt idx="1627">
                  <c:v>6.5703708558064147</c:v>
                </c:pt>
                <c:pt idx="1628">
                  <c:v>6.4601931603577603</c:v>
                </c:pt>
                <c:pt idx="1629">
                  <c:v>6.373490102625369</c:v>
                </c:pt>
                <c:pt idx="1630">
                  <c:v>6.2897788252258779</c:v>
                </c:pt>
                <c:pt idx="1631">
                  <c:v>6.1992187693641254</c:v>
                </c:pt>
                <c:pt idx="1632">
                  <c:v>5.9958350546166397</c:v>
                </c:pt>
                <c:pt idx="1633">
                  <c:v>5.8690377907431612</c:v>
                </c:pt>
                <c:pt idx="1634">
                  <c:v>5.8058011781081529</c:v>
                </c:pt>
                <c:pt idx="1635">
                  <c:v>5.7178178301082747</c:v>
                </c:pt>
                <c:pt idx="1636">
                  <c:v>5.6502148788514592</c:v>
                </c:pt>
                <c:pt idx="1637">
                  <c:v>5.5862362409693969</c:v>
                </c:pt>
                <c:pt idx="1638">
                  <c:v>5.4586196678994208</c:v>
                </c:pt>
                <c:pt idx="1639">
                  <c:v>5.3659029801160933</c:v>
                </c:pt>
                <c:pt idx="1640">
                  <c:v>5.342848573871918</c:v>
                </c:pt>
                <c:pt idx="1641">
                  <c:v>5.2899573701069125</c:v>
                </c:pt>
                <c:pt idx="1642">
                  <c:v>5.2978154631100862</c:v>
                </c:pt>
                <c:pt idx="1643">
                  <c:v>5.3170059155170639</c:v>
                </c:pt>
                <c:pt idx="1644">
                  <c:v>5.3709161942681733</c:v>
                </c:pt>
                <c:pt idx="1645">
                  <c:v>5.4689092213571531</c:v>
                </c:pt>
                <c:pt idx="1646">
                  <c:v>5.5942982953726554</c:v>
                </c:pt>
                <c:pt idx="1647">
                  <c:v>5.7424897902958669</c:v>
                </c:pt>
                <c:pt idx="1648">
                  <c:v>5.845688098793465</c:v>
                </c:pt>
                <c:pt idx="1649">
                  <c:v>5.9513491070565152</c:v>
                </c:pt>
                <c:pt idx="1650">
                  <c:v>6.0215638323110445</c:v>
                </c:pt>
                <c:pt idx="1651">
                  <c:v>5.9682493646309709</c:v>
                </c:pt>
                <c:pt idx="1652">
                  <c:v>5.9300110246558688</c:v>
                </c:pt>
                <c:pt idx="1653">
                  <c:v>5.8362183462546113</c:v>
                </c:pt>
                <c:pt idx="1654">
                  <c:v>5.839868470890222</c:v>
                </c:pt>
                <c:pt idx="1655">
                  <c:v>5.85307158438036</c:v>
                </c:pt>
                <c:pt idx="1656">
                  <c:v>5.8642472312158143</c:v>
                </c:pt>
                <c:pt idx="1657">
                  <c:v>5.864635159473675</c:v>
                </c:pt>
                <c:pt idx="1658">
                  <c:v>5.8627052601968117</c:v>
                </c:pt>
                <c:pt idx="1659">
                  <c:v>5.8036836915509227</c:v>
                </c:pt>
                <c:pt idx="1660">
                  <c:v>5.8534588048579179</c:v>
                </c:pt>
                <c:pt idx="1661">
                  <c:v>5.896437679662367</c:v>
                </c:pt>
                <c:pt idx="1662">
                  <c:v>5.8439789360805072</c:v>
                </c:pt>
                <c:pt idx="1663">
                  <c:v>5.8064798893873721</c:v>
                </c:pt>
                <c:pt idx="1664">
                  <c:v>5.6634861868393482</c:v>
                </c:pt>
                <c:pt idx="1665">
                  <c:v>5.4705448616206036</c:v>
                </c:pt>
                <c:pt idx="1666">
                  <c:v>5.2954451173606287</c:v>
                </c:pt>
                <c:pt idx="1667">
                  <c:v>5.140469889713831</c:v>
                </c:pt>
                <c:pt idx="1668">
                  <c:v>4.9819084126483588</c:v>
                </c:pt>
                <c:pt idx="1669">
                  <c:v>4.9444360195738133</c:v>
                </c:pt>
                <c:pt idx="1670">
                  <c:v>4.934718250390695</c:v>
                </c:pt>
                <c:pt idx="1671">
                  <c:v>4.9035491689446822</c:v>
                </c:pt>
                <c:pt idx="1672">
                  <c:v>4.8752571664060103</c:v>
                </c:pt>
                <c:pt idx="1673">
                  <c:v>4.8636720557652753</c:v>
                </c:pt>
                <c:pt idx="1674">
                  <c:v>4.8412311745476817</c:v>
                </c:pt>
                <c:pt idx="1675">
                  <c:v>4.8882791516600426</c:v>
                </c:pt>
                <c:pt idx="1676">
                  <c:v>4.9001501214218735</c:v>
                </c:pt>
                <c:pt idx="1677">
                  <c:v>4.8501675820197301</c:v>
                </c:pt>
                <c:pt idx="1678">
                  <c:v>4.7861662766328825</c:v>
                </c:pt>
                <c:pt idx="1679">
                  <c:v>4.8147747682057727</c:v>
                </c:pt>
                <c:pt idx="1680">
                  <c:v>4.8117031160217119</c:v>
                </c:pt>
                <c:pt idx="1681">
                  <c:v>4.826419372428516</c:v>
                </c:pt>
                <c:pt idx="1682">
                  <c:v>4.8002122748816412</c:v>
                </c:pt>
                <c:pt idx="1683">
                  <c:v>4.841798558181738</c:v>
                </c:pt>
                <c:pt idx="1684">
                  <c:v>4.9126194375888508</c:v>
                </c:pt>
                <c:pt idx="1685">
                  <c:v>5.0554234658043731</c:v>
                </c:pt>
                <c:pt idx="1686">
                  <c:v>5.1390380666532902</c:v>
                </c:pt>
                <c:pt idx="1687">
                  <c:v>5.2181768126581183</c:v>
                </c:pt>
                <c:pt idx="1688">
                  <c:v>5.2996669683601283</c:v>
                </c:pt>
                <c:pt idx="1689">
                  <c:v>5.3006733311284977</c:v>
                </c:pt>
                <c:pt idx="1690">
                  <c:v>5.2687887996485925</c:v>
                </c:pt>
                <c:pt idx="1691">
                  <c:v>5.2628795730136648</c:v>
                </c:pt>
                <c:pt idx="1692">
                  <c:v>5.2762242597184095</c:v>
                </c:pt>
                <c:pt idx="1693">
                  <c:v>5.2983473852631064</c:v>
                </c:pt>
                <c:pt idx="1694">
                  <c:v>5.3594276172296986</c:v>
                </c:pt>
                <c:pt idx="1695">
                  <c:v>5.4780368741030605</c:v>
                </c:pt>
                <c:pt idx="1696">
                  <c:v>5.5903460524724187</c:v>
                </c:pt>
                <c:pt idx="1697">
                  <c:v>5.6874570917612211</c:v>
                </c:pt>
                <c:pt idx="1698">
                  <c:v>5.824834215954489</c:v>
                </c:pt>
                <c:pt idx="1699">
                  <c:v>5.9458272063742079</c:v>
                </c:pt>
                <c:pt idx="1700">
                  <c:v>6.0364854089823945</c:v>
                </c:pt>
                <c:pt idx="1701">
                  <c:v>6.1165138659106129</c:v>
                </c:pt>
                <c:pt idx="1702">
                  <c:v>6.2488650937897123</c:v>
                </c:pt>
                <c:pt idx="1703">
                  <c:v>6.405311842339839</c:v>
                </c:pt>
                <c:pt idx="1704">
                  <c:v>6.4669750605663658</c:v>
                </c:pt>
                <c:pt idx="1705">
                  <c:v>6.4956169031252022</c:v>
                </c:pt>
                <c:pt idx="1706">
                  <c:v>6.4913823507933799</c:v>
                </c:pt>
                <c:pt idx="1707">
                  <c:v>6.4894237884208739</c:v>
                </c:pt>
                <c:pt idx="1708">
                  <c:v>6.4457421644685997</c:v>
                </c:pt>
                <c:pt idx="1709">
                  <c:v>6.4589491378204213</c:v>
                </c:pt>
                <c:pt idx="1710">
                  <c:v>6.5050127007032543</c:v>
                </c:pt>
                <c:pt idx="1711">
                  <c:v>6.5786840443879626</c:v>
                </c:pt>
                <c:pt idx="1712">
                  <c:v>6.6223310954282892</c:v>
                </c:pt>
                <c:pt idx="1713">
                  <c:v>6.6947798654956729</c:v>
                </c:pt>
                <c:pt idx="1714">
                  <c:v>6.7985447567194903</c:v>
                </c:pt>
                <c:pt idx="1715">
                  <c:v>6.9428912753529044</c:v>
                </c:pt>
                <c:pt idx="1716">
                  <c:v>7.0945129350909433</c:v>
                </c:pt>
                <c:pt idx="1717">
                  <c:v>7.153443229352928</c:v>
                </c:pt>
                <c:pt idx="1718">
                  <c:v>7.1826220124872346</c:v>
                </c:pt>
                <c:pt idx="1719">
                  <c:v>7.1712619552785695</c:v>
                </c:pt>
                <c:pt idx="1720">
                  <c:v>6.989516220256645</c:v>
                </c:pt>
                <c:pt idx="1721">
                  <c:v>6.744627302752459</c:v>
                </c:pt>
                <c:pt idx="1722">
                  <c:v>6.4753204788713301</c:v>
                </c:pt>
                <c:pt idx="1723">
                  <c:v>6.2666030691748889</c:v>
                </c:pt>
                <c:pt idx="1724">
                  <c:v>6.1105771245119369</c:v>
                </c:pt>
                <c:pt idx="1725">
                  <c:v>5.9737286662065374</c:v>
                </c:pt>
                <c:pt idx="1726">
                  <c:v>5.9809151487581529</c:v>
                </c:pt>
                <c:pt idx="1727">
                  <c:v>6.1048464851694915</c:v>
                </c:pt>
                <c:pt idx="1728">
                  <c:v>6.262238168483913</c:v>
                </c:pt>
                <c:pt idx="1729">
                  <c:v>6.3771249486192989</c:v>
                </c:pt>
                <c:pt idx="1730">
                  <c:v>6.6326019223822117</c:v>
                </c:pt>
                <c:pt idx="1731">
                  <c:v>6.9234439357167306</c:v>
                </c:pt>
                <c:pt idx="1732">
                  <c:v>7.0482006001551092</c:v>
                </c:pt>
                <c:pt idx="1733">
                  <c:v>7.0711576609787441</c:v>
                </c:pt>
                <c:pt idx="1734">
                  <c:v>7.0703792400174326</c:v>
                </c:pt>
                <c:pt idx="1735">
                  <c:v>7.0923084446354006</c:v>
                </c:pt>
                <c:pt idx="1736">
                  <c:v>7.0566513345444424</c:v>
                </c:pt>
                <c:pt idx="1737">
                  <c:v>6.9864538915619736</c:v>
                </c:pt>
                <c:pt idx="1738">
                  <c:v>7.0479423812890847</c:v>
                </c:pt>
                <c:pt idx="1739">
                  <c:v>7.0363099549681118</c:v>
                </c:pt>
                <c:pt idx="1740">
                  <c:v>6.8757945042475148</c:v>
                </c:pt>
                <c:pt idx="1741">
                  <c:v>6.6742732244014169</c:v>
                </c:pt>
                <c:pt idx="1742">
                  <c:v>6.5095014173084857</c:v>
                </c:pt>
                <c:pt idx="1743">
                  <c:v>6.408474349935374</c:v>
                </c:pt>
                <c:pt idx="1744">
                  <c:v>6.5291259040817007</c:v>
                </c:pt>
                <c:pt idx="1745">
                  <c:v>6.7414225069831719</c:v>
                </c:pt>
                <c:pt idx="1746">
                  <c:v>6.945745071299525</c:v>
                </c:pt>
                <c:pt idx="1747">
                  <c:v>7.1101420694987887</c:v>
                </c:pt>
                <c:pt idx="1748">
                  <c:v>7.2032687927413548</c:v>
                </c:pt>
                <c:pt idx="1749">
                  <c:v>7.2877314264820869</c:v>
                </c:pt>
                <c:pt idx="1750">
                  <c:v>7.3451347297940828</c:v>
                </c:pt>
                <c:pt idx="1751">
                  <c:v>7.3765969441355228</c:v>
                </c:pt>
                <c:pt idx="1752">
                  <c:v>7.3266406422359154</c:v>
                </c:pt>
                <c:pt idx="1753">
                  <c:v>7.3076199427088042</c:v>
                </c:pt>
                <c:pt idx="1754">
                  <c:v>7.2965552975502241</c:v>
                </c:pt>
                <c:pt idx="1755">
                  <c:v>7.2867021329252601</c:v>
                </c:pt>
                <c:pt idx="1756">
                  <c:v>7.283948524837772</c:v>
                </c:pt>
                <c:pt idx="1757">
                  <c:v>7.2753180196654581</c:v>
                </c:pt>
                <c:pt idx="1758">
                  <c:v>7.2729069050453372</c:v>
                </c:pt>
                <c:pt idx="1759">
                  <c:v>7.3672563336878483</c:v>
                </c:pt>
                <c:pt idx="1760">
                  <c:v>7.488929275275602</c:v>
                </c:pt>
                <c:pt idx="1761">
                  <c:v>7.6299238566667729</c:v>
                </c:pt>
                <c:pt idx="1762">
                  <c:v>7.7966584762411388</c:v>
                </c:pt>
                <c:pt idx="1763">
                  <c:v>7.8267993790129209</c:v>
                </c:pt>
                <c:pt idx="1764">
                  <c:v>7.8870712695178025</c:v>
                </c:pt>
                <c:pt idx="1765">
                  <c:v>7.9478850347051075</c:v>
                </c:pt>
                <c:pt idx="1766">
                  <c:v>8.0275138656266307</c:v>
                </c:pt>
                <c:pt idx="1767">
                  <c:v>8.1524633411930463</c:v>
                </c:pt>
                <c:pt idx="1768">
                  <c:v>8.276578582179221</c:v>
                </c:pt>
                <c:pt idx="1769">
                  <c:v>8.5042144928659873</c:v>
                </c:pt>
                <c:pt idx="1770">
                  <c:v>8.6420295297575329</c:v>
                </c:pt>
                <c:pt idx="1771">
                  <c:v>8.6531670934108877</c:v>
                </c:pt>
                <c:pt idx="1772">
                  <c:v>8.7482894692123114</c:v>
                </c:pt>
                <c:pt idx="1773">
                  <c:v>8.8677757457029376</c:v>
                </c:pt>
                <c:pt idx="1774">
                  <c:v>9.0929045649387632</c:v>
                </c:pt>
                <c:pt idx="1775">
                  <c:v>9.2918466750348401</c:v>
                </c:pt>
                <c:pt idx="1776">
                  <c:v>9.3569107923704351</c:v>
                </c:pt>
                <c:pt idx="1777">
                  <c:v>9.4238452624876921</c:v>
                </c:pt>
                <c:pt idx="1778">
                  <c:v>9.5198401556475361</c:v>
                </c:pt>
                <c:pt idx="1779">
                  <c:v>9.6083014942569829</c:v>
                </c:pt>
                <c:pt idx="1780">
                  <c:v>9.6417724744725568</c:v>
                </c:pt>
                <c:pt idx="1781">
                  <c:v>9.5717734703358897</c:v>
                </c:pt>
                <c:pt idx="1782">
                  <c:v>9.4610842608408809</c:v>
                </c:pt>
                <c:pt idx="1783">
                  <c:v>9.4033525347306632</c:v>
                </c:pt>
                <c:pt idx="1784">
                  <c:v>9.3383500482290138</c:v>
                </c:pt>
                <c:pt idx="1785">
                  <c:v>9.2280623974764033</c:v>
                </c:pt>
                <c:pt idx="1786">
                  <c:v>9.0707575802598832</c:v>
                </c:pt>
                <c:pt idx="1787">
                  <c:v>8.8724003731269701</c:v>
                </c:pt>
                <c:pt idx="1788">
                  <c:v>8.7942062009170812</c:v>
                </c:pt>
                <c:pt idx="1789">
                  <c:v>8.6933986153411205</c:v>
                </c:pt>
                <c:pt idx="1790">
                  <c:v>8.5910906398125828</c:v>
                </c:pt>
                <c:pt idx="1791">
                  <c:v>8.4697615118904555</c:v>
                </c:pt>
                <c:pt idx="1792">
                  <c:v>8.325317990827422</c:v>
                </c:pt>
                <c:pt idx="1793">
                  <c:v>8.2239710183634287</c:v>
                </c:pt>
                <c:pt idx="1794">
                  <c:v>8.1005699741969934</c:v>
                </c:pt>
                <c:pt idx="1795">
                  <c:v>8.0192542942793796</c:v>
                </c:pt>
                <c:pt idx="1796">
                  <c:v>7.8702395096370665</c:v>
                </c:pt>
                <c:pt idx="1797">
                  <c:v>7.7526559004596232</c:v>
                </c:pt>
                <c:pt idx="1798">
                  <c:v>7.6245173021614434</c:v>
                </c:pt>
                <c:pt idx="1799">
                  <c:v>7.4276179643314384</c:v>
                </c:pt>
                <c:pt idx="1800">
                  <c:v>7.2690041701050188</c:v>
                </c:pt>
                <c:pt idx="1801">
                  <c:v>7.1630847288485135</c:v>
                </c:pt>
                <c:pt idx="1802">
                  <c:v>7.1386443902045222</c:v>
                </c:pt>
                <c:pt idx="1803">
                  <c:v>7.1049303469002458</c:v>
                </c:pt>
                <c:pt idx="1804">
                  <c:v>6.9517675898163152</c:v>
                </c:pt>
                <c:pt idx="1805">
                  <c:v>6.8603967189893158</c:v>
                </c:pt>
                <c:pt idx="1806">
                  <c:v>6.8682671845054113</c:v>
                </c:pt>
                <c:pt idx="1807">
                  <c:v>6.8695565728502936</c:v>
                </c:pt>
                <c:pt idx="1808">
                  <c:v>6.8463404078701053</c:v>
                </c:pt>
                <c:pt idx="1809">
                  <c:v>6.91032032406601</c:v>
                </c:pt>
                <c:pt idx="1810">
                  <c:v>6.951128867476271</c:v>
                </c:pt>
                <c:pt idx="1811">
                  <c:v>6.9561602456944707</c:v>
                </c:pt>
                <c:pt idx="1812">
                  <c:v>7.0365324058167866</c:v>
                </c:pt>
                <c:pt idx="1813">
                  <c:v>7.0831429080127792</c:v>
                </c:pt>
                <c:pt idx="1814">
                  <c:v>7.0683070863387041</c:v>
                </c:pt>
                <c:pt idx="1815">
                  <c:v>7.0871098555032592</c:v>
                </c:pt>
                <c:pt idx="1816">
                  <c:v>7.2098755646006731</c:v>
                </c:pt>
                <c:pt idx="1817">
                  <c:v>7.3316988339282627</c:v>
                </c:pt>
                <c:pt idx="1818">
                  <c:v>7.4660510972669636</c:v>
                </c:pt>
                <c:pt idx="1819">
                  <c:v>7.6633158316514765</c:v>
                </c:pt>
                <c:pt idx="1820">
                  <c:v>7.7918617019875445</c:v>
                </c:pt>
                <c:pt idx="1821">
                  <c:v>7.8854977741793135</c:v>
                </c:pt>
                <c:pt idx="1822">
                  <c:v>8.077365863368172</c:v>
                </c:pt>
                <c:pt idx="1823">
                  <c:v>8.2260728470986422</c:v>
                </c:pt>
                <c:pt idx="1824">
                  <c:v>8.4000503193746656</c:v>
                </c:pt>
                <c:pt idx="1825">
                  <c:v>8.6425341995155129</c:v>
                </c:pt>
                <c:pt idx="1826">
                  <c:v>8.9030797220835183</c:v>
                </c:pt>
                <c:pt idx="1827">
                  <c:v>9.1464213221774866</c:v>
                </c:pt>
                <c:pt idx="1828">
                  <c:v>9.3748542426810904</c:v>
                </c:pt>
                <c:pt idx="1829">
                  <c:v>9.4367158861350866</c:v>
                </c:pt>
                <c:pt idx="1830">
                  <c:v>9.4507475256738971</c:v>
                </c:pt>
                <c:pt idx="1831">
                  <c:v>9.3926659148513352</c:v>
                </c:pt>
                <c:pt idx="1832">
                  <c:v>9.3685192653387865</c:v>
                </c:pt>
                <c:pt idx="1833">
                  <c:v>9.3696330993154877</c:v>
                </c:pt>
                <c:pt idx="1834">
                  <c:v>9.4401810617693656</c:v>
                </c:pt>
                <c:pt idx="1835">
                  <c:v>9.5089746205327401</c:v>
                </c:pt>
                <c:pt idx="1836">
                  <c:v>9.5343238753999913</c:v>
                </c:pt>
                <c:pt idx="1837">
                  <c:v>9.5301433931079309</c:v>
                </c:pt>
                <c:pt idx="1838">
                  <c:v>9.5494923547781312</c:v>
                </c:pt>
                <c:pt idx="1839">
                  <c:v>9.5735967433440017</c:v>
                </c:pt>
                <c:pt idx="1840">
                  <c:v>9.6980823241096292</c:v>
                </c:pt>
                <c:pt idx="1841">
                  <c:v>9.9351737851401545</c:v>
                </c:pt>
                <c:pt idx="1842">
                  <c:v>10.130823169783234</c:v>
                </c:pt>
                <c:pt idx="1843">
                  <c:v>10.180414758520676</c:v>
                </c:pt>
                <c:pt idx="1844">
                  <c:v>10.08257225504634</c:v>
                </c:pt>
                <c:pt idx="1845">
                  <c:v>10.097747405711122</c:v>
                </c:pt>
                <c:pt idx="1846">
                  <c:v>10.093874747259278</c:v>
                </c:pt>
                <c:pt idx="1847">
                  <c:v>10.115710303935408</c:v>
                </c:pt>
                <c:pt idx="1848">
                  <c:v>10.164495315298588</c:v>
                </c:pt>
                <c:pt idx="1849">
                  <c:v>10.245570405935549</c:v>
                </c:pt>
                <c:pt idx="1850">
                  <c:v>10.358700620633003</c:v>
                </c:pt>
                <c:pt idx="1851">
                  <c:v>10.469351698976041</c:v>
                </c:pt>
                <c:pt idx="1852">
                  <c:v>10.552764106817758</c:v>
                </c:pt>
                <c:pt idx="1853">
                  <c:v>10.574051623027</c:v>
                </c:pt>
                <c:pt idx="1854">
                  <c:v>10.517289027976979</c:v>
                </c:pt>
                <c:pt idx="1855">
                  <c:v>10.468126399727904</c:v>
                </c:pt>
                <c:pt idx="1856">
                  <c:v>10.508390504932416</c:v>
                </c:pt>
                <c:pt idx="1857">
                  <c:v>10.509742437251001</c:v>
                </c:pt>
                <c:pt idx="1858">
                  <c:v>10.444027510954591</c:v>
                </c:pt>
                <c:pt idx="1859">
                  <c:v>10.420291213937208</c:v>
                </c:pt>
                <c:pt idx="1860">
                  <c:v>10.444448700075668</c:v>
                </c:pt>
                <c:pt idx="1861">
                  <c:v>10.448130061826186</c:v>
                </c:pt>
                <c:pt idx="1862">
                  <c:v>10.552251158661115</c:v>
                </c:pt>
                <c:pt idx="1863">
                  <c:v>10.569689930098955</c:v>
                </c:pt>
                <c:pt idx="1864">
                  <c:v>10.565481395083221</c:v>
                </c:pt>
                <c:pt idx="1865">
                  <c:v>10.509663015038525</c:v>
                </c:pt>
                <c:pt idx="1866">
                  <c:v>10.559776654998938</c:v>
                </c:pt>
                <c:pt idx="1867">
                  <c:v>10.591022582848799</c:v>
                </c:pt>
                <c:pt idx="1868">
                  <c:v>10.66009201567185</c:v>
                </c:pt>
                <c:pt idx="1869">
                  <c:v>10.662713100929857</c:v>
                </c:pt>
                <c:pt idx="1870">
                  <c:v>10.711999820837033</c:v>
                </c:pt>
                <c:pt idx="1871">
                  <c:v>10.715518365908379</c:v>
                </c:pt>
                <c:pt idx="1872">
                  <c:v>10.760507492147237</c:v>
                </c:pt>
                <c:pt idx="1873">
                  <c:v>10.842067492367928</c:v>
                </c:pt>
                <c:pt idx="1874">
                  <c:v>10.972683350328177</c:v>
                </c:pt>
                <c:pt idx="1875">
                  <c:v>11.072306330996021</c:v>
                </c:pt>
                <c:pt idx="1876">
                  <c:v>11.13472007915623</c:v>
                </c:pt>
                <c:pt idx="1877">
                  <c:v>11.118882877413288</c:v>
                </c:pt>
                <c:pt idx="1878">
                  <c:v>11.181606251362282</c:v>
                </c:pt>
                <c:pt idx="1879">
                  <c:v>11.202154094108723</c:v>
                </c:pt>
                <c:pt idx="1880">
                  <c:v>11.168458526668488</c:v>
                </c:pt>
                <c:pt idx="1881">
                  <c:v>11.100107632816545</c:v>
                </c:pt>
                <c:pt idx="1882">
                  <c:v>11.040919116562339</c:v>
                </c:pt>
                <c:pt idx="1883">
                  <c:v>10.943300057435586</c:v>
                </c:pt>
                <c:pt idx="1884">
                  <c:v>10.891444040881874</c:v>
                </c:pt>
                <c:pt idx="1885">
                  <c:v>10.743698593873242</c:v>
                </c:pt>
                <c:pt idx="1886">
                  <c:v>10.59065585273499</c:v>
                </c:pt>
                <c:pt idx="1887">
                  <c:v>10.420277391456221</c:v>
                </c:pt>
                <c:pt idx="1888">
                  <c:v>10.335109698276167</c:v>
                </c:pt>
                <c:pt idx="1889">
                  <c:v>10.268407526292664</c:v>
                </c:pt>
                <c:pt idx="1890">
                  <c:v>10.353188146177409</c:v>
                </c:pt>
                <c:pt idx="1891">
                  <c:v>10.492105554375982</c:v>
                </c:pt>
                <c:pt idx="1892">
                  <c:v>10.616650904393058</c:v>
                </c:pt>
                <c:pt idx="1893">
                  <c:v>10.760426011298406</c:v>
                </c:pt>
                <c:pt idx="1894">
                  <c:v>11.095597722942008</c:v>
                </c:pt>
                <c:pt idx="1895">
                  <c:v>11.48928318496959</c:v>
                </c:pt>
                <c:pt idx="1896">
                  <c:v>11.794216674242898</c:v>
                </c:pt>
                <c:pt idx="1897">
                  <c:v>11.944773055054378</c:v>
                </c:pt>
                <c:pt idx="1898">
                  <c:v>12.041821020580807</c:v>
                </c:pt>
                <c:pt idx="1899">
                  <c:v>12.068890177554547</c:v>
                </c:pt>
                <c:pt idx="1900">
                  <c:v>12.005500338378736</c:v>
                </c:pt>
                <c:pt idx="1901">
                  <c:v>11.905825180238953</c:v>
                </c:pt>
                <c:pt idx="1902">
                  <c:v>11.80252169583278</c:v>
                </c:pt>
                <c:pt idx="1903">
                  <c:v>11.692082659419352</c:v>
                </c:pt>
                <c:pt idx="1904">
                  <c:v>11.593341249413577</c:v>
                </c:pt>
                <c:pt idx="1905">
                  <c:v>11.460561576192026</c:v>
                </c:pt>
                <c:pt idx="1906">
                  <c:v>11.329077128415111</c:v>
                </c:pt>
                <c:pt idx="1907">
                  <c:v>11.216127782449234</c:v>
                </c:pt>
                <c:pt idx="1908">
                  <c:v>11.093843249705841</c:v>
                </c:pt>
                <c:pt idx="1909">
                  <c:v>11.085531117082107</c:v>
                </c:pt>
                <c:pt idx="1910">
                  <c:v>11.071420559306235</c:v>
                </c:pt>
                <c:pt idx="1911">
                  <c:v>11.017717984641823</c:v>
                </c:pt>
                <c:pt idx="1912">
                  <c:v>10.93897578099093</c:v>
                </c:pt>
                <c:pt idx="1913">
                  <c:v>10.890639020264249</c:v>
                </c:pt>
                <c:pt idx="1914">
                  <c:v>10.801410131462831</c:v>
                </c:pt>
                <c:pt idx="1915">
                  <c:v>10.718196852313113</c:v>
                </c:pt>
                <c:pt idx="1916">
                  <c:v>10.541529554367811</c:v>
                </c:pt>
                <c:pt idx="1917">
                  <c:v>10.289595343820347</c:v>
                </c:pt>
                <c:pt idx="1918">
                  <c:v>9.9950443823166886</c:v>
                </c:pt>
                <c:pt idx="1919">
                  <c:v>9.7090744366629185</c:v>
                </c:pt>
                <c:pt idx="1920">
                  <c:v>9.4652968390872907</c:v>
                </c:pt>
                <c:pt idx="1921">
                  <c:v>9.232386545309943</c:v>
                </c:pt>
                <c:pt idx="1922">
                  <c:v>9.0134681942246733</c:v>
                </c:pt>
                <c:pt idx="1923">
                  <c:v>8.8050345881296117</c:v>
                </c:pt>
                <c:pt idx="1924">
                  <c:v>8.607332133214646</c:v>
                </c:pt>
                <c:pt idx="1925">
                  <c:v>8.3904900428233447</c:v>
                </c:pt>
                <c:pt idx="1926">
                  <c:v>8.2169518356767757</c:v>
                </c:pt>
                <c:pt idx="1927">
                  <c:v>8.1709069019731704</c:v>
                </c:pt>
                <c:pt idx="1928">
                  <c:v>8.199253476659834</c:v>
                </c:pt>
                <c:pt idx="1929">
                  <c:v>8.2046478650798758</c:v>
                </c:pt>
                <c:pt idx="1930">
                  <c:v>8.1993176660090139</c:v>
                </c:pt>
                <c:pt idx="1931">
                  <c:v>8.2651557396179651</c:v>
                </c:pt>
                <c:pt idx="1932">
                  <c:v>8.3150893914770005</c:v>
                </c:pt>
                <c:pt idx="1933">
                  <c:v>8.3894269936264649</c:v>
                </c:pt>
                <c:pt idx="1934">
                  <c:v>8.5113103037609861</c:v>
                </c:pt>
                <c:pt idx="1935">
                  <c:v>8.6580004297654511</c:v>
                </c:pt>
                <c:pt idx="1936">
                  <c:v>8.8142881986416981</c:v>
                </c:pt>
                <c:pt idx="1937">
                  <c:v>8.7821206957580014</c:v>
                </c:pt>
                <c:pt idx="1938">
                  <c:v>8.8481988947273411</c:v>
                </c:pt>
                <c:pt idx="1939">
                  <c:v>8.9500470157681029</c:v>
                </c:pt>
                <c:pt idx="1940">
                  <c:v>8.9904574740195091</c:v>
                </c:pt>
                <c:pt idx="1941">
                  <c:v>8.9173278862005052</c:v>
                </c:pt>
                <c:pt idx="1942">
                  <c:v>8.8673538991297924</c:v>
                </c:pt>
                <c:pt idx="1943">
                  <c:v>8.8089029252211244</c:v>
                </c:pt>
                <c:pt idx="1944">
                  <c:v>8.7768114674492939</c:v>
                </c:pt>
                <c:pt idx="1945">
                  <c:v>8.726611367286079</c:v>
                </c:pt>
                <c:pt idx="1946">
                  <c:v>8.7083512691497198</c:v>
                </c:pt>
                <c:pt idx="1947">
                  <c:v>8.685575273229512</c:v>
                </c:pt>
                <c:pt idx="1948">
                  <c:v>8.6114542757856274</c:v>
                </c:pt>
                <c:pt idx="1949">
                  <c:v>8.500595749919702</c:v>
                </c:pt>
                <c:pt idx="1950">
                  <c:v>8.3734499520453554</c:v>
                </c:pt>
                <c:pt idx="1951">
                  <c:v>8.1568439658939376</c:v>
                </c:pt>
                <c:pt idx="1952">
                  <c:v>7.8138313562835435</c:v>
                </c:pt>
                <c:pt idx="1953">
                  <c:v>7.454534820557031</c:v>
                </c:pt>
                <c:pt idx="1954">
                  <c:v>7.0646977036174858</c:v>
                </c:pt>
                <c:pt idx="1955">
                  <c:v>6.9133341118453888</c:v>
                </c:pt>
                <c:pt idx="1956">
                  <c:v>6.7409545807054609</c:v>
                </c:pt>
                <c:pt idx="1957">
                  <c:v>6.5980947121451292</c:v>
                </c:pt>
                <c:pt idx="1958">
                  <c:v>6.3940160392700909</c:v>
                </c:pt>
                <c:pt idx="1959">
                  <c:v>6.2171274758750688</c:v>
                </c:pt>
                <c:pt idx="1960">
                  <c:v>6.1698918316044935</c:v>
                </c:pt>
                <c:pt idx="1961">
                  <c:v>6.0422046465412151</c:v>
                </c:pt>
                <c:pt idx="1962">
                  <c:v>6.0488595554978524</c:v>
                </c:pt>
                <c:pt idx="1963">
                  <c:v>6.0727021900953995</c:v>
                </c:pt>
                <c:pt idx="1964">
                  <c:v>6.0064800696273046</c:v>
                </c:pt>
                <c:pt idx="1965">
                  <c:v>5.8850153295246814</c:v>
                </c:pt>
                <c:pt idx="1966">
                  <c:v>5.7758414558539437</c:v>
                </c:pt>
                <c:pt idx="1967">
                  <c:v>5.6423042725083254</c:v>
                </c:pt>
                <c:pt idx="1968">
                  <c:v>5.6151465792099478</c:v>
                </c:pt>
                <c:pt idx="1969">
                  <c:v>5.6127504652808735</c:v>
                </c:pt>
                <c:pt idx="1970">
                  <c:v>5.6548310944142939</c:v>
                </c:pt>
                <c:pt idx="1971">
                  <c:v>5.6720344664601772</c:v>
                </c:pt>
                <c:pt idx="1972">
                  <c:v>5.6826451432176155</c:v>
                </c:pt>
                <c:pt idx="1973">
                  <c:v>5.7135956587658994</c:v>
                </c:pt>
                <c:pt idx="1974">
                  <c:v>5.7051560864730533</c:v>
                </c:pt>
                <c:pt idx="1975">
                  <c:v>5.8313711463276228</c:v>
                </c:pt>
                <c:pt idx="1976">
                  <c:v>5.9858174901970216</c:v>
                </c:pt>
                <c:pt idx="1977">
                  <c:v>6.0534112313277442</c:v>
                </c:pt>
                <c:pt idx="1978">
                  <c:v>6.1744873713248722</c:v>
                </c:pt>
                <c:pt idx="1979">
                  <c:v>6.2096366941701788</c:v>
                </c:pt>
                <c:pt idx="1980">
                  <c:v>6.2116556526083553</c:v>
                </c:pt>
                <c:pt idx="1981">
                  <c:v>6.2975828653157206</c:v>
                </c:pt>
                <c:pt idx="1982">
                  <c:v>6.4524245155102022</c:v>
                </c:pt>
                <c:pt idx="1983">
                  <c:v>6.5895120753364083</c:v>
                </c:pt>
                <c:pt idx="1984">
                  <c:v>6.7555474294530109</c:v>
                </c:pt>
                <c:pt idx="1985">
                  <c:v>6.9012055841816204</c:v>
                </c:pt>
                <c:pt idx="1986">
                  <c:v>7.006298191308888</c:v>
                </c:pt>
                <c:pt idx="1987">
                  <c:v>7.0490622347453886</c:v>
                </c:pt>
                <c:pt idx="1988">
                  <c:v>7.1163885449114632</c:v>
                </c:pt>
                <c:pt idx="1989">
                  <c:v>7.1930323777634424</c:v>
                </c:pt>
                <c:pt idx="1990">
                  <c:v>7.2650251772999166</c:v>
                </c:pt>
                <c:pt idx="1991">
                  <c:v>7.3135121868348723</c:v>
                </c:pt>
                <c:pt idx="1992">
                  <c:v>7.3332510137496669</c:v>
                </c:pt>
                <c:pt idx="1993">
                  <c:v>7.2965191485026812</c:v>
                </c:pt>
                <c:pt idx="1994">
                  <c:v>7.2309098525228821</c:v>
                </c:pt>
                <c:pt idx="1995">
                  <c:v>7.2148599882255002</c:v>
                </c:pt>
                <c:pt idx="1996">
                  <c:v>7.1526781591967143</c:v>
                </c:pt>
                <c:pt idx="1997">
                  <c:v>7.1064434499766485</c:v>
                </c:pt>
                <c:pt idx="1998">
                  <c:v>7.1602847199519513</c:v>
                </c:pt>
                <c:pt idx="1999">
                  <c:v>7.1436618422670701</c:v>
                </c:pt>
                <c:pt idx="2000">
                  <c:v>7.1715835263834613</c:v>
                </c:pt>
                <c:pt idx="2001">
                  <c:v>7.2316661656091563</c:v>
                </c:pt>
                <c:pt idx="2002">
                  <c:v>7.2379270965224567</c:v>
                </c:pt>
                <c:pt idx="2003">
                  <c:v>7.2359907543568784</c:v>
                </c:pt>
                <c:pt idx="2004">
                  <c:v>7.317918799284481</c:v>
                </c:pt>
                <c:pt idx="2005">
                  <c:v>7.412075557476042</c:v>
                </c:pt>
                <c:pt idx="2006">
                  <c:v>7.5395257628469921</c:v>
                </c:pt>
                <c:pt idx="2007">
                  <c:v>7.7189807523097427</c:v>
                </c:pt>
                <c:pt idx="2008">
                  <c:v>7.9054874593108861</c:v>
                </c:pt>
                <c:pt idx="2009">
                  <c:v>8.0582931847439934</c:v>
                </c:pt>
                <c:pt idx="2010">
                  <c:v>8.1443988302415615</c:v>
                </c:pt>
                <c:pt idx="2011">
                  <c:v>8.2193539294983253</c:v>
                </c:pt>
                <c:pt idx="2012">
                  <c:v>8.3820186886764212</c:v>
                </c:pt>
                <c:pt idx="2013">
                  <c:v>8.5539984626110996</c:v>
                </c:pt>
                <c:pt idx="2014">
                  <c:v>8.6013017144976374</c:v>
                </c:pt>
                <c:pt idx="2015">
                  <c:v>8.5723236069375801</c:v>
                </c:pt>
                <c:pt idx="2016">
                  <c:v>8.546275654651545</c:v>
                </c:pt>
                <c:pt idx="2017">
                  <c:v>8.5343779093981951</c:v>
                </c:pt>
                <c:pt idx="2018">
                  <c:v>8.5552954284845733</c:v>
                </c:pt>
                <c:pt idx="2019">
                  <c:v>8.5002537990428113</c:v>
                </c:pt>
                <c:pt idx="2020">
                  <c:v>8.4482357903218208</c:v>
                </c:pt>
                <c:pt idx="2021">
                  <c:v>8.3676482086694737</c:v>
                </c:pt>
                <c:pt idx="2022">
                  <c:v>8.3785740574223162</c:v>
                </c:pt>
                <c:pt idx="2023">
                  <c:v>8.3508828660444454</c:v>
                </c:pt>
                <c:pt idx="2024">
                  <c:v>8.2870125838303963</c:v>
                </c:pt>
                <c:pt idx="2025">
                  <c:v>8.17614870638136</c:v>
                </c:pt>
                <c:pt idx="2026">
                  <c:v>8.1051356620814605</c:v>
                </c:pt>
                <c:pt idx="2027">
                  <c:v>8.0775736597835959</c:v>
                </c:pt>
                <c:pt idx="2028">
                  <c:v>8.0687734185859341</c:v>
                </c:pt>
                <c:pt idx="2029">
                  <c:v>7.9986060065904505</c:v>
                </c:pt>
                <c:pt idx="2030">
                  <c:v>7.8590330315901928</c:v>
                </c:pt>
                <c:pt idx="2031">
                  <c:v>7.7591439415146217</c:v>
                </c:pt>
                <c:pt idx="2032">
                  <c:v>7.6478673643399135</c:v>
                </c:pt>
                <c:pt idx="2033">
                  <c:v>7.6106809428409292</c:v>
                </c:pt>
                <c:pt idx="2034">
                  <c:v>7.6098013350593963</c:v>
                </c:pt>
                <c:pt idx="2035">
                  <c:v>7.5625391887514573</c:v>
                </c:pt>
                <c:pt idx="2036">
                  <c:v>7.5735271274611149</c:v>
                </c:pt>
                <c:pt idx="2037">
                  <c:v>7.6035961173830904</c:v>
                </c:pt>
                <c:pt idx="2038">
                  <c:v>7.613792435680371</c:v>
                </c:pt>
                <c:pt idx="2039">
                  <c:v>7.6713921260177358</c:v>
                </c:pt>
                <c:pt idx="2040">
                  <c:v>7.7921800308552918</c:v>
                </c:pt>
                <c:pt idx="2041">
                  <c:v>7.8070039286030219</c:v>
                </c:pt>
                <c:pt idx="2042">
                  <c:v>7.7203889338493923</c:v>
                </c:pt>
                <c:pt idx="2043">
                  <c:v>7.4584449465351836</c:v>
                </c:pt>
                <c:pt idx="2044">
                  <c:v>7.2531388956467033</c:v>
                </c:pt>
                <c:pt idx="2045">
                  <c:v>7.0579483964817742</c:v>
                </c:pt>
                <c:pt idx="2046">
                  <c:v>6.8806883800893202</c:v>
                </c:pt>
                <c:pt idx="2047">
                  <c:v>6.761327278866454</c:v>
                </c:pt>
                <c:pt idx="2048">
                  <c:v>6.7343554701178103</c:v>
                </c:pt>
                <c:pt idx="2049">
                  <c:v>6.6997370198125337</c:v>
                </c:pt>
                <c:pt idx="2050">
                  <c:v>6.6007596861552624</c:v>
                </c:pt>
                <c:pt idx="2051">
                  <c:v>6.5452312925045639</c:v>
                </c:pt>
                <c:pt idx="2052">
                  <c:v>6.6052232108744597</c:v>
                </c:pt>
                <c:pt idx="2053">
                  <c:v>6.6354991967683468</c:v>
                </c:pt>
                <c:pt idx="2054">
                  <c:v>6.6830420048969454</c:v>
                </c:pt>
                <c:pt idx="2055">
                  <c:v>6.6943035600885308</c:v>
                </c:pt>
                <c:pt idx="2056">
                  <c:v>6.699353970155129</c:v>
                </c:pt>
                <c:pt idx="2057">
                  <c:v>6.7517703727130396</c:v>
                </c:pt>
                <c:pt idx="2058">
                  <c:v>6.7229924035860407</c:v>
                </c:pt>
                <c:pt idx="2059">
                  <c:v>6.5972014579158733</c:v>
                </c:pt>
                <c:pt idx="2060">
                  <c:v>6.4683781391796771</c:v>
                </c:pt>
                <c:pt idx="2061">
                  <c:v>6.270044775224946</c:v>
                </c:pt>
                <c:pt idx="2062">
                  <c:v>6.1048108718863947</c:v>
                </c:pt>
                <c:pt idx="2063">
                  <c:v>6.0111040270830989</c:v>
                </c:pt>
                <c:pt idx="2064">
                  <c:v>5.9488484486660118</c:v>
                </c:pt>
                <c:pt idx="2065">
                  <c:v>5.8926890652435295</c:v>
                </c:pt>
                <c:pt idx="2066">
                  <c:v>5.8403790560537141</c:v>
                </c:pt>
                <c:pt idx="2067">
                  <c:v>5.8075649511704359</c:v>
                </c:pt>
                <c:pt idx="2068">
                  <c:v>5.8162535132043072</c:v>
                </c:pt>
                <c:pt idx="2069">
                  <c:v>5.838252183288299</c:v>
                </c:pt>
                <c:pt idx="2070">
                  <c:v>5.8459826113327322</c:v>
                </c:pt>
                <c:pt idx="2071">
                  <c:v>5.7482659312418516</c:v>
                </c:pt>
                <c:pt idx="2072">
                  <c:v>5.6854264036833131</c:v>
                </c:pt>
                <c:pt idx="2073">
                  <c:v>5.6354841386014174</c:v>
                </c:pt>
                <c:pt idx="2074">
                  <c:v>5.5595041386579771</c:v>
                </c:pt>
                <c:pt idx="2075">
                  <c:v>5.5604444754981754</c:v>
                </c:pt>
                <c:pt idx="2076">
                  <c:v>5.4750124323964338</c:v>
                </c:pt>
                <c:pt idx="2077">
                  <c:v>5.35115393579746</c:v>
                </c:pt>
                <c:pt idx="2078">
                  <c:v>5.2459022668499289</c:v>
                </c:pt>
                <c:pt idx="2079">
                  <c:v>5.175180145302833</c:v>
                </c:pt>
                <c:pt idx="2080">
                  <c:v>5.0740752629676935</c:v>
                </c:pt>
                <c:pt idx="2081">
                  <c:v>4.9446392659394522</c:v>
                </c:pt>
                <c:pt idx="2082">
                  <c:v>4.7937793484683109</c:v>
                </c:pt>
                <c:pt idx="2083">
                  <c:v>4.7401235195190612</c:v>
                </c:pt>
                <c:pt idx="2084">
                  <c:v>4.780373409364751</c:v>
                </c:pt>
                <c:pt idx="2085">
                  <c:v>4.9488933626858165</c:v>
                </c:pt>
                <c:pt idx="2086">
                  <c:v>5.1521888773716853</c:v>
                </c:pt>
                <c:pt idx="2087">
                  <c:v>5.3934878233865682</c:v>
                </c:pt>
                <c:pt idx="2088">
                  <c:v>5.6577195702600722</c:v>
                </c:pt>
                <c:pt idx="2089">
                  <c:v>5.8640072097539893</c:v>
                </c:pt>
                <c:pt idx="2090">
                  <c:v>6.0379067842939049</c:v>
                </c:pt>
                <c:pt idx="2091">
                  <c:v>6.1844616213823578</c:v>
                </c:pt>
                <c:pt idx="2092">
                  <c:v>6.2447064626522328</c:v>
                </c:pt>
                <c:pt idx="2093">
                  <c:v>6.4304754906494175</c:v>
                </c:pt>
                <c:pt idx="2094">
                  <c:v>6.4668729541182675</c:v>
                </c:pt>
                <c:pt idx="2095">
                  <c:v>6.4112307349918174</c:v>
                </c:pt>
                <c:pt idx="2096">
                  <c:v>6.3469716587903875</c:v>
                </c:pt>
                <c:pt idx="2097">
                  <c:v>6.2922540684642811</c:v>
                </c:pt>
                <c:pt idx="2098">
                  <c:v>6.2737214215034367</c:v>
                </c:pt>
                <c:pt idx="2099">
                  <c:v>6.2887082530425005</c:v>
                </c:pt>
                <c:pt idx="2100">
                  <c:v>6.2481196723879231</c:v>
                </c:pt>
                <c:pt idx="2101">
                  <c:v>6.2104218880412825</c:v>
                </c:pt>
                <c:pt idx="2102">
                  <c:v>6.1601233354142426</c:v>
                </c:pt>
                <c:pt idx="2103">
                  <c:v>6.048989770279797</c:v>
                </c:pt>
                <c:pt idx="2104">
                  <c:v>5.9468446301602889</c:v>
                </c:pt>
                <c:pt idx="2105">
                  <c:v>5.814327920331162</c:v>
                </c:pt>
                <c:pt idx="2106">
                  <c:v>5.6873112721448376</c:v>
                </c:pt>
                <c:pt idx="2107">
                  <c:v>5.5590192274644856</c:v>
                </c:pt>
                <c:pt idx="2108">
                  <c:v>5.3924208487337486</c:v>
                </c:pt>
                <c:pt idx="2109">
                  <c:v>5.145380972007116</c:v>
                </c:pt>
                <c:pt idx="2110">
                  <c:v>4.8803769014507417</c:v>
                </c:pt>
                <c:pt idx="2111">
                  <c:v>4.6627942274517471</c:v>
                </c:pt>
                <c:pt idx="2112">
                  <c:v>4.5646242979742455</c:v>
                </c:pt>
                <c:pt idx="2113">
                  <c:v>4.5419969192242586</c:v>
                </c:pt>
                <c:pt idx="2114">
                  <c:v>4.5142820495777398</c:v>
                </c:pt>
                <c:pt idx="2115">
                  <c:v>4.4936073061325459</c:v>
                </c:pt>
                <c:pt idx="2116">
                  <c:v>4.484259061225691</c:v>
                </c:pt>
                <c:pt idx="2117">
                  <c:v>4.4568651305430365</c:v>
                </c:pt>
                <c:pt idx="2118">
                  <c:v>4.3923821524767508</c:v>
                </c:pt>
                <c:pt idx="2119">
                  <c:v>4.3801712993397883</c:v>
                </c:pt>
                <c:pt idx="2120">
                  <c:v>4.4234870442543839</c:v>
                </c:pt>
                <c:pt idx="2121">
                  <c:v>4.5045070805110896</c:v>
                </c:pt>
                <c:pt idx="2122">
                  <c:v>4.5973703739020175</c:v>
                </c:pt>
                <c:pt idx="2123">
                  <c:v>4.6757181239928451</c:v>
                </c:pt>
                <c:pt idx="2124">
                  <c:v>4.8298906238222914</c:v>
                </c:pt>
                <c:pt idx="2125">
                  <c:v>4.9838046022198075</c:v>
                </c:pt>
                <c:pt idx="2126">
                  <c:v>5.1883550838731152</c:v>
                </c:pt>
                <c:pt idx="2127">
                  <c:v>5.330271903588554</c:v>
                </c:pt>
                <c:pt idx="2128">
                  <c:v>5.5033081372793395</c:v>
                </c:pt>
                <c:pt idx="2129">
                  <c:v>5.6326233995852553</c:v>
                </c:pt>
                <c:pt idx="2130">
                  <c:v>5.7378092853207239</c:v>
                </c:pt>
                <c:pt idx="2131">
                  <c:v>5.7856302925046563</c:v>
                </c:pt>
                <c:pt idx="2132">
                  <c:v>5.7817756148414423</c:v>
                </c:pt>
                <c:pt idx="2133">
                  <c:v>5.7181198618890585</c:v>
                </c:pt>
                <c:pt idx="2134">
                  <c:v>5.7147774483248419</c:v>
                </c:pt>
                <c:pt idx="2135">
                  <c:v>5.7466672325141532</c:v>
                </c:pt>
                <c:pt idx="2136">
                  <c:v>5.6648859710158002</c:v>
                </c:pt>
                <c:pt idx="2137">
                  <c:v>5.5905047134713497</c:v>
                </c:pt>
                <c:pt idx="2138">
                  <c:v>5.5854316616221418</c:v>
                </c:pt>
                <c:pt idx="2139">
                  <c:v>5.6748548185636682</c:v>
                </c:pt>
                <c:pt idx="2140">
                  <c:v>5.7032862411265279</c:v>
                </c:pt>
                <c:pt idx="2141">
                  <c:v>5.6913165472316374</c:v>
                </c:pt>
                <c:pt idx="2142">
                  <c:v>5.6294818890639462</c:v>
                </c:pt>
                <c:pt idx="2143">
                  <c:v>5.6247894473855933</c:v>
                </c:pt>
                <c:pt idx="2144">
                  <c:v>5.5384619454302202</c:v>
                </c:pt>
                <c:pt idx="2145">
                  <c:v>5.4809889091051316</c:v>
                </c:pt>
                <c:pt idx="2146">
                  <c:v>5.5174581647158458</c:v>
                </c:pt>
                <c:pt idx="2147">
                  <c:v>5.6389813389483283</c:v>
                </c:pt>
                <c:pt idx="2148">
                  <c:v>5.7618430400276566</c:v>
                </c:pt>
                <c:pt idx="2149">
                  <c:v>5.8502645226465688</c:v>
                </c:pt>
                <c:pt idx="2150">
                  <c:v>5.9019724231653932</c:v>
                </c:pt>
                <c:pt idx="2151">
                  <c:v>5.9443441265494092</c:v>
                </c:pt>
                <c:pt idx="2152">
                  <c:v>5.9376334204746497</c:v>
                </c:pt>
                <c:pt idx="2153">
                  <c:v>5.9133788639338674</c:v>
                </c:pt>
                <c:pt idx="2154">
                  <c:v>5.9665458124015975</c:v>
                </c:pt>
                <c:pt idx="2155">
                  <c:v>6.0421727330199815</c:v>
                </c:pt>
                <c:pt idx="2156">
                  <c:v>6.028336365214038</c:v>
                </c:pt>
                <c:pt idx="2157">
                  <c:v>5.9449974984338194</c:v>
                </c:pt>
                <c:pt idx="2158">
                  <c:v>5.8675712136983478</c:v>
                </c:pt>
                <c:pt idx="2159">
                  <c:v>5.6929140654475194</c:v>
                </c:pt>
                <c:pt idx="2160">
                  <c:v>5.4816084641505123</c:v>
                </c:pt>
                <c:pt idx="2161">
                  <c:v>5.327098373272956</c:v>
                </c:pt>
                <c:pt idx="2162">
                  <c:v>5.3051119603239476</c:v>
                </c:pt>
                <c:pt idx="2163">
                  <c:v>5.3828286675549251</c:v>
                </c:pt>
                <c:pt idx="2164">
                  <c:v>5.5694044195605379</c:v>
                </c:pt>
                <c:pt idx="2165">
                  <c:v>5.7207577282515416</c:v>
                </c:pt>
                <c:pt idx="2166">
                  <c:v>5.8491728918552983</c:v>
                </c:pt>
                <c:pt idx="2167">
                  <c:v>5.9689222704456411</c:v>
                </c:pt>
                <c:pt idx="2168">
                  <c:v>6.0246812624346342</c:v>
                </c:pt>
                <c:pt idx="2169">
                  <c:v>6.1101535826755891</c:v>
                </c:pt>
                <c:pt idx="2170">
                  <c:v>6.1375350679469438</c:v>
                </c:pt>
                <c:pt idx="2171">
                  <c:v>6.1262739154154904</c:v>
                </c:pt>
                <c:pt idx="2172">
                  <c:v>6.0359037106447158</c:v>
                </c:pt>
                <c:pt idx="2173">
                  <c:v>6.0889568498121109</c:v>
                </c:pt>
                <c:pt idx="2174">
                  <c:v>6.2262430018243631</c:v>
                </c:pt>
                <c:pt idx="2175">
                  <c:v>6.4515772144917811</c:v>
                </c:pt>
                <c:pt idx="2176">
                  <c:v>6.6853286432888641</c:v>
                </c:pt>
                <c:pt idx="2177">
                  <c:v>6.8979718443215017</c:v>
                </c:pt>
                <c:pt idx="2178">
                  <c:v>7.0884456975233574</c:v>
                </c:pt>
                <c:pt idx="2179">
                  <c:v>7.2473038345234535</c:v>
                </c:pt>
                <c:pt idx="2180">
                  <c:v>7.3530961333945584</c:v>
                </c:pt>
                <c:pt idx="2181">
                  <c:v>7.4739747180642278</c:v>
                </c:pt>
                <c:pt idx="2182">
                  <c:v>7.5398250619484939</c:v>
                </c:pt>
                <c:pt idx="2183">
                  <c:v>7.6001415868289239</c:v>
                </c:pt>
                <c:pt idx="2184">
                  <c:v>7.6523320148581426</c:v>
                </c:pt>
                <c:pt idx="2185">
                  <c:v>7.6035521083690565</c:v>
                </c:pt>
                <c:pt idx="2186">
                  <c:v>7.5603620361912043</c:v>
                </c:pt>
                <c:pt idx="2187">
                  <c:v>7.5308635626065366</c:v>
                </c:pt>
                <c:pt idx="2188">
                  <c:v>7.4354432769894911</c:v>
                </c:pt>
                <c:pt idx="2189">
                  <c:v>7.3542351984485856</c:v>
                </c:pt>
                <c:pt idx="2190">
                  <c:v>7.3327785082188486</c:v>
                </c:pt>
                <c:pt idx="2191">
                  <c:v>7.2842733002385707</c:v>
                </c:pt>
                <c:pt idx="2192">
                  <c:v>7.1927468655092115</c:v>
                </c:pt>
                <c:pt idx="2193">
                  <c:v>7.2148579986603174</c:v>
                </c:pt>
                <c:pt idx="2194">
                  <c:v>7.2131808933059594</c:v>
                </c:pt>
                <c:pt idx="2195">
                  <c:v>7.234744418382566</c:v>
                </c:pt>
                <c:pt idx="2196">
                  <c:v>7.2180549013380686</c:v>
                </c:pt>
                <c:pt idx="2197">
                  <c:v>7.1650536032847292</c:v>
                </c:pt>
                <c:pt idx="2198">
                  <c:v>7.0611896080448915</c:v>
                </c:pt>
                <c:pt idx="2199">
                  <c:v>6.9863912996918538</c:v>
                </c:pt>
                <c:pt idx="2200">
                  <c:v>6.9237143474553804</c:v>
                </c:pt>
                <c:pt idx="2201">
                  <c:v>6.9102438515087323</c:v>
                </c:pt>
                <c:pt idx="2202">
                  <c:v>6.92647453314635</c:v>
                </c:pt>
                <c:pt idx="2203">
                  <c:v>6.8743042020461287</c:v>
                </c:pt>
                <c:pt idx="2204">
                  <c:v>6.7949495491332099</c:v>
                </c:pt>
                <c:pt idx="2205">
                  <c:v>6.6396332947564973</c:v>
                </c:pt>
                <c:pt idx="2206">
                  <c:v>6.4745327066106011</c:v>
                </c:pt>
                <c:pt idx="2207">
                  <c:v>6.2803988736925831</c:v>
                </c:pt>
                <c:pt idx="2208">
                  <c:v>6.0512620435797073</c:v>
                </c:pt>
                <c:pt idx="2209">
                  <c:v>5.9771839355382284</c:v>
                </c:pt>
                <c:pt idx="2210">
                  <c:v>5.9777436078951851</c:v>
                </c:pt>
                <c:pt idx="2211">
                  <c:v>5.9849008549553817</c:v>
                </c:pt>
                <c:pt idx="2212">
                  <c:v>6.0459225838090092</c:v>
                </c:pt>
                <c:pt idx="2213">
                  <c:v>6.2132068348420093</c:v>
                </c:pt>
                <c:pt idx="2214">
                  <c:v>6.2783922085542869</c:v>
                </c:pt>
                <c:pt idx="2215">
                  <c:v>6.3348488018874898</c:v>
                </c:pt>
                <c:pt idx="2216">
                  <c:v>6.394078226756811</c:v>
                </c:pt>
                <c:pt idx="2217">
                  <c:v>6.4650629063809948</c:v>
                </c:pt>
                <c:pt idx="2218">
                  <c:v>6.5621020613741932</c:v>
                </c:pt>
                <c:pt idx="2219">
                  <c:v>6.6490329935943491</c:v>
                </c:pt>
                <c:pt idx="2220">
                  <c:v>6.697316525865368</c:v>
                </c:pt>
                <c:pt idx="2221">
                  <c:v>6.6078296976147142</c:v>
                </c:pt>
                <c:pt idx="2222">
                  <c:v>6.5734664424289662</c:v>
                </c:pt>
                <c:pt idx="2223">
                  <c:v>6.5296742769899438</c:v>
                </c:pt>
                <c:pt idx="2224">
                  <c:v>6.5258156972875891</c:v>
                </c:pt>
                <c:pt idx="2225">
                  <c:v>6.5185300286206127</c:v>
                </c:pt>
                <c:pt idx="2226">
                  <c:v>6.5908069311312296</c:v>
                </c:pt>
                <c:pt idx="2227">
                  <c:v>6.6808750030269524</c:v>
                </c:pt>
                <c:pt idx="2228">
                  <c:v>6.7709489072260611</c:v>
                </c:pt>
                <c:pt idx="2229">
                  <c:v>6.8718927393214386</c:v>
                </c:pt>
                <c:pt idx="2230">
                  <c:v>6.9518915117886753</c:v>
                </c:pt>
                <c:pt idx="2231">
                  <c:v>7.0672381272710698</c:v>
                </c:pt>
                <c:pt idx="2232">
                  <c:v>7.2134936022398737</c:v>
                </c:pt>
                <c:pt idx="2233">
                  <c:v>7.2950158669939826</c:v>
                </c:pt>
                <c:pt idx="2234">
                  <c:v>7.298756640388433</c:v>
                </c:pt>
                <c:pt idx="2235">
                  <c:v>7.2135138257968077</c:v>
                </c:pt>
                <c:pt idx="2236">
                  <c:v>7.207182854763504</c:v>
                </c:pt>
                <c:pt idx="2237">
                  <c:v>7.1631374752636336</c:v>
                </c:pt>
                <c:pt idx="2238">
                  <c:v>7.0292178463131831</c:v>
                </c:pt>
                <c:pt idx="2239">
                  <c:v>6.8428854114535369</c:v>
                </c:pt>
                <c:pt idx="2240">
                  <c:v>6.7510552455882831</c:v>
                </c:pt>
                <c:pt idx="2241">
                  <c:v>6.6901975132885791</c:v>
                </c:pt>
                <c:pt idx="2242">
                  <c:v>6.6761779469557965</c:v>
                </c:pt>
                <c:pt idx="2243">
                  <c:v>6.675002044881138</c:v>
                </c:pt>
                <c:pt idx="2244">
                  <c:v>6.6617423232454467</c:v>
                </c:pt>
                <c:pt idx="2245">
                  <c:v>6.7117825715080448</c:v>
                </c:pt>
                <c:pt idx="2246">
                  <c:v>6.7774473366914139</c:v>
                </c:pt>
                <c:pt idx="2247">
                  <c:v>6.8715674308168317</c:v>
                </c:pt>
                <c:pt idx="2248">
                  <c:v>6.9718263605513098</c:v>
                </c:pt>
                <c:pt idx="2249">
                  <c:v>7.1152029652662012</c:v>
                </c:pt>
                <c:pt idx="2250">
                  <c:v>7.2212872001371</c:v>
                </c:pt>
                <c:pt idx="2251">
                  <c:v>7.2712966638191627</c:v>
                </c:pt>
                <c:pt idx="2252">
                  <c:v>7.3630575561846365</c:v>
                </c:pt>
                <c:pt idx="2253">
                  <c:v>7.4358450516736454</c:v>
                </c:pt>
                <c:pt idx="2254">
                  <c:v>7.5235524704884176</c:v>
                </c:pt>
                <c:pt idx="2255">
                  <c:v>7.5264622701874702</c:v>
                </c:pt>
                <c:pt idx="2256">
                  <c:v>7.4343080475718413</c:v>
                </c:pt>
                <c:pt idx="2257">
                  <c:v>7.3266164552371809</c:v>
                </c:pt>
                <c:pt idx="2258">
                  <c:v>7.3539133047161975</c:v>
                </c:pt>
                <c:pt idx="2259">
                  <c:v>7.3846451138304587</c:v>
                </c:pt>
                <c:pt idx="2260">
                  <c:v>7.442282609550654</c:v>
                </c:pt>
                <c:pt idx="2261">
                  <c:v>7.4836566590769742</c:v>
                </c:pt>
                <c:pt idx="2262">
                  <c:v>7.4575723992442198</c:v>
                </c:pt>
                <c:pt idx="2263">
                  <c:v>7.4700192900305593</c:v>
                </c:pt>
                <c:pt idx="2264">
                  <c:v>7.5027878466298752</c:v>
                </c:pt>
                <c:pt idx="2265">
                  <c:v>7.4876882473312714</c:v>
                </c:pt>
                <c:pt idx="2266">
                  <c:v>7.4807404257238534</c:v>
                </c:pt>
                <c:pt idx="2267">
                  <c:v>7.3820357775118239</c:v>
                </c:pt>
                <c:pt idx="2268">
                  <c:v>7.2599621092226894</c:v>
                </c:pt>
                <c:pt idx="2269">
                  <c:v>7.1243429903077224</c:v>
                </c:pt>
                <c:pt idx="2270">
                  <c:v>6.9012382158383287</c:v>
                </c:pt>
                <c:pt idx="2271">
                  <c:v>6.6383340941028459</c:v>
                </c:pt>
                <c:pt idx="2272">
                  <c:v>6.3900444124117843</c:v>
                </c:pt>
                <c:pt idx="2273">
                  <c:v>6.1646546199698085</c:v>
                </c:pt>
                <c:pt idx="2274">
                  <c:v>5.9975465149917344</c:v>
                </c:pt>
                <c:pt idx="2275">
                  <c:v>5.7825266783907692</c:v>
                </c:pt>
                <c:pt idx="2276">
                  <c:v>5.6933329773387014</c:v>
                </c:pt>
                <c:pt idx="2277">
                  <c:v>5.6440100200799499</c:v>
                </c:pt>
                <c:pt idx="2278">
                  <c:v>5.6021444558655578</c:v>
                </c:pt>
                <c:pt idx="2279">
                  <c:v>5.6077564951430832</c:v>
                </c:pt>
                <c:pt idx="2280">
                  <c:v>5.6297706872524076</c:v>
                </c:pt>
                <c:pt idx="2281">
                  <c:v>5.7087216365097202</c:v>
                </c:pt>
                <c:pt idx="2282">
                  <c:v>5.7932944128695443</c:v>
                </c:pt>
                <c:pt idx="2283">
                  <c:v>5.8763397024142749</c:v>
                </c:pt>
                <c:pt idx="2284">
                  <c:v>5.9168915532401156</c:v>
                </c:pt>
                <c:pt idx="2285">
                  <c:v>6.0022664627282341</c:v>
                </c:pt>
                <c:pt idx="2286">
                  <c:v>6.0871194744706978</c:v>
                </c:pt>
                <c:pt idx="2287">
                  <c:v>6.1636550763322084</c:v>
                </c:pt>
                <c:pt idx="2288">
                  <c:v>6.2287785178414632</c:v>
                </c:pt>
                <c:pt idx="2289">
                  <c:v>6.2724955843383334</c:v>
                </c:pt>
                <c:pt idx="2290">
                  <c:v>6.342701983325834</c:v>
                </c:pt>
                <c:pt idx="2291">
                  <c:v>6.3645590083589738</c:v>
                </c:pt>
                <c:pt idx="2292">
                  <c:v>6.4574118872015775</c:v>
                </c:pt>
                <c:pt idx="2293">
                  <c:v>6.5199188261639351</c:v>
                </c:pt>
                <c:pt idx="2294">
                  <c:v>6.7121607110029649</c:v>
                </c:pt>
                <c:pt idx="2295">
                  <c:v>6.7858050814745052</c:v>
                </c:pt>
                <c:pt idx="2296">
                  <c:v>6.7777260153623828</c:v>
                </c:pt>
                <c:pt idx="2297">
                  <c:v>6.7116937937328327</c:v>
                </c:pt>
                <c:pt idx="2298">
                  <c:v>6.7002166709689188</c:v>
                </c:pt>
                <c:pt idx="2299">
                  <c:v>6.6817673113469169</c:v>
                </c:pt>
                <c:pt idx="2300">
                  <c:v>6.6254355490355019</c:v>
                </c:pt>
                <c:pt idx="2301">
                  <c:v>6.5486120348193673</c:v>
                </c:pt>
                <c:pt idx="2302">
                  <c:v>6.5287330080048038</c:v>
                </c:pt>
                <c:pt idx="2303">
                  <c:v>6.4618584683515072</c:v>
                </c:pt>
                <c:pt idx="2304">
                  <c:v>6.382946607982154</c:v>
                </c:pt>
                <c:pt idx="2305">
                  <c:v>6.4051642698904274</c:v>
                </c:pt>
                <c:pt idx="2306">
                  <c:v>6.4637832605942043</c:v>
                </c:pt>
                <c:pt idx="2307">
                  <c:v>6.4424082590725185</c:v>
                </c:pt>
                <c:pt idx="2308">
                  <c:v>6.3869943438683547</c:v>
                </c:pt>
                <c:pt idx="2309">
                  <c:v>6.341369019706204</c:v>
                </c:pt>
                <c:pt idx="2310">
                  <c:v>6.3004649370475185</c:v>
                </c:pt>
                <c:pt idx="2311">
                  <c:v>6.2220672952679923</c:v>
                </c:pt>
                <c:pt idx="2312">
                  <c:v>6.1082414729360632</c:v>
                </c:pt>
                <c:pt idx="2313">
                  <c:v>6.0301182769390227</c:v>
                </c:pt>
                <c:pt idx="2314">
                  <c:v>5.9858103015756638</c:v>
                </c:pt>
                <c:pt idx="2315">
                  <c:v>5.9419612953904855</c:v>
                </c:pt>
                <c:pt idx="2316">
                  <c:v>5.908630351757501</c:v>
                </c:pt>
                <c:pt idx="2317">
                  <c:v>5.9916755326227902</c:v>
                </c:pt>
                <c:pt idx="2318">
                  <c:v>5.9969284816557504</c:v>
                </c:pt>
                <c:pt idx="2319">
                  <c:v>6.0142647132138496</c:v>
                </c:pt>
                <c:pt idx="2320">
                  <c:v>6.0798051137168239</c:v>
                </c:pt>
                <c:pt idx="2321">
                  <c:v>6.1989403337158722</c:v>
                </c:pt>
                <c:pt idx="2322">
                  <c:v>6.350910541586102</c:v>
                </c:pt>
                <c:pt idx="2323">
                  <c:v>6.4732282618085542</c:v>
                </c:pt>
                <c:pt idx="2324">
                  <c:v>6.5303969326947264</c:v>
                </c:pt>
                <c:pt idx="2325">
                  <c:v>6.6158429958535336</c:v>
                </c:pt>
                <c:pt idx="2326">
                  <c:v>6.7860921190619692</c:v>
                </c:pt>
                <c:pt idx="2327">
                  <c:v>6.9820525039686512</c:v>
                </c:pt>
                <c:pt idx="2328">
                  <c:v>7.1014820317363379</c:v>
                </c:pt>
                <c:pt idx="2329">
                  <c:v>7.078777817631476</c:v>
                </c:pt>
                <c:pt idx="2330">
                  <c:v>6.9963375579070464</c:v>
                </c:pt>
                <c:pt idx="2331">
                  <c:v>7.0426802147015355</c:v>
                </c:pt>
                <c:pt idx="2332">
                  <c:v>7.0625216480586808</c:v>
                </c:pt>
                <c:pt idx="2333">
                  <c:v>7.1098025430584686</c:v>
                </c:pt>
                <c:pt idx="2334">
                  <c:v>7.1567473914312574</c:v>
                </c:pt>
                <c:pt idx="2335">
                  <c:v>7.2998266869329225</c:v>
                </c:pt>
                <c:pt idx="2336">
                  <c:v>7.486337718060045</c:v>
                </c:pt>
                <c:pt idx="2337">
                  <c:v>7.5753391956141041</c:v>
                </c:pt>
                <c:pt idx="2338">
                  <c:v>7.6435762701161227</c:v>
                </c:pt>
                <c:pt idx="2339">
                  <c:v>7.6881508484877532</c:v>
                </c:pt>
                <c:pt idx="2340">
                  <c:v>7.6726300084154735</c:v>
                </c:pt>
                <c:pt idx="2341">
                  <c:v>7.7217044558992907</c:v>
                </c:pt>
                <c:pt idx="2342">
                  <c:v>7.6819171716817429</c:v>
                </c:pt>
                <c:pt idx="2343">
                  <c:v>7.6112177588650169</c:v>
                </c:pt>
                <c:pt idx="2344">
                  <c:v>7.5165721300025661</c:v>
                </c:pt>
                <c:pt idx="2345">
                  <c:v>7.3136998715718091</c:v>
                </c:pt>
                <c:pt idx="2346">
                  <c:v>7.1463098319780451</c:v>
                </c:pt>
                <c:pt idx="2347">
                  <c:v>7.0094487463547743</c:v>
                </c:pt>
                <c:pt idx="2348">
                  <c:v>6.8073641355409551</c:v>
                </c:pt>
                <c:pt idx="2349">
                  <c:v>6.6657503707273396</c:v>
                </c:pt>
                <c:pt idx="2350">
                  <c:v>6.6206677688181363</c:v>
                </c:pt>
                <c:pt idx="2351">
                  <c:v>6.581083011422165</c:v>
                </c:pt>
                <c:pt idx="2352">
                  <c:v>6.4236573857392427</c:v>
                </c:pt>
                <c:pt idx="2353">
                  <c:v>6.352719126801758</c:v>
                </c:pt>
                <c:pt idx="2354">
                  <c:v>6.3598445392844889</c:v>
                </c:pt>
                <c:pt idx="2355">
                  <c:v>6.3383571337832958</c:v>
                </c:pt>
                <c:pt idx="2356">
                  <c:v>6.2689276135351539</c:v>
                </c:pt>
                <c:pt idx="2357">
                  <c:v>6.266985015200639</c:v>
                </c:pt>
                <c:pt idx="2358">
                  <c:v>6.3519001466449492</c:v>
                </c:pt>
                <c:pt idx="2359">
                  <c:v>6.4402899302199694</c:v>
                </c:pt>
                <c:pt idx="2360">
                  <c:v>6.4021552076696793</c:v>
                </c:pt>
                <c:pt idx="2361">
                  <c:v>6.3003645390561944</c:v>
                </c:pt>
                <c:pt idx="2362">
                  <c:v>6.1309997759741828</c:v>
                </c:pt>
                <c:pt idx="2363">
                  <c:v>5.9833221176777496</c:v>
                </c:pt>
                <c:pt idx="2364">
                  <c:v>5.9746974034210796</c:v>
                </c:pt>
                <c:pt idx="2365">
                  <c:v>5.9535776733157775</c:v>
                </c:pt>
                <c:pt idx="2366">
                  <c:v>6.0998195437453537</c:v>
                </c:pt>
                <c:pt idx="2367">
                  <c:v>6.2683145467279795</c:v>
                </c:pt>
                <c:pt idx="2368">
                  <c:v>6.422506171114609</c:v>
                </c:pt>
                <c:pt idx="2369">
                  <c:v>6.5221832900521708</c:v>
                </c:pt>
                <c:pt idx="2370">
                  <c:v>6.6890721017083372</c:v>
                </c:pt>
                <c:pt idx="2371">
                  <c:v>6.8756299729938135</c:v>
                </c:pt>
                <c:pt idx="2372">
                  <c:v>7.0521178348476417</c:v>
                </c:pt>
                <c:pt idx="2373">
                  <c:v>7.1470292884848075</c:v>
                </c:pt>
                <c:pt idx="2374">
                  <c:v>7.2816938250014198</c:v>
                </c:pt>
                <c:pt idx="2375">
                  <c:v>7.270971216302506</c:v>
                </c:pt>
                <c:pt idx="2376">
                  <c:v>7.309970439953835</c:v>
                </c:pt>
                <c:pt idx="2377">
                  <c:v>7.3841026422769938</c:v>
                </c:pt>
                <c:pt idx="2378">
                  <c:v>7.4929944134142685</c:v>
                </c:pt>
                <c:pt idx="2379">
                  <c:v>7.5749963459008249</c:v>
                </c:pt>
                <c:pt idx="2380">
                  <c:v>7.5869671888669377</c:v>
                </c:pt>
                <c:pt idx="2381">
                  <c:v>7.5686075658252356</c:v>
                </c:pt>
                <c:pt idx="2382">
                  <c:v>7.5918159633776421</c:v>
                </c:pt>
                <c:pt idx="2383">
                  <c:v>7.5386148160054107</c:v>
                </c:pt>
                <c:pt idx="2384">
                  <c:v>7.6129610418804061</c:v>
                </c:pt>
                <c:pt idx="2385">
                  <c:v>7.6700134965780249</c:v>
                </c:pt>
                <c:pt idx="2386">
                  <c:v>7.7648753287930532</c:v>
                </c:pt>
                <c:pt idx="2387">
                  <c:v>7.7729525281608494</c:v>
                </c:pt>
                <c:pt idx="2388">
                  <c:v>7.8305653050053561</c:v>
                </c:pt>
                <c:pt idx="2389">
                  <c:v>7.7675165729913811</c:v>
                </c:pt>
                <c:pt idx="2390">
                  <c:v>7.5787466282741178</c:v>
                </c:pt>
                <c:pt idx="2391">
                  <c:v>7.3105355177421654</c:v>
                </c:pt>
                <c:pt idx="2392">
                  <c:v>7.0938867493710411</c:v>
                </c:pt>
                <c:pt idx="2393">
                  <c:v>6.9725404350732907</c:v>
                </c:pt>
                <c:pt idx="2394">
                  <c:v>6.9410127526905381</c:v>
                </c:pt>
                <c:pt idx="2395">
                  <c:v>6.9194872680977628</c:v>
                </c:pt>
                <c:pt idx="2396">
                  <c:v>6.8226262103349198</c:v>
                </c:pt>
                <c:pt idx="2397">
                  <c:v>6.7931240432096933</c:v>
                </c:pt>
                <c:pt idx="2398">
                  <c:v>6.8146630670767312</c:v>
                </c:pt>
                <c:pt idx="2399">
                  <c:v>6.8343124861523279</c:v>
                </c:pt>
                <c:pt idx="2400">
                  <c:v>6.8892950641783193</c:v>
                </c:pt>
                <c:pt idx="2401">
                  <c:v>7.0283712706000712</c:v>
                </c:pt>
                <c:pt idx="2402">
                  <c:v>7.1752375349220836</c:v>
                </c:pt>
                <c:pt idx="2403">
                  <c:v>7.2363174004821742</c:v>
                </c:pt>
                <c:pt idx="2404">
                  <c:v>7.2994940345756927</c:v>
                </c:pt>
                <c:pt idx="2405">
                  <c:v>7.404270425028761</c:v>
                </c:pt>
                <c:pt idx="2406">
                  <c:v>7.4716786014431005</c:v>
                </c:pt>
                <c:pt idx="2407">
                  <c:v>7.466929493782537</c:v>
                </c:pt>
                <c:pt idx="2408">
                  <c:v>7.4202803493806062</c:v>
                </c:pt>
                <c:pt idx="2409">
                  <c:v>7.4159314834115948</c:v>
                </c:pt>
                <c:pt idx="2410">
                  <c:v>7.428274608427345</c:v>
                </c:pt>
                <c:pt idx="2411">
                  <c:v>7.4292917304601653</c:v>
                </c:pt>
                <c:pt idx="2412">
                  <c:v>7.447937187502168</c:v>
                </c:pt>
                <c:pt idx="2413">
                  <c:v>7.4392241770337817</c:v>
                </c:pt>
                <c:pt idx="2414">
                  <c:v>7.4937922986543848</c:v>
                </c:pt>
                <c:pt idx="2415">
                  <c:v>7.5113136978222927</c:v>
                </c:pt>
                <c:pt idx="2416">
                  <c:v>7.4726514575417609</c:v>
                </c:pt>
                <c:pt idx="2417">
                  <c:v>7.3814110576080161</c:v>
                </c:pt>
                <c:pt idx="2418">
                  <c:v>7.2833685388901852</c:v>
                </c:pt>
                <c:pt idx="2419">
                  <c:v>7.280741472949595</c:v>
                </c:pt>
                <c:pt idx="2420">
                  <c:v>7.2830457685840617</c:v>
                </c:pt>
                <c:pt idx="2421">
                  <c:v>7.2434744839129319</c:v>
                </c:pt>
                <c:pt idx="2422">
                  <c:v>7.1690213973658432</c:v>
                </c:pt>
                <c:pt idx="2423">
                  <c:v>7.1617382154370874</c:v>
                </c:pt>
                <c:pt idx="2424">
                  <c:v>7.1379536080234702</c:v>
                </c:pt>
                <c:pt idx="2425">
                  <c:v>7.1522408345669346</c:v>
                </c:pt>
                <c:pt idx="2426">
                  <c:v>7.15418747397388</c:v>
                </c:pt>
                <c:pt idx="2427">
                  <c:v>6.98260875695241</c:v>
                </c:pt>
                <c:pt idx="2428">
                  <c:v>6.8859207089885288</c:v>
                </c:pt>
                <c:pt idx="2429">
                  <c:v>6.8796654171955334</c:v>
                </c:pt>
                <c:pt idx="2430">
                  <c:v>6.8323468511639813</c:v>
                </c:pt>
                <c:pt idx="2431">
                  <c:v>6.6895070753414432</c:v>
                </c:pt>
                <c:pt idx="2432">
                  <c:v>6.6076893250724993</c:v>
                </c:pt>
                <c:pt idx="2433">
                  <c:v>6.540992423817249</c:v>
                </c:pt>
                <c:pt idx="2434">
                  <c:v>6.4904863806357431</c:v>
                </c:pt>
                <c:pt idx="2435">
                  <c:v>6.5540368114109846</c:v>
                </c:pt>
                <c:pt idx="2436">
                  <c:v>6.7169860803192689</c:v>
                </c:pt>
                <c:pt idx="2437">
                  <c:v>6.8934490095693262</c:v>
                </c:pt>
                <c:pt idx="2438">
                  <c:v>7.1286068644054383</c:v>
                </c:pt>
                <c:pt idx="2439">
                  <c:v>7.2476284549249801</c:v>
                </c:pt>
                <c:pt idx="2440">
                  <c:v>7.3242105956542902</c:v>
                </c:pt>
                <c:pt idx="2441">
                  <c:v>7.4367217287596059</c:v>
                </c:pt>
                <c:pt idx="2442">
                  <c:v>7.5721201616198979</c:v>
                </c:pt>
                <c:pt idx="2443">
                  <c:v>7.6643412835364177</c:v>
                </c:pt>
                <c:pt idx="2444">
                  <c:v>7.6808676139200145</c:v>
                </c:pt>
                <c:pt idx="2445">
                  <c:v>7.6241676728963022</c:v>
                </c:pt>
                <c:pt idx="2446">
                  <c:v>7.5578283449993133</c:v>
                </c:pt>
                <c:pt idx="2447">
                  <c:v>7.5383828091116696</c:v>
                </c:pt>
                <c:pt idx="2448">
                  <c:v>7.6020133471492111</c:v>
                </c:pt>
                <c:pt idx="2449">
                  <c:v>7.564467098369736</c:v>
                </c:pt>
                <c:pt idx="2450">
                  <c:v>7.4796230992075312</c:v>
                </c:pt>
                <c:pt idx="2451">
                  <c:v>7.4091967446098046</c:v>
                </c:pt>
                <c:pt idx="2452">
                  <c:v>7.28017898333822</c:v>
                </c:pt>
                <c:pt idx="2453">
                  <c:v>7.0568301637093089</c:v>
                </c:pt>
                <c:pt idx="2454">
                  <c:v>6.8891751426017569</c:v>
                </c:pt>
                <c:pt idx="2455">
                  <c:v>6.737088390688621</c:v>
                </c:pt>
                <c:pt idx="2456">
                  <c:v>6.7651429039819551</c:v>
                </c:pt>
                <c:pt idx="2457">
                  <c:v>6.908795718911322</c:v>
                </c:pt>
                <c:pt idx="2458">
                  <c:v>7.1249247908486497</c:v>
                </c:pt>
                <c:pt idx="2459">
                  <c:v>7.2576607036367697</c:v>
                </c:pt>
                <c:pt idx="2460">
                  <c:v>7.2877970490789883</c:v>
                </c:pt>
                <c:pt idx="2461">
                  <c:v>7.2960519947281952</c:v>
                </c:pt>
                <c:pt idx="2462">
                  <c:v>7.309161822381931</c:v>
                </c:pt>
                <c:pt idx="2463">
                  <c:v>7.3513253659118236</c:v>
                </c:pt>
                <c:pt idx="2464">
                  <c:v>7.2706597672986071</c:v>
                </c:pt>
                <c:pt idx="2465">
                  <c:v>7.1966997147077594</c:v>
                </c:pt>
                <c:pt idx="2466">
                  <c:v>7.1549496239408734</c:v>
                </c:pt>
                <c:pt idx="2467">
                  <c:v>7.1567954520413233</c:v>
                </c:pt>
                <c:pt idx="2468">
                  <c:v>7.2467033538341221</c:v>
                </c:pt>
                <c:pt idx="2469">
                  <c:v>7.3470364662405254</c:v>
                </c:pt>
                <c:pt idx="2470">
                  <c:v>7.4099441640032389</c:v>
                </c:pt>
                <c:pt idx="2471">
                  <c:v>7.4102942596783032</c:v>
                </c:pt>
                <c:pt idx="2472">
                  <c:v>7.3260874573603472</c:v>
                </c:pt>
                <c:pt idx="2473">
                  <c:v>7.3034158305026171</c:v>
                </c:pt>
                <c:pt idx="2474">
                  <c:v>7.2137504108486459</c:v>
                </c:pt>
                <c:pt idx="2475">
                  <c:v>7.2206796531732769</c:v>
                </c:pt>
                <c:pt idx="2476">
                  <c:v>7.0982947365290716</c:v>
                </c:pt>
                <c:pt idx="2477">
                  <c:v>6.9795451858150015</c:v>
                </c:pt>
                <c:pt idx="2478">
                  <c:v>6.803285816816139</c:v>
                </c:pt>
                <c:pt idx="2479">
                  <c:v>6.6572145904724076</c:v>
                </c:pt>
                <c:pt idx="2480">
                  <c:v>6.5489775233921836</c:v>
                </c:pt>
                <c:pt idx="2481">
                  <c:v>6.3908777032156134</c:v>
                </c:pt>
                <c:pt idx="2482">
                  <c:v>6.3202515121938472</c:v>
                </c:pt>
                <c:pt idx="2483">
                  <c:v>6.2040885265179657</c:v>
                </c:pt>
                <c:pt idx="2484">
                  <c:v>6.0466973136690711</c:v>
                </c:pt>
                <c:pt idx="2485">
                  <c:v>6.0271105317693774</c:v>
                </c:pt>
                <c:pt idx="2486">
                  <c:v>5.8508534708674302</c:v>
                </c:pt>
                <c:pt idx="2487">
                  <c:v>5.5710758205627364</c:v>
                </c:pt>
                <c:pt idx="2488">
                  <c:v>5.3766623617685205</c:v>
                </c:pt>
                <c:pt idx="2489">
                  <c:v>5.2307015821923057</c:v>
                </c:pt>
                <c:pt idx="2490">
                  <c:v>5.0703975666217547</c:v>
                </c:pt>
                <c:pt idx="2491">
                  <c:v>4.9371425652804692</c:v>
                </c:pt>
                <c:pt idx="2492">
                  <c:v>4.8107827105511394</c:v>
                </c:pt>
                <c:pt idx="2493">
                  <c:v>4.7771293363622416</c:v>
                </c:pt>
                <c:pt idx="2494">
                  <c:v>4.6727027414495561</c:v>
                </c:pt>
                <c:pt idx="2495">
                  <c:v>4.6395860910229594</c:v>
                </c:pt>
                <c:pt idx="2496">
                  <c:v>4.7030759407586187</c:v>
                </c:pt>
                <c:pt idx="2497">
                  <c:v>4.76879852928153</c:v>
                </c:pt>
                <c:pt idx="2498">
                  <c:v>4.873290465498811</c:v>
                </c:pt>
                <c:pt idx="2499">
                  <c:v>5.0136396022139973</c:v>
                </c:pt>
                <c:pt idx="2500">
                  <c:v>4.9810436780200638</c:v>
                </c:pt>
                <c:pt idx="2501">
                  <c:v>4.8603817408396948</c:v>
                </c:pt>
                <c:pt idx="2502">
                  <c:v>4.8289025041817277</c:v>
                </c:pt>
                <c:pt idx="2503">
                  <c:v>4.7759503308664453</c:v>
                </c:pt>
                <c:pt idx="2504">
                  <c:v>4.797746495784148</c:v>
                </c:pt>
                <c:pt idx="2505">
                  <c:v>5.0391563827894243</c:v>
                </c:pt>
                <c:pt idx="2506">
                  <c:v>5.3403280879673094</c:v>
                </c:pt>
                <c:pt idx="2507">
                  <c:v>5.5595574153496266</c:v>
                </c:pt>
                <c:pt idx="2508">
                  <c:v>5.6702166423933216</c:v>
                </c:pt>
                <c:pt idx="2509">
                  <c:v>5.8091077689975341</c:v>
                </c:pt>
                <c:pt idx="2510">
                  <c:v>5.8684677382068982</c:v>
                </c:pt>
                <c:pt idx="2511">
                  <c:v>5.9339686963016964</c:v>
                </c:pt>
                <c:pt idx="2512">
                  <c:v>5.86178716898897</c:v>
                </c:pt>
                <c:pt idx="2513">
                  <c:v>5.7590799783942055</c:v>
                </c:pt>
                <c:pt idx="2514">
                  <c:v>5.7140777705551251</c:v>
                </c:pt>
                <c:pt idx="2515">
                  <c:v>5.6657592042159051</c:v>
                </c:pt>
                <c:pt idx="2516">
                  <c:v>5.6639216192336246</c:v>
                </c:pt>
                <c:pt idx="2517">
                  <c:v>5.6536327463795253</c:v>
                </c:pt>
                <c:pt idx="2518">
                  <c:v>5.6826799450829029</c:v>
                </c:pt>
                <c:pt idx="2519">
                  <c:v>5.7216170367230079</c:v>
                </c:pt>
                <c:pt idx="2520">
                  <c:v>5.7538119779251602</c:v>
                </c:pt>
                <c:pt idx="2521">
                  <c:v>5.8261969514158602</c:v>
                </c:pt>
                <c:pt idx="2522">
                  <c:v>5.8699503577252727</c:v>
                </c:pt>
                <c:pt idx="2523">
                  <c:v>5.9624265781659807</c:v>
                </c:pt>
                <c:pt idx="2524">
                  <c:v>6.1220316653621305</c:v>
                </c:pt>
                <c:pt idx="2525">
                  <c:v>6.2984496167359394</c:v>
                </c:pt>
                <c:pt idx="2526">
                  <c:v>6.5149345340352367</c:v>
                </c:pt>
                <c:pt idx="2527">
                  <c:v>6.7262876233164652</c:v>
                </c:pt>
                <c:pt idx="2528">
                  <c:v>6.86133257115024</c:v>
                </c:pt>
                <c:pt idx="2529">
                  <c:v>6.8614010902346676</c:v>
                </c:pt>
                <c:pt idx="2530">
                  <c:v>6.8012950610236764</c:v>
                </c:pt>
                <c:pt idx="2531">
                  <c:v>6.6501130758124614</c:v>
                </c:pt>
                <c:pt idx="2532">
                  <c:v>6.4194694258846985</c:v>
                </c:pt>
                <c:pt idx="2533">
                  <c:v>6.2416053732768795</c:v>
                </c:pt>
                <c:pt idx="2534">
                  <c:v>6.1123025675912031</c:v>
                </c:pt>
                <c:pt idx="2535">
                  <c:v>5.9520378990689222</c:v>
                </c:pt>
                <c:pt idx="2536">
                  <c:v>5.7982368264640254</c:v>
                </c:pt>
                <c:pt idx="2537">
                  <c:v>5.7748781572017727</c:v>
                </c:pt>
                <c:pt idx="2538">
                  <c:v>5.8494771336138793</c:v>
                </c:pt>
                <c:pt idx="2539">
                  <c:v>5.917771741580089</c:v>
                </c:pt>
                <c:pt idx="2540">
                  <c:v>6.0260062254180689</c:v>
                </c:pt>
                <c:pt idx="2541">
                  <c:v>6.0530777626630163</c:v>
                </c:pt>
                <c:pt idx="2542">
                  <c:v>6.0049238695894331</c:v>
                </c:pt>
                <c:pt idx="2543">
                  <c:v>5.9352994086881168</c:v>
                </c:pt>
                <c:pt idx="2544">
                  <c:v>5.8781153600088674</c:v>
                </c:pt>
                <c:pt idx="2545">
                  <c:v>5.8547509390287678</c:v>
                </c:pt>
                <c:pt idx="2546">
                  <c:v>5.8806471593557159</c:v>
                </c:pt>
                <c:pt idx="2547">
                  <c:v>5.8477379213131595</c:v>
                </c:pt>
                <c:pt idx="2548">
                  <c:v>5.8065543114994371</c:v>
                </c:pt>
                <c:pt idx="2549">
                  <c:v>5.677222418437573</c:v>
                </c:pt>
                <c:pt idx="2550">
                  <c:v>5.6004967011044151</c:v>
                </c:pt>
                <c:pt idx="2551">
                  <c:v>5.5546952223763055</c:v>
                </c:pt>
                <c:pt idx="2552">
                  <c:v>5.4751541753218795</c:v>
                </c:pt>
                <c:pt idx="2553">
                  <c:v>5.4521164357025889</c:v>
                </c:pt>
                <c:pt idx="2554">
                  <c:v>5.5069564684618424</c:v>
                </c:pt>
                <c:pt idx="2555">
                  <c:v>5.5144421187655288</c:v>
                </c:pt>
                <c:pt idx="2556">
                  <c:v>5.5531018364646512</c:v>
                </c:pt>
                <c:pt idx="2557">
                  <c:v>5.49190140048389</c:v>
                </c:pt>
                <c:pt idx="2558">
                  <c:v>5.3596863749358725</c:v>
                </c:pt>
                <c:pt idx="2559">
                  <c:v>5.228037984309938</c:v>
                </c:pt>
                <c:pt idx="2560">
                  <c:v>5.1306058844487286</c:v>
                </c:pt>
                <c:pt idx="2561">
                  <c:v>5.1486891893273157</c:v>
                </c:pt>
                <c:pt idx="2562">
                  <c:v>5.1617208972712119</c:v>
                </c:pt>
                <c:pt idx="2563">
                  <c:v>5.2094275891526269</c:v>
                </c:pt>
                <c:pt idx="2564">
                  <c:v>5.2968905164162718</c:v>
                </c:pt>
                <c:pt idx="2565">
                  <c:v>5.3583856561945886</c:v>
                </c:pt>
                <c:pt idx="2566">
                  <c:v>5.3776485915078087</c:v>
                </c:pt>
                <c:pt idx="2567">
                  <c:v>5.4169550287457247</c:v>
                </c:pt>
                <c:pt idx="2568">
                  <c:v>5.4152454237498517</c:v>
                </c:pt>
                <c:pt idx="2569">
                  <c:v>5.3848484000719425</c:v>
                </c:pt>
                <c:pt idx="2570">
                  <c:v>5.2301074636194667</c:v>
                </c:pt>
                <c:pt idx="2571">
                  <c:v>5.1747826111629074</c:v>
                </c:pt>
                <c:pt idx="2572">
                  <c:v>5.2230142791959668</c:v>
                </c:pt>
                <c:pt idx="2573">
                  <c:v>5.2594723414808948</c:v>
                </c:pt>
                <c:pt idx="2574">
                  <c:v>5.2887111082806442</c:v>
                </c:pt>
                <c:pt idx="2575">
                  <c:v>5.2801422278057695</c:v>
                </c:pt>
                <c:pt idx="2576">
                  <c:v>5.2953720735457832</c:v>
                </c:pt>
                <c:pt idx="2577">
                  <c:v>5.2362123895493289</c:v>
                </c:pt>
                <c:pt idx="2578">
                  <c:v>5.1830374732022078</c:v>
                </c:pt>
                <c:pt idx="2579">
                  <c:v>5.176607224827019</c:v>
                </c:pt>
                <c:pt idx="2580">
                  <c:v>5.1971161792355272</c:v>
                </c:pt>
                <c:pt idx="2581">
                  <c:v>5.2030302914922197</c:v>
                </c:pt>
                <c:pt idx="2582">
                  <c:v>5.3063040598902251</c:v>
                </c:pt>
                <c:pt idx="2583">
                  <c:v>5.3576696463245126</c:v>
                </c:pt>
                <c:pt idx="2584">
                  <c:v>5.5714110036246804</c:v>
                </c:pt>
                <c:pt idx="2585">
                  <c:v>5.7110403152691784</c:v>
                </c:pt>
                <c:pt idx="2586">
                  <c:v>5.8083673167075158</c:v>
                </c:pt>
                <c:pt idx="2587">
                  <c:v>5.8863558904764526</c:v>
                </c:pt>
                <c:pt idx="2588">
                  <c:v>5.9523799804009441</c:v>
                </c:pt>
                <c:pt idx="2589">
                  <c:v>6.0236943480544278</c:v>
                </c:pt>
                <c:pt idx="2590">
                  <c:v>6.1213927859844084</c:v>
                </c:pt>
                <c:pt idx="2591">
                  <c:v>6.1715894712647819</c:v>
                </c:pt>
                <c:pt idx="2592">
                  <c:v>6.1579707388860534</c:v>
                </c:pt>
                <c:pt idx="2593">
                  <c:v>6.0605524626173972</c:v>
                </c:pt>
                <c:pt idx="2594">
                  <c:v>5.9973267054933199</c:v>
                </c:pt>
                <c:pt idx="2595">
                  <c:v>5.954246705103559</c:v>
                </c:pt>
                <c:pt idx="2596">
                  <c:v>5.895207262648829</c:v>
                </c:pt>
                <c:pt idx="2597">
                  <c:v>5.7258517011126076</c:v>
                </c:pt>
                <c:pt idx="2598">
                  <c:v>5.5936610282012769</c:v>
                </c:pt>
                <c:pt idx="2599">
                  <c:v>5.4995437419540192</c:v>
                </c:pt>
                <c:pt idx="2600">
                  <c:v>5.3215112968678557</c:v>
                </c:pt>
                <c:pt idx="2601">
                  <c:v>5.1514282448940989</c:v>
                </c:pt>
                <c:pt idx="2602">
                  <c:v>5.0435020660104124</c:v>
                </c:pt>
                <c:pt idx="2603">
                  <c:v>5.0441972761535352</c:v>
                </c:pt>
                <c:pt idx="2604">
                  <c:v>5.0539199018581318</c:v>
                </c:pt>
                <c:pt idx="2605">
                  <c:v>4.9788093952702752</c:v>
                </c:pt>
                <c:pt idx="2606">
                  <c:v>4.8365022197304519</c:v>
                </c:pt>
                <c:pt idx="2607">
                  <c:v>4.7801069871456301</c:v>
                </c:pt>
                <c:pt idx="2608">
                  <c:v>4.8056941850361889</c:v>
                </c:pt>
                <c:pt idx="2609">
                  <c:v>4.8740180451502386</c:v>
                </c:pt>
                <c:pt idx="2610">
                  <c:v>4.9385080777077963</c:v>
                </c:pt>
                <c:pt idx="2611">
                  <c:v>5.027416763303834</c:v>
                </c:pt>
                <c:pt idx="2612">
                  <c:v>5.1723707320102488</c:v>
                </c:pt>
                <c:pt idx="2613">
                  <c:v>5.2539525857757177</c:v>
                </c:pt>
                <c:pt idx="2614">
                  <c:v>5.4757549269156502</c:v>
                </c:pt>
                <c:pt idx="2615">
                  <c:v>5.721807042200906</c:v>
                </c:pt>
                <c:pt idx="2616">
                  <c:v>5.9658810897102903</c:v>
                </c:pt>
                <c:pt idx="2617">
                  <c:v>6.184826592953419</c:v>
                </c:pt>
                <c:pt idx="2618">
                  <c:v>6.2236440002797702</c:v>
                </c:pt>
                <c:pt idx="2619">
                  <c:v>6.3633282998558878</c:v>
                </c:pt>
                <c:pt idx="2620">
                  <c:v>6.5945189913136995</c:v>
                </c:pt>
                <c:pt idx="2621">
                  <c:v>6.6924017417328452</c:v>
                </c:pt>
                <c:pt idx="2622">
                  <c:v>6.8485240970738674</c:v>
                </c:pt>
                <c:pt idx="2623">
                  <c:v>7.0401376749072169</c:v>
                </c:pt>
                <c:pt idx="2624">
                  <c:v>7.148296450963568</c:v>
                </c:pt>
                <c:pt idx="2625">
                  <c:v>7.2624370268639327</c:v>
                </c:pt>
                <c:pt idx="2626">
                  <c:v>7.4572716175190044</c:v>
                </c:pt>
                <c:pt idx="2627">
                  <c:v>7.4774082854420456</c:v>
                </c:pt>
                <c:pt idx="2628">
                  <c:v>7.3594703384640772</c:v>
                </c:pt>
                <c:pt idx="2629">
                  <c:v>7.2975882037645112</c:v>
                </c:pt>
                <c:pt idx="2630">
                  <c:v>7.2320436319988426</c:v>
                </c:pt>
                <c:pt idx="2631">
                  <c:v>7.1610207847149203</c:v>
                </c:pt>
                <c:pt idx="2632">
                  <c:v>7.0578630743783339</c:v>
                </c:pt>
                <c:pt idx="2633">
                  <c:v>6.9829827193161913</c:v>
                </c:pt>
                <c:pt idx="2634">
                  <c:v>6.9010204484992999</c:v>
                </c:pt>
                <c:pt idx="2635">
                  <c:v>6.7943302058054584</c:v>
                </c:pt>
                <c:pt idx="2636">
                  <c:v>6.6755902228140762</c:v>
                </c:pt>
                <c:pt idx="2637">
                  <c:v>6.6151380151581121</c:v>
                </c:pt>
                <c:pt idx="2638">
                  <c:v>6.5793688898907394</c:v>
                </c:pt>
                <c:pt idx="2639">
                  <c:v>6.6017280945165293</c:v>
                </c:pt>
                <c:pt idx="2640">
                  <c:v>6.7110095849832661</c:v>
                </c:pt>
                <c:pt idx="2641">
                  <c:v>6.8797267006960592</c:v>
                </c:pt>
                <c:pt idx="2642">
                  <c:v>7.1230690536817827</c:v>
                </c:pt>
                <c:pt idx="2643">
                  <c:v>7.4005600305141401</c:v>
                </c:pt>
                <c:pt idx="2644">
                  <c:v>7.5868427129775391</c:v>
                </c:pt>
                <c:pt idx="2645">
                  <c:v>7.702965330616224</c:v>
                </c:pt>
                <c:pt idx="2646">
                  <c:v>7.7663141164014471</c:v>
                </c:pt>
                <c:pt idx="2647">
                  <c:v>7.8317715033154034</c:v>
                </c:pt>
                <c:pt idx="2648">
                  <c:v>7.7483316529170825</c:v>
                </c:pt>
                <c:pt idx="2649">
                  <c:v>7.6254315586143022</c:v>
                </c:pt>
                <c:pt idx="2650">
                  <c:v>7.5374023910310122</c:v>
                </c:pt>
                <c:pt idx="2651">
                  <c:v>7.4650945614322168</c:v>
                </c:pt>
                <c:pt idx="2652">
                  <c:v>7.4886001994260303</c:v>
                </c:pt>
                <c:pt idx="2653">
                  <c:v>7.638166195500391</c:v>
                </c:pt>
                <c:pt idx="2654">
                  <c:v>7.6750064877861872</c:v>
                </c:pt>
                <c:pt idx="2655">
                  <c:v>7.5845810368009623</c:v>
                </c:pt>
                <c:pt idx="2656">
                  <c:v>7.6494892943850674</c:v>
                </c:pt>
                <c:pt idx="2657">
                  <c:v>7.7069188008681238</c:v>
                </c:pt>
                <c:pt idx="2658">
                  <c:v>7.6521735861916085</c:v>
                </c:pt>
                <c:pt idx="2659">
                  <c:v>7.5003393310282007</c:v>
                </c:pt>
                <c:pt idx="2660">
                  <c:v>7.4564365188575827</c:v>
                </c:pt>
                <c:pt idx="2661">
                  <c:v>7.4183118993550474</c:v>
                </c:pt>
                <c:pt idx="2662">
                  <c:v>7.3625014065283034</c:v>
                </c:pt>
                <c:pt idx="2663">
                  <c:v>7.2514274170075002</c:v>
                </c:pt>
                <c:pt idx="2664">
                  <c:v>7.1670947930378901</c:v>
                </c:pt>
                <c:pt idx="2665">
                  <c:v>7.0869719530477067</c:v>
                </c:pt>
                <c:pt idx="2666">
                  <c:v>7.0084474777217549</c:v>
                </c:pt>
                <c:pt idx="2667">
                  <c:v>6.9580307329402</c:v>
                </c:pt>
                <c:pt idx="2668">
                  <c:v>6.7845552436044718</c:v>
                </c:pt>
                <c:pt idx="2669">
                  <c:v>6.6022855525694775</c:v>
                </c:pt>
                <c:pt idx="2670">
                  <c:v>6.487312852709791</c:v>
                </c:pt>
                <c:pt idx="2671">
                  <c:v>6.4012202214628946</c:v>
                </c:pt>
                <c:pt idx="2672">
                  <c:v>6.3042532797248461</c:v>
                </c:pt>
                <c:pt idx="2673">
                  <c:v>6.1560685070171353</c:v>
                </c:pt>
                <c:pt idx="2674">
                  <c:v>6.0451883824249544</c:v>
                </c:pt>
                <c:pt idx="2675">
                  <c:v>6.0022617181994038</c:v>
                </c:pt>
                <c:pt idx="2676">
                  <c:v>5.9259116446245272</c:v>
                </c:pt>
                <c:pt idx="2677">
                  <c:v>5.8087119299750549</c:v>
                </c:pt>
                <c:pt idx="2678">
                  <c:v>5.7606328304658954</c:v>
                </c:pt>
                <c:pt idx="2679">
                  <c:v>5.7231239687102446</c:v>
                </c:pt>
                <c:pt idx="2680">
                  <c:v>5.600874111619258</c:v>
                </c:pt>
                <c:pt idx="2681">
                  <c:v>5.4650057124086828</c:v>
                </c:pt>
                <c:pt idx="2682">
                  <c:v>5.2391602706075187</c:v>
                </c:pt>
                <c:pt idx="2683">
                  <c:v>4.9550033598883543</c:v>
                </c:pt>
                <c:pt idx="2684">
                  <c:v>4.7990167262944281</c:v>
                </c:pt>
                <c:pt idx="2685">
                  <c:v>4.69847748854977</c:v>
                </c:pt>
                <c:pt idx="2686">
                  <c:v>4.8580872030987283</c:v>
                </c:pt>
                <c:pt idx="2687">
                  <c:v>5.045552078523345</c:v>
                </c:pt>
                <c:pt idx="2688">
                  <c:v>5.1279963172546967</c:v>
                </c:pt>
                <c:pt idx="2689">
                  <c:v>5.1946887952687</c:v>
                </c:pt>
                <c:pt idx="2690">
                  <c:v>5.2995838623934564</c:v>
                </c:pt>
                <c:pt idx="2691">
                  <c:v>5.2345390727849699</c:v>
                </c:pt>
                <c:pt idx="2692">
                  <c:v>5.1411900624491169</c:v>
                </c:pt>
                <c:pt idx="2693">
                  <c:v>5.0597289730437307</c:v>
                </c:pt>
                <c:pt idx="2694">
                  <c:v>5.0251133915504385</c:v>
                </c:pt>
                <c:pt idx="2695">
                  <c:v>5.1115022083420456</c:v>
                </c:pt>
                <c:pt idx="2696">
                  <c:v>5.2208947726582249</c:v>
                </c:pt>
                <c:pt idx="2697">
                  <c:v>5.2627406897547067</c:v>
                </c:pt>
                <c:pt idx="2698">
                  <c:v>5.3730420943390476</c:v>
                </c:pt>
                <c:pt idx="2699">
                  <c:v>5.4690876858292308</c:v>
                </c:pt>
                <c:pt idx="2700">
                  <c:v>5.5669026356148974</c:v>
                </c:pt>
                <c:pt idx="2701">
                  <c:v>5.6698703234064309</c:v>
                </c:pt>
                <c:pt idx="2702">
                  <c:v>5.7074662982662954</c:v>
                </c:pt>
                <c:pt idx="2703">
                  <c:v>5.6728251071528897</c:v>
                </c:pt>
                <c:pt idx="2704">
                  <c:v>5.7156523141191338</c:v>
                </c:pt>
                <c:pt idx="2705">
                  <c:v>5.8652819296953744</c:v>
                </c:pt>
                <c:pt idx="2706">
                  <c:v>6.0966162539995388</c:v>
                </c:pt>
                <c:pt idx="2707">
                  <c:v>6.3214251155325707</c:v>
                </c:pt>
                <c:pt idx="2708">
                  <c:v>6.4370700640509675</c:v>
                </c:pt>
                <c:pt idx="2709">
                  <c:v>6.5206477591724488</c:v>
                </c:pt>
                <c:pt idx="2710">
                  <c:v>6.5998025950371479</c:v>
                </c:pt>
                <c:pt idx="2711">
                  <c:v>6.7163124971787589</c:v>
                </c:pt>
                <c:pt idx="2712">
                  <c:v>6.8125021873130169</c:v>
                </c:pt>
                <c:pt idx="2713">
                  <c:v>6.7785017821817632</c:v>
                </c:pt>
                <c:pt idx="2714">
                  <c:v>6.7108750670773611</c:v>
                </c:pt>
                <c:pt idx="2715">
                  <c:v>6.6776105390678451</c:v>
                </c:pt>
                <c:pt idx="2716">
                  <c:v>6.7063166985240921</c:v>
                </c:pt>
                <c:pt idx="2717">
                  <c:v>6.7621269553996708</c:v>
                </c:pt>
                <c:pt idx="2718">
                  <c:v>6.8658437446103378</c:v>
                </c:pt>
                <c:pt idx="2719">
                  <c:v>6.9340774799434071</c:v>
                </c:pt>
                <c:pt idx="2720">
                  <c:v>6.9597926479167942</c:v>
                </c:pt>
                <c:pt idx="2721">
                  <c:v>6.9687368495531183</c:v>
                </c:pt>
                <c:pt idx="2722">
                  <c:v>6.9778349365016865</c:v>
                </c:pt>
                <c:pt idx="2723">
                  <c:v>7.118580170897455</c:v>
                </c:pt>
                <c:pt idx="2724">
                  <c:v>7.1826683216075047</c:v>
                </c:pt>
                <c:pt idx="2725">
                  <c:v>7.1325038571622716</c:v>
                </c:pt>
                <c:pt idx="2726">
                  <c:v>7.0202328845522866</c:v>
                </c:pt>
                <c:pt idx="2727">
                  <c:v>6.9339855574626243</c:v>
                </c:pt>
                <c:pt idx="2728">
                  <c:v>6.9616191671393972</c:v>
                </c:pt>
                <c:pt idx="2729">
                  <c:v>6.9459115356308621</c:v>
                </c:pt>
                <c:pt idx="2730">
                  <c:v>6.8948235019294879</c:v>
                </c:pt>
                <c:pt idx="2731">
                  <c:v>6.7860426754783418</c:v>
                </c:pt>
                <c:pt idx="2732">
                  <c:v>6.7711710564147261</c:v>
                </c:pt>
                <c:pt idx="2733">
                  <c:v>6.8770855952476815</c:v>
                </c:pt>
                <c:pt idx="2734">
                  <c:v>7.0001239354865437</c:v>
                </c:pt>
                <c:pt idx="2735">
                  <c:v>7.034756323527362</c:v>
                </c:pt>
                <c:pt idx="2736">
                  <c:v>7.1126233619159835</c:v>
                </c:pt>
                <c:pt idx="2737">
                  <c:v>7.0753715782417546</c:v>
                </c:pt>
                <c:pt idx="2738">
                  <c:v>7.0595602414114556</c:v>
                </c:pt>
                <c:pt idx="2739">
                  <c:v>7.0091082838360368</c:v>
                </c:pt>
                <c:pt idx="2740">
                  <c:v>7.0075436073363724</c:v>
                </c:pt>
                <c:pt idx="2741">
                  <c:v>7.1684565760468857</c:v>
                </c:pt>
                <c:pt idx="2742">
                  <c:v>7.3499397654666065</c:v>
                </c:pt>
                <c:pt idx="2743">
                  <c:v>7.3864283906874881</c:v>
                </c:pt>
                <c:pt idx="2744">
                  <c:v>7.3943281372106924</c:v>
                </c:pt>
                <c:pt idx="2745">
                  <c:v>7.4125713824360853</c:v>
                </c:pt>
                <c:pt idx="2746">
                  <c:v>7.3247377737088017</c:v>
                </c:pt>
                <c:pt idx="2747">
                  <c:v>7.2341429406101003</c:v>
                </c:pt>
                <c:pt idx="2748">
                  <c:v>7.2042413242834087</c:v>
                </c:pt>
                <c:pt idx="2749">
                  <c:v>7.2790725041769253</c:v>
                </c:pt>
                <c:pt idx="2750">
                  <c:v>7.269184256244615</c:v>
                </c:pt>
                <c:pt idx="2751">
                  <c:v>7.2465068575359126</c:v>
                </c:pt>
                <c:pt idx="2752">
                  <c:v>7.2293640877002838</c:v>
                </c:pt>
                <c:pt idx="2753">
                  <c:v>7.2555232866235757</c:v>
                </c:pt>
                <c:pt idx="2754">
                  <c:v>7.1719518726015679</c:v>
                </c:pt>
                <c:pt idx="2755">
                  <c:v>7.1122013843337228</c:v>
                </c:pt>
                <c:pt idx="2756">
                  <c:v>7.0098764961972222</c:v>
                </c:pt>
                <c:pt idx="2757">
                  <c:v>6.8342529236008769</c:v>
                </c:pt>
                <c:pt idx="2758">
                  <c:v>6.6536154007066637</c:v>
                </c:pt>
                <c:pt idx="2759">
                  <c:v>6.4762980192005397</c:v>
                </c:pt>
                <c:pt idx="2760">
                  <c:v>6.2829400253698306</c:v>
                </c:pt>
                <c:pt idx="2761">
                  <c:v>6.1540620951570846</c:v>
                </c:pt>
                <c:pt idx="2762">
                  <c:v>6.0408915722962542</c:v>
                </c:pt>
                <c:pt idx="2763">
                  <c:v>5.9594299500762107</c:v>
                </c:pt>
                <c:pt idx="2764">
                  <c:v>5.8691009824403908</c:v>
                </c:pt>
                <c:pt idx="2765">
                  <c:v>5.6454223403496959</c:v>
                </c:pt>
                <c:pt idx="2766">
                  <c:v>5.4793759146855514</c:v>
                </c:pt>
                <c:pt idx="2767">
                  <c:v>5.3135907304991852</c:v>
                </c:pt>
                <c:pt idx="2768">
                  <c:v>5.1905619529317457</c:v>
                </c:pt>
                <c:pt idx="2769">
                  <c:v>5.1596547419446583</c:v>
                </c:pt>
                <c:pt idx="2770">
                  <c:v>5.2948251096087926</c:v>
                </c:pt>
                <c:pt idx="2771">
                  <c:v>5.3520523393283712</c:v>
                </c:pt>
                <c:pt idx="2772">
                  <c:v>5.2694015283848232</c:v>
                </c:pt>
                <c:pt idx="2773">
                  <c:v>5.1475382363495124</c:v>
                </c:pt>
                <c:pt idx="2774">
                  <c:v>5.0137618949784333</c:v>
                </c:pt>
                <c:pt idx="2775">
                  <c:v>4.9969544336701865</c:v>
                </c:pt>
                <c:pt idx="2776">
                  <c:v>5.0126356810581321</c:v>
                </c:pt>
                <c:pt idx="2777">
                  <c:v>5.0346727841103558</c:v>
                </c:pt>
                <c:pt idx="2778">
                  <c:v>5.0577309342577319</c:v>
                </c:pt>
                <c:pt idx="2779">
                  <c:v>5.0832383838978608</c:v>
                </c:pt>
                <c:pt idx="2780">
                  <c:v>4.9651584383897127</c:v>
                </c:pt>
                <c:pt idx="2781">
                  <c:v>4.8312568793533286</c:v>
                </c:pt>
                <c:pt idx="2782">
                  <c:v>4.7144430120954111</c:v>
                </c:pt>
                <c:pt idx="2783">
                  <c:v>4.6448429341506827</c:v>
                </c:pt>
                <c:pt idx="2784">
                  <c:v>4.6123200971888991</c:v>
                </c:pt>
                <c:pt idx="2785">
                  <c:v>4.5748172703066698</c:v>
                </c:pt>
                <c:pt idx="2786">
                  <c:v>4.6226672397278081</c:v>
                </c:pt>
                <c:pt idx="2787">
                  <c:v>4.6245739667199279</c:v>
                </c:pt>
                <c:pt idx="2788">
                  <c:v>4.5952519100580513</c:v>
                </c:pt>
                <c:pt idx="2789">
                  <c:v>4.5037800996938344</c:v>
                </c:pt>
                <c:pt idx="2790">
                  <c:v>4.4143435358250489</c:v>
                </c:pt>
                <c:pt idx="2791">
                  <c:v>4.3897137356253255</c:v>
                </c:pt>
                <c:pt idx="2792">
                  <c:v>4.357516294286925</c:v>
                </c:pt>
                <c:pt idx="2793">
                  <c:v>4.3584516908245128</c:v>
                </c:pt>
                <c:pt idx="2794">
                  <c:v>4.3856601203995238</c:v>
                </c:pt>
                <c:pt idx="2795">
                  <c:v>4.4150197118648506</c:v>
                </c:pt>
                <c:pt idx="2796">
                  <c:v>4.400637109000451</c:v>
                </c:pt>
                <c:pt idx="2797">
                  <c:v>4.3381954481764451</c:v>
                </c:pt>
                <c:pt idx="2798">
                  <c:v>4.4123334227619688</c:v>
                </c:pt>
                <c:pt idx="2799">
                  <c:v>4.5570246836396402</c:v>
                </c:pt>
                <c:pt idx="2800">
                  <c:v>4.8449469067955571</c:v>
                </c:pt>
                <c:pt idx="2801">
                  <c:v>5.1402232963614498</c:v>
                </c:pt>
                <c:pt idx="2802">
                  <c:v>5.307056028219999</c:v>
                </c:pt>
                <c:pt idx="2803">
                  <c:v>5.4000176568662948</c:v>
                </c:pt>
                <c:pt idx="2804">
                  <c:v>5.374695374158879</c:v>
                </c:pt>
                <c:pt idx="2805">
                  <c:v>5.3322835259360986</c:v>
                </c:pt>
                <c:pt idx="2806">
                  <c:v>5.2205434380167333</c:v>
                </c:pt>
                <c:pt idx="2807">
                  <c:v>5.1294111009729884</c:v>
                </c:pt>
                <c:pt idx="2808">
                  <c:v>5.1173102137159479</c:v>
                </c:pt>
                <c:pt idx="2809">
                  <c:v>5.2123642559591055</c:v>
                </c:pt>
                <c:pt idx="2810">
                  <c:v>5.2794495432239135</c:v>
                </c:pt>
                <c:pt idx="2811">
                  <c:v>5.2946709707912198</c:v>
                </c:pt>
                <c:pt idx="2812">
                  <c:v>5.3551927344072956</c:v>
                </c:pt>
                <c:pt idx="2813">
                  <c:v>5.4634814853711386</c:v>
                </c:pt>
                <c:pt idx="2814">
                  <c:v>5.5255007613367813</c:v>
                </c:pt>
                <c:pt idx="2815">
                  <c:v>5.5379456436871655</c:v>
                </c:pt>
                <c:pt idx="2816">
                  <c:v>5.4403741467801847</c:v>
                </c:pt>
                <c:pt idx="2817">
                  <c:v>5.334696841835421</c:v>
                </c:pt>
                <c:pt idx="2818">
                  <c:v>5.2677218613012684</c:v>
                </c:pt>
                <c:pt idx="2819">
                  <c:v>5.3347165519946991</c:v>
                </c:pt>
                <c:pt idx="2820">
                  <c:v>5.4462265673931709</c:v>
                </c:pt>
                <c:pt idx="2821">
                  <c:v>5.5089136343274419</c:v>
                </c:pt>
                <c:pt idx="2822">
                  <c:v>5.4603274256120304</c:v>
                </c:pt>
                <c:pt idx="2823">
                  <c:v>5.3543683457964111</c:v>
                </c:pt>
                <c:pt idx="2824">
                  <c:v>5.2134651819865567</c:v>
                </c:pt>
                <c:pt idx="2825">
                  <c:v>5.0783014978738876</c:v>
                </c:pt>
                <c:pt idx="2826">
                  <c:v>4.9902349832344814</c:v>
                </c:pt>
                <c:pt idx="2827">
                  <c:v>4.9564808882680174</c:v>
                </c:pt>
                <c:pt idx="2828">
                  <c:v>4.9856433783459728</c:v>
                </c:pt>
                <c:pt idx="2829">
                  <c:v>5.0232254252863751</c:v>
                </c:pt>
                <c:pt idx="2830">
                  <c:v>5.0829295088993609</c:v>
                </c:pt>
                <c:pt idx="2831">
                  <c:v>5.0204243915073565</c:v>
                </c:pt>
                <c:pt idx="2832">
                  <c:v>5.0076613987834602</c:v>
                </c:pt>
                <c:pt idx="2833">
                  <c:v>5.0819335336738742</c:v>
                </c:pt>
                <c:pt idx="2834">
                  <c:v>5.1486204390151578</c:v>
                </c:pt>
                <c:pt idx="2835">
                  <c:v>5.2064439228545609</c:v>
                </c:pt>
                <c:pt idx="2836">
                  <c:v>5.2623857324150807</c:v>
                </c:pt>
                <c:pt idx="2837">
                  <c:v>5.16068187356972</c:v>
                </c:pt>
                <c:pt idx="2838">
                  <c:v>5.0592748890728876</c:v>
                </c:pt>
                <c:pt idx="2839">
                  <c:v>5.0245828529079164</c:v>
                </c:pt>
                <c:pt idx="2840">
                  <c:v>4.9877950293479518</c:v>
                </c:pt>
                <c:pt idx="2841">
                  <c:v>4.917711235893476</c:v>
                </c:pt>
                <c:pt idx="2842">
                  <c:v>4.8822679791254782</c:v>
                </c:pt>
                <c:pt idx="2843">
                  <c:v>4.9308383092293209</c:v>
                </c:pt>
                <c:pt idx="2844">
                  <c:v>4.9998705611173513</c:v>
                </c:pt>
                <c:pt idx="2845">
                  <c:v>5.0822744524013252</c:v>
                </c:pt>
                <c:pt idx="2846">
                  <c:v>5.0799981348370418</c:v>
                </c:pt>
                <c:pt idx="2847">
                  <c:v>5.0508296823397414</c:v>
                </c:pt>
                <c:pt idx="2848">
                  <c:v>5.2620403330908649</c:v>
                </c:pt>
                <c:pt idx="2849">
                  <c:v>5.5081137027641107</c:v>
                </c:pt>
                <c:pt idx="2850">
                  <c:v>5.6421212410488391</c:v>
                </c:pt>
                <c:pt idx="2851">
                  <c:v>5.6810968599878438</c:v>
                </c:pt>
                <c:pt idx="2852">
                  <c:v>5.6746457265703318</c:v>
                </c:pt>
                <c:pt idx="2853">
                  <c:v>5.5617887112904789</c:v>
                </c:pt>
                <c:pt idx="2854">
                  <c:v>5.4950394234094029</c:v>
                </c:pt>
                <c:pt idx="2855">
                  <c:v>5.3611758255944046</c:v>
                </c:pt>
                <c:pt idx="2856">
                  <c:v>5.2566059677787553</c:v>
                </c:pt>
                <c:pt idx="2857">
                  <c:v>5.1704220895363466</c:v>
                </c:pt>
                <c:pt idx="2858">
                  <c:v>5.1127114748563702</c:v>
                </c:pt>
                <c:pt idx="2859">
                  <c:v>5.007177775478004</c:v>
                </c:pt>
                <c:pt idx="2860">
                  <c:v>4.9733624069527176</c:v>
                </c:pt>
                <c:pt idx="2861">
                  <c:v>4.915887884319484</c:v>
                </c:pt>
                <c:pt idx="2862">
                  <c:v>4.8401968080507194</c:v>
                </c:pt>
                <c:pt idx="2863">
                  <c:v>4.7126068593189219</c:v>
                </c:pt>
                <c:pt idx="2864">
                  <c:v>4.6450480264634058</c:v>
                </c:pt>
                <c:pt idx="2865">
                  <c:v>4.6377562073223455</c:v>
                </c:pt>
                <c:pt idx="2866">
                  <c:v>4.6483574521038351</c:v>
                </c:pt>
                <c:pt idx="2867">
                  <c:v>4.6278645714195328</c:v>
                </c:pt>
                <c:pt idx="2868">
                  <c:v>4.5157954215182317</c:v>
                </c:pt>
                <c:pt idx="2869">
                  <c:v>4.4709959862278987</c:v>
                </c:pt>
                <c:pt idx="2870">
                  <c:v>4.5067333142989652</c:v>
                </c:pt>
                <c:pt idx="2871">
                  <c:v>4.6634836493928011</c:v>
                </c:pt>
                <c:pt idx="2872">
                  <c:v>4.9655889831557065</c:v>
                </c:pt>
                <c:pt idx="2873">
                  <c:v>5.2961887111781394</c:v>
                </c:pt>
                <c:pt idx="2874">
                  <c:v>5.5568076384994818</c:v>
                </c:pt>
                <c:pt idx="2875">
                  <c:v>5.7795361430159424</c:v>
                </c:pt>
                <c:pt idx="2876">
                  <c:v>5.9461025670587846</c:v>
                </c:pt>
                <c:pt idx="2877">
                  <c:v>6.1152403105374269</c:v>
                </c:pt>
                <c:pt idx="2878">
                  <c:v>6.3706891466283926</c:v>
                </c:pt>
                <c:pt idx="2879">
                  <c:v>6.5487604872446816</c:v>
                </c:pt>
                <c:pt idx="2880">
                  <c:v>6.6732157959113465</c:v>
                </c:pt>
                <c:pt idx="2881">
                  <c:v>6.7178599823366438</c:v>
                </c:pt>
                <c:pt idx="2882">
                  <c:v>6.6458061837022937</c:v>
                </c:pt>
                <c:pt idx="2883">
                  <c:v>6.5287365702577276</c:v>
                </c:pt>
                <c:pt idx="2884">
                  <c:v>6.4357169071660021</c:v>
                </c:pt>
                <c:pt idx="2885">
                  <c:v>6.4588298063468264</c:v>
                </c:pt>
                <c:pt idx="2886">
                  <c:v>6.4183390874279018</c:v>
                </c:pt>
                <c:pt idx="2887">
                  <c:v>6.403328259222044</c:v>
                </c:pt>
                <c:pt idx="2888">
                  <c:v>6.4273359966671979</c:v>
                </c:pt>
                <c:pt idx="2889">
                  <c:v>6.5119301102607494</c:v>
                </c:pt>
                <c:pt idx="2890">
                  <c:v>6.5415283467108329</c:v>
                </c:pt>
                <c:pt idx="2891">
                  <c:v>6.6023560036019484</c:v>
                </c:pt>
                <c:pt idx="2892">
                  <c:v>6.753679804082549</c:v>
                </c:pt>
                <c:pt idx="2893">
                  <c:v>6.8669466413778562</c:v>
                </c:pt>
                <c:pt idx="2894">
                  <c:v>6.9337056753039983</c:v>
                </c:pt>
                <c:pt idx="2895">
                  <c:v>6.8671550862155835</c:v>
                </c:pt>
                <c:pt idx="2896">
                  <c:v>6.8402627141107804</c:v>
                </c:pt>
                <c:pt idx="2897">
                  <c:v>6.8905728289593693</c:v>
                </c:pt>
                <c:pt idx="2898">
                  <c:v>6.8966928163344789</c:v>
                </c:pt>
                <c:pt idx="2899">
                  <c:v>6.912711080706532</c:v>
                </c:pt>
                <c:pt idx="2900">
                  <c:v>6.8600336766454815</c:v>
                </c:pt>
                <c:pt idx="2901">
                  <c:v>6.7962029285343313</c:v>
                </c:pt>
                <c:pt idx="2902">
                  <c:v>6.7415165385909175</c:v>
                </c:pt>
                <c:pt idx="2903">
                  <c:v>6.7175088180165803</c:v>
                </c:pt>
                <c:pt idx="2904">
                  <c:v>6.6966193157641269</c:v>
                </c:pt>
                <c:pt idx="2905">
                  <c:v>6.6761486096644189</c:v>
                </c:pt>
                <c:pt idx="2906">
                  <c:v>6.6275590490405545</c:v>
                </c:pt>
                <c:pt idx="2907">
                  <c:v>6.5373731351705349</c:v>
                </c:pt>
                <c:pt idx="2908">
                  <c:v>6.4731703221453802</c:v>
                </c:pt>
                <c:pt idx="2909">
                  <c:v>6.4431298297601494</c:v>
                </c:pt>
                <c:pt idx="2910">
                  <c:v>6.3882428238504314</c:v>
                </c:pt>
                <c:pt idx="2911">
                  <c:v>6.3380648053259891</c:v>
                </c:pt>
                <c:pt idx="2912">
                  <c:v>6.4504067508048726</c:v>
                </c:pt>
                <c:pt idx="2913">
                  <c:v>6.5917608137068653</c:v>
                </c:pt>
                <c:pt idx="2914">
                  <c:v>6.6884183008763616</c:v>
                </c:pt>
                <c:pt idx="2915">
                  <c:v>6.6445299216752334</c:v>
                </c:pt>
                <c:pt idx="2916">
                  <c:v>6.4995197447355793</c:v>
                </c:pt>
                <c:pt idx="2917">
                  <c:v>6.3737624958403511</c:v>
                </c:pt>
                <c:pt idx="2918">
                  <c:v>6.3110317719351814</c:v>
                </c:pt>
                <c:pt idx="2919">
                  <c:v>6.3198475938275127</c:v>
                </c:pt>
                <c:pt idx="2920">
                  <c:v>6.382341063672099</c:v>
                </c:pt>
                <c:pt idx="2921">
                  <c:v>6.3785344451651795</c:v>
                </c:pt>
                <c:pt idx="2922">
                  <c:v>6.2395033813766503</c:v>
                </c:pt>
                <c:pt idx="2923">
                  <c:v>6.0704293463333201</c:v>
                </c:pt>
                <c:pt idx="2924">
                  <c:v>5.9776335279406219</c:v>
                </c:pt>
                <c:pt idx="2925">
                  <c:v>5.8775618667478806</c:v>
                </c:pt>
                <c:pt idx="2926">
                  <c:v>5.819958810948453</c:v>
                </c:pt>
                <c:pt idx="2927">
                  <c:v>5.819119799809136</c:v>
                </c:pt>
                <c:pt idx="2928">
                  <c:v>5.7677149983164018</c:v>
                </c:pt>
                <c:pt idx="2929">
                  <c:v>5.7798400696389969</c:v>
                </c:pt>
                <c:pt idx="2930">
                  <c:v>5.8172030729514077</c:v>
                </c:pt>
                <c:pt idx="2931">
                  <c:v>5.7751048230769984</c:v>
                </c:pt>
                <c:pt idx="2932">
                  <c:v>5.6909842411983114</c:v>
                </c:pt>
                <c:pt idx="2933">
                  <c:v>5.7385201384798616</c:v>
                </c:pt>
                <c:pt idx="2934">
                  <c:v>5.8931473727293735</c:v>
                </c:pt>
                <c:pt idx="2935">
                  <c:v>6.0080670043055155</c:v>
                </c:pt>
                <c:pt idx="2936">
                  <c:v>6.1063564160834565</c:v>
                </c:pt>
                <c:pt idx="2937">
                  <c:v>6.2531078151186952</c:v>
                </c:pt>
                <c:pt idx="2938">
                  <c:v>6.3190192311345044</c:v>
                </c:pt>
                <c:pt idx="2939">
                  <c:v>6.2910940646800002</c:v>
                </c:pt>
                <c:pt idx="2940">
                  <c:v>6.3052679546453163</c:v>
                </c:pt>
                <c:pt idx="2941">
                  <c:v>6.4150960873392933</c:v>
                </c:pt>
                <c:pt idx="2942">
                  <c:v>6.5265664977217837</c:v>
                </c:pt>
                <c:pt idx="2943">
                  <c:v>6.6014591456559524</c:v>
                </c:pt>
                <c:pt idx="2944">
                  <c:v>6.7502783300838862</c:v>
                </c:pt>
                <c:pt idx="2945">
                  <c:v>6.846196171972549</c:v>
                </c:pt>
                <c:pt idx="2946">
                  <c:v>6.9320606594615821</c:v>
                </c:pt>
                <c:pt idx="2947">
                  <c:v>6.881444326464969</c:v>
                </c:pt>
                <c:pt idx="2948">
                  <c:v>6.8744977305764507</c:v>
                </c:pt>
                <c:pt idx="2949">
                  <c:v>6.8747665404099125</c:v>
                </c:pt>
                <c:pt idx="2950">
                  <c:v>6.9467609443831142</c:v>
                </c:pt>
                <c:pt idx="2951">
                  <c:v>7.0483916168260388</c:v>
                </c:pt>
                <c:pt idx="2952">
                  <c:v>7.0964902357861996</c:v>
                </c:pt>
                <c:pt idx="2953">
                  <c:v>7.1160594418394059</c:v>
                </c:pt>
                <c:pt idx="2954">
                  <c:v>7.1523173379329386</c:v>
                </c:pt>
                <c:pt idx="2955">
                  <c:v>7.2562071668681298</c:v>
                </c:pt>
                <c:pt idx="2956">
                  <c:v>7.5255687327676846</c:v>
                </c:pt>
                <c:pt idx="2957">
                  <c:v>7.7372461877108307</c:v>
                </c:pt>
                <c:pt idx="2958">
                  <c:v>7.9489461497897471</c:v>
                </c:pt>
                <c:pt idx="2959">
                  <c:v>8.1025626451916377</c:v>
                </c:pt>
                <c:pt idx="2960">
                  <c:v>8.2707830903259314</c:v>
                </c:pt>
                <c:pt idx="2961">
                  <c:v>8.3158075040837822</c:v>
                </c:pt>
                <c:pt idx="2962">
                  <c:v>8.3018591203372516</c:v>
                </c:pt>
                <c:pt idx="2963">
                  <c:v>8.1615799624642467</c:v>
                </c:pt>
                <c:pt idx="2964">
                  <c:v>7.9427215761985765</c:v>
                </c:pt>
                <c:pt idx="2965">
                  <c:v>7.6931193886964682</c:v>
                </c:pt>
                <c:pt idx="2966">
                  <c:v>7.4035491339752042</c:v>
                </c:pt>
                <c:pt idx="2967">
                  <c:v>7.1343455874876085</c:v>
                </c:pt>
                <c:pt idx="2968">
                  <c:v>6.9278712882256848</c:v>
                </c:pt>
                <c:pt idx="2969">
                  <c:v>6.8009577665454675</c:v>
                </c:pt>
                <c:pt idx="2970">
                  <c:v>6.7674255936015211</c:v>
                </c:pt>
                <c:pt idx="2971">
                  <c:v>6.8693655496176316</c:v>
                </c:pt>
                <c:pt idx="2972">
                  <c:v>6.8336288160529808</c:v>
                </c:pt>
                <c:pt idx="2973">
                  <c:v>6.8498780488190887</c:v>
                </c:pt>
                <c:pt idx="2974">
                  <c:v>6.8590656108797843</c:v>
                </c:pt>
                <c:pt idx="2975">
                  <c:v>6.892763970666091</c:v>
                </c:pt>
                <c:pt idx="2976">
                  <c:v>6.8587046168426964</c:v>
                </c:pt>
                <c:pt idx="2977">
                  <c:v>6.7775100691276817</c:v>
                </c:pt>
                <c:pt idx="2978">
                  <c:v>6.6702303313192175</c:v>
                </c:pt>
                <c:pt idx="2979">
                  <c:v>6.6100827999745082</c:v>
                </c:pt>
                <c:pt idx="2980">
                  <c:v>6.6358782232873033</c:v>
                </c:pt>
                <c:pt idx="2981">
                  <c:v>6.6862262463875837</c:v>
                </c:pt>
                <c:pt idx="2982">
                  <c:v>6.8428132102062849</c:v>
                </c:pt>
                <c:pt idx="2983">
                  <c:v>7.1119019451329768</c:v>
                </c:pt>
                <c:pt idx="2984">
                  <c:v>7.3127609499475899</c:v>
                </c:pt>
                <c:pt idx="2985">
                  <c:v>7.4165461059751721</c:v>
                </c:pt>
                <c:pt idx="2986">
                  <c:v>7.5189121792201208</c:v>
                </c:pt>
                <c:pt idx="2987">
                  <c:v>7.572085249469426</c:v>
                </c:pt>
                <c:pt idx="2988">
                  <c:v>7.5885390079635515</c:v>
                </c:pt>
                <c:pt idx="2989">
                  <c:v>7.7142988974456452</c:v>
                </c:pt>
                <c:pt idx="2990">
                  <c:v>7.7092835065145024</c:v>
                </c:pt>
                <c:pt idx="2991">
                  <c:v>7.6607694654121925</c:v>
                </c:pt>
                <c:pt idx="2992">
                  <c:v>7.6748483280501354</c:v>
                </c:pt>
                <c:pt idx="2993">
                  <c:v>7.715305817354702</c:v>
                </c:pt>
                <c:pt idx="2994">
                  <c:v>7.7223272456414511</c:v>
                </c:pt>
                <c:pt idx="2995">
                  <c:v>7.8781218420995387</c:v>
                </c:pt>
                <c:pt idx="2996">
                  <c:v>8.0710585311825938</c:v>
                </c:pt>
                <c:pt idx="2997">
                  <c:v>8.100851767135115</c:v>
                </c:pt>
                <c:pt idx="2998">
                  <c:v>8.1138818788672218</c:v>
                </c:pt>
                <c:pt idx="2999">
                  <c:v>8.040081567771642</c:v>
                </c:pt>
                <c:pt idx="3000">
                  <c:v>8.0173842137884552</c:v>
                </c:pt>
                <c:pt idx="3001">
                  <c:v>7.9297554237676637</c:v>
                </c:pt>
                <c:pt idx="3002">
                  <c:v>7.9204649230551203</c:v>
                </c:pt>
                <c:pt idx="3003">
                  <c:v>7.8619367409618848</c:v>
                </c:pt>
                <c:pt idx="3004">
                  <c:v>7.7906061611137734</c:v>
                </c:pt>
                <c:pt idx="3005">
                  <c:v>7.7511177364796371</c:v>
                </c:pt>
                <c:pt idx="3006">
                  <c:v>7.8054077604422334</c:v>
                </c:pt>
                <c:pt idx="3007">
                  <c:v>7.821507814752608</c:v>
                </c:pt>
                <c:pt idx="3008">
                  <c:v>7.8060210567094863</c:v>
                </c:pt>
                <c:pt idx="3009">
                  <c:v>7.8618457363982266</c:v>
                </c:pt>
                <c:pt idx="3010">
                  <c:v>7.9187560103461658</c:v>
                </c:pt>
                <c:pt idx="3011">
                  <c:v>7.9758452625811094</c:v>
                </c:pt>
                <c:pt idx="3012">
                  <c:v>7.9159251023968871</c:v>
                </c:pt>
                <c:pt idx="3013">
                  <c:v>7.7464039039102293</c:v>
                </c:pt>
                <c:pt idx="3014">
                  <c:v>7.5721499149782474</c:v>
                </c:pt>
                <c:pt idx="3015">
                  <c:v>7.4073201232338679</c:v>
                </c:pt>
                <c:pt idx="3016">
                  <c:v>7.1706350235537428</c:v>
                </c:pt>
                <c:pt idx="3017">
                  <c:v>6.9953273937272211</c:v>
                </c:pt>
                <c:pt idx="3018">
                  <c:v>6.9807336390190473</c:v>
                </c:pt>
                <c:pt idx="3019">
                  <c:v>7.0095643448009293</c:v>
                </c:pt>
                <c:pt idx="3020">
                  <c:v>6.9690653052898179</c:v>
                </c:pt>
                <c:pt idx="3021">
                  <c:v>6.965087478638389</c:v>
                </c:pt>
                <c:pt idx="3022">
                  <c:v>6.9881097391352194</c:v>
                </c:pt>
                <c:pt idx="3023">
                  <c:v>6.9659438232688746</c:v>
                </c:pt>
                <c:pt idx="3024">
                  <c:v>6.9572955836608035</c:v>
                </c:pt>
                <c:pt idx="3025">
                  <c:v>6.8468767685832903</c:v>
                </c:pt>
                <c:pt idx="3026">
                  <c:v>6.7224476408596123</c:v>
                </c:pt>
                <c:pt idx="3027">
                  <c:v>6.5044267736249415</c:v>
                </c:pt>
                <c:pt idx="3028">
                  <c:v>6.335520612553319</c:v>
                </c:pt>
                <c:pt idx="3029">
                  <c:v>6.302223626416918</c:v>
                </c:pt>
                <c:pt idx="3030">
                  <c:v>6.2573109988007749</c:v>
                </c:pt>
                <c:pt idx="3031">
                  <c:v>6.0854820537648457</c:v>
                </c:pt>
                <c:pt idx="3032">
                  <c:v>5.8978277665596446</c:v>
                </c:pt>
                <c:pt idx="3033">
                  <c:v>5.7192442978862053</c:v>
                </c:pt>
                <c:pt idx="3034">
                  <c:v>5.6680092581587882</c:v>
                </c:pt>
                <c:pt idx="3035">
                  <c:v>5.6009704574005355</c:v>
                </c:pt>
                <c:pt idx="3036">
                  <c:v>5.5446013754340662</c:v>
                </c:pt>
                <c:pt idx="3037">
                  <c:v>5.4504946108660448</c:v>
                </c:pt>
                <c:pt idx="3038">
                  <c:v>5.427192432726927</c:v>
                </c:pt>
                <c:pt idx="3039">
                  <c:v>5.3442323025383631</c:v>
                </c:pt>
                <c:pt idx="3040">
                  <c:v>5.1539275591412439</c:v>
                </c:pt>
                <c:pt idx="3041">
                  <c:v>5.0179440925042638</c:v>
                </c:pt>
                <c:pt idx="3042">
                  <c:v>4.9950683814010164</c:v>
                </c:pt>
                <c:pt idx="3043">
                  <c:v>5.0072947009372495</c:v>
                </c:pt>
                <c:pt idx="3044">
                  <c:v>5.0180222596120094</c:v>
                </c:pt>
                <c:pt idx="3045">
                  <c:v>5.0909662833421558</c:v>
                </c:pt>
                <c:pt idx="3046">
                  <c:v>5.2305841358945866</c:v>
                </c:pt>
                <c:pt idx="3047">
                  <c:v>5.4112562688278016</c:v>
                </c:pt>
                <c:pt idx="3048">
                  <c:v>5.4846136799543341</c:v>
                </c:pt>
                <c:pt idx="3049">
                  <c:v>5.5421532276080603</c:v>
                </c:pt>
                <c:pt idx="3050">
                  <c:v>5.6576822858735385</c:v>
                </c:pt>
                <c:pt idx="3051">
                  <c:v>5.7229712016737766</c:v>
                </c:pt>
                <c:pt idx="3052">
                  <c:v>5.7731538814840455</c:v>
                </c:pt>
                <c:pt idx="3053">
                  <c:v>5.8719050869896297</c:v>
                </c:pt>
                <c:pt idx="3054">
                  <c:v>5.9244856544268334</c:v>
                </c:pt>
                <c:pt idx="3055">
                  <c:v>5.9853234226726277</c:v>
                </c:pt>
                <c:pt idx="3056">
                  <c:v>6.026619020059468</c:v>
                </c:pt>
                <c:pt idx="3057">
                  <c:v>6.1431669994710383</c:v>
                </c:pt>
                <c:pt idx="3058">
                  <c:v>6.2465403141197351</c:v>
                </c:pt>
                <c:pt idx="3059">
                  <c:v>6.4200930862166343</c:v>
                </c:pt>
                <c:pt idx="3060">
                  <c:v>6.5136190411954873</c:v>
                </c:pt>
                <c:pt idx="3061">
                  <c:v>6.5866243278237135</c:v>
                </c:pt>
                <c:pt idx="3062">
                  <c:v>6.5647387975145604</c:v>
                </c:pt>
                <c:pt idx="3063">
                  <c:v>6.4828983158720499</c:v>
                </c:pt>
                <c:pt idx="3064">
                  <c:v>6.3945909146237598</c:v>
                </c:pt>
                <c:pt idx="3065">
                  <c:v>6.300549047005263</c:v>
                </c:pt>
                <c:pt idx="3066">
                  <c:v>6.369517389951465</c:v>
                </c:pt>
                <c:pt idx="3067">
                  <c:v>6.4690556129854286</c:v>
                </c:pt>
                <c:pt idx="3068">
                  <c:v>6.5635778617585334</c:v>
                </c:pt>
                <c:pt idx="3069">
                  <c:v>6.5657794877206941</c:v>
                </c:pt>
                <c:pt idx="3070">
                  <c:v>6.5854373024280131</c:v>
                </c:pt>
                <c:pt idx="3071">
                  <c:v>6.5412191167045002</c:v>
                </c:pt>
                <c:pt idx="3072">
                  <c:v>6.5804638304557477</c:v>
                </c:pt>
                <c:pt idx="3073">
                  <c:v>6.5133160197454592</c:v>
                </c:pt>
                <c:pt idx="3074">
                  <c:v>6.329340836914521</c:v>
                </c:pt>
                <c:pt idx="3075">
                  <c:v>6.1185149823461034</c:v>
                </c:pt>
                <c:pt idx="3076">
                  <c:v>6.1014790935104513</c:v>
                </c:pt>
                <c:pt idx="3077">
                  <c:v>6.0766203579475722</c:v>
                </c:pt>
                <c:pt idx="3078">
                  <c:v>6.0634673167877819</c:v>
                </c:pt>
                <c:pt idx="3079">
                  <c:v>6.0775959215444191</c:v>
                </c:pt>
                <c:pt idx="3080">
                  <c:v>6.0548122108612139</c:v>
                </c:pt>
                <c:pt idx="3081">
                  <c:v>6.0402055463582567</c:v>
                </c:pt>
                <c:pt idx="3082">
                  <c:v>5.9932621886185897</c:v>
                </c:pt>
                <c:pt idx="3083">
                  <c:v>6.0244368858400277</c:v>
                </c:pt>
                <c:pt idx="3084">
                  <c:v>6.0438304556327154</c:v>
                </c:pt>
                <c:pt idx="3085">
                  <c:v>5.9086866050264382</c:v>
                </c:pt>
                <c:pt idx="3086">
                  <c:v>5.6796907153286584</c:v>
                </c:pt>
                <c:pt idx="3087">
                  <c:v>5.5489223038573119</c:v>
                </c:pt>
                <c:pt idx="3088">
                  <c:v>5.4633293776795799</c:v>
                </c:pt>
                <c:pt idx="3089">
                  <c:v>5.3651625511528227</c:v>
                </c:pt>
                <c:pt idx="3090">
                  <c:v>5.2001430450972119</c:v>
                </c:pt>
                <c:pt idx="3091">
                  <c:v>4.9839756225271374</c:v>
                </c:pt>
                <c:pt idx="3092">
                  <c:v>4.8971297803586289</c:v>
                </c:pt>
                <c:pt idx="3093">
                  <c:v>4.8157033039871529</c:v>
                </c:pt>
                <c:pt idx="3094">
                  <c:v>4.7038147659827958</c:v>
                </c:pt>
                <c:pt idx="3095">
                  <c:v>4.755469781462387</c:v>
                </c:pt>
                <c:pt idx="3096">
                  <c:v>4.8103157984094027</c:v>
                </c:pt>
                <c:pt idx="3097">
                  <c:v>4.7742079927908199</c:v>
                </c:pt>
                <c:pt idx="3098">
                  <c:v>4.6602531374756033</c:v>
                </c:pt>
                <c:pt idx="3099">
                  <c:v>4.7425824258278997</c:v>
                </c:pt>
                <c:pt idx="3100">
                  <c:v>4.9609600035707411</c:v>
                </c:pt>
                <c:pt idx="3101">
                  <c:v>5.1499797616041478</c:v>
                </c:pt>
                <c:pt idx="3102">
                  <c:v>5.3257797156522537</c:v>
                </c:pt>
                <c:pt idx="3103">
                  <c:v>5.3201975239466508</c:v>
                </c:pt>
                <c:pt idx="3104">
                  <c:v>5.3198192807297993</c:v>
                </c:pt>
                <c:pt idx="3105">
                  <c:v>5.2855765445245266</c:v>
                </c:pt>
                <c:pt idx="3106">
                  <c:v>5.2199707462016862</c:v>
                </c:pt>
                <c:pt idx="3107">
                  <c:v>5.2100324029329066</c:v>
                </c:pt>
                <c:pt idx="3108">
                  <c:v>5.2613054433553801</c:v>
                </c:pt>
                <c:pt idx="3109">
                  <c:v>5.4395182915359817</c:v>
                </c:pt>
                <c:pt idx="3110">
                  <c:v>5.6149966783056424</c:v>
                </c:pt>
                <c:pt idx="3111">
                  <c:v>5.7998037345628015</c:v>
                </c:pt>
                <c:pt idx="3112">
                  <c:v>5.8979431108940767</c:v>
                </c:pt>
                <c:pt idx="3113">
                  <c:v>5.8154625717295803</c:v>
                </c:pt>
                <c:pt idx="3114">
                  <c:v>5.6832213051767102</c:v>
                </c:pt>
                <c:pt idx="3115">
                  <c:v>5.4751677650363639</c:v>
                </c:pt>
                <c:pt idx="3116">
                  <c:v>5.3340986489095039</c:v>
                </c:pt>
                <c:pt idx="3117">
                  <c:v>5.2116228193450489</c:v>
                </c:pt>
                <c:pt idx="3118">
                  <c:v>5.0788387218300111</c:v>
                </c:pt>
                <c:pt idx="3119">
                  <c:v>4.9567627954328231</c:v>
                </c:pt>
                <c:pt idx="3120">
                  <c:v>4.8662856834005872</c:v>
                </c:pt>
                <c:pt idx="3121">
                  <c:v>4.8499836343133138</c:v>
                </c:pt>
                <c:pt idx="3122">
                  <c:v>4.8158152034198052</c:v>
                </c:pt>
                <c:pt idx="3123">
                  <c:v>4.7276880216044681</c:v>
                </c:pt>
                <c:pt idx="3124">
                  <c:v>4.524490641717108</c:v>
                </c:pt>
                <c:pt idx="3125">
                  <c:v>4.3511869454303493</c:v>
                </c:pt>
                <c:pt idx="3126">
                  <c:v>4.2938645185342112</c:v>
                </c:pt>
                <c:pt idx="3127">
                  <c:v>4.3364033305602456</c:v>
                </c:pt>
                <c:pt idx="3128">
                  <c:v>4.343355968780906</c:v>
                </c:pt>
                <c:pt idx="3129">
                  <c:v>4.4632964610604855</c:v>
                </c:pt>
                <c:pt idx="3130">
                  <c:v>4.6046941213484338</c:v>
                </c:pt>
                <c:pt idx="3131">
                  <c:v>4.6991315258096007</c:v>
                </c:pt>
                <c:pt idx="3132">
                  <c:v>4.7246266918216193</c:v>
                </c:pt>
                <c:pt idx="3133">
                  <c:v>4.7328811569340852</c:v>
                </c:pt>
                <c:pt idx="3134">
                  <c:v>4.8533311694434378</c:v>
                </c:pt>
                <c:pt idx="3135">
                  <c:v>4.967715069811768</c:v>
                </c:pt>
                <c:pt idx="3136">
                  <c:v>5.1373639143502379</c:v>
                </c:pt>
                <c:pt idx="3137">
                  <c:v>5.2016862809928233</c:v>
                </c:pt>
                <c:pt idx="3138">
                  <c:v>5.1638857262312774</c:v>
                </c:pt>
                <c:pt idx="3139">
                  <c:v>5.1557211964813989</c:v>
                </c:pt>
                <c:pt idx="3140">
                  <c:v>5.1283938806984564</c:v>
                </c:pt>
                <c:pt idx="3141">
                  <c:v>5.0716818100843435</c:v>
                </c:pt>
                <c:pt idx="3142">
                  <c:v>4.9544337266884124</c:v>
                </c:pt>
                <c:pt idx="3143">
                  <c:v>4.8544950980525723</c:v>
                </c:pt>
                <c:pt idx="3144">
                  <c:v>4.8489809110243591</c:v>
                </c:pt>
                <c:pt idx="3145">
                  <c:v>4.8863289561772554</c:v>
                </c:pt>
                <c:pt idx="3146">
                  <c:v>4.9421629879981408</c:v>
                </c:pt>
                <c:pt idx="3147">
                  <c:v>4.9740158468654467</c:v>
                </c:pt>
                <c:pt idx="3148">
                  <c:v>5.0023965673737285</c:v>
                </c:pt>
                <c:pt idx="3149">
                  <c:v>4.9944383065678402</c:v>
                </c:pt>
                <c:pt idx="3150">
                  <c:v>4.9514749809726393</c:v>
                </c:pt>
                <c:pt idx="3151">
                  <c:v>4.8098946583172655</c:v>
                </c:pt>
                <c:pt idx="3152">
                  <c:v>4.7674712219223858</c:v>
                </c:pt>
                <c:pt idx="3153">
                  <c:v>4.8120826606525853</c:v>
                </c:pt>
                <c:pt idx="3154">
                  <c:v>4.8679839763839521</c:v>
                </c:pt>
                <c:pt idx="3155">
                  <c:v>4.997365389832753</c:v>
                </c:pt>
                <c:pt idx="3156">
                  <c:v>5.1415066090542716</c:v>
                </c:pt>
                <c:pt idx="3157">
                  <c:v>5.2888028359727084</c:v>
                </c:pt>
                <c:pt idx="3158">
                  <c:v>5.3942459652638561</c:v>
                </c:pt>
                <c:pt idx="3159">
                  <c:v>5.5085749369894836</c:v>
                </c:pt>
                <c:pt idx="3160">
                  <c:v>5.6877525795164647</c:v>
                </c:pt>
                <c:pt idx="3161">
                  <c:v>5.9154368161927851</c:v>
                </c:pt>
                <c:pt idx="3162">
                  <c:v>6.0746040163247139</c:v>
                </c:pt>
                <c:pt idx="3163">
                  <c:v>6.2451526747763797</c:v>
                </c:pt>
                <c:pt idx="3164">
                  <c:v>6.3534400605252674</c:v>
                </c:pt>
                <c:pt idx="3165">
                  <c:v>6.376404415712206</c:v>
                </c:pt>
                <c:pt idx="3166">
                  <c:v>6.3949506875674151</c:v>
                </c:pt>
                <c:pt idx="3167">
                  <c:v>6.4769066141598124</c:v>
                </c:pt>
                <c:pt idx="3168">
                  <c:v>6.5906948586758665</c:v>
                </c:pt>
                <c:pt idx="3169">
                  <c:v>6.6287148947804191</c:v>
                </c:pt>
                <c:pt idx="3170">
                  <c:v>6.6756334418507421</c:v>
                </c:pt>
                <c:pt idx="3171">
                  <c:v>6.7386850888429359</c:v>
                </c:pt>
                <c:pt idx="3172">
                  <c:v>6.7064536127717229</c:v>
                </c:pt>
                <c:pt idx="3173">
                  <c:v>6.5624995434142699</c:v>
                </c:pt>
                <c:pt idx="3174">
                  <c:v>6.3063791053003015</c:v>
                </c:pt>
                <c:pt idx="3175">
                  <c:v>6.1013159951256126</c:v>
                </c:pt>
                <c:pt idx="3176">
                  <c:v>5.9197708969051828</c:v>
                </c:pt>
                <c:pt idx="3177">
                  <c:v>5.9211732460425619</c:v>
                </c:pt>
                <c:pt idx="3178">
                  <c:v>5.8959175365901668</c:v>
                </c:pt>
                <c:pt idx="3179">
                  <c:v>5.9349246744050541</c:v>
                </c:pt>
                <c:pt idx="3180">
                  <c:v>5.915314046743771</c:v>
                </c:pt>
                <c:pt idx="3181">
                  <c:v>5.9339083994375947</c:v>
                </c:pt>
                <c:pt idx="3182">
                  <c:v>5.8717247189087001</c:v>
                </c:pt>
                <c:pt idx="3183">
                  <c:v>5.8181323955633362</c:v>
                </c:pt>
                <c:pt idx="3184">
                  <c:v>5.794540682283289</c:v>
                </c:pt>
                <c:pt idx="3185">
                  <c:v>5.8104003755316889</c:v>
                </c:pt>
                <c:pt idx="3186">
                  <c:v>5.8922825716544009</c:v>
                </c:pt>
                <c:pt idx="3187">
                  <c:v>6.0109157349418227</c:v>
                </c:pt>
                <c:pt idx="3188">
                  <c:v>6.0799796451924548</c:v>
                </c:pt>
                <c:pt idx="3189">
                  <c:v>6.1486866144827088</c:v>
                </c:pt>
                <c:pt idx="3190">
                  <c:v>6.1792770632644132</c:v>
                </c:pt>
                <c:pt idx="3191">
                  <c:v>6.235692531641325</c:v>
                </c:pt>
                <c:pt idx="3192">
                  <c:v>6.3166926126509066</c:v>
                </c:pt>
                <c:pt idx="3193">
                  <c:v>6.360327158516915</c:v>
                </c:pt>
                <c:pt idx="3194">
                  <c:v>6.3423112524930865</c:v>
                </c:pt>
                <c:pt idx="3195">
                  <c:v>6.2392431521883758</c:v>
                </c:pt>
                <c:pt idx="3196">
                  <c:v>6.1743650061182258</c:v>
                </c:pt>
                <c:pt idx="3197">
                  <c:v>5.9991973302956261</c:v>
                </c:pt>
                <c:pt idx="3198">
                  <c:v>5.8941618178573449</c:v>
                </c:pt>
                <c:pt idx="3199">
                  <c:v>5.7323590529812156</c:v>
                </c:pt>
                <c:pt idx="3200">
                  <c:v>5.5391409531738312</c:v>
                </c:pt>
                <c:pt idx="3201">
                  <c:v>5.4006258027619962</c:v>
                </c:pt>
                <c:pt idx="3202">
                  <c:v>5.2174526685011298</c:v>
                </c:pt>
                <c:pt idx="3203">
                  <c:v>5.1205417145953209</c:v>
                </c:pt>
                <c:pt idx="3204">
                  <c:v>5.0453018043245974</c:v>
                </c:pt>
                <c:pt idx="3205">
                  <c:v>4.9749623442292279</c:v>
                </c:pt>
                <c:pt idx="3206">
                  <c:v>4.9630514783593886</c:v>
                </c:pt>
                <c:pt idx="3207">
                  <c:v>4.8376280464342631</c:v>
                </c:pt>
                <c:pt idx="3208">
                  <c:v>4.8199711133599799</c:v>
                </c:pt>
                <c:pt idx="3209">
                  <c:v>4.8571022377789799</c:v>
                </c:pt>
                <c:pt idx="3210">
                  <c:v>4.9036442407034597</c:v>
                </c:pt>
                <c:pt idx="3211">
                  <c:v>4.9808964711996868</c:v>
                </c:pt>
                <c:pt idx="3212">
                  <c:v>4.9986089722612306</c:v>
                </c:pt>
                <c:pt idx="3213">
                  <c:v>4.9753351424882162</c:v>
                </c:pt>
                <c:pt idx="3214">
                  <c:v>5.0357174145931207</c:v>
                </c:pt>
                <c:pt idx="3215">
                  <c:v>5.2242192405852341</c:v>
                </c:pt>
                <c:pt idx="3216">
                  <c:v>5.2887558374956507</c:v>
                </c:pt>
                <c:pt idx="3217">
                  <c:v>5.3283855952310022</c:v>
                </c:pt>
                <c:pt idx="3218">
                  <c:v>5.2790939006717972</c:v>
                </c:pt>
                <c:pt idx="3219">
                  <c:v>5.2843760509391862</c:v>
                </c:pt>
                <c:pt idx="3220">
                  <c:v>5.3029890657599328</c:v>
                </c:pt>
                <c:pt idx="3221">
                  <c:v>5.2724533126891693</c:v>
                </c:pt>
                <c:pt idx="3222">
                  <c:v>5.2055446827238807</c:v>
                </c:pt>
                <c:pt idx="3223">
                  <c:v>5.2391156315233323</c:v>
                </c:pt>
                <c:pt idx="3224">
                  <c:v>5.1813414923216303</c:v>
                </c:pt>
                <c:pt idx="3225">
                  <c:v>5.189651444631262</c:v>
                </c:pt>
                <c:pt idx="3226">
                  <c:v>5.207178378780422</c:v>
                </c:pt>
                <c:pt idx="3227">
                  <c:v>5.3363446828614558</c:v>
                </c:pt>
                <c:pt idx="3228">
                  <c:v>5.4526505985618767</c:v>
                </c:pt>
                <c:pt idx="3229">
                  <c:v>5.547528568267249</c:v>
                </c:pt>
                <c:pt idx="3230">
                  <c:v>5.5130559688977989</c:v>
                </c:pt>
                <c:pt idx="3231">
                  <c:v>5.4302406163070627</c:v>
                </c:pt>
                <c:pt idx="3232">
                  <c:v>5.4379065237078281</c:v>
                </c:pt>
                <c:pt idx="3233">
                  <c:v>5.37700464746524</c:v>
                </c:pt>
                <c:pt idx="3234">
                  <c:v>5.3201714495164998</c:v>
                </c:pt>
                <c:pt idx="3235">
                  <c:v>5.3487940639203879</c:v>
                </c:pt>
                <c:pt idx="3236">
                  <c:v>5.4343724918365641</c:v>
                </c:pt>
                <c:pt idx="3237">
                  <c:v>5.4430105377749545</c:v>
                </c:pt>
                <c:pt idx="3238">
                  <c:v>5.4632208601714884</c:v>
                </c:pt>
                <c:pt idx="3239">
                  <c:v>5.4792899469272935</c:v>
                </c:pt>
                <c:pt idx="3240">
                  <c:v>5.4747533535483521</c:v>
                </c:pt>
                <c:pt idx="3241">
                  <c:v>5.5134717963835849</c:v>
                </c:pt>
                <c:pt idx="3242">
                  <c:v>5.5381966579006185</c:v>
                </c:pt>
                <c:pt idx="3243">
                  <c:v>5.599581693217103</c:v>
                </c:pt>
                <c:pt idx="3244">
                  <c:v>5.7109105812668473</c:v>
                </c:pt>
                <c:pt idx="3245">
                  <c:v>5.8867485967756012</c:v>
                </c:pt>
                <c:pt idx="3246">
                  <c:v>6.0953132648296453</c:v>
                </c:pt>
                <c:pt idx="3247">
                  <c:v>6.2252516853481907</c:v>
                </c:pt>
                <c:pt idx="3248">
                  <c:v>6.2707991128650695</c:v>
                </c:pt>
                <c:pt idx="3249">
                  <c:v>6.3376367002473151</c:v>
                </c:pt>
                <c:pt idx="3250">
                  <c:v>6.3849670928425732</c:v>
                </c:pt>
                <c:pt idx="3251">
                  <c:v>6.3103260865762953</c:v>
                </c:pt>
                <c:pt idx="3252">
                  <c:v>6.2259920779711502</c:v>
                </c:pt>
                <c:pt idx="3253">
                  <c:v>6.1673324176994493</c:v>
                </c:pt>
                <c:pt idx="3254">
                  <c:v>6.0752485706424881</c:v>
                </c:pt>
                <c:pt idx="3255">
                  <c:v>6.0388973730667059</c:v>
                </c:pt>
                <c:pt idx="3256">
                  <c:v>6.0242821337454551</c:v>
                </c:pt>
                <c:pt idx="3257">
                  <c:v>5.8893313883341198</c:v>
                </c:pt>
                <c:pt idx="3258">
                  <c:v>5.6552004454150682</c:v>
                </c:pt>
                <c:pt idx="3259">
                  <c:v>5.5077982546514592</c:v>
                </c:pt>
                <c:pt idx="3260">
                  <c:v>5.3804722817762061</c:v>
                </c:pt>
                <c:pt idx="3261">
                  <c:v>5.23476370485864</c:v>
                </c:pt>
                <c:pt idx="3262">
                  <c:v>5.1199915101536577</c:v>
                </c:pt>
                <c:pt idx="3263">
                  <c:v>5.0745690135800778</c:v>
                </c:pt>
                <c:pt idx="3264">
                  <c:v>5.0116494417580837</c:v>
                </c:pt>
                <c:pt idx="3265">
                  <c:v>4.9630350100812084</c:v>
                </c:pt>
                <c:pt idx="3266">
                  <c:v>5.1504213990077092</c:v>
                </c:pt>
                <c:pt idx="3267">
                  <c:v>5.3639918564701921</c:v>
                </c:pt>
                <c:pt idx="3268">
                  <c:v>5.6470168684043092</c:v>
                </c:pt>
                <c:pt idx="3269">
                  <c:v>6.0173038032893951</c:v>
                </c:pt>
                <c:pt idx="3270">
                  <c:v>6.3735932771376484</c:v>
                </c:pt>
                <c:pt idx="3271">
                  <c:v>6.6375317396231956</c:v>
                </c:pt>
                <c:pt idx="3272">
                  <c:v>6.5420662149380568</c:v>
                </c:pt>
                <c:pt idx="3273">
                  <c:v>6.4363414971524033</c:v>
                </c:pt>
                <c:pt idx="3274">
                  <c:v>6.351872078287184</c:v>
                </c:pt>
                <c:pt idx="3275">
                  <c:v>6.2022673975067599</c:v>
                </c:pt>
                <c:pt idx="3276">
                  <c:v>6.0754143218887986</c:v>
                </c:pt>
                <c:pt idx="3277">
                  <c:v>6.0281491978872319</c:v>
                </c:pt>
                <c:pt idx="3278">
                  <c:v>6.095525109234309</c:v>
                </c:pt>
                <c:pt idx="3279">
                  <c:v>6.1194784896891052</c:v>
                </c:pt>
                <c:pt idx="3280">
                  <c:v>6.0539563943002337</c:v>
                </c:pt>
                <c:pt idx="3281">
                  <c:v>6.0995280094792967</c:v>
                </c:pt>
                <c:pt idx="3282">
                  <c:v>6.1670049297955227</c:v>
                </c:pt>
                <c:pt idx="3283">
                  <c:v>6.1642551543871749</c:v>
                </c:pt>
                <c:pt idx="3284">
                  <c:v>6.1026777067689757</c:v>
                </c:pt>
                <c:pt idx="3285">
                  <c:v>6.0872548305350556</c:v>
                </c:pt>
                <c:pt idx="3286">
                  <c:v>6.1455035837476402</c:v>
                </c:pt>
                <c:pt idx="3287">
                  <c:v>6.2246861090844066</c:v>
                </c:pt>
                <c:pt idx="3288">
                  <c:v>6.2690800779705667</c:v>
                </c:pt>
                <c:pt idx="3289">
                  <c:v>6.3150061180207606</c:v>
                </c:pt>
                <c:pt idx="3290">
                  <c:v>6.4600925278789845</c:v>
                </c:pt>
                <c:pt idx="3291">
                  <c:v>6.5727804905332015</c:v>
                </c:pt>
                <c:pt idx="3292">
                  <c:v>6.6920739999382182</c:v>
                </c:pt>
                <c:pt idx="3293">
                  <c:v>6.7877270065232418</c:v>
                </c:pt>
                <c:pt idx="3294">
                  <c:v>6.664288912788825</c:v>
                </c:pt>
                <c:pt idx="3295">
                  <c:v>6.6204821287667563</c:v>
                </c:pt>
                <c:pt idx="3296">
                  <c:v>6.5300130001686068</c:v>
                </c:pt>
                <c:pt idx="3297">
                  <c:v>6.4282318103196996</c:v>
                </c:pt>
                <c:pt idx="3298">
                  <c:v>6.3476100199773553</c:v>
                </c:pt>
                <c:pt idx="3299">
                  <c:v>6.2570204572087302</c:v>
                </c:pt>
                <c:pt idx="3300">
                  <c:v>6.2566903054198999</c:v>
                </c:pt>
                <c:pt idx="3301">
                  <c:v>6.4415943440392605</c:v>
                </c:pt>
                <c:pt idx="3302">
                  <c:v>6.6473706270676312</c:v>
                </c:pt>
                <c:pt idx="3303">
                  <c:v>6.8499467789721171</c:v>
                </c:pt>
                <c:pt idx="3304">
                  <c:v>7.0731564339330477</c:v>
                </c:pt>
                <c:pt idx="3305">
                  <c:v>7.1870346135287946</c:v>
                </c:pt>
                <c:pt idx="3306">
                  <c:v>7.1885552333846663</c:v>
                </c:pt>
                <c:pt idx="3307">
                  <c:v>7.1056373126059151</c:v>
                </c:pt>
                <c:pt idx="3308">
                  <c:v>7.095645053507595</c:v>
                </c:pt>
                <c:pt idx="3309">
                  <c:v>7.1470879365024302</c:v>
                </c:pt>
                <c:pt idx="3310">
                  <c:v>7.2907724700397125</c:v>
                </c:pt>
                <c:pt idx="3311">
                  <c:v>7.2873839252729056</c:v>
                </c:pt>
                <c:pt idx="3312">
                  <c:v>7.2426841565578197</c:v>
                </c:pt>
                <c:pt idx="3313">
                  <c:v>7.1637550333609914</c:v>
                </c:pt>
                <c:pt idx="3314">
                  <c:v>7.0972240218577589</c:v>
                </c:pt>
                <c:pt idx="3315">
                  <c:v>7.1011394894214099</c:v>
                </c:pt>
                <c:pt idx="3316">
                  <c:v>7.1479598791420962</c:v>
                </c:pt>
                <c:pt idx="3317">
                  <c:v>7.174453028544681</c:v>
                </c:pt>
                <c:pt idx="3318">
                  <c:v>7.1433650701736324</c:v>
                </c:pt>
                <c:pt idx="3319">
                  <c:v>7.1238173309758706</c:v>
                </c:pt>
                <c:pt idx="3320">
                  <c:v>7.1279842356610281</c:v>
                </c:pt>
                <c:pt idx="3321">
                  <c:v>7.0908892553406506</c:v>
                </c:pt>
                <c:pt idx="3322">
                  <c:v>7.1346013410329352</c:v>
                </c:pt>
                <c:pt idx="3323">
                  <c:v>7.087230068267603</c:v>
                </c:pt>
                <c:pt idx="3324">
                  <c:v>6.9904733641068351</c:v>
                </c:pt>
                <c:pt idx="3325">
                  <c:v>6.9514241735470463</c:v>
                </c:pt>
                <c:pt idx="3326">
                  <c:v>6.8795575704353391</c:v>
                </c:pt>
                <c:pt idx="3327">
                  <c:v>6.8598877728447238</c:v>
                </c:pt>
                <c:pt idx="3328">
                  <c:v>6.8375979435890955</c:v>
                </c:pt>
                <c:pt idx="3329">
                  <c:v>6.8146912180138646</c:v>
                </c:pt>
                <c:pt idx="3330">
                  <c:v>6.7845926008089936</c:v>
                </c:pt>
                <c:pt idx="3331">
                  <c:v>6.7813228940135097</c:v>
                </c:pt>
                <c:pt idx="3332">
                  <c:v>6.6739341061196447</c:v>
                </c:pt>
                <c:pt idx="3333">
                  <c:v>6.6546063545867717</c:v>
                </c:pt>
                <c:pt idx="3334">
                  <c:v>6.6337681913916775</c:v>
                </c:pt>
                <c:pt idx="3335">
                  <c:v>6.6111869658699103</c:v>
                </c:pt>
                <c:pt idx="3336">
                  <c:v>6.7107694487982243</c:v>
                </c:pt>
                <c:pt idx="3337">
                  <c:v>6.8974136320251569</c:v>
                </c:pt>
                <c:pt idx="3338">
                  <c:v>6.9547098298180119</c:v>
                </c:pt>
                <c:pt idx="3339">
                  <c:v>7.0117763183432711</c:v>
                </c:pt>
                <c:pt idx="3340">
                  <c:v>6.961078579514739</c:v>
                </c:pt>
                <c:pt idx="3341">
                  <c:v>6.9509279152199124</c:v>
                </c:pt>
                <c:pt idx="3342">
                  <c:v>6.8711844562333733</c:v>
                </c:pt>
                <c:pt idx="3343">
                  <c:v>6.6795422235060489</c:v>
                </c:pt>
                <c:pt idx="3344">
                  <c:v>6.439201182298909</c:v>
                </c:pt>
                <c:pt idx="3345">
                  <c:v>6.2871732313442799</c:v>
                </c:pt>
                <c:pt idx="3346">
                  <c:v>6.2531598093684861</c:v>
                </c:pt>
                <c:pt idx="3347">
                  <c:v>6.0916575264075599</c:v>
                </c:pt>
                <c:pt idx="3348">
                  <c:v>5.9176520792781639</c:v>
                </c:pt>
                <c:pt idx="3349">
                  <c:v>5.7112155830273004</c:v>
                </c:pt>
                <c:pt idx="3350">
                  <c:v>5.4608376682707265</c:v>
                </c:pt>
                <c:pt idx="3351">
                  <c:v>5.171712238756859</c:v>
                </c:pt>
                <c:pt idx="3352">
                  <c:v>5.0446630780881394</c:v>
                </c:pt>
                <c:pt idx="3353">
                  <c:v>4.9617078272939139</c:v>
                </c:pt>
                <c:pt idx="3354">
                  <c:v>5.0054068929383249</c:v>
                </c:pt>
                <c:pt idx="3355">
                  <c:v>5.1471075110908409</c:v>
                </c:pt>
                <c:pt idx="3356">
                  <c:v>5.2679454169573932</c:v>
                </c:pt>
                <c:pt idx="3357">
                  <c:v>5.3509953239344838</c:v>
                </c:pt>
                <c:pt idx="3358">
                  <c:v>5.3298682685935734</c:v>
                </c:pt>
                <c:pt idx="3359">
                  <c:v>5.3906073977224818</c:v>
                </c:pt>
                <c:pt idx="3360">
                  <c:v>5.468544304941771</c:v>
                </c:pt>
                <c:pt idx="3361">
                  <c:v>5.4862794592442654</c:v>
                </c:pt>
                <c:pt idx="3362">
                  <c:v>5.612255556023495</c:v>
                </c:pt>
                <c:pt idx="3363">
                  <c:v>5.6657634881972756</c:v>
                </c:pt>
                <c:pt idx="3364">
                  <c:v>5.6727220044474596</c:v>
                </c:pt>
                <c:pt idx="3365">
                  <c:v>5.7385725044331153</c:v>
                </c:pt>
                <c:pt idx="3366">
                  <c:v>5.8122996738730031</c:v>
                </c:pt>
                <c:pt idx="3367">
                  <c:v>5.893887855476625</c:v>
                </c:pt>
                <c:pt idx="3368">
                  <c:v>5.9568323778766716</c:v>
                </c:pt>
                <c:pt idx="3369">
                  <c:v>6.0991562292070141</c:v>
                </c:pt>
                <c:pt idx="3370">
                  <c:v>6.1894453152722306</c:v>
                </c:pt>
                <c:pt idx="3371">
                  <c:v>6.3692087333923233</c:v>
                </c:pt>
                <c:pt idx="3372">
                  <c:v>6.419484077195146</c:v>
                </c:pt>
                <c:pt idx="3373">
                  <c:v>6.3372718353526984</c:v>
                </c:pt>
                <c:pt idx="3374">
                  <c:v>6.3599147655289565</c:v>
                </c:pt>
                <c:pt idx="3375">
                  <c:v>6.4779850868728843</c:v>
                </c:pt>
                <c:pt idx="3376">
                  <c:v>6.658413429542434</c:v>
                </c:pt>
                <c:pt idx="3377">
                  <c:v>6.683416623685023</c:v>
                </c:pt>
                <c:pt idx="3378">
                  <c:v>6.6058464440120828</c:v>
                </c:pt>
                <c:pt idx="3379">
                  <c:v>6.6350394069247312</c:v>
                </c:pt>
                <c:pt idx="3380">
                  <c:v>6.6058395323597878</c:v>
                </c:pt>
                <c:pt idx="3381">
                  <c:v>6.5880099656080047</c:v>
                </c:pt>
                <c:pt idx="3382">
                  <c:v>6.7265196444477082</c:v>
                </c:pt>
                <c:pt idx="3383">
                  <c:v>6.8725949492258032</c:v>
                </c:pt>
                <c:pt idx="3384">
                  <c:v>7.1289846637397627</c:v>
                </c:pt>
                <c:pt idx="3385">
                  <c:v>7.2907703299371631</c:v>
                </c:pt>
                <c:pt idx="3386">
                  <c:v>7.4077009251352122</c:v>
                </c:pt>
                <c:pt idx="3387">
                  <c:v>7.4338977767602943</c:v>
                </c:pt>
                <c:pt idx="3388">
                  <c:v>7.4899277617319777</c:v>
                </c:pt>
                <c:pt idx="3389">
                  <c:v>7.5205737284701728</c:v>
                </c:pt>
                <c:pt idx="3390">
                  <c:v>7.6307842849743253</c:v>
                </c:pt>
                <c:pt idx="3391">
                  <c:v>7.7401803935009701</c:v>
                </c:pt>
                <c:pt idx="3392">
                  <c:v>7.845138505182538</c:v>
                </c:pt>
                <c:pt idx="3393">
                  <c:v>7.8911762546845949</c:v>
                </c:pt>
                <c:pt idx="3394">
                  <c:v>7.9639241100543394</c:v>
                </c:pt>
                <c:pt idx="3395">
                  <c:v>8.1264080877092351</c:v>
                </c:pt>
                <c:pt idx="3396">
                  <c:v>8.1620491563537687</c:v>
                </c:pt>
                <c:pt idx="3397">
                  <c:v>8.0910646332917153</c:v>
                </c:pt>
                <c:pt idx="3398">
                  <c:v>8.0240843368824262</c:v>
                </c:pt>
                <c:pt idx="3399">
                  <c:v>7.9505602198598311</c:v>
                </c:pt>
                <c:pt idx="3400">
                  <c:v>7.9434010232168282</c:v>
                </c:pt>
                <c:pt idx="3401">
                  <c:v>7.9239494382980391</c:v>
                </c:pt>
                <c:pt idx="3402">
                  <c:v>7.735034103816675</c:v>
                </c:pt>
                <c:pt idx="3403">
                  <c:v>7.5039482352507276</c:v>
                </c:pt>
                <c:pt idx="3404">
                  <c:v>7.3498117274159016</c:v>
                </c:pt>
                <c:pt idx="3405">
                  <c:v>7.2487323562366033</c:v>
                </c:pt>
                <c:pt idx="3406">
                  <c:v>7.0818108935369484</c:v>
                </c:pt>
                <c:pt idx="3407">
                  <c:v>7.0295757378002257</c:v>
                </c:pt>
                <c:pt idx="3408">
                  <c:v>7.1226861940339905</c:v>
                </c:pt>
                <c:pt idx="3409">
                  <c:v>7.2074438165613692</c:v>
                </c:pt>
                <c:pt idx="3410">
                  <c:v>7.1899766965345542</c:v>
                </c:pt>
                <c:pt idx="3411">
                  <c:v>7.2487532868246882</c:v>
                </c:pt>
                <c:pt idx="3412">
                  <c:v>7.3302089803416575</c:v>
                </c:pt>
                <c:pt idx="3413">
                  <c:v>7.4753910284226563</c:v>
                </c:pt>
                <c:pt idx="3414">
                  <c:v>7.6830104227673877</c:v>
                </c:pt>
                <c:pt idx="3415">
                  <c:v>7.7664446429380707</c:v>
                </c:pt>
                <c:pt idx="3416">
                  <c:v>7.7107432606805322</c:v>
                </c:pt>
                <c:pt idx="3417">
                  <c:v>7.5366575079758791</c:v>
                </c:pt>
                <c:pt idx="3418">
                  <c:v>7.348170333850879</c:v>
                </c:pt>
                <c:pt idx="3419">
                  <c:v>7.2447319885173309</c:v>
                </c:pt>
                <c:pt idx="3420">
                  <c:v>7.3215733482981253</c:v>
                </c:pt>
                <c:pt idx="3421">
                  <c:v>7.4375613456462863</c:v>
                </c:pt>
                <c:pt idx="3422">
                  <c:v>7.5753643799533918</c:v>
                </c:pt>
                <c:pt idx="3423">
                  <c:v>7.5654434112458429</c:v>
                </c:pt>
                <c:pt idx="3424">
                  <c:v>7.4894019752836574</c:v>
                </c:pt>
                <c:pt idx="3425">
                  <c:v>7.3388953901946152</c:v>
                </c:pt>
                <c:pt idx="3426">
                  <c:v>7.1715983145942284</c:v>
                </c:pt>
                <c:pt idx="3427">
                  <c:v>7.0950175573811158</c:v>
                </c:pt>
                <c:pt idx="3428">
                  <c:v>7.0533652688722599</c:v>
                </c:pt>
                <c:pt idx="3429">
                  <c:v>7.0332865832691729</c:v>
                </c:pt>
                <c:pt idx="3430">
                  <c:v>6.9189247625221277</c:v>
                </c:pt>
                <c:pt idx="3431">
                  <c:v>6.7190777253870255</c:v>
                </c:pt>
                <c:pt idx="3432">
                  <c:v>6.5484009573153372</c:v>
                </c:pt>
                <c:pt idx="3433">
                  <c:v>6.4551259896657376</c:v>
                </c:pt>
                <c:pt idx="3434">
                  <c:v>6.3626921916436157</c:v>
                </c:pt>
                <c:pt idx="3435">
                  <c:v>6.1906489373740294</c:v>
                </c:pt>
                <c:pt idx="3436">
                  <c:v>6.0414305596310252</c:v>
                </c:pt>
                <c:pt idx="3437">
                  <c:v>6.0024337067456965</c:v>
                </c:pt>
                <c:pt idx="3438">
                  <c:v>6.1688439348261621</c:v>
                </c:pt>
                <c:pt idx="3439">
                  <c:v>6.4412810537838876</c:v>
                </c:pt>
                <c:pt idx="3440">
                  <c:v>6.6521033953610971</c:v>
                </c:pt>
                <c:pt idx="3441">
                  <c:v>6.8335075316499472</c:v>
                </c:pt>
                <c:pt idx="3442">
                  <c:v>6.8480917249980404</c:v>
                </c:pt>
                <c:pt idx="3443">
                  <c:v>6.7584993287620341</c:v>
                </c:pt>
                <c:pt idx="3444">
                  <c:v>6.6225603119774812</c:v>
                </c:pt>
                <c:pt idx="3445">
                  <c:v>6.6422753013782945</c:v>
                </c:pt>
                <c:pt idx="3446">
                  <c:v>6.7289533430298034</c:v>
                </c:pt>
                <c:pt idx="3447">
                  <c:v>6.9436871208608784</c:v>
                </c:pt>
                <c:pt idx="3448">
                  <c:v>7.291732570914025</c:v>
                </c:pt>
                <c:pt idx="3449">
                  <c:v>7.5838242682262385</c:v>
                </c:pt>
                <c:pt idx="3450">
                  <c:v>7.6305478992305886</c:v>
                </c:pt>
                <c:pt idx="3451">
                  <c:v>7.7132797594791951</c:v>
                </c:pt>
                <c:pt idx="3452">
                  <c:v>7.8187927177058389</c:v>
                </c:pt>
                <c:pt idx="3453">
                  <c:v>7.907776030105901</c:v>
                </c:pt>
                <c:pt idx="3454">
                  <c:v>7.8273911610854912</c:v>
                </c:pt>
                <c:pt idx="3455">
                  <c:v>7.6433141782731129</c:v>
                </c:pt>
                <c:pt idx="3456">
                  <c:v>7.5271676172587192</c:v>
                </c:pt>
                <c:pt idx="3457">
                  <c:v>7.3807772863270005</c:v>
                </c:pt>
                <c:pt idx="3458">
                  <c:v>7.2005089698052416</c:v>
                </c:pt>
                <c:pt idx="3459">
                  <c:v>7.1160384272733674</c:v>
                </c:pt>
                <c:pt idx="3460">
                  <c:v>7.1534376699133926</c:v>
                </c:pt>
                <c:pt idx="3461">
                  <c:v>7.1836521530107778</c:v>
                </c:pt>
                <c:pt idx="3462">
                  <c:v>7.3468646677256002</c:v>
                </c:pt>
                <c:pt idx="3463">
                  <c:v>7.5518936956936926</c:v>
                </c:pt>
                <c:pt idx="3464">
                  <c:v>7.7607268952852904</c:v>
                </c:pt>
                <c:pt idx="3465">
                  <c:v>7.8939495148063195</c:v>
                </c:pt>
                <c:pt idx="3466">
                  <c:v>7.9890010243919161</c:v>
                </c:pt>
                <c:pt idx="3467">
                  <c:v>7.9649517897668716</c:v>
                </c:pt>
                <c:pt idx="3468">
                  <c:v>7.9624390442877457</c:v>
                </c:pt>
                <c:pt idx="3469">
                  <c:v>7.8492916535335686</c:v>
                </c:pt>
                <c:pt idx="3470">
                  <c:v>7.7144346003919981</c:v>
                </c:pt>
                <c:pt idx="3471">
                  <c:v>7.658526806043831</c:v>
                </c:pt>
                <c:pt idx="3472">
                  <c:v>7.5214919031890055</c:v>
                </c:pt>
                <c:pt idx="3473">
                  <c:v>7.3288502003173637</c:v>
                </c:pt>
                <c:pt idx="3474">
                  <c:v>7.2300072362352887</c:v>
                </c:pt>
                <c:pt idx="3475">
                  <c:v>7.1706722163901029</c:v>
                </c:pt>
                <c:pt idx="3476">
                  <c:v>7.1369244046170994</c:v>
                </c:pt>
                <c:pt idx="3477">
                  <c:v>7.0673415158979003</c:v>
                </c:pt>
                <c:pt idx="3478">
                  <c:v>7.0540683165038436</c:v>
                </c:pt>
                <c:pt idx="3479">
                  <c:v>7.1116337104848215</c:v>
                </c:pt>
                <c:pt idx="3480">
                  <c:v>7.1775662013973589</c:v>
                </c:pt>
                <c:pt idx="3481">
                  <c:v>7.3375725747883509</c:v>
                </c:pt>
                <c:pt idx="3482">
                  <c:v>7.4638207335028017</c:v>
                </c:pt>
                <c:pt idx="3483">
                  <c:v>7.3721736514884286</c:v>
                </c:pt>
                <c:pt idx="3484">
                  <c:v>7.3943345393425357</c:v>
                </c:pt>
                <c:pt idx="3485">
                  <c:v>7.4218166915595933</c:v>
                </c:pt>
                <c:pt idx="3486">
                  <c:v>7.6053115072195556</c:v>
                </c:pt>
                <c:pt idx="3487">
                  <c:v>7.7434482814011094</c:v>
                </c:pt>
                <c:pt idx="3488">
                  <c:v>7.9202073738640815</c:v>
                </c:pt>
                <c:pt idx="3489">
                  <c:v>8.2092230146201643</c:v>
                </c:pt>
                <c:pt idx="3490">
                  <c:v>8.4508298767534171</c:v>
                </c:pt>
                <c:pt idx="3491">
                  <c:v>8.549937275782602</c:v>
                </c:pt>
                <c:pt idx="3492">
                  <c:v>8.6973888475704761</c:v>
                </c:pt>
                <c:pt idx="3493">
                  <c:v>8.8389935805591264</c:v>
                </c:pt>
                <c:pt idx="3494">
                  <c:v>8.954305379161605</c:v>
                </c:pt>
                <c:pt idx="3495">
                  <c:v>9.1369445874876121</c:v>
                </c:pt>
                <c:pt idx="3496">
                  <c:v>9.2789802734123707</c:v>
                </c:pt>
                <c:pt idx="3497">
                  <c:v>9.2647601829499671</c:v>
                </c:pt>
                <c:pt idx="3498">
                  <c:v>9.2722731946392489</c:v>
                </c:pt>
                <c:pt idx="3499">
                  <c:v>9.3413318536809964</c:v>
                </c:pt>
                <c:pt idx="3500">
                  <c:v>9.4382984098140454</c:v>
                </c:pt>
                <c:pt idx="3501">
                  <c:v>9.4122097780763809</c:v>
                </c:pt>
                <c:pt idx="3502">
                  <c:v>9.3552835057353203</c:v>
                </c:pt>
                <c:pt idx="3503">
                  <c:v>9.2829708913450055</c:v>
                </c:pt>
                <c:pt idx="3504">
                  <c:v>9.155794607854661</c:v>
                </c:pt>
                <c:pt idx="3505">
                  <c:v>8.9893682178846053</c:v>
                </c:pt>
                <c:pt idx="3506">
                  <c:v>8.834560520967095</c:v>
                </c:pt>
                <c:pt idx="3507">
                  <c:v>8.6917391173041416</c:v>
                </c:pt>
                <c:pt idx="3508">
                  <c:v>8.4982019529733748</c:v>
                </c:pt>
                <c:pt idx="3509">
                  <c:v>8.3438281135570129</c:v>
                </c:pt>
                <c:pt idx="3510">
                  <c:v>8.1776081344003195</c:v>
                </c:pt>
                <c:pt idx="3511">
                  <c:v>8.0951726102103638</c:v>
                </c:pt>
                <c:pt idx="3512">
                  <c:v>8.1601914522391858</c:v>
                </c:pt>
                <c:pt idx="3513">
                  <c:v>8.3602661432929679</c:v>
                </c:pt>
                <c:pt idx="3514">
                  <c:v>8.4982585040475538</c:v>
                </c:pt>
                <c:pt idx="3515">
                  <c:v>8.5826915974609221</c:v>
                </c:pt>
                <c:pt idx="3516">
                  <c:v>8.6663783793203457</c:v>
                </c:pt>
                <c:pt idx="3517">
                  <c:v>8.7861057823351523</c:v>
                </c:pt>
                <c:pt idx="3518">
                  <c:v>8.8641078220946738</c:v>
                </c:pt>
                <c:pt idx="3519">
                  <c:v>8.9642019975462439</c:v>
                </c:pt>
                <c:pt idx="3520">
                  <c:v>9.0665106032485419</c:v>
                </c:pt>
                <c:pt idx="3521">
                  <c:v>9.0800115609900729</c:v>
                </c:pt>
                <c:pt idx="3522">
                  <c:v>9.0555155235130158</c:v>
                </c:pt>
                <c:pt idx="3523">
                  <c:v>8.9199139587145488</c:v>
                </c:pt>
                <c:pt idx="3524">
                  <c:v>8.9286439359825476</c:v>
                </c:pt>
                <c:pt idx="3525">
                  <c:v>9.0544589678325629</c:v>
                </c:pt>
                <c:pt idx="3526">
                  <c:v>9.0885054031336789</c:v>
                </c:pt>
                <c:pt idx="3527">
                  <c:v>9.0905677753010519</c:v>
                </c:pt>
                <c:pt idx="3528">
                  <c:v>8.986287059832204</c:v>
                </c:pt>
                <c:pt idx="3529">
                  <c:v>8.9075984536582951</c:v>
                </c:pt>
                <c:pt idx="3530">
                  <c:v>8.9889445892105311</c:v>
                </c:pt>
                <c:pt idx="3531">
                  <c:v>9.1458759884712606</c:v>
                </c:pt>
                <c:pt idx="3532">
                  <c:v>9.2674735515906814</c:v>
                </c:pt>
                <c:pt idx="3533">
                  <c:v>9.3811426419421409</c:v>
                </c:pt>
                <c:pt idx="3534">
                  <c:v>9.5547520196404978</c:v>
                </c:pt>
                <c:pt idx="3535">
                  <c:v>9.5179892350488853</c:v>
                </c:pt>
                <c:pt idx="3536">
                  <c:v>9.3661893522780293</c:v>
                </c:pt>
                <c:pt idx="3537">
                  <c:v>9.1695028122147164</c:v>
                </c:pt>
                <c:pt idx="3538">
                  <c:v>8.9036478415447657</c:v>
                </c:pt>
                <c:pt idx="3539">
                  <c:v>8.5720892042858328</c:v>
                </c:pt>
                <c:pt idx="3540">
                  <c:v>8.331859195567624</c:v>
                </c:pt>
                <c:pt idx="3541">
                  <c:v>7.930641141124946</c:v>
                </c:pt>
                <c:pt idx="3542">
                  <c:v>7.7242658945147413</c:v>
                </c:pt>
                <c:pt idx="3543">
                  <c:v>7.4565534140987291</c:v>
                </c:pt>
                <c:pt idx="3544">
                  <c:v>7.2810834413318011</c:v>
                </c:pt>
                <c:pt idx="3545">
                  <c:v>7.1347042128109246</c:v>
                </c:pt>
                <c:pt idx="3546">
                  <c:v>7.0575538457889495</c:v>
                </c:pt>
                <c:pt idx="3547">
                  <c:v>6.8695614345409677</c:v>
                </c:pt>
                <c:pt idx="3548">
                  <c:v>6.6993329070607679</c:v>
                </c:pt>
                <c:pt idx="3549">
                  <c:v>6.5203408199617954</c:v>
                </c:pt>
                <c:pt idx="3550">
                  <c:v>6.5127988289954049</c:v>
                </c:pt>
                <c:pt idx="3551">
                  <c:v>6.4361429459135548</c:v>
                </c:pt>
                <c:pt idx="3552">
                  <c:v>6.3761683702652716</c:v>
                </c:pt>
                <c:pt idx="3553">
                  <c:v>6.4143212181134155</c:v>
                </c:pt>
                <c:pt idx="3554">
                  <c:v>6.4150939695483826</c:v>
                </c:pt>
                <c:pt idx="3555">
                  <c:v>6.4033386096957079</c:v>
                </c:pt>
                <c:pt idx="3556">
                  <c:v>6.3385228227531938</c:v>
                </c:pt>
                <c:pt idx="3557">
                  <c:v>6.2614725352658427</c:v>
                </c:pt>
                <c:pt idx="3558">
                  <c:v>6.3868306118375875</c:v>
                </c:pt>
                <c:pt idx="3559">
                  <c:v>6.46293595627162</c:v>
                </c:pt>
                <c:pt idx="3560">
                  <c:v>6.4361790191515098</c:v>
                </c:pt>
                <c:pt idx="3561">
                  <c:v>6.3171625774117155</c:v>
                </c:pt>
                <c:pt idx="3562">
                  <c:v>6.2150249720371118</c:v>
                </c:pt>
                <c:pt idx="3563">
                  <c:v>6.1984448632497466</c:v>
                </c:pt>
                <c:pt idx="3564">
                  <c:v>6.2749979382301913</c:v>
                </c:pt>
                <c:pt idx="3565">
                  <c:v>6.3420140440995905</c:v>
                </c:pt>
                <c:pt idx="3566">
                  <c:v>6.4249391505732962</c:v>
                </c:pt>
                <c:pt idx="3567">
                  <c:v>6.587899795095205</c:v>
                </c:pt>
                <c:pt idx="3568">
                  <c:v>6.7077742898453989</c:v>
                </c:pt>
                <c:pt idx="3569">
                  <c:v>6.8682354702989263</c:v>
                </c:pt>
                <c:pt idx="3570">
                  <c:v>6.8474814380409921</c:v>
                </c:pt>
                <c:pt idx="3571">
                  <c:v>6.7940455261060881</c:v>
                </c:pt>
                <c:pt idx="3572">
                  <c:v>6.6210479356437801</c:v>
                </c:pt>
                <c:pt idx="3573">
                  <c:v>6.5465750653798436</c:v>
                </c:pt>
                <c:pt idx="3574">
                  <c:v>6.5921062305483922</c:v>
                </c:pt>
                <c:pt idx="3575">
                  <c:v>6.4746583098751227</c:v>
                </c:pt>
                <c:pt idx="3576">
                  <c:v>6.4499344685388014</c:v>
                </c:pt>
                <c:pt idx="3577">
                  <c:v>6.5286120341860183</c:v>
                </c:pt>
                <c:pt idx="3578">
                  <c:v>6.5537293387694264</c:v>
                </c:pt>
                <c:pt idx="3579">
                  <c:v>6.5982527144069119</c:v>
                </c:pt>
                <c:pt idx="3580">
                  <c:v>6.7584161236392797</c:v>
                </c:pt>
                <c:pt idx="3581">
                  <c:v>6.9764433067843603</c:v>
                </c:pt>
                <c:pt idx="3582">
                  <c:v>7.2989048610292384</c:v>
                </c:pt>
                <c:pt idx="3583">
                  <c:v>7.5520008562348293</c:v>
                </c:pt>
                <c:pt idx="3584">
                  <c:v>7.6568577742123711</c:v>
                </c:pt>
                <c:pt idx="3585">
                  <c:v>7.7734746343211647</c:v>
                </c:pt>
                <c:pt idx="3586">
                  <c:v>7.9085398849363111</c:v>
                </c:pt>
                <c:pt idx="3587">
                  <c:v>8.0349951993372848</c:v>
                </c:pt>
                <c:pt idx="3588">
                  <c:v>8.0941817420441264</c:v>
                </c:pt>
                <c:pt idx="3589">
                  <c:v>8.1602964970247438</c:v>
                </c:pt>
                <c:pt idx="3590">
                  <c:v>8.1831793903283838</c:v>
                </c:pt>
                <c:pt idx="3591">
                  <c:v>8.2249640304839033</c:v>
                </c:pt>
                <c:pt idx="3592">
                  <c:v>8.1621423613157376</c:v>
                </c:pt>
                <c:pt idx="3593">
                  <c:v>8.0228637084054881</c:v>
                </c:pt>
                <c:pt idx="3594">
                  <c:v>7.8188274967606022</c:v>
                </c:pt>
                <c:pt idx="3595">
                  <c:v>7.676049679153321</c:v>
                </c:pt>
                <c:pt idx="3596">
                  <c:v>7.6299177170604846</c:v>
                </c:pt>
                <c:pt idx="3597">
                  <c:v>7.5167320408223954</c:v>
                </c:pt>
                <c:pt idx="3598">
                  <c:v>7.4373591317459198</c:v>
                </c:pt>
                <c:pt idx="3599">
                  <c:v>7.2966434791131034</c:v>
                </c:pt>
                <c:pt idx="3600">
                  <c:v>7.2483793067916729</c:v>
                </c:pt>
                <c:pt idx="3601">
                  <c:v>7.3962354337092844</c:v>
                </c:pt>
                <c:pt idx="3602">
                  <c:v>7.5955684123304348</c:v>
                </c:pt>
                <c:pt idx="3603">
                  <c:v>7.6980756042536651</c:v>
                </c:pt>
                <c:pt idx="3604">
                  <c:v>7.6805857958129202</c:v>
                </c:pt>
                <c:pt idx="3605">
                  <c:v>7.8298972404614195</c:v>
                </c:pt>
                <c:pt idx="3606">
                  <c:v>7.8155612547233426</c:v>
                </c:pt>
                <c:pt idx="3607">
                  <c:v>7.8466997819921014</c:v>
                </c:pt>
                <c:pt idx="3608">
                  <c:v>7.8949711584575102</c:v>
                </c:pt>
                <c:pt idx="3609">
                  <c:v>7.8389810565024174</c:v>
                </c:pt>
                <c:pt idx="3610">
                  <c:v>7.7854633761858221</c:v>
                </c:pt>
                <c:pt idx="3611">
                  <c:v>7.6879366831602898</c:v>
                </c:pt>
                <c:pt idx="3612">
                  <c:v>7.6038745387826916</c:v>
                </c:pt>
                <c:pt idx="3613">
                  <c:v>7.668878484382069</c:v>
                </c:pt>
                <c:pt idx="3614">
                  <c:v>7.7122410848249778</c:v>
                </c:pt>
                <c:pt idx="3615">
                  <c:v>7.728893228167304</c:v>
                </c:pt>
                <c:pt idx="3616">
                  <c:v>7.8888141705654533</c:v>
                </c:pt>
                <c:pt idx="3617">
                  <c:v>8.2229870032396626</c:v>
                </c:pt>
                <c:pt idx="3618">
                  <c:v>8.4721445116651033</c:v>
                </c:pt>
                <c:pt idx="3619">
                  <c:v>8.6637317465453698</c:v>
                </c:pt>
                <c:pt idx="3620">
                  <c:v>8.7147034606321068</c:v>
                </c:pt>
                <c:pt idx="3621">
                  <c:v>8.6156977364990457</c:v>
                </c:pt>
                <c:pt idx="3622">
                  <c:v>8.4044763026701439</c:v>
                </c:pt>
                <c:pt idx="3623">
                  <c:v>8.11301714191179</c:v>
                </c:pt>
                <c:pt idx="3624">
                  <c:v>7.7529384803490338</c:v>
                </c:pt>
                <c:pt idx="3625">
                  <c:v>7.4645809266790915</c:v>
                </c:pt>
                <c:pt idx="3626">
                  <c:v>7.0859987876320556</c:v>
                </c:pt>
                <c:pt idx="3627">
                  <c:v>6.8651505318499462</c:v>
                </c:pt>
                <c:pt idx="3628">
                  <c:v>6.5714244681319425</c:v>
                </c:pt>
                <c:pt idx="3629">
                  <c:v>6.3711694820033058</c:v>
                </c:pt>
                <c:pt idx="3630">
                  <c:v>6.3295662356578921</c:v>
                </c:pt>
                <c:pt idx="3631">
                  <c:v>6.3113503737126067</c:v>
                </c:pt>
                <c:pt idx="3632">
                  <c:v>6.3093871180986527</c:v>
                </c:pt>
                <c:pt idx="3633">
                  <c:v>6.1789899761765055</c:v>
                </c:pt>
                <c:pt idx="3634">
                  <c:v>6.1219989488123687</c:v>
                </c:pt>
                <c:pt idx="3635">
                  <c:v>6.1248205054131821</c:v>
                </c:pt>
                <c:pt idx="3636">
                  <c:v>6.2277527050228692</c:v>
                </c:pt>
                <c:pt idx="3637">
                  <c:v>6.2567133858636232</c:v>
                </c:pt>
                <c:pt idx="3638">
                  <c:v>6.1922603223367876</c:v>
                </c:pt>
                <c:pt idx="3639">
                  <c:v>6.1068485405523107</c:v>
                </c:pt>
                <c:pt idx="3640">
                  <c:v>5.9920566681702487</c:v>
                </c:pt>
                <c:pt idx="3641">
                  <c:v>5.9393581800443824</c:v>
                </c:pt>
                <c:pt idx="3642">
                  <c:v>5.9332641671248449</c:v>
                </c:pt>
                <c:pt idx="3643">
                  <c:v>6.020613047624078</c:v>
                </c:pt>
                <c:pt idx="3644">
                  <c:v>6.0773655908052548</c:v>
                </c:pt>
                <c:pt idx="3645">
                  <c:v>6.051943229277291</c:v>
                </c:pt>
                <c:pt idx="3646">
                  <c:v>5.9316443608428786</c:v>
                </c:pt>
                <c:pt idx="3647">
                  <c:v>5.798731664432843</c:v>
                </c:pt>
                <c:pt idx="3648">
                  <c:v>5.6903707820989951</c:v>
                </c:pt>
                <c:pt idx="3649">
                  <c:v>5.5680113682341572</c:v>
                </c:pt>
                <c:pt idx="3650">
                  <c:v>5.4917271802750687</c:v>
                </c:pt>
                <c:pt idx="3651">
                  <c:v>5.4542924234460655</c:v>
                </c:pt>
                <c:pt idx="3652">
                  <c:v>5.6294730058501194</c:v>
                </c:pt>
                <c:pt idx="3653">
                  <c:v>5.7737824801812199</c:v>
                </c:pt>
                <c:pt idx="3654">
                  <c:v>5.91660320715296</c:v>
                </c:pt>
                <c:pt idx="3655">
                  <c:v>6.0089483902561112</c:v>
                </c:pt>
                <c:pt idx="3656">
                  <c:v>6.0729439525722153</c:v>
                </c:pt>
                <c:pt idx="3657">
                  <c:v>6.1174782942644921</c:v>
                </c:pt>
                <c:pt idx="3658">
                  <c:v>6.0508138067210346</c:v>
                </c:pt>
                <c:pt idx="3659">
                  <c:v>5.9447009655551417</c:v>
                </c:pt>
                <c:pt idx="3660">
                  <c:v>5.9135522460603029</c:v>
                </c:pt>
                <c:pt idx="3661">
                  <c:v>5.9775451633328895</c:v>
                </c:pt>
                <c:pt idx="3662">
                  <c:v>5.9923693775626399</c:v>
                </c:pt>
                <c:pt idx="3663">
                  <c:v>5.9729231113062182</c:v>
                </c:pt>
                <c:pt idx="3664">
                  <c:v>6.0047236272164168</c:v>
                </c:pt>
                <c:pt idx="3665">
                  <c:v>6.0892699796846399</c:v>
                </c:pt>
                <c:pt idx="3666">
                  <c:v>6.0889202665618747</c:v>
                </c:pt>
                <c:pt idx="3667">
                  <c:v>6.13690534780834</c:v>
                </c:pt>
                <c:pt idx="3668">
                  <c:v>6.2976869713026087</c:v>
                </c:pt>
                <c:pt idx="3669">
                  <c:v>6.5160030502446791</c:v>
                </c:pt>
                <c:pt idx="3670">
                  <c:v>6.6890178650397827</c:v>
                </c:pt>
                <c:pt idx="3671">
                  <c:v>7.0252318556713513</c:v>
                </c:pt>
                <c:pt idx="3672">
                  <c:v>7.4964624271466924</c:v>
                </c:pt>
                <c:pt idx="3673">
                  <c:v>7.781940469133156</c:v>
                </c:pt>
                <c:pt idx="3674">
                  <c:v>7.8504335744876599</c:v>
                </c:pt>
                <c:pt idx="3675">
                  <c:v>7.9627967772312997</c:v>
                </c:pt>
                <c:pt idx="3676">
                  <c:v>8.1724057075090375</c:v>
                </c:pt>
                <c:pt idx="3677">
                  <c:v>8.4175216851549113</c:v>
                </c:pt>
                <c:pt idx="3678">
                  <c:v>8.6899209659726218</c:v>
                </c:pt>
                <c:pt idx="3679">
                  <c:v>8.9848651333401595</c:v>
                </c:pt>
                <c:pt idx="3680">
                  <c:v>9.1910585583884945</c:v>
                </c:pt>
                <c:pt idx="3681">
                  <c:v>9.2392107903917271</c:v>
                </c:pt>
                <c:pt idx="3682">
                  <c:v>9.3826378033853661</c:v>
                </c:pt>
                <c:pt idx="3683">
                  <c:v>9.4243818206010292</c:v>
                </c:pt>
                <c:pt idx="3684">
                  <c:v>9.3703486784970078</c:v>
                </c:pt>
                <c:pt idx="3685">
                  <c:v>9.2227886315782186</c:v>
                </c:pt>
                <c:pt idx="3686">
                  <c:v>8.9692688162592997</c:v>
                </c:pt>
                <c:pt idx="3687">
                  <c:v>8.7969059477459144</c:v>
                </c:pt>
                <c:pt idx="3688">
                  <c:v>8.6976662912571907</c:v>
                </c:pt>
                <c:pt idx="3689">
                  <c:v>8.6339830447486783</c:v>
                </c:pt>
                <c:pt idx="3690">
                  <c:v>8.5941925769673624</c:v>
                </c:pt>
                <c:pt idx="3691">
                  <c:v>8.377923942636972</c:v>
                </c:pt>
                <c:pt idx="3692">
                  <c:v>8.0423702406519162</c:v>
                </c:pt>
                <c:pt idx="3693">
                  <c:v>7.7125058222117309</c:v>
                </c:pt>
                <c:pt idx="3694">
                  <c:v>7.4311040817552962</c:v>
                </c:pt>
                <c:pt idx="3695">
                  <c:v>7.2113370700682289</c:v>
                </c:pt>
                <c:pt idx="3696">
                  <c:v>7.1130812750726289</c:v>
                </c:pt>
                <c:pt idx="3697">
                  <c:v>7.0949104704791859</c:v>
                </c:pt>
                <c:pt idx="3698">
                  <c:v>7.1141490526526781</c:v>
                </c:pt>
                <c:pt idx="3699">
                  <c:v>7.0942915351291589</c:v>
                </c:pt>
                <c:pt idx="3700">
                  <c:v>7.0075026619102809</c:v>
                </c:pt>
                <c:pt idx="3701">
                  <c:v>6.89961670046827</c:v>
                </c:pt>
                <c:pt idx="3702">
                  <c:v>6.8540499160262947</c:v>
                </c:pt>
                <c:pt idx="3703">
                  <c:v>6.8335483264780574</c:v>
                </c:pt>
                <c:pt idx="3704">
                  <c:v>6.7404282413707328</c:v>
                </c:pt>
                <c:pt idx="3705">
                  <c:v>6.6363018361846517</c:v>
                </c:pt>
                <c:pt idx="3706">
                  <c:v>6.5065276941855581</c:v>
                </c:pt>
                <c:pt idx="3707">
                  <c:v>6.4757816746638159</c:v>
                </c:pt>
                <c:pt idx="3708">
                  <c:v>6.3894116932705716</c:v>
                </c:pt>
                <c:pt idx="3709">
                  <c:v>6.3496337067930027</c:v>
                </c:pt>
                <c:pt idx="3710">
                  <c:v>6.3542414187480745</c:v>
                </c:pt>
                <c:pt idx="3711">
                  <c:v>6.3253681502003376</c:v>
                </c:pt>
                <c:pt idx="3712">
                  <c:v>6.271242921006472</c:v>
                </c:pt>
                <c:pt idx="3713">
                  <c:v>6.1484781174610585</c:v>
                </c:pt>
                <c:pt idx="3714">
                  <c:v>6.0144988791569345</c:v>
                </c:pt>
                <c:pt idx="3715">
                  <c:v>5.871007071687127</c:v>
                </c:pt>
                <c:pt idx="3716">
                  <c:v>5.7327238500523521</c:v>
                </c:pt>
                <c:pt idx="3717">
                  <c:v>5.6002113789984191</c:v>
                </c:pt>
                <c:pt idx="3718">
                  <c:v>5.5164636401720974</c:v>
                </c:pt>
                <c:pt idx="3719">
                  <c:v>5.5353554543561634</c:v>
                </c:pt>
                <c:pt idx="3720">
                  <c:v>5.4887996830315782</c:v>
                </c:pt>
                <c:pt idx="3721">
                  <c:v>5.5443946678209137</c:v>
                </c:pt>
                <c:pt idx="3722">
                  <c:v>5.6199596852427378</c:v>
                </c:pt>
                <c:pt idx="3723">
                  <c:v>5.6919680486261415</c:v>
                </c:pt>
                <c:pt idx="3724">
                  <c:v>5.6728298187803681</c:v>
                </c:pt>
                <c:pt idx="3725">
                  <c:v>5.781899019713868</c:v>
                </c:pt>
                <c:pt idx="3726">
                  <c:v>5.9164012534057697</c:v>
                </c:pt>
                <c:pt idx="3727">
                  <c:v>5.9981869143716304</c:v>
                </c:pt>
                <c:pt idx="3728">
                  <c:v>6.0433883100256329</c:v>
                </c:pt>
                <c:pt idx="3729">
                  <c:v>6.0660196701516327</c:v>
                </c:pt>
                <c:pt idx="3730">
                  <c:v>5.9664112125638269</c:v>
                </c:pt>
                <c:pt idx="3731">
                  <c:v>5.9372593195129708</c:v>
                </c:pt>
                <c:pt idx="3732">
                  <c:v>5.8680476281358001</c:v>
                </c:pt>
                <c:pt idx="3733">
                  <c:v>5.7950998990594407</c:v>
                </c:pt>
                <c:pt idx="3734">
                  <c:v>5.8082825868493</c:v>
                </c:pt>
                <c:pt idx="3735">
                  <c:v>5.790129835011351</c:v>
                </c:pt>
                <c:pt idx="3736">
                  <c:v>5.7375477811700835</c:v>
                </c:pt>
                <c:pt idx="3737">
                  <c:v>5.6962183056038986</c:v>
                </c:pt>
                <c:pt idx="3738">
                  <c:v>5.9035300701620548</c:v>
                </c:pt>
                <c:pt idx="3739">
                  <c:v>6.1857757042154518</c:v>
                </c:pt>
                <c:pt idx="3740">
                  <c:v>6.3955280173940032</c:v>
                </c:pt>
                <c:pt idx="3741">
                  <c:v>6.3949905715194415</c:v>
                </c:pt>
                <c:pt idx="3742">
                  <c:v>6.3388406878438106</c:v>
                </c:pt>
                <c:pt idx="3743">
                  <c:v>6.3850309515009949</c:v>
                </c:pt>
                <c:pt idx="3744">
                  <c:v>6.4604824220947572</c:v>
                </c:pt>
                <c:pt idx="3745">
                  <c:v>6.6715034296750932</c:v>
                </c:pt>
                <c:pt idx="3746">
                  <c:v>6.6475972757286241</c:v>
                </c:pt>
                <c:pt idx="3747">
                  <c:v>6.527424337671996</c:v>
                </c:pt>
                <c:pt idx="3748">
                  <c:v>6.5591534442887998</c:v>
                </c:pt>
                <c:pt idx="3749">
                  <c:v>6.6727242590873264</c:v>
                </c:pt>
                <c:pt idx="3750">
                  <c:v>6.8541432286109982</c:v>
                </c:pt>
                <c:pt idx="3751">
                  <c:v>7.0724079327361951</c:v>
                </c:pt>
                <c:pt idx="3752">
                  <c:v>7.1948790410363426</c:v>
                </c:pt>
                <c:pt idx="3753">
                  <c:v>7.431225101544678</c:v>
                </c:pt>
                <c:pt idx="3754">
                  <c:v>7.5930380185787749</c:v>
                </c:pt>
                <c:pt idx="3755">
                  <c:v>7.8178835654940366</c:v>
                </c:pt>
                <c:pt idx="3756">
                  <c:v>8.0533686462684866</c:v>
                </c:pt>
                <c:pt idx="3757">
                  <c:v>8.1337851229551461</c:v>
                </c:pt>
                <c:pt idx="3758">
                  <c:v>8.1371215892490696</c:v>
                </c:pt>
                <c:pt idx="3759">
                  <c:v>8.1054792289525786</c:v>
                </c:pt>
                <c:pt idx="3760">
                  <c:v>8.1322415475077729</c:v>
                </c:pt>
                <c:pt idx="3761">
                  <c:v>8.2235717284106578</c:v>
                </c:pt>
                <c:pt idx="3762">
                  <c:v>8.2725406709272669</c:v>
                </c:pt>
                <c:pt idx="3763">
                  <c:v>8.3303785281946521</c:v>
                </c:pt>
                <c:pt idx="3764">
                  <c:v>8.3478839768774797</c:v>
                </c:pt>
                <c:pt idx="3765">
                  <c:v>8.2507178917036743</c:v>
                </c:pt>
                <c:pt idx="3766">
                  <c:v>8.2573614337749088</c:v>
                </c:pt>
                <c:pt idx="3767">
                  <c:v>8.2607683086196015</c:v>
                </c:pt>
                <c:pt idx="3768">
                  <c:v>8.3149632272435028</c:v>
                </c:pt>
                <c:pt idx="3769">
                  <c:v>8.2862609111146934</c:v>
                </c:pt>
                <c:pt idx="3770">
                  <c:v>8.311304309352483</c:v>
                </c:pt>
                <c:pt idx="3771">
                  <c:v>8.3433853558737763</c:v>
                </c:pt>
                <c:pt idx="3772">
                  <c:v>8.2669898718617141</c:v>
                </c:pt>
                <c:pt idx="3773">
                  <c:v>8.250828698901234</c:v>
                </c:pt>
                <c:pt idx="3774">
                  <c:v>8.309645688407862</c:v>
                </c:pt>
                <c:pt idx="3775">
                  <c:v>8.4017895983695823</c:v>
                </c:pt>
                <c:pt idx="3776">
                  <c:v>8.5532534370210058</c:v>
                </c:pt>
                <c:pt idx="3777">
                  <c:v>8.6534043499127407</c:v>
                </c:pt>
                <c:pt idx="3778">
                  <c:v>8.7472828153603217</c:v>
                </c:pt>
                <c:pt idx="3779">
                  <c:v>8.649974576462288</c:v>
                </c:pt>
                <c:pt idx="3780">
                  <c:v>8.5228371002915519</c:v>
                </c:pt>
                <c:pt idx="3781">
                  <c:v>8.2659201374144491</c:v>
                </c:pt>
                <c:pt idx="3782">
                  <c:v>8.0888983422730814</c:v>
                </c:pt>
                <c:pt idx="3783">
                  <c:v>7.9467071664959965</c:v>
                </c:pt>
                <c:pt idx="3784">
                  <c:v>7.8678592210754488</c:v>
                </c:pt>
                <c:pt idx="3785">
                  <c:v>7.8171912859559294</c:v>
                </c:pt>
                <c:pt idx="3786">
                  <c:v>7.7075233552408706</c:v>
                </c:pt>
                <c:pt idx="3787">
                  <c:v>7.5736799780780686</c:v>
                </c:pt>
                <c:pt idx="3788">
                  <c:v>7.3905180877657601</c:v>
                </c:pt>
                <c:pt idx="3789">
                  <c:v>7.1620848952049485</c:v>
                </c:pt>
                <c:pt idx="3790">
                  <c:v>6.7668297376232953</c:v>
                </c:pt>
                <c:pt idx="3791">
                  <c:v>6.5914411332111111</c:v>
                </c:pt>
                <c:pt idx="3792">
                  <c:v>6.4138596359966531</c:v>
                </c:pt>
                <c:pt idx="3793">
                  <c:v>6.1917991912449333</c:v>
                </c:pt>
                <c:pt idx="3794">
                  <c:v>5.9650838962468367</c:v>
                </c:pt>
                <c:pt idx="3795">
                  <c:v>5.7366929584427346</c:v>
                </c:pt>
                <c:pt idx="3796">
                  <c:v>5.5650095567805415</c:v>
                </c:pt>
                <c:pt idx="3797">
                  <c:v>5.6209757732777907</c:v>
                </c:pt>
                <c:pt idx="3798">
                  <c:v>5.6457496811673415</c:v>
                </c:pt>
                <c:pt idx="3799">
                  <c:v>5.7685359423107272</c:v>
                </c:pt>
                <c:pt idx="3800">
                  <c:v>5.9682994353362471</c:v>
                </c:pt>
                <c:pt idx="3801">
                  <c:v>6.031896278390378</c:v>
                </c:pt>
                <c:pt idx="3802">
                  <c:v>5.9259047488853644</c:v>
                </c:pt>
                <c:pt idx="3803">
                  <c:v>5.7657292027681244</c:v>
                </c:pt>
                <c:pt idx="3804">
                  <c:v>5.7340234658591331</c:v>
                </c:pt>
                <c:pt idx="3805">
                  <c:v>5.7700652553033116</c:v>
                </c:pt>
                <c:pt idx="3806">
                  <c:v>5.8404482155662656</c:v>
                </c:pt>
                <c:pt idx="3807">
                  <c:v>5.8607068635394786</c:v>
                </c:pt>
                <c:pt idx="3808">
                  <c:v>5.9609774324968443</c:v>
                </c:pt>
                <c:pt idx="3809">
                  <c:v>6.0648036951502844</c:v>
                </c:pt>
                <c:pt idx="3810">
                  <c:v>6.1409094210757109</c:v>
                </c:pt>
                <c:pt idx="3811">
                  <c:v>6.1435666988097895</c:v>
                </c:pt>
                <c:pt idx="3812">
                  <c:v>6.0864709084755635</c:v>
                </c:pt>
                <c:pt idx="3813">
                  <c:v>6.0738810386472784</c:v>
                </c:pt>
                <c:pt idx="3814">
                  <c:v>6.0925473555407041</c:v>
                </c:pt>
                <c:pt idx="3815">
                  <c:v>6.1122799883476784</c:v>
                </c:pt>
                <c:pt idx="3816">
                  <c:v>6.1219198287955505</c:v>
                </c:pt>
                <c:pt idx="3817">
                  <c:v>6.0860041051849736</c:v>
                </c:pt>
                <c:pt idx="3818">
                  <c:v>6.0236949145267538</c:v>
                </c:pt>
                <c:pt idx="3819">
                  <c:v>5.9801994344076759</c:v>
                </c:pt>
                <c:pt idx="3820">
                  <c:v>6.0084296876992269</c:v>
                </c:pt>
                <c:pt idx="3821">
                  <c:v>6.0544290507891674</c:v>
                </c:pt>
                <c:pt idx="3822">
                  <c:v>6.0735073385673504</c:v>
                </c:pt>
                <c:pt idx="3823">
                  <c:v>6.0321027547352095</c:v>
                </c:pt>
                <c:pt idx="3824">
                  <c:v>6.0262017184134136</c:v>
                </c:pt>
                <c:pt idx="3825">
                  <c:v>6.0105003798296295</c:v>
                </c:pt>
                <c:pt idx="3826">
                  <c:v>6.0132848125131995</c:v>
                </c:pt>
                <c:pt idx="3827">
                  <c:v>6.0057785756719229</c:v>
                </c:pt>
                <c:pt idx="3828">
                  <c:v>6.0172379617066163</c:v>
                </c:pt>
                <c:pt idx="3829">
                  <c:v>5.9681694833290466</c:v>
                </c:pt>
                <c:pt idx="3830">
                  <c:v>5.931345521795329</c:v>
                </c:pt>
                <c:pt idx="3831">
                  <c:v>5.8794666942367844</c:v>
                </c:pt>
                <c:pt idx="3832">
                  <c:v>5.852669936070976</c:v>
                </c:pt>
                <c:pt idx="3833">
                  <c:v>5.8282517887877878</c:v>
                </c:pt>
                <c:pt idx="3834">
                  <c:v>5.8796874031944508</c:v>
                </c:pt>
                <c:pt idx="3835">
                  <c:v>5.931429710410459</c:v>
                </c:pt>
                <c:pt idx="3836">
                  <c:v>5.9279366617177729</c:v>
                </c:pt>
                <c:pt idx="3837">
                  <c:v>5.9850982701071223</c:v>
                </c:pt>
                <c:pt idx="3838">
                  <c:v>6.0452965606282225</c:v>
                </c:pt>
                <c:pt idx="3839">
                  <c:v>5.9931499726163562</c:v>
                </c:pt>
                <c:pt idx="3840">
                  <c:v>5.9663914635983222</c:v>
                </c:pt>
                <c:pt idx="3841">
                  <c:v>5.969500829016158</c:v>
                </c:pt>
                <c:pt idx="3842">
                  <c:v>5.923760390898396</c:v>
                </c:pt>
                <c:pt idx="3843">
                  <c:v>5.8566171894743473</c:v>
                </c:pt>
                <c:pt idx="3844">
                  <c:v>5.7417606958265761</c:v>
                </c:pt>
                <c:pt idx="3845">
                  <c:v>5.6116475396553547</c:v>
                </c:pt>
                <c:pt idx="3846">
                  <c:v>5.5746744310900871</c:v>
                </c:pt>
                <c:pt idx="3847">
                  <c:v>5.5182626386683156</c:v>
                </c:pt>
                <c:pt idx="3848">
                  <c:v>5.5066499045207697</c:v>
                </c:pt>
                <c:pt idx="3849">
                  <c:v>5.4717313664716194</c:v>
                </c:pt>
                <c:pt idx="3850">
                  <c:v>5.4102314017065112</c:v>
                </c:pt>
                <c:pt idx="3851">
                  <c:v>5.4646773587477657</c:v>
                </c:pt>
                <c:pt idx="3852">
                  <c:v>5.4751396550804019</c:v>
                </c:pt>
                <c:pt idx="3853">
                  <c:v>5.4203352249820886</c:v>
                </c:pt>
                <c:pt idx="3854">
                  <c:v>5.3242022267622726</c:v>
                </c:pt>
                <c:pt idx="3855">
                  <c:v>5.2277141017608209</c:v>
                </c:pt>
                <c:pt idx="3856">
                  <c:v>5.1073472608274608</c:v>
                </c:pt>
                <c:pt idx="3857">
                  <c:v>4.9335388824421482</c:v>
                </c:pt>
                <c:pt idx="3858">
                  <c:v>4.9065570791422015</c:v>
                </c:pt>
                <c:pt idx="3859">
                  <c:v>4.8836699080638528</c:v>
                </c:pt>
                <c:pt idx="3860">
                  <c:v>4.8108701971774321</c:v>
                </c:pt>
                <c:pt idx="3861">
                  <c:v>4.8124042577650856</c:v>
                </c:pt>
                <c:pt idx="3862">
                  <c:v>4.8608916369128163</c:v>
                </c:pt>
                <c:pt idx="3863">
                  <c:v>4.8899473190735678</c:v>
                </c:pt>
                <c:pt idx="3864">
                  <c:v>4.9604580821030444</c:v>
                </c:pt>
                <c:pt idx="3865">
                  <c:v>4.9298541101269722</c:v>
                </c:pt>
                <c:pt idx="3866">
                  <c:v>4.9751622856399464</c:v>
                </c:pt>
                <c:pt idx="3867">
                  <c:v>5.15799301891224</c:v>
                </c:pt>
                <c:pt idx="3868">
                  <c:v>5.381722438954168</c:v>
                </c:pt>
                <c:pt idx="3869">
                  <c:v>5.5954168306119572</c:v>
                </c:pt>
                <c:pt idx="3870">
                  <c:v>5.8219032981652177</c:v>
                </c:pt>
                <c:pt idx="3871">
                  <c:v>5.970198464657595</c:v>
                </c:pt>
                <c:pt idx="3872">
                  <c:v>6.0560800861934379</c:v>
                </c:pt>
                <c:pt idx="3873">
                  <c:v>6.1112547361245229</c:v>
                </c:pt>
                <c:pt idx="3874">
                  <c:v>6.0340285858553795</c:v>
                </c:pt>
                <c:pt idx="3875">
                  <c:v>6.0251233126519779</c:v>
                </c:pt>
                <c:pt idx="3876">
                  <c:v>6.05071699714758</c:v>
                </c:pt>
                <c:pt idx="3877">
                  <c:v>6.1743797621715562</c:v>
                </c:pt>
                <c:pt idx="3878">
                  <c:v>6.3112732498055486</c:v>
                </c:pt>
                <c:pt idx="3879">
                  <c:v>6.4825563982247036</c:v>
                </c:pt>
                <c:pt idx="3880">
                  <c:v>6.7162220991106736</c:v>
                </c:pt>
                <c:pt idx="3881">
                  <c:v>6.8502010748455726</c:v>
                </c:pt>
                <c:pt idx="3882">
                  <c:v>7.0894996679949518</c:v>
                </c:pt>
                <c:pt idx="3883">
                  <c:v>7.1987842030929938</c:v>
                </c:pt>
                <c:pt idx="3884">
                  <c:v>7.1788901080863621</c:v>
                </c:pt>
                <c:pt idx="3885">
                  <c:v>7.1515942004187689</c:v>
                </c:pt>
                <c:pt idx="3886">
                  <c:v>7.2277819171253439</c:v>
                </c:pt>
                <c:pt idx="3887">
                  <c:v>7.2478525653229413</c:v>
                </c:pt>
                <c:pt idx="3888">
                  <c:v>7.2412545231332395</c:v>
                </c:pt>
                <c:pt idx="3889">
                  <c:v>7.3519316765321223</c:v>
                </c:pt>
                <c:pt idx="3890">
                  <c:v>7.3611154297927275</c:v>
                </c:pt>
                <c:pt idx="3891">
                  <c:v>7.2172388180213503</c:v>
                </c:pt>
                <c:pt idx="3892">
                  <c:v>7.2558519474048202</c:v>
                </c:pt>
                <c:pt idx="3893">
                  <c:v>7.3619166735744939</c:v>
                </c:pt>
                <c:pt idx="3894">
                  <c:v>7.4768034867006357</c:v>
                </c:pt>
                <c:pt idx="3895">
                  <c:v>7.5639960920942828</c:v>
                </c:pt>
                <c:pt idx="3896">
                  <c:v>7.5860776913185646</c:v>
                </c:pt>
                <c:pt idx="3897">
                  <c:v>7.6624037785976205</c:v>
                </c:pt>
                <c:pt idx="3898">
                  <c:v>7.875836051964578</c:v>
                </c:pt>
                <c:pt idx="3899">
                  <c:v>8.2746151097604344</c:v>
                </c:pt>
                <c:pt idx="3900">
                  <c:v>8.4629324841446625</c:v>
                </c:pt>
                <c:pt idx="3901">
                  <c:v>8.5365178504434134</c:v>
                </c:pt>
                <c:pt idx="3902">
                  <c:v>8.3870644467104647</c:v>
                </c:pt>
                <c:pt idx="3903">
                  <c:v>8.1124421816237149</c:v>
                </c:pt>
                <c:pt idx="3904">
                  <c:v>7.9446216733483652</c:v>
                </c:pt>
                <c:pt idx="3905">
                  <c:v>7.7873301800075732</c:v>
                </c:pt>
                <c:pt idx="3906">
                  <c:v>7.5502139327055069</c:v>
                </c:pt>
                <c:pt idx="3907">
                  <c:v>7.3673668768975649</c:v>
                </c:pt>
                <c:pt idx="3908">
                  <c:v>7.2147295719450319</c:v>
                </c:pt>
                <c:pt idx="3909">
                  <c:v>7.0171942627980712</c:v>
                </c:pt>
                <c:pt idx="3910">
                  <c:v>6.8067117281696206</c:v>
                </c:pt>
                <c:pt idx="3911">
                  <c:v>6.7467357094333522</c:v>
                </c:pt>
                <c:pt idx="3912">
                  <c:v>6.6570842283606559</c:v>
                </c:pt>
                <c:pt idx="3913">
                  <c:v>6.6845478856505256</c:v>
                </c:pt>
                <c:pt idx="3914">
                  <c:v>6.711304793475664</c:v>
                </c:pt>
                <c:pt idx="3915">
                  <c:v>6.5730724899882134</c:v>
                </c:pt>
                <c:pt idx="3916">
                  <c:v>6.3902907338200752</c:v>
                </c:pt>
                <c:pt idx="3917">
                  <c:v>6.2645003031467876</c:v>
                </c:pt>
                <c:pt idx="3918">
                  <c:v>6.1974007160815709</c:v>
                </c:pt>
                <c:pt idx="3919">
                  <c:v>6.2965935362008256</c:v>
                </c:pt>
                <c:pt idx="3920">
                  <c:v>6.4585645259930127</c:v>
                </c:pt>
                <c:pt idx="3921">
                  <c:v>6.5098546200881637</c:v>
                </c:pt>
                <c:pt idx="3922">
                  <c:v>6.6536442975608177</c:v>
                </c:pt>
                <c:pt idx="3923">
                  <c:v>6.7606904285624108</c:v>
                </c:pt>
                <c:pt idx="3924">
                  <c:v>6.8810164630745687</c:v>
                </c:pt>
                <c:pt idx="3925">
                  <c:v>6.9850944442287153</c:v>
                </c:pt>
                <c:pt idx="3926">
                  <c:v>7.0087889584011398</c:v>
                </c:pt>
                <c:pt idx="3927">
                  <c:v>6.9242894055167401</c:v>
                </c:pt>
                <c:pt idx="3928">
                  <c:v>6.8928311553460393</c:v>
                </c:pt>
                <c:pt idx="3929">
                  <c:v>6.8594688302139533</c:v>
                </c:pt>
                <c:pt idx="3930">
                  <c:v>6.7716123630666756</c:v>
                </c:pt>
                <c:pt idx="3931">
                  <c:v>6.5775955117890712</c:v>
                </c:pt>
                <c:pt idx="3932">
                  <c:v>6.5327512631266016</c:v>
                </c:pt>
                <c:pt idx="3933">
                  <c:v>6.7140909634156296</c:v>
                </c:pt>
                <c:pt idx="3934">
                  <c:v>6.7559185310926724</c:v>
                </c:pt>
                <c:pt idx="3935">
                  <c:v>6.8145194618503586</c:v>
                </c:pt>
                <c:pt idx="3936">
                  <c:v>6.8564242606938883</c:v>
                </c:pt>
                <c:pt idx="3937">
                  <c:v>6.8877600371636358</c:v>
                </c:pt>
                <c:pt idx="3938">
                  <c:v>6.9553801317692256</c:v>
                </c:pt>
                <c:pt idx="3939">
                  <c:v>7.0535444004143546</c:v>
                </c:pt>
                <c:pt idx="3940">
                  <c:v>7.1262299958998074</c:v>
                </c:pt>
                <c:pt idx="3941">
                  <c:v>7.0302840240203741</c:v>
                </c:pt>
                <c:pt idx="3942">
                  <c:v>7.0194964552904446</c:v>
                </c:pt>
                <c:pt idx="3943">
                  <c:v>6.8888485433129825</c:v>
                </c:pt>
                <c:pt idx="3944">
                  <c:v>6.7981983644059873</c:v>
                </c:pt>
                <c:pt idx="3945">
                  <c:v>6.7009391672507714</c:v>
                </c:pt>
                <c:pt idx="3946">
                  <c:v>6.6946056560276048</c:v>
                </c:pt>
                <c:pt idx="3947">
                  <c:v>6.6704992356835673</c:v>
                </c:pt>
                <c:pt idx="3948">
                  <c:v>6.6850165384423228</c:v>
                </c:pt>
                <c:pt idx="3949">
                  <c:v>6.7409255653939359</c:v>
                </c:pt>
                <c:pt idx="3950">
                  <c:v>6.7149258995414947</c:v>
                </c:pt>
                <c:pt idx="3951">
                  <c:v>6.59037650838349</c:v>
                </c:pt>
                <c:pt idx="3952">
                  <c:v>6.4436539505519264</c:v>
                </c:pt>
                <c:pt idx="3953">
                  <c:v>6.2278135196637665</c:v>
                </c:pt>
                <c:pt idx="3954">
                  <c:v>5.92025621124567</c:v>
                </c:pt>
                <c:pt idx="3955">
                  <c:v>5.64048981714026</c:v>
                </c:pt>
                <c:pt idx="3956">
                  <c:v>5.3984319248997759</c:v>
                </c:pt>
                <c:pt idx="3957">
                  <c:v>5.3440668661752788</c:v>
                </c:pt>
                <c:pt idx="3958">
                  <c:v>5.3450586601248302</c:v>
                </c:pt>
                <c:pt idx="3959">
                  <c:v>5.390399018203242</c:v>
                </c:pt>
                <c:pt idx="3960">
                  <c:v>5.4176702736885529</c:v>
                </c:pt>
                <c:pt idx="3961">
                  <c:v>5.3815020556588431</c:v>
                </c:pt>
                <c:pt idx="3962">
                  <c:v>5.1457255043015158</c:v>
                </c:pt>
                <c:pt idx="3963">
                  <c:v>5.0126113567320614</c:v>
                </c:pt>
                <c:pt idx="3964">
                  <c:v>5.0226087547738958</c:v>
                </c:pt>
                <c:pt idx="3965">
                  <c:v>5.0887856944248266</c:v>
                </c:pt>
                <c:pt idx="3966">
                  <c:v>5.1275968088476187</c:v>
                </c:pt>
                <c:pt idx="3967">
                  <c:v>5.1177815861209428</c:v>
                </c:pt>
                <c:pt idx="3968">
                  <c:v>5.0086592748339491</c:v>
                </c:pt>
                <c:pt idx="3969">
                  <c:v>4.8804603399485282</c:v>
                </c:pt>
                <c:pt idx="3970">
                  <c:v>4.9328306603977632</c:v>
                </c:pt>
                <c:pt idx="3971">
                  <c:v>5.0105946471110894</c:v>
                </c:pt>
                <c:pt idx="3972">
                  <c:v>4.9353966636731954</c:v>
                </c:pt>
                <c:pt idx="3973">
                  <c:v>4.7710288032073231</c:v>
                </c:pt>
                <c:pt idx="3974">
                  <c:v>4.7185766803383116</c:v>
                </c:pt>
                <c:pt idx="3975">
                  <c:v>4.8587476323072316</c:v>
                </c:pt>
                <c:pt idx="3976">
                  <c:v>5.1379067210832048</c:v>
                </c:pt>
                <c:pt idx="3977">
                  <c:v>5.3737926113589829</c:v>
                </c:pt>
                <c:pt idx="3978">
                  <c:v>5.5909147149039669</c:v>
                </c:pt>
                <c:pt idx="3979">
                  <c:v>5.7620314060557041</c:v>
                </c:pt>
                <c:pt idx="3980">
                  <c:v>5.8462066554181131</c:v>
                </c:pt>
                <c:pt idx="3981">
                  <c:v>5.8615566384831608</c:v>
                </c:pt>
                <c:pt idx="3982">
                  <c:v>5.8171563782282592</c:v>
                </c:pt>
                <c:pt idx="3983">
                  <c:v>5.6375614442932811</c:v>
                </c:pt>
                <c:pt idx="3984">
                  <c:v>5.4583049251219702</c:v>
                </c:pt>
                <c:pt idx="3985">
                  <c:v>5.2743172786903658</c:v>
                </c:pt>
                <c:pt idx="3986">
                  <c:v>5.1524312984954976</c:v>
                </c:pt>
                <c:pt idx="3987">
                  <c:v>5.0918868991876938</c:v>
                </c:pt>
                <c:pt idx="3988">
                  <c:v>5.0249501520813862</c:v>
                </c:pt>
                <c:pt idx="3989">
                  <c:v>4.9787095532187537</c:v>
                </c:pt>
                <c:pt idx="3990">
                  <c:v>4.9001972315942099</c:v>
                </c:pt>
                <c:pt idx="3991">
                  <c:v>4.8911393297695867</c:v>
                </c:pt>
                <c:pt idx="3992">
                  <c:v>5.0359631704761183</c:v>
                </c:pt>
                <c:pt idx="3993">
                  <c:v>5.1789122588311409</c:v>
                </c:pt>
                <c:pt idx="3994">
                  <c:v>5.2112967213922738</c:v>
                </c:pt>
                <c:pt idx="3995">
                  <c:v>5.3066456223431828</c:v>
                </c:pt>
                <c:pt idx="3996">
                  <c:v>5.4971405951005359</c:v>
                </c:pt>
                <c:pt idx="3997">
                  <c:v>5.6050817774445791</c:v>
                </c:pt>
                <c:pt idx="3998">
                  <c:v>5.6287577438819216</c:v>
                </c:pt>
                <c:pt idx="3999">
                  <c:v>5.7123700706471014</c:v>
                </c:pt>
                <c:pt idx="4000">
                  <c:v>5.720615833448135</c:v>
                </c:pt>
                <c:pt idx="4001">
                  <c:v>5.7022092946741427</c:v>
                </c:pt>
                <c:pt idx="4002">
                  <c:v>5.6850816853485515</c:v>
                </c:pt>
                <c:pt idx="4003">
                  <c:v>5.8180631322483718</c:v>
                </c:pt>
                <c:pt idx="4004">
                  <c:v>6.0102937142054929</c:v>
                </c:pt>
                <c:pt idx="4005">
                  <c:v>6.2696032246048095</c:v>
                </c:pt>
                <c:pt idx="4006">
                  <c:v>6.42287007145638</c:v>
                </c:pt>
                <c:pt idx="4007">
                  <c:v>6.4227384225879982</c:v>
                </c:pt>
                <c:pt idx="4008">
                  <c:v>6.3998456748716626</c:v>
                </c:pt>
                <c:pt idx="4009">
                  <c:v>6.3542780066785474</c:v>
                </c:pt>
                <c:pt idx="4010">
                  <c:v>6.2652136117251827</c:v>
                </c:pt>
                <c:pt idx="4011">
                  <c:v>6.1049848013129635</c:v>
                </c:pt>
                <c:pt idx="4012">
                  <c:v>6.0236323283987661</c:v>
                </c:pt>
                <c:pt idx="4013">
                  <c:v>6.053619686085888</c:v>
                </c:pt>
                <c:pt idx="4014">
                  <c:v>6.1116288391319706</c:v>
                </c:pt>
                <c:pt idx="4015">
                  <c:v>6.1867378714358372</c:v>
                </c:pt>
                <c:pt idx="4016">
                  <c:v>6.3830492423120972</c:v>
                </c:pt>
                <c:pt idx="4017">
                  <c:v>6.615665834196288</c:v>
                </c:pt>
                <c:pt idx="4018">
                  <c:v>6.7870283435146908</c:v>
                </c:pt>
                <c:pt idx="4019">
                  <c:v>6.9127476747986041</c:v>
                </c:pt>
                <c:pt idx="4020">
                  <c:v>7.0043145893428305</c:v>
                </c:pt>
                <c:pt idx="4021">
                  <c:v>7.2685820977259548</c:v>
                </c:pt>
                <c:pt idx="4022">
                  <c:v>7.4258336524512192</c:v>
                </c:pt>
                <c:pt idx="4023">
                  <c:v>7.6673755845632021</c:v>
                </c:pt>
                <c:pt idx="4024">
                  <c:v>7.8862134883688633</c:v>
                </c:pt>
                <c:pt idx="4025">
                  <c:v>8.1925453474576972</c:v>
                </c:pt>
                <c:pt idx="4026">
                  <c:v>8.3032718933537772</c:v>
                </c:pt>
                <c:pt idx="4027">
                  <c:v>8.2745675018322</c:v>
                </c:pt>
                <c:pt idx="4028">
                  <c:v>8.1411465675396872</c:v>
                </c:pt>
                <c:pt idx="4029">
                  <c:v>8.1855494325511717</c:v>
                </c:pt>
              </c:numCache>
            </c:numRef>
          </c:yVal>
          <c:smooth val="0"/>
          <c:extLst>
            <c:ext xmlns:c16="http://schemas.microsoft.com/office/drawing/2014/chart" uri="{C3380CC4-5D6E-409C-BE32-E72D297353CC}">
              <c16:uniqueId val="{00000004-73F2-42BD-9A57-B5BE6965AE7C}"/>
            </c:ext>
          </c:extLst>
        </c:ser>
        <c:ser>
          <c:idx val="4"/>
          <c:order val="5"/>
          <c:tx>
            <c:strRef>
              <c:f>'Graphs (2)'!$Y$6</c:f>
              <c:strCache>
                <c:ptCount val="1"/>
                <c:pt idx="0">
                  <c:v>H₂ after 24 hrs</c:v>
                </c:pt>
              </c:strCache>
            </c:strRef>
          </c:tx>
          <c:spPr>
            <a:ln w="57150" cap="rnd">
              <a:solidFill>
                <a:srgbClr val="00C459"/>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Summary!$M$3:$M$4032</c:f>
              <c:numCache>
                <c:formatCode>0.000</c:formatCode>
                <c:ptCount val="4030"/>
                <c:pt idx="0">
                  <c:v>10.691526216966778</c:v>
                </c:pt>
                <c:pt idx="1">
                  <c:v>10.661111831033047</c:v>
                </c:pt>
                <c:pt idx="2">
                  <c:v>10.609175338160188</c:v>
                </c:pt>
                <c:pt idx="3">
                  <c:v>10.556574309393904</c:v>
                </c:pt>
                <c:pt idx="4">
                  <c:v>10.568698152247929</c:v>
                </c:pt>
                <c:pt idx="5">
                  <c:v>10.542167298194418</c:v>
                </c:pt>
                <c:pt idx="6">
                  <c:v>10.526355667790243</c:v>
                </c:pt>
                <c:pt idx="7">
                  <c:v>10.455428159502093</c:v>
                </c:pt>
                <c:pt idx="8">
                  <c:v>10.33332829708978</c:v>
                </c:pt>
                <c:pt idx="9">
                  <c:v>10.225508698024017</c:v>
                </c:pt>
                <c:pt idx="10">
                  <c:v>10.192852447068155</c:v>
                </c:pt>
                <c:pt idx="11">
                  <c:v>10.295845325236728</c:v>
                </c:pt>
                <c:pt idx="12">
                  <c:v>10.361633858989757</c:v>
                </c:pt>
                <c:pt idx="13">
                  <c:v>10.375864062851464</c:v>
                </c:pt>
                <c:pt idx="14">
                  <c:v>10.37517978264564</c:v>
                </c:pt>
                <c:pt idx="15">
                  <c:v>10.232380668677067</c:v>
                </c:pt>
                <c:pt idx="16">
                  <c:v>10.219646089923215</c:v>
                </c:pt>
                <c:pt idx="17">
                  <c:v>10.278127445123008</c:v>
                </c:pt>
                <c:pt idx="18">
                  <c:v>10.360354289333779</c:v>
                </c:pt>
                <c:pt idx="19">
                  <c:v>10.486326397516226</c:v>
                </c:pt>
                <c:pt idx="20">
                  <c:v>10.413064122011686</c:v>
                </c:pt>
                <c:pt idx="21">
                  <c:v>10.367503624636036</c:v>
                </c:pt>
                <c:pt idx="22">
                  <c:v>10.368545786638453</c:v>
                </c:pt>
                <c:pt idx="23">
                  <c:v>10.422755827218602</c:v>
                </c:pt>
                <c:pt idx="24">
                  <c:v>10.54902422421012</c:v>
                </c:pt>
                <c:pt idx="25">
                  <c:v>10.742049449780932</c:v>
                </c:pt>
                <c:pt idx="26">
                  <c:v>10.889500484118511</c:v>
                </c:pt>
                <c:pt idx="27">
                  <c:v>11.028851740733067</c:v>
                </c:pt>
                <c:pt idx="28">
                  <c:v>11.025390838537932</c:v>
                </c:pt>
                <c:pt idx="29">
                  <c:v>11.149722250629937</c:v>
                </c:pt>
                <c:pt idx="30">
                  <c:v>11.213933783898481</c:v>
                </c:pt>
                <c:pt idx="31">
                  <c:v>11.202499252047931</c:v>
                </c:pt>
                <c:pt idx="32">
                  <c:v>11.1219043201154</c:v>
                </c:pt>
                <c:pt idx="33">
                  <c:v>11.087052551477864</c:v>
                </c:pt>
                <c:pt idx="34">
                  <c:v>11.035862577315775</c:v>
                </c:pt>
                <c:pt idx="35">
                  <c:v>10.935670018541883</c:v>
                </c:pt>
                <c:pt idx="36">
                  <c:v>10.761851837653092</c:v>
                </c:pt>
                <c:pt idx="37">
                  <c:v>10.619153941278203</c:v>
                </c:pt>
                <c:pt idx="38">
                  <c:v>10.417392295798695</c:v>
                </c:pt>
                <c:pt idx="39">
                  <c:v>10.122528313133083</c:v>
                </c:pt>
                <c:pt idx="40">
                  <c:v>9.9451624619842374</c:v>
                </c:pt>
                <c:pt idx="41">
                  <c:v>9.7351891572003009</c:v>
                </c:pt>
                <c:pt idx="42">
                  <c:v>9.4879804781267971</c:v>
                </c:pt>
                <c:pt idx="43">
                  <c:v>9.2808512742222895</c:v>
                </c:pt>
                <c:pt idx="44">
                  <c:v>9.168697999072565</c:v>
                </c:pt>
                <c:pt idx="45">
                  <c:v>9.0914479999411899</c:v>
                </c:pt>
                <c:pt idx="46">
                  <c:v>9.0455098280045956</c:v>
                </c:pt>
                <c:pt idx="47">
                  <c:v>9.0291519863531118</c:v>
                </c:pt>
                <c:pt idx="48">
                  <c:v>9.0124447450198577</c:v>
                </c:pt>
                <c:pt idx="49">
                  <c:v>9.1106432592806801</c:v>
                </c:pt>
                <c:pt idx="50">
                  <c:v>9.2200064089795148</c:v>
                </c:pt>
                <c:pt idx="51">
                  <c:v>9.3975765761628285</c:v>
                </c:pt>
                <c:pt idx="52">
                  <c:v>9.5787321202092865</c:v>
                </c:pt>
                <c:pt idx="53">
                  <c:v>9.7536960046986589</c:v>
                </c:pt>
                <c:pt idx="54">
                  <c:v>9.7916913311761924</c:v>
                </c:pt>
                <c:pt idx="55">
                  <c:v>9.6552877001408586</c:v>
                </c:pt>
                <c:pt idx="56">
                  <c:v>9.4679845686413646</c:v>
                </c:pt>
                <c:pt idx="57">
                  <c:v>9.441712797317459</c:v>
                </c:pt>
                <c:pt idx="58">
                  <c:v>9.4757692199799468</c:v>
                </c:pt>
                <c:pt idx="59">
                  <c:v>9.4982987430641703</c:v>
                </c:pt>
                <c:pt idx="60">
                  <c:v>9.5515788588263142</c:v>
                </c:pt>
                <c:pt idx="61">
                  <c:v>9.621187154488652</c:v>
                </c:pt>
                <c:pt idx="62">
                  <c:v>9.7393212623592209</c:v>
                </c:pt>
                <c:pt idx="63">
                  <c:v>9.7852440738845221</c:v>
                </c:pt>
                <c:pt idx="64">
                  <c:v>9.8172509698491535</c:v>
                </c:pt>
                <c:pt idx="65">
                  <c:v>9.6698510813701493</c:v>
                </c:pt>
                <c:pt idx="66">
                  <c:v>9.4451891002314188</c:v>
                </c:pt>
                <c:pt idx="67">
                  <c:v>9.2965292059540499</c:v>
                </c:pt>
                <c:pt idx="68">
                  <c:v>9.2387973460874306</c:v>
                </c:pt>
                <c:pt idx="69">
                  <c:v>9.1191259613986304</c:v>
                </c:pt>
                <c:pt idx="70">
                  <c:v>8.8717551192449022</c:v>
                </c:pt>
                <c:pt idx="71">
                  <c:v>8.6703406665848846</c:v>
                </c:pt>
                <c:pt idx="72">
                  <c:v>8.5106213801884856</c:v>
                </c:pt>
                <c:pt idx="73">
                  <c:v>8.4743653342885477</c:v>
                </c:pt>
                <c:pt idx="74">
                  <c:v>8.409697555525625</c:v>
                </c:pt>
                <c:pt idx="75">
                  <c:v>8.2715603709101657</c:v>
                </c:pt>
                <c:pt idx="76">
                  <c:v>8.0954064427808916</c:v>
                </c:pt>
                <c:pt idx="77">
                  <c:v>7.9277018729300899</c:v>
                </c:pt>
                <c:pt idx="78">
                  <c:v>7.9163052783498165</c:v>
                </c:pt>
                <c:pt idx="79">
                  <c:v>7.9322016238433477</c:v>
                </c:pt>
                <c:pt idx="80">
                  <c:v>7.9506108465528493</c:v>
                </c:pt>
                <c:pt idx="81">
                  <c:v>7.8836772741903216</c:v>
                </c:pt>
                <c:pt idx="82">
                  <c:v>7.919140143867434</c:v>
                </c:pt>
                <c:pt idx="83">
                  <c:v>7.9793646515487477</c:v>
                </c:pt>
                <c:pt idx="84">
                  <c:v>7.9258564870968966</c:v>
                </c:pt>
                <c:pt idx="85">
                  <c:v>7.8868447202710659</c:v>
                </c:pt>
                <c:pt idx="86">
                  <c:v>7.8651335850082367</c:v>
                </c:pt>
                <c:pt idx="87">
                  <c:v>7.8716586338929142</c:v>
                </c:pt>
                <c:pt idx="88">
                  <c:v>7.9158777415388588</c:v>
                </c:pt>
                <c:pt idx="89">
                  <c:v>7.9703871339709949</c:v>
                </c:pt>
                <c:pt idx="90">
                  <c:v>8.1384313872947374</c:v>
                </c:pt>
                <c:pt idx="91">
                  <c:v>8.4441862229633298</c:v>
                </c:pt>
                <c:pt idx="92">
                  <c:v>8.7050069057793458</c:v>
                </c:pt>
                <c:pt idx="93">
                  <c:v>8.9246566211253295</c:v>
                </c:pt>
                <c:pt idx="94">
                  <c:v>8.9443104097501003</c:v>
                </c:pt>
                <c:pt idx="95">
                  <c:v>8.9006596601224679</c:v>
                </c:pt>
                <c:pt idx="96">
                  <c:v>8.8754894969112357</c:v>
                </c:pt>
                <c:pt idx="97">
                  <c:v>8.9922616074818897</c:v>
                </c:pt>
                <c:pt idx="98">
                  <c:v>9.0148264388619772</c:v>
                </c:pt>
                <c:pt idx="99">
                  <c:v>8.9989871499365321</c:v>
                </c:pt>
                <c:pt idx="100">
                  <c:v>8.937368319166481</c:v>
                </c:pt>
                <c:pt idx="101">
                  <c:v>8.8040933178207332</c:v>
                </c:pt>
                <c:pt idx="102">
                  <c:v>8.69902715342403</c:v>
                </c:pt>
                <c:pt idx="103">
                  <c:v>8.6466123211117516</c:v>
                </c:pt>
                <c:pt idx="104">
                  <c:v>8.6967636804849509</c:v>
                </c:pt>
                <c:pt idx="105">
                  <c:v>8.7989260391742175</c:v>
                </c:pt>
                <c:pt idx="106">
                  <c:v>8.9286231509161613</c:v>
                </c:pt>
                <c:pt idx="107">
                  <c:v>9.0874866951349897</c:v>
                </c:pt>
                <c:pt idx="108">
                  <c:v>9.3823349461206718</c:v>
                </c:pt>
                <c:pt idx="109">
                  <c:v>9.6626168885353731</c:v>
                </c:pt>
                <c:pt idx="110">
                  <c:v>9.8739043193907037</c:v>
                </c:pt>
                <c:pt idx="111">
                  <c:v>9.9309690341137635</c:v>
                </c:pt>
                <c:pt idx="112">
                  <c:v>10.058486151686612</c:v>
                </c:pt>
                <c:pt idx="113">
                  <c:v>10.13036019201885</c:v>
                </c:pt>
                <c:pt idx="114">
                  <c:v>10.293820738283022</c:v>
                </c:pt>
                <c:pt idx="115">
                  <c:v>10.491010658880183</c:v>
                </c:pt>
                <c:pt idx="116">
                  <c:v>10.638402467398457</c:v>
                </c:pt>
                <c:pt idx="117">
                  <c:v>10.782896219662966</c:v>
                </c:pt>
                <c:pt idx="118">
                  <c:v>10.8327965933223</c:v>
                </c:pt>
                <c:pt idx="119">
                  <c:v>10.672892765018492</c:v>
                </c:pt>
                <c:pt idx="120">
                  <c:v>10.446851912610981</c:v>
                </c:pt>
                <c:pt idx="121">
                  <c:v>10.22011822319759</c:v>
                </c:pt>
                <c:pt idx="122">
                  <c:v>10.19557460175913</c:v>
                </c:pt>
                <c:pt idx="123">
                  <c:v>10.269774792358463</c:v>
                </c:pt>
                <c:pt idx="124">
                  <c:v>10.28812160558644</c:v>
                </c:pt>
                <c:pt idx="125">
                  <c:v>10.269632747276418</c:v>
                </c:pt>
                <c:pt idx="126">
                  <c:v>10.14009930258956</c:v>
                </c:pt>
                <c:pt idx="127">
                  <c:v>10.183717135036877</c:v>
                </c:pt>
                <c:pt idx="128">
                  <c:v>10.253760995026392</c:v>
                </c:pt>
                <c:pt idx="129">
                  <c:v>10.311081978696169</c:v>
                </c:pt>
                <c:pt idx="130">
                  <c:v>10.324289956792072</c:v>
                </c:pt>
                <c:pt idx="131">
                  <c:v>10.35647258272941</c:v>
                </c:pt>
                <c:pt idx="132">
                  <c:v>10.376460341732459</c:v>
                </c:pt>
                <c:pt idx="133">
                  <c:v>10.304189295175901</c:v>
                </c:pt>
                <c:pt idx="134">
                  <c:v>10.329014658818995</c:v>
                </c:pt>
                <c:pt idx="135">
                  <c:v>10.309431347822008</c:v>
                </c:pt>
                <c:pt idx="136">
                  <c:v>10.313934689268239</c:v>
                </c:pt>
                <c:pt idx="137">
                  <c:v>10.296916973387823</c:v>
                </c:pt>
                <c:pt idx="138">
                  <c:v>10.229441009166472</c:v>
                </c:pt>
                <c:pt idx="139">
                  <c:v>10.205232403201588</c:v>
                </c:pt>
                <c:pt idx="140">
                  <c:v>10.244134501674708</c:v>
                </c:pt>
                <c:pt idx="141">
                  <c:v>10.232393593356939</c:v>
                </c:pt>
                <c:pt idx="142">
                  <c:v>10.234028091453549</c:v>
                </c:pt>
                <c:pt idx="143">
                  <c:v>10.246908239165013</c:v>
                </c:pt>
                <c:pt idx="144">
                  <c:v>10.237892338561332</c:v>
                </c:pt>
                <c:pt idx="145">
                  <c:v>10.173524892476102</c:v>
                </c:pt>
                <c:pt idx="146">
                  <c:v>10.159226796622258</c:v>
                </c:pt>
                <c:pt idx="147">
                  <c:v>10.138763824357284</c:v>
                </c:pt>
                <c:pt idx="148">
                  <c:v>10.176203595041247</c:v>
                </c:pt>
                <c:pt idx="149">
                  <c:v>10.384219397850345</c:v>
                </c:pt>
                <c:pt idx="150">
                  <c:v>10.475495548030782</c:v>
                </c:pt>
                <c:pt idx="151">
                  <c:v>10.492671273490227</c:v>
                </c:pt>
                <c:pt idx="152">
                  <c:v>10.648970893382611</c:v>
                </c:pt>
                <c:pt idx="153">
                  <c:v>10.842070485529449</c:v>
                </c:pt>
                <c:pt idx="154">
                  <c:v>11.087309000447085</c:v>
                </c:pt>
                <c:pt idx="155">
                  <c:v>11.394735801642257</c:v>
                </c:pt>
                <c:pt idx="156">
                  <c:v>11.585464090496375</c:v>
                </c:pt>
                <c:pt idx="157">
                  <c:v>11.611557505703377</c:v>
                </c:pt>
                <c:pt idx="158">
                  <c:v>11.501302970867728</c:v>
                </c:pt>
                <c:pt idx="159">
                  <c:v>11.393265893272252</c:v>
                </c:pt>
                <c:pt idx="160">
                  <c:v>11.358077114167084</c:v>
                </c:pt>
                <c:pt idx="161">
                  <c:v>11.329891551367712</c:v>
                </c:pt>
                <c:pt idx="162">
                  <c:v>11.245687418321767</c:v>
                </c:pt>
                <c:pt idx="163">
                  <c:v>11.107717676203352</c:v>
                </c:pt>
                <c:pt idx="164">
                  <c:v>10.977882565307477</c:v>
                </c:pt>
                <c:pt idx="165">
                  <c:v>10.735956831133517</c:v>
                </c:pt>
                <c:pt idx="166">
                  <c:v>10.477298854515718</c:v>
                </c:pt>
                <c:pt idx="167">
                  <c:v>10.272171408534476</c:v>
                </c:pt>
                <c:pt idx="168">
                  <c:v>10.120202177060051</c:v>
                </c:pt>
                <c:pt idx="169">
                  <c:v>9.9884376498135037</c:v>
                </c:pt>
                <c:pt idx="170">
                  <c:v>9.8650000228208956</c:v>
                </c:pt>
                <c:pt idx="171">
                  <c:v>9.7539903710726819</c:v>
                </c:pt>
                <c:pt idx="172">
                  <c:v>9.6828052115089775</c:v>
                </c:pt>
                <c:pt idx="173">
                  <c:v>9.6660808241324627</c:v>
                </c:pt>
                <c:pt idx="174">
                  <c:v>9.5245420857338932</c:v>
                </c:pt>
                <c:pt idx="175">
                  <c:v>9.4033229569899959</c:v>
                </c:pt>
                <c:pt idx="176">
                  <c:v>9.3173554310259181</c:v>
                </c:pt>
                <c:pt idx="177">
                  <c:v>9.2427582954563317</c:v>
                </c:pt>
                <c:pt idx="178">
                  <c:v>9.3828319871798413</c:v>
                </c:pt>
                <c:pt idx="179">
                  <c:v>9.5283663012332322</c:v>
                </c:pt>
                <c:pt idx="180">
                  <c:v>9.6639799088892389</c:v>
                </c:pt>
                <c:pt idx="181">
                  <c:v>9.8622340771615615</c:v>
                </c:pt>
                <c:pt idx="182">
                  <c:v>9.954099597511485</c:v>
                </c:pt>
                <c:pt idx="183">
                  <c:v>10.121144108415724</c:v>
                </c:pt>
                <c:pt idx="184">
                  <c:v>10.276548524951966</c:v>
                </c:pt>
                <c:pt idx="185">
                  <c:v>10.440497883895942</c:v>
                </c:pt>
                <c:pt idx="186">
                  <c:v>10.599656051298211</c:v>
                </c:pt>
                <c:pt idx="187">
                  <c:v>10.740383826711392</c:v>
                </c:pt>
                <c:pt idx="188">
                  <c:v>10.904409324563231</c:v>
                </c:pt>
                <c:pt idx="189">
                  <c:v>10.889896044776235</c:v>
                </c:pt>
                <c:pt idx="190">
                  <c:v>10.811516361524131</c:v>
                </c:pt>
                <c:pt idx="191">
                  <c:v>10.81160420389034</c:v>
                </c:pt>
                <c:pt idx="192">
                  <c:v>10.852449580941382</c:v>
                </c:pt>
                <c:pt idx="193">
                  <c:v>10.888219456500266</c:v>
                </c:pt>
                <c:pt idx="194">
                  <c:v>10.929980868220373</c:v>
                </c:pt>
                <c:pt idx="195">
                  <c:v>10.863926411616777</c:v>
                </c:pt>
                <c:pt idx="196">
                  <c:v>10.786582092258648</c:v>
                </c:pt>
                <c:pt idx="197">
                  <c:v>10.835272274066474</c:v>
                </c:pt>
                <c:pt idx="198">
                  <c:v>10.829602798048807</c:v>
                </c:pt>
                <c:pt idx="199">
                  <c:v>10.791962483409236</c:v>
                </c:pt>
                <c:pt idx="200">
                  <c:v>10.761004895230036</c:v>
                </c:pt>
                <c:pt idx="201">
                  <c:v>10.732798058858837</c:v>
                </c:pt>
                <c:pt idx="202">
                  <c:v>10.6034133961845</c:v>
                </c:pt>
                <c:pt idx="203">
                  <c:v>10.361210291345083</c:v>
                </c:pt>
                <c:pt idx="204">
                  <c:v>10.263401945133399</c:v>
                </c:pt>
                <c:pt idx="205">
                  <c:v>10.175823758362359</c:v>
                </c:pt>
                <c:pt idx="206">
                  <c:v>10.037211985878399</c:v>
                </c:pt>
                <c:pt idx="207">
                  <c:v>9.8964376306332635</c:v>
                </c:pt>
                <c:pt idx="208">
                  <c:v>9.7567147470251072</c:v>
                </c:pt>
                <c:pt idx="209">
                  <c:v>9.683095245821205</c:v>
                </c:pt>
                <c:pt idx="210">
                  <c:v>9.6759699319879893</c:v>
                </c:pt>
                <c:pt idx="211">
                  <c:v>9.6061284419645698</c:v>
                </c:pt>
                <c:pt idx="212">
                  <c:v>9.5462046438994292</c:v>
                </c:pt>
                <c:pt idx="213">
                  <c:v>9.3650453589174187</c:v>
                </c:pt>
                <c:pt idx="214">
                  <c:v>9.1872425596000937</c:v>
                </c:pt>
                <c:pt idx="215">
                  <c:v>9.0417094174794919</c:v>
                </c:pt>
                <c:pt idx="216">
                  <c:v>8.9033177351471622</c:v>
                </c:pt>
                <c:pt idx="217">
                  <c:v>8.7377348595604136</c:v>
                </c:pt>
                <c:pt idx="218">
                  <c:v>8.6338683566530943</c:v>
                </c:pt>
                <c:pt idx="219">
                  <c:v>8.4724860304691987</c:v>
                </c:pt>
                <c:pt idx="220">
                  <c:v>8.368920686931288</c:v>
                </c:pt>
                <c:pt idx="221">
                  <c:v>8.309399056586777</c:v>
                </c:pt>
                <c:pt idx="222">
                  <c:v>8.1968985651533259</c:v>
                </c:pt>
                <c:pt idx="223">
                  <c:v>8.0429804760431285</c:v>
                </c:pt>
                <c:pt idx="224">
                  <c:v>8.0330832762730182</c:v>
                </c:pt>
                <c:pt idx="225">
                  <c:v>8.0474932856374437</c:v>
                </c:pt>
                <c:pt idx="226">
                  <c:v>8.0941417286512749</c:v>
                </c:pt>
                <c:pt idx="227">
                  <c:v>8.111686079164663</c:v>
                </c:pt>
                <c:pt idx="228">
                  <c:v>8.155636426750803</c:v>
                </c:pt>
                <c:pt idx="229">
                  <c:v>8.2481977031911047</c:v>
                </c:pt>
                <c:pt idx="230">
                  <c:v>8.2988861571140458</c:v>
                </c:pt>
                <c:pt idx="231">
                  <c:v>8.3766819967173394</c:v>
                </c:pt>
                <c:pt idx="232">
                  <c:v>8.4637074288408449</c:v>
                </c:pt>
                <c:pt idx="233">
                  <c:v>8.513353832210564</c:v>
                </c:pt>
                <c:pt idx="234">
                  <c:v>8.6567115496767055</c:v>
                </c:pt>
                <c:pt idx="235">
                  <c:v>8.7236796312613212</c:v>
                </c:pt>
                <c:pt idx="236">
                  <c:v>8.801658868237336</c:v>
                </c:pt>
                <c:pt idx="237">
                  <c:v>8.81022043904259</c:v>
                </c:pt>
                <c:pt idx="238">
                  <c:v>8.871370546908933</c:v>
                </c:pt>
                <c:pt idx="239">
                  <c:v>8.919069694479882</c:v>
                </c:pt>
                <c:pt idx="240">
                  <c:v>8.9597467977015697</c:v>
                </c:pt>
                <c:pt idx="241">
                  <c:v>8.9159739455692222</c:v>
                </c:pt>
                <c:pt idx="242">
                  <c:v>8.7351186861175218</c:v>
                </c:pt>
                <c:pt idx="243">
                  <c:v>8.4669455129956077</c:v>
                </c:pt>
                <c:pt idx="244">
                  <c:v>8.1998714155768653</c:v>
                </c:pt>
                <c:pt idx="245">
                  <c:v>8.1649676494380756</c:v>
                </c:pt>
                <c:pt idx="246">
                  <c:v>8.2086954170668935</c:v>
                </c:pt>
                <c:pt idx="247">
                  <c:v>8.2614535996211327</c:v>
                </c:pt>
                <c:pt idx="248">
                  <c:v>8.2167724646965432</c:v>
                </c:pt>
                <c:pt idx="249">
                  <c:v>8.1273605612662383</c:v>
                </c:pt>
                <c:pt idx="250">
                  <c:v>8.028123248949889</c:v>
                </c:pt>
                <c:pt idx="251">
                  <c:v>7.8961506317995864</c:v>
                </c:pt>
                <c:pt idx="252">
                  <c:v>7.755906786091896</c:v>
                </c:pt>
                <c:pt idx="253">
                  <c:v>7.565209093362812</c:v>
                </c:pt>
                <c:pt idx="254">
                  <c:v>7.3958547004847857</c:v>
                </c:pt>
                <c:pt idx="255">
                  <c:v>7.2090508136741605</c:v>
                </c:pt>
                <c:pt idx="256">
                  <c:v>7.1453307527179666</c:v>
                </c:pt>
                <c:pt idx="257">
                  <c:v>7.1806371483036493</c:v>
                </c:pt>
                <c:pt idx="258">
                  <c:v>7.2244739112050134</c:v>
                </c:pt>
                <c:pt idx="259">
                  <c:v>7.3059595497473016</c:v>
                </c:pt>
                <c:pt idx="260">
                  <c:v>7.4580915691001533</c:v>
                </c:pt>
                <c:pt idx="261">
                  <c:v>7.6010974833576492</c:v>
                </c:pt>
                <c:pt idx="262">
                  <c:v>7.7551832539283954</c:v>
                </c:pt>
                <c:pt idx="263">
                  <c:v>7.8638976459523002</c:v>
                </c:pt>
                <c:pt idx="264">
                  <c:v>7.8642239311452729</c:v>
                </c:pt>
                <c:pt idx="265">
                  <c:v>7.828557977241644</c:v>
                </c:pt>
                <c:pt idx="266">
                  <c:v>7.975255020959608</c:v>
                </c:pt>
                <c:pt idx="267">
                  <c:v>8.0685612909705817</c:v>
                </c:pt>
                <c:pt idx="268">
                  <c:v>8.1104697646831614</c:v>
                </c:pt>
                <c:pt idx="269">
                  <c:v>8.1316159503149983</c:v>
                </c:pt>
                <c:pt idx="270">
                  <c:v>8.1150460099825832</c:v>
                </c:pt>
                <c:pt idx="271">
                  <c:v>8.0897293327382087</c:v>
                </c:pt>
                <c:pt idx="272">
                  <c:v>7.8720761302006839</c:v>
                </c:pt>
                <c:pt idx="273">
                  <c:v>7.6931058773073548</c:v>
                </c:pt>
                <c:pt idx="274">
                  <c:v>7.5327810785736196</c:v>
                </c:pt>
                <c:pt idx="275">
                  <c:v>7.4479441553969892</c:v>
                </c:pt>
                <c:pt idx="276">
                  <c:v>7.4200293763992082</c:v>
                </c:pt>
                <c:pt idx="277">
                  <c:v>7.4629232163875487</c:v>
                </c:pt>
                <c:pt idx="278">
                  <c:v>7.6074573644040981</c:v>
                </c:pt>
                <c:pt idx="279">
                  <c:v>7.7145025344614053</c:v>
                </c:pt>
                <c:pt idx="280">
                  <c:v>7.7097354596424807</c:v>
                </c:pt>
                <c:pt idx="281">
                  <c:v>7.6996634909789616</c:v>
                </c:pt>
                <c:pt idx="282">
                  <c:v>7.6501007420036489</c:v>
                </c:pt>
                <c:pt idx="283">
                  <c:v>7.6000241327434201</c:v>
                </c:pt>
                <c:pt idx="284">
                  <c:v>7.4641163254725269</c:v>
                </c:pt>
                <c:pt idx="285">
                  <c:v>7.2437005872497364</c:v>
                </c:pt>
                <c:pt idx="286">
                  <c:v>7.0960258590309424</c:v>
                </c:pt>
                <c:pt idx="287">
                  <c:v>7.0517370681007261</c:v>
                </c:pt>
                <c:pt idx="288">
                  <c:v>7.0302295688663783</c:v>
                </c:pt>
                <c:pt idx="289">
                  <c:v>6.9309835791744447</c:v>
                </c:pt>
                <c:pt idx="290">
                  <c:v>6.8953289521747205</c:v>
                </c:pt>
                <c:pt idx="291">
                  <c:v>6.9263286143056417</c:v>
                </c:pt>
                <c:pt idx="292">
                  <c:v>6.9491713949392837</c:v>
                </c:pt>
                <c:pt idx="293">
                  <c:v>7.023554194113248</c:v>
                </c:pt>
                <c:pt idx="294">
                  <c:v>7.0462323594512792</c:v>
                </c:pt>
                <c:pt idx="295">
                  <c:v>7.0460521164865373</c:v>
                </c:pt>
                <c:pt idx="296">
                  <c:v>7.0362155497767196</c:v>
                </c:pt>
                <c:pt idx="297">
                  <c:v>6.9819386927730331</c:v>
                </c:pt>
                <c:pt idx="298">
                  <c:v>6.9607607046931088</c:v>
                </c:pt>
                <c:pt idx="299">
                  <c:v>6.896536376396889</c:v>
                </c:pt>
                <c:pt idx="300">
                  <c:v>6.8156997429914172</c:v>
                </c:pt>
                <c:pt idx="301">
                  <c:v>6.6818659365683057</c:v>
                </c:pt>
                <c:pt idx="302">
                  <c:v>6.6576235619242601</c:v>
                </c:pt>
                <c:pt idx="303">
                  <c:v>6.7238158535945463</c:v>
                </c:pt>
                <c:pt idx="304">
                  <c:v>6.8327697779054661</c:v>
                </c:pt>
                <c:pt idx="305">
                  <c:v>6.8898986670052915</c:v>
                </c:pt>
                <c:pt idx="306">
                  <c:v>6.9713679762406988</c:v>
                </c:pt>
                <c:pt idx="307">
                  <c:v>7.0439717210478996</c:v>
                </c:pt>
                <c:pt idx="308">
                  <c:v>7.0586655118026753</c:v>
                </c:pt>
                <c:pt idx="309">
                  <c:v>7.0202861937349814</c:v>
                </c:pt>
                <c:pt idx="310">
                  <c:v>7.0588963961245614</c:v>
                </c:pt>
                <c:pt idx="311">
                  <c:v>7.0363561617707129</c:v>
                </c:pt>
                <c:pt idx="312">
                  <c:v>6.9916381131537335</c:v>
                </c:pt>
                <c:pt idx="313">
                  <c:v>6.9509273323199299</c:v>
                </c:pt>
                <c:pt idx="314">
                  <c:v>6.7520982114152011</c:v>
                </c:pt>
                <c:pt idx="315">
                  <c:v>6.633138331082435</c:v>
                </c:pt>
                <c:pt idx="316">
                  <c:v>6.4592025898222678</c:v>
                </c:pt>
                <c:pt idx="317">
                  <c:v>6.249364119687967</c:v>
                </c:pt>
                <c:pt idx="318">
                  <c:v>6.179205791188715</c:v>
                </c:pt>
                <c:pt idx="319">
                  <c:v>6.2538807228097291</c:v>
                </c:pt>
                <c:pt idx="320">
                  <c:v>6.3721401677462266</c:v>
                </c:pt>
                <c:pt idx="321">
                  <c:v>6.5032558587587497</c:v>
                </c:pt>
                <c:pt idx="322">
                  <c:v>6.6630475552722643</c:v>
                </c:pt>
                <c:pt idx="323">
                  <c:v>6.774955695224981</c:v>
                </c:pt>
                <c:pt idx="324">
                  <c:v>6.8346627545746328</c:v>
                </c:pt>
                <c:pt idx="325">
                  <c:v>6.7873068714905536</c:v>
                </c:pt>
                <c:pt idx="326">
                  <c:v>6.6619884167976418</c:v>
                </c:pt>
                <c:pt idx="327">
                  <c:v>6.6872598596541168</c:v>
                </c:pt>
                <c:pt idx="328">
                  <c:v>6.6589049507204647</c:v>
                </c:pt>
                <c:pt idx="329">
                  <c:v>6.5641797773564896</c:v>
                </c:pt>
                <c:pt idx="330">
                  <c:v>6.5564432600843796</c:v>
                </c:pt>
                <c:pt idx="331">
                  <c:v>6.5428116762927546</c:v>
                </c:pt>
                <c:pt idx="332">
                  <c:v>6.3638553917429928</c:v>
                </c:pt>
                <c:pt idx="333">
                  <c:v>6.1650956839079072</c:v>
                </c:pt>
                <c:pt idx="334">
                  <c:v>6.0308897869787677</c:v>
                </c:pt>
                <c:pt idx="335">
                  <c:v>6.0238820307133398</c:v>
                </c:pt>
                <c:pt idx="336">
                  <c:v>6.1808985503005456</c:v>
                </c:pt>
                <c:pt idx="337">
                  <c:v>6.3973021968640991</c:v>
                </c:pt>
                <c:pt idx="338">
                  <c:v>6.511072377858115</c:v>
                </c:pt>
                <c:pt idx="339">
                  <c:v>6.5342204889113589</c:v>
                </c:pt>
                <c:pt idx="340">
                  <c:v>6.6448088932354752</c:v>
                </c:pt>
                <c:pt idx="341">
                  <c:v>6.6898619150287635</c:v>
                </c:pt>
                <c:pt idx="342">
                  <c:v>6.7125706989032032</c:v>
                </c:pt>
                <c:pt idx="343">
                  <c:v>6.6846750475322052</c:v>
                </c:pt>
                <c:pt idx="344">
                  <c:v>6.8050830318149957</c:v>
                </c:pt>
                <c:pt idx="345">
                  <c:v>6.9828046123177989</c:v>
                </c:pt>
                <c:pt idx="346">
                  <c:v>7.0756098174252324</c:v>
                </c:pt>
                <c:pt idx="347">
                  <c:v>7.0750891648397944</c:v>
                </c:pt>
                <c:pt idx="348">
                  <c:v>6.9845504575256765</c:v>
                </c:pt>
                <c:pt idx="349">
                  <c:v>7.0288315050346046</c:v>
                </c:pt>
                <c:pt idx="350">
                  <c:v>7.038239776100494</c:v>
                </c:pt>
                <c:pt idx="351">
                  <c:v>6.928078876835138</c:v>
                </c:pt>
                <c:pt idx="352">
                  <c:v>6.7622799197211787</c:v>
                </c:pt>
                <c:pt idx="353">
                  <c:v>6.6780993560906579</c:v>
                </c:pt>
                <c:pt idx="354">
                  <c:v>6.6311543451476718</c:v>
                </c:pt>
                <c:pt idx="355">
                  <c:v>6.5532510602349365</c:v>
                </c:pt>
                <c:pt idx="356">
                  <c:v>6.4729543930614861</c:v>
                </c:pt>
                <c:pt idx="357">
                  <c:v>6.4237312761616687</c:v>
                </c:pt>
                <c:pt idx="358">
                  <c:v>6.4498426933246034</c:v>
                </c:pt>
                <c:pt idx="359">
                  <c:v>6.4894641601416074</c:v>
                </c:pt>
                <c:pt idx="360">
                  <c:v>6.5586707819296208</c:v>
                </c:pt>
                <c:pt idx="361">
                  <c:v>6.70924975802403</c:v>
                </c:pt>
                <c:pt idx="362">
                  <c:v>6.9298895033040093</c:v>
                </c:pt>
                <c:pt idx="363">
                  <c:v>7.092271695870406</c:v>
                </c:pt>
                <c:pt idx="364">
                  <c:v>7.2234574200065769</c:v>
                </c:pt>
                <c:pt idx="365">
                  <c:v>7.4379288467382345</c:v>
                </c:pt>
                <c:pt idx="366">
                  <c:v>7.676504080613654</c:v>
                </c:pt>
                <c:pt idx="367">
                  <c:v>7.8071877370425256</c:v>
                </c:pt>
                <c:pt idx="368">
                  <c:v>7.9053712358047452</c:v>
                </c:pt>
                <c:pt idx="369">
                  <c:v>7.8965177869550578</c:v>
                </c:pt>
                <c:pt idx="370">
                  <c:v>7.8483548044554539</c:v>
                </c:pt>
                <c:pt idx="371">
                  <c:v>7.8381748180389579</c:v>
                </c:pt>
                <c:pt idx="372">
                  <c:v>7.8401961811309571</c:v>
                </c:pt>
                <c:pt idx="373">
                  <c:v>7.9743810771310653</c:v>
                </c:pt>
                <c:pt idx="374">
                  <c:v>8.0501968559572283</c:v>
                </c:pt>
                <c:pt idx="375">
                  <c:v>8.0516892230505288</c:v>
                </c:pt>
                <c:pt idx="376">
                  <c:v>8.0621296834574778</c:v>
                </c:pt>
                <c:pt idx="377">
                  <c:v>8.0543496123640264</c:v>
                </c:pt>
                <c:pt idx="378">
                  <c:v>8.0054602737633012</c:v>
                </c:pt>
                <c:pt idx="379">
                  <c:v>7.8768661975084546</c:v>
                </c:pt>
                <c:pt idx="380">
                  <c:v>7.7347915646340377</c:v>
                </c:pt>
                <c:pt idx="381">
                  <c:v>7.6321099434240232</c:v>
                </c:pt>
                <c:pt idx="382">
                  <c:v>7.5062504202719484</c:v>
                </c:pt>
                <c:pt idx="383">
                  <c:v>7.5053189649953058</c:v>
                </c:pt>
                <c:pt idx="384">
                  <c:v>7.5578466293271029</c:v>
                </c:pt>
                <c:pt idx="385">
                  <c:v>7.462488452060219</c:v>
                </c:pt>
                <c:pt idx="386">
                  <c:v>7.3336653684515865</c:v>
                </c:pt>
                <c:pt idx="387">
                  <c:v>7.306043029653825</c:v>
                </c:pt>
                <c:pt idx="388">
                  <c:v>7.3287002216373018</c:v>
                </c:pt>
                <c:pt idx="389">
                  <c:v>7.3204131124101153</c:v>
                </c:pt>
                <c:pt idx="390">
                  <c:v>7.3251302375215213</c:v>
                </c:pt>
                <c:pt idx="391">
                  <c:v>7.3023287168567572</c:v>
                </c:pt>
                <c:pt idx="392">
                  <c:v>7.2962826759186754</c:v>
                </c:pt>
                <c:pt idx="393">
                  <c:v>7.3760077905679591</c:v>
                </c:pt>
                <c:pt idx="394">
                  <c:v>7.540916377904658</c:v>
                </c:pt>
                <c:pt idx="395">
                  <c:v>7.718174240255343</c:v>
                </c:pt>
                <c:pt idx="396">
                  <c:v>7.9072898060664158</c:v>
                </c:pt>
                <c:pt idx="397">
                  <c:v>8.0953374257653579</c:v>
                </c:pt>
                <c:pt idx="398">
                  <c:v>8.0715957010311055</c:v>
                </c:pt>
                <c:pt idx="399">
                  <c:v>8.0132701661995007</c:v>
                </c:pt>
                <c:pt idx="400">
                  <c:v>7.8237190148145324</c:v>
                </c:pt>
                <c:pt idx="401">
                  <c:v>7.5991949659861806</c:v>
                </c:pt>
                <c:pt idx="402">
                  <c:v>7.5215440554535844</c:v>
                </c:pt>
                <c:pt idx="403">
                  <c:v>7.4831471335395623</c:v>
                </c:pt>
                <c:pt idx="404">
                  <c:v>7.4595043819751821</c:v>
                </c:pt>
                <c:pt idx="405">
                  <c:v>7.5202290513329721</c:v>
                </c:pt>
                <c:pt idx="406">
                  <c:v>7.5473120446394173</c:v>
                </c:pt>
                <c:pt idx="407">
                  <c:v>7.5245772227366867</c:v>
                </c:pt>
                <c:pt idx="408">
                  <c:v>7.3872502733024907</c:v>
                </c:pt>
                <c:pt idx="409">
                  <c:v>7.2421038461833289</c:v>
                </c:pt>
                <c:pt idx="410">
                  <c:v>7.2255933228605045</c:v>
                </c:pt>
                <c:pt idx="411">
                  <c:v>7.1673161558706218</c:v>
                </c:pt>
                <c:pt idx="412">
                  <c:v>7.2123991731776442</c:v>
                </c:pt>
                <c:pt idx="413">
                  <c:v>7.2167494890106099</c:v>
                </c:pt>
                <c:pt idx="414">
                  <c:v>7.1194071820671629</c:v>
                </c:pt>
                <c:pt idx="415">
                  <c:v>7.1414985561122952</c:v>
                </c:pt>
                <c:pt idx="416">
                  <c:v>7.2162694610949139</c:v>
                </c:pt>
                <c:pt idx="417">
                  <c:v>7.2697654923881263</c:v>
                </c:pt>
                <c:pt idx="418">
                  <c:v>7.3866225171760949</c:v>
                </c:pt>
                <c:pt idx="419">
                  <c:v>7.44803449112678</c:v>
                </c:pt>
                <c:pt idx="420">
                  <c:v>7.4725493938592917</c:v>
                </c:pt>
                <c:pt idx="421">
                  <c:v>7.4948536202088372</c:v>
                </c:pt>
                <c:pt idx="422">
                  <c:v>7.5160597228093495</c:v>
                </c:pt>
                <c:pt idx="423">
                  <c:v>7.5721354067609843</c:v>
                </c:pt>
                <c:pt idx="424">
                  <c:v>7.6648655556943694</c:v>
                </c:pt>
                <c:pt idx="425">
                  <c:v>7.7423332044982125</c:v>
                </c:pt>
                <c:pt idx="426">
                  <c:v>7.8687726752348679</c:v>
                </c:pt>
                <c:pt idx="427">
                  <c:v>7.9391329626359601</c:v>
                </c:pt>
                <c:pt idx="428">
                  <c:v>7.905364875977047</c:v>
                </c:pt>
                <c:pt idx="429">
                  <c:v>7.9384963704196512</c:v>
                </c:pt>
                <c:pt idx="430">
                  <c:v>8.1261832453803091</c:v>
                </c:pt>
                <c:pt idx="431">
                  <c:v>8.3636934788445423</c:v>
                </c:pt>
                <c:pt idx="432">
                  <c:v>8.5081701898155373</c:v>
                </c:pt>
                <c:pt idx="433">
                  <c:v>8.6323917017813105</c:v>
                </c:pt>
                <c:pt idx="434">
                  <c:v>8.6853355232774376</c:v>
                </c:pt>
                <c:pt idx="435">
                  <c:v>8.7852195803689739</c:v>
                </c:pt>
                <c:pt idx="436">
                  <c:v>8.9630350490430715</c:v>
                </c:pt>
                <c:pt idx="437">
                  <c:v>8.9806622798312965</c:v>
                </c:pt>
                <c:pt idx="438">
                  <c:v>8.8749879686252022</c:v>
                </c:pt>
                <c:pt idx="439">
                  <c:v>8.7489038710776725</c:v>
                </c:pt>
                <c:pt idx="440">
                  <c:v>8.6056034861795698</c:v>
                </c:pt>
                <c:pt idx="441">
                  <c:v>8.5173183687489793</c:v>
                </c:pt>
                <c:pt idx="442">
                  <c:v>8.4661253251250059</c:v>
                </c:pt>
                <c:pt idx="443">
                  <c:v>8.5209370413660857</c:v>
                </c:pt>
                <c:pt idx="444">
                  <c:v>8.6335882471203416</c:v>
                </c:pt>
                <c:pt idx="445">
                  <c:v>8.6924149384628677</c:v>
                </c:pt>
                <c:pt idx="446">
                  <c:v>8.7217849085931878</c:v>
                </c:pt>
                <c:pt idx="447">
                  <c:v>8.7264191642808999</c:v>
                </c:pt>
                <c:pt idx="448">
                  <c:v>8.6545371983057677</c:v>
                </c:pt>
                <c:pt idx="449">
                  <c:v>8.5836641450100668</c:v>
                </c:pt>
                <c:pt idx="450">
                  <c:v>8.5143933027460683</c:v>
                </c:pt>
                <c:pt idx="451">
                  <c:v>8.4057266487225029</c:v>
                </c:pt>
                <c:pt idx="452">
                  <c:v>8.4024264084134028</c:v>
                </c:pt>
                <c:pt idx="453">
                  <c:v>8.5535017475684842</c:v>
                </c:pt>
                <c:pt idx="454">
                  <c:v>8.696463757347912</c:v>
                </c:pt>
                <c:pt idx="455">
                  <c:v>8.7998461057837591</c:v>
                </c:pt>
                <c:pt idx="456">
                  <c:v>8.990457811643207</c:v>
                </c:pt>
                <c:pt idx="457">
                  <c:v>9.0711064821004825</c:v>
                </c:pt>
                <c:pt idx="458">
                  <c:v>9.0796094762715676</c:v>
                </c:pt>
                <c:pt idx="459">
                  <c:v>9.0277846816562626</c:v>
                </c:pt>
                <c:pt idx="460">
                  <c:v>8.9608870525317741</c:v>
                </c:pt>
                <c:pt idx="461">
                  <c:v>8.9372294870896312</c:v>
                </c:pt>
                <c:pt idx="462">
                  <c:v>8.9356002545165207</c:v>
                </c:pt>
                <c:pt idx="463">
                  <c:v>9.0721089211799288</c:v>
                </c:pt>
                <c:pt idx="464">
                  <c:v>9.1663637388338604</c:v>
                </c:pt>
                <c:pt idx="465">
                  <c:v>9.1279789100977968</c:v>
                </c:pt>
                <c:pt idx="466">
                  <c:v>9.063573256617202</c:v>
                </c:pt>
                <c:pt idx="467">
                  <c:v>9.1061724774945638</c:v>
                </c:pt>
                <c:pt idx="468">
                  <c:v>9.1413391207606427</c:v>
                </c:pt>
                <c:pt idx="469">
                  <c:v>9.1986577682018407</c:v>
                </c:pt>
                <c:pt idx="470">
                  <c:v>9.3148814577137067</c:v>
                </c:pt>
                <c:pt idx="471">
                  <c:v>9.3609721799701386</c:v>
                </c:pt>
                <c:pt idx="472">
                  <c:v>9.4055012248868586</c:v>
                </c:pt>
                <c:pt idx="473">
                  <c:v>9.4427684988927965</c:v>
                </c:pt>
                <c:pt idx="474">
                  <c:v>9.2097414380619878</c:v>
                </c:pt>
                <c:pt idx="475">
                  <c:v>8.943787775924438</c:v>
                </c:pt>
                <c:pt idx="476">
                  <c:v>8.7083740300331982</c:v>
                </c:pt>
                <c:pt idx="477">
                  <c:v>8.4709634293004736</c:v>
                </c:pt>
                <c:pt idx="478">
                  <c:v>8.2025823905910897</c:v>
                </c:pt>
                <c:pt idx="479">
                  <c:v>8.0289385222562064</c:v>
                </c:pt>
                <c:pt idx="480">
                  <c:v>7.8565847281876016</c:v>
                </c:pt>
                <c:pt idx="481">
                  <c:v>7.776276543539697</c:v>
                </c:pt>
                <c:pt idx="482">
                  <c:v>7.753501005329932</c:v>
                </c:pt>
                <c:pt idx="483">
                  <c:v>7.7412672935206528</c:v>
                </c:pt>
                <c:pt idx="484">
                  <c:v>7.6407713442513874</c:v>
                </c:pt>
                <c:pt idx="485">
                  <c:v>7.633300284805121</c:v>
                </c:pt>
                <c:pt idx="486">
                  <c:v>7.6663245649530154</c:v>
                </c:pt>
                <c:pt idx="487">
                  <c:v>7.7066101541479233</c:v>
                </c:pt>
                <c:pt idx="488">
                  <c:v>7.6722074344225106</c:v>
                </c:pt>
                <c:pt idx="489">
                  <c:v>7.694048683358135</c:v>
                </c:pt>
                <c:pt idx="490">
                  <c:v>7.7032408110320221</c:v>
                </c:pt>
                <c:pt idx="491">
                  <c:v>7.709639600065131</c:v>
                </c:pt>
                <c:pt idx="492">
                  <c:v>7.7458104075816463</c:v>
                </c:pt>
                <c:pt idx="493">
                  <c:v>7.8708291847805718</c:v>
                </c:pt>
                <c:pt idx="494">
                  <c:v>8.0373607453700053</c:v>
                </c:pt>
                <c:pt idx="495">
                  <c:v>8.3052675856501104</c:v>
                </c:pt>
                <c:pt idx="496">
                  <c:v>8.4477006731649062</c:v>
                </c:pt>
                <c:pt idx="497">
                  <c:v>8.5495717298323761</c:v>
                </c:pt>
                <c:pt idx="498">
                  <c:v>8.6384837004050272</c:v>
                </c:pt>
                <c:pt idx="499">
                  <c:v>8.6332553338569191</c:v>
                </c:pt>
                <c:pt idx="500">
                  <c:v>8.6659796077447684</c:v>
                </c:pt>
                <c:pt idx="501">
                  <c:v>8.7472005141511247</c:v>
                </c:pt>
                <c:pt idx="502">
                  <c:v>8.8315394287689539</c:v>
                </c:pt>
                <c:pt idx="503">
                  <c:v>8.9053472470910364</c:v>
                </c:pt>
                <c:pt idx="504">
                  <c:v>8.8963974464080007</c:v>
                </c:pt>
                <c:pt idx="505">
                  <c:v>8.8235771178647617</c:v>
                </c:pt>
                <c:pt idx="506">
                  <c:v>8.7123310182521028</c:v>
                </c:pt>
                <c:pt idx="507">
                  <c:v>8.53997798358977</c:v>
                </c:pt>
                <c:pt idx="508">
                  <c:v>8.3850398504379733</c:v>
                </c:pt>
                <c:pt idx="509">
                  <c:v>8.2895678186616433</c:v>
                </c:pt>
                <c:pt idx="510">
                  <c:v>8.2107462493126704</c:v>
                </c:pt>
                <c:pt idx="511">
                  <c:v>8.1026895143931821</c:v>
                </c:pt>
                <c:pt idx="512">
                  <c:v>7.9226017935979112</c:v>
                </c:pt>
                <c:pt idx="513">
                  <c:v>7.7182095726563471</c:v>
                </c:pt>
                <c:pt idx="514">
                  <c:v>7.5759454398629398</c:v>
                </c:pt>
                <c:pt idx="515">
                  <c:v>7.5643687862300508</c:v>
                </c:pt>
                <c:pt idx="516">
                  <c:v>7.645638845545581</c:v>
                </c:pt>
                <c:pt idx="517">
                  <c:v>7.5934250921889257</c:v>
                </c:pt>
                <c:pt idx="518">
                  <c:v>7.6393069785166441</c:v>
                </c:pt>
                <c:pt idx="519">
                  <c:v>7.6658792572167291</c:v>
                </c:pt>
                <c:pt idx="520">
                  <c:v>7.6898866760507527</c:v>
                </c:pt>
                <c:pt idx="521">
                  <c:v>7.7072732337300014</c:v>
                </c:pt>
                <c:pt idx="522">
                  <c:v>7.8143845054812573</c:v>
                </c:pt>
                <c:pt idx="523">
                  <c:v>7.8283333121394749</c:v>
                </c:pt>
                <c:pt idx="524">
                  <c:v>7.6702304118413709</c:v>
                </c:pt>
                <c:pt idx="525">
                  <c:v>7.5496927479067111</c:v>
                </c:pt>
                <c:pt idx="526">
                  <c:v>7.5055661177288444</c:v>
                </c:pt>
                <c:pt idx="527">
                  <c:v>7.4816133957047724</c:v>
                </c:pt>
                <c:pt idx="528">
                  <c:v>7.3577766829493729</c:v>
                </c:pt>
                <c:pt idx="529">
                  <c:v>7.2533333949621639</c:v>
                </c:pt>
                <c:pt idx="530">
                  <c:v>7.1987063589575992</c:v>
                </c:pt>
                <c:pt idx="531">
                  <c:v>7.2338375886104549</c:v>
                </c:pt>
                <c:pt idx="532">
                  <c:v>7.2756608486461465</c:v>
                </c:pt>
                <c:pt idx="533">
                  <c:v>7.3150693037167782</c:v>
                </c:pt>
                <c:pt idx="534">
                  <c:v>7.3605846390324912</c:v>
                </c:pt>
                <c:pt idx="535">
                  <c:v>7.4736657239388462</c:v>
                </c:pt>
                <c:pt idx="536">
                  <c:v>7.5933433387218168</c:v>
                </c:pt>
                <c:pt idx="537">
                  <c:v>7.6709455716192849</c:v>
                </c:pt>
                <c:pt idx="538">
                  <c:v>7.6985715220370077</c:v>
                </c:pt>
                <c:pt idx="539">
                  <c:v>7.757483941968168</c:v>
                </c:pt>
                <c:pt idx="540">
                  <c:v>7.7979903096284549</c:v>
                </c:pt>
                <c:pt idx="541">
                  <c:v>7.9570587227361642</c:v>
                </c:pt>
                <c:pt idx="542">
                  <c:v>7.985410852495721</c:v>
                </c:pt>
                <c:pt idx="543">
                  <c:v>7.8733832498230782</c:v>
                </c:pt>
                <c:pt idx="544">
                  <c:v>7.7832849388070171</c:v>
                </c:pt>
                <c:pt idx="545">
                  <c:v>7.8458805673925642</c:v>
                </c:pt>
                <c:pt idx="546">
                  <c:v>7.9415351854578207</c:v>
                </c:pt>
                <c:pt idx="547">
                  <c:v>8.1393152237611517</c:v>
                </c:pt>
                <c:pt idx="548">
                  <c:v>8.3577714037190063</c:v>
                </c:pt>
                <c:pt idx="549">
                  <c:v>8.4810600300211707</c:v>
                </c:pt>
                <c:pt idx="550">
                  <c:v>8.4843529017821027</c:v>
                </c:pt>
                <c:pt idx="551">
                  <c:v>8.4007404941491579</c:v>
                </c:pt>
                <c:pt idx="552">
                  <c:v>8.3241067116989935</c:v>
                </c:pt>
                <c:pt idx="553">
                  <c:v>8.2641418240661011</c:v>
                </c:pt>
                <c:pt idx="554">
                  <c:v>8.0798013703538132</c:v>
                </c:pt>
                <c:pt idx="555">
                  <c:v>7.8972127626314075</c:v>
                </c:pt>
                <c:pt idx="556">
                  <c:v>7.7801976380745472</c:v>
                </c:pt>
                <c:pt idx="557">
                  <c:v>7.6968687499164457</c:v>
                </c:pt>
                <c:pt idx="558">
                  <c:v>7.614057152982487</c:v>
                </c:pt>
                <c:pt idx="559">
                  <c:v>7.5887699236699673</c:v>
                </c:pt>
                <c:pt idx="560">
                  <c:v>7.6210250332963287</c:v>
                </c:pt>
                <c:pt idx="561">
                  <c:v>7.5744221456687164</c:v>
                </c:pt>
                <c:pt idx="562">
                  <c:v>7.5268467902380873</c:v>
                </c:pt>
                <c:pt idx="563">
                  <c:v>7.4478455272929303</c:v>
                </c:pt>
                <c:pt idx="564">
                  <c:v>7.3568659957907485</c:v>
                </c:pt>
                <c:pt idx="565">
                  <c:v>7.2617185618342583</c:v>
                </c:pt>
                <c:pt idx="566">
                  <c:v>7.1282423693669728</c:v>
                </c:pt>
                <c:pt idx="567">
                  <c:v>7.032320679730705</c:v>
                </c:pt>
                <c:pt idx="568">
                  <c:v>6.9672508705899663</c:v>
                </c:pt>
                <c:pt idx="569">
                  <c:v>6.9428731054598511</c:v>
                </c:pt>
                <c:pt idx="570">
                  <c:v>6.9449185880550086</c:v>
                </c:pt>
                <c:pt idx="571">
                  <c:v>6.9491776728211745</c:v>
                </c:pt>
                <c:pt idx="572">
                  <c:v>7.0154285595223671</c:v>
                </c:pt>
                <c:pt idx="573">
                  <c:v>7.015119568645618</c:v>
                </c:pt>
                <c:pt idx="574">
                  <c:v>6.9537376263407555</c:v>
                </c:pt>
                <c:pt idx="575">
                  <c:v>6.7654647059563269</c:v>
                </c:pt>
                <c:pt idx="576">
                  <c:v>6.5834931604132771</c:v>
                </c:pt>
                <c:pt idx="577">
                  <c:v>6.4497934598100795</c:v>
                </c:pt>
                <c:pt idx="578">
                  <c:v>6.4611715864208623</c:v>
                </c:pt>
                <c:pt idx="579">
                  <c:v>6.5807723859146749</c:v>
                </c:pt>
                <c:pt idx="580">
                  <c:v>6.6960584146185553</c:v>
                </c:pt>
                <c:pt idx="581">
                  <c:v>6.8010769805983102</c:v>
                </c:pt>
                <c:pt idx="582">
                  <c:v>6.9203502604003431</c:v>
                </c:pt>
                <c:pt idx="583">
                  <c:v>6.9449646320091691</c:v>
                </c:pt>
                <c:pt idx="584">
                  <c:v>6.9517051443187663</c:v>
                </c:pt>
                <c:pt idx="585">
                  <c:v>6.9632012654968642</c:v>
                </c:pt>
                <c:pt idx="586">
                  <c:v>6.9175676934398371</c:v>
                </c:pt>
                <c:pt idx="587">
                  <c:v>6.9735101728759945</c:v>
                </c:pt>
                <c:pt idx="588">
                  <c:v>7.0339512409402696</c:v>
                </c:pt>
                <c:pt idx="589">
                  <c:v>7.0589130493230234</c:v>
                </c:pt>
                <c:pt idx="590">
                  <c:v>6.9647469307893575</c:v>
                </c:pt>
                <c:pt idx="591">
                  <c:v>6.9233914349811601</c:v>
                </c:pt>
                <c:pt idx="592">
                  <c:v>6.8342988525753876</c:v>
                </c:pt>
                <c:pt idx="593">
                  <c:v>6.7099983143747783</c:v>
                </c:pt>
                <c:pt idx="594">
                  <c:v>6.5840738859200787</c:v>
                </c:pt>
                <c:pt idx="595">
                  <c:v>6.5820326726167941</c:v>
                </c:pt>
                <c:pt idx="596">
                  <c:v>6.620468187738016</c:v>
                </c:pt>
                <c:pt idx="597">
                  <c:v>6.7042333753215209</c:v>
                </c:pt>
                <c:pt idx="598">
                  <c:v>6.7941480087402333</c:v>
                </c:pt>
                <c:pt idx="599">
                  <c:v>6.8879310983961455</c:v>
                </c:pt>
                <c:pt idx="600">
                  <c:v>6.9117065478543296</c:v>
                </c:pt>
                <c:pt idx="601">
                  <c:v>6.9886937555615907</c:v>
                </c:pt>
                <c:pt idx="602">
                  <c:v>6.9958383070259016</c:v>
                </c:pt>
                <c:pt idx="603">
                  <c:v>6.9981591932767788</c:v>
                </c:pt>
                <c:pt idx="604">
                  <c:v>7.0903169272600399</c:v>
                </c:pt>
                <c:pt idx="605">
                  <c:v>7.0582238678212814</c:v>
                </c:pt>
                <c:pt idx="606">
                  <c:v>7.0089721533166145</c:v>
                </c:pt>
                <c:pt idx="607">
                  <c:v>7.0092290536585944</c:v>
                </c:pt>
                <c:pt idx="608">
                  <c:v>6.9888705158217794</c:v>
                </c:pt>
                <c:pt idx="609">
                  <c:v>6.9889982458872009</c:v>
                </c:pt>
                <c:pt idx="610">
                  <c:v>6.9521307700726078</c:v>
                </c:pt>
                <c:pt idx="611">
                  <c:v>6.8619245885854552</c:v>
                </c:pt>
                <c:pt idx="612">
                  <c:v>6.8687349251000489</c:v>
                </c:pt>
                <c:pt idx="613">
                  <c:v>6.9383223721723928</c:v>
                </c:pt>
                <c:pt idx="614">
                  <c:v>6.870643464767066</c:v>
                </c:pt>
                <c:pt idx="615">
                  <c:v>6.7463552076559061</c:v>
                </c:pt>
                <c:pt idx="616">
                  <c:v>6.6619443708618542</c:v>
                </c:pt>
                <c:pt idx="617">
                  <c:v>6.6012757800219397</c:v>
                </c:pt>
                <c:pt idx="618">
                  <c:v>6.5162885214926929</c:v>
                </c:pt>
                <c:pt idx="619">
                  <c:v>6.4777015437502774</c:v>
                </c:pt>
                <c:pt idx="620">
                  <c:v>6.5531120168451906</c:v>
                </c:pt>
                <c:pt idx="621">
                  <c:v>6.4943494123366277</c:v>
                </c:pt>
                <c:pt idx="622">
                  <c:v>6.499883369118904</c:v>
                </c:pt>
                <c:pt idx="623">
                  <c:v>6.5801333651263008</c:v>
                </c:pt>
                <c:pt idx="624">
                  <c:v>6.5473040254310764</c:v>
                </c:pt>
                <c:pt idx="625">
                  <c:v>6.6196209671134678</c:v>
                </c:pt>
                <c:pt idx="626">
                  <c:v>6.7892124108783234</c:v>
                </c:pt>
                <c:pt idx="627">
                  <c:v>7.0388184612020082</c:v>
                </c:pt>
                <c:pt idx="628">
                  <c:v>7.1024131156174954</c:v>
                </c:pt>
                <c:pt idx="629">
                  <c:v>7.1030472708398866</c:v>
                </c:pt>
                <c:pt idx="630">
                  <c:v>7.1695937319438396</c:v>
                </c:pt>
                <c:pt idx="631">
                  <c:v>7.34190201389863</c:v>
                </c:pt>
                <c:pt idx="632">
                  <c:v>7.4608610828634996</c:v>
                </c:pt>
                <c:pt idx="633">
                  <c:v>7.5667413440155453</c:v>
                </c:pt>
                <c:pt idx="634">
                  <c:v>7.6635737401054591</c:v>
                </c:pt>
                <c:pt idx="635">
                  <c:v>7.7059649458295185</c:v>
                </c:pt>
                <c:pt idx="636">
                  <c:v>7.679060289090077</c:v>
                </c:pt>
                <c:pt idx="637">
                  <c:v>7.7391682292269266</c:v>
                </c:pt>
                <c:pt idx="638">
                  <c:v>7.806469681393831</c:v>
                </c:pt>
                <c:pt idx="639">
                  <c:v>7.9642938272166637</c:v>
                </c:pt>
                <c:pt idx="640">
                  <c:v>8.0757362507463668</c:v>
                </c:pt>
                <c:pt idx="641">
                  <c:v>8.1162049371785248</c:v>
                </c:pt>
                <c:pt idx="642">
                  <c:v>8.1376510912307722</c:v>
                </c:pt>
                <c:pt idx="643">
                  <c:v>8.2323288600772742</c:v>
                </c:pt>
                <c:pt idx="644">
                  <c:v>8.3095092920617084</c:v>
                </c:pt>
                <c:pt idx="645">
                  <c:v>8.402176723591511</c:v>
                </c:pt>
                <c:pt idx="646">
                  <c:v>8.4134091299387865</c:v>
                </c:pt>
                <c:pt idx="647">
                  <c:v>8.4212440450117061</c:v>
                </c:pt>
                <c:pt idx="648">
                  <c:v>8.5021400374625333</c:v>
                </c:pt>
                <c:pt idx="649">
                  <c:v>8.5773946133946399</c:v>
                </c:pt>
                <c:pt idx="650">
                  <c:v>8.6760315658503693</c:v>
                </c:pt>
                <c:pt idx="651">
                  <c:v>8.7567531780906016</c:v>
                </c:pt>
                <c:pt idx="652">
                  <c:v>8.837940224232625</c:v>
                </c:pt>
                <c:pt idx="653">
                  <c:v>8.9249645368101085</c:v>
                </c:pt>
                <c:pt idx="654">
                  <c:v>8.793209816496125</c:v>
                </c:pt>
                <c:pt idx="655">
                  <c:v>8.5156369499752902</c:v>
                </c:pt>
                <c:pt idx="656">
                  <c:v>8.3930569505631532</c:v>
                </c:pt>
                <c:pt idx="657">
                  <c:v>8.2508875728394138</c:v>
                </c:pt>
                <c:pt idx="658">
                  <c:v>8.3112082212184912</c:v>
                </c:pt>
                <c:pt idx="659">
                  <c:v>8.4165760108902887</c:v>
                </c:pt>
                <c:pt idx="660">
                  <c:v>8.4794947044112554</c:v>
                </c:pt>
                <c:pt idx="661">
                  <c:v>8.546352505293715</c:v>
                </c:pt>
                <c:pt idx="662">
                  <c:v>8.6450361754373155</c:v>
                </c:pt>
                <c:pt idx="663">
                  <c:v>8.5844752729211162</c:v>
                </c:pt>
                <c:pt idx="664">
                  <c:v>8.511122515247072</c:v>
                </c:pt>
                <c:pt idx="665">
                  <c:v>8.5304836424821993</c:v>
                </c:pt>
                <c:pt idx="666">
                  <c:v>8.5200065974988295</c:v>
                </c:pt>
                <c:pt idx="667">
                  <c:v>8.4548887875929424</c:v>
                </c:pt>
                <c:pt idx="668">
                  <c:v>8.4237096178207604</c:v>
                </c:pt>
                <c:pt idx="669">
                  <c:v>8.4640597240979574</c:v>
                </c:pt>
                <c:pt idx="670">
                  <c:v>8.4972119359296325</c:v>
                </c:pt>
                <c:pt idx="671">
                  <c:v>8.4112436516258473</c:v>
                </c:pt>
                <c:pt idx="672">
                  <c:v>8.2615417907266178</c:v>
                </c:pt>
                <c:pt idx="673">
                  <c:v>8.0566438477670115</c:v>
                </c:pt>
                <c:pt idx="674">
                  <c:v>7.959307770832651</c:v>
                </c:pt>
                <c:pt idx="675">
                  <c:v>7.749990978154905</c:v>
                </c:pt>
                <c:pt idx="676">
                  <c:v>7.5986783964319589</c:v>
                </c:pt>
                <c:pt idx="677">
                  <c:v>7.5908678182380909</c:v>
                </c:pt>
                <c:pt idx="678">
                  <c:v>7.6477451316382119</c:v>
                </c:pt>
                <c:pt idx="679">
                  <c:v>7.7253893268071696</c:v>
                </c:pt>
                <c:pt idx="680">
                  <c:v>7.7022857327948708</c:v>
                </c:pt>
                <c:pt idx="681">
                  <c:v>7.7174901598698664</c:v>
                </c:pt>
                <c:pt idx="682">
                  <c:v>7.7119375920785549</c:v>
                </c:pt>
                <c:pt idx="683">
                  <c:v>7.5921674430942572</c:v>
                </c:pt>
                <c:pt idx="684">
                  <c:v>7.4058168553860462</c:v>
                </c:pt>
                <c:pt idx="685">
                  <c:v>7.1556041807142368</c:v>
                </c:pt>
                <c:pt idx="686">
                  <c:v>6.9747040872473383</c:v>
                </c:pt>
                <c:pt idx="687">
                  <c:v>6.8789678115517017</c:v>
                </c:pt>
                <c:pt idx="688">
                  <c:v>6.7896820211286721</c:v>
                </c:pt>
                <c:pt idx="689">
                  <c:v>6.658237457754959</c:v>
                </c:pt>
                <c:pt idx="690">
                  <c:v>6.4942889465632678</c:v>
                </c:pt>
                <c:pt idx="691">
                  <c:v>6.2842043256789202</c:v>
                </c:pt>
                <c:pt idx="692">
                  <c:v>6.0539148374130942</c:v>
                </c:pt>
                <c:pt idx="693">
                  <c:v>5.8356170161510947</c:v>
                </c:pt>
                <c:pt idx="694">
                  <c:v>5.727336440540153</c:v>
                </c:pt>
                <c:pt idx="695">
                  <c:v>5.6720726279430709</c:v>
                </c:pt>
                <c:pt idx="696">
                  <c:v>5.6667478639420832</c:v>
                </c:pt>
                <c:pt idx="697">
                  <c:v>5.7018113123166687</c:v>
                </c:pt>
                <c:pt idx="698">
                  <c:v>5.8278104831837707</c:v>
                </c:pt>
                <c:pt idx="699">
                  <c:v>5.9640139684248936</c:v>
                </c:pt>
                <c:pt idx="700">
                  <c:v>6.0486093457392522</c:v>
                </c:pt>
                <c:pt idx="701">
                  <c:v>6.0528621752211347</c:v>
                </c:pt>
                <c:pt idx="702">
                  <c:v>6.0514451294677967</c:v>
                </c:pt>
                <c:pt idx="703">
                  <c:v>6.0511929885218967</c:v>
                </c:pt>
                <c:pt idx="704">
                  <c:v>6.0449524026675299</c:v>
                </c:pt>
                <c:pt idx="705">
                  <c:v>6.1137005165493949</c:v>
                </c:pt>
                <c:pt idx="706">
                  <c:v>6.2883930430350077</c:v>
                </c:pt>
                <c:pt idx="707">
                  <c:v>6.4617094707713942</c:v>
                </c:pt>
                <c:pt idx="708">
                  <c:v>6.6373598089762744</c:v>
                </c:pt>
                <c:pt idx="709">
                  <c:v>6.7914190322142947</c:v>
                </c:pt>
                <c:pt idx="710">
                  <c:v>6.9357360617955655</c:v>
                </c:pt>
                <c:pt idx="711">
                  <c:v>6.9359217480669697</c:v>
                </c:pt>
                <c:pt idx="712">
                  <c:v>6.883507436921664</c:v>
                </c:pt>
                <c:pt idx="713">
                  <c:v>6.8491466234875453</c:v>
                </c:pt>
                <c:pt idx="714">
                  <c:v>6.8237726951146422</c:v>
                </c:pt>
                <c:pt idx="715">
                  <c:v>6.793257667809109</c:v>
                </c:pt>
                <c:pt idx="716">
                  <c:v>6.7553012341797061</c:v>
                </c:pt>
                <c:pt idx="717">
                  <c:v>6.7839773560396681</c:v>
                </c:pt>
                <c:pt idx="718">
                  <c:v>6.7969394266993302</c:v>
                </c:pt>
                <c:pt idx="719">
                  <c:v>6.8806656320658899</c:v>
                </c:pt>
                <c:pt idx="720">
                  <c:v>6.8725197668455458</c:v>
                </c:pt>
                <c:pt idx="721">
                  <c:v>6.9234283561270802</c:v>
                </c:pt>
                <c:pt idx="722">
                  <c:v>7.023796274282577</c:v>
                </c:pt>
                <c:pt idx="723">
                  <c:v>7.1588844750218694</c:v>
                </c:pt>
                <c:pt idx="724">
                  <c:v>7.2124366912526137</c:v>
                </c:pt>
                <c:pt idx="725">
                  <c:v>7.1463798871674671</c:v>
                </c:pt>
                <c:pt idx="726">
                  <c:v>7.07573004759396</c:v>
                </c:pt>
                <c:pt idx="727">
                  <c:v>7.024490625469765</c:v>
                </c:pt>
                <c:pt idx="728">
                  <c:v>6.9382599595378025</c:v>
                </c:pt>
                <c:pt idx="729">
                  <c:v>6.9162907399301101</c:v>
                </c:pt>
                <c:pt idx="730">
                  <c:v>6.8709481791621148</c:v>
                </c:pt>
                <c:pt idx="731">
                  <c:v>6.7385564521019941</c:v>
                </c:pt>
                <c:pt idx="732">
                  <c:v>6.6158391383930075</c:v>
                </c:pt>
                <c:pt idx="733">
                  <c:v>6.5015019178353191</c:v>
                </c:pt>
                <c:pt idx="734">
                  <c:v>6.4048584098562023</c:v>
                </c:pt>
                <c:pt idx="735">
                  <c:v>6.2784163347650424</c:v>
                </c:pt>
                <c:pt idx="736">
                  <c:v>6.107599670427124</c:v>
                </c:pt>
                <c:pt idx="737">
                  <c:v>5.985233184227031</c:v>
                </c:pt>
                <c:pt idx="738">
                  <c:v>5.9120894033341491</c:v>
                </c:pt>
                <c:pt idx="739">
                  <c:v>5.778519300367158</c:v>
                </c:pt>
                <c:pt idx="740">
                  <c:v>5.6387481530980192</c:v>
                </c:pt>
                <c:pt idx="741">
                  <c:v>5.5479084927546154</c:v>
                </c:pt>
                <c:pt idx="742">
                  <c:v>5.4656833687656521</c:v>
                </c:pt>
                <c:pt idx="743">
                  <c:v>5.384394798227234</c:v>
                </c:pt>
                <c:pt idx="744">
                  <c:v>5.4493974842477515</c:v>
                </c:pt>
                <c:pt idx="745">
                  <c:v>5.5968825953187453</c:v>
                </c:pt>
                <c:pt idx="746">
                  <c:v>5.752861678115794</c:v>
                </c:pt>
                <c:pt idx="747">
                  <c:v>5.9043810473615892</c:v>
                </c:pt>
                <c:pt idx="748">
                  <c:v>5.9843907100841678</c:v>
                </c:pt>
                <c:pt idx="749">
                  <c:v>6.0079267186822349</c:v>
                </c:pt>
                <c:pt idx="750">
                  <c:v>6.0077755922770724</c:v>
                </c:pt>
                <c:pt idx="751">
                  <c:v>6.0308052005791426</c:v>
                </c:pt>
                <c:pt idx="752">
                  <c:v>5.9970443448296082</c:v>
                </c:pt>
                <c:pt idx="753">
                  <c:v>6.0191675418202459</c:v>
                </c:pt>
                <c:pt idx="754">
                  <c:v>5.8831851132229431</c:v>
                </c:pt>
                <c:pt idx="755">
                  <c:v>5.7475177923894014</c:v>
                </c:pt>
                <c:pt idx="756">
                  <c:v>5.6315247384861973</c:v>
                </c:pt>
                <c:pt idx="757">
                  <c:v>5.5300150995916901</c:v>
                </c:pt>
                <c:pt idx="758">
                  <c:v>5.4314988453031416</c:v>
                </c:pt>
                <c:pt idx="759">
                  <c:v>5.3409091917770599</c:v>
                </c:pt>
                <c:pt idx="760">
                  <c:v>5.3441661610372417</c:v>
                </c:pt>
                <c:pt idx="761">
                  <c:v>5.2872642184157961</c:v>
                </c:pt>
                <c:pt idx="762">
                  <c:v>5.2910362123702415</c:v>
                </c:pt>
                <c:pt idx="763">
                  <c:v>5.3411053597102116</c:v>
                </c:pt>
                <c:pt idx="764">
                  <c:v>5.3161910330535553</c:v>
                </c:pt>
                <c:pt idx="765">
                  <c:v>5.3398170013781519</c:v>
                </c:pt>
                <c:pt idx="766">
                  <c:v>5.417684476772699</c:v>
                </c:pt>
                <c:pt idx="767">
                  <c:v>5.404897143721386</c:v>
                </c:pt>
                <c:pt idx="768">
                  <c:v>5.3011484347366498</c:v>
                </c:pt>
                <c:pt idx="769">
                  <c:v>5.1720876458119598</c:v>
                </c:pt>
                <c:pt idx="770">
                  <c:v>5.0811965535068673</c:v>
                </c:pt>
                <c:pt idx="771">
                  <c:v>5.0287766768220754</c:v>
                </c:pt>
                <c:pt idx="772">
                  <c:v>4.9690762172249503</c:v>
                </c:pt>
                <c:pt idx="773">
                  <c:v>4.953024875839227</c:v>
                </c:pt>
                <c:pt idx="774">
                  <c:v>4.9144068264778715</c:v>
                </c:pt>
                <c:pt idx="775">
                  <c:v>4.8226970673972946</c:v>
                </c:pt>
                <c:pt idx="776">
                  <c:v>4.747219927911865</c:v>
                </c:pt>
                <c:pt idx="777">
                  <c:v>4.7245190269791886</c:v>
                </c:pt>
                <c:pt idx="778">
                  <c:v>4.6454718462352478</c:v>
                </c:pt>
                <c:pt idx="779">
                  <c:v>4.4971053934226557</c:v>
                </c:pt>
                <c:pt idx="780">
                  <c:v>4.2946674464712578</c:v>
                </c:pt>
                <c:pt idx="781">
                  <c:v>4.1931387306701371</c:v>
                </c:pt>
                <c:pt idx="782">
                  <c:v>4.1758246520328868</c:v>
                </c:pt>
                <c:pt idx="783">
                  <c:v>4.1880304848924554</c:v>
                </c:pt>
                <c:pt idx="784">
                  <c:v>4.3218366184183168</c:v>
                </c:pt>
                <c:pt idx="785">
                  <c:v>4.3603160122249101</c:v>
                </c:pt>
                <c:pt idx="786">
                  <c:v>4.2659286473743032</c:v>
                </c:pt>
                <c:pt idx="787">
                  <c:v>4.0794082759781256</c:v>
                </c:pt>
                <c:pt idx="788">
                  <c:v>3.8675769123696213</c:v>
                </c:pt>
                <c:pt idx="789">
                  <c:v>3.6759426154369632</c:v>
                </c:pt>
                <c:pt idx="790">
                  <c:v>3.561532369386553</c:v>
                </c:pt>
                <c:pt idx="791">
                  <c:v>3.4755708808147734</c:v>
                </c:pt>
                <c:pt idx="792">
                  <c:v>3.3857373592482518</c:v>
                </c:pt>
                <c:pt idx="793">
                  <c:v>3.3493069885520468</c:v>
                </c:pt>
                <c:pt idx="794">
                  <c:v>3.3155606548193992</c:v>
                </c:pt>
                <c:pt idx="795">
                  <c:v>3.2863517361800989</c:v>
                </c:pt>
                <c:pt idx="796">
                  <c:v>3.3237402586792504</c:v>
                </c:pt>
                <c:pt idx="797">
                  <c:v>3.3741353881265486</c:v>
                </c:pt>
                <c:pt idx="798">
                  <c:v>3.421784145596221</c:v>
                </c:pt>
                <c:pt idx="799">
                  <c:v>3.4004977275489749</c:v>
                </c:pt>
                <c:pt idx="800">
                  <c:v>3.3537097278905783</c:v>
                </c:pt>
                <c:pt idx="801">
                  <c:v>3.2455770192947915</c:v>
                </c:pt>
                <c:pt idx="802">
                  <c:v>3.1362632060715558</c:v>
                </c:pt>
                <c:pt idx="803">
                  <c:v>3.1234063887203005</c:v>
                </c:pt>
                <c:pt idx="804">
                  <c:v>3.1448941071000993</c:v>
                </c:pt>
                <c:pt idx="805">
                  <c:v>3.1372271105071765</c:v>
                </c:pt>
                <c:pt idx="806">
                  <c:v>3.2904457729867436</c:v>
                </c:pt>
                <c:pt idx="807">
                  <c:v>3.4296226362358366</c:v>
                </c:pt>
                <c:pt idx="808">
                  <c:v>3.5545881653664826</c:v>
                </c:pt>
                <c:pt idx="809">
                  <c:v>3.7169216061196666</c:v>
                </c:pt>
                <c:pt idx="810">
                  <c:v>3.8142937907885437</c:v>
                </c:pt>
                <c:pt idx="811">
                  <c:v>3.92072050428667</c:v>
                </c:pt>
                <c:pt idx="812">
                  <c:v>4.0132276519922563</c:v>
                </c:pt>
                <c:pt idx="813">
                  <c:v>4.0506510721217968</c:v>
                </c:pt>
                <c:pt idx="814">
                  <c:v>4.105679097803411</c:v>
                </c:pt>
                <c:pt idx="815">
                  <c:v>4.18325182764577</c:v>
                </c:pt>
                <c:pt idx="816">
                  <c:v>4.3471434882337636</c:v>
                </c:pt>
                <c:pt idx="817">
                  <c:v>4.405355984440293</c:v>
                </c:pt>
                <c:pt idx="818">
                  <c:v>4.3591269557540873</c:v>
                </c:pt>
                <c:pt idx="819">
                  <c:v>4.2945514651914767</c:v>
                </c:pt>
                <c:pt idx="820">
                  <c:v>4.1969349828383384</c:v>
                </c:pt>
                <c:pt idx="821">
                  <c:v>4.0405014438984015</c:v>
                </c:pt>
                <c:pt idx="822">
                  <c:v>3.9781836220958966</c:v>
                </c:pt>
                <c:pt idx="823">
                  <c:v>3.9502588642121315</c:v>
                </c:pt>
                <c:pt idx="824">
                  <c:v>3.9670752624323615</c:v>
                </c:pt>
                <c:pt idx="825">
                  <c:v>4.0333337424831415</c:v>
                </c:pt>
                <c:pt idx="826">
                  <c:v>4.0195346673183412</c:v>
                </c:pt>
                <c:pt idx="827">
                  <c:v>3.9807259788499567</c:v>
                </c:pt>
                <c:pt idx="828">
                  <c:v>3.8788851531858697</c:v>
                </c:pt>
                <c:pt idx="829">
                  <c:v>3.7437001619862831</c:v>
                </c:pt>
                <c:pt idx="830">
                  <c:v>3.6554717939014867</c:v>
                </c:pt>
                <c:pt idx="831">
                  <c:v>3.609338373339376</c:v>
                </c:pt>
                <c:pt idx="832">
                  <c:v>3.5197784844318547</c:v>
                </c:pt>
                <c:pt idx="833">
                  <c:v>3.4493149772528402</c:v>
                </c:pt>
                <c:pt idx="834">
                  <c:v>3.4420875289127397</c:v>
                </c:pt>
                <c:pt idx="835">
                  <c:v>3.4036096201233796</c:v>
                </c:pt>
                <c:pt idx="836">
                  <c:v>3.3570243486438405</c:v>
                </c:pt>
                <c:pt idx="837">
                  <c:v>3.2646306133293543</c:v>
                </c:pt>
                <c:pt idx="838">
                  <c:v>3.2600805262387276</c:v>
                </c:pt>
                <c:pt idx="839">
                  <c:v>3.3120314104088009</c:v>
                </c:pt>
                <c:pt idx="840">
                  <c:v>3.3146379938870383</c:v>
                </c:pt>
                <c:pt idx="841">
                  <c:v>3.3255824723377301</c:v>
                </c:pt>
                <c:pt idx="842">
                  <c:v>3.458860190752703</c:v>
                </c:pt>
                <c:pt idx="843">
                  <c:v>3.6192305831559302</c:v>
                </c:pt>
                <c:pt idx="844">
                  <c:v>3.7850544262458956</c:v>
                </c:pt>
                <c:pt idx="845">
                  <c:v>3.9461907461659536</c:v>
                </c:pt>
                <c:pt idx="846">
                  <c:v>4.0987221226798942</c:v>
                </c:pt>
                <c:pt idx="847">
                  <c:v>4.1147307659855432</c:v>
                </c:pt>
                <c:pt idx="848">
                  <c:v>4.0019827420017808</c:v>
                </c:pt>
                <c:pt idx="849">
                  <c:v>4.0339584931110748</c:v>
                </c:pt>
                <c:pt idx="850">
                  <c:v>4.0880555263740455</c:v>
                </c:pt>
                <c:pt idx="851">
                  <c:v>4.1240280065857302</c:v>
                </c:pt>
                <c:pt idx="852">
                  <c:v>4.1464226438359546</c:v>
                </c:pt>
                <c:pt idx="853">
                  <c:v>4.1967661383367219</c:v>
                </c:pt>
                <c:pt idx="854">
                  <c:v>4.1483183393128771</c:v>
                </c:pt>
                <c:pt idx="855">
                  <c:v>4.0849413771909902</c:v>
                </c:pt>
                <c:pt idx="856">
                  <c:v>4.0882914947559961</c:v>
                </c:pt>
                <c:pt idx="857">
                  <c:v>4.1016038207581538</c:v>
                </c:pt>
                <c:pt idx="858">
                  <c:v>4.1209920325931337</c:v>
                </c:pt>
                <c:pt idx="859">
                  <c:v>4.1801961528657818</c:v>
                </c:pt>
                <c:pt idx="860">
                  <c:v>4.230934107182974</c:v>
                </c:pt>
                <c:pt idx="861">
                  <c:v>4.2474927574890495</c:v>
                </c:pt>
                <c:pt idx="862">
                  <c:v>4.1810927893641354</c:v>
                </c:pt>
                <c:pt idx="863">
                  <c:v>4.0600520832328204</c:v>
                </c:pt>
                <c:pt idx="864">
                  <c:v>4.0142447909788856</c:v>
                </c:pt>
                <c:pt idx="865">
                  <c:v>3.9869201448270788</c:v>
                </c:pt>
                <c:pt idx="866">
                  <c:v>4.0452592594255208</c:v>
                </c:pt>
                <c:pt idx="867">
                  <c:v>4.0613929216677498</c:v>
                </c:pt>
                <c:pt idx="868">
                  <c:v>4.070194703545714</c:v>
                </c:pt>
                <c:pt idx="869">
                  <c:v>4.1126879887353036</c:v>
                </c:pt>
                <c:pt idx="870">
                  <c:v>4.1689002281319762</c:v>
                </c:pt>
                <c:pt idx="871">
                  <c:v>4.2197329960994638</c:v>
                </c:pt>
                <c:pt idx="872">
                  <c:v>4.2277113914300468</c:v>
                </c:pt>
                <c:pt idx="873">
                  <c:v>4.1976054315710503</c:v>
                </c:pt>
                <c:pt idx="874">
                  <c:v>4.1805912413617179</c:v>
                </c:pt>
                <c:pt idx="875">
                  <c:v>4.158993302928728</c:v>
                </c:pt>
                <c:pt idx="876">
                  <c:v>4.2075466130199448</c:v>
                </c:pt>
                <c:pt idx="877">
                  <c:v>4.3252275814413563</c:v>
                </c:pt>
                <c:pt idx="878">
                  <c:v>4.4903227412336637</c:v>
                </c:pt>
                <c:pt idx="879">
                  <c:v>4.6077505991264331</c:v>
                </c:pt>
                <c:pt idx="880">
                  <c:v>4.7253646586359288</c:v>
                </c:pt>
                <c:pt idx="881">
                  <c:v>4.8327816404466555</c:v>
                </c:pt>
                <c:pt idx="882">
                  <c:v>4.9313775983970762</c:v>
                </c:pt>
                <c:pt idx="883">
                  <c:v>5.0181026588925395</c:v>
                </c:pt>
                <c:pt idx="884">
                  <c:v>4.9760646598996496</c:v>
                </c:pt>
                <c:pt idx="885">
                  <c:v>4.9957622277561367</c:v>
                </c:pt>
                <c:pt idx="886">
                  <c:v>5.0219460524008017</c:v>
                </c:pt>
                <c:pt idx="887">
                  <c:v>5.1025671199168521</c:v>
                </c:pt>
                <c:pt idx="888">
                  <c:v>5.0632397417906825</c:v>
                </c:pt>
                <c:pt idx="889">
                  <c:v>5.0033625978383682</c:v>
                </c:pt>
                <c:pt idx="890">
                  <c:v>4.9011480938965697</c:v>
                </c:pt>
                <c:pt idx="891">
                  <c:v>4.8596111886843163</c:v>
                </c:pt>
                <c:pt idx="892">
                  <c:v>4.8358951237994185</c:v>
                </c:pt>
                <c:pt idx="893">
                  <c:v>4.7708259387904626</c:v>
                </c:pt>
                <c:pt idx="894">
                  <c:v>4.8199806136010821</c:v>
                </c:pt>
                <c:pt idx="895">
                  <c:v>5.0770664632479656</c:v>
                </c:pt>
                <c:pt idx="896">
                  <c:v>5.2928094611569643</c:v>
                </c:pt>
                <c:pt idx="897">
                  <c:v>5.3515965824856231</c:v>
                </c:pt>
                <c:pt idx="898">
                  <c:v>5.2889522199031953</c:v>
                </c:pt>
                <c:pt idx="899">
                  <c:v>5.2064890791452942</c:v>
                </c:pt>
                <c:pt idx="900">
                  <c:v>5.1602165287475898</c:v>
                </c:pt>
                <c:pt idx="901">
                  <c:v>5.1763567966378652</c:v>
                </c:pt>
                <c:pt idx="902">
                  <c:v>5.1027170230123193</c:v>
                </c:pt>
                <c:pt idx="903">
                  <c:v>5.0490117416319924</c:v>
                </c:pt>
                <c:pt idx="904">
                  <c:v>5.001645744841074</c:v>
                </c:pt>
                <c:pt idx="905">
                  <c:v>4.9827224523060734</c:v>
                </c:pt>
                <c:pt idx="906">
                  <c:v>4.9191012988471137</c:v>
                </c:pt>
                <c:pt idx="907">
                  <c:v>4.8454401720575229</c:v>
                </c:pt>
                <c:pt idx="908">
                  <c:v>4.7713428088358034</c:v>
                </c:pt>
                <c:pt idx="909">
                  <c:v>4.7472095855109497</c:v>
                </c:pt>
                <c:pt idx="910">
                  <c:v>4.6595203751301657</c:v>
                </c:pt>
                <c:pt idx="911">
                  <c:v>4.7123676041418703</c:v>
                </c:pt>
                <c:pt idx="912">
                  <c:v>4.6580466851742237</c:v>
                </c:pt>
                <c:pt idx="913">
                  <c:v>4.6409110863871108</c:v>
                </c:pt>
                <c:pt idx="914">
                  <c:v>4.7057243343029613</c:v>
                </c:pt>
                <c:pt idx="915">
                  <c:v>4.7431282605289748</c:v>
                </c:pt>
                <c:pt idx="916">
                  <c:v>4.7339733859037363</c:v>
                </c:pt>
                <c:pt idx="917">
                  <c:v>4.5932816232357974</c:v>
                </c:pt>
                <c:pt idx="918">
                  <c:v>4.4451713960114123</c:v>
                </c:pt>
                <c:pt idx="919">
                  <c:v>4.3902691709379571</c:v>
                </c:pt>
                <c:pt idx="920">
                  <c:v>4.4253907074517862</c:v>
                </c:pt>
                <c:pt idx="921">
                  <c:v>4.4707037593824213</c:v>
                </c:pt>
                <c:pt idx="922">
                  <c:v>4.4889071756180945</c:v>
                </c:pt>
                <c:pt idx="923">
                  <c:v>4.607794579086204</c:v>
                </c:pt>
                <c:pt idx="924">
                  <c:v>4.6404841419313634</c:v>
                </c:pt>
                <c:pt idx="925">
                  <c:v>4.6781872353097942</c:v>
                </c:pt>
                <c:pt idx="926">
                  <c:v>4.7189001834439042</c:v>
                </c:pt>
                <c:pt idx="927">
                  <c:v>4.6767471108816334</c:v>
                </c:pt>
                <c:pt idx="928">
                  <c:v>4.6129640553930873</c:v>
                </c:pt>
                <c:pt idx="929">
                  <c:v>4.5148531158106335</c:v>
                </c:pt>
                <c:pt idx="930">
                  <c:v>4.5333124108441698</c:v>
                </c:pt>
                <c:pt idx="931">
                  <c:v>4.6285525919928396</c:v>
                </c:pt>
                <c:pt idx="932">
                  <c:v>4.6711457728449277</c:v>
                </c:pt>
                <c:pt idx="933">
                  <c:v>4.644966995320317</c:v>
                </c:pt>
                <c:pt idx="934">
                  <c:v>4.6172920819299685</c:v>
                </c:pt>
                <c:pt idx="935">
                  <c:v>4.6105144525243507</c:v>
                </c:pt>
                <c:pt idx="936">
                  <c:v>4.5657829066194573</c:v>
                </c:pt>
                <c:pt idx="937">
                  <c:v>4.5033539543142673</c:v>
                </c:pt>
                <c:pt idx="938">
                  <c:v>4.4465758552617443</c:v>
                </c:pt>
                <c:pt idx="939">
                  <c:v>4.4316098818249863</c:v>
                </c:pt>
                <c:pt idx="940">
                  <c:v>4.4479450601580552</c:v>
                </c:pt>
                <c:pt idx="941">
                  <c:v>4.4762135320674528</c:v>
                </c:pt>
                <c:pt idx="942">
                  <c:v>4.5731494053002839</c:v>
                </c:pt>
                <c:pt idx="943">
                  <c:v>4.6974670924010455</c:v>
                </c:pt>
                <c:pt idx="944">
                  <c:v>4.7849902441099923</c:v>
                </c:pt>
                <c:pt idx="945">
                  <c:v>4.8097867776831738</c:v>
                </c:pt>
                <c:pt idx="946">
                  <c:v>4.7799985626699915</c:v>
                </c:pt>
                <c:pt idx="947">
                  <c:v>4.6867917658256113</c:v>
                </c:pt>
                <c:pt idx="948">
                  <c:v>4.6012314212929333</c:v>
                </c:pt>
                <c:pt idx="949">
                  <c:v>4.5461916119073456</c:v>
                </c:pt>
                <c:pt idx="950">
                  <c:v>4.4002631430148478</c:v>
                </c:pt>
                <c:pt idx="951">
                  <c:v>4.2896405110070512</c:v>
                </c:pt>
                <c:pt idx="952">
                  <c:v>4.2559154893929589</c:v>
                </c:pt>
                <c:pt idx="953">
                  <c:v>4.2380376521299414</c:v>
                </c:pt>
                <c:pt idx="954">
                  <c:v>4.2439306362720775</c:v>
                </c:pt>
                <c:pt idx="955">
                  <c:v>4.2905432086128226</c:v>
                </c:pt>
                <c:pt idx="956">
                  <c:v>4.2948538270805168</c:v>
                </c:pt>
                <c:pt idx="957">
                  <c:v>4.2740626215239361</c:v>
                </c:pt>
                <c:pt idx="958">
                  <c:v>4.31530482303436</c:v>
                </c:pt>
                <c:pt idx="959">
                  <c:v>4.3854325429315795</c:v>
                </c:pt>
                <c:pt idx="960">
                  <c:v>4.4748201201327609</c:v>
                </c:pt>
                <c:pt idx="961">
                  <c:v>4.5388556815563437</c:v>
                </c:pt>
                <c:pt idx="962">
                  <c:v>4.6441144833024728</c:v>
                </c:pt>
                <c:pt idx="963">
                  <c:v>4.703713810060246</c:v>
                </c:pt>
                <c:pt idx="964">
                  <c:v>4.7093895542910023</c:v>
                </c:pt>
                <c:pt idx="965">
                  <c:v>4.6464831560069104</c:v>
                </c:pt>
                <c:pt idx="966">
                  <c:v>4.6131478147537246</c:v>
                </c:pt>
                <c:pt idx="967">
                  <c:v>4.6358139607024915</c:v>
                </c:pt>
                <c:pt idx="968">
                  <c:v>4.6559898501077539</c:v>
                </c:pt>
                <c:pt idx="969">
                  <c:v>4.677179036413543</c:v>
                </c:pt>
                <c:pt idx="970">
                  <c:v>4.7953343914762785</c:v>
                </c:pt>
                <c:pt idx="971">
                  <c:v>4.9338957362281759</c:v>
                </c:pt>
                <c:pt idx="972">
                  <c:v>5.0212423516858182</c:v>
                </c:pt>
                <c:pt idx="973">
                  <c:v>5.0752396078439137</c:v>
                </c:pt>
                <c:pt idx="974">
                  <c:v>5.0712319377507562</c:v>
                </c:pt>
                <c:pt idx="975">
                  <c:v>5.0438871866191688</c:v>
                </c:pt>
                <c:pt idx="976">
                  <c:v>5.0365653802587129</c:v>
                </c:pt>
                <c:pt idx="977">
                  <c:v>5.0318928544752746</c:v>
                </c:pt>
                <c:pt idx="978">
                  <c:v>5.0512293499194545</c:v>
                </c:pt>
                <c:pt idx="979">
                  <c:v>5.1672205526633324</c:v>
                </c:pt>
                <c:pt idx="980">
                  <c:v>5.2963918427573624</c:v>
                </c:pt>
                <c:pt idx="981">
                  <c:v>5.3333402928412603</c:v>
                </c:pt>
                <c:pt idx="982">
                  <c:v>5.3475605724769064</c:v>
                </c:pt>
                <c:pt idx="983">
                  <c:v>5.2929674378273495</c:v>
                </c:pt>
                <c:pt idx="984">
                  <c:v>5.2217412909970751</c:v>
                </c:pt>
                <c:pt idx="985">
                  <c:v>5.1063365014082143</c:v>
                </c:pt>
                <c:pt idx="986">
                  <c:v>5.1132481227592264</c:v>
                </c:pt>
                <c:pt idx="987">
                  <c:v>5.1691654811901921</c:v>
                </c:pt>
                <c:pt idx="988">
                  <c:v>5.3116162414271697</c:v>
                </c:pt>
                <c:pt idx="989">
                  <c:v>5.5117947580207289</c:v>
                </c:pt>
                <c:pt idx="990">
                  <c:v>5.6891484179177541</c:v>
                </c:pt>
                <c:pt idx="991">
                  <c:v>5.9061544778200545</c:v>
                </c:pt>
                <c:pt idx="992">
                  <c:v>6.162338518188851</c:v>
                </c:pt>
                <c:pt idx="993">
                  <c:v>6.2980543082274796</c:v>
                </c:pt>
                <c:pt idx="994">
                  <c:v>6.2366075965915861</c:v>
                </c:pt>
                <c:pt idx="995">
                  <c:v>6.2052754455144701</c:v>
                </c:pt>
                <c:pt idx="996">
                  <c:v>6.0844687525979069</c:v>
                </c:pt>
                <c:pt idx="997">
                  <c:v>6.0017821952515353</c:v>
                </c:pt>
                <c:pt idx="998">
                  <c:v>5.8846264931957242</c:v>
                </c:pt>
                <c:pt idx="999">
                  <c:v>5.7271553967967934</c:v>
                </c:pt>
                <c:pt idx="1000">
                  <c:v>5.6230373955932587</c:v>
                </c:pt>
                <c:pt idx="1001">
                  <c:v>5.5591576228851096</c:v>
                </c:pt>
                <c:pt idx="1002">
                  <c:v>5.6448822587540928</c:v>
                </c:pt>
                <c:pt idx="1003">
                  <c:v>5.8547458025353869</c:v>
                </c:pt>
                <c:pt idx="1004">
                  <c:v>5.9322927587663896</c:v>
                </c:pt>
                <c:pt idx="1005">
                  <c:v>5.916098602816346</c:v>
                </c:pt>
                <c:pt idx="1006">
                  <c:v>5.8640665317811802</c:v>
                </c:pt>
                <c:pt idx="1007">
                  <c:v>5.8202493670526669</c:v>
                </c:pt>
                <c:pt idx="1008">
                  <c:v>5.7951720605473378</c:v>
                </c:pt>
                <c:pt idx="1009">
                  <c:v>5.8547184955892746</c:v>
                </c:pt>
                <c:pt idx="1010">
                  <c:v>5.9493163742751261</c:v>
                </c:pt>
                <c:pt idx="1011">
                  <c:v>6.0733419916130282</c:v>
                </c:pt>
                <c:pt idx="1012">
                  <c:v>6.1969631687984474</c:v>
                </c:pt>
                <c:pt idx="1013">
                  <c:v>6.2438986038632418</c:v>
                </c:pt>
                <c:pt idx="1014">
                  <c:v>6.2432139782418332</c:v>
                </c:pt>
                <c:pt idx="1015">
                  <c:v>6.2539578868725449</c:v>
                </c:pt>
                <c:pt idx="1016">
                  <c:v>6.2298651239495388</c:v>
                </c:pt>
                <c:pt idx="1017">
                  <c:v>6.1227281476506583</c:v>
                </c:pt>
                <c:pt idx="1018">
                  <c:v>6.0154904307064463</c:v>
                </c:pt>
                <c:pt idx="1019">
                  <c:v>5.8139016027813941</c:v>
                </c:pt>
                <c:pt idx="1020">
                  <c:v>5.6269674352407995</c:v>
                </c:pt>
                <c:pt idx="1021">
                  <c:v>5.4254503420340603</c:v>
                </c:pt>
                <c:pt idx="1022">
                  <c:v>5.3436601181453387</c:v>
                </c:pt>
                <c:pt idx="1023">
                  <c:v>5.3396701716415569</c:v>
                </c:pt>
                <c:pt idx="1024">
                  <c:v>5.3053645837144972</c:v>
                </c:pt>
                <c:pt idx="1025">
                  <c:v>5.320435252493148</c:v>
                </c:pt>
                <c:pt idx="1026">
                  <c:v>5.3390833084333309</c:v>
                </c:pt>
                <c:pt idx="1027">
                  <c:v>5.4528914263056496</c:v>
                </c:pt>
                <c:pt idx="1028">
                  <c:v>5.5758219690525426</c:v>
                </c:pt>
                <c:pt idx="1029">
                  <c:v>5.6920573527104574</c:v>
                </c:pt>
                <c:pt idx="1030">
                  <c:v>5.702230359970156</c:v>
                </c:pt>
                <c:pt idx="1031">
                  <c:v>5.6340499556919426</c:v>
                </c:pt>
                <c:pt idx="1032">
                  <c:v>5.5094812286251065</c:v>
                </c:pt>
                <c:pt idx="1033">
                  <c:v>5.5057762684097042</c:v>
                </c:pt>
                <c:pt idx="1034">
                  <c:v>5.5230011739461213</c:v>
                </c:pt>
                <c:pt idx="1035">
                  <c:v>5.5093446354513596</c:v>
                </c:pt>
                <c:pt idx="1036">
                  <c:v>5.4541432771613003</c:v>
                </c:pt>
                <c:pt idx="1037">
                  <c:v>5.4143473933264179</c:v>
                </c:pt>
                <c:pt idx="1038">
                  <c:v>5.3944223733850114</c:v>
                </c:pt>
                <c:pt idx="1039">
                  <c:v>5.4062532753209522</c:v>
                </c:pt>
                <c:pt idx="1040">
                  <c:v>5.4302127014518984</c:v>
                </c:pt>
                <c:pt idx="1041">
                  <c:v>5.4122662198964688</c:v>
                </c:pt>
                <c:pt idx="1042">
                  <c:v>5.4403345829297356</c:v>
                </c:pt>
                <c:pt idx="1043">
                  <c:v>5.3912511912167282</c:v>
                </c:pt>
                <c:pt idx="1044">
                  <c:v>5.387041442966205</c:v>
                </c:pt>
                <c:pt idx="1045">
                  <c:v>5.3356450255896055</c:v>
                </c:pt>
                <c:pt idx="1046">
                  <c:v>5.2991718251317099</c:v>
                </c:pt>
                <c:pt idx="1047">
                  <c:v>5.2765667835236174</c:v>
                </c:pt>
                <c:pt idx="1048">
                  <c:v>5.2148425715530182</c:v>
                </c:pt>
                <c:pt idx="1049">
                  <c:v>5.2168707481090779</c:v>
                </c:pt>
                <c:pt idx="1050">
                  <c:v>5.3290662417493539</c:v>
                </c:pt>
                <c:pt idx="1051">
                  <c:v>5.4729076873946401</c:v>
                </c:pt>
                <c:pt idx="1052">
                  <c:v>5.6616282711734041</c:v>
                </c:pt>
                <c:pt idx="1053">
                  <c:v>5.7757967556699583</c:v>
                </c:pt>
                <c:pt idx="1054">
                  <c:v>5.8765008610308236</c:v>
                </c:pt>
                <c:pt idx="1055">
                  <c:v>6.009866433544178</c:v>
                </c:pt>
                <c:pt idx="1056">
                  <c:v>6.1137330193109216</c:v>
                </c:pt>
                <c:pt idx="1057">
                  <c:v>6.1925429037774</c:v>
                </c:pt>
                <c:pt idx="1058">
                  <c:v>6.2977514856719932</c:v>
                </c:pt>
                <c:pt idx="1059">
                  <c:v>6.3409820343987278</c:v>
                </c:pt>
                <c:pt idx="1060">
                  <c:v>6.2736132137900302</c:v>
                </c:pt>
                <c:pt idx="1061">
                  <c:v>6.1509904631804408</c:v>
                </c:pt>
                <c:pt idx="1062">
                  <c:v>5.9075189946563089</c:v>
                </c:pt>
                <c:pt idx="1063">
                  <c:v>5.6127350927131818</c:v>
                </c:pt>
                <c:pt idx="1064">
                  <c:v>5.442195485231756</c:v>
                </c:pt>
                <c:pt idx="1065">
                  <c:v>5.2784462736711237</c:v>
                </c:pt>
                <c:pt idx="1066">
                  <c:v>5.187799001929621</c:v>
                </c:pt>
                <c:pt idx="1067">
                  <c:v>5.1277684348492256</c:v>
                </c:pt>
                <c:pt idx="1068">
                  <c:v>5.0553898456988327</c:v>
                </c:pt>
                <c:pt idx="1069">
                  <c:v>5.0254851409742933</c:v>
                </c:pt>
                <c:pt idx="1070">
                  <c:v>4.8963262612635816</c:v>
                </c:pt>
                <c:pt idx="1071">
                  <c:v>4.6261171603533597</c:v>
                </c:pt>
                <c:pt idx="1072">
                  <c:v>4.3549650471203103</c:v>
                </c:pt>
                <c:pt idx="1073">
                  <c:v>4.1758978571720649</c:v>
                </c:pt>
                <c:pt idx="1074">
                  <c:v>3.9812591202428513</c:v>
                </c:pt>
                <c:pt idx="1075">
                  <c:v>3.7650809504419187</c:v>
                </c:pt>
                <c:pt idx="1076">
                  <c:v>3.5365274050100468</c:v>
                </c:pt>
                <c:pt idx="1077">
                  <c:v>3.3737998271353264</c:v>
                </c:pt>
                <c:pt idx="1078">
                  <c:v>3.2698387298873248</c:v>
                </c:pt>
                <c:pt idx="1079">
                  <c:v>3.2132573396328752</c:v>
                </c:pt>
                <c:pt idx="1080">
                  <c:v>3.1035212671340853</c:v>
                </c:pt>
                <c:pt idx="1081">
                  <c:v>3.0779027928226452</c:v>
                </c:pt>
                <c:pt idx="1082">
                  <c:v>2.981742766441108</c:v>
                </c:pt>
                <c:pt idx="1083">
                  <c:v>2.8117501250634658</c:v>
                </c:pt>
                <c:pt idx="1084">
                  <c:v>2.6800551984349545</c:v>
                </c:pt>
                <c:pt idx="1085">
                  <c:v>2.6614197573822809</c:v>
                </c:pt>
                <c:pt idx="1086">
                  <c:v>2.6839764376181336</c:v>
                </c:pt>
                <c:pt idx="1087">
                  <c:v>2.7440272031566395</c:v>
                </c:pt>
                <c:pt idx="1088">
                  <c:v>2.8240016512578987</c:v>
                </c:pt>
                <c:pt idx="1089">
                  <c:v>2.931758064713029</c:v>
                </c:pt>
                <c:pt idx="1090">
                  <c:v>3.0666417767106506</c:v>
                </c:pt>
                <c:pt idx="1091">
                  <c:v>3.22595418987274</c:v>
                </c:pt>
                <c:pt idx="1092">
                  <c:v>3.4054809037614389</c:v>
                </c:pt>
                <c:pt idx="1093">
                  <c:v>3.5748838251340711</c:v>
                </c:pt>
                <c:pt idx="1094">
                  <c:v>3.7347701503870367</c:v>
                </c:pt>
                <c:pt idx="1095">
                  <c:v>3.8084280893783977</c:v>
                </c:pt>
                <c:pt idx="1096">
                  <c:v>3.8636091497517553</c:v>
                </c:pt>
                <c:pt idx="1097">
                  <c:v>3.9620486876534655</c:v>
                </c:pt>
                <c:pt idx="1098">
                  <c:v>4.0311570045065217</c:v>
                </c:pt>
                <c:pt idx="1099">
                  <c:v>4.0187219833660492</c:v>
                </c:pt>
                <c:pt idx="1100">
                  <c:v>4.0962786008729442</c:v>
                </c:pt>
                <c:pt idx="1101">
                  <c:v>4.1642403737052565</c:v>
                </c:pt>
                <c:pt idx="1102">
                  <c:v>4.1722557347513085</c:v>
                </c:pt>
                <c:pt idx="1103">
                  <c:v>4.1173549996131324</c:v>
                </c:pt>
                <c:pt idx="1104">
                  <c:v>4.003323294890242</c:v>
                </c:pt>
                <c:pt idx="1105">
                  <c:v>3.891394531001275</c:v>
                </c:pt>
                <c:pt idx="1106">
                  <c:v>3.8222908173766048</c:v>
                </c:pt>
                <c:pt idx="1107">
                  <c:v>3.7255401616497563</c:v>
                </c:pt>
                <c:pt idx="1108">
                  <c:v>3.6066519707208191</c:v>
                </c:pt>
                <c:pt idx="1109">
                  <c:v>3.4820427885617207</c:v>
                </c:pt>
                <c:pt idx="1110">
                  <c:v>3.3984037619670038</c:v>
                </c:pt>
                <c:pt idx="1111">
                  <c:v>3.3103274326689793</c:v>
                </c:pt>
                <c:pt idx="1112">
                  <c:v>3.2132734063437627</c:v>
                </c:pt>
                <c:pt idx="1113">
                  <c:v>3.1580875007303604</c:v>
                </c:pt>
                <c:pt idx="1114">
                  <c:v>3.0821717540067528</c:v>
                </c:pt>
                <c:pt idx="1115">
                  <c:v>3.0386534126047486</c:v>
                </c:pt>
                <c:pt idx="1116">
                  <c:v>2.997645365775313</c:v>
                </c:pt>
                <c:pt idx="1117">
                  <c:v>2.9008986800748917</c:v>
                </c:pt>
                <c:pt idx="1118">
                  <c:v>2.8391042325586837</c:v>
                </c:pt>
                <c:pt idx="1119">
                  <c:v>2.8768659889748776</c:v>
                </c:pt>
                <c:pt idx="1120">
                  <c:v>2.9308435477262424</c:v>
                </c:pt>
                <c:pt idx="1121">
                  <c:v>2.9664041588827637</c:v>
                </c:pt>
                <c:pt idx="1122">
                  <c:v>3.0186058329366743</c:v>
                </c:pt>
                <c:pt idx="1123">
                  <c:v>3.1176863882601484</c:v>
                </c:pt>
                <c:pt idx="1124">
                  <c:v>3.2206094878724731</c:v>
                </c:pt>
                <c:pt idx="1125">
                  <c:v>3.3639413288244282</c:v>
                </c:pt>
                <c:pt idx="1126">
                  <c:v>3.4707721025857521</c:v>
                </c:pt>
                <c:pt idx="1127">
                  <c:v>3.5707776052746651</c:v>
                </c:pt>
                <c:pt idx="1128">
                  <c:v>3.7085214526162043</c:v>
                </c:pt>
                <c:pt idx="1129">
                  <c:v>3.8607226405816082</c:v>
                </c:pt>
                <c:pt idx="1130">
                  <c:v>4.0678847407130965</c:v>
                </c:pt>
                <c:pt idx="1131">
                  <c:v>4.236403370457948</c:v>
                </c:pt>
                <c:pt idx="1132">
                  <c:v>4.3404901028170508</c:v>
                </c:pt>
                <c:pt idx="1133">
                  <c:v>4.3901696287042364</c:v>
                </c:pt>
                <c:pt idx="1134">
                  <c:v>4.5282257075682759</c:v>
                </c:pt>
                <c:pt idx="1135">
                  <c:v>4.6265192479994584</c:v>
                </c:pt>
                <c:pt idx="1136">
                  <c:v>4.6699051341641216</c:v>
                </c:pt>
                <c:pt idx="1137">
                  <c:v>4.5961400390448697</c:v>
                </c:pt>
                <c:pt idx="1138">
                  <c:v>4.5193387557197706</c:v>
                </c:pt>
                <c:pt idx="1139">
                  <c:v>4.5738516073235651</c:v>
                </c:pt>
                <c:pt idx="1140">
                  <c:v>4.6737696923193877</c:v>
                </c:pt>
                <c:pt idx="1141">
                  <c:v>4.7011203649328968</c:v>
                </c:pt>
                <c:pt idx="1142">
                  <c:v>4.6549730502596889</c:v>
                </c:pt>
                <c:pt idx="1143">
                  <c:v>4.6984209256577287</c:v>
                </c:pt>
                <c:pt idx="1144">
                  <c:v>4.7111045677904801</c:v>
                </c:pt>
                <c:pt idx="1145">
                  <c:v>4.7200548265458782</c:v>
                </c:pt>
                <c:pt idx="1146">
                  <c:v>4.7105164003837148</c:v>
                </c:pt>
                <c:pt idx="1147">
                  <c:v>4.6816790571697009</c:v>
                </c:pt>
                <c:pt idx="1148">
                  <c:v>4.6523083234829894</c:v>
                </c:pt>
                <c:pt idx="1149">
                  <c:v>4.6916125654109528</c:v>
                </c:pt>
                <c:pt idx="1150">
                  <c:v>4.7943220237010458</c:v>
                </c:pt>
                <c:pt idx="1151">
                  <c:v>4.9586261286245765</c:v>
                </c:pt>
                <c:pt idx="1152">
                  <c:v>5.1493852692947391</c:v>
                </c:pt>
                <c:pt idx="1153">
                  <c:v>5.3010187594091835</c:v>
                </c:pt>
                <c:pt idx="1154">
                  <c:v>5.4670189184782219</c:v>
                </c:pt>
                <c:pt idx="1155">
                  <c:v>5.5386593151059165</c:v>
                </c:pt>
                <c:pt idx="1156">
                  <c:v>5.7073493540579481</c:v>
                </c:pt>
                <c:pt idx="1157">
                  <c:v>5.8614694084504029</c:v>
                </c:pt>
                <c:pt idx="1158">
                  <c:v>5.996512666907539</c:v>
                </c:pt>
                <c:pt idx="1159">
                  <c:v>6.0895916929140936</c:v>
                </c:pt>
                <c:pt idx="1160">
                  <c:v>6.1565274482816807</c:v>
                </c:pt>
                <c:pt idx="1161">
                  <c:v>6.1554798935946478</c:v>
                </c:pt>
                <c:pt idx="1162">
                  <c:v>6.1369379687910044</c:v>
                </c:pt>
                <c:pt idx="1163">
                  <c:v>6.1279683034471155</c:v>
                </c:pt>
                <c:pt idx="1164">
                  <c:v>6.0859833071351135</c:v>
                </c:pt>
                <c:pt idx="1165">
                  <c:v>6.0424712253803312</c:v>
                </c:pt>
                <c:pt idx="1166">
                  <c:v>6.007534591883041</c:v>
                </c:pt>
                <c:pt idx="1167">
                  <c:v>6.0571903803648413</c:v>
                </c:pt>
                <c:pt idx="1168">
                  <c:v>6.1159716963080504</c:v>
                </c:pt>
                <c:pt idx="1169">
                  <c:v>6.1631400672016365</c:v>
                </c:pt>
                <c:pt idx="1170">
                  <c:v>6.263025150304574</c:v>
                </c:pt>
                <c:pt idx="1171">
                  <c:v>6.2684665543640135</c:v>
                </c:pt>
                <c:pt idx="1172">
                  <c:v>6.201503316422956</c:v>
                </c:pt>
                <c:pt idx="1173">
                  <c:v>6.1929538890627187</c:v>
                </c:pt>
                <c:pt idx="1174">
                  <c:v>6.1735967455744296</c:v>
                </c:pt>
                <c:pt idx="1175">
                  <c:v>6.129244344737506</c:v>
                </c:pt>
                <c:pt idx="1176">
                  <c:v>6.091293411595716</c:v>
                </c:pt>
                <c:pt idx="1177">
                  <c:v>6.0574187205634278</c:v>
                </c:pt>
                <c:pt idx="1178">
                  <c:v>6.0304497718811811</c:v>
                </c:pt>
                <c:pt idx="1179">
                  <c:v>5.9387018208673439</c:v>
                </c:pt>
                <c:pt idx="1180">
                  <c:v>5.8046180308963571</c:v>
                </c:pt>
                <c:pt idx="1181">
                  <c:v>5.6902285580461092</c:v>
                </c:pt>
                <c:pt idx="1182">
                  <c:v>5.7133665526850343</c:v>
                </c:pt>
                <c:pt idx="1183">
                  <c:v>5.826063648987553</c:v>
                </c:pt>
                <c:pt idx="1184">
                  <c:v>5.97584587323942</c:v>
                </c:pt>
                <c:pt idx="1185">
                  <c:v>6.0347010985809399</c:v>
                </c:pt>
                <c:pt idx="1186">
                  <c:v>5.9579214043768944</c:v>
                </c:pt>
                <c:pt idx="1187">
                  <c:v>5.9092397637965401</c:v>
                </c:pt>
                <c:pt idx="1188">
                  <c:v>5.9123222347729198</c:v>
                </c:pt>
                <c:pt idx="1189">
                  <c:v>5.9650827406185245</c:v>
                </c:pt>
                <c:pt idx="1190">
                  <c:v>6.0156531301151457</c:v>
                </c:pt>
                <c:pt idx="1191">
                  <c:v>5.9249430268381689</c:v>
                </c:pt>
                <c:pt idx="1192">
                  <c:v>5.9290750085891926</c:v>
                </c:pt>
                <c:pt idx="1193">
                  <c:v>5.8804419335186662</c:v>
                </c:pt>
                <c:pt idx="1194">
                  <c:v>5.7860351794810656</c:v>
                </c:pt>
                <c:pt idx="1195">
                  <c:v>5.7353747710970051</c:v>
                </c:pt>
                <c:pt idx="1196">
                  <c:v>5.7366827716529674</c:v>
                </c:pt>
                <c:pt idx="1197">
                  <c:v>5.7931061036747113</c:v>
                </c:pt>
                <c:pt idx="1198">
                  <c:v>5.911775078734868</c:v>
                </c:pt>
                <c:pt idx="1199">
                  <c:v>5.9953931714202984</c:v>
                </c:pt>
                <c:pt idx="1200">
                  <c:v>6.0521098292033741</c:v>
                </c:pt>
                <c:pt idx="1201">
                  <c:v>6.0474078923713241</c:v>
                </c:pt>
                <c:pt idx="1202">
                  <c:v>5.9767348586717546</c:v>
                </c:pt>
                <c:pt idx="1203">
                  <c:v>5.8652767383963775</c:v>
                </c:pt>
                <c:pt idx="1204">
                  <c:v>5.8021338279206871</c:v>
                </c:pt>
                <c:pt idx="1205">
                  <c:v>5.7119653719427781</c:v>
                </c:pt>
                <c:pt idx="1206">
                  <c:v>5.6122760758182633</c:v>
                </c:pt>
                <c:pt idx="1207">
                  <c:v>5.6135965737343305</c:v>
                </c:pt>
                <c:pt idx="1208">
                  <c:v>5.7227933265533455</c:v>
                </c:pt>
                <c:pt idx="1209">
                  <c:v>5.8472045834751079</c:v>
                </c:pt>
                <c:pt idx="1210">
                  <c:v>6.0024359597357426</c:v>
                </c:pt>
                <c:pt idx="1211">
                  <c:v>6.247583363879162</c:v>
                </c:pt>
                <c:pt idx="1212">
                  <c:v>6.4430033279330958</c:v>
                </c:pt>
                <c:pt idx="1213">
                  <c:v>6.5754550566075984</c:v>
                </c:pt>
                <c:pt idx="1214">
                  <c:v>6.7200964308644116</c:v>
                </c:pt>
                <c:pt idx="1215">
                  <c:v>6.7814737134348348</c:v>
                </c:pt>
                <c:pt idx="1216">
                  <c:v>6.7791856328813589</c:v>
                </c:pt>
                <c:pt idx="1217">
                  <c:v>6.6951055655184222</c:v>
                </c:pt>
                <c:pt idx="1218">
                  <c:v>6.5251748904785707</c:v>
                </c:pt>
                <c:pt idx="1219">
                  <c:v>6.2772206217360447</c:v>
                </c:pt>
                <c:pt idx="1220">
                  <c:v>5.9906713327784065</c:v>
                </c:pt>
                <c:pt idx="1221">
                  <c:v>5.6771505706297356</c:v>
                </c:pt>
                <c:pt idx="1222">
                  <c:v>5.4526445158924099</c:v>
                </c:pt>
                <c:pt idx="1223">
                  <c:v>5.295845431304123</c:v>
                </c:pt>
                <c:pt idx="1224">
                  <c:v>5.108512021950089</c:v>
                </c:pt>
                <c:pt idx="1225">
                  <c:v>4.966773413983117</c:v>
                </c:pt>
                <c:pt idx="1226">
                  <c:v>4.8635544472771821</c:v>
                </c:pt>
                <c:pt idx="1227">
                  <c:v>4.8882274891039845</c:v>
                </c:pt>
                <c:pt idx="1228">
                  <c:v>4.9508678447582248</c:v>
                </c:pt>
                <c:pt idx="1229">
                  <c:v>4.9489782574400856</c:v>
                </c:pt>
                <c:pt idx="1230">
                  <c:v>5.0275247744379401</c:v>
                </c:pt>
                <c:pt idx="1231">
                  <c:v>5.1303022889236614</c:v>
                </c:pt>
                <c:pt idx="1232">
                  <c:v>5.2734008302864748</c:v>
                </c:pt>
                <c:pt idx="1233">
                  <c:v>5.3744944865232442</c:v>
                </c:pt>
                <c:pt idx="1234">
                  <c:v>5.4889630117617223</c:v>
                </c:pt>
                <c:pt idx="1235">
                  <c:v>5.5386752910129795</c:v>
                </c:pt>
                <c:pt idx="1236">
                  <c:v>5.6281513216720613</c:v>
                </c:pt>
                <c:pt idx="1237">
                  <c:v>5.6321327294384513</c:v>
                </c:pt>
                <c:pt idx="1238">
                  <c:v>5.5753999586270977</c:v>
                </c:pt>
                <c:pt idx="1239">
                  <c:v>5.5095575778365733</c:v>
                </c:pt>
                <c:pt idx="1240">
                  <c:v>5.4465500545039687</c:v>
                </c:pt>
                <c:pt idx="1241">
                  <c:v>5.4470143479688007</c:v>
                </c:pt>
                <c:pt idx="1242">
                  <c:v>5.4754026875769277</c:v>
                </c:pt>
                <c:pt idx="1243">
                  <c:v>5.5341965075346025</c:v>
                </c:pt>
                <c:pt idx="1244">
                  <c:v>5.5656948415850449</c:v>
                </c:pt>
                <c:pt idx="1245">
                  <c:v>5.6750992516240988</c:v>
                </c:pt>
                <c:pt idx="1246">
                  <c:v>5.8597258545220665</c:v>
                </c:pt>
                <c:pt idx="1247">
                  <c:v>5.9269524595584002</c:v>
                </c:pt>
                <c:pt idx="1248">
                  <c:v>5.8533207356020132</c:v>
                </c:pt>
                <c:pt idx="1249">
                  <c:v>5.849497593602119</c:v>
                </c:pt>
                <c:pt idx="1250">
                  <c:v>5.7864662656406551</c:v>
                </c:pt>
                <c:pt idx="1251">
                  <c:v>5.6676366798081439</c:v>
                </c:pt>
                <c:pt idx="1252">
                  <c:v>5.6828685551631324</c:v>
                </c:pt>
                <c:pt idx="1253">
                  <c:v>5.7927041626486764</c:v>
                </c:pt>
                <c:pt idx="1254">
                  <c:v>5.8151396533553967</c:v>
                </c:pt>
                <c:pt idx="1255">
                  <c:v>5.7966688296290947</c:v>
                </c:pt>
                <c:pt idx="1256">
                  <c:v>5.8961605215188628</c:v>
                </c:pt>
                <c:pt idx="1257">
                  <c:v>6.0089978887356539</c:v>
                </c:pt>
                <c:pt idx="1258">
                  <c:v>6.0669276685974785</c:v>
                </c:pt>
                <c:pt idx="1259">
                  <c:v>6.1707953659515651</c:v>
                </c:pt>
                <c:pt idx="1260">
                  <c:v>6.2212931419001176</c:v>
                </c:pt>
                <c:pt idx="1261">
                  <c:v>6.2028559268230437</c:v>
                </c:pt>
                <c:pt idx="1262">
                  <c:v>6.2161029581273057</c:v>
                </c:pt>
                <c:pt idx="1263">
                  <c:v>6.2727112360425661</c:v>
                </c:pt>
                <c:pt idx="1264">
                  <c:v>6.382736088790077</c:v>
                </c:pt>
                <c:pt idx="1265">
                  <c:v>6.3333090121707585</c:v>
                </c:pt>
                <c:pt idx="1266">
                  <c:v>6.2186703462644832</c:v>
                </c:pt>
                <c:pt idx="1267">
                  <c:v>6.0508470524430189</c:v>
                </c:pt>
                <c:pt idx="1268">
                  <c:v>5.9017297687622348</c:v>
                </c:pt>
                <c:pt idx="1269">
                  <c:v>5.8320236456157843</c:v>
                </c:pt>
                <c:pt idx="1270">
                  <c:v>5.8428304116667391</c:v>
                </c:pt>
                <c:pt idx="1271">
                  <c:v>5.7693858346354183</c:v>
                </c:pt>
                <c:pt idx="1272">
                  <c:v>5.6132310862542241</c:v>
                </c:pt>
                <c:pt idx="1273">
                  <c:v>5.4341851231015283</c:v>
                </c:pt>
                <c:pt idx="1274">
                  <c:v>5.2721063656535714</c:v>
                </c:pt>
                <c:pt idx="1275">
                  <c:v>5.1980516167449036</c:v>
                </c:pt>
                <c:pt idx="1276">
                  <c:v>5.1542623059531705</c:v>
                </c:pt>
                <c:pt idx="1277">
                  <c:v>5.1057853989331869</c:v>
                </c:pt>
                <c:pt idx="1278">
                  <c:v>4.9795369497579616</c:v>
                </c:pt>
                <c:pt idx="1279">
                  <c:v>4.8618718482838226</c:v>
                </c:pt>
                <c:pt idx="1280">
                  <c:v>4.7904746593657208</c:v>
                </c:pt>
                <c:pt idx="1281">
                  <c:v>4.727452835065141</c:v>
                </c:pt>
                <c:pt idx="1282">
                  <c:v>4.6582298763287389</c:v>
                </c:pt>
                <c:pt idx="1283">
                  <c:v>4.6469396169523618</c:v>
                </c:pt>
                <c:pt idx="1284">
                  <c:v>4.6973083095651731</c:v>
                </c:pt>
                <c:pt idx="1285">
                  <c:v>4.8380857957074284</c:v>
                </c:pt>
                <c:pt idx="1286">
                  <c:v>4.9430499176039113</c:v>
                </c:pt>
                <c:pt idx="1287">
                  <c:v>5.0884701569334334</c:v>
                </c:pt>
                <c:pt idx="1288">
                  <c:v>5.2551188944040019</c:v>
                </c:pt>
                <c:pt idx="1289">
                  <c:v>5.3785320885516938</c:v>
                </c:pt>
                <c:pt idx="1290">
                  <c:v>5.4947882202160088</c:v>
                </c:pt>
                <c:pt idx="1291">
                  <c:v>5.6169344357599487</c:v>
                </c:pt>
                <c:pt idx="1292">
                  <c:v>5.7283458040551443</c:v>
                </c:pt>
                <c:pt idx="1293">
                  <c:v>5.7254665703403136</c:v>
                </c:pt>
                <c:pt idx="1294">
                  <c:v>5.7329588544279817</c:v>
                </c:pt>
                <c:pt idx="1295">
                  <c:v>5.7090894674324311</c:v>
                </c:pt>
                <c:pt idx="1296">
                  <c:v>5.6570540371625979</c:v>
                </c:pt>
                <c:pt idx="1297">
                  <c:v>5.5897477687762809</c:v>
                </c:pt>
                <c:pt idx="1298">
                  <c:v>5.5487455179045044</c:v>
                </c:pt>
                <c:pt idx="1299">
                  <c:v>5.5453988092837116</c:v>
                </c:pt>
                <c:pt idx="1300">
                  <c:v>5.4062565114191896</c:v>
                </c:pt>
                <c:pt idx="1301">
                  <c:v>5.2610473499082593</c:v>
                </c:pt>
                <c:pt idx="1302">
                  <c:v>5.282158111167325</c:v>
                </c:pt>
                <c:pt idx="1303">
                  <c:v>5.2971437207363321</c:v>
                </c:pt>
                <c:pt idx="1304">
                  <c:v>5.3238803679036559</c:v>
                </c:pt>
                <c:pt idx="1305">
                  <c:v>5.2938003155556626</c:v>
                </c:pt>
                <c:pt idx="1306">
                  <c:v>5.3191208174511493</c:v>
                </c:pt>
                <c:pt idx="1307">
                  <c:v>5.2736717206375525</c:v>
                </c:pt>
                <c:pt idx="1308">
                  <c:v>5.2616326686575867</c:v>
                </c:pt>
                <c:pt idx="1309">
                  <c:v>5.2128327867924895</c:v>
                </c:pt>
                <c:pt idx="1310">
                  <c:v>5.1775852690536732</c:v>
                </c:pt>
                <c:pt idx="1311">
                  <c:v>5.0509419542258289</c:v>
                </c:pt>
                <c:pt idx="1312">
                  <c:v>4.9576814571527592</c:v>
                </c:pt>
                <c:pt idx="1313">
                  <c:v>4.8833836754721434</c:v>
                </c:pt>
                <c:pt idx="1314">
                  <c:v>4.857564220176938</c:v>
                </c:pt>
                <c:pt idx="1315">
                  <c:v>4.8321919480813236</c:v>
                </c:pt>
                <c:pt idx="1316">
                  <c:v>4.796038967510321</c:v>
                </c:pt>
                <c:pt idx="1317">
                  <c:v>4.800619377388653</c:v>
                </c:pt>
                <c:pt idx="1318">
                  <c:v>4.8377385573526963</c:v>
                </c:pt>
                <c:pt idx="1319">
                  <c:v>4.8889926882541657</c:v>
                </c:pt>
                <c:pt idx="1320">
                  <c:v>4.9040884418801163</c:v>
                </c:pt>
                <c:pt idx="1321">
                  <c:v>5.0130943907062004</c:v>
                </c:pt>
                <c:pt idx="1322">
                  <c:v>5.1835954738557737</c:v>
                </c:pt>
                <c:pt idx="1323">
                  <c:v>5.3600842445553507</c:v>
                </c:pt>
                <c:pt idx="1324">
                  <c:v>5.6642798971006822</c:v>
                </c:pt>
                <c:pt idx="1325">
                  <c:v>5.8753283889906287</c:v>
                </c:pt>
                <c:pt idx="1326">
                  <c:v>6.0273306162533862</c:v>
                </c:pt>
                <c:pt idx="1327">
                  <c:v>6.1240718507798872</c:v>
                </c:pt>
                <c:pt idx="1328">
                  <c:v>6.1066331583695597</c:v>
                </c:pt>
                <c:pt idx="1329">
                  <c:v>6.0959768331926716</c:v>
                </c:pt>
                <c:pt idx="1330">
                  <c:v>6.1039033867432897</c:v>
                </c:pt>
                <c:pt idx="1331">
                  <c:v>6.0923791041892006</c:v>
                </c:pt>
                <c:pt idx="1332">
                  <c:v>6.1155827264752274</c:v>
                </c:pt>
                <c:pt idx="1333">
                  <c:v>6.1292106751041233</c:v>
                </c:pt>
                <c:pt idx="1334">
                  <c:v>6.0965644106214398</c:v>
                </c:pt>
                <c:pt idx="1335">
                  <c:v>6.1145236477606408</c:v>
                </c:pt>
                <c:pt idx="1336">
                  <c:v>6.1355553531301581</c:v>
                </c:pt>
                <c:pt idx="1337">
                  <c:v>6.139857976492185</c:v>
                </c:pt>
                <c:pt idx="1338">
                  <c:v>6.1678264879424578</c:v>
                </c:pt>
                <c:pt idx="1339">
                  <c:v>6.1813649480949131</c:v>
                </c:pt>
                <c:pt idx="1340">
                  <c:v>6.1856952021016003</c:v>
                </c:pt>
                <c:pt idx="1341">
                  <c:v>6.2720708631146262</c:v>
                </c:pt>
                <c:pt idx="1342">
                  <c:v>6.358702307035939</c:v>
                </c:pt>
                <c:pt idx="1343">
                  <c:v>6.4422102876948983</c:v>
                </c:pt>
                <c:pt idx="1344">
                  <c:v>6.5530538688750113</c:v>
                </c:pt>
                <c:pt idx="1345">
                  <c:v>6.6733103329804058</c:v>
                </c:pt>
                <c:pt idx="1346">
                  <c:v>6.7030389754215829</c:v>
                </c:pt>
                <c:pt idx="1347">
                  <c:v>6.7152988878801958</c:v>
                </c:pt>
                <c:pt idx="1348">
                  <c:v>6.7321555386907805</c:v>
                </c:pt>
                <c:pt idx="1349">
                  <c:v>6.816741835515379</c:v>
                </c:pt>
                <c:pt idx="1350">
                  <c:v>6.9237999325353838</c:v>
                </c:pt>
                <c:pt idx="1351">
                  <c:v>6.9967499963662156</c:v>
                </c:pt>
                <c:pt idx="1352">
                  <c:v>6.9781156632788681</c:v>
                </c:pt>
                <c:pt idx="1353">
                  <c:v>6.9606287276004055</c:v>
                </c:pt>
                <c:pt idx="1354">
                  <c:v>6.9888509706663786</c:v>
                </c:pt>
                <c:pt idx="1355">
                  <c:v>6.9808885599237884</c:v>
                </c:pt>
                <c:pt idx="1356">
                  <c:v>6.8205987573535785</c:v>
                </c:pt>
                <c:pt idx="1357">
                  <c:v>6.7037854792263003</c:v>
                </c:pt>
                <c:pt idx="1358">
                  <c:v>6.6945354689673886</c:v>
                </c:pt>
                <c:pt idx="1359">
                  <c:v>6.7382997701611718</c:v>
                </c:pt>
                <c:pt idx="1360">
                  <c:v>6.8169632691566919</c:v>
                </c:pt>
                <c:pt idx="1361">
                  <c:v>6.9396918972351358</c:v>
                </c:pt>
                <c:pt idx="1362">
                  <c:v>7.066990794700609</c:v>
                </c:pt>
                <c:pt idx="1363">
                  <c:v>7.1144142290911923</c:v>
                </c:pt>
                <c:pt idx="1364">
                  <c:v>7.1081856959159877</c:v>
                </c:pt>
                <c:pt idx="1365">
                  <c:v>6.967483248984867</c:v>
                </c:pt>
                <c:pt idx="1366">
                  <c:v>6.7739796006622859</c:v>
                </c:pt>
                <c:pt idx="1367">
                  <c:v>6.5576556098082177</c:v>
                </c:pt>
                <c:pt idx="1368">
                  <c:v>6.4613442614516803</c:v>
                </c:pt>
                <c:pt idx="1369">
                  <c:v>6.5195084580042222</c:v>
                </c:pt>
                <c:pt idx="1370">
                  <c:v>6.6343539819959023</c:v>
                </c:pt>
                <c:pt idx="1371">
                  <c:v>6.7686674264639608</c:v>
                </c:pt>
                <c:pt idx="1372">
                  <c:v>6.8397607585365376</c:v>
                </c:pt>
                <c:pt idx="1373">
                  <c:v>6.9023643157027301</c:v>
                </c:pt>
                <c:pt idx="1374">
                  <c:v>6.9381325637824451</c:v>
                </c:pt>
                <c:pt idx="1375">
                  <c:v>6.9353192763678422</c:v>
                </c:pt>
                <c:pt idx="1376">
                  <c:v>6.9703849365923141</c:v>
                </c:pt>
                <c:pt idx="1377">
                  <c:v>7.060864438765595</c:v>
                </c:pt>
                <c:pt idx="1378">
                  <c:v>7.1485060327756162</c:v>
                </c:pt>
                <c:pt idx="1379">
                  <c:v>7.2276555832156104</c:v>
                </c:pt>
                <c:pt idx="1380">
                  <c:v>7.2465004910747854</c:v>
                </c:pt>
                <c:pt idx="1381">
                  <c:v>7.2240325063546829</c:v>
                </c:pt>
                <c:pt idx="1382">
                  <c:v>7.1489525771472424</c:v>
                </c:pt>
                <c:pt idx="1383">
                  <c:v>7.1130113636153753</c:v>
                </c:pt>
                <c:pt idx="1384">
                  <c:v>7.0329956159820766</c:v>
                </c:pt>
                <c:pt idx="1385">
                  <c:v>6.8757917596295961</c:v>
                </c:pt>
                <c:pt idx="1386">
                  <c:v>6.7029036502650268</c:v>
                </c:pt>
                <c:pt idx="1387">
                  <c:v>6.7315957297595039</c:v>
                </c:pt>
                <c:pt idx="1388">
                  <c:v>6.7713253017104247</c:v>
                </c:pt>
                <c:pt idx="1389">
                  <c:v>6.760079791784281</c:v>
                </c:pt>
                <c:pt idx="1390">
                  <c:v>6.667721757299665</c:v>
                </c:pt>
                <c:pt idx="1391">
                  <c:v>6.569372526893372</c:v>
                </c:pt>
                <c:pt idx="1392">
                  <c:v>6.4795864170656277</c:v>
                </c:pt>
                <c:pt idx="1393">
                  <c:v>6.4732903258679597</c:v>
                </c:pt>
                <c:pt idx="1394">
                  <c:v>6.4626320392607086</c:v>
                </c:pt>
                <c:pt idx="1395">
                  <c:v>6.4234400638355869</c:v>
                </c:pt>
                <c:pt idx="1396">
                  <c:v>6.2775400737456675</c:v>
                </c:pt>
                <c:pt idx="1397">
                  <c:v>6.0402774216858166</c:v>
                </c:pt>
                <c:pt idx="1398">
                  <c:v>5.9166280161796934</c:v>
                </c:pt>
                <c:pt idx="1399">
                  <c:v>5.7611144952367441</c:v>
                </c:pt>
                <c:pt idx="1400">
                  <c:v>5.6402407119489721</c:v>
                </c:pt>
                <c:pt idx="1401">
                  <c:v>5.5903717502891235</c:v>
                </c:pt>
                <c:pt idx="1402">
                  <c:v>5.4913516115608321</c:v>
                </c:pt>
                <c:pt idx="1403">
                  <c:v>5.3208273519050477</c:v>
                </c:pt>
                <c:pt idx="1404">
                  <c:v>5.0955709687771753</c:v>
                </c:pt>
                <c:pt idx="1405">
                  <c:v>5.0048881524705813</c:v>
                </c:pt>
                <c:pt idx="1406">
                  <c:v>4.8805207410263014</c:v>
                </c:pt>
                <c:pt idx="1407">
                  <c:v>4.7782418907539732</c:v>
                </c:pt>
                <c:pt idx="1408">
                  <c:v>4.7506971197271035</c:v>
                </c:pt>
                <c:pt idx="1409">
                  <c:v>4.7708112951848802</c:v>
                </c:pt>
                <c:pt idx="1410">
                  <c:v>4.7123324898753713</c:v>
                </c:pt>
                <c:pt idx="1411">
                  <c:v>4.674945342000699</c:v>
                </c:pt>
                <c:pt idx="1412">
                  <c:v>4.6546219503748212</c:v>
                </c:pt>
                <c:pt idx="1413">
                  <c:v>4.5505856641533304</c:v>
                </c:pt>
                <c:pt idx="1414">
                  <c:v>4.4117158907083889</c:v>
                </c:pt>
                <c:pt idx="1415">
                  <c:v>4.2901092110546717</c:v>
                </c:pt>
                <c:pt idx="1416">
                  <c:v>4.1800139977594348</c:v>
                </c:pt>
                <c:pt idx="1417">
                  <c:v>4.1415925038455237</c:v>
                </c:pt>
                <c:pt idx="1418">
                  <c:v>4.2038016616182787</c:v>
                </c:pt>
                <c:pt idx="1419">
                  <c:v>4.3088889772249956</c:v>
                </c:pt>
                <c:pt idx="1420">
                  <c:v>4.417279995357978</c:v>
                </c:pt>
                <c:pt idx="1421">
                  <c:v>4.4468691995679199</c:v>
                </c:pt>
                <c:pt idx="1422">
                  <c:v>4.4514151251872383</c:v>
                </c:pt>
                <c:pt idx="1423">
                  <c:v>4.434010381088509</c:v>
                </c:pt>
                <c:pt idx="1424">
                  <c:v>4.4730161459476943</c:v>
                </c:pt>
                <c:pt idx="1425">
                  <c:v>4.476603091554745</c:v>
                </c:pt>
                <c:pt idx="1426">
                  <c:v>4.3746559957339244</c:v>
                </c:pt>
                <c:pt idx="1427">
                  <c:v>4.3390119828304039</c:v>
                </c:pt>
                <c:pt idx="1428">
                  <c:v>4.3942061646367128</c:v>
                </c:pt>
                <c:pt idx="1429">
                  <c:v>4.5150438965866613</c:v>
                </c:pt>
                <c:pt idx="1430">
                  <c:v>4.6001088179609084</c:v>
                </c:pt>
                <c:pt idx="1431">
                  <c:v>4.6618538621235315</c:v>
                </c:pt>
                <c:pt idx="1432">
                  <c:v>4.7380416202894908</c:v>
                </c:pt>
                <c:pt idx="1433">
                  <c:v>4.7971517128903347</c:v>
                </c:pt>
                <c:pt idx="1434">
                  <c:v>4.8605611326226805</c:v>
                </c:pt>
                <c:pt idx="1435">
                  <c:v>4.8511549223809807</c:v>
                </c:pt>
                <c:pt idx="1436">
                  <c:v>4.8272608454391923</c:v>
                </c:pt>
                <c:pt idx="1437">
                  <c:v>4.7749607940269581</c:v>
                </c:pt>
                <c:pt idx="1438">
                  <c:v>4.7860962246222263</c:v>
                </c:pt>
                <c:pt idx="1439">
                  <c:v>4.8372332206688</c:v>
                </c:pt>
                <c:pt idx="1440">
                  <c:v>4.8663155218534868</c:v>
                </c:pt>
                <c:pt idx="1441">
                  <c:v>4.8318301122259815</c:v>
                </c:pt>
                <c:pt idx="1442">
                  <c:v>4.8414697901717192</c:v>
                </c:pt>
                <c:pt idx="1443">
                  <c:v>4.873516925572404</c:v>
                </c:pt>
                <c:pt idx="1444">
                  <c:v>4.8601776700947736</c:v>
                </c:pt>
                <c:pt idx="1445">
                  <c:v>4.9459126239210747</c:v>
                </c:pt>
                <c:pt idx="1446">
                  <c:v>5.1026168177944902</c:v>
                </c:pt>
                <c:pt idx="1447">
                  <c:v>5.3063447420447316</c:v>
                </c:pt>
                <c:pt idx="1448">
                  <c:v>5.5983178177043378</c:v>
                </c:pt>
                <c:pt idx="1449">
                  <c:v>5.8419294838262346</c:v>
                </c:pt>
                <c:pt idx="1450">
                  <c:v>5.9495770874164595</c:v>
                </c:pt>
                <c:pt idx="1451">
                  <c:v>6.0588307902688401</c:v>
                </c:pt>
                <c:pt idx="1452">
                  <c:v>6.1344051481527702</c:v>
                </c:pt>
                <c:pt idx="1453">
                  <c:v>6.1925740282702746</c:v>
                </c:pt>
                <c:pt idx="1454">
                  <c:v>6.2385029229550488</c:v>
                </c:pt>
                <c:pt idx="1455">
                  <c:v>6.3568434732908257</c:v>
                </c:pt>
                <c:pt idx="1456">
                  <c:v>6.343558102966286</c:v>
                </c:pt>
                <c:pt idx="1457">
                  <c:v>6.3271367340317282</c:v>
                </c:pt>
                <c:pt idx="1458">
                  <c:v>6.2950448275767279</c:v>
                </c:pt>
                <c:pt idx="1459">
                  <c:v>6.1835244274143175</c:v>
                </c:pt>
                <c:pt idx="1460">
                  <c:v>6.1725642197629567</c:v>
                </c:pt>
                <c:pt idx="1461">
                  <c:v>6.0774670099873056</c:v>
                </c:pt>
                <c:pt idx="1462">
                  <c:v>6.0636780966442654</c:v>
                </c:pt>
                <c:pt idx="1463">
                  <c:v>6.1414540828226629</c:v>
                </c:pt>
                <c:pt idx="1464">
                  <c:v>6.1733818260578914</c:v>
                </c:pt>
                <c:pt idx="1465">
                  <c:v>6.1909784227073068</c:v>
                </c:pt>
                <c:pt idx="1466">
                  <c:v>6.19017240162664</c:v>
                </c:pt>
                <c:pt idx="1467">
                  <c:v>6.1425165930527994</c:v>
                </c:pt>
                <c:pt idx="1468">
                  <c:v>5.9880828665974297</c:v>
                </c:pt>
                <c:pt idx="1469">
                  <c:v>5.7861494089049312</c:v>
                </c:pt>
                <c:pt idx="1470">
                  <c:v>5.6268585690846606</c:v>
                </c:pt>
                <c:pt idx="1471">
                  <c:v>5.4697723484555247</c:v>
                </c:pt>
                <c:pt idx="1472">
                  <c:v>5.346311437262905</c:v>
                </c:pt>
                <c:pt idx="1473">
                  <c:v>5.2442802422639909</c:v>
                </c:pt>
                <c:pt idx="1474">
                  <c:v>5.2635812730332772</c:v>
                </c:pt>
                <c:pt idx="1475">
                  <c:v>5.330431977272716</c:v>
                </c:pt>
                <c:pt idx="1476">
                  <c:v>5.3228093511806343</c:v>
                </c:pt>
                <c:pt idx="1477">
                  <c:v>5.3330554964755041</c:v>
                </c:pt>
                <c:pt idx="1478">
                  <c:v>5.3419454253267542</c:v>
                </c:pt>
                <c:pt idx="1479">
                  <c:v>5.4097334412758418</c:v>
                </c:pt>
                <c:pt idx="1480">
                  <c:v>5.5748721806588115</c:v>
                </c:pt>
                <c:pt idx="1481">
                  <c:v>5.688256118332859</c:v>
                </c:pt>
                <c:pt idx="1482">
                  <c:v>5.6231282634749533</c:v>
                </c:pt>
                <c:pt idx="1483">
                  <c:v>5.5969737630447156</c:v>
                </c:pt>
                <c:pt idx="1484">
                  <c:v>5.6090412694853011</c:v>
                </c:pt>
                <c:pt idx="1485">
                  <c:v>5.6433104831440852</c:v>
                </c:pt>
                <c:pt idx="1486">
                  <c:v>5.6643107164756037</c:v>
                </c:pt>
                <c:pt idx="1487">
                  <c:v>5.6133699733011788</c:v>
                </c:pt>
                <c:pt idx="1488">
                  <c:v>5.5398736314808659</c:v>
                </c:pt>
                <c:pt idx="1489">
                  <c:v>5.4694950560709037</c:v>
                </c:pt>
                <c:pt idx="1490">
                  <c:v>5.4066015115357429</c:v>
                </c:pt>
                <c:pt idx="1491">
                  <c:v>5.2956539837833114</c:v>
                </c:pt>
                <c:pt idx="1492">
                  <c:v>5.2484338753998179</c:v>
                </c:pt>
                <c:pt idx="1493">
                  <c:v>5.2280119739950912</c:v>
                </c:pt>
                <c:pt idx="1494">
                  <c:v>5.2519355041563065</c:v>
                </c:pt>
                <c:pt idx="1495">
                  <c:v>5.2153211326136963</c:v>
                </c:pt>
                <c:pt idx="1496">
                  <c:v>5.1750221330075981</c:v>
                </c:pt>
                <c:pt idx="1497">
                  <c:v>5.1866343316167143</c:v>
                </c:pt>
                <c:pt idx="1498">
                  <c:v>5.265871308021171</c:v>
                </c:pt>
                <c:pt idx="1499">
                  <c:v>5.4343342397399654</c:v>
                </c:pt>
                <c:pt idx="1500">
                  <c:v>5.5596786761660164</c:v>
                </c:pt>
                <c:pt idx="1501">
                  <c:v>5.6124141755041101</c:v>
                </c:pt>
                <c:pt idx="1502">
                  <c:v>5.5656367993377849</c:v>
                </c:pt>
                <c:pt idx="1503">
                  <c:v>5.4753215310103958</c:v>
                </c:pt>
                <c:pt idx="1504">
                  <c:v>5.3599775914416785</c:v>
                </c:pt>
                <c:pt idx="1505">
                  <c:v>5.2858827002004203</c:v>
                </c:pt>
                <c:pt idx="1506">
                  <c:v>5.0888763605007536</c:v>
                </c:pt>
                <c:pt idx="1507">
                  <c:v>4.9046605773946066</c:v>
                </c:pt>
                <c:pt idx="1508">
                  <c:v>4.7454787550773885</c:v>
                </c:pt>
                <c:pt idx="1509">
                  <c:v>4.6192337340623082</c:v>
                </c:pt>
                <c:pt idx="1510">
                  <c:v>4.6161286111732336</c:v>
                </c:pt>
                <c:pt idx="1511">
                  <c:v>4.6890877639352881</c:v>
                </c:pt>
                <c:pt idx="1512">
                  <c:v>4.8149917597143803</c:v>
                </c:pt>
                <c:pt idx="1513">
                  <c:v>4.9337030614754172</c:v>
                </c:pt>
                <c:pt idx="1514">
                  <c:v>5.0131430173764455</c:v>
                </c:pt>
                <c:pt idx="1515">
                  <c:v>5.0973377331691267</c:v>
                </c:pt>
                <c:pt idx="1516">
                  <c:v>5.3362695703746788</c:v>
                </c:pt>
                <c:pt idx="1517">
                  <c:v>5.5383518650688632</c:v>
                </c:pt>
                <c:pt idx="1518">
                  <c:v>5.7235090095511039</c:v>
                </c:pt>
                <c:pt idx="1519">
                  <c:v>5.7557126286870961</c:v>
                </c:pt>
                <c:pt idx="1520">
                  <c:v>5.7737710801797801</c:v>
                </c:pt>
                <c:pt idx="1521">
                  <c:v>5.8596941569119005</c:v>
                </c:pt>
                <c:pt idx="1522">
                  <c:v>5.9462263495406402</c:v>
                </c:pt>
                <c:pt idx="1523">
                  <c:v>5.9868538917990035</c:v>
                </c:pt>
                <c:pt idx="1524">
                  <c:v>6.1067489234167054</c:v>
                </c:pt>
                <c:pt idx="1525">
                  <c:v>6.2485726298847233</c:v>
                </c:pt>
                <c:pt idx="1526">
                  <c:v>6.4189737439098868</c:v>
                </c:pt>
                <c:pt idx="1527">
                  <c:v>6.5083733872746778</c:v>
                </c:pt>
                <c:pt idx="1528">
                  <c:v>6.4139882404383188</c:v>
                </c:pt>
                <c:pt idx="1529">
                  <c:v>6.391956744401579</c:v>
                </c:pt>
                <c:pt idx="1530">
                  <c:v>6.4580775155369379</c:v>
                </c:pt>
                <c:pt idx="1531">
                  <c:v>6.5312037443697069</c:v>
                </c:pt>
                <c:pt idx="1532">
                  <c:v>6.5944152601545598</c:v>
                </c:pt>
                <c:pt idx="1533">
                  <c:v>6.5699499606696072</c:v>
                </c:pt>
                <c:pt idx="1534">
                  <c:v>6.5366157752508229</c:v>
                </c:pt>
                <c:pt idx="1535">
                  <c:v>6.5454988479735148</c:v>
                </c:pt>
                <c:pt idx="1536">
                  <c:v>6.5433221802732868</c:v>
                </c:pt>
                <c:pt idx="1537">
                  <c:v>6.495285738664978</c:v>
                </c:pt>
                <c:pt idx="1538">
                  <c:v>6.3886390935417356</c:v>
                </c:pt>
                <c:pt idx="1539">
                  <c:v>6.2915311746937705</c:v>
                </c:pt>
                <c:pt idx="1540">
                  <c:v>6.2724615091826461</c:v>
                </c:pt>
                <c:pt idx="1541">
                  <c:v>6.2631447242603766</c:v>
                </c:pt>
                <c:pt idx="1542">
                  <c:v>6.3053538326575591</c:v>
                </c:pt>
                <c:pt idx="1543">
                  <c:v>6.380849716566944</c:v>
                </c:pt>
                <c:pt idx="1544">
                  <c:v>6.5248889089885465</c:v>
                </c:pt>
                <c:pt idx="1545">
                  <c:v>6.5719474796709214</c:v>
                </c:pt>
                <c:pt idx="1546">
                  <c:v>6.5207877521851279</c:v>
                </c:pt>
                <c:pt idx="1547">
                  <c:v>6.4760287081283812</c:v>
                </c:pt>
                <c:pt idx="1548">
                  <c:v>6.4704693644881299</c:v>
                </c:pt>
                <c:pt idx="1549">
                  <c:v>6.4702718435263495</c:v>
                </c:pt>
                <c:pt idx="1550">
                  <c:v>6.450243738675673</c:v>
                </c:pt>
                <c:pt idx="1551">
                  <c:v>6.4487954661097939</c:v>
                </c:pt>
                <c:pt idx="1552">
                  <c:v>6.5222505741396652</c:v>
                </c:pt>
                <c:pt idx="1553">
                  <c:v>6.5914553851947364</c:v>
                </c:pt>
                <c:pt idx="1554">
                  <c:v>6.7352528125227735</c:v>
                </c:pt>
                <c:pt idx="1555">
                  <c:v>6.9197806621546372</c:v>
                </c:pt>
                <c:pt idx="1556">
                  <c:v>7.1076214211763258</c:v>
                </c:pt>
                <c:pt idx="1557">
                  <c:v>7.3504554504220527</c:v>
                </c:pt>
                <c:pt idx="1558">
                  <c:v>7.6961651439622702</c:v>
                </c:pt>
                <c:pt idx="1559">
                  <c:v>7.9353237097100324</c:v>
                </c:pt>
                <c:pt idx="1560">
                  <c:v>8.0947673648233458</c:v>
                </c:pt>
                <c:pt idx="1561">
                  <c:v>8.2055000781991119</c:v>
                </c:pt>
                <c:pt idx="1562">
                  <c:v>8.1697850674008414</c:v>
                </c:pt>
                <c:pt idx="1563">
                  <c:v>8.1225127688997372</c:v>
                </c:pt>
                <c:pt idx="1564">
                  <c:v>7.9926036441997637</c:v>
                </c:pt>
                <c:pt idx="1565">
                  <c:v>7.8902043052215571</c:v>
                </c:pt>
                <c:pt idx="1566">
                  <c:v>7.805799824434458</c:v>
                </c:pt>
                <c:pt idx="1567">
                  <c:v>7.7517649900723118</c:v>
                </c:pt>
                <c:pt idx="1568">
                  <c:v>7.6974542879719454</c:v>
                </c:pt>
                <c:pt idx="1569">
                  <c:v>7.6956509213126756</c:v>
                </c:pt>
                <c:pt idx="1570">
                  <c:v>7.6769043960505225</c:v>
                </c:pt>
                <c:pt idx="1571">
                  <c:v>7.6626169909183268</c:v>
                </c:pt>
                <c:pt idx="1572">
                  <c:v>7.7406673362139466</c:v>
                </c:pt>
                <c:pt idx="1573">
                  <c:v>7.8456979552160693</c:v>
                </c:pt>
                <c:pt idx="1574">
                  <c:v>8.0225731106455971</c:v>
                </c:pt>
                <c:pt idx="1575">
                  <c:v>8.1216930267934409</c:v>
                </c:pt>
                <c:pt idx="1576">
                  <c:v>8.1145386590818855</c:v>
                </c:pt>
                <c:pt idx="1577">
                  <c:v>8.1373849808772984</c:v>
                </c:pt>
                <c:pt idx="1578">
                  <c:v>8.1033880301995698</c:v>
                </c:pt>
                <c:pt idx="1579">
                  <c:v>7.8872804625018569</c:v>
                </c:pt>
                <c:pt idx="1580">
                  <c:v>7.6489925464377064</c:v>
                </c:pt>
                <c:pt idx="1581">
                  <c:v>7.5797420892712726</c:v>
                </c:pt>
                <c:pt idx="1582">
                  <c:v>7.5180331485770564</c:v>
                </c:pt>
                <c:pt idx="1583">
                  <c:v>7.5059746921625923</c:v>
                </c:pt>
                <c:pt idx="1584">
                  <c:v>7.4628033282153075</c:v>
                </c:pt>
                <c:pt idx="1585">
                  <c:v>7.3372654978412557</c:v>
                </c:pt>
                <c:pt idx="1586">
                  <c:v>7.2076737682522953</c:v>
                </c:pt>
                <c:pt idx="1587">
                  <c:v>7.087936922781557</c:v>
                </c:pt>
                <c:pt idx="1588">
                  <c:v>6.9194112191030115</c:v>
                </c:pt>
                <c:pt idx="1589">
                  <c:v>6.7394618187264443</c:v>
                </c:pt>
                <c:pt idx="1590">
                  <c:v>6.5624569192046218</c:v>
                </c:pt>
                <c:pt idx="1591">
                  <c:v>6.4758649971854414</c:v>
                </c:pt>
                <c:pt idx="1592">
                  <c:v>6.5299385151008655</c:v>
                </c:pt>
                <c:pt idx="1593">
                  <c:v>6.5343569546193621</c:v>
                </c:pt>
                <c:pt idx="1594">
                  <c:v>6.585633376084485</c:v>
                </c:pt>
                <c:pt idx="1595">
                  <c:v>6.6035480141751934</c:v>
                </c:pt>
                <c:pt idx="1596">
                  <c:v>6.6494523239396583</c:v>
                </c:pt>
                <c:pt idx="1597">
                  <c:v>6.6873735181562965</c:v>
                </c:pt>
                <c:pt idx="1598">
                  <c:v>6.7168539128554663</c:v>
                </c:pt>
                <c:pt idx="1599">
                  <c:v>6.7115007720042659</c:v>
                </c:pt>
                <c:pt idx="1600">
                  <c:v>6.5260409655144942</c:v>
                </c:pt>
                <c:pt idx="1601">
                  <c:v>6.4092624798106037</c:v>
                </c:pt>
                <c:pt idx="1602">
                  <c:v>6.3911063289739545</c:v>
                </c:pt>
                <c:pt idx="1603">
                  <c:v>6.3152505848503964</c:v>
                </c:pt>
                <c:pt idx="1604">
                  <c:v>6.2553402381470393</c:v>
                </c:pt>
                <c:pt idx="1605">
                  <c:v>6.2885108586703637</c:v>
                </c:pt>
                <c:pt idx="1606">
                  <c:v>6.4839117248197571</c:v>
                </c:pt>
                <c:pt idx="1607">
                  <c:v>6.7001399974535527</c:v>
                </c:pt>
                <c:pt idx="1608">
                  <c:v>6.8658858287040658</c:v>
                </c:pt>
                <c:pt idx="1609">
                  <c:v>6.9591001753441057</c:v>
                </c:pt>
                <c:pt idx="1610">
                  <c:v>6.9836666913008587</c:v>
                </c:pt>
                <c:pt idx="1611">
                  <c:v>6.9898137543692478</c:v>
                </c:pt>
                <c:pt idx="1612">
                  <c:v>6.9330439239506587</c:v>
                </c:pt>
                <c:pt idx="1613">
                  <c:v>6.8877298720589311</c:v>
                </c:pt>
                <c:pt idx="1614">
                  <c:v>6.8556724793989474</c:v>
                </c:pt>
                <c:pt idx="1615">
                  <c:v>6.8645395456228204</c:v>
                </c:pt>
                <c:pt idx="1616">
                  <c:v>6.905861456315102</c:v>
                </c:pt>
                <c:pt idx="1617">
                  <c:v>6.9501435140753767</c:v>
                </c:pt>
                <c:pt idx="1618">
                  <c:v>7.0093065687324776</c:v>
                </c:pt>
                <c:pt idx="1619">
                  <c:v>7.0740377812105262</c:v>
                </c:pt>
                <c:pt idx="1620">
                  <c:v>7.0804494242971598</c:v>
                </c:pt>
                <c:pt idx="1621">
                  <c:v>7.0186528434129745</c:v>
                </c:pt>
                <c:pt idx="1622">
                  <c:v>6.9257323314522488</c:v>
                </c:pt>
                <c:pt idx="1623">
                  <c:v>6.8186407085055158</c:v>
                </c:pt>
                <c:pt idx="1624">
                  <c:v>6.6946473268213458</c:v>
                </c:pt>
                <c:pt idx="1625">
                  <c:v>6.5281280241628883</c:v>
                </c:pt>
                <c:pt idx="1626">
                  <c:v>6.4463749783407378</c:v>
                </c:pt>
                <c:pt idx="1627">
                  <c:v>6.3407019472476041</c:v>
                </c:pt>
                <c:pt idx="1628">
                  <c:v>6.3237601865910191</c:v>
                </c:pt>
                <c:pt idx="1629">
                  <c:v>6.2617967595006458</c:v>
                </c:pt>
                <c:pt idx="1630">
                  <c:v>6.1150988722979704</c:v>
                </c:pt>
                <c:pt idx="1631">
                  <c:v>5.9135080728871907</c:v>
                </c:pt>
                <c:pt idx="1632">
                  <c:v>5.6144715635831197</c:v>
                </c:pt>
                <c:pt idx="1633">
                  <c:v>5.4926657017057288</c:v>
                </c:pt>
                <c:pt idx="1634">
                  <c:v>5.4392898411092823</c:v>
                </c:pt>
                <c:pt idx="1635">
                  <c:v>5.478773680818624</c:v>
                </c:pt>
                <c:pt idx="1636">
                  <c:v>5.4523399449983998</c:v>
                </c:pt>
                <c:pt idx="1637">
                  <c:v>5.397766048124601</c:v>
                </c:pt>
                <c:pt idx="1638">
                  <c:v>5.3111752717641085</c:v>
                </c:pt>
                <c:pt idx="1639">
                  <c:v>5.2012269870443433</c:v>
                </c:pt>
                <c:pt idx="1640">
                  <c:v>5.1190098873789047</c:v>
                </c:pt>
                <c:pt idx="1641">
                  <c:v>5.0295539191153269</c:v>
                </c:pt>
                <c:pt idx="1642">
                  <c:v>5.0025893075760584</c:v>
                </c:pt>
                <c:pt idx="1643">
                  <c:v>4.9909691435318839</c:v>
                </c:pt>
                <c:pt idx="1644">
                  <c:v>4.9749673813649222</c:v>
                </c:pt>
                <c:pt idx="1645">
                  <c:v>4.96573536111912</c:v>
                </c:pt>
                <c:pt idx="1646">
                  <c:v>4.9913209381652379</c:v>
                </c:pt>
                <c:pt idx="1647">
                  <c:v>5.0221153415254527</c:v>
                </c:pt>
                <c:pt idx="1648">
                  <c:v>5.0449141849200814</c:v>
                </c:pt>
                <c:pt idx="1649">
                  <c:v>5.1052426128875252</c:v>
                </c:pt>
                <c:pt idx="1650">
                  <c:v>5.1234875061525669</c:v>
                </c:pt>
                <c:pt idx="1651">
                  <c:v>5.1006687207759942</c:v>
                </c:pt>
                <c:pt idx="1652">
                  <c:v>5.129419097955644</c:v>
                </c:pt>
                <c:pt idx="1653">
                  <c:v>5.1706027853216252</c:v>
                </c:pt>
                <c:pt idx="1654">
                  <c:v>5.2061156383280833</c:v>
                </c:pt>
                <c:pt idx="1655">
                  <c:v>5.1557001551936121</c:v>
                </c:pt>
                <c:pt idx="1656">
                  <c:v>5.2193554827998181</c:v>
                </c:pt>
                <c:pt idx="1657">
                  <c:v>5.2598146469850393</c:v>
                </c:pt>
                <c:pt idx="1658">
                  <c:v>5.2856383620372061</c:v>
                </c:pt>
                <c:pt idx="1659">
                  <c:v>5.3279051819607757</c:v>
                </c:pt>
                <c:pt idx="1660">
                  <c:v>5.4033371126910836</c:v>
                </c:pt>
                <c:pt idx="1661">
                  <c:v>5.4167960482284716</c:v>
                </c:pt>
                <c:pt idx="1662">
                  <c:v>5.4624568620286276</c:v>
                </c:pt>
                <c:pt idx="1663">
                  <c:v>5.4106090807214979</c:v>
                </c:pt>
                <c:pt idx="1664">
                  <c:v>5.3833480191765499</c:v>
                </c:pt>
                <c:pt idx="1665">
                  <c:v>5.2999259886848824</c:v>
                </c:pt>
                <c:pt idx="1666">
                  <c:v>5.1382994537972131</c:v>
                </c:pt>
                <c:pt idx="1667">
                  <c:v>4.9881206294692948</c:v>
                </c:pt>
                <c:pt idx="1668">
                  <c:v>4.8568173778649015</c:v>
                </c:pt>
                <c:pt idx="1669">
                  <c:v>4.8113480808938629</c:v>
                </c:pt>
                <c:pt idx="1670">
                  <c:v>4.7651171530826764</c:v>
                </c:pt>
                <c:pt idx="1671">
                  <c:v>4.7234048443497629</c:v>
                </c:pt>
                <c:pt idx="1672">
                  <c:v>4.7176161243138441</c:v>
                </c:pt>
                <c:pt idx="1673">
                  <c:v>4.7650142390824133</c:v>
                </c:pt>
                <c:pt idx="1674">
                  <c:v>4.8501400958300565</c:v>
                </c:pt>
                <c:pt idx="1675">
                  <c:v>4.8978153655572321</c:v>
                </c:pt>
                <c:pt idx="1676">
                  <c:v>4.9697795207013558</c:v>
                </c:pt>
                <c:pt idx="1677">
                  <c:v>4.956133239741872</c:v>
                </c:pt>
                <c:pt idx="1678">
                  <c:v>4.906277141532116</c:v>
                </c:pt>
                <c:pt idx="1679">
                  <c:v>4.835186515098429</c:v>
                </c:pt>
                <c:pt idx="1680">
                  <c:v>4.7771387369082339</c:v>
                </c:pt>
                <c:pt idx="1681">
                  <c:v>4.7458253899786849</c:v>
                </c:pt>
                <c:pt idx="1682">
                  <c:v>4.7244323856743193</c:v>
                </c:pt>
                <c:pt idx="1683">
                  <c:v>4.773246079505177</c:v>
                </c:pt>
                <c:pt idx="1684">
                  <c:v>4.9393931381774792</c:v>
                </c:pt>
                <c:pt idx="1685">
                  <c:v>5.1160044952856127</c:v>
                </c:pt>
                <c:pt idx="1686">
                  <c:v>5.2386808120441382</c:v>
                </c:pt>
                <c:pt idx="1687">
                  <c:v>5.2263783547535771</c:v>
                </c:pt>
                <c:pt idx="1688">
                  <c:v>5.226996299849092</c:v>
                </c:pt>
                <c:pt idx="1689">
                  <c:v>5.1722697273876568</c:v>
                </c:pt>
                <c:pt idx="1690">
                  <c:v>5.1794271262742058</c:v>
                </c:pt>
                <c:pt idx="1691">
                  <c:v>5.1905890120657014</c:v>
                </c:pt>
                <c:pt idx="1692">
                  <c:v>5.1546624829359091</c:v>
                </c:pt>
                <c:pt idx="1693">
                  <c:v>5.1416437171593454</c:v>
                </c:pt>
                <c:pt idx="1694">
                  <c:v>5.1187799852162739</c:v>
                </c:pt>
                <c:pt idx="1695">
                  <c:v>5.099226323780135</c:v>
                </c:pt>
                <c:pt idx="1696">
                  <c:v>5.2021550879370482</c:v>
                </c:pt>
                <c:pt idx="1697">
                  <c:v>5.3072205878040837</c:v>
                </c:pt>
                <c:pt idx="1698">
                  <c:v>5.395417133975049</c:v>
                </c:pt>
                <c:pt idx="1699">
                  <c:v>5.4543946986027141</c:v>
                </c:pt>
                <c:pt idx="1700">
                  <c:v>5.3908536698463543</c:v>
                </c:pt>
                <c:pt idx="1701">
                  <c:v>5.3932999419304437</c:v>
                </c:pt>
                <c:pt idx="1702">
                  <c:v>5.3866240109570729</c:v>
                </c:pt>
                <c:pt idx="1703">
                  <c:v>5.3732143058935096</c:v>
                </c:pt>
                <c:pt idx="1704">
                  <c:v>5.3008294131894518</c:v>
                </c:pt>
                <c:pt idx="1705">
                  <c:v>5.25909607953764</c:v>
                </c:pt>
                <c:pt idx="1706">
                  <c:v>5.293952669849447</c:v>
                </c:pt>
                <c:pt idx="1707">
                  <c:v>5.3448815143632924</c:v>
                </c:pt>
                <c:pt idx="1708">
                  <c:v>5.4743340726670162</c:v>
                </c:pt>
                <c:pt idx="1709">
                  <c:v>5.580058382694002</c:v>
                </c:pt>
                <c:pt idx="1710">
                  <c:v>5.775857720647311</c:v>
                </c:pt>
                <c:pt idx="1711">
                  <c:v>5.9236166413229929</c:v>
                </c:pt>
                <c:pt idx="1712">
                  <c:v>6.0470002518480657</c:v>
                </c:pt>
                <c:pt idx="1713">
                  <c:v>6.1949783791859652</c:v>
                </c:pt>
                <c:pt idx="1714">
                  <c:v>6.3508796263862992</c:v>
                </c:pt>
                <c:pt idx="1715">
                  <c:v>6.4747322485421188</c:v>
                </c:pt>
                <c:pt idx="1716">
                  <c:v>6.6159625616453388</c:v>
                </c:pt>
                <c:pt idx="1717">
                  <c:v>6.723909689994775</c:v>
                </c:pt>
                <c:pt idx="1718">
                  <c:v>6.753505375912769</c:v>
                </c:pt>
                <c:pt idx="1719">
                  <c:v>6.6825019684245373</c:v>
                </c:pt>
                <c:pt idx="1720">
                  <c:v>6.5517733569934702</c:v>
                </c:pt>
                <c:pt idx="1721">
                  <c:v>6.4051984189554174</c:v>
                </c:pt>
                <c:pt idx="1722">
                  <c:v>6.1973977222664569</c:v>
                </c:pt>
                <c:pt idx="1723">
                  <c:v>6.0346692626042886</c:v>
                </c:pt>
                <c:pt idx="1724">
                  <c:v>5.9318948193458514</c:v>
                </c:pt>
                <c:pt idx="1725">
                  <c:v>5.8669951209259628</c:v>
                </c:pt>
                <c:pt idx="1726">
                  <c:v>5.8503803119743374</c:v>
                </c:pt>
                <c:pt idx="1727">
                  <c:v>5.8914490508307242</c:v>
                </c:pt>
                <c:pt idx="1728">
                  <c:v>6.0399220163559013</c:v>
                </c:pt>
                <c:pt idx="1729">
                  <c:v>6.2181558432318305</c:v>
                </c:pt>
                <c:pt idx="1730">
                  <c:v>6.3378308477607721</c:v>
                </c:pt>
                <c:pt idx="1731">
                  <c:v>6.4516531358185993</c:v>
                </c:pt>
                <c:pt idx="1732">
                  <c:v>6.4726765382138796</c:v>
                </c:pt>
                <c:pt idx="1733">
                  <c:v>6.457709581852253</c:v>
                </c:pt>
                <c:pt idx="1734">
                  <c:v>6.5061487286872932</c:v>
                </c:pt>
                <c:pt idx="1735">
                  <c:v>6.4731858542597287</c:v>
                </c:pt>
                <c:pt idx="1736">
                  <c:v>6.3655442673272677</c:v>
                </c:pt>
                <c:pt idx="1737">
                  <c:v>6.3220768801039915</c:v>
                </c:pt>
                <c:pt idx="1738">
                  <c:v>6.3119932947245383</c:v>
                </c:pt>
                <c:pt idx="1739">
                  <c:v>6.2414976971467366</c:v>
                </c:pt>
                <c:pt idx="1740">
                  <c:v>6.1010304339538264</c:v>
                </c:pt>
                <c:pt idx="1741">
                  <c:v>6.0529021933379026</c:v>
                </c:pt>
                <c:pt idx="1742">
                  <c:v>6.0406811233180786</c:v>
                </c:pt>
                <c:pt idx="1743">
                  <c:v>6.0747931200777678</c:v>
                </c:pt>
                <c:pt idx="1744">
                  <c:v>6.1680935864214685</c:v>
                </c:pt>
                <c:pt idx="1745">
                  <c:v>6.3336395159344052</c:v>
                </c:pt>
                <c:pt idx="1746">
                  <c:v>6.3997496628117325</c:v>
                </c:pt>
                <c:pt idx="1747">
                  <c:v>6.4280722654976366</c:v>
                </c:pt>
                <c:pt idx="1748">
                  <c:v>6.444307408345491</c:v>
                </c:pt>
                <c:pt idx="1749">
                  <c:v>6.5007874620701358</c:v>
                </c:pt>
                <c:pt idx="1750">
                  <c:v>6.5536525287930552</c:v>
                </c:pt>
                <c:pt idx="1751">
                  <c:v>6.4887516497116478</c:v>
                </c:pt>
                <c:pt idx="1752">
                  <c:v>6.3575072371153087</c:v>
                </c:pt>
                <c:pt idx="1753">
                  <c:v>6.3098856702701172</c:v>
                </c:pt>
                <c:pt idx="1754">
                  <c:v>6.2780506344348108</c:v>
                </c:pt>
                <c:pt idx="1755">
                  <c:v>6.2598261415309437</c:v>
                </c:pt>
                <c:pt idx="1756">
                  <c:v>6.227683961678216</c:v>
                </c:pt>
                <c:pt idx="1757">
                  <c:v>6.2220383884950135</c:v>
                </c:pt>
                <c:pt idx="1758">
                  <c:v>6.3173222983414243</c:v>
                </c:pt>
                <c:pt idx="1759">
                  <c:v>6.4502168045570212</c:v>
                </c:pt>
                <c:pt idx="1760">
                  <c:v>6.5395843864911374</c:v>
                </c:pt>
                <c:pt idx="1761">
                  <c:v>6.6644633319426205</c:v>
                </c:pt>
                <c:pt idx="1762">
                  <c:v>6.6870937729794688</c:v>
                </c:pt>
                <c:pt idx="1763">
                  <c:v>6.6530569463127467</c:v>
                </c:pt>
                <c:pt idx="1764">
                  <c:v>6.5587431516928891</c:v>
                </c:pt>
                <c:pt idx="1765">
                  <c:v>6.5154550581884223</c:v>
                </c:pt>
                <c:pt idx="1766">
                  <c:v>6.5253832845770798</c:v>
                </c:pt>
                <c:pt idx="1767">
                  <c:v>6.6314395958998809</c:v>
                </c:pt>
                <c:pt idx="1768">
                  <c:v>6.7491158908869142</c:v>
                </c:pt>
                <c:pt idx="1769">
                  <c:v>6.820172299955539</c:v>
                </c:pt>
                <c:pt idx="1770">
                  <c:v>6.9056292431138644</c:v>
                </c:pt>
                <c:pt idx="1771">
                  <c:v>6.9858512667748691</c:v>
                </c:pt>
                <c:pt idx="1772">
                  <c:v>7.1256991440066075</c:v>
                </c:pt>
                <c:pt idx="1773">
                  <c:v>7.236491850309303</c:v>
                </c:pt>
                <c:pt idx="1774">
                  <c:v>7.4703718146448219</c:v>
                </c:pt>
                <c:pt idx="1775">
                  <c:v>7.6358907840365005</c:v>
                </c:pt>
                <c:pt idx="1776">
                  <c:v>7.6926378289515984</c:v>
                </c:pt>
                <c:pt idx="1777">
                  <c:v>7.7195578914790008</c:v>
                </c:pt>
                <c:pt idx="1778">
                  <c:v>7.7238485195400681</c:v>
                </c:pt>
                <c:pt idx="1779">
                  <c:v>7.6039712288556451</c:v>
                </c:pt>
                <c:pt idx="1780">
                  <c:v>7.5259891322713921</c:v>
                </c:pt>
                <c:pt idx="1781">
                  <c:v>7.418853910527476</c:v>
                </c:pt>
                <c:pt idx="1782">
                  <c:v>7.4110672667998312</c:v>
                </c:pt>
                <c:pt idx="1783">
                  <c:v>7.554427458733322</c:v>
                </c:pt>
                <c:pt idx="1784">
                  <c:v>7.6370305439262154</c:v>
                </c:pt>
                <c:pt idx="1785">
                  <c:v>7.6176624040910772</c:v>
                </c:pt>
                <c:pt idx="1786">
                  <c:v>7.4701703724581581</c:v>
                </c:pt>
                <c:pt idx="1787">
                  <c:v>7.3904273081821472</c:v>
                </c:pt>
                <c:pt idx="1788">
                  <c:v>7.4094046413855512</c:v>
                </c:pt>
                <c:pt idx="1789">
                  <c:v>7.2776837299074124</c:v>
                </c:pt>
                <c:pt idx="1790">
                  <c:v>7.1698599188041889</c:v>
                </c:pt>
                <c:pt idx="1791">
                  <c:v>7.0841647974642497</c:v>
                </c:pt>
                <c:pt idx="1792">
                  <c:v>7.0208473976572092</c:v>
                </c:pt>
                <c:pt idx="1793">
                  <c:v>6.9561427841768992</c:v>
                </c:pt>
                <c:pt idx="1794">
                  <c:v>6.9873031885957131</c:v>
                </c:pt>
                <c:pt idx="1795">
                  <c:v>6.9619674731368653</c:v>
                </c:pt>
                <c:pt idx="1796">
                  <c:v>6.8409709433305697</c:v>
                </c:pt>
                <c:pt idx="1797">
                  <c:v>6.6885834166832705</c:v>
                </c:pt>
                <c:pt idx="1798">
                  <c:v>6.5650770626324961</c:v>
                </c:pt>
                <c:pt idx="1799">
                  <c:v>6.4965929386384653</c:v>
                </c:pt>
                <c:pt idx="1800">
                  <c:v>6.4917774455799604</c:v>
                </c:pt>
                <c:pt idx="1801">
                  <c:v>6.5276955750448922</c:v>
                </c:pt>
                <c:pt idx="1802">
                  <c:v>6.5330944731757778</c:v>
                </c:pt>
                <c:pt idx="1803">
                  <c:v>6.5236982886780313</c:v>
                </c:pt>
                <c:pt idx="1804">
                  <c:v>6.4990542831704463</c:v>
                </c:pt>
                <c:pt idx="1805">
                  <c:v>6.5394205138755792</c:v>
                </c:pt>
                <c:pt idx="1806">
                  <c:v>6.5415185630673598</c:v>
                </c:pt>
                <c:pt idx="1807">
                  <c:v>6.4708860137543134</c:v>
                </c:pt>
                <c:pt idx="1808">
                  <c:v>6.3968327679375419</c:v>
                </c:pt>
                <c:pt idx="1809">
                  <c:v>6.3237297751036436</c:v>
                </c:pt>
                <c:pt idx="1810">
                  <c:v>6.3448265749813801</c:v>
                </c:pt>
                <c:pt idx="1811">
                  <c:v>6.4263491154733563</c:v>
                </c:pt>
                <c:pt idx="1812">
                  <c:v>6.574681478585692</c:v>
                </c:pt>
                <c:pt idx="1813">
                  <c:v>6.6176708179254256</c:v>
                </c:pt>
                <c:pt idx="1814">
                  <c:v>6.6063407212705396</c:v>
                </c:pt>
                <c:pt idx="1815">
                  <c:v>6.6672614314002292</c:v>
                </c:pt>
                <c:pt idx="1816">
                  <c:v>6.7780612079769069</c:v>
                </c:pt>
                <c:pt idx="1817">
                  <c:v>6.747409543743216</c:v>
                </c:pt>
                <c:pt idx="1818">
                  <c:v>6.768641520946896</c:v>
                </c:pt>
                <c:pt idx="1819">
                  <c:v>6.7923281638209332</c:v>
                </c:pt>
                <c:pt idx="1820">
                  <c:v>6.8132076101387176</c:v>
                </c:pt>
                <c:pt idx="1821">
                  <c:v>6.882018145245751</c:v>
                </c:pt>
                <c:pt idx="1822">
                  <c:v>6.9060593058696025</c:v>
                </c:pt>
                <c:pt idx="1823">
                  <c:v>6.9555230030239725</c:v>
                </c:pt>
                <c:pt idx="1824">
                  <c:v>7.0324295505556647</c:v>
                </c:pt>
                <c:pt idx="1825">
                  <c:v>7.1391441815600478</c:v>
                </c:pt>
                <c:pt idx="1826">
                  <c:v>7.2648280316192873</c:v>
                </c:pt>
                <c:pt idx="1827">
                  <c:v>7.3921021235495532</c:v>
                </c:pt>
                <c:pt idx="1828">
                  <c:v>7.5442868697157657</c:v>
                </c:pt>
                <c:pt idx="1829">
                  <c:v>7.6370522990602723</c:v>
                </c:pt>
                <c:pt idx="1830">
                  <c:v>7.5612107508880824</c:v>
                </c:pt>
                <c:pt idx="1831">
                  <c:v>7.472331123065258</c:v>
                </c:pt>
                <c:pt idx="1832">
                  <c:v>7.4105706515948846</c:v>
                </c:pt>
                <c:pt idx="1833">
                  <c:v>7.4336717604676137</c:v>
                </c:pt>
                <c:pt idx="1834">
                  <c:v>7.4204310241654863</c:v>
                </c:pt>
                <c:pt idx="1835">
                  <c:v>7.4731807142153466</c:v>
                </c:pt>
                <c:pt idx="1836">
                  <c:v>7.4684553777325302</c:v>
                </c:pt>
                <c:pt idx="1837">
                  <c:v>7.3955150019649958</c:v>
                </c:pt>
                <c:pt idx="1838">
                  <c:v>7.3288942939212367</c:v>
                </c:pt>
                <c:pt idx="1839">
                  <c:v>7.3506518126753404</c:v>
                </c:pt>
                <c:pt idx="1840">
                  <c:v>7.3647669292952038</c:v>
                </c:pt>
                <c:pt idx="1841">
                  <c:v>7.2671443443012036</c:v>
                </c:pt>
                <c:pt idx="1842">
                  <c:v>7.176644641554879</c:v>
                </c:pt>
                <c:pt idx="1843">
                  <c:v>7.1387045803171549</c:v>
                </c:pt>
                <c:pt idx="1844">
                  <c:v>7.0994819822763855</c:v>
                </c:pt>
                <c:pt idx="1845">
                  <c:v>7.0987738285839246</c:v>
                </c:pt>
                <c:pt idx="1846">
                  <c:v>7.1676936705217491</c:v>
                </c:pt>
                <c:pt idx="1847">
                  <c:v>7.1783743264491244</c:v>
                </c:pt>
                <c:pt idx="1848">
                  <c:v>7.2028909130064367</c:v>
                </c:pt>
                <c:pt idx="1849">
                  <c:v>7.2886510304978449</c:v>
                </c:pt>
                <c:pt idx="1850">
                  <c:v>7.4531754014614409</c:v>
                </c:pt>
                <c:pt idx="1851">
                  <c:v>7.7147396144106022</c:v>
                </c:pt>
                <c:pt idx="1852">
                  <c:v>7.8919899637977018</c:v>
                </c:pt>
                <c:pt idx="1853">
                  <c:v>7.9948575232070871</c:v>
                </c:pt>
                <c:pt idx="1854">
                  <c:v>8.089326168482172</c:v>
                </c:pt>
                <c:pt idx="1855">
                  <c:v>8.0901867893148225</c:v>
                </c:pt>
                <c:pt idx="1856">
                  <c:v>8.0339399632575432</c:v>
                </c:pt>
                <c:pt idx="1857">
                  <c:v>8.0031640451488428</c:v>
                </c:pt>
                <c:pt idx="1858">
                  <c:v>7.9623552261430088</c:v>
                </c:pt>
                <c:pt idx="1859">
                  <c:v>7.9604589299563333</c:v>
                </c:pt>
                <c:pt idx="1860">
                  <c:v>7.9375548420332276</c:v>
                </c:pt>
                <c:pt idx="1861">
                  <c:v>7.8301489271083202</c:v>
                </c:pt>
                <c:pt idx="1862">
                  <c:v>7.7482073300881806</c:v>
                </c:pt>
                <c:pt idx="1863">
                  <c:v>7.751605115548454</c:v>
                </c:pt>
                <c:pt idx="1864">
                  <c:v>7.8068411398035611</c:v>
                </c:pt>
                <c:pt idx="1865">
                  <c:v>7.8350933829855114</c:v>
                </c:pt>
                <c:pt idx="1866">
                  <c:v>7.8920097234862343</c:v>
                </c:pt>
                <c:pt idx="1867">
                  <c:v>7.9064430787536386</c:v>
                </c:pt>
                <c:pt idx="1868">
                  <c:v>7.965247804691729</c:v>
                </c:pt>
                <c:pt idx="1869">
                  <c:v>8.0233732157090554</c:v>
                </c:pt>
                <c:pt idx="1870">
                  <c:v>7.9825367555701732</c:v>
                </c:pt>
                <c:pt idx="1871">
                  <c:v>7.9730541233366914</c:v>
                </c:pt>
                <c:pt idx="1872">
                  <c:v>8.0351458090566883</c:v>
                </c:pt>
                <c:pt idx="1873">
                  <c:v>8.1581244021168935</c:v>
                </c:pt>
                <c:pt idx="1874">
                  <c:v>8.23909176581998</c:v>
                </c:pt>
                <c:pt idx="1875">
                  <c:v>8.3256640021595949</c:v>
                </c:pt>
                <c:pt idx="1876">
                  <c:v>8.3432836257907983</c:v>
                </c:pt>
                <c:pt idx="1877">
                  <c:v>8.3882509965007337</c:v>
                </c:pt>
                <c:pt idx="1878">
                  <c:v>8.4617163680757468</c:v>
                </c:pt>
                <c:pt idx="1879">
                  <c:v>8.5512761440935421</c:v>
                </c:pt>
                <c:pt idx="1880">
                  <c:v>8.5317162614599784</c:v>
                </c:pt>
                <c:pt idx="1881">
                  <c:v>8.4644989482836088</c:v>
                </c:pt>
                <c:pt idx="1882">
                  <c:v>8.4204016165036553</c:v>
                </c:pt>
                <c:pt idx="1883">
                  <c:v>8.4177173656961184</c:v>
                </c:pt>
                <c:pt idx="1884">
                  <c:v>8.424069596231746</c:v>
                </c:pt>
                <c:pt idx="1885">
                  <c:v>8.3936308617211495</c:v>
                </c:pt>
                <c:pt idx="1886">
                  <c:v>8.3821578747173255</c:v>
                </c:pt>
                <c:pt idx="1887">
                  <c:v>8.4222528866217381</c:v>
                </c:pt>
                <c:pt idx="1888">
                  <c:v>8.4412541483109198</c:v>
                </c:pt>
                <c:pt idx="1889">
                  <c:v>8.5029348212018281</c:v>
                </c:pt>
                <c:pt idx="1890">
                  <c:v>8.6054177165552233</c:v>
                </c:pt>
                <c:pt idx="1891">
                  <c:v>8.6207319404913179</c:v>
                </c:pt>
                <c:pt idx="1892">
                  <c:v>8.6076777384225984</c:v>
                </c:pt>
                <c:pt idx="1893">
                  <c:v>8.6450150835046529</c:v>
                </c:pt>
                <c:pt idx="1894">
                  <c:v>8.864282049306599</c:v>
                </c:pt>
                <c:pt idx="1895">
                  <c:v>9.1059170680061943</c:v>
                </c:pt>
                <c:pt idx="1896">
                  <c:v>9.2450857004757712</c:v>
                </c:pt>
                <c:pt idx="1897">
                  <c:v>9.3375477263051998</c:v>
                </c:pt>
                <c:pt idx="1898">
                  <c:v>9.2486954492072488</c:v>
                </c:pt>
                <c:pt idx="1899">
                  <c:v>9.1271796377699417</c:v>
                </c:pt>
                <c:pt idx="1900">
                  <c:v>9.1120327291530625</c:v>
                </c:pt>
                <c:pt idx="1901">
                  <c:v>9.0517426317150296</c:v>
                </c:pt>
                <c:pt idx="1902">
                  <c:v>8.9500625689577831</c:v>
                </c:pt>
                <c:pt idx="1903">
                  <c:v>8.9012036885368016</c:v>
                </c:pt>
                <c:pt idx="1904">
                  <c:v>8.8861718767810309</c:v>
                </c:pt>
                <c:pt idx="1905">
                  <c:v>8.8344899535181582</c:v>
                </c:pt>
                <c:pt idx="1906">
                  <c:v>8.916662507479364</c:v>
                </c:pt>
                <c:pt idx="1907">
                  <c:v>8.9060546990406646</c:v>
                </c:pt>
                <c:pt idx="1908">
                  <c:v>8.9015030947935205</c:v>
                </c:pt>
                <c:pt idx="1909">
                  <c:v>8.9472406096732247</c:v>
                </c:pt>
                <c:pt idx="1910">
                  <c:v>8.9386147811514292</c:v>
                </c:pt>
                <c:pt idx="1911">
                  <c:v>8.8988474175407379</c:v>
                </c:pt>
                <c:pt idx="1912">
                  <c:v>8.9056376080983153</c:v>
                </c:pt>
                <c:pt idx="1913">
                  <c:v>8.9519093891636938</c:v>
                </c:pt>
                <c:pt idx="1914">
                  <c:v>8.9513962870967543</c:v>
                </c:pt>
                <c:pt idx="1915">
                  <c:v>8.8956638244628063</c:v>
                </c:pt>
                <c:pt idx="1916">
                  <c:v>8.7037577528183334</c:v>
                </c:pt>
                <c:pt idx="1917">
                  <c:v>8.4971513072192231</c:v>
                </c:pt>
                <c:pt idx="1918">
                  <c:v>8.3015199786014087</c:v>
                </c:pt>
                <c:pt idx="1919">
                  <c:v>8.1219303625622885</c:v>
                </c:pt>
                <c:pt idx="1920">
                  <c:v>7.9516414541620284</c:v>
                </c:pt>
                <c:pt idx="1921">
                  <c:v>7.7240412540265799</c:v>
                </c:pt>
                <c:pt idx="1922">
                  <c:v>7.4830090288860269</c:v>
                </c:pt>
                <c:pt idx="1923">
                  <c:v>7.2728770000310972</c:v>
                </c:pt>
                <c:pt idx="1924">
                  <c:v>7.1027534560711816</c:v>
                </c:pt>
                <c:pt idx="1925">
                  <c:v>6.9180322784182753</c:v>
                </c:pt>
                <c:pt idx="1926">
                  <c:v>6.8647061888120602</c:v>
                </c:pt>
                <c:pt idx="1927">
                  <c:v>6.8818395889776323</c:v>
                </c:pt>
                <c:pt idx="1928">
                  <c:v>6.9918777657552669</c:v>
                </c:pt>
                <c:pt idx="1929">
                  <c:v>7.0389888426860709</c:v>
                </c:pt>
                <c:pt idx="1930">
                  <c:v>7.099336361959474</c:v>
                </c:pt>
                <c:pt idx="1931">
                  <c:v>7.1084663524421332</c:v>
                </c:pt>
                <c:pt idx="1932">
                  <c:v>7.1159454386437284</c:v>
                </c:pt>
                <c:pt idx="1933">
                  <c:v>7.1165502379342476</c:v>
                </c:pt>
                <c:pt idx="1934">
                  <c:v>7.1127311716969412</c:v>
                </c:pt>
                <c:pt idx="1935">
                  <c:v>7.1671382629581339</c:v>
                </c:pt>
                <c:pt idx="1936">
                  <c:v>7.1044494877213591</c:v>
                </c:pt>
                <c:pt idx="1937">
                  <c:v>7.0616231354561858</c:v>
                </c:pt>
                <c:pt idx="1938">
                  <c:v>7.0415582584898591</c:v>
                </c:pt>
                <c:pt idx="1939">
                  <c:v>7.077149885244391</c:v>
                </c:pt>
                <c:pt idx="1940">
                  <c:v>7.1760762552855457</c:v>
                </c:pt>
                <c:pt idx="1941">
                  <c:v>7.2433558523743464</c:v>
                </c:pt>
                <c:pt idx="1942">
                  <c:v>7.2963070669534016</c:v>
                </c:pt>
                <c:pt idx="1943">
                  <c:v>7.3065854160147952</c:v>
                </c:pt>
                <c:pt idx="1944">
                  <c:v>7.3642921644436239</c:v>
                </c:pt>
                <c:pt idx="1945">
                  <c:v>7.3657304908546353</c:v>
                </c:pt>
                <c:pt idx="1946">
                  <c:v>7.2893932976871341</c:v>
                </c:pt>
                <c:pt idx="1947">
                  <c:v>7.2338317575837614</c:v>
                </c:pt>
                <c:pt idx="1948">
                  <c:v>7.1681159922059177</c:v>
                </c:pt>
                <c:pt idx="1949">
                  <c:v>7.0905128911705333</c:v>
                </c:pt>
                <c:pt idx="1950">
                  <c:v>7.0114076031537573</c:v>
                </c:pt>
                <c:pt idx="1951">
                  <c:v>6.8436820849181093</c:v>
                </c:pt>
                <c:pt idx="1952">
                  <c:v>6.7047911211216489</c:v>
                </c:pt>
                <c:pt idx="1953">
                  <c:v>6.4721613467788028</c:v>
                </c:pt>
                <c:pt idx="1954">
                  <c:v>6.2122732743592186</c:v>
                </c:pt>
                <c:pt idx="1955">
                  <c:v>6.0216068465068746</c:v>
                </c:pt>
                <c:pt idx="1956">
                  <c:v>5.8589748979254992</c:v>
                </c:pt>
                <c:pt idx="1957">
                  <c:v>5.7646841259054069</c:v>
                </c:pt>
                <c:pt idx="1958">
                  <c:v>5.6749295484592199</c:v>
                </c:pt>
                <c:pt idx="1959">
                  <c:v>5.6804600345227207</c:v>
                </c:pt>
                <c:pt idx="1960">
                  <c:v>5.7719759605872865</c:v>
                </c:pt>
                <c:pt idx="1961">
                  <c:v>5.8710373681607582</c:v>
                </c:pt>
                <c:pt idx="1962">
                  <c:v>5.9122869960491906</c:v>
                </c:pt>
                <c:pt idx="1963">
                  <c:v>6.0333870698725551</c:v>
                </c:pt>
                <c:pt idx="1964">
                  <c:v>5.9495073946021328</c:v>
                </c:pt>
                <c:pt idx="1965">
                  <c:v>5.8827469062545674</c:v>
                </c:pt>
                <c:pt idx="1966">
                  <c:v>5.7459128273406286</c:v>
                </c:pt>
                <c:pt idx="1967">
                  <c:v>5.6123659249775741</c:v>
                </c:pt>
                <c:pt idx="1968">
                  <c:v>5.5866438014859092</c:v>
                </c:pt>
                <c:pt idx="1969">
                  <c:v>5.5252507908312767</c:v>
                </c:pt>
                <c:pt idx="1970">
                  <c:v>5.4605616744178089</c:v>
                </c:pt>
                <c:pt idx="1971">
                  <c:v>5.4732858508718953</c:v>
                </c:pt>
                <c:pt idx="1972">
                  <c:v>5.4653313316713312</c:v>
                </c:pt>
                <c:pt idx="1973">
                  <c:v>5.5062835695428545</c:v>
                </c:pt>
                <c:pt idx="1974">
                  <c:v>5.5444546552583942</c:v>
                </c:pt>
                <c:pt idx="1975">
                  <c:v>5.5982529772891043</c:v>
                </c:pt>
                <c:pt idx="1976">
                  <c:v>5.7374482064046717</c:v>
                </c:pt>
                <c:pt idx="1977">
                  <c:v>5.8343874207195956</c:v>
                </c:pt>
                <c:pt idx="1978">
                  <c:v>5.8502785402134938</c:v>
                </c:pt>
                <c:pt idx="1979">
                  <c:v>5.8009963400662761</c:v>
                </c:pt>
                <c:pt idx="1980">
                  <c:v>5.8727053820951927</c:v>
                </c:pt>
                <c:pt idx="1981">
                  <c:v>5.9604701175096499</c:v>
                </c:pt>
                <c:pt idx="1982">
                  <c:v>6.0403972967505322</c:v>
                </c:pt>
                <c:pt idx="1983">
                  <c:v>6.1151537946242822</c:v>
                </c:pt>
                <c:pt idx="1984">
                  <c:v>6.2195783053273432</c:v>
                </c:pt>
                <c:pt idx="1985">
                  <c:v>6.3212147592904557</c:v>
                </c:pt>
                <c:pt idx="1986">
                  <c:v>6.3538724776802145</c:v>
                </c:pt>
                <c:pt idx="1987">
                  <c:v>6.392305830097718</c:v>
                </c:pt>
                <c:pt idx="1988">
                  <c:v>6.5202266803878874</c:v>
                </c:pt>
                <c:pt idx="1989">
                  <c:v>6.551325060674781</c:v>
                </c:pt>
                <c:pt idx="1990">
                  <c:v>6.6187533941241075</c:v>
                </c:pt>
                <c:pt idx="1991">
                  <c:v>6.6674962580417647</c:v>
                </c:pt>
                <c:pt idx="1992">
                  <c:v>6.6586946102498628</c:v>
                </c:pt>
                <c:pt idx="1993">
                  <c:v>6.6717437451450605</c:v>
                </c:pt>
                <c:pt idx="1994">
                  <c:v>6.5078254970274294</c:v>
                </c:pt>
                <c:pt idx="1995">
                  <c:v>6.3876251894279843</c:v>
                </c:pt>
                <c:pt idx="1996">
                  <c:v>6.3996851271587083</c:v>
                </c:pt>
                <c:pt idx="1997">
                  <c:v>6.3909189426421751</c:v>
                </c:pt>
                <c:pt idx="1998">
                  <c:v>6.4232329428999364</c:v>
                </c:pt>
                <c:pt idx="1999">
                  <c:v>6.4943864948930159</c:v>
                </c:pt>
                <c:pt idx="2000">
                  <c:v>6.6428886882482638</c:v>
                </c:pt>
                <c:pt idx="2001">
                  <c:v>6.7299550350269381</c:v>
                </c:pt>
                <c:pt idx="2002">
                  <c:v>6.7826902841729861</c:v>
                </c:pt>
                <c:pt idx="2003">
                  <c:v>6.8048907793979163</c:v>
                </c:pt>
                <c:pt idx="2004">
                  <c:v>6.8821565489736614</c:v>
                </c:pt>
                <c:pt idx="2005">
                  <c:v>7.0025537749723767</c:v>
                </c:pt>
                <c:pt idx="2006">
                  <c:v>7.1830065570715931</c:v>
                </c:pt>
                <c:pt idx="2007">
                  <c:v>7.3248218793033342</c:v>
                </c:pt>
                <c:pt idx="2008">
                  <c:v>7.4428047959405097</c:v>
                </c:pt>
                <c:pt idx="2009">
                  <c:v>7.55753589343231</c:v>
                </c:pt>
                <c:pt idx="2010">
                  <c:v>7.7184114007340847</c:v>
                </c:pt>
                <c:pt idx="2011">
                  <c:v>7.8745250818889359</c:v>
                </c:pt>
                <c:pt idx="2012">
                  <c:v>8.066690620764744</c:v>
                </c:pt>
                <c:pt idx="2013">
                  <c:v>8.189643988975865</c:v>
                </c:pt>
                <c:pt idx="2014">
                  <c:v>8.1130130316654352</c:v>
                </c:pt>
                <c:pt idx="2015">
                  <c:v>7.928491368537725</c:v>
                </c:pt>
                <c:pt idx="2016">
                  <c:v>7.8445494334620811</c:v>
                </c:pt>
                <c:pt idx="2017">
                  <c:v>7.6500653052738343</c:v>
                </c:pt>
                <c:pt idx="2018">
                  <c:v>7.4269369794455029</c:v>
                </c:pt>
                <c:pt idx="2019">
                  <c:v>7.2445054193176803</c:v>
                </c:pt>
                <c:pt idx="2020">
                  <c:v>7.0884945507375967</c:v>
                </c:pt>
                <c:pt idx="2021">
                  <c:v>6.9329040408974416</c:v>
                </c:pt>
                <c:pt idx="2022">
                  <c:v>6.8338854155100508</c:v>
                </c:pt>
                <c:pt idx="2023">
                  <c:v>6.8499198452569727</c:v>
                </c:pt>
                <c:pt idx="2024">
                  <c:v>6.8790606930281921</c:v>
                </c:pt>
                <c:pt idx="2025">
                  <c:v>6.8709497716011096</c:v>
                </c:pt>
                <c:pt idx="2026">
                  <c:v>6.8392497268414481</c:v>
                </c:pt>
                <c:pt idx="2027">
                  <c:v>6.8819827151891788</c:v>
                </c:pt>
                <c:pt idx="2028">
                  <c:v>6.9132469676442057</c:v>
                </c:pt>
                <c:pt idx="2029">
                  <c:v>6.9009440518185086</c:v>
                </c:pt>
                <c:pt idx="2030">
                  <c:v>6.8046784218326524</c:v>
                </c:pt>
                <c:pt idx="2031">
                  <c:v>6.8097678002761004</c:v>
                </c:pt>
                <c:pt idx="2032">
                  <c:v>6.81847026095822</c:v>
                </c:pt>
                <c:pt idx="2033">
                  <c:v>6.8438142668115081</c:v>
                </c:pt>
                <c:pt idx="2034">
                  <c:v>6.8071340175188659</c:v>
                </c:pt>
                <c:pt idx="2035">
                  <c:v>6.8728471286421318</c:v>
                </c:pt>
                <c:pt idx="2036">
                  <c:v>6.8569686410776125</c:v>
                </c:pt>
                <c:pt idx="2037">
                  <c:v>6.8884803261625427</c:v>
                </c:pt>
                <c:pt idx="2038">
                  <c:v>6.8863209594281187</c:v>
                </c:pt>
                <c:pt idx="2039">
                  <c:v>6.9208476060596604</c:v>
                </c:pt>
                <c:pt idx="2040">
                  <c:v>6.9285070491293785</c:v>
                </c:pt>
                <c:pt idx="2041">
                  <c:v>6.8661171410223574</c:v>
                </c:pt>
                <c:pt idx="2042">
                  <c:v>6.7074328526113929</c:v>
                </c:pt>
                <c:pt idx="2043">
                  <c:v>6.4935863343092635</c:v>
                </c:pt>
                <c:pt idx="2044">
                  <c:v>6.329566325127872</c:v>
                </c:pt>
                <c:pt idx="2045">
                  <c:v>6.1537892217677932</c:v>
                </c:pt>
                <c:pt idx="2046">
                  <c:v>6.055853398849699</c:v>
                </c:pt>
                <c:pt idx="2047">
                  <c:v>6.0630223654620847</c:v>
                </c:pt>
                <c:pt idx="2048">
                  <c:v>6.071386033353785</c:v>
                </c:pt>
                <c:pt idx="2049">
                  <c:v>6.0140673496205039</c:v>
                </c:pt>
                <c:pt idx="2050">
                  <c:v>5.9362997762570577</c:v>
                </c:pt>
                <c:pt idx="2051">
                  <c:v>6.0033167700588814</c:v>
                </c:pt>
                <c:pt idx="2052">
                  <c:v>6.0837197319391763</c:v>
                </c:pt>
                <c:pt idx="2053">
                  <c:v>6.2065712744138812</c:v>
                </c:pt>
                <c:pt idx="2054">
                  <c:v>6.3157196060090222</c:v>
                </c:pt>
                <c:pt idx="2055">
                  <c:v>6.4556545232598985</c:v>
                </c:pt>
                <c:pt idx="2056">
                  <c:v>6.5449680436649835</c:v>
                </c:pt>
                <c:pt idx="2057">
                  <c:v>6.6493743087577259</c:v>
                </c:pt>
                <c:pt idx="2058">
                  <c:v>6.606410553201564</c:v>
                </c:pt>
                <c:pt idx="2059">
                  <c:v>6.4172420947613897</c:v>
                </c:pt>
                <c:pt idx="2060">
                  <c:v>6.169539950652565</c:v>
                </c:pt>
                <c:pt idx="2061">
                  <c:v>5.9421277327911595</c:v>
                </c:pt>
                <c:pt idx="2062">
                  <c:v>5.7267161572487328</c:v>
                </c:pt>
                <c:pt idx="2063">
                  <c:v>5.6127979948837714</c:v>
                </c:pt>
                <c:pt idx="2064">
                  <c:v>5.5904597981192099</c:v>
                </c:pt>
                <c:pt idx="2065">
                  <c:v>5.673956731963429</c:v>
                </c:pt>
                <c:pt idx="2066">
                  <c:v>5.7306774708472847</c:v>
                </c:pt>
                <c:pt idx="2067">
                  <c:v>5.7116365775642057</c:v>
                </c:pt>
                <c:pt idx="2068">
                  <c:v>5.7033542199496319</c:v>
                </c:pt>
                <c:pt idx="2069">
                  <c:v>5.706981752017942</c:v>
                </c:pt>
                <c:pt idx="2070">
                  <c:v>5.6890768042502167</c:v>
                </c:pt>
                <c:pt idx="2071">
                  <c:v>5.5475565489264094</c:v>
                </c:pt>
                <c:pt idx="2072">
                  <c:v>5.4051732751334649</c:v>
                </c:pt>
                <c:pt idx="2073">
                  <c:v>5.290507267125161</c:v>
                </c:pt>
                <c:pt idx="2074">
                  <c:v>5.2022325410771373</c:v>
                </c:pt>
                <c:pt idx="2075">
                  <c:v>5.1552675160219783</c:v>
                </c:pt>
                <c:pt idx="2076">
                  <c:v>5.0111285382590109</c:v>
                </c:pt>
                <c:pt idx="2077">
                  <c:v>4.869233148336594</c:v>
                </c:pt>
                <c:pt idx="2078">
                  <c:v>4.7350533103759975</c:v>
                </c:pt>
                <c:pt idx="2079">
                  <c:v>4.6847070361022061</c:v>
                </c:pt>
                <c:pt idx="2080">
                  <c:v>4.5945846829073167</c:v>
                </c:pt>
                <c:pt idx="2081">
                  <c:v>4.4510153134184449</c:v>
                </c:pt>
                <c:pt idx="2082">
                  <c:v>4.3794867049740667</c:v>
                </c:pt>
                <c:pt idx="2083">
                  <c:v>4.4144690274597318</c:v>
                </c:pt>
                <c:pt idx="2084">
                  <c:v>4.5395007950791264</c:v>
                </c:pt>
                <c:pt idx="2085">
                  <c:v>4.7407153149888259</c:v>
                </c:pt>
                <c:pt idx="2086">
                  <c:v>4.9523063412087405</c:v>
                </c:pt>
                <c:pt idx="2087">
                  <c:v>5.1823203659290042</c:v>
                </c:pt>
                <c:pt idx="2088">
                  <c:v>5.3975296450044388</c:v>
                </c:pt>
                <c:pt idx="2089">
                  <c:v>5.6475096929380344</c:v>
                </c:pt>
                <c:pt idx="2090">
                  <c:v>5.8616473797529354</c:v>
                </c:pt>
                <c:pt idx="2091">
                  <c:v>5.953751644077319</c:v>
                </c:pt>
                <c:pt idx="2092">
                  <c:v>6.0254864370793344</c:v>
                </c:pt>
                <c:pt idx="2093">
                  <c:v>6.0355872563997268</c:v>
                </c:pt>
                <c:pt idx="2094">
                  <c:v>5.9358281818272038</c:v>
                </c:pt>
                <c:pt idx="2095">
                  <c:v>5.7424836720399339</c:v>
                </c:pt>
                <c:pt idx="2096">
                  <c:v>5.5207518527282682</c:v>
                </c:pt>
                <c:pt idx="2097">
                  <c:v>5.4102319218490083</c:v>
                </c:pt>
                <c:pt idx="2098">
                  <c:v>5.3278995113616059</c:v>
                </c:pt>
                <c:pt idx="2099">
                  <c:v>5.2687129230406189</c:v>
                </c:pt>
                <c:pt idx="2100">
                  <c:v>5.1317975805570448</c:v>
                </c:pt>
                <c:pt idx="2101">
                  <c:v>5.1064261782080935</c:v>
                </c:pt>
                <c:pt idx="2102">
                  <c:v>5.0711186984453471</c:v>
                </c:pt>
                <c:pt idx="2103">
                  <c:v>5.0069775296115155</c:v>
                </c:pt>
                <c:pt idx="2104">
                  <c:v>4.9360262409091904</c:v>
                </c:pt>
                <c:pt idx="2105">
                  <c:v>4.8304613432951395</c:v>
                </c:pt>
                <c:pt idx="2106">
                  <c:v>4.7408345279266211</c:v>
                </c:pt>
                <c:pt idx="2107">
                  <c:v>4.6510035250339126</c:v>
                </c:pt>
                <c:pt idx="2108">
                  <c:v>4.4884652502331859</c:v>
                </c:pt>
                <c:pt idx="2109">
                  <c:v>4.2886660872333415</c:v>
                </c:pt>
                <c:pt idx="2110">
                  <c:v>4.0705125351685396</c:v>
                </c:pt>
                <c:pt idx="2111">
                  <c:v>3.9599613859561678</c:v>
                </c:pt>
                <c:pt idx="2112">
                  <c:v>3.9650092368858365</c:v>
                </c:pt>
                <c:pt idx="2113">
                  <c:v>4.0517646411352848</c:v>
                </c:pt>
                <c:pt idx="2114">
                  <c:v>4.1602716173999283</c:v>
                </c:pt>
                <c:pt idx="2115">
                  <c:v>4.2920603998777045</c:v>
                </c:pt>
                <c:pt idx="2116">
                  <c:v>4.3597886296496711</c:v>
                </c:pt>
                <c:pt idx="2117">
                  <c:v>4.3701443218608746</c:v>
                </c:pt>
                <c:pt idx="2118">
                  <c:v>4.4573934599574017</c:v>
                </c:pt>
                <c:pt idx="2119">
                  <c:v>4.5352270140877442</c:v>
                </c:pt>
                <c:pt idx="2120">
                  <c:v>4.569701272879735</c:v>
                </c:pt>
                <c:pt idx="2121">
                  <c:v>4.5620575969329638</c:v>
                </c:pt>
                <c:pt idx="2122">
                  <c:v>4.527498266924586</c:v>
                </c:pt>
                <c:pt idx="2123">
                  <c:v>4.607420229562412</c:v>
                </c:pt>
                <c:pt idx="2124">
                  <c:v>4.7036560912412551</c:v>
                </c:pt>
                <c:pt idx="2125">
                  <c:v>4.8508655229965081</c:v>
                </c:pt>
                <c:pt idx="2126">
                  <c:v>4.9683452726425497</c:v>
                </c:pt>
                <c:pt idx="2127">
                  <c:v>5.0469231476246987</c:v>
                </c:pt>
                <c:pt idx="2128">
                  <c:v>5.2018307633219329</c:v>
                </c:pt>
                <c:pt idx="2129">
                  <c:v>5.2983529381915355</c:v>
                </c:pt>
                <c:pt idx="2130">
                  <c:v>5.3293626560837737</c:v>
                </c:pt>
                <c:pt idx="2131">
                  <c:v>5.3204021069080909</c:v>
                </c:pt>
                <c:pt idx="2132">
                  <c:v>5.3469057339389812</c:v>
                </c:pt>
                <c:pt idx="2133">
                  <c:v>5.3384718921322749</c:v>
                </c:pt>
                <c:pt idx="2134">
                  <c:v>5.2918687880937325</c:v>
                </c:pt>
                <c:pt idx="2135">
                  <c:v>5.2590887978226242</c:v>
                </c:pt>
                <c:pt idx="2136">
                  <c:v>5.2182252217722969</c:v>
                </c:pt>
                <c:pt idx="2137">
                  <c:v>5.2741186748822635</c:v>
                </c:pt>
                <c:pt idx="2138">
                  <c:v>5.2720653236560064</c:v>
                </c:pt>
                <c:pt idx="2139">
                  <c:v>5.2711658353265438</c:v>
                </c:pt>
                <c:pt idx="2140">
                  <c:v>5.3148112331794328</c:v>
                </c:pt>
                <c:pt idx="2141">
                  <c:v>5.3891813880573221</c:v>
                </c:pt>
                <c:pt idx="2142">
                  <c:v>5.4243402986585272</c:v>
                </c:pt>
                <c:pt idx="2143">
                  <c:v>5.4266530823681265</c:v>
                </c:pt>
                <c:pt idx="2144">
                  <c:v>5.4737548494285209</c:v>
                </c:pt>
                <c:pt idx="2145">
                  <c:v>5.5443135114390998</c:v>
                </c:pt>
                <c:pt idx="2146">
                  <c:v>5.5991396709535142</c:v>
                </c:pt>
                <c:pt idx="2147">
                  <c:v>5.656466616544777</c:v>
                </c:pt>
                <c:pt idx="2148">
                  <c:v>5.6445353346138791</c:v>
                </c:pt>
                <c:pt idx="2149">
                  <c:v>5.7471300830767813</c:v>
                </c:pt>
                <c:pt idx="2150">
                  <c:v>5.7723292951748277</c:v>
                </c:pt>
                <c:pt idx="2151">
                  <c:v>5.6525733266029041</c:v>
                </c:pt>
                <c:pt idx="2152">
                  <c:v>5.5953859841741886</c:v>
                </c:pt>
                <c:pt idx="2153">
                  <c:v>5.621196357239346</c:v>
                </c:pt>
                <c:pt idx="2154">
                  <c:v>5.5937714297211238</c:v>
                </c:pt>
                <c:pt idx="2155">
                  <c:v>5.5546491259895285</c:v>
                </c:pt>
                <c:pt idx="2156">
                  <c:v>5.4589917235665917</c:v>
                </c:pt>
                <c:pt idx="2157">
                  <c:v>5.3362067681044127</c:v>
                </c:pt>
                <c:pt idx="2158">
                  <c:v>5.1849801829686859</c:v>
                </c:pt>
                <c:pt idx="2159">
                  <c:v>5.0332847241413123</c:v>
                </c:pt>
                <c:pt idx="2160">
                  <c:v>4.8559427418253973</c:v>
                </c:pt>
                <c:pt idx="2161">
                  <c:v>4.7861956264672667</c:v>
                </c:pt>
                <c:pt idx="2162">
                  <c:v>4.8897679430534913</c:v>
                </c:pt>
                <c:pt idx="2163">
                  <c:v>4.9278754010909811</c:v>
                </c:pt>
                <c:pt idx="2164">
                  <c:v>4.977950471548974</c:v>
                </c:pt>
                <c:pt idx="2165">
                  <c:v>5.0945453743934781</c:v>
                </c:pt>
                <c:pt idx="2166">
                  <c:v>5.1288214221720771</c:v>
                </c:pt>
                <c:pt idx="2167">
                  <c:v>5.222021058957643</c:v>
                </c:pt>
                <c:pt idx="2168">
                  <c:v>5.242148390516487</c:v>
                </c:pt>
                <c:pt idx="2169">
                  <c:v>5.2741404917286241</c:v>
                </c:pt>
                <c:pt idx="2170">
                  <c:v>5.3020155445456716</c:v>
                </c:pt>
                <c:pt idx="2171">
                  <c:v>5.3051896958885898</c:v>
                </c:pt>
                <c:pt idx="2172">
                  <c:v>5.2845422606910812</c:v>
                </c:pt>
                <c:pt idx="2173">
                  <c:v>5.3017531112772724</c:v>
                </c:pt>
                <c:pt idx="2174">
                  <c:v>5.4052796946971329</c:v>
                </c:pt>
                <c:pt idx="2175">
                  <c:v>5.6034967095987511</c:v>
                </c:pt>
                <c:pt idx="2176">
                  <c:v>5.8560063663845856</c:v>
                </c:pt>
                <c:pt idx="2177">
                  <c:v>6.0478079057702212</c:v>
                </c:pt>
                <c:pt idx="2178">
                  <c:v>6.2921000513939065</c:v>
                </c:pt>
                <c:pt idx="2179">
                  <c:v>6.4908377897829803</c:v>
                </c:pt>
                <c:pt idx="2180">
                  <c:v>6.6585893656538913</c:v>
                </c:pt>
                <c:pt idx="2181">
                  <c:v>6.6487426133371663</c:v>
                </c:pt>
                <c:pt idx="2182">
                  <c:v>6.6032892274649164</c:v>
                </c:pt>
                <c:pt idx="2183">
                  <c:v>6.5341726507593014</c:v>
                </c:pt>
                <c:pt idx="2184">
                  <c:v>6.5372019836102746</c:v>
                </c:pt>
                <c:pt idx="2185">
                  <c:v>6.4987232281898146</c:v>
                </c:pt>
                <c:pt idx="2186">
                  <c:v>6.4328083386554811</c:v>
                </c:pt>
                <c:pt idx="2187">
                  <c:v>6.4193903071815122</c:v>
                </c:pt>
                <c:pt idx="2188">
                  <c:v>6.3568279478061056</c:v>
                </c:pt>
                <c:pt idx="2189">
                  <c:v>6.3017119880323147</c:v>
                </c:pt>
                <c:pt idx="2190">
                  <c:v>6.2597030294194038</c:v>
                </c:pt>
                <c:pt idx="2191">
                  <c:v>6.1587929609213479</c:v>
                </c:pt>
                <c:pt idx="2192">
                  <c:v>6.0169649479903597</c:v>
                </c:pt>
                <c:pt idx="2193">
                  <c:v>5.9747028080132374</c:v>
                </c:pt>
                <c:pt idx="2194">
                  <c:v>5.9127549114464228</c:v>
                </c:pt>
                <c:pt idx="2195">
                  <c:v>5.7929511470671997</c:v>
                </c:pt>
                <c:pt idx="2196">
                  <c:v>5.757245744280592</c:v>
                </c:pt>
                <c:pt idx="2197">
                  <c:v>5.7676178269651723</c:v>
                </c:pt>
                <c:pt idx="2198">
                  <c:v>5.7901924435610139</c:v>
                </c:pt>
                <c:pt idx="2199">
                  <c:v>5.7385974877624184</c:v>
                </c:pt>
                <c:pt idx="2200">
                  <c:v>5.699515977322041</c:v>
                </c:pt>
                <c:pt idx="2201">
                  <c:v>5.6371495624144741</c:v>
                </c:pt>
                <c:pt idx="2202">
                  <c:v>5.5712964464640971</c:v>
                </c:pt>
                <c:pt idx="2203">
                  <c:v>5.4750177615932243</c:v>
                </c:pt>
                <c:pt idx="2204">
                  <c:v>5.3978745712431175</c:v>
                </c:pt>
                <c:pt idx="2205">
                  <c:v>5.3592186048699446</c:v>
                </c:pt>
                <c:pt idx="2206">
                  <c:v>5.2234799467193369</c:v>
                </c:pt>
                <c:pt idx="2207">
                  <c:v>5.1168231590539941</c:v>
                </c:pt>
                <c:pt idx="2208">
                  <c:v>5.1005034274502359</c:v>
                </c:pt>
                <c:pt idx="2209">
                  <c:v>5.1174760149344163</c:v>
                </c:pt>
                <c:pt idx="2210">
                  <c:v>5.2287621460680382</c:v>
                </c:pt>
                <c:pt idx="2211">
                  <c:v>5.2693632980141922</c:v>
                </c:pt>
                <c:pt idx="2212">
                  <c:v>5.4211323049873616</c:v>
                </c:pt>
                <c:pt idx="2213">
                  <c:v>5.5210087050699537</c:v>
                </c:pt>
                <c:pt idx="2214">
                  <c:v>5.5692317044536495</c:v>
                </c:pt>
                <c:pt idx="2215">
                  <c:v>5.621598671472043</c:v>
                </c:pt>
                <c:pt idx="2216">
                  <c:v>5.7187039408742288</c:v>
                </c:pt>
                <c:pt idx="2217">
                  <c:v>5.8507975602643603</c:v>
                </c:pt>
                <c:pt idx="2218">
                  <c:v>6.0090336505716868</c:v>
                </c:pt>
                <c:pt idx="2219">
                  <c:v>6.0692649408611707</c:v>
                </c:pt>
                <c:pt idx="2220">
                  <c:v>6.0825051752622423</c:v>
                </c:pt>
                <c:pt idx="2221">
                  <c:v>6.1270071226966625</c:v>
                </c:pt>
                <c:pt idx="2222">
                  <c:v>6.1627344903366197</c:v>
                </c:pt>
                <c:pt idx="2223">
                  <c:v>6.1237216148212816</c:v>
                </c:pt>
                <c:pt idx="2224">
                  <c:v>6.1494399854414405</c:v>
                </c:pt>
                <c:pt idx="2225">
                  <c:v>6.2385328885166267</c:v>
                </c:pt>
                <c:pt idx="2226">
                  <c:v>6.2759850418778145</c:v>
                </c:pt>
                <c:pt idx="2227">
                  <c:v>6.3481351617039241</c:v>
                </c:pt>
                <c:pt idx="2228">
                  <c:v>6.407126452055234</c:v>
                </c:pt>
                <c:pt idx="2229">
                  <c:v>6.4451861217322008</c:v>
                </c:pt>
                <c:pt idx="2230">
                  <c:v>6.5837371256021671</c:v>
                </c:pt>
                <c:pt idx="2231">
                  <c:v>6.6017995965259004</c:v>
                </c:pt>
                <c:pt idx="2232">
                  <c:v>6.5787444881648716</c:v>
                </c:pt>
                <c:pt idx="2233">
                  <c:v>6.5869194388446957</c:v>
                </c:pt>
                <c:pt idx="2234">
                  <c:v>6.6907443510117588</c:v>
                </c:pt>
                <c:pt idx="2235">
                  <c:v>6.7405261405126247</c:v>
                </c:pt>
                <c:pt idx="2236">
                  <c:v>6.7767665824684675</c:v>
                </c:pt>
                <c:pt idx="2237">
                  <c:v>6.771057354898673</c:v>
                </c:pt>
                <c:pt idx="2238">
                  <c:v>6.6526442334623237</c:v>
                </c:pt>
                <c:pt idx="2239">
                  <c:v>6.5840026479426719</c:v>
                </c:pt>
                <c:pt idx="2240">
                  <c:v>6.5260452878691453</c:v>
                </c:pt>
                <c:pt idx="2241">
                  <c:v>6.3997934283855171</c:v>
                </c:pt>
                <c:pt idx="2242">
                  <c:v>6.2790887887005011</c:v>
                </c:pt>
                <c:pt idx="2243">
                  <c:v>6.093168745463962</c:v>
                </c:pt>
                <c:pt idx="2244">
                  <c:v>6.0011706420673683</c:v>
                </c:pt>
                <c:pt idx="2245">
                  <c:v>5.9587831688775381</c:v>
                </c:pt>
                <c:pt idx="2246">
                  <c:v>6.004018962800461</c:v>
                </c:pt>
                <c:pt idx="2247">
                  <c:v>6.0774896133199636</c:v>
                </c:pt>
                <c:pt idx="2248">
                  <c:v>6.1747374562697104</c:v>
                </c:pt>
                <c:pt idx="2249">
                  <c:v>6.2024580157950417</c:v>
                </c:pt>
                <c:pt idx="2250">
                  <c:v>6.1860852769931762</c:v>
                </c:pt>
                <c:pt idx="2251">
                  <c:v>6.2805824443801335</c:v>
                </c:pt>
                <c:pt idx="2252">
                  <c:v>6.4252000612590576</c:v>
                </c:pt>
                <c:pt idx="2253">
                  <c:v>6.5664524355520379</c:v>
                </c:pt>
                <c:pt idx="2254">
                  <c:v>6.6492465690606757</c:v>
                </c:pt>
                <c:pt idx="2255">
                  <c:v>6.6767551067450377</c:v>
                </c:pt>
                <c:pt idx="2256">
                  <c:v>6.6317731296790621</c:v>
                </c:pt>
                <c:pt idx="2257">
                  <c:v>6.6664148576461288</c:v>
                </c:pt>
                <c:pt idx="2258">
                  <c:v>6.7454665886750576</c:v>
                </c:pt>
                <c:pt idx="2259">
                  <c:v>6.8584296250153152</c:v>
                </c:pt>
                <c:pt idx="2260">
                  <c:v>6.9595014095475554</c:v>
                </c:pt>
                <c:pt idx="2261">
                  <c:v>6.8756082172410915</c:v>
                </c:pt>
                <c:pt idx="2262">
                  <c:v>6.810182681040768</c:v>
                </c:pt>
                <c:pt idx="2263">
                  <c:v>6.812639552645777</c:v>
                </c:pt>
                <c:pt idx="2264">
                  <c:v>6.8470959910557214</c:v>
                </c:pt>
                <c:pt idx="2265">
                  <c:v>6.9496423500279123</c:v>
                </c:pt>
                <c:pt idx="2266">
                  <c:v>6.9494404589250074</c:v>
                </c:pt>
                <c:pt idx="2267">
                  <c:v>6.8615747235617075</c:v>
                </c:pt>
                <c:pt idx="2268">
                  <c:v>6.7400496773234435</c:v>
                </c:pt>
                <c:pt idx="2269">
                  <c:v>6.561133097433598</c:v>
                </c:pt>
                <c:pt idx="2270">
                  <c:v>6.3078175864445623</c:v>
                </c:pt>
                <c:pt idx="2271">
                  <c:v>6.0402294340758393</c:v>
                </c:pt>
                <c:pt idx="2272">
                  <c:v>5.8572544978795058</c:v>
                </c:pt>
                <c:pt idx="2273">
                  <c:v>5.6732519758065116</c:v>
                </c:pt>
                <c:pt idx="2274">
                  <c:v>5.5501392848540014</c:v>
                </c:pt>
                <c:pt idx="2275">
                  <c:v>5.4070055465411198</c:v>
                </c:pt>
                <c:pt idx="2276">
                  <c:v>5.2995263655801779</c:v>
                </c:pt>
                <c:pt idx="2277">
                  <c:v>5.2296963167290444</c:v>
                </c:pt>
                <c:pt idx="2278">
                  <c:v>5.2331630561856128</c:v>
                </c:pt>
                <c:pt idx="2279">
                  <c:v>5.3298334974312906</c:v>
                </c:pt>
                <c:pt idx="2280">
                  <c:v>5.4363593907955501</c:v>
                </c:pt>
                <c:pt idx="2281">
                  <c:v>5.5319839304197389</c:v>
                </c:pt>
                <c:pt idx="2282">
                  <c:v>5.7394311142227146</c:v>
                </c:pt>
                <c:pt idx="2283">
                  <c:v>5.9405745073148157</c:v>
                </c:pt>
                <c:pt idx="2284">
                  <c:v>6.0235186655836683</c:v>
                </c:pt>
                <c:pt idx="2285">
                  <c:v>6.1139089508933848</c:v>
                </c:pt>
                <c:pt idx="2286">
                  <c:v>6.1350033895017217</c:v>
                </c:pt>
                <c:pt idx="2287">
                  <c:v>6.1762481812877423</c:v>
                </c:pt>
                <c:pt idx="2288">
                  <c:v>6.1830238770184538</c:v>
                </c:pt>
                <c:pt idx="2289">
                  <c:v>6.0897896060329613</c:v>
                </c:pt>
                <c:pt idx="2290">
                  <c:v>6.0912278764296586</c:v>
                </c:pt>
                <c:pt idx="2291">
                  <c:v>6.1591411500807682</c:v>
                </c:pt>
                <c:pt idx="2292">
                  <c:v>6.2625052504415466</c:v>
                </c:pt>
                <c:pt idx="2293">
                  <c:v>6.3231549126316331</c:v>
                </c:pt>
                <c:pt idx="2294">
                  <c:v>6.3370903498825761</c:v>
                </c:pt>
                <c:pt idx="2295">
                  <c:v>6.3282106071517585</c:v>
                </c:pt>
                <c:pt idx="2296">
                  <c:v>6.2986768003896838</c:v>
                </c:pt>
                <c:pt idx="2297">
                  <c:v>6.311692519695371</c:v>
                </c:pt>
                <c:pt idx="2298">
                  <c:v>6.2095887920406438</c:v>
                </c:pt>
                <c:pt idx="2299">
                  <c:v>6.1160877696902842</c:v>
                </c:pt>
                <c:pt idx="2300">
                  <c:v>6.0748482339945715</c:v>
                </c:pt>
                <c:pt idx="2301">
                  <c:v>6.180494680410038</c:v>
                </c:pt>
                <c:pt idx="2302">
                  <c:v>6.2090897481312117</c:v>
                </c:pt>
                <c:pt idx="2303">
                  <c:v>6.0876074706923893</c:v>
                </c:pt>
                <c:pt idx="2304">
                  <c:v>6.0539827816814284</c:v>
                </c:pt>
                <c:pt idx="2305">
                  <c:v>6.0890508650209147</c:v>
                </c:pt>
                <c:pt idx="2306">
                  <c:v>6.0945936230812459</c:v>
                </c:pt>
                <c:pt idx="2307">
                  <c:v>6.0874832603323652</c:v>
                </c:pt>
                <c:pt idx="2308">
                  <c:v>5.9999434536762148</c:v>
                </c:pt>
                <c:pt idx="2309">
                  <c:v>5.9639613032378902</c:v>
                </c:pt>
                <c:pt idx="2310">
                  <c:v>5.9585410119617492</c:v>
                </c:pt>
                <c:pt idx="2311">
                  <c:v>5.9307508784767418</c:v>
                </c:pt>
                <c:pt idx="2312">
                  <c:v>5.8609167113712068</c:v>
                </c:pt>
                <c:pt idx="2313">
                  <c:v>5.7716226152289902</c:v>
                </c:pt>
                <c:pt idx="2314">
                  <c:v>5.7546465310996426</c:v>
                </c:pt>
                <c:pt idx="2315">
                  <c:v>5.7291421548638022</c:v>
                </c:pt>
                <c:pt idx="2316">
                  <c:v>5.8616374946334311</c:v>
                </c:pt>
                <c:pt idx="2317">
                  <c:v>5.9832535130618067</c:v>
                </c:pt>
                <c:pt idx="2318">
                  <c:v>6.0125310805940346</c:v>
                </c:pt>
                <c:pt idx="2319">
                  <c:v>6.0029647953208052</c:v>
                </c:pt>
                <c:pt idx="2320">
                  <c:v>6.0601643226746491</c:v>
                </c:pt>
                <c:pt idx="2321">
                  <c:v>6.1441665592690642</c:v>
                </c:pt>
                <c:pt idx="2322">
                  <c:v>6.2463570969926332</c:v>
                </c:pt>
                <c:pt idx="2323">
                  <c:v>6.2826971619269409</c:v>
                </c:pt>
                <c:pt idx="2324">
                  <c:v>6.3560878424565095</c:v>
                </c:pt>
                <c:pt idx="2325">
                  <c:v>6.3937516619637087</c:v>
                </c:pt>
                <c:pt idx="2326">
                  <c:v>6.5065537350793941</c:v>
                </c:pt>
                <c:pt idx="2327">
                  <c:v>6.5699686025397082</c:v>
                </c:pt>
                <c:pt idx="2328">
                  <c:v>6.5699637200680394</c:v>
                </c:pt>
                <c:pt idx="2329">
                  <c:v>6.5521670486015333</c:v>
                </c:pt>
                <c:pt idx="2330">
                  <c:v>6.5620283763442853</c:v>
                </c:pt>
                <c:pt idx="2331">
                  <c:v>6.4860725958409846</c:v>
                </c:pt>
                <c:pt idx="2332">
                  <c:v>6.4605751603595305</c:v>
                </c:pt>
                <c:pt idx="2333">
                  <c:v>6.4055642372749979</c:v>
                </c:pt>
                <c:pt idx="2334">
                  <c:v>6.4410580297305025</c:v>
                </c:pt>
                <c:pt idx="2335">
                  <c:v>6.5838652921359637</c:v>
                </c:pt>
                <c:pt idx="2336">
                  <c:v>6.6919970750949407</c:v>
                </c:pt>
                <c:pt idx="2337">
                  <c:v>6.7661692404440492</c:v>
                </c:pt>
                <c:pt idx="2338">
                  <c:v>6.7330692338077354</c:v>
                </c:pt>
                <c:pt idx="2339">
                  <c:v>6.7378988316752491</c:v>
                </c:pt>
                <c:pt idx="2340">
                  <c:v>6.7464482164170185</c:v>
                </c:pt>
                <c:pt idx="2341">
                  <c:v>6.6944614723959406</c:v>
                </c:pt>
                <c:pt idx="2342">
                  <c:v>6.626868429456688</c:v>
                </c:pt>
                <c:pt idx="2343">
                  <c:v>6.566476169304444</c:v>
                </c:pt>
                <c:pt idx="2344">
                  <c:v>6.5958154379721785</c:v>
                </c:pt>
                <c:pt idx="2345">
                  <c:v>6.5686157346646636</c:v>
                </c:pt>
                <c:pt idx="2346">
                  <c:v>6.3989804363803318</c:v>
                </c:pt>
                <c:pt idx="2347">
                  <c:v>6.1979792406597518</c:v>
                </c:pt>
                <c:pt idx="2348">
                  <c:v>5.9423769725453583</c:v>
                </c:pt>
                <c:pt idx="2349">
                  <c:v>5.8320449372913217</c:v>
                </c:pt>
                <c:pt idx="2350">
                  <c:v>5.7608148257455891</c:v>
                </c:pt>
                <c:pt idx="2351">
                  <c:v>5.6958895017818163</c:v>
                </c:pt>
                <c:pt idx="2352">
                  <c:v>5.6995937710175495</c:v>
                </c:pt>
                <c:pt idx="2353">
                  <c:v>5.7652999038832293</c:v>
                </c:pt>
                <c:pt idx="2354">
                  <c:v>5.7537599929307595</c:v>
                </c:pt>
                <c:pt idx="2355">
                  <c:v>5.7491725061132293</c:v>
                </c:pt>
                <c:pt idx="2356">
                  <c:v>5.7807861891898424</c:v>
                </c:pt>
                <c:pt idx="2357">
                  <c:v>5.9228612971323003</c:v>
                </c:pt>
                <c:pt idx="2358">
                  <c:v>6.0706910617888781</c:v>
                </c:pt>
                <c:pt idx="2359">
                  <c:v>6.1415749747689343</c:v>
                </c:pt>
                <c:pt idx="2360">
                  <c:v>6.1425343609484298</c:v>
                </c:pt>
                <c:pt idx="2361">
                  <c:v>6.0594475035019455</c:v>
                </c:pt>
                <c:pt idx="2362">
                  <c:v>5.919372378442695</c:v>
                </c:pt>
                <c:pt idx="2363">
                  <c:v>5.8312060566941337</c:v>
                </c:pt>
                <c:pt idx="2364">
                  <c:v>5.7773239333405026</c:v>
                </c:pt>
                <c:pt idx="2365">
                  <c:v>5.891376055561353</c:v>
                </c:pt>
                <c:pt idx="2366">
                  <c:v>6.027527112767368</c:v>
                </c:pt>
                <c:pt idx="2367">
                  <c:v>6.1354421759449638</c:v>
                </c:pt>
                <c:pt idx="2368">
                  <c:v>6.2903668282938154</c:v>
                </c:pt>
                <c:pt idx="2369">
                  <c:v>6.4742913287977588</c:v>
                </c:pt>
                <c:pt idx="2370">
                  <c:v>6.5974853392672825</c:v>
                </c:pt>
                <c:pt idx="2371">
                  <c:v>6.6603511193303557</c:v>
                </c:pt>
                <c:pt idx="2372">
                  <c:v>6.7411326074292317</c:v>
                </c:pt>
                <c:pt idx="2373">
                  <c:v>6.8845563728530097</c:v>
                </c:pt>
                <c:pt idx="2374">
                  <c:v>6.9483830201622991</c:v>
                </c:pt>
                <c:pt idx="2375">
                  <c:v>6.90892709269131</c:v>
                </c:pt>
                <c:pt idx="2376">
                  <c:v>6.8695322774419196</c:v>
                </c:pt>
                <c:pt idx="2377">
                  <c:v>6.833640471847148</c:v>
                </c:pt>
                <c:pt idx="2378">
                  <c:v>6.8326944658833764</c:v>
                </c:pt>
                <c:pt idx="2379">
                  <c:v>6.8431065095704486</c:v>
                </c:pt>
                <c:pt idx="2380">
                  <c:v>6.8162291849255565</c:v>
                </c:pt>
                <c:pt idx="2381">
                  <c:v>6.8773403964101076</c:v>
                </c:pt>
                <c:pt idx="2382">
                  <c:v>6.8762058679526659</c:v>
                </c:pt>
                <c:pt idx="2383">
                  <c:v>6.9102348933172504</c:v>
                </c:pt>
                <c:pt idx="2384">
                  <c:v>6.9138925746305562</c:v>
                </c:pt>
                <c:pt idx="2385">
                  <c:v>6.9925185116396174</c:v>
                </c:pt>
                <c:pt idx="2386">
                  <c:v>7.0429934658486957</c:v>
                </c:pt>
                <c:pt idx="2387">
                  <c:v>7.0810550217573649</c:v>
                </c:pt>
                <c:pt idx="2388">
                  <c:v>7.1071645766747471</c:v>
                </c:pt>
                <c:pt idx="2389">
                  <c:v>7.0098727612134333</c:v>
                </c:pt>
                <c:pt idx="2390">
                  <c:v>6.8592991710062261</c:v>
                </c:pt>
                <c:pt idx="2391">
                  <c:v>6.7220784896862451</c:v>
                </c:pt>
                <c:pt idx="2392">
                  <c:v>6.6587771918810006</c:v>
                </c:pt>
                <c:pt idx="2393">
                  <c:v>6.6953768258613087</c:v>
                </c:pt>
                <c:pt idx="2394">
                  <c:v>6.7868594062638818</c:v>
                </c:pt>
                <c:pt idx="2395">
                  <c:v>6.8119520741850197</c:v>
                </c:pt>
                <c:pt idx="2396">
                  <c:v>6.7469020499816317</c:v>
                </c:pt>
                <c:pt idx="2397">
                  <c:v>6.6475833517118028</c:v>
                </c:pt>
                <c:pt idx="2398">
                  <c:v>6.5899007987294711</c:v>
                </c:pt>
                <c:pt idx="2399">
                  <c:v>6.5561353444880357</c:v>
                </c:pt>
                <c:pt idx="2400">
                  <c:v>6.5108493893497199</c:v>
                </c:pt>
                <c:pt idx="2401">
                  <c:v>6.574304647275647</c:v>
                </c:pt>
                <c:pt idx="2402">
                  <c:v>6.6738609883180473</c:v>
                </c:pt>
                <c:pt idx="2403">
                  <c:v>6.748219997737535</c:v>
                </c:pt>
                <c:pt idx="2404">
                  <c:v>6.7887934010458784</c:v>
                </c:pt>
                <c:pt idx="2405">
                  <c:v>6.8573140298230308</c:v>
                </c:pt>
                <c:pt idx="2406">
                  <c:v>6.8986244966525581</c:v>
                </c:pt>
                <c:pt idx="2407">
                  <c:v>6.9225086673044975</c:v>
                </c:pt>
                <c:pt idx="2408">
                  <c:v>6.9171935836239289</c:v>
                </c:pt>
                <c:pt idx="2409">
                  <c:v>6.890591487173281</c:v>
                </c:pt>
                <c:pt idx="2410">
                  <c:v>6.8078676784499246</c:v>
                </c:pt>
                <c:pt idx="2411">
                  <c:v>6.8641616245678492</c:v>
                </c:pt>
                <c:pt idx="2412">
                  <c:v>6.8611471696412458</c:v>
                </c:pt>
                <c:pt idx="2413">
                  <c:v>6.899605541533985</c:v>
                </c:pt>
                <c:pt idx="2414">
                  <c:v>6.9500041272893416</c:v>
                </c:pt>
                <c:pt idx="2415">
                  <c:v>6.9223092769709114</c:v>
                </c:pt>
                <c:pt idx="2416">
                  <c:v>6.7630844972944288</c:v>
                </c:pt>
                <c:pt idx="2417">
                  <c:v>6.504694470579528</c:v>
                </c:pt>
                <c:pt idx="2418">
                  <c:v>6.2980477225939371</c:v>
                </c:pt>
                <c:pt idx="2419">
                  <c:v>6.2274072321752794</c:v>
                </c:pt>
                <c:pt idx="2420">
                  <c:v>6.2166879626391376</c:v>
                </c:pt>
                <c:pt idx="2421">
                  <c:v>6.2146852040564884</c:v>
                </c:pt>
                <c:pt idx="2422">
                  <c:v>6.2566307995714716</c:v>
                </c:pt>
                <c:pt idx="2423">
                  <c:v>6.3371805104584444</c:v>
                </c:pt>
                <c:pt idx="2424">
                  <c:v>6.4052666308483373</c:v>
                </c:pt>
                <c:pt idx="2425">
                  <c:v>6.4924971454627345</c:v>
                </c:pt>
                <c:pt idx="2426">
                  <c:v>6.4839240872725927</c:v>
                </c:pt>
                <c:pt idx="2427">
                  <c:v>6.4478124101752421</c:v>
                </c:pt>
                <c:pt idx="2428">
                  <c:v>6.3620663444347594</c:v>
                </c:pt>
                <c:pt idx="2429">
                  <c:v>6.3479219319033193</c:v>
                </c:pt>
                <c:pt idx="2430">
                  <c:v>6.2726354660265287</c:v>
                </c:pt>
                <c:pt idx="2431">
                  <c:v>6.168110540706877</c:v>
                </c:pt>
                <c:pt idx="2432">
                  <c:v>6.0218260380882196</c:v>
                </c:pt>
                <c:pt idx="2433">
                  <c:v>5.9492510628619417</c:v>
                </c:pt>
                <c:pt idx="2434">
                  <c:v>6.0183707787507856</c:v>
                </c:pt>
                <c:pt idx="2435">
                  <c:v>6.1737385189565268</c:v>
                </c:pt>
                <c:pt idx="2436">
                  <c:v>6.3900026862450883</c:v>
                </c:pt>
                <c:pt idx="2437">
                  <c:v>6.6267876542303084</c:v>
                </c:pt>
                <c:pt idx="2438">
                  <c:v>6.806287453165023</c:v>
                </c:pt>
                <c:pt idx="2439">
                  <c:v>6.882521971305616</c:v>
                </c:pt>
                <c:pt idx="2440">
                  <c:v>6.9754428501992027</c:v>
                </c:pt>
                <c:pt idx="2441">
                  <c:v>7.0048594482217483</c:v>
                </c:pt>
                <c:pt idx="2442">
                  <c:v>7.022277623347696</c:v>
                </c:pt>
                <c:pt idx="2443">
                  <c:v>7.1038146973337879</c:v>
                </c:pt>
                <c:pt idx="2444">
                  <c:v>7.120992147268927</c:v>
                </c:pt>
                <c:pt idx="2445">
                  <c:v>7.054424939832785</c:v>
                </c:pt>
                <c:pt idx="2446">
                  <c:v>6.9291913686152755</c:v>
                </c:pt>
                <c:pt idx="2447">
                  <c:v>6.8464019738330402</c:v>
                </c:pt>
                <c:pt idx="2448">
                  <c:v>6.9037951455943727</c:v>
                </c:pt>
                <c:pt idx="2449">
                  <c:v>6.8242323542193839</c:v>
                </c:pt>
                <c:pt idx="2450">
                  <c:v>6.7476516981946126</c:v>
                </c:pt>
                <c:pt idx="2451">
                  <c:v>6.7141291101161711</c:v>
                </c:pt>
                <c:pt idx="2452">
                  <c:v>6.5447796650763754</c:v>
                </c:pt>
                <c:pt idx="2453">
                  <c:v>6.4829296816691668</c:v>
                </c:pt>
                <c:pt idx="2454">
                  <c:v>6.4208119093771279</c:v>
                </c:pt>
                <c:pt idx="2455">
                  <c:v>6.3460417524771495</c:v>
                </c:pt>
                <c:pt idx="2456">
                  <c:v>6.3096963322673965</c:v>
                </c:pt>
                <c:pt idx="2457">
                  <c:v>6.4633721551888321</c:v>
                </c:pt>
                <c:pt idx="2458">
                  <c:v>6.6607160745522904</c:v>
                </c:pt>
                <c:pt idx="2459">
                  <c:v>6.6843633415394486</c:v>
                </c:pt>
                <c:pt idx="2460">
                  <c:v>6.7646999800516303</c:v>
                </c:pt>
                <c:pt idx="2461">
                  <c:v>6.8298285126969391</c:v>
                </c:pt>
                <c:pt idx="2462">
                  <c:v>6.8213234697628993</c:v>
                </c:pt>
                <c:pt idx="2463">
                  <c:v>6.8059286558472181</c:v>
                </c:pt>
                <c:pt idx="2464">
                  <c:v>6.7518510899136368</c:v>
                </c:pt>
                <c:pt idx="2465">
                  <c:v>6.8046881672828308</c:v>
                </c:pt>
                <c:pt idx="2466">
                  <c:v>6.8957171156512311</c:v>
                </c:pt>
                <c:pt idx="2467">
                  <c:v>6.8783350848309572</c:v>
                </c:pt>
                <c:pt idx="2468">
                  <c:v>6.914194575282842</c:v>
                </c:pt>
                <c:pt idx="2469">
                  <c:v>7.0091203565842362</c:v>
                </c:pt>
                <c:pt idx="2470">
                  <c:v>6.9794362707805089</c:v>
                </c:pt>
                <c:pt idx="2471">
                  <c:v>6.9555543741486012</c:v>
                </c:pt>
                <c:pt idx="2472">
                  <c:v>6.9509631509377039</c:v>
                </c:pt>
                <c:pt idx="2473">
                  <c:v>6.9171963032400878</c:v>
                </c:pt>
                <c:pt idx="2474">
                  <c:v>6.7861028171682669</c:v>
                </c:pt>
                <c:pt idx="2475">
                  <c:v>6.6278459877928562</c:v>
                </c:pt>
                <c:pt idx="2476">
                  <c:v>6.4603506021121069</c:v>
                </c:pt>
                <c:pt idx="2477">
                  <c:v>6.3887011565577261</c:v>
                </c:pt>
                <c:pt idx="2478">
                  <c:v>6.264273899532034</c:v>
                </c:pt>
                <c:pt idx="2479">
                  <c:v>6.1112179558610755</c:v>
                </c:pt>
                <c:pt idx="2480">
                  <c:v>5.9807664839060806</c:v>
                </c:pt>
                <c:pt idx="2481">
                  <c:v>5.9319591549328168</c:v>
                </c:pt>
                <c:pt idx="2482">
                  <c:v>5.8520068468205215</c:v>
                </c:pt>
                <c:pt idx="2483">
                  <c:v>5.8096227521002781</c:v>
                </c:pt>
                <c:pt idx="2484">
                  <c:v>5.8107014427855548</c:v>
                </c:pt>
                <c:pt idx="2485">
                  <c:v>5.790196673784525</c:v>
                </c:pt>
                <c:pt idx="2486">
                  <c:v>5.7430640776621642</c:v>
                </c:pt>
                <c:pt idx="2487">
                  <c:v>5.6613622822467695</c:v>
                </c:pt>
                <c:pt idx="2488">
                  <c:v>5.5008822566780688</c:v>
                </c:pt>
                <c:pt idx="2489">
                  <c:v>5.3685832949882339</c:v>
                </c:pt>
                <c:pt idx="2490">
                  <c:v>5.2647516192441888</c:v>
                </c:pt>
                <c:pt idx="2491">
                  <c:v>5.154022936220235</c:v>
                </c:pt>
                <c:pt idx="2492">
                  <c:v>5.0490578627190708</c:v>
                </c:pt>
                <c:pt idx="2493">
                  <c:v>4.9222358171007103</c:v>
                </c:pt>
                <c:pt idx="2494">
                  <c:v>4.8440346344980645</c:v>
                </c:pt>
                <c:pt idx="2495">
                  <c:v>4.8746836251156234</c:v>
                </c:pt>
                <c:pt idx="2496">
                  <c:v>4.938574760238863</c:v>
                </c:pt>
                <c:pt idx="2497">
                  <c:v>4.953028464343352</c:v>
                </c:pt>
                <c:pt idx="2498">
                  <c:v>4.8953648516877717</c:v>
                </c:pt>
                <c:pt idx="2499">
                  <c:v>4.8198344950873118</c:v>
                </c:pt>
                <c:pt idx="2500">
                  <c:v>4.699581911725037</c:v>
                </c:pt>
                <c:pt idx="2501">
                  <c:v>4.6900870326698287</c:v>
                </c:pt>
                <c:pt idx="2502">
                  <c:v>4.751651259975743</c:v>
                </c:pt>
                <c:pt idx="2503">
                  <c:v>4.8234577204112226</c:v>
                </c:pt>
                <c:pt idx="2504">
                  <c:v>4.9479136718815715</c:v>
                </c:pt>
                <c:pt idx="2505">
                  <c:v>5.1365406303460484</c:v>
                </c:pt>
                <c:pt idx="2506">
                  <c:v>5.2370498299168791</c:v>
                </c:pt>
                <c:pt idx="2507">
                  <c:v>5.3475158410458068</c:v>
                </c:pt>
                <c:pt idx="2508">
                  <c:v>5.4106493955430865</c:v>
                </c:pt>
                <c:pt idx="2509">
                  <c:v>5.4734892901394279</c:v>
                </c:pt>
                <c:pt idx="2510">
                  <c:v>5.5378405991513135</c:v>
                </c:pt>
                <c:pt idx="2511">
                  <c:v>5.5775255972310571</c:v>
                </c:pt>
                <c:pt idx="2512">
                  <c:v>5.5426209158922708</c:v>
                </c:pt>
                <c:pt idx="2513">
                  <c:v>5.5169161483816938</c:v>
                </c:pt>
                <c:pt idx="2514">
                  <c:v>5.4611190482851084</c:v>
                </c:pt>
                <c:pt idx="2515">
                  <c:v>5.3904008777974877</c:v>
                </c:pt>
                <c:pt idx="2516">
                  <c:v>5.4160296410361042</c:v>
                </c:pt>
                <c:pt idx="2517">
                  <c:v>5.460011571856338</c:v>
                </c:pt>
                <c:pt idx="2518">
                  <c:v>5.5614522657948511</c:v>
                </c:pt>
                <c:pt idx="2519">
                  <c:v>5.6973375620816284</c:v>
                </c:pt>
                <c:pt idx="2520">
                  <c:v>5.7959694168421994</c:v>
                </c:pt>
                <c:pt idx="2521">
                  <c:v>5.8857938651649953</c:v>
                </c:pt>
                <c:pt idx="2522">
                  <c:v>5.9176311131131216</c:v>
                </c:pt>
                <c:pt idx="2523">
                  <c:v>6.0453881938666019</c:v>
                </c:pt>
                <c:pt idx="2524">
                  <c:v>6.2142556025841778</c:v>
                </c:pt>
                <c:pt idx="2525">
                  <c:v>6.3495212548506004</c:v>
                </c:pt>
                <c:pt idx="2526">
                  <c:v>6.4970469009458816</c:v>
                </c:pt>
                <c:pt idx="2527">
                  <c:v>6.5267506817738807</c:v>
                </c:pt>
                <c:pt idx="2528">
                  <c:v>6.5680727015430556</c:v>
                </c:pt>
                <c:pt idx="2529">
                  <c:v>6.4825419562525886</c:v>
                </c:pt>
                <c:pt idx="2530">
                  <c:v>6.3425555895043031</c:v>
                </c:pt>
                <c:pt idx="2531">
                  <c:v>6.1501982765004382</c:v>
                </c:pt>
                <c:pt idx="2532">
                  <c:v>5.9725580867400909</c:v>
                </c:pt>
                <c:pt idx="2533">
                  <c:v>5.8116624356680671</c:v>
                </c:pt>
                <c:pt idx="2534">
                  <c:v>5.7125608464651467</c:v>
                </c:pt>
                <c:pt idx="2535">
                  <c:v>5.6617904611209005</c:v>
                </c:pt>
                <c:pt idx="2536">
                  <c:v>5.6855202794784612</c:v>
                </c:pt>
                <c:pt idx="2537">
                  <c:v>5.7694043500346393</c:v>
                </c:pt>
                <c:pt idx="2538">
                  <c:v>5.8277536402458088</c:v>
                </c:pt>
                <c:pt idx="2539">
                  <c:v>5.9064239945910337</c:v>
                </c:pt>
                <c:pt idx="2540">
                  <c:v>5.9776527023166253</c:v>
                </c:pt>
                <c:pt idx="2541">
                  <c:v>5.9335458062731528</c:v>
                </c:pt>
                <c:pt idx="2542">
                  <c:v>5.8860277129800691</c:v>
                </c:pt>
                <c:pt idx="2543">
                  <c:v>5.7921869709493521</c:v>
                </c:pt>
                <c:pt idx="2544">
                  <c:v>5.6578028269332101</c:v>
                </c:pt>
                <c:pt idx="2545">
                  <c:v>5.5532505509107928</c:v>
                </c:pt>
                <c:pt idx="2546">
                  <c:v>5.4207808806180298</c:v>
                </c:pt>
                <c:pt idx="2547">
                  <c:v>5.3093131610496966</c:v>
                </c:pt>
                <c:pt idx="2548">
                  <c:v>5.2450305352112068</c:v>
                </c:pt>
                <c:pt idx="2549">
                  <c:v>5.1235027816970407</c:v>
                </c:pt>
                <c:pt idx="2550">
                  <c:v>5.009879809640136</c:v>
                </c:pt>
                <c:pt idx="2551">
                  <c:v>4.9850352983438198</c:v>
                </c:pt>
                <c:pt idx="2552">
                  <c:v>5.0102448399819153</c:v>
                </c:pt>
                <c:pt idx="2553">
                  <c:v>5.017795768333186</c:v>
                </c:pt>
                <c:pt idx="2554">
                  <c:v>5.0631735220351404</c:v>
                </c:pt>
                <c:pt idx="2555">
                  <c:v>5.0826229486494237</c:v>
                </c:pt>
                <c:pt idx="2556">
                  <c:v>5.0769719224250558</c:v>
                </c:pt>
                <c:pt idx="2557">
                  <c:v>4.9931782372983466</c:v>
                </c:pt>
                <c:pt idx="2558">
                  <c:v>4.8868273747977629</c:v>
                </c:pt>
                <c:pt idx="2559">
                  <c:v>4.8204863091875207</c:v>
                </c:pt>
                <c:pt idx="2560">
                  <c:v>4.7871990139467879</c:v>
                </c:pt>
                <c:pt idx="2561">
                  <c:v>4.7433904648505623</c:v>
                </c:pt>
                <c:pt idx="2562">
                  <c:v>4.7176297131939986</c:v>
                </c:pt>
                <c:pt idx="2563">
                  <c:v>4.7332949119918108</c:v>
                </c:pt>
                <c:pt idx="2564">
                  <c:v>4.7900514721253229</c:v>
                </c:pt>
                <c:pt idx="2565">
                  <c:v>4.871680507205209</c:v>
                </c:pt>
                <c:pt idx="2566">
                  <c:v>4.9356705321189187</c:v>
                </c:pt>
                <c:pt idx="2567">
                  <c:v>4.9977844265858469</c:v>
                </c:pt>
                <c:pt idx="2568">
                  <c:v>4.9834050396255902</c:v>
                </c:pt>
                <c:pt idx="2569">
                  <c:v>4.9378189911825245</c:v>
                </c:pt>
                <c:pt idx="2570">
                  <c:v>4.9365036198833669</c:v>
                </c:pt>
                <c:pt idx="2571">
                  <c:v>4.9869927106354623</c:v>
                </c:pt>
                <c:pt idx="2572">
                  <c:v>4.9807551467465574</c:v>
                </c:pt>
                <c:pt idx="2573">
                  <c:v>5.0363913605874373</c:v>
                </c:pt>
                <c:pt idx="2574">
                  <c:v>4.9857648035657594</c:v>
                </c:pt>
                <c:pt idx="2575">
                  <c:v>5.0245985601925804</c:v>
                </c:pt>
                <c:pt idx="2576">
                  <c:v>4.9409419895612059</c:v>
                </c:pt>
                <c:pt idx="2577">
                  <c:v>4.8268954928467478</c:v>
                </c:pt>
                <c:pt idx="2578">
                  <c:v>4.7399784889907748</c:v>
                </c:pt>
                <c:pt idx="2579">
                  <c:v>4.7661424752371584</c:v>
                </c:pt>
                <c:pt idx="2580">
                  <c:v>4.779304110752264</c:v>
                </c:pt>
                <c:pt idx="2581">
                  <c:v>4.7759818704445784</c:v>
                </c:pt>
                <c:pt idx="2582">
                  <c:v>4.9303481438504972</c:v>
                </c:pt>
                <c:pt idx="2583">
                  <c:v>5.0577000125347213</c:v>
                </c:pt>
                <c:pt idx="2584">
                  <c:v>5.1838372280867802</c:v>
                </c:pt>
                <c:pt idx="2585">
                  <c:v>5.2305118619298572</c:v>
                </c:pt>
                <c:pt idx="2586">
                  <c:v>5.2992431331785443</c:v>
                </c:pt>
                <c:pt idx="2587">
                  <c:v>5.3979579020814583</c:v>
                </c:pt>
                <c:pt idx="2588">
                  <c:v>5.4734616448056546</c:v>
                </c:pt>
                <c:pt idx="2589">
                  <c:v>5.5694772784440785</c:v>
                </c:pt>
                <c:pt idx="2590">
                  <c:v>5.6596493209178931</c:v>
                </c:pt>
                <c:pt idx="2591">
                  <c:v>5.641845383150101</c:v>
                </c:pt>
                <c:pt idx="2592">
                  <c:v>5.689410462033579</c:v>
                </c:pt>
                <c:pt idx="2593">
                  <c:v>5.7911205599943303</c:v>
                </c:pt>
                <c:pt idx="2594">
                  <c:v>5.8553586023673621</c:v>
                </c:pt>
                <c:pt idx="2595">
                  <c:v>5.8312621353858933</c:v>
                </c:pt>
                <c:pt idx="2596">
                  <c:v>5.6952490055447571</c:v>
                </c:pt>
                <c:pt idx="2597">
                  <c:v>5.4142192563819505</c:v>
                </c:pt>
                <c:pt idx="2598">
                  <c:v>5.1669423694026335</c:v>
                </c:pt>
                <c:pt idx="2599">
                  <c:v>4.9880792207342095</c:v>
                </c:pt>
                <c:pt idx="2600">
                  <c:v>4.7290658210469276</c:v>
                </c:pt>
                <c:pt idx="2601">
                  <c:v>4.5405174393342538</c:v>
                </c:pt>
                <c:pt idx="2602">
                  <c:v>4.5500535107735454</c:v>
                </c:pt>
                <c:pt idx="2603">
                  <c:v>4.5019061823734576</c:v>
                </c:pt>
                <c:pt idx="2604">
                  <c:v>4.4259755170168447</c:v>
                </c:pt>
                <c:pt idx="2605">
                  <c:v>4.3481191525320924</c:v>
                </c:pt>
                <c:pt idx="2606">
                  <c:v>4.337315152709472</c:v>
                </c:pt>
                <c:pt idx="2607">
                  <c:v>4.3480007457080454</c:v>
                </c:pt>
                <c:pt idx="2608">
                  <c:v>4.3784571342029128</c:v>
                </c:pt>
                <c:pt idx="2609">
                  <c:v>4.4994643431186372</c:v>
                </c:pt>
                <c:pt idx="2610">
                  <c:v>4.6926571993908208</c:v>
                </c:pt>
                <c:pt idx="2611">
                  <c:v>4.8726154894028468</c:v>
                </c:pt>
                <c:pt idx="2612">
                  <c:v>4.9880198115243513</c:v>
                </c:pt>
                <c:pt idx="2613">
                  <c:v>5.1252444354943281</c:v>
                </c:pt>
                <c:pt idx="2614">
                  <c:v>5.2637623016622346</c:v>
                </c:pt>
                <c:pt idx="2615">
                  <c:v>5.3800178147638951</c:v>
                </c:pt>
                <c:pt idx="2616">
                  <c:v>5.5225245025075598</c:v>
                </c:pt>
                <c:pt idx="2617">
                  <c:v>5.7642047602975488</c:v>
                </c:pt>
                <c:pt idx="2618">
                  <c:v>6.0027567530374206</c:v>
                </c:pt>
                <c:pt idx="2619">
                  <c:v>6.1697149777321973</c:v>
                </c:pt>
                <c:pt idx="2620">
                  <c:v>6.2950295910432095</c:v>
                </c:pt>
                <c:pt idx="2621">
                  <c:v>6.4063068429055248</c:v>
                </c:pt>
                <c:pt idx="2622">
                  <c:v>6.4874772632709394</c:v>
                </c:pt>
                <c:pt idx="2623">
                  <c:v>6.5650496959740998</c:v>
                </c:pt>
                <c:pt idx="2624">
                  <c:v>6.6317975967133904</c:v>
                </c:pt>
                <c:pt idx="2625">
                  <c:v>6.6951761695440384</c:v>
                </c:pt>
                <c:pt idx="2626">
                  <c:v>6.7833932588716683</c:v>
                </c:pt>
                <c:pt idx="2627">
                  <c:v>6.7542422791245436</c:v>
                </c:pt>
                <c:pt idx="2628">
                  <c:v>6.6864642732674149</c:v>
                </c:pt>
                <c:pt idx="2629">
                  <c:v>6.6617265130451155</c:v>
                </c:pt>
                <c:pt idx="2630">
                  <c:v>6.5701292131124385</c:v>
                </c:pt>
                <c:pt idx="2631">
                  <c:v>6.5107077027342166</c:v>
                </c:pt>
                <c:pt idx="2632">
                  <c:v>6.479375360646074</c:v>
                </c:pt>
                <c:pt idx="2633">
                  <c:v>6.4601523309609696</c:v>
                </c:pt>
                <c:pt idx="2634">
                  <c:v>6.486002248647786</c:v>
                </c:pt>
                <c:pt idx="2635">
                  <c:v>6.4347123102002062</c:v>
                </c:pt>
                <c:pt idx="2636">
                  <c:v>6.3381628477676752</c:v>
                </c:pt>
                <c:pt idx="2637">
                  <c:v>6.2273244844230486</c:v>
                </c:pt>
                <c:pt idx="2638">
                  <c:v>6.1758826437571051</c:v>
                </c:pt>
                <c:pt idx="2639">
                  <c:v>6.2880365605998803</c:v>
                </c:pt>
                <c:pt idx="2640">
                  <c:v>6.4852961564313167</c:v>
                </c:pt>
                <c:pt idx="2641">
                  <c:v>6.7134130861936665</c:v>
                </c:pt>
                <c:pt idx="2642">
                  <c:v>6.9182245014648691</c:v>
                </c:pt>
                <c:pt idx="2643">
                  <c:v>7.0777749874832372</c:v>
                </c:pt>
                <c:pt idx="2644">
                  <c:v>7.0731007654880313</c:v>
                </c:pt>
                <c:pt idx="2645">
                  <c:v>7.0970917578129376</c:v>
                </c:pt>
                <c:pt idx="2646">
                  <c:v>7.059843811457239</c:v>
                </c:pt>
                <c:pt idx="2647">
                  <c:v>7.0352847108917134</c:v>
                </c:pt>
                <c:pt idx="2648">
                  <c:v>6.917815023411884</c:v>
                </c:pt>
                <c:pt idx="2649">
                  <c:v>6.8706111881987857</c:v>
                </c:pt>
                <c:pt idx="2650">
                  <c:v>6.81698804795389</c:v>
                </c:pt>
                <c:pt idx="2651">
                  <c:v>6.7651978349881441</c:v>
                </c:pt>
                <c:pt idx="2652">
                  <c:v>6.8312036764012891</c:v>
                </c:pt>
                <c:pt idx="2653">
                  <c:v>6.9176550566184298</c:v>
                </c:pt>
                <c:pt idx="2654">
                  <c:v>6.9901981369775896</c:v>
                </c:pt>
                <c:pt idx="2655">
                  <c:v>7.0259054070306597</c:v>
                </c:pt>
                <c:pt idx="2656">
                  <c:v>7.0061488917795307</c:v>
                </c:pt>
                <c:pt idx="2657">
                  <c:v>6.9342325202338753</c:v>
                </c:pt>
                <c:pt idx="2658">
                  <c:v>6.8492834475077577</c:v>
                </c:pt>
                <c:pt idx="2659">
                  <c:v>6.80870024538181</c:v>
                </c:pt>
                <c:pt idx="2660">
                  <c:v>6.8434209406014164</c:v>
                </c:pt>
                <c:pt idx="2661">
                  <c:v>6.8559561070623278</c:v>
                </c:pt>
                <c:pt idx="2662">
                  <c:v>6.7858751382009332</c:v>
                </c:pt>
                <c:pt idx="2663">
                  <c:v>6.6850208134306586</c:v>
                </c:pt>
                <c:pt idx="2664">
                  <c:v>6.5408973715829335</c:v>
                </c:pt>
                <c:pt idx="2665">
                  <c:v>6.3942914412123937</c:v>
                </c:pt>
                <c:pt idx="2666">
                  <c:v>6.3325417539809594</c:v>
                </c:pt>
                <c:pt idx="2667">
                  <c:v>6.2387448589171601</c:v>
                </c:pt>
                <c:pt idx="2668">
                  <c:v>6.1306316619693293</c:v>
                </c:pt>
                <c:pt idx="2669">
                  <c:v>6.0322223799543835</c:v>
                </c:pt>
                <c:pt idx="2670">
                  <c:v>5.9440169600090531</c:v>
                </c:pt>
                <c:pt idx="2671">
                  <c:v>5.9070080853243692</c:v>
                </c:pt>
                <c:pt idx="2672">
                  <c:v>5.7864239570197959</c:v>
                </c:pt>
                <c:pt idx="2673">
                  <c:v>5.7160431989621809</c:v>
                </c:pt>
                <c:pt idx="2674">
                  <c:v>5.6310134866660499</c:v>
                </c:pt>
                <c:pt idx="2675">
                  <c:v>5.5091137614439498</c:v>
                </c:pt>
                <c:pt idx="2676">
                  <c:v>5.3261609956779212</c:v>
                </c:pt>
                <c:pt idx="2677">
                  <c:v>5.2599415219026788</c:v>
                </c:pt>
                <c:pt idx="2678">
                  <c:v>5.1827972634100679</c:v>
                </c:pt>
                <c:pt idx="2679">
                  <c:v>5.0814281828713117</c:v>
                </c:pt>
                <c:pt idx="2680">
                  <c:v>4.8918157749965978</c:v>
                </c:pt>
                <c:pt idx="2681">
                  <c:v>4.6936751174923286</c:v>
                </c:pt>
                <c:pt idx="2682">
                  <c:v>4.5576388280553948</c:v>
                </c:pt>
                <c:pt idx="2683">
                  <c:v>4.4854452260296203</c:v>
                </c:pt>
                <c:pt idx="2684">
                  <c:v>4.4377196041903568</c:v>
                </c:pt>
                <c:pt idx="2685">
                  <c:v>4.5382516664918189</c:v>
                </c:pt>
                <c:pt idx="2686">
                  <c:v>4.7524895214943266</c:v>
                </c:pt>
                <c:pt idx="2687">
                  <c:v>4.9178355809639838</c:v>
                </c:pt>
                <c:pt idx="2688">
                  <c:v>5.0121638371030039</c:v>
                </c:pt>
                <c:pt idx="2689">
                  <c:v>5.03512929456104</c:v>
                </c:pt>
                <c:pt idx="2690">
                  <c:v>5.0081257100687582</c:v>
                </c:pt>
                <c:pt idx="2691">
                  <c:v>4.9447061261263459</c:v>
                </c:pt>
                <c:pt idx="2692">
                  <c:v>4.8118879875348011</c:v>
                </c:pt>
                <c:pt idx="2693">
                  <c:v>4.6996665058954781</c:v>
                </c:pt>
                <c:pt idx="2694">
                  <c:v>4.7177012477745022</c:v>
                </c:pt>
                <c:pt idx="2695">
                  <c:v>4.8452870531703258</c:v>
                </c:pt>
                <c:pt idx="2696">
                  <c:v>4.9605693195360141</c:v>
                </c:pt>
                <c:pt idx="2697">
                  <c:v>5.0207920679116569</c:v>
                </c:pt>
                <c:pt idx="2698">
                  <c:v>5.0933937863449517</c:v>
                </c:pt>
                <c:pt idx="2699">
                  <c:v>5.185839216674518</c:v>
                </c:pt>
                <c:pt idx="2700">
                  <c:v>5.2002358597906753</c:v>
                </c:pt>
                <c:pt idx="2701">
                  <c:v>5.2398966240223723</c:v>
                </c:pt>
                <c:pt idx="2702">
                  <c:v>5.2015821158982618</c:v>
                </c:pt>
                <c:pt idx="2703">
                  <c:v>5.1838466442826512</c:v>
                </c:pt>
                <c:pt idx="2704">
                  <c:v>5.2429917230175063</c:v>
                </c:pt>
                <c:pt idx="2705">
                  <c:v>5.3453493264231682</c:v>
                </c:pt>
                <c:pt idx="2706">
                  <c:v>5.6113721286870213</c:v>
                </c:pt>
                <c:pt idx="2707">
                  <c:v>5.8531437380206768</c:v>
                </c:pt>
                <c:pt idx="2708">
                  <c:v>6.045410344925501</c:v>
                </c:pt>
                <c:pt idx="2709">
                  <c:v>6.1813691889512263</c:v>
                </c:pt>
                <c:pt idx="2710">
                  <c:v>6.3298140639671931</c:v>
                </c:pt>
                <c:pt idx="2711">
                  <c:v>6.3484169381582438</c:v>
                </c:pt>
                <c:pt idx="2712">
                  <c:v>6.2974081481870909</c:v>
                </c:pt>
                <c:pt idx="2713">
                  <c:v>6.2782770326574004</c:v>
                </c:pt>
                <c:pt idx="2714">
                  <c:v>6.3481669612741012</c:v>
                </c:pt>
                <c:pt idx="2715">
                  <c:v>6.4557840890362668</c:v>
                </c:pt>
                <c:pt idx="2716">
                  <c:v>6.5956626169314747</c:v>
                </c:pt>
                <c:pt idx="2717">
                  <c:v>6.7311382651954164</c:v>
                </c:pt>
                <c:pt idx="2718">
                  <c:v>6.7120088861042078</c:v>
                </c:pt>
                <c:pt idx="2719">
                  <c:v>6.717222870102475</c:v>
                </c:pt>
                <c:pt idx="2720">
                  <c:v>6.798027723608163</c:v>
                </c:pt>
                <c:pt idx="2721">
                  <c:v>6.878277345016774</c:v>
                </c:pt>
                <c:pt idx="2722">
                  <c:v>6.8393661166811279</c:v>
                </c:pt>
                <c:pt idx="2723">
                  <c:v>6.7603205217699163</c:v>
                </c:pt>
                <c:pt idx="2724">
                  <c:v>6.6491636162953549</c:v>
                </c:pt>
                <c:pt idx="2725">
                  <c:v>6.5720465811416249</c:v>
                </c:pt>
                <c:pt idx="2726">
                  <c:v>6.4846464483151252</c:v>
                </c:pt>
                <c:pt idx="2727">
                  <c:v>6.3875045978427316</c:v>
                </c:pt>
                <c:pt idx="2728">
                  <c:v>6.3974116026484564</c:v>
                </c:pt>
                <c:pt idx="2729">
                  <c:v>6.3797576698835083</c:v>
                </c:pt>
                <c:pt idx="2730">
                  <c:v>6.2526071411956829</c:v>
                </c:pt>
                <c:pt idx="2731">
                  <c:v>6.1604993096609393</c:v>
                </c:pt>
                <c:pt idx="2732">
                  <c:v>6.0605819654883932</c:v>
                </c:pt>
                <c:pt idx="2733">
                  <c:v>6.0593239580728673</c:v>
                </c:pt>
                <c:pt idx="2734">
                  <c:v>6.1036873331633172</c:v>
                </c:pt>
                <c:pt idx="2735">
                  <c:v>6.1067631689844664</c:v>
                </c:pt>
                <c:pt idx="2736">
                  <c:v>6.1381776157121752</c:v>
                </c:pt>
                <c:pt idx="2737">
                  <c:v>6.1960738315483512</c:v>
                </c:pt>
                <c:pt idx="2738">
                  <c:v>6.2198597214951059</c:v>
                </c:pt>
                <c:pt idx="2739">
                  <c:v>6.1781967914768279</c:v>
                </c:pt>
                <c:pt idx="2740">
                  <c:v>6.2593101051606217</c:v>
                </c:pt>
                <c:pt idx="2741">
                  <c:v>6.3841970456926145</c:v>
                </c:pt>
                <c:pt idx="2742">
                  <c:v>6.3610652614493004</c:v>
                </c:pt>
                <c:pt idx="2743">
                  <c:v>6.3210166439870914</c:v>
                </c:pt>
                <c:pt idx="2744">
                  <c:v>6.3178970859902579</c:v>
                </c:pt>
                <c:pt idx="2745">
                  <c:v>6.2918236832509704</c:v>
                </c:pt>
                <c:pt idx="2746">
                  <c:v>6.2342045198258589</c:v>
                </c:pt>
                <c:pt idx="2747">
                  <c:v>6.2821894309870201</c:v>
                </c:pt>
                <c:pt idx="2748">
                  <c:v>6.3963771221601142</c:v>
                </c:pt>
                <c:pt idx="2749">
                  <c:v>6.4500820854792584</c:v>
                </c:pt>
                <c:pt idx="2750">
                  <c:v>6.417295393366917</c:v>
                </c:pt>
                <c:pt idx="2751">
                  <c:v>6.4066969699384373</c:v>
                </c:pt>
                <c:pt idx="2752">
                  <c:v>6.3891337830755566</c:v>
                </c:pt>
                <c:pt idx="2753">
                  <c:v>6.3065820924441711</c:v>
                </c:pt>
                <c:pt idx="2754">
                  <c:v>6.3417650031733706</c:v>
                </c:pt>
                <c:pt idx="2755">
                  <c:v>6.3488290223165293</c:v>
                </c:pt>
                <c:pt idx="2756">
                  <c:v>6.2827934243521817</c:v>
                </c:pt>
                <c:pt idx="2757">
                  <c:v>6.2102390390873046</c:v>
                </c:pt>
                <c:pt idx="2758">
                  <c:v>6.1346337970575817</c:v>
                </c:pt>
                <c:pt idx="2759">
                  <c:v>6.0481768129493849</c:v>
                </c:pt>
                <c:pt idx="2760">
                  <c:v>5.8837458074523408</c:v>
                </c:pt>
                <c:pt idx="2761">
                  <c:v>5.7706323442942704</c:v>
                </c:pt>
                <c:pt idx="2762">
                  <c:v>5.7520866729412674</c:v>
                </c:pt>
                <c:pt idx="2763">
                  <c:v>5.6464099659396396</c:v>
                </c:pt>
                <c:pt idx="2764">
                  <c:v>5.6000351321672177</c:v>
                </c:pt>
                <c:pt idx="2765">
                  <c:v>5.3900497373808083</c:v>
                </c:pt>
                <c:pt idx="2766">
                  <c:v>5.1917177331527498</c:v>
                </c:pt>
                <c:pt idx="2767">
                  <c:v>5.0805659156405207</c:v>
                </c:pt>
                <c:pt idx="2768">
                  <c:v>5.0654376859130661</c:v>
                </c:pt>
                <c:pt idx="2769">
                  <c:v>5.0577372392210833</c:v>
                </c:pt>
                <c:pt idx="2770">
                  <c:v>5.0408381946272351</c:v>
                </c:pt>
                <c:pt idx="2771">
                  <c:v>4.9494100565854815</c:v>
                </c:pt>
                <c:pt idx="2772">
                  <c:v>4.8639726458669976</c:v>
                </c:pt>
                <c:pt idx="2773">
                  <c:v>4.7661885454764539</c:v>
                </c:pt>
                <c:pt idx="2774">
                  <c:v>4.7417090585252657</c:v>
                </c:pt>
                <c:pt idx="2775">
                  <c:v>4.8471068512122084</c:v>
                </c:pt>
                <c:pt idx="2776">
                  <c:v>4.9420730353450555</c:v>
                </c:pt>
                <c:pt idx="2777">
                  <c:v>5.003169214275351</c:v>
                </c:pt>
                <c:pt idx="2778">
                  <c:v>5.0528974567778642</c:v>
                </c:pt>
                <c:pt idx="2779">
                  <c:v>4.9661433171350016</c:v>
                </c:pt>
                <c:pt idx="2780">
                  <c:v>4.7864955844849559</c:v>
                </c:pt>
                <c:pt idx="2781">
                  <c:v>4.6443944780627824</c:v>
                </c:pt>
                <c:pt idx="2782">
                  <c:v>4.5353133828030536</c:v>
                </c:pt>
                <c:pt idx="2783">
                  <c:v>4.4539423818815242</c:v>
                </c:pt>
                <c:pt idx="2784">
                  <c:v>4.3440536357614796</c:v>
                </c:pt>
                <c:pt idx="2785">
                  <c:v>4.3268217967527667</c:v>
                </c:pt>
                <c:pt idx="2786">
                  <c:v>4.4040263043649146</c:v>
                </c:pt>
                <c:pt idx="2787">
                  <c:v>4.4594644475802383</c:v>
                </c:pt>
                <c:pt idx="2788">
                  <c:v>4.4315680692911723</c:v>
                </c:pt>
                <c:pt idx="2789">
                  <c:v>4.4456838283461151</c:v>
                </c:pt>
                <c:pt idx="2790">
                  <c:v>4.387315502171937</c:v>
                </c:pt>
                <c:pt idx="2791">
                  <c:v>4.3752791298041123</c:v>
                </c:pt>
                <c:pt idx="2792">
                  <c:v>4.3328222973447623</c:v>
                </c:pt>
                <c:pt idx="2793">
                  <c:v>4.3209640288792128</c:v>
                </c:pt>
                <c:pt idx="2794">
                  <c:v>4.3678690670249738</c:v>
                </c:pt>
                <c:pt idx="2795">
                  <c:v>4.4260712759088463</c:v>
                </c:pt>
                <c:pt idx="2796">
                  <c:v>4.506492372534856</c:v>
                </c:pt>
                <c:pt idx="2797">
                  <c:v>4.5458469997187789</c:v>
                </c:pt>
                <c:pt idx="2798">
                  <c:v>4.6270802106391891</c:v>
                </c:pt>
                <c:pt idx="2799">
                  <c:v>4.8736765284521049</c:v>
                </c:pt>
                <c:pt idx="2800">
                  <c:v>5.1000227950787602</c:v>
                </c:pt>
                <c:pt idx="2801">
                  <c:v>5.2806593609624173</c:v>
                </c:pt>
                <c:pt idx="2802">
                  <c:v>5.4128263901100349</c:v>
                </c:pt>
                <c:pt idx="2803">
                  <c:v>5.4107117589603497</c:v>
                </c:pt>
                <c:pt idx="2804">
                  <c:v>5.3145023622472278</c:v>
                </c:pt>
                <c:pt idx="2805">
                  <c:v>5.1591285625709364</c:v>
                </c:pt>
                <c:pt idx="2806">
                  <c:v>5.0684946383767571</c:v>
                </c:pt>
                <c:pt idx="2807">
                  <c:v>5.0723505892934995</c:v>
                </c:pt>
                <c:pt idx="2808">
                  <c:v>5.0224311710258602</c:v>
                </c:pt>
                <c:pt idx="2809">
                  <c:v>4.9292619263951485</c:v>
                </c:pt>
                <c:pt idx="2810">
                  <c:v>4.9836513202468176</c:v>
                </c:pt>
                <c:pt idx="2811">
                  <c:v>5.056994729498367</c:v>
                </c:pt>
                <c:pt idx="2812">
                  <c:v>5.1384298278681868</c:v>
                </c:pt>
                <c:pt idx="2813">
                  <c:v>5.0901781695542558</c:v>
                </c:pt>
                <c:pt idx="2814">
                  <c:v>5.040955085457635</c:v>
                </c:pt>
                <c:pt idx="2815">
                  <c:v>4.9145293605829119</c:v>
                </c:pt>
                <c:pt idx="2816">
                  <c:v>4.813748634365262</c:v>
                </c:pt>
                <c:pt idx="2817">
                  <c:v>4.7275346547208423</c:v>
                </c:pt>
                <c:pt idx="2818">
                  <c:v>4.7513130523035629</c:v>
                </c:pt>
                <c:pt idx="2819">
                  <c:v>4.8767096780006893</c:v>
                </c:pt>
                <c:pt idx="2820">
                  <c:v>4.9518904515285938</c:v>
                </c:pt>
                <c:pt idx="2821">
                  <c:v>5.0193826195545919</c:v>
                </c:pt>
                <c:pt idx="2822">
                  <c:v>4.9886548501480128</c:v>
                </c:pt>
                <c:pt idx="2823">
                  <c:v>4.9194931314800048</c:v>
                </c:pt>
                <c:pt idx="2824">
                  <c:v>4.850111229332688</c:v>
                </c:pt>
                <c:pt idx="2825">
                  <c:v>4.7852382124353836</c:v>
                </c:pt>
                <c:pt idx="2826">
                  <c:v>4.790435783275794</c:v>
                </c:pt>
                <c:pt idx="2827">
                  <c:v>4.857847774422809</c:v>
                </c:pt>
                <c:pt idx="2828">
                  <c:v>4.8886896137836509</c:v>
                </c:pt>
                <c:pt idx="2829">
                  <c:v>4.8295077678666516</c:v>
                </c:pt>
                <c:pt idx="2830">
                  <c:v>4.7074114253946489</c:v>
                </c:pt>
                <c:pt idx="2831">
                  <c:v>4.6250652520261184</c:v>
                </c:pt>
                <c:pt idx="2832">
                  <c:v>4.6066989901934026</c:v>
                </c:pt>
                <c:pt idx="2833">
                  <c:v>4.6983638622236956</c:v>
                </c:pt>
                <c:pt idx="2834">
                  <c:v>4.7477784250599617</c:v>
                </c:pt>
                <c:pt idx="2835">
                  <c:v>4.8783476844815707</c:v>
                </c:pt>
                <c:pt idx="2836">
                  <c:v>4.9870665917274772</c:v>
                </c:pt>
                <c:pt idx="2837">
                  <c:v>5.0057314759393945</c:v>
                </c:pt>
                <c:pt idx="2838">
                  <c:v>5.016221357096609</c:v>
                </c:pt>
                <c:pt idx="2839">
                  <c:v>5.0357424753885622</c:v>
                </c:pt>
                <c:pt idx="2840">
                  <c:v>4.9891092730516586</c:v>
                </c:pt>
                <c:pt idx="2841">
                  <c:v>4.9556887927224915</c:v>
                </c:pt>
                <c:pt idx="2842">
                  <c:v>5.0021303448884531</c:v>
                </c:pt>
                <c:pt idx="2843">
                  <c:v>5.0912449529706194</c:v>
                </c:pt>
                <c:pt idx="2844">
                  <c:v>5.2198155217020332</c:v>
                </c:pt>
                <c:pt idx="2845">
                  <c:v>5.3396152165799666</c:v>
                </c:pt>
                <c:pt idx="2846">
                  <c:v>5.3419833898941826</c:v>
                </c:pt>
                <c:pt idx="2847">
                  <c:v>5.4032982147812598</c:v>
                </c:pt>
                <c:pt idx="2848">
                  <c:v>5.4316012300414842</c:v>
                </c:pt>
                <c:pt idx="2849">
                  <c:v>5.4630363202475438</c:v>
                </c:pt>
                <c:pt idx="2850">
                  <c:v>5.4252114239427556</c:v>
                </c:pt>
                <c:pt idx="2851">
                  <c:v>5.3741516191483845</c:v>
                </c:pt>
                <c:pt idx="2852">
                  <c:v>5.3623972258847168</c:v>
                </c:pt>
                <c:pt idx="2853">
                  <c:v>5.2385074225146111</c:v>
                </c:pt>
                <c:pt idx="2854">
                  <c:v>5.1117407408992737</c:v>
                </c:pt>
                <c:pt idx="2855">
                  <c:v>4.8597818368714218</c:v>
                </c:pt>
                <c:pt idx="2856">
                  <c:v>4.6781161340633242</c:v>
                </c:pt>
                <c:pt idx="2857">
                  <c:v>4.5750986322726321</c:v>
                </c:pt>
                <c:pt idx="2858">
                  <c:v>4.459251471565036</c:v>
                </c:pt>
                <c:pt idx="2859">
                  <c:v>4.3404426411580959</c:v>
                </c:pt>
                <c:pt idx="2860">
                  <c:v>4.2157086582912022</c:v>
                </c:pt>
                <c:pt idx="2861">
                  <c:v>4.1552400894528008</c:v>
                </c:pt>
                <c:pt idx="2862">
                  <c:v>4.1052876751132024</c:v>
                </c:pt>
                <c:pt idx="2863">
                  <c:v>4.0130755350896381</c:v>
                </c:pt>
                <c:pt idx="2864">
                  <c:v>3.9970324906894006</c:v>
                </c:pt>
                <c:pt idx="2865">
                  <c:v>4.1147443014560086</c:v>
                </c:pt>
                <c:pt idx="2866">
                  <c:v>4.2037424100652379</c:v>
                </c:pt>
                <c:pt idx="2867">
                  <c:v>4.229834115355227</c:v>
                </c:pt>
                <c:pt idx="2868">
                  <c:v>4.2000219754577</c:v>
                </c:pt>
                <c:pt idx="2869">
                  <c:v>4.2300052823747034</c:v>
                </c:pt>
                <c:pt idx="2870">
                  <c:v>4.3543639553824329</c:v>
                </c:pt>
                <c:pt idx="2871">
                  <c:v>4.5494899242356457</c:v>
                </c:pt>
                <c:pt idx="2872">
                  <c:v>4.8051651944610869</c:v>
                </c:pt>
                <c:pt idx="2873">
                  <c:v>5.0166660934883369</c:v>
                </c:pt>
                <c:pt idx="2874">
                  <c:v>5.20180573697571</c:v>
                </c:pt>
                <c:pt idx="2875">
                  <c:v>5.3006115978202164</c:v>
                </c:pt>
                <c:pt idx="2876">
                  <c:v>5.4329983380739089</c:v>
                </c:pt>
                <c:pt idx="2877">
                  <c:v>5.6077415658726455</c:v>
                </c:pt>
                <c:pt idx="2878">
                  <c:v>5.7846126088737151</c:v>
                </c:pt>
                <c:pt idx="2879">
                  <c:v>5.9671410058605501</c:v>
                </c:pt>
                <c:pt idx="2880">
                  <c:v>5.9998818501087774</c:v>
                </c:pt>
                <c:pt idx="2881">
                  <c:v>5.8872836076522033</c:v>
                </c:pt>
                <c:pt idx="2882">
                  <c:v>5.9046955707232334</c:v>
                </c:pt>
                <c:pt idx="2883">
                  <c:v>5.951923812874119</c:v>
                </c:pt>
                <c:pt idx="2884">
                  <c:v>5.9234332088232948</c:v>
                </c:pt>
                <c:pt idx="2885">
                  <c:v>5.8520925649858011</c:v>
                </c:pt>
                <c:pt idx="2886">
                  <c:v>5.7646254099287084</c:v>
                </c:pt>
                <c:pt idx="2887">
                  <c:v>5.7478254453250672</c:v>
                </c:pt>
                <c:pt idx="2888">
                  <c:v>5.7825649739034999</c:v>
                </c:pt>
                <c:pt idx="2889">
                  <c:v>5.8622387066469761</c:v>
                </c:pt>
                <c:pt idx="2890">
                  <c:v>5.8732208460930853</c:v>
                </c:pt>
                <c:pt idx="2891">
                  <c:v>6.0398303090701928</c:v>
                </c:pt>
                <c:pt idx="2892">
                  <c:v>6.2048278508195374</c:v>
                </c:pt>
                <c:pt idx="2893">
                  <c:v>6.3734477987663807</c:v>
                </c:pt>
                <c:pt idx="2894">
                  <c:v>6.397811025503108</c:v>
                </c:pt>
                <c:pt idx="2895">
                  <c:v>6.3123205580797954</c:v>
                </c:pt>
                <c:pt idx="2896">
                  <c:v>6.2133533687759552</c:v>
                </c:pt>
                <c:pt idx="2897">
                  <c:v>6.1316435086423109</c:v>
                </c:pt>
                <c:pt idx="2898">
                  <c:v>6.1094641717698277</c:v>
                </c:pt>
                <c:pt idx="2899">
                  <c:v>6.0550775891481372</c:v>
                </c:pt>
                <c:pt idx="2900">
                  <c:v>6.0098920599020742</c:v>
                </c:pt>
                <c:pt idx="2901">
                  <c:v>5.9182326983577918</c:v>
                </c:pt>
                <c:pt idx="2902">
                  <c:v>5.8865818626562243</c:v>
                </c:pt>
                <c:pt idx="2903">
                  <c:v>5.8828245293790351</c:v>
                </c:pt>
                <c:pt idx="2904">
                  <c:v>5.8427080207578745</c:v>
                </c:pt>
                <c:pt idx="2905">
                  <c:v>5.7714531047869038</c:v>
                </c:pt>
                <c:pt idx="2906">
                  <c:v>5.6115030857374046</c:v>
                </c:pt>
                <c:pt idx="2907">
                  <c:v>5.5120972883766193</c:v>
                </c:pt>
                <c:pt idx="2908">
                  <c:v>5.4544703337580067</c:v>
                </c:pt>
                <c:pt idx="2909">
                  <c:v>5.3507227091943488</c:v>
                </c:pt>
                <c:pt idx="2910">
                  <c:v>5.2941300678908121</c:v>
                </c:pt>
                <c:pt idx="2911">
                  <c:v>5.3497102751762462</c:v>
                </c:pt>
                <c:pt idx="2912">
                  <c:v>5.594894938778844</c:v>
                </c:pt>
                <c:pt idx="2913">
                  <c:v>5.7190199799366992</c:v>
                </c:pt>
                <c:pt idx="2914">
                  <c:v>5.7220746291273334</c:v>
                </c:pt>
                <c:pt idx="2915">
                  <c:v>5.6863177536408376</c:v>
                </c:pt>
                <c:pt idx="2916">
                  <c:v>5.6471057800769868</c:v>
                </c:pt>
                <c:pt idx="2917">
                  <c:v>5.6065295950252469</c:v>
                </c:pt>
                <c:pt idx="2918">
                  <c:v>5.6455333363362286</c:v>
                </c:pt>
                <c:pt idx="2919">
                  <c:v>5.617139836834653</c:v>
                </c:pt>
                <c:pt idx="2920">
                  <c:v>5.5046650004023201</c:v>
                </c:pt>
                <c:pt idx="2921">
                  <c:v>5.4308250628199568</c:v>
                </c:pt>
                <c:pt idx="2922">
                  <c:v>5.3094423441493115</c:v>
                </c:pt>
                <c:pt idx="2923">
                  <c:v>5.2570758316823767</c:v>
                </c:pt>
                <c:pt idx="2924">
                  <c:v>5.2308124058324967</c:v>
                </c:pt>
                <c:pt idx="2925">
                  <c:v>5.2593758846256282</c:v>
                </c:pt>
                <c:pt idx="2926">
                  <c:v>5.2513601709653939</c:v>
                </c:pt>
                <c:pt idx="2927">
                  <c:v>5.2253901193788854</c:v>
                </c:pt>
                <c:pt idx="2928">
                  <c:v>5.1569509053642237</c:v>
                </c:pt>
                <c:pt idx="2929">
                  <c:v>5.0931974309914088</c:v>
                </c:pt>
                <c:pt idx="2930">
                  <c:v>5.0814047738398953</c:v>
                </c:pt>
                <c:pt idx="2931">
                  <c:v>4.9977326222718963</c:v>
                </c:pt>
                <c:pt idx="2932">
                  <c:v>4.9872343583114329</c:v>
                </c:pt>
                <c:pt idx="2933">
                  <c:v>5.0409360496581721</c:v>
                </c:pt>
                <c:pt idx="2934">
                  <c:v>5.1905145884746124</c:v>
                </c:pt>
                <c:pt idx="2935">
                  <c:v>5.3418216529682097</c:v>
                </c:pt>
                <c:pt idx="2936">
                  <c:v>5.4579849909141043</c:v>
                </c:pt>
                <c:pt idx="2937">
                  <c:v>5.5635193536748879</c:v>
                </c:pt>
                <c:pt idx="2938">
                  <c:v>5.6602285726347112</c:v>
                </c:pt>
                <c:pt idx="2939">
                  <c:v>5.658804430895831</c:v>
                </c:pt>
                <c:pt idx="2940">
                  <c:v>5.6845408898572138</c:v>
                </c:pt>
                <c:pt idx="2941">
                  <c:v>5.6234525323272289</c:v>
                </c:pt>
                <c:pt idx="2942">
                  <c:v>5.6214051045926565</c:v>
                </c:pt>
                <c:pt idx="2943">
                  <c:v>5.6925454656213033</c:v>
                </c:pt>
                <c:pt idx="2944">
                  <c:v>5.8048879415107564</c:v>
                </c:pt>
                <c:pt idx="2945">
                  <c:v>5.9002905745459095</c:v>
                </c:pt>
                <c:pt idx="2946">
                  <c:v>5.9589337643940334</c:v>
                </c:pt>
                <c:pt idx="2947">
                  <c:v>5.9190155317063189</c:v>
                </c:pt>
                <c:pt idx="2948">
                  <c:v>5.8702835464758945</c:v>
                </c:pt>
                <c:pt idx="2949">
                  <c:v>5.8960857221446474</c:v>
                </c:pt>
                <c:pt idx="2950">
                  <c:v>5.8796849826359718</c:v>
                </c:pt>
                <c:pt idx="2951">
                  <c:v>5.883948970861085</c:v>
                </c:pt>
                <c:pt idx="2952">
                  <c:v>5.9701668494947642</c:v>
                </c:pt>
                <c:pt idx="2953">
                  <c:v>5.9982608663540269</c:v>
                </c:pt>
                <c:pt idx="2954">
                  <c:v>6.0468286864316845</c:v>
                </c:pt>
                <c:pt idx="2955">
                  <c:v>6.2228523129127087</c:v>
                </c:pt>
                <c:pt idx="2956">
                  <c:v>6.4511729092192258</c:v>
                </c:pt>
                <c:pt idx="2957">
                  <c:v>6.5849220290672115</c:v>
                </c:pt>
                <c:pt idx="2958">
                  <c:v>6.7411369755308677</c:v>
                </c:pt>
                <c:pt idx="2959">
                  <c:v>6.8435069630546019</c:v>
                </c:pt>
                <c:pt idx="2960">
                  <c:v>6.9469367131364663</c:v>
                </c:pt>
                <c:pt idx="2961">
                  <c:v>6.9571504895128813</c:v>
                </c:pt>
                <c:pt idx="2962">
                  <c:v>6.928522684269228</c:v>
                </c:pt>
                <c:pt idx="2963">
                  <c:v>6.8095468375104549</c:v>
                </c:pt>
                <c:pt idx="2964">
                  <c:v>6.6197772364395462</c:v>
                </c:pt>
                <c:pt idx="2965">
                  <c:v>6.4091007181196105</c:v>
                </c:pt>
                <c:pt idx="2966">
                  <c:v>6.2657086958489607</c:v>
                </c:pt>
                <c:pt idx="2967">
                  <c:v>6.1219354731911837</c:v>
                </c:pt>
                <c:pt idx="2968">
                  <c:v>6.0323951642204232</c:v>
                </c:pt>
                <c:pt idx="2969">
                  <c:v>5.9500540365982388</c:v>
                </c:pt>
                <c:pt idx="2970">
                  <c:v>5.9756619990457658</c:v>
                </c:pt>
                <c:pt idx="2971">
                  <c:v>5.944132459495628</c:v>
                </c:pt>
                <c:pt idx="2972">
                  <c:v>5.9226241372631065</c:v>
                </c:pt>
                <c:pt idx="2973">
                  <c:v>5.9849647108556097</c:v>
                </c:pt>
                <c:pt idx="2974">
                  <c:v>6.0703125356718886</c:v>
                </c:pt>
                <c:pt idx="2975">
                  <c:v>6.1510897639559285</c:v>
                </c:pt>
                <c:pt idx="2976">
                  <c:v>6.0730895747769456</c:v>
                </c:pt>
                <c:pt idx="2977">
                  <c:v>5.9720738070023671</c:v>
                </c:pt>
                <c:pt idx="2978">
                  <c:v>5.9252920028673177</c:v>
                </c:pt>
                <c:pt idx="2979">
                  <c:v>5.9123564434369262</c:v>
                </c:pt>
                <c:pt idx="2980">
                  <c:v>5.9703397238645532</c:v>
                </c:pt>
                <c:pt idx="2981">
                  <c:v>6.0927964669614454</c:v>
                </c:pt>
                <c:pt idx="2982">
                  <c:v>6.2468248070984371</c:v>
                </c:pt>
                <c:pt idx="2983">
                  <c:v>6.4337168735718269</c:v>
                </c:pt>
                <c:pt idx="2984">
                  <c:v>6.5024207280256832</c:v>
                </c:pt>
                <c:pt idx="2985">
                  <c:v>6.5325514867447314</c:v>
                </c:pt>
                <c:pt idx="2986">
                  <c:v>6.6127007988571407</c:v>
                </c:pt>
                <c:pt idx="2987">
                  <c:v>6.6833834727108314</c:v>
                </c:pt>
                <c:pt idx="2988">
                  <c:v>6.7972241428322349</c:v>
                </c:pt>
                <c:pt idx="2989">
                  <c:v>6.793981836390933</c:v>
                </c:pt>
                <c:pt idx="2990">
                  <c:v>6.7766344019837153</c:v>
                </c:pt>
                <c:pt idx="2991">
                  <c:v>6.646654112445864</c:v>
                </c:pt>
                <c:pt idx="2992">
                  <c:v>6.5673848122180134</c:v>
                </c:pt>
                <c:pt idx="2993">
                  <c:v>6.6067664745123098</c:v>
                </c:pt>
                <c:pt idx="2994">
                  <c:v>6.7483916376552973</c:v>
                </c:pt>
                <c:pt idx="2995">
                  <c:v>6.8780967487810676</c:v>
                </c:pt>
                <c:pt idx="2996">
                  <c:v>6.9945843838635406</c:v>
                </c:pt>
                <c:pt idx="2997">
                  <c:v>7.1270288956433809</c:v>
                </c:pt>
                <c:pt idx="2998">
                  <c:v>7.1722818838029028</c:v>
                </c:pt>
                <c:pt idx="2999">
                  <c:v>7.1433896808587569</c:v>
                </c:pt>
                <c:pt idx="3000">
                  <c:v>7.0905268516582982</c:v>
                </c:pt>
                <c:pt idx="3001">
                  <c:v>7.0171049138466461</c:v>
                </c:pt>
                <c:pt idx="3002">
                  <c:v>6.989087625895567</c:v>
                </c:pt>
                <c:pt idx="3003">
                  <c:v>6.9463698652997978</c:v>
                </c:pt>
                <c:pt idx="3004">
                  <c:v>6.9361545549905816</c:v>
                </c:pt>
                <c:pt idx="3005">
                  <c:v>6.956732249677251</c:v>
                </c:pt>
                <c:pt idx="3006">
                  <c:v>6.9722962142611253</c:v>
                </c:pt>
                <c:pt idx="3007">
                  <c:v>6.9388291783705691</c:v>
                </c:pt>
                <c:pt idx="3008">
                  <c:v>6.9960876386760917</c:v>
                </c:pt>
                <c:pt idx="3009">
                  <c:v>6.9803209490877665</c:v>
                </c:pt>
                <c:pt idx="3010">
                  <c:v>7.0297416535756856</c:v>
                </c:pt>
                <c:pt idx="3011">
                  <c:v>6.9439242304500954</c:v>
                </c:pt>
                <c:pt idx="3012">
                  <c:v>6.8821613027857786</c:v>
                </c:pt>
                <c:pt idx="3013">
                  <c:v>6.8359499432541018</c:v>
                </c:pt>
                <c:pt idx="3014">
                  <c:v>6.689033363425513</c:v>
                </c:pt>
                <c:pt idx="3015">
                  <c:v>6.4827727079833153</c:v>
                </c:pt>
                <c:pt idx="3016">
                  <c:v>6.4521457896276839</c:v>
                </c:pt>
                <c:pt idx="3017">
                  <c:v>6.507310548658257</c:v>
                </c:pt>
                <c:pt idx="3018">
                  <c:v>6.7007769979743088</c:v>
                </c:pt>
                <c:pt idx="3019">
                  <c:v>6.6628327431447447</c:v>
                </c:pt>
                <c:pt idx="3020">
                  <c:v>6.6504191335387155</c:v>
                </c:pt>
                <c:pt idx="3021">
                  <c:v>6.6391946487009497</c:v>
                </c:pt>
                <c:pt idx="3022">
                  <c:v>6.5724463476671113</c:v>
                </c:pt>
                <c:pt idx="3023">
                  <c:v>6.5866840779235005</c:v>
                </c:pt>
                <c:pt idx="3024">
                  <c:v>6.4550628979592242</c:v>
                </c:pt>
                <c:pt idx="3025">
                  <c:v>6.3509050541359908</c:v>
                </c:pt>
                <c:pt idx="3026">
                  <c:v>6.3070377532070818</c:v>
                </c:pt>
                <c:pt idx="3027">
                  <c:v>6.2735270334011481</c:v>
                </c:pt>
                <c:pt idx="3028">
                  <c:v>6.2007888775002815</c:v>
                </c:pt>
                <c:pt idx="3029">
                  <c:v>6.082997169237693</c:v>
                </c:pt>
                <c:pt idx="3030">
                  <c:v>5.879414939169556</c:v>
                </c:pt>
                <c:pt idx="3031">
                  <c:v>5.6326189261316353</c:v>
                </c:pt>
                <c:pt idx="3032">
                  <c:v>5.420005625573868</c:v>
                </c:pt>
                <c:pt idx="3033">
                  <c:v>5.2689123247774328</c:v>
                </c:pt>
                <c:pt idx="3034">
                  <c:v>5.2375432994622804</c:v>
                </c:pt>
                <c:pt idx="3035">
                  <c:v>5.2022031539531115</c:v>
                </c:pt>
                <c:pt idx="3036">
                  <c:v>5.135474611440384</c:v>
                </c:pt>
                <c:pt idx="3037">
                  <c:v>5.0521943270680065</c:v>
                </c:pt>
                <c:pt idx="3038">
                  <c:v>4.9676102824861159</c:v>
                </c:pt>
                <c:pt idx="3039">
                  <c:v>4.8552296693723598</c:v>
                </c:pt>
                <c:pt idx="3040">
                  <c:v>4.7965109464525826</c:v>
                </c:pt>
                <c:pt idx="3041">
                  <c:v>4.7927059066329818</c:v>
                </c:pt>
                <c:pt idx="3042">
                  <c:v>4.8529965448619139</c:v>
                </c:pt>
                <c:pt idx="3043">
                  <c:v>4.8572703264818387</c:v>
                </c:pt>
                <c:pt idx="3044">
                  <c:v>4.8263469428408898</c:v>
                </c:pt>
                <c:pt idx="3045">
                  <c:v>4.8955447796710612</c:v>
                </c:pt>
                <c:pt idx="3046">
                  <c:v>4.9984910524560844</c:v>
                </c:pt>
                <c:pt idx="3047">
                  <c:v>5.0788964460124824</c:v>
                </c:pt>
                <c:pt idx="3048">
                  <c:v>5.1600768138504209</c:v>
                </c:pt>
                <c:pt idx="3049">
                  <c:v>5.2251209388866586</c:v>
                </c:pt>
                <c:pt idx="3050">
                  <c:v>5.3149667718313154</c:v>
                </c:pt>
                <c:pt idx="3051">
                  <c:v>5.4375152845228172</c:v>
                </c:pt>
                <c:pt idx="3052">
                  <c:v>5.5632509668778507</c:v>
                </c:pt>
                <c:pt idx="3053">
                  <c:v>5.6415696992686781</c:v>
                </c:pt>
                <c:pt idx="3054">
                  <c:v>5.59980401955095</c:v>
                </c:pt>
                <c:pt idx="3055">
                  <c:v>5.6747843234663362</c:v>
                </c:pt>
                <c:pt idx="3056">
                  <c:v>5.7552292741488928</c:v>
                </c:pt>
                <c:pt idx="3057">
                  <c:v>5.7801302703934541</c:v>
                </c:pt>
                <c:pt idx="3058">
                  <c:v>5.8805957466814922</c:v>
                </c:pt>
                <c:pt idx="3059">
                  <c:v>5.9514045912587425</c:v>
                </c:pt>
                <c:pt idx="3060">
                  <c:v>5.9135221012335695</c:v>
                </c:pt>
                <c:pt idx="3061">
                  <c:v>5.8366830727054735</c:v>
                </c:pt>
                <c:pt idx="3062">
                  <c:v>5.7662351484063574</c:v>
                </c:pt>
                <c:pt idx="3063">
                  <c:v>5.6125090996570766</c:v>
                </c:pt>
                <c:pt idx="3064">
                  <c:v>5.5138885063222229</c:v>
                </c:pt>
                <c:pt idx="3065">
                  <c:v>5.5151377285627659</c:v>
                </c:pt>
                <c:pt idx="3066">
                  <c:v>5.6273294612611355</c:v>
                </c:pt>
                <c:pt idx="3067">
                  <c:v>5.6502197344158587</c:v>
                </c:pt>
                <c:pt idx="3068">
                  <c:v>5.6330288248145104</c:v>
                </c:pt>
                <c:pt idx="3069">
                  <c:v>5.6385801375662528</c:v>
                </c:pt>
                <c:pt idx="3070">
                  <c:v>5.6770628958666274</c:v>
                </c:pt>
                <c:pt idx="3071">
                  <c:v>5.8116099311942682</c:v>
                </c:pt>
                <c:pt idx="3072">
                  <c:v>5.8797731284853594</c:v>
                </c:pt>
                <c:pt idx="3073">
                  <c:v>5.8820338919558699</c:v>
                </c:pt>
                <c:pt idx="3074">
                  <c:v>5.7174346909800766</c:v>
                </c:pt>
                <c:pt idx="3075">
                  <c:v>5.6163086647306146</c:v>
                </c:pt>
                <c:pt idx="3076">
                  <c:v>5.5371091796345606</c:v>
                </c:pt>
                <c:pt idx="3077">
                  <c:v>5.4112352395514982</c:v>
                </c:pt>
                <c:pt idx="3078">
                  <c:v>5.3416054664755501</c:v>
                </c:pt>
                <c:pt idx="3079">
                  <c:v>5.2884080233157107</c:v>
                </c:pt>
                <c:pt idx="3080">
                  <c:v>5.2440603718365741</c:v>
                </c:pt>
                <c:pt idx="3081">
                  <c:v>5.1703905461244846</c:v>
                </c:pt>
                <c:pt idx="3082">
                  <c:v>5.11271990704613</c:v>
                </c:pt>
                <c:pt idx="3083">
                  <c:v>5.0188693935815145</c:v>
                </c:pt>
                <c:pt idx="3084">
                  <c:v>4.9437007594717208</c:v>
                </c:pt>
                <c:pt idx="3085">
                  <c:v>4.9295908412773084</c:v>
                </c:pt>
                <c:pt idx="3086">
                  <c:v>5.0065148201917733</c:v>
                </c:pt>
                <c:pt idx="3087">
                  <c:v>5.0812363941643142</c:v>
                </c:pt>
                <c:pt idx="3088">
                  <c:v>4.9887795498611487</c:v>
                </c:pt>
                <c:pt idx="3089">
                  <c:v>4.8904826653126667</c:v>
                </c:pt>
                <c:pt idx="3090">
                  <c:v>4.7820970000145024</c:v>
                </c:pt>
                <c:pt idx="3091">
                  <c:v>4.7264336589307749</c:v>
                </c:pt>
                <c:pt idx="3092">
                  <c:v>4.719261702333533</c:v>
                </c:pt>
                <c:pt idx="3093">
                  <c:v>4.6454480435820722</c:v>
                </c:pt>
                <c:pt idx="3094">
                  <c:v>4.6347320278661872</c:v>
                </c:pt>
                <c:pt idx="3095">
                  <c:v>4.6316183499071588</c:v>
                </c:pt>
                <c:pt idx="3096">
                  <c:v>4.6620834566104561</c:v>
                </c:pt>
                <c:pt idx="3097">
                  <c:v>4.526155039378164</c:v>
                </c:pt>
                <c:pt idx="3098">
                  <c:v>4.4989961730529631</c:v>
                </c:pt>
                <c:pt idx="3099">
                  <c:v>4.5901815317007459</c:v>
                </c:pt>
                <c:pt idx="3100">
                  <c:v>4.652058397904554</c:v>
                </c:pt>
                <c:pt idx="3101">
                  <c:v>4.8042674055702772</c:v>
                </c:pt>
                <c:pt idx="3102">
                  <c:v>4.9524593813405504</c:v>
                </c:pt>
                <c:pt idx="3103">
                  <c:v>5.0132125764428359</c:v>
                </c:pt>
                <c:pt idx="3104">
                  <c:v>5.043337195680718</c:v>
                </c:pt>
                <c:pt idx="3105">
                  <c:v>5.0590181306715394</c:v>
                </c:pt>
                <c:pt idx="3106">
                  <c:v>5.0590686387856474</c:v>
                </c:pt>
                <c:pt idx="3107">
                  <c:v>4.9990226691220467</c:v>
                </c:pt>
                <c:pt idx="3108">
                  <c:v>4.9891560673458981</c:v>
                </c:pt>
                <c:pt idx="3109">
                  <c:v>5.0742579953291722</c:v>
                </c:pt>
                <c:pt idx="3110">
                  <c:v>5.1944176087408298</c:v>
                </c:pt>
                <c:pt idx="3111">
                  <c:v>5.2676115467381193</c:v>
                </c:pt>
                <c:pt idx="3112">
                  <c:v>5.3363848089152963</c:v>
                </c:pt>
                <c:pt idx="3113">
                  <c:v>5.2322810396874404</c:v>
                </c:pt>
                <c:pt idx="3114">
                  <c:v>5.1889600649185779</c:v>
                </c:pt>
                <c:pt idx="3115">
                  <c:v>5.1345581287556312</c:v>
                </c:pt>
                <c:pt idx="3116">
                  <c:v>5.0033386998578502</c:v>
                </c:pt>
                <c:pt idx="3117">
                  <c:v>4.9455437933081683</c:v>
                </c:pt>
                <c:pt idx="3118">
                  <c:v>4.8927646137984899</c:v>
                </c:pt>
                <c:pt idx="3119">
                  <c:v>4.7763875752737652</c:v>
                </c:pt>
                <c:pt idx="3120">
                  <c:v>4.6977015301217424</c:v>
                </c:pt>
                <c:pt idx="3121">
                  <c:v>4.6427718404261027</c:v>
                </c:pt>
                <c:pt idx="3122">
                  <c:v>4.4958914112469888</c:v>
                </c:pt>
                <c:pt idx="3123">
                  <c:v>4.3242478150701</c:v>
                </c:pt>
                <c:pt idx="3124">
                  <c:v>4.1955408822634359</c:v>
                </c:pt>
                <c:pt idx="3125">
                  <c:v>4.1475219270666628</c:v>
                </c:pt>
                <c:pt idx="3126">
                  <c:v>4.1095200093549771</c:v>
                </c:pt>
                <c:pt idx="3127">
                  <c:v>4.0837739709448089</c:v>
                </c:pt>
                <c:pt idx="3128">
                  <c:v>4.1969560674559174</c:v>
                </c:pt>
                <c:pt idx="3129">
                  <c:v>4.3542906282009426</c:v>
                </c:pt>
                <c:pt idx="3130">
                  <c:v>4.4892972762173482</c:v>
                </c:pt>
                <c:pt idx="3131">
                  <c:v>4.5060981821407511</c:v>
                </c:pt>
                <c:pt idx="3132">
                  <c:v>4.4916169741327669</c:v>
                </c:pt>
                <c:pt idx="3133">
                  <c:v>4.6520249833443259</c:v>
                </c:pt>
                <c:pt idx="3134">
                  <c:v>4.7723564427104073</c:v>
                </c:pt>
                <c:pt idx="3135">
                  <c:v>4.9240860181178148</c:v>
                </c:pt>
                <c:pt idx="3136">
                  <c:v>5.0924752694282915</c:v>
                </c:pt>
                <c:pt idx="3137">
                  <c:v>5.059194863694743</c:v>
                </c:pt>
                <c:pt idx="3138">
                  <c:v>4.957612633281661</c:v>
                </c:pt>
                <c:pt idx="3139">
                  <c:v>4.8661198290678733</c:v>
                </c:pt>
                <c:pt idx="3140">
                  <c:v>4.8165097052234751</c:v>
                </c:pt>
                <c:pt idx="3141">
                  <c:v>4.7774411887621335</c:v>
                </c:pt>
                <c:pt idx="3142">
                  <c:v>4.6610671027460819</c:v>
                </c:pt>
                <c:pt idx="3143">
                  <c:v>4.6039471503417291</c:v>
                </c:pt>
                <c:pt idx="3144">
                  <c:v>4.7069514899626066</c:v>
                </c:pt>
                <c:pt idx="3145">
                  <c:v>4.8216097184076547</c:v>
                </c:pt>
                <c:pt idx="3146">
                  <c:v>4.9338177935307392</c:v>
                </c:pt>
                <c:pt idx="3147">
                  <c:v>5.0091010156105096</c:v>
                </c:pt>
                <c:pt idx="3148">
                  <c:v>4.9627731572880371</c:v>
                </c:pt>
                <c:pt idx="3149">
                  <c:v>4.9630615932285664</c:v>
                </c:pt>
                <c:pt idx="3150">
                  <c:v>4.9222641262654143</c:v>
                </c:pt>
                <c:pt idx="3151">
                  <c:v>4.8883122495228593</c:v>
                </c:pt>
                <c:pt idx="3152">
                  <c:v>4.8792107325201499</c:v>
                </c:pt>
                <c:pt idx="3153">
                  <c:v>4.8783566921897616</c:v>
                </c:pt>
                <c:pt idx="3154">
                  <c:v>4.9294042246021919</c:v>
                </c:pt>
                <c:pt idx="3155">
                  <c:v>5.0205936282591788</c:v>
                </c:pt>
                <c:pt idx="3156">
                  <c:v>5.1101658935459406</c:v>
                </c:pt>
                <c:pt idx="3157">
                  <c:v>5.1677707771404302</c:v>
                </c:pt>
                <c:pt idx="3158">
                  <c:v>5.2407580026290495</c:v>
                </c:pt>
                <c:pt idx="3159">
                  <c:v>5.3377686492874163</c:v>
                </c:pt>
                <c:pt idx="3160">
                  <c:v>5.4709546821447299</c:v>
                </c:pt>
                <c:pt idx="3161">
                  <c:v>5.6708166062215692</c:v>
                </c:pt>
                <c:pt idx="3162">
                  <c:v>5.9381750430955496</c:v>
                </c:pt>
                <c:pt idx="3163">
                  <c:v>6.0603521476014919</c:v>
                </c:pt>
                <c:pt idx="3164">
                  <c:v>6.0809249902727753</c:v>
                </c:pt>
                <c:pt idx="3165">
                  <c:v>6.0705901658210513</c:v>
                </c:pt>
                <c:pt idx="3166">
                  <c:v>6.1385096777597594</c:v>
                </c:pt>
                <c:pt idx="3167">
                  <c:v>6.1778737720846495</c:v>
                </c:pt>
                <c:pt idx="3168">
                  <c:v>6.223019519882425</c:v>
                </c:pt>
                <c:pt idx="3169">
                  <c:v>6.1898586230427073</c:v>
                </c:pt>
                <c:pt idx="3170">
                  <c:v>6.102764069280223</c:v>
                </c:pt>
                <c:pt idx="3171">
                  <c:v>5.9772999490601064</c:v>
                </c:pt>
                <c:pt idx="3172">
                  <c:v>5.7857369891538974</c:v>
                </c:pt>
                <c:pt idx="3173">
                  <c:v>5.5934993419191992</c:v>
                </c:pt>
                <c:pt idx="3174">
                  <c:v>5.514019737908181</c:v>
                </c:pt>
                <c:pt idx="3175">
                  <c:v>5.4706200525470265</c:v>
                </c:pt>
                <c:pt idx="3176">
                  <c:v>5.4548284322869902</c:v>
                </c:pt>
                <c:pt idx="3177">
                  <c:v>5.5760275318658614</c:v>
                </c:pt>
                <c:pt idx="3178">
                  <c:v>5.6149514480584193</c:v>
                </c:pt>
                <c:pt idx="3179">
                  <c:v>5.6488472305029385</c:v>
                </c:pt>
                <c:pt idx="3180">
                  <c:v>5.6309469752425256</c:v>
                </c:pt>
                <c:pt idx="3181">
                  <c:v>5.5605912451594133</c:v>
                </c:pt>
                <c:pt idx="3182">
                  <c:v>5.5294934818641837</c:v>
                </c:pt>
                <c:pt idx="3183">
                  <c:v>5.5625405612044645</c:v>
                </c:pt>
                <c:pt idx="3184">
                  <c:v>5.5823759304002945</c:v>
                </c:pt>
                <c:pt idx="3185">
                  <c:v>5.5980694534000568</c:v>
                </c:pt>
                <c:pt idx="3186">
                  <c:v>5.5852087480181742</c:v>
                </c:pt>
                <c:pt idx="3187">
                  <c:v>5.5463392214711593</c:v>
                </c:pt>
                <c:pt idx="3188">
                  <c:v>5.4799654090390186</c:v>
                </c:pt>
                <c:pt idx="3189">
                  <c:v>5.4632685620941821</c:v>
                </c:pt>
                <c:pt idx="3190">
                  <c:v>5.5504550587640491</c:v>
                </c:pt>
                <c:pt idx="3191">
                  <c:v>5.6675003304296725</c:v>
                </c:pt>
                <c:pt idx="3192">
                  <c:v>5.785861984867366</c:v>
                </c:pt>
                <c:pt idx="3193">
                  <c:v>5.7785474030815571</c:v>
                </c:pt>
                <c:pt idx="3194">
                  <c:v>5.7177467351106133</c:v>
                </c:pt>
                <c:pt idx="3195">
                  <c:v>5.648862854510817</c:v>
                </c:pt>
                <c:pt idx="3196">
                  <c:v>5.5790279999779528</c:v>
                </c:pt>
                <c:pt idx="3197">
                  <c:v>5.4894276561098989</c:v>
                </c:pt>
                <c:pt idx="3198">
                  <c:v>5.3072025586248541</c:v>
                </c:pt>
                <c:pt idx="3199">
                  <c:v>5.1559869391664312</c:v>
                </c:pt>
                <c:pt idx="3200">
                  <c:v>5.0977232986155192</c:v>
                </c:pt>
                <c:pt idx="3201">
                  <c:v>4.9713684487937115</c:v>
                </c:pt>
                <c:pt idx="3202">
                  <c:v>4.9287878365223401</c:v>
                </c:pt>
                <c:pt idx="3203">
                  <c:v>4.8363152472826423</c:v>
                </c:pt>
                <c:pt idx="3204">
                  <c:v>4.7432035281763705</c:v>
                </c:pt>
                <c:pt idx="3205">
                  <c:v>4.619016768777481</c:v>
                </c:pt>
                <c:pt idx="3206">
                  <c:v>4.4829321908700894</c:v>
                </c:pt>
                <c:pt idx="3207">
                  <c:v>4.4491738404530201</c:v>
                </c:pt>
                <c:pt idx="3208">
                  <c:v>4.4682005691348987</c:v>
                </c:pt>
                <c:pt idx="3209">
                  <c:v>4.6167599639083106</c:v>
                </c:pt>
                <c:pt idx="3210">
                  <c:v>4.7092537663633669</c:v>
                </c:pt>
                <c:pt idx="3211">
                  <c:v>4.7533091190694581</c:v>
                </c:pt>
                <c:pt idx="3212">
                  <c:v>4.628406571741893</c:v>
                </c:pt>
                <c:pt idx="3213">
                  <c:v>4.5674935777142229</c:v>
                </c:pt>
                <c:pt idx="3214">
                  <c:v>4.6106175041975099</c:v>
                </c:pt>
                <c:pt idx="3215">
                  <c:v>4.6317926402398566</c:v>
                </c:pt>
                <c:pt idx="3216">
                  <c:v>4.6559356127109233</c:v>
                </c:pt>
                <c:pt idx="3217">
                  <c:v>4.7082609338075319</c:v>
                </c:pt>
                <c:pt idx="3218">
                  <c:v>4.7147689825316474</c:v>
                </c:pt>
                <c:pt idx="3219">
                  <c:v>4.6631983403834099</c:v>
                </c:pt>
                <c:pt idx="3220">
                  <c:v>4.5579286974855062</c:v>
                </c:pt>
                <c:pt idx="3221">
                  <c:v>4.5162897935412669</c:v>
                </c:pt>
                <c:pt idx="3222">
                  <c:v>4.5070327270300172</c:v>
                </c:pt>
                <c:pt idx="3223">
                  <c:v>4.5179463760981271</c:v>
                </c:pt>
                <c:pt idx="3224">
                  <c:v>4.5177595769002741</c:v>
                </c:pt>
                <c:pt idx="3225">
                  <c:v>4.6435173072272802</c:v>
                </c:pt>
                <c:pt idx="3226">
                  <c:v>4.763604709146585</c:v>
                </c:pt>
                <c:pt idx="3227">
                  <c:v>4.848000227416267</c:v>
                </c:pt>
                <c:pt idx="3228">
                  <c:v>4.9854440429279734</c:v>
                </c:pt>
                <c:pt idx="3229">
                  <c:v>5.0078262489094696</c:v>
                </c:pt>
                <c:pt idx="3230">
                  <c:v>4.9754133879258582</c:v>
                </c:pt>
                <c:pt idx="3231">
                  <c:v>4.9789671191157092</c:v>
                </c:pt>
                <c:pt idx="3232">
                  <c:v>5.0246823481559995</c:v>
                </c:pt>
                <c:pt idx="3233">
                  <c:v>5.0512855673624273</c:v>
                </c:pt>
                <c:pt idx="3234">
                  <c:v>5.088691165066753</c:v>
                </c:pt>
                <c:pt idx="3235">
                  <c:v>5.1864017464384844</c:v>
                </c:pt>
                <c:pt idx="3236">
                  <c:v>5.285612959568895</c:v>
                </c:pt>
                <c:pt idx="3237">
                  <c:v>5.3556539085074624</c:v>
                </c:pt>
                <c:pt idx="3238">
                  <c:v>5.3643883938915762</c:v>
                </c:pt>
                <c:pt idx="3239">
                  <c:v>5.3565897896040759</c:v>
                </c:pt>
                <c:pt idx="3240">
                  <c:v>5.4083855033703196</c:v>
                </c:pt>
                <c:pt idx="3241">
                  <c:v>5.3833452910192223</c:v>
                </c:pt>
                <c:pt idx="3242">
                  <c:v>5.3796690282665729</c:v>
                </c:pt>
                <c:pt idx="3243">
                  <c:v>5.4590060702411014</c:v>
                </c:pt>
                <c:pt idx="3244">
                  <c:v>5.508254406944352</c:v>
                </c:pt>
                <c:pt idx="3245">
                  <c:v>5.6130430932645643</c:v>
                </c:pt>
                <c:pt idx="3246">
                  <c:v>5.7037231424992507</c:v>
                </c:pt>
                <c:pt idx="3247">
                  <c:v>5.7113981265853084</c:v>
                </c:pt>
                <c:pt idx="3248">
                  <c:v>5.7624584522204199</c:v>
                </c:pt>
                <c:pt idx="3249">
                  <c:v>5.8097069479059327</c:v>
                </c:pt>
                <c:pt idx="3250">
                  <c:v>5.7002104533961155</c:v>
                </c:pt>
                <c:pt idx="3251">
                  <c:v>5.6927215196637881</c:v>
                </c:pt>
                <c:pt idx="3252">
                  <c:v>5.7361213798575514</c:v>
                </c:pt>
                <c:pt idx="3253">
                  <c:v>5.7533437207825182</c:v>
                </c:pt>
                <c:pt idx="3254">
                  <c:v>5.835119907379906</c:v>
                </c:pt>
                <c:pt idx="3255">
                  <c:v>5.8736294737254475</c:v>
                </c:pt>
                <c:pt idx="3256">
                  <c:v>5.8513122366086616</c:v>
                </c:pt>
                <c:pt idx="3257">
                  <c:v>5.7319719489074554</c:v>
                </c:pt>
                <c:pt idx="3258">
                  <c:v>5.4770966267146539</c:v>
                </c:pt>
                <c:pt idx="3259">
                  <c:v>5.2453667304938518</c:v>
                </c:pt>
                <c:pt idx="3260">
                  <c:v>5.1547273762552264</c:v>
                </c:pt>
                <c:pt idx="3261">
                  <c:v>5.1116751796155269</c:v>
                </c:pt>
                <c:pt idx="3262">
                  <c:v>5.1107227339865107</c:v>
                </c:pt>
                <c:pt idx="3263">
                  <c:v>5.0705030854697464</c:v>
                </c:pt>
                <c:pt idx="3264">
                  <c:v>5.0038793358605567</c:v>
                </c:pt>
                <c:pt idx="3265">
                  <c:v>5.0900563536396639</c:v>
                </c:pt>
                <c:pt idx="3266">
                  <c:v>5.246173089440374</c:v>
                </c:pt>
                <c:pt idx="3267">
                  <c:v>5.4397940702069283</c:v>
                </c:pt>
                <c:pt idx="3268">
                  <c:v>5.7068921788513176</c:v>
                </c:pt>
                <c:pt idx="3269">
                  <c:v>6.0258345468263288</c:v>
                </c:pt>
                <c:pt idx="3270">
                  <c:v>6.2841502659598394</c:v>
                </c:pt>
                <c:pt idx="3271">
                  <c:v>6.3258322068595589</c:v>
                </c:pt>
                <c:pt idx="3272">
                  <c:v>6.2148713101617368</c:v>
                </c:pt>
                <c:pt idx="3273">
                  <c:v>6.1716153276845436</c:v>
                </c:pt>
                <c:pt idx="3274">
                  <c:v>6.0813166277235169</c:v>
                </c:pt>
                <c:pt idx="3275">
                  <c:v>5.9466196635593249</c:v>
                </c:pt>
                <c:pt idx="3276">
                  <c:v>5.870279021239643</c:v>
                </c:pt>
                <c:pt idx="3277">
                  <c:v>5.8839432737817496</c:v>
                </c:pt>
                <c:pt idx="3278">
                  <c:v>5.9454666497395756</c:v>
                </c:pt>
                <c:pt idx="3279">
                  <c:v>5.9775630358779184</c:v>
                </c:pt>
                <c:pt idx="3280">
                  <c:v>5.9855584983203691</c:v>
                </c:pt>
                <c:pt idx="3281">
                  <c:v>6.048660207414307</c:v>
                </c:pt>
                <c:pt idx="3282">
                  <c:v>6.1013400282349473</c:v>
                </c:pt>
                <c:pt idx="3283">
                  <c:v>6.0773720046229487</c:v>
                </c:pt>
                <c:pt idx="3284">
                  <c:v>6.0941586711575253</c:v>
                </c:pt>
                <c:pt idx="3285">
                  <c:v>6.0729292743118055</c:v>
                </c:pt>
                <c:pt idx="3286">
                  <c:v>6.0879656785777359</c:v>
                </c:pt>
                <c:pt idx="3287">
                  <c:v>6.1118051846704624</c:v>
                </c:pt>
                <c:pt idx="3288">
                  <c:v>6.1162968619889115</c:v>
                </c:pt>
                <c:pt idx="3289">
                  <c:v>6.1331332525052389</c:v>
                </c:pt>
                <c:pt idx="3290">
                  <c:v>6.2263361734340963</c:v>
                </c:pt>
                <c:pt idx="3291">
                  <c:v>6.220040542707487</c:v>
                </c:pt>
                <c:pt idx="3292">
                  <c:v>6.2896534867243075</c:v>
                </c:pt>
                <c:pt idx="3293">
                  <c:v>6.2957547641296978</c:v>
                </c:pt>
                <c:pt idx="3294">
                  <c:v>6.2558699865535434</c:v>
                </c:pt>
                <c:pt idx="3295">
                  <c:v>6.2025681045351195</c:v>
                </c:pt>
                <c:pt idx="3296">
                  <c:v>6.1256144060460542</c:v>
                </c:pt>
                <c:pt idx="3297">
                  <c:v>6.1228480549487445</c:v>
                </c:pt>
                <c:pt idx="3298">
                  <c:v>6.1621723326057962</c:v>
                </c:pt>
                <c:pt idx="3299">
                  <c:v>6.1898672363641198</c:v>
                </c:pt>
                <c:pt idx="3300">
                  <c:v>6.3104200940957424</c:v>
                </c:pt>
                <c:pt idx="3301">
                  <c:v>6.4631631865816219</c:v>
                </c:pt>
                <c:pt idx="3302">
                  <c:v>6.6091956617220076</c:v>
                </c:pt>
                <c:pt idx="3303">
                  <c:v>6.7354527211201152</c:v>
                </c:pt>
                <c:pt idx="3304">
                  <c:v>6.8745685403337209</c:v>
                </c:pt>
                <c:pt idx="3305">
                  <c:v>6.9884382663650335</c:v>
                </c:pt>
                <c:pt idx="3306">
                  <c:v>6.9898356585272881</c:v>
                </c:pt>
                <c:pt idx="3307">
                  <c:v>6.9626994956878381</c:v>
                </c:pt>
                <c:pt idx="3308">
                  <c:v>6.967656845030751</c:v>
                </c:pt>
                <c:pt idx="3309">
                  <c:v>7.0009023392069523</c:v>
                </c:pt>
                <c:pt idx="3310">
                  <c:v>7.0174929453137747</c:v>
                </c:pt>
                <c:pt idx="3311">
                  <c:v>7.0161852338516297</c:v>
                </c:pt>
                <c:pt idx="3312">
                  <c:v>7.0017559859981535</c:v>
                </c:pt>
                <c:pt idx="3313">
                  <c:v>6.9796777019772698</c:v>
                </c:pt>
                <c:pt idx="3314">
                  <c:v>6.9660512791523894</c:v>
                </c:pt>
                <c:pt idx="3315">
                  <c:v>6.9452605604442361</c:v>
                </c:pt>
                <c:pt idx="3316">
                  <c:v>6.9412532123319135</c:v>
                </c:pt>
                <c:pt idx="3317">
                  <c:v>6.886911593652564</c:v>
                </c:pt>
                <c:pt idx="3318">
                  <c:v>6.8580575967685835</c:v>
                </c:pt>
                <c:pt idx="3319">
                  <c:v>6.8671007389249112</c:v>
                </c:pt>
                <c:pt idx="3320">
                  <c:v>6.7767616393006422</c:v>
                </c:pt>
                <c:pt idx="3321">
                  <c:v>6.8119698644792077</c:v>
                </c:pt>
                <c:pt idx="3322">
                  <c:v>6.9275477017026494</c:v>
                </c:pt>
                <c:pt idx="3323">
                  <c:v>6.8323544623920318</c:v>
                </c:pt>
                <c:pt idx="3324">
                  <c:v>6.7185714207213447</c:v>
                </c:pt>
                <c:pt idx="3325">
                  <c:v>6.6563728679593375</c:v>
                </c:pt>
                <c:pt idx="3326">
                  <c:v>6.6084326974098051</c:v>
                </c:pt>
                <c:pt idx="3327">
                  <c:v>6.6498229933696251</c:v>
                </c:pt>
                <c:pt idx="3328">
                  <c:v>6.6367682443195575</c:v>
                </c:pt>
                <c:pt idx="3329">
                  <c:v>6.5939630534564335</c:v>
                </c:pt>
                <c:pt idx="3330">
                  <c:v>6.5313714157471257</c:v>
                </c:pt>
                <c:pt idx="3331">
                  <c:v>6.4296620571552987</c:v>
                </c:pt>
                <c:pt idx="3332">
                  <c:v>6.358034360338551</c:v>
                </c:pt>
                <c:pt idx="3333">
                  <c:v>6.3214488189114242</c:v>
                </c:pt>
                <c:pt idx="3334">
                  <c:v>6.2826131697444128</c:v>
                </c:pt>
                <c:pt idx="3335">
                  <c:v>6.3762778065266428</c:v>
                </c:pt>
                <c:pt idx="3336">
                  <c:v>6.5020869558994763</c:v>
                </c:pt>
                <c:pt idx="3337">
                  <c:v>6.5976611551496891</c:v>
                </c:pt>
                <c:pt idx="3338">
                  <c:v>6.5780396074370886</c:v>
                </c:pt>
                <c:pt idx="3339">
                  <c:v>6.4911366252248444</c:v>
                </c:pt>
                <c:pt idx="3340">
                  <c:v>6.4235262352100557</c:v>
                </c:pt>
                <c:pt idx="3341">
                  <c:v>6.4061600921969246</c:v>
                </c:pt>
                <c:pt idx="3342">
                  <c:v>6.3110800473158148</c:v>
                </c:pt>
                <c:pt idx="3343">
                  <c:v>6.0738304495670494</c:v>
                </c:pt>
                <c:pt idx="3344">
                  <c:v>5.9316109123903162</c:v>
                </c:pt>
                <c:pt idx="3345">
                  <c:v>5.8011859349293999</c:v>
                </c:pt>
                <c:pt idx="3346">
                  <c:v>5.7742374971966015</c:v>
                </c:pt>
                <c:pt idx="3347">
                  <c:v>5.7048236729384003</c:v>
                </c:pt>
                <c:pt idx="3348">
                  <c:v>5.5425823687782181</c:v>
                </c:pt>
                <c:pt idx="3349">
                  <c:v>5.3532099129574648</c:v>
                </c:pt>
                <c:pt idx="3350">
                  <c:v>5.2066750160646009</c:v>
                </c:pt>
                <c:pt idx="3351">
                  <c:v>5.2291451298315641</c:v>
                </c:pt>
                <c:pt idx="3352">
                  <c:v>5.2433718588508835</c:v>
                </c:pt>
                <c:pt idx="3353">
                  <c:v>5.3226278574403976</c:v>
                </c:pt>
                <c:pt idx="3354">
                  <c:v>5.4490452087903378</c:v>
                </c:pt>
                <c:pt idx="3355">
                  <c:v>5.4769419797179619</c:v>
                </c:pt>
                <c:pt idx="3356">
                  <c:v>5.3892485286368306</c:v>
                </c:pt>
                <c:pt idx="3357">
                  <c:v>5.3259436541109828</c:v>
                </c:pt>
                <c:pt idx="3358">
                  <c:v>5.3039252564705937</c:v>
                </c:pt>
                <c:pt idx="3359">
                  <c:v>5.3476330669552388</c:v>
                </c:pt>
                <c:pt idx="3360">
                  <c:v>5.4229697343114047</c:v>
                </c:pt>
                <c:pt idx="3361">
                  <c:v>5.4623957654087967</c:v>
                </c:pt>
                <c:pt idx="3362">
                  <c:v>5.602429976789626</c:v>
                </c:pt>
                <c:pt idx="3363">
                  <c:v>5.6856315654817617</c:v>
                </c:pt>
                <c:pt idx="3364">
                  <c:v>5.7186809457994219</c:v>
                </c:pt>
                <c:pt idx="3365">
                  <c:v>5.7472500779381503</c:v>
                </c:pt>
                <c:pt idx="3366">
                  <c:v>5.7457765546909059</c:v>
                </c:pt>
                <c:pt idx="3367">
                  <c:v>5.6932196494800928</c:v>
                </c:pt>
                <c:pt idx="3368">
                  <c:v>5.7881752446876931</c:v>
                </c:pt>
                <c:pt idx="3369">
                  <c:v>5.9563736704103469</c:v>
                </c:pt>
                <c:pt idx="3370">
                  <c:v>6.2009831997156706</c:v>
                </c:pt>
                <c:pt idx="3371">
                  <c:v>6.3046943316376574</c:v>
                </c:pt>
                <c:pt idx="3372">
                  <c:v>6.2675193990641338</c:v>
                </c:pt>
                <c:pt idx="3373">
                  <c:v>6.1917339019311708</c:v>
                </c:pt>
                <c:pt idx="3374">
                  <c:v>6.1042345738609081</c:v>
                </c:pt>
                <c:pt idx="3375">
                  <c:v>6.2650392468677509</c:v>
                </c:pt>
                <c:pt idx="3376">
                  <c:v>6.193446430167957</c:v>
                </c:pt>
                <c:pt idx="3377">
                  <c:v>6.1090689948799515</c:v>
                </c:pt>
                <c:pt idx="3378">
                  <c:v>6.0894647439446459</c:v>
                </c:pt>
                <c:pt idx="3379">
                  <c:v>6.107079101834481</c:v>
                </c:pt>
                <c:pt idx="3380">
                  <c:v>6.0425232974270653</c:v>
                </c:pt>
                <c:pt idx="3381">
                  <c:v>6.1107500738660896</c:v>
                </c:pt>
                <c:pt idx="3382">
                  <c:v>6.2470918734696745</c:v>
                </c:pt>
                <c:pt idx="3383">
                  <c:v>6.5860213260190079</c:v>
                </c:pt>
                <c:pt idx="3384">
                  <c:v>6.8259471439246964</c:v>
                </c:pt>
                <c:pt idx="3385">
                  <c:v>6.9440301722092075</c:v>
                </c:pt>
                <c:pt idx="3386">
                  <c:v>7.0744480544526711</c:v>
                </c:pt>
                <c:pt idx="3387">
                  <c:v>7.1527149897618827</c:v>
                </c:pt>
                <c:pt idx="3388">
                  <c:v>7.1786787573810438</c:v>
                </c:pt>
                <c:pt idx="3389">
                  <c:v>7.2324049355290336</c:v>
                </c:pt>
                <c:pt idx="3390">
                  <c:v>7.2831640288828536</c:v>
                </c:pt>
                <c:pt idx="3391">
                  <c:v>7.313107953563633</c:v>
                </c:pt>
                <c:pt idx="3392">
                  <c:v>7.2894535778131111</c:v>
                </c:pt>
                <c:pt idx="3393">
                  <c:v>7.3584699119345256</c:v>
                </c:pt>
                <c:pt idx="3394">
                  <c:v>7.519511116034348</c:v>
                </c:pt>
                <c:pt idx="3395">
                  <c:v>7.5520419298927193</c:v>
                </c:pt>
                <c:pt idx="3396">
                  <c:v>7.4811042184820025</c:v>
                </c:pt>
                <c:pt idx="3397">
                  <c:v>7.4507268382852487</c:v>
                </c:pt>
                <c:pt idx="3398">
                  <c:v>7.4138555475975814</c:v>
                </c:pt>
                <c:pt idx="3399">
                  <c:v>7.3843259008451305</c:v>
                </c:pt>
                <c:pt idx="3400">
                  <c:v>7.3463764349292111</c:v>
                </c:pt>
                <c:pt idx="3401">
                  <c:v>7.2346534004723049</c:v>
                </c:pt>
                <c:pt idx="3402">
                  <c:v>7.0368211054470606</c:v>
                </c:pt>
                <c:pt idx="3403">
                  <c:v>6.8475461851259407</c:v>
                </c:pt>
                <c:pt idx="3404">
                  <c:v>6.6460754085012965</c:v>
                </c:pt>
                <c:pt idx="3405">
                  <c:v>6.5387670911455515</c:v>
                </c:pt>
                <c:pt idx="3406">
                  <c:v>6.5678916253087989</c:v>
                </c:pt>
                <c:pt idx="3407">
                  <c:v>6.5821276299035505</c:v>
                </c:pt>
                <c:pt idx="3408">
                  <c:v>6.6200742911431254</c:v>
                </c:pt>
                <c:pt idx="3409">
                  <c:v>6.6084046218338619</c:v>
                </c:pt>
                <c:pt idx="3410">
                  <c:v>6.6770457407795858</c:v>
                </c:pt>
                <c:pt idx="3411">
                  <c:v>6.8405589711195676</c:v>
                </c:pt>
                <c:pt idx="3412">
                  <c:v>7.050520231509859</c:v>
                </c:pt>
                <c:pt idx="3413">
                  <c:v>7.2632307795610513</c:v>
                </c:pt>
                <c:pt idx="3414">
                  <c:v>7.2784948083260668</c:v>
                </c:pt>
                <c:pt idx="3415">
                  <c:v>7.1801375491425929</c:v>
                </c:pt>
                <c:pt idx="3416">
                  <c:v>7.0785181247766396</c:v>
                </c:pt>
                <c:pt idx="3417">
                  <c:v>6.9296626957068552</c:v>
                </c:pt>
                <c:pt idx="3418">
                  <c:v>6.7526243939581523</c:v>
                </c:pt>
                <c:pt idx="3419">
                  <c:v>6.7205764364418341</c:v>
                </c:pt>
                <c:pt idx="3420">
                  <c:v>6.8393765440571697</c:v>
                </c:pt>
                <c:pt idx="3421">
                  <c:v>6.9784639405459705</c:v>
                </c:pt>
                <c:pt idx="3422">
                  <c:v>6.9990173956909123</c:v>
                </c:pt>
                <c:pt idx="3423">
                  <c:v>6.9391700132960432</c:v>
                </c:pt>
                <c:pt idx="3424">
                  <c:v>6.7486201343553471</c:v>
                </c:pt>
                <c:pt idx="3425">
                  <c:v>6.6710241964053365</c:v>
                </c:pt>
                <c:pt idx="3426">
                  <c:v>6.7188723563791504</c:v>
                </c:pt>
                <c:pt idx="3427">
                  <c:v>6.6886694396824664</c:v>
                </c:pt>
                <c:pt idx="3428">
                  <c:v>6.5942286206504193</c:v>
                </c:pt>
                <c:pt idx="3429">
                  <c:v>6.4794607096182437</c:v>
                </c:pt>
                <c:pt idx="3430">
                  <c:v>6.4984755433587518</c:v>
                </c:pt>
                <c:pt idx="3431">
                  <c:v>6.4675852036327059</c:v>
                </c:pt>
                <c:pt idx="3432">
                  <c:v>6.4402944938935498</c:v>
                </c:pt>
                <c:pt idx="3433">
                  <c:v>6.4231058533003367</c:v>
                </c:pt>
                <c:pt idx="3434">
                  <c:v>6.3975023831234639</c:v>
                </c:pt>
                <c:pt idx="3435">
                  <c:v>6.2629076708662303</c:v>
                </c:pt>
                <c:pt idx="3436">
                  <c:v>6.2013838970001425</c:v>
                </c:pt>
                <c:pt idx="3437">
                  <c:v>6.2696614798266381</c:v>
                </c:pt>
                <c:pt idx="3438">
                  <c:v>6.4546201591660424</c:v>
                </c:pt>
                <c:pt idx="3439">
                  <c:v>6.6892821659804964</c:v>
                </c:pt>
                <c:pt idx="3440">
                  <c:v>6.9463150374749052</c:v>
                </c:pt>
                <c:pt idx="3441">
                  <c:v>6.9911393276933298</c:v>
                </c:pt>
                <c:pt idx="3442">
                  <c:v>6.9210731424339658</c:v>
                </c:pt>
                <c:pt idx="3443">
                  <c:v>6.8509332149657665</c:v>
                </c:pt>
                <c:pt idx="3444">
                  <c:v>6.7572252483730235</c:v>
                </c:pt>
                <c:pt idx="3445">
                  <c:v>6.59257725945423</c:v>
                </c:pt>
                <c:pt idx="3446">
                  <c:v>6.5797784932888623</c:v>
                </c:pt>
                <c:pt idx="3447">
                  <c:v>6.6344668789437016</c:v>
                </c:pt>
                <c:pt idx="3448">
                  <c:v>6.8452821475755377</c:v>
                </c:pt>
                <c:pt idx="3449">
                  <c:v>7.0893296484126473</c:v>
                </c:pt>
                <c:pt idx="3450">
                  <c:v>7.1378908545341426</c:v>
                </c:pt>
                <c:pt idx="3451">
                  <c:v>7.201279784749838</c:v>
                </c:pt>
                <c:pt idx="3452">
                  <c:v>7.319764963915806</c:v>
                </c:pt>
                <c:pt idx="3453">
                  <c:v>7.397416726802275</c:v>
                </c:pt>
                <c:pt idx="3454">
                  <c:v>7.4360693517238534</c:v>
                </c:pt>
                <c:pt idx="3455">
                  <c:v>7.3817265154815557</c:v>
                </c:pt>
                <c:pt idx="3456">
                  <c:v>7.2939618579327927</c:v>
                </c:pt>
                <c:pt idx="3457">
                  <c:v>7.1418064454217989</c:v>
                </c:pt>
                <c:pt idx="3458">
                  <c:v>7.0511048481503265</c:v>
                </c:pt>
                <c:pt idx="3459">
                  <c:v>6.984569583004725</c:v>
                </c:pt>
                <c:pt idx="3460">
                  <c:v>7.0153881911166849</c:v>
                </c:pt>
                <c:pt idx="3461">
                  <c:v>7.1752404901124871</c:v>
                </c:pt>
                <c:pt idx="3462">
                  <c:v>7.4797696190946397</c:v>
                </c:pt>
                <c:pt idx="3463">
                  <c:v>7.7391260852837291</c:v>
                </c:pt>
                <c:pt idx="3464">
                  <c:v>7.9077596662611747</c:v>
                </c:pt>
                <c:pt idx="3465">
                  <c:v>8.0393526208780877</c:v>
                </c:pt>
                <c:pt idx="3466">
                  <c:v>8.0281899216517107</c:v>
                </c:pt>
                <c:pt idx="3467">
                  <c:v>7.9147130137441568</c:v>
                </c:pt>
                <c:pt idx="3468">
                  <c:v>7.6958670135431699</c:v>
                </c:pt>
                <c:pt idx="3469">
                  <c:v>7.5593709339556998</c:v>
                </c:pt>
                <c:pt idx="3470">
                  <c:v>7.3728273231247501</c:v>
                </c:pt>
                <c:pt idx="3471">
                  <c:v>7.1651576516590794</c:v>
                </c:pt>
                <c:pt idx="3472">
                  <c:v>6.9864867789962082</c:v>
                </c:pt>
                <c:pt idx="3473">
                  <c:v>6.919227875507981</c:v>
                </c:pt>
                <c:pt idx="3474">
                  <c:v>6.842739863001043</c:v>
                </c:pt>
                <c:pt idx="3475">
                  <c:v>6.8188613403276852</c:v>
                </c:pt>
                <c:pt idx="3476">
                  <c:v>6.7552029839504311</c:v>
                </c:pt>
                <c:pt idx="3477">
                  <c:v>6.7744104002923118</c:v>
                </c:pt>
                <c:pt idx="3478">
                  <c:v>6.7833451682816222</c:v>
                </c:pt>
                <c:pt idx="3479">
                  <c:v>6.9005404453054702</c:v>
                </c:pt>
                <c:pt idx="3480">
                  <c:v>7.0103740069398359</c:v>
                </c:pt>
                <c:pt idx="3481">
                  <c:v>7.0984888751572228</c:v>
                </c:pt>
                <c:pt idx="3482">
                  <c:v>7.1055177455894656</c:v>
                </c:pt>
                <c:pt idx="3483">
                  <c:v>7.1324012576376354</c:v>
                </c:pt>
                <c:pt idx="3484">
                  <c:v>7.2535784359523303</c:v>
                </c:pt>
                <c:pt idx="3485">
                  <c:v>7.4803447454078977</c:v>
                </c:pt>
                <c:pt idx="3486">
                  <c:v>7.7476710158386961</c:v>
                </c:pt>
                <c:pt idx="3487">
                  <c:v>7.9090442034197572</c:v>
                </c:pt>
                <c:pt idx="3488">
                  <c:v>8.1054183400113686</c:v>
                </c:pt>
                <c:pt idx="3489">
                  <c:v>8.3037893016904274</c:v>
                </c:pt>
                <c:pt idx="3490">
                  <c:v>8.3430844369293133</c:v>
                </c:pt>
                <c:pt idx="3491">
                  <c:v>8.2166017310714548</c:v>
                </c:pt>
                <c:pt idx="3492">
                  <c:v>8.2469019922173281</c:v>
                </c:pt>
                <c:pt idx="3493">
                  <c:v>8.2875355909899699</c:v>
                </c:pt>
                <c:pt idx="3494">
                  <c:v>8.3871866647162907</c:v>
                </c:pt>
                <c:pt idx="3495">
                  <c:v>8.4198248838369594</c:v>
                </c:pt>
                <c:pt idx="3496">
                  <c:v>8.4806746697633404</c:v>
                </c:pt>
                <c:pt idx="3497">
                  <c:v>8.4733224886550307</c:v>
                </c:pt>
                <c:pt idx="3498">
                  <c:v>8.4803715443133356</c:v>
                </c:pt>
                <c:pt idx="3499">
                  <c:v>8.5824648892329503</c:v>
                </c:pt>
                <c:pt idx="3500">
                  <c:v>8.7176584658954628</c:v>
                </c:pt>
                <c:pt idx="3501">
                  <c:v>8.5852864674676947</c:v>
                </c:pt>
                <c:pt idx="3502">
                  <c:v>8.5630672026296644</c:v>
                </c:pt>
                <c:pt idx="3503">
                  <c:v>8.4812144983264126</c:v>
                </c:pt>
                <c:pt idx="3504">
                  <c:v>8.2935753149970406</c:v>
                </c:pt>
                <c:pt idx="3505">
                  <c:v>8.0452436043275508</c:v>
                </c:pt>
                <c:pt idx="3506">
                  <c:v>7.7633166116640062</c:v>
                </c:pt>
                <c:pt idx="3507">
                  <c:v>7.6255167722874191</c:v>
                </c:pt>
                <c:pt idx="3508">
                  <c:v>7.5860548624882993</c:v>
                </c:pt>
                <c:pt idx="3509">
                  <c:v>7.5456909878315379</c:v>
                </c:pt>
                <c:pt idx="3510">
                  <c:v>7.5515328802743671</c:v>
                </c:pt>
                <c:pt idx="3511">
                  <c:v>7.5984815563835522</c:v>
                </c:pt>
                <c:pt idx="3512">
                  <c:v>7.7280480123486885</c:v>
                </c:pt>
                <c:pt idx="3513">
                  <c:v>7.8066773519459041</c:v>
                </c:pt>
                <c:pt idx="3514">
                  <c:v>7.8361530844836311</c:v>
                </c:pt>
                <c:pt idx="3515">
                  <c:v>7.9129077934184808</c:v>
                </c:pt>
                <c:pt idx="3516">
                  <c:v>8.1026579067610509</c:v>
                </c:pt>
                <c:pt idx="3517">
                  <c:v>8.302910021525987</c:v>
                </c:pt>
                <c:pt idx="3518">
                  <c:v>8.3918971304210039</c:v>
                </c:pt>
                <c:pt idx="3519">
                  <c:v>8.4167183153820986</c:v>
                </c:pt>
                <c:pt idx="3520">
                  <c:v>8.4920755884341581</c:v>
                </c:pt>
                <c:pt idx="3521">
                  <c:v>8.4454865266157295</c:v>
                </c:pt>
                <c:pt idx="3522">
                  <c:v>8.3840161396425135</c:v>
                </c:pt>
                <c:pt idx="3523">
                  <c:v>8.2495433075990796</c:v>
                </c:pt>
                <c:pt idx="3524">
                  <c:v>8.2249522941756297</c:v>
                </c:pt>
                <c:pt idx="3525">
                  <c:v>8.3137644056031483</c:v>
                </c:pt>
                <c:pt idx="3526">
                  <c:v>8.3353602768278918</c:v>
                </c:pt>
                <c:pt idx="3527">
                  <c:v>8.351603191334803</c:v>
                </c:pt>
                <c:pt idx="3528">
                  <c:v>8.2807741997333526</c:v>
                </c:pt>
                <c:pt idx="3529">
                  <c:v>8.2576477807533539</c:v>
                </c:pt>
                <c:pt idx="3530">
                  <c:v>8.3330327619205828</c:v>
                </c:pt>
                <c:pt idx="3531">
                  <c:v>8.6229090643583959</c:v>
                </c:pt>
                <c:pt idx="3532">
                  <c:v>8.7527307364846507</c:v>
                </c:pt>
                <c:pt idx="3533">
                  <c:v>8.8720031907355299</c:v>
                </c:pt>
                <c:pt idx="3534">
                  <c:v>8.8829820169530915</c:v>
                </c:pt>
                <c:pt idx="3535">
                  <c:v>8.730773955227912</c:v>
                </c:pt>
                <c:pt idx="3536">
                  <c:v>8.6354340230968045</c:v>
                </c:pt>
                <c:pt idx="3537">
                  <c:v>8.5094395988657503</c:v>
                </c:pt>
                <c:pt idx="3538">
                  <c:v>8.3042416296889847</c:v>
                </c:pt>
                <c:pt idx="3539">
                  <c:v>8.1306939246791767</c:v>
                </c:pt>
                <c:pt idx="3540">
                  <c:v>7.9867381779578039</c:v>
                </c:pt>
                <c:pt idx="3541">
                  <c:v>7.7339758959668634</c:v>
                </c:pt>
                <c:pt idx="3542">
                  <c:v>7.6081666865328552</c:v>
                </c:pt>
                <c:pt idx="3543">
                  <c:v>7.5277261503665898</c:v>
                </c:pt>
                <c:pt idx="3544">
                  <c:v>7.4378024409815637</c:v>
                </c:pt>
                <c:pt idx="3545">
                  <c:v>7.2768266586651169</c:v>
                </c:pt>
                <c:pt idx="3546">
                  <c:v>7.1369511143066733</c:v>
                </c:pt>
                <c:pt idx="3547">
                  <c:v>6.9265508551174122</c:v>
                </c:pt>
                <c:pt idx="3548">
                  <c:v>6.7732312133737249</c:v>
                </c:pt>
                <c:pt idx="3549">
                  <c:v>6.7113286995479253</c:v>
                </c:pt>
                <c:pt idx="3550">
                  <c:v>6.5746584124799874</c:v>
                </c:pt>
                <c:pt idx="3551">
                  <c:v>6.4746191314247703</c:v>
                </c:pt>
                <c:pt idx="3552">
                  <c:v>6.5473186867873903</c:v>
                </c:pt>
                <c:pt idx="3553">
                  <c:v>6.5234439854100295</c:v>
                </c:pt>
                <c:pt idx="3554">
                  <c:v>6.4998005568165169</c:v>
                </c:pt>
                <c:pt idx="3555">
                  <c:v>6.4569101620583842</c:v>
                </c:pt>
                <c:pt idx="3556">
                  <c:v>6.4425028879241859</c:v>
                </c:pt>
                <c:pt idx="3557">
                  <c:v>6.5630783134640431</c:v>
                </c:pt>
                <c:pt idx="3558">
                  <c:v>6.6378587082950844</c:v>
                </c:pt>
                <c:pt idx="3559">
                  <c:v>6.4848335444099847</c:v>
                </c:pt>
                <c:pt idx="3560">
                  <c:v>6.3737779369456433</c:v>
                </c:pt>
                <c:pt idx="3561">
                  <c:v>6.3614033869396263</c:v>
                </c:pt>
                <c:pt idx="3562">
                  <c:v>6.3029624900179781</c:v>
                </c:pt>
                <c:pt idx="3563">
                  <c:v>6.3410360554241194</c:v>
                </c:pt>
                <c:pt idx="3564">
                  <c:v>6.3372422211504729</c:v>
                </c:pt>
                <c:pt idx="3565">
                  <c:v>6.2932088043338927</c:v>
                </c:pt>
                <c:pt idx="3566">
                  <c:v>6.4473217652480681</c:v>
                </c:pt>
                <c:pt idx="3567">
                  <c:v>6.6486759431313009</c:v>
                </c:pt>
                <c:pt idx="3568">
                  <c:v>6.6827155604808608</c:v>
                </c:pt>
                <c:pt idx="3569">
                  <c:v>6.6908714669640403</c:v>
                </c:pt>
                <c:pt idx="3570">
                  <c:v>6.7055645836373925</c:v>
                </c:pt>
                <c:pt idx="3571">
                  <c:v>6.647610479973233</c:v>
                </c:pt>
                <c:pt idx="3572">
                  <c:v>6.5850821075513144</c:v>
                </c:pt>
                <c:pt idx="3573">
                  <c:v>6.5356707201868787</c:v>
                </c:pt>
                <c:pt idx="3574">
                  <c:v>6.4604938814031359</c:v>
                </c:pt>
                <c:pt idx="3575">
                  <c:v>6.4004329804625142</c:v>
                </c:pt>
                <c:pt idx="3576">
                  <c:v>6.3941225686015413</c:v>
                </c:pt>
                <c:pt idx="3577">
                  <c:v>6.3870224802531617</c:v>
                </c:pt>
                <c:pt idx="3578">
                  <c:v>6.4258010610753633</c:v>
                </c:pt>
                <c:pt idx="3579">
                  <c:v>6.6239175753333308</c:v>
                </c:pt>
                <c:pt idx="3580">
                  <c:v>6.754653140340781</c:v>
                </c:pt>
                <c:pt idx="3581">
                  <c:v>7.0156449296026668</c:v>
                </c:pt>
                <c:pt idx="3582">
                  <c:v>7.2419588936090111</c:v>
                </c:pt>
                <c:pt idx="3583">
                  <c:v>7.4475618753578647</c:v>
                </c:pt>
                <c:pt idx="3584">
                  <c:v>7.7448601129903611</c:v>
                </c:pt>
                <c:pt idx="3585">
                  <c:v>7.979949475311594</c:v>
                </c:pt>
                <c:pt idx="3586">
                  <c:v>8.1779852771493875</c:v>
                </c:pt>
                <c:pt idx="3587">
                  <c:v>8.2128698662751773</c:v>
                </c:pt>
                <c:pt idx="3588">
                  <c:v>8.171610785731243</c:v>
                </c:pt>
                <c:pt idx="3589">
                  <c:v>8.1629414034976957</c:v>
                </c:pt>
                <c:pt idx="3590">
                  <c:v>8.2368898656548506</c:v>
                </c:pt>
                <c:pt idx="3591">
                  <c:v>8.3119988897038848</c:v>
                </c:pt>
                <c:pt idx="3592">
                  <c:v>8.1372497294171584</c:v>
                </c:pt>
                <c:pt idx="3593">
                  <c:v>7.9183214552717054</c:v>
                </c:pt>
                <c:pt idx="3594">
                  <c:v>7.7625287898363284</c:v>
                </c:pt>
                <c:pt idx="3595">
                  <c:v>7.5626633240436361</c:v>
                </c:pt>
                <c:pt idx="3596">
                  <c:v>7.4939435641805385</c:v>
                </c:pt>
                <c:pt idx="3597">
                  <c:v>7.2788410084501614</c:v>
                </c:pt>
                <c:pt idx="3598">
                  <c:v>7.2345849170300793</c:v>
                </c:pt>
                <c:pt idx="3599">
                  <c:v>7.2043047359925909</c:v>
                </c:pt>
                <c:pt idx="3600">
                  <c:v>7.1925433907788774</c:v>
                </c:pt>
                <c:pt idx="3601">
                  <c:v>7.4550788310670306</c:v>
                </c:pt>
                <c:pt idx="3602">
                  <c:v>7.6186275788060991</c:v>
                </c:pt>
                <c:pt idx="3603">
                  <c:v>7.6964048352627144</c:v>
                </c:pt>
                <c:pt idx="3604">
                  <c:v>7.8064965962818009</c:v>
                </c:pt>
                <c:pt idx="3605">
                  <c:v>7.8293148171310376</c:v>
                </c:pt>
                <c:pt idx="3606">
                  <c:v>7.9559488393726827</c:v>
                </c:pt>
                <c:pt idx="3607">
                  <c:v>8.0218032445796634</c:v>
                </c:pt>
                <c:pt idx="3608">
                  <c:v>8.0344272393661633</c:v>
                </c:pt>
                <c:pt idx="3609">
                  <c:v>7.924171054092966</c:v>
                </c:pt>
                <c:pt idx="3610">
                  <c:v>7.9184712656906617</c:v>
                </c:pt>
                <c:pt idx="3611">
                  <c:v>7.8551792556078928</c:v>
                </c:pt>
                <c:pt idx="3612">
                  <c:v>7.867936924412108</c:v>
                </c:pt>
                <c:pt idx="3613">
                  <c:v>7.9400341349338932</c:v>
                </c:pt>
                <c:pt idx="3614">
                  <c:v>7.8759694304841563</c:v>
                </c:pt>
                <c:pt idx="3615">
                  <c:v>7.9594267893963204</c:v>
                </c:pt>
                <c:pt idx="3616">
                  <c:v>8.0606969754756932</c:v>
                </c:pt>
                <c:pt idx="3617">
                  <c:v>8.2308184175501449</c:v>
                </c:pt>
                <c:pt idx="3618">
                  <c:v>8.4489528996217107</c:v>
                </c:pt>
                <c:pt idx="3619">
                  <c:v>8.5163351130711931</c:v>
                </c:pt>
                <c:pt idx="3620">
                  <c:v>8.3754170703252591</c:v>
                </c:pt>
                <c:pt idx="3621">
                  <c:v>8.0919125149970519</c:v>
                </c:pt>
                <c:pt idx="3622">
                  <c:v>7.746485660044006</c:v>
                </c:pt>
                <c:pt idx="3623">
                  <c:v>7.3356662777793789</c:v>
                </c:pt>
                <c:pt idx="3624">
                  <c:v>7.1506109007724934</c:v>
                </c:pt>
                <c:pt idx="3625">
                  <c:v>6.9715017046725194</c:v>
                </c:pt>
                <c:pt idx="3626">
                  <c:v>6.7210980748449014</c:v>
                </c:pt>
                <c:pt idx="3627">
                  <c:v>6.4763983641117226</c:v>
                </c:pt>
                <c:pt idx="3628">
                  <c:v>6.3921687217851009</c:v>
                </c:pt>
                <c:pt idx="3629">
                  <c:v>6.3693566895041256</c:v>
                </c:pt>
                <c:pt idx="3630">
                  <c:v>6.4085995457924261</c:v>
                </c:pt>
                <c:pt idx="3631">
                  <c:v>6.4086801044876314</c:v>
                </c:pt>
                <c:pt idx="3632">
                  <c:v>6.3463568740922423</c:v>
                </c:pt>
                <c:pt idx="3633">
                  <c:v>6.3363768797852433</c:v>
                </c:pt>
                <c:pt idx="3634">
                  <c:v>6.2896530782208293</c:v>
                </c:pt>
                <c:pt idx="3635">
                  <c:v>6.3067708348242855</c:v>
                </c:pt>
                <c:pt idx="3636">
                  <c:v>6.3785297916135253</c:v>
                </c:pt>
                <c:pt idx="3637">
                  <c:v>6.3826977398393883</c:v>
                </c:pt>
                <c:pt idx="3638">
                  <c:v>6.407933554757685</c:v>
                </c:pt>
                <c:pt idx="3639">
                  <c:v>6.2779139368914327</c:v>
                </c:pt>
                <c:pt idx="3640">
                  <c:v>6.0989642320580666</c:v>
                </c:pt>
                <c:pt idx="3641">
                  <c:v>6.0159951943974042</c:v>
                </c:pt>
                <c:pt idx="3642">
                  <c:v>6.0627489172708433</c:v>
                </c:pt>
                <c:pt idx="3643">
                  <c:v>6.0654631278577389</c:v>
                </c:pt>
                <c:pt idx="3644">
                  <c:v>5.9654654741967779</c:v>
                </c:pt>
                <c:pt idx="3645">
                  <c:v>5.8315533603344889</c:v>
                </c:pt>
                <c:pt idx="3646">
                  <c:v>5.6997910501133635</c:v>
                </c:pt>
                <c:pt idx="3647">
                  <c:v>5.5848309981998181</c:v>
                </c:pt>
                <c:pt idx="3648">
                  <c:v>5.4365298203195849</c:v>
                </c:pt>
                <c:pt idx="3649">
                  <c:v>5.4530013020102093</c:v>
                </c:pt>
                <c:pt idx="3650">
                  <c:v>5.5396554946956478</c:v>
                </c:pt>
                <c:pt idx="3651">
                  <c:v>5.6146965516447027</c:v>
                </c:pt>
                <c:pt idx="3652">
                  <c:v>5.7718359417016893</c:v>
                </c:pt>
                <c:pt idx="3653">
                  <c:v>6.0065795758133067</c:v>
                </c:pt>
                <c:pt idx="3654">
                  <c:v>6.0127447529613942</c:v>
                </c:pt>
                <c:pt idx="3655">
                  <c:v>6.0785112078137971</c:v>
                </c:pt>
                <c:pt idx="3656">
                  <c:v>6.1034919167559414</c:v>
                </c:pt>
                <c:pt idx="3657">
                  <c:v>6.0224982270184144</c:v>
                </c:pt>
                <c:pt idx="3658">
                  <c:v>5.9628677191543069</c:v>
                </c:pt>
                <c:pt idx="3659">
                  <c:v>5.9041469073056119</c:v>
                </c:pt>
                <c:pt idx="3660">
                  <c:v>5.8304468683556472</c:v>
                </c:pt>
                <c:pt idx="3661">
                  <c:v>5.6958421584365926</c:v>
                </c:pt>
                <c:pt idx="3662">
                  <c:v>5.6120483011779934</c:v>
                </c:pt>
                <c:pt idx="3663">
                  <c:v>5.7309999828058684</c:v>
                </c:pt>
                <c:pt idx="3664">
                  <c:v>5.9056767298179418</c:v>
                </c:pt>
                <c:pt idx="3665">
                  <c:v>5.8745289982511357</c:v>
                </c:pt>
                <c:pt idx="3666">
                  <c:v>5.9218147511468313</c:v>
                </c:pt>
                <c:pt idx="3667">
                  <c:v>6.047861495035427</c:v>
                </c:pt>
                <c:pt idx="3668">
                  <c:v>6.1925832145388355</c:v>
                </c:pt>
                <c:pt idx="3669">
                  <c:v>6.3409614247966397</c:v>
                </c:pt>
                <c:pt idx="3670">
                  <c:v>6.5842070752367237</c:v>
                </c:pt>
                <c:pt idx="3671">
                  <c:v>7.0074533457499619</c:v>
                </c:pt>
                <c:pt idx="3672">
                  <c:v>7.3505661748416786</c:v>
                </c:pt>
                <c:pt idx="3673">
                  <c:v>7.6975687934394355</c:v>
                </c:pt>
                <c:pt idx="3674">
                  <c:v>7.9248082275209413</c:v>
                </c:pt>
                <c:pt idx="3675">
                  <c:v>8.1462976727353684</c:v>
                </c:pt>
                <c:pt idx="3676">
                  <c:v>8.3102275928246119</c:v>
                </c:pt>
                <c:pt idx="3677">
                  <c:v>8.4892927924475359</c:v>
                </c:pt>
                <c:pt idx="3678">
                  <c:v>8.6178109118350132</c:v>
                </c:pt>
                <c:pt idx="3679">
                  <c:v>8.7215681613698379</c:v>
                </c:pt>
                <c:pt idx="3680">
                  <c:v>8.7636477507251076</c:v>
                </c:pt>
                <c:pt idx="3681">
                  <c:v>8.8619252755583986</c:v>
                </c:pt>
                <c:pt idx="3682">
                  <c:v>8.973605605678534</c:v>
                </c:pt>
                <c:pt idx="3683">
                  <c:v>9.0015408841469444</c:v>
                </c:pt>
                <c:pt idx="3684">
                  <c:v>8.8081222927163338</c:v>
                </c:pt>
                <c:pt idx="3685">
                  <c:v>8.6051525622233545</c:v>
                </c:pt>
                <c:pt idx="3686">
                  <c:v>8.523479841916366</c:v>
                </c:pt>
                <c:pt idx="3687">
                  <c:v>8.5005625010694335</c:v>
                </c:pt>
                <c:pt idx="3688">
                  <c:v>8.4615335968114902</c:v>
                </c:pt>
                <c:pt idx="3689">
                  <c:v>8.3873391223261642</c:v>
                </c:pt>
                <c:pt idx="3690">
                  <c:v>8.1862072824210195</c:v>
                </c:pt>
                <c:pt idx="3691">
                  <c:v>7.9218991587821046</c:v>
                </c:pt>
                <c:pt idx="3692">
                  <c:v>7.6320589171519293</c:v>
                </c:pt>
                <c:pt idx="3693">
                  <c:v>7.3055528805720398</c:v>
                </c:pt>
                <c:pt idx="3694">
                  <c:v>7.1850162358852847</c:v>
                </c:pt>
                <c:pt idx="3695">
                  <c:v>7.0525928722935127</c:v>
                </c:pt>
                <c:pt idx="3696">
                  <c:v>6.9787934394777773</c:v>
                </c:pt>
                <c:pt idx="3697">
                  <c:v>6.9858063335074396</c:v>
                </c:pt>
                <c:pt idx="3698">
                  <c:v>6.9034089702100232</c:v>
                </c:pt>
                <c:pt idx="3699">
                  <c:v>6.8197342276179977</c:v>
                </c:pt>
                <c:pt idx="3700">
                  <c:v>6.70253986836659</c:v>
                </c:pt>
                <c:pt idx="3701">
                  <c:v>6.5838770972685809</c:v>
                </c:pt>
                <c:pt idx="3702">
                  <c:v>6.5159824883412059</c:v>
                </c:pt>
                <c:pt idx="3703">
                  <c:v>6.5310036341654696</c:v>
                </c:pt>
                <c:pt idx="3704">
                  <c:v>6.428178350440211</c:v>
                </c:pt>
                <c:pt idx="3705">
                  <c:v>6.2759791451188374</c:v>
                </c:pt>
                <c:pt idx="3706">
                  <c:v>6.2405468938745399</c:v>
                </c:pt>
                <c:pt idx="3707">
                  <c:v>6.1878282028645373</c:v>
                </c:pt>
                <c:pt idx="3708">
                  <c:v>6.2224214425718598</c:v>
                </c:pt>
                <c:pt idx="3709">
                  <c:v>6.1947613108455144</c:v>
                </c:pt>
                <c:pt idx="3710">
                  <c:v>6.1150707457649567</c:v>
                </c:pt>
                <c:pt idx="3711">
                  <c:v>6.1415320421767845</c:v>
                </c:pt>
                <c:pt idx="3712">
                  <c:v>6.0530693898878258</c:v>
                </c:pt>
                <c:pt idx="3713">
                  <c:v>5.934199151669012</c:v>
                </c:pt>
                <c:pt idx="3714">
                  <c:v>5.8627281622525667</c:v>
                </c:pt>
                <c:pt idx="3715">
                  <c:v>5.8176907871919674</c:v>
                </c:pt>
                <c:pt idx="3716">
                  <c:v>5.7407639099307444</c:v>
                </c:pt>
                <c:pt idx="3717">
                  <c:v>5.7488665712332052</c:v>
                </c:pt>
                <c:pt idx="3718">
                  <c:v>5.7176471328105904</c:v>
                </c:pt>
                <c:pt idx="3719">
                  <c:v>5.7117098108142565</c:v>
                </c:pt>
                <c:pt idx="3720">
                  <c:v>5.7213921268222894</c:v>
                </c:pt>
                <c:pt idx="3721">
                  <c:v>5.7671607842403478</c:v>
                </c:pt>
                <c:pt idx="3722">
                  <c:v>5.81387261938593</c:v>
                </c:pt>
                <c:pt idx="3723">
                  <c:v>5.7842827963263419</c:v>
                </c:pt>
                <c:pt idx="3724">
                  <c:v>5.8416911124718602</c:v>
                </c:pt>
                <c:pt idx="3725">
                  <c:v>5.9326064344166598</c:v>
                </c:pt>
                <c:pt idx="3726">
                  <c:v>6.0507870942526134</c:v>
                </c:pt>
                <c:pt idx="3727">
                  <c:v>6.1501988356739412</c:v>
                </c:pt>
                <c:pt idx="3728">
                  <c:v>6.1977241972231809</c:v>
                </c:pt>
                <c:pt idx="3729">
                  <c:v>6.2128656427398639</c:v>
                </c:pt>
                <c:pt idx="3730">
                  <c:v>6.1863309943320415</c:v>
                </c:pt>
                <c:pt idx="3731">
                  <c:v>6.1302219097379398</c:v>
                </c:pt>
                <c:pt idx="3732">
                  <c:v>6.0341409226840437</c:v>
                </c:pt>
                <c:pt idx="3733">
                  <c:v>5.9228053578004198</c:v>
                </c:pt>
                <c:pt idx="3734">
                  <c:v>5.8304731981993241</c:v>
                </c:pt>
                <c:pt idx="3735">
                  <c:v>5.7378319554447899</c:v>
                </c:pt>
                <c:pt idx="3736">
                  <c:v>5.7433428684330083</c:v>
                </c:pt>
                <c:pt idx="3737">
                  <c:v>5.8274478165969947</c:v>
                </c:pt>
                <c:pt idx="3738">
                  <c:v>5.9496362297052441</c:v>
                </c:pt>
                <c:pt idx="3739">
                  <c:v>6.1058933299220444</c:v>
                </c:pt>
                <c:pt idx="3740">
                  <c:v>6.1484643900730029</c:v>
                </c:pt>
                <c:pt idx="3741">
                  <c:v>6.0862171709050301</c:v>
                </c:pt>
                <c:pt idx="3742">
                  <c:v>6.1255252710284207</c:v>
                </c:pt>
                <c:pt idx="3743">
                  <c:v>6.2143215542524963</c:v>
                </c:pt>
                <c:pt idx="3744">
                  <c:v>6.3405005503739256</c:v>
                </c:pt>
                <c:pt idx="3745">
                  <c:v>6.3631048854688608</c:v>
                </c:pt>
                <c:pt idx="3746">
                  <c:v>6.3318139293838644</c:v>
                </c:pt>
                <c:pt idx="3747">
                  <c:v>6.2788110728748068</c:v>
                </c:pt>
                <c:pt idx="3748">
                  <c:v>6.4123978741077519</c:v>
                </c:pt>
                <c:pt idx="3749">
                  <c:v>6.7528167237509971</c:v>
                </c:pt>
                <c:pt idx="3750">
                  <c:v>7.0129651964593975</c:v>
                </c:pt>
                <c:pt idx="3751">
                  <c:v>7.1350017429973418</c:v>
                </c:pt>
                <c:pt idx="3752">
                  <c:v>7.2957337748942157</c:v>
                </c:pt>
                <c:pt idx="3753">
                  <c:v>7.5755449076218113</c:v>
                </c:pt>
                <c:pt idx="3754">
                  <c:v>7.7443344033095158</c:v>
                </c:pt>
                <c:pt idx="3755">
                  <c:v>7.8653226669082406</c:v>
                </c:pt>
                <c:pt idx="3756">
                  <c:v>7.8775437649482329</c:v>
                </c:pt>
                <c:pt idx="3757">
                  <c:v>7.9652048487278497</c:v>
                </c:pt>
                <c:pt idx="3758">
                  <c:v>7.9361939221982354</c:v>
                </c:pt>
                <c:pt idx="3759">
                  <c:v>7.9244979893546663</c:v>
                </c:pt>
                <c:pt idx="3760">
                  <c:v>7.8724714152288833</c:v>
                </c:pt>
                <c:pt idx="3761">
                  <c:v>7.924391646024592</c:v>
                </c:pt>
                <c:pt idx="3762">
                  <c:v>7.8917981134673996</c:v>
                </c:pt>
                <c:pt idx="3763">
                  <c:v>7.8001657412790664</c:v>
                </c:pt>
                <c:pt idx="3764">
                  <c:v>7.685443562027884</c:v>
                </c:pt>
                <c:pt idx="3765">
                  <c:v>7.6384831970063614</c:v>
                </c:pt>
                <c:pt idx="3766">
                  <c:v>7.6673662276644672</c:v>
                </c:pt>
                <c:pt idx="3767">
                  <c:v>7.5690081599664785</c:v>
                </c:pt>
                <c:pt idx="3768">
                  <c:v>7.5372597850752596</c:v>
                </c:pt>
                <c:pt idx="3769">
                  <c:v>7.5013818418168805</c:v>
                </c:pt>
                <c:pt idx="3770">
                  <c:v>7.5539435698056145</c:v>
                </c:pt>
                <c:pt idx="3771">
                  <c:v>7.5830408461776315</c:v>
                </c:pt>
                <c:pt idx="3772">
                  <c:v>7.6546871605511404</c:v>
                </c:pt>
                <c:pt idx="3773">
                  <c:v>7.6933538548399429</c:v>
                </c:pt>
                <c:pt idx="3774">
                  <c:v>7.7289481011594257</c:v>
                </c:pt>
                <c:pt idx="3775">
                  <c:v>7.911627519918321</c:v>
                </c:pt>
                <c:pt idx="3776">
                  <c:v>8.1338722235026513</c:v>
                </c:pt>
                <c:pt idx="3777">
                  <c:v>8.1748816776895019</c:v>
                </c:pt>
                <c:pt idx="3778">
                  <c:v>8.0552680327573469</c:v>
                </c:pt>
                <c:pt idx="3779">
                  <c:v>7.9410835612837651</c:v>
                </c:pt>
                <c:pt idx="3780">
                  <c:v>7.8256393104834769</c:v>
                </c:pt>
                <c:pt idx="3781">
                  <c:v>7.6142565462804459</c:v>
                </c:pt>
                <c:pt idx="3782">
                  <c:v>7.5170652554137938</c:v>
                </c:pt>
                <c:pt idx="3783">
                  <c:v>7.4271317290471126</c:v>
                </c:pt>
                <c:pt idx="3784">
                  <c:v>7.3482178332441954</c:v>
                </c:pt>
                <c:pt idx="3785">
                  <c:v>7.3271849860827176</c:v>
                </c:pt>
                <c:pt idx="3786">
                  <c:v>7.3340276172158312</c:v>
                </c:pt>
                <c:pt idx="3787">
                  <c:v>7.2426300162100983</c:v>
                </c:pt>
                <c:pt idx="3788">
                  <c:v>7.096473446135894</c:v>
                </c:pt>
                <c:pt idx="3789">
                  <c:v>6.8858976629096516</c:v>
                </c:pt>
                <c:pt idx="3790">
                  <c:v>6.6702586894344442</c:v>
                </c:pt>
                <c:pt idx="3791">
                  <c:v>6.48360873328315</c:v>
                </c:pt>
                <c:pt idx="3792">
                  <c:v>6.346867944387026</c:v>
                </c:pt>
                <c:pt idx="3793">
                  <c:v>6.16229783593334</c:v>
                </c:pt>
                <c:pt idx="3794">
                  <c:v>5.9460259044024184</c:v>
                </c:pt>
                <c:pt idx="3795">
                  <c:v>5.8401723272645745</c:v>
                </c:pt>
                <c:pt idx="3796">
                  <c:v>5.7734642990926472</c:v>
                </c:pt>
                <c:pt idx="3797">
                  <c:v>5.7891682597431418</c:v>
                </c:pt>
                <c:pt idx="3798">
                  <c:v>5.9102533697515076</c:v>
                </c:pt>
                <c:pt idx="3799">
                  <c:v>6.1039084246412401</c:v>
                </c:pt>
                <c:pt idx="3800">
                  <c:v>6.1625790566212801</c:v>
                </c:pt>
                <c:pt idx="3801">
                  <c:v>6.0063169273774371</c:v>
                </c:pt>
                <c:pt idx="3802">
                  <c:v>5.7574375614020079</c:v>
                </c:pt>
                <c:pt idx="3803">
                  <c:v>5.7222305785044201</c:v>
                </c:pt>
                <c:pt idx="3804">
                  <c:v>5.7326500902595354</c:v>
                </c:pt>
                <c:pt idx="3805">
                  <c:v>5.7780529841455976</c:v>
                </c:pt>
                <c:pt idx="3806">
                  <c:v>5.9681085599445156</c:v>
                </c:pt>
                <c:pt idx="3807">
                  <c:v>6.0468900292800987</c:v>
                </c:pt>
                <c:pt idx="3808">
                  <c:v>6.0765211294296027</c:v>
                </c:pt>
                <c:pt idx="3809">
                  <c:v>6.1395327126744617</c:v>
                </c:pt>
                <c:pt idx="3810">
                  <c:v>6.1935154549484821</c:v>
                </c:pt>
                <c:pt idx="3811">
                  <c:v>6.2043192518685553</c:v>
                </c:pt>
                <c:pt idx="3812">
                  <c:v>6.2010399025036591</c:v>
                </c:pt>
                <c:pt idx="3813">
                  <c:v>6.1664565175556252</c:v>
                </c:pt>
                <c:pt idx="3814">
                  <c:v>6.1562450944663292</c:v>
                </c:pt>
                <c:pt idx="3815">
                  <c:v>6.187974149140671</c:v>
                </c:pt>
                <c:pt idx="3816">
                  <c:v>6.2212096203275022</c:v>
                </c:pt>
                <c:pt idx="3817">
                  <c:v>6.247255348268153</c:v>
                </c:pt>
                <c:pt idx="3818">
                  <c:v>6.1818529253930814</c:v>
                </c:pt>
                <c:pt idx="3819">
                  <c:v>6.1634053980103607</c:v>
                </c:pt>
                <c:pt idx="3820">
                  <c:v>6.2027150532547912</c:v>
                </c:pt>
                <c:pt idx="3821">
                  <c:v>6.1970106922670247</c:v>
                </c:pt>
                <c:pt idx="3822">
                  <c:v>6.1789432181171655</c:v>
                </c:pt>
                <c:pt idx="3823">
                  <c:v>6.1817415939596474</c:v>
                </c:pt>
                <c:pt idx="3824">
                  <c:v>6.114968578483702</c:v>
                </c:pt>
                <c:pt idx="3825">
                  <c:v>6.1066531805240771</c:v>
                </c:pt>
                <c:pt idx="3826">
                  <c:v>6.1289634768516708</c:v>
                </c:pt>
                <c:pt idx="3827">
                  <c:v>6.1556064995477344</c:v>
                </c:pt>
                <c:pt idx="3828">
                  <c:v>6.0546076441907637</c:v>
                </c:pt>
                <c:pt idx="3829">
                  <c:v>5.9247470924585048</c:v>
                </c:pt>
                <c:pt idx="3830">
                  <c:v>5.9559689868393475</c:v>
                </c:pt>
                <c:pt idx="3831">
                  <c:v>5.93040520999359</c:v>
                </c:pt>
                <c:pt idx="3832">
                  <c:v>5.961769724573597</c:v>
                </c:pt>
                <c:pt idx="3833">
                  <c:v>6.0049681163984099</c:v>
                </c:pt>
                <c:pt idx="3834">
                  <c:v>6.1560947381160673</c:v>
                </c:pt>
                <c:pt idx="3835">
                  <c:v>6.286237069572759</c:v>
                </c:pt>
                <c:pt idx="3836">
                  <c:v>6.325289078406179</c:v>
                </c:pt>
                <c:pt idx="3837">
                  <c:v>6.2774251960517429</c:v>
                </c:pt>
                <c:pt idx="3838">
                  <c:v>6.1910547255274366</c:v>
                </c:pt>
                <c:pt idx="3839">
                  <c:v>6.1773280873250398</c:v>
                </c:pt>
                <c:pt idx="3840">
                  <c:v>6.2721112458896986</c:v>
                </c:pt>
                <c:pt idx="3841">
                  <c:v>6.1527886485522973</c:v>
                </c:pt>
                <c:pt idx="3842">
                  <c:v>5.9922601926288515</c:v>
                </c:pt>
                <c:pt idx="3843">
                  <c:v>5.920677057140999</c:v>
                </c:pt>
                <c:pt idx="3844">
                  <c:v>5.8890063814682669</c:v>
                </c:pt>
                <c:pt idx="3845">
                  <c:v>5.9129501925110652</c:v>
                </c:pt>
                <c:pt idx="3846">
                  <c:v>5.858252730507445</c:v>
                </c:pt>
                <c:pt idx="3847">
                  <c:v>5.7915700051434671</c:v>
                </c:pt>
                <c:pt idx="3848">
                  <c:v>5.7930479463187741</c:v>
                </c:pt>
                <c:pt idx="3849">
                  <c:v>5.8278001900506746</c:v>
                </c:pt>
                <c:pt idx="3850">
                  <c:v>5.8768507207309844</c:v>
                </c:pt>
                <c:pt idx="3851">
                  <c:v>5.8125604370767237</c:v>
                </c:pt>
                <c:pt idx="3852">
                  <c:v>5.7640568770875502</c:v>
                </c:pt>
                <c:pt idx="3853">
                  <c:v>5.583609669620718</c:v>
                </c:pt>
                <c:pt idx="3854">
                  <c:v>5.4223908707547741</c:v>
                </c:pt>
                <c:pt idx="3855">
                  <c:v>5.2242263142750955</c:v>
                </c:pt>
                <c:pt idx="3856">
                  <c:v>5.0262480948743287</c:v>
                </c:pt>
                <c:pt idx="3857">
                  <c:v>4.9220470829390273</c:v>
                </c:pt>
                <c:pt idx="3858">
                  <c:v>4.8928575522875395</c:v>
                </c:pt>
                <c:pt idx="3859">
                  <c:v>4.847624703897341</c:v>
                </c:pt>
                <c:pt idx="3860">
                  <c:v>4.8651684966024549</c:v>
                </c:pt>
                <c:pt idx="3861">
                  <c:v>4.9088678028433614</c:v>
                </c:pt>
                <c:pt idx="3862">
                  <c:v>4.9027915919470093</c:v>
                </c:pt>
                <c:pt idx="3863">
                  <c:v>4.9030312635818065</c:v>
                </c:pt>
                <c:pt idx="3864">
                  <c:v>4.8798297506382173</c:v>
                </c:pt>
                <c:pt idx="3865">
                  <c:v>4.9203775212927701</c:v>
                </c:pt>
                <c:pt idx="3866">
                  <c:v>5.0998843878009259</c:v>
                </c:pt>
                <c:pt idx="3867">
                  <c:v>5.2822704812136694</c:v>
                </c:pt>
                <c:pt idx="3868">
                  <c:v>5.4223976735930899</c:v>
                </c:pt>
                <c:pt idx="3869">
                  <c:v>5.5052200631790251</c:v>
                </c:pt>
                <c:pt idx="3870">
                  <c:v>5.6401877821071773</c:v>
                </c:pt>
                <c:pt idx="3871">
                  <c:v>5.8482339726323511</c:v>
                </c:pt>
                <c:pt idx="3872">
                  <c:v>5.8882549108287012</c:v>
                </c:pt>
                <c:pt idx="3873">
                  <c:v>5.7515058446206</c:v>
                </c:pt>
                <c:pt idx="3874">
                  <c:v>5.6833275556213776</c:v>
                </c:pt>
                <c:pt idx="3875">
                  <c:v>5.8018275315840127</c:v>
                </c:pt>
                <c:pt idx="3876">
                  <c:v>6.0320142352704558</c:v>
                </c:pt>
                <c:pt idx="3877">
                  <c:v>6.2914164798726651</c:v>
                </c:pt>
                <c:pt idx="3878">
                  <c:v>6.4719791406537492</c:v>
                </c:pt>
                <c:pt idx="3879">
                  <c:v>6.6492137822472657</c:v>
                </c:pt>
                <c:pt idx="3880">
                  <c:v>6.810379859725753</c:v>
                </c:pt>
                <c:pt idx="3881">
                  <c:v>7.0153992844741344</c:v>
                </c:pt>
                <c:pt idx="3882">
                  <c:v>7.060419469934093</c:v>
                </c:pt>
                <c:pt idx="3883">
                  <c:v>7.0030358812274054</c:v>
                </c:pt>
                <c:pt idx="3884">
                  <c:v>6.8589020948784984</c:v>
                </c:pt>
                <c:pt idx="3885">
                  <c:v>6.7751191657473733</c:v>
                </c:pt>
                <c:pt idx="3886">
                  <c:v>6.7747527324093086</c:v>
                </c:pt>
                <c:pt idx="3887">
                  <c:v>6.7875495433631192</c:v>
                </c:pt>
                <c:pt idx="3888">
                  <c:v>6.9222119285272559</c:v>
                </c:pt>
                <c:pt idx="3889">
                  <c:v>6.9002795939043589</c:v>
                </c:pt>
                <c:pt idx="3890">
                  <c:v>6.8390798146847134</c:v>
                </c:pt>
                <c:pt idx="3891">
                  <c:v>6.8582657146493045</c:v>
                </c:pt>
                <c:pt idx="3892">
                  <c:v>6.8654942370734435</c:v>
                </c:pt>
                <c:pt idx="3893">
                  <c:v>7.0762776969350281</c:v>
                </c:pt>
                <c:pt idx="3894">
                  <c:v>7.3366748057493272</c:v>
                </c:pt>
                <c:pt idx="3895">
                  <c:v>7.4316172324949132</c:v>
                </c:pt>
                <c:pt idx="3896">
                  <c:v>7.4673474591533981</c:v>
                </c:pt>
                <c:pt idx="3897">
                  <c:v>7.6525774266490725</c:v>
                </c:pt>
                <c:pt idx="3898">
                  <c:v>7.9006870744346109</c:v>
                </c:pt>
                <c:pt idx="3899">
                  <c:v>7.8914365893937353</c:v>
                </c:pt>
                <c:pt idx="3900">
                  <c:v>7.9185409218554392</c:v>
                </c:pt>
                <c:pt idx="3901">
                  <c:v>7.8778747344490947</c:v>
                </c:pt>
                <c:pt idx="3902">
                  <c:v>7.727055140647872</c:v>
                </c:pt>
                <c:pt idx="3903">
                  <c:v>7.5869279467421951</c:v>
                </c:pt>
                <c:pt idx="3904">
                  <c:v>7.4342611580379092</c:v>
                </c:pt>
                <c:pt idx="3905">
                  <c:v>7.3021242362984911</c:v>
                </c:pt>
                <c:pt idx="3906">
                  <c:v>7.1465028201994505</c:v>
                </c:pt>
                <c:pt idx="3907">
                  <c:v>7.0508462868732709</c:v>
                </c:pt>
                <c:pt idx="3908">
                  <c:v>6.8827576192945816</c:v>
                </c:pt>
                <c:pt idx="3909">
                  <c:v>6.7678170451715713</c:v>
                </c:pt>
                <c:pt idx="3910">
                  <c:v>6.6687993754380042</c:v>
                </c:pt>
                <c:pt idx="3911">
                  <c:v>6.5575905477915901</c:v>
                </c:pt>
                <c:pt idx="3912">
                  <c:v>6.4086175736907363</c:v>
                </c:pt>
                <c:pt idx="3913">
                  <c:v>6.4449574152861251</c:v>
                </c:pt>
                <c:pt idx="3914">
                  <c:v>6.4073023570517265</c:v>
                </c:pt>
                <c:pt idx="3915">
                  <c:v>6.3003410756663296</c:v>
                </c:pt>
                <c:pt idx="3916">
                  <c:v>6.2578677948394983</c:v>
                </c:pt>
                <c:pt idx="3917">
                  <c:v>6.2690236315529058</c:v>
                </c:pt>
                <c:pt idx="3918">
                  <c:v>6.3814491991908442</c:v>
                </c:pt>
                <c:pt idx="3919">
                  <c:v>6.5934502431399462</c:v>
                </c:pt>
                <c:pt idx="3920">
                  <c:v>6.7483353441711706</c:v>
                </c:pt>
                <c:pt idx="3921">
                  <c:v>6.853301252631069</c:v>
                </c:pt>
                <c:pt idx="3922">
                  <c:v>6.8720447777402578</c:v>
                </c:pt>
                <c:pt idx="3923">
                  <c:v>6.9124000761115374</c:v>
                </c:pt>
                <c:pt idx="3924">
                  <c:v>6.9053519063293667</c:v>
                </c:pt>
                <c:pt idx="3925">
                  <c:v>6.9395665161043407</c:v>
                </c:pt>
                <c:pt idx="3926">
                  <c:v>6.9204333833304963</c:v>
                </c:pt>
                <c:pt idx="3927">
                  <c:v>6.8243789662219694</c:v>
                </c:pt>
                <c:pt idx="3928">
                  <c:v>6.7812375287813795</c:v>
                </c:pt>
                <c:pt idx="3929">
                  <c:v>6.6380216078151202</c:v>
                </c:pt>
                <c:pt idx="3930">
                  <c:v>6.4666946417738291</c:v>
                </c:pt>
                <c:pt idx="3931">
                  <c:v>6.4150929631436631</c:v>
                </c:pt>
                <c:pt idx="3932">
                  <c:v>6.5648975941420549</c:v>
                </c:pt>
                <c:pt idx="3933">
                  <c:v>6.6757481053022731</c:v>
                </c:pt>
                <c:pt idx="3934">
                  <c:v>6.703120191626553</c:v>
                </c:pt>
                <c:pt idx="3935">
                  <c:v>6.6660813067797866</c:v>
                </c:pt>
                <c:pt idx="3936">
                  <c:v>6.5907087207697224</c:v>
                </c:pt>
                <c:pt idx="3937">
                  <c:v>6.5367150767375852</c:v>
                </c:pt>
                <c:pt idx="3938">
                  <c:v>6.6029981598639358</c:v>
                </c:pt>
                <c:pt idx="3939">
                  <c:v>6.775167284450899</c:v>
                </c:pt>
                <c:pt idx="3940">
                  <c:v>6.8824497392734703</c:v>
                </c:pt>
                <c:pt idx="3941">
                  <c:v>6.9152645326476687</c:v>
                </c:pt>
                <c:pt idx="3942">
                  <c:v>6.9703227631845364</c:v>
                </c:pt>
                <c:pt idx="3943">
                  <c:v>6.986284592280982</c:v>
                </c:pt>
                <c:pt idx="3944">
                  <c:v>6.964825175797321</c:v>
                </c:pt>
                <c:pt idx="3945">
                  <c:v>6.9953265163364007</c:v>
                </c:pt>
                <c:pt idx="3946">
                  <c:v>6.9903750207187434</c:v>
                </c:pt>
                <c:pt idx="3947">
                  <c:v>6.9856541262006315</c:v>
                </c:pt>
                <c:pt idx="3948">
                  <c:v>6.9775924695989255</c:v>
                </c:pt>
                <c:pt idx="3949">
                  <c:v>6.9654734698225864</c:v>
                </c:pt>
                <c:pt idx="3950">
                  <c:v>6.8031640123927861</c:v>
                </c:pt>
                <c:pt idx="3951">
                  <c:v>6.621110369225959</c:v>
                </c:pt>
                <c:pt idx="3952">
                  <c:v>6.3927838853091892</c:v>
                </c:pt>
                <c:pt idx="3953">
                  <c:v>6.2346210983563202</c:v>
                </c:pt>
                <c:pt idx="3954">
                  <c:v>5.9016984800763677</c:v>
                </c:pt>
                <c:pt idx="3955">
                  <c:v>5.6197737132789101</c:v>
                </c:pt>
                <c:pt idx="3956">
                  <c:v>5.5226484278189689</c:v>
                </c:pt>
                <c:pt idx="3957">
                  <c:v>5.57851748339918</c:v>
                </c:pt>
                <c:pt idx="3958">
                  <c:v>5.6824670499961467</c:v>
                </c:pt>
                <c:pt idx="3959">
                  <c:v>5.66946425228456</c:v>
                </c:pt>
                <c:pt idx="3960">
                  <c:v>5.6535562124353707</c:v>
                </c:pt>
                <c:pt idx="3961">
                  <c:v>5.530732262137696</c:v>
                </c:pt>
                <c:pt idx="3962">
                  <c:v>5.3932040740597991</c:v>
                </c:pt>
                <c:pt idx="3963">
                  <c:v>5.3224248976266502</c:v>
                </c:pt>
                <c:pt idx="3964">
                  <c:v>5.3322740706086069</c:v>
                </c:pt>
                <c:pt idx="3965">
                  <c:v>5.2531346013854376</c:v>
                </c:pt>
                <c:pt idx="3966">
                  <c:v>5.2236250231874681</c:v>
                </c:pt>
                <c:pt idx="3967">
                  <c:v>5.1720240784947693</c:v>
                </c:pt>
                <c:pt idx="3968">
                  <c:v>5.2143582107042539</c:v>
                </c:pt>
                <c:pt idx="3969">
                  <c:v>5.2681962413957475</c:v>
                </c:pt>
                <c:pt idx="3970">
                  <c:v>5.3166657451359134</c:v>
                </c:pt>
                <c:pt idx="3971">
                  <c:v>5.2988106078336008</c:v>
                </c:pt>
                <c:pt idx="3972">
                  <c:v>5.171237247918314</c:v>
                </c:pt>
                <c:pt idx="3973">
                  <c:v>5.0236883851018259</c:v>
                </c:pt>
                <c:pt idx="3974">
                  <c:v>5.0711882109205151</c:v>
                </c:pt>
                <c:pt idx="3975">
                  <c:v>5.3346986736635591</c:v>
                </c:pt>
                <c:pt idx="3976">
                  <c:v>5.5223202591057285</c:v>
                </c:pt>
                <c:pt idx="3977">
                  <c:v>5.7438624729452901</c:v>
                </c:pt>
                <c:pt idx="3978">
                  <c:v>5.8683030051915743</c:v>
                </c:pt>
                <c:pt idx="3979">
                  <c:v>5.9996673229383903</c:v>
                </c:pt>
                <c:pt idx="3980">
                  <c:v>6.0267352736233866</c:v>
                </c:pt>
                <c:pt idx="3981">
                  <c:v>5.8966229445374427</c:v>
                </c:pt>
                <c:pt idx="3982">
                  <c:v>5.6798695582546941</c:v>
                </c:pt>
                <c:pt idx="3983">
                  <c:v>5.4923929346367277</c:v>
                </c:pt>
                <c:pt idx="3984">
                  <c:v>5.3899803989204997</c:v>
                </c:pt>
                <c:pt idx="3985">
                  <c:v>5.185652925088144</c:v>
                </c:pt>
                <c:pt idx="3986">
                  <c:v>5.0674611128717508</c:v>
                </c:pt>
                <c:pt idx="3987">
                  <c:v>4.9939690166329553</c:v>
                </c:pt>
                <c:pt idx="3988">
                  <c:v>5.0264969194097686</c:v>
                </c:pt>
                <c:pt idx="3989">
                  <c:v>4.9939981204063031</c:v>
                </c:pt>
                <c:pt idx="3990">
                  <c:v>4.9539843047739032</c:v>
                </c:pt>
                <c:pt idx="3991">
                  <c:v>5.0139192177710106</c:v>
                </c:pt>
                <c:pt idx="3992">
                  <c:v>5.1981895328033838</c:v>
                </c:pt>
                <c:pt idx="3993">
                  <c:v>5.2740424124024496</c:v>
                </c:pt>
                <c:pt idx="3994">
                  <c:v>5.4468030162667169</c:v>
                </c:pt>
                <c:pt idx="3995">
                  <c:v>5.5636765540565811</c:v>
                </c:pt>
                <c:pt idx="3996">
                  <c:v>5.6524221786911939</c:v>
                </c:pt>
                <c:pt idx="3997">
                  <c:v>5.7166706247607033</c:v>
                </c:pt>
                <c:pt idx="3998">
                  <c:v>5.702245281591563</c:v>
                </c:pt>
                <c:pt idx="3999">
                  <c:v>5.6747584922628107</c:v>
                </c:pt>
                <c:pt idx="4000">
                  <c:v>5.5932704949769692</c:v>
                </c:pt>
                <c:pt idx="4001">
                  <c:v>5.647424013305546</c:v>
                </c:pt>
                <c:pt idx="4002">
                  <c:v>5.7159749604603851</c:v>
                </c:pt>
                <c:pt idx="4003">
                  <c:v>5.7933120099286688</c:v>
                </c:pt>
                <c:pt idx="4004">
                  <c:v>5.911378000400112</c:v>
                </c:pt>
                <c:pt idx="4005">
                  <c:v>5.993092567267742</c:v>
                </c:pt>
                <c:pt idx="4006">
                  <c:v>6.0369255104263635</c:v>
                </c:pt>
                <c:pt idx="4007">
                  <c:v>6.1926081438615457</c:v>
                </c:pt>
                <c:pt idx="4008">
                  <c:v>6.2322674353211038</c:v>
                </c:pt>
                <c:pt idx="4009">
                  <c:v>6.2128639110628789</c:v>
                </c:pt>
                <c:pt idx="4010">
                  <c:v>6.1441545715544947</c:v>
                </c:pt>
                <c:pt idx="4011">
                  <c:v>6.0469264829354241</c:v>
                </c:pt>
                <c:pt idx="4012">
                  <c:v>6.0378885583260491</c:v>
                </c:pt>
                <c:pt idx="4013">
                  <c:v>6.1225432144904355</c:v>
                </c:pt>
                <c:pt idx="4014">
                  <c:v>6.3516423439686127</c:v>
                </c:pt>
                <c:pt idx="4015">
                  <c:v>6.4543823880681455</c:v>
                </c:pt>
                <c:pt idx="4016">
                  <c:v>6.6579638005283579</c:v>
                </c:pt>
                <c:pt idx="4017">
                  <c:v>6.7787609623153315</c:v>
                </c:pt>
                <c:pt idx="4018">
                  <c:v>6.8423519871269374</c:v>
                </c:pt>
                <c:pt idx="4019">
                  <c:v>6.9731199754876707</c:v>
                </c:pt>
                <c:pt idx="4020">
                  <c:v>7.1519601723657384</c:v>
                </c:pt>
                <c:pt idx="4021">
                  <c:v>7.3429774951423488</c:v>
                </c:pt>
                <c:pt idx="4022">
                  <c:v>7.6700406137639883</c:v>
                </c:pt>
                <c:pt idx="4023">
                  <c:v>8.011788490501667</c:v>
                </c:pt>
                <c:pt idx="4024">
                  <c:v>8.3702647968330055</c:v>
                </c:pt>
                <c:pt idx="4025">
                  <c:v>8.4532204918801046</c:v>
                </c:pt>
                <c:pt idx="4026">
                  <c:v>8.3696418683797571</c:v>
                </c:pt>
                <c:pt idx="4027">
                  <c:v>8.2508775370002585</c:v>
                </c:pt>
                <c:pt idx="4028">
                  <c:v>8.1463219674418479</c:v>
                </c:pt>
                <c:pt idx="4029">
                  <c:v>8.0975475970517987</c:v>
                </c:pt>
              </c:numCache>
            </c:numRef>
          </c:yVal>
          <c:smooth val="0"/>
          <c:extLst>
            <c:ext xmlns:c16="http://schemas.microsoft.com/office/drawing/2014/chart" uri="{C3380CC4-5D6E-409C-BE32-E72D297353CC}">
              <c16:uniqueId val="{00000005-73F2-42BD-9A57-B5BE6965AE7C}"/>
            </c:ext>
          </c:extLst>
        </c:ser>
        <c:ser>
          <c:idx val="5"/>
          <c:order val="6"/>
          <c:tx>
            <c:strRef>
              <c:f>Graphs!$Y$7</c:f>
              <c:strCache>
                <c:ptCount val="1"/>
                <c:pt idx="0">
                  <c:v>H₂ after 48 hrs</c:v>
                </c:pt>
              </c:strCache>
            </c:strRef>
          </c:tx>
          <c:spPr>
            <a:ln w="57150">
              <a:solidFill>
                <a:srgbClr val="007434"/>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Summary!$O$3:$O$4032</c:f>
              <c:numCache>
                <c:formatCode>0.000</c:formatCode>
                <c:ptCount val="4030"/>
                <c:pt idx="0">
                  <c:v>10.449118128213328</c:v>
                </c:pt>
                <c:pt idx="1">
                  <c:v>10.756237306760939</c:v>
                </c:pt>
                <c:pt idx="2">
                  <c:v>10.64807303098824</c:v>
                </c:pt>
                <c:pt idx="3">
                  <c:v>10.585772052891915</c:v>
                </c:pt>
                <c:pt idx="4">
                  <c:v>10.523968417332382</c:v>
                </c:pt>
                <c:pt idx="5">
                  <c:v>10.475215290875999</c:v>
                </c:pt>
                <c:pt idx="6">
                  <c:v>10.405917627761495</c:v>
                </c:pt>
                <c:pt idx="7">
                  <c:v>10.323765689023798</c:v>
                </c:pt>
                <c:pt idx="8">
                  <c:v>10.216195228583407</c:v>
                </c:pt>
                <c:pt idx="9">
                  <c:v>10.186130528005631</c:v>
                </c:pt>
                <c:pt idx="10">
                  <c:v>10.158976575104637</c:v>
                </c:pt>
                <c:pt idx="11">
                  <c:v>10.246165218407421</c:v>
                </c:pt>
                <c:pt idx="12">
                  <c:v>10.216049022744766</c:v>
                </c:pt>
                <c:pt idx="13">
                  <c:v>10.210094452292935</c:v>
                </c:pt>
                <c:pt idx="14">
                  <c:v>10.349759794111545</c:v>
                </c:pt>
                <c:pt idx="15">
                  <c:v>10.242192686649368</c:v>
                </c:pt>
                <c:pt idx="16">
                  <c:v>10.059020187452003</c:v>
                </c:pt>
                <c:pt idx="17">
                  <c:v>10.044528449533404</c:v>
                </c:pt>
                <c:pt idx="18">
                  <c:v>10.18186752078403</c:v>
                </c:pt>
                <c:pt idx="19">
                  <c:v>10.240788075615912</c:v>
                </c:pt>
                <c:pt idx="20">
                  <c:v>10.188706763615471</c:v>
                </c:pt>
                <c:pt idx="21">
                  <c:v>10.114525798211419</c:v>
                </c:pt>
                <c:pt idx="22">
                  <c:v>10.044883862326273</c:v>
                </c:pt>
                <c:pt idx="23">
                  <c:v>10.098698348054308</c:v>
                </c:pt>
                <c:pt idx="24">
                  <c:v>10.30439516213842</c:v>
                </c:pt>
                <c:pt idx="25">
                  <c:v>10.608820038558571</c:v>
                </c:pt>
                <c:pt idx="26">
                  <c:v>10.854613485503618</c:v>
                </c:pt>
                <c:pt idx="27">
                  <c:v>10.9463461036314</c:v>
                </c:pt>
                <c:pt idx="28">
                  <c:v>11.050324320730445</c:v>
                </c:pt>
                <c:pt idx="29">
                  <c:v>11.226079054866492</c:v>
                </c:pt>
                <c:pt idx="30">
                  <c:v>11.235179642144347</c:v>
                </c:pt>
                <c:pt idx="31">
                  <c:v>11.098855246054248</c:v>
                </c:pt>
                <c:pt idx="32">
                  <c:v>10.905702196784963</c:v>
                </c:pt>
                <c:pt idx="33">
                  <c:v>10.660716573403725</c:v>
                </c:pt>
                <c:pt idx="34">
                  <c:v>10.522278214614802</c:v>
                </c:pt>
                <c:pt idx="35">
                  <c:v>10.3752738773463</c:v>
                </c:pt>
                <c:pt idx="36">
                  <c:v>10.187547160669515</c:v>
                </c:pt>
                <c:pt idx="37">
                  <c:v>9.9207925700432931</c:v>
                </c:pt>
                <c:pt idx="38">
                  <c:v>9.7374575269909744</c:v>
                </c:pt>
                <c:pt idx="39">
                  <c:v>9.5331242030822541</c:v>
                </c:pt>
                <c:pt idx="40">
                  <c:v>9.4423425991622612</c:v>
                </c:pt>
                <c:pt idx="41">
                  <c:v>9.317359164653686</c:v>
                </c:pt>
                <c:pt idx="42">
                  <c:v>9.0543136256556931</c:v>
                </c:pt>
                <c:pt idx="43">
                  <c:v>8.8911605642288265</c:v>
                </c:pt>
                <c:pt idx="44">
                  <c:v>8.8557972530970552</c:v>
                </c:pt>
                <c:pt idx="45">
                  <c:v>8.752747379085978</c:v>
                </c:pt>
                <c:pt idx="46">
                  <c:v>8.632904265569616</c:v>
                </c:pt>
                <c:pt idx="47">
                  <c:v>8.5768686059021633</c:v>
                </c:pt>
                <c:pt idx="48">
                  <c:v>8.6238554476130513</c:v>
                </c:pt>
                <c:pt idx="49">
                  <c:v>8.7666770811198749</c:v>
                </c:pt>
                <c:pt idx="50">
                  <c:v>8.8493212800692511</c:v>
                </c:pt>
                <c:pt idx="51">
                  <c:v>8.9800836564697324</c:v>
                </c:pt>
                <c:pt idx="52">
                  <c:v>9.203432085525904</c:v>
                </c:pt>
                <c:pt idx="53">
                  <c:v>9.3246745097277639</c:v>
                </c:pt>
                <c:pt idx="54">
                  <c:v>9.4052825037203025</c:v>
                </c:pt>
                <c:pt idx="55">
                  <c:v>9.3218151629022366</c:v>
                </c:pt>
                <c:pt idx="56">
                  <c:v>9.0756484354069826</c:v>
                </c:pt>
                <c:pt idx="57">
                  <c:v>8.9511891911397541</c:v>
                </c:pt>
                <c:pt idx="58">
                  <c:v>8.9198814938653328</c:v>
                </c:pt>
                <c:pt idx="59">
                  <c:v>8.9088108272904343</c:v>
                </c:pt>
                <c:pt idx="60">
                  <c:v>8.916579524534713</c:v>
                </c:pt>
                <c:pt idx="61">
                  <c:v>8.9112896719434804</c:v>
                </c:pt>
                <c:pt idx="62">
                  <c:v>9.0173780294668244</c:v>
                </c:pt>
                <c:pt idx="63">
                  <c:v>9.0538282283500422</c:v>
                </c:pt>
                <c:pt idx="64">
                  <c:v>9.059089581626905</c:v>
                </c:pt>
                <c:pt idx="65">
                  <c:v>8.9655147689915431</c:v>
                </c:pt>
                <c:pt idx="66">
                  <c:v>8.8570394380872184</c:v>
                </c:pt>
                <c:pt idx="67">
                  <c:v>8.8393573624724997</c:v>
                </c:pt>
                <c:pt idx="68">
                  <c:v>8.8292384923424478</c:v>
                </c:pt>
                <c:pt idx="69">
                  <c:v>8.6311185037593514</c:v>
                </c:pt>
                <c:pt idx="70">
                  <c:v>8.3884047592173516</c:v>
                </c:pt>
                <c:pt idx="71">
                  <c:v>8.2312636399182537</c:v>
                </c:pt>
                <c:pt idx="72">
                  <c:v>8.1821597173094442</c:v>
                </c:pt>
                <c:pt idx="73">
                  <c:v>8.0837806008483337</c:v>
                </c:pt>
                <c:pt idx="74">
                  <c:v>7.8691558201863838</c:v>
                </c:pt>
                <c:pt idx="75">
                  <c:v>7.6693398069007701</c:v>
                </c:pt>
                <c:pt idx="76">
                  <c:v>7.4788102669804681</c:v>
                </c:pt>
                <c:pt idx="77">
                  <c:v>7.4046570133778413</c:v>
                </c:pt>
                <c:pt idx="78">
                  <c:v>7.4700848152767092</c:v>
                </c:pt>
                <c:pt idx="79">
                  <c:v>7.4894293525505944</c:v>
                </c:pt>
                <c:pt idx="80">
                  <c:v>7.5200909805060041</c:v>
                </c:pt>
                <c:pt idx="81">
                  <c:v>7.5455126143374001</c:v>
                </c:pt>
                <c:pt idx="82">
                  <c:v>7.5584419033616737</c:v>
                </c:pt>
                <c:pt idx="83">
                  <c:v>7.5085243513637598</c:v>
                </c:pt>
                <c:pt idx="84">
                  <c:v>7.4793873595529314</c:v>
                </c:pt>
                <c:pt idx="85">
                  <c:v>7.45182240415261</c:v>
                </c:pt>
                <c:pt idx="86">
                  <c:v>7.444227143405854</c:v>
                </c:pt>
                <c:pt idx="87">
                  <c:v>7.4895394822038552</c:v>
                </c:pt>
                <c:pt idx="88">
                  <c:v>7.5857115385395186</c:v>
                </c:pt>
                <c:pt idx="89">
                  <c:v>7.6041001978433842</c:v>
                </c:pt>
                <c:pt idx="90">
                  <c:v>7.7365309953865449</c:v>
                </c:pt>
                <c:pt idx="91">
                  <c:v>7.8977837132585673</c:v>
                </c:pt>
                <c:pt idx="92">
                  <c:v>8.0422121692671524</c:v>
                </c:pt>
                <c:pt idx="93">
                  <c:v>8.1355970481411504</c:v>
                </c:pt>
                <c:pt idx="94">
                  <c:v>8.2595525274517154</c:v>
                </c:pt>
                <c:pt idx="95">
                  <c:v>8.1953030144824428</c:v>
                </c:pt>
                <c:pt idx="96">
                  <c:v>8.1301718522285586</c:v>
                </c:pt>
                <c:pt idx="97">
                  <c:v>8.1059047247468072</c:v>
                </c:pt>
                <c:pt idx="98">
                  <c:v>8.1825030556371114</c:v>
                </c:pt>
                <c:pt idx="99">
                  <c:v>8.2451640339407088</c:v>
                </c:pt>
                <c:pt idx="100">
                  <c:v>8.1686113764215218</c:v>
                </c:pt>
                <c:pt idx="101">
                  <c:v>8.1276208791034801</c:v>
                </c:pt>
                <c:pt idx="102">
                  <c:v>8.0662914967005985</c:v>
                </c:pt>
                <c:pt idx="103">
                  <c:v>8.0648321637161171</c:v>
                </c:pt>
                <c:pt idx="104">
                  <c:v>8.1590855648769072</c:v>
                </c:pt>
                <c:pt idx="105">
                  <c:v>8.2206642474742075</c:v>
                </c:pt>
                <c:pt idx="106">
                  <c:v>8.4143885980225424</c:v>
                </c:pt>
                <c:pt idx="107">
                  <c:v>8.6438482599027928</c:v>
                </c:pt>
                <c:pt idx="108">
                  <c:v>8.9882319827605741</c:v>
                </c:pt>
                <c:pt idx="109">
                  <c:v>9.2771190858404342</c:v>
                </c:pt>
                <c:pt idx="110">
                  <c:v>9.5611261562650114</c:v>
                </c:pt>
                <c:pt idx="111">
                  <c:v>9.7626500663048521</c:v>
                </c:pt>
                <c:pt idx="112">
                  <c:v>9.885683974025655</c:v>
                </c:pt>
                <c:pt idx="113">
                  <c:v>9.9983249654264519</c:v>
                </c:pt>
                <c:pt idx="114">
                  <c:v>10.201489298832303</c:v>
                </c:pt>
                <c:pt idx="115">
                  <c:v>10.398646682097485</c:v>
                </c:pt>
                <c:pt idx="116">
                  <c:v>10.596285969942963</c:v>
                </c:pt>
                <c:pt idx="117">
                  <c:v>10.646687112218382</c:v>
                </c:pt>
                <c:pt idx="118">
                  <c:v>10.63982077604453</c:v>
                </c:pt>
                <c:pt idx="119">
                  <c:v>10.485125619294548</c:v>
                </c:pt>
                <c:pt idx="120">
                  <c:v>10.232130701495464</c:v>
                </c:pt>
                <c:pt idx="121">
                  <c:v>9.996874839855094</c:v>
                </c:pt>
                <c:pt idx="122">
                  <c:v>10.034270210372787</c:v>
                </c:pt>
                <c:pt idx="123">
                  <c:v>10.124946086514493</c:v>
                </c:pt>
                <c:pt idx="124">
                  <c:v>10.143638884188514</c:v>
                </c:pt>
                <c:pt idx="125">
                  <c:v>10.147080833675952</c:v>
                </c:pt>
                <c:pt idx="126">
                  <c:v>10.120743878344914</c:v>
                </c:pt>
                <c:pt idx="127">
                  <c:v>10.137193517512937</c:v>
                </c:pt>
                <c:pt idx="128">
                  <c:v>10.138145166813793</c:v>
                </c:pt>
                <c:pt idx="129">
                  <c:v>10.069507685253235</c:v>
                </c:pt>
                <c:pt idx="130">
                  <c:v>10.00075994407263</c:v>
                </c:pt>
                <c:pt idx="131">
                  <c:v>9.9818999117722882</c:v>
                </c:pt>
                <c:pt idx="132">
                  <c:v>9.9573110961853537</c:v>
                </c:pt>
                <c:pt idx="133">
                  <c:v>9.9904789959717029</c:v>
                </c:pt>
                <c:pt idx="134">
                  <c:v>10.093313777514968</c:v>
                </c:pt>
                <c:pt idx="135">
                  <c:v>10.064497922069828</c:v>
                </c:pt>
                <c:pt idx="136">
                  <c:v>10.092805035080147</c:v>
                </c:pt>
                <c:pt idx="137">
                  <c:v>9.992531434952129</c:v>
                </c:pt>
                <c:pt idx="138">
                  <c:v>9.9370605007035326</c:v>
                </c:pt>
                <c:pt idx="139">
                  <c:v>9.8601813784322694</c:v>
                </c:pt>
                <c:pt idx="140">
                  <c:v>9.7766636069295672</c:v>
                </c:pt>
                <c:pt idx="141">
                  <c:v>9.7499237681060009</c:v>
                </c:pt>
                <c:pt idx="142">
                  <c:v>9.7271521892196198</c:v>
                </c:pt>
                <c:pt idx="143">
                  <c:v>9.6836955316317876</c:v>
                </c:pt>
                <c:pt idx="144">
                  <c:v>9.6303801845389216</c:v>
                </c:pt>
                <c:pt idx="145">
                  <c:v>9.6248483520956221</c:v>
                </c:pt>
                <c:pt idx="146">
                  <c:v>9.6825712407416713</c:v>
                </c:pt>
                <c:pt idx="147">
                  <c:v>9.6998490761372764</c:v>
                </c:pt>
                <c:pt idx="148">
                  <c:v>9.7714749657091087</c:v>
                </c:pt>
                <c:pt idx="149">
                  <c:v>9.8621305549380995</c:v>
                </c:pt>
                <c:pt idx="150">
                  <c:v>9.9032595544124593</c:v>
                </c:pt>
                <c:pt idx="151">
                  <c:v>9.8485377514524473</c:v>
                </c:pt>
                <c:pt idx="152">
                  <c:v>9.790546222618902</c:v>
                </c:pt>
                <c:pt idx="153">
                  <c:v>10.036880272029661</c:v>
                </c:pt>
                <c:pt idx="154">
                  <c:v>10.396029618731689</c:v>
                </c:pt>
                <c:pt idx="155">
                  <c:v>10.73273682138189</c:v>
                </c:pt>
                <c:pt idx="156">
                  <c:v>10.965111039224148</c:v>
                </c:pt>
                <c:pt idx="157">
                  <c:v>10.894416313906644</c:v>
                </c:pt>
                <c:pt idx="158">
                  <c:v>10.793276388511467</c:v>
                </c:pt>
                <c:pt idx="159">
                  <c:v>10.750704710847311</c:v>
                </c:pt>
                <c:pt idx="160">
                  <c:v>10.852476509286216</c:v>
                </c:pt>
                <c:pt idx="161">
                  <c:v>10.829111951056316</c:v>
                </c:pt>
                <c:pt idx="162">
                  <c:v>10.70012590890034</c:v>
                </c:pt>
                <c:pt idx="163">
                  <c:v>10.626752795969164</c:v>
                </c:pt>
                <c:pt idx="164">
                  <c:v>10.446672529132623</c:v>
                </c:pt>
                <c:pt idx="165">
                  <c:v>10.217119964143368</c:v>
                </c:pt>
                <c:pt idx="166">
                  <c:v>9.9586732386100572</c:v>
                </c:pt>
                <c:pt idx="167">
                  <c:v>9.7302426344908532</c:v>
                </c:pt>
                <c:pt idx="168">
                  <c:v>9.6915884721060017</c:v>
                </c:pt>
                <c:pt idx="169">
                  <c:v>9.6997140353704108</c:v>
                </c:pt>
                <c:pt idx="170">
                  <c:v>9.6064962821701272</c:v>
                </c:pt>
                <c:pt idx="171">
                  <c:v>9.4441420547704915</c:v>
                </c:pt>
                <c:pt idx="172">
                  <c:v>9.2819322110320268</c:v>
                </c:pt>
                <c:pt idx="173">
                  <c:v>9.2034801222171332</c:v>
                </c:pt>
                <c:pt idx="174">
                  <c:v>9.0734362570717391</c:v>
                </c:pt>
                <c:pt idx="175">
                  <c:v>8.9312784164786265</c:v>
                </c:pt>
                <c:pt idx="176">
                  <c:v>8.8875145898150905</c:v>
                </c:pt>
                <c:pt idx="177">
                  <c:v>8.8988086006833012</c:v>
                </c:pt>
                <c:pt idx="178">
                  <c:v>9.0378230533175881</c:v>
                </c:pt>
                <c:pt idx="179">
                  <c:v>9.2196855061029854</c:v>
                </c:pt>
                <c:pt idx="180">
                  <c:v>9.4511566548213803</c:v>
                </c:pt>
                <c:pt idx="181">
                  <c:v>9.5859048489331844</c:v>
                </c:pt>
                <c:pt idx="182">
                  <c:v>9.7861227997981413</c:v>
                </c:pt>
                <c:pt idx="183">
                  <c:v>9.9188488760558755</c:v>
                </c:pt>
                <c:pt idx="184">
                  <c:v>10.081691088300042</c:v>
                </c:pt>
                <c:pt idx="185">
                  <c:v>10.223861068058877</c:v>
                </c:pt>
                <c:pt idx="186">
                  <c:v>10.429920040265992</c:v>
                </c:pt>
                <c:pt idx="187">
                  <c:v>10.605177161301931</c:v>
                </c:pt>
                <c:pt idx="188">
                  <c:v>10.703142766048861</c:v>
                </c:pt>
                <c:pt idx="189">
                  <c:v>10.671654980625444</c:v>
                </c:pt>
                <c:pt idx="190">
                  <c:v>10.629097946257275</c:v>
                </c:pt>
                <c:pt idx="191">
                  <c:v>10.647135414782682</c:v>
                </c:pt>
                <c:pt idx="192">
                  <c:v>10.547773551295903</c:v>
                </c:pt>
                <c:pt idx="193">
                  <c:v>10.526048386247755</c:v>
                </c:pt>
                <c:pt idx="194">
                  <c:v>10.484339653688851</c:v>
                </c:pt>
                <c:pt idx="195">
                  <c:v>10.488531376404026</c:v>
                </c:pt>
                <c:pt idx="196">
                  <c:v>10.499304404930992</c:v>
                </c:pt>
                <c:pt idx="197">
                  <c:v>10.455697021822054</c:v>
                </c:pt>
                <c:pt idx="198">
                  <c:v>10.529703096551145</c:v>
                </c:pt>
                <c:pt idx="199">
                  <c:v>10.478766110558761</c:v>
                </c:pt>
                <c:pt idx="200">
                  <c:v>10.42038572294172</c:v>
                </c:pt>
                <c:pt idx="201">
                  <c:v>10.435034406584219</c:v>
                </c:pt>
                <c:pt idx="202">
                  <c:v>10.354688627723728</c:v>
                </c:pt>
                <c:pt idx="203">
                  <c:v>10.229333810538122</c:v>
                </c:pt>
                <c:pt idx="204">
                  <c:v>10.146323113646439</c:v>
                </c:pt>
                <c:pt idx="205">
                  <c:v>9.9741941183081106</c:v>
                </c:pt>
                <c:pt idx="206">
                  <c:v>9.8208735774482658</c:v>
                </c:pt>
                <c:pt idx="207">
                  <c:v>9.7213453795421358</c:v>
                </c:pt>
                <c:pt idx="208">
                  <c:v>9.5000998421337695</c:v>
                </c:pt>
                <c:pt idx="209">
                  <c:v>9.224811924478681</c:v>
                </c:pt>
                <c:pt idx="210">
                  <c:v>9.0726783307110583</c:v>
                </c:pt>
                <c:pt idx="211">
                  <c:v>8.9584871627083142</c:v>
                </c:pt>
                <c:pt idx="212">
                  <c:v>8.9102270899083074</c:v>
                </c:pt>
                <c:pt idx="213">
                  <c:v>8.7971069607489198</c:v>
                </c:pt>
                <c:pt idx="214">
                  <c:v>8.6484435538734576</c:v>
                </c:pt>
                <c:pt idx="215">
                  <c:v>8.5842120368762078</c:v>
                </c:pt>
                <c:pt idx="216">
                  <c:v>8.4742509526903405</c:v>
                </c:pt>
                <c:pt idx="217">
                  <c:v>8.3557848289928902</c:v>
                </c:pt>
                <c:pt idx="218">
                  <c:v>8.1922883355876728</c:v>
                </c:pt>
                <c:pt idx="219">
                  <c:v>8.1146999874770103</c:v>
                </c:pt>
                <c:pt idx="220">
                  <c:v>8.1081208110411147</c:v>
                </c:pt>
                <c:pt idx="221">
                  <c:v>8.0460842082514343</c:v>
                </c:pt>
                <c:pt idx="222">
                  <c:v>7.8816443729373296</c:v>
                </c:pt>
                <c:pt idx="223">
                  <c:v>7.6842705213888554</c:v>
                </c:pt>
                <c:pt idx="224">
                  <c:v>7.5692049202783176</c:v>
                </c:pt>
                <c:pt idx="225">
                  <c:v>7.5244391551570171</c:v>
                </c:pt>
                <c:pt idx="226">
                  <c:v>7.5292183332102498</c:v>
                </c:pt>
                <c:pt idx="227">
                  <c:v>7.5525495166535919</c:v>
                </c:pt>
                <c:pt idx="228">
                  <c:v>7.5320007896030914</c:v>
                </c:pt>
                <c:pt idx="229">
                  <c:v>7.5272942282786968</c:v>
                </c:pt>
                <c:pt idx="230">
                  <c:v>7.4976241632285374</c:v>
                </c:pt>
                <c:pt idx="231">
                  <c:v>7.5102330171267244</c:v>
                </c:pt>
                <c:pt idx="232">
                  <c:v>7.5045768214177704</c:v>
                </c:pt>
                <c:pt idx="233">
                  <c:v>7.5718830626728169</c:v>
                </c:pt>
                <c:pt idx="234">
                  <c:v>7.7666735858846776</c:v>
                </c:pt>
                <c:pt idx="235">
                  <c:v>7.8920239080267383</c:v>
                </c:pt>
                <c:pt idx="236">
                  <c:v>8.0649094278470166</c:v>
                </c:pt>
                <c:pt idx="237">
                  <c:v>8.2066726033985073</c:v>
                </c:pt>
                <c:pt idx="238">
                  <c:v>8.378083024761839</c:v>
                </c:pt>
                <c:pt idx="239">
                  <c:v>8.4603942621317465</c:v>
                </c:pt>
                <c:pt idx="240">
                  <c:v>8.5656931396825744</c:v>
                </c:pt>
                <c:pt idx="241">
                  <c:v>8.4695237579488598</c:v>
                </c:pt>
                <c:pt idx="242">
                  <c:v>8.300459044339517</c:v>
                </c:pt>
                <c:pt idx="243">
                  <c:v>8.0689306363454634</c:v>
                </c:pt>
                <c:pt idx="244">
                  <c:v>7.8693149977230981</c:v>
                </c:pt>
                <c:pt idx="245">
                  <c:v>7.7363199105241671</c:v>
                </c:pt>
                <c:pt idx="246">
                  <c:v>7.6033461508015527</c:v>
                </c:pt>
                <c:pt idx="247">
                  <c:v>7.5038479341887596</c:v>
                </c:pt>
                <c:pt idx="248">
                  <c:v>7.3511139617800678</c:v>
                </c:pt>
                <c:pt idx="249">
                  <c:v>7.2207229240549804</c:v>
                </c:pt>
                <c:pt idx="250">
                  <c:v>7.0416072187994381</c:v>
                </c:pt>
                <c:pt idx="251">
                  <c:v>6.9388777601272631</c:v>
                </c:pt>
                <c:pt idx="252">
                  <c:v>6.87235647007937</c:v>
                </c:pt>
                <c:pt idx="253">
                  <c:v>6.7356467204344597</c:v>
                </c:pt>
                <c:pt idx="254">
                  <c:v>6.5880858453506077</c:v>
                </c:pt>
                <c:pt idx="255">
                  <c:v>6.4531535522556762</c:v>
                </c:pt>
                <c:pt idx="256">
                  <c:v>6.4394305978231312</c:v>
                </c:pt>
                <c:pt idx="257">
                  <c:v>6.5446098775221504</c:v>
                </c:pt>
                <c:pt idx="258">
                  <c:v>6.6945692882976884</c:v>
                </c:pt>
                <c:pt idx="259">
                  <c:v>6.8529331083343763</c:v>
                </c:pt>
                <c:pt idx="260">
                  <c:v>6.9946737663059571</c:v>
                </c:pt>
                <c:pt idx="261">
                  <c:v>7.2131402770991908</c:v>
                </c:pt>
                <c:pt idx="262">
                  <c:v>7.3717199419681299</c:v>
                </c:pt>
                <c:pt idx="263">
                  <c:v>7.5369469271222176</c:v>
                </c:pt>
                <c:pt idx="264">
                  <c:v>7.5786662425073832</c:v>
                </c:pt>
                <c:pt idx="265">
                  <c:v>7.6251212758850366</c:v>
                </c:pt>
                <c:pt idx="266">
                  <c:v>7.6230584855817796</c:v>
                </c:pt>
                <c:pt idx="267">
                  <c:v>7.5661651287648652</c:v>
                </c:pt>
                <c:pt idx="268">
                  <c:v>7.5341275501639338</c:v>
                </c:pt>
                <c:pt idx="269">
                  <c:v>7.533580093205436</c:v>
                </c:pt>
                <c:pt idx="270">
                  <c:v>7.4053446316694638</c:v>
                </c:pt>
                <c:pt idx="271">
                  <c:v>7.2567913616455604</c:v>
                </c:pt>
                <c:pt idx="272">
                  <c:v>7.0524279667042737</c:v>
                </c:pt>
                <c:pt idx="273">
                  <c:v>6.8326422900303081</c:v>
                </c:pt>
                <c:pt idx="274">
                  <c:v>6.807820080040587</c:v>
                </c:pt>
                <c:pt idx="275">
                  <c:v>6.9736340213448846</c:v>
                </c:pt>
                <c:pt idx="276">
                  <c:v>7.1124491955111528</c:v>
                </c:pt>
                <c:pt idx="277">
                  <c:v>7.2481341548082554</c:v>
                </c:pt>
                <c:pt idx="278">
                  <c:v>7.432906060963913</c:v>
                </c:pt>
                <c:pt idx="279">
                  <c:v>7.5738722350686283</c:v>
                </c:pt>
                <c:pt idx="280">
                  <c:v>7.6208726428885614</c:v>
                </c:pt>
                <c:pt idx="281">
                  <c:v>7.6235837817731769</c:v>
                </c:pt>
                <c:pt idx="282">
                  <c:v>7.5412767662410669</c:v>
                </c:pt>
                <c:pt idx="283">
                  <c:v>7.3972975209532876</c:v>
                </c:pt>
                <c:pt idx="284">
                  <c:v>7.2031387165856691</c:v>
                </c:pt>
                <c:pt idx="285">
                  <c:v>7.002321450010748</c:v>
                </c:pt>
                <c:pt idx="286">
                  <c:v>6.9111765943556476</c:v>
                </c:pt>
                <c:pt idx="287">
                  <c:v>6.8344347367913993</c:v>
                </c:pt>
                <c:pt idx="288">
                  <c:v>6.7486661554696568</c:v>
                </c:pt>
                <c:pt idx="289">
                  <c:v>6.7677960339984908</c:v>
                </c:pt>
                <c:pt idx="290">
                  <c:v>6.8539174333582089</c:v>
                </c:pt>
                <c:pt idx="291">
                  <c:v>6.9121039003771134</c:v>
                </c:pt>
                <c:pt idx="292">
                  <c:v>6.8932985243966254</c:v>
                </c:pt>
                <c:pt idx="293">
                  <c:v>6.8695519260064062</c:v>
                </c:pt>
                <c:pt idx="294">
                  <c:v>6.8051885170175161</c:v>
                </c:pt>
                <c:pt idx="295">
                  <c:v>6.7857269499424167</c:v>
                </c:pt>
                <c:pt idx="296">
                  <c:v>6.7770649912731447</c:v>
                </c:pt>
                <c:pt idx="297">
                  <c:v>6.7245635308356739</c:v>
                </c:pt>
                <c:pt idx="298">
                  <c:v>6.667443165068895</c:v>
                </c:pt>
                <c:pt idx="299">
                  <c:v>6.6172016579857384</c:v>
                </c:pt>
                <c:pt idx="300">
                  <c:v>6.5460314060622418</c:v>
                </c:pt>
                <c:pt idx="301">
                  <c:v>6.3818308743359227</c:v>
                </c:pt>
                <c:pt idx="302">
                  <c:v>6.2864143393121461</c:v>
                </c:pt>
                <c:pt idx="303">
                  <c:v>6.264573449689756</c:v>
                </c:pt>
                <c:pt idx="304">
                  <c:v>6.29788886824094</c:v>
                </c:pt>
                <c:pt idx="305">
                  <c:v>6.3399673689071419</c:v>
                </c:pt>
                <c:pt idx="306">
                  <c:v>6.3526979050799834</c:v>
                </c:pt>
                <c:pt idx="307">
                  <c:v>6.3053705966191007</c:v>
                </c:pt>
                <c:pt idx="308">
                  <c:v>6.2244127993925717</c:v>
                </c:pt>
                <c:pt idx="309">
                  <c:v>6.2466868915503673</c:v>
                </c:pt>
                <c:pt idx="310">
                  <c:v>6.2675010152596435</c:v>
                </c:pt>
                <c:pt idx="311">
                  <c:v>6.2396869946742068</c:v>
                </c:pt>
                <c:pt idx="312">
                  <c:v>6.2140164198621894</c:v>
                </c:pt>
                <c:pt idx="313">
                  <c:v>6.1443242559864313</c:v>
                </c:pt>
                <c:pt idx="314">
                  <c:v>6.0060788537491145</c:v>
                </c:pt>
                <c:pt idx="315">
                  <c:v>5.9387457729758442</c:v>
                </c:pt>
                <c:pt idx="316">
                  <c:v>5.8117635690646035</c:v>
                </c:pt>
                <c:pt idx="317">
                  <c:v>5.7401167994520321</c:v>
                </c:pt>
                <c:pt idx="318">
                  <c:v>5.7203767890152548</c:v>
                </c:pt>
                <c:pt idx="319">
                  <c:v>5.7194623906549085</c:v>
                </c:pt>
                <c:pt idx="320">
                  <c:v>5.7335212385552516</c:v>
                </c:pt>
                <c:pt idx="321">
                  <c:v>5.8751052000331994</c:v>
                </c:pt>
                <c:pt idx="322">
                  <c:v>5.9811515487517983</c:v>
                </c:pt>
                <c:pt idx="323">
                  <c:v>6.0182138348738903</c:v>
                </c:pt>
                <c:pt idx="324">
                  <c:v>6.0105404292619982</c:v>
                </c:pt>
                <c:pt idx="325">
                  <c:v>5.9937761343700044</c:v>
                </c:pt>
                <c:pt idx="326">
                  <c:v>6.0171459061449175</c:v>
                </c:pt>
                <c:pt idx="327">
                  <c:v>6.2214268065564386</c:v>
                </c:pt>
                <c:pt idx="328">
                  <c:v>6.2303515544108725</c:v>
                </c:pt>
                <c:pt idx="329">
                  <c:v>6.1073389446309037</c:v>
                </c:pt>
                <c:pt idx="330">
                  <c:v>6.0125602012782693</c:v>
                </c:pt>
                <c:pt idx="331">
                  <c:v>5.8851920499284383</c:v>
                </c:pt>
                <c:pt idx="332">
                  <c:v>5.7063834557436497</c:v>
                </c:pt>
                <c:pt idx="333">
                  <c:v>5.5321369429243417</c:v>
                </c:pt>
                <c:pt idx="334">
                  <c:v>5.4355055300049182</c:v>
                </c:pt>
                <c:pt idx="335">
                  <c:v>5.49850334164159</c:v>
                </c:pt>
                <c:pt idx="336">
                  <c:v>5.6577290522193167</c:v>
                </c:pt>
                <c:pt idx="337">
                  <c:v>5.8551073869631267</c:v>
                </c:pt>
                <c:pt idx="338">
                  <c:v>6.0409901431283606</c:v>
                </c:pt>
                <c:pt idx="339">
                  <c:v>6.1981074024942284</c:v>
                </c:pt>
                <c:pt idx="340">
                  <c:v>6.1267251787374875</c:v>
                </c:pt>
                <c:pt idx="341">
                  <c:v>6.0685684319837634</c:v>
                </c:pt>
                <c:pt idx="342">
                  <c:v>6.0178233798780125</c:v>
                </c:pt>
                <c:pt idx="343">
                  <c:v>6.0140253069605043</c:v>
                </c:pt>
                <c:pt idx="344">
                  <c:v>6.0613647313571093</c:v>
                </c:pt>
                <c:pt idx="345">
                  <c:v>6.1749722773954501</c:v>
                </c:pt>
                <c:pt idx="346">
                  <c:v>6.3088028122221429</c:v>
                </c:pt>
                <c:pt idx="347">
                  <c:v>6.4053825672278313</c:v>
                </c:pt>
                <c:pt idx="348">
                  <c:v>6.4018297865747877</c:v>
                </c:pt>
                <c:pt idx="349">
                  <c:v>6.4369862397009827</c:v>
                </c:pt>
                <c:pt idx="350">
                  <c:v>6.4734143297766931</c:v>
                </c:pt>
                <c:pt idx="351">
                  <c:v>6.4552301355533945</c:v>
                </c:pt>
                <c:pt idx="352">
                  <c:v>6.4509566303722332</c:v>
                </c:pt>
                <c:pt idx="353">
                  <c:v>6.3717355931874122</c:v>
                </c:pt>
                <c:pt idx="354">
                  <c:v>6.2523930386421966</c:v>
                </c:pt>
                <c:pt idx="355">
                  <c:v>6.1821390827006306</c:v>
                </c:pt>
                <c:pt idx="356">
                  <c:v>6.121435313059215</c:v>
                </c:pt>
                <c:pt idx="357">
                  <c:v>6.0483811322930352</c:v>
                </c:pt>
                <c:pt idx="358">
                  <c:v>6.0451564700598839</c:v>
                </c:pt>
                <c:pt idx="359">
                  <c:v>6.0894329810137258</c:v>
                </c:pt>
                <c:pt idx="360">
                  <c:v>6.165818675183445</c:v>
                </c:pt>
                <c:pt idx="361">
                  <c:v>6.327278063548869</c:v>
                </c:pt>
                <c:pt idx="362">
                  <c:v>6.5353755120720516</c:v>
                </c:pt>
                <c:pt idx="363">
                  <c:v>6.6033047912741543</c:v>
                </c:pt>
                <c:pt idx="364">
                  <c:v>6.6956795571267795</c:v>
                </c:pt>
                <c:pt idx="365">
                  <c:v>6.8749232538430096</c:v>
                </c:pt>
                <c:pt idx="366">
                  <c:v>6.980336546719287</c:v>
                </c:pt>
                <c:pt idx="367">
                  <c:v>7.0487538120607764</c:v>
                </c:pt>
                <c:pt idx="368">
                  <c:v>7.1016596931134126</c:v>
                </c:pt>
                <c:pt idx="369">
                  <c:v>7.1970646142032484</c:v>
                </c:pt>
                <c:pt idx="370">
                  <c:v>7.2569588800505613</c:v>
                </c:pt>
                <c:pt idx="371">
                  <c:v>7.2503407131211715</c:v>
                </c:pt>
                <c:pt idx="372">
                  <c:v>7.2918385425517238</c:v>
                </c:pt>
                <c:pt idx="373">
                  <c:v>7.339572040320709</c:v>
                </c:pt>
                <c:pt idx="374">
                  <c:v>7.392123287986105</c:v>
                </c:pt>
                <c:pt idx="375">
                  <c:v>7.3485634291368909</c:v>
                </c:pt>
                <c:pt idx="376">
                  <c:v>7.3314615317524492</c:v>
                </c:pt>
                <c:pt idx="377">
                  <c:v>7.3662853209821328</c:v>
                </c:pt>
                <c:pt idx="378">
                  <c:v>7.3646191262432836</c:v>
                </c:pt>
                <c:pt idx="379">
                  <c:v>7.3602749226555826</c:v>
                </c:pt>
                <c:pt idx="380">
                  <c:v>7.2763080215150531</c:v>
                </c:pt>
                <c:pt idx="381">
                  <c:v>7.2418148583524315</c:v>
                </c:pt>
                <c:pt idx="382">
                  <c:v>7.2346024616279436</c:v>
                </c:pt>
                <c:pt idx="383">
                  <c:v>7.2975696085334958</c:v>
                </c:pt>
                <c:pt idx="384">
                  <c:v>7.2260531955073315</c:v>
                </c:pt>
                <c:pt idx="385">
                  <c:v>7.1214704817985366</c:v>
                </c:pt>
                <c:pt idx="386">
                  <c:v>7.0970152144053378</c:v>
                </c:pt>
                <c:pt idx="387">
                  <c:v>7.0357911252107828</c:v>
                </c:pt>
                <c:pt idx="388">
                  <c:v>7.0545253057655177</c:v>
                </c:pt>
                <c:pt idx="389">
                  <c:v>7.0598313561478481</c:v>
                </c:pt>
                <c:pt idx="390">
                  <c:v>7.1406868027263242</c:v>
                </c:pt>
                <c:pt idx="391">
                  <c:v>7.0839512548421553</c:v>
                </c:pt>
                <c:pt idx="392">
                  <c:v>7.0771232460435307</c:v>
                </c:pt>
                <c:pt idx="393">
                  <c:v>7.101652833562766</c:v>
                </c:pt>
                <c:pt idx="394">
                  <c:v>7.1657136712904048</c:v>
                </c:pt>
                <c:pt idx="395">
                  <c:v>7.2828250854466203</c:v>
                </c:pt>
                <c:pt idx="396">
                  <c:v>7.3953907823340712</c:v>
                </c:pt>
                <c:pt idx="397">
                  <c:v>7.5733898422869981</c:v>
                </c:pt>
                <c:pt idx="398">
                  <c:v>7.641437908848661</c:v>
                </c:pt>
                <c:pt idx="399">
                  <c:v>7.6378141304787723</c:v>
                </c:pt>
                <c:pt idx="400">
                  <c:v>7.5413683948530057</c:v>
                </c:pt>
                <c:pt idx="401">
                  <c:v>7.3732828835468887</c:v>
                </c:pt>
                <c:pt idx="402">
                  <c:v>7.2293556667076304</c:v>
                </c:pt>
                <c:pt idx="403">
                  <c:v>7.0397583515728366</c:v>
                </c:pt>
                <c:pt idx="404">
                  <c:v>6.9636327102674649</c:v>
                </c:pt>
                <c:pt idx="405">
                  <c:v>7.0734920325954258</c:v>
                </c:pt>
                <c:pt idx="406">
                  <c:v>7.1800487327235736</c:v>
                </c:pt>
                <c:pt idx="407">
                  <c:v>7.1846483887165133</c:v>
                </c:pt>
                <c:pt idx="408">
                  <c:v>7.1331626990309882</c:v>
                </c:pt>
                <c:pt idx="409">
                  <c:v>7.1199802924480142</c:v>
                </c:pt>
                <c:pt idx="410">
                  <c:v>7.179463848704347</c:v>
                </c:pt>
                <c:pt idx="411">
                  <c:v>7.2151885698133338</c:v>
                </c:pt>
                <c:pt idx="412">
                  <c:v>7.3056883463655398</c:v>
                </c:pt>
                <c:pt idx="413">
                  <c:v>7.2187803935922998</c:v>
                </c:pt>
                <c:pt idx="414">
                  <c:v>7.1062499254687879</c:v>
                </c:pt>
                <c:pt idx="415">
                  <c:v>7.1856504471819589</c:v>
                </c:pt>
                <c:pt idx="416">
                  <c:v>7.1735863741090924</c:v>
                </c:pt>
                <c:pt idx="417">
                  <c:v>7.1532441091193792</c:v>
                </c:pt>
                <c:pt idx="418">
                  <c:v>7.1156711845956924</c:v>
                </c:pt>
                <c:pt idx="419">
                  <c:v>7.184461245710362</c:v>
                </c:pt>
                <c:pt idx="420">
                  <c:v>7.3153252575614429</c:v>
                </c:pt>
                <c:pt idx="421">
                  <c:v>7.3687231186425919</c:v>
                </c:pt>
                <c:pt idx="422">
                  <c:v>7.393370338390322</c:v>
                </c:pt>
                <c:pt idx="423">
                  <c:v>7.4478856010561856</c:v>
                </c:pt>
                <c:pt idx="424">
                  <c:v>7.4291581158487325</c:v>
                </c:pt>
                <c:pt idx="425">
                  <c:v>7.3924372523393096</c:v>
                </c:pt>
                <c:pt idx="426">
                  <c:v>7.410700267820479</c:v>
                </c:pt>
                <c:pt idx="427">
                  <c:v>7.3922087066325775</c:v>
                </c:pt>
                <c:pt idx="428">
                  <c:v>7.3467130368181799</c:v>
                </c:pt>
                <c:pt idx="429">
                  <c:v>7.4736205105045386</c:v>
                </c:pt>
                <c:pt idx="430">
                  <c:v>7.680587706902096</c:v>
                </c:pt>
                <c:pt idx="431">
                  <c:v>7.9618235935587727</c:v>
                </c:pt>
                <c:pt idx="432">
                  <c:v>8.083194378555504</c:v>
                </c:pt>
                <c:pt idx="433">
                  <c:v>8.1575812793544955</c:v>
                </c:pt>
                <c:pt idx="434">
                  <c:v>8.2041392844014283</c:v>
                </c:pt>
                <c:pt idx="435">
                  <c:v>8.3222651669562691</c:v>
                </c:pt>
                <c:pt idx="436">
                  <c:v>8.4392847392025327</c:v>
                </c:pt>
                <c:pt idx="437">
                  <c:v>8.520975876328917</c:v>
                </c:pt>
                <c:pt idx="438">
                  <c:v>8.4361764306082954</c:v>
                </c:pt>
                <c:pt idx="439">
                  <c:v>8.2531921614061652</c:v>
                </c:pt>
                <c:pt idx="440">
                  <c:v>7.9778372729571352</c:v>
                </c:pt>
                <c:pt idx="441">
                  <c:v>7.8236600384212069</c:v>
                </c:pt>
                <c:pt idx="442">
                  <c:v>7.7400563497377979</c:v>
                </c:pt>
                <c:pt idx="443">
                  <c:v>7.6443464830668884</c:v>
                </c:pt>
                <c:pt idx="444">
                  <c:v>7.5531695497208036</c:v>
                </c:pt>
                <c:pt idx="445">
                  <c:v>7.5381922829909129</c:v>
                </c:pt>
                <c:pt idx="446">
                  <c:v>7.5710568892667505</c:v>
                </c:pt>
                <c:pt idx="447">
                  <c:v>7.7500240470915012</c:v>
                </c:pt>
                <c:pt idx="448">
                  <c:v>7.758516588631359</c:v>
                </c:pt>
                <c:pt idx="449">
                  <c:v>7.8086222079118306</c:v>
                </c:pt>
                <c:pt idx="450">
                  <c:v>7.7159237912326244</c:v>
                </c:pt>
                <c:pt idx="451">
                  <c:v>7.5973668705033433</c:v>
                </c:pt>
                <c:pt idx="452">
                  <c:v>7.5227080626947291</c:v>
                </c:pt>
                <c:pt idx="453">
                  <c:v>7.6611739424320646</c:v>
                </c:pt>
                <c:pt idx="454">
                  <c:v>7.8024929701226222</c:v>
                </c:pt>
                <c:pt idx="455">
                  <c:v>7.9176166790324158</c:v>
                </c:pt>
                <c:pt idx="456">
                  <c:v>7.9726368138912278</c:v>
                </c:pt>
                <c:pt idx="457">
                  <c:v>7.9737603536376973</c:v>
                </c:pt>
                <c:pt idx="458">
                  <c:v>7.9432317742311476</c:v>
                </c:pt>
                <c:pt idx="459">
                  <c:v>7.8437783765180358</c:v>
                </c:pt>
                <c:pt idx="460">
                  <c:v>7.7837126199738664</c:v>
                </c:pt>
                <c:pt idx="461">
                  <c:v>7.8825417548256711</c:v>
                </c:pt>
                <c:pt idx="462">
                  <c:v>8.0486300545451464</c:v>
                </c:pt>
                <c:pt idx="463">
                  <c:v>8.2095043424335667</c:v>
                </c:pt>
                <c:pt idx="464">
                  <c:v>8.2395390595980604</c:v>
                </c:pt>
                <c:pt idx="465">
                  <c:v>8.1526183067485736</c:v>
                </c:pt>
                <c:pt idx="466">
                  <c:v>7.9875914702434256</c:v>
                </c:pt>
                <c:pt idx="467">
                  <c:v>7.8637819630416956</c:v>
                </c:pt>
                <c:pt idx="468">
                  <c:v>7.8311380648948949</c:v>
                </c:pt>
                <c:pt idx="469">
                  <c:v>7.8327775963190893</c:v>
                </c:pt>
                <c:pt idx="470">
                  <c:v>7.9276548979297479</c:v>
                </c:pt>
                <c:pt idx="471">
                  <c:v>8.0950113092937901</c:v>
                </c:pt>
                <c:pt idx="472">
                  <c:v>8.1727240245162385</c:v>
                </c:pt>
                <c:pt idx="473">
                  <c:v>8.1158160356900346</c:v>
                </c:pt>
                <c:pt idx="474">
                  <c:v>7.9780116618537029</c:v>
                </c:pt>
                <c:pt idx="475">
                  <c:v>7.7485800222596239</c:v>
                </c:pt>
                <c:pt idx="476">
                  <c:v>7.4155330553136913</c:v>
                </c:pt>
                <c:pt idx="477">
                  <c:v>7.1521188223889256</c:v>
                </c:pt>
                <c:pt idx="478">
                  <c:v>6.9524337432388768</c:v>
                </c:pt>
                <c:pt idx="479">
                  <c:v>6.8045290886928305</c:v>
                </c:pt>
                <c:pt idx="480">
                  <c:v>6.6668798460182641</c:v>
                </c:pt>
                <c:pt idx="481">
                  <c:v>6.4622662777211888</c:v>
                </c:pt>
                <c:pt idx="482">
                  <c:v>6.3203546541620952</c:v>
                </c:pt>
                <c:pt idx="483">
                  <c:v>6.3039340009541007</c:v>
                </c:pt>
                <c:pt idx="484">
                  <c:v>6.3246676959226917</c:v>
                </c:pt>
                <c:pt idx="485">
                  <c:v>6.4052347036584498</c:v>
                </c:pt>
                <c:pt idx="486">
                  <c:v>6.4898050155880478</c:v>
                </c:pt>
                <c:pt idx="487">
                  <c:v>6.5844470812639235</c:v>
                </c:pt>
                <c:pt idx="488">
                  <c:v>6.6582774485780387</c:v>
                </c:pt>
                <c:pt idx="489">
                  <c:v>6.6825773620843174</c:v>
                </c:pt>
                <c:pt idx="490">
                  <c:v>6.7512229241969965</c:v>
                </c:pt>
                <c:pt idx="491">
                  <c:v>6.9544721067092903</c:v>
                </c:pt>
                <c:pt idx="492">
                  <c:v>7.0931230676337336</c:v>
                </c:pt>
                <c:pt idx="493">
                  <c:v>7.2976106200657389</c:v>
                </c:pt>
                <c:pt idx="494">
                  <c:v>7.5439320015031921</c:v>
                </c:pt>
                <c:pt idx="495">
                  <c:v>7.7444047045162483</c:v>
                </c:pt>
                <c:pt idx="496">
                  <c:v>7.8777587259648563</c:v>
                </c:pt>
                <c:pt idx="497">
                  <c:v>7.9662830457827791</c:v>
                </c:pt>
                <c:pt idx="498">
                  <c:v>7.9415019156567483</c:v>
                </c:pt>
                <c:pt idx="499">
                  <c:v>7.8204474554192629</c:v>
                </c:pt>
                <c:pt idx="500">
                  <c:v>7.7969491738367456</c:v>
                </c:pt>
                <c:pt idx="501">
                  <c:v>7.6743576653355339</c:v>
                </c:pt>
                <c:pt idx="502">
                  <c:v>7.6150835419915088</c:v>
                </c:pt>
                <c:pt idx="503">
                  <c:v>7.583519551323378</c:v>
                </c:pt>
                <c:pt idx="504">
                  <c:v>7.5527382656479753</c:v>
                </c:pt>
                <c:pt idx="505">
                  <c:v>7.5782846774310881</c:v>
                </c:pt>
                <c:pt idx="506">
                  <c:v>7.4838824256362386</c:v>
                </c:pt>
                <c:pt idx="507">
                  <c:v>7.3234654579917073</c:v>
                </c:pt>
                <c:pt idx="508">
                  <c:v>7.1936040945364432</c:v>
                </c:pt>
                <c:pt idx="509">
                  <c:v>7.0584955986802473</c:v>
                </c:pt>
                <c:pt idx="510">
                  <c:v>6.981353832474305</c:v>
                </c:pt>
                <c:pt idx="511">
                  <c:v>6.8908472026487368</c:v>
                </c:pt>
                <c:pt idx="512">
                  <c:v>6.7319437392021353</c:v>
                </c:pt>
                <c:pt idx="513">
                  <c:v>6.5897256603037118</c:v>
                </c:pt>
                <c:pt idx="514">
                  <c:v>6.5579603183979307</c:v>
                </c:pt>
                <c:pt idx="515">
                  <c:v>6.5823779929742487</c:v>
                </c:pt>
                <c:pt idx="516">
                  <c:v>6.5587318723940431</c:v>
                </c:pt>
                <c:pt idx="517">
                  <c:v>6.642610619303742</c:v>
                </c:pt>
                <c:pt idx="518">
                  <c:v>6.7103428136180838</c:v>
                </c:pt>
                <c:pt idx="519">
                  <c:v>6.6974417276318619</c:v>
                </c:pt>
                <c:pt idx="520">
                  <c:v>6.7123769092681806</c:v>
                </c:pt>
                <c:pt idx="521">
                  <c:v>6.7982925016062516</c:v>
                </c:pt>
                <c:pt idx="522">
                  <c:v>6.9624078962848879</c:v>
                </c:pt>
                <c:pt idx="523">
                  <c:v>6.9919180062936528</c:v>
                </c:pt>
                <c:pt idx="524">
                  <c:v>6.9165924867745083</c:v>
                </c:pt>
                <c:pt idx="525">
                  <c:v>6.8928249206743191</c:v>
                </c:pt>
                <c:pt idx="526">
                  <c:v>6.8608205244616443</c:v>
                </c:pt>
                <c:pt idx="527">
                  <c:v>6.8372005919759573</c:v>
                </c:pt>
                <c:pt idx="528">
                  <c:v>6.7278380076834203</c:v>
                </c:pt>
                <c:pt idx="529">
                  <c:v>6.5264379222230735</c:v>
                </c:pt>
                <c:pt idx="530">
                  <c:v>6.4569279229230645</c:v>
                </c:pt>
                <c:pt idx="531">
                  <c:v>6.4328650806556658</c:v>
                </c:pt>
                <c:pt idx="532">
                  <c:v>6.4680868441273267</c:v>
                </c:pt>
                <c:pt idx="533">
                  <c:v>6.4671328158443186</c:v>
                </c:pt>
                <c:pt idx="534">
                  <c:v>6.4916619440059051</c:v>
                </c:pt>
                <c:pt idx="535">
                  <c:v>6.5769913859039821</c:v>
                </c:pt>
                <c:pt idx="536">
                  <c:v>6.655543152800643</c:v>
                </c:pt>
                <c:pt idx="537">
                  <c:v>6.6918060307460712</c:v>
                </c:pt>
                <c:pt idx="538">
                  <c:v>6.8105789761409881</c:v>
                </c:pt>
                <c:pt idx="539">
                  <c:v>6.9067091861785501</c:v>
                </c:pt>
                <c:pt idx="540">
                  <c:v>6.8694054658852144</c:v>
                </c:pt>
                <c:pt idx="541">
                  <c:v>6.862499050652497</c:v>
                </c:pt>
                <c:pt idx="542">
                  <c:v>6.8770708737822375</c:v>
                </c:pt>
                <c:pt idx="543">
                  <c:v>6.7917519035636547</c:v>
                </c:pt>
                <c:pt idx="544">
                  <c:v>6.7207548362528469</c:v>
                </c:pt>
                <c:pt idx="545">
                  <c:v>6.7409245386274215</c:v>
                </c:pt>
                <c:pt idx="546">
                  <c:v>6.9108653455535185</c:v>
                </c:pt>
                <c:pt idx="547">
                  <c:v>7.0898762659599299</c:v>
                </c:pt>
                <c:pt idx="548">
                  <c:v>7.2758165815376401</c:v>
                </c:pt>
                <c:pt idx="549">
                  <c:v>7.4180029455381398</c:v>
                </c:pt>
                <c:pt idx="550">
                  <c:v>7.5109846466992192</c:v>
                </c:pt>
                <c:pt idx="551">
                  <c:v>7.3324667010411346</c:v>
                </c:pt>
                <c:pt idx="552">
                  <c:v>7.2852476791868597</c:v>
                </c:pt>
                <c:pt idx="553">
                  <c:v>7.1596631228777365</c:v>
                </c:pt>
                <c:pt idx="554">
                  <c:v>7.0200396533567497</c:v>
                </c:pt>
                <c:pt idx="555">
                  <c:v>6.903532978182696</c:v>
                </c:pt>
                <c:pt idx="556">
                  <c:v>6.8519830962160881</c:v>
                </c:pt>
                <c:pt idx="557">
                  <c:v>6.807560342759893</c:v>
                </c:pt>
                <c:pt idx="558">
                  <c:v>6.7070172658698173</c:v>
                </c:pt>
                <c:pt idx="559">
                  <c:v>6.6760505612066048</c:v>
                </c:pt>
                <c:pt idx="560">
                  <c:v>6.6398102991702581</c:v>
                </c:pt>
                <c:pt idx="561">
                  <c:v>6.5110058906865635</c:v>
                </c:pt>
                <c:pt idx="562">
                  <c:v>6.4195809174816736</c:v>
                </c:pt>
                <c:pt idx="563">
                  <c:v>6.3465482051466795</c:v>
                </c:pt>
                <c:pt idx="564">
                  <c:v>6.3060428637951498</c:v>
                </c:pt>
                <c:pt idx="565">
                  <c:v>6.261530517832667</c:v>
                </c:pt>
                <c:pt idx="566">
                  <c:v>6.1073732592129035</c:v>
                </c:pt>
                <c:pt idx="567">
                  <c:v>5.9925724384117025</c:v>
                </c:pt>
                <c:pt idx="568">
                  <c:v>5.9249310348180488</c:v>
                </c:pt>
                <c:pt idx="569">
                  <c:v>5.8098671592231916</c:v>
                </c:pt>
                <c:pt idx="570">
                  <c:v>5.7484925189397051</c:v>
                </c:pt>
                <c:pt idx="571">
                  <c:v>5.7162718581940064</c:v>
                </c:pt>
                <c:pt idx="572">
                  <c:v>5.6936825769478716</c:v>
                </c:pt>
                <c:pt idx="573">
                  <c:v>5.6511114023200939</c:v>
                </c:pt>
                <c:pt idx="574">
                  <c:v>5.5859595306646428</c:v>
                </c:pt>
                <c:pt idx="575">
                  <c:v>5.5594097302505938</c:v>
                </c:pt>
                <c:pt idx="576">
                  <c:v>5.543617340088244</c:v>
                </c:pt>
                <c:pt idx="577">
                  <c:v>5.6407662030492514</c:v>
                </c:pt>
                <c:pt idx="578">
                  <c:v>5.8319020429345558</c:v>
                </c:pt>
                <c:pt idx="579">
                  <c:v>5.9919621338292375</c:v>
                </c:pt>
                <c:pt idx="580">
                  <c:v>6.1333504489411679</c:v>
                </c:pt>
                <c:pt idx="581">
                  <c:v>6.289487611726531</c:v>
                </c:pt>
                <c:pt idx="582">
                  <c:v>6.3887889171123629</c:v>
                </c:pt>
                <c:pt idx="583">
                  <c:v>6.3978284296294774</c:v>
                </c:pt>
                <c:pt idx="584">
                  <c:v>6.3516823700330738</c:v>
                </c:pt>
                <c:pt idx="585">
                  <c:v>6.2611004571542228</c:v>
                </c:pt>
                <c:pt idx="586">
                  <c:v>6.1419686759685543</c:v>
                </c:pt>
                <c:pt idx="587">
                  <c:v>6.1032528441066489</c:v>
                </c:pt>
                <c:pt idx="588">
                  <c:v>6.0861228845639683</c:v>
                </c:pt>
                <c:pt idx="589">
                  <c:v>6.0544661531738146</c:v>
                </c:pt>
                <c:pt idx="590">
                  <c:v>5.9810845809181075</c:v>
                </c:pt>
                <c:pt idx="591">
                  <c:v>5.913275407085326</c:v>
                </c:pt>
                <c:pt idx="592">
                  <c:v>5.7911843113281902</c:v>
                </c:pt>
                <c:pt idx="593">
                  <c:v>5.6887406291159763</c:v>
                </c:pt>
                <c:pt idx="594">
                  <c:v>5.7289126955693161</c:v>
                </c:pt>
                <c:pt idx="595">
                  <c:v>5.8411856795009962</c:v>
                </c:pt>
                <c:pt idx="596">
                  <c:v>5.8167345412022851</c:v>
                </c:pt>
                <c:pt idx="597">
                  <c:v>5.8015238242368348</c:v>
                </c:pt>
                <c:pt idx="598">
                  <c:v>5.8273556048445689</c:v>
                </c:pt>
                <c:pt idx="599">
                  <c:v>5.8524428433683751</c:v>
                </c:pt>
                <c:pt idx="600">
                  <c:v>5.8777382973414554</c:v>
                </c:pt>
                <c:pt idx="601">
                  <c:v>5.9533302368809844</c:v>
                </c:pt>
                <c:pt idx="602">
                  <c:v>5.9905028178675108</c:v>
                </c:pt>
                <c:pt idx="603">
                  <c:v>6.0254839384375032</c:v>
                </c:pt>
                <c:pt idx="604">
                  <c:v>6.093971203468338</c:v>
                </c:pt>
                <c:pt idx="605">
                  <c:v>6.1598039797732138</c:v>
                </c:pt>
                <c:pt idx="606">
                  <c:v>6.2107847035010391</c:v>
                </c:pt>
                <c:pt idx="607">
                  <c:v>6.183231520349346</c:v>
                </c:pt>
                <c:pt idx="608">
                  <c:v>6.2080915587035879</c:v>
                </c:pt>
                <c:pt idx="609">
                  <c:v>6.1551093335586025</c:v>
                </c:pt>
                <c:pt idx="610">
                  <c:v>6.0523137006498002</c:v>
                </c:pt>
                <c:pt idx="611">
                  <c:v>5.9140863282658369</c:v>
                </c:pt>
                <c:pt idx="612">
                  <c:v>5.9022511675425218</c:v>
                </c:pt>
                <c:pt idx="613">
                  <c:v>5.9301698347383223</c:v>
                </c:pt>
                <c:pt idx="614">
                  <c:v>5.9273509640565702</c:v>
                </c:pt>
                <c:pt idx="615">
                  <c:v>5.9241843693870111</c:v>
                </c:pt>
                <c:pt idx="616">
                  <c:v>5.891318720988167</c:v>
                </c:pt>
                <c:pt idx="617">
                  <c:v>5.8680942055280809</c:v>
                </c:pt>
                <c:pt idx="618">
                  <c:v>5.8422483354672581</c:v>
                </c:pt>
                <c:pt idx="619">
                  <c:v>5.8116161551545957</c:v>
                </c:pt>
                <c:pt idx="620">
                  <c:v>5.7755558757185241</c:v>
                </c:pt>
                <c:pt idx="621">
                  <c:v>5.7079815836381842</c:v>
                </c:pt>
                <c:pt idx="622">
                  <c:v>5.6056346280219849</c:v>
                </c:pt>
                <c:pt idx="623">
                  <c:v>5.5762280457214741</c:v>
                </c:pt>
                <c:pt idx="624">
                  <c:v>5.5805671818599611</c:v>
                </c:pt>
                <c:pt idx="625">
                  <c:v>5.6548632189946542</c:v>
                </c:pt>
                <c:pt idx="626">
                  <c:v>5.7614755295825946</c:v>
                </c:pt>
                <c:pt idx="627">
                  <c:v>5.907614940432663</c:v>
                </c:pt>
                <c:pt idx="628">
                  <c:v>6.1094206976566641</c:v>
                </c:pt>
                <c:pt idx="629">
                  <c:v>6.2502762136324428</c:v>
                </c:pt>
                <c:pt idx="630">
                  <c:v>6.4402606802594935</c:v>
                </c:pt>
                <c:pt idx="631">
                  <c:v>6.6110839209068279</c:v>
                </c:pt>
                <c:pt idx="632">
                  <c:v>6.7588802510735038</c:v>
                </c:pt>
                <c:pt idx="633">
                  <c:v>6.9452486281862669</c:v>
                </c:pt>
                <c:pt idx="634">
                  <c:v>7.0369308604132641</c:v>
                </c:pt>
                <c:pt idx="635">
                  <c:v>7.0923758167201996</c:v>
                </c:pt>
                <c:pt idx="636">
                  <c:v>7.1232299296103045</c:v>
                </c:pt>
                <c:pt idx="637">
                  <c:v>7.1823360963767167</c:v>
                </c:pt>
                <c:pt idx="638">
                  <c:v>7.3364734549958674</c:v>
                </c:pt>
                <c:pt idx="639">
                  <c:v>7.3980201428809638</c:v>
                </c:pt>
                <c:pt idx="640">
                  <c:v>7.4767506172730087</c:v>
                </c:pt>
                <c:pt idx="641">
                  <c:v>7.420580022364093</c:v>
                </c:pt>
                <c:pt idx="642">
                  <c:v>7.3348940328061012</c:v>
                </c:pt>
                <c:pt idx="643">
                  <c:v>7.3712072126867518</c:v>
                </c:pt>
                <c:pt idx="644">
                  <c:v>7.3778905121123586</c:v>
                </c:pt>
                <c:pt idx="645">
                  <c:v>7.4009089164988229</c:v>
                </c:pt>
                <c:pt idx="646">
                  <c:v>7.4191928009770161</c:v>
                </c:pt>
                <c:pt idx="647">
                  <c:v>7.3566819393204961</c:v>
                </c:pt>
                <c:pt idx="648">
                  <c:v>7.3629944755807406</c:v>
                </c:pt>
                <c:pt idx="649">
                  <c:v>7.3063344529046237</c:v>
                </c:pt>
                <c:pt idx="650">
                  <c:v>7.3644587018317607</c:v>
                </c:pt>
                <c:pt idx="651">
                  <c:v>7.5010204066260115</c:v>
                </c:pt>
                <c:pt idx="652">
                  <c:v>7.5795013841359475</c:v>
                </c:pt>
                <c:pt idx="653">
                  <c:v>7.597490221351304</c:v>
                </c:pt>
                <c:pt idx="654">
                  <c:v>7.5187430945878067</c:v>
                </c:pt>
                <c:pt idx="655">
                  <c:v>7.3778710189919927</c:v>
                </c:pt>
                <c:pt idx="656">
                  <c:v>7.2121606154542262</c:v>
                </c:pt>
                <c:pt idx="657">
                  <c:v>7.0229360276701183</c:v>
                </c:pt>
                <c:pt idx="658">
                  <c:v>6.9267973557917237</c:v>
                </c:pt>
                <c:pt idx="659">
                  <c:v>6.8910292683862453</c:v>
                </c:pt>
                <c:pt idx="660">
                  <c:v>6.9140305324348876</c:v>
                </c:pt>
                <c:pt idx="661">
                  <c:v>6.9051217519173713</c:v>
                </c:pt>
                <c:pt idx="662">
                  <c:v>6.9529345599580017</c:v>
                </c:pt>
                <c:pt idx="663">
                  <c:v>7.0563182826480633</c:v>
                </c:pt>
                <c:pt idx="664">
                  <c:v>7.1642403741741472</c:v>
                </c:pt>
                <c:pt idx="665">
                  <c:v>7.2496061124145266</c:v>
                </c:pt>
                <c:pt idx="666">
                  <c:v>7.3279806308683391</c:v>
                </c:pt>
                <c:pt idx="667">
                  <c:v>7.3633469527324662</c:v>
                </c:pt>
                <c:pt idx="668">
                  <c:v>7.4404619837754469</c:v>
                </c:pt>
                <c:pt idx="669">
                  <c:v>7.4522729157465326</c:v>
                </c:pt>
                <c:pt idx="670">
                  <c:v>7.4004158356158465</c:v>
                </c:pt>
                <c:pt idx="671">
                  <c:v>7.2724790287053951</c:v>
                </c:pt>
                <c:pt idx="672">
                  <c:v>7.0250890122561316</c:v>
                </c:pt>
                <c:pt idx="673">
                  <c:v>6.8727262842661565</c:v>
                </c:pt>
                <c:pt idx="674">
                  <c:v>6.7625277158281341</c:v>
                </c:pt>
                <c:pt idx="675">
                  <c:v>6.5647034873509753</c:v>
                </c:pt>
                <c:pt idx="676">
                  <c:v>6.3638889958474572</c:v>
                </c:pt>
                <c:pt idx="677">
                  <c:v>6.3293909559233068</c:v>
                </c:pt>
                <c:pt idx="678">
                  <c:v>6.3431112239360665</c:v>
                </c:pt>
                <c:pt idx="679">
                  <c:v>6.3969834021971792</c:v>
                </c:pt>
                <c:pt idx="680">
                  <c:v>6.4516318360709493</c:v>
                </c:pt>
                <c:pt idx="681">
                  <c:v>6.4167678123104119</c:v>
                </c:pt>
                <c:pt idx="682">
                  <c:v>6.2331949745443449</c:v>
                </c:pt>
                <c:pt idx="683">
                  <c:v>6.0131502865442226</c:v>
                </c:pt>
                <c:pt idx="684">
                  <c:v>5.8918996495113829</c:v>
                </c:pt>
                <c:pt idx="685">
                  <c:v>5.8151141062226568</c:v>
                </c:pt>
                <c:pt idx="686">
                  <c:v>5.8541110880118223</c:v>
                </c:pt>
                <c:pt idx="687">
                  <c:v>5.8194074145762613</c:v>
                </c:pt>
                <c:pt idx="688">
                  <c:v>5.7401412848146034</c:v>
                </c:pt>
                <c:pt idx="689">
                  <c:v>5.5691484447976638</c:v>
                </c:pt>
                <c:pt idx="690">
                  <c:v>5.400815514344333</c:v>
                </c:pt>
                <c:pt idx="691">
                  <c:v>5.2292770430901783</c:v>
                </c:pt>
                <c:pt idx="692">
                  <c:v>5.0368482889809556</c:v>
                </c:pt>
                <c:pt idx="693">
                  <c:v>4.8522822119868909</c:v>
                </c:pt>
                <c:pt idx="694">
                  <c:v>4.714368438720971</c:v>
                </c:pt>
                <c:pt idx="695">
                  <c:v>4.6737762963884402</c:v>
                </c:pt>
                <c:pt idx="696">
                  <c:v>4.642766296093213</c:v>
                </c:pt>
                <c:pt idx="697">
                  <c:v>4.6223902310164311</c:v>
                </c:pt>
                <c:pt idx="698">
                  <c:v>4.5977997132123685</c:v>
                </c:pt>
                <c:pt idx="699">
                  <c:v>4.7113198178685236</c:v>
                </c:pt>
                <c:pt idx="700">
                  <c:v>4.961464112428577</c:v>
                </c:pt>
                <c:pt idx="701">
                  <c:v>5.0554828532385656</c:v>
                </c:pt>
                <c:pt idx="702">
                  <c:v>5.1032298706938555</c:v>
                </c:pt>
                <c:pt idx="703">
                  <c:v>5.1465383767107342</c:v>
                </c:pt>
                <c:pt idx="704">
                  <c:v>5.2951114867614475</c:v>
                </c:pt>
                <c:pt idx="705">
                  <c:v>5.4924343436166492</c:v>
                </c:pt>
                <c:pt idx="706">
                  <c:v>5.633561153055556</c:v>
                </c:pt>
                <c:pt idx="707">
                  <c:v>5.7872492147751284</c:v>
                </c:pt>
                <c:pt idx="708">
                  <c:v>5.969812106452828</c:v>
                </c:pt>
                <c:pt idx="709">
                  <c:v>6.1835375370079673</c:v>
                </c:pt>
                <c:pt idx="710">
                  <c:v>6.2809628554369805</c:v>
                </c:pt>
                <c:pt idx="711">
                  <c:v>6.3010474967298311</c:v>
                </c:pt>
                <c:pt idx="712">
                  <c:v>6.3301189438682179</c:v>
                </c:pt>
                <c:pt idx="713">
                  <c:v>6.3206201472701311</c:v>
                </c:pt>
                <c:pt idx="714">
                  <c:v>6.3056079135201504</c:v>
                </c:pt>
                <c:pt idx="715">
                  <c:v>6.2821607365078718</c:v>
                </c:pt>
                <c:pt idx="716">
                  <c:v>6.2900450994540265</c:v>
                </c:pt>
                <c:pt idx="717">
                  <c:v>6.3336594792999152</c:v>
                </c:pt>
                <c:pt idx="718">
                  <c:v>6.2868681393582451</c:v>
                </c:pt>
                <c:pt idx="719">
                  <c:v>6.3234454851094526</c:v>
                </c:pt>
                <c:pt idx="720">
                  <c:v>6.3896927229899596</c:v>
                </c:pt>
                <c:pt idx="721">
                  <c:v>6.4733181877178927</c:v>
                </c:pt>
                <c:pt idx="722">
                  <c:v>6.6893731955035243</c:v>
                </c:pt>
                <c:pt idx="723">
                  <c:v>6.8434103352479543</c:v>
                </c:pt>
                <c:pt idx="724">
                  <c:v>6.9461712983985056</c:v>
                </c:pt>
                <c:pt idx="725">
                  <c:v>6.9395200534651895</c:v>
                </c:pt>
                <c:pt idx="726">
                  <c:v>6.8012519942786067</c:v>
                </c:pt>
                <c:pt idx="727">
                  <c:v>6.6882252126212949</c:v>
                </c:pt>
                <c:pt idx="728">
                  <c:v>6.5893947863825728</c:v>
                </c:pt>
                <c:pt idx="729">
                  <c:v>6.5209620653080353</c:v>
                </c:pt>
                <c:pt idx="730">
                  <c:v>6.4185175759021176</c:v>
                </c:pt>
                <c:pt idx="731">
                  <c:v>6.2569283538481661</c:v>
                </c:pt>
                <c:pt idx="732">
                  <c:v>6.1715242181969074</c:v>
                </c:pt>
                <c:pt idx="733">
                  <c:v>6.1341290195345808</c:v>
                </c:pt>
                <c:pt idx="734">
                  <c:v>6.035156578567614</c:v>
                </c:pt>
                <c:pt idx="735">
                  <c:v>5.9432959011876498</c:v>
                </c:pt>
                <c:pt idx="736">
                  <c:v>5.9270664127396913</c:v>
                </c:pt>
                <c:pt idx="737">
                  <c:v>5.7982327586270763</c:v>
                </c:pt>
                <c:pt idx="738">
                  <c:v>5.6562520777951351</c:v>
                </c:pt>
                <c:pt idx="739">
                  <c:v>5.5309037116350339</c:v>
                </c:pt>
                <c:pt idx="740">
                  <c:v>5.3932689118502823</c:v>
                </c:pt>
                <c:pt idx="741">
                  <c:v>5.2184933007074257</c:v>
                </c:pt>
                <c:pt idx="742">
                  <c:v>5.0736468112946813</c:v>
                </c:pt>
                <c:pt idx="743">
                  <c:v>5.0146583401246589</c:v>
                </c:pt>
                <c:pt idx="744">
                  <c:v>5.0251533270400923</c:v>
                </c:pt>
                <c:pt idx="745">
                  <c:v>5.1014883798008492</c:v>
                </c:pt>
                <c:pt idx="746">
                  <c:v>5.1927294833443156</c:v>
                </c:pt>
                <c:pt idx="747">
                  <c:v>5.3075475994448196</c:v>
                </c:pt>
                <c:pt idx="748">
                  <c:v>5.3752343853425337</c:v>
                </c:pt>
                <c:pt idx="749">
                  <c:v>5.3569804685475875</c:v>
                </c:pt>
                <c:pt idx="750">
                  <c:v>5.5060720162688535</c:v>
                </c:pt>
                <c:pt idx="751">
                  <c:v>5.5920062467572356</c:v>
                </c:pt>
                <c:pt idx="752">
                  <c:v>5.6466075451634206</c:v>
                </c:pt>
                <c:pt idx="753">
                  <c:v>5.6626105451039921</c:v>
                </c:pt>
                <c:pt idx="754">
                  <c:v>5.5886712280760769</c:v>
                </c:pt>
                <c:pt idx="755">
                  <c:v>5.5085205649467275</c:v>
                </c:pt>
                <c:pt idx="756">
                  <c:v>5.4132281613829143</c:v>
                </c:pt>
                <c:pt idx="757">
                  <c:v>5.3787063628026894</c:v>
                </c:pt>
                <c:pt idx="758">
                  <c:v>5.287569444489697</c:v>
                </c:pt>
                <c:pt idx="759">
                  <c:v>5.22691166764643</c:v>
                </c:pt>
                <c:pt idx="760">
                  <c:v>5.1778749193349247</c:v>
                </c:pt>
                <c:pt idx="761">
                  <c:v>5.1234192837063128</c:v>
                </c:pt>
                <c:pt idx="762">
                  <c:v>5.1227972893231772</c:v>
                </c:pt>
                <c:pt idx="763">
                  <c:v>5.1054210227799208</c:v>
                </c:pt>
                <c:pt idx="764">
                  <c:v>5.0528799413518932</c:v>
                </c:pt>
                <c:pt idx="765">
                  <c:v>4.9591311375316653</c:v>
                </c:pt>
                <c:pt idx="766">
                  <c:v>4.9076536165375026</c:v>
                </c:pt>
                <c:pt idx="767">
                  <c:v>4.8174346113493334</c:v>
                </c:pt>
                <c:pt idx="768">
                  <c:v>4.7273465643237023</c:v>
                </c:pt>
                <c:pt idx="769">
                  <c:v>4.6617208177356879</c:v>
                </c:pt>
                <c:pt idx="770">
                  <c:v>4.6658486934737953</c:v>
                </c:pt>
                <c:pt idx="771">
                  <c:v>4.6556393526522291</c:v>
                </c:pt>
                <c:pt idx="772">
                  <c:v>4.558899138872273</c:v>
                </c:pt>
                <c:pt idx="773">
                  <c:v>4.445696673449091</c:v>
                </c:pt>
                <c:pt idx="774">
                  <c:v>4.3208112524296203</c:v>
                </c:pt>
                <c:pt idx="775">
                  <c:v>4.1832259150572009</c:v>
                </c:pt>
                <c:pt idx="776">
                  <c:v>4.1043917020582406</c:v>
                </c:pt>
                <c:pt idx="777">
                  <c:v>4.0154187051226211</c:v>
                </c:pt>
                <c:pt idx="778">
                  <c:v>3.9106250067642137</c:v>
                </c:pt>
                <c:pt idx="779">
                  <c:v>3.8163885615932704</c:v>
                </c:pt>
                <c:pt idx="780">
                  <c:v>3.7981891403698271</c:v>
                </c:pt>
                <c:pt idx="781">
                  <c:v>3.7708142883240958</c:v>
                </c:pt>
                <c:pt idx="782">
                  <c:v>3.7584949035248747</c:v>
                </c:pt>
                <c:pt idx="783">
                  <c:v>3.7868935199307936</c:v>
                </c:pt>
                <c:pt idx="784">
                  <c:v>3.8512907252583655</c:v>
                </c:pt>
                <c:pt idx="785">
                  <c:v>3.8617818199299858</c:v>
                </c:pt>
                <c:pt idx="786">
                  <c:v>3.806179915344071</c:v>
                </c:pt>
                <c:pt idx="787">
                  <c:v>3.6764535045994426</c:v>
                </c:pt>
                <c:pt idx="788">
                  <c:v>3.564124613635554</c:v>
                </c:pt>
                <c:pt idx="789">
                  <c:v>3.4350616558757241</c:v>
                </c:pt>
                <c:pt idx="790">
                  <c:v>3.3216558060109134</c:v>
                </c:pt>
                <c:pt idx="791">
                  <c:v>3.1854022783173073</c:v>
                </c:pt>
                <c:pt idx="792">
                  <c:v>3.0728841813240559</c:v>
                </c:pt>
                <c:pt idx="793">
                  <c:v>2.9231846380627307</c:v>
                </c:pt>
                <c:pt idx="794">
                  <c:v>2.7791040604492929</c:v>
                </c:pt>
                <c:pt idx="795">
                  <c:v>2.7473883252728442</c:v>
                </c:pt>
                <c:pt idx="796">
                  <c:v>2.784969267844855</c:v>
                </c:pt>
                <c:pt idx="797">
                  <c:v>2.7969922503982407</c:v>
                </c:pt>
                <c:pt idx="798">
                  <c:v>2.7996549129002206</c:v>
                </c:pt>
                <c:pt idx="799">
                  <c:v>2.7569847213435179</c:v>
                </c:pt>
                <c:pt idx="800">
                  <c:v>2.7465926127418365</c:v>
                </c:pt>
                <c:pt idx="801">
                  <c:v>2.7306878163867334</c:v>
                </c:pt>
                <c:pt idx="802">
                  <c:v>2.7322408292297475</c:v>
                </c:pt>
                <c:pt idx="803">
                  <c:v>2.8341855070254898</c:v>
                </c:pt>
                <c:pt idx="804">
                  <c:v>2.8550948467176536</c:v>
                </c:pt>
                <c:pt idx="805">
                  <c:v>2.8930529301729222</c:v>
                </c:pt>
                <c:pt idx="806">
                  <c:v>2.9163391555566571</c:v>
                </c:pt>
                <c:pt idx="807">
                  <c:v>3.0049590631266181</c:v>
                </c:pt>
                <c:pt idx="808">
                  <c:v>3.0687317776969163</c:v>
                </c:pt>
                <c:pt idx="809">
                  <c:v>3.1594639433166671</c:v>
                </c:pt>
                <c:pt idx="810">
                  <c:v>3.2261957066147073</c:v>
                </c:pt>
                <c:pt idx="811">
                  <c:v>3.2500971260701963</c:v>
                </c:pt>
                <c:pt idx="812">
                  <c:v>3.3167886678588081</c:v>
                </c:pt>
                <c:pt idx="813">
                  <c:v>3.4116517230511052</c:v>
                </c:pt>
                <c:pt idx="814">
                  <c:v>3.4731709414024445</c:v>
                </c:pt>
                <c:pt idx="815">
                  <c:v>3.6245793568244573</c:v>
                </c:pt>
                <c:pt idx="816">
                  <c:v>3.7813293770316116</c:v>
                </c:pt>
                <c:pt idx="817">
                  <c:v>3.887787281500342</c:v>
                </c:pt>
                <c:pt idx="818">
                  <c:v>3.9530964817598151</c:v>
                </c:pt>
                <c:pt idx="819">
                  <c:v>3.9369359935612627</c:v>
                </c:pt>
                <c:pt idx="820">
                  <c:v>3.9209811205350449</c:v>
                </c:pt>
                <c:pt idx="821">
                  <c:v>3.9331843676952278</c:v>
                </c:pt>
                <c:pt idx="822">
                  <c:v>3.8911377570446342</c:v>
                </c:pt>
                <c:pt idx="823">
                  <c:v>3.8641366858004447</c:v>
                </c:pt>
                <c:pt idx="824">
                  <c:v>3.7850287707141099</c:v>
                </c:pt>
                <c:pt idx="825">
                  <c:v>3.7351570692489946</c:v>
                </c:pt>
                <c:pt idx="826">
                  <c:v>3.7539565810379529</c:v>
                </c:pt>
                <c:pt idx="827">
                  <c:v>3.7121256496676915</c:v>
                </c:pt>
                <c:pt idx="828">
                  <c:v>3.6245865050995905</c:v>
                </c:pt>
                <c:pt idx="829">
                  <c:v>3.521811640718274</c:v>
                </c:pt>
                <c:pt idx="830">
                  <c:v>3.4632905642366714</c:v>
                </c:pt>
                <c:pt idx="831">
                  <c:v>3.3528725376439414</c:v>
                </c:pt>
                <c:pt idx="832">
                  <c:v>3.24880033297964</c:v>
                </c:pt>
                <c:pt idx="833">
                  <c:v>3.1820309137230627</c:v>
                </c:pt>
                <c:pt idx="834">
                  <c:v>3.0905091823966191</c:v>
                </c:pt>
                <c:pt idx="835">
                  <c:v>3.029219120399929</c:v>
                </c:pt>
                <c:pt idx="836">
                  <c:v>2.9104901589491381</c:v>
                </c:pt>
                <c:pt idx="837">
                  <c:v>2.8651368152275882</c:v>
                </c:pt>
                <c:pt idx="838">
                  <c:v>2.8628037433529112</c:v>
                </c:pt>
                <c:pt idx="839">
                  <c:v>2.8637285192753925</c:v>
                </c:pt>
                <c:pt idx="840">
                  <c:v>2.9102519164689595</c:v>
                </c:pt>
                <c:pt idx="841">
                  <c:v>2.964530796701391</c:v>
                </c:pt>
                <c:pt idx="842">
                  <c:v>3.030904182049361</c:v>
                </c:pt>
                <c:pt idx="843">
                  <c:v>3.1473772333669152</c:v>
                </c:pt>
                <c:pt idx="844">
                  <c:v>3.3288381944909697</c:v>
                </c:pt>
                <c:pt idx="845">
                  <c:v>3.4940937904959841</c:v>
                </c:pt>
                <c:pt idx="846">
                  <c:v>3.6763339083456117</c:v>
                </c:pt>
                <c:pt idx="847">
                  <c:v>3.7704353659589289</c:v>
                </c:pt>
                <c:pt idx="848">
                  <c:v>3.7807100535741816</c:v>
                </c:pt>
                <c:pt idx="849">
                  <c:v>3.8683582107910888</c:v>
                </c:pt>
                <c:pt idx="850">
                  <c:v>3.9635293295557075</c:v>
                </c:pt>
                <c:pt idx="851">
                  <c:v>4.0951869727874559</c:v>
                </c:pt>
                <c:pt idx="852">
                  <c:v>4.0808378324957442</c:v>
                </c:pt>
                <c:pt idx="853">
                  <c:v>4.0297198837847743</c:v>
                </c:pt>
                <c:pt idx="854">
                  <c:v>3.9781550627823492</c:v>
                </c:pt>
                <c:pt idx="855">
                  <c:v>3.8865347227777494</c:v>
                </c:pt>
                <c:pt idx="856">
                  <c:v>3.7629187191419193</c:v>
                </c:pt>
                <c:pt idx="857">
                  <c:v>3.6490940678542896</c:v>
                </c:pt>
                <c:pt idx="858">
                  <c:v>3.602736454590739</c:v>
                </c:pt>
                <c:pt idx="859">
                  <c:v>3.6707310260584665</c:v>
                </c:pt>
                <c:pt idx="860">
                  <c:v>3.7488881061029855</c:v>
                </c:pt>
                <c:pt idx="861">
                  <c:v>3.7421258967328348</c:v>
                </c:pt>
                <c:pt idx="862">
                  <c:v>3.6884102567841826</c:v>
                </c:pt>
                <c:pt idx="863">
                  <c:v>3.6124966945874646</c:v>
                </c:pt>
                <c:pt idx="864">
                  <c:v>3.6409918519407718</c:v>
                </c:pt>
                <c:pt idx="865">
                  <c:v>3.6912306854510559</c:v>
                </c:pt>
                <c:pt idx="866">
                  <c:v>3.8031678879204209</c:v>
                </c:pt>
                <c:pt idx="867">
                  <c:v>3.92705875477388</c:v>
                </c:pt>
                <c:pt idx="868">
                  <c:v>3.9237796859433773</c:v>
                </c:pt>
                <c:pt idx="869">
                  <c:v>3.8819946376887784</c:v>
                </c:pt>
                <c:pt idx="870">
                  <c:v>3.9121566271686317</c:v>
                </c:pt>
                <c:pt idx="871">
                  <c:v>3.93292733300735</c:v>
                </c:pt>
                <c:pt idx="872">
                  <c:v>3.9457823519192701</c:v>
                </c:pt>
                <c:pt idx="873">
                  <c:v>3.9204441703144544</c:v>
                </c:pt>
                <c:pt idx="874">
                  <c:v>3.9522734119382728</c:v>
                </c:pt>
                <c:pt idx="875">
                  <c:v>4.0169505300986748</c:v>
                </c:pt>
                <c:pt idx="876">
                  <c:v>4.1478277497935112</c:v>
                </c:pt>
                <c:pt idx="877">
                  <c:v>4.3399133810356396</c:v>
                </c:pt>
                <c:pt idx="878">
                  <c:v>4.5273549473831958</c:v>
                </c:pt>
                <c:pt idx="879">
                  <c:v>4.6509796898865696</c:v>
                </c:pt>
                <c:pt idx="880">
                  <c:v>4.6823293507914903</c:v>
                </c:pt>
                <c:pt idx="881">
                  <c:v>4.7229183247180773</c:v>
                </c:pt>
                <c:pt idx="882">
                  <c:v>4.7591880299664169</c:v>
                </c:pt>
                <c:pt idx="883">
                  <c:v>4.7353828216944578</c:v>
                </c:pt>
                <c:pt idx="884">
                  <c:v>4.6626463105827094</c:v>
                </c:pt>
                <c:pt idx="885">
                  <c:v>4.7602089205672371</c:v>
                </c:pt>
                <c:pt idx="886">
                  <c:v>4.9029781012915059</c:v>
                </c:pt>
                <c:pt idx="887">
                  <c:v>4.9931117055660446</c:v>
                </c:pt>
                <c:pt idx="888">
                  <c:v>4.9981985901184753</c:v>
                </c:pt>
                <c:pt idx="889">
                  <c:v>4.8992953274010258</c:v>
                </c:pt>
                <c:pt idx="890">
                  <c:v>4.7694765389735023</c:v>
                </c:pt>
                <c:pt idx="891">
                  <c:v>4.6764662635904672</c:v>
                </c:pt>
                <c:pt idx="892">
                  <c:v>4.5754711228001348</c:v>
                </c:pt>
                <c:pt idx="893">
                  <c:v>4.475642641503101</c:v>
                </c:pt>
                <c:pt idx="894">
                  <c:v>4.4278691306693982</c:v>
                </c:pt>
                <c:pt idx="895">
                  <c:v>4.6620262315364158</c:v>
                </c:pt>
                <c:pt idx="896">
                  <c:v>4.9133832122249039</c:v>
                </c:pt>
                <c:pt idx="897">
                  <c:v>4.9109155409694694</c:v>
                </c:pt>
                <c:pt idx="898">
                  <c:v>4.8246114747079174</c:v>
                </c:pt>
                <c:pt idx="899">
                  <c:v>4.7768500998032986</c:v>
                </c:pt>
                <c:pt idx="900">
                  <c:v>4.8224759491337874</c:v>
                </c:pt>
                <c:pt idx="901">
                  <c:v>4.835063298222372</c:v>
                </c:pt>
                <c:pt idx="902">
                  <c:v>4.8023093256985794</c:v>
                </c:pt>
                <c:pt idx="903">
                  <c:v>4.7265772127287979</c:v>
                </c:pt>
                <c:pt idx="904">
                  <c:v>4.6572197599844705</c:v>
                </c:pt>
                <c:pt idx="905">
                  <c:v>4.731664301060575</c:v>
                </c:pt>
                <c:pt idx="906">
                  <c:v>4.7135334846688908</c:v>
                </c:pt>
                <c:pt idx="907">
                  <c:v>4.651482843427984</c:v>
                </c:pt>
                <c:pt idx="908">
                  <c:v>4.5570656886746796</c:v>
                </c:pt>
                <c:pt idx="909">
                  <c:v>4.5275512910372395</c:v>
                </c:pt>
                <c:pt idx="910">
                  <c:v>4.490394947000766</c:v>
                </c:pt>
                <c:pt idx="911">
                  <c:v>4.4566287608445592</c:v>
                </c:pt>
                <c:pt idx="912">
                  <c:v>4.4644250387853495</c:v>
                </c:pt>
                <c:pt idx="913">
                  <c:v>4.4714077422248915</c:v>
                </c:pt>
                <c:pt idx="914">
                  <c:v>4.5435234398515973</c:v>
                </c:pt>
                <c:pt idx="915">
                  <c:v>4.5573272767816899</c:v>
                </c:pt>
                <c:pt idx="916">
                  <c:v>4.588352699452277</c:v>
                </c:pt>
                <c:pt idx="917">
                  <c:v>4.5537161584703645</c:v>
                </c:pt>
                <c:pt idx="918">
                  <c:v>4.4838622733558351</c:v>
                </c:pt>
                <c:pt idx="919">
                  <c:v>4.4020802167815392</c:v>
                </c:pt>
                <c:pt idx="920">
                  <c:v>4.4511475464591879</c:v>
                </c:pt>
                <c:pt idx="921">
                  <c:v>4.5373346388047855</c:v>
                </c:pt>
                <c:pt idx="922">
                  <c:v>4.5759654346803575</c:v>
                </c:pt>
                <c:pt idx="923">
                  <c:v>4.6772664694592949</c:v>
                </c:pt>
                <c:pt idx="924">
                  <c:v>4.6962753847275538</c:v>
                </c:pt>
                <c:pt idx="925">
                  <c:v>4.8229822567002678</c:v>
                </c:pt>
                <c:pt idx="926">
                  <c:v>4.8571584279481375</c:v>
                </c:pt>
                <c:pt idx="927">
                  <c:v>4.8856430317492112</c:v>
                </c:pt>
                <c:pt idx="928">
                  <c:v>4.8421510527751295</c:v>
                </c:pt>
                <c:pt idx="929">
                  <c:v>4.726084760818031</c:v>
                </c:pt>
                <c:pt idx="930">
                  <c:v>4.7372809517845518</c:v>
                </c:pt>
                <c:pt idx="931">
                  <c:v>4.7994376198920534</c:v>
                </c:pt>
                <c:pt idx="932">
                  <c:v>4.8239209415667021</c:v>
                </c:pt>
                <c:pt idx="933">
                  <c:v>4.7418944878257268</c:v>
                </c:pt>
                <c:pt idx="934">
                  <c:v>4.6824233292593398</c:v>
                </c:pt>
                <c:pt idx="935">
                  <c:v>4.6860739992019669</c:v>
                </c:pt>
                <c:pt idx="936">
                  <c:v>4.6164520722776246</c:v>
                </c:pt>
                <c:pt idx="937">
                  <c:v>4.5427318860347041</c:v>
                </c:pt>
                <c:pt idx="938">
                  <c:v>4.4722355748569198</c:v>
                </c:pt>
                <c:pt idx="939">
                  <c:v>4.4225106709036472</c:v>
                </c:pt>
                <c:pt idx="940">
                  <c:v>4.3455890819506937</c:v>
                </c:pt>
                <c:pt idx="941">
                  <c:v>4.3470256004085028</c:v>
                </c:pt>
                <c:pt idx="942">
                  <c:v>4.425667173471302</c:v>
                </c:pt>
                <c:pt idx="943">
                  <c:v>4.5125127256334077</c:v>
                </c:pt>
                <c:pt idx="944">
                  <c:v>4.5580757033746337</c:v>
                </c:pt>
                <c:pt idx="945">
                  <c:v>4.4410899721261918</c:v>
                </c:pt>
                <c:pt idx="946">
                  <c:v>4.3775771921882392</c:v>
                </c:pt>
                <c:pt idx="947">
                  <c:v>4.3137720262209243</c:v>
                </c:pt>
                <c:pt idx="948">
                  <c:v>4.2222070180305753</c:v>
                </c:pt>
                <c:pt idx="949">
                  <c:v>4.2168097528087545</c:v>
                </c:pt>
                <c:pt idx="950">
                  <c:v>4.1114471436802127</c:v>
                </c:pt>
                <c:pt idx="951">
                  <c:v>4.0233695457451386</c:v>
                </c:pt>
                <c:pt idx="952">
                  <c:v>3.9367816635978206</c:v>
                </c:pt>
                <c:pt idx="953">
                  <c:v>3.9374656917488404</c:v>
                </c:pt>
                <c:pt idx="954">
                  <c:v>3.9437850457158565</c:v>
                </c:pt>
                <c:pt idx="955">
                  <c:v>3.9943886980537671</c:v>
                </c:pt>
                <c:pt idx="956">
                  <c:v>4.0017652682350926</c:v>
                </c:pt>
                <c:pt idx="957">
                  <c:v>4.0527623922966844</c:v>
                </c:pt>
                <c:pt idx="958">
                  <c:v>4.0809830396558509</c:v>
                </c:pt>
                <c:pt idx="959">
                  <c:v>4.1756107756725536</c:v>
                </c:pt>
                <c:pt idx="960">
                  <c:v>4.2832110550699136</c:v>
                </c:pt>
                <c:pt idx="961">
                  <c:v>4.4316415157379883</c:v>
                </c:pt>
                <c:pt idx="962">
                  <c:v>4.6262411301212927</c:v>
                </c:pt>
                <c:pt idx="963">
                  <c:v>4.6682531160243483</c:v>
                </c:pt>
                <c:pt idx="964">
                  <c:v>4.6721784469576964</c:v>
                </c:pt>
                <c:pt idx="965">
                  <c:v>4.6205254151804978</c:v>
                </c:pt>
                <c:pt idx="966">
                  <c:v>4.598659736408063</c:v>
                </c:pt>
                <c:pt idx="967">
                  <c:v>4.5864457327392492</c:v>
                </c:pt>
                <c:pt idx="968">
                  <c:v>4.5637362049035142</c:v>
                </c:pt>
                <c:pt idx="969">
                  <c:v>4.6132493155351293</c:v>
                </c:pt>
                <c:pt idx="970">
                  <c:v>4.7055585773561521</c:v>
                </c:pt>
                <c:pt idx="971">
                  <c:v>4.8345457975257125</c:v>
                </c:pt>
                <c:pt idx="972">
                  <c:v>4.8894718024426034</c:v>
                </c:pt>
                <c:pt idx="973">
                  <c:v>4.8914452035236842</c:v>
                </c:pt>
                <c:pt idx="974">
                  <c:v>4.980841357377618</c:v>
                </c:pt>
                <c:pt idx="975">
                  <c:v>5.0648280373224397</c:v>
                </c:pt>
                <c:pt idx="976">
                  <c:v>5.0986295947939286</c:v>
                </c:pt>
                <c:pt idx="977">
                  <c:v>5.0334479735229607</c:v>
                </c:pt>
                <c:pt idx="978">
                  <c:v>5.0641020064656352</c:v>
                </c:pt>
                <c:pt idx="979">
                  <c:v>5.1584788601859408</c:v>
                </c:pt>
                <c:pt idx="980">
                  <c:v>5.2200865804579362</c:v>
                </c:pt>
                <c:pt idx="981">
                  <c:v>5.2550449321274746</c:v>
                </c:pt>
                <c:pt idx="982">
                  <c:v>5.3824104434908442</c:v>
                </c:pt>
                <c:pt idx="983">
                  <c:v>5.3934174841352798</c:v>
                </c:pt>
                <c:pt idx="984">
                  <c:v>5.31581110361632</c:v>
                </c:pt>
                <c:pt idx="985">
                  <c:v>5.1948948758993883</c:v>
                </c:pt>
                <c:pt idx="986">
                  <c:v>5.1765828475630808</c:v>
                </c:pt>
                <c:pt idx="987">
                  <c:v>5.1020869382793048</c:v>
                </c:pt>
                <c:pt idx="988">
                  <c:v>5.1257356579752482</c:v>
                </c:pt>
                <c:pt idx="989">
                  <c:v>5.1970758808555182</c:v>
                </c:pt>
                <c:pt idx="990">
                  <c:v>5.3700922172002929</c:v>
                </c:pt>
                <c:pt idx="991">
                  <c:v>5.5559780947247051</c:v>
                </c:pt>
                <c:pt idx="992">
                  <c:v>5.6474210573976089</c:v>
                </c:pt>
                <c:pt idx="993">
                  <c:v>5.7033842621658435</c:v>
                </c:pt>
                <c:pt idx="994">
                  <c:v>5.6461005515498277</c:v>
                </c:pt>
                <c:pt idx="995">
                  <c:v>5.5464655896851083</c:v>
                </c:pt>
                <c:pt idx="996">
                  <c:v>5.5120549676639419</c:v>
                </c:pt>
                <c:pt idx="997">
                  <c:v>5.44807048216044</c:v>
                </c:pt>
                <c:pt idx="998">
                  <c:v>5.3567064624819345</c:v>
                </c:pt>
                <c:pt idx="999">
                  <c:v>5.2329030777281007</c:v>
                </c:pt>
                <c:pt idx="1000">
                  <c:v>5.1131186881699007</c:v>
                </c:pt>
                <c:pt idx="1001">
                  <c:v>5.0734891771770982</c:v>
                </c:pt>
                <c:pt idx="1002">
                  <c:v>5.2282168424815385</c:v>
                </c:pt>
                <c:pt idx="1003">
                  <c:v>5.4763859488345012</c:v>
                </c:pt>
                <c:pt idx="1004">
                  <c:v>5.6430430145485344</c:v>
                </c:pt>
                <c:pt idx="1005">
                  <c:v>5.7269040015379895</c:v>
                </c:pt>
                <c:pt idx="1006">
                  <c:v>5.7469643242775721</c:v>
                </c:pt>
                <c:pt idx="1007">
                  <c:v>5.6793187820602675</c:v>
                </c:pt>
                <c:pt idx="1008">
                  <c:v>5.6300386054502853</c:v>
                </c:pt>
                <c:pt idx="1009">
                  <c:v>5.6925727163494884</c:v>
                </c:pt>
                <c:pt idx="1010">
                  <c:v>5.7885502615679592</c:v>
                </c:pt>
                <c:pt idx="1011">
                  <c:v>5.8885511141263134</c:v>
                </c:pt>
                <c:pt idx="1012">
                  <c:v>5.9373214552355096</c:v>
                </c:pt>
                <c:pt idx="1013">
                  <c:v>5.954194416972781</c:v>
                </c:pt>
                <c:pt idx="1014">
                  <c:v>5.9572514599022686</c:v>
                </c:pt>
                <c:pt idx="1015">
                  <c:v>5.9573226705271543</c:v>
                </c:pt>
                <c:pt idx="1016">
                  <c:v>5.9067286965604762</c:v>
                </c:pt>
                <c:pt idx="1017">
                  <c:v>5.7808350151923813</c:v>
                </c:pt>
                <c:pt idx="1018">
                  <c:v>5.5939633200929189</c:v>
                </c:pt>
                <c:pt idx="1019">
                  <c:v>5.4174799407846832</c:v>
                </c:pt>
                <c:pt idx="1020">
                  <c:v>5.3568342740918462</c:v>
                </c:pt>
                <c:pt idx="1021">
                  <c:v>5.2879652186023396</c:v>
                </c:pt>
                <c:pt idx="1022">
                  <c:v>5.2190374655300698</c:v>
                </c:pt>
                <c:pt idx="1023">
                  <c:v>5.145827346010905</c:v>
                </c:pt>
                <c:pt idx="1024">
                  <c:v>5.0414657522238269</c:v>
                </c:pt>
                <c:pt idx="1025">
                  <c:v>4.9415866639459853</c:v>
                </c:pt>
                <c:pt idx="1026">
                  <c:v>4.9490310173423158</c:v>
                </c:pt>
                <c:pt idx="1027">
                  <c:v>4.943989989909559</c:v>
                </c:pt>
                <c:pt idx="1028">
                  <c:v>5.0205701586590816</c:v>
                </c:pt>
                <c:pt idx="1029">
                  <c:v>5.0913485727649261</c:v>
                </c:pt>
                <c:pt idx="1030">
                  <c:v>5.0938889116567045</c:v>
                </c:pt>
                <c:pt idx="1031">
                  <c:v>5.1066292225143588</c:v>
                </c:pt>
                <c:pt idx="1032">
                  <c:v>5.1372664521012279</c:v>
                </c:pt>
                <c:pt idx="1033">
                  <c:v>5.161305407440846</c:v>
                </c:pt>
                <c:pt idx="1034">
                  <c:v>5.1398131721148719</c:v>
                </c:pt>
                <c:pt idx="1035">
                  <c:v>5.1061327050637306</c:v>
                </c:pt>
                <c:pt idx="1036">
                  <c:v>5.0264934296076254</c:v>
                </c:pt>
                <c:pt idx="1037">
                  <c:v>4.9606557734463115</c:v>
                </c:pt>
                <c:pt idx="1038">
                  <c:v>4.9568832894459902</c:v>
                </c:pt>
                <c:pt idx="1039">
                  <c:v>5.005920050964809</c:v>
                </c:pt>
                <c:pt idx="1040">
                  <c:v>5.1533025426923551</c:v>
                </c:pt>
                <c:pt idx="1041">
                  <c:v>5.1404972356072589</c:v>
                </c:pt>
                <c:pt idx="1042">
                  <c:v>5.1315534934922233</c:v>
                </c:pt>
                <c:pt idx="1043">
                  <c:v>5.0949434972988099</c:v>
                </c:pt>
                <c:pt idx="1044">
                  <c:v>5.031598562173901</c:v>
                </c:pt>
                <c:pt idx="1045">
                  <c:v>4.9696158271626008</c:v>
                </c:pt>
                <c:pt idx="1046">
                  <c:v>4.8397336461425411</c:v>
                </c:pt>
                <c:pt idx="1047">
                  <c:v>4.6850642683348109</c:v>
                </c:pt>
                <c:pt idx="1048">
                  <c:v>4.5682207261415551</c:v>
                </c:pt>
                <c:pt idx="1049">
                  <c:v>4.571703928012437</c:v>
                </c:pt>
                <c:pt idx="1050">
                  <c:v>4.6591290073389677</c:v>
                </c:pt>
                <c:pt idx="1051">
                  <c:v>4.8204693404799794</c:v>
                </c:pt>
                <c:pt idx="1052">
                  <c:v>5.0372929816843568</c:v>
                </c:pt>
                <c:pt idx="1053">
                  <c:v>5.1570235242588147</c:v>
                </c:pt>
                <c:pt idx="1054">
                  <c:v>5.2924107926962547</c:v>
                </c:pt>
                <c:pt idx="1055">
                  <c:v>5.4225822144515945</c:v>
                </c:pt>
                <c:pt idx="1056">
                  <c:v>5.5129065537044317</c:v>
                </c:pt>
                <c:pt idx="1057">
                  <c:v>5.5750373580024455</c:v>
                </c:pt>
                <c:pt idx="1058">
                  <c:v>5.6210040454707864</c:v>
                </c:pt>
                <c:pt idx="1059">
                  <c:v>5.5768116538932988</c:v>
                </c:pt>
                <c:pt idx="1060">
                  <c:v>5.4242521446719127</c:v>
                </c:pt>
                <c:pt idx="1061">
                  <c:v>5.3035756729282078</c:v>
                </c:pt>
                <c:pt idx="1062">
                  <c:v>5.0870459768851681</c:v>
                </c:pt>
                <c:pt idx="1063">
                  <c:v>4.8535618925663968</c:v>
                </c:pt>
                <c:pt idx="1064">
                  <c:v>4.6907636992266424</c:v>
                </c:pt>
                <c:pt idx="1065">
                  <c:v>4.6035081044667425</c:v>
                </c:pt>
                <c:pt idx="1066">
                  <c:v>4.5604620387376533</c:v>
                </c:pt>
                <c:pt idx="1067">
                  <c:v>4.5231523473691118</c:v>
                </c:pt>
                <c:pt idx="1068">
                  <c:v>4.4413803403225369</c:v>
                </c:pt>
                <c:pt idx="1069">
                  <c:v>4.4337067843996296</c:v>
                </c:pt>
                <c:pt idx="1070">
                  <c:v>4.3629853224877486</c:v>
                </c:pt>
                <c:pt idx="1071">
                  <c:v>4.2136715022753455</c:v>
                </c:pt>
                <c:pt idx="1072">
                  <c:v>4.034251772952862</c:v>
                </c:pt>
                <c:pt idx="1073">
                  <c:v>3.84478028372172</c:v>
                </c:pt>
                <c:pt idx="1074">
                  <c:v>3.6593216166252134</c:v>
                </c:pt>
                <c:pt idx="1075">
                  <c:v>3.464459865203958</c:v>
                </c:pt>
                <c:pt idx="1076">
                  <c:v>3.2778342421650777</c:v>
                </c:pt>
                <c:pt idx="1077">
                  <c:v>3.0391528297395958</c:v>
                </c:pt>
                <c:pt idx="1078">
                  <c:v>2.9113406314692414</c:v>
                </c:pt>
                <c:pt idx="1079">
                  <c:v>2.8337884706343006</c:v>
                </c:pt>
                <c:pt idx="1080">
                  <c:v>2.7387183056893685</c:v>
                </c:pt>
                <c:pt idx="1081">
                  <c:v>2.6604715251129138</c:v>
                </c:pt>
                <c:pt idx="1082">
                  <c:v>2.5589811549902821</c:v>
                </c:pt>
                <c:pt idx="1083">
                  <c:v>2.380315467399865</c:v>
                </c:pt>
                <c:pt idx="1084">
                  <c:v>2.3138470052247553</c:v>
                </c:pt>
                <c:pt idx="1085">
                  <c:v>2.3534574933145533</c:v>
                </c:pt>
                <c:pt idx="1086">
                  <c:v>2.468246599093431</c:v>
                </c:pt>
                <c:pt idx="1087">
                  <c:v>2.5494268940385507</c:v>
                </c:pt>
                <c:pt idx="1088">
                  <c:v>2.6044301327045827</c:v>
                </c:pt>
                <c:pt idx="1089">
                  <c:v>2.7107106870129973</c:v>
                </c:pt>
                <c:pt idx="1090">
                  <c:v>2.8200927032222678</c:v>
                </c:pt>
                <c:pt idx="1091">
                  <c:v>2.9422834131796036</c:v>
                </c:pt>
                <c:pt idx="1092">
                  <c:v>3.195431613837342</c:v>
                </c:pt>
                <c:pt idx="1093">
                  <c:v>3.3326192830800752</c:v>
                </c:pt>
                <c:pt idx="1094">
                  <c:v>3.3710892060904296</c:v>
                </c:pt>
                <c:pt idx="1095">
                  <c:v>3.3892798123759289</c:v>
                </c:pt>
                <c:pt idx="1096">
                  <c:v>3.3960187661462014</c:v>
                </c:pt>
                <c:pt idx="1097">
                  <c:v>3.4011291974206976</c:v>
                </c:pt>
                <c:pt idx="1098">
                  <c:v>3.3264271029886134</c:v>
                </c:pt>
                <c:pt idx="1099">
                  <c:v>3.2932825061981563</c:v>
                </c:pt>
                <c:pt idx="1100">
                  <c:v>3.3447777520391941</c:v>
                </c:pt>
                <c:pt idx="1101">
                  <c:v>3.4549810208851084</c:v>
                </c:pt>
                <c:pt idx="1102">
                  <c:v>3.5398141380671602</c:v>
                </c:pt>
                <c:pt idx="1103">
                  <c:v>3.5256004955852642</c:v>
                </c:pt>
                <c:pt idx="1104">
                  <c:v>3.4547561237961997</c:v>
                </c:pt>
                <c:pt idx="1105">
                  <c:v>3.4208566153450191</c:v>
                </c:pt>
                <c:pt idx="1106">
                  <c:v>3.3879452424622722</c:v>
                </c:pt>
                <c:pt idx="1107">
                  <c:v>3.323509129368623</c:v>
                </c:pt>
                <c:pt idx="1108">
                  <c:v>3.2681979361754481</c:v>
                </c:pt>
                <c:pt idx="1109">
                  <c:v>3.2111073563552521</c:v>
                </c:pt>
                <c:pt idx="1110">
                  <c:v>3.1204378727501738</c:v>
                </c:pt>
                <c:pt idx="1111">
                  <c:v>3.0699765643546257</c:v>
                </c:pt>
                <c:pt idx="1112">
                  <c:v>3.0460145086291779</c:v>
                </c:pt>
                <c:pt idx="1113">
                  <c:v>3.0165492713756406</c:v>
                </c:pt>
                <c:pt idx="1114">
                  <c:v>2.9652042400978176</c:v>
                </c:pt>
                <c:pt idx="1115">
                  <c:v>2.8531068377449946</c:v>
                </c:pt>
                <c:pt idx="1116">
                  <c:v>2.7355029269332487</c:v>
                </c:pt>
                <c:pt idx="1117">
                  <c:v>2.7221131406381947</c:v>
                </c:pt>
                <c:pt idx="1118">
                  <c:v>2.694151512171326</c:v>
                </c:pt>
                <c:pt idx="1119">
                  <c:v>2.7160877418028337</c:v>
                </c:pt>
                <c:pt idx="1120">
                  <c:v>2.8340430939396595</c:v>
                </c:pt>
                <c:pt idx="1121">
                  <c:v>2.927619937871929</c:v>
                </c:pt>
                <c:pt idx="1122">
                  <c:v>2.9963795030052078</c:v>
                </c:pt>
                <c:pt idx="1123">
                  <c:v>3.0779942030679015</c:v>
                </c:pt>
                <c:pt idx="1124">
                  <c:v>3.1777751507740164</c:v>
                </c:pt>
                <c:pt idx="1125">
                  <c:v>3.2803172541882848</c:v>
                </c:pt>
                <c:pt idx="1126">
                  <c:v>3.3322603002688695</c:v>
                </c:pt>
                <c:pt idx="1127">
                  <c:v>3.360839899592631</c:v>
                </c:pt>
                <c:pt idx="1128">
                  <c:v>3.4968418356942301</c:v>
                </c:pt>
                <c:pt idx="1129">
                  <c:v>3.7830269678838588</c:v>
                </c:pt>
                <c:pt idx="1130">
                  <c:v>4.0071546229653361</c:v>
                </c:pt>
                <c:pt idx="1131">
                  <c:v>4.1726302921431833</c:v>
                </c:pt>
                <c:pt idx="1132">
                  <c:v>4.3035702769557904</c:v>
                </c:pt>
                <c:pt idx="1133">
                  <c:v>4.407552689230136</c:v>
                </c:pt>
                <c:pt idx="1134">
                  <c:v>4.4956109671576776</c:v>
                </c:pt>
                <c:pt idx="1135">
                  <c:v>4.5194298671752469</c:v>
                </c:pt>
                <c:pt idx="1136">
                  <c:v>4.5346772333678596</c:v>
                </c:pt>
                <c:pt idx="1137">
                  <c:v>4.4761615968267732</c:v>
                </c:pt>
                <c:pt idx="1138">
                  <c:v>4.4230917532722094</c:v>
                </c:pt>
                <c:pt idx="1139">
                  <c:v>4.4319303594552357</c:v>
                </c:pt>
                <c:pt idx="1140">
                  <c:v>4.4554062930397826</c:v>
                </c:pt>
                <c:pt idx="1141">
                  <c:v>4.4481113847644576</c:v>
                </c:pt>
                <c:pt idx="1142">
                  <c:v>4.3738153945883687</c:v>
                </c:pt>
                <c:pt idx="1143">
                  <c:v>4.2665876719297255</c:v>
                </c:pt>
                <c:pt idx="1144">
                  <c:v>4.289563015755534</c:v>
                </c:pt>
                <c:pt idx="1145">
                  <c:v>4.3503255819621298</c:v>
                </c:pt>
                <c:pt idx="1146">
                  <c:v>4.4267294446544154</c:v>
                </c:pt>
                <c:pt idx="1147">
                  <c:v>4.4711457793567071</c:v>
                </c:pt>
                <c:pt idx="1148">
                  <c:v>4.5013987435476253</c:v>
                </c:pt>
                <c:pt idx="1149">
                  <c:v>4.5912233615628963</c:v>
                </c:pt>
                <c:pt idx="1150">
                  <c:v>4.7072954840000927</c:v>
                </c:pt>
                <c:pt idx="1151">
                  <c:v>4.8564926659475631</c:v>
                </c:pt>
                <c:pt idx="1152">
                  <c:v>4.9701196726508297</c:v>
                </c:pt>
                <c:pt idx="1153">
                  <c:v>5.064606295857903</c:v>
                </c:pt>
                <c:pt idx="1154">
                  <c:v>5.1721752941166663</c:v>
                </c:pt>
                <c:pt idx="1155">
                  <c:v>5.3253085794109234</c:v>
                </c:pt>
                <c:pt idx="1156">
                  <c:v>5.5148884183412648</c:v>
                </c:pt>
                <c:pt idx="1157">
                  <c:v>5.6679517935041712</c:v>
                </c:pt>
                <c:pt idx="1158">
                  <c:v>5.8224820148176182</c:v>
                </c:pt>
                <c:pt idx="1159">
                  <c:v>5.9518244169275576</c:v>
                </c:pt>
                <c:pt idx="1160">
                  <c:v>5.9146213307508315</c:v>
                </c:pt>
                <c:pt idx="1161">
                  <c:v>5.8753090674563166</c:v>
                </c:pt>
                <c:pt idx="1162">
                  <c:v>5.8650039392746187</c:v>
                </c:pt>
                <c:pt idx="1163">
                  <c:v>5.7846163885613073</c:v>
                </c:pt>
                <c:pt idx="1164">
                  <c:v>5.7501241949323152</c:v>
                </c:pt>
                <c:pt idx="1165">
                  <c:v>5.7272626994779916</c:v>
                </c:pt>
                <c:pt idx="1166">
                  <c:v>5.6970853739887817</c:v>
                </c:pt>
                <c:pt idx="1167">
                  <c:v>5.6759307151543377</c:v>
                </c:pt>
                <c:pt idx="1168">
                  <c:v>5.63885956602088</c:v>
                </c:pt>
                <c:pt idx="1169">
                  <c:v>5.6766755414249586</c:v>
                </c:pt>
                <c:pt idx="1170">
                  <c:v>5.6655761703335239</c:v>
                </c:pt>
                <c:pt idx="1171">
                  <c:v>5.6240549224501581</c:v>
                </c:pt>
                <c:pt idx="1172">
                  <c:v>5.6370076330248882</c:v>
                </c:pt>
                <c:pt idx="1173">
                  <c:v>5.624508979040832</c:v>
                </c:pt>
                <c:pt idx="1174">
                  <c:v>5.603422124944216</c:v>
                </c:pt>
                <c:pt idx="1175">
                  <c:v>5.4575162696729134</c:v>
                </c:pt>
                <c:pt idx="1176">
                  <c:v>5.3633489954947322</c:v>
                </c:pt>
                <c:pt idx="1177">
                  <c:v>5.3661356189871317</c:v>
                </c:pt>
                <c:pt idx="1178">
                  <c:v>5.3540214076479149</c:v>
                </c:pt>
                <c:pt idx="1179">
                  <c:v>5.3403844171195862</c:v>
                </c:pt>
                <c:pt idx="1180">
                  <c:v>5.3484301204971976</c:v>
                </c:pt>
                <c:pt idx="1181">
                  <c:v>5.2790659772002586</c:v>
                </c:pt>
                <c:pt idx="1182">
                  <c:v>5.3278206479828327</c:v>
                </c:pt>
                <c:pt idx="1183">
                  <c:v>5.4655566442911709</c:v>
                </c:pt>
                <c:pt idx="1184">
                  <c:v>5.605514614345978</c:v>
                </c:pt>
                <c:pt idx="1185">
                  <c:v>5.7191120384905219</c:v>
                </c:pt>
                <c:pt idx="1186">
                  <c:v>5.7159850472969991</c:v>
                </c:pt>
                <c:pt idx="1187">
                  <c:v>5.7059176737938646</c:v>
                </c:pt>
                <c:pt idx="1188">
                  <c:v>5.7061887585612423</c:v>
                </c:pt>
                <c:pt idx="1189">
                  <c:v>5.6415538990771266</c:v>
                </c:pt>
                <c:pt idx="1190">
                  <c:v>5.5144024233237214</c:v>
                </c:pt>
                <c:pt idx="1191">
                  <c:v>5.4739440475010461</c:v>
                </c:pt>
                <c:pt idx="1192">
                  <c:v>5.479146890390914</c:v>
                </c:pt>
                <c:pt idx="1193">
                  <c:v>5.4371097632806631</c:v>
                </c:pt>
                <c:pt idx="1194">
                  <c:v>5.3586357311337647</c:v>
                </c:pt>
                <c:pt idx="1195">
                  <c:v>5.3041344281160088</c:v>
                </c:pt>
                <c:pt idx="1196">
                  <c:v>5.3540581335577642</c:v>
                </c:pt>
                <c:pt idx="1197">
                  <c:v>5.4641859321186468</c:v>
                </c:pt>
                <c:pt idx="1198">
                  <c:v>5.6108586716509565</c:v>
                </c:pt>
                <c:pt idx="1199">
                  <c:v>5.7015603080911044</c:v>
                </c:pt>
                <c:pt idx="1200">
                  <c:v>5.7267809239532914</c:v>
                </c:pt>
                <c:pt idx="1201">
                  <c:v>5.7401231140852031</c:v>
                </c:pt>
                <c:pt idx="1202">
                  <c:v>5.6867362198568712</c:v>
                </c:pt>
                <c:pt idx="1203">
                  <c:v>5.6515902682613302</c:v>
                </c:pt>
                <c:pt idx="1204">
                  <c:v>5.6035050768883599</c:v>
                </c:pt>
                <c:pt idx="1205">
                  <c:v>5.5351726759343167</c:v>
                </c:pt>
                <c:pt idx="1206">
                  <c:v>5.5109125345040662</c:v>
                </c:pt>
                <c:pt idx="1207">
                  <c:v>5.578558069467336</c:v>
                </c:pt>
                <c:pt idx="1208">
                  <c:v>5.5891397740355249</c:v>
                </c:pt>
                <c:pt idx="1209">
                  <c:v>5.595838539003962</c:v>
                </c:pt>
                <c:pt idx="1210">
                  <c:v>5.6590759315145336</c:v>
                </c:pt>
                <c:pt idx="1211">
                  <c:v>5.7936388162952124</c:v>
                </c:pt>
                <c:pt idx="1212">
                  <c:v>5.9817780031786718</c:v>
                </c:pt>
                <c:pt idx="1213">
                  <c:v>6.1090574374739921</c:v>
                </c:pt>
                <c:pt idx="1214">
                  <c:v>6.1436147411847521</c:v>
                </c:pt>
                <c:pt idx="1215">
                  <c:v>6.1884669331703321</c:v>
                </c:pt>
                <c:pt idx="1216">
                  <c:v>6.1709268880450718</c:v>
                </c:pt>
                <c:pt idx="1217">
                  <c:v>6.1466715911273795</c:v>
                </c:pt>
                <c:pt idx="1218">
                  <c:v>6.104080152338935</c:v>
                </c:pt>
                <c:pt idx="1219">
                  <c:v>5.9657449897628636</c:v>
                </c:pt>
                <c:pt idx="1220">
                  <c:v>5.7675131467943812</c:v>
                </c:pt>
                <c:pt idx="1221">
                  <c:v>5.5271135097153765</c:v>
                </c:pt>
                <c:pt idx="1222">
                  <c:v>5.2623529851844193</c:v>
                </c:pt>
                <c:pt idx="1223">
                  <c:v>4.9677206828699765</c:v>
                </c:pt>
                <c:pt idx="1224">
                  <c:v>4.7865197933121948</c:v>
                </c:pt>
                <c:pt idx="1225">
                  <c:v>4.5990064081676376</c:v>
                </c:pt>
                <c:pt idx="1226">
                  <c:v>4.4588983878467241</c:v>
                </c:pt>
                <c:pt idx="1227">
                  <c:v>4.4096621618717702</c:v>
                </c:pt>
                <c:pt idx="1228">
                  <c:v>4.5174507655993272</c:v>
                </c:pt>
                <c:pt idx="1229">
                  <c:v>4.6156784861966988</c:v>
                </c:pt>
                <c:pt idx="1230">
                  <c:v>4.6892715930976774</c:v>
                </c:pt>
                <c:pt idx="1231">
                  <c:v>4.7460802877418891</c:v>
                </c:pt>
                <c:pt idx="1232">
                  <c:v>4.8178573441638148</c:v>
                </c:pt>
                <c:pt idx="1233">
                  <c:v>4.9465066844012275</c:v>
                </c:pt>
                <c:pt idx="1234">
                  <c:v>5.1183925891199786</c:v>
                </c:pt>
                <c:pt idx="1235">
                  <c:v>5.2177720068675164</c:v>
                </c:pt>
                <c:pt idx="1236">
                  <c:v>5.2229968885985034</c:v>
                </c:pt>
                <c:pt idx="1237">
                  <c:v>5.2051205024513791</c:v>
                </c:pt>
                <c:pt idx="1238">
                  <c:v>5.1211920309414412</c:v>
                </c:pt>
                <c:pt idx="1239">
                  <c:v>5.0859386503343318</c:v>
                </c:pt>
                <c:pt idx="1240">
                  <c:v>5.0256352631340748</c:v>
                </c:pt>
                <c:pt idx="1241">
                  <c:v>5.0567771232901855</c:v>
                </c:pt>
                <c:pt idx="1242">
                  <c:v>5.1598508821838287</c:v>
                </c:pt>
                <c:pt idx="1243">
                  <c:v>5.1936542259462959</c:v>
                </c:pt>
                <c:pt idx="1244">
                  <c:v>5.2441277664190062</c:v>
                </c:pt>
                <c:pt idx="1245">
                  <c:v>5.300544512253123</c:v>
                </c:pt>
                <c:pt idx="1246">
                  <c:v>5.334917490156931</c:v>
                </c:pt>
                <c:pt idx="1247">
                  <c:v>5.3718388117603997</c:v>
                </c:pt>
                <c:pt idx="1248">
                  <c:v>5.3418513871190916</c:v>
                </c:pt>
                <c:pt idx="1249">
                  <c:v>5.2212983400920656</c:v>
                </c:pt>
                <c:pt idx="1250">
                  <c:v>5.1075909146919285</c:v>
                </c:pt>
                <c:pt idx="1251">
                  <c:v>4.9920523198416422</c:v>
                </c:pt>
                <c:pt idx="1252">
                  <c:v>4.9903747955590365</c:v>
                </c:pt>
                <c:pt idx="1253">
                  <c:v>5.0551611208412695</c:v>
                </c:pt>
                <c:pt idx="1254">
                  <c:v>4.9930835903168074</c:v>
                </c:pt>
                <c:pt idx="1255">
                  <c:v>4.9042786371423812</c:v>
                </c:pt>
                <c:pt idx="1256">
                  <c:v>4.8559090533883316</c:v>
                </c:pt>
                <c:pt idx="1257">
                  <c:v>4.8276757764573599</c:v>
                </c:pt>
                <c:pt idx="1258">
                  <c:v>4.8564573551936538</c:v>
                </c:pt>
                <c:pt idx="1259">
                  <c:v>5.0259130313299583</c:v>
                </c:pt>
                <c:pt idx="1260">
                  <c:v>5.1658438334439332</c:v>
                </c:pt>
                <c:pt idx="1261">
                  <c:v>5.1929487333820665</c:v>
                </c:pt>
                <c:pt idx="1262">
                  <c:v>5.1996907218335329</c:v>
                </c:pt>
                <c:pt idx="1263">
                  <c:v>5.1849817763968371</c:v>
                </c:pt>
                <c:pt idx="1264">
                  <c:v>5.185361581764961</c:v>
                </c:pt>
                <c:pt idx="1265">
                  <c:v>5.0935416528653894</c:v>
                </c:pt>
                <c:pt idx="1266">
                  <c:v>5.0443470665177594</c:v>
                </c:pt>
                <c:pt idx="1267">
                  <c:v>5.0238865793607035</c:v>
                </c:pt>
                <c:pt idx="1268">
                  <c:v>4.9627729633632303</c:v>
                </c:pt>
                <c:pt idx="1269">
                  <c:v>4.9609796586453463</c:v>
                </c:pt>
                <c:pt idx="1270">
                  <c:v>4.9176779846548913</c:v>
                </c:pt>
                <c:pt idx="1271">
                  <c:v>4.7739892518883051</c:v>
                </c:pt>
                <c:pt idx="1272">
                  <c:v>4.661406553686934</c:v>
                </c:pt>
                <c:pt idx="1273">
                  <c:v>4.578426480310525</c:v>
                </c:pt>
                <c:pt idx="1274">
                  <c:v>4.4390990672348103</c:v>
                </c:pt>
                <c:pt idx="1275">
                  <c:v>4.3511616883126596</c:v>
                </c:pt>
                <c:pt idx="1276">
                  <c:v>4.3540636977902087</c:v>
                </c:pt>
                <c:pt idx="1277">
                  <c:v>4.381186346305399</c:v>
                </c:pt>
                <c:pt idx="1278">
                  <c:v>4.3759346147801708</c:v>
                </c:pt>
                <c:pt idx="1279">
                  <c:v>4.3350687903725316</c:v>
                </c:pt>
                <c:pt idx="1280">
                  <c:v>4.2946957025729118</c:v>
                </c:pt>
                <c:pt idx="1281">
                  <c:v>4.3019045904598023</c:v>
                </c:pt>
                <c:pt idx="1282">
                  <c:v>4.2832605921288636</c:v>
                </c:pt>
                <c:pt idx="1283">
                  <c:v>4.2628574481805792</c:v>
                </c:pt>
                <c:pt idx="1284">
                  <c:v>4.2585813879076913</c:v>
                </c:pt>
                <c:pt idx="1285">
                  <c:v>4.3150529988321384</c:v>
                </c:pt>
                <c:pt idx="1286">
                  <c:v>4.4211058763085367</c:v>
                </c:pt>
                <c:pt idx="1287">
                  <c:v>4.5603475728404037</c:v>
                </c:pt>
                <c:pt idx="1288">
                  <c:v>4.6886156320112038</c:v>
                </c:pt>
                <c:pt idx="1289">
                  <c:v>4.8542480750769403</c:v>
                </c:pt>
                <c:pt idx="1290">
                  <c:v>5.0347137594629077</c:v>
                </c:pt>
                <c:pt idx="1291">
                  <c:v>5.1171995693289771</c:v>
                </c:pt>
                <c:pt idx="1292">
                  <c:v>5.2076378647679844</c:v>
                </c:pt>
                <c:pt idx="1293">
                  <c:v>5.2279005166696484</c:v>
                </c:pt>
                <c:pt idx="1294">
                  <c:v>5.183957280512864</c:v>
                </c:pt>
                <c:pt idx="1295">
                  <c:v>5.1097144887819104</c:v>
                </c:pt>
                <c:pt idx="1296">
                  <c:v>5.0537280928353701</c:v>
                </c:pt>
                <c:pt idx="1297">
                  <c:v>5.0024205164068265</c:v>
                </c:pt>
                <c:pt idx="1298">
                  <c:v>4.9797793167667068</c:v>
                </c:pt>
                <c:pt idx="1299">
                  <c:v>4.9638135409138151</c:v>
                </c:pt>
                <c:pt idx="1300">
                  <c:v>4.8338081963224635</c:v>
                </c:pt>
                <c:pt idx="1301">
                  <c:v>4.7165485783468588</c:v>
                </c:pt>
                <c:pt idx="1302">
                  <c:v>4.6705017847968051</c:v>
                </c:pt>
                <c:pt idx="1303">
                  <c:v>4.7278954581694803</c:v>
                </c:pt>
                <c:pt idx="1304">
                  <c:v>4.7589771168132966</c:v>
                </c:pt>
                <c:pt idx="1305">
                  <c:v>4.7334034250839618</c:v>
                </c:pt>
                <c:pt idx="1306">
                  <c:v>4.7265809227067921</c:v>
                </c:pt>
                <c:pt idx="1307">
                  <c:v>4.7352267088276569</c:v>
                </c:pt>
                <c:pt idx="1308">
                  <c:v>4.6760264379906822</c:v>
                </c:pt>
                <c:pt idx="1309">
                  <c:v>4.6343506624973223</c:v>
                </c:pt>
                <c:pt idx="1310">
                  <c:v>4.6473178963201001</c:v>
                </c:pt>
                <c:pt idx="1311">
                  <c:v>4.5733759682443909</c:v>
                </c:pt>
                <c:pt idx="1312">
                  <c:v>4.4246239900887003</c:v>
                </c:pt>
                <c:pt idx="1313">
                  <c:v>4.2691671232762554</c:v>
                </c:pt>
                <c:pt idx="1314">
                  <c:v>4.1735445079126263</c:v>
                </c:pt>
                <c:pt idx="1315">
                  <c:v>4.1102888092791128</c:v>
                </c:pt>
                <c:pt idx="1316">
                  <c:v>4.0916360344076574</c:v>
                </c:pt>
                <c:pt idx="1317">
                  <c:v>4.0305144187102622</c:v>
                </c:pt>
                <c:pt idx="1318">
                  <c:v>4.029458067927945</c:v>
                </c:pt>
                <c:pt idx="1319">
                  <c:v>4.0202652864757651</c:v>
                </c:pt>
                <c:pt idx="1320">
                  <c:v>4.0819296131942373</c:v>
                </c:pt>
                <c:pt idx="1321">
                  <c:v>4.2225781443178798</c:v>
                </c:pt>
                <c:pt idx="1322">
                  <c:v>4.3649165432112973</c:v>
                </c:pt>
                <c:pt idx="1323">
                  <c:v>4.5432824404771495</c:v>
                </c:pt>
                <c:pt idx="1324">
                  <c:v>4.7229154274118832</c:v>
                </c:pt>
                <c:pt idx="1325">
                  <c:v>4.831639694923096</c:v>
                </c:pt>
                <c:pt idx="1326">
                  <c:v>4.899111192542831</c:v>
                </c:pt>
                <c:pt idx="1327">
                  <c:v>4.9776817663108019</c:v>
                </c:pt>
                <c:pt idx="1328">
                  <c:v>5.011673713865104</c:v>
                </c:pt>
                <c:pt idx="1329">
                  <c:v>5.0026972567383021</c:v>
                </c:pt>
                <c:pt idx="1330">
                  <c:v>5.0667903766460425</c:v>
                </c:pt>
                <c:pt idx="1331">
                  <c:v>5.1775819599335628</c:v>
                </c:pt>
                <c:pt idx="1332">
                  <c:v>5.2421258139403601</c:v>
                </c:pt>
                <c:pt idx="1333">
                  <c:v>5.2808252455744258</c:v>
                </c:pt>
                <c:pt idx="1334">
                  <c:v>5.2583195424012148</c:v>
                </c:pt>
                <c:pt idx="1335">
                  <c:v>5.2830421901775377</c:v>
                </c:pt>
                <c:pt idx="1336">
                  <c:v>5.2922769752752297</c:v>
                </c:pt>
                <c:pt idx="1337">
                  <c:v>5.329879083636504</c:v>
                </c:pt>
                <c:pt idx="1338">
                  <c:v>5.3961636667274151</c:v>
                </c:pt>
                <c:pt idx="1339">
                  <c:v>5.4466653002173055</c:v>
                </c:pt>
                <c:pt idx="1340">
                  <c:v>5.5055259079127383</c:v>
                </c:pt>
                <c:pt idx="1341">
                  <c:v>5.5442957772341162</c:v>
                </c:pt>
                <c:pt idx="1342">
                  <c:v>5.6146265895850789</c:v>
                </c:pt>
                <c:pt idx="1343">
                  <c:v>5.6668631901924504</c:v>
                </c:pt>
                <c:pt idx="1344">
                  <c:v>5.6530815494668207</c:v>
                </c:pt>
                <c:pt idx="1345">
                  <c:v>5.7215290200178304</c:v>
                </c:pt>
                <c:pt idx="1346">
                  <c:v>5.798844144732203</c:v>
                </c:pt>
                <c:pt idx="1347">
                  <c:v>5.806066349069936</c:v>
                </c:pt>
                <c:pt idx="1348">
                  <c:v>5.8221797068977672</c:v>
                </c:pt>
                <c:pt idx="1349">
                  <c:v>5.8680530537290814</c:v>
                </c:pt>
                <c:pt idx="1350">
                  <c:v>5.9133230679542423</c:v>
                </c:pt>
                <c:pt idx="1351">
                  <c:v>6.0084627126883889</c:v>
                </c:pt>
                <c:pt idx="1352">
                  <c:v>6.0176114345585505</c:v>
                </c:pt>
                <c:pt idx="1353">
                  <c:v>5.9835945266603821</c:v>
                </c:pt>
                <c:pt idx="1354">
                  <c:v>5.9466405167353011</c:v>
                </c:pt>
                <c:pt idx="1355">
                  <c:v>5.9432307068584755</c:v>
                </c:pt>
                <c:pt idx="1356">
                  <c:v>5.9299959475331816</c:v>
                </c:pt>
                <c:pt idx="1357">
                  <c:v>5.898492142658748</c:v>
                </c:pt>
                <c:pt idx="1358">
                  <c:v>5.9546790618535255</c:v>
                </c:pt>
                <c:pt idx="1359">
                  <c:v>6.0643112450958032</c:v>
                </c:pt>
                <c:pt idx="1360">
                  <c:v>6.1302413208926669</c:v>
                </c:pt>
                <c:pt idx="1361">
                  <c:v>6.2615884125332295</c:v>
                </c:pt>
                <c:pt idx="1362">
                  <c:v>6.3839580902986208</c:v>
                </c:pt>
                <c:pt idx="1363">
                  <c:v>6.4416676927339145</c:v>
                </c:pt>
                <c:pt idx="1364">
                  <c:v>6.4509712239578327</c:v>
                </c:pt>
                <c:pt idx="1365">
                  <c:v>6.4145925441558633</c:v>
                </c:pt>
                <c:pt idx="1366">
                  <c:v>6.3961771769959723</c:v>
                </c:pt>
                <c:pt idx="1367">
                  <c:v>6.4004259925534681</c:v>
                </c:pt>
                <c:pt idx="1368">
                  <c:v>6.3927403455878924</c:v>
                </c:pt>
                <c:pt idx="1369">
                  <c:v>6.3474616349714896</c:v>
                </c:pt>
                <c:pt idx="1370">
                  <c:v>6.3341115071732927</c:v>
                </c:pt>
                <c:pt idx="1371">
                  <c:v>6.2890265101232146</c:v>
                </c:pt>
                <c:pt idx="1372">
                  <c:v>6.2966334712066292</c:v>
                </c:pt>
                <c:pt idx="1373">
                  <c:v>6.2893140450909613</c:v>
                </c:pt>
                <c:pt idx="1374">
                  <c:v>6.2958458434801221</c:v>
                </c:pt>
                <c:pt idx="1375">
                  <c:v>6.3020458662772523</c:v>
                </c:pt>
                <c:pt idx="1376">
                  <c:v>6.2858318328772809</c:v>
                </c:pt>
                <c:pt idx="1377">
                  <c:v>6.3323701523887301</c:v>
                </c:pt>
                <c:pt idx="1378">
                  <c:v>6.3492351888912193</c:v>
                </c:pt>
                <c:pt idx="1379">
                  <c:v>6.4238642245414619</c:v>
                </c:pt>
                <c:pt idx="1380">
                  <c:v>6.4292695075772661</c:v>
                </c:pt>
                <c:pt idx="1381">
                  <c:v>6.393584550971811</c:v>
                </c:pt>
                <c:pt idx="1382">
                  <c:v>6.338272231661553</c:v>
                </c:pt>
                <c:pt idx="1383">
                  <c:v>6.3115249939192308</c:v>
                </c:pt>
                <c:pt idx="1384">
                  <c:v>6.2933057622511335</c:v>
                </c:pt>
                <c:pt idx="1385">
                  <c:v>6.236875629735998</c:v>
                </c:pt>
                <c:pt idx="1386">
                  <c:v>6.2272276888455611</c:v>
                </c:pt>
                <c:pt idx="1387">
                  <c:v>6.173840047201316</c:v>
                </c:pt>
                <c:pt idx="1388">
                  <c:v>6.1818531632165961</c:v>
                </c:pt>
                <c:pt idx="1389">
                  <c:v>6.1459525691296033</c:v>
                </c:pt>
                <c:pt idx="1390">
                  <c:v>6.1662896055170275</c:v>
                </c:pt>
                <c:pt idx="1391">
                  <c:v>6.1378694105955294</c:v>
                </c:pt>
                <c:pt idx="1392">
                  <c:v>6.0764967416245934</c:v>
                </c:pt>
                <c:pt idx="1393">
                  <c:v>6.0629708940437714</c:v>
                </c:pt>
                <c:pt idx="1394">
                  <c:v>5.9890963767291128</c:v>
                </c:pt>
                <c:pt idx="1395">
                  <c:v>5.9389460320331047</c:v>
                </c:pt>
                <c:pt idx="1396">
                  <c:v>5.8296037528563476</c:v>
                </c:pt>
                <c:pt idx="1397">
                  <c:v>5.7610477953243819</c:v>
                </c:pt>
                <c:pt idx="1398">
                  <c:v>5.696651023349494</c:v>
                </c:pt>
                <c:pt idx="1399">
                  <c:v>5.6450502308883168</c:v>
                </c:pt>
                <c:pt idx="1400">
                  <c:v>5.5538745100703215</c:v>
                </c:pt>
                <c:pt idx="1401">
                  <c:v>5.4900961091305422</c:v>
                </c:pt>
                <c:pt idx="1402">
                  <c:v>5.3852554966692674</c:v>
                </c:pt>
                <c:pt idx="1403">
                  <c:v>5.2787123447239308</c:v>
                </c:pt>
                <c:pt idx="1404">
                  <c:v>5.1531597666349329</c:v>
                </c:pt>
                <c:pt idx="1405">
                  <c:v>4.9946724977798205</c:v>
                </c:pt>
                <c:pt idx="1406">
                  <c:v>4.8601640376040276</c:v>
                </c:pt>
                <c:pt idx="1407">
                  <c:v>4.7886785648173706</c:v>
                </c:pt>
                <c:pt idx="1408">
                  <c:v>4.8005027001148264</c:v>
                </c:pt>
                <c:pt idx="1409">
                  <c:v>4.8309149551702912</c:v>
                </c:pt>
                <c:pt idx="1410">
                  <c:v>4.7923434208273363</c:v>
                </c:pt>
                <c:pt idx="1411">
                  <c:v>4.7939188613006296</c:v>
                </c:pt>
                <c:pt idx="1412">
                  <c:v>4.8594911216140249</c:v>
                </c:pt>
                <c:pt idx="1413">
                  <c:v>4.8153355609705635</c:v>
                </c:pt>
                <c:pt idx="1414">
                  <c:v>4.6306198031267156</c:v>
                </c:pt>
                <c:pt idx="1415">
                  <c:v>4.4644670331666987</c:v>
                </c:pt>
                <c:pt idx="1416">
                  <c:v>4.3344214616313295</c:v>
                </c:pt>
                <c:pt idx="1417">
                  <c:v>4.2299747013795708</c:v>
                </c:pt>
                <c:pt idx="1418">
                  <c:v>4.2654806166503256</c:v>
                </c:pt>
                <c:pt idx="1419">
                  <c:v>4.300817446839444</c:v>
                </c:pt>
                <c:pt idx="1420">
                  <c:v>4.3157707495301612</c:v>
                </c:pt>
                <c:pt idx="1421">
                  <c:v>4.2552071677236807</c:v>
                </c:pt>
                <c:pt idx="1422">
                  <c:v>4.1447629119403882</c:v>
                </c:pt>
                <c:pt idx="1423">
                  <c:v>4.0188719880878159</c:v>
                </c:pt>
                <c:pt idx="1424">
                  <c:v>3.8872060925406537</c:v>
                </c:pt>
                <c:pt idx="1425">
                  <c:v>3.8211800697730829</c:v>
                </c:pt>
                <c:pt idx="1426">
                  <c:v>3.8015710928480559</c:v>
                </c:pt>
                <c:pt idx="1427">
                  <c:v>3.8054636242750295</c:v>
                </c:pt>
                <c:pt idx="1428">
                  <c:v>3.8958248067483208</c:v>
                </c:pt>
                <c:pt idx="1429">
                  <c:v>4.0277443383845934</c:v>
                </c:pt>
                <c:pt idx="1430">
                  <c:v>4.0789221217401153</c:v>
                </c:pt>
                <c:pt idx="1431">
                  <c:v>4.1244054825348737</c:v>
                </c:pt>
                <c:pt idx="1432">
                  <c:v>4.2466326683925075</c:v>
                </c:pt>
                <c:pt idx="1433">
                  <c:v>4.3047347062931953</c:v>
                </c:pt>
                <c:pt idx="1434">
                  <c:v>4.3123351079111245</c:v>
                </c:pt>
                <c:pt idx="1435">
                  <c:v>4.2690889569484636</c:v>
                </c:pt>
                <c:pt idx="1436">
                  <c:v>4.2235951776615401</c:v>
                </c:pt>
                <c:pt idx="1437">
                  <c:v>4.2462410388724701</c:v>
                </c:pt>
                <c:pt idx="1438">
                  <c:v>4.3072534658847532</c:v>
                </c:pt>
                <c:pt idx="1439">
                  <c:v>4.3774939288880592</c:v>
                </c:pt>
                <c:pt idx="1440">
                  <c:v>4.4630379604427395</c:v>
                </c:pt>
                <c:pt idx="1441">
                  <c:v>4.5067139130596292</c:v>
                </c:pt>
                <c:pt idx="1442">
                  <c:v>4.5333321798673412</c:v>
                </c:pt>
                <c:pt idx="1443">
                  <c:v>4.5812974223793423</c:v>
                </c:pt>
                <c:pt idx="1444">
                  <c:v>4.575900153185251</c:v>
                </c:pt>
                <c:pt idx="1445">
                  <c:v>4.6010737327664337</c:v>
                </c:pt>
                <c:pt idx="1446">
                  <c:v>4.7404252386686414</c:v>
                </c:pt>
                <c:pt idx="1447">
                  <c:v>4.9277302312967848</c:v>
                </c:pt>
                <c:pt idx="1448">
                  <c:v>5.1811812288019858</c:v>
                </c:pt>
                <c:pt idx="1449">
                  <c:v>5.3614309958674351</c:v>
                </c:pt>
                <c:pt idx="1450">
                  <c:v>5.4359724330388426</c:v>
                </c:pt>
                <c:pt idx="1451">
                  <c:v>5.417308924850019</c:v>
                </c:pt>
                <c:pt idx="1452">
                  <c:v>5.4843755652462516</c:v>
                </c:pt>
                <c:pt idx="1453">
                  <c:v>5.5273569345618094</c:v>
                </c:pt>
                <c:pt idx="1454">
                  <c:v>5.5649082527060063</c:v>
                </c:pt>
                <c:pt idx="1455">
                  <c:v>5.6566357419963982</c:v>
                </c:pt>
                <c:pt idx="1456">
                  <c:v>5.6576726600761491</c:v>
                </c:pt>
                <c:pt idx="1457">
                  <c:v>5.7374948870490448</c:v>
                </c:pt>
                <c:pt idx="1458">
                  <c:v>5.7881360430045126</c:v>
                </c:pt>
                <c:pt idx="1459">
                  <c:v>5.8238975639403483</c:v>
                </c:pt>
                <c:pt idx="1460">
                  <c:v>5.7082673295347242</c:v>
                </c:pt>
                <c:pt idx="1461">
                  <c:v>5.7013233568784125</c:v>
                </c:pt>
                <c:pt idx="1462">
                  <c:v>5.6566518044122107</c:v>
                </c:pt>
                <c:pt idx="1463">
                  <c:v>5.6159105142452868</c:v>
                </c:pt>
                <c:pt idx="1464">
                  <c:v>5.5282561655329987</c:v>
                </c:pt>
                <c:pt idx="1465">
                  <c:v>5.3967943748403631</c:v>
                </c:pt>
                <c:pt idx="1466">
                  <c:v>5.2852803773353791</c:v>
                </c:pt>
                <c:pt idx="1467">
                  <c:v>5.172671600934672</c:v>
                </c:pt>
                <c:pt idx="1468">
                  <c:v>5.0841132766653221</c:v>
                </c:pt>
                <c:pt idx="1469">
                  <c:v>4.9816764779614582</c:v>
                </c:pt>
                <c:pt idx="1470">
                  <c:v>4.8608810407400487</c:v>
                </c:pt>
                <c:pt idx="1471">
                  <c:v>4.7758999427248385</c:v>
                </c:pt>
                <c:pt idx="1472">
                  <c:v>4.6918269018647578</c:v>
                </c:pt>
                <c:pt idx="1473">
                  <c:v>4.6679937470352453</c:v>
                </c:pt>
                <c:pt idx="1474">
                  <c:v>4.6748666687582991</c:v>
                </c:pt>
                <c:pt idx="1475">
                  <c:v>4.668303582513408</c:v>
                </c:pt>
                <c:pt idx="1476">
                  <c:v>4.6693350418144863</c:v>
                </c:pt>
                <c:pt idx="1477">
                  <c:v>4.5990602411785204</c:v>
                </c:pt>
                <c:pt idx="1478">
                  <c:v>4.5558801235777828</c:v>
                </c:pt>
                <c:pt idx="1479">
                  <c:v>4.6203720291886219</c:v>
                </c:pt>
                <c:pt idx="1480">
                  <c:v>4.7185752024772931</c:v>
                </c:pt>
                <c:pt idx="1481">
                  <c:v>4.7802359524653202</c:v>
                </c:pt>
                <c:pt idx="1482">
                  <c:v>4.7301123400686498</c:v>
                </c:pt>
                <c:pt idx="1483">
                  <c:v>4.7215757961142035</c:v>
                </c:pt>
                <c:pt idx="1484">
                  <c:v>4.6776330502247836</c:v>
                </c:pt>
                <c:pt idx="1485">
                  <c:v>4.646666823062696</c:v>
                </c:pt>
                <c:pt idx="1486">
                  <c:v>4.6479930218450365</c:v>
                </c:pt>
                <c:pt idx="1487">
                  <c:v>4.6622438918460531</c:v>
                </c:pt>
                <c:pt idx="1488">
                  <c:v>4.6678130207252524</c:v>
                </c:pt>
                <c:pt idx="1489">
                  <c:v>4.6079713688386832</c:v>
                </c:pt>
                <c:pt idx="1490">
                  <c:v>4.5116884738469922</c:v>
                </c:pt>
                <c:pt idx="1491">
                  <c:v>4.468435105472679</c:v>
                </c:pt>
                <c:pt idx="1492">
                  <c:v>4.4075082717996619</c:v>
                </c:pt>
                <c:pt idx="1493">
                  <c:v>4.3703997147237956</c:v>
                </c:pt>
                <c:pt idx="1494">
                  <c:v>4.3491244736238563</c:v>
                </c:pt>
                <c:pt idx="1495">
                  <c:v>4.3128334701118423</c:v>
                </c:pt>
                <c:pt idx="1496">
                  <c:v>4.354681074952742</c:v>
                </c:pt>
                <c:pt idx="1497">
                  <c:v>4.3349664952931413</c:v>
                </c:pt>
                <c:pt idx="1498">
                  <c:v>4.39651617688508</c:v>
                </c:pt>
                <c:pt idx="1499">
                  <c:v>4.4780944499673794</c:v>
                </c:pt>
                <c:pt idx="1500">
                  <c:v>4.5654558812611246</c:v>
                </c:pt>
                <c:pt idx="1501">
                  <c:v>4.6961133592041797</c:v>
                </c:pt>
                <c:pt idx="1502">
                  <c:v>4.7417112536643007</c:v>
                </c:pt>
                <c:pt idx="1503">
                  <c:v>4.6999478483314769</c:v>
                </c:pt>
                <c:pt idx="1504">
                  <c:v>4.6012985613088588</c:v>
                </c:pt>
                <c:pt idx="1505">
                  <c:v>4.5365419002946519</c:v>
                </c:pt>
                <c:pt idx="1506">
                  <c:v>4.4494271048476026</c:v>
                </c:pt>
                <c:pt idx="1507">
                  <c:v>4.3326876811169299</c:v>
                </c:pt>
                <c:pt idx="1508">
                  <c:v>4.214463961943558</c:v>
                </c:pt>
                <c:pt idx="1509">
                  <c:v>4.10679139268131</c:v>
                </c:pt>
                <c:pt idx="1510">
                  <c:v>4.0957875370004473</c:v>
                </c:pt>
                <c:pt idx="1511">
                  <c:v>4.1743609693401469</c:v>
                </c:pt>
                <c:pt idx="1512">
                  <c:v>4.253203118995823</c:v>
                </c:pt>
                <c:pt idx="1513">
                  <c:v>4.4183957974805992</c:v>
                </c:pt>
                <c:pt idx="1514">
                  <c:v>4.6119915337853481</c:v>
                </c:pt>
                <c:pt idx="1515">
                  <c:v>4.6904680484475385</c:v>
                </c:pt>
                <c:pt idx="1516">
                  <c:v>4.7994917506299428</c:v>
                </c:pt>
                <c:pt idx="1517">
                  <c:v>4.8872073106409726</c:v>
                </c:pt>
                <c:pt idx="1518">
                  <c:v>4.9823416485710714</c:v>
                </c:pt>
                <c:pt idx="1519">
                  <c:v>5.1242100262507195</c:v>
                </c:pt>
                <c:pt idx="1520">
                  <c:v>5.1906590111435884</c:v>
                </c:pt>
                <c:pt idx="1521">
                  <c:v>5.3380795983962281</c:v>
                </c:pt>
                <c:pt idx="1522">
                  <c:v>5.4870224315971594</c:v>
                </c:pt>
                <c:pt idx="1523">
                  <c:v>5.6326119871995175</c:v>
                </c:pt>
                <c:pt idx="1524">
                  <c:v>5.7638326464861649</c:v>
                </c:pt>
                <c:pt idx="1525">
                  <c:v>5.9841933520000152</c:v>
                </c:pt>
                <c:pt idx="1526">
                  <c:v>6.0680686853416841</c:v>
                </c:pt>
                <c:pt idx="1527">
                  <c:v>6.0624752803604496</c:v>
                </c:pt>
                <c:pt idx="1528">
                  <c:v>6.0182752302927849</c:v>
                </c:pt>
                <c:pt idx="1529">
                  <c:v>6.0151362153562831</c:v>
                </c:pt>
                <c:pt idx="1530">
                  <c:v>6.0560447101997577</c:v>
                </c:pt>
                <c:pt idx="1531">
                  <c:v>6.0422615746970827</c:v>
                </c:pt>
                <c:pt idx="1532">
                  <c:v>6.034383918405684</c:v>
                </c:pt>
                <c:pt idx="1533">
                  <c:v>5.940477926919451</c:v>
                </c:pt>
                <c:pt idx="1534">
                  <c:v>5.8232958339065082</c:v>
                </c:pt>
                <c:pt idx="1535">
                  <c:v>5.6793511810942157</c:v>
                </c:pt>
                <c:pt idx="1536">
                  <c:v>5.6125166165132772</c:v>
                </c:pt>
                <c:pt idx="1537">
                  <c:v>5.5484465445511031</c:v>
                </c:pt>
                <c:pt idx="1538">
                  <c:v>5.4787205334449123</c:v>
                </c:pt>
                <c:pt idx="1539">
                  <c:v>5.4404263952051268</c:v>
                </c:pt>
                <c:pt idx="1540">
                  <c:v>5.3954997336666759</c:v>
                </c:pt>
                <c:pt idx="1541">
                  <c:v>5.3574413725650816</c:v>
                </c:pt>
                <c:pt idx="1542">
                  <c:v>5.3870743922538491</c:v>
                </c:pt>
                <c:pt idx="1543">
                  <c:v>5.4959570453379039</c:v>
                </c:pt>
                <c:pt idx="1544">
                  <c:v>5.6185580302793658</c:v>
                </c:pt>
                <c:pt idx="1545">
                  <c:v>5.6455019108394717</c:v>
                </c:pt>
                <c:pt idx="1546">
                  <c:v>5.6825519081847453</c:v>
                </c:pt>
                <c:pt idx="1547">
                  <c:v>5.7147350806314297</c:v>
                </c:pt>
                <c:pt idx="1548">
                  <c:v>5.7236709951872937</c:v>
                </c:pt>
                <c:pt idx="1549">
                  <c:v>5.6252594502742044</c:v>
                </c:pt>
                <c:pt idx="1550">
                  <c:v>5.5109541570110254</c:v>
                </c:pt>
                <c:pt idx="1551">
                  <c:v>5.4061282054319353</c:v>
                </c:pt>
                <c:pt idx="1552">
                  <c:v>5.4086223462706329</c:v>
                </c:pt>
                <c:pt idx="1553">
                  <c:v>5.4632308885556133</c:v>
                </c:pt>
                <c:pt idx="1554">
                  <c:v>5.6073718354456066</c:v>
                </c:pt>
                <c:pt idx="1555">
                  <c:v>5.7154851759308611</c:v>
                </c:pt>
                <c:pt idx="1556">
                  <c:v>5.9147568380183353</c:v>
                </c:pt>
                <c:pt idx="1557">
                  <c:v>6.159039298059434</c:v>
                </c:pt>
                <c:pt idx="1558">
                  <c:v>6.4886078535413487</c:v>
                </c:pt>
                <c:pt idx="1559">
                  <c:v>6.791990153912975</c:v>
                </c:pt>
                <c:pt idx="1560">
                  <c:v>7.0206843009401716</c:v>
                </c:pt>
                <c:pt idx="1561">
                  <c:v>7.2897182932679296</c:v>
                </c:pt>
                <c:pt idx="1562">
                  <c:v>7.3428259035968422</c:v>
                </c:pt>
                <c:pt idx="1563">
                  <c:v>7.3082258789877095</c:v>
                </c:pt>
                <c:pt idx="1564">
                  <c:v>7.2080496853622513</c:v>
                </c:pt>
                <c:pt idx="1565">
                  <c:v>7.1030580749515986</c:v>
                </c:pt>
                <c:pt idx="1566">
                  <c:v>7.0993392634602959</c:v>
                </c:pt>
                <c:pt idx="1567">
                  <c:v>7.0855393016269019</c:v>
                </c:pt>
                <c:pt idx="1568">
                  <c:v>7.149920756168239</c:v>
                </c:pt>
                <c:pt idx="1569">
                  <c:v>7.1462267956285492</c:v>
                </c:pt>
                <c:pt idx="1570">
                  <c:v>7.1140074157256556</c:v>
                </c:pt>
                <c:pt idx="1571">
                  <c:v>7.0189867875063303</c:v>
                </c:pt>
                <c:pt idx="1572">
                  <c:v>6.9216929025366554</c:v>
                </c:pt>
                <c:pt idx="1573">
                  <c:v>6.9231931311253128</c:v>
                </c:pt>
                <c:pt idx="1574">
                  <c:v>7.0070089471099051</c:v>
                </c:pt>
                <c:pt idx="1575">
                  <c:v>7.0673282437443596</c:v>
                </c:pt>
                <c:pt idx="1576">
                  <c:v>7.0645735942080092</c:v>
                </c:pt>
                <c:pt idx="1577">
                  <c:v>7.0656626775246174</c:v>
                </c:pt>
                <c:pt idx="1578">
                  <c:v>6.9333865934103844</c:v>
                </c:pt>
                <c:pt idx="1579">
                  <c:v>6.7582599443553564</c:v>
                </c:pt>
                <c:pt idx="1580">
                  <c:v>6.5413230930348387</c:v>
                </c:pt>
                <c:pt idx="1581">
                  <c:v>6.3786763672522326</c:v>
                </c:pt>
                <c:pt idx="1582">
                  <c:v>6.2689574709173383</c:v>
                </c:pt>
                <c:pt idx="1583">
                  <c:v>6.2444319300173117</c:v>
                </c:pt>
                <c:pt idx="1584">
                  <c:v>6.2325802319446248</c:v>
                </c:pt>
                <c:pt idx="1585">
                  <c:v>6.169420938776093</c:v>
                </c:pt>
                <c:pt idx="1586">
                  <c:v>6.0748357496306564</c:v>
                </c:pt>
                <c:pt idx="1587">
                  <c:v>6.0039011318194353</c:v>
                </c:pt>
                <c:pt idx="1588">
                  <c:v>5.8799734485882507</c:v>
                </c:pt>
                <c:pt idx="1589">
                  <c:v>5.8146164171199937</c:v>
                </c:pt>
                <c:pt idx="1590">
                  <c:v>5.7386372140370536</c:v>
                </c:pt>
                <c:pt idx="1591">
                  <c:v>5.6944343558845549</c:v>
                </c:pt>
                <c:pt idx="1592">
                  <c:v>5.7129032244944886</c:v>
                </c:pt>
                <c:pt idx="1593">
                  <c:v>5.7810740923122284</c:v>
                </c:pt>
                <c:pt idx="1594">
                  <c:v>5.8593931994867052</c:v>
                </c:pt>
                <c:pt idx="1595">
                  <c:v>5.922981315789853</c:v>
                </c:pt>
                <c:pt idx="1596">
                  <c:v>5.9362015561554582</c:v>
                </c:pt>
                <c:pt idx="1597">
                  <c:v>6.0133062545800957</c:v>
                </c:pt>
                <c:pt idx="1598">
                  <c:v>6.1883296443508282</c:v>
                </c:pt>
                <c:pt idx="1599">
                  <c:v>6.2740063810607802</c:v>
                </c:pt>
                <c:pt idx="1600">
                  <c:v>6.1691513866935228</c:v>
                </c:pt>
                <c:pt idx="1601">
                  <c:v>6.1620416135984932</c:v>
                </c:pt>
                <c:pt idx="1602">
                  <c:v>6.1164898428079306</c:v>
                </c:pt>
                <c:pt idx="1603">
                  <c:v>6.0395234788871832</c:v>
                </c:pt>
                <c:pt idx="1604">
                  <c:v>6.0399539148094084</c:v>
                </c:pt>
                <c:pt idx="1605">
                  <c:v>6.0605623739876489</c:v>
                </c:pt>
                <c:pt idx="1606">
                  <c:v>6.1294867273078175</c:v>
                </c:pt>
                <c:pt idx="1607">
                  <c:v>6.1701873401594893</c:v>
                </c:pt>
                <c:pt idx="1608">
                  <c:v>6.2068821783788133</c:v>
                </c:pt>
                <c:pt idx="1609">
                  <c:v>6.1615690130880783</c:v>
                </c:pt>
                <c:pt idx="1610">
                  <c:v>6.1580881173816779</c:v>
                </c:pt>
                <c:pt idx="1611">
                  <c:v>6.0621719942341548</c:v>
                </c:pt>
                <c:pt idx="1612">
                  <c:v>5.9588629001665812</c:v>
                </c:pt>
                <c:pt idx="1613">
                  <c:v>5.8407499285696431</c:v>
                </c:pt>
                <c:pt idx="1614">
                  <c:v>5.81642888847583</c:v>
                </c:pt>
                <c:pt idx="1615">
                  <c:v>5.8599735445213925</c:v>
                </c:pt>
                <c:pt idx="1616">
                  <c:v>5.8888436279125047</c:v>
                </c:pt>
                <c:pt idx="1617">
                  <c:v>5.87622391851618</c:v>
                </c:pt>
                <c:pt idx="1618">
                  <c:v>5.9106452139297661</c:v>
                </c:pt>
                <c:pt idx="1619">
                  <c:v>5.8973719853029047</c:v>
                </c:pt>
                <c:pt idx="1620">
                  <c:v>5.8978039380838201</c:v>
                </c:pt>
                <c:pt idx="1621">
                  <c:v>5.9147469311732621</c:v>
                </c:pt>
                <c:pt idx="1622">
                  <c:v>5.841893726830989</c:v>
                </c:pt>
                <c:pt idx="1623">
                  <c:v>5.7960284003430607</c:v>
                </c:pt>
                <c:pt idx="1624">
                  <c:v>5.7572193613177092</c:v>
                </c:pt>
                <c:pt idx="1625">
                  <c:v>5.7118248070015749</c:v>
                </c:pt>
                <c:pt idx="1626">
                  <c:v>5.6202712421301859</c:v>
                </c:pt>
                <c:pt idx="1627">
                  <c:v>5.5594440030858285</c:v>
                </c:pt>
                <c:pt idx="1628">
                  <c:v>5.533255684440241</c:v>
                </c:pt>
                <c:pt idx="1629">
                  <c:v>5.4818643036830759</c:v>
                </c:pt>
                <c:pt idx="1630">
                  <c:v>5.4122762850611261</c:v>
                </c:pt>
                <c:pt idx="1631">
                  <c:v>5.2868879026868871</c:v>
                </c:pt>
                <c:pt idx="1632">
                  <c:v>5.152102123558234</c:v>
                </c:pt>
                <c:pt idx="1633">
                  <c:v>5.0413908110077985</c:v>
                </c:pt>
                <c:pt idx="1634">
                  <c:v>4.9637987758242481</c:v>
                </c:pt>
                <c:pt idx="1635">
                  <c:v>4.9357647676134526</c:v>
                </c:pt>
                <c:pt idx="1636">
                  <c:v>4.9335129206441364</c:v>
                </c:pt>
                <c:pt idx="1637">
                  <c:v>4.9153405190324158</c:v>
                </c:pt>
                <c:pt idx="1638">
                  <c:v>4.9156559977100134</c:v>
                </c:pt>
                <c:pt idx="1639">
                  <c:v>4.8980803785807492</c:v>
                </c:pt>
                <c:pt idx="1640">
                  <c:v>4.871353561241027</c:v>
                </c:pt>
                <c:pt idx="1641">
                  <c:v>4.7927644295491962</c:v>
                </c:pt>
                <c:pt idx="1642">
                  <c:v>4.7519948830754286</c:v>
                </c:pt>
                <c:pt idx="1643">
                  <c:v>4.7760646478542226</c:v>
                </c:pt>
                <c:pt idx="1644">
                  <c:v>4.8600021058004597</c:v>
                </c:pt>
                <c:pt idx="1645">
                  <c:v>4.912084988012297</c:v>
                </c:pt>
                <c:pt idx="1646">
                  <c:v>4.9347072015940379</c:v>
                </c:pt>
                <c:pt idx="1647">
                  <c:v>4.9264582918140141</c:v>
                </c:pt>
                <c:pt idx="1648">
                  <c:v>4.973568852766955</c:v>
                </c:pt>
                <c:pt idx="1649">
                  <c:v>4.9446221746638876</c:v>
                </c:pt>
                <c:pt idx="1650">
                  <c:v>4.8868564966285115</c:v>
                </c:pt>
                <c:pt idx="1651">
                  <c:v>4.8700468427452934</c:v>
                </c:pt>
                <c:pt idx="1652">
                  <c:v>4.8640880773255635</c:v>
                </c:pt>
                <c:pt idx="1653">
                  <c:v>4.9897486528322146</c:v>
                </c:pt>
                <c:pt idx="1654">
                  <c:v>5.0041757026347398</c:v>
                </c:pt>
                <c:pt idx="1655">
                  <c:v>5.0155921750149668</c:v>
                </c:pt>
                <c:pt idx="1656">
                  <c:v>5.0506275301494412</c:v>
                </c:pt>
                <c:pt idx="1657">
                  <c:v>5.0958523431389748</c:v>
                </c:pt>
                <c:pt idx="1658">
                  <c:v>5.1610184534425514</c:v>
                </c:pt>
                <c:pt idx="1659">
                  <c:v>5.2350822328932072</c:v>
                </c:pt>
                <c:pt idx="1660">
                  <c:v>5.2481047798363996</c:v>
                </c:pt>
                <c:pt idx="1661">
                  <c:v>5.1974981301759255</c:v>
                </c:pt>
                <c:pt idx="1662">
                  <c:v>5.1510457479666343</c:v>
                </c:pt>
                <c:pt idx="1663">
                  <c:v>5.1066891748270882</c:v>
                </c:pt>
                <c:pt idx="1664">
                  <c:v>4.9369991153196695</c:v>
                </c:pt>
                <c:pt idx="1665">
                  <c:v>4.8038474239433793</c:v>
                </c:pt>
                <c:pt idx="1666">
                  <c:v>4.6979377149486803</c:v>
                </c:pt>
                <c:pt idx="1667">
                  <c:v>4.5656356007733736</c:v>
                </c:pt>
                <c:pt idx="1668">
                  <c:v>4.4869099791109699</c:v>
                </c:pt>
                <c:pt idx="1669">
                  <c:v>4.4556321306217992</c:v>
                </c:pt>
                <c:pt idx="1670">
                  <c:v>4.4842170373004304</c:v>
                </c:pt>
                <c:pt idx="1671">
                  <c:v>4.4812120230673749</c:v>
                </c:pt>
                <c:pt idx="1672">
                  <c:v>4.4796175429143981</c:v>
                </c:pt>
                <c:pt idx="1673">
                  <c:v>4.5060908581514827</c:v>
                </c:pt>
                <c:pt idx="1674">
                  <c:v>4.5472028550339036</c:v>
                </c:pt>
                <c:pt idx="1675">
                  <c:v>4.630538971939135</c:v>
                </c:pt>
                <c:pt idx="1676">
                  <c:v>4.5933472835618865</c:v>
                </c:pt>
                <c:pt idx="1677">
                  <c:v>4.507904359293784</c:v>
                </c:pt>
                <c:pt idx="1678">
                  <c:v>4.417346548018668</c:v>
                </c:pt>
                <c:pt idx="1679">
                  <c:v>4.3038303671169462</c:v>
                </c:pt>
                <c:pt idx="1680">
                  <c:v>4.1973093760877624</c:v>
                </c:pt>
                <c:pt idx="1681">
                  <c:v>4.0747876079175489</c:v>
                </c:pt>
                <c:pt idx="1682">
                  <c:v>3.9506432527030615</c:v>
                </c:pt>
                <c:pt idx="1683">
                  <c:v>4.0174317391286642</c:v>
                </c:pt>
                <c:pt idx="1684">
                  <c:v>4.0751719171354459</c:v>
                </c:pt>
                <c:pt idx="1685">
                  <c:v>4.2001595168911097</c:v>
                </c:pt>
                <c:pt idx="1686">
                  <c:v>4.2786017580434823</c:v>
                </c:pt>
                <c:pt idx="1687">
                  <c:v>4.2806024350000254</c:v>
                </c:pt>
                <c:pt idx="1688">
                  <c:v>4.2872715289134566</c:v>
                </c:pt>
                <c:pt idx="1689">
                  <c:v>4.3391173776215028</c:v>
                </c:pt>
                <c:pt idx="1690">
                  <c:v>4.3925914682241896</c:v>
                </c:pt>
                <c:pt idx="1691">
                  <c:v>4.4162672289171292</c:v>
                </c:pt>
                <c:pt idx="1692">
                  <c:v>4.4760118628470593</c:v>
                </c:pt>
                <c:pt idx="1693">
                  <c:v>4.5592847276680963</c:v>
                </c:pt>
                <c:pt idx="1694">
                  <c:v>4.588743354557467</c:v>
                </c:pt>
                <c:pt idx="1695">
                  <c:v>4.5854543957927394</c:v>
                </c:pt>
                <c:pt idx="1696">
                  <c:v>4.6170515479788543</c:v>
                </c:pt>
                <c:pt idx="1697">
                  <c:v>4.7480334299740283</c:v>
                </c:pt>
                <c:pt idx="1698">
                  <c:v>4.9269265716353363</c:v>
                </c:pt>
                <c:pt idx="1699">
                  <c:v>5.0404243891956977</c:v>
                </c:pt>
                <c:pt idx="1700">
                  <c:v>5.1192514103662283</c:v>
                </c:pt>
                <c:pt idx="1701">
                  <c:v>5.1532565649225353</c:v>
                </c:pt>
                <c:pt idx="1702">
                  <c:v>5.2592465551898995</c:v>
                </c:pt>
                <c:pt idx="1703">
                  <c:v>5.3746759686955654</c:v>
                </c:pt>
                <c:pt idx="1704">
                  <c:v>5.4172206684535427</c:v>
                </c:pt>
                <c:pt idx="1705">
                  <c:v>5.4055129602930903</c:v>
                </c:pt>
                <c:pt idx="1706">
                  <c:v>5.3679274621902957</c:v>
                </c:pt>
                <c:pt idx="1707">
                  <c:v>5.40414014509106</c:v>
                </c:pt>
                <c:pt idx="1708">
                  <c:v>5.4466764646180064</c:v>
                </c:pt>
                <c:pt idx="1709">
                  <c:v>5.4673500193595359</c:v>
                </c:pt>
                <c:pt idx="1710">
                  <c:v>5.4806227094592961</c:v>
                </c:pt>
                <c:pt idx="1711">
                  <c:v>5.4784136361122879</c:v>
                </c:pt>
                <c:pt idx="1712">
                  <c:v>5.5364073875340871</c:v>
                </c:pt>
                <c:pt idx="1713">
                  <c:v>5.6169609848981121</c:v>
                </c:pt>
                <c:pt idx="1714">
                  <c:v>5.6553997172830117</c:v>
                </c:pt>
                <c:pt idx="1715">
                  <c:v>5.7570137053915271</c:v>
                </c:pt>
                <c:pt idx="1716">
                  <c:v>5.9334600858188544</c:v>
                </c:pt>
                <c:pt idx="1717">
                  <c:v>6.0377665122253905</c:v>
                </c:pt>
                <c:pt idx="1718">
                  <c:v>6.0665791868598067</c:v>
                </c:pt>
                <c:pt idx="1719">
                  <c:v>6.0631852882901818</c:v>
                </c:pt>
                <c:pt idx="1720">
                  <c:v>6.0073671246792548</c:v>
                </c:pt>
                <c:pt idx="1721">
                  <c:v>5.8228824971698376</c:v>
                </c:pt>
                <c:pt idx="1722">
                  <c:v>5.6843011795070302</c:v>
                </c:pt>
                <c:pt idx="1723">
                  <c:v>5.5279020846053051</c:v>
                </c:pt>
                <c:pt idx="1724">
                  <c:v>5.3567997895930421</c:v>
                </c:pt>
                <c:pt idx="1725">
                  <c:v>5.2214178000215918</c:v>
                </c:pt>
                <c:pt idx="1726">
                  <c:v>5.1782274103483523</c:v>
                </c:pt>
                <c:pt idx="1727">
                  <c:v>5.1618178483269475</c:v>
                </c:pt>
                <c:pt idx="1728">
                  <c:v>5.2155161178239489</c:v>
                </c:pt>
                <c:pt idx="1729">
                  <c:v>5.3528855157048971</c:v>
                </c:pt>
                <c:pt idx="1730">
                  <c:v>5.4903596755304989</c:v>
                </c:pt>
                <c:pt idx="1731">
                  <c:v>5.6174182650367008</c:v>
                </c:pt>
                <c:pt idx="1732">
                  <c:v>5.7053123153278911</c:v>
                </c:pt>
                <c:pt idx="1733">
                  <c:v>5.7002934891403205</c:v>
                </c:pt>
                <c:pt idx="1734">
                  <c:v>5.6831575862018635</c:v>
                </c:pt>
                <c:pt idx="1735">
                  <c:v>5.6525736814343173</c:v>
                </c:pt>
                <c:pt idx="1736">
                  <c:v>5.6454622374850283</c:v>
                </c:pt>
                <c:pt idx="1737">
                  <c:v>5.6949119231527474</c:v>
                </c:pt>
                <c:pt idx="1738">
                  <c:v>5.7418591455589771</c:v>
                </c:pt>
                <c:pt idx="1739">
                  <c:v>5.7269918751852273</c:v>
                </c:pt>
                <c:pt idx="1740">
                  <c:v>5.6225264979771854</c:v>
                </c:pt>
                <c:pt idx="1741">
                  <c:v>5.4557273904057668</c:v>
                </c:pt>
                <c:pt idx="1742">
                  <c:v>5.3694186367748777</c:v>
                </c:pt>
                <c:pt idx="1743">
                  <c:v>5.3830844129718658</c:v>
                </c:pt>
                <c:pt idx="1744">
                  <c:v>5.5318100778642476</c:v>
                </c:pt>
                <c:pt idx="1745">
                  <c:v>5.6851713985048651</c:v>
                </c:pt>
                <c:pt idx="1746">
                  <c:v>5.8059461612620318</c:v>
                </c:pt>
                <c:pt idx="1747">
                  <c:v>5.9013749998184446</c:v>
                </c:pt>
                <c:pt idx="1748">
                  <c:v>6.0160269644777848</c:v>
                </c:pt>
                <c:pt idx="1749">
                  <c:v>6.0945972234511014</c:v>
                </c:pt>
                <c:pt idx="1750">
                  <c:v>6.1790617975932243</c:v>
                </c:pt>
                <c:pt idx="1751">
                  <c:v>6.24159851461736</c:v>
                </c:pt>
                <c:pt idx="1752">
                  <c:v>6.1669357739366459</c:v>
                </c:pt>
                <c:pt idx="1753">
                  <c:v>6.1093502433675333</c:v>
                </c:pt>
                <c:pt idx="1754">
                  <c:v>6.0671695852568917</c:v>
                </c:pt>
                <c:pt idx="1755">
                  <c:v>6.0441236682124133</c:v>
                </c:pt>
                <c:pt idx="1756">
                  <c:v>6.0333690438225256</c:v>
                </c:pt>
                <c:pt idx="1757">
                  <c:v>6.0072449406769959</c:v>
                </c:pt>
                <c:pt idx="1758">
                  <c:v>5.9634651795925686</c:v>
                </c:pt>
                <c:pt idx="1759">
                  <c:v>5.9200417348942622</c:v>
                </c:pt>
                <c:pt idx="1760">
                  <c:v>6.0247023365145296</c:v>
                </c:pt>
                <c:pt idx="1761">
                  <c:v>6.2012105092409469</c:v>
                </c:pt>
                <c:pt idx="1762">
                  <c:v>6.2705258532472623</c:v>
                </c:pt>
                <c:pt idx="1763">
                  <c:v>6.3448113394442629</c:v>
                </c:pt>
                <c:pt idx="1764">
                  <c:v>6.4011166979658265</c:v>
                </c:pt>
                <c:pt idx="1765">
                  <c:v>6.4133524322982955</c:v>
                </c:pt>
                <c:pt idx="1766">
                  <c:v>6.4315935869615259</c:v>
                </c:pt>
                <c:pt idx="1767">
                  <c:v>6.5799966863378456</c:v>
                </c:pt>
                <c:pt idx="1768">
                  <c:v>6.7712127047783959</c:v>
                </c:pt>
                <c:pt idx="1769">
                  <c:v>6.870422639176434</c:v>
                </c:pt>
                <c:pt idx="1770">
                  <c:v>6.9277752169762206</c:v>
                </c:pt>
                <c:pt idx="1771">
                  <c:v>6.9529067599590402</c:v>
                </c:pt>
                <c:pt idx="1772">
                  <c:v>7.0721993310912472</c:v>
                </c:pt>
                <c:pt idx="1773">
                  <c:v>7.2708970406480846</c:v>
                </c:pt>
                <c:pt idx="1774">
                  <c:v>7.418652185445457</c:v>
                </c:pt>
                <c:pt idx="1775">
                  <c:v>7.4910890151536416</c:v>
                </c:pt>
                <c:pt idx="1776">
                  <c:v>7.5394967574740734</c:v>
                </c:pt>
                <c:pt idx="1777">
                  <c:v>7.5985516707140102</c:v>
                </c:pt>
                <c:pt idx="1778">
                  <c:v>7.6687825212324476</c:v>
                </c:pt>
                <c:pt idx="1779">
                  <c:v>7.6643599920316232</c:v>
                </c:pt>
                <c:pt idx="1780">
                  <c:v>7.6097223750276139</c:v>
                </c:pt>
                <c:pt idx="1781">
                  <c:v>7.5283515395722214</c:v>
                </c:pt>
                <c:pt idx="1782">
                  <c:v>7.4732853680692752</c:v>
                </c:pt>
                <c:pt idx="1783">
                  <c:v>7.4405353788871658</c:v>
                </c:pt>
                <c:pt idx="1784">
                  <c:v>7.4887232258348773</c:v>
                </c:pt>
                <c:pt idx="1785">
                  <c:v>7.4510630029012965</c:v>
                </c:pt>
                <c:pt idx="1786">
                  <c:v>7.3120766003485409</c:v>
                </c:pt>
                <c:pt idx="1787">
                  <c:v>7.2291518043820879</c:v>
                </c:pt>
                <c:pt idx="1788">
                  <c:v>7.213106010654931</c:v>
                </c:pt>
                <c:pt idx="1789">
                  <c:v>7.1120528218545909</c:v>
                </c:pt>
                <c:pt idx="1790">
                  <c:v>6.9702256806229599</c:v>
                </c:pt>
                <c:pt idx="1791">
                  <c:v>6.8532459910947976</c:v>
                </c:pt>
                <c:pt idx="1792">
                  <c:v>6.7486832685816331</c:v>
                </c:pt>
                <c:pt idx="1793">
                  <c:v>6.7010476497836269</c:v>
                </c:pt>
                <c:pt idx="1794">
                  <c:v>6.6905899375340461</c:v>
                </c:pt>
                <c:pt idx="1795">
                  <c:v>6.6410603426423398</c:v>
                </c:pt>
                <c:pt idx="1796">
                  <c:v>6.5577378510032576</c:v>
                </c:pt>
                <c:pt idx="1797">
                  <c:v>6.4383654241641759</c:v>
                </c:pt>
                <c:pt idx="1798">
                  <c:v>6.3091271948598209</c:v>
                </c:pt>
                <c:pt idx="1799">
                  <c:v>6.3025400450837665</c:v>
                </c:pt>
                <c:pt idx="1800">
                  <c:v>6.2761023402725948</c:v>
                </c:pt>
                <c:pt idx="1801">
                  <c:v>6.2778915351253257</c:v>
                </c:pt>
                <c:pt idx="1802">
                  <c:v>6.2067660031746952</c:v>
                </c:pt>
                <c:pt idx="1803">
                  <c:v>6.0721935942619067</c:v>
                </c:pt>
                <c:pt idx="1804">
                  <c:v>6.0003362918253744</c:v>
                </c:pt>
                <c:pt idx="1805">
                  <c:v>6.0085402458392254</c:v>
                </c:pt>
                <c:pt idx="1806">
                  <c:v>6.0954932279950826</c:v>
                </c:pt>
                <c:pt idx="1807">
                  <c:v>6.1607051824264891</c:v>
                </c:pt>
                <c:pt idx="1808">
                  <c:v>6.2164016747136817</c:v>
                </c:pt>
                <c:pt idx="1809">
                  <c:v>6.2184237909667326</c:v>
                </c:pt>
                <c:pt idx="1810">
                  <c:v>6.168668696362162</c:v>
                </c:pt>
                <c:pt idx="1811">
                  <c:v>6.0656572302026559</c:v>
                </c:pt>
                <c:pt idx="1812">
                  <c:v>6.0472037939896195</c:v>
                </c:pt>
                <c:pt idx="1813">
                  <c:v>6.0152958674398072</c:v>
                </c:pt>
                <c:pt idx="1814">
                  <c:v>5.9316135420186269</c:v>
                </c:pt>
                <c:pt idx="1815">
                  <c:v>5.9031362188764271</c:v>
                </c:pt>
                <c:pt idx="1816">
                  <c:v>5.9061309451532127</c:v>
                </c:pt>
                <c:pt idx="1817">
                  <c:v>5.8928943439978765</c:v>
                </c:pt>
                <c:pt idx="1818">
                  <c:v>5.9187603790885177</c:v>
                </c:pt>
                <c:pt idx="1819">
                  <c:v>5.9826320607395829</c:v>
                </c:pt>
                <c:pt idx="1820">
                  <c:v>5.936156977833952</c:v>
                </c:pt>
                <c:pt idx="1821">
                  <c:v>5.9281210032362104</c:v>
                </c:pt>
                <c:pt idx="1822">
                  <c:v>5.9563339186664193</c:v>
                </c:pt>
                <c:pt idx="1823">
                  <c:v>6.0367376539315831</c:v>
                </c:pt>
                <c:pt idx="1824">
                  <c:v>6.0695022881438545</c:v>
                </c:pt>
                <c:pt idx="1825">
                  <c:v>6.1230549490727997</c:v>
                </c:pt>
                <c:pt idx="1826">
                  <c:v>6.1844988228512543</c:v>
                </c:pt>
                <c:pt idx="1827">
                  <c:v>6.2553393273478388</c:v>
                </c:pt>
                <c:pt idx="1828">
                  <c:v>6.351878058967916</c:v>
                </c:pt>
                <c:pt idx="1829">
                  <c:v>6.3725749160633987</c:v>
                </c:pt>
                <c:pt idx="1830">
                  <c:v>6.2306394946665602</c:v>
                </c:pt>
                <c:pt idx="1831">
                  <c:v>6.059988835399496</c:v>
                </c:pt>
                <c:pt idx="1832">
                  <c:v>5.9345171353314479</c:v>
                </c:pt>
                <c:pt idx="1833">
                  <c:v>5.9804871605511565</c:v>
                </c:pt>
                <c:pt idx="1834">
                  <c:v>6.0350606926698003</c:v>
                </c:pt>
                <c:pt idx="1835">
                  <c:v>6.0367479248776332</c:v>
                </c:pt>
                <c:pt idx="1836">
                  <c:v>5.9766001319369169</c:v>
                </c:pt>
                <c:pt idx="1837">
                  <c:v>5.9373801974738978</c:v>
                </c:pt>
                <c:pt idx="1838">
                  <c:v>5.8833544117685861</c:v>
                </c:pt>
                <c:pt idx="1839">
                  <c:v>5.8365449185316329</c:v>
                </c:pt>
                <c:pt idx="1840">
                  <c:v>5.7631044904349187</c:v>
                </c:pt>
                <c:pt idx="1841">
                  <c:v>5.6984762639809476</c:v>
                </c:pt>
                <c:pt idx="1842">
                  <c:v>5.5662699208726369</c:v>
                </c:pt>
                <c:pt idx="1843">
                  <c:v>5.561187687110861</c:v>
                </c:pt>
                <c:pt idx="1844">
                  <c:v>5.5616658848481091</c:v>
                </c:pt>
                <c:pt idx="1845">
                  <c:v>5.5871248500840833</c:v>
                </c:pt>
                <c:pt idx="1846">
                  <c:v>5.6117789228457404</c:v>
                </c:pt>
                <c:pt idx="1847">
                  <c:v>5.6690875356511583</c:v>
                </c:pt>
                <c:pt idx="1848">
                  <c:v>5.6885663659549923</c:v>
                </c:pt>
                <c:pt idx="1849">
                  <c:v>5.7113059085382343</c:v>
                </c:pt>
                <c:pt idx="1850">
                  <c:v>5.7690499354683293</c:v>
                </c:pt>
                <c:pt idx="1851">
                  <c:v>5.9163913421313907</c:v>
                </c:pt>
                <c:pt idx="1852">
                  <c:v>6.0999220550869673</c:v>
                </c:pt>
                <c:pt idx="1853">
                  <c:v>6.2335678322723398</c:v>
                </c:pt>
                <c:pt idx="1854">
                  <c:v>6.3186545901817937</c:v>
                </c:pt>
                <c:pt idx="1855">
                  <c:v>6.3590545827466967</c:v>
                </c:pt>
                <c:pt idx="1856">
                  <c:v>6.3561277245797685</c:v>
                </c:pt>
                <c:pt idx="1857">
                  <c:v>6.3397963106272135</c:v>
                </c:pt>
                <c:pt idx="1858">
                  <c:v>6.317011378969009</c:v>
                </c:pt>
                <c:pt idx="1859">
                  <c:v>6.3189816994532881</c:v>
                </c:pt>
                <c:pt idx="1860">
                  <c:v>6.2495542192656526</c:v>
                </c:pt>
                <c:pt idx="1861">
                  <c:v>6.1693753194330867</c:v>
                </c:pt>
                <c:pt idx="1862">
                  <c:v>6.1300483975353011</c:v>
                </c:pt>
                <c:pt idx="1863">
                  <c:v>6.1535237078206082</c:v>
                </c:pt>
                <c:pt idx="1864">
                  <c:v>6.1362260893451914</c:v>
                </c:pt>
                <c:pt idx="1865">
                  <c:v>6.1323891728305417</c:v>
                </c:pt>
                <c:pt idx="1866">
                  <c:v>6.2196948552718867</c:v>
                </c:pt>
                <c:pt idx="1867">
                  <c:v>6.2869152391376426</c:v>
                </c:pt>
                <c:pt idx="1868">
                  <c:v>6.3472606897903585</c:v>
                </c:pt>
                <c:pt idx="1869">
                  <c:v>6.40942315081882</c:v>
                </c:pt>
                <c:pt idx="1870">
                  <c:v>6.4437700153999478</c:v>
                </c:pt>
                <c:pt idx="1871">
                  <c:v>6.4159323892743716</c:v>
                </c:pt>
                <c:pt idx="1872">
                  <c:v>6.3957154988264344</c:v>
                </c:pt>
                <c:pt idx="1873">
                  <c:v>6.3768987971839515</c:v>
                </c:pt>
                <c:pt idx="1874">
                  <c:v>6.3721577610308291</c:v>
                </c:pt>
                <c:pt idx="1875">
                  <c:v>6.3490266395154986</c:v>
                </c:pt>
                <c:pt idx="1876">
                  <c:v>6.2449568283829926</c:v>
                </c:pt>
                <c:pt idx="1877">
                  <c:v>6.2470374372979718</c:v>
                </c:pt>
                <c:pt idx="1878">
                  <c:v>6.267428739349783</c:v>
                </c:pt>
                <c:pt idx="1879">
                  <c:v>6.3036023632189488</c:v>
                </c:pt>
                <c:pt idx="1880">
                  <c:v>6.2722291117460278</c:v>
                </c:pt>
                <c:pt idx="1881">
                  <c:v>6.1914951662754856</c:v>
                </c:pt>
                <c:pt idx="1882">
                  <c:v>6.1130788798295619</c:v>
                </c:pt>
                <c:pt idx="1883">
                  <c:v>6.0772901182441341</c:v>
                </c:pt>
                <c:pt idx="1884">
                  <c:v>6.0414466748024971</c:v>
                </c:pt>
                <c:pt idx="1885">
                  <c:v>6.0529510423676367</c:v>
                </c:pt>
                <c:pt idx="1886">
                  <c:v>6.0003666625452441</c:v>
                </c:pt>
                <c:pt idx="1887">
                  <c:v>6.031803434285929</c:v>
                </c:pt>
                <c:pt idx="1888">
                  <c:v>6.0388694004206593</c:v>
                </c:pt>
                <c:pt idx="1889">
                  <c:v>6.0649881141661446</c:v>
                </c:pt>
                <c:pt idx="1890">
                  <c:v>6.1622715462846509</c:v>
                </c:pt>
                <c:pt idx="1891">
                  <c:v>6.2061409193096102</c:v>
                </c:pt>
                <c:pt idx="1892">
                  <c:v>6.2651969357298247</c:v>
                </c:pt>
                <c:pt idx="1893">
                  <c:v>6.3843468787985111</c:v>
                </c:pt>
                <c:pt idx="1894">
                  <c:v>6.6164323041338262</c:v>
                </c:pt>
                <c:pt idx="1895">
                  <c:v>6.8805384678402932</c:v>
                </c:pt>
                <c:pt idx="1896">
                  <c:v>7.0742561405708306</c:v>
                </c:pt>
                <c:pt idx="1897">
                  <c:v>7.1486318451793913</c:v>
                </c:pt>
                <c:pt idx="1898">
                  <c:v>7.1788567764117088</c:v>
                </c:pt>
                <c:pt idx="1899">
                  <c:v>7.1406304108217595</c:v>
                </c:pt>
                <c:pt idx="1900">
                  <c:v>7.0487350110060687</c:v>
                </c:pt>
                <c:pt idx="1901">
                  <c:v>6.9111000970193457</c:v>
                </c:pt>
                <c:pt idx="1902">
                  <c:v>6.717683247980867</c:v>
                </c:pt>
                <c:pt idx="1903">
                  <c:v>6.5852219424126393</c:v>
                </c:pt>
                <c:pt idx="1904">
                  <c:v>6.5150285615183448</c:v>
                </c:pt>
                <c:pt idx="1905">
                  <c:v>6.4994206701296786</c:v>
                </c:pt>
                <c:pt idx="1906">
                  <c:v>6.4972498873528126</c:v>
                </c:pt>
                <c:pt idx="1907">
                  <c:v>6.5562106197018784</c:v>
                </c:pt>
                <c:pt idx="1908">
                  <c:v>6.5853585255695704</c:v>
                </c:pt>
                <c:pt idx="1909">
                  <c:v>6.625203220719551</c:v>
                </c:pt>
                <c:pt idx="1910">
                  <c:v>6.6286651385606046</c:v>
                </c:pt>
                <c:pt idx="1911">
                  <c:v>6.6618940382018268</c:v>
                </c:pt>
                <c:pt idx="1912">
                  <c:v>6.7556381554566638</c:v>
                </c:pt>
                <c:pt idx="1913">
                  <c:v>6.6826436406775906</c:v>
                </c:pt>
                <c:pt idx="1914">
                  <c:v>6.5902264533305246</c:v>
                </c:pt>
                <c:pt idx="1915">
                  <c:v>6.4917133067459538</c:v>
                </c:pt>
                <c:pt idx="1916">
                  <c:v>6.31916638292636</c:v>
                </c:pt>
                <c:pt idx="1917">
                  <c:v>6.1341835087283165</c:v>
                </c:pt>
                <c:pt idx="1918">
                  <c:v>6.0250176011944934</c:v>
                </c:pt>
                <c:pt idx="1919">
                  <c:v>5.9182705821055084</c:v>
                </c:pt>
                <c:pt idx="1920">
                  <c:v>5.7680924164847198</c:v>
                </c:pt>
                <c:pt idx="1921">
                  <c:v>5.6783395445832809</c:v>
                </c:pt>
                <c:pt idx="1922">
                  <c:v>5.5500901492338039</c:v>
                </c:pt>
                <c:pt idx="1923">
                  <c:v>5.5217716777174077</c:v>
                </c:pt>
                <c:pt idx="1924">
                  <c:v>5.4924332908980755</c:v>
                </c:pt>
                <c:pt idx="1925">
                  <c:v>5.5081373283864421</c:v>
                </c:pt>
                <c:pt idx="1926">
                  <c:v>5.6148800687040854</c:v>
                </c:pt>
                <c:pt idx="1927">
                  <c:v>5.7533072867040769</c:v>
                </c:pt>
                <c:pt idx="1928">
                  <c:v>5.8539555862684747</c:v>
                </c:pt>
                <c:pt idx="1929">
                  <c:v>5.9783230939556775</c:v>
                </c:pt>
                <c:pt idx="1930">
                  <c:v>6.0750046766691437</c:v>
                </c:pt>
                <c:pt idx="1931">
                  <c:v>6.2127589512041599</c:v>
                </c:pt>
                <c:pt idx="1932">
                  <c:v>6.2545452457895934</c:v>
                </c:pt>
                <c:pt idx="1933">
                  <c:v>6.30817040739079</c:v>
                </c:pt>
                <c:pt idx="1934">
                  <c:v>6.4498501630073353</c:v>
                </c:pt>
                <c:pt idx="1935">
                  <c:v>6.5514005799129693</c:v>
                </c:pt>
                <c:pt idx="1936">
                  <c:v>6.6182620762693949</c:v>
                </c:pt>
                <c:pt idx="1937">
                  <c:v>6.6481318248373471</c:v>
                </c:pt>
                <c:pt idx="1938">
                  <c:v>6.7372727257427076</c:v>
                </c:pt>
                <c:pt idx="1939">
                  <c:v>6.9163993144937219</c:v>
                </c:pt>
                <c:pt idx="1940">
                  <c:v>7.1015412641318054</c:v>
                </c:pt>
                <c:pt idx="1941">
                  <c:v>7.2729307651249711</c:v>
                </c:pt>
                <c:pt idx="1942">
                  <c:v>7.3572639838113085</c:v>
                </c:pt>
                <c:pt idx="1943">
                  <c:v>7.3905597601928417</c:v>
                </c:pt>
                <c:pt idx="1944">
                  <c:v>7.4745746608648593</c:v>
                </c:pt>
                <c:pt idx="1945">
                  <c:v>7.4527172508308137</c:v>
                </c:pt>
                <c:pt idx="1946">
                  <c:v>7.4155330472960328</c:v>
                </c:pt>
                <c:pt idx="1947">
                  <c:v>7.3710482037298686</c:v>
                </c:pt>
                <c:pt idx="1948">
                  <c:v>7.3068529703286274</c:v>
                </c:pt>
                <c:pt idx="1949">
                  <c:v>7.332423905409116</c:v>
                </c:pt>
                <c:pt idx="1950">
                  <c:v>7.2000660846996913</c:v>
                </c:pt>
                <c:pt idx="1951">
                  <c:v>7.0253717128555175</c:v>
                </c:pt>
                <c:pt idx="1952">
                  <c:v>6.8944537166517463</c:v>
                </c:pt>
                <c:pt idx="1953">
                  <c:v>6.695550812410592</c:v>
                </c:pt>
                <c:pt idx="1954">
                  <c:v>6.537733224208357</c:v>
                </c:pt>
                <c:pt idx="1955">
                  <c:v>6.397027613785145</c:v>
                </c:pt>
                <c:pt idx="1956">
                  <c:v>6.291460567065327</c:v>
                </c:pt>
                <c:pt idx="1957">
                  <c:v>6.2030495653522495</c:v>
                </c:pt>
                <c:pt idx="1958">
                  <c:v>6.1168918240315628</c:v>
                </c:pt>
                <c:pt idx="1959">
                  <c:v>6.0669739815051535</c:v>
                </c:pt>
                <c:pt idx="1960">
                  <c:v>6.0238692681408743</c:v>
                </c:pt>
                <c:pt idx="1961">
                  <c:v>6.0426936643883318</c:v>
                </c:pt>
                <c:pt idx="1962">
                  <c:v>6.1368832012136787</c:v>
                </c:pt>
                <c:pt idx="1963">
                  <c:v>6.2701325561781189</c:v>
                </c:pt>
                <c:pt idx="1964">
                  <c:v>6.259809803089353</c:v>
                </c:pt>
                <c:pt idx="1965">
                  <c:v>6.1802020399114435</c:v>
                </c:pt>
                <c:pt idx="1966">
                  <c:v>6.0577963616948045</c:v>
                </c:pt>
                <c:pt idx="1967">
                  <c:v>5.942003803672435</c:v>
                </c:pt>
                <c:pt idx="1968">
                  <c:v>5.9038750103662219</c:v>
                </c:pt>
                <c:pt idx="1969">
                  <c:v>5.8635693569216603</c:v>
                </c:pt>
                <c:pt idx="1970">
                  <c:v>5.7840290294606431</c:v>
                </c:pt>
                <c:pt idx="1971">
                  <c:v>5.7942988214372768</c:v>
                </c:pt>
                <c:pt idx="1972">
                  <c:v>5.7954014332441455</c:v>
                </c:pt>
                <c:pt idx="1973">
                  <c:v>5.839934986315459</c:v>
                </c:pt>
                <c:pt idx="1974">
                  <c:v>5.9404500184570717</c:v>
                </c:pt>
                <c:pt idx="1975">
                  <c:v>6.008594306542812</c:v>
                </c:pt>
                <c:pt idx="1976">
                  <c:v>6.0280796027498109</c:v>
                </c:pt>
                <c:pt idx="1977">
                  <c:v>6.1325341890901361</c:v>
                </c:pt>
                <c:pt idx="1978">
                  <c:v>6.1852816400557185</c:v>
                </c:pt>
                <c:pt idx="1979">
                  <c:v>6.1756950559291708</c:v>
                </c:pt>
                <c:pt idx="1980">
                  <c:v>6.2190124056825589</c:v>
                </c:pt>
                <c:pt idx="1981">
                  <c:v>6.3122195094299585</c:v>
                </c:pt>
                <c:pt idx="1982">
                  <c:v>6.3511785571414503</c:v>
                </c:pt>
                <c:pt idx="1983">
                  <c:v>6.4332430026053755</c:v>
                </c:pt>
                <c:pt idx="1984">
                  <c:v>6.5885953076677524</c:v>
                </c:pt>
                <c:pt idx="1985">
                  <c:v>6.6695487522358254</c:v>
                </c:pt>
                <c:pt idx="1986">
                  <c:v>6.7682977978696224</c:v>
                </c:pt>
                <c:pt idx="1987">
                  <c:v>6.7538217304917545</c:v>
                </c:pt>
                <c:pt idx="1988">
                  <c:v>6.7978400029779724</c:v>
                </c:pt>
                <c:pt idx="1989">
                  <c:v>6.8118511650147342</c:v>
                </c:pt>
                <c:pt idx="1990">
                  <c:v>6.8468150934456755</c:v>
                </c:pt>
                <c:pt idx="1991">
                  <c:v>6.8918474282990321</c:v>
                </c:pt>
                <c:pt idx="1992">
                  <c:v>6.9202161385084766</c:v>
                </c:pt>
                <c:pt idx="1993">
                  <c:v>6.8945564946847728</c:v>
                </c:pt>
                <c:pt idx="1994">
                  <c:v>6.8748757561959559</c:v>
                </c:pt>
                <c:pt idx="1995">
                  <c:v>6.9126018785472922</c:v>
                </c:pt>
                <c:pt idx="1996">
                  <c:v>6.9600296229949095</c:v>
                </c:pt>
                <c:pt idx="1997">
                  <c:v>7.0733655566683611</c:v>
                </c:pt>
                <c:pt idx="1998">
                  <c:v>7.231697522331423</c:v>
                </c:pt>
                <c:pt idx="1999">
                  <c:v>7.3537545449183339</c:v>
                </c:pt>
                <c:pt idx="2000">
                  <c:v>7.497064356129755</c:v>
                </c:pt>
                <c:pt idx="2001">
                  <c:v>7.6110877578418208</c:v>
                </c:pt>
                <c:pt idx="2002">
                  <c:v>7.5838693997304487</c:v>
                </c:pt>
                <c:pt idx="2003">
                  <c:v>7.5899861768020536</c:v>
                </c:pt>
                <c:pt idx="2004">
                  <c:v>7.5350965605363545</c:v>
                </c:pt>
                <c:pt idx="2005">
                  <c:v>7.5945568109795216</c:v>
                </c:pt>
                <c:pt idx="2006">
                  <c:v>7.5732107932323629</c:v>
                </c:pt>
                <c:pt idx="2007">
                  <c:v>7.6547589212177884</c:v>
                </c:pt>
                <c:pt idx="2008">
                  <c:v>7.7597708335436462</c:v>
                </c:pt>
                <c:pt idx="2009">
                  <c:v>7.8380052855882312</c:v>
                </c:pt>
                <c:pt idx="2010">
                  <c:v>7.998166326559689</c:v>
                </c:pt>
                <c:pt idx="2011">
                  <c:v>8.1099930269817992</c:v>
                </c:pt>
                <c:pt idx="2012">
                  <c:v>8.2444406084050623</c:v>
                </c:pt>
                <c:pt idx="2013">
                  <c:v>8.3040728095685079</c:v>
                </c:pt>
                <c:pt idx="2014">
                  <c:v>8.1809188271794344</c:v>
                </c:pt>
                <c:pt idx="2015">
                  <c:v>8.0325416898922803</c:v>
                </c:pt>
                <c:pt idx="2016">
                  <c:v>7.9520417857118071</c:v>
                </c:pt>
                <c:pt idx="2017">
                  <c:v>7.8952365999056129</c:v>
                </c:pt>
                <c:pt idx="2018">
                  <c:v>7.8489126193156098</c:v>
                </c:pt>
                <c:pt idx="2019">
                  <c:v>7.7778019669096556</c:v>
                </c:pt>
                <c:pt idx="2020">
                  <c:v>7.8282842112648661</c:v>
                </c:pt>
                <c:pt idx="2021">
                  <c:v>7.8593566999656144</c:v>
                </c:pt>
                <c:pt idx="2022">
                  <c:v>7.8507797122583751</c:v>
                </c:pt>
                <c:pt idx="2023">
                  <c:v>7.95866656897008</c:v>
                </c:pt>
                <c:pt idx="2024">
                  <c:v>7.9043069245734916</c:v>
                </c:pt>
                <c:pt idx="2025">
                  <c:v>7.7569328240655588</c:v>
                </c:pt>
                <c:pt idx="2026">
                  <c:v>7.6317981202057528</c:v>
                </c:pt>
                <c:pt idx="2027">
                  <c:v>7.5770935806560624</c:v>
                </c:pt>
                <c:pt idx="2028">
                  <c:v>7.517930427047899</c:v>
                </c:pt>
                <c:pt idx="2029">
                  <c:v>7.4390095764447715</c:v>
                </c:pt>
                <c:pt idx="2030">
                  <c:v>7.3786373095271598</c:v>
                </c:pt>
                <c:pt idx="2031">
                  <c:v>7.2779425901101842</c:v>
                </c:pt>
                <c:pt idx="2032">
                  <c:v>7.2604554489511708</c:v>
                </c:pt>
                <c:pt idx="2033">
                  <c:v>7.2897745493752319</c:v>
                </c:pt>
                <c:pt idx="2034">
                  <c:v>7.295819599942269</c:v>
                </c:pt>
                <c:pt idx="2035">
                  <c:v>7.335928058866827</c:v>
                </c:pt>
                <c:pt idx="2036">
                  <c:v>7.2249042229720031</c:v>
                </c:pt>
                <c:pt idx="2037">
                  <c:v>7.1796183388550681</c:v>
                </c:pt>
                <c:pt idx="2038">
                  <c:v>7.1943892478174858</c:v>
                </c:pt>
                <c:pt idx="2039">
                  <c:v>7.2685687918756754</c:v>
                </c:pt>
                <c:pt idx="2040">
                  <c:v>7.3477253517751455</c:v>
                </c:pt>
                <c:pt idx="2041">
                  <c:v>7.304618553392249</c:v>
                </c:pt>
                <c:pt idx="2042">
                  <c:v>7.153395476853019</c:v>
                </c:pt>
                <c:pt idx="2043">
                  <c:v>6.9446583165728475</c:v>
                </c:pt>
                <c:pt idx="2044">
                  <c:v>6.795882965069552</c:v>
                </c:pt>
                <c:pt idx="2045">
                  <c:v>6.7155446113666581</c:v>
                </c:pt>
                <c:pt idx="2046">
                  <c:v>6.6515202504208588</c:v>
                </c:pt>
                <c:pt idx="2047">
                  <c:v>6.5234321368101451</c:v>
                </c:pt>
                <c:pt idx="2048">
                  <c:v>6.4995497949838583</c:v>
                </c:pt>
                <c:pt idx="2049">
                  <c:v>6.4176661237241044</c:v>
                </c:pt>
                <c:pt idx="2050">
                  <c:v>6.3494174054894037</c:v>
                </c:pt>
                <c:pt idx="2051">
                  <c:v>6.3749135260834793</c:v>
                </c:pt>
                <c:pt idx="2052">
                  <c:v>6.5534065769329919</c:v>
                </c:pt>
                <c:pt idx="2053">
                  <c:v>6.6363716021888912</c:v>
                </c:pt>
                <c:pt idx="2054">
                  <c:v>6.7331628910758985</c:v>
                </c:pt>
                <c:pt idx="2055">
                  <c:v>6.8564192158238599</c:v>
                </c:pt>
                <c:pt idx="2056">
                  <c:v>6.8987935425492699</c:v>
                </c:pt>
                <c:pt idx="2057">
                  <c:v>6.9132035883720979</c:v>
                </c:pt>
                <c:pt idx="2058">
                  <c:v>6.8429116426658911</c:v>
                </c:pt>
                <c:pt idx="2059">
                  <c:v>6.6576953891724324</c:v>
                </c:pt>
                <c:pt idx="2060">
                  <c:v>6.4754966627445691</c:v>
                </c:pt>
                <c:pt idx="2061">
                  <c:v>6.2514740799959441</c:v>
                </c:pt>
                <c:pt idx="2062">
                  <c:v>6.0780418065940731</c:v>
                </c:pt>
                <c:pt idx="2063">
                  <c:v>6.0163818700601484</c:v>
                </c:pt>
                <c:pt idx="2064">
                  <c:v>6.0209459780760373</c:v>
                </c:pt>
                <c:pt idx="2065">
                  <c:v>6.0853513728651389</c:v>
                </c:pt>
                <c:pt idx="2066">
                  <c:v>6.1001969457198859</c:v>
                </c:pt>
                <c:pt idx="2067">
                  <c:v>6.0331208587921532</c:v>
                </c:pt>
                <c:pt idx="2068">
                  <c:v>6.0078908667601922</c:v>
                </c:pt>
                <c:pt idx="2069">
                  <c:v>5.9416612068847092</c:v>
                </c:pt>
                <c:pt idx="2070">
                  <c:v>5.822470466969043</c:v>
                </c:pt>
                <c:pt idx="2071">
                  <c:v>5.6943507829342677</c:v>
                </c:pt>
                <c:pt idx="2072">
                  <c:v>5.5529903374725809</c:v>
                </c:pt>
                <c:pt idx="2073">
                  <c:v>5.5296141764748485</c:v>
                </c:pt>
                <c:pt idx="2074">
                  <c:v>5.489874081899206</c:v>
                </c:pt>
                <c:pt idx="2075">
                  <c:v>5.4993691243583891</c:v>
                </c:pt>
                <c:pt idx="2076">
                  <c:v>5.3512116242048258</c:v>
                </c:pt>
                <c:pt idx="2077">
                  <c:v>5.2603315873186149</c:v>
                </c:pt>
                <c:pt idx="2078">
                  <c:v>5.216713514598351</c:v>
                </c:pt>
                <c:pt idx="2079">
                  <c:v>5.1608580282850838</c:v>
                </c:pt>
                <c:pt idx="2080">
                  <c:v>5.0923117384346606</c:v>
                </c:pt>
                <c:pt idx="2081">
                  <c:v>4.9953706439962469</c:v>
                </c:pt>
                <c:pt idx="2082">
                  <c:v>4.9055496333264861</c:v>
                </c:pt>
                <c:pt idx="2083">
                  <c:v>4.9928074808448022</c:v>
                </c:pt>
                <c:pt idx="2084">
                  <c:v>5.0917304489776347</c:v>
                </c:pt>
                <c:pt idx="2085">
                  <c:v>5.1577187794629387</c:v>
                </c:pt>
                <c:pt idx="2086">
                  <c:v>5.2900701914442987</c:v>
                </c:pt>
                <c:pt idx="2087">
                  <c:v>5.5289286871562631</c:v>
                </c:pt>
                <c:pt idx="2088">
                  <c:v>5.7418616694577329</c:v>
                </c:pt>
                <c:pt idx="2089">
                  <c:v>5.8848166407374416</c:v>
                </c:pt>
                <c:pt idx="2090">
                  <c:v>5.9694826475531793</c:v>
                </c:pt>
                <c:pt idx="2091">
                  <c:v>6.0396213502790514</c:v>
                </c:pt>
                <c:pt idx="2092">
                  <c:v>6.1029184754166295</c:v>
                </c:pt>
                <c:pt idx="2093">
                  <c:v>6.1919946525322382</c:v>
                </c:pt>
                <c:pt idx="2094">
                  <c:v>6.1849707140438577</c:v>
                </c:pt>
                <c:pt idx="2095">
                  <c:v>6.0912068576183511</c:v>
                </c:pt>
                <c:pt idx="2096">
                  <c:v>6.0031228522785556</c:v>
                </c:pt>
                <c:pt idx="2097">
                  <c:v>5.9384385150349344</c:v>
                </c:pt>
                <c:pt idx="2098">
                  <c:v>5.9621610796843507</c:v>
                </c:pt>
                <c:pt idx="2099">
                  <c:v>6.0234361808006325</c:v>
                </c:pt>
                <c:pt idx="2100">
                  <c:v>6.0744754050526844</c:v>
                </c:pt>
                <c:pt idx="2101">
                  <c:v>6.128393180017679</c:v>
                </c:pt>
                <c:pt idx="2102">
                  <c:v>6.1281513563838947</c:v>
                </c:pt>
                <c:pt idx="2103">
                  <c:v>6.0360868817007418</c:v>
                </c:pt>
                <c:pt idx="2104">
                  <c:v>5.9443486630621365</c:v>
                </c:pt>
                <c:pt idx="2105">
                  <c:v>5.7329118381357818</c:v>
                </c:pt>
                <c:pt idx="2106">
                  <c:v>5.5145214620122651</c:v>
                </c:pt>
                <c:pt idx="2107">
                  <c:v>5.3562500191901004</c:v>
                </c:pt>
                <c:pt idx="2108">
                  <c:v>5.2393682456254167</c:v>
                </c:pt>
                <c:pt idx="2109">
                  <c:v>5.0973126036366185</c:v>
                </c:pt>
                <c:pt idx="2110">
                  <c:v>4.9933734071858211</c:v>
                </c:pt>
                <c:pt idx="2111">
                  <c:v>4.8450913593111729</c:v>
                </c:pt>
                <c:pt idx="2112">
                  <c:v>4.7624452855661223</c:v>
                </c:pt>
                <c:pt idx="2113">
                  <c:v>4.7213002387910441</c:v>
                </c:pt>
                <c:pt idx="2114">
                  <c:v>4.7345311337325402</c:v>
                </c:pt>
                <c:pt idx="2115">
                  <c:v>4.7815498338103541</c:v>
                </c:pt>
                <c:pt idx="2116">
                  <c:v>4.7690102222734865</c:v>
                </c:pt>
                <c:pt idx="2117">
                  <c:v>4.6723161274206015</c:v>
                </c:pt>
                <c:pt idx="2118">
                  <c:v>4.6076715410701272</c:v>
                </c:pt>
                <c:pt idx="2119">
                  <c:v>4.6151220287614141</c:v>
                </c:pt>
                <c:pt idx="2120">
                  <c:v>4.6228098303925114</c:v>
                </c:pt>
                <c:pt idx="2121">
                  <c:v>4.6718248308408672</c:v>
                </c:pt>
                <c:pt idx="2122">
                  <c:v>4.6630516979902081</c:v>
                </c:pt>
                <c:pt idx="2123">
                  <c:v>4.6860671513619501</c:v>
                </c:pt>
                <c:pt idx="2124">
                  <c:v>4.7696353904940345</c:v>
                </c:pt>
                <c:pt idx="2125">
                  <c:v>4.9573302363612761</c:v>
                </c:pt>
                <c:pt idx="2126">
                  <c:v>5.0848509556033488</c:v>
                </c:pt>
                <c:pt idx="2127">
                  <c:v>5.1557988019174168</c:v>
                </c:pt>
                <c:pt idx="2128">
                  <c:v>5.2084853115463501</c:v>
                </c:pt>
                <c:pt idx="2129">
                  <c:v>5.3158857384465144</c:v>
                </c:pt>
                <c:pt idx="2130">
                  <c:v>5.4012095345616</c:v>
                </c:pt>
                <c:pt idx="2131">
                  <c:v>5.4237827246812058</c:v>
                </c:pt>
                <c:pt idx="2132">
                  <c:v>5.4314847761730425</c:v>
                </c:pt>
                <c:pt idx="2133">
                  <c:v>5.4593728367328511</c:v>
                </c:pt>
                <c:pt idx="2134">
                  <c:v>5.415847512527713</c:v>
                </c:pt>
                <c:pt idx="2135">
                  <c:v>5.4583993540764597</c:v>
                </c:pt>
                <c:pt idx="2136">
                  <c:v>5.4239994443928232</c:v>
                </c:pt>
                <c:pt idx="2137">
                  <c:v>5.4314541294108496</c:v>
                </c:pt>
                <c:pt idx="2138">
                  <c:v>5.509726209802893</c:v>
                </c:pt>
                <c:pt idx="2139">
                  <c:v>5.4934292970556911</c:v>
                </c:pt>
                <c:pt idx="2140">
                  <c:v>5.4993545302225364</c:v>
                </c:pt>
                <c:pt idx="2141">
                  <c:v>5.5591900560691494</c:v>
                </c:pt>
                <c:pt idx="2142">
                  <c:v>5.5626814708320804</c:v>
                </c:pt>
                <c:pt idx="2143">
                  <c:v>5.6068251013454846</c:v>
                </c:pt>
                <c:pt idx="2144">
                  <c:v>5.6435062780813627</c:v>
                </c:pt>
                <c:pt idx="2145">
                  <c:v>5.6665652896651997</c:v>
                </c:pt>
                <c:pt idx="2146">
                  <c:v>5.7021188603442026</c:v>
                </c:pt>
                <c:pt idx="2147">
                  <c:v>5.782167750429811</c:v>
                </c:pt>
                <c:pt idx="2148">
                  <c:v>5.9302972278520842</c:v>
                </c:pt>
                <c:pt idx="2149">
                  <c:v>6.0895546245576639</c:v>
                </c:pt>
                <c:pt idx="2150">
                  <c:v>6.1495577734750544</c:v>
                </c:pt>
                <c:pt idx="2151">
                  <c:v>6.1042533385527538</c:v>
                </c:pt>
                <c:pt idx="2152">
                  <c:v>6.0380653153211989</c:v>
                </c:pt>
                <c:pt idx="2153">
                  <c:v>6.049568500259463</c:v>
                </c:pt>
                <c:pt idx="2154">
                  <c:v>6.0232346029789054</c:v>
                </c:pt>
                <c:pt idx="2155">
                  <c:v>6.0148108710104857</c:v>
                </c:pt>
                <c:pt idx="2156">
                  <c:v>5.9225346586986127</c:v>
                </c:pt>
                <c:pt idx="2157">
                  <c:v>5.8602649524603327</c:v>
                </c:pt>
                <c:pt idx="2158">
                  <c:v>5.7752242375460128</c:v>
                </c:pt>
                <c:pt idx="2159">
                  <c:v>5.5946657587889312</c:v>
                </c:pt>
                <c:pt idx="2160">
                  <c:v>5.4624386221858758</c:v>
                </c:pt>
                <c:pt idx="2161">
                  <c:v>5.4606746278322129</c:v>
                </c:pt>
                <c:pt idx="2162">
                  <c:v>5.4985749994920496</c:v>
                </c:pt>
                <c:pt idx="2163">
                  <c:v>5.5907794334521546</c:v>
                </c:pt>
                <c:pt idx="2164">
                  <c:v>5.6352409292405037</c:v>
                </c:pt>
                <c:pt idx="2165">
                  <c:v>5.8135338110976287</c:v>
                </c:pt>
                <c:pt idx="2166">
                  <c:v>5.9048510934311089</c:v>
                </c:pt>
                <c:pt idx="2167">
                  <c:v>5.9258124171088955</c:v>
                </c:pt>
                <c:pt idx="2168">
                  <c:v>5.9991593862191852</c:v>
                </c:pt>
                <c:pt idx="2169">
                  <c:v>6.1381754175217322</c:v>
                </c:pt>
                <c:pt idx="2170">
                  <c:v>6.1769465166372619</c:v>
                </c:pt>
                <c:pt idx="2171">
                  <c:v>6.1374076504961215</c:v>
                </c:pt>
                <c:pt idx="2172">
                  <c:v>6.1346697681611069</c:v>
                </c:pt>
                <c:pt idx="2173">
                  <c:v>6.1224582852794214</c:v>
                </c:pt>
                <c:pt idx="2174">
                  <c:v>6.2069342873137705</c:v>
                </c:pt>
                <c:pt idx="2175">
                  <c:v>6.3842148851901284</c:v>
                </c:pt>
                <c:pt idx="2176">
                  <c:v>6.589782440935295</c:v>
                </c:pt>
                <c:pt idx="2177">
                  <c:v>6.8338987415649628</c:v>
                </c:pt>
                <c:pt idx="2178">
                  <c:v>6.9838329393829941</c:v>
                </c:pt>
                <c:pt idx="2179">
                  <c:v>7.1562595305830285</c:v>
                </c:pt>
                <c:pt idx="2180">
                  <c:v>7.3141263591799381</c:v>
                </c:pt>
                <c:pt idx="2181">
                  <c:v>7.4456439170173834</c:v>
                </c:pt>
                <c:pt idx="2182">
                  <c:v>7.4350163253137227</c:v>
                </c:pt>
                <c:pt idx="2183">
                  <c:v>7.4676939235726492</c:v>
                </c:pt>
                <c:pt idx="2184">
                  <c:v>7.5563134682681028</c:v>
                </c:pt>
                <c:pt idx="2185">
                  <c:v>7.5668264539741195</c:v>
                </c:pt>
                <c:pt idx="2186">
                  <c:v>7.5436096940528259</c:v>
                </c:pt>
                <c:pt idx="2187">
                  <c:v>7.4772151815083054</c:v>
                </c:pt>
                <c:pt idx="2188">
                  <c:v>7.3667614226290565</c:v>
                </c:pt>
                <c:pt idx="2189">
                  <c:v>7.2362866478846826</c:v>
                </c:pt>
                <c:pt idx="2190">
                  <c:v>7.2691784837724134</c:v>
                </c:pt>
                <c:pt idx="2191">
                  <c:v>7.2680053353514111</c:v>
                </c:pt>
                <c:pt idx="2192">
                  <c:v>7.2730515629954198</c:v>
                </c:pt>
                <c:pt idx="2193">
                  <c:v>7.1953797831754196</c:v>
                </c:pt>
                <c:pt idx="2194">
                  <c:v>7.1446490808257392</c:v>
                </c:pt>
                <c:pt idx="2195">
                  <c:v>7.1324747888110123</c:v>
                </c:pt>
                <c:pt idx="2196">
                  <c:v>7.1359549496980605</c:v>
                </c:pt>
                <c:pt idx="2197">
                  <c:v>7.2247890511793758</c:v>
                </c:pt>
                <c:pt idx="2198">
                  <c:v>7.2454204930025714</c:v>
                </c:pt>
                <c:pt idx="2199">
                  <c:v>7.2182327444499723</c:v>
                </c:pt>
                <c:pt idx="2200">
                  <c:v>7.1666426231674354</c:v>
                </c:pt>
                <c:pt idx="2201">
                  <c:v>7.1210398598505753</c:v>
                </c:pt>
                <c:pt idx="2202">
                  <c:v>6.9940426441996317</c:v>
                </c:pt>
                <c:pt idx="2203">
                  <c:v>6.8705659538436308</c:v>
                </c:pt>
                <c:pt idx="2204">
                  <c:v>6.7101045185718649</c:v>
                </c:pt>
                <c:pt idx="2205">
                  <c:v>6.6726876416065393</c:v>
                </c:pt>
                <c:pt idx="2206">
                  <c:v>6.5163212967183002</c:v>
                </c:pt>
                <c:pt idx="2207">
                  <c:v>6.3529659532871001</c:v>
                </c:pt>
                <c:pt idx="2208">
                  <c:v>6.2397520605100221</c:v>
                </c:pt>
                <c:pt idx="2209">
                  <c:v>6.1212625224833044</c:v>
                </c:pt>
                <c:pt idx="2210">
                  <c:v>6.0418722689428179</c:v>
                </c:pt>
                <c:pt idx="2211">
                  <c:v>6.0510062933438196</c:v>
                </c:pt>
                <c:pt idx="2212">
                  <c:v>6.1518430017008479</c:v>
                </c:pt>
                <c:pt idx="2213">
                  <c:v>6.2624892725552535</c:v>
                </c:pt>
                <c:pt idx="2214">
                  <c:v>6.3819022514574302</c:v>
                </c:pt>
                <c:pt idx="2215">
                  <c:v>6.4400380132736093</c:v>
                </c:pt>
                <c:pt idx="2216">
                  <c:v>6.5998326831313472</c:v>
                </c:pt>
                <c:pt idx="2217">
                  <c:v>6.7486711647976456</c:v>
                </c:pt>
                <c:pt idx="2218">
                  <c:v>6.9687058329918461</c:v>
                </c:pt>
                <c:pt idx="2219">
                  <c:v>7.0917809054811709</c:v>
                </c:pt>
                <c:pt idx="2220">
                  <c:v>7.0480131685170715</c:v>
                </c:pt>
                <c:pt idx="2221">
                  <c:v>7.0055861080796404</c:v>
                </c:pt>
                <c:pt idx="2222">
                  <c:v>6.9579078785519872</c:v>
                </c:pt>
                <c:pt idx="2223">
                  <c:v>6.9289806370207696</c:v>
                </c:pt>
                <c:pt idx="2224">
                  <c:v>6.9459643410564054</c:v>
                </c:pt>
                <c:pt idx="2225">
                  <c:v>6.8968286347439189</c:v>
                </c:pt>
                <c:pt idx="2226">
                  <c:v>6.9469620237742706</c:v>
                </c:pt>
                <c:pt idx="2227">
                  <c:v>7.0952165903226421</c:v>
                </c:pt>
                <c:pt idx="2228">
                  <c:v>7.1174848293286406</c:v>
                </c:pt>
                <c:pt idx="2229">
                  <c:v>7.1254204391668452</c:v>
                </c:pt>
                <c:pt idx="2230">
                  <c:v>7.1605299228922101</c:v>
                </c:pt>
                <c:pt idx="2231">
                  <c:v>7.1972168554055775</c:v>
                </c:pt>
                <c:pt idx="2232">
                  <c:v>7.0494994801221438</c:v>
                </c:pt>
                <c:pt idx="2233">
                  <c:v>7.0074918316430503</c:v>
                </c:pt>
                <c:pt idx="2234">
                  <c:v>6.9191556414739273</c:v>
                </c:pt>
                <c:pt idx="2235">
                  <c:v>6.8974141578862476</c:v>
                </c:pt>
                <c:pt idx="2236">
                  <c:v>6.8261645411938492</c:v>
                </c:pt>
                <c:pt idx="2237">
                  <c:v>6.7214320425671934</c:v>
                </c:pt>
                <c:pt idx="2238">
                  <c:v>6.5733480948959881</c:v>
                </c:pt>
                <c:pt idx="2239">
                  <c:v>6.5008293610915864</c:v>
                </c:pt>
                <c:pt idx="2240">
                  <c:v>6.4741190396798434</c:v>
                </c:pt>
                <c:pt idx="2241">
                  <c:v>6.4742328596263468</c:v>
                </c:pt>
                <c:pt idx="2242">
                  <c:v>6.4767548142156777</c:v>
                </c:pt>
                <c:pt idx="2243">
                  <c:v>6.463938334419618</c:v>
                </c:pt>
                <c:pt idx="2244">
                  <c:v>6.4153882464572831</c:v>
                </c:pt>
                <c:pt idx="2245">
                  <c:v>6.4584267766357772</c:v>
                </c:pt>
                <c:pt idx="2246">
                  <c:v>6.5526458528059521</c:v>
                </c:pt>
                <c:pt idx="2247">
                  <c:v>6.6269443234152279</c:v>
                </c:pt>
                <c:pt idx="2248">
                  <c:v>6.7541324029238057</c:v>
                </c:pt>
                <c:pt idx="2249">
                  <c:v>6.9396864336602579</c:v>
                </c:pt>
                <c:pt idx="2250">
                  <c:v>7.0595862674859093</c:v>
                </c:pt>
                <c:pt idx="2251">
                  <c:v>7.1828985766221711</c:v>
                </c:pt>
                <c:pt idx="2252">
                  <c:v>7.3411909658250982</c:v>
                </c:pt>
                <c:pt idx="2253">
                  <c:v>7.4891319160532932</c:v>
                </c:pt>
                <c:pt idx="2254">
                  <c:v>7.5951945442092494</c:v>
                </c:pt>
                <c:pt idx="2255">
                  <c:v>7.6929311662042155</c:v>
                </c:pt>
                <c:pt idx="2256">
                  <c:v>7.6544784559285945</c:v>
                </c:pt>
                <c:pt idx="2257">
                  <c:v>7.5791688065153195</c:v>
                </c:pt>
                <c:pt idx="2258">
                  <c:v>7.5106672534498546</c:v>
                </c:pt>
                <c:pt idx="2259">
                  <c:v>7.4994248945928614</c:v>
                </c:pt>
                <c:pt idx="2260">
                  <c:v>7.5370380437379554</c:v>
                </c:pt>
                <c:pt idx="2261">
                  <c:v>7.5722113558748996</c:v>
                </c:pt>
                <c:pt idx="2262">
                  <c:v>7.557082807050425</c:v>
                </c:pt>
                <c:pt idx="2263">
                  <c:v>7.6819180086695651</c:v>
                </c:pt>
                <c:pt idx="2264">
                  <c:v>7.7100559606772663</c:v>
                </c:pt>
                <c:pt idx="2265">
                  <c:v>7.8201550758052978</c:v>
                </c:pt>
                <c:pt idx="2266">
                  <c:v>7.9638839740665057</c:v>
                </c:pt>
                <c:pt idx="2267">
                  <c:v>7.9427152307520359</c:v>
                </c:pt>
                <c:pt idx="2268">
                  <c:v>7.8349344422965244</c:v>
                </c:pt>
                <c:pt idx="2269">
                  <c:v>7.7488275408629823</c:v>
                </c:pt>
                <c:pt idx="2270">
                  <c:v>7.4707830249479166</c:v>
                </c:pt>
                <c:pt idx="2271">
                  <c:v>7.160305793334901</c:v>
                </c:pt>
                <c:pt idx="2272">
                  <c:v>6.9435830106352014</c:v>
                </c:pt>
                <c:pt idx="2273">
                  <c:v>6.8069469304025905</c:v>
                </c:pt>
                <c:pt idx="2274">
                  <c:v>6.5497329787412921</c:v>
                </c:pt>
                <c:pt idx="2275">
                  <c:v>6.2949803176811123</c:v>
                </c:pt>
                <c:pt idx="2276">
                  <c:v>6.0561298902194007</c:v>
                </c:pt>
                <c:pt idx="2277">
                  <c:v>5.8880825787752036</c:v>
                </c:pt>
                <c:pt idx="2278">
                  <c:v>5.8046335870516552</c:v>
                </c:pt>
                <c:pt idx="2279">
                  <c:v>5.7514833840748016</c:v>
                </c:pt>
                <c:pt idx="2280">
                  <c:v>5.7468450291217126</c:v>
                </c:pt>
                <c:pt idx="2281">
                  <c:v>5.8467392316627897</c:v>
                </c:pt>
                <c:pt idx="2282">
                  <c:v>6.0347699748096204</c:v>
                </c:pt>
                <c:pt idx="2283">
                  <c:v>6.192857080345668</c:v>
                </c:pt>
                <c:pt idx="2284">
                  <c:v>6.3197826891733158</c:v>
                </c:pt>
                <c:pt idx="2285">
                  <c:v>6.3971315937094193</c:v>
                </c:pt>
                <c:pt idx="2286">
                  <c:v>6.4925601516619027</c:v>
                </c:pt>
                <c:pt idx="2287">
                  <c:v>6.6822857405078189</c:v>
                </c:pt>
                <c:pt idx="2288">
                  <c:v>6.7349601032106259</c:v>
                </c:pt>
                <c:pt idx="2289">
                  <c:v>6.7525334452983294</c:v>
                </c:pt>
                <c:pt idx="2290">
                  <c:v>6.7159275203754056</c:v>
                </c:pt>
                <c:pt idx="2291">
                  <c:v>6.6880992887451844</c:v>
                </c:pt>
                <c:pt idx="2292">
                  <c:v>6.7032641526033219</c:v>
                </c:pt>
                <c:pt idx="2293">
                  <c:v>6.7601271765477113</c:v>
                </c:pt>
                <c:pt idx="2294">
                  <c:v>6.8327149503271301</c:v>
                </c:pt>
                <c:pt idx="2295">
                  <c:v>6.8350514288599946</c:v>
                </c:pt>
                <c:pt idx="2296">
                  <c:v>6.768262694020474</c:v>
                </c:pt>
                <c:pt idx="2297">
                  <c:v>6.6691270220451555</c:v>
                </c:pt>
                <c:pt idx="2298">
                  <c:v>6.5915860033658795</c:v>
                </c:pt>
                <c:pt idx="2299">
                  <c:v>6.5840835913292981</c:v>
                </c:pt>
                <c:pt idx="2300">
                  <c:v>6.4826577490595145</c:v>
                </c:pt>
                <c:pt idx="2301">
                  <c:v>6.445029461331897</c:v>
                </c:pt>
                <c:pt idx="2302">
                  <c:v>6.4038255844467793</c:v>
                </c:pt>
                <c:pt idx="2303">
                  <c:v>6.2914714982143227</c:v>
                </c:pt>
                <c:pt idx="2304">
                  <c:v>6.2670122713788663</c:v>
                </c:pt>
                <c:pt idx="2305">
                  <c:v>6.4153357366983794</c:v>
                </c:pt>
                <c:pt idx="2306">
                  <c:v>6.4599421411338929</c:v>
                </c:pt>
                <c:pt idx="2307">
                  <c:v>6.3975974210441198</c:v>
                </c:pt>
                <c:pt idx="2308">
                  <c:v>6.2813620813329587</c:v>
                </c:pt>
                <c:pt idx="2309">
                  <c:v>6.1342082799846205</c:v>
                </c:pt>
                <c:pt idx="2310">
                  <c:v>6.06039992705165</c:v>
                </c:pt>
                <c:pt idx="2311">
                  <c:v>6.0135351589356638</c:v>
                </c:pt>
                <c:pt idx="2312">
                  <c:v>5.904996206644471</c:v>
                </c:pt>
                <c:pt idx="2313">
                  <c:v>5.8174831570989554</c:v>
                </c:pt>
                <c:pt idx="2314">
                  <c:v>5.8256122121079477</c:v>
                </c:pt>
                <c:pt idx="2315">
                  <c:v>5.8618859117980611</c:v>
                </c:pt>
                <c:pt idx="2316">
                  <c:v>5.9362018987868703</c:v>
                </c:pt>
                <c:pt idx="2317">
                  <c:v>6.021056885170756</c:v>
                </c:pt>
                <c:pt idx="2318">
                  <c:v>6.1141514164697615</c:v>
                </c:pt>
                <c:pt idx="2319">
                  <c:v>6.1881847340517622</c:v>
                </c:pt>
                <c:pt idx="2320">
                  <c:v>6.2359611886351543</c:v>
                </c:pt>
                <c:pt idx="2321">
                  <c:v>6.343200643903887</c:v>
                </c:pt>
                <c:pt idx="2322">
                  <c:v>6.4447555059053903</c:v>
                </c:pt>
                <c:pt idx="2323">
                  <c:v>6.5017936334673374</c:v>
                </c:pt>
                <c:pt idx="2324">
                  <c:v>6.5919794909881535</c:v>
                </c:pt>
                <c:pt idx="2325">
                  <c:v>6.7704220795376413</c:v>
                </c:pt>
                <c:pt idx="2326">
                  <c:v>6.975347125610444</c:v>
                </c:pt>
                <c:pt idx="2327">
                  <c:v>7.169184356858409</c:v>
                </c:pt>
                <c:pt idx="2328">
                  <c:v>7.2736968724803548</c:v>
                </c:pt>
                <c:pt idx="2329">
                  <c:v>7.3388139755787982</c:v>
                </c:pt>
                <c:pt idx="2330">
                  <c:v>7.3301138230649432</c:v>
                </c:pt>
                <c:pt idx="2331">
                  <c:v>7.3068851344183177</c:v>
                </c:pt>
                <c:pt idx="2332">
                  <c:v>7.3151639191836342</c:v>
                </c:pt>
                <c:pt idx="2333">
                  <c:v>7.3862540475934724</c:v>
                </c:pt>
                <c:pt idx="2334">
                  <c:v>7.4699826271333105</c:v>
                </c:pt>
                <c:pt idx="2335">
                  <c:v>7.5067878189405777</c:v>
                </c:pt>
                <c:pt idx="2336">
                  <c:v>7.5309767208756053</c:v>
                </c:pt>
                <c:pt idx="2337">
                  <c:v>7.5187850528003457</c:v>
                </c:pt>
                <c:pt idx="2338">
                  <c:v>7.4078115458097153</c:v>
                </c:pt>
                <c:pt idx="2339">
                  <c:v>7.3196911653981207</c:v>
                </c:pt>
                <c:pt idx="2340">
                  <c:v>7.30215680693229</c:v>
                </c:pt>
                <c:pt idx="2341">
                  <c:v>7.28324947394049</c:v>
                </c:pt>
                <c:pt idx="2342">
                  <c:v>7.2403611965194372</c:v>
                </c:pt>
                <c:pt idx="2343">
                  <c:v>7.2313797774394599</c:v>
                </c:pt>
                <c:pt idx="2344">
                  <c:v>7.1846362762147677</c:v>
                </c:pt>
                <c:pt idx="2345">
                  <c:v>7.1321372200493851</c:v>
                </c:pt>
                <c:pt idx="2346">
                  <c:v>6.9827115216611348</c:v>
                </c:pt>
                <c:pt idx="2347">
                  <c:v>6.7784359397069851</c:v>
                </c:pt>
                <c:pt idx="2348">
                  <c:v>6.5583563378833514</c:v>
                </c:pt>
                <c:pt idx="2349">
                  <c:v>6.4660226274555672</c:v>
                </c:pt>
                <c:pt idx="2350">
                  <c:v>6.4983437317829562</c:v>
                </c:pt>
                <c:pt idx="2351">
                  <c:v>6.4847381445185484</c:v>
                </c:pt>
                <c:pt idx="2352">
                  <c:v>6.3951817191074429</c:v>
                </c:pt>
                <c:pt idx="2353">
                  <c:v>6.3955314833744739</c:v>
                </c:pt>
                <c:pt idx="2354">
                  <c:v>6.3793388023409658</c:v>
                </c:pt>
                <c:pt idx="2355">
                  <c:v>6.3585167776777727</c:v>
                </c:pt>
                <c:pt idx="2356">
                  <c:v>6.3370389493318218</c:v>
                </c:pt>
                <c:pt idx="2357">
                  <c:v>6.3375638709000022</c:v>
                </c:pt>
                <c:pt idx="2358">
                  <c:v>6.439208922443437</c:v>
                </c:pt>
                <c:pt idx="2359">
                  <c:v>6.5138047831476058</c:v>
                </c:pt>
                <c:pt idx="2360">
                  <c:v>6.5317943024985521</c:v>
                </c:pt>
                <c:pt idx="2361">
                  <c:v>6.5573420043439423</c:v>
                </c:pt>
                <c:pt idx="2362">
                  <c:v>6.5441444184374404</c:v>
                </c:pt>
                <c:pt idx="2363">
                  <c:v>6.3833888184492347</c:v>
                </c:pt>
                <c:pt idx="2364">
                  <c:v>6.2785787908006023</c:v>
                </c:pt>
                <c:pt idx="2365">
                  <c:v>6.2835678106814346</c:v>
                </c:pt>
                <c:pt idx="2366">
                  <c:v>6.3406960266300452</c:v>
                </c:pt>
                <c:pt idx="2367">
                  <c:v>6.4256462805170722</c:v>
                </c:pt>
                <c:pt idx="2368">
                  <c:v>6.5956024525522805</c:v>
                </c:pt>
                <c:pt idx="2369">
                  <c:v>6.7844658682319912</c:v>
                </c:pt>
                <c:pt idx="2370">
                  <c:v>6.9591592829053628</c:v>
                </c:pt>
                <c:pt idx="2371">
                  <c:v>7.0051895951799752</c:v>
                </c:pt>
                <c:pt idx="2372">
                  <c:v>7.0613525178381629</c:v>
                </c:pt>
                <c:pt idx="2373">
                  <c:v>7.1439168130002226</c:v>
                </c:pt>
                <c:pt idx="2374">
                  <c:v>7.1570473325490322</c:v>
                </c:pt>
                <c:pt idx="2375">
                  <c:v>7.136070073765878</c:v>
                </c:pt>
                <c:pt idx="2376">
                  <c:v>7.0645419537837313</c:v>
                </c:pt>
                <c:pt idx="2377">
                  <c:v>7.0834343395899708</c:v>
                </c:pt>
                <c:pt idx="2378">
                  <c:v>7.1244653702174938</c:v>
                </c:pt>
                <c:pt idx="2379">
                  <c:v>7.222210596729461</c:v>
                </c:pt>
                <c:pt idx="2380">
                  <c:v>7.2852214745654713</c:v>
                </c:pt>
                <c:pt idx="2381">
                  <c:v>7.3595900429347854</c:v>
                </c:pt>
                <c:pt idx="2382">
                  <c:v>7.4370966279910693</c:v>
                </c:pt>
                <c:pt idx="2383">
                  <c:v>7.4508160063796041</c:v>
                </c:pt>
                <c:pt idx="2384">
                  <c:v>7.4957933030026345</c:v>
                </c:pt>
                <c:pt idx="2385">
                  <c:v>7.618222711800736</c:v>
                </c:pt>
                <c:pt idx="2386">
                  <c:v>7.648153858487702</c:v>
                </c:pt>
                <c:pt idx="2387">
                  <c:v>7.6928413051711848</c:v>
                </c:pt>
                <c:pt idx="2388">
                  <c:v>7.7414856987750875</c:v>
                </c:pt>
                <c:pt idx="2389">
                  <c:v>7.7995926722701183</c:v>
                </c:pt>
                <c:pt idx="2390">
                  <c:v>7.7014036257995233</c:v>
                </c:pt>
                <c:pt idx="2391">
                  <c:v>7.4928233818330821</c:v>
                </c:pt>
                <c:pt idx="2392">
                  <c:v>7.3035773275629312</c:v>
                </c:pt>
                <c:pt idx="2393">
                  <c:v>7.1784733263135534</c:v>
                </c:pt>
                <c:pt idx="2394">
                  <c:v>7.1385727309542748</c:v>
                </c:pt>
                <c:pt idx="2395">
                  <c:v>6.9782652068568565</c:v>
                </c:pt>
                <c:pt idx="2396">
                  <c:v>6.9294287513719954</c:v>
                </c:pt>
                <c:pt idx="2397">
                  <c:v>6.9053187220703167</c:v>
                </c:pt>
                <c:pt idx="2398">
                  <c:v>6.9073744169390796</c:v>
                </c:pt>
                <c:pt idx="2399">
                  <c:v>6.9199961989532461</c:v>
                </c:pt>
                <c:pt idx="2400">
                  <c:v>6.9100007345610113</c:v>
                </c:pt>
                <c:pt idx="2401">
                  <c:v>6.9434504929553302</c:v>
                </c:pt>
                <c:pt idx="2402">
                  <c:v>7.0525074929182363</c:v>
                </c:pt>
                <c:pt idx="2403">
                  <c:v>7.1407685339016895</c:v>
                </c:pt>
                <c:pt idx="2404">
                  <c:v>7.3202910468486246</c:v>
                </c:pt>
                <c:pt idx="2405">
                  <c:v>7.5188159847805887</c:v>
                </c:pt>
                <c:pt idx="2406">
                  <c:v>7.6523013632217625</c:v>
                </c:pt>
                <c:pt idx="2407">
                  <c:v>7.6444863920472823</c:v>
                </c:pt>
                <c:pt idx="2408">
                  <c:v>7.6564551339252258</c:v>
                </c:pt>
                <c:pt idx="2409">
                  <c:v>7.6909829915268553</c:v>
                </c:pt>
                <c:pt idx="2410">
                  <c:v>7.6389044013126766</c:v>
                </c:pt>
                <c:pt idx="2411">
                  <c:v>7.6725987701664629</c:v>
                </c:pt>
                <c:pt idx="2412">
                  <c:v>7.6646833155972249</c:v>
                </c:pt>
                <c:pt idx="2413">
                  <c:v>7.7025097962446445</c:v>
                </c:pt>
                <c:pt idx="2414">
                  <c:v>7.7279482229819996</c:v>
                </c:pt>
                <c:pt idx="2415">
                  <c:v>7.8203766345045498</c:v>
                </c:pt>
                <c:pt idx="2416">
                  <c:v>7.8018846195927374</c:v>
                </c:pt>
                <c:pt idx="2417">
                  <c:v>7.6784762474692627</c:v>
                </c:pt>
                <c:pt idx="2418">
                  <c:v>7.5269083593117099</c:v>
                </c:pt>
                <c:pt idx="2419">
                  <c:v>7.4460847643890773</c:v>
                </c:pt>
                <c:pt idx="2420">
                  <c:v>7.4233236505080447</c:v>
                </c:pt>
                <c:pt idx="2421">
                  <c:v>7.3992323729740574</c:v>
                </c:pt>
                <c:pt idx="2422">
                  <c:v>7.4366848733635029</c:v>
                </c:pt>
                <c:pt idx="2423">
                  <c:v>7.4551123588321335</c:v>
                </c:pt>
                <c:pt idx="2424">
                  <c:v>7.4915077463987432</c:v>
                </c:pt>
                <c:pt idx="2425">
                  <c:v>7.4841826100980526</c:v>
                </c:pt>
                <c:pt idx="2426">
                  <c:v>7.4186749049195155</c:v>
                </c:pt>
                <c:pt idx="2427">
                  <c:v>7.2442425205885925</c:v>
                </c:pt>
                <c:pt idx="2428">
                  <c:v>7.1532464309724446</c:v>
                </c:pt>
                <c:pt idx="2429">
                  <c:v>7.2141978693130842</c:v>
                </c:pt>
                <c:pt idx="2430">
                  <c:v>7.0993778566870516</c:v>
                </c:pt>
                <c:pt idx="2431">
                  <c:v>6.9971016104981381</c:v>
                </c:pt>
                <c:pt idx="2432">
                  <c:v>6.7977081063367235</c:v>
                </c:pt>
                <c:pt idx="2433">
                  <c:v>6.5715890349537815</c:v>
                </c:pt>
                <c:pt idx="2434">
                  <c:v>6.4011374140972075</c:v>
                </c:pt>
                <c:pt idx="2435">
                  <c:v>6.4383354265035724</c:v>
                </c:pt>
                <c:pt idx="2436">
                  <c:v>6.6174820313747427</c:v>
                </c:pt>
                <c:pt idx="2437">
                  <c:v>6.8055804537273961</c:v>
                </c:pt>
                <c:pt idx="2438">
                  <c:v>6.9705845235129029</c:v>
                </c:pt>
                <c:pt idx="2439">
                  <c:v>7.1231238642076642</c:v>
                </c:pt>
                <c:pt idx="2440">
                  <c:v>7.2586530041319941</c:v>
                </c:pt>
                <c:pt idx="2441">
                  <c:v>7.422205393964636</c:v>
                </c:pt>
                <c:pt idx="2442">
                  <c:v>7.663215880993822</c:v>
                </c:pt>
                <c:pt idx="2443">
                  <c:v>7.7572630098935154</c:v>
                </c:pt>
                <c:pt idx="2444">
                  <c:v>7.7693589134253935</c:v>
                </c:pt>
                <c:pt idx="2445">
                  <c:v>7.6753790712077468</c:v>
                </c:pt>
                <c:pt idx="2446">
                  <c:v>7.5612127908228004</c:v>
                </c:pt>
                <c:pt idx="2447">
                  <c:v>7.5528407127507107</c:v>
                </c:pt>
                <c:pt idx="2448">
                  <c:v>7.5893249058813339</c:v>
                </c:pt>
                <c:pt idx="2449">
                  <c:v>7.5769856723187967</c:v>
                </c:pt>
                <c:pt idx="2450">
                  <c:v>7.6119202357497695</c:v>
                </c:pt>
                <c:pt idx="2451">
                  <c:v>7.6088719889229441</c:v>
                </c:pt>
                <c:pt idx="2452">
                  <c:v>7.4725091527138492</c:v>
                </c:pt>
                <c:pt idx="2453">
                  <c:v>7.2841397540552171</c:v>
                </c:pt>
                <c:pt idx="2454">
                  <c:v>7.0936716245716349</c:v>
                </c:pt>
                <c:pt idx="2455">
                  <c:v>6.904274394864772</c:v>
                </c:pt>
                <c:pt idx="2456">
                  <c:v>6.9490926162807023</c:v>
                </c:pt>
                <c:pt idx="2457">
                  <c:v>7.0879319844284332</c:v>
                </c:pt>
                <c:pt idx="2458">
                  <c:v>7.2833330294919048</c:v>
                </c:pt>
                <c:pt idx="2459">
                  <c:v>7.3776467189984638</c:v>
                </c:pt>
                <c:pt idx="2460">
                  <c:v>7.4075111639702289</c:v>
                </c:pt>
                <c:pt idx="2461">
                  <c:v>7.4085960538152156</c:v>
                </c:pt>
                <c:pt idx="2462">
                  <c:v>7.4285160364584133</c:v>
                </c:pt>
                <c:pt idx="2463">
                  <c:v>7.4365226493880474</c:v>
                </c:pt>
                <c:pt idx="2464">
                  <c:v>7.4189189733970133</c:v>
                </c:pt>
                <c:pt idx="2465">
                  <c:v>7.4329781078134083</c:v>
                </c:pt>
                <c:pt idx="2466">
                  <c:v>7.4947490930442635</c:v>
                </c:pt>
                <c:pt idx="2467">
                  <c:v>7.5355855638159426</c:v>
                </c:pt>
                <c:pt idx="2468">
                  <c:v>7.6467703830398595</c:v>
                </c:pt>
                <c:pt idx="2469">
                  <c:v>7.7793086377587795</c:v>
                </c:pt>
                <c:pt idx="2470">
                  <c:v>7.8175280481608791</c:v>
                </c:pt>
                <c:pt idx="2471">
                  <c:v>7.7810352402605014</c:v>
                </c:pt>
                <c:pt idx="2472">
                  <c:v>7.6400083536957517</c:v>
                </c:pt>
                <c:pt idx="2473">
                  <c:v>7.5212627596498036</c:v>
                </c:pt>
                <c:pt idx="2474">
                  <c:v>7.4396165693783818</c:v>
                </c:pt>
                <c:pt idx="2475">
                  <c:v>7.2475425997728511</c:v>
                </c:pt>
                <c:pt idx="2476">
                  <c:v>7.0497406503220787</c:v>
                </c:pt>
                <c:pt idx="2477">
                  <c:v>6.9849069859154937</c:v>
                </c:pt>
                <c:pt idx="2478">
                  <c:v>6.9196966066289818</c:v>
                </c:pt>
                <c:pt idx="2479">
                  <c:v>6.829411819542992</c:v>
                </c:pt>
                <c:pt idx="2480">
                  <c:v>6.7478546069564977</c:v>
                </c:pt>
                <c:pt idx="2481">
                  <c:v>6.6686639356052622</c:v>
                </c:pt>
                <c:pt idx="2482">
                  <c:v>6.5357119998801183</c:v>
                </c:pt>
                <c:pt idx="2483">
                  <c:v>6.5323302042013642</c:v>
                </c:pt>
                <c:pt idx="2484">
                  <c:v>6.4917373816254438</c:v>
                </c:pt>
                <c:pt idx="2485">
                  <c:v>6.3986627484463874</c:v>
                </c:pt>
                <c:pt idx="2486">
                  <c:v>6.236452257617537</c:v>
                </c:pt>
                <c:pt idx="2487">
                  <c:v>6.0619149206703709</c:v>
                </c:pt>
                <c:pt idx="2488">
                  <c:v>5.8467586742996165</c:v>
                </c:pt>
                <c:pt idx="2489">
                  <c:v>5.6689604201439519</c:v>
                </c:pt>
                <c:pt idx="2490">
                  <c:v>5.5429798145802547</c:v>
                </c:pt>
                <c:pt idx="2491">
                  <c:v>5.5240503099611837</c:v>
                </c:pt>
                <c:pt idx="2492">
                  <c:v>5.447310644201278</c:v>
                </c:pt>
                <c:pt idx="2493">
                  <c:v>5.4280381021666146</c:v>
                </c:pt>
                <c:pt idx="2494">
                  <c:v>5.435267506804851</c:v>
                </c:pt>
                <c:pt idx="2495">
                  <c:v>5.4698608627631202</c:v>
                </c:pt>
                <c:pt idx="2496">
                  <c:v>5.5241308530184163</c:v>
                </c:pt>
                <c:pt idx="2497">
                  <c:v>5.5285959849647996</c:v>
                </c:pt>
                <c:pt idx="2498">
                  <c:v>5.4824126928062311</c:v>
                </c:pt>
                <c:pt idx="2499">
                  <c:v>5.4378166566664135</c:v>
                </c:pt>
                <c:pt idx="2500">
                  <c:v>5.3433878344298646</c:v>
                </c:pt>
                <c:pt idx="2501">
                  <c:v>5.2280294464773798</c:v>
                </c:pt>
                <c:pt idx="2502">
                  <c:v>5.1945947244827142</c:v>
                </c:pt>
                <c:pt idx="2503">
                  <c:v>5.2937907134886233</c:v>
                </c:pt>
                <c:pt idx="2504">
                  <c:v>5.4271600451961985</c:v>
                </c:pt>
                <c:pt idx="2505">
                  <c:v>5.592865619782204</c:v>
                </c:pt>
                <c:pt idx="2506">
                  <c:v>5.7484539089456987</c:v>
                </c:pt>
                <c:pt idx="2507">
                  <c:v>5.9139219137327208</c:v>
                </c:pt>
                <c:pt idx="2508">
                  <c:v>5.9850534975920429</c:v>
                </c:pt>
                <c:pt idx="2509">
                  <c:v>6.052813272868022</c:v>
                </c:pt>
                <c:pt idx="2510">
                  <c:v>6.1462968959786295</c:v>
                </c:pt>
                <c:pt idx="2511">
                  <c:v>6.20267225630512</c:v>
                </c:pt>
                <c:pt idx="2512">
                  <c:v>6.21214444854545</c:v>
                </c:pt>
                <c:pt idx="2513">
                  <c:v>6.1612468499203112</c:v>
                </c:pt>
                <c:pt idx="2514">
                  <c:v>6.1157022137890689</c:v>
                </c:pt>
                <c:pt idx="2515">
                  <c:v>6.0797302794830959</c:v>
                </c:pt>
                <c:pt idx="2516">
                  <c:v>6.0611908712710294</c:v>
                </c:pt>
                <c:pt idx="2517">
                  <c:v>6.0898922744417865</c:v>
                </c:pt>
                <c:pt idx="2518">
                  <c:v>6.1587829368618303</c:v>
                </c:pt>
                <c:pt idx="2519">
                  <c:v>6.191527223700569</c:v>
                </c:pt>
                <c:pt idx="2520">
                  <c:v>6.2454317420754375</c:v>
                </c:pt>
                <c:pt idx="2521">
                  <c:v>6.2877398348668834</c:v>
                </c:pt>
                <c:pt idx="2522">
                  <c:v>6.3412750502824968</c:v>
                </c:pt>
                <c:pt idx="2523">
                  <c:v>6.5307357645296511</c:v>
                </c:pt>
                <c:pt idx="2524">
                  <c:v>6.7523563332530152</c:v>
                </c:pt>
                <c:pt idx="2525">
                  <c:v>6.9871655891269615</c:v>
                </c:pt>
                <c:pt idx="2526">
                  <c:v>7.2493507531218606</c:v>
                </c:pt>
                <c:pt idx="2527">
                  <c:v>7.3935601473652746</c:v>
                </c:pt>
                <c:pt idx="2528">
                  <c:v>7.3715644948423673</c:v>
                </c:pt>
                <c:pt idx="2529">
                  <c:v>7.3117334021278442</c:v>
                </c:pt>
                <c:pt idx="2530">
                  <c:v>7.2125029084713077</c:v>
                </c:pt>
                <c:pt idx="2531">
                  <c:v>6.9776986073576479</c:v>
                </c:pt>
                <c:pt idx="2532">
                  <c:v>6.7918235456909866</c:v>
                </c:pt>
                <c:pt idx="2533">
                  <c:v>6.5882639119779967</c:v>
                </c:pt>
                <c:pt idx="2534">
                  <c:v>6.4191099372929594</c:v>
                </c:pt>
                <c:pt idx="2535">
                  <c:v>6.3833472008808885</c:v>
                </c:pt>
                <c:pt idx="2536">
                  <c:v>6.3955495115389489</c:v>
                </c:pt>
                <c:pt idx="2537">
                  <c:v>6.4381911955424656</c:v>
                </c:pt>
                <c:pt idx="2538">
                  <c:v>6.5235959455615857</c:v>
                </c:pt>
                <c:pt idx="2539">
                  <c:v>6.6087928081882037</c:v>
                </c:pt>
                <c:pt idx="2540">
                  <c:v>6.616549410886857</c:v>
                </c:pt>
                <c:pt idx="2541">
                  <c:v>6.5511690099102671</c:v>
                </c:pt>
                <c:pt idx="2542">
                  <c:v>6.4451661094313852</c:v>
                </c:pt>
                <c:pt idx="2543">
                  <c:v>6.2915413728802116</c:v>
                </c:pt>
                <c:pt idx="2544">
                  <c:v>6.1806652518563698</c:v>
                </c:pt>
                <c:pt idx="2545">
                  <c:v>6.1122961714739699</c:v>
                </c:pt>
                <c:pt idx="2546">
                  <c:v>6.0357355797279553</c:v>
                </c:pt>
                <c:pt idx="2547">
                  <c:v>5.9071851784029858</c:v>
                </c:pt>
                <c:pt idx="2548">
                  <c:v>5.7834101638808821</c:v>
                </c:pt>
                <c:pt idx="2549">
                  <c:v>5.6387999357688967</c:v>
                </c:pt>
                <c:pt idx="2550">
                  <c:v>5.5322107683363262</c:v>
                </c:pt>
                <c:pt idx="2551">
                  <c:v>5.5411286737607108</c:v>
                </c:pt>
                <c:pt idx="2552">
                  <c:v>5.5579081694710188</c:v>
                </c:pt>
                <c:pt idx="2553">
                  <c:v>5.635164752992428</c:v>
                </c:pt>
                <c:pt idx="2554">
                  <c:v>5.6413570791809384</c:v>
                </c:pt>
                <c:pt idx="2555">
                  <c:v>5.5881199450696899</c:v>
                </c:pt>
                <c:pt idx="2556">
                  <c:v>5.5585508905475134</c:v>
                </c:pt>
                <c:pt idx="2557">
                  <c:v>5.5309957092791029</c:v>
                </c:pt>
                <c:pt idx="2558">
                  <c:v>5.5596052732530685</c:v>
                </c:pt>
                <c:pt idx="2559">
                  <c:v>5.5626497410316222</c:v>
                </c:pt>
                <c:pt idx="2560">
                  <c:v>5.5102034827351174</c:v>
                </c:pt>
                <c:pt idx="2561">
                  <c:v>5.5924923408608018</c:v>
                </c:pt>
                <c:pt idx="2562">
                  <c:v>5.6951879161942012</c:v>
                </c:pt>
                <c:pt idx="2563">
                  <c:v>5.6792167192769742</c:v>
                </c:pt>
                <c:pt idx="2564">
                  <c:v>5.641300236640082</c:v>
                </c:pt>
                <c:pt idx="2565">
                  <c:v>5.5690744995524835</c:v>
                </c:pt>
                <c:pt idx="2566">
                  <c:v>5.6953938266571029</c:v>
                </c:pt>
                <c:pt idx="2567">
                  <c:v>5.7912953499170543</c:v>
                </c:pt>
                <c:pt idx="2568">
                  <c:v>5.7676217732803581</c:v>
                </c:pt>
                <c:pt idx="2569">
                  <c:v>5.7720413731537645</c:v>
                </c:pt>
                <c:pt idx="2570">
                  <c:v>5.8084218963088707</c:v>
                </c:pt>
                <c:pt idx="2571">
                  <c:v>5.8203746202566</c:v>
                </c:pt>
                <c:pt idx="2572">
                  <c:v>5.7981327230854731</c:v>
                </c:pt>
                <c:pt idx="2573">
                  <c:v>5.7606559220826696</c:v>
                </c:pt>
                <c:pt idx="2574">
                  <c:v>5.7441858965477701</c:v>
                </c:pt>
                <c:pt idx="2575">
                  <c:v>5.7462276760670088</c:v>
                </c:pt>
                <c:pt idx="2576">
                  <c:v>5.6784947450161782</c:v>
                </c:pt>
                <c:pt idx="2577">
                  <c:v>5.5131093331905356</c:v>
                </c:pt>
                <c:pt idx="2578">
                  <c:v>5.3815877318041654</c:v>
                </c:pt>
                <c:pt idx="2579">
                  <c:v>5.3849964845693972</c:v>
                </c:pt>
                <c:pt idx="2580">
                  <c:v>5.4167862005043759</c:v>
                </c:pt>
                <c:pt idx="2581">
                  <c:v>5.3923719996612895</c:v>
                </c:pt>
                <c:pt idx="2582">
                  <c:v>5.4820724235867893</c:v>
                </c:pt>
                <c:pt idx="2583">
                  <c:v>5.659093544287952</c:v>
                </c:pt>
                <c:pt idx="2584">
                  <c:v>5.8626932873766444</c:v>
                </c:pt>
                <c:pt idx="2585">
                  <c:v>6.0767486931987449</c:v>
                </c:pt>
                <c:pt idx="2586">
                  <c:v>6.2117159327200042</c:v>
                </c:pt>
                <c:pt idx="2587">
                  <c:v>6.2193801422626906</c:v>
                </c:pt>
                <c:pt idx="2588">
                  <c:v>6.2972086009397295</c:v>
                </c:pt>
                <c:pt idx="2589">
                  <c:v>6.3730839493090121</c:v>
                </c:pt>
                <c:pt idx="2590">
                  <c:v>6.4364438377562134</c:v>
                </c:pt>
                <c:pt idx="2591">
                  <c:v>6.523275461322724</c:v>
                </c:pt>
                <c:pt idx="2592">
                  <c:v>6.4967433057805168</c:v>
                </c:pt>
                <c:pt idx="2593">
                  <c:v>6.4950573827546734</c:v>
                </c:pt>
                <c:pt idx="2594">
                  <c:v>6.4672064225338586</c:v>
                </c:pt>
                <c:pt idx="2595">
                  <c:v>6.41004530541381</c:v>
                </c:pt>
                <c:pt idx="2596">
                  <c:v>6.2820389907881307</c:v>
                </c:pt>
                <c:pt idx="2597">
                  <c:v>6.146779165590325</c:v>
                </c:pt>
                <c:pt idx="2598">
                  <c:v>5.9874339902994711</c:v>
                </c:pt>
                <c:pt idx="2599">
                  <c:v>5.8485600239825599</c:v>
                </c:pt>
                <c:pt idx="2600">
                  <c:v>5.694982981886155</c:v>
                </c:pt>
                <c:pt idx="2601">
                  <c:v>5.6166956965219557</c:v>
                </c:pt>
                <c:pt idx="2602">
                  <c:v>5.5643509810502607</c:v>
                </c:pt>
                <c:pt idx="2603">
                  <c:v>5.4638870018090095</c:v>
                </c:pt>
                <c:pt idx="2604">
                  <c:v>5.3688117898957772</c:v>
                </c:pt>
                <c:pt idx="2605">
                  <c:v>5.2000980579685603</c:v>
                </c:pt>
                <c:pt idx="2606">
                  <c:v>5.1286789390981893</c:v>
                </c:pt>
                <c:pt idx="2607">
                  <c:v>5.1292561305277973</c:v>
                </c:pt>
                <c:pt idx="2608">
                  <c:v>5.0810273232440659</c:v>
                </c:pt>
                <c:pt idx="2609">
                  <c:v>5.0662836695962339</c:v>
                </c:pt>
                <c:pt idx="2610">
                  <c:v>5.1664888873686881</c:v>
                </c:pt>
                <c:pt idx="2611">
                  <c:v>5.2777724763703722</c:v>
                </c:pt>
                <c:pt idx="2612">
                  <c:v>5.3525737824275348</c:v>
                </c:pt>
                <c:pt idx="2613">
                  <c:v>5.4648463016077455</c:v>
                </c:pt>
                <c:pt idx="2614">
                  <c:v>5.5710246692113516</c:v>
                </c:pt>
                <c:pt idx="2615">
                  <c:v>5.6334662086081178</c:v>
                </c:pt>
                <c:pt idx="2616">
                  <c:v>5.798519811572703</c:v>
                </c:pt>
                <c:pt idx="2617">
                  <c:v>5.8676531644975816</c:v>
                </c:pt>
                <c:pt idx="2618">
                  <c:v>5.9706785978530803</c:v>
                </c:pt>
                <c:pt idx="2619">
                  <c:v>6.0704703534342768</c:v>
                </c:pt>
                <c:pt idx="2620">
                  <c:v>6.2306664114008887</c:v>
                </c:pt>
                <c:pt idx="2621">
                  <c:v>6.487962822137999</c:v>
                </c:pt>
                <c:pt idx="2622">
                  <c:v>6.7654909256553752</c:v>
                </c:pt>
                <c:pt idx="2623">
                  <c:v>6.9858230110708188</c:v>
                </c:pt>
                <c:pt idx="2624">
                  <c:v>7.1373313259080753</c:v>
                </c:pt>
                <c:pt idx="2625">
                  <c:v>7.2629074310450683</c:v>
                </c:pt>
                <c:pt idx="2626">
                  <c:v>7.2989468130968307</c:v>
                </c:pt>
                <c:pt idx="2627">
                  <c:v>7.3251526670215688</c:v>
                </c:pt>
                <c:pt idx="2628">
                  <c:v>7.2612826311022785</c:v>
                </c:pt>
                <c:pt idx="2629">
                  <c:v>7.1639724065396191</c:v>
                </c:pt>
                <c:pt idx="2630">
                  <c:v>7.1572568067262612</c:v>
                </c:pt>
                <c:pt idx="2631">
                  <c:v>7.0683034467082102</c:v>
                </c:pt>
                <c:pt idx="2632">
                  <c:v>6.9622727075883395</c:v>
                </c:pt>
                <c:pt idx="2633">
                  <c:v>6.9081087229629814</c:v>
                </c:pt>
                <c:pt idx="2634">
                  <c:v>6.8708387526728254</c:v>
                </c:pt>
                <c:pt idx="2635">
                  <c:v>6.7782824490169853</c:v>
                </c:pt>
                <c:pt idx="2636">
                  <c:v>6.7520015795248547</c:v>
                </c:pt>
                <c:pt idx="2637">
                  <c:v>6.7210264953145584</c:v>
                </c:pt>
                <c:pt idx="2638">
                  <c:v>6.675345658767581</c:v>
                </c:pt>
                <c:pt idx="2639">
                  <c:v>6.739081238918267</c:v>
                </c:pt>
                <c:pt idx="2640">
                  <c:v>6.8823236669698016</c:v>
                </c:pt>
                <c:pt idx="2641">
                  <c:v>7.013378332223601</c:v>
                </c:pt>
                <c:pt idx="2642">
                  <c:v>7.1590718912383693</c:v>
                </c:pt>
                <c:pt idx="2643">
                  <c:v>7.4171383245505735</c:v>
                </c:pt>
                <c:pt idx="2644">
                  <c:v>7.5717561228637429</c:v>
                </c:pt>
                <c:pt idx="2645">
                  <c:v>7.5706006668808419</c:v>
                </c:pt>
                <c:pt idx="2646">
                  <c:v>7.5592456906614052</c:v>
                </c:pt>
                <c:pt idx="2647">
                  <c:v>7.5764302902134695</c:v>
                </c:pt>
                <c:pt idx="2648">
                  <c:v>7.5743021473565024</c:v>
                </c:pt>
                <c:pt idx="2649">
                  <c:v>7.4849380022353138</c:v>
                </c:pt>
                <c:pt idx="2650">
                  <c:v>7.4919452176680084</c:v>
                </c:pt>
                <c:pt idx="2651">
                  <c:v>7.4867527577840303</c:v>
                </c:pt>
                <c:pt idx="2652">
                  <c:v>7.5252752014677622</c:v>
                </c:pt>
                <c:pt idx="2653">
                  <c:v>7.6038034156952383</c:v>
                </c:pt>
                <c:pt idx="2654">
                  <c:v>7.7406593950448794</c:v>
                </c:pt>
                <c:pt idx="2655">
                  <c:v>7.7833964311658423</c:v>
                </c:pt>
                <c:pt idx="2656">
                  <c:v>7.7946802157005388</c:v>
                </c:pt>
                <c:pt idx="2657">
                  <c:v>7.8085899048014458</c:v>
                </c:pt>
                <c:pt idx="2658">
                  <c:v>7.7366687765058648</c:v>
                </c:pt>
                <c:pt idx="2659">
                  <c:v>7.6905337637384035</c:v>
                </c:pt>
                <c:pt idx="2660">
                  <c:v>7.71240929998027</c:v>
                </c:pt>
                <c:pt idx="2661">
                  <c:v>7.7029420598173219</c:v>
                </c:pt>
                <c:pt idx="2662">
                  <c:v>7.6106967607711411</c:v>
                </c:pt>
                <c:pt idx="2663">
                  <c:v>7.4339597648386739</c:v>
                </c:pt>
                <c:pt idx="2664">
                  <c:v>7.1883150402981988</c:v>
                </c:pt>
                <c:pt idx="2665">
                  <c:v>6.9867555058951147</c:v>
                </c:pt>
                <c:pt idx="2666">
                  <c:v>6.920676285515019</c:v>
                </c:pt>
                <c:pt idx="2667">
                  <c:v>6.8259431733712361</c:v>
                </c:pt>
                <c:pt idx="2668">
                  <c:v>6.630647757900447</c:v>
                </c:pt>
                <c:pt idx="2669">
                  <c:v>6.5215370303986111</c:v>
                </c:pt>
                <c:pt idx="2670">
                  <c:v>6.4440847746174317</c:v>
                </c:pt>
                <c:pt idx="2671">
                  <c:v>6.4442750808761868</c:v>
                </c:pt>
                <c:pt idx="2672">
                  <c:v>6.4275015399906792</c:v>
                </c:pt>
                <c:pt idx="2673">
                  <c:v>6.3878210450576569</c:v>
                </c:pt>
                <c:pt idx="2674">
                  <c:v>6.254152771691496</c:v>
                </c:pt>
                <c:pt idx="2675">
                  <c:v>6.1844973636247396</c:v>
                </c:pt>
                <c:pt idx="2676">
                  <c:v>6.1157926543656007</c:v>
                </c:pt>
                <c:pt idx="2677">
                  <c:v>5.9995151135102756</c:v>
                </c:pt>
                <c:pt idx="2678">
                  <c:v>5.8592989513255844</c:v>
                </c:pt>
                <c:pt idx="2679">
                  <c:v>5.7123709574624737</c:v>
                </c:pt>
                <c:pt idx="2680">
                  <c:v>5.6126954001236475</c:v>
                </c:pt>
                <c:pt idx="2681">
                  <c:v>5.3924211298112033</c:v>
                </c:pt>
                <c:pt idx="2682">
                  <c:v>5.113764987975248</c:v>
                </c:pt>
                <c:pt idx="2683">
                  <c:v>4.8822958551539601</c:v>
                </c:pt>
                <c:pt idx="2684">
                  <c:v>4.7718498635151363</c:v>
                </c:pt>
                <c:pt idx="2685">
                  <c:v>4.7939444668823761</c:v>
                </c:pt>
                <c:pt idx="2686">
                  <c:v>5.0534480326542859</c:v>
                </c:pt>
                <c:pt idx="2687">
                  <c:v>5.2941045639005679</c:v>
                </c:pt>
                <c:pt idx="2688">
                  <c:v>5.3783488247289544</c:v>
                </c:pt>
                <c:pt idx="2689">
                  <c:v>5.5038454247084303</c:v>
                </c:pt>
                <c:pt idx="2690">
                  <c:v>5.6147479683933996</c:v>
                </c:pt>
                <c:pt idx="2691">
                  <c:v>5.5278679210584221</c:v>
                </c:pt>
                <c:pt idx="2692">
                  <c:v>5.3747323430257614</c:v>
                </c:pt>
                <c:pt idx="2693">
                  <c:v>5.3416677084369191</c:v>
                </c:pt>
                <c:pt idx="2694">
                  <c:v>5.3668857094641966</c:v>
                </c:pt>
                <c:pt idx="2695">
                  <c:v>5.5280290511917052</c:v>
                </c:pt>
                <c:pt idx="2696">
                  <c:v>5.6822229010388758</c:v>
                </c:pt>
                <c:pt idx="2697">
                  <c:v>5.7695925169105733</c:v>
                </c:pt>
                <c:pt idx="2698">
                  <c:v>5.8664298291062877</c:v>
                </c:pt>
                <c:pt idx="2699">
                  <c:v>6.0228272483559904</c:v>
                </c:pt>
                <c:pt idx="2700">
                  <c:v>6.0830632612533853</c:v>
                </c:pt>
                <c:pt idx="2701">
                  <c:v>6.1787470518869334</c:v>
                </c:pt>
                <c:pt idx="2702">
                  <c:v>6.2536977887550194</c:v>
                </c:pt>
                <c:pt idx="2703">
                  <c:v>6.2914866397452016</c:v>
                </c:pt>
                <c:pt idx="2704">
                  <c:v>6.3704533213680108</c:v>
                </c:pt>
                <c:pt idx="2705">
                  <c:v>6.5196335249197075</c:v>
                </c:pt>
                <c:pt idx="2706">
                  <c:v>6.7942421816695422</c:v>
                </c:pt>
                <c:pt idx="2707">
                  <c:v>7.0857557596988858</c:v>
                </c:pt>
                <c:pt idx="2708">
                  <c:v>7.3096024931639176</c:v>
                </c:pt>
                <c:pt idx="2709">
                  <c:v>7.4677558635111936</c:v>
                </c:pt>
                <c:pt idx="2710">
                  <c:v>7.6064064383260339</c:v>
                </c:pt>
                <c:pt idx="2711">
                  <c:v>7.6459133144818923</c:v>
                </c:pt>
                <c:pt idx="2712">
                  <c:v>7.6473940800071176</c:v>
                </c:pt>
                <c:pt idx="2713">
                  <c:v>7.6351236857143583</c:v>
                </c:pt>
                <c:pt idx="2714">
                  <c:v>7.7233560986699601</c:v>
                </c:pt>
                <c:pt idx="2715">
                  <c:v>7.8624175176653184</c:v>
                </c:pt>
                <c:pt idx="2716">
                  <c:v>8.0534521441496452</c:v>
                </c:pt>
                <c:pt idx="2717">
                  <c:v>8.1489169073620964</c:v>
                </c:pt>
                <c:pt idx="2718">
                  <c:v>8.1760619969012538</c:v>
                </c:pt>
                <c:pt idx="2719">
                  <c:v>8.1946486273748391</c:v>
                </c:pt>
                <c:pt idx="2720">
                  <c:v>8.1605969448586926</c:v>
                </c:pt>
                <c:pt idx="2721">
                  <c:v>8.1782574999878772</c:v>
                </c:pt>
                <c:pt idx="2722">
                  <c:v>8.178871380414888</c:v>
                </c:pt>
                <c:pt idx="2723">
                  <c:v>8.1579923157968786</c:v>
                </c:pt>
                <c:pt idx="2724">
                  <c:v>8.0192009621956863</c:v>
                </c:pt>
                <c:pt idx="2725">
                  <c:v>7.8485204083252933</c:v>
                </c:pt>
                <c:pt idx="2726">
                  <c:v>7.7081149382120113</c:v>
                </c:pt>
                <c:pt idx="2727">
                  <c:v>7.4944421663315177</c:v>
                </c:pt>
                <c:pt idx="2728">
                  <c:v>7.4180907608423867</c:v>
                </c:pt>
                <c:pt idx="2729">
                  <c:v>7.37422108294568</c:v>
                </c:pt>
                <c:pt idx="2730">
                  <c:v>7.2857484285148129</c:v>
                </c:pt>
                <c:pt idx="2731">
                  <c:v>7.2400700609587894</c:v>
                </c:pt>
                <c:pt idx="2732">
                  <c:v>7.1452837421994362</c:v>
                </c:pt>
                <c:pt idx="2733">
                  <c:v>7.2169354633440266</c:v>
                </c:pt>
                <c:pt idx="2734">
                  <c:v>7.248121325105787</c:v>
                </c:pt>
                <c:pt idx="2735">
                  <c:v>7.3118796811346991</c:v>
                </c:pt>
                <c:pt idx="2736">
                  <c:v>7.2834124132702431</c:v>
                </c:pt>
                <c:pt idx="2737">
                  <c:v>7.2229535748571925</c:v>
                </c:pt>
                <c:pt idx="2738">
                  <c:v>7.2135749512624816</c:v>
                </c:pt>
                <c:pt idx="2739">
                  <c:v>7.2374320521230047</c:v>
                </c:pt>
                <c:pt idx="2740">
                  <c:v>7.3055666282424729</c:v>
                </c:pt>
                <c:pt idx="2741">
                  <c:v>7.3726649160120141</c:v>
                </c:pt>
                <c:pt idx="2742">
                  <c:v>7.3958664199542641</c:v>
                </c:pt>
                <c:pt idx="2743">
                  <c:v>7.3265183304184429</c:v>
                </c:pt>
                <c:pt idx="2744">
                  <c:v>7.3950843307500902</c:v>
                </c:pt>
                <c:pt idx="2745">
                  <c:v>7.4593439817458753</c:v>
                </c:pt>
                <c:pt idx="2746">
                  <c:v>7.4377195914440906</c:v>
                </c:pt>
                <c:pt idx="2747">
                  <c:v>7.4384779691326299</c:v>
                </c:pt>
                <c:pt idx="2748">
                  <c:v>7.510031453296631</c:v>
                </c:pt>
                <c:pt idx="2749">
                  <c:v>7.45662305387786</c:v>
                </c:pt>
                <c:pt idx="2750">
                  <c:v>7.3709156069260553</c:v>
                </c:pt>
                <c:pt idx="2751">
                  <c:v>7.3672172808215866</c:v>
                </c:pt>
                <c:pt idx="2752">
                  <c:v>7.3831138148789766</c:v>
                </c:pt>
                <c:pt idx="2753">
                  <c:v>7.256525623174487</c:v>
                </c:pt>
                <c:pt idx="2754">
                  <c:v>7.1846798345929441</c:v>
                </c:pt>
                <c:pt idx="2755">
                  <c:v>7.1328992593820058</c:v>
                </c:pt>
                <c:pt idx="2756">
                  <c:v>7.0381908860916056</c:v>
                </c:pt>
                <c:pt idx="2757">
                  <c:v>6.905189661079099</c:v>
                </c:pt>
                <c:pt idx="2758">
                  <c:v>6.7511563121937206</c:v>
                </c:pt>
                <c:pt idx="2759">
                  <c:v>6.6717480145211479</c:v>
                </c:pt>
                <c:pt idx="2760">
                  <c:v>6.5927258087976695</c:v>
                </c:pt>
                <c:pt idx="2761">
                  <c:v>6.4428465417640943</c:v>
                </c:pt>
                <c:pt idx="2762">
                  <c:v>6.403484332526105</c:v>
                </c:pt>
                <c:pt idx="2763">
                  <c:v>6.2780497652410965</c:v>
                </c:pt>
                <c:pt idx="2764">
                  <c:v>6.1845491323018509</c:v>
                </c:pt>
                <c:pt idx="2765">
                  <c:v>6.0365469742584619</c:v>
                </c:pt>
                <c:pt idx="2766">
                  <c:v>5.9213910492707544</c:v>
                </c:pt>
                <c:pt idx="2767">
                  <c:v>5.8177602164008659</c:v>
                </c:pt>
                <c:pt idx="2768">
                  <c:v>5.7446727769687804</c:v>
                </c:pt>
                <c:pt idx="2769">
                  <c:v>5.6925968325967968</c:v>
                </c:pt>
                <c:pt idx="2770">
                  <c:v>5.6659437754975475</c:v>
                </c:pt>
                <c:pt idx="2771">
                  <c:v>5.5618205930634819</c:v>
                </c:pt>
                <c:pt idx="2772">
                  <c:v>5.5175702190964984</c:v>
                </c:pt>
                <c:pt idx="2773">
                  <c:v>5.4636787573088759</c:v>
                </c:pt>
                <c:pt idx="2774">
                  <c:v>5.4603319924013887</c:v>
                </c:pt>
                <c:pt idx="2775">
                  <c:v>5.5478538842171137</c:v>
                </c:pt>
                <c:pt idx="2776">
                  <c:v>5.6108342660006576</c:v>
                </c:pt>
                <c:pt idx="2777">
                  <c:v>5.65919067967309</c:v>
                </c:pt>
                <c:pt idx="2778">
                  <c:v>5.7118708262811531</c:v>
                </c:pt>
                <c:pt idx="2779">
                  <c:v>5.6633181837789586</c:v>
                </c:pt>
                <c:pt idx="2780">
                  <c:v>5.5782824641285016</c:v>
                </c:pt>
                <c:pt idx="2781">
                  <c:v>5.4073273122565295</c:v>
                </c:pt>
                <c:pt idx="2782">
                  <c:v>5.2586533168426302</c:v>
                </c:pt>
                <c:pt idx="2783">
                  <c:v>5.202809909394535</c:v>
                </c:pt>
                <c:pt idx="2784">
                  <c:v>5.1871213981666671</c:v>
                </c:pt>
                <c:pt idx="2785">
                  <c:v>5.1416257240830676</c:v>
                </c:pt>
                <c:pt idx="2786">
                  <c:v>5.0802336377595525</c:v>
                </c:pt>
                <c:pt idx="2787">
                  <c:v>4.9734587067413631</c:v>
                </c:pt>
                <c:pt idx="2788">
                  <c:v>4.838665922037154</c:v>
                </c:pt>
                <c:pt idx="2789">
                  <c:v>4.8095669882126728</c:v>
                </c:pt>
                <c:pt idx="2790">
                  <c:v>4.8448774589909132</c:v>
                </c:pt>
                <c:pt idx="2791">
                  <c:v>4.8458302826069266</c:v>
                </c:pt>
                <c:pt idx="2792">
                  <c:v>4.8755016895371215</c:v>
                </c:pt>
                <c:pt idx="2793">
                  <c:v>4.8161710841177197</c:v>
                </c:pt>
                <c:pt idx="2794">
                  <c:v>4.8450967604622299</c:v>
                </c:pt>
                <c:pt idx="2795">
                  <c:v>4.840432684255199</c:v>
                </c:pt>
                <c:pt idx="2796">
                  <c:v>4.8801918186573507</c:v>
                </c:pt>
                <c:pt idx="2797">
                  <c:v>4.9695640832094385</c:v>
                </c:pt>
                <c:pt idx="2798">
                  <c:v>5.1270835907062864</c:v>
                </c:pt>
                <c:pt idx="2799">
                  <c:v>5.3840526324913043</c:v>
                </c:pt>
                <c:pt idx="2800">
                  <c:v>5.5825274512564214</c:v>
                </c:pt>
                <c:pt idx="2801">
                  <c:v>5.7520135805304307</c:v>
                </c:pt>
                <c:pt idx="2802">
                  <c:v>5.8480044189998299</c:v>
                </c:pt>
                <c:pt idx="2803">
                  <c:v>5.8583617331499065</c:v>
                </c:pt>
                <c:pt idx="2804">
                  <c:v>5.7938193195945873</c:v>
                </c:pt>
                <c:pt idx="2805">
                  <c:v>5.6731782142067431</c:v>
                </c:pt>
                <c:pt idx="2806">
                  <c:v>5.5176000051055603</c:v>
                </c:pt>
                <c:pt idx="2807">
                  <c:v>5.507925806673331</c:v>
                </c:pt>
                <c:pt idx="2808">
                  <c:v>5.5902380179711875</c:v>
                </c:pt>
                <c:pt idx="2809">
                  <c:v>5.7328888085966261</c:v>
                </c:pt>
                <c:pt idx="2810">
                  <c:v>5.7975902288086134</c:v>
                </c:pt>
                <c:pt idx="2811">
                  <c:v>5.93039353134058</c:v>
                </c:pt>
                <c:pt idx="2812">
                  <c:v>5.9769225396040921</c:v>
                </c:pt>
                <c:pt idx="2813">
                  <c:v>5.9751461410315896</c:v>
                </c:pt>
                <c:pt idx="2814">
                  <c:v>6.0018890909465306</c:v>
                </c:pt>
                <c:pt idx="2815">
                  <c:v>5.9597921539561778</c:v>
                </c:pt>
                <c:pt idx="2816">
                  <c:v>5.7934150830538007</c:v>
                </c:pt>
                <c:pt idx="2817">
                  <c:v>5.6646790465875636</c:v>
                </c:pt>
                <c:pt idx="2818">
                  <c:v>5.6609064674825387</c:v>
                </c:pt>
                <c:pt idx="2819">
                  <c:v>5.7385376322454338</c:v>
                </c:pt>
                <c:pt idx="2820">
                  <c:v>5.8192534902413229</c:v>
                </c:pt>
                <c:pt idx="2821">
                  <c:v>5.7734051138455529</c:v>
                </c:pt>
                <c:pt idx="2822">
                  <c:v>5.6809922425696815</c:v>
                </c:pt>
                <c:pt idx="2823">
                  <c:v>5.5850047950635791</c:v>
                </c:pt>
                <c:pt idx="2824">
                  <c:v>5.5046531569722363</c:v>
                </c:pt>
                <c:pt idx="2825">
                  <c:v>5.4711184817975376</c:v>
                </c:pt>
                <c:pt idx="2826">
                  <c:v>5.5640903964141044</c:v>
                </c:pt>
                <c:pt idx="2827">
                  <c:v>5.6843555225747489</c:v>
                </c:pt>
                <c:pt idx="2828">
                  <c:v>5.7936920233815288</c:v>
                </c:pt>
                <c:pt idx="2829">
                  <c:v>5.8413610574440309</c:v>
                </c:pt>
                <c:pt idx="2830">
                  <c:v>5.8226560057652916</c:v>
                </c:pt>
                <c:pt idx="2831">
                  <c:v>5.7424777352903238</c:v>
                </c:pt>
                <c:pt idx="2832">
                  <c:v>5.768827159681134</c:v>
                </c:pt>
                <c:pt idx="2833">
                  <c:v>5.8817950751028683</c:v>
                </c:pt>
                <c:pt idx="2834">
                  <c:v>6.0103270036787109</c:v>
                </c:pt>
                <c:pt idx="2835">
                  <c:v>6.0663566993580647</c:v>
                </c:pt>
                <c:pt idx="2836">
                  <c:v>6.1036739782231075</c:v>
                </c:pt>
                <c:pt idx="2837">
                  <c:v>6.0458201243545915</c:v>
                </c:pt>
                <c:pt idx="2838">
                  <c:v>6.0151025586498958</c:v>
                </c:pt>
                <c:pt idx="2839">
                  <c:v>5.8884410075323617</c:v>
                </c:pt>
                <c:pt idx="2840">
                  <c:v>5.7191087423859717</c:v>
                </c:pt>
                <c:pt idx="2841">
                  <c:v>5.596351238741776</c:v>
                </c:pt>
                <c:pt idx="2842">
                  <c:v>5.5420775887925506</c:v>
                </c:pt>
                <c:pt idx="2843">
                  <c:v>5.5654087897485338</c:v>
                </c:pt>
                <c:pt idx="2844">
                  <c:v>5.6795348431153103</c:v>
                </c:pt>
                <c:pt idx="2845">
                  <c:v>5.7720796256862608</c:v>
                </c:pt>
                <c:pt idx="2846">
                  <c:v>5.7930993031044737</c:v>
                </c:pt>
                <c:pt idx="2847">
                  <c:v>5.8440396832597754</c:v>
                </c:pt>
                <c:pt idx="2848">
                  <c:v>5.9357099970511733</c:v>
                </c:pt>
                <c:pt idx="2849">
                  <c:v>6.03733984132018</c:v>
                </c:pt>
                <c:pt idx="2850">
                  <c:v>6.02977445373973</c:v>
                </c:pt>
                <c:pt idx="2851">
                  <c:v>5.9742600135047308</c:v>
                </c:pt>
                <c:pt idx="2852">
                  <c:v>5.9426139986096791</c:v>
                </c:pt>
                <c:pt idx="2853">
                  <c:v>5.680161612487387</c:v>
                </c:pt>
                <c:pt idx="2854">
                  <c:v>5.5046989208543096</c:v>
                </c:pt>
                <c:pt idx="2855">
                  <c:v>5.3036835674711886</c:v>
                </c:pt>
                <c:pt idx="2856">
                  <c:v>5.1149933833078203</c:v>
                </c:pt>
                <c:pt idx="2857">
                  <c:v>5.014716880581414</c:v>
                </c:pt>
                <c:pt idx="2858">
                  <c:v>4.9228933375456378</c:v>
                </c:pt>
                <c:pt idx="2859">
                  <c:v>4.9463813662794056</c:v>
                </c:pt>
                <c:pt idx="2860">
                  <c:v>4.9600312810845857</c:v>
                </c:pt>
                <c:pt idx="2861">
                  <c:v>5.0046813767629583</c:v>
                </c:pt>
                <c:pt idx="2862">
                  <c:v>5.0172959310093548</c:v>
                </c:pt>
                <c:pt idx="2863">
                  <c:v>5.0040922999219353</c:v>
                </c:pt>
                <c:pt idx="2864">
                  <c:v>5.0067485065135635</c:v>
                </c:pt>
                <c:pt idx="2865">
                  <c:v>5.0027410445685776</c:v>
                </c:pt>
                <c:pt idx="2866">
                  <c:v>5.1256355600724239</c:v>
                </c:pt>
                <c:pt idx="2867">
                  <c:v>5.1760550920634874</c:v>
                </c:pt>
                <c:pt idx="2868">
                  <c:v>5.1774340929072942</c:v>
                </c:pt>
                <c:pt idx="2869">
                  <c:v>5.2103195149280923</c:v>
                </c:pt>
                <c:pt idx="2870">
                  <c:v>5.264618637097775</c:v>
                </c:pt>
                <c:pt idx="2871">
                  <c:v>5.3981052671477805</c:v>
                </c:pt>
                <c:pt idx="2872">
                  <c:v>5.638206047569482</c:v>
                </c:pt>
                <c:pt idx="2873">
                  <c:v>5.819125342331998</c:v>
                </c:pt>
                <c:pt idx="2874">
                  <c:v>5.9554403939519869</c:v>
                </c:pt>
                <c:pt idx="2875">
                  <c:v>6.048035152869832</c:v>
                </c:pt>
                <c:pt idx="2876">
                  <c:v>6.1416418562631465</c:v>
                </c:pt>
                <c:pt idx="2877">
                  <c:v>6.3990482332542928</c:v>
                </c:pt>
                <c:pt idx="2878">
                  <c:v>6.6523686147110279</c:v>
                </c:pt>
                <c:pt idx="2879">
                  <c:v>6.8529754042340114</c:v>
                </c:pt>
                <c:pt idx="2880">
                  <c:v>6.9263592389364126</c:v>
                </c:pt>
                <c:pt idx="2881">
                  <c:v>7.0208289310586327</c:v>
                </c:pt>
                <c:pt idx="2882">
                  <c:v>6.9738862624510984</c:v>
                </c:pt>
                <c:pt idx="2883">
                  <c:v>6.9236896655856377</c:v>
                </c:pt>
                <c:pt idx="2884">
                  <c:v>6.8757328111845775</c:v>
                </c:pt>
                <c:pt idx="2885">
                  <c:v>6.8361295787261263</c:v>
                </c:pt>
                <c:pt idx="2886">
                  <c:v>6.7137649510092379</c:v>
                </c:pt>
                <c:pt idx="2887">
                  <c:v>6.642053944878457</c:v>
                </c:pt>
                <c:pt idx="2888">
                  <c:v>6.7485103265604129</c:v>
                </c:pt>
                <c:pt idx="2889">
                  <c:v>6.8661288566429377</c:v>
                </c:pt>
                <c:pt idx="2890">
                  <c:v>6.9139232431286155</c:v>
                </c:pt>
                <c:pt idx="2891">
                  <c:v>6.8822202120783311</c:v>
                </c:pt>
                <c:pt idx="2892">
                  <c:v>6.9584503866912604</c:v>
                </c:pt>
                <c:pt idx="2893">
                  <c:v>7.1285327565838568</c:v>
                </c:pt>
                <c:pt idx="2894">
                  <c:v>7.1816745604784851</c:v>
                </c:pt>
                <c:pt idx="2895">
                  <c:v>7.2153050022200986</c:v>
                </c:pt>
                <c:pt idx="2896">
                  <c:v>7.1552290516837509</c:v>
                </c:pt>
                <c:pt idx="2897">
                  <c:v>7.0662010007538116</c:v>
                </c:pt>
                <c:pt idx="2898">
                  <c:v>6.9871523598399401</c:v>
                </c:pt>
                <c:pt idx="2899">
                  <c:v>6.8808359046321392</c:v>
                </c:pt>
                <c:pt idx="2900">
                  <c:v>6.7108055656724082</c:v>
                </c:pt>
                <c:pt idx="2901">
                  <c:v>6.6750953021263895</c:v>
                </c:pt>
                <c:pt idx="2902">
                  <c:v>6.7237261353653333</c:v>
                </c:pt>
                <c:pt idx="2903">
                  <c:v>6.7172141030731947</c:v>
                </c:pt>
                <c:pt idx="2904">
                  <c:v>6.7163176875825927</c:v>
                </c:pt>
                <c:pt idx="2905">
                  <c:v>6.701421394102014</c:v>
                </c:pt>
                <c:pt idx="2906">
                  <c:v>6.7119349103978116</c:v>
                </c:pt>
                <c:pt idx="2907">
                  <c:v>6.7194271172949822</c:v>
                </c:pt>
                <c:pt idx="2908">
                  <c:v>6.7724281200957872</c:v>
                </c:pt>
                <c:pt idx="2909">
                  <c:v>6.7704228904745367</c:v>
                </c:pt>
                <c:pt idx="2910">
                  <c:v>6.7626444817762668</c:v>
                </c:pt>
                <c:pt idx="2911">
                  <c:v>6.6796041745724493</c:v>
                </c:pt>
                <c:pt idx="2912">
                  <c:v>6.7335983462694582</c:v>
                </c:pt>
                <c:pt idx="2913">
                  <c:v>6.872209160751197</c:v>
                </c:pt>
                <c:pt idx="2914">
                  <c:v>6.928333641387832</c:v>
                </c:pt>
                <c:pt idx="2915">
                  <c:v>6.8661947354825505</c:v>
                </c:pt>
                <c:pt idx="2916">
                  <c:v>6.764273261722936</c:v>
                </c:pt>
                <c:pt idx="2917">
                  <c:v>6.693632733264641</c:v>
                </c:pt>
                <c:pt idx="2918">
                  <c:v>6.5815429197192508</c:v>
                </c:pt>
                <c:pt idx="2919">
                  <c:v>6.5034145422849061</c:v>
                </c:pt>
                <c:pt idx="2920">
                  <c:v>6.4935706523601322</c:v>
                </c:pt>
                <c:pt idx="2921">
                  <c:v>6.4711701985168011</c:v>
                </c:pt>
                <c:pt idx="2922">
                  <c:v>6.3954394147321247</c:v>
                </c:pt>
                <c:pt idx="2923">
                  <c:v>6.2740965248183569</c:v>
                </c:pt>
                <c:pt idx="2924">
                  <c:v>6.3134302415537826</c:v>
                </c:pt>
                <c:pt idx="2925">
                  <c:v>6.3395277805852075</c:v>
                </c:pt>
                <c:pt idx="2926">
                  <c:v>6.3253633710003658</c:v>
                </c:pt>
                <c:pt idx="2927">
                  <c:v>6.2837729225253769</c:v>
                </c:pt>
                <c:pt idx="2928">
                  <c:v>6.3140889064513903</c:v>
                </c:pt>
                <c:pt idx="2929">
                  <c:v>6.3501009808750535</c:v>
                </c:pt>
                <c:pt idx="2930">
                  <c:v>6.3440643981104685</c:v>
                </c:pt>
                <c:pt idx="2931">
                  <c:v>6.307574496690858</c:v>
                </c:pt>
                <c:pt idx="2932">
                  <c:v>6.2444962175581153</c:v>
                </c:pt>
                <c:pt idx="2933">
                  <c:v>6.1529338308456953</c:v>
                </c:pt>
                <c:pt idx="2934">
                  <c:v>6.1967665608210636</c:v>
                </c:pt>
                <c:pt idx="2935">
                  <c:v>6.3001499649082886</c:v>
                </c:pt>
                <c:pt idx="2936">
                  <c:v>6.4133576048726919</c:v>
                </c:pt>
                <c:pt idx="2937">
                  <c:v>6.4574426126523283</c:v>
                </c:pt>
                <c:pt idx="2938">
                  <c:v>6.383076785050779</c:v>
                </c:pt>
                <c:pt idx="2939">
                  <c:v>6.270421012744241</c:v>
                </c:pt>
                <c:pt idx="2940">
                  <c:v>6.2506859510135957</c:v>
                </c:pt>
                <c:pt idx="2941">
                  <c:v>6.281431283720468</c:v>
                </c:pt>
                <c:pt idx="2942">
                  <c:v>6.3488772531196158</c:v>
                </c:pt>
                <c:pt idx="2943">
                  <c:v>6.4825430065112943</c:v>
                </c:pt>
                <c:pt idx="2944">
                  <c:v>6.5551511748527398</c:v>
                </c:pt>
                <c:pt idx="2945">
                  <c:v>6.5940491888867925</c:v>
                </c:pt>
                <c:pt idx="2946">
                  <c:v>6.6033631206752332</c:v>
                </c:pt>
                <c:pt idx="2947">
                  <c:v>6.5839720475892367</c:v>
                </c:pt>
                <c:pt idx="2948">
                  <c:v>6.583159960124596</c:v>
                </c:pt>
                <c:pt idx="2949">
                  <c:v>6.6415005445950932</c:v>
                </c:pt>
                <c:pt idx="2950">
                  <c:v>6.7467752550874529</c:v>
                </c:pt>
                <c:pt idx="2951">
                  <c:v>6.8543901040602249</c:v>
                </c:pt>
                <c:pt idx="2952">
                  <c:v>6.8438622882561635</c:v>
                </c:pt>
                <c:pt idx="2953">
                  <c:v>6.8259465530159993</c:v>
                </c:pt>
                <c:pt idx="2954">
                  <c:v>6.8656449556213817</c:v>
                </c:pt>
                <c:pt idx="2955">
                  <c:v>7.1360655296559994</c:v>
                </c:pt>
                <c:pt idx="2956">
                  <c:v>7.3790047815067883</c:v>
                </c:pt>
                <c:pt idx="2957">
                  <c:v>7.6936731968362775</c:v>
                </c:pt>
                <c:pt idx="2958">
                  <c:v>7.9214800024452945</c:v>
                </c:pt>
                <c:pt idx="2959">
                  <c:v>8.1141059122849573</c:v>
                </c:pt>
                <c:pt idx="2960">
                  <c:v>8.1814687426096455</c:v>
                </c:pt>
                <c:pt idx="2961">
                  <c:v>8.2002964857209921</c:v>
                </c:pt>
                <c:pt idx="2962">
                  <c:v>8.1456135409373847</c:v>
                </c:pt>
                <c:pt idx="2963">
                  <c:v>8.0112277423971232</c:v>
                </c:pt>
                <c:pt idx="2964">
                  <c:v>7.965114573041701</c:v>
                </c:pt>
                <c:pt idx="2965">
                  <c:v>7.8798183558412225</c:v>
                </c:pt>
                <c:pt idx="2966">
                  <c:v>7.7530301450604115</c:v>
                </c:pt>
                <c:pt idx="2967">
                  <c:v>7.6313418711868852</c:v>
                </c:pt>
                <c:pt idx="2968">
                  <c:v>7.4562150469846866</c:v>
                </c:pt>
                <c:pt idx="2969">
                  <c:v>7.327676787002475</c:v>
                </c:pt>
                <c:pt idx="2970">
                  <c:v>7.2546756617908672</c:v>
                </c:pt>
                <c:pt idx="2971">
                  <c:v>7.2042532868592986</c:v>
                </c:pt>
                <c:pt idx="2972">
                  <c:v>7.2346528459877142</c:v>
                </c:pt>
                <c:pt idx="2973">
                  <c:v>7.3301239901972082</c:v>
                </c:pt>
                <c:pt idx="2974">
                  <c:v>7.3463564623997</c:v>
                </c:pt>
                <c:pt idx="2975">
                  <c:v>7.4299563590334561</c:v>
                </c:pt>
                <c:pt idx="2976">
                  <c:v>7.3814443495297839</c:v>
                </c:pt>
                <c:pt idx="2977">
                  <c:v>7.3398799708131452</c:v>
                </c:pt>
                <c:pt idx="2978">
                  <c:v>7.2456044537296167</c:v>
                </c:pt>
                <c:pt idx="2979">
                  <c:v>7.215478641040793</c:v>
                </c:pt>
                <c:pt idx="2980">
                  <c:v>7.2857876935144077</c:v>
                </c:pt>
                <c:pt idx="2981">
                  <c:v>7.3749093591265344</c:v>
                </c:pt>
                <c:pt idx="2982">
                  <c:v>7.4966378050474471</c:v>
                </c:pt>
                <c:pt idx="2983">
                  <c:v>7.6472488448569038</c:v>
                </c:pt>
                <c:pt idx="2984">
                  <c:v>7.7925496480617475</c:v>
                </c:pt>
                <c:pt idx="2985">
                  <c:v>7.8309291280645663</c:v>
                </c:pt>
                <c:pt idx="2986">
                  <c:v>7.849003874833242</c:v>
                </c:pt>
                <c:pt idx="2987">
                  <c:v>7.8696902803480615</c:v>
                </c:pt>
                <c:pt idx="2988">
                  <c:v>7.9413266021464128</c:v>
                </c:pt>
                <c:pt idx="2989">
                  <c:v>8.017121075456398</c:v>
                </c:pt>
                <c:pt idx="2990">
                  <c:v>8.0233620467390043</c:v>
                </c:pt>
                <c:pt idx="2991">
                  <c:v>7.9787791822380134</c:v>
                </c:pt>
                <c:pt idx="2992">
                  <c:v>7.8738983983292421</c:v>
                </c:pt>
                <c:pt idx="2993">
                  <c:v>7.9768914935641462</c:v>
                </c:pt>
                <c:pt idx="2994">
                  <c:v>8.2285880124525814</c:v>
                </c:pt>
                <c:pt idx="2995">
                  <c:v>8.328109802444148</c:v>
                </c:pt>
                <c:pt idx="2996">
                  <c:v>8.3304289275635277</c:v>
                </c:pt>
                <c:pt idx="2997">
                  <c:v>8.3555084086084488</c:v>
                </c:pt>
                <c:pt idx="2998">
                  <c:v>8.3381838452116703</c:v>
                </c:pt>
                <c:pt idx="2999">
                  <c:v>8.3277808498417905</c:v>
                </c:pt>
                <c:pt idx="3000">
                  <c:v>8.3073063419786664</c:v>
                </c:pt>
                <c:pt idx="3001">
                  <c:v>8.3353650730463951</c:v>
                </c:pt>
                <c:pt idx="3002">
                  <c:v>8.3398537165944902</c:v>
                </c:pt>
                <c:pt idx="3003">
                  <c:v>8.2651433088438999</c:v>
                </c:pt>
                <c:pt idx="3004">
                  <c:v>8.2628908326447927</c:v>
                </c:pt>
                <c:pt idx="3005">
                  <c:v>8.3416337748017106</c:v>
                </c:pt>
                <c:pt idx="3006">
                  <c:v>8.5105844375338737</c:v>
                </c:pt>
                <c:pt idx="3007">
                  <c:v>8.5967077562293959</c:v>
                </c:pt>
                <c:pt idx="3008">
                  <c:v>8.6328320529411773</c:v>
                </c:pt>
                <c:pt idx="3009">
                  <c:v>8.6355015121500269</c:v>
                </c:pt>
                <c:pt idx="3010">
                  <c:v>8.6175945206660653</c:v>
                </c:pt>
                <c:pt idx="3011">
                  <c:v>8.5349476543962179</c:v>
                </c:pt>
                <c:pt idx="3012">
                  <c:v>8.358539133542795</c:v>
                </c:pt>
                <c:pt idx="3013">
                  <c:v>8.1838041696578934</c:v>
                </c:pt>
                <c:pt idx="3014">
                  <c:v>7.9811341450054876</c:v>
                </c:pt>
                <c:pt idx="3015">
                  <c:v>7.6965500597383674</c:v>
                </c:pt>
                <c:pt idx="3016">
                  <c:v>7.546795588217722</c:v>
                </c:pt>
                <c:pt idx="3017">
                  <c:v>7.5748906632500601</c:v>
                </c:pt>
                <c:pt idx="3018">
                  <c:v>7.5852298433626046</c:v>
                </c:pt>
                <c:pt idx="3019">
                  <c:v>7.5150994872702199</c:v>
                </c:pt>
                <c:pt idx="3020">
                  <c:v>7.4726092781522899</c:v>
                </c:pt>
                <c:pt idx="3021">
                  <c:v>7.4586828306136832</c:v>
                </c:pt>
                <c:pt idx="3022">
                  <c:v>7.4552208686606543</c:v>
                </c:pt>
                <c:pt idx="3023">
                  <c:v>7.4754037159840525</c:v>
                </c:pt>
                <c:pt idx="3024">
                  <c:v>7.4510504884088213</c:v>
                </c:pt>
                <c:pt idx="3025">
                  <c:v>7.2865829454717961</c:v>
                </c:pt>
                <c:pt idx="3026">
                  <c:v>7.1094687446278853</c:v>
                </c:pt>
                <c:pt idx="3027">
                  <c:v>6.9854540678060779</c:v>
                </c:pt>
                <c:pt idx="3028">
                  <c:v>6.9339920066118292</c:v>
                </c:pt>
                <c:pt idx="3029">
                  <c:v>6.8780394465728198</c:v>
                </c:pt>
                <c:pt idx="3030">
                  <c:v>6.7462374837972048</c:v>
                </c:pt>
                <c:pt idx="3031">
                  <c:v>6.6473813739288845</c:v>
                </c:pt>
                <c:pt idx="3032">
                  <c:v>6.5524168314951208</c:v>
                </c:pt>
                <c:pt idx="3033">
                  <c:v>6.4669450254613956</c:v>
                </c:pt>
                <c:pt idx="3034">
                  <c:v>6.3738699057927368</c:v>
                </c:pt>
                <c:pt idx="3035">
                  <c:v>6.2648394355171959</c:v>
                </c:pt>
                <c:pt idx="3036">
                  <c:v>6.1077767508429268</c:v>
                </c:pt>
                <c:pt idx="3037">
                  <c:v>5.9758230912583237</c:v>
                </c:pt>
                <c:pt idx="3038">
                  <c:v>5.8932925293682557</c:v>
                </c:pt>
                <c:pt idx="3039">
                  <c:v>5.8265229715660061</c:v>
                </c:pt>
                <c:pt idx="3040">
                  <c:v>5.8217713129550059</c:v>
                </c:pt>
                <c:pt idx="3041">
                  <c:v>5.8349396676605503</c:v>
                </c:pt>
                <c:pt idx="3042">
                  <c:v>5.8949120878950687</c:v>
                </c:pt>
                <c:pt idx="3043">
                  <c:v>5.934400938036875</c:v>
                </c:pt>
                <c:pt idx="3044">
                  <c:v>5.909099002120259</c:v>
                </c:pt>
                <c:pt idx="3045">
                  <c:v>5.9524899597871732</c:v>
                </c:pt>
                <c:pt idx="3046">
                  <c:v>6.1000407792738063</c:v>
                </c:pt>
                <c:pt idx="3047">
                  <c:v>6.1869530359468117</c:v>
                </c:pt>
                <c:pt idx="3048">
                  <c:v>6.2190506784441357</c:v>
                </c:pt>
                <c:pt idx="3049">
                  <c:v>6.2883392928040998</c:v>
                </c:pt>
                <c:pt idx="3050">
                  <c:v>6.3986345578891326</c:v>
                </c:pt>
                <c:pt idx="3051">
                  <c:v>6.5284857001782051</c:v>
                </c:pt>
                <c:pt idx="3052">
                  <c:v>6.6751231506224373</c:v>
                </c:pt>
                <c:pt idx="3053">
                  <c:v>6.7413118868496769</c:v>
                </c:pt>
                <c:pt idx="3054">
                  <c:v>6.7874438534333077</c:v>
                </c:pt>
                <c:pt idx="3055">
                  <c:v>6.8424379271681639</c:v>
                </c:pt>
                <c:pt idx="3056">
                  <c:v>6.8714642056193664</c:v>
                </c:pt>
                <c:pt idx="3057">
                  <c:v>6.9762470103970351</c:v>
                </c:pt>
                <c:pt idx="3058">
                  <c:v>7.046601739174835</c:v>
                </c:pt>
                <c:pt idx="3059">
                  <c:v>7.139789805559527</c:v>
                </c:pt>
                <c:pt idx="3060">
                  <c:v>7.1416311125004919</c:v>
                </c:pt>
                <c:pt idx="3061">
                  <c:v>7.0794594212451738</c:v>
                </c:pt>
                <c:pt idx="3062">
                  <c:v>7.112833939675177</c:v>
                </c:pt>
                <c:pt idx="3063">
                  <c:v>7.0658678954399718</c:v>
                </c:pt>
                <c:pt idx="3064">
                  <c:v>7.0602344564294928</c:v>
                </c:pt>
                <c:pt idx="3065">
                  <c:v>7.0023658259871615</c:v>
                </c:pt>
                <c:pt idx="3066">
                  <c:v>7.0329593237026202</c:v>
                </c:pt>
                <c:pt idx="3067">
                  <c:v>7.0687007944884677</c:v>
                </c:pt>
                <c:pt idx="3068">
                  <c:v>7.1253522692649911</c:v>
                </c:pt>
                <c:pt idx="3069">
                  <c:v>7.0297514910333074</c:v>
                </c:pt>
                <c:pt idx="3070">
                  <c:v>6.9349960357723521</c:v>
                </c:pt>
                <c:pt idx="3071">
                  <c:v>7.01833802597152</c:v>
                </c:pt>
                <c:pt idx="3072">
                  <c:v>6.9778943289817654</c:v>
                </c:pt>
                <c:pt idx="3073">
                  <c:v>6.9303882370010399</c:v>
                </c:pt>
                <c:pt idx="3074">
                  <c:v>6.7972409588316642</c:v>
                </c:pt>
                <c:pt idx="3075">
                  <c:v>6.7068357809450712</c:v>
                </c:pt>
                <c:pt idx="3076">
                  <c:v>6.7184096206491031</c:v>
                </c:pt>
                <c:pt idx="3077">
                  <c:v>6.6972843188574815</c:v>
                </c:pt>
                <c:pt idx="3078">
                  <c:v>6.6532257098126673</c:v>
                </c:pt>
                <c:pt idx="3079">
                  <c:v>6.6435430123454928</c:v>
                </c:pt>
                <c:pt idx="3080">
                  <c:v>6.530780044585625</c:v>
                </c:pt>
                <c:pt idx="3081">
                  <c:v>6.5188592177543958</c:v>
                </c:pt>
                <c:pt idx="3082">
                  <c:v>6.5709289860464146</c:v>
                </c:pt>
                <c:pt idx="3083">
                  <c:v>6.5202770613028553</c:v>
                </c:pt>
                <c:pt idx="3084">
                  <c:v>6.4021809449794649</c:v>
                </c:pt>
                <c:pt idx="3085">
                  <c:v>6.3341202688291354</c:v>
                </c:pt>
                <c:pt idx="3086">
                  <c:v>6.1800118912391495</c:v>
                </c:pt>
                <c:pt idx="3087">
                  <c:v>6.0858635068805729</c:v>
                </c:pt>
                <c:pt idx="3088">
                  <c:v>5.9414977002559457</c:v>
                </c:pt>
                <c:pt idx="3089">
                  <c:v>5.7941807756369759</c:v>
                </c:pt>
                <c:pt idx="3090">
                  <c:v>5.6449072847373678</c:v>
                </c:pt>
                <c:pt idx="3091">
                  <c:v>5.6449677970456991</c:v>
                </c:pt>
                <c:pt idx="3092">
                  <c:v>5.6476502186910533</c:v>
                </c:pt>
                <c:pt idx="3093">
                  <c:v>5.5944481693732993</c:v>
                </c:pt>
                <c:pt idx="3094">
                  <c:v>5.5406282319225326</c:v>
                </c:pt>
                <c:pt idx="3095">
                  <c:v>5.586349919205837</c:v>
                </c:pt>
                <c:pt idx="3096">
                  <c:v>5.5885348074817669</c:v>
                </c:pt>
                <c:pt idx="3097">
                  <c:v>5.5338759838526155</c:v>
                </c:pt>
                <c:pt idx="3098">
                  <c:v>5.4777628661024451</c:v>
                </c:pt>
                <c:pt idx="3099">
                  <c:v>5.5981590973293995</c:v>
                </c:pt>
                <c:pt idx="3100">
                  <c:v>5.7085670896254967</c:v>
                </c:pt>
                <c:pt idx="3101">
                  <c:v>5.7533528378476877</c:v>
                </c:pt>
                <c:pt idx="3102">
                  <c:v>5.8475519564596867</c:v>
                </c:pt>
                <c:pt idx="3103">
                  <c:v>5.8863343358085327</c:v>
                </c:pt>
                <c:pt idx="3104">
                  <c:v>5.9069058211754513</c:v>
                </c:pt>
                <c:pt idx="3105">
                  <c:v>5.8886332004517934</c:v>
                </c:pt>
                <c:pt idx="3106">
                  <c:v>5.9613177553439103</c:v>
                </c:pt>
                <c:pt idx="3107">
                  <c:v>6.0882398639544126</c:v>
                </c:pt>
                <c:pt idx="3108">
                  <c:v>6.1793137273169636</c:v>
                </c:pt>
                <c:pt idx="3109">
                  <c:v>6.2910189896878066</c:v>
                </c:pt>
                <c:pt idx="3110">
                  <c:v>6.4918184824331506</c:v>
                </c:pt>
                <c:pt idx="3111">
                  <c:v>6.5862476731730277</c:v>
                </c:pt>
                <c:pt idx="3112">
                  <c:v>6.516664653795126</c:v>
                </c:pt>
                <c:pt idx="3113">
                  <c:v>6.4255562635864472</c:v>
                </c:pt>
                <c:pt idx="3114">
                  <c:v>6.2927089826808169</c:v>
                </c:pt>
                <c:pt idx="3115">
                  <c:v>6.1301247659267721</c:v>
                </c:pt>
                <c:pt idx="3116">
                  <c:v>5.9903530799497329</c:v>
                </c:pt>
                <c:pt idx="3117">
                  <c:v>5.816243895162315</c:v>
                </c:pt>
                <c:pt idx="3118">
                  <c:v>5.7304998682369215</c:v>
                </c:pt>
                <c:pt idx="3119">
                  <c:v>5.7210725654710677</c:v>
                </c:pt>
                <c:pt idx="3120">
                  <c:v>5.7354097246503972</c:v>
                </c:pt>
                <c:pt idx="3121">
                  <c:v>5.6969958519651227</c:v>
                </c:pt>
                <c:pt idx="3122">
                  <c:v>5.5009401195607417</c:v>
                </c:pt>
                <c:pt idx="3123">
                  <c:v>5.2617070035192866</c:v>
                </c:pt>
                <c:pt idx="3124">
                  <c:v>5.0344476944823606</c:v>
                </c:pt>
                <c:pt idx="3125">
                  <c:v>4.9479987727681713</c:v>
                </c:pt>
                <c:pt idx="3126">
                  <c:v>4.8664956154555474</c:v>
                </c:pt>
                <c:pt idx="3127">
                  <c:v>4.8516883261003043</c:v>
                </c:pt>
                <c:pt idx="3128">
                  <c:v>4.956716863287582</c:v>
                </c:pt>
                <c:pt idx="3129">
                  <c:v>5.0160278096492439</c:v>
                </c:pt>
                <c:pt idx="3130">
                  <c:v>5.1220143194054728</c:v>
                </c:pt>
                <c:pt idx="3131">
                  <c:v>5.2372542870022167</c:v>
                </c:pt>
                <c:pt idx="3132">
                  <c:v>5.2970893296280508</c:v>
                </c:pt>
                <c:pt idx="3133">
                  <c:v>5.3746399455737084</c:v>
                </c:pt>
                <c:pt idx="3134">
                  <c:v>5.5355044449661177</c:v>
                </c:pt>
                <c:pt idx="3135">
                  <c:v>5.807219700388341</c:v>
                </c:pt>
                <c:pt idx="3136">
                  <c:v>5.939298415789473</c:v>
                </c:pt>
                <c:pt idx="3137">
                  <c:v>5.9195982224778421</c:v>
                </c:pt>
                <c:pt idx="3138">
                  <c:v>5.8611741614532242</c:v>
                </c:pt>
                <c:pt idx="3139">
                  <c:v>5.7445584945109607</c:v>
                </c:pt>
                <c:pt idx="3140">
                  <c:v>5.7382259144157386</c:v>
                </c:pt>
                <c:pt idx="3141">
                  <c:v>5.7094353050450968</c:v>
                </c:pt>
                <c:pt idx="3142">
                  <c:v>5.6855184049376017</c:v>
                </c:pt>
                <c:pt idx="3143">
                  <c:v>5.7093205124009687</c:v>
                </c:pt>
                <c:pt idx="3144">
                  <c:v>5.8145339617569682</c:v>
                </c:pt>
                <c:pt idx="3145">
                  <c:v>5.8685739033701401</c:v>
                </c:pt>
                <c:pt idx="3146">
                  <c:v>5.8498467327960499</c:v>
                </c:pt>
                <c:pt idx="3147">
                  <c:v>5.8050686719575078</c:v>
                </c:pt>
                <c:pt idx="3148">
                  <c:v>5.8292321849592117</c:v>
                </c:pt>
                <c:pt idx="3149">
                  <c:v>5.809110934886208</c:v>
                </c:pt>
                <c:pt idx="3150">
                  <c:v>5.7502126214068454</c:v>
                </c:pt>
                <c:pt idx="3151">
                  <c:v>5.7055522536596213</c:v>
                </c:pt>
                <c:pt idx="3152">
                  <c:v>5.7288774549301218</c:v>
                </c:pt>
                <c:pt idx="3153">
                  <c:v>5.8002669179322393</c:v>
                </c:pt>
                <c:pt idx="3154">
                  <c:v>5.8554379878031817</c:v>
                </c:pt>
                <c:pt idx="3155">
                  <c:v>5.9027007005820176</c:v>
                </c:pt>
                <c:pt idx="3156">
                  <c:v>5.9491537524086429</c:v>
                </c:pt>
                <c:pt idx="3157">
                  <c:v>6.0115262851290323</c:v>
                </c:pt>
                <c:pt idx="3158">
                  <c:v>6.0913152606882566</c:v>
                </c:pt>
                <c:pt idx="3159">
                  <c:v>6.2070000697378687</c:v>
                </c:pt>
                <c:pt idx="3160">
                  <c:v>6.4164037082081684</c:v>
                </c:pt>
                <c:pt idx="3161">
                  <c:v>6.6821960933570272</c:v>
                </c:pt>
                <c:pt idx="3162">
                  <c:v>6.9691439049457378</c:v>
                </c:pt>
                <c:pt idx="3163">
                  <c:v>7.2092248912022674</c:v>
                </c:pt>
                <c:pt idx="3164">
                  <c:v>7.2478006006120328</c:v>
                </c:pt>
                <c:pt idx="3165">
                  <c:v>7.2153267401646595</c:v>
                </c:pt>
                <c:pt idx="3166">
                  <c:v>7.2738722285783481</c:v>
                </c:pt>
                <c:pt idx="3167">
                  <c:v>7.3715639312403187</c:v>
                </c:pt>
                <c:pt idx="3168">
                  <c:v>7.365285253690339</c:v>
                </c:pt>
                <c:pt idx="3169">
                  <c:v>7.4259541121074886</c:v>
                </c:pt>
                <c:pt idx="3170">
                  <c:v>7.5216914557179573</c:v>
                </c:pt>
                <c:pt idx="3171">
                  <c:v>7.4820181657710592</c:v>
                </c:pt>
                <c:pt idx="3172">
                  <c:v>7.1586311802698948</c:v>
                </c:pt>
                <c:pt idx="3173">
                  <c:v>6.934461330285731</c:v>
                </c:pt>
                <c:pt idx="3174">
                  <c:v>6.6973497908458652</c:v>
                </c:pt>
                <c:pt idx="3175">
                  <c:v>6.4842499421712034</c:v>
                </c:pt>
                <c:pt idx="3176">
                  <c:v>6.3974273669140533</c:v>
                </c:pt>
                <c:pt idx="3177">
                  <c:v>6.4667051483933813</c:v>
                </c:pt>
                <c:pt idx="3178">
                  <c:v>6.5760689937222869</c:v>
                </c:pt>
                <c:pt idx="3179">
                  <c:v>6.5838002297561582</c:v>
                </c:pt>
                <c:pt idx="3180">
                  <c:v>6.5334762654342349</c:v>
                </c:pt>
                <c:pt idx="3181">
                  <c:v>6.5300621946934481</c:v>
                </c:pt>
                <c:pt idx="3182">
                  <c:v>6.4571054593513662</c:v>
                </c:pt>
                <c:pt idx="3183">
                  <c:v>6.3376121953794131</c:v>
                </c:pt>
                <c:pt idx="3184">
                  <c:v>6.3717310276463186</c:v>
                </c:pt>
                <c:pt idx="3185">
                  <c:v>6.4704108387346384</c:v>
                </c:pt>
                <c:pt idx="3186">
                  <c:v>6.5846222472183333</c:v>
                </c:pt>
                <c:pt idx="3187">
                  <c:v>6.6725625766573149</c:v>
                </c:pt>
                <c:pt idx="3188">
                  <c:v>6.6719687721693175</c:v>
                </c:pt>
                <c:pt idx="3189">
                  <c:v>6.6095938117217115</c:v>
                </c:pt>
                <c:pt idx="3190">
                  <c:v>6.613715241101743</c:v>
                </c:pt>
                <c:pt idx="3191">
                  <c:v>6.6415945835954133</c:v>
                </c:pt>
                <c:pt idx="3192">
                  <c:v>6.7296297524079325</c:v>
                </c:pt>
                <c:pt idx="3193">
                  <c:v>6.8175847973483776</c:v>
                </c:pt>
                <c:pt idx="3194">
                  <c:v>6.9667119318140323</c:v>
                </c:pt>
                <c:pt idx="3195">
                  <c:v>6.9387294438638367</c:v>
                </c:pt>
                <c:pt idx="3196">
                  <c:v>6.8172136182873846</c:v>
                </c:pt>
                <c:pt idx="3197">
                  <c:v>6.6264180964102026</c:v>
                </c:pt>
                <c:pt idx="3198">
                  <c:v>6.5202517574742274</c:v>
                </c:pt>
                <c:pt idx="3199">
                  <c:v>6.369407045409579</c:v>
                </c:pt>
                <c:pt idx="3200">
                  <c:v>6.223128251533212</c:v>
                </c:pt>
                <c:pt idx="3201">
                  <c:v>5.9922118801001956</c:v>
                </c:pt>
                <c:pt idx="3202">
                  <c:v>5.8513293591692754</c:v>
                </c:pt>
                <c:pt idx="3203">
                  <c:v>5.8089358898987875</c:v>
                </c:pt>
                <c:pt idx="3204">
                  <c:v>5.8415511292374056</c:v>
                </c:pt>
                <c:pt idx="3205">
                  <c:v>5.8126340420859126</c:v>
                </c:pt>
                <c:pt idx="3206">
                  <c:v>5.6789886414495951</c:v>
                </c:pt>
                <c:pt idx="3207">
                  <c:v>5.5365496455570273</c:v>
                </c:pt>
                <c:pt idx="3208">
                  <c:v>5.4889717826663391</c:v>
                </c:pt>
                <c:pt idx="3209">
                  <c:v>5.5124338681138969</c:v>
                </c:pt>
                <c:pt idx="3210">
                  <c:v>5.6154588472610927</c:v>
                </c:pt>
                <c:pt idx="3211">
                  <c:v>5.6863511257318464</c:v>
                </c:pt>
                <c:pt idx="3212">
                  <c:v>5.7383012774562454</c:v>
                </c:pt>
                <c:pt idx="3213">
                  <c:v>5.7823663422089231</c:v>
                </c:pt>
                <c:pt idx="3214">
                  <c:v>5.8794465288122426</c:v>
                </c:pt>
                <c:pt idx="3215">
                  <c:v>5.9963797250362481</c:v>
                </c:pt>
                <c:pt idx="3216">
                  <c:v>6.0655288525001021</c:v>
                </c:pt>
                <c:pt idx="3217">
                  <c:v>6.0031823040585763</c:v>
                </c:pt>
                <c:pt idx="3218">
                  <c:v>5.9026188783733495</c:v>
                </c:pt>
                <c:pt idx="3219">
                  <c:v>5.9816487424817666</c:v>
                </c:pt>
                <c:pt idx="3220">
                  <c:v>6.1010607857539343</c:v>
                </c:pt>
                <c:pt idx="3221">
                  <c:v>6.1283585197133581</c:v>
                </c:pt>
                <c:pt idx="3222">
                  <c:v>6.0694812872882133</c:v>
                </c:pt>
                <c:pt idx="3223">
                  <c:v>6.0574513060092201</c:v>
                </c:pt>
                <c:pt idx="3224">
                  <c:v>6.0372841793231817</c:v>
                </c:pt>
                <c:pt idx="3225">
                  <c:v>6.1546967585706973</c:v>
                </c:pt>
                <c:pt idx="3226">
                  <c:v>6.2886886609541532</c:v>
                </c:pt>
                <c:pt idx="3227">
                  <c:v>6.4245780654076281</c:v>
                </c:pt>
                <c:pt idx="3228">
                  <c:v>6.5079882769444142</c:v>
                </c:pt>
                <c:pt idx="3229">
                  <c:v>6.4991426582088172</c:v>
                </c:pt>
                <c:pt idx="3230">
                  <c:v>6.4862743256876669</c:v>
                </c:pt>
                <c:pt idx="3231">
                  <c:v>6.4664716425472442</c:v>
                </c:pt>
                <c:pt idx="3232">
                  <c:v>6.4146692201137281</c:v>
                </c:pt>
                <c:pt idx="3233">
                  <c:v>6.3800685766205163</c:v>
                </c:pt>
                <c:pt idx="3234">
                  <c:v>6.4773712216232209</c:v>
                </c:pt>
                <c:pt idx="3235">
                  <c:v>6.5191017013992925</c:v>
                </c:pt>
                <c:pt idx="3236">
                  <c:v>6.6116731659792496</c:v>
                </c:pt>
                <c:pt idx="3237">
                  <c:v>6.5862964186402362</c:v>
                </c:pt>
                <c:pt idx="3238">
                  <c:v>6.4864777827747213</c:v>
                </c:pt>
                <c:pt idx="3239">
                  <c:v>6.5005137807306168</c:v>
                </c:pt>
                <c:pt idx="3240">
                  <c:v>6.4986085094270676</c:v>
                </c:pt>
                <c:pt idx="3241">
                  <c:v>6.5013161573324192</c:v>
                </c:pt>
                <c:pt idx="3242">
                  <c:v>6.6577531502072143</c:v>
                </c:pt>
                <c:pt idx="3243">
                  <c:v>6.7314063692256472</c:v>
                </c:pt>
                <c:pt idx="3244">
                  <c:v>6.7873127253082908</c:v>
                </c:pt>
                <c:pt idx="3245">
                  <c:v>6.8631097782831958</c:v>
                </c:pt>
                <c:pt idx="3246">
                  <c:v>6.9745838506313618</c:v>
                </c:pt>
                <c:pt idx="3247">
                  <c:v>7.0968468262317783</c:v>
                </c:pt>
                <c:pt idx="3248">
                  <c:v>7.1800243182401307</c:v>
                </c:pt>
                <c:pt idx="3249">
                  <c:v>7.2094948217570467</c:v>
                </c:pt>
                <c:pt idx="3250">
                  <c:v>7.1195463275495419</c:v>
                </c:pt>
                <c:pt idx="3251">
                  <c:v>6.9963898090288081</c:v>
                </c:pt>
                <c:pt idx="3252">
                  <c:v>6.8740049161151413</c:v>
                </c:pt>
                <c:pt idx="3253">
                  <c:v>6.7526057718309858</c:v>
                </c:pt>
                <c:pt idx="3254">
                  <c:v>6.7912366332436402</c:v>
                </c:pt>
                <c:pt idx="3255">
                  <c:v>6.8289916910941884</c:v>
                </c:pt>
                <c:pt idx="3256">
                  <c:v>6.8164549861673489</c:v>
                </c:pt>
                <c:pt idx="3257">
                  <c:v>6.6821617568440956</c:v>
                </c:pt>
                <c:pt idx="3258">
                  <c:v>6.4359136473663456</c:v>
                </c:pt>
                <c:pt idx="3259">
                  <c:v>6.2402149181411426</c:v>
                </c:pt>
                <c:pt idx="3260">
                  <c:v>6.1251039340795694</c:v>
                </c:pt>
                <c:pt idx="3261">
                  <c:v>6.1073952154378102</c:v>
                </c:pt>
                <c:pt idx="3262">
                  <c:v>6.1146945126696002</c:v>
                </c:pt>
                <c:pt idx="3263">
                  <c:v>6.1463248066238378</c:v>
                </c:pt>
                <c:pt idx="3264">
                  <c:v>6.1458655734697727</c:v>
                </c:pt>
                <c:pt idx="3265">
                  <c:v>6.0924154928884695</c:v>
                </c:pt>
                <c:pt idx="3266">
                  <c:v>6.1923212062942614</c:v>
                </c:pt>
                <c:pt idx="3267">
                  <c:v>6.3771719692861826</c:v>
                </c:pt>
                <c:pt idx="3268">
                  <c:v>6.6612105023789088</c:v>
                </c:pt>
                <c:pt idx="3269">
                  <c:v>7.0742070077937607</c:v>
                </c:pt>
                <c:pt idx="3270">
                  <c:v>7.3039756554096309</c:v>
                </c:pt>
                <c:pt idx="3271">
                  <c:v>7.3202222961508685</c:v>
                </c:pt>
                <c:pt idx="3272">
                  <c:v>7.310814951285634</c:v>
                </c:pt>
                <c:pt idx="3273">
                  <c:v>7.3375444288796752</c:v>
                </c:pt>
                <c:pt idx="3274">
                  <c:v>7.3176114359586517</c:v>
                </c:pt>
                <c:pt idx="3275">
                  <c:v>7.1130183996561067</c:v>
                </c:pt>
                <c:pt idx="3276">
                  <c:v>6.9515402047525141</c:v>
                </c:pt>
                <c:pt idx="3277">
                  <c:v>6.7594571069169831</c:v>
                </c:pt>
                <c:pt idx="3278">
                  <c:v>6.7790792131170088</c:v>
                </c:pt>
                <c:pt idx="3279">
                  <c:v>6.8392904477112753</c:v>
                </c:pt>
                <c:pt idx="3280">
                  <c:v>6.8468088135761063</c:v>
                </c:pt>
                <c:pt idx="3281">
                  <c:v>6.8929763132643496</c:v>
                </c:pt>
                <c:pt idx="3282">
                  <c:v>6.8863590238866106</c:v>
                </c:pt>
                <c:pt idx="3283">
                  <c:v>6.8206377711274326</c:v>
                </c:pt>
                <c:pt idx="3284">
                  <c:v>6.7150782642960953</c:v>
                </c:pt>
                <c:pt idx="3285">
                  <c:v>6.6850773645620354</c:v>
                </c:pt>
                <c:pt idx="3286">
                  <c:v>6.6859027575752972</c:v>
                </c:pt>
                <c:pt idx="3287">
                  <c:v>6.7356735459072299</c:v>
                </c:pt>
                <c:pt idx="3288">
                  <c:v>6.6853540028909055</c:v>
                </c:pt>
                <c:pt idx="3289">
                  <c:v>6.670263653407221</c:v>
                </c:pt>
                <c:pt idx="3290">
                  <c:v>6.7167197201716604</c:v>
                </c:pt>
                <c:pt idx="3291">
                  <c:v>6.7708805187477088</c:v>
                </c:pt>
                <c:pt idx="3292">
                  <c:v>6.7814585780939023</c:v>
                </c:pt>
                <c:pt idx="3293">
                  <c:v>6.7287605828260908</c:v>
                </c:pt>
                <c:pt idx="3294">
                  <c:v>6.6206543724416962</c:v>
                </c:pt>
                <c:pt idx="3295">
                  <c:v>6.5649385107268161</c:v>
                </c:pt>
                <c:pt idx="3296">
                  <c:v>6.5892190337441408</c:v>
                </c:pt>
                <c:pt idx="3297">
                  <c:v>6.618899396066058</c:v>
                </c:pt>
                <c:pt idx="3298">
                  <c:v>6.6728649370918953</c:v>
                </c:pt>
                <c:pt idx="3299">
                  <c:v>6.7502343842985262</c:v>
                </c:pt>
                <c:pt idx="3300">
                  <c:v>6.827605212449793</c:v>
                </c:pt>
                <c:pt idx="3301">
                  <c:v>6.9382392933261832</c:v>
                </c:pt>
                <c:pt idx="3302">
                  <c:v>7.1089720759278263</c:v>
                </c:pt>
                <c:pt idx="3303">
                  <c:v>7.2554199410720557</c:v>
                </c:pt>
                <c:pt idx="3304">
                  <c:v>7.31836200030342</c:v>
                </c:pt>
                <c:pt idx="3305">
                  <c:v>7.3212463720021725</c:v>
                </c:pt>
                <c:pt idx="3306">
                  <c:v>7.2779198090319355</c:v>
                </c:pt>
                <c:pt idx="3307">
                  <c:v>7.2553243427753866</c:v>
                </c:pt>
                <c:pt idx="3308">
                  <c:v>7.2514029568680023</c:v>
                </c:pt>
                <c:pt idx="3309">
                  <c:v>7.3418067044272961</c:v>
                </c:pt>
                <c:pt idx="3310">
                  <c:v>7.410712309592304</c:v>
                </c:pt>
                <c:pt idx="3311">
                  <c:v>7.4446317785659435</c:v>
                </c:pt>
                <c:pt idx="3312">
                  <c:v>7.4749613704593241</c:v>
                </c:pt>
                <c:pt idx="3313">
                  <c:v>7.4372234781018136</c:v>
                </c:pt>
                <c:pt idx="3314">
                  <c:v>7.3509709220166641</c:v>
                </c:pt>
                <c:pt idx="3315">
                  <c:v>7.2945856962727609</c:v>
                </c:pt>
                <c:pt idx="3316">
                  <c:v>7.1998957644898276</c:v>
                </c:pt>
                <c:pt idx="3317">
                  <c:v>7.2059628801533755</c:v>
                </c:pt>
                <c:pt idx="3318">
                  <c:v>7.2664534159007896</c:v>
                </c:pt>
                <c:pt idx="3319">
                  <c:v>7.3709936659338835</c:v>
                </c:pt>
                <c:pt idx="3320">
                  <c:v>7.3142971666405376</c:v>
                </c:pt>
                <c:pt idx="3321">
                  <c:v>7.2102227104670842</c:v>
                </c:pt>
                <c:pt idx="3322">
                  <c:v>7.1448419020490279</c:v>
                </c:pt>
                <c:pt idx="3323">
                  <c:v>7.1146190520984582</c:v>
                </c:pt>
                <c:pt idx="3324">
                  <c:v>7.0415591539603737</c:v>
                </c:pt>
                <c:pt idx="3325">
                  <c:v>7.0139085207703262</c:v>
                </c:pt>
                <c:pt idx="3326">
                  <c:v>7.1179135758028922</c:v>
                </c:pt>
                <c:pt idx="3327">
                  <c:v>7.1185166402665212</c:v>
                </c:pt>
                <c:pt idx="3328">
                  <c:v>7.0547353175883982</c:v>
                </c:pt>
                <c:pt idx="3329">
                  <c:v>7.0538970340175728</c:v>
                </c:pt>
                <c:pt idx="3330">
                  <c:v>6.9785009643973259</c:v>
                </c:pt>
                <c:pt idx="3331">
                  <c:v>7.0152295376226066</c:v>
                </c:pt>
                <c:pt idx="3332">
                  <c:v>7.1063992056595833</c:v>
                </c:pt>
                <c:pt idx="3333">
                  <c:v>7.1590496476477776</c:v>
                </c:pt>
                <c:pt idx="3334">
                  <c:v>7.2822137197392074</c:v>
                </c:pt>
                <c:pt idx="3335">
                  <c:v>7.3936032458723169</c:v>
                </c:pt>
                <c:pt idx="3336">
                  <c:v>7.3953270011393419</c:v>
                </c:pt>
                <c:pt idx="3337">
                  <c:v>7.5008098260069795</c:v>
                </c:pt>
                <c:pt idx="3338">
                  <c:v>7.4955123623604489</c:v>
                </c:pt>
                <c:pt idx="3339">
                  <c:v>7.5530322993928243</c:v>
                </c:pt>
                <c:pt idx="3340">
                  <c:v>7.452989127449464</c:v>
                </c:pt>
                <c:pt idx="3341">
                  <c:v>7.3836194176026879</c:v>
                </c:pt>
                <c:pt idx="3342">
                  <c:v>7.2907864818710237</c:v>
                </c:pt>
                <c:pt idx="3343">
                  <c:v>7.0892574659699159</c:v>
                </c:pt>
                <c:pt idx="3344">
                  <c:v>6.9229520057738778</c:v>
                </c:pt>
                <c:pt idx="3345">
                  <c:v>6.7320076446179042</c:v>
                </c:pt>
                <c:pt idx="3346">
                  <c:v>6.5542047984753422</c:v>
                </c:pt>
                <c:pt idx="3347">
                  <c:v>6.4649562444488033</c:v>
                </c:pt>
                <c:pt idx="3348">
                  <c:v>6.335428246121694</c:v>
                </c:pt>
                <c:pt idx="3349">
                  <c:v>6.0795637822345725</c:v>
                </c:pt>
                <c:pt idx="3350">
                  <c:v>5.8414771406506727</c:v>
                </c:pt>
                <c:pt idx="3351">
                  <c:v>5.620614906466658</c:v>
                </c:pt>
                <c:pt idx="3352">
                  <c:v>5.5239916367554587</c:v>
                </c:pt>
                <c:pt idx="3353">
                  <c:v>5.5306623229720433</c:v>
                </c:pt>
                <c:pt idx="3354">
                  <c:v>5.6785898156728623</c:v>
                </c:pt>
                <c:pt idx="3355">
                  <c:v>5.7380621684871604</c:v>
                </c:pt>
                <c:pt idx="3356">
                  <c:v>5.7877599622774518</c:v>
                </c:pt>
                <c:pt idx="3357">
                  <c:v>5.7748221054495934</c:v>
                </c:pt>
                <c:pt idx="3358">
                  <c:v>5.7842817774293822</c:v>
                </c:pt>
                <c:pt idx="3359">
                  <c:v>5.865506916931734</c:v>
                </c:pt>
                <c:pt idx="3360">
                  <c:v>6.0095861461244837</c:v>
                </c:pt>
                <c:pt idx="3361">
                  <c:v>6.1231222296328722</c:v>
                </c:pt>
                <c:pt idx="3362">
                  <c:v>6.2760516293329296</c:v>
                </c:pt>
                <c:pt idx="3363">
                  <c:v>6.3388039824870468</c:v>
                </c:pt>
                <c:pt idx="3364">
                  <c:v>6.4085118422590224</c:v>
                </c:pt>
                <c:pt idx="3365">
                  <c:v>6.4856229625425268</c:v>
                </c:pt>
                <c:pt idx="3366">
                  <c:v>6.4945195834389251</c:v>
                </c:pt>
                <c:pt idx="3367">
                  <c:v>6.4675992461883212</c:v>
                </c:pt>
                <c:pt idx="3368">
                  <c:v>6.5093852707666269</c:v>
                </c:pt>
                <c:pt idx="3369">
                  <c:v>6.685882504321226</c:v>
                </c:pt>
                <c:pt idx="3370">
                  <c:v>6.8057619065556825</c:v>
                </c:pt>
                <c:pt idx="3371">
                  <c:v>6.8497943738193579</c:v>
                </c:pt>
                <c:pt idx="3372">
                  <c:v>6.8624701202416096</c:v>
                </c:pt>
                <c:pt idx="3373">
                  <c:v>6.9743890225326179</c:v>
                </c:pt>
                <c:pt idx="3374">
                  <c:v>7.1289732874703553</c:v>
                </c:pt>
                <c:pt idx="3375">
                  <c:v>7.311548308303756</c:v>
                </c:pt>
                <c:pt idx="3376">
                  <c:v>7.4714861317999537</c:v>
                </c:pt>
                <c:pt idx="3377">
                  <c:v>7.476205959773691</c:v>
                </c:pt>
                <c:pt idx="3378">
                  <c:v>7.4090514176264559</c:v>
                </c:pt>
                <c:pt idx="3379">
                  <c:v>7.3657121392198901</c:v>
                </c:pt>
                <c:pt idx="3380">
                  <c:v>7.273478849923892</c:v>
                </c:pt>
                <c:pt idx="3381">
                  <c:v>7.1483208619022269</c:v>
                </c:pt>
                <c:pt idx="3382">
                  <c:v>7.1790268122867138</c:v>
                </c:pt>
                <c:pt idx="3383">
                  <c:v>7.3790587278031339</c:v>
                </c:pt>
                <c:pt idx="3384">
                  <c:v>7.5796465636964987</c:v>
                </c:pt>
                <c:pt idx="3385">
                  <c:v>7.6789567602462165</c:v>
                </c:pt>
                <c:pt idx="3386">
                  <c:v>7.769452640190412</c:v>
                </c:pt>
                <c:pt idx="3387">
                  <c:v>7.8952260826752028</c:v>
                </c:pt>
                <c:pt idx="3388">
                  <c:v>8.0474881992447767</c:v>
                </c:pt>
                <c:pt idx="3389">
                  <c:v>8.2158682700434493</c:v>
                </c:pt>
                <c:pt idx="3390">
                  <c:v>8.2355156210503733</c:v>
                </c:pt>
                <c:pt idx="3391">
                  <c:v>8.2739079743953461</c:v>
                </c:pt>
                <c:pt idx="3392">
                  <c:v>8.4024412701035605</c:v>
                </c:pt>
                <c:pt idx="3393">
                  <c:v>8.411393232356005</c:v>
                </c:pt>
                <c:pt idx="3394">
                  <c:v>8.3992332625598713</c:v>
                </c:pt>
                <c:pt idx="3395">
                  <c:v>8.4859694278920745</c:v>
                </c:pt>
                <c:pt idx="3396">
                  <c:v>8.4788117573218447</c:v>
                </c:pt>
                <c:pt idx="3397">
                  <c:v>8.4085037835003593</c:v>
                </c:pt>
                <c:pt idx="3398">
                  <c:v>8.4090254351892426</c:v>
                </c:pt>
                <c:pt idx="3399">
                  <c:v>8.4442711609789889</c:v>
                </c:pt>
                <c:pt idx="3400">
                  <c:v>8.4321998726177814</c:v>
                </c:pt>
                <c:pt idx="3401">
                  <c:v>8.3732303340456404</c:v>
                </c:pt>
                <c:pt idx="3402">
                  <c:v>8.3805280344864421</c:v>
                </c:pt>
                <c:pt idx="3403">
                  <c:v>8.2856266537571361</c:v>
                </c:pt>
                <c:pt idx="3404">
                  <c:v>8.1997023314376225</c:v>
                </c:pt>
                <c:pt idx="3405">
                  <c:v>8.035721081515991</c:v>
                </c:pt>
                <c:pt idx="3406">
                  <c:v>8.0248101724442584</c:v>
                </c:pt>
                <c:pt idx="3407">
                  <c:v>8.0680776639239866</c:v>
                </c:pt>
                <c:pt idx="3408">
                  <c:v>8.1894354976632755</c:v>
                </c:pt>
                <c:pt idx="3409">
                  <c:v>8.0295771292365004</c:v>
                </c:pt>
                <c:pt idx="3410">
                  <c:v>7.9384165317824102</c:v>
                </c:pt>
                <c:pt idx="3411">
                  <c:v>7.8942899986808754</c:v>
                </c:pt>
                <c:pt idx="3412">
                  <c:v>7.9353676583151218</c:v>
                </c:pt>
                <c:pt idx="3413">
                  <c:v>8.0022866300817341</c:v>
                </c:pt>
                <c:pt idx="3414">
                  <c:v>8.0113203101946961</c:v>
                </c:pt>
                <c:pt idx="3415">
                  <c:v>7.9522667760776544</c:v>
                </c:pt>
                <c:pt idx="3416">
                  <c:v>7.9219188321816585</c:v>
                </c:pt>
                <c:pt idx="3417">
                  <c:v>7.8270862564794594</c:v>
                </c:pt>
                <c:pt idx="3418">
                  <c:v>7.6597028850743643</c:v>
                </c:pt>
                <c:pt idx="3419">
                  <c:v>7.6249861091226059</c:v>
                </c:pt>
                <c:pt idx="3420">
                  <c:v>7.7744551881768276</c:v>
                </c:pt>
                <c:pt idx="3421">
                  <c:v>7.8500214942798703</c:v>
                </c:pt>
                <c:pt idx="3422">
                  <c:v>7.9555056429734625</c:v>
                </c:pt>
                <c:pt idx="3423">
                  <c:v>8.0140003085973941</c:v>
                </c:pt>
                <c:pt idx="3424">
                  <c:v>7.8867956857388428</c:v>
                </c:pt>
                <c:pt idx="3425">
                  <c:v>7.7616554086473055</c:v>
                </c:pt>
                <c:pt idx="3426">
                  <c:v>7.7269879750159696</c:v>
                </c:pt>
                <c:pt idx="3427">
                  <c:v>7.7346726873735756</c:v>
                </c:pt>
                <c:pt idx="3428">
                  <c:v>7.7087398135637333</c:v>
                </c:pt>
                <c:pt idx="3429">
                  <c:v>7.618569610489212</c:v>
                </c:pt>
                <c:pt idx="3430">
                  <c:v>7.5182647482733165</c:v>
                </c:pt>
                <c:pt idx="3431">
                  <c:v>7.3938184103339122</c:v>
                </c:pt>
                <c:pt idx="3432">
                  <c:v>7.3173099773185317</c:v>
                </c:pt>
                <c:pt idx="3433">
                  <c:v>7.3354870727024704</c:v>
                </c:pt>
                <c:pt idx="3434">
                  <c:v>7.1878672626914106</c:v>
                </c:pt>
                <c:pt idx="3435">
                  <c:v>7.0986672709577352</c:v>
                </c:pt>
                <c:pt idx="3436">
                  <c:v>7.0167819291394444</c:v>
                </c:pt>
                <c:pt idx="3437">
                  <c:v>7.1739458827151621</c:v>
                </c:pt>
                <c:pt idx="3438">
                  <c:v>7.4337026041000538</c:v>
                </c:pt>
                <c:pt idx="3439">
                  <c:v>7.7079853968437444</c:v>
                </c:pt>
                <c:pt idx="3440">
                  <c:v>7.8391370801861431</c:v>
                </c:pt>
                <c:pt idx="3441">
                  <c:v>7.7699764078337408</c:v>
                </c:pt>
                <c:pt idx="3442">
                  <c:v>7.6236637926134883</c:v>
                </c:pt>
                <c:pt idx="3443">
                  <c:v>7.4881312006218437</c:v>
                </c:pt>
                <c:pt idx="3444">
                  <c:v>7.4169658145933948</c:v>
                </c:pt>
                <c:pt idx="3445">
                  <c:v>7.3268087863543609</c:v>
                </c:pt>
                <c:pt idx="3446">
                  <c:v>7.3543731372831003</c:v>
                </c:pt>
                <c:pt idx="3447">
                  <c:v>7.5494354550065523</c:v>
                </c:pt>
                <c:pt idx="3448">
                  <c:v>7.7478716368342262</c:v>
                </c:pt>
                <c:pt idx="3449">
                  <c:v>7.8781729760532384</c:v>
                </c:pt>
                <c:pt idx="3450">
                  <c:v>7.9896248864099002</c:v>
                </c:pt>
                <c:pt idx="3451">
                  <c:v>8.1270052533422614</c:v>
                </c:pt>
                <c:pt idx="3452">
                  <c:v>8.1340758120038981</c:v>
                </c:pt>
                <c:pt idx="3453">
                  <c:v>8.1633275758340194</c:v>
                </c:pt>
                <c:pt idx="3454">
                  <c:v>8.1522016546992262</c:v>
                </c:pt>
                <c:pt idx="3455">
                  <c:v>8.1940921287225308</c:v>
                </c:pt>
                <c:pt idx="3456">
                  <c:v>8.0101067398343737</c:v>
                </c:pt>
                <c:pt idx="3457">
                  <c:v>7.8701276195716678</c:v>
                </c:pt>
                <c:pt idx="3458">
                  <c:v>7.8315649042147832</c:v>
                </c:pt>
                <c:pt idx="3459">
                  <c:v>7.7934619578395568</c:v>
                </c:pt>
                <c:pt idx="3460">
                  <c:v>7.8863209818396163</c:v>
                </c:pt>
                <c:pt idx="3461">
                  <c:v>8.0484485561296211</c:v>
                </c:pt>
                <c:pt idx="3462">
                  <c:v>8.2926187425622793</c:v>
                </c:pt>
                <c:pt idx="3463">
                  <c:v>8.5622671517855427</c:v>
                </c:pt>
                <c:pt idx="3464">
                  <c:v>8.7431049565030676</c:v>
                </c:pt>
                <c:pt idx="3465">
                  <c:v>8.9278281539160922</c:v>
                </c:pt>
                <c:pt idx="3466">
                  <c:v>9.0160635335379489</c:v>
                </c:pt>
                <c:pt idx="3467">
                  <c:v>8.9142707324012616</c:v>
                </c:pt>
                <c:pt idx="3468">
                  <c:v>8.6723805395769702</c:v>
                </c:pt>
                <c:pt idx="3469">
                  <c:v>8.5587818544190792</c:v>
                </c:pt>
                <c:pt idx="3470">
                  <c:v>8.4168031896215076</c:v>
                </c:pt>
                <c:pt idx="3471">
                  <c:v>8.2269780366192169</c:v>
                </c:pt>
                <c:pt idx="3472">
                  <c:v>8.0523846344189263</c:v>
                </c:pt>
                <c:pt idx="3473">
                  <c:v>7.8367401253401345</c:v>
                </c:pt>
                <c:pt idx="3474">
                  <c:v>7.7395100143909792</c:v>
                </c:pt>
                <c:pt idx="3475">
                  <c:v>7.6030006013730498</c:v>
                </c:pt>
                <c:pt idx="3476">
                  <c:v>7.4677194013598545</c:v>
                </c:pt>
                <c:pt idx="3477">
                  <c:v>7.4648672377413554</c:v>
                </c:pt>
                <c:pt idx="3478">
                  <c:v>7.5749873754101475</c:v>
                </c:pt>
                <c:pt idx="3479">
                  <c:v>7.6530103884089238</c:v>
                </c:pt>
                <c:pt idx="3480">
                  <c:v>7.7584833471200501</c:v>
                </c:pt>
                <c:pt idx="3481">
                  <c:v>7.8539522912332984</c:v>
                </c:pt>
                <c:pt idx="3482">
                  <c:v>7.8679953289194957</c:v>
                </c:pt>
                <c:pt idx="3483">
                  <c:v>7.919140649622201</c:v>
                </c:pt>
                <c:pt idx="3484">
                  <c:v>7.9128312591193044</c:v>
                </c:pt>
                <c:pt idx="3485">
                  <c:v>7.9864638516457713</c:v>
                </c:pt>
                <c:pt idx="3486">
                  <c:v>8.1442617746598618</c:v>
                </c:pt>
                <c:pt idx="3487">
                  <c:v>8.379981471175963</c:v>
                </c:pt>
                <c:pt idx="3488">
                  <c:v>8.6552432353012616</c:v>
                </c:pt>
                <c:pt idx="3489">
                  <c:v>8.8457864579764269</c:v>
                </c:pt>
                <c:pt idx="3490">
                  <c:v>8.9623129233599226</c:v>
                </c:pt>
                <c:pt idx="3491">
                  <c:v>8.9065401658444685</c:v>
                </c:pt>
                <c:pt idx="3492">
                  <c:v>9.0008791523630283</c:v>
                </c:pt>
                <c:pt idx="3493">
                  <c:v>9.1165432911372619</c:v>
                </c:pt>
                <c:pt idx="3494">
                  <c:v>9.2695080906159557</c:v>
                </c:pt>
                <c:pt idx="3495">
                  <c:v>9.3457562698550891</c:v>
                </c:pt>
                <c:pt idx="3496">
                  <c:v>9.379554197102177</c:v>
                </c:pt>
                <c:pt idx="3497">
                  <c:v>9.4874561395897761</c:v>
                </c:pt>
                <c:pt idx="3498">
                  <c:v>9.5054192610933406</c:v>
                </c:pt>
                <c:pt idx="3499">
                  <c:v>9.5593161966272078</c:v>
                </c:pt>
                <c:pt idx="3500">
                  <c:v>9.6371939999952563</c:v>
                </c:pt>
                <c:pt idx="3501">
                  <c:v>9.6192661232990382</c:v>
                </c:pt>
                <c:pt idx="3502">
                  <c:v>9.4657773131990766</c:v>
                </c:pt>
                <c:pt idx="3503">
                  <c:v>9.2548898702396194</c:v>
                </c:pt>
                <c:pt idx="3504">
                  <c:v>9.1155539927268201</c:v>
                </c:pt>
                <c:pt idx="3505">
                  <c:v>8.8474200710962343</c:v>
                </c:pt>
                <c:pt idx="3506">
                  <c:v>8.6820695490734305</c:v>
                </c:pt>
                <c:pt idx="3507">
                  <c:v>8.5770502218562825</c:v>
                </c:pt>
                <c:pt idx="3508">
                  <c:v>8.5705031841547203</c:v>
                </c:pt>
                <c:pt idx="3509">
                  <c:v>8.5446287180753107</c:v>
                </c:pt>
                <c:pt idx="3510">
                  <c:v>8.4465339469705913</c:v>
                </c:pt>
                <c:pt idx="3511">
                  <c:v>8.4754711096963788</c:v>
                </c:pt>
                <c:pt idx="3512">
                  <c:v>8.6475383766554241</c:v>
                </c:pt>
                <c:pt idx="3513">
                  <c:v>8.7801334234379542</c:v>
                </c:pt>
                <c:pt idx="3514">
                  <c:v>8.9323525851292747</c:v>
                </c:pt>
                <c:pt idx="3515">
                  <c:v>9.0406768694120618</c:v>
                </c:pt>
                <c:pt idx="3516">
                  <c:v>9.3042593444981279</c:v>
                </c:pt>
                <c:pt idx="3517">
                  <c:v>9.4019484019971209</c:v>
                </c:pt>
                <c:pt idx="3518">
                  <c:v>9.4867532018548815</c:v>
                </c:pt>
                <c:pt idx="3519">
                  <c:v>9.5089272315887641</c:v>
                </c:pt>
                <c:pt idx="3520">
                  <c:v>9.5537968909699771</c:v>
                </c:pt>
                <c:pt idx="3521">
                  <c:v>9.5110508399105349</c:v>
                </c:pt>
                <c:pt idx="3522">
                  <c:v>9.3388686154501244</c:v>
                </c:pt>
                <c:pt idx="3523">
                  <c:v>9.281753311990709</c:v>
                </c:pt>
                <c:pt idx="3524">
                  <c:v>9.3955490561641248</c:v>
                </c:pt>
                <c:pt idx="3525">
                  <c:v>9.4910450351846549</c:v>
                </c:pt>
                <c:pt idx="3526">
                  <c:v>9.580367756614681</c:v>
                </c:pt>
                <c:pt idx="3527">
                  <c:v>9.612677430764121</c:v>
                </c:pt>
                <c:pt idx="3528">
                  <c:v>9.6032849295964855</c:v>
                </c:pt>
                <c:pt idx="3529">
                  <c:v>9.6512326825278389</c:v>
                </c:pt>
                <c:pt idx="3530">
                  <c:v>9.7227027073776835</c:v>
                </c:pt>
                <c:pt idx="3531">
                  <c:v>9.8827112636312755</c:v>
                </c:pt>
                <c:pt idx="3532">
                  <c:v>9.8553815589334537</c:v>
                </c:pt>
                <c:pt idx="3533">
                  <c:v>9.9161323583722929</c:v>
                </c:pt>
                <c:pt idx="3534">
                  <c:v>9.921869848678984</c:v>
                </c:pt>
                <c:pt idx="3535">
                  <c:v>9.7374237831791781</c:v>
                </c:pt>
                <c:pt idx="3536">
                  <c:v>9.6643680847214828</c:v>
                </c:pt>
                <c:pt idx="3537">
                  <c:v>9.5603434782965309</c:v>
                </c:pt>
                <c:pt idx="3538">
                  <c:v>9.3518733937103562</c:v>
                </c:pt>
                <c:pt idx="3539">
                  <c:v>9.1701530066993033</c:v>
                </c:pt>
                <c:pt idx="3540">
                  <c:v>8.8334403573162295</c:v>
                </c:pt>
                <c:pt idx="3541">
                  <c:v>8.4740173497913887</c:v>
                </c:pt>
                <c:pt idx="3542">
                  <c:v>8.204905637165421</c:v>
                </c:pt>
                <c:pt idx="3543">
                  <c:v>8.076044447147753</c:v>
                </c:pt>
                <c:pt idx="3544">
                  <c:v>7.9203397704486367</c:v>
                </c:pt>
                <c:pt idx="3545">
                  <c:v>7.8053983481876585</c:v>
                </c:pt>
                <c:pt idx="3546">
                  <c:v>7.7094937851030343</c:v>
                </c:pt>
                <c:pt idx="3547">
                  <c:v>7.5286799639445414</c:v>
                </c:pt>
                <c:pt idx="3548">
                  <c:v>7.3094376968249346</c:v>
                </c:pt>
                <c:pt idx="3549">
                  <c:v>7.2039858899757006</c:v>
                </c:pt>
                <c:pt idx="3550">
                  <c:v>7.1599673544097628</c:v>
                </c:pt>
                <c:pt idx="3551">
                  <c:v>7.1705136875357693</c:v>
                </c:pt>
                <c:pt idx="3552">
                  <c:v>7.2561699725282498</c:v>
                </c:pt>
                <c:pt idx="3553">
                  <c:v>7.3690996535068969</c:v>
                </c:pt>
                <c:pt idx="3554">
                  <c:v>7.4668585084390227</c:v>
                </c:pt>
                <c:pt idx="3555">
                  <c:v>7.393872696748498</c:v>
                </c:pt>
                <c:pt idx="3556">
                  <c:v>7.3207535337374967</c:v>
                </c:pt>
                <c:pt idx="3557">
                  <c:v>7.3816297692193222</c:v>
                </c:pt>
                <c:pt idx="3558">
                  <c:v>7.4729444379890806</c:v>
                </c:pt>
                <c:pt idx="3559">
                  <c:v>7.4188591548175973</c:v>
                </c:pt>
                <c:pt idx="3560">
                  <c:v>7.3027111569775149</c:v>
                </c:pt>
                <c:pt idx="3561">
                  <c:v>7.0931043921055217</c:v>
                </c:pt>
                <c:pt idx="3562">
                  <c:v>6.9726487657764942</c:v>
                </c:pt>
                <c:pt idx="3563">
                  <c:v>7.0017768436878995</c:v>
                </c:pt>
                <c:pt idx="3564">
                  <c:v>7.0345613021289317</c:v>
                </c:pt>
                <c:pt idx="3565">
                  <c:v>7.2362124997963377</c:v>
                </c:pt>
                <c:pt idx="3566">
                  <c:v>7.4675658833776071</c:v>
                </c:pt>
                <c:pt idx="3567">
                  <c:v>7.6280662049197829</c:v>
                </c:pt>
                <c:pt idx="3568">
                  <c:v>7.7512550947587995</c:v>
                </c:pt>
                <c:pt idx="3569">
                  <c:v>7.8624921682667175</c:v>
                </c:pt>
                <c:pt idx="3570">
                  <c:v>7.9293222360732969</c:v>
                </c:pt>
                <c:pt idx="3571">
                  <c:v>7.89055028674822</c:v>
                </c:pt>
                <c:pt idx="3572">
                  <c:v>7.7517898951855093</c:v>
                </c:pt>
                <c:pt idx="3573">
                  <c:v>7.6001039362696741</c:v>
                </c:pt>
                <c:pt idx="3574">
                  <c:v>7.5002658841216157</c:v>
                </c:pt>
                <c:pt idx="3575">
                  <c:v>7.3932233802452512</c:v>
                </c:pt>
                <c:pt idx="3576">
                  <c:v>7.3732017757077273</c:v>
                </c:pt>
                <c:pt idx="3577">
                  <c:v>7.3740582784003461</c:v>
                </c:pt>
                <c:pt idx="3578">
                  <c:v>7.4290587194294293</c:v>
                </c:pt>
                <c:pt idx="3579">
                  <c:v>7.7156405878769192</c:v>
                </c:pt>
                <c:pt idx="3580">
                  <c:v>7.8794794963249357</c:v>
                </c:pt>
                <c:pt idx="3581">
                  <c:v>8.0777553967379845</c:v>
                </c:pt>
                <c:pt idx="3582">
                  <c:v>8.257467691478805</c:v>
                </c:pt>
                <c:pt idx="3583">
                  <c:v>8.3409646955033718</c:v>
                </c:pt>
                <c:pt idx="3584">
                  <c:v>8.4805401153466988</c:v>
                </c:pt>
                <c:pt idx="3585">
                  <c:v>8.6662409509882981</c:v>
                </c:pt>
                <c:pt idx="3586">
                  <c:v>8.7420627388984311</c:v>
                </c:pt>
                <c:pt idx="3587">
                  <c:v>8.8442229961853105</c:v>
                </c:pt>
                <c:pt idx="3588">
                  <c:v>8.8211432350123147</c:v>
                </c:pt>
                <c:pt idx="3589">
                  <c:v>8.8322482703571854</c:v>
                </c:pt>
                <c:pt idx="3590">
                  <c:v>8.8390762849054774</c:v>
                </c:pt>
                <c:pt idx="3591">
                  <c:v>8.7640247174342694</c:v>
                </c:pt>
                <c:pt idx="3592">
                  <c:v>8.5647354754953628</c:v>
                </c:pt>
                <c:pt idx="3593">
                  <c:v>8.3472643504833748</c:v>
                </c:pt>
                <c:pt idx="3594">
                  <c:v>8.1903752194055635</c:v>
                </c:pt>
                <c:pt idx="3595">
                  <c:v>8.1318842537280407</c:v>
                </c:pt>
                <c:pt idx="3596">
                  <c:v>8.0992240118937318</c:v>
                </c:pt>
                <c:pt idx="3597">
                  <c:v>8.0759687308801684</c:v>
                </c:pt>
                <c:pt idx="3598">
                  <c:v>8.0262970990361264</c:v>
                </c:pt>
                <c:pt idx="3599">
                  <c:v>8.1224913304690496</c:v>
                </c:pt>
                <c:pt idx="3600">
                  <c:v>8.3328225729714021</c:v>
                </c:pt>
                <c:pt idx="3601">
                  <c:v>8.5628517335481167</c:v>
                </c:pt>
                <c:pt idx="3602">
                  <c:v>8.8269452353233167</c:v>
                </c:pt>
                <c:pt idx="3603">
                  <c:v>8.7791860246062843</c:v>
                </c:pt>
                <c:pt idx="3604">
                  <c:v>8.7440168466385213</c:v>
                </c:pt>
                <c:pt idx="3605">
                  <c:v>8.7197840738010797</c:v>
                </c:pt>
                <c:pt idx="3606">
                  <c:v>8.6874312823698769</c:v>
                </c:pt>
                <c:pt idx="3607">
                  <c:v>8.6356841733287979</c:v>
                </c:pt>
                <c:pt idx="3608">
                  <c:v>8.6864174572655379</c:v>
                </c:pt>
                <c:pt idx="3609">
                  <c:v>8.7266723203688965</c:v>
                </c:pt>
                <c:pt idx="3610">
                  <c:v>8.5574768112268398</c:v>
                </c:pt>
                <c:pt idx="3611">
                  <c:v>8.4866545121294354</c:v>
                </c:pt>
                <c:pt idx="3612">
                  <c:v>8.448522453323184</c:v>
                </c:pt>
                <c:pt idx="3613">
                  <c:v>8.4599952480275888</c:v>
                </c:pt>
                <c:pt idx="3614">
                  <c:v>8.3004267748269438</c:v>
                </c:pt>
                <c:pt idx="3615">
                  <c:v>8.3207228128693114</c:v>
                </c:pt>
                <c:pt idx="3616">
                  <c:v>8.5797965702506787</c:v>
                </c:pt>
                <c:pt idx="3617">
                  <c:v>8.8925347438232247</c:v>
                </c:pt>
                <c:pt idx="3618">
                  <c:v>9.0300890588366194</c:v>
                </c:pt>
                <c:pt idx="3619">
                  <c:v>9.0556182601792177</c:v>
                </c:pt>
                <c:pt idx="3620">
                  <c:v>8.8983176417276653</c:v>
                </c:pt>
                <c:pt idx="3621">
                  <c:v>8.6616357250382698</c:v>
                </c:pt>
                <c:pt idx="3622">
                  <c:v>8.3192832415098543</c:v>
                </c:pt>
                <c:pt idx="3623">
                  <c:v>7.8816715701704592</c:v>
                </c:pt>
                <c:pt idx="3624">
                  <c:v>7.5864728300129354</c:v>
                </c:pt>
                <c:pt idx="3625">
                  <c:v>7.4089589102679767</c:v>
                </c:pt>
                <c:pt idx="3626">
                  <c:v>7.1896833214048783</c:v>
                </c:pt>
                <c:pt idx="3627">
                  <c:v>7.0046843217615162</c:v>
                </c:pt>
                <c:pt idx="3628">
                  <c:v>6.8889868962600325</c:v>
                </c:pt>
                <c:pt idx="3629">
                  <c:v>6.8029236892144445</c:v>
                </c:pt>
                <c:pt idx="3630">
                  <c:v>6.8491078035708144</c:v>
                </c:pt>
                <c:pt idx="3631">
                  <c:v>6.831096475931381</c:v>
                </c:pt>
                <c:pt idx="3632">
                  <c:v>6.8880203491530443</c:v>
                </c:pt>
                <c:pt idx="3633">
                  <c:v>7.0128384533005166</c:v>
                </c:pt>
                <c:pt idx="3634">
                  <c:v>6.9679191586126468</c:v>
                </c:pt>
                <c:pt idx="3635">
                  <c:v>6.957423436038523</c:v>
                </c:pt>
                <c:pt idx="3636">
                  <c:v>6.9878291524406011</c:v>
                </c:pt>
                <c:pt idx="3637">
                  <c:v>6.9682901367624197</c:v>
                </c:pt>
                <c:pt idx="3638">
                  <c:v>6.8971054019734304</c:v>
                </c:pt>
                <c:pt idx="3639">
                  <c:v>6.8302873429254172</c:v>
                </c:pt>
                <c:pt idx="3640">
                  <c:v>6.6882704971234581</c:v>
                </c:pt>
                <c:pt idx="3641">
                  <c:v>6.5015381733385222</c:v>
                </c:pt>
                <c:pt idx="3642">
                  <c:v>6.4766438964447355</c:v>
                </c:pt>
                <c:pt idx="3643">
                  <c:v>6.4489778088793344</c:v>
                </c:pt>
                <c:pt idx="3644">
                  <c:v>6.4544422635389749</c:v>
                </c:pt>
                <c:pt idx="3645">
                  <c:v>6.4382825775991668</c:v>
                </c:pt>
                <c:pt idx="3646">
                  <c:v>6.4441576093944537</c:v>
                </c:pt>
                <c:pt idx="3647">
                  <c:v>6.3483741970138912</c:v>
                </c:pt>
                <c:pt idx="3648">
                  <c:v>6.27387584385965</c:v>
                </c:pt>
                <c:pt idx="3649">
                  <c:v>6.2036684571286616</c:v>
                </c:pt>
                <c:pt idx="3650">
                  <c:v>6.2701340591866357</c:v>
                </c:pt>
                <c:pt idx="3651">
                  <c:v>6.3859088363895307</c:v>
                </c:pt>
                <c:pt idx="3652">
                  <c:v>6.6302046874848894</c:v>
                </c:pt>
                <c:pt idx="3653">
                  <c:v>6.9120415990478037</c:v>
                </c:pt>
                <c:pt idx="3654">
                  <c:v>7.0557253747586213</c:v>
                </c:pt>
                <c:pt idx="3655">
                  <c:v>7.2198218560415555</c:v>
                </c:pt>
                <c:pt idx="3656">
                  <c:v>7.3427430753426792</c:v>
                </c:pt>
                <c:pt idx="3657">
                  <c:v>7.2901351482012862</c:v>
                </c:pt>
                <c:pt idx="3658">
                  <c:v>7.1939225476163742</c:v>
                </c:pt>
                <c:pt idx="3659">
                  <c:v>7.0427180918522305</c:v>
                </c:pt>
                <c:pt idx="3660">
                  <c:v>6.9547427007570484</c:v>
                </c:pt>
                <c:pt idx="3661">
                  <c:v>6.9336073632743593</c:v>
                </c:pt>
                <c:pt idx="3662">
                  <c:v>6.8259922248316283</c:v>
                </c:pt>
                <c:pt idx="3663">
                  <c:v>6.7986139597065067</c:v>
                </c:pt>
                <c:pt idx="3664">
                  <c:v>6.750514654645408</c:v>
                </c:pt>
                <c:pt idx="3665">
                  <c:v>6.7423241568919616</c:v>
                </c:pt>
                <c:pt idx="3666">
                  <c:v>6.6902210874000998</c:v>
                </c:pt>
                <c:pt idx="3667">
                  <c:v>6.8071026986951955</c:v>
                </c:pt>
                <c:pt idx="3668">
                  <c:v>6.9931421216850271</c:v>
                </c:pt>
                <c:pt idx="3669">
                  <c:v>7.2307276660480753</c:v>
                </c:pt>
                <c:pt idx="3670">
                  <c:v>7.513249984153159</c:v>
                </c:pt>
                <c:pt idx="3671">
                  <c:v>7.9418897155586921</c:v>
                </c:pt>
                <c:pt idx="3672">
                  <c:v>8.2379344664378298</c:v>
                </c:pt>
                <c:pt idx="3673">
                  <c:v>8.3806522169579001</c:v>
                </c:pt>
                <c:pt idx="3674">
                  <c:v>8.5073772436542328</c:v>
                </c:pt>
                <c:pt idx="3675">
                  <c:v>8.7525060135822486</c:v>
                </c:pt>
                <c:pt idx="3676">
                  <c:v>8.9853628708280322</c:v>
                </c:pt>
                <c:pt idx="3677">
                  <c:v>9.2010533024882122</c:v>
                </c:pt>
                <c:pt idx="3678">
                  <c:v>9.3084370988124228</c:v>
                </c:pt>
                <c:pt idx="3679">
                  <c:v>9.5167997076850703</c:v>
                </c:pt>
                <c:pt idx="3680">
                  <c:v>9.6304809508811324</c:v>
                </c:pt>
                <c:pt idx="3681">
                  <c:v>9.8442826203874656</c:v>
                </c:pt>
                <c:pt idx="3682">
                  <c:v>9.833268818635144</c:v>
                </c:pt>
                <c:pt idx="3683">
                  <c:v>9.7501037264648822</c:v>
                </c:pt>
                <c:pt idx="3684">
                  <c:v>9.6922570040255085</c:v>
                </c:pt>
                <c:pt idx="3685">
                  <c:v>9.6234001156099538</c:v>
                </c:pt>
                <c:pt idx="3686">
                  <c:v>9.5108692884159485</c:v>
                </c:pt>
                <c:pt idx="3687">
                  <c:v>9.515014136750759</c:v>
                </c:pt>
                <c:pt idx="3688">
                  <c:v>9.4334975684344879</c:v>
                </c:pt>
                <c:pt idx="3689">
                  <c:v>9.358047534716464</c:v>
                </c:pt>
                <c:pt idx="3690">
                  <c:v>9.1471107926203032</c:v>
                </c:pt>
                <c:pt idx="3691">
                  <c:v>8.7525946771789229</c:v>
                </c:pt>
                <c:pt idx="3692">
                  <c:v>8.2792441017256149</c:v>
                </c:pt>
                <c:pt idx="3693">
                  <c:v>7.9435895188349672</c:v>
                </c:pt>
                <c:pt idx="3694">
                  <c:v>7.8341077952512581</c:v>
                </c:pt>
                <c:pt idx="3695">
                  <c:v>7.7542532645892805</c:v>
                </c:pt>
                <c:pt idx="3696">
                  <c:v>7.7317002664621128</c:v>
                </c:pt>
                <c:pt idx="3697">
                  <c:v>7.7082858195946109</c:v>
                </c:pt>
                <c:pt idx="3698">
                  <c:v>7.760770244349434</c:v>
                </c:pt>
                <c:pt idx="3699">
                  <c:v>7.6856150617009265</c:v>
                </c:pt>
                <c:pt idx="3700">
                  <c:v>7.4619270844432668</c:v>
                </c:pt>
                <c:pt idx="3701">
                  <c:v>7.2955526274003866</c:v>
                </c:pt>
                <c:pt idx="3702">
                  <c:v>7.1160094717756461</c:v>
                </c:pt>
                <c:pt idx="3703">
                  <c:v>6.9189052034713647</c:v>
                </c:pt>
                <c:pt idx="3704">
                  <c:v>6.860287408114897</c:v>
                </c:pt>
                <c:pt idx="3705">
                  <c:v>6.7658025376527835</c:v>
                </c:pt>
                <c:pt idx="3706">
                  <c:v>6.6602257448921565</c:v>
                </c:pt>
                <c:pt idx="3707">
                  <c:v>6.6026665693799753</c:v>
                </c:pt>
                <c:pt idx="3708">
                  <c:v>6.5684419045650904</c:v>
                </c:pt>
                <c:pt idx="3709">
                  <c:v>6.5925840468681969</c:v>
                </c:pt>
                <c:pt idx="3710">
                  <c:v>6.7578176645635093</c:v>
                </c:pt>
                <c:pt idx="3711">
                  <c:v>6.8090965222833244</c:v>
                </c:pt>
                <c:pt idx="3712">
                  <c:v>6.706008692050017</c:v>
                </c:pt>
                <c:pt idx="3713">
                  <c:v>6.6296003833895378</c:v>
                </c:pt>
                <c:pt idx="3714">
                  <c:v>6.6085318772968087</c:v>
                </c:pt>
                <c:pt idx="3715">
                  <c:v>6.510534572538873</c:v>
                </c:pt>
                <c:pt idx="3716">
                  <c:v>6.4919685594878178</c:v>
                </c:pt>
                <c:pt idx="3717">
                  <c:v>6.4574726941236253</c:v>
                </c:pt>
                <c:pt idx="3718">
                  <c:v>6.4340714696998829</c:v>
                </c:pt>
                <c:pt idx="3719">
                  <c:v>6.4856897753857172</c:v>
                </c:pt>
                <c:pt idx="3720">
                  <c:v>6.5048771980014202</c:v>
                </c:pt>
                <c:pt idx="3721">
                  <c:v>6.567855846915986</c:v>
                </c:pt>
                <c:pt idx="3722">
                  <c:v>6.6118745065041091</c:v>
                </c:pt>
                <c:pt idx="3723">
                  <c:v>6.6723807488199167</c:v>
                </c:pt>
                <c:pt idx="3724">
                  <c:v>6.7557723092543513</c:v>
                </c:pt>
                <c:pt idx="3725">
                  <c:v>6.8769794722464823</c:v>
                </c:pt>
                <c:pt idx="3726">
                  <c:v>6.9657202443375104</c:v>
                </c:pt>
                <c:pt idx="3727">
                  <c:v>6.9282521731668139</c:v>
                </c:pt>
                <c:pt idx="3728">
                  <c:v>6.9108191939514034</c:v>
                </c:pt>
                <c:pt idx="3729">
                  <c:v>6.9228006625996583</c:v>
                </c:pt>
                <c:pt idx="3730">
                  <c:v>6.9531958805368337</c:v>
                </c:pt>
                <c:pt idx="3731">
                  <c:v>6.8293510356262912</c:v>
                </c:pt>
                <c:pt idx="3732">
                  <c:v>6.71318454646629</c:v>
                </c:pt>
                <c:pt idx="3733">
                  <c:v>6.549270868150467</c:v>
                </c:pt>
                <c:pt idx="3734">
                  <c:v>6.4231154274196376</c:v>
                </c:pt>
                <c:pt idx="3735">
                  <c:v>6.347838707414974</c:v>
                </c:pt>
                <c:pt idx="3736">
                  <c:v>6.4188868428319221</c:v>
                </c:pt>
                <c:pt idx="3737">
                  <c:v>6.6742616867564681</c:v>
                </c:pt>
                <c:pt idx="3738">
                  <c:v>6.8874957535751067</c:v>
                </c:pt>
                <c:pt idx="3739">
                  <c:v>7.0992935038397516</c:v>
                </c:pt>
                <c:pt idx="3740">
                  <c:v>7.2025658585517958</c:v>
                </c:pt>
                <c:pt idx="3741">
                  <c:v>7.1585173799465993</c:v>
                </c:pt>
                <c:pt idx="3742">
                  <c:v>7.1603322248995864</c:v>
                </c:pt>
                <c:pt idx="3743">
                  <c:v>7.2269680944447394</c:v>
                </c:pt>
                <c:pt idx="3744">
                  <c:v>7.3009043251766466</c:v>
                </c:pt>
                <c:pt idx="3745">
                  <c:v>7.3673953206540217</c:v>
                </c:pt>
                <c:pt idx="3746">
                  <c:v>7.4324139947127925</c:v>
                </c:pt>
                <c:pt idx="3747">
                  <c:v>7.4871162447271962</c:v>
                </c:pt>
                <c:pt idx="3748">
                  <c:v>7.5718774530799156</c:v>
                </c:pt>
                <c:pt idx="3749">
                  <c:v>7.6980157584014028</c:v>
                </c:pt>
                <c:pt idx="3750">
                  <c:v>7.885101330081616</c:v>
                </c:pt>
                <c:pt idx="3751">
                  <c:v>7.9418971947064971</c:v>
                </c:pt>
                <c:pt idx="3752">
                  <c:v>8.060628985387849</c:v>
                </c:pt>
                <c:pt idx="3753">
                  <c:v>8.304185480140637</c:v>
                </c:pt>
                <c:pt idx="3754">
                  <c:v>8.4601777141851819</c:v>
                </c:pt>
                <c:pt idx="3755">
                  <c:v>8.7021932661804495</c:v>
                </c:pt>
                <c:pt idx="3756">
                  <c:v>8.7474634085558911</c:v>
                </c:pt>
                <c:pt idx="3757">
                  <c:v>8.6762686839121681</c:v>
                </c:pt>
                <c:pt idx="3758">
                  <c:v>8.6933945985638257</c:v>
                </c:pt>
                <c:pt idx="3759">
                  <c:v>8.7923689427050213</c:v>
                </c:pt>
                <c:pt idx="3760">
                  <c:v>8.7658246718479145</c:v>
                </c:pt>
                <c:pt idx="3761">
                  <c:v>8.7615357681928554</c:v>
                </c:pt>
                <c:pt idx="3762">
                  <c:v>8.7058263630206056</c:v>
                </c:pt>
                <c:pt idx="3763">
                  <c:v>8.5996015994562072</c:v>
                </c:pt>
                <c:pt idx="3764">
                  <c:v>8.5630055255625344</c:v>
                </c:pt>
                <c:pt idx="3765">
                  <c:v>8.509379706642866</c:v>
                </c:pt>
                <c:pt idx="3766">
                  <c:v>8.549959514156626</c:v>
                </c:pt>
                <c:pt idx="3767">
                  <c:v>8.6310517105148854</c:v>
                </c:pt>
                <c:pt idx="3768">
                  <c:v>8.6117881394437799</c:v>
                </c:pt>
                <c:pt idx="3769">
                  <c:v>8.5363067325266346</c:v>
                </c:pt>
                <c:pt idx="3770">
                  <c:v>8.4632173211564581</c:v>
                </c:pt>
                <c:pt idx="3771">
                  <c:v>8.4633729982933801</c:v>
                </c:pt>
                <c:pt idx="3772">
                  <c:v>8.5469136176054654</c:v>
                </c:pt>
                <c:pt idx="3773">
                  <c:v>8.6221074024717659</c:v>
                </c:pt>
                <c:pt idx="3774">
                  <c:v>8.7186080469418119</c:v>
                </c:pt>
                <c:pt idx="3775">
                  <c:v>8.8838907745297533</c:v>
                </c:pt>
                <c:pt idx="3776">
                  <c:v>9.0979985664620493</c:v>
                </c:pt>
                <c:pt idx="3777">
                  <c:v>9.2587055266208829</c:v>
                </c:pt>
                <c:pt idx="3778">
                  <c:v>9.1862225258038386</c:v>
                </c:pt>
                <c:pt idx="3779">
                  <c:v>9.0645191442164865</c:v>
                </c:pt>
                <c:pt idx="3780">
                  <c:v>8.8418954350247585</c:v>
                </c:pt>
                <c:pt idx="3781">
                  <c:v>8.5443130473945743</c:v>
                </c:pt>
                <c:pt idx="3782">
                  <c:v>8.2659911255633087</c:v>
                </c:pt>
                <c:pt idx="3783">
                  <c:v>8.0353826842173106</c:v>
                </c:pt>
                <c:pt idx="3784">
                  <c:v>7.9128946068499832</c:v>
                </c:pt>
                <c:pt idx="3785">
                  <c:v>7.7841927279766825</c:v>
                </c:pt>
                <c:pt idx="3786">
                  <c:v>7.6780658673914717</c:v>
                </c:pt>
                <c:pt idx="3787">
                  <c:v>7.5026589052550969</c:v>
                </c:pt>
                <c:pt idx="3788">
                  <c:v>7.3544256641297645</c:v>
                </c:pt>
                <c:pt idx="3789">
                  <c:v>7.1528268282884335</c:v>
                </c:pt>
                <c:pt idx="3790">
                  <c:v>6.952631282703571</c:v>
                </c:pt>
                <c:pt idx="3791">
                  <c:v>6.8872061473085697</c:v>
                </c:pt>
                <c:pt idx="3792">
                  <c:v>6.7624921539209888</c:v>
                </c:pt>
                <c:pt idx="3793">
                  <c:v>6.5269729107617511</c:v>
                </c:pt>
                <c:pt idx="3794">
                  <c:v>6.2822194385718593</c:v>
                </c:pt>
                <c:pt idx="3795">
                  <c:v>6.1941997947709533</c:v>
                </c:pt>
                <c:pt idx="3796">
                  <c:v>6.1157496373511568</c:v>
                </c:pt>
                <c:pt idx="3797">
                  <c:v>6.2472735676041022</c:v>
                </c:pt>
                <c:pt idx="3798">
                  <c:v>6.3853604577820686</c:v>
                </c:pt>
                <c:pt idx="3799">
                  <c:v>6.5147398015317393</c:v>
                </c:pt>
                <c:pt idx="3800">
                  <c:v>6.5632515853364852</c:v>
                </c:pt>
                <c:pt idx="3801">
                  <c:v>6.391013518361655</c:v>
                </c:pt>
                <c:pt idx="3802">
                  <c:v>6.1886682157372919</c:v>
                </c:pt>
                <c:pt idx="3803">
                  <c:v>6.1120178562174807</c:v>
                </c:pt>
                <c:pt idx="3804">
                  <c:v>6.1268555617879406</c:v>
                </c:pt>
                <c:pt idx="3805">
                  <c:v>6.225461003596001</c:v>
                </c:pt>
                <c:pt idx="3806">
                  <c:v>6.3286820292524482</c:v>
                </c:pt>
                <c:pt idx="3807">
                  <c:v>6.532115860404855</c:v>
                </c:pt>
                <c:pt idx="3808">
                  <c:v>6.6802097725642886</c:v>
                </c:pt>
                <c:pt idx="3809">
                  <c:v>6.7570070979656141</c:v>
                </c:pt>
                <c:pt idx="3810">
                  <c:v>6.8173232500284566</c:v>
                </c:pt>
                <c:pt idx="3811">
                  <c:v>6.8678107050587371</c:v>
                </c:pt>
                <c:pt idx="3812">
                  <c:v>6.9387231693136666</c:v>
                </c:pt>
                <c:pt idx="3813">
                  <c:v>6.8627479548965669</c:v>
                </c:pt>
                <c:pt idx="3814">
                  <c:v>6.8603937447555898</c:v>
                </c:pt>
                <c:pt idx="3815">
                  <c:v>6.8607318424370023</c:v>
                </c:pt>
                <c:pt idx="3816">
                  <c:v>6.9165756999092567</c:v>
                </c:pt>
                <c:pt idx="3817">
                  <c:v>6.9757994530784142</c:v>
                </c:pt>
                <c:pt idx="3818">
                  <c:v>6.9652365449110407</c:v>
                </c:pt>
                <c:pt idx="3819">
                  <c:v>6.9887641874658915</c:v>
                </c:pt>
                <c:pt idx="3820">
                  <c:v>6.9897525972558077</c:v>
                </c:pt>
                <c:pt idx="3821">
                  <c:v>7.0111165254739038</c:v>
                </c:pt>
                <c:pt idx="3822">
                  <c:v>7.0246100987517242</c:v>
                </c:pt>
                <c:pt idx="3823">
                  <c:v>7.0021773049528599</c:v>
                </c:pt>
                <c:pt idx="3824">
                  <c:v>6.9483254987374234</c:v>
                </c:pt>
                <c:pt idx="3825">
                  <c:v>6.8613507158604179</c:v>
                </c:pt>
                <c:pt idx="3826">
                  <c:v>6.8575016811971494</c:v>
                </c:pt>
                <c:pt idx="3827">
                  <c:v>6.9205191594606417</c:v>
                </c:pt>
                <c:pt idx="3828">
                  <c:v>7.0161303566121838</c:v>
                </c:pt>
                <c:pt idx="3829">
                  <c:v>7.0161286969847056</c:v>
                </c:pt>
                <c:pt idx="3830">
                  <c:v>6.9599300798265329</c:v>
                </c:pt>
                <c:pt idx="3831">
                  <c:v>6.8483845202394198</c:v>
                </c:pt>
                <c:pt idx="3832">
                  <c:v>6.7002598828070772</c:v>
                </c:pt>
                <c:pt idx="3833">
                  <c:v>6.7251724751609219</c:v>
                </c:pt>
                <c:pt idx="3834">
                  <c:v>6.8994017614036283</c:v>
                </c:pt>
                <c:pt idx="3835">
                  <c:v>6.9298996342504928</c:v>
                </c:pt>
                <c:pt idx="3836">
                  <c:v>6.9958843604019449</c:v>
                </c:pt>
                <c:pt idx="3837">
                  <c:v>6.9525708482531572</c:v>
                </c:pt>
                <c:pt idx="3838">
                  <c:v>6.7874139237107816</c:v>
                </c:pt>
                <c:pt idx="3839">
                  <c:v>6.7096613423572231</c:v>
                </c:pt>
                <c:pt idx="3840">
                  <c:v>6.7249029735255705</c:v>
                </c:pt>
                <c:pt idx="3841">
                  <c:v>6.7402164959956199</c:v>
                </c:pt>
                <c:pt idx="3842">
                  <c:v>6.5870709832260985</c:v>
                </c:pt>
                <c:pt idx="3843">
                  <c:v>6.5112206490999638</c:v>
                </c:pt>
                <c:pt idx="3844">
                  <c:v>6.43910515605236</c:v>
                </c:pt>
                <c:pt idx="3845">
                  <c:v>6.4919422920113963</c:v>
                </c:pt>
                <c:pt idx="3846">
                  <c:v>6.4965120834971728</c:v>
                </c:pt>
                <c:pt idx="3847">
                  <c:v>6.4336509166592863</c:v>
                </c:pt>
                <c:pt idx="3848">
                  <c:v>6.433917317144501</c:v>
                </c:pt>
                <c:pt idx="3849">
                  <c:v>6.3568295062017484</c:v>
                </c:pt>
                <c:pt idx="3850">
                  <c:v>6.3603604288211306</c:v>
                </c:pt>
                <c:pt idx="3851">
                  <c:v>6.2729381449594932</c:v>
                </c:pt>
                <c:pt idx="3852">
                  <c:v>6.237471095069866</c:v>
                </c:pt>
                <c:pt idx="3853">
                  <c:v>6.2380714758513633</c:v>
                </c:pt>
                <c:pt idx="3854">
                  <c:v>6.136255689944039</c:v>
                </c:pt>
                <c:pt idx="3855">
                  <c:v>5.8842616678706481</c:v>
                </c:pt>
                <c:pt idx="3856">
                  <c:v>5.684607474212477</c:v>
                </c:pt>
                <c:pt idx="3857">
                  <c:v>5.5360452954512906</c:v>
                </c:pt>
                <c:pt idx="3858">
                  <c:v>5.4986560282433894</c:v>
                </c:pt>
                <c:pt idx="3859">
                  <c:v>5.564203500640752</c:v>
                </c:pt>
                <c:pt idx="3860">
                  <c:v>5.5516737411199797</c:v>
                </c:pt>
                <c:pt idx="3861">
                  <c:v>5.5071689703422395</c:v>
                </c:pt>
                <c:pt idx="3862">
                  <c:v>5.5826127490596607</c:v>
                </c:pt>
                <c:pt idx="3863">
                  <c:v>5.6953335224236001</c:v>
                </c:pt>
                <c:pt idx="3864">
                  <c:v>5.7878090942431628</c:v>
                </c:pt>
                <c:pt idx="3865">
                  <c:v>5.7555165293309845</c:v>
                </c:pt>
                <c:pt idx="3866">
                  <c:v>5.7845615381419968</c:v>
                </c:pt>
                <c:pt idx="3867">
                  <c:v>5.9402570544823092</c:v>
                </c:pt>
                <c:pt idx="3868">
                  <c:v>6.1583988341593843</c:v>
                </c:pt>
                <c:pt idx="3869">
                  <c:v>6.2736707562841953</c:v>
                </c:pt>
                <c:pt idx="3870">
                  <c:v>6.4239085147061212</c:v>
                </c:pt>
                <c:pt idx="3871">
                  <c:v>6.5881851550268049</c:v>
                </c:pt>
                <c:pt idx="3872">
                  <c:v>6.7025070085708034</c:v>
                </c:pt>
                <c:pt idx="3873">
                  <c:v>6.6531390674043918</c:v>
                </c:pt>
                <c:pt idx="3874">
                  <c:v>6.6590227269718918</c:v>
                </c:pt>
                <c:pt idx="3875">
                  <c:v>6.7402694384232742</c:v>
                </c:pt>
                <c:pt idx="3876">
                  <c:v>6.848542635832815</c:v>
                </c:pt>
                <c:pt idx="3877">
                  <c:v>6.9463174114124806</c:v>
                </c:pt>
                <c:pt idx="3878">
                  <c:v>7.1102180894079439</c:v>
                </c:pt>
                <c:pt idx="3879">
                  <c:v>7.3384287794314318</c:v>
                </c:pt>
                <c:pt idx="3880">
                  <c:v>7.4851770230052921</c:v>
                </c:pt>
                <c:pt idx="3881">
                  <c:v>7.5899027892279864</c:v>
                </c:pt>
                <c:pt idx="3882">
                  <c:v>7.6142241101708485</c:v>
                </c:pt>
                <c:pt idx="3883">
                  <c:v>7.5382158181887453</c:v>
                </c:pt>
                <c:pt idx="3884">
                  <c:v>7.4739271124224462</c:v>
                </c:pt>
                <c:pt idx="3885">
                  <c:v>7.5752594959956525</c:v>
                </c:pt>
                <c:pt idx="3886">
                  <c:v>7.7154921247432906</c:v>
                </c:pt>
                <c:pt idx="3887">
                  <c:v>7.7398666600067001</c:v>
                </c:pt>
                <c:pt idx="3888">
                  <c:v>7.9087852747608736</c:v>
                </c:pt>
                <c:pt idx="3889">
                  <c:v>7.9461802033826485</c:v>
                </c:pt>
                <c:pt idx="3890">
                  <c:v>7.8869316812843442</c:v>
                </c:pt>
                <c:pt idx="3891">
                  <c:v>7.9476378189538313</c:v>
                </c:pt>
                <c:pt idx="3892">
                  <c:v>7.9819780778064846</c:v>
                </c:pt>
                <c:pt idx="3893">
                  <c:v>8.1040237002175104</c:v>
                </c:pt>
                <c:pt idx="3894">
                  <c:v>8.2242132335691043</c:v>
                </c:pt>
                <c:pt idx="3895">
                  <c:v>8.2862197086867457</c:v>
                </c:pt>
                <c:pt idx="3896">
                  <c:v>8.3935299800457681</c:v>
                </c:pt>
                <c:pt idx="3897">
                  <c:v>8.5204674873215964</c:v>
                </c:pt>
                <c:pt idx="3898">
                  <c:v>8.9117302806257701</c:v>
                </c:pt>
                <c:pt idx="3899">
                  <c:v>9.074172707382651</c:v>
                </c:pt>
                <c:pt idx="3900">
                  <c:v>9.1148518076429497</c:v>
                </c:pt>
                <c:pt idx="3901">
                  <c:v>9.1132183543464027</c:v>
                </c:pt>
                <c:pt idx="3902">
                  <c:v>8.9410079705679877</c:v>
                </c:pt>
                <c:pt idx="3903">
                  <c:v>8.7307418941598733</c:v>
                </c:pt>
                <c:pt idx="3904">
                  <c:v>8.548593015264327</c:v>
                </c:pt>
                <c:pt idx="3905">
                  <c:v>8.3470089004463226</c:v>
                </c:pt>
                <c:pt idx="3906">
                  <c:v>8.2057913889552445</c:v>
                </c:pt>
                <c:pt idx="3907">
                  <c:v>7.9985165659331185</c:v>
                </c:pt>
                <c:pt idx="3908">
                  <c:v>7.8106177516881621</c:v>
                </c:pt>
                <c:pt idx="3909">
                  <c:v>7.663685363953185</c:v>
                </c:pt>
                <c:pt idx="3910">
                  <c:v>7.4889274762224067</c:v>
                </c:pt>
                <c:pt idx="3911">
                  <c:v>7.2937020032978612</c:v>
                </c:pt>
                <c:pt idx="3912">
                  <c:v>7.1684241394610186</c:v>
                </c:pt>
                <c:pt idx="3913">
                  <c:v>7.0980850072575414</c:v>
                </c:pt>
                <c:pt idx="3914">
                  <c:v>7.0204138555040974</c:v>
                </c:pt>
                <c:pt idx="3915">
                  <c:v>6.8607345383434133</c:v>
                </c:pt>
                <c:pt idx="3916">
                  <c:v>6.8374259675367473</c:v>
                </c:pt>
                <c:pt idx="3917">
                  <c:v>6.8514655808193963</c:v>
                </c:pt>
                <c:pt idx="3918">
                  <c:v>6.9012753351986404</c:v>
                </c:pt>
                <c:pt idx="3919">
                  <c:v>7.0693453500550936</c:v>
                </c:pt>
                <c:pt idx="3920">
                  <c:v>7.1775400105490217</c:v>
                </c:pt>
                <c:pt idx="3921">
                  <c:v>7.2418431735299178</c:v>
                </c:pt>
                <c:pt idx="3922">
                  <c:v>7.3643428666370205</c:v>
                </c:pt>
                <c:pt idx="3923">
                  <c:v>7.3683116799940178</c:v>
                </c:pt>
                <c:pt idx="3924">
                  <c:v>7.4355242495873455</c:v>
                </c:pt>
                <c:pt idx="3925">
                  <c:v>7.4605174697791643</c:v>
                </c:pt>
                <c:pt idx="3926">
                  <c:v>7.4048076860688195</c:v>
                </c:pt>
                <c:pt idx="3927">
                  <c:v>7.3560770302115372</c:v>
                </c:pt>
                <c:pt idx="3928">
                  <c:v>7.3011802275826323</c:v>
                </c:pt>
                <c:pt idx="3929">
                  <c:v>7.185984513901519</c:v>
                </c:pt>
                <c:pt idx="3930">
                  <c:v>7.090603001076234</c:v>
                </c:pt>
                <c:pt idx="3931">
                  <c:v>7.1793121775271072</c:v>
                </c:pt>
                <c:pt idx="3932">
                  <c:v>7.4789101095491164</c:v>
                </c:pt>
                <c:pt idx="3933">
                  <c:v>7.5845172902419229</c:v>
                </c:pt>
                <c:pt idx="3934">
                  <c:v>7.6113174995744188</c:v>
                </c:pt>
                <c:pt idx="3935">
                  <c:v>7.6494314257677942</c:v>
                </c:pt>
                <c:pt idx="3936">
                  <c:v>7.682203330270462</c:v>
                </c:pt>
                <c:pt idx="3937">
                  <c:v>7.6523914176438206</c:v>
                </c:pt>
                <c:pt idx="3938">
                  <c:v>7.8057540869425495</c:v>
                </c:pt>
                <c:pt idx="3939">
                  <c:v>7.9041846348561418</c:v>
                </c:pt>
                <c:pt idx="3940">
                  <c:v>7.9937207837029094</c:v>
                </c:pt>
                <c:pt idx="3941">
                  <c:v>8.012730419980171</c:v>
                </c:pt>
                <c:pt idx="3942">
                  <c:v>8.074524144645979</c:v>
                </c:pt>
                <c:pt idx="3943">
                  <c:v>8.0714124611617013</c:v>
                </c:pt>
                <c:pt idx="3944">
                  <c:v>7.9696694884537251</c:v>
                </c:pt>
                <c:pt idx="3945">
                  <c:v>7.8432518437114105</c:v>
                </c:pt>
                <c:pt idx="3946">
                  <c:v>7.7256658981843769</c:v>
                </c:pt>
                <c:pt idx="3947">
                  <c:v>7.7566806664645824</c:v>
                </c:pt>
                <c:pt idx="3948">
                  <c:v>7.8194271762308531</c:v>
                </c:pt>
                <c:pt idx="3949">
                  <c:v>7.8074191962544264</c:v>
                </c:pt>
                <c:pt idx="3950">
                  <c:v>7.6116092532506645</c:v>
                </c:pt>
                <c:pt idx="3951">
                  <c:v>7.397172624051132</c:v>
                </c:pt>
                <c:pt idx="3952">
                  <c:v>7.2264102462271174</c:v>
                </c:pt>
                <c:pt idx="3953">
                  <c:v>7.0772156474753949</c:v>
                </c:pt>
                <c:pt idx="3954">
                  <c:v>6.6807137074724725</c:v>
                </c:pt>
                <c:pt idx="3955">
                  <c:v>6.390418008079485</c:v>
                </c:pt>
                <c:pt idx="3956">
                  <c:v>6.3420323025409955</c:v>
                </c:pt>
                <c:pt idx="3957">
                  <c:v>6.420529519104651</c:v>
                </c:pt>
                <c:pt idx="3958">
                  <c:v>6.5054604705300667</c:v>
                </c:pt>
                <c:pt idx="3959">
                  <c:v>6.5158370918143014</c:v>
                </c:pt>
                <c:pt idx="3960">
                  <c:v>6.5055070728502722</c:v>
                </c:pt>
                <c:pt idx="3961">
                  <c:v>6.3398102727990127</c:v>
                </c:pt>
                <c:pt idx="3962">
                  <c:v>6.2256171742244115</c:v>
                </c:pt>
                <c:pt idx="3963">
                  <c:v>6.1213003223236058</c:v>
                </c:pt>
                <c:pt idx="3964">
                  <c:v>6.0923460204072279</c:v>
                </c:pt>
                <c:pt idx="3965">
                  <c:v>6.0829100083622922</c:v>
                </c:pt>
                <c:pt idx="3966">
                  <c:v>6.1572474532584973</c:v>
                </c:pt>
                <c:pt idx="3967">
                  <c:v>6.1435307582295753</c:v>
                </c:pt>
                <c:pt idx="3968">
                  <c:v>6.1274827867018749</c:v>
                </c:pt>
                <c:pt idx="3969">
                  <c:v>6.0924772800092866</c:v>
                </c:pt>
                <c:pt idx="3970">
                  <c:v>6.2305182359684039</c:v>
                </c:pt>
                <c:pt idx="3971">
                  <c:v>6.2407149645138302</c:v>
                </c:pt>
                <c:pt idx="3972">
                  <c:v>6.1189214103151803</c:v>
                </c:pt>
                <c:pt idx="3973">
                  <c:v>5.9916790012263954</c:v>
                </c:pt>
                <c:pt idx="3974">
                  <c:v>5.9658565109774981</c:v>
                </c:pt>
                <c:pt idx="3975">
                  <c:v>6.1194813421020031</c:v>
                </c:pt>
                <c:pt idx="3976">
                  <c:v>6.4208367227940624</c:v>
                </c:pt>
                <c:pt idx="3977">
                  <c:v>6.6758739938474783</c:v>
                </c:pt>
                <c:pt idx="3978">
                  <c:v>6.8229296654590277</c:v>
                </c:pt>
                <c:pt idx="3979">
                  <c:v>6.9753989641711129</c:v>
                </c:pt>
                <c:pt idx="3980">
                  <c:v>7.0291313497320029</c:v>
                </c:pt>
                <c:pt idx="3981">
                  <c:v>6.8677161663545263</c:v>
                </c:pt>
                <c:pt idx="3982">
                  <c:v>6.5934192074824356</c:v>
                </c:pt>
                <c:pt idx="3983">
                  <c:v>6.3820085572535792</c:v>
                </c:pt>
                <c:pt idx="3984">
                  <c:v>6.2557679358049869</c:v>
                </c:pt>
                <c:pt idx="3985">
                  <c:v>6.0871833163990665</c:v>
                </c:pt>
                <c:pt idx="3986">
                  <c:v>5.9237828600677096</c:v>
                </c:pt>
                <c:pt idx="3987">
                  <c:v>5.8429561118960152</c:v>
                </c:pt>
                <c:pt idx="3988">
                  <c:v>5.8567101640653929</c:v>
                </c:pt>
                <c:pt idx="3989">
                  <c:v>5.8757143635955167</c:v>
                </c:pt>
                <c:pt idx="3990">
                  <c:v>5.9436734564881943</c:v>
                </c:pt>
                <c:pt idx="3991">
                  <c:v>6.060557629415154</c:v>
                </c:pt>
                <c:pt idx="3992">
                  <c:v>6.1010780850769555</c:v>
                </c:pt>
                <c:pt idx="3993">
                  <c:v>6.1227465279855595</c:v>
                </c:pt>
                <c:pt idx="3994">
                  <c:v>6.1634196131006043</c:v>
                </c:pt>
                <c:pt idx="3995">
                  <c:v>6.2653562256163839</c:v>
                </c:pt>
                <c:pt idx="3996">
                  <c:v>6.3752466421830283</c:v>
                </c:pt>
                <c:pt idx="3997">
                  <c:v>6.4393214347876313</c:v>
                </c:pt>
                <c:pt idx="3998">
                  <c:v>6.538538143298152</c:v>
                </c:pt>
                <c:pt idx="3999">
                  <c:v>6.5547306340123681</c:v>
                </c:pt>
                <c:pt idx="4000">
                  <c:v>6.5215012462609803</c:v>
                </c:pt>
                <c:pt idx="4001">
                  <c:v>6.443918653273796</c:v>
                </c:pt>
                <c:pt idx="4002">
                  <c:v>6.4935407303908219</c:v>
                </c:pt>
                <c:pt idx="4003">
                  <c:v>6.65374707943361</c:v>
                </c:pt>
                <c:pt idx="4004">
                  <c:v>6.7813597939457129</c:v>
                </c:pt>
                <c:pt idx="4005">
                  <c:v>6.9008352803049124</c:v>
                </c:pt>
                <c:pt idx="4006">
                  <c:v>6.8852336825050973</c:v>
                </c:pt>
                <c:pt idx="4007">
                  <c:v>6.8922782106718454</c:v>
                </c:pt>
                <c:pt idx="4008">
                  <c:v>6.9031309496719153</c:v>
                </c:pt>
                <c:pt idx="4009">
                  <c:v>6.7014028233072604</c:v>
                </c:pt>
                <c:pt idx="4010">
                  <c:v>6.4810966040187576</c:v>
                </c:pt>
                <c:pt idx="4011">
                  <c:v>6.4675356949504739</c:v>
                </c:pt>
                <c:pt idx="4012">
                  <c:v>6.4869215596865564</c:v>
                </c:pt>
                <c:pt idx="4013">
                  <c:v>6.617545629369352</c:v>
                </c:pt>
                <c:pt idx="4014">
                  <c:v>6.8114483436563233</c:v>
                </c:pt>
                <c:pt idx="4015">
                  <c:v>7.0381953170888885</c:v>
                </c:pt>
                <c:pt idx="4016">
                  <c:v>7.2027075525873858</c:v>
                </c:pt>
                <c:pt idx="4017">
                  <c:v>7.3356638006808206</c:v>
                </c:pt>
                <c:pt idx="4018">
                  <c:v>7.4644539164976109</c:v>
                </c:pt>
                <c:pt idx="4019">
                  <c:v>7.5911988164700368</c:v>
                </c:pt>
                <c:pt idx="4020">
                  <c:v>7.73249491659623</c:v>
                </c:pt>
                <c:pt idx="4021">
                  <c:v>7.9040792012623386</c:v>
                </c:pt>
                <c:pt idx="4022">
                  <c:v>8.1332444095398131</c:v>
                </c:pt>
                <c:pt idx="4023">
                  <c:v>8.4166590249798148</c:v>
                </c:pt>
                <c:pt idx="4024">
                  <c:v>8.69012081396796</c:v>
                </c:pt>
                <c:pt idx="4025">
                  <c:v>8.8222620137740382</c:v>
                </c:pt>
                <c:pt idx="4026">
                  <c:v>8.9061108117349654</c:v>
                </c:pt>
                <c:pt idx="4027">
                  <c:v>8.8362367475509469</c:v>
                </c:pt>
                <c:pt idx="4028">
                  <c:v>8.7614790705857377</c:v>
                </c:pt>
                <c:pt idx="4029">
                  <c:v>8.7696672505312563</c:v>
                </c:pt>
              </c:numCache>
            </c:numRef>
          </c:yVal>
          <c:smooth val="0"/>
          <c:extLst>
            <c:ext xmlns:c16="http://schemas.microsoft.com/office/drawing/2014/chart" uri="{C3380CC4-5D6E-409C-BE32-E72D297353CC}">
              <c16:uniqueId val="{00000006-73F2-42BD-9A57-B5BE6965AE7C}"/>
            </c:ext>
          </c:extLst>
        </c:ser>
        <c:dLbls>
          <c:showLegendKey val="0"/>
          <c:showVal val="0"/>
          <c:showCatName val="0"/>
          <c:showSerName val="0"/>
          <c:showPercent val="0"/>
          <c:showBubbleSize val="0"/>
        </c:dLbls>
        <c:axId val="677760120"/>
        <c:axId val="677760480"/>
      </c:scatterChart>
      <c:valAx>
        <c:axId val="677760120"/>
        <c:scaling>
          <c:orientation val="minMax"/>
          <c:max val="12"/>
        </c:scaling>
        <c:delete val="1"/>
        <c:axPos val="b"/>
        <c:numFmt formatCode="0" sourceLinked="0"/>
        <c:majorTickMark val="none"/>
        <c:minorTickMark val="none"/>
        <c:tickLblPos val="nextTo"/>
        <c:crossAx val="677760480"/>
        <c:crosses val="autoZero"/>
        <c:crossBetween val="midCat"/>
        <c:majorUnit val="2"/>
      </c:valAx>
      <c:valAx>
        <c:axId val="677760480"/>
        <c:scaling>
          <c:orientation val="minMax"/>
          <c:min val="28"/>
        </c:scaling>
        <c:delete val="1"/>
        <c:axPos val="l"/>
        <c:numFmt formatCode="0" sourceLinked="0"/>
        <c:majorTickMark val="none"/>
        <c:minorTickMark val="none"/>
        <c:tickLblPos val="nextTo"/>
        <c:crossAx val="677760120"/>
        <c:crosses val="autoZero"/>
        <c:crossBetween val="midCat"/>
        <c:majorUnit val="2"/>
      </c:valAx>
      <c:spPr>
        <a:noFill/>
        <a:ln w="25400">
          <a:noFill/>
        </a:ln>
        <a:effectLst/>
      </c:spPr>
    </c:plotArea>
    <c:legend>
      <c:legendPos val="r"/>
      <c:layout>
        <c:manualLayout>
          <c:xMode val="edge"/>
          <c:yMode val="edge"/>
          <c:x val="1.1375372050800442E-2"/>
          <c:y val="0"/>
          <c:w val="0.96170395907732298"/>
          <c:h val="1"/>
        </c:manualLayout>
      </c:layout>
      <c:overlay val="0"/>
      <c:spPr>
        <a:noFill/>
        <a:ln>
          <a:noFill/>
        </a:ln>
        <a:effectLst/>
      </c:spPr>
      <c:txPr>
        <a:bodyPr rot="0" vert="horz"/>
        <a:lstStyle/>
        <a:p>
          <a:pPr>
            <a:defRPr sz="2200"/>
          </a:pPr>
          <a:endParaRPr lang="en-US"/>
        </a:p>
      </c:txPr>
    </c:legend>
    <c:plotVisOnly val="1"/>
    <c:dispBlanksAs val="gap"/>
    <c:showDLblsOverMax val="0"/>
    <c:extLst/>
  </c:chart>
  <c:spPr>
    <a:ln>
      <a:solidFill>
        <a:schemeClr val="tx1"/>
      </a:solidFill>
    </a:ln>
  </c:spPr>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91608721593781728"/>
          <c:y val="3.0234765180651102E-2"/>
          <c:w val="3.3537680350342235E-2"/>
          <c:h val="0.62936958994637349"/>
        </c:manualLayout>
      </c:layout>
      <c:scatterChart>
        <c:scatterStyle val="lineMarker"/>
        <c:varyColors val="0"/>
        <c:ser>
          <c:idx val="0"/>
          <c:order val="0"/>
          <c:tx>
            <c:strRef>
              <c:f>'Graphs (2)'!$Y$1</c:f>
              <c:strCache>
                <c:ptCount val="1"/>
                <c:pt idx="0">
                  <c:v>N₂</c:v>
                </c:pt>
              </c:strCache>
            </c:strRef>
          </c:tx>
          <c:spPr>
            <a:ln w="57150">
              <a:solidFill>
                <a:srgbClr val="FFC0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Summary!$C$3:$C$4032</c:f>
              <c:numCache>
                <c:formatCode>0.000</c:formatCode>
                <c:ptCount val="4030"/>
                <c:pt idx="0">
                  <c:v>15.445600016436659</c:v>
                </c:pt>
                <c:pt idx="1">
                  <c:v>15.635837300044352</c:v>
                </c:pt>
                <c:pt idx="2">
                  <c:v>15.66681537421602</c:v>
                </c:pt>
                <c:pt idx="3">
                  <c:v>15.448707852122295</c:v>
                </c:pt>
                <c:pt idx="4">
                  <c:v>15.203472553907885</c:v>
                </c:pt>
                <c:pt idx="5">
                  <c:v>15.064708596937484</c:v>
                </c:pt>
                <c:pt idx="6">
                  <c:v>15.007660226060876</c:v>
                </c:pt>
                <c:pt idx="7">
                  <c:v>14.823863397875289</c:v>
                </c:pt>
                <c:pt idx="8">
                  <c:v>14.744887815387061</c:v>
                </c:pt>
                <c:pt idx="9">
                  <c:v>14.739803511531724</c:v>
                </c:pt>
                <c:pt idx="10">
                  <c:v>14.956329640034696</c:v>
                </c:pt>
                <c:pt idx="11">
                  <c:v>15.112468310182505</c:v>
                </c:pt>
                <c:pt idx="12">
                  <c:v>15.13271208196802</c:v>
                </c:pt>
                <c:pt idx="13">
                  <c:v>15.034902569167464</c:v>
                </c:pt>
                <c:pt idx="14">
                  <c:v>14.917833387126123</c:v>
                </c:pt>
                <c:pt idx="15">
                  <c:v>14.722764038628569</c:v>
                </c:pt>
                <c:pt idx="16">
                  <c:v>14.464667963595105</c:v>
                </c:pt>
                <c:pt idx="17">
                  <c:v>14.327523552788794</c:v>
                </c:pt>
                <c:pt idx="18">
                  <c:v>14.39737815217253</c:v>
                </c:pt>
                <c:pt idx="19">
                  <c:v>14.453845059771888</c:v>
                </c:pt>
                <c:pt idx="20">
                  <c:v>14.396309823920706</c:v>
                </c:pt>
                <c:pt idx="21">
                  <c:v>14.36137518996164</c:v>
                </c:pt>
                <c:pt idx="22">
                  <c:v>14.313155513073472</c:v>
                </c:pt>
                <c:pt idx="23">
                  <c:v>14.444515177059886</c:v>
                </c:pt>
                <c:pt idx="24">
                  <c:v>14.602367809902159</c:v>
                </c:pt>
                <c:pt idx="25">
                  <c:v>14.702220164451827</c:v>
                </c:pt>
                <c:pt idx="26">
                  <c:v>14.642045216444592</c:v>
                </c:pt>
                <c:pt idx="27">
                  <c:v>14.646671726036962</c:v>
                </c:pt>
                <c:pt idx="28">
                  <c:v>14.775528421045298</c:v>
                </c:pt>
                <c:pt idx="29">
                  <c:v>14.889398722993091</c:v>
                </c:pt>
                <c:pt idx="30">
                  <c:v>15.037959928349064</c:v>
                </c:pt>
                <c:pt idx="31">
                  <c:v>15.24227417029938</c:v>
                </c:pt>
                <c:pt idx="32">
                  <c:v>15.25368489777687</c:v>
                </c:pt>
                <c:pt idx="33">
                  <c:v>15.08933290181475</c:v>
                </c:pt>
                <c:pt idx="34">
                  <c:v>15.079054428383268</c:v>
                </c:pt>
                <c:pt idx="35">
                  <c:v>15.022224444576393</c:v>
                </c:pt>
                <c:pt idx="36">
                  <c:v>14.980907633091029</c:v>
                </c:pt>
                <c:pt idx="37">
                  <c:v>15.12979488943996</c:v>
                </c:pt>
                <c:pt idx="38">
                  <c:v>15.371421486373427</c:v>
                </c:pt>
                <c:pt idx="39">
                  <c:v>15.473515443445701</c:v>
                </c:pt>
                <c:pt idx="40">
                  <c:v>15.484448541139859</c:v>
                </c:pt>
                <c:pt idx="41">
                  <c:v>15.469677369406885</c:v>
                </c:pt>
                <c:pt idx="42">
                  <c:v>15.392945489289323</c:v>
                </c:pt>
                <c:pt idx="43">
                  <c:v>15.34582091624447</c:v>
                </c:pt>
                <c:pt idx="44">
                  <c:v>15.365666555579097</c:v>
                </c:pt>
                <c:pt idx="45">
                  <c:v>15.378572456367598</c:v>
                </c:pt>
                <c:pt idx="46">
                  <c:v>15.372154103897484</c:v>
                </c:pt>
                <c:pt idx="47">
                  <c:v>15.489079903120521</c:v>
                </c:pt>
                <c:pt idx="48">
                  <c:v>15.633795621795876</c:v>
                </c:pt>
                <c:pt idx="49">
                  <c:v>15.831213840477984</c:v>
                </c:pt>
                <c:pt idx="50">
                  <c:v>15.868385707715325</c:v>
                </c:pt>
                <c:pt idx="51">
                  <c:v>15.818974986219169</c:v>
                </c:pt>
                <c:pt idx="52">
                  <c:v>15.699090016051716</c:v>
                </c:pt>
                <c:pt idx="53">
                  <c:v>15.569280510998867</c:v>
                </c:pt>
                <c:pt idx="54">
                  <c:v>15.432647585326514</c:v>
                </c:pt>
                <c:pt idx="55">
                  <c:v>15.445652608633322</c:v>
                </c:pt>
                <c:pt idx="56">
                  <c:v>15.455960721072588</c:v>
                </c:pt>
                <c:pt idx="57">
                  <c:v>15.465603670524938</c:v>
                </c:pt>
                <c:pt idx="58">
                  <c:v>15.667374591369351</c:v>
                </c:pt>
                <c:pt idx="59">
                  <c:v>15.82173928571868</c:v>
                </c:pt>
                <c:pt idx="60">
                  <c:v>15.760500072849492</c:v>
                </c:pt>
                <c:pt idx="61">
                  <c:v>15.72736900101866</c:v>
                </c:pt>
                <c:pt idx="62">
                  <c:v>15.706201402407855</c:v>
                </c:pt>
                <c:pt idx="63">
                  <c:v>15.849002646587785</c:v>
                </c:pt>
                <c:pt idx="64">
                  <c:v>15.93906231173924</c:v>
                </c:pt>
                <c:pt idx="65">
                  <c:v>15.969188872851225</c:v>
                </c:pt>
                <c:pt idx="66">
                  <c:v>16.096335434402238</c:v>
                </c:pt>
                <c:pt idx="67">
                  <c:v>16.036205469492256</c:v>
                </c:pt>
                <c:pt idx="68">
                  <c:v>15.955645657641284</c:v>
                </c:pt>
                <c:pt idx="69">
                  <c:v>15.714999346293906</c:v>
                </c:pt>
                <c:pt idx="70">
                  <c:v>15.548141929251033</c:v>
                </c:pt>
                <c:pt idx="71">
                  <c:v>15.46889254475049</c:v>
                </c:pt>
                <c:pt idx="72">
                  <c:v>15.276311246523161</c:v>
                </c:pt>
                <c:pt idx="73">
                  <c:v>15.143248358348529</c:v>
                </c:pt>
                <c:pt idx="74">
                  <c:v>15.124849857582351</c:v>
                </c:pt>
                <c:pt idx="75">
                  <c:v>15.287551236103658</c:v>
                </c:pt>
                <c:pt idx="76">
                  <c:v>15.254822545332342</c:v>
                </c:pt>
                <c:pt idx="77">
                  <c:v>14.939843562876245</c:v>
                </c:pt>
                <c:pt idx="78">
                  <c:v>14.751234976156605</c:v>
                </c:pt>
                <c:pt idx="79">
                  <c:v>14.750803429020099</c:v>
                </c:pt>
                <c:pt idx="80">
                  <c:v>14.678573939993509</c:v>
                </c:pt>
                <c:pt idx="81">
                  <c:v>14.518369598055894</c:v>
                </c:pt>
                <c:pt idx="82">
                  <c:v>14.406708580409125</c:v>
                </c:pt>
                <c:pt idx="83">
                  <c:v>14.371087625295667</c:v>
                </c:pt>
                <c:pt idx="84">
                  <c:v>14.372668781806702</c:v>
                </c:pt>
                <c:pt idx="85">
                  <c:v>14.414129558662655</c:v>
                </c:pt>
                <c:pt idx="86">
                  <c:v>14.499344238388524</c:v>
                </c:pt>
                <c:pt idx="87">
                  <c:v>14.460222057984993</c:v>
                </c:pt>
                <c:pt idx="88">
                  <c:v>14.255018143581669</c:v>
                </c:pt>
                <c:pt idx="89">
                  <c:v>14.06144539775465</c:v>
                </c:pt>
                <c:pt idx="90">
                  <c:v>13.956034847394852</c:v>
                </c:pt>
                <c:pt idx="91">
                  <c:v>13.794151575737754</c:v>
                </c:pt>
                <c:pt idx="92">
                  <c:v>13.846727534911684</c:v>
                </c:pt>
                <c:pt idx="93">
                  <c:v>13.877179657725799</c:v>
                </c:pt>
                <c:pt idx="94">
                  <c:v>13.959645309936386</c:v>
                </c:pt>
                <c:pt idx="95">
                  <c:v>14.113551740062674</c:v>
                </c:pt>
                <c:pt idx="96">
                  <c:v>14.257502776359498</c:v>
                </c:pt>
                <c:pt idx="97">
                  <c:v>14.39835136145547</c:v>
                </c:pt>
                <c:pt idx="98">
                  <c:v>14.636755101889326</c:v>
                </c:pt>
                <c:pt idx="99">
                  <c:v>14.762030164461221</c:v>
                </c:pt>
                <c:pt idx="100">
                  <c:v>14.656631896731604</c:v>
                </c:pt>
                <c:pt idx="101">
                  <c:v>14.58309188809414</c:v>
                </c:pt>
                <c:pt idx="102">
                  <c:v>14.459767870328665</c:v>
                </c:pt>
                <c:pt idx="103">
                  <c:v>14.493735481359726</c:v>
                </c:pt>
                <c:pt idx="104">
                  <c:v>14.694063451216463</c:v>
                </c:pt>
                <c:pt idx="105">
                  <c:v>14.826946297109956</c:v>
                </c:pt>
                <c:pt idx="106">
                  <c:v>14.788425499974696</c:v>
                </c:pt>
                <c:pt idx="107">
                  <c:v>15.033030618307375</c:v>
                </c:pt>
                <c:pt idx="108">
                  <c:v>15.415842835619809</c:v>
                </c:pt>
                <c:pt idx="109">
                  <c:v>15.592240439229855</c:v>
                </c:pt>
                <c:pt idx="110">
                  <c:v>15.68859117244302</c:v>
                </c:pt>
                <c:pt idx="111">
                  <c:v>15.845126817633245</c:v>
                </c:pt>
                <c:pt idx="112">
                  <c:v>16.108080617445882</c:v>
                </c:pt>
                <c:pt idx="113">
                  <c:v>16.445687402944937</c:v>
                </c:pt>
                <c:pt idx="114">
                  <c:v>16.959050618518532</c:v>
                </c:pt>
                <c:pt idx="115">
                  <c:v>17.370806324400291</c:v>
                </c:pt>
                <c:pt idx="116">
                  <c:v>17.579643387902326</c:v>
                </c:pt>
                <c:pt idx="117">
                  <c:v>17.694182395879874</c:v>
                </c:pt>
                <c:pt idx="118">
                  <c:v>17.728362077776264</c:v>
                </c:pt>
                <c:pt idx="119">
                  <c:v>17.691280127538942</c:v>
                </c:pt>
                <c:pt idx="120">
                  <c:v>17.524559936145351</c:v>
                </c:pt>
                <c:pt idx="121">
                  <c:v>17.1551921500124</c:v>
                </c:pt>
                <c:pt idx="122">
                  <c:v>16.972714890813531</c:v>
                </c:pt>
                <c:pt idx="123">
                  <c:v>17.056049637563365</c:v>
                </c:pt>
                <c:pt idx="124">
                  <c:v>17.227867055587637</c:v>
                </c:pt>
                <c:pt idx="125">
                  <c:v>17.355901635757476</c:v>
                </c:pt>
                <c:pt idx="126">
                  <c:v>17.337798690863004</c:v>
                </c:pt>
                <c:pt idx="127">
                  <c:v>17.168830806855048</c:v>
                </c:pt>
                <c:pt idx="128">
                  <c:v>16.971369973036456</c:v>
                </c:pt>
                <c:pt idx="129">
                  <c:v>16.814674778722217</c:v>
                </c:pt>
                <c:pt idx="130">
                  <c:v>16.918738214597742</c:v>
                </c:pt>
                <c:pt idx="131">
                  <c:v>16.911013361915785</c:v>
                </c:pt>
                <c:pt idx="132">
                  <c:v>16.887258843392843</c:v>
                </c:pt>
                <c:pt idx="133">
                  <c:v>16.900483601436818</c:v>
                </c:pt>
                <c:pt idx="134">
                  <c:v>17.273842240484193</c:v>
                </c:pt>
                <c:pt idx="135">
                  <c:v>17.352765143323349</c:v>
                </c:pt>
                <c:pt idx="136">
                  <c:v>17.442710481050796</c:v>
                </c:pt>
                <c:pt idx="137">
                  <c:v>17.442287436268369</c:v>
                </c:pt>
                <c:pt idx="138">
                  <c:v>17.504078818436714</c:v>
                </c:pt>
                <c:pt idx="139">
                  <c:v>17.466883385372654</c:v>
                </c:pt>
                <c:pt idx="140">
                  <c:v>17.236353983176684</c:v>
                </c:pt>
                <c:pt idx="141">
                  <c:v>16.922880613987186</c:v>
                </c:pt>
                <c:pt idx="142">
                  <c:v>16.85621217245107</c:v>
                </c:pt>
                <c:pt idx="143">
                  <c:v>16.867068243482812</c:v>
                </c:pt>
                <c:pt idx="144">
                  <c:v>16.998370375205194</c:v>
                </c:pt>
                <c:pt idx="145">
                  <c:v>17.133882248637697</c:v>
                </c:pt>
                <c:pt idx="146">
                  <c:v>17.382855893501269</c:v>
                </c:pt>
                <c:pt idx="147">
                  <c:v>17.484575001712187</c:v>
                </c:pt>
                <c:pt idx="148">
                  <c:v>17.587434338803764</c:v>
                </c:pt>
                <c:pt idx="149">
                  <c:v>17.612841423072005</c:v>
                </c:pt>
                <c:pt idx="150">
                  <c:v>17.542682659873606</c:v>
                </c:pt>
                <c:pt idx="151">
                  <c:v>17.576700864777152</c:v>
                </c:pt>
                <c:pt idx="152">
                  <c:v>17.625216294714722</c:v>
                </c:pt>
                <c:pt idx="153">
                  <c:v>17.488811913995814</c:v>
                </c:pt>
                <c:pt idx="154">
                  <c:v>17.383795257640049</c:v>
                </c:pt>
                <c:pt idx="155">
                  <c:v>17.193681907837856</c:v>
                </c:pt>
                <c:pt idx="156">
                  <c:v>17.07788240204194</c:v>
                </c:pt>
                <c:pt idx="157">
                  <c:v>17.095081416669604</c:v>
                </c:pt>
                <c:pt idx="158">
                  <c:v>17.017886970779408</c:v>
                </c:pt>
                <c:pt idx="159">
                  <c:v>16.750649195674665</c:v>
                </c:pt>
                <c:pt idx="160">
                  <c:v>16.431391594212158</c:v>
                </c:pt>
                <c:pt idx="161">
                  <c:v>16.243987469373725</c:v>
                </c:pt>
                <c:pt idx="162">
                  <c:v>16.246602706435901</c:v>
                </c:pt>
                <c:pt idx="163">
                  <c:v>16.318867015278141</c:v>
                </c:pt>
                <c:pt idx="164">
                  <c:v>16.436584788253167</c:v>
                </c:pt>
                <c:pt idx="165">
                  <c:v>16.407135017802265</c:v>
                </c:pt>
                <c:pt idx="166">
                  <c:v>16.338937007876318</c:v>
                </c:pt>
                <c:pt idx="167">
                  <c:v>16.226521887613828</c:v>
                </c:pt>
                <c:pt idx="168">
                  <c:v>16.066677064594476</c:v>
                </c:pt>
                <c:pt idx="169">
                  <c:v>16.12264636129817</c:v>
                </c:pt>
                <c:pt idx="170">
                  <c:v>16.437534086141902</c:v>
                </c:pt>
                <c:pt idx="171">
                  <c:v>16.773057892546806</c:v>
                </c:pt>
                <c:pt idx="172">
                  <c:v>16.90547969223427</c:v>
                </c:pt>
                <c:pt idx="173">
                  <c:v>16.926114686133374</c:v>
                </c:pt>
                <c:pt idx="174">
                  <c:v>16.866752827512119</c:v>
                </c:pt>
                <c:pt idx="175">
                  <c:v>16.767896049936329</c:v>
                </c:pt>
                <c:pt idx="176">
                  <c:v>16.477647138639949</c:v>
                </c:pt>
                <c:pt idx="177">
                  <c:v>16.437355651541036</c:v>
                </c:pt>
                <c:pt idx="178">
                  <c:v>16.382737829076273</c:v>
                </c:pt>
                <c:pt idx="179">
                  <c:v>16.214081447798716</c:v>
                </c:pt>
                <c:pt idx="180">
                  <c:v>16.179845599446995</c:v>
                </c:pt>
                <c:pt idx="181">
                  <c:v>16.100669350393872</c:v>
                </c:pt>
                <c:pt idx="182">
                  <c:v>15.912712176051519</c:v>
                </c:pt>
                <c:pt idx="183">
                  <c:v>15.866064674061938</c:v>
                </c:pt>
                <c:pt idx="184">
                  <c:v>15.839732302172701</c:v>
                </c:pt>
                <c:pt idx="185">
                  <c:v>15.992809837412562</c:v>
                </c:pt>
                <c:pt idx="186">
                  <c:v>16.110061538858954</c:v>
                </c:pt>
                <c:pt idx="187">
                  <c:v>16.233355446959621</c:v>
                </c:pt>
                <c:pt idx="188">
                  <c:v>16.314835750125596</c:v>
                </c:pt>
                <c:pt idx="189">
                  <c:v>16.47222369081317</c:v>
                </c:pt>
                <c:pt idx="190">
                  <c:v>16.727273387550039</c:v>
                </c:pt>
                <c:pt idx="191">
                  <c:v>16.910983118578894</c:v>
                </c:pt>
                <c:pt idx="192">
                  <c:v>16.950648530354989</c:v>
                </c:pt>
                <c:pt idx="193">
                  <c:v>16.928224720215958</c:v>
                </c:pt>
                <c:pt idx="194">
                  <c:v>17.031751088092133</c:v>
                </c:pt>
                <c:pt idx="195">
                  <c:v>17.258315276020706</c:v>
                </c:pt>
                <c:pt idx="196">
                  <c:v>17.50980775848252</c:v>
                </c:pt>
                <c:pt idx="197">
                  <c:v>17.475307024421049</c:v>
                </c:pt>
                <c:pt idx="198">
                  <c:v>17.32731280660871</c:v>
                </c:pt>
                <c:pt idx="199">
                  <c:v>17.205711612842954</c:v>
                </c:pt>
                <c:pt idx="200">
                  <c:v>17.108278444180446</c:v>
                </c:pt>
                <c:pt idx="201">
                  <c:v>16.930750399209419</c:v>
                </c:pt>
                <c:pt idx="202">
                  <c:v>16.558742137483261</c:v>
                </c:pt>
                <c:pt idx="203">
                  <c:v>16.204755827105721</c:v>
                </c:pt>
                <c:pt idx="204">
                  <c:v>16.017041089913803</c:v>
                </c:pt>
                <c:pt idx="205">
                  <c:v>15.916522199796185</c:v>
                </c:pt>
                <c:pt idx="206">
                  <c:v>15.789805679634988</c:v>
                </c:pt>
                <c:pt idx="207">
                  <c:v>15.6532735643904</c:v>
                </c:pt>
                <c:pt idx="208">
                  <c:v>15.734626446473943</c:v>
                </c:pt>
                <c:pt idx="209">
                  <c:v>15.888239361867562</c:v>
                </c:pt>
                <c:pt idx="210">
                  <c:v>16.23476591650638</c:v>
                </c:pt>
                <c:pt idx="211">
                  <c:v>16.511407805066106</c:v>
                </c:pt>
                <c:pt idx="212">
                  <c:v>16.709615293224829</c:v>
                </c:pt>
                <c:pt idx="213">
                  <c:v>16.843799888008856</c:v>
                </c:pt>
                <c:pt idx="214">
                  <c:v>16.920152268152805</c:v>
                </c:pt>
                <c:pt idx="215">
                  <c:v>16.766815467395336</c:v>
                </c:pt>
                <c:pt idx="216">
                  <c:v>16.677593315185696</c:v>
                </c:pt>
                <c:pt idx="217">
                  <c:v>16.473588571410318</c:v>
                </c:pt>
                <c:pt idx="218">
                  <c:v>16.306206633609069</c:v>
                </c:pt>
                <c:pt idx="219">
                  <c:v>16.354081528648816</c:v>
                </c:pt>
                <c:pt idx="220">
                  <c:v>16.440912775457331</c:v>
                </c:pt>
                <c:pt idx="221">
                  <c:v>16.671920674677004</c:v>
                </c:pt>
                <c:pt idx="222">
                  <c:v>16.594286340471022</c:v>
                </c:pt>
                <c:pt idx="223">
                  <c:v>16.471114781038214</c:v>
                </c:pt>
                <c:pt idx="224">
                  <c:v>16.399584002104316</c:v>
                </c:pt>
                <c:pt idx="225">
                  <c:v>16.312745007703533</c:v>
                </c:pt>
                <c:pt idx="226">
                  <c:v>16.191642635770371</c:v>
                </c:pt>
                <c:pt idx="227">
                  <c:v>16.280463903719188</c:v>
                </c:pt>
                <c:pt idx="228">
                  <c:v>16.251487072565105</c:v>
                </c:pt>
                <c:pt idx="229">
                  <c:v>16.268590795400613</c:v>
                </c:pt>
                <c:pt idx="230">
                  <c:v>16.397457608231882</c:v>
                </c:pt>
                <c:pt idx="231">
                  <c:v>16.562094988787099</c:v>
                </c:pt>
                <c:pt idx="232">
                  <c:v>16.516346762385979</c:v>
                </c:pt>
                <c:pt idx="233">
                  <c:v>16.407054078442862</c:v>
                </c:pt>
                <c:pt idx="234">
                  <c:v>16.459281309713354</c:v>
                </c:pt>
                <c:pt idx="235">
                  <c:v>16.645048271373046</c:v>
                </c:pt>
                <c:pt idx="236">
                  <c:v>16.648704606315366</c:v>
                </c:pt>
                <c:pt idx="237">
                  <c:v>16.611301350877245</c:v>
                </c:pt>
                <c:pt idx="238">
                  <c:v>16.726956255065399</c:v>
                </c:pt>
                <c:pt idx="239">
                  <c:v>16.912102101450404</c:v>
                </c:pt>
                <c:pt idx="240">
                  <c:v>17.200603738902338</c:v>
                </c:pt>
                <c:pt idx="241">
                  <c:v>17.363222936051812</c:v>
                </c:pt>
                <c:pt idx="242">
                  <c:v>17.312796698620467</c:v>
                </c:pt>
                <c:pt idx="243">
                  <c:v>17.131865663799257</c:v>
                </c:pt>
                <c:pt idx="244">
                  <c:v>17.058112163581498</c:v>
                </c:pt>
                <c:pt idx="245">
                  <c:v>16.963823686879721</c:v>
                </c:pt>
                <c:pt idx="246">
                  <c:v>16.919157755648325</c:v>
                </c:pt>
                <c:pt idx="247">
                  <c:v>17.001017030083638</c:v>
                </c:pt>
                <c:pt idx="248">
                  <c:v>17.143322368021956</c:v>
                </c:pt>
                <c:pt idx="249">
                  <c:v>17.082971896279343</c:v>
                </c:pt>
                <c:pt idx="250">
                  <c:v>16.918953376118431</c:v>
                </c:pt>
                <c:pt idx="251">
                  <c:v>16.634287527673809</c:v>
                </c:pt>
                <c:pt idx="252">
                  <c:v>16.673226493385389</c:v>
                </c:pt>
                <c:pt idx="253">
                  <c:v>16.713406150678519</c:v>
                </c:pt>
                <c:pt idx="254">
                  <c:v>16.740312192703826</c:v>
                </c:pt>
                <c:pt idx="255">
                  <c:v>16.68970780559463</c:v>
                </c:pt>
                <c:pt idx="256">
                  <c:v>16.517380509293034</c:v>
                </c:pt>
                <c:pt idx="257">
                  <c:v>16.434482988968465</c:v>
                </c:pt>
                <c:pt idx="258">
                  <c:v>16.320190302926292</c:v>
                </c:pt>
                <c:pt idx="259">
                  <c:v>16.331798820789032</c:v>
                </c:pt>
                <c:pt idx="260">
                  <c:v>16.459470862227462</c:v>
                </c:pt>
                <c:pt idx="261">
                  <c:v>16.504693866578826</c:v>
                </c:pt>
                <c:pt idx="262">
                  <c:v>16.558417976012358</c:v>
                </c:pt>
                <c:pt idx="263">
                  <c:v>16.543459655436155</c:v>
                </c:pt>
                <c:pt idx="264">
                  <c:v>16.738721919367904</c:v>
                </c:pt>
                <c:pt idx="265">
                  <c:v>17.045386279960034</c:v>
                </c:pt>
                <c:pt idx="266">
                  <c:v>17.132690984321272</c:v>
                </c:pt>
                <c:pt idx="267">
                  <c:v>17.266251446170163</c:v>
                </c:pt>
                <c:pt idx="268">
                  <c:v>17.237594680200001</c:v>
                </c:pt>
                <c:pt idx="269">
                  <c:v>17.004068528173789</c:v>
                </c:pt>
                <c:pt idx="270">
                  <c:v>16.700959049930102</c:v>
                </c:pt>
                <c:pt idx="271">
                  <c:v>16.530446538290718</c:v>
                </c:pt>
                <c:pt idx="272">
                  <c:v>16.51823427271411</c:v>
                </c:pt>
                <c:pt idx="273">
                  <c:v>16.534945121163599</c:v>
                </c:pt>
                <c:pt idx="274">
                  <c:v>16.609887681748525</c:v>
                </c:pt>
                <c:pt idx="275">
                  <c:v>16.733473277194772</c:v>
                </c:pt>
                <c:pt idx="276">
                  <c:v>16.810898630263825</c:v>
                </c:pt>
                <c:pt idx="277">
                  <c:v>16.90546578682925</c:v>
                </c:pt>
                <c:pt idx="278">
                  <c:v>16.971023354675491</c:v>
                </c:pt>
                <c:pt idx="279">
                  <c:v>16.993231698863362</c:v>
                </c:pt>
                <c:pt idx="280">
                  <c:v>16.991508426780037</c:v>
                </c:pt>
                <c:pt idx="281">
                  <c:v>16.932959975411112</c:v>
                </c:pt>
                <c:pt idx="282">
                  <c:v>16.864757040999052</c:v>
                </c:pt>
                <c:pt idx="283">
                  <c:v>17.011955810751822</c:v>
                </c:pt>
                <c:pt idx="284">
                  <c:v>17.253823099026249</c:v>
                </c:pt>
                <c:pt idx="285">
                  <c:v>17.365391376601238</c:v>
                </c:pt>
                <c:pt idx="286">
                  <c:v>17.58480568182318</c:v>
                </c:pt>
                <c:pt idx="287">
                  <c:v>17.828641657469021</c:v>
                </c:pt>
                <c:pt idx="288">
                  <c:v>17.904804639131072</c:v>
                </c:pt>
                <c:pt idx="289">
                  <c:v>17.994903166705036</c:v>
                </c:pt>
                <c:pt idx="290">
                  <c:v>18.180788508254455</c:v>
                </c:pt>
                <c:pt idx="291">
                  <c:v>18.39192522297909</c:v>
                </c:pt>
                <c:pt idx="292">
                  <c:v>18.65743218604662</c:v>
                </c:pt>
                <c:pt idx="293">
                  <c:v>18.9166530852488</c:v>
                </c:pt>
                <c:pt idx="294">
                  <c:v>19.112077455351965</c:v>
                </c:pt>
                <c:pt idx="295">
                  <c:v>19.249296124728357</c:v>
                </c:pt>
                <c:pt idx="296">
                  <c:v>19.27987792000409</c:v>
                </c:pt>
                <c:pt idx="297">
                  <c:v>19.111182319152011</c:v>
                </c:pt>
                <c:pt idx="298">
                  <c:v>18.860918850131593</c:v>
                </c:pt>
                <c:pt idx="299">
                  <c:v>18.620787537213065</c:v>
                </c:pt>
                <c:pt idx="300">
                  <c:v>18.562449118089202</c:v>
                </c:pt>
                <c:pt idx="301">
                  <c:v>18.496017114703715</c:v>
                </c:pt>
                <c:pt idx="302">
                  <c:v>18.295998661821773</c:v>
                </c:pt>
                <c:pt idx="303">
                  <c:v>18.170422793896606</c:v>
                </c:pt>
                <c:pt idx="304">
                  <c:v>18.086551631037757</c:v>
                </c:pt>
                <c:pt idx="305">
                  <c:v>17.971869547655917</c:v>
                </c:pt>
                <c:pt idx="306">
                  <c:v>17.734184397471388</c:v>
                </c:pt>
                <c:pt idx="307">
                  <c:v>17.706468091253736</c:v>
                </c:pt>
                <c:pt idx="308">
                  <c:v>17.794521711063208</c:v>
                </c:pt>
                <c:pt idx="309">
                  <c:v>17.854889968084251</c:v>
                </c:pt>
                <c:pt idx="310">
                  <c:v>17.537754279568937</c:v>
                </c:pt>
                <c:pt idx="311">
                  <c:v>17.258042274389293</c:v>
                </c:pt>
                <c:pt idx="312">
                  <c:v>17.219042107194092</c:v>
                </c:pt>
                <c:pt idx="313">
                  <c:v>17.129998950516853</c:v>
                </c:pt>
                <c:pt idx="314">
                  <c:v>17.035532438049096</c:v>
                </c:pt>
                <c:pt idx="315">
                  <c:v>16.875599411041701</c:v>
                </c:pt>
                <c:pt idx="316">
                  <c:v>16.784759421093728</c:v>
                </c:pt>
                <c:pt idx="317">
                  <c:v>16.71945841854491</c:v>
                </c:pt>
                <c:pt idx="318">
                  <c:v>16.635331946223271</c:v>
                </c:pt>
                <c:pt idx="319">
                  <c:v>16.655406448660997</c:v>
                </c:pt>
                <c:pt idx="320">
                  <c:v>16.675913886265956</c:v>
                </c:pt>
                <c:pt idx="321">
                  <c:v>16.883502449310527</c:v>
                </c:pt>
                <c:pt idx="322">
                  <c:v>16.963541869041503</c:v>
                </c:pt>
                <c:pt idx="323">
                  <c:v>17.011558049471802</c:v>
                </c:pt>
                <c:pt idx="324">
                  <c:v>17.149004563303787</c:v>
                </c:pt>
                <c:pt idx="325">
                  <c:v>17.038194276992673</c:v>
                </c:pt>
                <c:pt idx="326">
                  <c:v>17.131219142337656</c:v>
                </c:pt>
                <c:pt idx="327">
                  <c:v>17.248961153298808</c:v>
                </c:pt>
                <c:pt idx="328">
                  <c:v>17.377662280034407</c:v>
                </c:pt>
                <c:pt idx="329">
                  <c:v>17.293099492248722</c:v>
                </c:pt>
                <c:pt idx="330">
                  <c:v>17.101204357375931</c:v>
                </c:pt>
                <c:pt idx="331">
                  <c:v>17.141732864897303</c:v>
                </c:pt>
                <c:pt idx="332">
                  <c:v>17.230483365210983</c:v>
                </c:pt>
                <c:pt idx="333">
                  <c:v>17.38858537675997</c:v>
                </c:pt>
                <c:pt idx="334">
                  <c:v>17.5451361880151</c:v>
                </c:pt>
                <c:pt idx="335">
                  <c:v>17.704864425371838</c:v>
                </c:pt>
                <c:pt idx="336">
                  <c:v>17.876522203233407</c:v>
                </c:pt>
                <c:pt idx="337">
                  <c:v>18.09809898286646</c:v>
                </c:pt>
                <c:pt idx="338">
                  <c:v>18.180092373685866</c:v>
                </c:pt>
                <c:pt idx="339">
                  <c:v>18.094548509505014</c:v>
                </c:pt>
                <c:pt idx="340">
                  <c:v>18.001040698907065</c:v>
                </c:pt>
                <c:pt idx="341">
                  <c:v>17.952469082770854</c:v>
                </c:pt>
                <c:pt idx="342">
                  <c:v>18.005848888316265</c:v>
                </c:pt>
                <c:pt idx="343">
                  <c:v>18.05155259387173</c:v>
                </c:pt>
                <c:pt idx="344">
                  <c:v>18.263838609787715</c:v>
                </c:pt>
                <c:pt idx="345">
                  <c:v>18.339999080968429</c:v>
                </c:pt>
                <c:pt idx="346">
                  <c:v>18.516128209146977</c:v>
                </c:pt>
                <c:pt idx="347">
                  <c:v>18.658112431023273</c:v>
                </c:pt>
                <c:pt idx="348">
                  <c:v>18.694273049278937</c:v>
                </c:pt>
                <c:pt idx="349">
                  <c:v>18.808129555817835</c:v>
                </c:pt>
                <c:pt idx="350">
                  <c:v>18.634054596341798</c:v>
                </c:pt>
                <c:pt idx="351">
                  <c:v>18.312503704885032</c:v>
                </c:pt>
                <c:pt idx="352">
                  <c:v>18.252361385549303</c:v>
                </c:pt>
                <c:pt idx="353">
                  <c:v>18.302921792577827</c:v>
                </c:pt>
                <c:pt idx="354">
                  <c:v>18.319080375134046</c:v>
                </c:pt>
                <c:pt idx="355">
                  <c:v>18.249348834195825</c:v>
                </c:pt>
                <c:pt idx="356">
                  <c:v>18.126148414524764</c:v>
                </c:pt>
                <c:pt idx="357">
                  <c:v>18.115370230187089</c:v>
                </c:pt>
                <c:pt idx="358">
                  <c:v>18.174504162053605</c:v>
                </c:pt>
                <c:pt idx="359">
                  <c:v>18.136316642260937</c:v>
                </c:pt>
                <c:pt idx="360">
                  <c:v>18.156721793130878</c:v>
                </c:pt>
                <c:pt idx="361">
                  <c:v>18.21435439047584</c:v>
                </c:pt>
                <c:pt idx="362">
                  <c:v>18.321402833939871</c:v>
                </c:pt>
                <c:pt idx="363">
                  <c:v>18.457568973949641</c:v>
                </c:pt>
                <c:pt idx="364">
                  <c:v>18.76968250419576</c:v>
                </c:pt>
                <c:pt idx="365">
                  <c:v>19.068330855095336</c:v>
                </c:pt>
                <c:pt idx="366">
                  <c:v>19.317996801237467</c:v>
                </c:pt>
                <c:pt idx="367">
                  <c:v>19.395029159669178</c:v>
                </c:pt>
                <c:pt idx="368">
                  <c:v>19.326751553946629</c:v>
                </c:pt>
                <c:pt idx="369">
                  <c:v>19.11711061652408</c:v>
                </c:pt>
                <c:pt idx="370">
                  <c:v>18.926760624293642</c:v>
                </c:pt>
                <c:pt idx="371">
                  <c:v>18.703259976528098</c:v>
                </c:pt>
                <c:pt idx="372">
                  <c:v>18.539158710324124</c:v>
                </c:pt>
                <c:pt idx="373">
                  <c:v>18.327866067977872</c:v>
                </c:pt>
                <c:pt idx="374">
                  <c:v>18.125493504448535</c:v>
                </c:pt>
                <c:pt idx="375">
                  <c:v>18.071558403732656</c:v>
                </c:pt>
                <c:pt idx="376">
                  <c:v>18.152642087281411</c:v>
                </c:pt>
                <c:pt idx="377">
                  <c:v>18.327121991054433</c:v>
                </c:pt>
                <c:pt idx="378">
                  <c:v>18.547583500932138</c:v>
                </c:pt>
                <c:pt idx="379">
                  <c:v>18.618299326494519</c:v>
                </c:pt>
                <c:pt idx="380">
                  <c:v>18.575173315238168</c:v>
                </c:pt>
                <c:pt idx="381">
                  <c:v>18.776191519321216</c:v>
                </c:pt>
                <c:pt idx="382">
                  <c:v>18.970852644921823</c:v>
                </c:pt>
                <c:pt idx="383">
                  <c:v>19.203629004077289</c:v>
                </c:pt>
                <c:pt idx="384">
                  <c:v>19.263238035901221</c:v>
                </c:pt>
                <c:pt idx="385">
                  <c:v>19.15411928951734</c:v>
                </c:pt>
                <c:pt idx="386">
                  <c:v>18.977287937964306</c:v>
                </c:pt>
                <c:pt idx="387">
                  <c:v>18.828905310281229</c:v>
                </c:pt>
                <c:pt idx="388">
                  <c:v>18.789389900672557</c:v>
                </c:pt>
                <c:pt idx="389">
                  <c:v>18.800288812841099</c:v>
                </c:pt>
                <c:pt idx="390">
                  <c:v>18.767048251058405</c:v>
                </c:pt>
                <c:pt idx="391">
                  <c:v>18.521582277558966</c:v>
                </c:pt>
                <c:pt idx="392">
                  <c:v>18.287305513301472</c:v>
                </c:pt>
                <c:pt idx="393">
                  <c:v>18.142342971555205</c:v>
                </c:pt>
                <c:pt idx="394">
                  <c:v>18.001228294810556</c:v>
                </c:pt>
                <c:pt idx="395">
                  <c:v>17.938359065560903</c:v>
                </c:pt>
                <c:pt idx="396">
                  <c:v>18.059350322645113</c:v>
                </c:pt>
                <c:pt idx="397">
                  <c:v>18.182418364029115</c:v>
                </c:pt>
                <c:pt idx="398">
                  <c:v>18.135863693180294</c:v>
                </c:pt>
                <c:pt idx="399">
                  <c:v>17.965165559020623</c:v>
                </c:pt>
                <c:pt idx="400">
                  <c:v>17.824287677701275</c:v>
                </c:pt>
                <c:pt idx="401">
                  <c:v>17.695762348049701</c:v>
                </c:pt>
                <c:pt idx="402">
                  <c:v>17.41268414065652</c:v>
                </c:pt>
                <c:pt idx="403">
                  <c:v>17.060976467695372</c:v>
                </c:pt>
                <c:pt idx="404">
                  <c:v>16.879635080124817</c:v>
                </c:pt>
                <c:pt idx="405">
                  <c:v>16.818723693276723</c:v>
                </c:pt>
                <c:pt idx="406">
                  <c:v>16.829835792686545</c:v>
                </c:pt>
                <c:pt idx="407">
                  <c:v>16.749040028433381</c:v>
                </c:pt>
                <c:pt idx="408">
                  <c:v>16.666726020615862</c:v>
                </c:pt>
                <c:pt idx="409">
                  <c:v>16.654577195951838</c:v>
                </c:pt>
                <c:pt idx="410">
                  <c:v>16.726244410561435</c:v>
                </c:pt>
                <c:pt idx="411">
                  <c:v>17.071701428884687</c:v>
                </c:pt>
                <c:pt idx="412">
                  <c:v>17.438702513310822</c:v>
                </c:pt>
                <c:pt idx="413">
                  <c:v>17.734280529901113</c:v>
                </c:pt>
                <c:pt idx="414">
                  <c:v>17.930239113490774</c:v>
                </c:pt>
                <c:pt idx="415">
                  <c:v>17.792714695152515</c:v>
                </c:pt>
                <c:pt idx="416">
                  <c:v>17.544018798470354</c:v>
                </c:pt>
                <c:pt idx="417">
                  <c:v>17.652317131723532</c:v>
                </c:pt>
                <c:pt idx="418">
                  <c:v>17.632670670670819</c:v>
                </c:pt>
                <c:pt idx="419">
                  <c:v>17.841282641634827</c:v>
                </c:pt>
                <c:pt idx="420">
                  <c:v>18.003301506331209</c:v>
                </c:pt>
                <c:pt idx="421">
                  <c:v>17.956056420745718</c:v>
                </c:pt>
                <c:pt idx="422">
                  <c:v>17.960937046249082</c:v>
                </c:pt>
                <c:pt idx="423">
                  <c:v>18.110368845334747</c:v>
                </c:pt>
                <c:pt idx="424">
                  <c:v>18.078970512954552</c:v>
                </c:pt>
                <c:pt idx="425">
                  <c:v>18.194522359617466</c:v>
                </c:pt>
                <c:pt idx="426">
                  <c:v>18.67751324751044</c:v>
                </c:pt>
                <c:pt idx="427">
                  <c:v>19.241414689376416</c:v>
                </c:pt>
                <c:pt idx="428">
                  <c:v>19.449776461943173</c:v>
                </c:pt>
                <c:pt idx="429">
                  <c:v>19.562684764246892</c:v>
                </c:pt>
                <c:pt idx="430">
                  <c:v>19.660912590727797</c:v>
                </c:pt>
                <c:pt idx="431">
                  <c:v>19.670555544946961</c:v>
                </c:pt>
                <c:pt idx="432">
                  <c:v>19.623965259915678</c:v>
                </c:pt>
                <c:pt idx="433">
                  <c:v>19.736145775722367</c:v>
                </c:pt>
                <c:pt idx="434">
                  <c:v>19.830796141383843</c:v>
                </c:pt>
                <c:pt idx="435">
                  <c:v>19.88901465776615</c:v>
                </c:pt>
                <c:pt idx="436">
                  <c:v>20.049568843205083</c:v>
                </c:pt>
                <c:pt idx="437">
                  <c:v>20.258292928433434</c:v>
                </c:pt>
                <c:pt idx="438">
                  <c:v>20.088259152161832</c:v>
                </c:pt>
                <c:pt idx="439">
                  <c:v>19.903415514386353</c:v>
                </c:pt>
                <c:pt idx="440">
                  <c:v>19.815619059361286</c:v>
                </c:pt>
                <c:pt idx="441">
                  <c:v>19.809790826169081</c:v>
                </c:pt>
                <c:pt idx="442">
                  <c:v>19.862203553840708</c:v>
                </c:pt>
                <c:pt idx="443">
                  <c:v>20.073364555589485</c:v>
                </c:pt>
                <c:pt idx="444">
                  <c:v>20.127971895441853</c:v>
                </c:pt>
                <c:pt idx="445">
                  <c:v>20.087373673817535</c:v>
                </c:pt>
                <c:pt idx="446">
                  <c:v>20.142085815195717</c:v>
                </c:pt>
                <c:pt idx="447">
                  <c:v>20.196819541810477</c:v>
                </c:pt>
                <c:pt idx="448">
                  <c:v>20.12206380343433</c:v>
                </c:pt>
                <c:pt idx="449">
                  <c:v>19.863196721067407</c:v>
                </c:pt>
                <c:pt idx="450">
                  <c:v>19.779407917317794</c:v>
                </c:pt>
                <c:pt idx="451">
                  <c:v>19.846206139809922</c:v>
                </c:pt>
                <c:pt idx="452">
                  <c:v>19.930202070943086</c:v>
                </c:pt>
                <c:pt idx="453">
                  <c:v>20.021202817342701</c:v>
                </c:pt>
                <c:pt idx="454">
                  <c:v>19.986392707482089</c:v>
                </c:pt>
                <c:pt idx="455">
                  <c:v>19.951428847532924</c:v>
                </c:pt>
                <c:pt idx="456">
                  <c:v>20.099011271885093</c:v>
                </c:pt>
                <c:pt idx="457">
                  <c:v>20.268462374353906</c:v>
                </c:pt>
                <c:pt idx="458">
                  <c:v>20.445685442675259</c:v>
                </c:pt>
                <c:pt idx="459">
                  <c:v>20.51336217222153</c:v>
                </c:pt>
                <c:pt idx="460">
                  <c:v>20.475466454806778</c:v>
                </c:pt>
                <c:pt idx="461">
                  <c:v>20.381476761211871</c:v>
                </c:pt>
                <c:pt idx="462">
                  <c:v>20.367556375678937</c:v>
                </c:pt>
                <c:pt idx="463">
                  <c:v>20.601404689596752</c:v>
                </c:pt>
                <c:pt idx="464">
                  <c:v>20.74374690696439</c:v>
                </c:pt>
                <c:pt idx="465">
                  <c:v>21.017448532710002</c:v>
                </c:pt>
                <c:pt idx="466">
                  <c:v>21.121618877511942</c:v>
                </c:pt>
                <c:pt idx="467">
                  <c:v>21.182450431763655</c:v>
                </c:pt>
                <c:pt idx="468">
                  <c:v>21.283117142677234</c:v>
                </c:pt>
                <c:pt idx="469">
                  <c:v>21.455000999449485</c:v>
                </c:pt>
                <c:pt idx="470">
                  <c:v>21.446684219535726</c:v>
                </c:pt>
                <c:pt idx="471">
                  <c:v>21.26076083932551</c:v>
                </c:pt>
                <c:pt idx="472">
                  <c:v>21.02202647579346</c:v>
                </c:pt>
                <c:pt idx="473">
                  <c:v>20.670444409262188</c:v>
                </c:pt>
                <c:pt idx="474">
                  <c:v>20.307614841211631</c:v>
                </c:pt>
                <c:pt idx="475">
                  <c:v>20.289960697494838</c:v>
                </c:pt>
                <c:pt idx="476">
                  <c:v>20.379757787148232</c:v>
                </c:pt>
                <c:pt idx="477">
                  <c:v>20.264769511727231</c:v>
                </c:pt>
                <c:pt idx="478">
                  <c:v>20.038868665708446</c:v>
                </c:pt>
                <c:pt idx="479">
                  <c:v>19.882624813671647</c:v>
                </c:pt>
                <c:pt idx="480">
                  <c:v>20.146280245763844</c:v>
                </c:pt>
                <c:pt idx="481">
                  <c:v>20.536553870988378</c:v>
                </c:pt>
                <c:pt idx="482">
                  <c:v>20.771677827258419</c:v>
                </c:pt>
                <c:pt idx="483">
                  <c:v>20.786185138598551</c:v>
                </c:pt>
                <c:pt idx="484">
                  <c:v>20.787108787995646</c:v>
                </c:pt>
                <c:pt idx="485">
                  <c:v>20.720487800539761</c:v>
                </c:pt>
                <c:pt idx="486">
                  <c:v>20.70090087712078</c:v>
                </c:pt>
                <c:pt idx="487">
                  <c:v>20.79280590942242</c:v>
                </c:pt>
                <c:pt idx="488">
                  <c:v>20.74773340985228</c:v>
                </c:pt>
                <c:pt idx="489">
                  <c:v>20.510400207446775</c:v>
                </c:pt>
                <c:pt idx="490">
                  <c:v>20.314816263825431</c:v>
                </c:pt>
                <c:pt idx="491">
                  <c:v>20.329438338437235</c:v>
                </c:pt>
                <c:pt idx="492">
                  <c:v>20.262366068968596</c:v>
                </c:pt>
                <c:pt idx="493">
                  <c:v>20.478958792389847</c:v>
                </c:pt>
                <c:pt idx="494">
                  <c:v>20.790034321652289</c:v>
                </c:pt>
                <c:pt idx="495">
                  <c:v>21.104850402302784</c:v>
                </c:pt>
                <c:pt idx="496">
                  <c:v>21.362312045782339</c:v>
                </c:pt>
                <c:pt idx="497">
                  <c:v>21.404749141538218</c:v>
                </c:pt>
                <c:pt idx="498">
                  <c:v>21.528256429235697</c:v>
                </c:pt>
                <c:pt idx="499">
                  <c:v>21.665517661440891</c:v>
                </c:pt>
                <c:pt idx="500">
                  <c:v>21.605060833146268</c:v>
                </c:pt>
                <c:pt idx="501">
                  <c:v>21.547495285568125</c:v>
                </c:pt>
                <c:pt idx="502">
                  <c:v>21.590478843882043</c:v>
                </c:pt>
                <c:pt idx="503">
                  <c:v>21.56244386968817</c:v>
                </c:pt>
                <c:pt idx="504">
                  <c:v>21.564209900347493</c:v>
                </c:pt>
                <c:pt idx="505">
                  <c:v>21.428858578291727</c:v>
                </c:pt>
                <c:pt idx="506">
                  <c:v>21.329565358423196</c:v>
                </c:pt>
                <c:pt idx="507">
                  <c:v>21.041857177048222</c:v>
                </c:pt>
                <c:pt idx="508">
                  <c:v>20.817308356093196</c:v>
                </c:pt>
                <c:pt idx="509">
                  <c:v>20.552520370062773</c:v>
                </c:pt>
                <c:pt idx="510">
                  <c:v>20.422086374351085</c:v>
                </c:pt>
                <c:pt idx="511">
                  <c:v>20.418972662119845</c:v>
                </c:pt>
                <c:pt idx="512">
                  <c:v>20.688795063140734</c:v>
                </c:pt>
                <c:pt idx="513">
                  <c:v>20.912071924153157</c:v>
                </c:pt>
                <c:pt idx="514">
                  <c:v>21.073318707652611</c:v>
                </c:pt>
                <c:pt idx="515">
                  <c:v>21.093851146903052</c:v>
                </c:pt>
                <c:pt idx="516">
                  <c:v>21.02492506025936</c:v>
                </c:pt>
                <c:pt idx="517">
                  <c:v>21.026540512685791</c:v>
                </c:pt>
                <c:pt idx="518">
                  <c:v>20.999037716592493</c:v>
                </c:pt>
                <c:pt idx="519">
                  <c:v>21.102940788644336</c:v>
                </c:pt>
                <c:pt idx="520">
                  <c:v>21.293529410574603</c:v>
                </c:pt>
                <c:pt idx="521">
                  <c:v>21.275340830396281</c:v>
                </c:pt>
                <c:pt idx="522">
                  <c:v>21.296698733346659</c:v>
                </c:pt>
                <c:pt idx="523">
                  <c:v>21.072977883532065</c:v>
                </c:pt>
                <c:pt idx="524">
                  <c:v>20.680776864531836</c:v>
                </c:pt>
                <c:pt idx="525">
                  <c:v>20.445291482517192</c:v>
                </c:pt>
                <c:pt idx="526">
                  <c:v>20.404431686832016</c:v>
                </c:pt>
                <c:pt idx="527">
                  <c:v>20.391498532717957</c:v>
                </c:pt>
                <c:pt idx="528">
                  <c:v>20.371186797552742</c:v>
                </c:pt>
                <c:pt idx="529">
                  <c:v>20.158701301968275</c:v>
                </c:pt>
                <c:pt idx="530">
                  <c:v>20.03295406924985</c:v>
                </c:pt>
                <c:pt idx="531">
                  <c:v>20.230534007204948</c:v>
                </c:pt>
                <c:pt idx="532">
                  <c:v>20.279963060918178</c:v>
                </c:pt>
                <c:pt idx="533">
                  <c:v>20.46611375862328</c:v>
                </c:pt>
                <c:pt idx="534">
                  <c:v>20.685601095367296</c:v>
                </c:pt>
                <c:pt idx="535">
                  <c:v>20.862482679770974</c:v>
                </c:pt>
                <c:pt idx="536">
                  <c:v>21.03830238954481</c:v>
                </c:pt>
                <c:pt idx="537">
                  <c:v>21.22399675053865</c:v>
                </c:pt>
                <c:pt idx="538">
                  <c:v>21.356828941416868</c:v>
                </c:pt>
                <c:pt idx="539">
                  <c:v>21.37705094025721</c:v>
                </c:pt>
                <c:pt idx="540">
                  <c:v>21.464584760060273</c:v>
                </c:pt>
                <c:pt idx="541">
                  <c:v>21.598016225365992</c:v>
                </c:pt>
                <c:pt idx="542">
                  <c:v>21.545610503561822</c:v>
                </c:pt>
                <c:pt idx="543">
                  <c:v>21.541106419093218</c:v>
                </c:pt>
                <c:pt idx="544">
                  <c:v>21.850592542944668</c:v>
                </c:pt>
                <c:pt idx="545">
                  <c:v>21.920079488497578</c:v>
                </c:pt>
                <c:pt idx="546">
                  <c:v>21.7538867347828</c:v>
                </c:pt>
                <c:pt idx="547">
                  <c:v>21.629075477476469</c:v>
                </c:pt>
                <c:pt idx="548">
                  <c:v>21.413956961083201</c:v>
                </c:pt>
                <c:pt idx="549">
                  <c:v>21.19138478153884</c:v>
                </c:pt>
                <c:pt idx="550">
                  <c:v>21.142076635943155</c:v>
                </c:pt>
                <c:pt idx="551">
                  <c:v>20.894629231458651</c:v>
                </c:pt>
                <c:pt idx="552">
                  <c:v>20.576669543072576</c:v>
                </c:pt>
                <c:pt idx="553">
                  <c:v>20.328236047366747</c:v>
                </c:pt>
                <c:pt idx="554">
                  <c:v>20.046566551149755</c:v>
                </c:pt>
                <c:pt idx="555">
                  <c:v>19.868894740516321</c:v>
                </c:pt>
                <c:pt idx="556">
                  <c:v>19.73094339261619</c:v>
                </c:pt>
                <c:pt idx="557">
                  <c:v>19.586277236121859</c:v>
                </c:pt>
                <c:pt idx="558">
                  <c:v>19.529987101169475</c:v>
                </c:pt>
                <c:pt idx="559">
                  <c:v>19.498631139707083</c:v>
                </c:pt>
                <c:pt idx="560">
                  <c:v>19.459750331328753</c:v>
                </c:pt>
                <c:pt idx="561">
                  <c:v>19.472624564024208</c:v>
                </c:pt>
                <c:pt idx="562">
                  <c:v>19.586755412258128</c:v>
                </c:pt>
                <c:pt idx="563">
                  <c:v>19.622950398652783</c:v>
                </c:pt>
                <c:pt idx="564">
                  <c:v>19.726658810791115</c:v>
                </c:pt>
                <c:pt idx="565">
                  <c:v>19.855076587592222</c:v>
                </c:pt>
                <c:pt idx="566">
                  <c:v>19.957805177722143</c:v>
                </c:pt>
                <c:pt idx="567">
                  <c:v>19.759441157033169</c:v>
                </c:pt>
                <c:pt idx="568">
                  <c:v>19.817653141883859</c:v>
                </c:pt>
                <c:pt idx="569">
                  <c:v>19.91223163857299</c:v>
                </c:pt>
                <c:pt idx="570">
                  <c:v>20.039875248997575</c:v>
                </c:pt>
                <c:pt idx="571">
                  <c:v>20.153151269485477</c:v>
                </c:pt>
                <c:pt idx="572">
                  <c:v>20.424840889561004</c:v>
                </c:pt>
                <c:pt idx="573">
                  <c:v>20.712813029360614</c:v>
                </c:pt>
                <c:pt idx="574">
                  <c:v>20.683498264945719</c:v>
                </c:pt>
                <c:pt idx="575">
                  <c:v>20.672557174801028</c:v>
                </c:pt>
                <c:pt idx="576">
                  <c:v>20.685077755537627</c:v>
                </c:pt>
                <c:pt idx="577">
                  <c:v>20.62937513798585</c:v>
                </c:pt>
                <c:pt idx="578">
                  <c:v>20.652109438866074</c:v>
                </c:pt>
                <c:pt idx="579">
                  <c:v>20.767850987298832</c:v>
                </c:pt>
                <c:pt idx="580">
                  <c:v>20.632851363379999</c:v>
                </c:pt>
                <c:pt idx="581">
                  <c:v>20.399745826925731</c:v>
                </c:pt>
                <c:pt idx="582">
                  <c:v>20.29294949303576</c:v>
                </c:pt>
                <c:pt idx="583">
                  <c:v>20.268706609417297</c:v>
                </c:pt>
                <c:pt idx="584">
                  <c:v>20.023163813779739</c:v>
                </c:pt>
                <c:pt idx="585">
                  <c:v>19.729837467548286</c:v>
                </c:pt>
                <c:pt idx="586">
                  <c:v>19.652154965089668</c:v>
                </c:pt>
                <c:pt idx="587">
                  <c:v>19.825588364069091</c:v>
                </c:pt>
                <c:pt idx="588">
                  <c:v>19.910308376341451</c:v>
                </c:pt>
                <c:pt idx="589">
                  <c:v>19.861723682495139</c:v>
                </c:pt>
                <c:pt idx="590">
                  <c:v>19.763080536116355</c:v>
                </c:pt>
                <c:pt idx="591">
                  <c:v>19.736325499526572</c:v>
                </c:pt>
                <c:pt idx="592">
                  <c:v>19.779426195005296</c:v>
                </c:pt>
                <c:pt idx="593">
                  <c:v>19.857292628274472</c:v>
                </c:pt>
                <c:pt idx="594">
                  <c:v>19.782821214631731</c:v>
                </c:pt>
                <c:pt idx="595">
                  <c:v>19.73220707176139</c:v>
                </c:pt>
                <c:pt idx="596">
                  <c:v>19.80921137392242</c:v>
                </c:pt>
                <c:pt idx="597">
                  <c:v>19.946678553556286</c:v>
                </c:pt>
                <c:pt idx="598">
                  <c:v>20.107418120687857</c:v>
                </c:pt>
                <c:pt idx="599">
                  <c:v>20.301413185863353</c:v>
                </c:pt>
                <c:pt idx="600">
                  <c:v>20.286705916587362</c:v>
                </c:pt>
                <c:pt idx="601">
                  <c:v>20.392321356265008</c:v>
                </c:pt>
                <c:pt idx="602">
                  <c:v>20.282284025144783</c:v>
                </c:pt>
                <c:pt idx="603">
                  <c:v>20.164214441226434</c:v>
                </c:pt>
                <c:pt idx="604">
                  <c:v>20.248024765577622</c:v>
                </c:pt>
                <c:pt idx="605">
                  <c:v>20.36023229836988</c:v>
                </c:pt>
                <c:pt idx="606">
                  <c:v>20.351572567823467</c:v>
                </c:pt>
                <c:pt idx="607">
                  <c:v>20.51018124726205</c:v>
                </c:pt>
                <c:pt idx="608">
                  <c:v>20.690812678738375</c:v>
                </c:pt>
                <c:pt idx="609">
                  <c:v>20.8287787103379</c:v>
                </c:pt>
                <c:pt idx="610">
                  <c:v>20.967875455405835</c:v>
                </c:pt>
                <c:pt idx="611">
                  <c:v>20.964831609274938</c:v>
                </c:pt>
                <c:pt idx="612">
                  <c:v>20.717999791548671</c:v>
                </c:pt>
                <c:pt idx="613">
                  <c:v>20.474969906822167</c:v>
                </c:pt>
                <c:pt idx="614">
                  <c:v>20.404201292529677</c:v>
                </c:pt>
                <c:pt idx="615">
                  <c:v>20.473004695044995</c:v>
                </c:pt>
                <c:pt idx="616">
                  <c:v>20.561017523565898</c:v>
                </c:pt>
                <c:pt idx="617">
                  <c:v>20.704028198600323</c:v>
                </c:pt>
                <c:pt idx="618">
                  <c:v>20.952794041121852</c:v>
                </c:pt>
                <c:pt idx="619">
                  <c:v>21.211955158744672</c:v>
                </c:pt>
                <c:pt idx="620">
                  <c:v>21.324633772675281</c:v>
                </c:pt>
                <c:pt idx="621">
                  <c:v>21.478693408484613</c:v>
                </c:pt>
                <c:pt idx="622">
                  <c:v>21.750320619865569</c:v>
                </c:pt>
                <c:pt idx="623">
                  <c:v>21.73765270806987</c:v>
                </c:pt>
                <c:pt idx="624">
                  <c:v>21.708431469482075</c:v>
                </c:pt>
                <c:pt idx="625">
                  <c:v>21.732908116376365</c:v>
                </c:pt>
                <c:pt idx="626">
                  <c:v>21.872942745375973</c:v>
                </c:pt>
                <c:pt idx="627">
                  <c:v>22.326511421064104</c:v>
                </c:pt>
                <c:pt idx="628">
                  <c:v>22.424725558421517</c:v>
                </c:pt>
                <c:pt idx="629">
                  <c:v>22.369362455696429</c:v>
                </c:pt>
                <c:pt idx="630">
                  <c:v>22.254172870322495</c:v>
                </c:pt>
                <c:pt idx="631">
                  <c:v>22.016177004108762</c:v>
                </c:pt>
                <c:pt idx="632">
                  <c:v>21.883588157510946</c:v>
                </c:pt>
                <c:pt idx="633">
                  <c:v>21.935116308910459</c:v>
                </c:pt>
                <c:pt idx="634">
                  <c:v>21.938624991876608</c:v>
                </c:pt>
                <c:pt idx="635">
                  <c:v>21.776499568120393</c:v>
                </c:pt>
                <c:pt idx="636">
                  <c:v>21.529577910121343</c:v>
                </c:pt>
                <c:pt idx="637">
                  <c:v>21.336158281588911</c:v>
                </c:pt>
                <c:pt idx="638">
                  <c:v>21.233346782675998</c:v>
                </c:pt>
                <c:pt idx="639">
                  <c:v>21.256981934847914</c:v>
                </c:pt>
                <c:pt idx="640">
                  <c:v>21.331071750078653</c:v>
                </c:pt>
                <c:pt idx="641">
                  <c:v>21.317003316114398</c:v>
                </c:pt>
                <c:pt idx="642">
                  <c:v>21.226616056647959</c:v>
                </c:pt>
                <c:pt idx="643">
                  <c:v>21.286345608797806</c:v>
                </c:pt>
                <c:pt idx="644">
                  <c:v>21.307736166452667</c:v>
                </c:pt>
                <c:pt idx="645">
                  <c:v>21.241443691044665</c:v>
                </c:pt>
                <c:pt idx="646">
                  <c:v>21.513389322460522</c:v>
                </c:pt>
                <c:pt idx="647">
                  <c:v>21.785644981494642</c:v>
                </c:pt>
                <c:pt idx="648">
                  <c:v>21.816535321124189</c:v>
                </c:pt>
                <c:pt idx="649">
                  <c:v>21.710074664776609</c:v>
                </c:pt>
                <c:pt idx="650">
                  <c:v>21.479953490394614</c:v>
                </c:pt>
                <c:pt idx="651">
                  <c:v>21.412885181096676</c:v>
                </c:pt>
                <c:pt idx="652">
                  <c:v>21.562980925125565</c:v>
                </c:pt>
                <c:pt idx="653">
                  <c:v>21.770919648304623</c:v>
                </c:pt>
                <c:pt idx="654">
                  <c:v>22.084419489908957</c:v>
                </c:pt>
                <c:pt idx="655">
                  <c:v>22.457774769956515</c:v>
                </c:pt>
                <c:pt idx="656">
                  <c:v>22.746423469546809</c:v>
                </c:pt>
                <c:pt idx="657">
                  <c:v>22.947043130725536</c:v>
                </c:pt>
                <c:pt idx="658">
                  <c:v>23.137779461028828</c:v>
                </c:pt>
                <c:pt idx="659">
                  <c:v>23.033761528198767</c:v>
                </c:pt>
                <c:pt idx="660">
                  <c:v>22.842252203339342</c:v>
                </c:pt>
                <c:pt idx="661">
                  <c:v>22.656148800695437</c:v>
                </c:pt>
                <c:pt idx="662">
                  <c:v>22.580320586686199</c:v>
                </c:pt>
                <c:pt idx="663">
                  <c:v>22.3567673616013</c:v>
                </c:pt>
                <c:pt idx="664">
                  <c:v>22.360983916162009</c:v>
                </c:pt>
                <c:pt idx="665">
                  <c:v>22.42089417220167</c:v>
                </c:pt>
                <c:pt idx="666">
                  <c:v>22.385612826658061</c:v>
                </c:pt>
                <c:pt idx="667">
                  <c:v>22.415402153560454</c:v>
                </c:pt>
                <c:pt idx="668">
                  <c:v>22.428481372206384</c:v>
                </c:pt>
                <c:pt idx="669">
                  <c:v>22.43741486539399</c:v>
                </c:pt>
                <c:pt idx="670">
                  <c:v>22.295307184095396</c:v>
                </c:pt>
                <c:pt idx="671">
                  <c:v>22.105460315111781</c:v>
                </c:pt>
                <c:pt idx="672">
                  <c:v>21.910465780441353</c:v>
                </c:pt>
                <c:pt idx="673">
                  <c:v>21.564327102528122</c:v>
                </c:pt>
                <c:pt idx="674">
                  <c:v>21.441860094888458</c:v>
                </c:pt>
                <c:pt idx="675">
                  <c:v>21.578035080460381</c:v>
                </c:pt>
                <c:pt idx="676">
                  <c:v>21.408659228842151</c:v>
                </c:pt>
                <c:pt idx="677">
                  <c:v>21.093188194942435</c:v>
                </c:pt>
                <c:pt idx="678">
                  <c:v>21.044882530246298</c:v>
                </c:pt>
                <c:pt idx="679">
                  <c:v>20.986111406388229</c:v>
                </c:pt>
                <c:pt idx="680">
                  <c:v>20.859431028265433</c:v>
                </c:pt>
                <c:pt idx="681">
                  <c:v>20.681519983452539</c:v>
                </c:pt>
                <c:pt idx="682">
                  <c:v>20.615444845460456</c:v>
                </c:pt>
                <c:pt idx="683">
                  <c:v>20.580930481526018</c:v>
                </c:pt>
                <c:pt idx="684">
                  <c:v>20.467926920832372</c:v>
                </c:pt>
                <c:pt idx="685">
                  <c:v>20.267065059521492</c:v>
                </c:pt>
                <c:pt idx="686">
                  <c:v>20.103922090890126</c:v>
                </c:pt>
                <c:pt idx="687">
                  <c:v>20.211884950312037</c:v>
                </c:pt>
                <c:pt idx="688">
                  <c:v>20.551863010695122</c:v>
                </c:pt>
                <c:pt idx="689">
                  <c:v>20.745834329211519</c:v>
                </c:pt>
                <c:pt idx="690">
                  <c:v>20.73068447381802</c:v>
                </c:pt>
                <c:pt idx="691">
                  <c:v>20.566648251608228</c:v>
                </c:pt>
                <c:pt idx="692">
                  <c:v>20.559730797943331</c:v>
                </c:pt>
                <c:pt idx="693">
                  <c:v>20.559669042846185</c:v>
                </c:pt>
                <c:pt idx="694">
                  <c:v>20.498842998313133</c:v>
                </c:pt>
                <c:pt idx="695">
                  <c:v>20.573366247298583</c:v>
                </c:pt>
                <c:pt idx="696">
                  <c:v>20.494927810347789</c:v>
                </c:pt>
                <c:pt idx="697">
                  <c:v>20.381792241439669</c:v>
                </c:pt>
                <c:pt idx="698">
                  <c:v>20.344985249400978</c:v>
                </c:pt>
                <c:pt idx="699">
                  <c:v>20.316017254232126</c:v>
                </c:pt>
                <c:pt idx="700">
                  <c:v>20.231931670977932</c:v>
                </c:pt>
                <c:pt idx="701">
                  <c:v>20.153699370788047</c:v>
                </c:pt>
                <c:pt idx="702">
                  <c:v>20.15427890757838</c:v>
                </c:pt>
                <c:pt idx="703">
                  <c:v>20.111619167977221</c:v>
                </c:pt>
                <c:pt idx="704">
                  <c:v>20.186734839824862</c:v>
                </c:pt>
                <c:pt idx="705">
                  <c:v>20.237504803485322</c:v>
                </c:pt>
                <c:pt idx="706">
                  <c:v>20.32082032837129</c:v>
                </c:pt>
                <c:pt idx="707">
                  <c:v>20.413736250369933</c:v>
                </c:pt>
                <c:pt idx="708">
                  <c:v>20.706926380373151</c:v>
                </c:pt>
                <c:pt idx="709">
                  <c:v>20.946196391694045</c:v>
                </c:pt>
                <c:pt idx="710">
                  <c:v>21.137371930971206</c:v>
                </c:pt>
                <c:pt idx="711">
                  <c:v>21.275486985236185</c:v>
                </c:pt>
                <c:pt idx="712">
                  <c:v>21.413354546861605</c:v>
                </c:pt>
                <c:pt idx="713">
                  <c:v>21.329553485450532</c:v>
                </c:pt>
                <c:pt idx="714">
                  <c:v>21.061583797576951</c:v>
                </c:pt>
                <c:pt idx="715">
                  <c:v>20.753445598165221</c:v>
                </c:pt>
                <c:pt idx="716">
                  <c:v>20.748056845841951</c:v>
                </c:pt>
                <c:pt idx="717">
                  <c:v>20.770747652513208</c:v>
                </c:pt>
                <c:pt idx="718">
                  <c:v>20.857469627133209</c:v>
                </c:pt>
                <c:pt idx="719">
                  <c:v>21.051298960006037</c:v>
                </c:pt>
                <c:pt idx="720">
                  <c:v>21.190381493348355</c:v>
                </c:pt>
                <c:pt idx="721">
                  <c:v>20.99180850823781</c:v>
                </c:pt>
                <c:pt idx="722">
                  <c:v>20.755148153344805</c:v>
                </c:pt>
                <c:pt idx="723">
                  <c:v>20.602830389306938</c:v>
                </c:pt>
                <c:pt idx="724">
                  <c:v>20.56789681386217</c:v>
                </c:pt>
                <c:pt idx="725">
                  <c:v>20.50357863866779</c:v>
                </c:pt>
                <c:pt idx="726">
                  <c:v>20.302959249890627</c:v>
                </c:pt>
                <c:pt idx="727">
                  <c:v>20.128539388676526</c:v>
                </c:pt>
                <c:pt idx="728">
                  <c:v>20.152071026018263</c:v>
                </c:pt>
                <c:pt idx="729">
                  <c:v>20.23137490306376</c:v>
                </c:pt>
                <c:pt idx="730">
                  <c:v>20.250449154767381</c:v>
                </c:pt>
                <c:pt idx="731">
                  <c:v>20.310800966970042</c:v>
                </c:pt>
                <c:pt idx="732">
                  <c:v>20.355929818851315</c:v>
                </c:pt>
                <c:pt idx="733">
                  <c:v>20.273229857897011</c:v>
                </c:pt>
                <c:pt idx="734">
                  <c:v>20.141784621432258</c:v>
                </c:pt>
                <c:pt idx="735">
                  <c:v>20.145824918578185</c:v>
                </c:pt>
                <c:pt idx="736">
                  <c:v>20.062372616508696</c:v>
                </c:pt>
                <c:pt idx="737">
                  <c:v>20.008680675013039</c:v>
                </c:pt>
                <c:pt idx="738">
                  <c:v>19.989392747473108</c:v>
                </c:pt>
                <c:pt idx="739">
                  <c:v>20.066743540791414</c:v>
                </c:pt>
                <c:pt idx="740">
                  <c:v>20.083322035864796</c:v>
                </c:pt>
                <c:pt idx="741">
                  <c:v>20.354306438577186</c:v>
                </c:pt>
                <c:pt idx="742">
                  <c:v>20.609308639623478</c:v>
                </c:pt>
                <c:pt idx="743">
                  <c:v>20.698258115264622</c:v>
                </c:pt>
                <c:pt idx="744">
                  <c:v>20.796047228662424</c:v>
                </c:pt>
                <c:pt idx="745">
                  <c:v>20.62904539003295</c:v>
                </c:pt>
                <c:pt idx="746">
                  <c:v>20.495461369647696</c:v>
                </c:pt>
                <c:pt idx="747">
                  <c:v>20.305001553947751</c:v>
                </c:pt>
                <c:pt idx="748">
                  <c:v>19.944441548682502</c:v>
                </c:pt>
                <c:pt idx="749">
                  <c:v>19.739840148438415</c:v>
                </c:pt>
                <c:pt idx="750">
                  <c:v>19.659169755166559</c:v>
                </c:pt>
                <c:pt idx="751">
                  <c:v>19.856027567157671</c:v>
                </c:pt>
                <c:pt idx="752">
                  <c:v>20.006553497712883</c:v>
                </c:pt>
                <c:pt idx="753">
                  <c:v>19.924250539860765</c:v>
                </c:pt>
                <c:pt idx="754">
                  <c:v>19.705845684115676</c:v>
                </c:pt>
                <c:pt idx="755">
                  <c:v>19.65252017217297</c:v>
                </c:pt>
                <c:pt idx="756">
                  <c:v>19.710186717987732</c:v>
                </c:pt>
                <c:pt idx="757">
                  <c:v>20.11163497567809</c:v>
                </c:pt>
                <c:pt idx="758">
                  <c:v>20.573718047029786</c:v>
                </c:pt>
                <c:pt idx="759">
                  <c:v>20.931191228222172</c:v>
                </c:pt>
                <c:pt idx="760">
                  <c:v>21.125455678525164</c:v>
                </c:pt>
                <c:pt idx="761">
                  <c:v>21.087811915082256</c:v>
                </c:pt>
                <c:pt idx="762">
                  <c:v>21.077704168177817</c:v>
                </c:pt>
                <c:pt idx="763">
                  <c:v>21.023258340336334</c:v>
                </c:pt>
                <c:pt idx="764">
                  <c:v>20.804091508267444</c:v>
                </c:pt>
                <c:pt idx="765">
                  <c:v>20.500682537858577</c:v>
                </c:pt>
                <c:pt idx="766">
                  <c:v>20.172177266562212</c:v>
                </c:pt>
                <c:pt idx="767">
                  <c:v>19.75828926589487</c:v>
                </c:pt>
                <c:pt idx="768">
                  <c:v>19.713117251266233</c:v>
                </c:pt>
                <c:pt idx="769">
                  <c:v>19.721919865273648</c:v>
                </c:pt>
                <c:pt idx="770">
                  <c:v>19.571234204439509</c:v>
                </c:pt>
                <c:pt idx="771">
                  <c:v>19.348361074295493</c:v>
                </c:pt>
                <c:pt idx="772">
                  <c:v>19.277041434366865</c:v>
                </c:pt>
                <c:pt idx="773">
                  <c:v>19.176780496189991</c:v>
                </c:pt>
                <c:pt idx="774">
                  <c:v>18.98613263510132</c:v>
                </c:pt>
                <c:pt idx="775">
                  <c:v>18.629490790056121</c:v>
                </c:pt>
                <c:pt idx="776">
                  <c:v>18.440248196208852</c:v>
                </c:pt>
                <c:pt idx="777">
                  <c:v>18.207682832398078</c:v>
                </c:pt>
                <c:pt idx="778">
                  <c:v>18.285126513634875</c:v>
                </c:pt>
                <c:pt idx="779">
                  <c:v>18.299011254857614</c:v>
                </c:pt>
                <c:pt idx="780">
                  <c:v>18.249582126730264</c:v>
                </c:pt>
                <c:pt idx="781">
                  <c:v>18.400463535573859</c:v>
                </c:pt>
                <c:pt idx="782">
                  <c:v>18.587988352042021</c:v>
                </c:pt>
                <c:pt idx="783">
                  <c:v>18.637426483895599</c:v>
                </c:pt>
                <c:pt idx="784">
                  <c:v>18.590026799957872</c:v>
                </c:pt>
                <c:pt idx="785">
                  <c:v>18.296001929259024</c:v>
                </c:pt>
                <c:pt idx="786">
                  <c:v>17.93074229677665</c:v>
                </c:pt>
                <c:pt idx="787">
                  <c:v>17.629495676665847</c:v>
                </c:pt>
                <c:pt idx="788">
                  <c:v>17.434922506313089</c:v>
                </c:pt>
                <c:pt idx="789">
                  <c:v>17.211089738361171</c:v>
                </c:pt>
                <c:pt idx="790">
                  <c:v>17.029149055866462</c:v>
                </c:pt>
                <c:pt idx="791">
                  <c:v>16.895616910842964</c:v>
                </c:pt>
                <c:pt idx="792">
                  <c:v>16.926024128392005</c:v>
                </c:pt>
                <c:pt idx="793">
                  <c:v>16.97813942319862</c:v>
                </c:pt>
                <c:pt idx="794">
                  <c:v>17.113231822745494</c:v>
                </c:pt>
                <c:pt idx="795">
                  <c:v>17.321717351709378</c:v>
                </c:pt>
                <c:pt idx="796">
                  <c:v>17.585092457043057</c:v>
                </c:pt>
                <c:pt idx="797">
                  <c:v>17.754751182631367</c:v>
                </c:pt>
                <c:pt idx="798">
                  <c:v>17.716006680445545</c:v>
                </c:pt>
                <c:pt idx="799">
                  <c:v>17.708604140536767</c:v>
                </c:pt>
                <c:pt idx="800">
                  <c:v>17.987117908389493</c:v>
                </c:pt>
                <c:pt idx="801">
                  <c:v>18.06772585604168</c:v>
                </c:pt>
                <c:pt idx="802">
                  <c:v>18.116003457921032</c:v>
                </c:pt>
                <c:pt idx="803">
                  <c:v>18.31283508068007</c:v>
                </c:pt>
                <c:pt idx="804">
                  <c:v>18.403285452138913</c:v>
                </c:pt>
                <c:pt idx="805">
                  <c:v>18.44049761019005</c:v>
                </c:pt>
                <c:pt idx="806">
                  <c:v>18.554858191528275</c:v>
                </c:pt>
                <c:pt idx="807">
                  <c:v>18.679528869302224</c:v>
                </c:pt>
                <c:pt idx="808">
                  <c:v>18.810435365709523</c:v>
                </c:pt>
                <c:pt idx="809">
                  <c:v>18.830068554078615</c:v>
                </c:pt>
                <c:pt idx="810">
                  <c:v>18.844634656545352</c:v>
                </c:pt>
                <c:pt idx="811">
                  <c:v>18.718438111733658</c:v>
                </c:pt>
                <c:pt idx="812">
                  <c:v>18.67585529885346</c:v>
                </c:pt>
                <c:pt idx="813">
                  <c:v>18.711557477867899</c:v>
                </c:pt>
                <c:pt idx="814">
                  <c:v>18.809163755454268</c:v>
                </c:pt>
                <c:pt idx="815">
                  <c:v>18.883820146623378</c:v>
                </c:pt>
                <c:pt idx="816">
                  <c:v>18.83696043731727</c:v>
                </c:pt>
                <c:pt idx="817">
                  <c:v>18.956726143803433</c:v>
                </c:pt>
                <c:pt idx="818">
                  <c:v>19.191659584270752</c:v>
                </c:pt>
                <c:pt idx="819">
                  <c:v>19.33731877139768</c:v>
                </c:pt>
                <c:pt idx="820">
                  <c:v>19.602184965857454</c:v>
                </c:pt>
                <c:pt idx="821">
                  <c:v>19.93415563433113</c:v>
                </c:pt>
                <c:pt idx="822">
                  <c:v>20.083768741320775</c:v>
                </c:pt>
                <c:pt idx="823">
                  <c:v>20.046579514961806</c:v>
                </c:pt>
                <c:pt idx="824">
                  <c:v>19.982159071708022</c:v>
                </c:pt>
                <c:pt idx="825">
                  <c:v>20.034905036674346</c:v>
                </c:pt>
                <c:pt idx="826">
                  <c:v>19.840514643773798</c:v>
                </c:pt>
                <c:pt idx="827">
                  <c:v>19.530387395211307</c:v>
                </c:pt>
                <c:pt idx="828">
                  <c:v>19.249803042672077</c:v>
                </c:pt>
                <c:pt idx="829">
                  <c:v>19.077497676884043</c:v>
                </c:pt>
                <c:pt idx="830">
                  <c:v>18.86372385751676</c:v>
                </c:pt>
                <c:pt idx="831">
                  <c:v>18.616523355500313</c:v>
                </c:pt>
                <c:pt idx="832">
                  <c:v>18.404353713295425</c:v>
                </c:pt>
                <c:pt idx="833">
                  <c:v>18.256030551531012</c:v>
                </c:pt>
                <c:pt idx="834">
                  <c:v>18.142335608535806</c:v>
                </c:pt>
                <c:pt idx="835">
                  <c:v>17.982765323613766</c:v>
                </c:pt>
                <c:pt idx="836">
                  <c:v>17.836518825236094</c:v>
                </c:pt>
                <c:pt idx="837">
                  <c:v>17.6348452324962</c:v>
                </c:pt>
                <c:pt idx="838">
                  <c:v>17.490022243099268</c:v>
                </c:pt>
                <c:pt idx="839">
                  <c:v>17.558802450855442</c:v>
                </c:pt>
                <c:pt idx="840">
                  <c:v>17.704350892952984</c:v>
                </c:pt>
                <c:pt idx="841">
                  <c:v>17.709547232728962</c:v>
                </c:pt>
                <c:pt idx="842">
                  <c:v>17.74550949837176</c:v>
                </c:pt>
                <c:pt idx="843">
                  <c:v>17.629160930733569</c:v>
                </c:pt>
                <c:pt idx="844">
                  <c:v>17.692636114375851</c:v>
                </c:pt>
                <c:pt idx="845">
                  <c:v>17.750278932028777</c:v>
                </c:pt>
                <c:pt idx="846">
                  <c:v>17.851879846181038</c:v>
                </c:pt>
                <c:pt idx="847">
                  <c:v>18.032765562324762</c:v>
                </c:pt>
                <c:pt idx="848">
                  <c:v>18.289239614987569</c:v>
                </c:pt>
                <c:pt idx="849">
                  <c:v>18.51394117466625</c:v>
                </c:pt>
                <c:pt idx="850">
                  <c:v>18.54429732754409</c:v>
                </c:pt>
                <c:pt idx="851">
                  <c:v>18.486734761292823</c:v>
                </c:pt>
                <c:pt idx="852">
                  <c:v>18.552811534864791</c:v>
                </c:pt>
                <c:pt idx="853">
                  <c:v>18.549332671335002</c:v>
                </c:pt>
                <c:pt idx="854">
                  <c:v>18.494702328986165</c:v>
                </c:pt>
                <c:pt idx="855">
                  <c:v>18.429492389579195</c:v>
                </c:pt>
                <c:pt idx="856">
                  <c:v>18.420924247211541</c:v>
                </c:pt>
                <c:pt idx="857">
                  <c:v>18.358890004816793</c:v>
                </c:pt>
                <c:pt idx="858">
                  <c:v>18.046920191949184</c:v>
                </c:pt>
                <c:pt idx="859">
                  <c:v>17.838903384100099</c:v>
                </c:pt>
                <c:pt idx="860">
                  <c:v>17.604202041122168</c:v>
                </c:pt>
                <c:pt idx="861">
                  <c:v>17.446635318766855</c:v>
                </c:pt>
                <c:pt idx="862">
                  <c:v>17.40024816284479</c:v>
                </c:pt>
                <c:pt idx="863">
                  <c:v>17.596124375130955</c:v>
                </c:pt>
                <c:pt idx="864">
                  <c:v>17.948279334684226</c:v>
                </c:pt>
                <c:pt idx="865">
                  <c:v>18.11496734517225</c:v>
                </c:pt>
                <c:pt idx="866">
                  <c:v>18.145272304094785</c:v>
                </c:pt>
                <c:pt idx="867">
                  <c:v>18.193531351713847</c:v>
                </c:pt>
                <c:pt idx="868">
                  <c:v>18.05189489256265</c:v>
                </c:pt>
                <c:pt idx="869">
                  <c:v>18.252954900256569</c:v>
                </c:pt>
                <c:pt idx="870">
                  <c:v>18.417653293640544</c:v>
                </c:pt>
                <c:pt idx="871">
                  <c:v>18.46356774277292</c:v>
                </c:pt>
                <c:pt idx="872">
                  <c:v>18.564820142652973</c:v>
                </c:pt>
                <c:pt idx="873">
                  <c:v>18.545603306761134</c:v>
                </c:pt>
                <c:pt idx="874">
                  <c:v>18.54657755896304</c:v>
                </c:pt>
                <c:pt idx="875">
                  <c:v>18.780636950315994</c:v>
                </c:pt>
                <c:pt idx="876">
                  <c:v>18.893255042487709</c:v>
                </c:pt>
                <c:pt idx="877">
                  <c:v>19.055331524704123</c:v>
                </c:pt>
                <c:pt idx="878">
                  <c:v>19.2926045367504</c:v>
                </c:pt>
                <c:pt idx="879">
                  <c:v>19.577690455293293</c:v>
                </c:pt>
                <c:pt idx="880">
                  <c:v>19.515003908423385</c:v>
                </c:pt>
                <c:pt idx="881">
                  <c:v>19.609926955953572</c:v>
                </c:pt>
                <c:pt idx="882">
                  <c:v>19.77760472408416</c:v>
                </c:pt>
                <c:pt idx="883">
                  <c:v>19.707552944531766</c:v>
                </c:pt>
                <c:pt idx="884">
                  <c:v>19.380624541889205</c:v>
                </c:pt>
                <c:pt idx="885">
                  <c:v>19.212762784220132</c:v>
                </c:pt>
                <c:pt idx="886">
                  <c:v>19.047568784668499</c:v>
                </c:pt>
                <c:pt idx="887">
                  <c:v>18.885406011378588</c:v>
                </c:pt>
                <c:pt idx="888">
                  <c:v>18.683584530713553</c:v>
                </c:pt>
                <c:pt idx="889">
                  <c:v>18.523298549711782</c:v>
                </c:pt>
                <c:pt idx="890">
                  <c:v>18.310636074817328</c:v>
                </c:pt>
                <c:pt idx="891">
                  <c:v>18.087407648826254</c:v>
                </c:pt>
                <c:pt idx="892">
                  <c:v>17.913043365641133</c:v>
                </c:pt>
                <c:pt idx="893">
                  <c:v>17.997259275190306</c:v>
                </c:pt>
                <c:pt idx="894">
                  <c:v>18.211949932956482</c:v>
                </c:pt>
                <c:pt idx="895">
                  <c:v>18.195606838385846</c:v>
                </c:pt>
                <c:pt idx="896">
                  <c:v>18.295802097681332</c:v>
                </c:pt>
                <c:pt idx="897">
                  <c:v>18.440407888221618</c:v>
                </c:pt>
                <c:pt idx="898">
                  <c:v>18.762054312674721</c:v>
                </c:pt>
                <c:pt idx="899">
                  <c:v>18.933439590344555</c:v>
                </c:pt>
                <c:pt idx="900">
                  <c:v>19.280503305256424</c:v>
                </c:pt>
                <c:pt idx="901">
                  <c:v>19.566182891289582</c:v>
                </c:pt>
                <c:pt idx="902">
                  <c:v>19.558275890103989</c:v>
                </c:pt>
                <c:pt idx="903">
                  <c:v>19.539260645643807</c:v>
                </c:pt>
                <c:pt idx="904">
                  <c:v>19.417786493770457</c:v>
                </c:pt>
                <c:pt idx="905">
                  <c:v>19.402933329086206</c:v>
                </c:pt>
                <c:pt idx="906">
                  <c:v>19.406642034928563</c:v>
                </c:pt>
                <c:pt idx="907">
                  <c:v>19.419107420639502</c:v>
                </c:pt>
                <c:pt idx="908">
                  <c:v>19.309914642021688</c:v>
                </c:pt>
                <c:pt idx="909">
                  <c:v>19.221417590330002</c:v>
                </c:pt>
                <c:pt idx="910">
                  <c:v>18.963198424590633</c:v>
                </c:pt>
                <c:pt idx="911">
                  <c:v>18.827731562461793</c:v>
                </c:pt>
                <c:pt idx="912">
                  <c:v>18.523762806589161</c:v>
                </c:pt>
                <c:pt idx="913">
                  <c:v>18.325212644727586</c:v>
                </c:pt>
                <c:pt idx="914">
                  <c:v>18.272296791543297</c:v>
                </c:pt>
                <c:pt idx="915">
                  <c:v>17.985967766791454</c:v>
                </c:pt>
                <c:pt idx="916">
                  <c:v>17.868228938422277</c:v>
                </c:pt>
                <c:pt idx="917">
                  <c:v>17.765441648069672</c:v>
                </c:pt>
                <c:pt idx="918">
                  <c:v>17.716482795499164</c:v>
                </c:pt>
                <c:pt idx="919">
                  <c:v>17.625257013618736</c:v>
                </c:pt>
                <c:pt idx="920">
                  <c:v>17.595969770007532</c:v>
                </c:pt>
                <c:pt idx="921">
                  <c:v>17.627238930774173</c:v>
                </c:pt>
                <c:pt idx="922">
                  <c:v>17.909082997229113</c:v>
                </c:pt>
                <c:pt idx="923">
                  <c:v>17.913943504126344</c:v>
                </c:pt>
                <c:pt idx="924">
                  <c:v>17.813517148937869</c:v>
                </c:pt>
                <c:pt idx="925">
                  <c:v>17.56881692095174</c:v>
                </c:pt>
                <c:pt idx="926">
                  <c:v>17.490694431397618</c:v>
                </c:pt>
                <c:pt idx="927">
                  <c:v>17.524758808262476</c:v>
                </c:pt>
                <c:pt idx="928">
                  <c:v>17.717707460198227</c:v>
                </c:pt>
                <c:pt idx="929">
                  <c:v>17.84742466618831</c:v>
                </c:pt>
                <c:pt idx="930">
                  <c:v>17.828777833045422</c:v>
                </c:pt>
                <c:pt idx="931">
                  <c:v>17.662346694171429</c:v>
                </c:pt>
                <c:pt idx="932">
                  <c:v>17.534671818715928</c:v>
                </c:pt>
                <c:pt idx="933">
                  <c:v>17.554937977765448</c:v>
                </c:pt>
                <c:pt idx="934">
                  <c:v>17.442157667875303</c:v>
                </c:pt>
                <c:pt idx="935">
                  <c:v>17.466381727525633</c:v>
                </c:pt>
                <c:pt idx="936">
                  <c:v>17.617336883500741</c:v>
                </c:pt>
                <c:pt idx="937">
                  <c:v>17.648433782149578</c:v>
                </c:pt>
                <c:pt idx="938">
                  <c:v>17.631942738649144</c:v>
                </c:pt>
                <c:pt idx="939">
                  <c:v>17.83310822201268</c:v>
                </c:pt>
                <c:pt idx="940">
                  <c:v>17.984710088760696</c:v>
                </c:pt>
                <c:pt idx="941">
                  <c:v>18.112241771351663</c:v>
                </c:pt>
                <c:pt idx="942">
                  <c:v>18.360654917164034</c:v>
                </c:pt>
                <c:pt idx="943">
                  <c:v>18.781094227993442</c:v>
                </c:pt>
                <c:pt idx="944">
                  <c:v>18.985981189754447</c:v>
                </c:pt>
                <c:pt idx="945">
                  <c:v>19.046735790961488</c:v>
                </c:pt>
                <c:pt idx="946">
                  <c:v>19.026767842552808</c:v>
                </c:pt>
                <c:pt idx="947">
                  <c:v>19.094748990931695</c:v>
                </c:pt>
                <c:pt idx="948">
                  <c:v>19.162916036968873</c:v>
                </c:pt>
                <c:pt idx="949">
                  <c:v>19.09849158423804</c:v>
                </c:pt>
                <c:pt idx="950">
                  <c:v>18.950683238932804</c:v>
                </c:pt>
                <c:pt idx="951">
                  <c:v>19.032562620484143</c:v>
                </c:pt>
                <c:pt idx="952">
                  <c:v>19.163670776403087</c:v>
                </c:pt>
                <c:pt idx="953">
                  <c:v>19.044558779710769</c:v>
                </c:pt>
                <c:pt idx="954">
                  <c:v>18.931342745821436</c:v>
                </c:pt>
                <c:pt idx="955">
                  <c:v>18.670251665123647</c:v>
                </c:pt>
                <c:pt idx="956">
                  <c:v>18.508486295218187</c:v>
                </c:pt>
                <c:pt idx="957">
                  <c:v>18.403328377721088</c:v>
                </c:pt>
                <c:pt idx="958">
                  <c:v>18.292970205398337</c:v>
                </c:pt>
                <c:pt idx="959">
                  <c:v>18.037573097469846</c:v>
                </c:pt>
                <c:pt idx="960">
                  <c:v>17.85996086891786</c:v>
                </c:pt>
                <c:pt idx="961">
                  <c:v>17.756798706899364</c:v>
                </c:pt>
                <c:pt idx="962">
                  <c:v>17.930466283919593</c:v>
                </c:pt>
                <c:pt idx="963">
                  <c:v>18.308492605304515</c:v>
                </c:pt>
                <c:pt idx="964">
                  <c:v>18.573335284896313</c:v>
                </c:pt>
                <c:pt idx="965">
                  <c:v>18.691970911883267</c:v>
                </c:pt>
                <c:pt idx="966">
                  <c:v>18.720231506633958</c:v>
                </c:pt>
                <c:pt idx="967">
                  <c:v>18.766562027483474</c:v>
                </c:pt>
                <c:pt idx="968">
                  <c:v>18.700635619305032</c:v>
                </c:pt>
                <c:pt idx="969">
                  <c:v>18.851766543795456</c:v>
                </c:pt>
                <c:pt idx="970">
                  <c:v>18.952183659358969</c:v>
                </c:pt>
                <c:pt idx="971">
                  <c:v>18.966912590989445</c:v>
                </c:pt>
                <c:pt idx="972">
                  <c:v>18.848122683523126</c:v>
                </c:pt>
                <c:pt idx="973">
                  <c:v>18.754631157618071</c:v>
                </c:pt>
                <c:pt idx="974">
                  <c:v>18.631355987278955</c:v>
                </c:pt>
                <c:pt idx="975">
                  <c:v>18.586147524629276</c:v>
                </c:pt>
                <c:pt idx="976">
                  <c:v>18.692299608401864</c:v>
                </c:pt>
                <c:pt idx="977">
                  <c:v>18.392206605488258</c:v>
                </c:pt>
                <c:pt idx="978">
                  <c:v>18.208812621663299</c:v>
                </c:pt>
                <c:pt idx="979">
                  <c:v>18.305936496822415</c:v>
                </c:pt>
                <c:pt idx="980">
                  <c:v>18.156789866079954</c:v>
                </c:pt>
                <c:pt idx="981">
                  <c:v>18.233327042554162</c:v>
                </c:pt>
                <c:pt idx="982">
                  <c:v>18.408337087862744</c:v>
                </c:pt>
                <c:pt idx="983">
                  <c:v>18.558821212368205</c:v>
                </c:pt>
                <c:pt idx="984">
                  <c:v>18.630047198191519</c:v>
                </c:pt>
                <c:pt idx="985">
                  <c:v>18.500580392406889</c:v>
                </c:pt>
                <c:pt idx="986">
                  <c:v>18.527504089309133</c:v>
                </c:pt>
                <c:pt idx="987">
                  <c:v>18.548485107018184</c:v>
                </c:pt>
                <c:pt idx="988">
                  <c:v>18.617086241417248</c:v>
                </c:pt>
                <c:pt idx="989">
                  <c:v>18.863557919770923</c:v>
                </c:pt>
                <c:pt idx="990">
                  <c:v>19.220962748360758</c:v>
                </c:pt>
                <c:pt idx="991">
                  <c:v>19.541739118131414</c:v>
                </c:pt>
                <c:pt idx="992">
                  <c:v>19.950136539584591</c:v>
                </c:pt>
                <c:pt idx="993">
                  <c:v>20.054611532228332</c:v>
                </c:pt>
                <c:pt idx="994">
                  <c:v>20.056277722470067</c:v>
                </c:pt>
                <c:pt idx="995">
                  <c:v>19.836963770322122</c:v>
                </c:pt>
                <c:pt idx="996">
                  <c:v>19.453188074829271</c:v>
                </c:pt>
                <c:pt idx="997">
                  <c:v>19.284240694763746</c:v>
                </c:pt>
                <c:pt idx="998">
                  <c:v>19.398392805367454</c:v>
                </c:pt>
                <c:pt idx="999">
                  <c:v>19.606027656672925</c:v>
                </c:pt>
                <c:pt idx="1000">
                  <c:v>19.748405789255983</c:v>
                </c:pt>
                <c:pt idx="1001">
                  <c:v>19.873837721170048</c:v>
                </c:pt>
                <c:pt idx="1002">
                  <c:v>20.043981427109962</c:v>
                </c:pt>
                <c:pt idx="1003">
                  <c:v>20.230830245089582</c:v>
                </c:pt>
                <c:pt idx="1004">
                  <c:v>20.348874344129904</c:v>
                </c:pt>
                <c:pt idx="1005">
                  <c:v>20.229205778692037</c:v>
                </c:pt>
                <c:pt idx="1006">
                  <c:v>19.98648833492706</c:v>
                </c:pt>
                <c:pt idx="1007">
                  <c:v>19.942706325080852</c:v>
                </c:pt>
                <c:pt idx="1008">
                  <c:v>20.053841370405383</c:v>
                </c:pt>
                <c:pt idx="1009">
                  <c:v>20.021715943120949</c:v>
                </c:pt>
                <c:pt idx="1010">
                  <c:v>19.866907797876397</c:v>
                </c:pt>
                <c:pt idx="1011">
                  <c:v>19.745317552270706</c:v>
                </c:pt>
                <c:pt idx="1012">
                  <c:v>19.843304779195662</c:v>
                </c:pt>
                <c:pt idx="1013">
                  <c:v>20.095725429453939</c:v>
                </c:pt>
                <c:pt idx="1014">
                  <c:v>20.487689130991072</c:v>
                </c:pt>
                <c:pt idx="1015">
                  <c:v>21.001947902518491</c:v>
                </c:pt>
                <c:pt idx="1016">
                  <c:v>21.452678319349531</c:v>
                </c:pt>
                <c:pt idx="1017">
                  <c:v>21.527010518148838</c:v>
                </c:pt>
                <c:pt idx="1018">
                  <c:v>21.507941616432344</c:v>
                </c:pt>
                <c:pt idx="1019">
                  <c:v>21.257176391773903</c:v>
                </c:pt>
                <c:pt idx="1020">
                  <c:v>20.780279878646589</c:v>
                </c:pt>
                <c:pt idx="1021">
                  <c:v>20.529737702823915</c:v>
                </c:pt>
                <c:pt idx="1022">
                  <c:v>20.538638303465177</c:v>
                </c:pt>
                <c:pt idx="1023">
                  <c:v>20.606780134528297</c:v>
                </c:pt>
                <c:pt idx="1024">
                  <c:v>20.593079130383828</c:v>
                </c:pt>
                <c:pt idx="1025">
                  <c:v>20.611470943842853</c:v>
                </c:pt>
                <c:pt idx="1026">
                  <c:v>20.754876067863318</c:v>
                </c:pt>
                <c:pt idx="1027">
                  <c:v>20.85228618027914</c:v>
                </c:pt>
                <c:pt idx="1028">
                  <c:v>20.970397295127004</c:v>
                </c:pt>
                <c:pt idx="1029">
                  <c:v>20.964608817036474</c:v>
                </c:pt>
                <c:pt idx="1030">
                  <c:v>20.976024639231973</c:v>
                </c:pt>
                <c:pt idx="1031">
                  <c:v>20.966461787681332</c:v>
                </c:pt>
                <c:pt idx="1032">
                  <c:v>20.868905408916401</c:v>
                </c:pt>
                <c:pt idx="1033">
                  <c:v>20.737223628183006</c:v>
                </c:pt>
                <c:pt idx="1034">
                  <c:v>20.481492712111944</c:v>
                </c:pt>
                <c:pt idx="1035">
                  <c:v>20.346730054730788</c:v>
                </c:pt>
                <c:pt idx="1036">
                  <c:v>20.2999134234548</c:v>
                </c:pt>
                <c:pt idx="1037">
                  <c:v>20.435560108954071</c:v>
                </c:pt>
                <c:pt idx="1038">
                  <c:v>20.425990801890105</c:v>
                </c:pt>
                <c:pt idx="1039">
                  <c:v>20.504597546992947</c:v>
                </c:pt>
                <c:pt idx="1040">
                  <c:v>20.373802222961153</c:v>
                </c:pt>
                <c:pt idx="1041">
                  <c:v>20.134516304944835</c:v>
                </c:pt>
                <c:pt idx="1042">
                  <c:v>19.805396071908497</c:v>
                </c:pt>
                <c:pt idx="1043">
                  <c:v>19.775419708358299</c:v>
                </c:pt>
                <c:pt idx="1044">
                  <c:v>19.763940426064948</c:v>
                </c:pt>
                <c:pt idx="1045">
                  <c:v>19.788905431290296</c:v>
                </c:pt>
                <c:pt idx="1046">
                  <c:v>19.817549691233722</c:v>
                </c:pt>
                <c:pt idx="1047">
                  <c:v>19.875337868151842</c:v>
                </c:pt>
                <c:pt idx="1048">
                  <c:v>19.980572584143129</c:v>
                </c:pt>
                <c:pt idx="1049">
                  <c:v>20.160296672712029</c:v>
                </c:pt>
                <c:pt idx="1050">
                  <c:v>20.424686163578894</c:v>
                </c:pt>
                <c:pt idx="1051">
                  <c:v>20.656871858773744</c:v>
                </c:pt>
                <c:pt idx="1052">
                  <c:v>20.768864621107323</c:v>
                </c:pt>
                <c:pt idx="1053">
                  <c:v>20.908736191949099</c:v>
                </c:pt>
                <c:pt idx="1054">
                  <c:v>20.977442906455398</c:v>
                </c:pt>
                <c:pt idx="1055">
                  <c:v>21.064760053180386</c:v>
                </c:pt>
                <c:pt idx="1056">
                  <c:v>20.908336784450558</c:v>
                </c:pt>
                <c:pt idx="1057">
                  <c:v>20.868969473699838</c:v>
                </c:pt>
                <c:pt idx="1058">
                  <c:v>20.909661318716207</c:v>
                </c:pt>
                <c:pt idx="1059">
                  <c:v>20.91787738447146</c:v>
                </c:pt>
                <c:pt idx="1060">
                  <c:v>20.963512272443928</c:v>
                </c:pt>
                <c:pt idx="1061">
                  <c:v>21.09575569281073</c:v>
                </c:pt>
                <c:pt idx="1062">
                  <c:v>21.03299828418886</c:v>
                </c:pt>
                <c:pt idx="1063">
                  <c:v>21.055955560563881</c:v>
                </c:pt>
                <c:pt idx="1064">
                  <c:v>21.084415379959463</c:v>
                </c:pt>
                <c:pt idx="1065">
                  <c:v>20.969069127015398</c:v>
                </c:pt>
                <c:pt idx="1066">
                  <c:v>20.803106964842858</c:v>
                </c:pt>
                <c:pt idx="1067">
                  <c:v>20.623296823781445</c:v>
                </c:pt>
                <c:pt idx="1068">
                  <c:v>20.523434824316205</c:v>
                </c:pt>
                <c:pt idx="1069">
                  <c:v>20.405513392523538</c:v>
                </c:pt>
                <c:pt idx="1070">
                  <c:v>20.342678609997321</c:v>
                </c:pt>
                <c:pt idx="1071">
                  <c:v>20.373353768904739</c:v>
                </c:pt>
                <c:pt idx="1072">
                  <c:v>19.943751884659168</c:v>
                </c:pt>
                <c:pt idx="1073">
                  <c:v>19.466698598105051</c:v>
                </c:pt>
                <c:pt idx="1074">
                  <c:v>19.154491851735862</c:v>
                </c:pt>
                <c:pt idx="1075">
                  <c:v>18.755369346130806</c:v>
                </c:pt>
                <c:pt idx="1076">
                  <c:v>18.670346754072938</c:v>
                </c:pt>
                <c:pt idx="1077">
                  <c:v>18.516906164768443</c:v>
                </c:pt>
                <c:pt idx="1078">
                  <c:v>18.414639290793943</c:v>
                </c:pt>
                <c:pt idx="1079">
                  <c:v>18.61689924044709</c:v>
                </c:pt>
                <c:pt idx="1080">
                  <c:v>18.884068909926679</c:v>
                </c:pt>
                <c:pt idx="1081">
                  <c:v>18.841208805366165</c:v>
                </c:pt>
                <c:pt idx="1082">
                  <c:v>18.477369056435748</c:v>
                </c:pt>
                <c:pt idx="1083">
                  <c:v>18.19223832954707</c:v>
                </c:pt>
                <c:pt idx="1084">
                  <c:v>18.014379841638092</c:v>
                </c:pt>
                <c:pt idx="1085">
                  <c:v>18.091139212151809</c:v>
                </c:pt>
                <c:pt idx="1086">
                  <c:v>18.229832279331148</c:v>
                </c:pt>
                <c:pt idx="1087">
                  <c:v>18.386263674881043</c:v>
                </c:pt>
                <c:pt idx="1088">
                  <c:v>18.666098558005189</c:v>
                </c:pt>
                <c:pt idx="1089">
                  <c:v>18.59891450194041</c:v>
                </c:pt>
                <c:pt idx="1090">
                  <c:v>18.476054478655151</c:v>
                </c:pt>
                <c:pt idx="1091">
                  <c:v>18.627286891672671</c:v>
                </c:pt>
                <c:pt idx="1092">
                  <c:v>18.457391894353268</c:v>
                </c:pt>
                <c:pt idx="1093">
                  <c:v>18.259651184815098</c:v>
                </c:pt>
                <c:pt idx="1094">
                  <c:v>18.257420162192506</c:v>
                </c:pt>
                <c:pt idx="1095">
                  <c:v>18.107327358391998</c:v>
                </c:pt>
                <c:pt idx="1096">
                  <c:v>17.949802458560661</c:v>
                </c:pt>
                <c:pt idx="1097">
                  <c:v>17.922157726678822</c:v>
                </c:pt>
                <c:pt idx="1098">
                  <c:v>17.676525715926651</c:v>
                </c:pt>
                <c:pt idx="1099">
                  <c:v>17.677026031391136</c:v>
                </c:pt>
                <c:pt idx="1100">
                  <c:v>17.698786327618645</c:v>
                </c:pt>
                <c:pt idx="1101">
                  <c:v>17.808223800689003</c:v>
                </c:pt>
                <c:pt idx="1102">
                  <c:v>17.779181144899113</c:v>
                </c:pt>
                <c:pt idx="1103">
                  <c:v>17.814004427827705</c:v>
                </c:pt>
                <c:pt idx="1104">
                  <c:v>17.631231733992912</c:v>
                </c:pt>
                <c:pt idx="1105">
                  <c:v>17.402367674849241</c:v>
                </c:pt>
                <c:pt idx="1106">
                  <c:v>17.275451869745332</c:v>
                </c:pt>
                <c:pt idx="1107">
                  <c:v>17.083746622586705</c:v>
                </c:pt>
                <c:pt idx="1108">
                  <c:v>16.788218071221376</c:v>
                </c:pt>
                <c:pt idx="1109">
                  <c:v>16.484780315864043</c:v>
                </c:pt>
                <c:pt idx="1110">
                  <c:v>16.21293133205657</c:v>
                </c:pt>
                <c:pt idx="1111">
                  <c:v>16.139770198239606</c:v>
                </c:pt>
                <c:pt idx="1112">
                  <c:v>16.118274495659143</c:v>
                </c:pt>
                <c:pt idx="1113">
                  <c:v>16.10197381246871</c:v>
                </c:pt>
                <c:pt idx="1114">
                  <c:v>16.122595449305262</c:v>
                </c:pt>
                <c:pt idx="1115">
                  <c:v>16.326971936808853</c:v>
                </c:pt>
                <c:pt idx="1116">
                  <c:v>16.266793186335516</c:v>
                </c:pt>
                <c:pt idx="1117">
                  <c:v>16.135334265524918</c:v>
                </c:pt>
                <c:pt idx="1118">
                  <c:v>16.042387613511064</c:v>
                </c:pt>
                <c:pt idx="1119">
                  <c:v>16.237232152684403</c:v>
                </c:pt>
                <c:pt idx="1120">
                  <c:v>16.597097505539047</c:v>
                </c:pt>
                <c:pt idx="1121">
                  <c:v>16.946445677435616</c:v>
                </c:pt>
                <c:pt idx="1122">
                  <c:v>17.100283944490482</c:v>
                </c:pt>
                <c:pt idx="1123">
                  <c:v>17.191140799810881</c:v>
                </c:pt>
                <c:pt idx="1124">
                  <c:v>17.145316169120527</c:v>
                </c:pt>
                <c:pt idx="1125">
                  <c:v>17.005813226752966</c:v>
                </c:pt>
                <c:pt idx="1126">
                  <c:v>17.080445467842686</c:v>
                </c:pt>
                <c:pt idx="1127">
                  <c:v>17.254677388344032</c:v>
                </c:pt>
                <c:pt idx="1128">
                  <c:v>17.397688157096017</c:v>
                </c:pt>
                <c:pt idx="1129">
                  <c:v>17.448801453834349</c:v>
                </c:pt>
                <c:pt idx="1130">
                  <c:v>17.463348739403532</c:v>
                </c:pt>
                <c:pt idx="1131">
                  <c:v>17.551987116855557</c:v>
                </c:pt>
                <c:pt idx="1132">
                  <c:v>17.674962438416603</c:v>
                </c:pt>
                <c:pt idx="1133">
                  <c:v>17.714371402719244</c:v>
                </c:pt>
                <c:pt idx="1134">
                  <c:v>17.703134253823784</c:v>
                </c:pt>
                <c:pt idx="1135">
                  <c:v>17.764031085144136</c:v>
                </c:pt>
                <c:pt idx="1136">
                  <c:v>17.612357682665873</c:v>
                </c:pt>
                <c:pt idx="1137">
                  <c:v>17.687228619678176</c:v>
                </c:pt>
                <c:pt idx="1138">
                  <c:v>17.791080103234339</c:v>
                </c:pt>
                <c:pt idx="1139">
                  <c:v>17.960514191999106</c:v>
                </c:pt>
                <c:pt idx="1140">
                  <c:v>18.14538585242553</c:v>
                </c:pt>
                <c:pt idx="1141">
                  <c:v>18.332091206120033</c:v>
                </c:pt>
                <c:pt idx="1142">
                  <c:v>18.539840407845496</c:v>
                </c:pt>
                <c:pt idx="1143">
                  <c:v>18.863968946905587</c:v>
                </c:pt>
                <c:pt idx="1144">
                  <c:v>19.188742414106553</c:v>
                </c:pt>
                <c:pt idx="1145">
                  <c:v>19.474017614533892</c:v>
                </c:pt>
                <c:pt idx="1146">
                  <c:v>19.791639811160412</c:v>
                </c:pt>
                <c:pt idx="1147">
                  <c:v>20.032864989285265</c:v>
                </c:pt>
                <c:pt idx="1148">
                  <c:v>20.025922856367167</c:v>
                </c:pt>
                <c:pt idx="1149">
                  <c:v>19.873428683272884</c:v>
                </c:pt>
                <c:pt idx="1150">
                  <c:v>19.865755998436867</c:v>
                </c:pt>
                <c:pt idx="1151">
                  <c:v>19.710917600740832</c:v>
                </c:pt>
                <c:pt idx="1152">
                  <c:v>19.575810678905633</c:v>
                </c:pt>
                <c:pt idx="1153">
                  <c:v>19.692112096518368</c:v>
                </c:pt>
                <c:pt idx="1154">
                  <c:v>19.864108593305087</c:v>
                </c:pt>
                <c:pt idx="1155">
                  <c:v>20.028251755065632</c:v>
                </c:pt>
                <c:pt idx="1156">
                  <c:v>20.242116664245071</c:v>
                </c:pt>
                <c:pt idx="1157">
                  <c:v>20.362149164959636</c:v>
                </c:pt>
                <c:pt idx="1158">
                  <c:v>20.410263268088258</c:v>
                </c:pt>
                <c:pt idx="1159">
                  <c:v>20.400595340207229</c:v>
                </c:pt>
                <c:pt idx="1160">
                  <c:v>20.40818451169682</c:v>
                </c:pt>
                <c:pt idx="1161">
                  <c:v>20.273277819003567</c:v>
                </c:pt>
                <c:pt idx="1162">
                  <c:v>19.975781410085212</c:v>
                </c:pt>
                <c:pt idx="1163">
                  <c:v>19.892490850718488</c:v>
                </c:pt>
                <c:pt idx="1164">
                  <c:v>19.947268467380635</c:v>
                </c:pt>
                <c:pt idx="1165">
                  <c:v>19.849328737218027</c:v>
                </c:pt>
                <c:pt idx="1166">
                  <c:v>19.851844415753845</c:v>
                </c:pt>
                <c:pt idx="1167">
                  <c:v>20.017692993575707</c:v>
                </c:pt>
                <c:pt idx="1168">
                  <c:v>20.201337844132805</c:v>
                </c:pt>
                <c:pt idx="1169">
                  <c:v>20.377537391827563</c:v>
                </c:pt>
                <c:pt idx="1170">
                  <c:v>20.379012326926425</c:v>
                </c:pt>
                <c:pt idx="1171">
                  <c:v>20.257313284090237</c:v>
                </c:pt>
                <c:pt idx="1172">
                  <c:v>20.131884151631859</c:v>
                </c:pt>
                <c:pt idx="1173">
                  <c:v>20.081841923405765</c:v>
                </c:pt>
                <c:pt idx="1174">
                  <c:v>20.066499750655247</c:v>
                </c:pt>
                <c:pt idx="1175">
                  <c:v>20.111339762705612</c:v>
                </c:pt>
                <c:pt idx="1176">
                  <c:v>20.140786421580213</c:v>
                </c:pt>
                <c:pt idx="1177">
                  <c:v>20.22222002424672</c:v>
                </c:pt>
                <c:pt idx="1178">
                  <c:v>20.461709062431098</c:v>
                </c:pt>
                <c:pt idx="1179">
                  <c:v>20.58359478878263</c:v>
                </c:pt>
                <c:pt idx="1180">
                  <c:v>20.63221739173127</c:v>
                </c:pt>
                <c:pt idx="1181">
                  <c:v>20.650993651439368</c:v>
                </c:pt>
                <c:pt idx="1182">
                  <c:v>20.535536126990252</c:v>
                </c:pt>
                <c:pt idx="1183">
                  <c:v>20.435758224945168</c:v>
                </c:pt>
                <c:pt idx="1184">
                  <c:v>20.42581038069979</c:v>
                </c:pt>
                <c:pt idx="1185">
                  <c:v>20.474920587702972</c:v>
                </c:pt>
                <c:pt idx="1186">
                  <c:v>20.38148967946606</c:v>
                </c:pt>
                <c:pt idx="1187">
                  <c:v>20.256513762626945</c:v>
                </c:pt>
                <c:pt idx="1188">
                  <c:v>19.93746405287564</c:v>
                </c:pt>
                <c:pt idx="1189">
                  <c:v>19.823886032358253</c:v>
                </c:pt>
                <c:pt idx="1190">
                  <c:v>19.588550913288177</c:v>
                </c:pt>
                <c:pt idx="1191">
                  <c:v>19.415273605911697</c:v>
                </c:pt>
                <c:pt idx="1192">
                  <c:v>19.339409219034991</c:v>
                </c:pt>
                <c:pt idx="1193">
                  <c:v>19.305468485611804</c:v>
                </c:pt>
                <c:pt idx="1194">
                  <c:v>19.260016351266941</c:v>
                </c:pt>
                <c:pt idx="1195">
                  <c:v>19.168027279076625</c:v>
                </c:pt>
                <c:pt idx="1196">
                  <c:v>19.257814175458805</c:v>
                </c:pt>
                <c:pt idx="1197">
                  <c:v>19.421265368141984</c:v>
                </c:pt>
                <c:pt idx="1198">
                  <c:v>19.720829152084185</c:v>
                </c:pt>
                <c:pt idx="1199">
                  <c:v>19.88781108994208</c:v>
                </c:pt>
                <c:pt idx="1200">
                  <c:v>19.995043422014582</c:v>
                </c:pt>
                <c:pt idx="1201">
                  <c:v>19.997419805570928</c:v>
                </c:pt>
                <c:pt idx="1202">
                  <c:v>20.0394788627219</c:v>
                </c:pt>
                <c:pt idx="1203">
                  <c:v>20.108493703390661</c:v>
                </c:pt>
                <c:pt idx="1204">
                  <c:v>19.924562239255945</c:v>
                </c:pt>
                <c:pt idx="1205">
                  <c:v>19.996216421836564</c:v>
                </c:pt>
                <c:pt idx="1206">
                  <c:v>20.345941570664515</c:v>
                </c:pt>
                <c:pt idx="1207">
                  <c:v>20.774137753630463</c:v>
                </c:pt>
                <c:pt idx="1208">
                  <c:v>20.97554561366254</c:v>
                </c:pt>
                <c:pt idx="1209">
                  <c:v>21.244275083212198</c:v>
                </c:pt>
                <c:pt idx="1210">
                  <c:v>21.270082505708267</c:v>
                </c:pt>
                <c:pt idx="1211">
                  <c:v>21.113329772146578</c:v>
                </c:pt>
                <c:pt idx="1212">
                  <c:v>21.018582721438413</c:v>
                </c:pt>
                <c:pt idx="1213">
                  <c:v>20.866180091829577</c:v>
                </c:pt>
                <c:pt idx="1214">
                  <c:v>20.836340378964742</c:v>
                </c:pt>
                <c:pt idx="1215">
                  <c:v>20.61178572551486</c:v>
                </c:pt>
                <c:pt idx="1216">
                  <c:v>20.405932745331185</c:v>
                </c:pt>
                <c:pt idx="1217">
                  <c:v>20.382846795173322</c:v>
                </c:pt>
                <c:pt idx="1218">
                  <c:v>20.306082580781514</c:v>
                </c:pt>
                <c:pt idx="1219">
                  <c:v>20.229838098736362</c:v>
                </c:pt>
                <c:pt idx="1220">
                  <c:v>20.31890017124902</c:v>
                </c:pt>
                <c:pt idx="1221">
                  <c:v>20.187492123849026</c:v>
                </c:pt>
                <c:pt idx="1222">
                  <c:v>19.957139077861321</c:v>
                </c:pt>
                <c:pt idx="1223">
                  <c:v>19.932000022242569</c:v>
                </c:pt>
                <c:pt idx="1224">
                  <c:v>19.760519502353716</c:v>
                </c:pt>
                <c:pt idx="1225">
                  <c:v>19.589156565788642</c:v>
                </c:pt>
                <c:pt idx="1226">
                  <c:v>19.313668162997182</c:v>
                </c:pt>
                <c:pt idx="1227">
                  <c:v>19.242381782212107</c:v>
                </c:pt>
                <c:pt idx="1228">
                  <c:v>19.215209852079155</c:v>
                </c:pt>
                <c:pt idx="1229">
                  <c:v>19.143747973081108</c:v>
                </c:pt>
                <c:pt idx="1230">
                  <c:v>19.135018349120152</c:v>
                </c:pt>
                <c:pt idx="1231">
                  <c:v>19.246539832644274</c:v>
                </c:pt>
                <c:pt idx="1232">
                  <c:v>19.339174691672806</c:v>
                </c:pt>
                <c:pt idx="1233">
                  <c:v>19.386002978936588</c:v>
                </c:pt>
                <c:pt idx="1234">
                  <c:v>19.550638382921761</c:v>
                </c:pt>
                <c:pt idx="1235">
                  <c:v>19.66866910921123</c:v>
                </c:pt>
                <c:pt idx="1236">
                  <c:v>19.728228919558092</c:v>
                </c:pt>
                <c:pt idx="1237">
                  <c:v>19.760032394711438</c:v>
                </c:pt>
                <c:pt idx="1238">
                  <c:v>19.773916345266652</c:v>
                </c:pt>
                <c:pt idx="1239">
                  <c:v>19.806294539458154</c:v>
                </c:pt>
                <c:pt idx="1240">
                  <c:v>19.691374590800425</c:v>
                </c:pt>
                <c:pt idx="1241">
                  <c:v>19.739477400302189</c:v>
                </c:pt>
                <c:pt idx="1242">
                  <c:v>19.849432965113188</c:v>
                </c:pt>
                <c:pt idx="1243">
                  <c:v>19.826288122959266</c:v>
                </c:pt>
                <c:pt idx="1244">
                  <c:v>19.869313930614794</c:v>
                </c:pt>
                <c:pt idx="1245">
                  <c:v>19.884828943562503</c:v>
                </c:pt>
                <c:pt idx="1246">
                  <c:v>19.944352947692863</c:v>
                </c:pt>
                <c:pt idx="1247">
                  <c:v>19.917664133071696</c:v>
                </c:pt>
                <c:pt idx="1248">
                  <c:v>19.886920435686541</c:v>
                </c:pt>
                <c:pt idx="1249">
                  <c:v>20.020901906112471</c:v>
                </c:pt>
                <c:pt idx="1250">
                  <c:v>19.789796037981652</c:v>
                </c:pt>
                <c:pt idx="1251">
                  <c:v>19.575358948270814</c:v>
                </c:pt>
                <c:pt idx="1252">
                  <c:v>19.352895769376975</c:v>
                </c:pt>
                <c:pt idx="1253">
                  <c:v>19.185177117587148</c:v>
                </c:pt>
                <c:pt idx="1254">
                  <c:v>19.190087173464207</c:v>
                </c:pt>
                <c:pt idx="1255">
                  <c:v>19.091420676967203</c:v>
                </c:pt>
                <c:pt idx="1256">
                  <c:v>19.148780986768909</c:v>
                </c:pt>
                <c:pt idx="1257">
                  <c:v>19.428605611937673</c:v>
                </c:pt>
                <c:pt idx="1258">
                  <c:v>19.557106765002832</c:v>
                </c:pt>
                <c:pt idx="1259">
                  <c:v>19.615820581372322</c:v>
                </c:pt>
                <c:pt idx="1260">
                  <c:v>19.870689260872052</c:v>
                </c:pt>
                <c:pt idx="1261">
                  <c:v>20.065100759796813</c:v>
                </c:pt>
                <c:pt idx="1262">
                  <c:v>20.232596933673875</c:v>
                </c:pt>
                <c:pt idx="1263">
                  <c:v>20.304923770705177</c:v>
                </c:pt>
                <c:pt idx="1264">
                  <c:v>20.310675743078292</c:v>
                </c:pt>
                <c:pt idx="1265">
                  <c:v>20.234649942087639</c:v>
                </c:pt>
                <c:pt idx="1266">
                  <c:v>20.103910631339708</c:v>
                </c:pt>
                <c:pt idx="1267">
                  <c:v>20.085334128007723</c:v>
                </c:pt>
                <c:pt idx="1268">
                  <c:v>19.937639880844923</c:v>
                </c:pt>
                <c:pt idx="1269">
                  <c:v>19.693025689290565</c:v>
                </c:pt>
                <c:pt idx="1270">
                  <c:v>19.433187993221058</c:v>
                </c:pt>
                <c:pt idx="1271">
                  <c:v>19.316517148391185</c:v>
                </c:pt>
                <c:pt idx="1272">
                  <c:v>19.359903292662537</c:v>
                </c:pt>
                <c:pt idx="1273">
                  <c:v>19.377765395033524</c:v>
                </c:pt>
                <c:pt idx="1274">
                  <c:v>19.431506497234242</c:v>
                </c:pt>
                <c:pt idx="1275">
                  <c:v>19.547185479907725</c:v>
                </c:pt>
                <c:pt idx="1276">
                  <c:v>19.815469354893011</c:v>
                </c:pt>
                <c:pt idx="1277">
                  <c:v>19.769527550423817</c:v>
                </c:pt>
                <c:pt idx="1278">
                  <c:v>19.472149035952587</c:v>
                </c:pt>
                <c:pt idx="1279">
                  <c:v>19.478040247156759</c:v>
                </c:pt>
                <c:pt idx="1280">
                  <c:v>19.483674400722347</c:v>
                </c:pt>
                <c:pt idx="1281">
                  <c:v>19.485721312468741</c:v>
                </c:pt>
                <c:pt idx="1282">
                  <c:v>19.280761152619561</c:v>
                </c:pt>
                <c:pt idx="1283">
                  <c:v>19.063986023304327</c:v>
                </c:pt>
                <c:pt idx="1284">
                  <c:v>18.887842881415146</c:v>
                </c:pt>
                <c:pt idx="1285">
                  <c:v>18.927385967720156</c:v>
                </c:pt>
                <c:pt idx="1286">
                  <c:v>19.060623461412575</c:v>
                </c:pt>
                <c:pt idx="1287">
                  <c:v>19.222015748856826</c:v>
                </c:pt>
                <c:pt idx="1288">
                  <c:v>19.152432967455017</c:v>
                </c:pt>
                <c:pt idx="1289">
                  <c:v>19.009172314944767</c:v>
                </c:pt>
                <c:pt idx="1290">
                  <c:v>18.86764536640802</c:v>
                </c:pt>
                <c:pt idx="1291">
                  <c:v>18.638267054803865</c:v>
                </c:pt>
                <c:pt idx="1292">
                  <c:v>18.638909722740696</c:v>
                </c:pt>
                <c:pt idx="1293">
                  <c:v>18.841624031892444</c:v>
                </c:pt>
                <c:pt idx="1294">
                  <c:v>19.042994040964402</c:v>
                </c:pt>
                <c:pt idx="1295">
                  <c:v>19.197740322233763</c:v>
                </c:pt>
                <c:pt idx="1296">
                  <c:v>19.117914265461852</c:v>
                </c:pt>
                <c:pt idx="1297">
                  <c:v>18.867680895939316</c:v>
                </c:pt>
                <c:pt idx="1298">
                  <c:v>18.545123317025322</c:v>
                </c:pt>
                <c:pt idx="1299">
                  <c:v>18.297915713223617</c:v>
                </c:pt>
                <c:pt idx="1300">
                  <c:v>18.257141873205139</c:v>
                </c:pt>
                <c:pt idx="1301">
                  <c:v>18.281425618599371</c:v>
                </c:pt>
                <c:pt idx="1302">
                  <c:v>18.165651625980058</c:v>
                </c:pt>
                <c:pt idx="1303">
                  <c:v>18.221138433363553</c:v>
                </c:pt>
                <c:pt idx="1304">
                  <c:v>18.54104923621135</c:v>
                </c:pt>
                <c:pt idx="1305">
                  <c:v>18.803100268047043</c:v>
                </c:pt>
                <c:pt idx="1306">
                  <c:v>19.086807098337168</c:v>
                </c:pt>
                <c:pt idx="1307">
                  <c:v>18.906657008328942</c:v>
                </c:pt>
                <c:pt idx="1308">
                  <c:v>18.81547023338883</c:v>
                </c:pt>
                <c:pt idx="1309">
                  <c:v>18.832986757397656</c:v>
                </c:pt>
                <c:pt idx="1310">
                  <c:v>19.039199443220056</c:v>
                </c:pt>
                <c:pt idx="1311">
                  <c:v>19.012880855837768</c:v>
                </c:pt>
                <c:pt idx="1312">
                  <c:v>18.957805855566843</c:v>
                </c:pt>
                <c:pt idx="1313">
                  <c:v>19.156132366618873</c:v>
                </c:pt>
                <c:pt idx="1314">
                  <c:v>19.29531399623156</c:v>
                </c:pt>
                <c:pt idx="1315">
                  <c:v>19.349356784653185</c:v>
                </c:pt>
                <c:pt idx="1316">
                  <c:v>19.425236466703918</c:v>
                </c:pt>
                <c:pt idx="1317">
                  <c:v>19.471695565382444</c:v>
                </c:pt>
                <c:pt idx="1318">
                  <c:v>19.690196056355159</c:v>
                </c:pt>
                <c:pt idx="1319">
                  <c:v>19.814917440878951</c:v>
                </c:pt>
                <c:pt idx="1320">
                  <c:v>19.831176050471829</c:v>
                </c:pt>
                <c:pt idx="1321">
                  <c:v>19.981359419440277</c:v>
                </c:pt>
                <c:pt idx="1322">
                  <c:v>20.171219364135265</c:v>
                </c:pt>
                <c:pt idx="1323">
                  <c:v>20.218100478575703</c:v>
                </c:pt>
                <c:pt idx="1324">
                  <c:v>20.296157188105042</c:v>
                </c:pt>
                <c:pt idx="1325">
                  <c:v>20.460786213527605</c:v>
                </c:pt>
                <c:pt idx="1326">
                  <c:v>20.554981205670366</c:v>
                </c:pt>
                <c:pt idx="1327">
                  <c:v>20.618438411532512</c:v>
                </c:pt>
                <c:pt idx="1328">
                  <c:v>20.725532863108644</c:v>
                </c:pt>
                <c:pt idx="1329">
                  <c:v>20.703171549829413</c:v>
                </c:pt>
                <c:pt idx="1330">
                  <c:v>20.926803492240591</c:v>
                </c:pt>
                <c:pt idx="1331">
                  <c:v>21.061707210585702</c:v>
                </c:pt>
                <c:pt idx="1332">
                  <c:v>21.142467027624409</c:v>
                </c:pt>
                <c:pt idx="1333">
                  <c:v>21.23938186954463</c:v>
                </c:pt>
                <c:pt idx="1334">
                  <c:v>21.245307985499167</c:v>
                </c:pt>
                <c:pt idx="1335">
                  <c:v>21.28552530867502</c:v>
                </c:pt>
                <c:pt idx="1336">
                  <c:v>21.348123704853723</c:v>
                </c:pt>
                <c:pt idx="1337">
                  <c:v>21.196551942308467</c:v>
                </c:pt>
                <c:pt idx="1338">
                  <c:v>21.044851312175343</c:v>
                </c:pt>
                <c:pt idx="1339">
                  <c:v>21.070494435039649</c:v>
                </c:pt>
                <c:pt idx="1340">
                  <c:v>21.067549422968067</c:v>
                </c:pt>
                <c:pt idx="1341">
                  <c:v>21.06831689569524</c:v>
                </c:pt>
                <c:pt idx="1342">
                  <c:v>21.244455553051107</c:v>
                </c:pt>
                <c:pt idx="1343">
                  <c:v>21.339696977254469</c:v>
                </c:pt>
                <c:pt idx="1344">
                  <c:v>21.329946395835748</c:v>
                </c:pt>
                <c:pt idx="1345">
                  <c:v>21.390084078317862</c:v>
                </c:pt>
                <c:pt idx="1346">
                  <c:v>21.484977786584007</c:v>
                </c:pt>
                <c:pt idx="1347">
                  <c:v>21.434219225760174</c:v>
                </c:pt>
                <c:pt idx="1348">
                  <c:v>21.262359811850569</c:v>
                </c:pt>
                <c:pt idx="1349">
                  <c:v>21.13507158742296</c:v>
                </c:pt>
                <c:pt idx="1350">
                  <c:v>20.978314238317687</c:v>
                </c:pt>
                <c:pt idx="1351">
                  <c:v>20.750401195153874</c:v>
                </c:pt>
                <c:pt idx="1352">
                  <c:v>20.480060164036011</c:v>
                </c:pt>
                <c:pt idx="1353">
                  <c:v>20.370291001838446</c:v>
                </c:pt>
                <c:pt idx="1354">
                  <c:v>20.199110507226443</c:v>
                </c:pt>
                <c:pt idx="1355">
                  <c:v>20.182520576627681</c:v>
                </c:pt>
                <c:pt idx="1356">
                  <c:v>20.124092036165326</c:v>
                </c:pt>
                <c:pt idx="1357">
                  <c:v>19.989986715385836</c:v>
                </c:pt>
                <c:pt idx="1358">
                  <c:v>20.034974130133314</c:v>
                </c:pt>
                <c:pt idx="1359">
                  <c:v>20.393745414741602</c:v>
                </c:pt>
                <c:pt idx="1360">
                  <c:v>20.83150723951664</c:v>
                </c:pt>
                <c:pt idx="1361">
                  <c:v>21.15587905341852</c:v>
                </c:pt>
                <c:pt idx="1362">
                  <c:v>21.26931014574857</c:v>
                </c:pt>
                <c:pt idx="1363">
                  <c:v>21.404744908230164</c:v>
                </c:pt>
                <c:pt idx="1364">
                  <c:v>21.545111395933468</c:v>
                </c:pt>
                <c:pt idx="1365">
                  <c:v>21.685170283035085</c:v>
                </c:pt>
                <c:pt idx="1366">
                  <c:v>21.908242061071974</c:v>
                </c:pt>
                <c:pt idx="1367">
                  <c:v>22.08515016213758</c:v>
                </c:pt>
                <c:pt idx="1368">
                  <c:v>22.206678376822882</c:v>
                </c:pt>
                <c:pt idx="1369">
                  <c:v>22.285333631188056</c:v>
                </c:pt>
                <c:pt idx="1370">
                  <c:v>22.040400162249124</c:v>
                </c:pt>
                <c:pt idx="1371">
                  <c:v>21.804506001785882</c:v>
                </c:pt>
                <c:pt idx="1372">
                  <c:v>21.981437485851202</c:v>
                </c:pt>
                <c:pt idx="1373">
                  <c:v>22.000479218990726</c:v>
                </c:pt>
                <c:pt idx="1374">
                  <c:v>21.917000804312519</c:v>
                </c:pt>
                <c:pt idx="1375">
                  <c:v>21.938580526395583</c:v>
                </c:pt>
                <c:pt idx="1376">
                  <c:v>22.030670616566717</c:v>
                </c:pt>
                <c:pt idx="1377">
                  <c:v>22.125141015704287</c:v>
                </c:pt>
                <c:pt idx="1378">
                  <c:v>22.094518611252695</c:v>
                </c:pt>
                <c:pt idx="1379">
                  <c:v>22.168028286360848</c:v>
                </c:pt>
                <c:pt idx="1380">
                  <c:v>22.046169546474722</c:v>
                </c:pt>
                <c:pt idx="1381">
                  <c:v>21.912979216407177</c:v>
                </c:pt>
                <c:pt idx="1382">
                  <c:v>21.722499641865596</c:v>
                </c:pt>
                <c:pt idx="1383">
                  <c:v>21.51974266178458</c:v>
                </c:pt>
                <c:pt idx="1384">
                  <c:v>21.522643487124768</c:v>
                </c:pt>
                <c:pt idx="1385">
                  <c:v>21.487905776600613</c:v>
                </c:pt>
                <c:pt idx="1386">
                  <c:v>21.472325308882404</c:v>
                </c:pt>
                <c:pt idx="1387">
                  <c:v>21.635325429076886</c:v>
                </c:pt>
                <c:pt idx="1388">
                  <c:v>21.788910521233362</c:v>
                </c:pt>
                <c:pt idx="1389">
                  <c:v>21.924851738589584</c:v>
                </c:pt>
                <c:pt idx="1390">
                  <c:v>21.895020135744232</c:v>
                </c:pt>
                <c:pt idx="1391">
                  <c:v>21.780449425684019</c:v>
                </c:pt>
                <c:pt idx="1392">
                  <c:v>21.574808991430931</c:v>
                </c:pt>
                <c:pt idx="1393">
                  <c:v>21.282072919384568</c:v>
                </c:pt>
                <c:pt idx="1394">
                  <c:v>21.176420826001284</c:v>
                </c:pt>
                <c:pt idx="1395">
                  <c:v>21.091466661869482</c:v>
                </c:pt>
                <c:pt idx="1396">
                  <c:v>21.038183710639295</c:v>
                </c:pt>
                <c:pt idx="1397">
                  <c:v>20.963593291760116</c:v>
                </c:pt>
                <c:pt idx="1398">
                  <c:v>20.895096803120516</c:v>
                </c:pt>
                <c:pt idx="1399">
                  <c:v>20.955019450321135</c:v>
                </c:pt>
                <c:pt idx="1400">
                  <c:v>20.75948271613731</c:v>
                </c:pt>
                <c:pt idx="1401">
                  <c:v>20.368956809456169</c:v>
                </c:pt>
                <c:pt idx="1402">
                  <c:v>19.898759117726421</c:v>
                </c:pt>
                <c:pt idx="1403">
                  <c:v>19.300726439464945</c:v>
                </c:pt>
                <c:pt idx="1404">
                  <c:v>18.918040539077531</c:v>
                </c:pt>
                <c:pt idx="1405">
                  <c:v>18.749543529930882</c:v>
                </c:pt>
                <c:pt idx="1406">
                  <c:v>18.705401749110028</c:v>
                </c:pt>
                <c:pt idx="1407">
                  <c:v>18.573721319982077</c:v>
                </c:pt>
                <c:pt idx="1408">
                  <c:v>18.709144570168014</c:v>
                </c:pt>
                <c:pt idx="1409">
                  <c:v>18.824730420495229</c:v>
                </c:pt>
                <c:pt idx="1410">
                  <c:v>18.958953936246701</c:v>
                </c:pt>
                <c:pt idx="1411">
                  <c:v>19.146351775317296</c:v>
                </c:pt>
                <c:pt idx="1412">
                  <c:v>19.279682068248214</c:v>
                </c:pt>
                <c:pt idx="1413">
                  <c:v>19.444564827868472</c:v>
                </c:pt>
                <c:pt idx="1414">
                  <c:v>19.398749180548034</c:v>
                </c:pt>
                <c:pt idx="1415">
                  <c:v>19.241561088402776</c:v>
                </c:pt>
                <c:pt idx="1416">
                  <c:v>19.08576980624284</c:v>
                </c:pt>
                <c:pt idx="1417">
                  <c:v>18.740952598992163</c:v>
                </c:pt>
                <c:pt idx="1418">
                  <c:v>18.622108947630675</c:v>
                </c:pt>
                <c:pt idx="1419">
                  <c:v>18.747287696308064</c:v>
                </c:pt>
                <c:pt idx="1420">
                  <c:v>18.837031814922042</c:v>
                </c:pt>
                <c:pt idx="1421">
                  <c:v>18.895031081965463</c:v>
                </c:pt>
                <c:pt idx="1422">
                  <c:v>18.92901160888653</c:v>
                </c:pt>
                <c:pt idx="1423">
                  <c:v>19.083067558965976</c:v>
                </c:pt>
                <c:pt idx="1424">
                  <c:v>19.264654907803404</c:v>
                </c:pt>
                <c:pt idx="1425">
                  <c:v>19.315045638934102</c:v>
                </c:pt>
                <c:pt idx="1426">
                  <c:v>19.251266867220185</c:v>
                </c:pt>
                <c:pt idx="1427">
                  <c:v>19.224678362588346</c:v>
                </c:pt>
                <c:pt idx="1428">
                  <c:v>19.170392633823198</c:v>
                </c:pt>
                <c:pt idx="1429">
                  <c:v>19.101708246223374</c:v>
                </c:pt>
                <c:pt idx="1430">
                  <c:v>18.953827879830509</c:v>
                </c:pt>
                <c:pt idx="1431">
                  <c:v>18.902429761814432</c:v>
                </c:pt>
                <c:pt idx="1432">
                  <c:v>18.911754821449875</c:v>
                </c:pt>
                <c:pt idx="1433">
                  <c:v>19.151404960113531</c:v>
                </c:pt>
                <c:pt idx="1434">
                  <c:v>19.259808436010569</c:v>
                </c:pt>
                <c:pt idx="1435">
                  <c:v>19.196285524413945</c:v>
                </c:pt>
                <c:pt idx="1436">
                  <c:v>19.320288020438152</c:v>
                </c:pt>
                <c:pt idx="1437">
                  <c:v>19.378312411497415</c:v>
                </c:pt>
                <c:pt idx="1438">
                  <c:v>19.434721624207683</c:v>
                </c:pt>
                <c:pt idx="1439">
                  <c:v>19.453050164600349</c:v>
                </c:pt>
                <c:pt idx="1440">
                  <c:v>19.299082904179539</c:v>
                </c:pt>
                <c:pt idx="1441">
                  <c:v>19.342019038679215</c:v>
                </c:pt>
                <c:pt idx="1442">
                  <c:v>19.383663494389499</c:v>
                </c:pt>
                <c:pt idx="1443">
                  <c:v>19.607956079934606</c:v>
                </c:pt>
                <c:pt idx="1444">
                  <c:v>19.798940244632835</c:v>
                </c:pt>
                <c:pt idx="1445">
                  <c:v>20.012253964883776</c:v>
                </c:pt>
                <c:pt idx="1446">
                  <c:v>20.152394047364421</c:v>
                </c:pt>
                <c:pt idx="1447">
                  <c:v>20.445536926058683</c:v>
                </c:pt>
                <c:pt idx="1448">
                  <c:v>20.749122529055029</c:v>
                </c:pt>
                <c:pt idx="1449">
                  <c:v>21.101215198286788</c:v>
                </c:pt>
                <c:pt idx="1450">
                  <c:v>21.24913132727173</c:v>
                </c:pt>
                <c:pt idx="1451">
                  <c:v>21.22901698510546</c:v>
                </c:pt>
                <c:pt idx="1452">
                  <c:v>21.511240806205826</c:v>
                </c:pt>
                <c:pt idx="1453">
                  <c:v>21.788350825791191</c:v>
                </c:pt>
                <c:pt idx="1454">
                  <c:v>21.940961676458684</c:v>
                </c:pt>
                <c:pt idx="1455">
                  <c:v>22.248728686002359</c:v>
                </c:pt>
                <c:pt idx="1456">
                  <c:v>22.32858359767042</c:v>
                </c:pt>
                <c:pt idx="1457">
                  <c:v>22.421425630371139</c:v>
                </c:pt>
                <c:pt idx="1458">
                  <c:v>22.292222753732567</c:v>
                </c:pt>
                <c:pt idx="1459">
                  <c:v>22.174755928412761</c:v>
                </c:pt>
                <c:pt idx="1460">
                  <c:v>22.038017124819696</c:v>
                </c:pt>
                <c:pt idx="1461">
                  <c:v>22.004049234999663</c:v>
                </c:pt>
                <c:pt idx="1462">
                  <c:v>21.93398956445979</c:v>
                </c:pt>
                <c:pt idx="1463">
                  <c:v>21.837798154415189</c:v>
                </c:pt>
                <c:pt idx="1464">
                  <c:v>21.770823845564404</c:v>
                </c:pt>
                <c:pt idx="1465">
                  <c:v>21.894487131814735</c:v>
                </c:pt>
                <c:pt idx="1466">
                  <c:v>21.815756047817416</c:v>
                </c:pt>
                <c:pt idx="1467">
                  <c:v>21.763354413904818</c:v>
                </c:pt>
                <c:pt idx="1468">
                  <c:v>21.478891026104716</c:v>
                </c:pt>
                <c:pt idx="1469">
                  <c:v>21.032058130235846</c:v>
                </c:pt>
                <c:pt idx="1470">
                  <c:v>20.59535002918291</c:v>
                </c:pt>
                <c:pt idx="1471">
                  <c:v>20.306267173817538</c:v>
                </c:pt>
                <c:pt idx="1472">
                  <c:v>20.070509814792015</c:v>
                </c:pt>
                <c:pt idx="1473">
                  <c:v>20.104405523825697</c:v>
                </c:pt>
                <c:pt idx="1474">
                  <c:v>20.104432828957307</c:v>
                </c:pt>
                <c:pt idx="1475">
                  <c:v>20.123386268375988</c:v>
                </c:pt>
                <c:pt idx="1476">
                  <c:v>20.240600910625357</c:v>
                </c:pt>
                <c:pt idx="1477">
                  <c:v>20.311890255953841</c:v>
                </c:pt>
                <c:pt idx="1478">
                  <c:v>20.256949207823087</c:v>
                </c:pt>
                <c:pt idx="1479">
                  <c:v>20.28689221996375</c:v>
                </c:pt>
                <c:pt idx="1480">
                  <c:v>20.442567462262961</c:v>
                </c:pt>
                <c:pt idx="1481">
                  <c:v>20.649049981418802</c:v>
                </c:pt>
                <c:pt idx="1482">
                  <c:v>20.666694216508709</c:v>
                </c:pt>
                <c:pt idx="1483">
                  <c:v>20.475724493383279</c:v>
                </c:pt>
                <c:pt idx="1484">
                  <c:v>20.374232413511226</c:v>
                </c:pt>
                <c:pt idx="1485">
                  <c:v>20.263706689301031</c:v>
                </c:pt>
                <c:pt idx="1486">
                  <c:v>20.255085627260623</c:v>
                </c:pt>
                <c:pt idx="1487">
                  <c:v>20.261361389839252</c:v>
                </c:pt>
                <c:pt idx="1488">
                  <c:v>20.215537271863003</c:v>
                </c:pt>
                <c:pt idx="1489">
                  <c:v>20.011701082937673</c:v>
                </c:pt>
                <c:pt idx="1490">
                  <c:v>19.825802618910625</c:v>
                </c:pt>
                <c:pt idx="1491">
                  <c:v>19.807157230000588</c:v>
                </c:pt>
                <c:pt idx="1492">
                  <c:v>19.950649035625691</c:v>
                </c:pt>
                <c:pt idx="1493">
                  <c:v>19.932574616556732</c:v>
                </c:pt>
                <c:pt idx="1494">
                  <c:v>20.02697116141465</c:v>
                </c:pt>
                <c:pt idx="1495">
                  <c:v>20.194858614767856</c:v>
                </c:pt>
                <c:pt idx="1496">
                  <c:v>20.345916494772574</c:v>
                </c:pt>
                <c:pt idx="1497">
                  <c:v>20.684532363596812</c:v>
                </c:pt>
                <c:pt idx="1498">
                  <c:v>20.75995765999923</c:v>
                </c:pt>
                <c:pt idx="1499">
                  <c:v>20.72491780791826</c:v>
                </c:pt>
                <c:pt idx="1500">
                  <c:v>20.806984543664043</c:v>
                </c:pt>
                <c:pt idx="1501">
                  <c:v>21.133151078880708</c:v>
                </c:pt>
                <c:pt idx="1502">
                  <c:v>21.103060764149443</c:v>
                </c:pt>
                <c:pt idx="1503">
                  <c:v>20.870901523805401</c:v>
                </c:pt>
                <c:pt idx="1504">
                  <c:v>20.487824869949062</c:v>
                </c:pt>
                <c:pt idx="1505">
                  <c:v>20.260941397018247</c:v>
                </c:pt>
                <c:pt idx="1506">
                  <c:v>20.183681340943476</c:v>
                </c:pt>
                <c:pt idx="1507">
                  <c:v>20.116952070966022</c:v>
                </c:pt>
                <c:pt idx="1508">
                  <c:v>20.149618396870757</c:v>
                </c:pt>
                <c:pt idx="1509">
                  <c:v>20.182411650817681</c:v>
                </c:pt>
                <c:pt idx="1510">
                  <c:v>20.277266200940893</c:v>
                </c:pt>
                <c:pt idx="1511">
                  <c:v>20.293868573615747</c:v>
                </c:pt>
                <c:pt idx="1512">
                  <c:v>20.164312715989389</c:v>
                </c:pt>
                <c:pt idx="1513">
                  <c:v>20.073447773294788</c:v>
                </c:pt>
                <c:pt idx="1514">
                  <c:v>20.063993527404172</c:v>
                </c:pt>
                <c:pt idx="1515">
                  <c:v>20.075175440957043</c:v>
                </c:pt>
                <c:pt idx="1516">
                  <c:v>20.167794356856341</c:v>
                </c:pt>
                <c:pt idx="1517">
                  <c:v>20.130125243371232</c:v>
                </c:pt>
                <c:pt idx="1518">
                  <c:v>20.145796546824631</c:v>
                </c:pt>
                <c:pt idx="1519">
                  <c:v>20.355695183477401</c:v>
                </c:pt>
                <c:pt idx="1520">
                  <c:v>20.593197628796805</c:v>
                </c:pt>
                <c:pt idx="1521">
                  <c:v>21.023036796180467</c:v>
                </c:pt>
                <c:pt idx="1522">
                  <c:v>21.024315744286032</c:v>
                </c:pt>
                <c:pt idx="1523">
                  <c:v>20.934486659659839</c:v>
                </c:pt>
                <c:pt idx="1524">
                  <c:v>20.760623077211456</c:v>
                </c:pt>
                <c:pt idx="1525">
                  <c:v>20.6285339292847</c:v>
                </c:pt>
                <c:pt idx="1526">
                  <c:v>20.50333067997445</c:v>
                </c:pt>
                <c:pt idx="1527">
                  <c:v>20.27747965212377</c:v>
                </c:pt>
                <c:pt idx="1528">
                  <c:v>20.162040323218729</c:v>
                </c:pt>
                <c:pt idx="1529">
                  <c:v>20.177956050930433</c:v>
                </c:pt>
                <c:pt idx="1530">
                  <c:v>20.352118806799673</c:v>
                </c:pt>
                <c:pt idx="1531">
                  <c:v>20.636482450219486</c:v>
                </c:pt>
                <c:pt idx="1532">
                  <c:v>20.741243335963269</c:v>
                </c:pt>
                <c:pt idx="1533">
                  <c:v>20.542613850843207</c:v>
                </c:pt>
                <c:pt idx="1534">
                  <c:v>20.099046160474511</c:v>
                </c:pt>
                <c:pt idx="1535">
                  <c:v>19.841152702575421</c:v>
                </c:pt>
                <c:pt idx="1536">
                  <c:v>19.719228116521652</c:v>
                </c:pt>
                <c:pt idx="1537">
                  <c:v>19.59243195689276</c:v>
                </c:pt>
                <c:pt idx="1538">
                  <c:v>19.763738573105829</c:v>
                </c:pt>
                <c:pt idx="1539">
                  <c:v>19.865975369527273</c:v>
                </c:pt>
                <c:pt idx="1540">
                  <c:v>19.871254776332304</c:v>
                </c:pt>
                <c:pt idx="1541">
                  <c:v>19.856666958977858</c:v>
                </c:pt>
                <c:pt idx="1542">
                  <c:v>19.883346643042525</c:v>
                </c:pt>
                <c:pt idx="1543">
                  <c:v>19.995669334238279</c:v>
                </c:pt>
                <c:pt idx="1544">
                  <c:v>20.060508294073539</c:v>
                </c:pt>
                <c:pt idx="1545">
                  <c:v>20.040206349290933</c:v>
                </c:pt>
                <c:pt idx="1546">
                  <c:v>20.031714942959965</c:v>
                </c:pt>
                <c:pt idx="1547">
                  <c:v>20.114288900875501</c:v>
                </c:pt>
                <c:pt idx="1548">
                  <c:v>20.329234167197217</c:v>
                </c:pt>
                <c:pt idx="1549">
                  <c:v>20.581586318994237</c:v>
                </c:pt>
                <c:pt idx="1550">
                  <c:v>20.81665048979319</c:v>
                </c:pt>
                <c:pt idx="1551">
                  <c:v>21.035186953506383</c:v>
                </c:pt>
                <c:pt idx="1552">
                  <c:v>21.217252108504496</c:v>
                </c:pt>
                <c:pt idx="1553">
                  <c:v>21.253114272834019</c:v>
                </c:pt>
                <c:pt idx="1554">
                  <c:v>21.364073574263326</c:v>
                </c:pt>
                <c:pt idx="1555">
                  <c:v>21.511881704731778</c:v>
                </c:pt>
                <c:pt idx="1556">
                  <c:v>21.62743520223281</c:v>
                </c:pt>
                <c:pt idx="1557">
                  <c:v>21.784290879052513</c:v>
                </c:pt>
                <c:pt idx="1558">
                  <c:v>22.001480829432992</c:v>
                </c:pt>
                <c:pt idx="1559">
                  <c:v>22.341703125923456</c:v>
                </c:pt>
                <c:pt idx="1560">
                  <c:v>22.529142763549753</c:v>
                </c:pt>
                <c:pt idx="1561">
                  <c:v>22.738982748182028</c:v>
                </c:pt>
                <c:pt idx="1562">
                  <c:v>22.818510847435434</c:v>
                </c:pt>
                <c:pt idx="1563">
                  <c:v>22.886937662774585</c:v>
                </c:pt>
                <c:pt idx="1564">
                  <c:v>22.940956011616066</c:v>
                </c:pt>
                <c:pt idx="1565">
                  <c:v>23.234788533305935</c:v>
                </c:pt>
                <c:pt idx="1566">
                  <c:v>23.484660898606489</c:v>
                </c:pt>
                <c:pt idx="1567">
                  <c:v>23.543750841475006</c:v>
                </c:pt>
                <c:pt idx="1568">
                  <c:v>23.55820249730855</c:v>
                </c:pt>
                <c:pt idx="1569">
                  <c:v>23.472892024212207</c:v>
                </c:pt>
                <c:pt idx="1570">
                  <c:v>23.548443547854294</c:v>
                </c:pt>
                <c:pt idx="1571">
                  <c:v>23.812064007353374</c:v>
                </c:pt>
                <c:pt idx="1572">
                  <c:v>23.935453782727958</c:v>
                </c:pt>
                <c:pt idx="1573">
                  <c:v>24.084087250646743</c:v>
                </c:pt>
                <c:pt idx="1574">
                  <c:v>24.084796430721219</c:v>
                </c:pt>
                <c:pt idx="1575">
                  <c:v>24.010510075102218</c:v>
                </c:pt>
                <c:pt idx="1576">
                  <c:v>23.893529222013274</c:v>
                </c:pt>
                <c:pt idx="1577">
                  <c:v>23.976856970099046</c:v>
                </c:pt>
                <c:pt idx="1578">
                  <c:v>23.947354218964449</c:v>
                </c:pt>
                <c:pt idx="1579">
                  <c:v>23.67645819244332</c:v>
                </c:pt>
                <c:pt idx="1580">
                  <c:v>23.552454604797912</c:v>
                </c:pt>
                <c:pt idx="1581">
                  <c:v>23.68285515155338</c:v>
                </c:pt>
                <c:pt idx="1582">
                  <c:v>23.670619477616338</c:v>
                </c:pt>
                <c:pt idx="1583">
                  <c:v>23.474547364719566</c:v>
                </c:pt>
                <c:pt idx="1584">
                  <c:v>23.217851126161246</c:v>
                </c:pt>
                <c:pt idx="1585">
                  <c:v>23.142920394003035</c:v>
                </c:pt>
                <c:pt idx="1586">
                  <c:v>23.309846975857944</c:v>
                </c:pt>
                <c:pt idx="1587">
                  <c:v>23.337680283584884</c:v>
                </c:pt>
                <c:pt idx="1588">
                  <c:v>23.229644710581102</c:v>
                </c:pt>
                <c:pt idx="1589">
                  <c:v>23.181694910703481</c:v>
                </c:pt>
                <c:pt idx="1590">
                  <c:v>23.055164599316825</c:v>
                </c:pt>
                <c:pt idx="1591">
                  <c:v>23.112804450062288</c:v>
                </c:pt>
                <c:pt idx="1592">
                  <c:v>23.064736895858516</c:v>
                </c:pt>
                <c:pt idx="1593">
                  <c:v>22.856227952303449</c:v>
                </c:pt>
                <c:pt idx="1594">
                  <c:v>22.682098862423711</c:v>
                </c:pt>
                <c:pt idx="1595">
                  <c:v>22.488983380193094</c:v>
                </c:pt>
                <c:pt idx="1596">
                  <c:v>22.440504063129477</c:v>
                </c:pt>
                <c:pt idx="1597">
                  <c:v>22.460201067232337</c:v>
                </c:pt>
                <c:pt idx="1598">
                  <c:v>22.557911726865889</c:v>
                </c:pt>
                <c:pt idx="1599">
                  <c:v>22.555622386691159</c:v>
                </c:pt>
                <c:pt idx="1600">
                  <c:v>22.619219197001001</c:v>
                </c:pt>
                <c:pt idx="1601">
                  <c:v>22.971002031427449</c:v>
                </c:pt>
                <c:pt idx="1602">
                  <c:v>23.220639258433991</c:v>
                </c:pt>
                <c:pt idx="1603">
                  <c:v>23.259229104021394</c:v>
                </c:pt>
                <c:pt idx="1604">
                  <c:v>23.345856280994148</c:v>
                </c:pt>
                <c:pt idx="1605">
                  <c:v>23.573907243132869</c:v>
                </c:pt>
                <c:pt idx="1606">
                  <c:v>23.779053674656179</c:v>
                </c:pt>
                <c:pt idx="1607">
                  <c:v>23.741693426056791</c:v>
                </c:pt>
                <c:pt idx="1608">
                  <c:v>23.670459831676048</c:v>
                </c:pt>
                <c:pt idx="1609">
                  <c:v>23.515363309424888</c:v>
                </c:pt>
                <c:pt idx="1610">
                  <c:v>23.296338344575325</c:v>
                </c:pt>
                <c:pt idx="1611">
                  <c:v>23.230910175436296</c:v>
                </c:pt>
                <c:pt idx="1612">
                  <c:v>23.128671568336472</c:v>
                </c:pt>
                <c:pt idx="1613">
                  <c:v>22.897063406129458</c:v>
                </c:pt>
                <c:pt idx="1614">
                  <c:v>22.804934611239712</c:v>
                </c:pt>
                <c:pt idx="1615">
                  <c:v>22.65871268339022</c:v>
                </c:pt>
                <c:pt idx="1616">
                  <c:v>22.521022431517693</c:v>
                </c:pt>
                <c:pt idx="1617">
                  <c:v>22.515406242894869</c:v>
                </c:pt>
                <c:pt idx="1618">
                  <c:v>22.425260564421272</c:v>
                </c:pt>
                <c:pt idx="1619">
                  <c:v>22.207408171906877</c:v>
                </c:pt>
                <c:pt idx="1620">
                  <c:v>22.111024685497938</c:v>
                </c:pt>
                <c:pt idx="1621">
                  <c:v>22.091465152806791</c:v>
                </c:pt>
                <c:pt idx="1622">
                  <c:v>21.922342374365268</c:v>
                </c:pt>
                <c:pt idx="1623">
                  <c:v>21.762079621492493</c:v>
                </c:pt>
                <c:pt idx="1624">
                  <c:v>21.563032564769802</c:v>
                </c:pt>
                <c:pt idx="1625">
                  <c:v>21.521162308958637</c:v>
                </c:pt>
                <c:pt idx="1626">
                  <c:v>21.272644871834419</c:v>
                </c:pt>
                <c:pt idx="1627">
                  <c:v>21.119544908597234</c:v>
                </c:pt>
                <c:pt idx="1628">
                  <c:v>21.027233628635837</c:v>
                </c:pt>
                <c:pt idx="1629">
                  <c:v>20.952140863070017</c:v>
                </c:pt>
                <c:pt idx="1630">
                  <c:v>20.977580420575446</c:v>
                </c:pt>
                <c:pt idx="1631">
                  <c:v>20.902575769624015</c:v>
                </c:pt>
                <c:pt idx="1632">
                  <c:v>20.76833528087284</c:v>
                </c:pt>
                <c:pt idx="1633">
                  <c:v>20.794308769663893</c:v>
                </c:pt>
                <c:pt idx="1634">
                  <c:v>20.798016379622691</c:v>
                </c:pt>
                <c:pt idx="1635">
                  <c:v>20.954242511172552</c:v>
                </c:pt>
                <c:pt idx="1636">
                  <c:v>21.306602398748439</c:v>
                </c:pt>
                <c:pt idx="1637">
                  <c:v>21.242294008308569</c:v>
                </c:pt>
                <c:pt idx="1638">
                  <c:v>21.242757373928381</c:v>
                </c:pt>
                <c:pt idx="1639">
                  <c:v>21.177101775951552</c:v>
                </c:pt>
                <c:pt idx="1640">
                  <c:v>21.108731608795335</c:v>
                </c:pt>
                <c:pt idx="1641">
                  <c:v>21.058214370500234</c:v>
                </c:pt>
                <c:pt idx="1642">
                  <c:v>20.971717920877548</c:v>
                </c:pt>
                <c:pt idx="1643">
                  <c:v>20.986295123387961</c:v>
                </c:pt>
                <c:pt idx="1644">
                  <c:v>21.087769372063903</c:v>
                </c:pt>
                <c:pt idx="1645">
                  <c:v>21.154597422775616</c:v>
                </c:pt>
                <c:pt idx="1646">
                  <c:v>21.120347810915831</c:v>
                </c:pt>
                <c:pt idx="1647">
                  <c:v>20.966607016649796</c:v>
                </c:pt>
                <c:pt idx="1648">
                  <c:v>20.752859457836674</c:v>
                </c:pt>
                <c:pt idx="1649">
                  <c:v>20.528429685132572</c:v>
                </c:pt>
                <c:pt idx="1650">
                  <c:v>20.38293546726733</c:v>
                </c:pt>
                <c:pt idx="1651">
                  <c:v>20.354174856431442</c:v>
                </c:pt>
                <c:pt idx="1652">
                  <c:v>20.337935704650086</c:v>
                </c:pt>
                <c:pt idx="1653">
                  <c:v>20.345227018553707</c:v>
                </c:pt>
                <c:pt idx="1654">
                  <c:v>20.327011142827171</c:v>
                </c:pt>
                <c:pt idx="1655">
                  <c:v>20.424397334436133</c:v>
                </c:pt>
                <c:pt idx="1656">
                  <c:v>20.64570538446636</c:v>
                </c:pt>
                <c:pt idx="1657">
                  <c:v>20.649273383682992</c:v>
                </c:pt>
                <c:pt idx="1658">
                  <c:v>20.556861322737301</c:v>
                </c:pt>
                <c:pt idx="1659">
                  <c:v>20.423656914728717</c:v>
                </c:pt>
                <c:pt idx="1660">
                  <c:v>20.232273016225033</c:v>
                </c:pt>
                <c:pt idx="1661">
                  <c:v>20.093532518750482</c:v>
                </c:pt>
                <c:pt idx="1662">
                  <c:v>19.89352229898023</c:v>
                </c:pt>
                <c:pt idx="1663">
                  <c:v>19.59607926905451</c:v>
                </c:pt>
                <c:pt idx="1664">
                  <c:v>19.47017501825745</c:v>
                </c:pt>
                <c:pt idx="1665">
                  <c:v>19.148955496032439</c:v>
                </c:pt>
                <c:pt idx="1666">
                  <c:v>18.923929608667798</c:v>
                </c:pt>
                <c:pt idx="1667">
                  <c:v>18.813241437261059</c:v>
                </c:pt>
                <c:pt idx="1668">
                  <c:v>18.8774138938319</c:v>
                </c:pt>
                <c:pt idx="1669">
                  <c:v>19.046611335806276</c:v>
                </c:pt>
                <c:pt idx="1670">
                  <c:v>19.160064165262824</c:v>
                </c:pt>
                <c:pt idx="1671">
                  <c:v>19.235714530091467</c:v>
                </c:pt>
                <c:pt idx="1672">
                  <c:v>19.234799567220442</c:v>
                </c:pt>
                <c:pt idx="1673">
                  <c:v>19.343778037898211</c:v>
                </c:pt>
                <c:pt idx="1674">
                  <c:v>19.299302471961497</c:v>
                </c:pt>
                <c:pt idx="1675">
                  <c:v>19.284728245118636</c:v>
                </c:pt>
                <c:pt idx="1676">
                  <c:v>19.232639748701537</c:v>
                </c:pt>
                <c:pt idx="1677">
                  <c:v>19.070807463278197</c:v>
                </c:pt>
                <c:pt idx="1678">
                  <c:v>18.937229022033456</c:v>
                </c:pt>
                <c:pt idx="1679">
                  <c:v>18.997826703062461</c:v>
                </c:pt>
                <c:pt idx="1680">
                  <c:v>19.029400708549691</c:v>
                </c:pt>
                <c:pt idx="1681">
                  <c:v>19.044824817806319</c:v>
                </c:pt>
                <c:pt idx="1682">
                  <c:v>19.013528815882591</c:v>
                </c:pt>
                <c:pt idx="1683">
                  <c:v>19.107255692744445</c:v>
                </c:pt>
                <c:pt idx="1684">
                  <c:v>19.178174545341367</c:v>
                </c:pt>
                <c:pt idx="1685">
                  <c:v>19.233683237764669</c:v>
                </c:pt>
                <c:pt idx="1686">
                  <c:v>19.486448175979852</c:v>
                </c:pt>
                <c:pt idx="1687">
                  <c:v>19.818617101904589</c:v>
                </c:pt>
                <c:pt idx="1688">
                  <c:v>20.179658091161638</c:v>
                </c:pt>
                <c:pt idx="1689">
                  <c:v>20.576432438119287</c:v>
                </c:pt>
                <c:pt idx="1690">
                  <c:v>20.933877065723802</c:v>
                </c:pt>
                <c:pt idx="1691">
                  <c:v>21.123252272436229</c:v>
                </c:pt>
                <c:pt idx="1692">
                  <c:v>21.16014218582356</c:v>
                </c:pt>
                <c:pt idx="1693">
                  <c:v>21.294824962716234</c:v>
                </c:pt>
                <c:pt idx="1694">
                  <c:v>21.61053401506009</c:v>
                </c:pt>
                <c:pt idx="1695">
                  <c:v>21.748031719003656</c:v>
                </c:pt>
                <c:pt idx="1696">
                  <c:v>21.773030999846526</c:v>
                </c:pt>
                <c:pt idx="1697">
                  <c:v>21.876378437191001</c:v>
                </c:pt>
                <c:pt idx="1698">
                  <c:v>21.696014459110415</c:v>
                </c:pt>
                <c:pt idx="1699">
                  <c:v>21.618359280964729</c:v>
                </c:pt>
                <c:pt idx="1700">
                  <c:v>21.777754511130681</c:v>
                </c:pt>
                <c:pt idx="1701">
                  <c:v>22.018202258571804</c:v>
                </c:pt>
                <c:pt idx="1702">
                  <c:v>22.130520564892979</c:v>
                </c:pt>
                <c:pt idx="1703">
                  <c:v>22.118386400132273</c:v>
                </c:pt>
                <c:pt idx="1704">
                  <c:v>22.064293084386772</c:v>
                </c:pt>
                <c:pt idx="1705">
                  <c:v>21.960700618361159</c:v>
                </c:pt>
                <c:pt idx="1706">
                  <c:v>21.857902118072552</c:v>
                </c:pt>
                <c:pt idx="1707">
                  <c:v>21.830088527438711</c:v>
                </c:pt>
                <c:pt idx="1708">
                  <c:v>21.825511603515096</c:v>
                </c:pt>
                <c:pt idx="1709">
                  <c:v>21.810068824157021</c:v>
                </c:pt>
                <c:pt idx="1710">
                  <c:v>21.855976748484803</c:v>
                </c:pt>
                <c:pt idx="1711">
                  <c:v>21.714754965293075</c:v>
                </c:pt>
                <c:pt idx="1712">
                  <c:v>21.628300675156687</c:v>
                </c:pt>
                <c:pt idx="1713">
                  <c:v>21.527986697353356</c:v>
                </c:pt>
                <c:pt idx="1714">
                  <c:v>21.53986716413046</c:v>
                </c:pt>
                <c:pt idx="1715">
                  <c:v>21.735185757796181</c:v>
                </c:pt>
                <c:pt idx="1716">
                  <c:v>22.119166658752942</c:v>
                </c:pt>
                <c:pt idx="1717">
                  <c:v>22.226970768955884</c:v>
                </c:pt>
                <c:pt idx="1718">
                  <c:v>22.202635915695321</c:v>
                </c:pt>
                <c:pt idx="1719">
                  <c:v>22.226003690575748</c:v>
                </c:pt>
                <c:pt idx="1720">
                  <c:v>22.253888646078103</c:v>
                </c:pt>
                <c:pt idx="1721">
                  <c:v>22.31178078564896</c:v>
                </c:pt>
                <c:pt idx="1722">
                  <c:v>22.458139619828284</c:v>
                </c:pt>
                <c:pt idx="1723">
                  <c:v>22.643359585125392</c:v>
                </c:pt>
                <c:pt idx="1724">
                  <c:v>22.764920234490038</c:v>
                </c:pt>
                <c:pt idx="1725">
                  <c:v>22.631783344527008</c:v>
                </c:pt>
                <c:pt idx="1726">
                  <c:v>22.450641090567924</c:v>
                </c:pt>
                <c:pt idx="1727">
                  <c:v>22.329932363032636</c:v>
                </c:pt>
                <c:pt idx="1728">
                  <c:v>22.129810274570723</c:v>
                </c:pt>
                <c:pt idx="1729">
                  <c:v>22.017474994781939</c:v>
                </c:pt>
                <c:pt idx="1730">
                  <c:v>22.045745378744826</c:v>
                </c:pt>
                <c:pt idx="1731">
                  <c:v>22.065429581180108</c:v>
                </c:pt>
                <c:pt idx="1732">
                  <c:v>22.053754432325054</c:v>
                </c:pt>
                <c:pt idx="1733">
                  <c:v>22.015986551900934</c:v>
                </c:pt>
                <c:pt idx="1734">
                  <c:v>22.126187927244573</c:v>
                </c:pt>
                <c:pt idx="1735">
                  <c:v>22.260762743009895</c:v>
                </c:pt>
                <c:pt idx="1736">
                  <c:v>22.406210909049825</c:v>
                </c:pt>
                <c:pt idx="1737">
                  <c:v>22.417593225988401</c:v>
                </c:pt>
                <c:pt idx="1738">
                  <c:v>22.32969620171168</c:v>
                </c:pt>
                <c:pt idx="1739">
                  <c:v>22.259018945159486</c:v>
                </c:pt>
                <c:pt idx="1740">
                  <c:v>22.30546413007211</c:v>
                </c:pt>
                <c:pt idx="1741">
                  <c:v>22.370760771302521</c:v>
                </c:pt>
                <c:pt idx="1742">
                  <c:v>22.557523359143083</c:v>
                </c:pt>
                <c:pt idx="1743">
                  <c:v>22.532340404684938</c:v>
                </c:pt>
                <c:pt idx="1744">
                  <c:v>22.595565402171179</c:v>
                </c:pt>
                <c:pt idx="1745">
                  <c:v>22.740937078494873</c:v>
                </c:pt>
                <c:pt idx="1746">
                  <c:v>22.899272432134048</c:v>
                </c:pt>
                <c:pt idx="1747">
                  <c:v>22.994859456353392</c:v>
                </c:pt>
                <c:pt idx="1748">
                  <c:v>23.126103720269782</c:v>
                </c:pt>
                <c:pt idx="1749">
                  <c:v>23.308207533312995</c:v>
                </c:pt>
                <c:pt idx="1750">
                  <c:v>23.259181997953053</c:v>
                </c:pt>
                <c:pt idx="1751">
                  <c:v>23.209978828065232</c:v>
                </c:pt>
                <c:pt idx="1752">
                  <c:v>23.229167768363517</c:v>
                </c:pt>
                <c:pt idx="1753">
                  <c:v>23.190270247920004</c:v>
                </c:pt>
                <c:pt idx="1754">
                  <c:v>23.159088778951084</c:v>
                </c:pt>
                <c:pt idx="1755">
                  <c:v>22.948602765832899</c:v>
                </c:pt>
                <c:pt idx="1756">
                  <c:v>22.603523525780268</c:v>
                </c:pt>
                <c:pt idx="1757">
                  <c:v>22.381469151759326</c:v>
                </c:pt>
                <c:pt idx="1758">
                  <c:v>22.449227592088526</c:v>
                </c:pt>
                <c:pt idx="1759">
                  <c:v>22.447242971834324</c:v>
                </c:pt>
                <c:pt idx="1760">
                  <c:v>22.435422552943585</c:v>
                </c:pt>
                <c:pt idx="1761">
                  <c:v>22.323078640538572</c:v>
                </c:pt>
                <c:pt idx="1762">
                  <c:v>22.380605011762196</c:v>
                </c:pt>
                <c:pt idx="1763">
                  <c:v>22.453216233180171</c:v>
                </c:pt>
                <c:pt idx="1764">
                  <c:v>22.591977714446582</c:v>
                </c:pt>
                <c:pt idx="1765">
                  <c:v>22.636957729307731</c:v>
                </c:pt>
                <c:pt idx="1766">
                  <c:v>22.876612101932764</c:v>
                </c:pt>
                <c:pt idx="1767">
                  <c:v>23.153411587554796</c:v>
                </c:pt>
                <c:pt idx="1768">
                  <c:v>23.191786856228987</c:v>
                </c:pt>
                <c:pt idx="1769">
                  <c:v>23.446394403206224</c:v>
                </c:pt>
                <c:pt idx="1770">
                  <c:v>23.633174680050161</c:v>
                </c:pt>
                <c:pt idx="1771">
                  <c:v>23.709775044171465</c:v>
                </c:pt>
                <c:pt idx="1772">
                  <c:v>23.90784581337504</c:v>
                </c:pt>
                <c:pt idx="1773">
                  <c:v>24.009973232878892</c:v>
                </c:pt>
                <c:pt idx="1774">
                  <c:v>24.189039449194773</c:v>
                </c:pt>
                <c:pt idx="1775">
                  <c:v>24.445197820205333</c:v>
                </c:pt>
                <c:pt idx="1776">
                  <c:v>24.534239912924651</c:v>
                </c:pt>
                <c:pt idx="1777">
                  <c:v>24.62388347790019</c:v>
                </c:pt>
                <c:pt idx="1778">
                  <c:v>24.868855764752418</c:v>
                </c:pt>
                <c:pt idx="1779">
                  <c:v>24.900014965143406</c:v>
                </c:pt>
                <c:pt idx="1780">
                  <c:v>24.822435465814092</c:v>
                </c:pt>
                <c:pt idx="1781">
                  <c:v>24.722351032865028</c:v>
                </c:pt>
                <c:pt idx="1782">
                  <c:v>24.730363642617</c:v>
                </c:pt>
                <c:pt idx="1783">
                  <c:v>24.869045576309425</c:v>
                </c:pt>
                <c:pt idx="1784">
                  <c:v>24.98458973577814</c:v>
                </c:pt>
                <c:pt idx="1785">
                  <c:v>24.939595360756076</c:v>
                </c:pt>
                <c:pt idx="1786">
                  <c:v>24.830792642417126</c:v>
                </c:pt>
                <c:pt idx="1787">
                  <c:v>24.662453217280174</c:v>
                </c:pt>
                <c:pt idx="1788">
                  <c:v>24.556326477802898</c:v>
                </c:pt>
                <c:pt idx="1789">
                  <c:v>24.518399319933618</c:v>
                </c:pt>
                <c:pt idx="1790">
                  <c:v>24.546808504009359</c:v>
                </c:pt>
                <c:pt idx="1791">
                  <c:v>24.649849830585282</c:v>
                </c:pt>
                <c:pt idx="1792">
                  <c:v>24.738454862794978</c:v>
                </c:pt>
                <c:pt idx="1793">
                  <c:v>24.859107286886324</c:v>
                </c:pt>
                <c:pt idx="1794">
                  <c:v>24.820598208474408</c:v>
                </c:pt>
                <c:pt idx="1795">
                  <c:v>24.593862186551036</c:v>
                </c:pt>
                <c:pt idx="1796">
                  <c:v>24.35213666731207</c:v>
                </c:pt>
                <c:pt idx="1797">
                  <c:v>24.275003001540771</c:v>
                </c:pt>
                <c:pt idx="1798">
                  <c:v>24.363987521083324</c:v>
                </c:pt>
                <c:pt idx="1799">
                  <c:v>24.437147298151494</c:v>
                </c:pt>
                <c:pt idx="1800">
                  <c:v>24.406190074339126</c:v>
                </c:pt>
                <c:pt idx="1801">
                  <c:v>24.401139774536464</c:v>
                </c:pt>
                <c:pt idx="1802">
                  <c:v>24.539519757280594</c:v>
                </c:pt>
                <c:pt idx="1803">
                  <c:v>24.399668298980085</c:v>
                </c:pt>
                <c:pt idx="1804">
                  <c:v>24.022618793942978</c:v>
                </c:pt>
                <c:pt idx="1805">
                  <c:v>24.025621030451212</c:v>
                </c:pt>
                <c:pt idx="1806">
                  <c:v>24.230407746445469</c:v>
                </c:pt>
                <c:pt idx="1807">
                  <c:v>24.49274542397378</c:v>
                </c:pt>
                <c:pt idx="1808">
                  <c:v>24.511747559817305</c:v>
                </c:pt>
                <c:pt idx="1809">
                  <c:v>24.45645140799104</c:v>
                </c:pt>
                <c:pt idx="1810">
                  <c:v>24.306436430656955</c:v>
                </c:pt>
                <c:pt idx="1811">
                  <c:v>24.096044224379796</c:v>
                </c:pt>
                <c:pt idx="1812">
                  <c:v>23.9086714753265</c:v>
                </c:pt>
                <c:pt idx="1813">
                  <c:v>23.890018217698017</c:v>
                </c:pt>
                <c:pt idx="1814">
                  <c:v>23.926970560538347</c:v>
                </c:pt>
                <c:pt idx="1815">
                  <c:v>24.074660379706774</c:v>
                </c:pt>
                <c:pt idx="1816">
                  <c:v>24.074771628864553</c:v>
                </c:pt>
                <c:pt idx="1817">
                  <c:v>24.115533557132878</c:v>
                </c:pt>
                <c:pt idx="1818">
                  <c:v>24.206160120889223</c:v>
                </c:pt>
                <c:pt idx="1819">
                  <c:v>24.437384227208593</c:v>
                </c:pt>
                <c:pt idx="1820">
                  <c:v>24.524621789446854</c:v>
                </c:pt>
                <c:pt idx="1821">
                  <c:v>24.483472756524503</c:v>
                </c:pt>
                <c:pt idx="1822">
                  <c:v>24.36118278746962</c:v>
                </c:pt>
                <c:pt idx="1823">
                  <c:v>24.555344942908114</c:v>
                </c:pt>
                <c:pt idx="1824">
                  <c:v>24.800760330525637</c:v>
                </c:pt>
                <c:pt idx="1825">
                  <c:v>25.061022812071808</c:v>
                </c:pt>
                <c:pt idx="1826">
                  <c:v>25.261380163503727</c:v>
                </c:pt>
                <c:pt idx="1827">
                  <c:v>25.467932917133467</c:v>
                </c:pt>
                <c:pt idx="1828">
                  <c:v>25.478682324194995</c:v>
                </c:pt>
                <c:pt idx="1829">
                  <c:v>25.54570784341864</c:v>
                </c:pt>
                <c:pt idx="1830">
                  <c:v>25.816021535694887</c:v>
                </c:pt>
                <c:pt idx="1831">
                  <c:v>26.00128748874473</c:v>
                </c:pt>
                <c:pt idx="1832">
                  <c:v>26.071685376866149</c:v>
                </c:pt>
                <c:pt idx="1833">
                  <c:v>26.118336952946258</c:v>
                </c:pt>
                <c:pt idx="1834">
                  <c:v>25.952514245726103</c:v>
                </c:pt>
                <c:pt idx="1835">
                  <c:v>25.889148235594249</c:v>
                </c:pt>
                <c:pt idx="1836">
                  <c:v>25.745789765009409</c:v>
                </c:pt>
                <c:pt idx="1837">
                  <c:v>25.925357591089572</c:v>
                </c:pt>
                <c:pt idx="1838">
                  <c:v>26.066520454537169</c:v>
                </c:pt>
                <c:pt idx="1839">
                  <c:v>26.042556476847711</c:v>
                </c:pt>
                <c:pt idx="1840">
                  <c:v>25.931252835360048</c:v>
                </c:pt>
                <c:pt idx="1841">
                  <c:v>25.633038929467993</c:v>
                </c:pt>
                <c:pt idx="1842">
                  <c:v>25.500442429245624</c:v>
                </c:pt>
                <c:pt idx="1843">
                  <c:v>25.484396107602581</c:v>
                </c:pt>
                <c:pt idx="1844">
                  <c:v>25.520963805374119</c:v>
                </c:pt>
                <c:pt idx="1845">
                  <c:v>25.496291025695022</c:v>
                </c:pt>
                <c:pt idx="1846">
                  <c:v>25.610261958862502</c:v>
                </c:pt>
                <c:pt idx="1847">
                  <c:v>25.677161354639917</c:v>
                </c:pt>
                <c:pt idx="1848">
                  <c:v>25.670831718977084</c:v>
                </c:pt>
                <c:pt idx="1849">
                  <c:v>25.710430132935485</c:v>
                </c:pt>
                <c:pt idx="1850">
                  <c:v>25.836987399266249</c:v>
                </c:pt>
                <c:pt idx="1851">
                  <c:v>25.76476702551772</c:v>
                </c:pt>
                <c:pt idx="1852">
                  <c:v>25.882347232126719</c:v>
                </c:pt>
                <c:pt idx="1853">
                  <c:v>26.067266704013502</c:v>
                </c:pt>
                <c:pt idx="1854">
                  <c:v>26.238102157278583</c:v>
                </c:pt>
                <c:pt idx="1855">
                  <c:v>26.331691237072757</c:v>
                </c:pt>
                <c:pt idx="1856">
                  <c:v>26.307192552614143</c:v>
                </c:pt>
                <c:pt idx="1857">
                  <c:v>26.233928568805727</c:v>
                </c:pt>
                <c:pt idx="1858">
                  <c:v>26.048992987265791</c:v>
                </c:pt>
                <c:pt idx="1859">
                  <c:v>25.841667523883011</c:v>
                </c:pt>
                <c:pt idx="1860">
                  <c:v>25.953317729417169</c:v>
                </c:pt>
                <c:pt idx="1861">
                  <c:v>26.013414104048827</c:v>
                </c:pt>
                <c:pt idx="1862">
                  <c:v>26.219415805636036</c:v>
                </c:pt>
                <c:pt idx="1863">
                  <c:v>26.501177528279818</c:v>
                </c:pt>
                <c:pt idx="1864">
                  <c:v>26.567032359519789</c:v>
                </c:pt>
                <c:pt idx="1865">
                  <c:v>26.531388243428307</c:v>
                </c:pt>
                <c:pt idx="1866">
                  <c:v>26.63944827700902</c:v>
                </c:pt>
                <c:pt idx="1867">
                  <c:v>26.802061472921697</c:v>
                </c:pt>
                <c:pt idx="1868">
                  <c:v>26.874156937512549</c:v>
                </c:pt>
                <c:pt idx="1869">
                  <c:v>26.865325496801585</c:v>
                </c:pt>
                <c:pt idx="1870">
                  <c:v>27.069628734741872</c:v>
                </c:pt>
                <c:pt idx="1871">
                  <c:v>27.121747862872159</c:v>
                </c:pt>
                <c:pt idx="1872">
                  <c:v>27.051661716283355</c:v>
                </c:pt>
                <c:pt idx="1873">
                  <c:v>26.808340034281375</c:v>
                </c:pt>
                <c:pt idx="1874">
                  <c:v>26.56350567266767</c:v>
                </c:pt>
                <c:pt idx="1875">
                  <c:v>26.437009605097455</c:v>
                </c:pt>
                <c:pt idx="1876">
                  <c:v>26.241545043519633</c:v>
                </c:pt>
                <c:pt idx="1877">
                  <c:v>26.099756112771811</c:v>
                </c:pt>
                <c:pt idx="1878">
                  <c:v>26.047829705402176</c:v>
                </c:pt>
                <c:pt idx="1879">
                  <c:v>25.935035549670516</c:v>
                </c:pt>
                <c:pt idx="1880">
                  <c:v>25.581529285946754</c:v>
                </c:pt>
                <c:pt idx="1881">
                  <c:v>25.254578171639192</c:v>
                </c:pt>
                <c:pt idx="1882">
                  <c:v>25.096058908742048</c:v>
                </c:pt>
                <c:pt idx="1883">
                  <c:v>24.869242403995901</c:v>
                </c:pt>
                <c:pt idx="1884">
                  <c:v>24.681689142756646</c:v>
                </c:pt>
                <c:pt idx="1885">
                  <c:v>24.61047860944635</c:v>
                </c:pt>
                <c:pt idx="1886">
                  <c:v>24.566841179016532</c:v>
                </c:pt>
                <c:pt idx="1887">
                  <c:v>24.532777682151877</c:v>
                </c:pt>
                <c:pt idx="1888">
                  <c:v>24.614897909902847</c:v>
                </c:pt>
                <c:pt idx="1889">
                  <c:v>24.584547590758646</c:v>
                </c:pt>
                <c:pt idx="1890">
                  <c:v>24.674128234437962</c:v>
                </c:pt>
                <c:pt idx="1891">
                  <c:v>24.696702991229415</c:v>
                </c:pt>
                <c:pt idx="1892">
                  <c:v>24.521898777044012</c:v>
                </c:pt>
                <c:pt idx="1893">
                  <c:v>24.40722104798218</c:v>
                </c:pt>
                <c:pt idx="1894">
                  <c:v>24.441104410823947</c:v>
                </c:pt>
                <c:pt idx="1895">
                  <c:v>24.676664186671221</c:v>
                </c:pt>
                <c:pt idx="1896">
                  <c:v>24.882282424721321</c:v>
                </c:pt>
                <c:pt idx="1897">
                  <c:v>24.859749937724061</c:v>
                </c:pt>
                <c:pt idx="1898">
                  <c:v>24.865617844318404</c:v>
                </c:pt>
                <c:pt idx="1899">
                  <c:v>24.830801590134936</c:v>
                </c:pt>
                <c:pt idx="1900">
                  <c:v>25.009453845551622</c:v>
                </c:pt>
                <c:pt idx="1901">
                  <c:v>24.985524100412597</c:v>
                </c:pt>
                <c:pt idx="1902">
                  <c:v>24.796846748251632</c:v>
                </c:pt>
                <c:pt idx="1903">
                  <c:v>24.569867996392219</c:v>
                </c:pt>
                <c:pt idx="1904">
                  <c:v>24.428197190222384</c:v>
                </c:pt>
                <c:pt idx="1905">
                  <c:v>24.292337138445298</c:v>
                </c:pt>
                <c:pt idx="1906">
                  <c:v>24.367599611321541</c:v>
                </c:pt>
                <c:pt idx="1907">
                  <c:v>24.593621864939401</c:v>
                </c:pt>
                <c:pt idx="1908">
                  <c:v>24.670344712356677</c:v>
                </c:pt>
                <c:pt idx="1909">
                  <c:v>24.799397165543695</c:v>
                </c:pt>
                <c:pt idx="1910">
                  <c:v>24.864889923305025</c:v>
                </c:pt>
                <c:pt idx="1911">
                  <c:v>24.929216458051702</c:v>
                </c:pt>
                <c:pt idx="1912">
                  <c:v>24.801171468425689</c:v>
                </c:pt>
                <c:pt idx="1913">
                  <c:v>24.606300012146853</c:v>
                </c:pt>
                <c:pt idx="1914">
                  <c:v>24.238362673815022</c:v>
                </c:pt>
                <c:pt idx="1915">
                  <c:v>23.838592698022605</c:v>
                </c:pt>
                <c:pt idx="1916">
                  <c:v>23.503134680769836</c:v>
                </c:pt>
                <c:pt idx="1917">
                  <c:v>23.215787403860386</c:v>
                </c:pt>
                <c:pt idx="1918">
                  <c:v>22.964439717699165</c:v>
                </c:pt>
                <c:pt idx="1919">
                  <c:v>22.561210384451751</c:v>
                </c:pt>
                <c:pt idx="1920">
                  <c:v>22.23029522489033</c:v>
                </c:pt>
                <c:pt idx="1921">
                  <c:v>22.018526961675065</c:v>
                </c:pt>
                <c:pt idx="1922">
                  <c:v>21.87097941255788</c:v>
                </c:pt>
                <c:pt idx="1923">
                  <c:v>21.807569134984075</c:v>
                </c:pt>
                <c:pt idx="1924">
                  <c:v>21.624203381083003</c:v>
                </c:pt>
                <c:pt idx="1925">
                  <c:v>21.389627946751041</c:v>
                </c:pt>
                <c:pt idx="1926">
                  <c:v>21.239874072122035</c:v>
                </c:pt>
                <c:pt idx="1927">
                  <c:v>21.198910192734765</c:v>
                </c:pt>
                <c:pt idx="1928">
                  <c:v>21.236024846732228</c:v>
                </c:pt>
                <c:pt idx="1929">
                  <c:v>21.441783491723257</c:v>
                </c:pt>
                <c:pt idx="1930">
                  <c:v>21.93659204800457</c:v>
                </c:pt>
                <c:pt idx="1931">
                  <c:v>22.220211963012403</c:v>
                </c:pt>
                <c:pt idx="1932">
                  <c:v>22.407589531991832</c:v>
                </c:pt>
                <c:pt idx="1933">
                  <c:v>22.430585939251589</c:v>
                </c:pt>
                <c:pt idx="1934">
                  <c:v>22.413627053529268</c:v>
                </c:pt>
                <c:pt idx="1935">
                  <c:v>22.517775727381736</c:v>
                </c:pt>
                <c:pt idx="1936">
                  <c:v>22.887555855662352</c:v>
                </c:pt>
                <c:pt idx="1937">
                  <c:v>23.130677114189616</c:v>
                </c:pt>
                <c:pt idx="1938">
                  <c:v>23.271056264361029</c:v>
                </c:pt>
                <c:pt idx="1939">
                  <c:v>23.283988177313692</c:v>
                </c:pt>
                <c:pt idx="1940">
                  <c:v>23.100083769501119</c:v>
                </c:pt>
                <c:pt idx="1941">
                  <c:v>23.065338041302724</c:v>
                </c:pt>
                <c:pt idx="1942">
                  <c:v>23.004848616908198</c:v>
                </c:pt>
                <c:pt idx="1943">
                  <c:v>23.024733013403182</c:v>
                </c:pt>
                <c:pt idx="1944">
                  <c:v>22.946882268461604</c:v>
                </c:pt>
                <c:pt idx="1945">
                  <c:v>22.847414748874378</c:v>
                </c:pt>
                <c:pt idx="1946">
                  <c:v>22.869726294141152</c:v>
                </c:pt>
                <c:pt idx="1947">
                  <c:v>22.634705480269744</c:v>
                </c:pt>
                <c:pt idx="1948">
                  <c:v>22.51611341896993</c:v>
                </c:pt>
                <c:pt idx="1949">
                  <c:v>22.211449405156262</c:v>
                </c:pt>
                <c:pt idx="1950">
                  <c:v>21.92499257338816</c:v>
                </c:pt>
                <c:pt idx="1951">
                  <c:v>21.447952261450087</c:v>
                </c:pt>
                <c:pt idx="1952">
                  <c:v>21.224762479965108</c:v>
                </c:pt>
                <c:pt idx="1953">
                  <c:v>21.08730933434089</c:v>
                </c:pt>
                <c:pt idx="1954">
                  <c:v>20.709852504570168</c:v>
                </c:pt>
                <c:pt idx="1955">
                  <c:v>20.346420476282191</c:v>
                </c:pt>
                <c:pt idx="1956">
                  <c:v>20.157401577758616</c:v>
                </c:pt>
                <c:pt idx="1957">
                  <c:v>19.849415388537697</c:v>
                </c:pt>
                <c:pt idx="1958">
                  <c:v>19.612134832488579</c:v>
                </c:pt>
                <c:pt idx="1959">
                  <c:v>19.470521484700015</c:v>
                </c:pt>
                <c:pt idx="1960">
                  <c:v>19.386289557388707</c:v>
                </c:pt>
                <c:pt idx="1961">
                  <c:v>19.297026836661512</c:v>
                </c:pt>
                <c:pt idx="1962">
                  <c:v>19.20108103600127</c:v>
                </c:pt>
                <c:pt idx="1963">
                  <c:v>19.241200899875466</c:v>
                </c:pt>
                <c:pt idx="1964">
                  <c:v>19.119642949001683</c:v>
                </c:pt>
                <c:pt idx="1965">
                  <c:v>19.265213237536543</c:v>
                </c:pt>
                <c:pt idx="1966">
                  <c:v>19.483117176222645</c:v>
                </c:pt>
                <c:pt idx="1967">
                  <c:v>19.656604421023069</c:v>
                </c:pt>
                <c:pt idx="1968">
                  <c:v>19.620250112282275</c:v>
                </c:pt>
                <c:pt idx="1969">
                  <c:v>19.489692238590258</c:v>
                </c:pt>
                <c:pt idx="1970">
                  <c:v>19.409867398501586</c:v>
                </c:pt>
                <c:pt idx="1971">
                  <c:v>19.439373788344604</c:v>
                </c:pt>
                <c:pt idx="1972">
                  <c:v>19.586319949604341</c:v>
                </c:pt>
                <c:pt idx="1973">
                  <c:v>19.729294234343275</c:v>
                </c:pt>
                <c:pt idx="1974">
                  <c:v>19.764578698092215</c:v>
                </c:pt>
                <c:pt idx="1975">
                  <c:v>19.863185101946804</c:v>
                </c:pt>
                <c:pt idx="1976">
                  <c:v>19.8381011866338</c:v>
                </c:pt>
                <c:pt idx="1977">
                  <c:v>19.638892449421945</c:v>
                </c:pt>
                <c:pt idx="1978">
                  <c:v>19.663165055813433</c:v>
                </c:pt>
                <c:pt idx="1979">
                  <c:v>19.81641480544954</c:v>
                </c:pt>
                <c:pt idx="1980">
                  <c:v>20.077358034965343</c:v>
                </c:pt>
                <c:pt idx="1981">
                  <c:v>20.359606587207658</c:v>
                </c:pt>
                <c:pt idx="1982">
                  <c:v>20.556877553689354</c:v>
                </c:pt>
                <c:pt idx="1983">
                  <c:v>20.450852595410531</c:v>
                </c:pt>
                <c:pt idx="1984">
                  <c:v>20.301240758383575</c:v>
                </c:pt>
                <c:pt idx="1985">
                  <c:v>20.412256687384254</c:v>
                </c:pt>
                <c:pt idx="1986">
                  <c:v>20.59657360288168</c:v>
                </c:pt>
                <c:pt idx="1987">
                  <c:v>20.908362390683102</c:v>
                </c:pt>
                <c:pt idx="1988">
                  <c:v>21.096855452377788</c:v>
                </c:pt>
                <c:pt idx="1989">
                  <c:v>21.0980230528845</c:v>
                </c:pt>
                <c:pt idx="1990">
                  <c:v>20.942424294496391</c:v>
                </c:pt>
                <c:pt idx="1991">
                  <c:v>20.840040112535206</c:v>
                </c:pt>
                <c:pt idx="1992">
                  <c:v>20.858047399965631</c:v>
                </c:pt>
                <c:pt idx="1993">
                  <c:v>20.821740499735238</c:v>
                </c:pt>
                <c:pt idx="1994">
                  <c:v>20.73834993810468</c:v>
                </c:pt>
                <c:pt idx="1995">
                  <c:v>20.667841230468873</c:v>
                </c:pt>
                <c:pt idx="1996">
                  <c:v>20.47512166363223</c:v>
                </c:pt>
                <c:pt idx="1997">
                  <c:v>20.570844130720513</c:v>
                </c:pt>
                <c:pt idx="1998">
                  <c:v>20.804258115483378</c:v>
                </c:pt>
                <c:pt idx="1999">
                  <c:v>21.080327216764758</c:v>
                </c:pt>
                <c:pt idx="2000">
                  <c:v>21.389940181483418</c:v>
                </c:pt>
                <c:pt idx="2001">
                  <c:v>21.570586405913165</c:v>
                </c:pt>
                <c:pt idx="2002">
                  <c:v>22.005828064134853</c:v>
                </c:pt>
                <c:pt idx="2003">
                  <c:v>22.288892704115597</c:v>
                </c:pt>
                <c:pt idx="2004">
                  <c:v>22.39261327429282</c:v>
                </c:pt>
                <c:pt idx="2005">
                  <c:v>22.508465362080475</c:v>
                </c:pt>
                <c:pt idx="2006">
                  <c:v>22.664110865965011</c:v>
                </c:pt>
                <c:pt idx="2007">
                  <c:v>22.775609122333989</c:v>
                </c:pt>
                <c:pt idx="2008">
                  <c:v>22.848908586972268</c:v>
                </c:pt>
                <c:pt idx="2009">
                  <c:v>22.780701279468786</c:v>
                </c:pt>
                <c:pt idx="2010">
                  <c:v>22.637152650486893</c:v>
                </c:pt>
                <c:pt idx="2011">
                  <c:v>22.6001893962537</c:v>
                </c:pt>
                <c:pt idx="2012">
                  <c:v>22.635767239926214</c:v>
                </c:pt>
                <c:pt idx="2013">
                  <c:v>22.374190311387888</c:v>
                </c:pt>
                <c:pt idx="2014">
                  <c:v>22.347798028986556</c:v>
                </c:pt>
                <c:pt idx="2015">
                  <c:v>22.267266520760597</c:v>
                </c:pt>
                <c:pt idx="2016">
                  <c:v>22.345205216025921</c:v>
                </c:pt>
                <c:pt idx="2017">
                  <c:v>22.278725505514892</c:v>
                </c:pt>
                <c:pt idx="2018">
                  <c:v>22.239721219113427</c:v>
                </c:pt>
                <c:pt idx="2019">
                  <c:v>22.16745936950711</c:v>
                </c:pt>
                <c:pt idx="2020">
                  <c:v>22.085904187212609</c:v>
                </c:pt>
                <c:pt idx="2021">
                  <c:v>21.836458561765717</c:v>
                </c:pt>
                <c:pt idx="2022">
                  <c:v>21.81993947657088</c:v>
                </c:pt>
                <c:pt idx="2023">
                  <c:v>21.850831822150777</c:v>
                </c:pt>
                <c:pt idx="2024">
                  <c:v>21.814922979141482</c:v>
                </c:pt>
                <c:pt idx="2025">
                  <c:v>21.76922382349284</c:v>
                </c:pt>
                <c:pt idx="2026">
                  <c:v>21.688958940797129</c:v>
                </c:pt>
                <c:pt idx="2027">
                  <c:v>21.55276662530887</c:v>
                </c:pt>
                <c:pt idx="2028">
                  <c:v>21.418090417796797</c:v>
                </c:pt>
                <c:pt idx="2029">
                  <c:v>21.420663755398532</c:v>
                </c:pt>
                <c:pt idx="2030">
                  <c:v>21.278328044510531</c:v>
                </c:pt>
                <c:pt idx="2031">
                  <c:v>21.12838289778913</c:v>
                </c:pt>
                <c:pt idx="2032">
                  <c:v>21.365388641028325</c:v>
                </c:pt>
                <c:pt idx="2033">
                  <c:v>21.778143704956374</c:v>
                </c:pt>
                <c:pt idx="2034">
                  <c:v>21.981995419106696</c:v>
                </c:pt>
                <c:pt idx="2035">
                  <c:v>22.190557563108118</c:v>
                </c:pt>
                <c:pt idx="2036">
                  <c:v>22.249530526871542</c:v>
                </c:pt>
                <c:pt idx="2037">
                  <c:v>22.254820514923999</c:v>
                </c:pt>
                <c:pt idx="2038">
                  <c:v>22.095869392559372</c:v>
                </c:pt>
                <c:pt idx="2039">
                  <c:v>21.998396046173472</c:v>
                </c:pt>
                <c:pt idx="2040">
                  <c:v>21.870736253404612</c:v>
                </c:pt>
                <c:pt idx="2041">
                  <c:v>21.830872117056831</c:v>
                </c:pt>
                <c:pt idx="2042">
                  <c:v>21.699434982660659</c:v>
                </c:pt>
                <c:pt idx="2043">
                  <c:v>21.589766460851248</c:v>
                </c:pt>
                <c:pt idx="2044">
                  <c:v>21.610555694908562</c:v>
                </c:pt>
                <c:pt idx="2045">
                  <c:v>21.601428622931632</c:v>
                </c:pt>
                <c:pt idx="2046">
                  <c:v>21.509312202396949</c:v>
                </c:pt>
                <c:pt idx="2047">
                  <c:v>21.551455906836509</c:v>
                </c:pt>
                <c:pt idx="2048">
                  <c:v>21.687581883816414</c:v>
                </c:pt>
                <c:pt idx="2049">
                  <c:v>21.816511503765103</c:v>
                </c:pt>
                <c:pt idx="2050">
                  <c:v>21.773234984281313</c:v>
                </c:pt>
                <c:pt idx="2051">
                  <c:v>21.851430126031367</c:v>
                </c:pt>
                <c:pt idx="2052">
                  <c:v>21.974826723533837</c:v>
                </c:pt>
                <c:pt idx="2053">
                  <c:v>22.06471356399944</c:v>
                </c:pt>
                <c:pt idx="2054">
                  <c:v>22.186255655472564</c:v>
                </c:pt>
                <c:pt idx="2055">
                  <c:v>22.288730482151848</c:v>
                </c:pt>
                <c:pt idx="2056">
                  <c:v>22.408598189212245</c:v>
                </c:pt>
                <c:pt idx="2057">
                  <c:v>22.245473918579993</c:v>
                </c:pt>
                <c:pt idx="2058">
                  <c:v>22.177215427213675</c:v>
                </c:pt>
                <c:pt idx="2059">
                  <c:v>22.004980302078174</c:v>
                </c:pt>
                <c:pt idx="2060">
                  <c:v>21.697784734455389</c:v>
                </c:pt>
                <c:pt idx="2061">
                  <c:v>21.63693197329173</c:v>
                </c:pt>
                <c:pt idx="2062">
                  <c:v>21.592321684567342</c:v>
                </c:pt>
                <c:pt idx="2063">
                  <c:v>21.584122938338325</c:v>
                </c:pt>
                <c:pt idx="2064">
                  <c:v>21.629035112016854</c:v>
                </c:pt>
                <c:pt idx="2065">
                  <c:v>21.62780215181796</c:v>
                </c:pt>
                <c:pt idx="2066">
                  <c:v>21.545439863846486</c:v>
                </c:pt>
                <c:pt idx="2067">
                  <c:v>21.42329029668938</c:v>
                </c:pt>
                <c:pt idx="2068">
                  <c:v>21.288978399025257</c:v>
                </c:pt>
                <c:pt idx="2069">
                  <c:v>20.893262521107602</c:v>
                </c:pt>
                <c:pt idx="2070">
                  <c:v>20.501900078211577</c:v>
                </c:pt>
                <c:pt idx="2071">
                  <c:v>20.151342355832806</c:v>
                </c:pt>
                <c:pt idx="2072">
                  <c:v>19.944545587520086</c:v>
                </c:pt>
                <c:pt idx="2073">
                  <c:v>19.978482593521864</c:v>
                </c:pt>
                <c:pt idx="2074">
                  <c:v>20.011281385267623</c:v>
                </c:pt>
                <c:pt idx="2075">
                  <c:v>20.012915721583163</c:v>
                </c:pt>
                <c:pt idx="2076">
                  <c:v>19.876039578201723</c:v>
                </c:pt>
                <c:pt idx="2077">
                  <c:v>19.776912375267308</c:v>
                </c:pt>
                <c:pt idx="2078">
                  <c:v>19.566735371619171</c:v>
                </c:pt>
                <c:pt idx="2079">
                  <c:v>19.286585249063844</c:v>
                </c:pt>
                <c:pt idx="2080">
                  <c:v>19.029838786983237</c:v>
                </c:pt>
                <c:pt idx="2081">
                  <c:v>18.85320994677528</c:v>
                </c:pt>
                <c:pt idx="2082">
                  <c:v>19.029573557973475</c:v>
                </c:pt>
                <c:pt idx="2083">
                  <c:v>19.414473900473929</c:v>
                </c:pt>
                <c:pt idx="2084">
                  <c:v>19.803836894224442</c:v>
                </c:pt>
                <c:pt idx="2085">
                  <c:v>20.202767641886261</c:v>
                </c:pt>
                <c:pt idx="2086">
                  <c:v>20.657917912044198</c:v>
                </c:pt>
                <c:pt idx="2087">
                  <c:v>21.194132927636613</c:v>
                </c:pt>
                <c:pt idx="2088">
                  <c:v>21.524398975395759</c:v>
                </c:pt>
                <c:pt idx="2089">
                  <c:v>21.804294498219541</c:v>
                </c:pt>
                <c:pt idx="2090">
                  <c:v>21.753933253345242</c:v>
                </c:pt>
                <c:pt idx="2091">
                  <c:v>21.512683221450892</c:v>
                </c:pt>
                <c:pt idx="2092">
                  <c:v>21.1470805145558</c:v>
                </c:pt>
                <c:pt idx="2093">
                  <c:v>20.899282561332676</c:v>
                </c:pt>
                <c:pt idx="2094">
                  <c:v>20.655007552823253</c:v>
                </c:pt>
                <c:pt idx="2095">
                  <c:v>20.560958556348577</c:v>
                </c:pt>
                <c:pt idx="2096">
                  <c:v>20.314543793976785</c:v>
                </c:pt>
                <c:pt idx="2097">
                  <c:v>20.196424032952137</c:v>
                </c:pt>
                <c:pt idx="2098">
                  <c:v>20.084356748042751</c:v>
                </c:pt>
                <c:pt idx="2099">
                  <c:v>19.871907222306838</c:v>
                </c:pt>
                <c:pt idx="2100">
                  <c:v>19.60610430259629</c:v>
                </c:pt>
                <c:pt idx="2101">
                  <c:v>19.625867962455619</c:v>
                </c:pt>
                <c:pt idx="2102">
                  <c:v>19.825085932765344</c:v>
                </c:pt>
                <c:pt idx="2103">
                  <c:v>19.761842234411958</c:v>
                </c:pt>
                <c:pt idx="2104">
                  <c:v>19.682989981369754</c:v>
                </c:pt>
                <c:pt idx="2105">
                  <c:v>19.54927724093967</c:v>
                </c:pt>
                <c:pt idx="2106">
                  <c:v>19.592341618363751</c:v>
                </c:pt>
                <c:pt idx="2107">
                  <c:v>19.493658088579419</c:v>
                </c:pt>
                <c:pt idx="2108">
                  <c:v>19.523917519505503</c:v>
                </c:pt>
                <c:pt idx="2109">
                  <c:v>19.495840448370615</c:v>
                </c:pt>
                <c:pt idx="2110">
                  <c:v>19.556229996651037</c:v>
                </c:pt>
                <c:pt idx="2111">
                  <c:v>19.696652268642016</c:v>
                </c:pt>
                <c:pt idx="2112">
                  <c:v>19.505817953786345</c:v>
                </c:pt>
                <c:pt idx="2113">
                  <c:v>19.326674266970052</c:v>
                </c:pt>
                <c:pt idx="2114">
                  <c:v>19.171465611845491</c:v>
                </c:pt>
                <c:pt idx="2115">
                  <c:v>19.18382604289538</c:v>
                </c:pt>
                <c:pt idx="2116">
                  <c:v>18.964987608572411</c:v>
                </c:pt>
                <c:pt idx="2117">
                  <c:v>18.793551771385765</c:v>
                </c:pt>
                <c:pt idx="2118">
                  <c:v>18.599430870695304</c:v>
                </c:pt>
                <c:pt idx="2119">
                  <c:v>18.390840266417268</c:v>
                </c:pt>
                <c:pt idx="2120">
                  <c:v>18.29263805887998</c:v>
                </c:pt>
                <c:pt idx="2121">
                  <c:v>18.23243870657549</c:v>
                </c:pt>
                <c:pt idx="2122">
                  <c:v>18.315387234913981</c:v>
                </c:pt>
                <c:pt idx="2123">
                  <c:v>18.656695251499876</c:v>
                </c:pt>
                <c:pt idx="2124">
                  <c:v>19.009032583582066</c:v>
                </c:pt>
                <c:pt idx="2125">
                  <c:v>19.164108904033494</c:v>
                </c:pt>
                <c:pt idx="2126">
                  <c:v>19.284303884692505</c:v>
                </c:pt>
                <c:pt idx="2127">
                  <c:v>19.450776965720308</c:v>
                </c:pt>
                <c:pt idx="2128">
                  <c:v>19.747345780307036</c:v>
                </c:pt>
                <c:pt idx="2129">
                  <c:v>19.980610996105259</c:v>
                </c:pt>
                <c:pt idx="2130">
                  <c:v>20.045491457853075</c:v>
                </c:pt>
                <c:pt idx="2131">
                  <c:v>19.87229547165084</c:v>
                </c:pt>
                <c:pt idx="2132">
                  <c:v>19.78040211003713</c:v>
                </c:pt>
                <c:pt idx="2133">
                  <c:v>19.79992549627778</c:v>
                </c:pt>
                <c:pt idx="2134">
                  <c:v>19.851549327163973</c:v>
                </c:pt>
                <c:pt idx="2135">
                  <c:v>19.952155405342708</c:v>
                </c:pt>
                <c:pt idx="2136">
                  <c:v>20.182920503227276</c:v>
                </c:pt>
                <c:pt idx="2137">
                  <c:v>20.434563014520638</c:v>
                </c:pt>
                <c:pt idx="2138">
                  <c:v>20.469631690817966</c:v>
                </c:pt>
                <c:pt idx="2139">
                  <c:v>20.570669426496437</c:v>
                </c:pt>
                <c:pt idx="2140">
                  <c:v>20.597815056901798</c:v>
                </c:pt>
                <c:pt idx="2141">
                  <c:v>20.352091001547983</c:v>
                </c:pt>
                <c:pt idx="2142">
                  <c:v>20.083035344334974</c:v>
                </c:pt>
                <c:pt idx="2143">
                  <c:v>19.732709921535275</c:v>
                </c:pt>
                <c:pt idx="2144">
                  <c:v>19.382774236521414</c:v>
                </c:pt>
                <c:pt idx="2145">
                  <c:v>19.379403205270524</c:v>
                </c:pt>
                <c:pt idx="2146">
                  <c:v>19.360205903903488</c:v>
                </c:pt>
                <c:pt idx="2147">
                  <c:v>19.544910727864501</c:v>
                </c:pt>
                <c:pt idx="2148">
                  <c:v>19.59941038197417</c:v>
                </c:pt>
                <c:pt idx="2149">
                  <c:v>19.79778188921771</c:v>
                </c:pt>
                <c:pt idx="2150">
                  <c:v>20.007614541726827</c:v>
                </c:pt>
                <c:pt idx="2151">
                  <c:v>20.158448043904269</c:v>
                </c:pt>
                <c:pt idx="2152">
                  <c:v>20.257413569367699</c:v>
                </c:pt>
                <c:pt idx="2153">
                  <c:v>20.115363266941113</c:v>
                </c:pt>
                <c:pt idx="2154">
                  <c:v>19.707920566896853</c:v>
                </c:pt>
                <c:pt idx="2155">
                  <c:v>19.322296511992626</c:v>
                </c:pt>
                <c:pt idx="2156">
                  <c:v>19.309206000911324</c:v>
                </c:pt>
                <c:pt idx="2157">
                  <c:v>19.393346963741141</c:v>
                </c:pt>
                <c:pt idx="2158">
                  <c:v>19.553374457456332</c:v>
                </c:pt>
                <c:pt idx="2159">
                  <c:v>19.734565995519706</c:v>
                </c:pt>
                <c:pt idx="2160">
                  <c:v>19.815558712910807</c:v>
                </c:pt>
                <c:pt idx="2161">
                  <c:v>19.760963113438322</c:v>
                </c:pt>
                <c:pt idx="2162">
                  <c:v>19.579343058486661</c:v>
                </c:pt>
                <c:pt idx="2163">
                  <c:v>19.449793096029676</c:v>
                </c:pt>
                <c:pt idx="2164">
                  <c:v>19.405601902510465</c:v>
                </c:pt>
                <c:pt idx="2165">
                  <c:v>19.425332905211761</c:v>
                </c:pt>
                <c:pt idx="2166">
                  <c:v>19.533507824379601</c:v>
                </c:pt>
                <c:pt idx="2167">
                  <c:v>19.616721568238923</c:v>
                </c:pt>
                <c:pt idx="2168">
                  <c:v>19.651487906361854</c:v>
                </c:pt>
                <c:pt idx="2169">
                  <c:v>19.774863575710445</c:v>
                </c:pt>
                <c:pt idx="2170">
                  <c:v>20.108468284798857</c:v>
                </c:pt>
                <c:pt idx="2171">
                  <c:v>20.417708305207441</c:v>
                </c:pt>
                <c:pt idx="2172">
                  <c:v>20.537572914185642</c:v>
                </c:pt>
                <c:pt idx="2173">
                  <c:v>20.690380142464253</c:v>
                </c:pt>
                <c:pt idx="2174">
                  <c:v>20.834503355769151</c:v>
                </c:pt>
                <c:pt idx="2175">
                  <c:v>21.028667834306088</c:v>
                </c:pt>
                <c:pt idx="2176">
                  <c:v>21.182343296101852</c:v>
                </c:pt>
                <c:pt idx="2177">
                  <c:v>21.133512067535406</c:v>
                </c:pt>
                <c:pt idx="2178">
                  <c:v>21.292291314586237</c:v>
                </c:pt>
                <c:pt idx="2179">
                  <c:v>21.750073044318604</c:v>
                </c:pt>
                <c:pt idx="2180">
                  <c:v>22.332638095247891</c:v>
                </c:pt>
                <c:pt idx="2181">
                  <c:v>22.841713658155324</c:v>
                </c:pt>
                <c:pt idx="2182">
                  <c:v>22.935535338644332</c:v>
                </c:pt>
                <c:pt idx="2183">
                  <c:v>22.727713391780195</c:v>
                </c:pt>
                <c:pt idx="2184">
                  <c:v>22.223337411465174</c:v>
                </c:pt>
                <c:pt idx="2185">
                  <c:v>21.912906683456931</c:v>
                </c:pt>
                <c:pt idx="2186">
                  <c:v>21.551115899023614</c:v>
                </c:pt>
                <c:pt idx="2187">
                  <c:v>21.161107785891886</c:v>
                </c:pt>
                <c:pt idx="2188">
                  <c:v>20.795764110479777</c:v>
                </c:pt>
                <c:pt idx="2189">
                  <c:v>20.561167391816848</c:v>
                </c:pt>
                <c:pt idx="2190">
                  <c:v>20.730144068406574</c:v>
                </c:pt>
                <c:pt idx="2191">
                  <c:v>20.783601354403853</c:v>
                </c:pt>
                <c:pt idx="2192">
                  <c:v>20.874099311003913</c:v>
                </c:pt>
                <c:pt idx="2193">
                  <c:v>20.926421077169731</c:v>
                </c:pt>
                <c:pt idx="2194">
                  <c:v>20.857041219138935</c:v>
                </c:pt>
                <c:pt idx="2195">
                  <c:v>20.519190891250226</c:v>
                </c:pt>
                <c:pt idx="2196">
                  <c:v>20.388922296861548</c:v>
                </c:pt>
                <c:pt idx="2197">
                  <c:v>20.358178713755247</c:v>
                </c:pt>
                <c:pt idx="2198">
                  <c:v>20.46031860287388</c:v>
                </c:pt>
                <c:pt idx="2199">
                  <c:v>20.610902897676038</c:v>
                </c:pt>
                <c:pt idx="2200">
                  <c:v>20.767455176497062</c:v>
                </c:pt>
                <c:pt idx="2201">
                  <c:v>20.933080013699737</c:v>
                </c:pt>
                <c:pt idx="2202">
                  <c:v>21.108238838538806</c:v>
                </c:pt>
                <c:pt idx="2203">
                  <c:v>21.272406187609111</c:v>
                </c:pt>
                <c:pt idx="2204">
                  <c:v>21.296078748893002</c:v>
                </c:pt>
                <c:pt idx="2205">
                  <c:v>21.361216870646896</c:v>
                </c:pt>
                <c:pt idx="2206">
                  <c:v>21.122052293764902</c:v>
                </c:pt>
                <c:pt idx="2207">
                  <c:v>20.848424931362388</c:v>
                </c:pt>
                <c:pt idx="2208">
                  <c:v>20.517223739760833</c:v>
                </c:pt>
                <c:pt idx="2209">
                  <c:v>20.163848416691017</c:v>
                </c:pt>
                <c:pt idx="2210">
                  <c:v>20.062441268377448</c:v>
                </c:pt>
                <c:pt idx="2211">
                  <c:v>19.934552453487971</c:v>
                </c:pt>
                <c:pt idx="2212">
                  <c:v>20.072404780770263</c:v>
                </c:pt>
                <c:pt idx="2213">
                  <c:v>20.142746908916958</c:v>
                </c:pt>
                <c:pt idx="2214">
                  <c:v>20.174156440391382</c:v>
                </c:pt>
                <c:pt idx="2215">
                  <c:v>20.284398339430307</c:v>
                </c:pt>
                <c:pt idx="2216">
                  <c:v>20.37223105323422</c:v>
                </c:pt>
                <c:pt idx="2217">
                  <c:v>20.35855290917943</c:v>
                </c:pt>
                <c:pt idx="2218">
                  <c:v>20.549353958665609</c:v>
                </c:pt>
                <c:pt idx="2219">
                  <c:v>20.747702616627912</c:v>
                </c:pt>
                <c:pt idx="2220">
                  <c:v>20.905003253344937</c:v>
                </c:pt>
                <c:pt idx="2221">
                  <c:v>21.097528282348744</c:v>
                </c:pt>
                <c:pt idx="2222">
                  <c:v>21.194633182269783</c:v>
                </c:pt>
                <c:pt idx="2223">
                  <c:v>21.011381305582695</c:v>
                </c:pt>
                <c:pt idx="2224">
                  <c:v>20.930068514948616</c:v>
                </c:pt>
                <c:pt idx="2225">
                  <c:v>20.855121347337597</c:v>
                </c:pt>
                <c:pt idx="2226">
                  <c:v>20.724401704677298</c:v>
                </c:pt>
                <c:pt idx="2227">
                  <c:v>20.682392903998924</c:v>
                </c:pt>
                <c:pt idx="2228">
                  <c:v>20.710953622793678</c:v>
                </c:pt>
                <c:pt idx="2229">
                  <c:v>20.955489801230915</c:v>
                </c:pt>
                <c:pt idx="2230">
                  <c:v>21.188001867569366</c:v>
                </c:pt>
                <c:pt idx="2231">
                  <c:v>21.225888151941351</c:v>
                </c:pt>
                <c:pt idx="2232">
                  <c:v>21.116984923403798</c:v>
                </c:pt>
                <c:pt idx="2233">
                  <c:v>20.958873337803407</c:v>
                </c:pt>
                <c:pt idx="2234">
                  <c:v>20.990361888251144</c:v>
                </c:pt>
                <c:pt idx="2235">
                  <c:v>21.12928960342186</c:v>
                </c:pt>
                <c:pt idx="2236">
                  <c:v>21.526477114461876</c:v>
                </c:pt>
                <c:pt idx="2237">
                  <c:v>21.77580291543595</c:v>
                </c:pt>
                <c:pt idx="2238">
                  <c:v>21.820821828800103</c:v>
                </c:pt>
                <c:pt idx="2239">
                  <c:v>21.791881363787823</c:v>
                </c:pt>
                <c:pt idx="2240">
                  <c:v>21.50304999273067</c:v>
                </c:pt>
                <c:pt idx="2241">
                  <c:v>21.150241708501998</c:v>
                </c:pt>
                <c:pt idx="2242">
                  <c:v>20.859022600862431</c:v>
                </c:pt>
                <c:pt idx="2243">
                  <c:v>20.724932441404352</c:v>
                </c:pt>
                <c:pt idx="2244">
                  <c:v>20.569396161678359</c:v>
                </c:pt>
                <c:pt idx="2245">
                  <c:v>20.401656070351226</c:v>
                </c:pt>
                <c:pt idx="2246">
                  <c:v>20.443012529331622</c:v>
                </c:pt>
                <c:pt idx="2247">
                  <c:v>20.435258171218941</c:v>
                </c:pt>
                <c:pt idx="2248">
                  <c:v>20.74668906532969</c:v>
                </c:pt>
                <c:pt idx="2249">
                  <c:v>20.809389214267778</c:v>
                </c:pt>
                <c:pt idx="2250">
                  <c:v>20.905528865202523</c:v>
                </c:pt>
                <c:pt idx="2251">
                  <c:v>20.847766349161184</c:v>
                </c:pt>
                <c:pt idx="2252">
                  <c:v>20.841156106593544</c:v>
                </c:pt>
                <c:pt idx="2253">
                  <c:v>20.909702996073694</c:v>
                </c:pt>
                <c:pt idx="2254">
                  <c:v>21.071432745182424</c:v>
                </c:pt>
                <c:pt idx="2255">
                  <c:v>21.257352778755308</c:v>
                </c:pt>
                <c:pt idx="2256">
                  <c:v>21.21652994964445</c:v>
                </c:pt>
                <c:pt idx="2257">
                  <c:v>21.435736719422284</c:v>
                </c:pt>
                <c:pt idx="2258">
                  <c:v>21.610288686233091</c:v>
                </c:pt>
                <c:pt idx="2259">
                  <c:v>21.63647169006757</c:v>
                </c:pt>
                <c:pt idx="2260">
                  <c:v>21.5575563171769</c:v>
                </c:pt>
                <c:pt idx="2261">
                  <c:v>21.477042054755259</c:v>
                </c:pt>
                <c:pt idx="2262">
                  <c:v>21.567639885070015</c:v>
                </c:pt>
                <c:pt idx="2263">
                  <c:v>21.96730825799472</c:v>
                </c:pt>
                <c:pt idx="2264">
                  <c:v>22.23163867906991</c:v>
                </c:pt>
                <c:pt idx="2265">
                  <c:v>22.376225542973305</c:v>
                </c:pt>
                <c:pt idx="2266">
                  <c:v>22.624955406776213</c:v>
                </c:pt>
                <c:pt idx="2267">
                  <c:v>22.576939440396878</c:v>
                </c:pt>
                <c:pt idx="2268">
                  <c:v>22.489477750613908</c:v>
                </c:pt>
                <c:pt idx="2269">
                  <c:v>22.420293963641239</c:v>
                </c:pt>
                <c:pt idx="2270">
                  <c:v>22.300562012681418</c:v>
                </c:pt>
                <c:pt idx="2271">
                  <c:v>22.15475643277199</c:v>
                </c:pt>
                <c:pt idx="2272">
                  <c:v>22.040311271186777</c:v>
                </c:pt>
                <c:pt idx="2273">
                  <c:v>21.981335759893788</c:v>
                </c:pt>
                <c:pt idx="2274">
                  <c:v>21.768233468246205</c:v>
                </c:pt>
                <c:pt idx="2275">
                  <c:v>21.515569115477753</c:v>
                </c:pt>
                <c:pt idx="2276">
                  <c:v>21.577089580242191</c:v>
                </c:pt>
                <c:pt idx="2277">
                  <c:v>21.627217349973908</c:v>
                </c:pt>
                <c:pt idx="2278">
                  <c:v>21.481907119810913</c:v>
                </c:pt>
                <c:pt idx="2279">
                  <c:v>21.316290753348948</c:v>
                </c:pt>
                <c:pt idx="2280">
                  <c:v>21.370896173540167</c:v>
                </c:pt>
                <c:pt idx="2281">
                  <c:v>21.597658013867576</c:v>
                </c:pt>
                <c:pt idx="2282">
                  <c:v>21.756097281500974</c:v>
                </c:pt>
                <c:pt idx="2283">
                  <c:v>21.893148049598395</c:v>
                </c:pt>
                <c:pt idx="2284">
                  <c:v>21.855303467484053</c:v>
                </c:pt>
                <c:pt idx="2285">
                  <c:v>21.817516369431385</c:v>
                </c:pt>
                <c:pt idx="2286">
                  <c:v>21.731773128162324</c:v>
                </c:pt>
                <c:pt idx="2287">
                  <c:v>21.700756980360957</c:v>
                </c:pt>
                <c:pt idx="2288">
                  <c:v>21.680667021607334</c:v>
                </c:pt>
                <c:pt idx="2289">
                  <c:v>21.395006479050462</c:v>
                </c:pt>
                <c:pt idx="2290">
                  <c:v>21.281434413548801</c:v>
                </c:pt>
                <c:pt idx="2291">
                  <c:v>21.209721938290446</c:v>
                </c:pt>
                <c:pt idx="2292">
                  <c:v>21.061609958461229</c:v>
                </c:pt>
                <c:pt idx="2293">
                  <c:v>20.818999614490263</c:v>
                </c:pt>
                <c:pt idx="2294">
                  <c:v>20.602161551228818</c:v>
                </c:pt>
                <c:pt idx="2295">
                  <c:v>20.348651019125775</c:v>
                </c:pt>
                <c:pt idx="2296">
                  <c:v>20.137378977262323</c:v>
                </c:pt>
                <c:pt idx="2297">
                  <c:v>19.952207320519584</c:v>
                </c:pt>
                <c:pt idx="2298">
                  <c:v>19.817326688645146</c:v>
                </c:pt>
                <c:pt idx="2299">
                  <c:v>19.75934416353974</c:v>
                </c:pt>
                <c:pt idx="2300">
                  <c:v>19.810464350165351</c:v>
                </c:pt>
                <c:pt idx="2301">
                  <c:v>19.969099302955247</c:v>
                </c:pt>
                <c:pt idx="2302">
                  <c:v>19.892743712069585</c:v>
                </c:pt>
                <c:pt idx="2303">
                  <c:v>19.818443981852322</c:v>
                </c:pt>
                <c:pt idx="2304">
                  <c:v>19.906888522127854</c:v>
                </c:pt>
                <c:pt idx="2305">
                  <c:v>19.972959464618608</c:v>
                </c:pt>
                <c:pt idx="2306">
                  <c:v>19.855043555093726</c:v>
                </c:pt>
                <c:pt idx="2307">
                  <c:v>19.742258428178474</c:v>
                </c:pt>
                <c:pt idx="2308">
                  <c:v>19.596533809609689</c:v>
                </c:pt>
                <c:pt idx="2309">
                  <c:v>19.673914883174781</c:v>
                </c:pt>
                <c:pt idx="2310">
                  <c:v>19.746895805505407</c:v>
                </c:pt>
                <c:pt idx="2311">
                  <c:v>19.53189301875997</c:v>
                </c:pt>
                <c:pt idx="2312">
                  <c:v>19.277571828490224</c:v>
                </c:pt>
                <c:pt idx="2313">
                  <c:v>19.184734719918865</c:v>
                </c:pt>
                <c:pt idx="2314">
                  <c:v>19.062148597282143</c:v>
                </c:pt>
                <c:pt idx="2315">
                  <c:v>19.023093960158999</c:v>
                </c:pt>
                <c:pt idx="2316">
                  <c:v>19.161563487048728</c:v>
                </c:pt>
                <c:pt idx="2317">
                  <c:v>19.263254949876043</c:v>
                </c:pt>
                <c:pt idx="2318">
                  <c:v>19.257648499891079</c:v>
                </c:pt>
                <c:pt idx="2319">
                  <c:v>19.42020134705659</c:v>
                </c:pt>
                <c:pt idx="2320">
                  <c:v>19.684756031852004</c:v>
                </c:pt>
                <c:pt idx="2321">
                  <c:v>19.814052158477335</c:v>
                </c:pt>
                <c:pt idx="2322">
                  <c:v>19.740560762004442</c:v>
                </c:pt>
                <c:pt idx="2323">
                  <c:v>19.868910067542803</c:v>
                </c:pt>
                <c:pt idx="2324">
                  <c:v>20.068263957404326</c:v>
                </c:pt>
                <c:pt idx="2325">
                  <c:v>20.055422132849802</c:v>
                </c:pt>
                <c:pt idx="2326">
                  <c:v>19.931998646986745</c:v>
                </c:pt>
                <c:pt idx="2327">
                  <c:v>19.856019164358482</c:v>
                </c:pt>
                <c:pt idx="2328">
                  <c:v>19.971327113261108</c:v>
                </c:pt>
                <c:pt idx="2329">
                  <c:v>20.059915422127109</c:v>
                </c:pt>
                <c:pt idx="2330">
                  <c:v>20.106612964604878</c:v>
                </c:pt>
                <c:pt idx="2331">
                  <c:v>20.252602750264199</c:v>
                </c:pt>
                <c:pt idx="2332">
                  <c:v>20.30921595856104</c:v>
                </c:pt>
                <c:pt idx="2333">
                  <c:v>20.369420856440211</c:v>
                </c:pt>
                <c:pt idx="2334">
                  <c:v>20.467521127645082</c:v>
                </c:pt>
                <c:pt idx="2335">
                  <c:v>20.611824254055659</c:v>
                </c:pt>
                <c:pt idx="2336">
                  <c:v>20.493067054508028</c:v>
                </c:pt>
                <c:pt idx="2337">
                  <c:v>20.413391216136681</c:v>
                </c:pt>
                <c:pt idx="2338">
                  <c:v>20.285515751153337</c:v>
                </c:pt>
                <c:pt idx="2339">
                  <c:v>20.108638938619407</c:v>
                </c:pt>
                <c:pt idx="2340">
                  <c:v>20.008023921154358</c:v>
                </c:pt>
                <c:pt idx="2341">
                  <c:v>19.916554697363061</c:v>
                </c:pt>
                <c:pt idx="2342">
                  <c:v>19.952983873636349</c:v>
                </c:pt>
                <c:pt idx="2343">
                  <c:v>20.088710755629698</c:v>
                </c:pt>
                <c:pt idx="2344">
                  <c:v>19.918140349743688</c:v>
                </c:pt>
                <c:pt idx="2345">
                  <c:v>19.690441156737894</c:v>
                </c:pt>
                <c:pt idx="2346">
                  <c:v>19.350388076631486</c:v>
                </c:pt>
                <c:pt idx="2347">
                  <c:v>19.17920462428178</c:v>
                </c:pt>
                <c:pt idx="2348">
                  <c:v>19.048351974485517</c:v>
                </c:pt>
                <c:pt idx="2349">
                  <c:v>18.977883908684365</c:v>
                </c:pt>
                <c:pt idx="2350">
                  <c:v>19.037611299399661</c:v>
                </c:pt>
                <c:pt idx="2351">
                  <c:v>19.09349447119553</c:v>
                </c:pt>
                <c:pt idx="2352">
                  <c:v>19.023698554512467</c:v>
                </c:pt>
                <c:pt idx="2353">
                  <c:v>18.953408232096411</c:v>
                </c:pt>
                <c:pt idx="2354">
                  <c:v>18.697418377321295</c:v>
                </c:pt>
                <c:pt idx="2355">
                  <c:v>18.58528806231395</c:v>
                </c:pt>
                <c:pt idx="2356">
                  <c:v>18.787416313057147</c:v>
                </c:pt>
                <c:pt idx="2357">
                  <c:v>19.085623316523794</c:v>
                </c:pt>
                <c:pt idx="2358">
                  <c:v>19.33880153524256</c:v>
                </c:pt>
                <c:pt idx="2359">
                  <c:v>19.431096048525763</c:v>
                </c:pt>
                <c:pt idx="2360">
                  <c:v>19.412878826913307</c:v>
                </c:pt>
                <c:pt idx="2361">
                  <c:v>19.39411878637577</c:v>
                </c:pt>
                <c:pt idx="2362">
                  <c:v>19.301930310433267</c:v>
                </c:pt>
                <c:pt idx="2363">
                  <c:v>19.259395592921507</c:v>
                </c:pt>
                <c:pt idx="2364">
                  <c:v>19.088116346541035</c:v>
                </c:pt>
                <c:pt idx="2365">
                  <c:v>19.005362003225418</c:v>
                </c:pt>
                <c:pt idx="2366">
                  <c:v>19.01587423746788</c:v>
                </c:pt>
                <c:pt idx="2367">
                  <c:v>19.043827240984619</c:v>
                </c:pt>
                <c:pt idx="2368">
                  <c:v>19.242473654928887</c:v>
                </c:pt>
                <c:pt idx="2369">
                  <c:v>19.47437283071919</c:v>
                </c:pt>
                <c:pt idx="2370">
                  <c:v>19.642296945297353</c:v>
                </c:pt>
                <c:pt idx="2371">
                  <c:v>19.855949462051967</c:v>
                </c:pt>
                <c:pt idx="2372">
                  <c:v>20.104518825735081</c:v>
                </c:pt>
                <c:pt idx="2373">
                  <c:v>20.493390716986017</c:v>
                </c:pt>
                <c:pt idx="2374">
                  <c:v>20.7336349820499</c:v>
                </c:pt>
                <c:pt idx="2375">
                  <c:v>20.672453840923925</c:v>
                </c:pt>
                <c:pt idx="2376">
                  <c:v>20.558316273830684</c:v>
                </c:pt>
                <c:pt idx="2377">
                  <c:v>20.509590002271487</c:v>
                </c:pt>
                <c:pt idx="2378">
                  <c:v>20.446928545026015</c:v>
                </c:pt>
                <c:pt idx="2379">
                  <c:v>20.393891312175406</c:v>
                </c:pt>
                <c:pt idx="2380">
                  <c:v>20.447919828549015</c:v>
                </c:pt>
                <c:pt idx="2381">
                  <c:v>20.633228422385788</c:v>
                </c:pt>
                <c:pt idx="2382">
                  <c:v>20.839283533450871</c:v>
                </c:pt>
                <c:pt idx="2383">
                  <c:v>20.995214191219755</c:v>
                </c:pt>
                <c:pt idx="2384">
                  <c:v>21.175328662807814</c:v>
                </c:pt>
                <c:pt idx="2385">
                  <c:v>21.337652847540326</c:v>
                </c:pt>
                <c:pt idx="2386">
                  <c:v>21.396376994814748</c:v>
                </c:pt>
                <c:pt idx="2387">
                  <c:v>21.324191055565397</c:v>
                </c:pt>
                <c:pt idx="2388">
                  <c:v>21.281301706795919</c:v>
                </c:pt>
                <c:pt idx="2389">
                  <c:v>21.273148992478966</c:v>
                </c:pt>
                <c:pt idx="2390">
                  <c:v>21.199463406169809</c:v>
                </c:pt>
                <c:pt idx="2391">
                  <c:v>20.987534637381742</c:v>
                </c:pt>
                <c:pt idx="2392">
                  <c:v>20.643934372202661</c:v>
                </c:pt>
                <c:pt idx="2393">
                  <c:v>20.101192580956486</c:v>
                </c:pt>
                <c:pt idx="2394">
                  <c:v>19.576251493971299</c:v>
                </c:pt>
                <c:pt idx="2395">
                  <c:v>19.199153525206828</c:v>
                </c:pt>
                <c:pt idx="2396">
                  <c:v>18.999913114285388</c:v>
                </c:pt>
                <c:pt idx="2397">
                  <c:v>19.046575823745258</c:v>
                </c:pt>
                <c:pt idx="2398">
                  <c:v>19.13417929395791</c:v>
                </c:pt>
                <c:pt idx="2399">
                  <c:v>19.24864876786528</c:v>
                </c:pt>
                <c:pt idx="2400">
                  <c:v>19.382789872792515</c:v>
                </c:pt>
                <c:pt idx="2401">
                  <c:v>19.43599582636654</c:v>
                </c:pt>
                <c:pt idx="2402">
                  <c:v>19.464178467503338</c:v>
                </c:pt>
                <c:pt idx="2403">
                  <c:v>19.32854110292509</c:v>
                </c:pt>
                <c:pt idx="2404">
                  <c:v>19.138273466621307</c:v>
                </c:pt>
                <c:pt idx="2405">
                  <c:v>19.151443812512895</c:v>
                </c:pt>
                <c:pt idx="2406">
                  <c:v>19.234365001325902</c:v>
                </c:pt>
                <c:pt idx="2407">
                  <c:v>19.205527567846399</c:v>
                </c:pt>
                <c:pt idx="2408">
                  <c:v>19.238922421939247</c:v>
                </c:pt>
                <c:pt idx="2409">
                  <c:v>19.151081173117731</c:v>
                </c:pt>
                <c:pt idx="2410">
                  <c:v>19.156361313654394</c:v>
                </c:pt>
                <c:pt idx="2411">
                  <c:v>19.403851839255733</c:v>
                </c:pt>
                <c:pt idx="2412">
                  <c:v>19.68040984466111</c:v>
                </c:pt>
                <c:pt idx="2413">
                  <c:v>19.926889050935472</c:v>
                </c:pt>
                <c:pt idx="2414">
                  <c:v>20.048076934992267</c:v>
                </c:pt>
                <c:pt idx="2415">
                  <c:v>20.265566843840695</c:v>
                </c:pt>
                <c:pt idx="2416">
                  <c:v>20.454749755022117</c:v>
                </c:pt>
                <c:pt idx="2417">
                  <c:v>20.43724687961404</c:v>
                </c:pt>
                <c:pt idx="2418">
                  <c:v>20.57082236377984</c:v>
                </c:pt>
                <c:pt idx="2419">
                  <c:v>20.60852947941088</c:v>
                </c:pt>
                <c:pt idx="2420">
                  <c:v>20.631525446072427</c:v>
                </c:pt>
                <c:pt idx="2421">
                  <c:v>20.68388707251717</c:v>
                </c:pt>
                <c:pt idx="2422">
                  <c:v>20.71230949434754</c:v>
                </c:pt>
                <c:pt idx="2423">
                  <c:v>20.562684412606846</c:v>
                </c:pt>
                <c:pt idx="2424">
                  <c:v>20.302404540909048</c:v>
                </c:pt>
                <c:pt idx="2425">
                  <c:v>20.133782833045025</c:v>
                </c:pt>
                <c:pt idx="2426">
                  <c:v>20.036125627753353</c:v>
                </c:pt>
                <c:pt idx="2427">
                  <c:v>20.106686903637087</c:v>
                </c:pt>
                <c:pt idx="2428">
                  <c:v>20.053661119957653</c:v>
                </c:pt>
                <c:pt idx="2429">
                  <c:v>19.989907269572633</c:v>
                </c:pt>
                <c:pt idx="2430">
                  <c:v>19.847288592788889</c:v>
                </c:pt>
                <c:pt idx="2431">
                  <c:v>19.7664179541419</c:v>
                </c:pt>
                <c:pt idx="2432">
                  <c:v>19.844166756607816</c:v>
                </c:pt>
                <c:pt idx="2433">
                  <c:v>19.942610923984802</c:v>
                </c:pt>
                <c:pt idx="2434">
                  <c:v>20.058304979164294</c:v>
                </c:pt>
                <c:pt idx="2435">
                  <c:v>19.976214794192991</c:v>
                </c:pt>
                <c:pt idx="2436">
                  <c:v>19.874525116801991</c:v>
                </c:pt>
                <c:pt idx="2437">
                  <c:v>19.783600351463161</c:v>
                </c:pt>
                <c:pt idx="2438">
                  <c:v>19.648833676673657</c:v>
                </c:pt>
                <c:pt idx="2439">
                  <c:v>19.620793149615547</c:v>
                </c:pt>
                <c:pt idx="2440">
                  <c:v>19.598738533074446</c:v>
                </c:pt>
                <c:pt idx="2441">
                  <c:v>19.653074493173303</c:v>
                </c:pt>
                <c:pt idx="2442">
                  <c:v>19.773680108806492</c:v>
                </c:pt>
                <c:pt idx="2443">
                  <c:v>20.013121751466866</c:v>
                </c:pt>
                <c:pt idx="2444">
                  <c:v>20.160747921427618</c:v>
                </c:pt>
                <c:pt idx="2445">
                  <c:v>20.303707589561746</c:v>
                </c:pt>
                <c:pt idx="2446">
                  <c:v>20.357849872261578</c:v>
                </c:pt>
                <c:pt idx="2447">
                  <c:v>20.242134624641793</c:v>
                </c:pt>
                <c:pt idx="2448">
                  <c:v>20.150051187765275</c:v>
                </c:pt>
                <c:pt idx="2449">
                  <c:v>19.908143671143506</c:v>
                </c:pt>
                <c:pt idx="2450">
                  <c:v>19.944512192957127</c:v>
                </c:pt>
                <c:pt idx="2451">
                  <c:v>19.817450307781339</c:v>
                </c:pt>
                <c:pt idx="2452">
                  <c:v>19.650058058081139</c:v>
                </c:pt>
                <c:pt idx="2453">
                  <c:v>19.697922872872141</c:v>
                </c:pt>
                <c:pt idx="2454">
                  <c:v>19.759401097007309</c:v>
                </c:pt>
                <c:pt idx="2455">
                  <c:v>19.734438662565797</c:v>
                </c:pt>
                <c:pt idx="2456">
                  <c:v>19.44233773118232</c:v>
                </c:pt>
                <c:pt idx="2457">
                  <c:v>19.35702914663548</c:v>
                </c:pt>
                <c:pt idx="2458">
                  <c:v>19.285350427243195</c:v>
                </c:pt>
                <c:pt idx="2459">
                  <c:v>19.266893405027989</c:v>
                </c:pt>
                <c:pt idx="2460">
                  <c:v>19.370778115669648</c:v>
                </c:pt>
                <c:pt idx="2461">
                  <c:v>19.37227075979963</c:v>
                </c:pt>
                <c:pt idx="2462">
                  <c:v>19.376956162194546</c:v>
                </c:pt>
                <c:pt idx="2463">
                  <c:v>19.48763189472589</c:v>
                </c:pt>
                <c:pt idx="2464">
                  <c:v>19.687698281634301</c:v>
                </c:pt>
                <c:pt idx="2465">
                  <c:v>20.054072613051595</c:v>
                </c:pt>
                <c:pt idx="2466">
                  <c:v>20.344964766595453</c:v>
                </c:pt>
                <c:pt idx="2467">
                  <c:v>20.481470710861991</c:v>
                </c:pt>
                <c:pt idx="2468">
                  <c:v>20.501411819155678</c:v>
                </c:pt>
                <c:pt idx="2469">
                  <c:v>20.612666971101625</c:v>
                </c:pt>
                <c:pt idx="2470">
                  <c:v>20.700295533761988</c:v>
                </c:pt>
                <c:pt idx="2471">
                  <c:v>20.817837057808067</c:v>
                </c:pt>
                <c:pt idx="2472">
                  <c:v>20.979838108166863</c:v>
                </c:pt>
                <c:pt idx="2473">
                  <c:v>20.971514294549408</c:v>
                </c:pt>
                <c:pt idx="2474">
                  <c:v>20.952306666010891</c:v>
                </c:pt>
                <c:pt idx="2475">
                  <c:v>20.803168027269585</c:v>
                </c:pt>
                <c:pt idx="2476">
                  <c:v>20.449325399680571</c:v>
                </c:pt>
                <c:pt idx="2477">
                  <c:v>20.189219766995372</c:v>
                </c:pt>
                <c:pt idx="2478">
                  <c:v>19.874892365117308</c:v>
                </c:pt>
                <c:pt idx="2479">
                  <c:v>19.659135167698174</c:v>
                </c:pt>
                <c:pt idx="2480">
                  <c:v>19.390382544881053</c:v>
                </c:pt>
                <c:pt idx="2481">
                  <c:v>19.095326408469703</c:v>
                </c:pt>
                <c:pt idx="2482">
                  <c:v>18.880164038204807</c:v>
                </c:pt>
                <c:pt idx="2483">
                  <c:v>18.961469994371303</c:v>
                </c:pt>
                <c:pt idx="2484">
                  <c:v>18.915508574131184</c:v>
                </c:pt>
                <c:pt idx="2485">
                  <c:v>18.860491860665181</c:v>
                </c:pt>
                <c:pt idx="2486">
                  <c:v>18.709008278229909</c:v>
                </c:pt>
                <c:pt idx="2487">
                  <c:v>18.534952865613711</c:v>
                </c:pt>
                <c:pt idx="2488">
                  <c:v>18.39876019855949</c:v>
                </c:pt>
                <c:pt idx="2489">
                  <c:v>18.171078154039161</c:v>
                </c:pt>
                <c:pt idx="2490">
                  <c:v>18.080906507699844</c:v>
                </c:pt>
                <c:pt idx="2491">
                  <c:v>17.951553320557188</c:v>
                </c:pt>
                <c:pt idx="2492">
                  <c:v>17.723474926803931</c:v>
                </c:pt>
                <c:pt idx="2493">
                  <c:v>17.614606632966538</c:v>
                </c:pt>
                <c:pt idx="2494">
                  <c:v>17.408463475089071</c:v>
                </c:pt>
                <c:pt idx="2495">
                  <c:v>17.412491009193246</c:v>
                </c:pt>
                <c:pt idx="2496">
                  <c:v>17.3178004877673</c:v>
                </c:pt>
                <c:pt idx="2497">
                  <c:v>17.124817873365622</c:v>
                </c:pt>
                <c:pt idx="2498">
                  <c:v>16.933445743661096</c:v>
                </c:pt>
                <c:pt idx="2499">
                  <c:v>17.03131381618638</c:v>
                </c:pt>
                <c:pt idx="2500">
                  <c:v>17.298832497761353</c:v>
                </c:pt>
                <c:pt idx="2501">
                  <c:v>17.40349621527718</c:v>
                </c:pt>
                <c:pt idx="2502">
                  <c:v>17.377414411239979</c:v>
                </c:pt>
                <c:pt idx="2503">
                  <c:v>17.344737568423522</c:v>
                </c:pt>
                <c:pt idx="2504">
                  <c:v>17.307102065648895</c:v>
                </c:pt>
                <c:pt idx="2505">
                  <c:v>17.501928668185286</c:v>
                </c:pt>
                <c:pt idx="2506">
                  <c:v>17.957490320107024</c:v>
                </c:pt>
                <c:pt idx="2507">
                  <c:v>18.333243174519026</c:v>
                </c:pt>
                <c:pt idx="2508">
                  <c:v>18.342858516875882</c:v>
                </c:pt>
                <c:pt idx="2509">
                  <c:v>18.18892689469801</c:v>
                </c:pt>
                <c:pt idx="2510">
                  <c:v>17.876832617037049</c:v>
                </c:pt>
                <c:pt idx="2511">
                  <c:v>17.660355095718973</c:v>
                </c:pt>
                <c:pt idx="2512">
                  <c:v>17.413714135730643</c:v>
                </c:pt>
                <c:pt idx="2513">
                  <c:v>17.267668185156214</c:v>
                </c:pt>
                <c:pt idx="2514">
                  <c:v>17.578723154689488</c:v>
                </c:pt>
                <c:pt idx="2515">
                  <c:v>17.947083604597829</c:v>
                </c:pt>
                <c:pt idx="2516">
                  <c:v>18.091974666156094</c:v>
                </c:pt>
                <c:pt idx="2517">
                  <c:v>17.965324272753595</c:v>
                </c:pt>
                <c:pt idx="2518">
                  <c:v>17.820065449678374</c:v>
                </c:pt>
                <c:pt idx="2519">
                  <c:v>17.809807349946112</c:v>
                </c:pt>
                <c:pt idx="2520">
                  <c:v>17.774228622769218</c:v>
                </c:pt>
                <c:pt idx="2521">
                  <c:v>17.720912840569611</c:v>
                </c:pt>
                <c:pt idx="2522">
                  <c:v>17.883490536242093</c:v>
                </c:pt>
                <c:pt idx="2523">
                  <c:v>18.273181530573538</c:v>
                </c:pt>
                <c:pt idx="2524">
                  <c:v>18.703224545400179</c:v>
                </c:pt>
                <c:pt idx="2525">
                  <c:v>19.193510696252041</c:v>
                </c:pt>
                <c:pt idx="2526">
                  <c:v>19.465980376160417</c:v>
                </c:pt>
                <c:pt idx="2527">
                  <c:v>19.460505556081308</c:v>
                </c:pt>
                <c:pt idx="2528">
                  <c:v>19.430418474185483</c:v>
                </c:pt>
                <c:pt idx="2529">
                  <c:v>19.522010891559766</c:v>
                </c:pt>
                <c:pt idx="2530">
                  <c:v>19.476601911604952</c:v>
                </c:pt>
                <c:pt idx="2531">
                  <c:v>19.310523184993933</c:v>
                </c:pt>
                <c:pt idx="2532">
                  <c:v>19.248339174955458</c:v>
                </c:pt>
                <c:pt idx="2533">
                  <c:v>19.071965773271462</c:v>
                </c:pt>
                <c:pt idx="2534">
                  <c:v>18.931642650719432</c:v>
                </c:pt>
                <c:pt idx="2535">
                  <c:v>18.797896518382164</c:v>
                </c:pt>
                <c:pt idx="2536">
                  <c:v>18.668220596484215</c:v>
                </c:pt>
                <c:pt idx="2537">
                  <c:v>18.573816979509971</c:v>
                </c:pt>
                <c:pt idx="2538">
                  <c:v>18.518073941350437</c:v>
                </c:pt>
                <c:pt idx="2539">
                  <c:v>18.420265766999357</c:v>
                </c:pt>
                <c:pt idx="2540">
                  <c:v>18.460833348390331</c:v>
                </c:pt>
                <c:pt idx="2541">
                  <c:v>18.327341827562631</c:v>
                </c:pt>
                <c:pt idx="2542">
                  <c:v>18.090292272177539</c:v>
                </c:pt>
                <c:pt idx="2543">
                  <c:v>17.883723929186786</c:v>
                </c:pt>
                <c:pt idx="2544">
                  <c:v>17.546025570242254</c:v>
                </c:pt>
                <c:pt idx="2545">
                  <c:v>17.397264163342246</c:v>
                </c:pt>
                <c:pt idx="2546">
                  <c:v>17.28952911630363</c:v>
                </c:pt>
                <c:pt idx="2547">
                  <c:v>17.353927412093483</c:v>
                </c:pt>
                <c:pt idx="2548">
                  <c:v>17.556852357119279</c:v>
                </c:pt>
                <c:pt idx="2549">
                  <c:v>17.59037687263621</c:v>
                </c:pt>
                <c:pt idx="2550">
                  <c:v>17.49167880092174</c:v>
                </c:pt>
                <c:pt idx="2551">
                  <c:v>17.548477552136344</c:v>
                </c:pt>
                <c:pt idx="2552">
                  <c:v>17.645132409535165</c:v>
                </c:pt>
                <c:pt idx="2553">
                  <c:v>17.848733954439588</c:v>
                </c:pt>
                <c:pt idx="2554">
                  <c:v>17.887701351781001</c:v>
                </c:pt>
                <c:pt idx="2555">
                  <c:v>17.78932099539762</c:v>
                </c:pt>
                <c:pt idx="2556">
                  <c:v>17.644796037404681</c:v>
                </c:pt>
                <c:pt idx="2557">
                  <c:v>17.600861150340773</c:v>
                </c:pt>
                <c:pt idx="2558">
                  <c:v>17.663550153999804</c:v>
                </c:pt>
                <c:pt idx="2559">
                  <c:v>17.445852404451522</c:v>
                </c:pt>
                <c:pt idx="2560">
                  <c:v>17.270436856512354</c:v>
                </c:pt>
                <c:pt idx="2561">
                  <c:v>17.235118595003019</c:v>
                </c:pt>
                <c:pt idx="2562">
                  <c:v>17.31491245559398</c:v>
                </c:pt>
                <c:pt idx="2563">
                  <c:v>17.330089282083673</c:v>
                </c:pt>
                <c:pt idx="2564">
                  <c:v>17.506584684263306</c:v>
                </c:pt>
                <c:pt idx="2565">
                  <c:v>17.477481412700222</c:v>
                </c:pt>
                <c:pt idx="2566">
                  <c:v>17.594530069552057</c:v>
                </c:pt>
                <c:pt idx="2567">
                  <c:v>17.751988395361348</c:v>
                </c:pt>
                <c:pt idx="2568">
                  <c:v>18.031300109532346</c:v>
                </c:pt>
                <c:pt idx="2569">
                  <c:v>18.268823548575167</c:v>
                </c:pt>
                <c:pt idx="2570">
                  <c:v>18.16705904359991</c:v>
                </c:pt>
                <c:pt idx="2571">
                  <c:v>18.056164771923097</c:v>
                </c:pt>
                <c:pt idx="2572">
                  <c:v>17.956595467819692</c:v>
                </c:pt>
                <c:pt idx="2573">
                  <c:v>17.664743691947752</c:v>
                </c:pt>
                <c:pt idx="2574">
                  <c:v>17.214806192067169</c:v>
                </c:pt>
                <c:pt idx="2575">
                  <c:v>17.034983711971126</c:v>
                </c:pt>
                <c:pt idx="2576">
                  <c:v>16.833231512408432</c:v>
                </c:pt>
                <c:pt idx="2577">
                  <c:v>16.843183580637678</c:v>
                </c:pt>
                <c:pt idx="2578">
                  <c:v>16.966322319966451</c:v>
                </c:pt>
                <c:pt idx="2579">
                  <c:v>17.045038971507193</c:v>
                </c:pt>
                <c:pt idx="2580">
                  <c:v>17.139140345038683</c:v>
                </c:pt>
                <c:pt idx="2581">
                  <c:v>17.331001087720715</c:v>
                </c:pt>
                <c:pt idx="2582">
                  <c:v>17.642196159309876</c:v>
                </c:pt>
                <c:pt idx="2583">
                  <c:v>17.954840294876913</c:v>
                </c:pt>
                <c:pt idx="2584">
                  <c:v>18.310334587045737</c:v>
                </c:pt>
                <c:pt idx="2585">
                  <c:v>18.628815169563392</c:v>
                </c:pt>
                <c:pt idx="2586">
                  <c:v>18.929323020833287</c:v>
                </c:pt>
                <c:pt idx="2587">
                  <c:v>18.992842697959837</c:v>
                </c:pt>
                <c:pt idx="2588">
                  <c:v>19.017359077438776</c:v>
                </c:pt>
                <c:pt idx="2589">
                  <c:v>19.099164033820333</c:v>
                </c:pt>
                <c:pt idx="2590">
                  <c:v>19.14770863449203</c:v>
                </c:pt>
                <c:pt idx="2591">
                  <c:v>18.862674897669056</c:v>
                </c:pt>
                <c:pt idx="2592">
                  <c:v>18.547567179425506</c:v>
                </c:pt>
                <c:pt idx="2593">
                  <c:v>18.060641210626528</c:v>
                </c:pt>
                <c:pt idx="2594">
                  <c:v>17.792306783862994</c:v>
                </c:pt>
                <c:pt idx="2595">
                  <c:v>17.268540233952574</c:v>
                </c:pt>
                <c:pt idx="2596">
                  <c:v>16.854704027565944</c:v>
                </c:pt>
                <c:pt idx="2597">
                  <c:v>16.585981347898954</c:v>
                </c:pt>
                <c:pt idx="2598">
                  <c:v>16.665862953420678</c:v>
                </c:pt>
                <c:pt idx="2599">
                  <c:v>16.871081109664146</c:v>
                </c:pt>
                <c:pt idx="2600">
                  <c:v>16.864853706545521</c:v>
                </c:pt>
                <c:pt idx="2601">
                  <c:v>16.895200910543711</c:v>
                </c:pt>
                <c:pt idx="2602">
                  <c:v>17.007098665945737</c:v>
                </c:pt>
                <c:pt idx="2603">
                  <c:v>17.109803954626116</c:v>
                </c:pt>
                <c:pt idx="2604">
                  <c:v>17.014341182877338</c:v>
                </c:pt>
                <c:pt idx="2605">
                  <c:v>16.961262986942096</c:v>
                </c:pt>
                <c:pt idx="2606">
                  <c:v>16.908309625278335</c:v>
                </c:pt>
                <c:pt idx="2607">
                  <c:v>16.928358382395448</c:v>
                </c:pt>
                <c:pt idx="2608">
                  <c:v>16.774827082153056</c:v>
                </c:pt>
                <c:pt idx="2609">
                  <c:v>16.778920292131161</c:v>
                </c:pt>
                <c:pt idx="2610">
                  <c:v>16.927561038045376</c:v>
                </c:pt>
                <c:pt idx="2611">
                  <c:v>17.023593351630055</c:v>
                </c:pt>
                <c:pt idx="2612">
                  <c:v>17.075582419798636</c:v>
                </c:pt>
                <c:pt idx="2613">
                  <c:v>17.383096593175136</c:v>
                </c:pt>
                <c:pt idx="2614">
                  <c:v>17.57779648827362</c:v>
                </c:pt>
                <c:pt idx="2615">
                  <c:v>17.726917722486714</c:v>
                </c:pt>
                <c:pt idx="2616">
                  <c:v>17.918128138568061</c:v>
                </c:pt>
                <c:pt idx="2617">
                  <c:v>18.055784708876573</c:v>
                </c:pt>
                <c:pt idx="2618">
                  <c:v>18.09872916746761</c:v>
                </c:pt>
                <c:pt idx="2619">
                  <c:v>18.07478129765515</c:v>
                </c:pt>
                <c:pt idx="2620">
                  <c:v>18.216838738630436</c:v>
                </c:pt>
                <c:pt idx="2621">
                  <c:v>18.393989240514433</c:v>
                </c:pt>
                <c:pt idx="2622">
                  <c:v>18.466892151139199</c:v>
                </c:pt>
                <c:pt idx="2623">
                  <c:v>18.631453443381179</c:v>
                </c:pt>
                <c:pt idx="2624">
                  <c:v>18.713447819856885</c:v>
                </c:pt>
                <c:pt idx="2625">
                  <c:v>18.799272700744204</c:v>
                </c:pt>
                <c:pt idx="2626">
                  <c:v>18.979725851550253</c:v>
                </c:pt>
                <c:pt idx="2627">
                  <c:v>18.945956842878008</c:v>
                </c:pt>
                <c:pt idx="2628">
                  <c:v>18.936989909608936</c:v>
                </c:pt>
                <c:pt idx="2629">
                  <c:v>19.039355136819619</c:v>
                </c:pt>
                <c:pt idx="2630">
                  <c:v>19.042275979654494</c:v>
                </c:pt>
                <c:pt idx="2631">
                  <c:v>19.163093412185887</c:v>
                </c:pt>
                <c:pt idx="2632">
                  <c:v>19.00410704326065</c:v>
                </c:pt>
                <c:pt idx="2633">
                  <c:v>18.971147117255615</c:v>
                </c:pt>
                <c:pt idx="2634">
                  <c:v>18.681043725344399</c:v>
                </c:pt>
                <c:pt idx="2635">
                  <c:v>18.61333697272789</c:v>
                </c:pt>
                <c:pt idx="2636">
                  <c:v>18.802282155896851</c:v>
                </c:pt>
                <c:pt idx="2637">
                  <c:v>19.058375655428293</c:v>
                </c:pt>
                <c:pt idx="2638">
                  <c:v>19.122029979246541</c:v>
                </c:pt>
                <c:pt idx="2639">
                  <c:v>19.100676215794888</c:v>
                </c:pt>
                <c:pt idx="2640">
                  <c:v>19.067589601745318</c:v>
                </c:pt>
                <c:pt idx="2641">
                  <c:v>18.978212631935421</c:v>
                </c:pt>
                <c:pt idx="2642">
                  <c:v>18.939774000007311</c:v>
                </c:pt>
                <c:pt idx="2643">
                  <c:v>19.004151161877537</c:v>
                </c:pt>
                <c:pt idx="2644">
                  <c:v>18.912986786276402</c:v>
                </c:pt>
                <c:pt idx="2645">
                  <c:v>19.000628251107742</c:v>
                </c:pt>
                <c:pt idx="2646">
                  <c:v>19.133584903824463</c:v>
                </c:pt>
                <c:pt idx="2647">
                  <c:v>19.087157294644314</c:v>
                </c:pt>
                <c:pt idx="2648">
                  <c:v>19.032873351141479</c:v>
                </c:pt>
                <c:pt idx="2649">
                  <c:v>19.354771206339027</c:v>
                </c:pt>
                <c:pt idx="2650">
                  <c:v>19.528781675948441</c:v>
                </c:pt>
                <c:pt idx="2651">
                  <c:v>19.465542597258302</c:v>
                </c:pt>
                <c:pt idx="2652">
                  <c:v>19.36209861333537</c:v>
                </c:pt>
                <c:pt idx="2653">
                  <c:v>19.652974288416029</c:v>
                </c:pt>
                <c:pt idx="2654">
                  <c:v>20.031248408674529</c:v>
                </c:pt>
                <c:pt idx="2655">
                  <c:v>20.297855718613629</c:v>
                </c:pt>
                <c:pt idx="2656">
                  <c:v>20.748559660905222</c:v>
                </c:pt>
                <c:pt idx="2657">
                  <c:v>20.75938812465435</c:v>
                </c:pt>
                <c:pt idx="2658">
                  <c:v>20.636817678254413</c:v>
                </c:pt>
                <c:pt idx="2659">
                  <c:v>20.47441353092875</c:v>
                </c:pt>
                <c:pt idx="2660">
                  <c:v>20.537277460642766</c:v>
                </c:pt>
                <c:pt idx="2661">
                  <c:v>20.735316807899537</c:v>
                </c:pt>
                <c:pt idx="2662">
                  <c:v>21.023307391073313</c:v>
                </c:pt>
                <c:pt idx="2663">
                  <c:v>21.104548596305094</c:v>
                </c:pt>
                <c:pt idx="2664">
                  <c:v>20.756176737412346</c:v>
                </c:pt>
                <c:pt idx="2665">
                  <c:v>20.51881614136094</c:v>
                </c:pt>
                <c:pt idx="2666">
                  <c:v>20.430596779878147</c:v>
                </c:pt>
                <c:pt idx="2667">
                  <c:v>20.412348566955583</c:v>
                </c:pt>
                <c:pt idx="2668">
                  <c:v>20.018218333877449</c:v>
                </c:pt>
                <c:pt idx="2669">
                  <c:v>19.694155145729084</c:v>
                </c:pt>
                <c:pt idx="2670">
                  <c:v>19.22341760893195</c:v>
                </c:pt>
                <c:pt idx="2671">
                  <c:v>18.890842651034117</c:v>
                </c:pt>
                <c:pt idx="2672">
                  <c:v>18.622099606785333</c:v>
                </c:pt>
                <c:pt idx="2673">
                  <c:v>18.340484771638369</c:v>
                </c:pt>
                <c:pt idx="2674">
                  <c:v>18.220727469914291</c:v>
                </c:pt>
                <c:pt idx="2675">
                  <c:v>18.277485024044253</c:v>
                </c:pt>
                <c:pt idx="2676">
                  <c:v>18.3432987902322</c:v>
                </c:pt>
                <c:pt idx="2677">
                  <c:v>18.332200530839767</c:v>
                </c:pt>
                <c:pt idx="2678">
                  <c:v>18.158299585353724</c:v>
                </c:pt>
                <c:pt idx="2679">
                  <c:v>17.950303299149361</c:v>
                </c:pt>
                <c:pt idx="2680">
                  <c:v>17.608228398045433</c:v>
                </c:pt>
                <c:pt idx="2681">
                  <c:v>17.17486111838188</c:v>
                </c:pt>
                <c:pt idx="2682">
                  <c:v>16.978775070334446</c:v>
                </c:pt>
                <c:pt idx="2683">
                  <c:v>16.756455828998099</c:v>
                </c:pt>
                <c:pt idx="2684">
                  <c:v>16.780984318661744</c:v>
                </c:pt>
                <c:pt idx="2685">
                  <c:v>16.836608427556435</c:v>
                </c:pt>
                <c:pt idx="2686">
                  <c:v>16.770401486566268</c:v>
                </c:pt>
                <c:pt idx="2687">
                  <c:v>16.816673739684678</c:v>
                </c:pt>
                <c:pt idx="2688">
                  <c:v>16.892803722612683</c:v>
                </c:pt>
                <c:pt idx="2689">
                  <c:v>16.918263116756872</c:v>
                </c:pt>
                <c:pt idx="2690">
                  <c:v>17.054738820389691</c:v>
                </c:pt>
                <c:pt idx="2691">
                  <c:v>17.212676433944363</c:v>
                </c:pt>
                <c:pt idx="2692">
                  <c:v>17.435481223266965</c:v>
                </c:pt>
                <c:pt idx="2693">
                  <c:v>17.518314418120244</c:v>
                </c:pt>
                <c:pt idx="2694">
                  <c:v>17.721885401537975</c:v>
                </c:pt>
                <c:pt idx="2695">
                  <c:v>17.766615986412912</c:v>
                </c:pt>
                <c:pt idx="2696">
                  <c:v>17.84762536656396</c:v>
                </c:pt>
                <c:pt idx="2697">
                  <c:v>17.967200261069681</c:v>
                </c:pt>
                <c:pt idx="2698">
                  <c:v>17.978754770430552</c:v>
                </c:pt>
                <c:pt idx="2699">
                  <c:v>17.923611288171845</c:v>
                </c:pt>
                <c:pt idx="2700">
                  <c:v>17.804498447386901</c:v>
                </c:pt>
                <c:pt idx="2701">
                  <c:v>17.745308358126557</c:v>
                </c:pt>
                <c:pt idx="2702">
                  <c:v>17.700634820929878</c:v>
                </c:pt>
                <c:pt idx="2703">
                  <c:v>17.684128700454409</c:v>
                </c:pt>
                <c:pt idx="2704">
                  <c:v>17.897877724114281</c:v>
                </c:pt>
                <c:pt idx="2705">
                  <c:v>18.417695401041428</c:v>
                </c:pt>
                <c:pt idx="2706">
                  <c:v>18.833867227164745</c:v>
                </c:pt>
                <c:pt idx="2707">
                  <c:v>19.313669403416601</c:v>
                </c:pt>
                <c:pt idx="2708">
                  <c:v>19.553149630500954</c:v>
                </c:pt>
                <c:pt idx="2709">
                  <c:v>20.001980168480415</c:v>
                </c:pt>
                <c:pt idx="2710">
                  <c:v>20.549365317046203</c:v>
                </c:pt>
                <c:pt idx="2711">
                  <c:v>20.802853539091419</c:v>
                </c:pt>
                <c:pt idx="2712">
                  <c:v>20.819159466532501</c:v>
                </c:pt>
                <c:pt idx="2713">
                  <c:v>20.832702429578031</c:v>
                </c:pt>
                <c:pt idx="2714">
                  <c:v>20.821041218896536</c:v>
                </c:pt>
                <c:pt idx="2715">
                  <c:v>20.71665874048869</c:v>
                </c:pt>
                <c:pt idx="2716">
                  <c:v>20.699689441107914</c:v>
                </c:pt>
                <c:pt idx="2717">
                  <c:v>20.761381745642719</c:v>
                </c:pt>
                <c:pt idx="2718">
                  <c:v>20.953695442358054</c:v>
                </c:pt>
                <c:pt idx="2719">
                  <c:v>21.100187690479466</c:v>
                </c:pt>
                <c:pt idx="2720">
                  <c:v>21.164047254028802</c:v>
                </c:pt>
                <c:pt idx="2721">
                  <c:v>21.134914477732007</c:v>
                </c:pt>
                <c:pt idx="2722">
                  <c:v>21.007053904341227</c:v>
                </c:pt>
                <c:pt idx="2723">
                  <c:v>20.905080646724063</c:v>
                </c:pt>
                <c:pt idx="2724">
                  <c:v>20.678738211439317</c:v>
                </c:pt>
                <c:pt idx="2725">
                  <c:v>20.228550464816202</c:v>
                </c:pt>
                <c:pt idx="2726">
                  <c:v>19.637349933360568</c:v>
                </c:pt>
                <c:pt idx="2727">
                  <c:v>19.172564422254233</c:v>
                </c:pt>
                <c:pt idx="2728">
                  <c:v>18.945861860402083</c:v>
                </c:pt>
                <c:pt idx="2729">
                  <c:v>18.716694663242663</c:v>
                </c:pt>
                <c:pt idx="2730">
                  <c:v>18.659450201364312</c:v>
                </c:pt>
                <c:pt idx="2731">
                  <c:v>18.824794192124713</c:v>
                </c:pt>
                <c:pt idx="2732">
                  <c:v>18.931374152443418</c:v>
                </c:pt>
                <c:pt idx="2733">
                  <c:v>18.925964035454651</c:v>
                </c:pt>
                <c:pt idx="2734">
                  <c:v>18.689029441311263</c:v>
                </c:pt>
                <c:pt idx="2735">
                  <c:v>18.423564127129534</c:v>
                </c:pt>
                <c:pt idx="2736">
                  <c:v>18.286534393693213</c:v>
                </c:pt>
                <c:pt idx="2737">
                  <c:v>18.308490079242414</c:v>
                </c:pt>
                <c:pt idx="2738">
                  <c:v>18.310075367565553</c:v>
                </c:pt>
                <c:pt idx="2739">
                  <c:v>18.422126595011441</c:v>
                </c:pt>
                <c:pt idx="2740">
                  <c:v>18.397382410375037</c:v>
                </c:pt>
                <c:pt idx="2741">
                  <c:v>18.348468338353065</c:v>
                </c:pt>
                <c:pt idx="2742">
                  <c:v>18.303667307305645</c:v>
                </c:pt>
                <c:pt idx="2743">
                  <c:v>18.411724477360973</c:v>
                </c:pt>
                <c:pt idx="2744">
                  <c:v>18.44756621684882</c:v>
                </c:pt>
                <c:pt idx="2745">
                  <c:v>18.619706564778575</c:v>
                </c:pt>
                <c:pt idx="2746">
                  <c:v>18.768577563168325</c:v>
                </c:pt>
                <c:pt idx="2747">
                  <c:v>19.081466326422294</c:v>
                </c:pt>
                <c:pt idx="2748">
                  <c:v>19.195737791339596</c:v>
                </c:pt>
                <c:pt idx="2749">
                  <c:v>19.194093919210413</c:v>
                </c:pt>
                <c:pt idx="2750">
                  <c:v>19.161539542481538</c:v>
                </c:pt>
                <c:pt idx="2751">
                  <c:v>19.206305494080695</c:v>
                </c:pt>
                <c:pt idx="2752">
                  <c:v>19.155944275238838</c:v>
                </c:pt>
                <c:pt idx="2753">
                  <c:v>18.797757548117666</c:v>
                </c:pt>
                <c:pt idx="2754">
                  <c:v>18.522425767589521</c:v>
                </c:pt>
                <c:pt idx="2755">
                  <c:v>18.51430832221175</c:v>
                </c:pt>
                <c:pt idx="2756">
                  <c:v>18.450107018611259</c:v>
                </c:pt>
                <c:pt idx="2757">
                  <c:v>18.444021093483602</c:v>
                </c:pt>
                <c:pt idx="2758">
                  <c:v>18.421681992347665</c:v>
                </c:pt>
                <c:pt idx="2759">
                  <c:v>18.233764402143514</c:v>
                </c:pt>
                <c:pt idx="2760">
                  <c:v>18.103338927625011</c:v>
                </c:pt>
                <c:pt idx="2761">
                  <c:v>18.070366013315024</c:v>
                </c:pt>
                <c:pt idx="2762">
                  <c:v>17.932445312710666</c:v>
                </c:pt>
                <c:pt idx="2763">
                  <c:v>17.873555880134411</c:v>
                </c:pt>
                <c:pt idx="2764">
                  <c:v>17.898388871447374</c:v>
                </c:pt>
                <c:pt idx="2765">
                  <c:v>17.905715454471448</c:v>
                </c:pt>
                <c:pt idx="2766">
                  <c:v>17.842175497035033</c:v>
                </c:pt>
                <c:pt idx="2767">
                  <c:v>17.678804948040199</c:v>
                </c:pt>
                <c:pt idx="2768">
                  <c:v>17.481271239388725</c:v>
                </c:pt>
                <c:pt idx="2769">
                  <c:v>17.434684785674605</c:v>
                </c:pt>
                <c:pt idx="2770">
                  <c:v>17.469246117537047</c:v>
                </c:pt>
                <c:pt idx="2771">
                  <c:v>17.51054447088579</c:v>
                </c:pt>
                <c:pt idx="2772">
                  <c:v>17.528541004885515</c:v>
                </c:pt>
                <c:pt idx="2773">
                  <c:v>17.352097212474373</c:v>
                </c:pt>
                <c:pt idx="2774">
                  <c:v>17.093152655300027</c:v>
                </c:pt>
                <c:pt idx="2775">
                  <c:v>16.994328374821539</c:v>
                </c:pt>
                <c:pt idx="2776">
                  <c:v>17.093931236483325</c:v>
                </c:pt>
                <c:pt idx="2777">
                  <c:v>17.193876106382699</c:v>
                </c:pt>
                <c:pt idx="2778">
                  <c:v>17.360544362930845</c:v>
                </c:pt>
                <c:pt idx="2779">
                  <c:v>17.3538333350672</c:v>
                </c:pt>
                <c:pt idx="2780">
                  <c:v>17.046276185412506</c:v>
                </c:pt>
                <c:pt idx="2781">
                  <c:v>16.422761334147676</c:v>
                </c:pt>
                <c:pt idx="2782">
                  <c:v>16.125383499789848</c:v>
                </c:pt>
                <c:pt idx="2783">
                  <c:v>16.107483229646895</c:v>
                </c:pt>
                <c:pt idx="2784">
                  <c:v>16.226323145789291</c:v>
                </c:pt>
                <c:pt idx="2785">
                  <c:v>16.181706313587679</c:v>
                </c:pt>
                <c:pt idx="2786">
                  <c:v>16.000480179902755</c:v>
                </c:pt>
                <c:pt idx="2787">
                  <c:v>15.997504979680979</c:v>
                </c:pt>
                <c:pt idx="2788">
                  <c:v>16.014303577678309</c:v>
                </c:pt>
                <c:pt idx="2789">
                  <c:v>15.965517297584537</c:v>
                </c:pt>
                <c:pt idx="2790">
                  <c:v>16.06206411448569</c:v>
                </c:pt>
                <c:pt idx="2791">
                  <c:v>16.28685067152534</c:v>
                </c:pt>
                <c:pt idx="2792">
                  <c:v>16.44286651702717</c:v>
                </c:pt>
                <c:pt idx="2793">
                  <c:v>16.617585836195651</c:v>
                </c:pt>
                <c:pt idx="2794">
                  <c:v>16.812668583569653</c:v>
                </c:pt>
                <c:pt idx="2795">
                  <c:v>17.118139104696635</c:v>
                </c:pt>
                <c:pt idx="2796">
                  <c:v>17.409701367398167</c:v>
                </c:pt>
                <c:pt idx="2797">
                  <c:v>17.522913689530036</c:v>
                </c:pt>
                <c:pt idx="2798">
                  <c:v>17.551683715438259</c:v>
                </c:pt>
                <c:pt idx="2799">
                  <c:v>17.577979820597655</c:v>
                </c:pt>
                <c:pt idx="2800">
                  <c:v>17.494651801748699</c:v>
                </c:pt>
                <c:pt idx="2801">
                  <c:v>17.364867612185776</c:v>
                </c:pt>
                <c:pt idx="2802">
                  <c:v>17.137473359200154</c:v>
                </c:pt>
                <c:pt idx="2803">
                  <c:v>17.033917725704644</c:v>
                </c:pt>
                <c:pt idx="2804">
                  <c:v>16.938377547906374</c:v>
                </c:pt>
                <c:pt idx="2805">
                  <c:v>17.166626371951391</c:v>
                </c:pt>
                <c:pt idx="2806">
                  <c:v>17.273375384005018</c:v>
                </c:pt>
                <c:pt idx="2807">
                  <c:v>17.315870576104146</c:v>
                </c:pt>
                <c:pt idx="2808">
                  <c:v>17.208421204090754</c:v>
                </c:pt>
                <c:pt idx="2809">
                  <c:v>17.179380653459713</c:v>
                </c:pt>
                <c:pt idx="2810">
                  <c:v>17.498986576478575</c:v>
                </c:pt>
                <c:pt idx="2811">
                  <c:v>17.82450843707344</c:v>
                </c:pt>
                <c:pt idx="2812">
                  <c:v>17.790459734084763</c:v>
                </c:pt>
                <c:pt idx="2813">
                  <c:v>17.622289402124096</c:v>
                </c:pt>
                <c:pt idx="2814">
                  <c:v>17.57127575009272</c:v>
                </c:pt>
                <c:pt idx="2815">
                  <c:v>17.526938573256267</c:v>
                </c:pt>
                <c:pt idx="2816">
                  <c:v>17.407378887842231</c:v>
                </c:pt>
                <c:pt idx="2817">
                  <c:v>17.333263146150159</c:v>
                </c:pt>
                <c:pt idx="2818">
                  <c:v>17.202381707425669</c:v>
                </c:pt>
                <c:pt idx="2819">
                  <c:v>16.991189415128318</c:v>
                </c:pt>
                <c:pt idx="2820">
                  <c:v>16.723562527158798</c:v>
                </c:pt>
                <c:pt idx="2821">
                  <c:v>16.3750184683688</c:v>
                </c:pt>
                <c:pt idx="2822">
                  <c:v>16.139685303518114</c:v>
                </c:pt>
                <c:pt idx="2823">
                  <c:v>16.026173791542327</c:v>
                </c:pt>
                <c:pt idx="2824">
                  <c:v>15.993117578478486</c:v>
                </c:pt>
                <c:pt idx="2825">
                  <c:v>15.963520994417388</c:v>
                </c:pt>
                <c:pt idx="2826">
                  <c:v>16.020034268231992</c:v>
                </c:pt>
                <c:pt idx="2827">
                  <c:v>16.069263152980412</c:v>
                </c:pt>
                <c:pt idx="2828">
                  <c:v>16.21396999037675</c:v>
                </c:pt>
                <c:pt idx="2829">
                  <c:v>16.364588002774084</c:v>
                </c:pt>
                <c:pt idx="2830">
                  <c:v>16.483710923259483</c:v>
                </c:pt>
                <c:pt idx="2831">
                  <c:v>16.627911142451286</c:v>
                </c:pt>
                <c:pt idx="2832">
                  <c:v>16.678949899165868</c:v>
                </c:pt>
                <c:pt idx="2833">
                  <c:v>16.814221268491654</c:v>
                </c:pt>
                <c:pt idx="2834">
                  <c:v>16.897506462422303</c:v>
                </c:pt>
                <c:pt idx="2835">
                  <c:v>16.846200870946788</c:v>
                </c:pt>
                <c:pt idx="2836">
                  <c:v>16.820588410061827</c:v>
                </c:pt>
                <c:pt idx="2837">
                  <c:v>16.784390210995383</c:v>
                </c:pt>
                <c:pt idx="2838">
                  <c:v>16.722326322047845</c:v>
                </c:pt>
                <c:pt idx="2839">
                  <c:v>16.651080287739141</c:v>
                </c:pt>
                <c:pt idx="2840">
                  <c:v>16.50715625120575</c:v>
                </c:pt>
                <c:pt idx="2841">
                  <c:v>16.502662201214573</c:v>
                </c:pt>
                <c:pt idx="2842">
                  <c:v>16.610901842523628</c:v>
                </c:pt>
                <c:pt idx="2843">
                  <c:v>16.910915710515077</c:v>
                </c:pt>
                <c:pt idx="2844">
                  <c:v>17.197782384996092</c:v>
                </c:pt>
                <c:pt idx="2845">
                  <c:v>17.351050482541638</c:v>
                </c:pt>
                <c:pt idx="2846">
                  <c:v>17.341130420955121</c:v>
                </c:pt>
                <c:pt idx="2847">
                  <c:v>17.141839648606521</c:v>
                </c:pt>
                <c:pt idx="2848">
                  <c:v>17.180766288856038</c:v>
                </c:pt>
                <c:pt idx="2849">
                  <c:v>17.073866975379858</c:v>
                </c:pt>
                <c:pt idx="2850">
                  <c:v>17.042045557896344</c:v>
                </c:pt>
                <c:pt idx="2851">
                  <c:v>16.905141380465743</c:v>
                </c:pt>
                <c:pt idx="2852">
                  <c:v>16.762363039407386</c:v>
                </c:pt>
                <c:pt idx="2853">
                  <c:v>16.562416978723167</c:v>
                </c:pt>
                <c:pt idx="2854">
                  <c:v>16.549731252235198</c:v>
                </c:pt>
                <c:pt idx="2855">
                  <c:v>16.530866148241987</c:v>
                </c:pt>
                <c:pt idx="2856">
                  <c:v>16.380391924002826</c:v>
                </c:pt>
                <c:pt idx="2857">
                  <c:v>16.256876389266523</c:v>
                </c:pt>
                <c:pt idx="2858">
                  <c:v>15.974547126434594</c:v>
                </c:pt>
                <c:pt idx="2859">
                  <c:v>15.618392100374701</c:v>
                </c:pt>
                <c:pt idx="2860">
                  <c:v>15.302641399858171</c:v>
                </c:pt>
                <c:pt idx="2861">
                  <c:v>15.195747446593671</c:v>
                </c:pt>
                <c:pt idx="2862">
                  <c:v>15.223728133530715</c:v>
                </c:pt>
                <c:pt idx="2863">
                  <c:v>15.320192081077952</c:v>
                </c:pt>
                <c:pt idx="2864">
                  <c:v>15.590402028866832</c:v>
                </c:pt>
                <c:pt idx="2865">
                  <c:v>15.852645564615905</c:v>
                </c:pt>
                <c:pt idx="2866">
                  <c:v>15.979910113533844</c:v>
                </c:pt>
                <c:pt idx="2867">
                  <c:v>15.88573009478845</c:v>
                </c:pt>
                <c:pt idx="2868">
                  <c:v>15.809581468287382</c:v>
                </c:pt>
                <c:pt idx="2869">
                  <c:v>15.777581616333988</c:v>
                </c:pt>
                <c:pt idx="2870">
                  <c:v>15.869417027877391</c:v>
                </c:pt>
                <c:pt idx="2871">
                  <c:v>16.059194971815565</c:v>
                </c:pt>
                <c:pt idx="2872">
                  <c:v>16.083902053930473</c:v>
                </c:pt>
                <c:pt idx="2873">
                  <c:v>16.075943138549754</c:v>
                </c:pt>
                <c:pt idx="2874">
                  <c:v>16.178432393396051</c:v>
                </c:pt>
                <c:pt idx="2875">
                  <c:v>16.290844294795857</c:v>
                </c:pt>
                <c:pt idx="2876">
                  <c:v>16.357328756746618</c:v>
                </c:pt>
                <c:pt idx="2877">
                  <c:v>16.498960645651238</c:v>
                </c:pt>
                <c:pt idx="2878">
                  <c:v>16.531983401622284</c:v>
                </c:pt>
                <c:pt idx="2879">
                  <c:v>16.447931434254748</c:v>
                </c:pt>
                <c:pt idx="2880">
                  <c:v>16.483672098102609</c:v>
                </c:pt>
                <c:pt idx="2881">
                  <c:v>16.686597481904382</c:v>
                </c:pt>
                <c:pt idx="2882">
                  <c:v>16.890015491966462</c:v>
                </c:pt>
                <c:pt idx="2883">
                  <c:v>16.969055346250332</c:v>
                </c:pt>
                <c:pt idx="2884">
                  <c:v>16.937684352594736</c:v>
                </c:pt>
                <c:pt idx="2885">
                  <c:v>16.807831335147092</c:v>
                </c:pt>
                <c:pt idx="2886">
                  <c:v>16.864995552094953</c:v>
                </c:pt>
                <c:pt idx="2887">
                  <c:v>17.127795733934448</c:v>
                </c:pt>
                <c:pt idx="2888">
                  <c:v>17.35006711016343</c:v>
                </c:pt>
                <c:pt idx="2889">
                  <c:v>17.454782172387137</c:v>
                </c:pt>
                <c:pt idx="2890">
                  <c:v>17.466387473522353</c:v>
                </c:pt>
                <c:pt idx="2891">
                  <c:v>17.734101647565222</c:v>
                </c:pt>
                <c:pt idx="2892">
                  <c:v>18.193266408918159</c:v>
                </c:pt>
                <c:pt idx="2893">
                  <c:v>18.477031470055287</c:v>
                </c:pt>
                <c:pt idx="2894">
                  <c:v>18.633442626737605</c:v>
                </c:pt>
                <c:pt idx="2895">
                  <c:v>18.766762416467614</c:v>
                </c:pt>
                <c:pt idx="2896">
                  <c:v>18.658668892528244</c:v>
                </c:pt>
                <c:pt idx="2897">
                  <c:v>18.519063548286013</c:v>
                </c:pt>
                <c:pt idx="2898">
                  <c:v>18.344253888355329</c:v>
                </c:pt>
                <c:pt idx="2899">
                  <c:v>18.280321606404499</c:v>
                </c:pt>
                <c:pt idx="2900">
                  <c:v>18.040048873986368</c:v>
                </c:pt>
                <c:pt idx="2901">
                  <c:v>18.066059424724614</c:v>
                </c:pt>
                <c:pt idx="2902">
                  <c:v>18.13779251628846</c:v>
                </c:pt>
                <c:pt idx="2903">
                  <c:v>18.078746716817903</c:v>
                </c:pt>
                <c:pt idx="2904">
                  <c:v>17.814148634114186</c:v>
                </c:pt>
                <c:pt idx="2905">
                  <c:v>17.568633885979747</c:v>
                </c:pt>
                <c:pt idx="2906">
                  <c:v>17.40750744026014</c:v>
                </c:pt>
                <c:pt idx="2907">
                  <c:v>17.144657103335447</c:v>
                </c:pt>
                <c:pt idx="2908">
                  <c:v>16.965235253690633</c:v>
                </c:pt>
                <c:pt idx="2909">
                  <c:v>17.085823346768471</c:v>
                </c:pt>
                <c:pt idx="2910">
                  <c:v>17.235597163842634</c:v>
                </c:pt>
                <c:pt idx="2911">
                  <c:v>17.283387132557333</c:v>
                </c:pt>
                <c:pt idx="2912">
                  <c:v>17.386768089902976</c:v>
                </c:pt>
                <c:pt idx="2913">
                  <c:v>17.514453727397541</c:v>
                </c:pt>
                <c:pt idx="2914">
                  <c:v>17.574227474878782</c:v>
                </c:pt>
                <c:pt idx="2915">
                  <c:v>17.380712481239957</c:v>
                </c:pt>
                <c:pt idx="2916">
                  <c:v>17.015307368364908</c:v>
                </c:pt>
                <c:pt idx="2917">
                  <c:v>16.81036301581409</c:v>
                </c:pt>
                <c:pt idx="2918">
                  <c:v>16.678370241445922</c:v>
                </c:pt>
                <c:pt idx="2919">
                  <c:v>16.656549599863631</c:v>
                </c:pt>
                <c:pt idx="2920">
                  <c:v>16.578199630939093</c:v>
                </c:pt>
                <c:pt idx="2921">
                  <c:v>16.357350425370971</c:v>
                </c:pt>
                <c:pt idx="2922">
                  <c:v>16.132240250289705</c:v>
                </c:pt>
                <c:pt idx="2923">
                  <c:v>16.0427559349463</c:v>
                </c:pt>
                <c:pt idx="2924">
                  <c:v>16.055406949010347</c:v>
                </c:pt>
                <c:pt idx="2925">
                  <c:v>16.169901828663427</c:v>
                </c:pt>
                <c:pt idx="2926">
                  <c:v>16.382735452936114</c:v>
                </c:pt>
                <c:pt idx="2927">
                  <c:v>16.745958924124</c:v>
                </c:pt>
                <c:pt idx="2928">
                  <c:v>16.857281184560886</c:v>
                </c:pt>
                <c:pt idx="2929">
                  <c:v>16.883919548544664</c:v>
                </c:pt>
                <c:pt idx="2930">
                  <c:v>16.880540570294418</c:v>
                </c:pt>
                <c:pt idx="2931">
                  <c:v>16.959937331758741</c:v>
                </c:pt>
                <c:pt idx="2932">
                  <c:v>16.960187567910172</c:v>
                </c:pt>
                <c:pt idx="2933">
                  <c:v>16.73544482771047</c:v>
                </c:pt>
                <c:pt idx="2934">
                  <c:v>16.596187152111035</c:v>
                </c:pt>
                <c:pt idx="2935">
                  <c:v>16.481565401980003</c:v>
                </c:pt>
                <c:pt idx="2936">
                  <c:v>16.554306108937389</c:v>
                </c:pt>
                <c:pt idx="2937">
                  <c:v>16.645756836461985</c:v>
                </c:pt>
                <c:pt idx="2938">
                  <c:v>16.713720146179174</c:v>
                </c:pt>
                <c:pt idx="2939">
                  <c:v>16.716655432859415</c:v>
                </c:pt>
                <c:pt idx="2940">
                  <c:v>16.80983956132696</c:v>
                </c:pt>
                <c:pt idx="2941">
                  <c:v>16.887168927406613</c:v>
                </c:pt>
                <c:pt idx="2942">
                  <c:v>17.172542018321458</c:v>
                </c:pt>
                <c:pt idx="2943">
                  <c:v>17.257293037872241</c:v>
                </c:pt>
                <c:pt idx="2944">
                  <c:v>17.193636245450918</c:v>
                </c:pt>
                <c:pt idx="2945">
                  <c:v>17.349653560179569</c:v>
                </c:pt>
                <c:pt idx="2946">
                  <c:v>17.529075372151286</c:v>
                </c:pt>
                <c:pt idx="2947">
                  <c:v>17.494085928051838</c:v>
                </c:pt>
                <c:pt idx="2948">
                  <c:v>17.553689256655598</c:v>
                </c:pt>
                <c:pt idx="2949">
                  <c:v>17.723945234513842</c:v>
                </c:pt>
                <c:pt idx="2950">
                  <c:v>17.840693516490528</c:v>
                </c:pt>
                <c:pt idx="2951">
                  <c:v>17.911294879923172</c:v>
                </c:pt>
                <c:pt idx="2952">
                  <c:v>17.905250167572856</c:v>
                </c:pt>
                <c:pt idx="2953">
                  <c:v>17.912347628978722</c:v>
                </c:pt>
                <c:pt idx="2954">
                  <c:v>17.987176542650793</c:v>
                </c:pt>
                <c:pt idx="2955">
                  <c:v>17.992079364942999</c:v>
                </c:pt>
                <c:pt idx="2956">
                  <c:v>18.103551564019796</c:v>
                </c:pt>
                <c:pt idx="2957">
                  <c:v>18.372833994561894</c:v>
                </c:pt>
                <c:pt idx="2958">
                  <c:v>18.609988592700663</c:v>
                </c:pt>
                <c:pt idx="2959">
                  <c:v>18.679844980069095</c:v>
                </c:pt>
                <c:pt idx="2960">
                  <c:v>18.764256991259654</c:v>
                </c:pt>
                <c:pt idx="2961">
                  <c:v>19.041676628327622</c:v>
                </c:pt>
                <c:pt idx="2962">
                  <c:v>19.089455230857546</c:v>
                </c:pt>
                <c:pt idx="2963">
                  <c:v>18.919954216640988</c:v>
                </c:pt>
                <c:pt idx="2964">
                  <c:v>19.041211106582018</c:v>
                </c:pt>
                <c:pt idx="2965">
                  <c:v>19.032675766030358</c:v>
                </c:pt>
                <c:pt idx="2966">
                  <c:v>19.052582239065956</c:v>
                </c:pt>
                <c:pt idx="2967">
                  <c:v>18.920386015457314</c:v>
                </c:pt>
                <c:pt idx="2968">
                  <c:v>18.614755071134606</c:v>
                </c:pt>
                <c:pt idx="2969">
                  <c:v>18.139709091191726</c:v>
                </c:pt>
                <c:pt idx="2970">
                  <c:v>17.744032740344444</c:v>
                </c:pt>
                <c:pt idx="2971">
                  <c:v>17.651197527853153</c:v>
                </c:pt>
                <c:pt idx="2972">
                  <c:v>17.841567095137062</c:v>
                </c:pt>
                <c:pt idx="2973">
                  <c:v>17.871636962648253</c:v>
                </c:pt>
                <c:pt idx="2974">
                  <c:v>17.678494339365336</c:v>
                </c:pt>
                <c:pt idx="2975">
                  <c:v>17.591247886691193</c:v>
                </c:pt>
                <c:pt idx="2976">
                  <c:v>17.745082307278285</c:v>
                </c:pt>
                <c:pt idx="2977">
                  <c:v>17.765274254660547</c:v>
                </c:pt>
                <c:pt idx="2978">
                  <c:v>17.650237566208702</c:v>
                </c:pt>
                <c:pt idx="2979">
                  <c:v>17.553573301355282</c:v>
                </c:pt>
                <c:pt idx="2980">
                  <c:v>17.589222557091009</c:v>
                </c:pt>
                <c:pt idx="2981">
                  <c:v>17.693411098386942</c:v>
                </c:pt>
                <c:pt idx="2982">
                  <c:v>17.928623429543222</c:v>
                </c:pt>
                <c:pt idx="2983">
                  <c:v>18.059061925784025</c:v>
                </c:pt>
                <c:pt idx="2984">
                  <c:v>18.131166228810851</c:v>
                </c:pt>
                <c:pt idx="2985">
                  <c:v>18.195865505597688</c:v>
                </c:pt>
                <c:pt idx="2986">
                  <c:v>18.433469256465997</c:v>
                </c:pt>
                <c:pt idx="2987">
                  <c:v>18.603210620985525</c:v>
                </c:pt>
                <c:pt idx="2988">
                  <c:v>18.902784441783901</c:v>
                </c:pt>
                <c:pt idx="2989">
                  <c:v>19.064494130826702</c:v>
                </c:pt>
                <c:pt idx="2990">
                  <c:v>19.114095291372358</c:v>
                </c:pt>
                <c:pt idx="2991">
                  <c:v>19.038789445690966</c:v>
                </c:pt>
                <c:pt idx="2992">
                  <c:v>18.996235975209</c:v>
                </c:pt>
                <c:pt idx="2993">
                  <c:v>19.094973361199173</c:v>
                </c:pt>
                <c:pt idx="2994">
                  <c:v>19.073601888333545</c:v>
                </c:pt>
                <c:pt idx="2995">
                  <c:v>19.008866308955103</c:v>
                </c:pt>
                <c:pt idx="2996">
                  <c:v>18.924664799903791</c:v>
                </c:pt>
                <c:pt idx="2997">
                  <c:v>18.811492551823942</c:v>
                </c:pt>
                <c:pt idx="2998">
                  <c:v>18.644624818927717</c:v>
                </c:pt>
                <c:pt idx="2999">
                  <c:v>18.443966339486753</c:v>
                </c:pt>
                <c:pt idx="3000">
                  <c:v>18.456958090665292</c:v>
                </c:pt>
                <c:pt idx="3001">
                  <c:v>18.512528683373169</c:v>
                </c:pt>
                <c:pt idx="3002">
                  <c:v>18.587817711594518</c:v>
                </c:pt>
                <c:pt idx="3003">
                  <c:v>18.802704446313655</c:v>
                </c:pt>
                <c:pt idx="3004">
                  <c:v>18.934760177702621</c:v>
                </c:pt>
                <c:pt idx="3005">
                  <c:v>19.087295850256041</c:v>
                </c:pt>
                <c:pt idx="3006">
                  <c:v>19.002593023376594</c:v>
                </c:pt>
                <c:pt idx="3007">
                  <c:v>18.956419537952161</c:v>
                </c:pt>
                <c:pt idx="3008">
                  <c:v>18.69392022874856</c:v>
                </c:pt>
                <c:pt idx="3009">
                  <c:v>18.362955407198804</c:v>
                </c:pt>
                <c:pt idx="3010">
                  <c:v>18.225060701754597</c:v>
                </c:pt>
                <c:pt idx="3011">
                  <c:v>17.988200814741901</c:v>
                </c:pt>
                <c:pt idx="3012">
                  <c:v>17.814091361674659</c:v>
                </c:pt>
                <c:pt idx="3013">
                  <c:v>17.853830345891485</c:v>
                </c:pt>
                <c:pt idx="3014">
                  <c:v>17.735508586583968</c:v>
                </c:pt>
                <c:pt idx="3015">
                  <c:v>17.727340612762994</c:v>
                </c:pt>
                <c:pt idx="3016">
                  <c:v>17.623224200539251</c:v>
                </c:pt>
                <c:pt idx="3017">
                  <c:v>17.685704801830099</c:v>
                </c:pt>
                <c:pt idx="3018">
                  <c:v>17.738358389813865</c:v>
                </c:pt>
                <c:pt idx="3019">
                  <c:v>17.448232913312602</c:v>
                </c:pt>
                <c:pt idx="3020">
                  <c:v>17.278179156472611</c:v>
                </c:pt>
                <c:pt idx="3021">
                  <c:v>17.08590526326984</c:v>
                </c:pt>
                <c:pt idx="3022">
                  <c:v>17.055321399216435</c:v>
                </c:pt>
                <c:pt idx="3023">
                  <c:v>17.034682680709697</c:v>
                </c:pt>
                <c:pt idx="3024">
                  <c:v>16.953998919310294</c:v>
                </c:pt>
                <c:pt idx="3025">
                  <c:v>16.87145016899375</c:v>
                </c:pt>
                <c:pt idx="3026">
                  <c:v>16.672507603812392</c:v>
                </c:pt>
                <c:pt idx="3027">
                  <c:v>16.458207043296795</c:v>
                </c:pt>
                <c:pt idx="3028">
                  <c:v>16.279249954180479</c:v>
                </c:pt>
                <c:pt idx="3029">
                  <c:v>16.092296600233784</c:v>
                </c:pt>
                <c:pt idx="3030">
                  <c:v>15.881468863789609</c:v>
                </c:pt>
                <c:pt idx="3031">
                  <c:v>15.84592215277919</c:v>
                </c:pt>
                <c:pt idx="3032">
                  <c:v>15.942595126453954</c:v>
                </c:pt>
                <c:pt idx="3033">
                  <c:v>16.024229175835469</c:v>
                </c:pt>
                <c:pt idx="3034">
                  <c:v>16.191631607394534</c:v>
                </c:pt>
                <c:pt idx="3035">
                  <c:v>16.23483235643053</c:v>
                </c:pt>
                <c:pt idx="3036">
                  <c:v>15.930603334304491</c:v>
                </c:pt>
                <c:pt idx="3037">
                  <c:v>15.6816183372419</c:v>
                </c:pt>
                <c:pt idx="3038">
                  <c:v>15.490662031175864</c:v>
                </c:pt>
                <c:pt idx="3039">
                  <c:v>15.521318919406227</c:v>
                </c:pt>
                <c:pt idx="3040">
                  <c:v>15.547301015717666</c:v>
                </c:pt>
                <c:pt idx="3041">
                  <c:v>15.380753495829321</c:v>
                </c:pt>
                <c:pt idx="3042">
                  <c:v>15.331722530841557</c:v>
                </c:pt>
                <c:pt idx="3043">
                  <c:v>15.341566446061034</c:v>
                </c:pt>
                <c:pt idx="3044">
                  <c:v>15.141065742125228</c:v>
                </c:pt>
                <c:pt idx="3045">
                  <c:v>14.876317784883444</c:v>
                </c:pt>
                <c:pt idx="3046">
                  <c:v>14.773950505684311</c:v>
                </c:pt>
                <c:pt idx="3047">
                  <c:v>14.748035781386411</c:v>
                </c:pt>
                <c:pt idx="3048">
                  <c:v>14.887482265397514</c:v>
                </c:pt>
                <c:pt idx="3049">
                  <c:v>15.10629505739681</c:v>
                </c:pt>
                <c:pt idx="3050">
                  <c:v>15.329810462831398</c:v>
                </c:pt>
                <c:pt idx="3051">
                  <c:v>15.453764229028138</c:v>
                </c:pt>
                <c:pt idx="3052">
                  <c:v>15.652674175138797</c:v>
                </c:pt>
                <c:pt idx="3053">
                  <c:v>15.787410988403867</c:v>
                </c:pt>
                <c:pt idx="3054">
                  <c:v>15.989167925527592</c:v>
                </c:pt>
                <c:pt idx="3055">
                  <c:v>16.174642812346871</c:v>
                </c:pt>
                <c:pt idx="3056">
                  <c:v>16.357800707394503</c:v>
                </c:pt>
                <c:pt idx="3057">
                  <c:v>16.369109914315718</c:v>
                </c:pt>
                <c:pt idx="3058">
                  <c:v>16.374389664860995</c:v>
                </c:pt>
                <c:pt idx="3059">
                  <c:v>16.465190767302378</c:v>
                </c:pt>
                <c:pt idx="3060">
                  <c:v>16.581679005345297</c:v>
                </c:pt>
                <c:pt idx="3061">
                  <c:v>16.714866370620022</c:v>
                </c:pt>
                <c:pt idx="3062">
                  <c:v>16.94227810338197</c:v>
                </c:pt>
                <c:pt idx="3063">
                  <c:v>16.867126720228775</c:v>
                </c:pt>
                <c:pt idx="3064">
                  <c:v>16.827206632562991</c:v>
                </c:pt>
                <c:pt idx="3065">
                  <c:v>16.600916036451149</c:v>
                </c:pt>
                <c:pt idx="3066">
                  <c:v>16.529883328439016</c:v>
                </c:pt>
                <c:pt idx="3067">
                  <c:v>16.616547631714763</c:v>
                </c:pt>
                <c:pt idx="3068">
                  <c:v>16.678598184467084</c:v>
                </c:pt>
                <c:pt idx="3069">
                  <c:v>16.458847509320879</c:v>
                </c:pt>
                <c:pt idx="3070">
                  <c:v>16.487878243832494</c:v>
                </c:pt>
                <c:pt idx="3071">
                  <c:v>16.696371037994535</c:v>
                </c:pt>
                <c:pt idx="3072">
                  <c:v>16.74402810324862</c:v>
                </c:pt>
                <c:pt idx="3073">
                  <c:v>16.566943246741495</c:v>
                </c:pt>
                <c:pt idx="3074">
                  <c:v>16.156135966278853</c:v>
                </c:pt>
                <c:pt idx="3075">
                  <c:v>15.551548567416178</c:v>
                </c:pt>
                <c:pt idx="3076">
                  <c:v>15.253782066153972</c:v>
                </c:pt>
                <c:pt idx="3077">
                  <c:v>15.299659555946052</c:v>
                </c:pt>
                <c:pt idx="3078">
                  <c:v>15.460761738989898</c:v>
                </c:pt>
                <c:pt idx="3079">
                  <c:v>15.677901707279524</c:v>
                </c:pt>
                <c:pt idx="3080">
                  <c:v>16.003751995421052</c:v>
                </c:pt>
                <c:pt idx="3081">
                  <c:v>16.342129737133082</c:v>
                </c:pt>
                <c:pt idx="3082">
                  <c:v>16.16255160827145</c:v>
                </c:pt>
                <c:pt idx="3083">
                  <c:v>15.926099540552155</c:v>
                </c:pt>
                <c:pt idx="3084">
                  <c:v>15.456255762092605</c:v>
                </c:pt>
                <c:pt idx="3085">
                  <c:v>15.137706009687779</c:v>
                </c:pt>
                <c:pt idx="3086">
                  <c:v>15.039151868826961</c:v>
                </c:pt>
                <c:pt idx="3087">
                  <c:v>14.861801122014723</c:v>
                </c:pt>
                <c:pt idx="3088">
                  <c:v>14.800335269300803</c:v>
                </c:pt>
                <c:pt idx="3089">
                  <c:v>14.671600985185387</c:v>
                </c:pt>
                <c:pt idx="3090">
                  <c:v>14.557662573532742</c:v>
                </c:pt>
                <c:pt idx="3091">
                  <c:v>14.569180510840877</c:v>
                </c:pt>
                <c:pt idx="3092">
                  <c:v>14.752937548031781</c:v>
                </c:pt>
                <c:pt idx="3093">
                  <c:v>14.905060054739169</c:v>
                </c:pt>
                <c:pt idx="3094">
                  <c:v>14.751776423589241</c:v>
                </c:pt>
                <c:pt idx="3095">
                  <c:v>14.68292131881255</c:v>
                </c:pt>
                <c:pt idx="3096">
                  <c:v>14.673391156415766</c:v>
                </c:pt>
                <c:pt idx="3097">
                  <c:v>15.070579274623263</c:v>
                </c:pt>
                <c:pt idx="3098">
                  <c:v>15.348303928159426</c:v>
                </c:pt>
                <c:pt idx="3099">
                  <c:v>15.387936954224021</c:v>
                </c:pt>
                <c:pt idx="3100">
                  <c:v>15.396712479761486</c:v>
                </c:pt>
                <c:pt idx="3101">
                  <c:v>15.357287641113704</c:v>
                </c:pt>
                <c:pt idx="3102">
                  <c:v>15.090202798625532</c:v>
                </c:pt>
                <c:pt idx="3103">
                  <c:v>14.813717608838836</c:v>
                </c:pt>
                <c:pt idx="3104">
                  <c:v>14.829244262140623</c:v>
                </c:pt>
                <c:pt idx="3105">
                  <c:v>14.783300032336072</c:v>
                </c:pt>
                <c:pt idx="3106">
                  <c:v>15.031679067081322</c:v>
                </c:pt>
                <c:pt idx="3107">
                  <c:v>15.377179881020965</c:v>
                </c:pt>
                <c:pt idx="3108">
                  <c:v>15.914606267607208</c:v>
                </c:pt>
                <c:pt idx="3109">
                  <c:v>16.117356533968369</c:v>
                </c:pt>
                <c:pt idx="3110">
                  <c:v>16.115925600493597</c:v>
                </c:pt>
                <c:pt idx="3111">
                  <c:v>15.953336794326372</c:v>
                </c:pt>
                <c:pt idx="3112">
                  <c:v>15.915837875305671</c:v>
                </c:pt>
                <c:pt idx="3113">
                  <c:v>15.68166614479723</c:v>
                </c:pt>
                <c:pt idx="3114">
                  <c:v>15.742312617142035</c:v>
                </c:pt>
                <c:pt idx="3115">
                  <c:v>15.732197172042225</c:v>
                </c:pt>
                <c:pt idx="3116">
                  <c:v>15.543656909930951</c:v>
                </c:pt>
                <c:pt idx="3117">
                  <c:v>15.150727090566763</c:v>
                </c:pt>
                <c:pt idx="3118">
                  <c:v>14.741612718039821</c:v>
                </c:pt>
                <c:pt idx="3119">
                  <c:v>14.270076611107188</c:v>
                </c:pt>
                <c:pt idx="3120">
                  <c:v>14.1345881136657</c:v>
                </c:pt>
                <c:pt idx="3121">
                  <c:v>14.250909288757303</c:v>
                </c:pt>
                <c:pt idx="3122">
                  <c:v>14.405211611690936</c:v>
                </c:pt>
                <c:pt idx="3123">
                  <c:v>14.500669046294657</c:v>
                </c:pt>
                <c:pt idx="3124">
                  <c:v>14.668057691371658</c:v>
                </c:pt>
                <c:pt idx="3125">
                  <c:v>14.588657647242634</c:v>
                </c:pt>
                <c:pt idx="3126">
                  <c:v>14.325239172462423</c:v>
                </c:pt>
                <c:pt idx="3127">
                  <c:v>14.136861603922515</c:v>
                </c:pt>
                <c:pt idx="3128">
                  <c:v>14.045275854054562</c:v>
                </c:pt>
                <c:pt idx="3129">
                  <c:v>14.150746207532746</c:v>
                </c:pt>
                <c:pt idx="3130">
                  <c:v>14.457002739777186</c:v>
                </c:pt>
                <c:pt idx="3131">
                  <c:v>14.766323369291207</c:v>
                </c:pt>
                <c:pt idx="3132">
                  <c:v>14.722805046733479</c:v>
                </c:pt>
                <c:pt idx="3133">
                  <c:v>14.598934531415297</c:v>
                </c:pt>
                <c:pt idx="3134">
                  <c:v>14.455062423392418</c:v>
                </c:pt>
                <c:pt idx="3135">
                  <c:v>14.704265994001556</c:v>
                </c:pt>
                <c:pt idx="3136">
                  <c:v>14.820296987212044</c:v>
                </c:pt>
                <c:pt idx="3137">
                  <c:v>14.740925679513287</c:v>
                </c:pt>
                <c:pt idx="3138">
                  <c:v>14.605617546867128</c:v>
                </c:pt>
                <c:pt idx="3139">
                  <c:v>14.39192010236942</c:v>
                </c:pt>
                <c:pt idx="3140">
                  <c:v>14.343333538621675</c:v>
                </c:pt>
                <c:pt idx="3141">
                  <c:v>14.422085846384919</c:v>
                </c:pt>
                <c:pt idx="3142">
                  <c:v>14.560148713219814</c:v>
                </c:pt>
                <c:pt idx="3143">
                  <c:v>14.650520939562977</c:v>
                </c:pt>
                <c:pt idx="3144">
                  <c:v>14.625121324697087</c:v>
                </c:pt>
                <c:pt idx="3145">
                  <c:v>14.587329533778743</c:v>
                </c:pt>
                <c:pt idx="3146">
                  <c:v>14.795034573545021</c:v>
                </c:pt>
                <c:pt idx="3147">
                  <c:v>14.867012283860817</c:v>
                </c:pt>
                <c:pt idx="3148">
                  <c:v>15.096497296320113</c:v>
                </c:pt>
                <c:pt idx="3149">
                  <c:v>15.217951262097785</c:v>
                </c:pt>
                <c:pt idx="3150">
                  <c:v>15.394566052589026</c:v>
                </c:pt>
                <c:pt idx="3151">
                  <c:v>15.609344241711021</c:v>
                </c:pt>
                <c:pt idx="3152">
                  <c:v>15.913509465295061</c:v>
                </c:pt>
                <c:pt idx="3153">
                  <c:v>16.156509204907461</c:v>
                </c:pt>
                <c:pt idx="3154">
                  <c:v>16.223511371969789</c:v>
                </c:pt>
                <c:pt idx="3155">
                  <c:v>16.248844171493836</c:v>
                </c:pt>
                <c:pt idx="3156">
                  <c:v>15.921840370798797</c:v>
                </c:pt>
                <c:pt idx="3157">
                  <c:v>15.821420842373749</c:v>
                </c:pt>
                <c:pt idx="3158">
                  <c:v>15.733615726187963</c:v>
                </c:pt>
                <c:pt idx="3159">
                  <c:v>15.59824561383234</c:v>
                </c:pt>
                <c:pt idx="3160">
                  <c:v>15.626985632668708</c:v>
                </c:pt>
                <c:pt idx="3161">
                  <c:v>15.861165779622466</c:v>
                </c:pt>
                <c:pt idx="3162">
                  <c:v>16.288872020302122</c:v>
                </c:pt>
                <c:pt idx="3163">
                  <c:v>16.580369099185059</c:v>
                </c:pt>
                <c:pt idx="3164">
                  <c:v>16.72390497341426</c:v>
                </c:pt>
                <c:pt idx="3165">
                  <c:v>16.855818562983828</c:v>
                </c:pt>
                <c:pt idx="3166">
                  <c:v>16.991836874584003</c:v>
                </c:pt>
                <c:pt idx="3167">
                  <c:v>16.995277724131736</c:v>
                </c:pt>
                <c:pt idx="3168">
                  <c:v>16.738720353312452</c:v>
                </c:pt>
                <c:pt idx="3169">
                  <c:v>16.430068734631757</c:v>
                </c:pt>
                <c:pt idx="3170">
                  <c:v>16.041681233568248</c:v>
                </c:pt>
                <c:pt idx="3171">
                  <c:v>15.776258367521152</c:v>
                </c:pt>
                <c:pt idx="3172">
                  <c:v>15.73936971193829</c:v>
                </c:pt>
                <c:pt idx="3173">
                  <c:v>15.682607418368624</c:v>
                </c:pt>
                <c:pt idx="3174">
                  <c:v>15.483520193922651</c:v>
                </c:pt>
                <c:pt idx="3175">
                  <c:v>15.076963327529183</c:v>
                </c:pt>
                <c:pt idx="3176">
                  <c:v>14.974289347337983</c:v>
                </c:pt>
                <c:pt idx="3177">
                  <c:v>15.090925624207124</c:v>
                </c:pt>
                <c:pt idx="3178">
                  <c:v>15.235944633464852</c:v>
                </c:pt>
                <c:pt idx="3179">
                  <c:v>15.300637208130869</c:v>
                </c:pt>
                <c:pt idx="3180">
                  <c:v>15.340964648302604</c:v>
                </c:pt>
                <c:pt idx="3181">
                  <c:v>15.28934230919309</c:v>
                </c:pt>
                <c:pt idx="3182">
                  <c:v>15.379380179893815</c:v>
                </c:pt>
                <c:pt idx="3183">
                  <c:v>15.463786207874911</c:v>
                </c:pt>
                <c:pt idx="3184">
                  <c:v>15.447559302189342</c:v>
                </c:pt>
                <c:pt idx="3185">
                  <c:v>15.341657908591037</c:v>
                </c:pt>
                <c:pt idx="3186">
                  <c:v>15.114107797242617</c:v>
                </c:pt>
                <c:pt idx="3187">
                  <c:v>15.068782744936691</c:v>
                </c:pt>
                <c:pt idx="3188">
                  <c:v>14.946091518389053</c:v>
                </c:pt>
                <c:pt idx="3189">
                  <c:v>14.794860190392644</c:v>
                </c:pt>
                <c:pt idx="3190">
                  <c:v>14.600503383714642</c:v>
                </c:pt>
                <c:pt idx="3191">
                  <c:v>14.524166105370195</c:v>
                </c:pt>
                <c:pt idx="3192">
                  <c:v>14.587883863611539</c:v>
                </c:pt>
                <c:pt idx="3193">
                  <c:v>14.819619587709282</c:v>
                </c:pt>
                <c:pt idx="3194">
                  <c:v>14.953702754157561</c:v>
                </c:pt>
                <c:pt idx="3195">
                  <c:v>14.871491407691192</c:v>
                </c:pt>
                <c:pt idx="3196">
                  <c:v>14.905382082895807</c:v>
                </c:pt>
                <c:pt idx="3197">
                  <c:v>14.972300114136017</c:v>
                </c:pt>
                <c:pt idx="3198">
                  <c:v>15.076604993906962</c:v>
                </c:pt>
                <c:pt idx="3199">
                  <c:v>14.900031736043978</c:v>
                </c:pt>
                <c:pt idx="3200">
                  <c:v>14.698608125324874</c:v>
                </c:pt>
                <c:pt idx="3201">
                  <c:v>14.48642279147505</c:v>
                </c:pt>
                <c:pt idx="3202">
                  <c:v>14.444950323340061</c:v>
                </c:pt>
                <c:pt idx="3203">
                  <c:v>14.301406254851489</c:v>
                </c:pt>
                <c:pt idx="3204">
                  <c:v>14.184476888626183</c:v>
                </c:pt>
                <c:pt idx="3205">
                  <c:v>14.267923377279201</c:v>
                </c:pt>
                <c:pt idx="3206">
                  <c:v>14.296714308383478</c:v>
                </c:pt>
                <c:pt idx="3207">
                  <c:v>14.049082242622044</c:v>
                </c:pt>
                <c:pt idx="3208">
                  <c:v>13.871460046144479</c:v>
                </c:pt>
                <c:pt idx="3209">
                  <c:v>13.834700087741265</c:v>
                </c:pt>
                <c:pt idx="3210">
                  <c:v>13.816491692286547</c:v>
                </c:pt>
                <c:pt idx="3211">
                  <c:v>13.854199623625584</c:v>
                </c:pt>
                <c:pt idx="3212">
                  <c:v>14.057495365090009</c:v>
                </c:pt>
                <c:pt idx="3213">
                  <c:v>14.186471324537667</c:v>
                </c:pt>
                <c:pt idx="3214">
                  <c:v>14.016312302444117</c:v>
                </c:pt>
                <c:pt idx="3215">
                  <c:v>14.028871553462615</c:v>
                </c:pt>
                <c:pt idx="3216">
                  <c:v>14.19584919133996</c:v>
                </c:pt>
                <c:pt idx="3217">
                  <c:v>14.116597803835576</c:v>
                </c:pt>
                <c:pt idx="3218">
                  <c:v>14.088063274850663</c:v>
                </c:pt>
                <c:pt idx="3219">
                  <c:v>14.246560212985191</c:v>
                </c:pt>
                <c:pt idx="3220">
                  <c:v>14.309132820260611</c:v>
                </c:pt>
                <c:pt idx="3221">
                  <c:v>14.462675660578503</c:v>
                </c:pt>
                <c:pt idx="3222">
                  <c:v>14.653575336965439</c:v>
                </c:pt>
                <c:pt idx="3223">
                  <c:v>14.784300703951986</c:v>
                </c:pt>
                <c:pt idx="3224">
                  <c:v>14.98835731810205</c:v>
                </c:pt>
                <c:pt idx="3225">
                  <c:v>15.103373675752687</c:v>
                </c:pt>
                <c:pt idx="3226">
                  <c:v>15.05463768278117</c:v>
                </c:pt>
                <c:pt idx="3227">
                  <c:v>15.0427354057533</c:v>
                </c:pt>
                <c:pt idx="3228">
                  <c:v>15.011136203154612</c:v>
                </c:pt>
                <c:pt idx="3229">
                  <c:v>14.896983044009557</c:v>
                </c:pt>
                <c:pt idx="3230">
                  <c:v>14.835251959488316</c:v>
                </c:pt>
                <c:pt idx="3231">
                  <c:v>14.932012485414543</c:v>
                </c:pt>
                <c:pt idx="3232">
                  <c:v>15.252461503547607</c:v>
                </c:pt>
                <c:pt idx="3233">
                  <c:v>15.447698446108586</c:v>
                </c:pt>
                <c:pt idx="3234">
                  <c:v>15.536302018644152</c:v>
                </c:pt>
                <c:pt idx="3235">
                  <c:v>15.50763190200059</c:v>
                </c:pt>
                <c:pt idx="3236">
                  <c:v>15.560102725837741</c:v>
                </c:pt>
                <c:pt idx="3237">
                  <c:v>15.717884793881101</c:v>
                </c:pt>
                <c:pt idx="3238">
                  <c:v>15.778570368467346</c:v>
                </c:pt>
                <c:pt idx="3239">
                  <c:v>15.715881086373019</c:v>
                </c:pt>
                <c:pt idx="3240">
                  <c:v>15.667223243218636</c:v>
                </c:pt>
                <c:pt idx="3241">
                  <c:v>15.62634064114504</c:v>
                </c:pt>
                <c:pt idx="3242">
                  <c:v>15.521548333476536</c:v>
                </c:pt>
                <c:pt idx="3243">
                  <c:v>15.451575142111587</c:v>
                </c:pt>
                <c:pt idx="3244">
                  <c:v>15.41670738821686</c:v>
                </c:pt>
                <c:pt idx="3245">
                  <c:v>15.610249738566495</c:v>
                </c:pt>
                <c:pt idx="3246">
                  <c:v>15.759496705924207</c:v>
                </c:pt>
                <c:pt idx="3247">
                  <c:v>15.501751052243318</c:v>
                </c:pt>
                <c:pt idx="3248">
                  <c:v>15.20472322412019</c:v>
                </c:pt>
                <c:pt idx="3249">
                  <c:v>15.119841962342246</c:v>
                </c:pt>
                <c:pt idx="3250">
                  <c:v>15.143420065333386</c:v>
                </c:pt>
                <c:pt idx="3251">
                  <c:v>15.081501999392946</c:v>
                </c:pt>
                <c:pt idx="3252">
                  <c:v>14.914323769883994</c:v>
                </c:pt>
                <c:pt idx="3253">
                  <c:v>14.591765284038352</c:v>
                </c:pt>
                <c:pt idx="3254">
                  <c:v>14.264673901182062</c:v>
                </c:pt>
                <c:pt idx="3255">
                  <c:v>14.082466161214946</c:v>
                </c:pt>
                <c:pt idx="3256">
                  <c:v>14.060799225435188</c:v>
                </c:pt>
                <c:pt idx="3257">
                  <c:v>14.090551162293419</c:v>
                </c:pt>
                <c:pt idx="3258">
                  <c:v>13.953197170816123</c:v>
                </c:pt>
                <c:pt idx="3259">
                  <c:v>13.984873273771143</c:v>
                </c:pt>
                <c:pt idx="3260">
                  <c:v>14.057767175305717</c:v>
                </c:pt>
                <c:pt idx="3261">
                  <c:v>14.02740151999298</c:v>
                </c:pt>
                <c:pt idx="3262">
                  <c:v>14.310597418022851</c:v>
                </c:pt>
                <c:pt idx="3263">
                  <c:v>14.687298648908275</c:v>
                </c:pt>
                <c:pt idx="3264">
                  <c:v>14.97283643381396</c:v>
                </c:pt>
                <c:pt idx="3265">
                  <c:v>15.103079896786939</c:v>
                </c:pt>
                <c:pt idx="3266">
                  <c:v>14.895342894139372</c:v>
                </c:pt>
                <c:pt idx="3267">
                  <c:v>14.705917840859712</c:v>
                </c:pt>
                <c:pt idx="3268">
                  <c:v>14.765529846334891</c:v>
                </c:pt>
                <c:pt idx="3269">
                  <c:v>14.830959322068685</c:v>
                </c:pt>
                <c:pt idx="3270">
                  <c:v>15.041761139946358</c:v>
                </c:pt>
                <c:pt idx="3271">
                  <c:v>15.114685452924787</c:v>
                </c:pt>
                <c:pt idx="3272">
                  <c:v>15.107152611741251</c:v>
                </c:pt>
                <c:pt idx="3273">
                  <c:v>15.296442020855174</c:v>
                </c:pt>
                <c:pt idx="3274">
                  <c:v>15.44813513847147</c:v>
                </c:pt>
                <c:pt idx="3275">
                  <c:v>15.345344461338966</c:v>
                </c:pt>
                <c:pt idx="3276">
                  <c:v>15.175080094549326</c:v>
                </c:pt>
                <c:pt idx="3277">
                  <c:v>15.090712139283172</c:v>
                </c:pt>
                <c:pt idx="3278">
                  <c:v>15.274182779412747</c:v>
                </c:pt>
                <c:pt idx="3279">
                  <c:v>15.355611034057793</c:v>
                </c:pt>
                <c:pt idx="3280">
                  <c:v>15.230807323550867</c:v>
                </c:pt>
                <c:pt idx="3281">
                  <c:v>15.312266113078904</c:v>
                </c:pt>
                <c:pt idx="3282">
                  <c:v>15.462962690416465</c:v>
                </c:pt>
                <c:pt idx="3283">
                  <c:v>15.637773369435608</c:v>
                </c:pt>
                <c:pt idx="3284">
                  <c:v>15.574836976192891</c:v>
                </c:pt>
                <c:pt idx="3285">
                  <c:v>15.416752930411215</c:v>
                </c:pt>
                <c:pt idx="3286">
                  <c:v>15.146520064678407</c:v>
                </c:pt>
                <c:pt idx="3287">
                  <c:v>14.84974946751095</c:v>
                </c:pt>
                <c:pt idx="3288">
                  <c:v>14.643327025199504</c:v>
                </c:pt>
                <c:pt idx="3289">
                  <c:v>14.471856866119124</c:v>
                </c:pt>
                <c:pt idx="3290">
                  <c:v>14.341324094577173</c:v>
                </c:pt>
                <c:pt idx="3291">
                  <c:v>14.28932178471336</c:v>
                </c:pt>
                <c:pt idx="3292">
                  <c:v>14.234235990086471</c:v>
                </c:pt>
                <c:pt idx="3293">
                  <c:v>14.204991880742204</c:v>
                </c:pt>
                <c:pt idx="3294">
                  <c:v>14.3558669214324</c:v>
                </c:pt>
                <c:pt idx="3295">
                  <c:v>14.464740221648235</c:v>
                </c:pt>
                <c:pt idx="3296">
                  <c:v>14.664393131560727</c:v>
                </c:pt>
                <c:pt idx="3297">
                  <c:v>14.785788645448161</c:v>
                </c:pt>
                <c:pt idx="3298">
                  <c:v>14.79172341714197</c:v>
                </c:pt>
                <c:pt idx="3299">
                  <c:v>14.801695845751828</c:v>
                </c:pt>
                <c:pt idx="3300">
                  <c:v>14.887822980944584</c:v>
                </c:pt>
                <c:pt idx="3301">
                  <c:v>15.091004995486006</c:v>
                </c:pt>
                <c:pt idx="3302">
                  <c:v>15.120892266666289</c:v>
                </c:pt>
                <c:pt idx="3303">
                  <c:v>15.048736484084998</c:v>
                </c:pt>
                <c:pt idx="3304">
                  <c:v>14.99665578334373</c:v>
                </c:pt>
                <c:pt idx="3305">
                  <c:v>14.992828712857346</c:v>
                </c:pt>
                <c:pt idx="3306">
                  <c:v>14.839711557678353</c:v>
                </c:pt>
                <c:pt idx="3307">
                  <c:v>14.628553574431669</c:v>
                </c:pt>
                <c:pt idx="3308">
                  <c:v>14.492387344318351</c:v>
                </c:pt>
                <c:pt idx="3309">
                  <c:v>14.450597166791043</c:v>
                </c:pt>
                <c:pt idx="3310">
                  <c:v>14.471727607239822</c:v>
                </c:pt>
                <c:pt idx="3311">
                  <c:v>14.276542534235947</c:v>
                </c:pt>
                <c:pt idx="3312">
                  <c:v>14.173742362336448</c:v>
                </c:pt>
                <c:pt idx="3313">
                  <c:v>14.227479135065254</c:v>
                </c:pt>
                <c:pt idx="3314">
                  <c:v>14.496253897275297</c:v>
                </c:pt>
                <c:pt idx="3315">
                  <c:v>14.751208492141215</c:v>
                </c:pt>
                <c:pt idx="3316">
                  <c:v>14.852058078844244</c:v>
                </c:pt>
                <c:pt idx="3317">
                  <c:v>14.798770417652552</c:v>
                </c:pt>
                <c:pt idx="3318">
                  <c:v>14.781644766774649</c:v>
                </c:pt>
                <c:pt idx="3319">
                  <c:v>14.668994027920354</c:v>
                </c:pt>
                <c:pt idx="3320">
                  <c:v>14.676901679602402</c:v>
                </c:pt>
                <c:pt idx="3321">
                  <c:v>14.575621547058201</c:v>
                </c:pt>
                <c:pt idx="3322">
                  <c:v>14.579265219968576</c:v>
                </c:pt>
                <c:pt idx="3323">
                  <c:v>14.539683854657504</c:v>
                </c:pt>
                <c:pt idx="3324">
                  <c:v>14.303471096209927</c:v>
                </c:pt>
                <c:pt idx="3325">
                  <c:v>14.196086955839373</c:v>
                </c:pt>
                <c:pt idx="3326">
                  <c:v>14.088318638095338</c:v>
                </c:pt>
                <c:pt idx="3327">
                  <c:v>14.006969410036261</c:v>
                </c:pt>
                <c:pt idx="3328">
                  <c:v>13.932164456537571</c:v>
                </c:pt>
                <c:pt idx="3329">
                  <c:v>14.051044669040182</c:v>
                </c:pt>
                <c:pt idx="3330">
                  <c:v>14.13619574225384</c:v>
                </c:pt>
                <c:pt idx="3331">
                  <c:v>14.064119333087557</c:v>
                </c:pt>
                <c:pt idx="3332">
                  <c:v>13.958461501548127</c:v>
                </c:pt>
                <c:pt idx="3333">
                  <c:v>14.113176594878043</c:v>
                </c:pt>
                <c:pt idx="3334">
                  <c:v>14.099433932705526</c:v>
                </c:pt>
                <c:pt idx="3335">
                  <c:v>14.214536468513417</c:v>
                </c:pt>
                <c:pt idx="3336">
                  <c:v>14.159033702140899</c:v>
                </c:pt>
                <c:pt idx="3337">
                  <c:v>13.956428848862053</c:v>
                </c:pt>
                <c:pt idx="3338">
                  <c:v>13.788884237163401</c:v>
                </c:pt>
                <c:pt idx="3339">
                  <c:v>13.801856085736455</c:v>
                </c:pt>
                <c:pt idx="3340">
                  <c:v>13.76122771483794</c:v>
                </c:pt>
                <c:pt idx="3341">
                  <c:v>13.634986012483195</c:v>
                </c:pt>
                <c:pt idx="3342">
                  <c:v>13.434041243202993</c:v>
                </c:pt>
                <c:pt idx="3343">
                  <c:v>13.238760998129626</c:v>
                </c:pt>
                <c:pt idx="3344">
                  <c:v>12.984465190329869</c:v>
                </c:pt>
                <c:pt idx="3345">
                  <c:v>12.738434276119422</c:v>
                </c:pt>
                <c:pt idx="3346">
                  <c:v>12.452500122098618</c:v>
                </c:pt>
                <c:pt idx="3347">
                  <c:v>12.242092106783121</c:v>
                </c:pt>
                <c:pt idx="3348">
                  <c:v>12.040679181347199</c:v>
                </c:pt>
                <c:pt idx="3349">
                  <c:v>11.947775251524634</c:v>
                </c:pt>
                <c:pt idx="3350">
                  <c:v>11.873932492710153</c:v>
                </c:pt>
                <c:pt idx="3351">
                  <c:v>11.845692562568273</c:v>
                </c:pt>
                <c:pt idx="3352">
                  <c:v>12.009094008021899</c:v>
                </c:pt>
                <c:pt idx="3353">
                  <c:v>12.337720107835972</c:v>
                </c:pt>
                <c:pt idx="3354">
                  <c:v>12.665304016938183</c:v>
                </c:pt>
                <c:pt idx="3355">
                  <c:v>12.924202312134536</c:v>
                </c:pt>
                <c:pt idx="3356">
                  <c:v>13.028466047566001</c:v>
                </c:pt>
                <c:pt idx="3357">
                  <c:v>13.228218292040383</c:v>
                </c:pt>
                <c:pt idx="3358">
                  <c:v>13.164343716687506</c:v>
                </c:pt>
                <c:pt idx="3359">
                  <c:v>13.088195338211117</c:v>
                </c:pt>
                <c:pt idx="3360">
                  <c:v>13.162908316923104</c:v>
                </c:pt>
                <c:pt idx="3361">
                  <c:v>13.239153849699756</c:v>
                </c:pt>
                <c:pt idx="3362">
                  <c:v>13.327465518106679</c:v>
                </c:pt>
                <c:pt idx="3363">
                  <c:v>13.152064659511161</c:v>
                </c:pt>
                <c:pt idx="3364">
                  <c:v>13.017826146501088</c:v>
                </c:pt>
                <c:pt idx="3365">
                  <c:v>13.026934624483305</c:v>
                </c:pt>
                <c:pt idx="3366">
                  <c:v>13.008670556591456</c:v>
                </c:pt>
                <c:pt idx="3367">
                  <c:v>13.062427392323251</c:v>
                </c:pt>
                <c:pt idx="3368">
                  <c:v>13.057952596182989</c:v>
                </c:pt>
                <c:pt idx="3369">
                  <c:v>12.967680454523995</c:v>
                </c:pt>
                <c:pt idx="3370">
                  <c:v>12.632703378495366</c:v>
                </c:pt>
                <c:pt idx="3371">
                  <c:v>12.547552590283725</c:v>
                </c:pt>
                <c:pt idx="3372">
                  <c:v>12.5335691217944</c:v>
                </c:pt>
                <c:pt idx="3373">
                  <c:v>12.67712951533162</c:v>
                </c:pt>
                <c:pt idx="3374">
                  <c:v>12.918934689841294</c:v>
                </c:pt>
                <c:pt idx="3375">
                  <c:v>13.366907105672137</c:v>
                </c:pt>
                <c:pt idx="3376">
                  <c:v>13.839741569818219</c:v>
                </c:pt>
                <c:pt idx="3377">
                  <c:v>14.156772397619246</c:v>
                </c:pt>
                <c:pt idx="3378">
                  <c:v>14.230948167240726</c:v>
                </c:pt>
                <c:pt idx="3379">
                  <c:v>14.099353447623331</c:v>
                </c:pt>
                <c:pt idx="3380">
                  <c:v>14.056061211130189</c:v>
                </c:pt>
                <c:pt idx="3381">
                  <c:v>14.009110795751139</c:v>
                </c:pt>
                <c:pt idx="3382">
                  <c:v>14.085464028735583</c:v>
                </c:pt>
                <c:pt idx="3383">
                  <c:v>14.091963900561332</c:v>
                </c:pt>
                <c:pt idx="3384">
                  <c:v>14.137193256342497</c:v>
                </c:pt>
                <c:pt idx="3385">
                  <c:v>14.20592972054709</c:v>
                </c:pt>
                <c:pt idx="3386">
                  <c:v>14.3651715745556</c:v>
                </c:pt>
                <c:pt idx="3387">
                  <c:v>14.664726577396383</c:v>
                </c:pt>
                <c:pt idx="3388">
                  <c:v>15.073101437236284</c:v>
                </c:pt>
                <c:pt idx="3389">
                  <c:v>15.467592658270782</c:v>
                </c:pt>
                <c:pt idx="3390">
                  <c:v>15.644461848632202</c:v>
                </c:pt>
                <c:pt idx="3391">
                  <c:v>15.664344651180496</c:v>
                </c:pt>
                <c:pt idx="3392">
                  <c:v>15.895105831109937</c:v>
                </c:pt>
                <c:pt idx="3393">
                  <c:v>16.060720134354384</c:v>
                </c:pt>
                <c:pt idx="3394">
                  <c:v>16.008104260637058</c:v>
                </c:pt>
                <c:pt idx="3395">
                  <c:v>15.932885603101473</c:v>
                </c:pt>
                <c:pt idx="3396">
                  <c:v>15.721207766954459</c:v>
                </c:pt>
                <c:pt idx="3397">
                  <c:v>15.415933921435851</c:v>
                </c:pt>
                <c:pt idx="3398">
                  <c:v>15.16986260966579</c:v>
                </c:pt>
                <c:pt idx="3399">
                  <c:v>15.192782495894191</c:v>
                </c:pt>
                <c:pt idx="3400">
                  <c:v>15.126965049125699</c:v>
                </c:pt>
                <c:pt idx="3401">
                  <c:v>14.899157722470813</c:v>
                </c:pt>
                <c:pt idx="3402">
                  <c:v>14.739498215514127</c:v>
                </c:pt>
                <c:pt idx="3403">
                  <c:v>14.887981293310396</c:v>
                </c:pt>
                <c:pt idx="3404">
                  <c:v>15.037897436686878</c:v>
                </c:pt>
                <c:pt idx="3405">
                  <c:v>15.2097186948718</c:v>
                </c:pt>
                <c:pt idx="3406">
                  <c:v>15.417758441072493</c:v>
                </c:pt>
                <c:pt idx="3407">
                  <c:v>15.487195303347601</c:v>
                </c:pt>
                <c:pt idx="3408">
                  <c:v>15.459257062452716</c:v>
                </c:pt>
                <c:pt idx="3409">
                  <c:v>15.331868342857536</c:v>
                </c:pt>
                <c:pt idx="3410">
                  <c:v>14.978283732755299</c:v>
                </c:pt>
                <c:pt idx="3411">
                  <c:v>14.631291082618336</c:v>
                </c:pt>
                <c:pt idx="3412">
                  <c:v>14.424656395296159</c:v>
                </c:pt>
                <c:pt idx="3413">
                  <c:v>14.336900195288601</c:v>
                </c:pt>
                <c:pt idx="3414">
                  <c:v>14.070922580128645</c:v>
                </c:pt>
                <c:pt idx="3415">
                  <c:v>13.683612088882716</c:v>
                </c:pt>
                <c:pt idx="3416">
                  <c:v>13.297421462425426</c:v>
                </c:pt>
                <c:pt idx="3417">
                  <c:v>13.1024331302735</c:v>
                </c:pt>
                <c:pt idx="3418">
                  <c:v>13.163134017588035</c:v>
                </c:pt>
                <c:pt idx="3419">
                  <c:v>13.373954411963288</c:v>
                </c:pt>
                <c:pt idx="3420">
                  <c:v>13.549491919411938</c:v>
                </c:pt>
                <c:pt idx="3421">
                  <c:v>13.864507279061836</c:v>
                </c:pt>
                <c:pt idx="3422">
                  <c:v>14.134902755723797</c:v>
                </c:pt>
                <c:pt idx="3423">
                  <c:v>14.096490550049618</c:v>
                </c:pt>
                <c:pt idx="3424">
                  <c:v>14.090899653223698</c:v>
                </c:pt>
                <c:pt idx="3425">
                  <c:v>13.971971138066669</c:v>
                </c:pt>
                <c:pt idx="3426">
                  <c:v>13.966673859712877</c:v>
                </c:pt>
                <c:pt idx="3427">
                  <c:v>14.01652886055823</c:v>
                </c:pt>
                <c:pt idx="3428">
                  <c:v>14.090448111228202</c:v>
                </c:pt>
                <c:pt idx="3429">
                  <c:v>14.349756664603596</c:v>
                </c:pt>
                <c:pt idx="3430">
                  <c:v>14.495432054428159</c:v>
                </c:pt>
                <c:pt idx="3431">
                  <c:v>14.312947041486835</c:v>
                </c:pt>
                <c:pt idx="3432">
                  <c:v>14.094722241638557</c:v>
                </c:pt>
                <c:pt idx="3433">
                  <c:v>13.95512827370762</c:v>
                </c:pt>
                <c:pt idx="3434">
                  <c:v>13.916613314435436</c:v>
                </c:pt>
                <c:pt idx="3435">
                  <c:v>14.245178449697002</c:v>
                </c:pt>
                <c:pt idx="3436">
                  <c:v>14.40050658355181</c:v>
                </c:pt>
                <c:pt idx="3437">
                  <c:v>14.366117405053606</c:v>
                </c:pt>
                <c:pt idx="3438">
                  <c:v>14.133179031642804</c:v>
                </c:pt>
                <c:pt idx="3439">
                  <c:v>14.17300089294822</c:v>
                </c:pt>
                <c:pt idx="3440">
                  <c:v>13.96027767586647</c:v>
                </c:pt>
                <c:pt idx="3441">
                  <c:v>13.806724452275789</c:v>
                </c:pt>
                <c:pt idx="3442">
                  <c:v>13.839565299748074</c:v>
                </c:pt>
                <c:pt idx="3443">
                  <c:v>14.038458816042759</c:v>
                </c:pt>
                <c:pt idx="3444">
                  <c:v>14.199097682188336</c:v>
                </c:pt>
                <c:pt idx="3445">
                  <c:v>14.050647448693002</c:v>
                </c:pt>
                <c:pt idx="3446">
                  <c:v>13.861606800671748</c:v>
                </c:pt>
                <c:pt idx="3447">
                  <c:v>13.737186989297204</c:v>
                </c:pt>
                <c:pt idx="3448">
                  <c:v>13.63150432423817</c:v>
                </c:pt>
                <c:pt idx="3449">
                  <c:v>13.634288191868205</c:v>
                </c:pt>
                <c:pt idx="3450">
                  <c:v>13.58540047678577</c:v>
                </c:pt>
                <c:pt idx="3451">
                  <c:v>13.637511701271176</c:v>
                </c:pt>
                <c:pt idx="3452">
                  <c:v>13.674671365645949</c:v>
                </c:pt>
                <c:pt idx="3453">
                  <c:v>13.653418971173911</c:v>
                </c:pt>
                <c:pt idx="3454">
                  <c:v>13.774992512179804</c:v>
                </c:pt>
                <c:pt idx="3455">
                  <c:v>13.869802035395439</c:v>
                </c:pt>
                <c:pt idx="3456">
                  <c:v>13.753609779367201</c:v>
                </c:pt>
                <c:pt idx="3457">
                  <c:v>13.717433284032776</c:v>
                </c:pt>
                <c:pt idx="3458">
                  <c:v>14.043216061977882</c:v>
                </c:pt>
                <c:pt idx="3459">
                  <c:v>14.184799912198473</c:v>
                </c:pt>
                <c:pt idx="3460">
                  <c:v>14.383169653175395</c:v>
                </c:pt>
                <c:pt idx="3461">
                  <c:v>14.382322318482618</c:v>
                </c:pt>
                <c:pt idx="3462">
                  <c:v>14.477352734075646</c:v>
                </c:pt>
                <c:pt idx="3463">
                  <c:v>14.476230625108212</c:v>
                </c:pt>
                <c:pt idx="3464">
                  <c:v>14.508443489348345</c:v>
                </c:pt>
                <c:pt idx="3465">
                  <c:v>14.412003632319175</c:v>
                </c:pt>
                <c:pt idx="3466">
                  <c:v>14.244985038409597</c:v>
                </c:pt>
                <c:pt idx="3467">
                  <c:v>14.131927117859025</c:v>
                </c:pt>
                <c:pt idx="3468">
                  <c:v>14.280184960719666</c:v>
                </c:pt>
                <c:pt idx="3469">
                  <c:v>14.562361978074142</c:v>
                </c:pt>
                <c:pt idx="3470">
                  <c:v>14.627679379243475</c:v>
                </c:pt>
                <c:pt idx="3471">
                  <c:v>14.431128256077111</c:v>
                </c:pt>
                <c:pt idx="3472">
                  <c:v>14.221108970579287</c:v>
                </c:pt>
                <c:pt idx="3473">
                  <c:v>14.130791592586464</c:v>
                </c:pt>
                <c:pt idx="3474">
                  <c:v>14.247120821566481</c:v>
                </c:pt>
                <c:pt idx="3475">
                  <c:v>14.336267294699862</c:v>
                </c:pt>
                <c:pt idx="3476">
                  <c:v>14.404297664386931</c:v>
                </c:pt>
                <c:pt idx="3477">
                  <c:v>14.388733676397717</c:v>
                </c:pt>
                <c:pt idx="3478">
                  <c:v>14.21562782833638</c:v>
                </c:pt>
                <c:pt idx="3479">
                  <c:v>14.106395958504898</c:v>
                </c:pt>
                <c:pt idx="3480">
                  <c:v>14.199431678791049</c:v>
                </c:pt>
                <c:pt idx="3481">
                  <c:v>14.366562481343998</c:v>
                </c:pt>
                <c:pt idx="3482">
                  <c:v>14.492226946170536</c:v>
                </c:pt>
                <c:pt idx="3483">
                  <c:v>14.530947676801567</c:v>
                </c:pt>
                <c:pt idx="3484">
                  <c:v>14.711578498622973</c:v>
                </c:pt>
                <c:pt idx="3485">
                  <c:v>14.925609560183462</c:v>
                </c:pt>
                <c:pt idx="3486">
                  <c:v>15.348135032449406</c:v>
                </c:pt>
                <c:pt idx="3487">
                  <c:v>15.630672777261612</c:v>
                </c:pt>
                <c:pt idx="3488">
                  <c:v>15.906609926222886</c:v>
                </c:pt>
                <c:pt idx="3489">
                  <c:v>16.092396034712056</c:v>
                </c:pt>
                <c:pt idx="3490">
                  <c:v>16.153654876656301</c:v>
                </c:pt>
                <c:pt idx="3491">
                  <c:v>16.206299287457949</c:v>
                </c:pt>
                <c:pt idx="3492">
                  <c:v>16.31281046134087</c:v>
                </c:pt>
                <c:pt idx="3493">
                  <c:v>16.408229009443506</c:v>
                </c:pt>
                <c:pt idx="3494">
                  <c:v>16.42132172786371</c:v>
                </c:pt>
                <c:pt idx="3495">
                  <c:v>16.391993944668211</c:v>
                </c:pt>
                <c:pt idx="3496">
                  <c:v>16.262620970024365</c:v>
                </c:pt>
                <c:pt idx="3497">
                  <c:v>16.24131340831774</c:v>
                </c:pt>
                <c:pt idx="3498">
                  <c:v>16.123841807198854</c:v>
                </c:pt>
                <c:pt idx="3499">
                  <c:v>16.093972063771496</c:v>
                </c:pt>
                <c:pt idx="3500">
                  <c:v>16.133790123669858</c:v>
                </c:pt>
                <c:pt idx="3501">
                  <c:v>16.06941718673863</c:v>
                </c:pt>
                <c:pt idx="3502">
                  <c:v>15.760116832711779</c:v>
                </c:pt>
                <c:pt idx="3503">
                  <c:v>15.333481724828864</c:v>
                </c:pt>
                <c:pt idx="3504">
                  <c:v>14.958544757556194</c:v>
                </c:pt>
                <c:pt idx="3505">
                  <c:v>14.7372158417954</c:v>
                </c:pt>
                <c:pt idx="3506">
                  <c:v>14.5051921151051</c:v>
                </c:pt>
                <c:pt idx="3507">
                  <c:v>14.647880549397851</c:v>
                </c:pt>
                <c:pt idx="3508">
                  <c:v>14.989737509662621</c:v>
                </c:pt>
                <c:pt idx="3509">
                  <c:v>15.044942232380141</c:v>
                </c:pt>
                <c:pt idx="3510">
                  <c:v>14.995408432328198</c:v>
                </c:pt>
                <c:pt idx="3511">
                  <c:v>14.948461119655276</c:v>
                </c:pt>
                <c:pt idx="3512">
                  <c:v>14.987961845550426</c:v>
                </c:pt>
                <c:pt idx="3513">
                  <c:v>14.894398645470538</c:v>
                </c:pt>
                <c:pt idx="3514">
                  <c:v>14.822353776105631</c:v>
                </c:pt>
                <c:pt idx="3515">
                  <c:v>14.570288119461965</c:v>
                </c:pt>
                <c:pt idx="3516">
                  <c:v>14.237638405416556</c:v>
                </c:pt>
                <c:pt idx="3517">
                  <c:v>14.240583552158052</c:v>
                </c:pt>
                <c:pt idx="3518">
                  <c:v>14.337512383540691</c:v>
                </c:pt>
                <c:pt idx="3519">
                  <c:v>14.41200878209073</c:v>
                </c:pt>
                <c:pt idx="3520">
                  <c:v>14.308817159571872</c:v>
                </c:pt>
                <c:pt idx="3521">
                  <c:v>14.332994535455351</c:v>
                </c:pt>
                <c:pt idx="3522">
                  <c:v>14.360388873226054</c:v>
                </c:pt>
                <c:pt idx="3523">
                  <c:v>14.227843469840352</c:v>
                </c:pt>
                <c:pt idx="3524">
                  <c:v>14.01537983161111</c:v>
                </c:pt>
                <c:pt idx="3525">
                  <c:v>14.026402877017558</c:v>
                </c:pt>
                <c:pt idx="3526">
                  <c:v>14.135865457623192</c:v>
                </c:pt>
                <c:pt idx="3527">
                  <c:v>14.379493083040584</c:v>
                </c:pt>
                <c:pt idx="3528">
                  <c:v>14.506618038894423</c:v>
                </c:pt>
                <c:pt idx="3529">
                  <c:v>14.538299023062521</c:v>
                </c:pt>
                <c:pt idx="3530">
                  <c:v>14.327918408901057</c:v>
                </c:pt>
                <c:pt idx="3531">
                  <c:v>13.894752849195951</c:v>
                </c:pt>
                <c:pt idx="3532">
                  <c:v>13.659257192259416</c:v>
                </c:pt>
                <c:pt idx="3533">
                  <c:v>13.468973837496156</c:v>
                </c:pt>
                <c:pt idx="3534">
                  <c:v>13.464498718486015</c:v>
                </c:pt>
                <c:pt idx="3535">
                  <c:v>13.488129348208441</c:v>
                </c:pt>
                <c:pt idx="3536">
                  <c:v>13.571888026411152</c:v>
                </c:pt>
                <c:pt idx="3537">
                  <c:v>13.578736427234315</c:v>
                </c:pt>
                <c:pt idx="3538">
                  <c:v>13.516453770882858</c:v>
                </c:pt>
                <c:pt idx="3539">
                  <c:v>13.329787123153663</c:v>
                </c:pt>
                <c:pt idx="3540">
                  <c:v>13.121971405042142</c:v>
                </c:pt>
                <c:pt idx="3541">
                  <c:v>13.012228297314001</c:v>
                </c:pt>
                <c:pt idx="3542">
                  <c:v>12.747525755049294</c:v>
                </c:pt>
                <c:pt idx="3543">
                  <c:v>12.530020522881081</c:v>
                </c:pt>
                <c:pt idx="3544">
                  <c:v>12.303161885926981</c:v>
                </c:pt>
                <c:pt idx="3545">
                  <c:v>12.323760898060037</c:v>
                </c:pt>
                <c:pt idx="3546">
                  <c:v>12.549271572336487</c:v>
                </c:pt>
                <c:pt idx="3547">
                  <c:v>12.796094897167457</c:v>
                </c:pt>
                <c:pt idx="3548">
                  <c:v>12.715763662049925</c:v>
                </c:pt>
                <c:pt idx="3549">
                  <c:v>12.592180224876071</c:v>
                </c:pt>
                <c:pt idx="3550">
                  <c:v>12.398566872781009</c:v>
                </c:pt>
                <c:pt idx="3551">
                  <c:v>12.171052313418365</c:v>
                </c:pt>
                <c:pt idx="3552">
                  <c:v>12.006288303951601</c:v>
                </c:pt>
                <c:pt idx="3553">
                  <c:v>12.134332721089908</c:v>
                </c:pt>
                <c:pt idx="3554">
                  <c:v>12.20296313845372</c:v>
                </c:pt>
                <c:pt idx="3555">
                  <c:v>12.211191533047954</c:v>
                </c:pt>
                <c:pt idx="3556">
                  <c:v>12.169705560791638</c:v>
                </c:pt>
                <c:pt idx="3557">
                  <c:v>12.063942090392654</c:v>
                </c:pt>
                <c:pt idx="3558">
                  <c:v>12.066219727737153</c:v>
                </c:pt>
                <c:pt idx="3559">
                  <c:v>12.244996164042121</c:v>
                </c:pt>
                <c:pt idx="3560">
                  <c:v>12.341914583670823</c:v>
                </c:pt>
                <c:pt idx="3561">
                  <c:v>12.343572162153645</c:v>
                </c:pt>
                <c:pt idx="3562">
                  <c:v>12.148900473507204</c:v>
                </c:pt>
                <c:pt idx="3563">
                  <c:v>11.766801392233145</c:v>
                </c:pt>
                <c:pt idx="3564">
                  <c:v>11.660924621637637</c:v>
                </c:pt>
                <c:pt idx="3565">
                  <c:v>11.732911738288243</c:v>
                </c:pt>
                <c:pt idx="3566">
                  <c:v>11.97392023893852</c:v>
                </c:pt>
                <c:pt idx="3567">
                  <c:v>12.004557520642901</c:v>
                </c:pt>
                <c:pt idx="3568">
                  <c:v>12.011292155177594</c:v>
                </c:pt>
                <c:pt idx="3569">
                  <c:v>11.978700058911521</c:v>
                </c:pt>
                <c:pt idx="3570">
                  <c:v>12.1110515786563</c:v>
                </c:pt>
                <c:pt idx="3571">
                  <c:v>12.085943291806069</c:v>
                </c:pt>
                <c:pt idx="3572">
                  <c:v>12.162910956533796</c:v>
                </c:pt>
                <c:pt idx="3573">
                  <c:v>12.153198299101554</c:v>
                </c:pt>
                <c:pt idx="3574">
                  <c:v>12.0604754027905</c:v>
                </c:pt>
                <c:pt idx="3575">
                  <c:v>12.189773762864888</c:v>
                </c:pt>
                <c:pt idx="3576">
                  <c:v>12.537718347090262</c:v>
                </c:pt>
                <c:pt idx="3577">
                  <c:v>12.797341130257966</c:v>
                </c:pt>
                <c:pt idx="3578">
                  <c:v>13.231447550079084</c:v>
                </c:pt>
                <c:pt idx="3579">
                  <c:v>13.705591035233716</c:v>
                </c:pt>
                <c:pt idx="3580">
                  <c:v>13.788581208873248</c:v>
                </c:pt>
                <c:pt idx="3581">
                  <c:v>13.729500406249853</c:v>
                </c:pt>
                <c:pt idx="3582">
                  <c:v>13.51533319030673</c:v>
                </c:pt>
                <c:pt idx="3583">
                  <c:v>13.465831490582653</c:v>
                </c:pt>
                <c:pt idx="3584">
                  <c:v>13.437354519592171</c:v>
                </c:pt>
                <c:pt idx="3585">
                  <c:v>13.302824349263503</c:v>
                </c:pt>
                <c:pt idx="3586">
                  <c:v>13.190423709768037</c:v>
                </c:pt>
                <c:pt idx="3587">
                  <c:v>13.296808102468738</c:v>
                </c:pt>
                <c:pt idx="3588">
                  <c:v>13.442698430491085</c:v>
                </c:pt>
                <c:pt idx="3589">
                  <c:v>13.451184691096129</c:v>
                </c:pt>
                <c:pt idx="3590">
                  <c:v>13.673193286726704</c:v>
                </c:pt>
                <c:pt idx="3591">
                  <c:v>13.755963531736645</c:v>
                </c:pt>
                <c:pt idx="3592">
                  <c:v>13.692616182189202</c:v>
                </c:pt>
                <c:pt idx="3593">
                  <c:v>13.536673483132484</c:v>
                </c:pt>
                <c:pt idx="3594">
                  <c:v>13.356617511303265</c:v>
                </c:pt>
                <c:pt idx="3595">
                  <c:v>13.153642133096305</c:v>
                </c:pt>
                <c:pt idx="3596">
                  <c:v>13.047493218714298</c:v>
                </c:pt>
                <c:pt idx="3597">
                  <c:v>13.101138214900644</c:v>
                </c:pt>
                <c:pt idx="3598">
                  <c:v>13.257044034930917</c:v>
                </c:pt>
                <c:pt idx="3599">
                  <c:v>13.345781072346377</c:v>
                </c:pt>
                <c:pt idx="3600">
                  <c:v>13.32272242429452</c:v>
                </c:pt>
                <c:pt idx="3601">
                  <c:v>13.240881859165949</c:v>
                </c:pt>
                <c:pt idx="3602">
                  <c:v>13.074390799952223</c:v>
                </c:pt>
                <c:pt idx="3603">
                  <c:v>12.952604943812396</c:v>
                </c:pt>
                <c:pt idx="3604">
                  <c:v>13.010071298692164</c:v>
                </c:pt>
                <c:pt idx="3605">
                  <c:v>13.222716287464561</c:v>
                </c:pt>
                <c:pt idx="3606">
                  <c:v>13.303611932712425</c:v>
                </c:pt>
                <c:pt idx="3607">
                  <c:v>13.496123048096607</c:v>
                </c:pt>
                <c:pt idx="3608">
                  <c:v>13.615015940717349</c:v>
                </c:pt>
                <c:pt idx="3609">
                  <c:v>13.668034324983841</c:v>
                </c:pt>
                <c:pt idx="3610">
                  <c:v>13.823737710320716</c:v>
                </c:pt>
                <c:pt idx="3611">
                  <c:v>13.963334563600474</c:v>
                </c:pt>
                <c:pt idx="3612">
                  <c:v>14.1216253339199</c:v>
                </c:pt>
                <c:pt idx="3613">
                  <c:v>14.124999052114925</c:v>
                </c:pt>
                <c:pt idx="3614">
                  <c:v>14.231613476847437</c:v>
                </c:pt>
                <c:pt idx="3615">
                  <c:v>14.161171184047184</c:v>
                </c:pt>
                <c:pt idx="3616">
                  <c:v>14.046254273990968</c:v>
                </c:pt>
                <c:pt idx="3617">
                  <c:v>13.944608624938123</c:v>
                </c:pt>
                <c:pt idx="3618">
                  <c:v>13.871576670269302</c:v>
                </c:pt>
                <c:pt idx="3619">
                  <c:v>13.499657637859967</c:v>
                </c:pt>
                <c:pt idx="3620">
                  <c:v>13.086872131547016</c:v>
                </c:pt>
                <c:pt idx="3621">
                  <c:v>12.812852923982543</c:v>
                </c:pt>
                <c:pt idx="3622">
                  <c:v>12.468178809591903</c:v>
                </c:pt>
                <c:pt idx="3623">
                  <c:v>12.060959914501627</c:v>
                </c:pt>
                <c:pt idx="3624">
                  <c:v>11.581196402881035</c:v>
                </c:pt>
                <c:pt idx="3625">
                  <c:v>11.14943287508026</c:v>
                </c:pt>
                <c:pt idx="3626">
                  <c:v>10.86919618009556</c:v>
                </c:pt>
                <c:pt idx="3627">
                  <c:v>10.61533402203095</c:v>
                </c:pt>
                <c:pt idx="3628">
                  <c:v>10.481811938878341</c:v>
                </c:pt>
                <c:pt idx="3629">
                  <c:v>10.567928962614983</c:v>
                </c:pt>
                <c:pt idx="3630">
                  <c:v>10.869033646334302</c:v>
                </c:pt>
                <c:pt idx="3631">
                  <c:v>11.131578078930868</c:v>
                </c:pt>
                <c:pt idx="3632">
                  <c:v>11.474360807975478</c:v>
                </c:pt>
                <c:pt idx="3633">
                  <c:v>11.712852049840651</c:v>
                </c:pt>
                <c:pt idx="3634">
                  <c:v>11.80056198545458</c:v>
                </c:pt>
                <c:pt idx="3635">
                  <c:v>11.871016600759118</c:v>
                </c:pt>
                <c:pt idx="3636">
                  <c:v>11.978983342550432</c:v>
                </c:pt>
                <c:pt idx="3637">
                  <c:v>12.092456935637623</c:v>
                </c:pt>
                <c:pt idx="3638">
                  <c:v>12.158830475838489</c:v>
                </c:pt>
                <c:pt idx="3639">
                  <c:v>12.008052651435344</c:v>
                </c:pt>
                <c:pt idx="3640">
                  <c:v>11.876175179199548</c:v>
                </c:pt>
                <c:pt idx="3641">
                  <c:v>11.81235400737196</c:v>
                </c:pt>
                <c:pt idx="3642">
                  <c:v>11.889919658427099</c:v>
                </c:pt>
                <c:pt idx="3643">
                  <c:v>11.958846051213197</c:v>
                </c:pt>
                <c:pt idx="3644">
                  <c:v>11.990219571327055</c:v>
                </c:pt>
                <c:pt idx="3645">
                  <c:v>11.961862444932276</c:v>
                </c:pt>
                <c:pt idx="3646">
                  <c:v>12.023711752035807</c:v>
                </c:pt>
                <c:pt idx="3647">
                  <c:v>12.173856040544894</c:v>
                </c:pt>
                <c:pt idx="3648">
                  <c:v>12.182624086524052</c:v>
                </c:pt>
                <c:pt idx="3649">
                  <c:v>12.126736889777764</c:v>
                </c:pt>
                <c:pt idx="3650">
                  <c:v>12.104201121531084</c:v>
                </c:pt>
                <c:pt idx="3651">
                  <c:v>12.246445666125171</c:v>
                </c:pt>
                <c:pt idx="3652">
                  <c:v>12.604823206787835</c:v>
                </c:pt>
                <c:pt idx="3653">
                  <c:v>12.842103916471482</c:v>
                </c:pt>
                <c:pt idx="3654">
                  <c:v>12.757637514352519</c:v>
                </c:pt>
                <c:pt idx="3655">
                  <c:v>12.796773200672151</c:v>
                </c:pt>
                <c:pt idx="3656">
                  <c:v>12.851014672988706</c:v>
                </c:pt>
                <c:pt idx="3657">
                  <c:v>13.034171157469817</c:v>
                </c:pt>
                <c:pt idx="3658">
                  <c:v>13.283941731404605</c:v>
                </c:pt>
                <c:pt idx="3659">
                  <c:v>13.331131888617353</c:v>
                </c:pt>
                <c:pt idx="3660">
                  <c:v>13.251774722994506</c:v>
                </c:pt>
                <c:pt idx="3661">
                  <c:v>13.018259983091577</c:v>
                </c:pt>
                <c:pt idx="3662">
                  <c:v>12.826107052940291</c:v>
                </c:pt>
                <c:pt idx="3663">
                  <c:v>12.867074122294591</c:v>
                </c:pt>
                <c:pt idx="3664">
                  <c:v>13.070377970158825</c:v>
                </c:pt>
                <c:pt idx="3665">
                  <c:v>13.052505978222998</c:v>
                </c:pt>
                <c:pt idx="3666">
                  <c:v>12.947376178935837</c:v>
                </c:pt>
                <c:pt idx="3667">
                  <c:v>12.926841758668795</c:v>
                </c:pt>
                <c:pt idx="3668">
                  <c:v>13.150162345611117</c:v>
                </c:pt>
                <c:pt idx="3669">
                  <c:v>13.504389941021696</c:v>
                </c:pt>
                <c:pt idx="3670">
                  <c:v>13.919353614421629</c:v>
                </c:pt>
                <c:pt idx="3671">
                  <c:v>14.1528597396726</c:v>
                </c:pt>
                <c:pt idx="3672">
                  <c:v>14.294895965874076</c:v>
                </c:pt>
                <c:pt idx="3673">
                  <c:v>14.36034301865385</c:v>
                </c:pt>
                <c:pt idx="3674">
                  <c:v>14.352819693595467</c:v>
                </c:pt>
                <c:pt idx="3675">
                  <c:v>14.405775844554359</c:v>
                </c:pt>
                <c:pt idx="3676">
                  <c:v>14.55983578816554</c:v>
                </c:pt>
                <c:pt idx="3677">
                  <c:v>14.481784131625805</c:v>
                </c:pt>
                <c:pt idx="3678">
                  <c:v>14.305645493634914</c:v>
                </c:pt>
                <c:pt idx="3679">
                  <c:v>14.044757649417464</c:v>
                </c:pt>
                <c:pt idx="3680">
                  <c:v>13.868136768960326</c:v>
                </c:pt>
                <c:pt idx="3681">
                  <c:v>13.762635191883851</c:v>
                </c:pt>
                <c:pt idx="3682">
                  <c:v>13.657788685702165</c:v>
                </c:pt>
                <c:pt idx="3683">
                  <c:v>13.747277688590993</c:v>
                </c:pt>
                <c:pt idx="3684">
                  <c:v>13.752556946523169</c:v>
                </c:pt>
                <c:pt idx="3685">
                  <c:v>13.777663388375757</c:v>
                </c:pt>
                <c:pt idx="3686">
                  <c:v>13.723958062817104</c:v>
                </c:pt>
                <c:pt idx="3687">
                  <c:v>13.544344654543966</c:v>
                </c:pt>
                <c:pt idx="3688">
                  <c:v>13.113601601854331</c:v>
                </c:pt>
                <c:pt idx="3689">
                  <c:v>12.580927286953248</c:v>
                </c:pt>
                <c:pt idx="3690">
                  <c:v>12.173781092303059</c:v>
                </c:pt>
                <c:pt idx="3691">
                  <c:v>11.939762882215616</c:v>
                </c:pt>
                <c:pt idx="3692">
                  <c:v>11.532884755255434</c:v>
                </c:pt>
                <c:pt idx="3693">
                  <c:v>11.165946789750974</c:v>
                </c:pt>
                <c:pt idx="3694">
                  <c:v>11.238422097048373</c:v>
                </c:pt>
                <c:pt idx="3695">
                  <c:v>11.364935955524354</c:v>
                </c:pt>
                <c:pt idx="3696">
                  <c:v>11.463500439395034</c:v>
                </c:pt>
                <c:pt idx="3697">
                  <c:v>11.37416220989245</c:v>
                </c:pt>
                <c:pt idx="3698">
                  <c:v>11.137759980456368</c:v>
                </c:pt>
                <c:pt idx="3699">
                  <c:v>10.947711048942955</c:v>
                </c:pt>
                <c:pt idx="3700">
                  <c:v>10.944844410168594</c:v>
                </c:pt>
                <c:pt idx="3701">
                  <c:v>10.998116219314552</c:v>
                </c:pt>
                <c:pt idx="3702">
                  <c:v>11.142232065099368</c:v>
                </c:pt>
                <c:pt idx="3703">
                  <c:v>11.300386185341864</c:v>
                </c:pt>
                <c:pt idx="3704">
                  <c:v>11.464500628375806</c:v>
                </c:pt>
                <c:pt idx="3705">
                  <c:v>11.543970703743291</c:v>
                </c:pt>
                <c:pt idx="3706">
                  <c:v>11.370354285740895</c:v>
                </c:pt>
                <c:pt idx="3707">
                  <c:v>11.235969139457605</c:v>
                </c:pt>
                <c:pt idx="3708">
                  <c:v>11.14046333405761</c:v>
                </c:pt>
                <c:pt idx="3709">
                  <c:v>11.284324062949059</c:v>
                </c:pt>
                <c:pt idx="3710">
                  <c:v>11.541915358305907</c:v>
                </c:pt>
                <c:pt idx="3711">
                  <c:v>11.524929488999769</c:v>
                </c:pt>
                <c:pt idx="3712">
                  <c:v>11.532412140476692</c:v>
                </c:pt>
                <c:pt idx="3713">
                  <c:v>11.48505963727122</c:v>
                </c:pt>
                <c:pt idx="3714">
                  <c:v>11.584636048036028</c:v>
                </c:pt>
                <c:pt idx="3715">
                  <c:v>11.623958716968275</c:v>
                </c:pt>
                <c:pt idx="3716">
                  <c:v>11.541734468381955</c:v>
                </c:pt>
                <c:pt idx="3717">
                  <c:v>11.32972206021406</c:v>
                </c:pt>
                <c:pt idx="3718">
                  <c:v>11.291416697595487</c:v>
                </c:pt>
                <c:pt idx="3719">
                  <c:v>11.323463745386924</c:v>
                </c:pt>
                <c:pt idx="3720">
                  <c:v>11.360998926274709</c:v>
                </c:pt>
                <c:pt idx="3721">
                  <c:v>11.396378095788929</c:v>
                </c:pt>
                <c:pt idx="3722">
                  <c:v>11.452089006195454</c:v>
                </c:pt>
                <c:pt idx="3723">
                  <c:v>11.475005556069059</c:v>
                </c:pt>
                <c:pt idx="3724">
                  <c:v>11.488737027895247</c:v>
                </c:pt>
                <c:pt idx="3725">
                  <c:v>11.426869053932126</c:v>
                </c:pt>
                <c:pt idx="3726">
                  <c:v>11.597108631782724</c:v>
                </c:pt>
                <c:pt idx="3727">
                  <c:v>11.744635726606148</c:v>
                </c:pt>
                <c:pt idx="3728">
                  <c:v>11.55124680689763</c:v>
                </c:pt>
                <c:pt idx="3729">
                  <c:v>11.291889879644657</c:v>
                </c:pt>
                <c:pt idx="3730">
                  <c:v>10.998692850326673</c:v>
                </c:pt>
                <c:pt idx="3731">
                  <c:v>11.018214482276461</c:v>
                </c:pt>
                <c:pt idx="3732">
                  <c:v>11.031540674403221</c:v>
                </c:pt>
                <c:pt idx="3733">
                  <c:v>11.114525134801527</c:v>
                </c:pt>
                <c:pt idx="3734">
                  <c:v>11.310107284509169</c:v>
                </c:pt>
                <c:pt idx="3735">
                  <c:v>11.414078438625834</c:v>
                </c:pt>
                <c:pt idx="3736">
                  <c:v>11.304564878207891</c:v>
                </c:pt>
                <c:pt idx="3737">
                  <c:v>11.245053853210905</c:v>
                </c:pt>
                <c:pt idx="3738">
                  <c:v>11.239393598479136</c:v>
                </c:pt>
                <c:pt idx="3739">
                  <c:v>11.421857832569367</c:v>
                </c:pt>
                <c:pt idx="3740">
                  <c:v>11.643230626035194</c:v>
                </c:pt>
                <c:pt idx="3741">
                  <c:v>11.727104139712287</c:v>
                </c:pt>
                <c:pt idx="3742">
                  <c:v>11.650329599958695</c:v>
                </c:pt>
                <c:pt idx="3743">
                  <c:v>11.603856670355185</c:v>
                </c:pt>
                <c:pt idx="3744">
                  <c:v>11.835302371500033</c:v>
                </c:pt>
                <c:pt idx="3745">
                  <c:v>12.047190286774615</c:v>
                </c:pt>
                <c:pt idx="3746">
                  <c:v>12.472662920171034</c:v>
                </c:pt>
                <c:pt idx="3747">
                  <c:v>12.889412601988026</c:v>
                </c:pt>
                <c:pt idx="3748">
                  <c:v>13.162570815282018</c:v>
                </c:pt>
                <c:pt idx="3749">
                  <c:v>13.430448355777209</c:v>
                </c:pt>
                <c:pt idx="3750">
                  <c:v>13.498508631056438</c:v>
                </c:pt>
                <c:pt idx="3751">
                  <c:v>13.357159558949089</c:v>
                </c:pt>
                <c:pt idx="3752">
                  <c:v>13.164204289484879</c:v>
                </c:pt>
                <c:pt idx="3753">
                  <c:v>13.031151428293745</c:v>
                </c:pt>
                <c:pt idx="3754">
                  <c:v>13.059678008641749</c:v>
                </c:pt>
                <c:pt idx="3755">
                  <c:v>13.397615426922782</c:v>
                </c:pt>
                <c:pt idx="3756">
                  <c:v>13.717947338314385</c:v>
                </c:pt>
                <c:pt idx="3757">
                  <c:v>13.949697614965967</c:v>
                </c:pt>
                <c:pt idx="3758">
                  <c:v>14.070265968170116</c:v>
                </c:pt>
                <c:pt idx="3759">
                  <c:v>14.133864761672527</c:v>
                </c:pt>
                <c:pt idx="3760">
                  <c:v>14.088422598808794</c:v>
                </c:pt>
                <c:pt idx="3761">
                  <c:v>13.935607683481861</c:v>
                </c:pt>
                <c:pt idx="3762">
                  <c:v>13.601963755851148</c:v>
                </c:pt>
                <c:pt idx="3763">
                  <c:v>13.543911961618521</c:v>
                </c:pt>
                <c:pt idx="3764">
                  <c:v>13.618666959551906</c:v>
                </c:pt>
                <c:pt idx="3765">
                  <c:v>13.616167205698297</c:v>
                </c:pt>
                <c:pt idx="3766">
                  <c:v>13.674341998678877</c:v>
                </c:pt>
                <c:pt idx="3767">
                  <c:v>13.754480677875103</c:v>
                </c:pt>
                <c:pt idx="3768">
                  <c:v>13.760060572347379</c:v>
                </c:pt>
                <c:pt idx="3769">
                  <c:v>13.727596639836889</c:v>
                </c:pt>
                <c:pt idx="3770">
                  <c:v>13.708937065805776</c:v>
                </c:pt>
                <c:pt idx="3771">
                  <c:v>13.771655511938633</c:v>
                </c:pt>
                <c:pt idx="3772">
                  <c:v>13.799961624814488</c:v>
                </c:pt>
                <c:pt idx="3773">
                  <c:v>14.002328544342667</c:v>
                </c:pt>
                <c:pt idx="3774">
                  <c:v>14.096957580792488</c:v>
                </c:pt>
                <c:pt idx="3775">
                  <c:v>14.192167932204047</c:v>
                </c:pt>
                <c:pt idx="3776">
                  <c:v>14.184178097874403</c:v>
                </c:pt>
                <c:pt idx="3777">
                  <c:v>13.876506269169159</c:v>
                </c:pt>
                <c:pt idx="3778">
                  <c:v>13.705284515004305</c:v>
                </c:pt>
                <c:pt idx="3779">
                  <c:v>13.667088174246656</c:v>
                </c:pt>
                <c:pt idx="3780">
                  <c:v>13.597113954713558</c:v>
                </c:pt>
                <c:pt idx="3781">
                  <c:v>13.434071656045163</c:v>
                </c:pt>
                <c:pt idx="3782">
                  <c:v>13.064924234020697</c:v>
                </c:pt>
                <c:pt idx="3783">
                  <c:v>12.687418142050117</c:v>
                </c:pt>
                <c:pt idx="3784">
                  <c:v>12.265483863809287</c:v>
                </c:pt>
                <c:pt idx="3785">
                  <c:v>12.075953439434475</c:v>
                </c:pt>
                <c:pt idx="3786">
                  <c:v>11.760064926293255</c:v>
                </c:pt>
                <c:pt idx="3787">
                  <c:v>11.439136856327629</c:v>
                </c:pt>
                <c:pt idx="3788">
                  <c:v>11.434425953332322</c:v>
                </c:pt>
                <c:pt idx="3789">
                  <c:v>11.519672565473467</c:v>
                </c:pt>
                <c:pt idx="3790">
                  <c:v>11.650174360110485</c:v>
                </c:pt>
                <c:pt idx="3791">
                  <c:v>11.720659712133743</c:v>
                </c:pt>
                <c:pt idx="3792">
                  <c:v>11.41625963652597</c:v>
                </c:pt>
                <c:pt idx="3793">
                  <c:v>11.113727673222524</c:v>
                </c:pt>
                <c:pt idx="3794">
                  <c:v>10.795425595264794</c:v>
                </c:pt>
                <c:pt idx="3795">
                  <c:v>10.517755784798377</c:v>
                </c:pt>
                <c:pt idx="3796">
                  <c:v>10.377679187344741</c:v>
                </c:pt>
                <c:pt idx="3797">
                  <c:v>10.484160659686825</c:v>
                </c:pt>
                <c:pt idx="3798">
                  <c:v>10.731211462671334</c:v>
                </c:pt>
                <c:pt idx="3799">
                  <c:v>10.978469829772894</c:v>
                </c:pt>
                <c:pt idx="3800">
                  <c:v>10.974358267867503</c:v>
                </c:pt>
                <c:pt idx="3801">
                  <c:v>10.845034545312688</c:v>
                </c:pt>
                <c:pt idx="3802">
                  <c:v>10.755263702234915</c:v>
                </c:pt>
                <c:pt idx="3803">
                  <c:v>10.716266367510615</c:v>
                </c:pt>
                <c:pt idx="3804">
                  <c:v>10.62807785734852</c:v>
                </c:pt>
                <c:pt idx="3805">
                  <c:v>10.534867349345802</c:v>
                </c:pt>
                <c:pt idx="3806">
                  <c:v>10.699632134581909</c:v>
                </c:pt>
                <c:pt idx="3807">
                  <c:v>10.879762358561047</c:v>
                </c:pt>
                <c:pt idx="3808">
                  <c:v>11.091022750685813</c:v>
                </c:pt>
                <c:pt idx="3809">
                  <c:v>11.428757795647282</c:v>
                </c:pt>
                <c:pt idx="3810">
                  <c:v>11.789098452149496</c:v>
                </c:pt>
                <c:pt idx="3811">
                  <c:v>11.876726110790724</c:v>
                </c:pt>
                <c:pt idx="3812">
                  <c:v>11.84944522397587</c:v>
                </c:pt>
                <c:pt idx="3813">
                  <c:v>12.014208837715531</c:v>
                </c:pt>
                <c:pt idx="3814">
                  <c:v>12.198647126667282</c:v>
                </c:pt>
                <c:pt idx="3815">
                  <c:v>12.399039369556458</c:v>
                </c:pt>
                <c:pt idx="3816">
                  <c:v>12.578380323702682</c:v>
                </c:pt>
                <c:pt idx="3817">
                  <c:v>12.645789551216776</c:v>
                </c:pt>
                <c:pt idx="3818">
                  <c:v>12.660096387243843</c:v>
                </c:pt>
                <c:pt idx="3819">
                  <c:v>12.790889997141718</c:v>
                </c:pt>
                <c:pt idx="3820">
                  <c:v>12.83235799353584</c:v>
                </c:pt>
                <c:pt idx="3821">
                  <c:v>12.724252824187939</c:v>
                </c:pt>
                <c:pt idx="3822">
                  <c:v>12.477490774843201</c:v>
                </c:pt>
                <c:pt idx="3823">
                  <c:v>12.164628682922865</c:v>
                </c:pt>
                <c:pt idx="3824">
                  <c:v>12.080694975805249</c:v>
                </c:pt>
                <c:pt idx="3825">
                  <c:v>12.044340581081636</c:v>
                </c:pt>
                <c:pt idx="3826">
                  <c:v>11.909090432409187</c:v>
                </c:pt>
                <c:pt idx="3827">
                  <c:v>11.797802243889068</c:v>
                </c:pt>
                <c:pt idx="3828">
                  <c:v>11.682443120414433</c:v>
                </c:pt>
                <c:pt idx="3829">
                  <c:v>11.731256804473379</c:v>
                </c:pt>
                <c:pt idx="3830">
                  <c:v>11.870943341985999</c:v>
                </c:pt>
                <c:pt idx="3831">
                  <c:v>12.140291168080193</c:v>
                </c:pt>
                <c:pt idx="3832">
                  <c:v>12.221784512977028</c:v>
                </c:pt>
                <c:pt idx="3833">
                  <c:v>12.311404785592671</c:v>
                </c:pt>
                <c:pt idx="3834">
                  <c:v>12.301327214698613</c:v>
                </c:pt>
                <c:pt idx="3835">
                  <c:v>12.167530401660812</c:v>
                </c:pt>
                <c:pt idx="3836">
                  <c:v>12.107344532103824</c:v>
                </c:pt>
                <c:pt idx="3837">
                  <c:v>12.053792560411834</c:v>
                </c:pt>
                <c:pt idx="3838">
                  <c:v>12.220091803113784</c:v>
                </c:pt>
                <c:pt idx="3839">
                  <c:v>12.270904765128938</c:v>
                </c:pt>
                <c:pt idx="3840">
                  <c:v>12.179125434720822</c:v>
                </c:pt>
                <c:pt idx="3841">
                  <c:v>12.096363120107149</c:v>
                </c:pt>
                <c:pt idx="3842">
                  <c:v>12.008112879126461</c:v>
                </c:pt>
                <c:pt idx="3843">
                  <c:v>11.806729841029693</c:v>
                </c:pt>
                <c:pt idx="3844">
                  <c:v>11.571429919127654</c:v>
                </c:pt>
                <c:pt idx="3845">
                  <c:v>11.563356000820816</c:v>
                </c:pt>
                <c:pt idx="3846">
                  <c:v>11.607779762777222</c:v>
                </c:pt>
                <c:pt idx="3847">
                  <c:v>11.616929779588581</c:v>
                </c:pt>
                <c:pt idx="3848">
                  <c:v>11.698995228389267</c:v>
                </c:pt>
                <c:pt idx="3849">
                  <c:v>11.692940608832858</c:v>
                </c:pt>
                <c:pt idx="3850">
                  <c:v>11.566896141427039</c:v>
                </c:pt>
                <c:pt idx="3851">
                  <c:v>11.588204602822696</c:v>
                </c:pt>
                <c:pt idx="3852">
                  <c:v>11.771239013221878</c:v>
                </c:pt>
                <c:pt idx="3853">
                  <c:v>11.860913332148165</c:v>
                </c:pt>
                <c:pt idx="3854">
                  <c:v>11.722905164872529</c:v>
                </c:pt>
                <c:pt idx="3855">
                  <c:v>11.776118361854133</c:v>
                </c:pt>
                <c:pt idx="3856">
                  <c:v>11.703027160536958</c:v>
                </c:pt>
                <c:pt idx="3857">
                  <c:v>11.655750236410304</c:v>
                </c:pt>
                <c:pt idx="3858">
                  <c:v>11.584347142296897</c:v>
                </c:pt>
                <c:pt idx="3859">
                  <c:v>11.516502236547387</c:v>
                </c:pt>
                <c:pt idx="3860">
                  <c:v>11.516916046719292</c:v>
                </c:pt>
                <c:pt idx="3861">
                  <c:v>11.52947451791211</c:v>
                </c:pt>
                <c:pt idx="3862">
                  <c:v>11.457350819372177</c:v>
                </c:pt>
                <c:pt idx="3863">
                  <c:v>11.267791939561187</c:v>
                </c:pt>
                <c:pt idx="3864">
                  <c:v>11.322730369234487</c:v>
                </c:pt>
                <c:pt idx="3865">
                  <c:v>11.428501756494983</c:v>
                </c:pt>
                <c:pt idx="3866">
                  <c:v>11.688982139278421</c:v>
                </c:pt>
                <c:pt idx="3867">
                  <c:v>11.991364074653417</c:v>
                </c:pt>
                <c:pt idx="3868">
                  <c:v>12.11111005217608</c:v>
                </c:pt>
                <c:pt idx="3869">
                  <c:v>12.15369016154777</c:v>
                </c:pt>
                <c:pt idx="3870">
                  <c:v>12.228922718119314</c:v>
                </c:pt>
                <c:pt idx="3871">
                  <c:v>12.486180728515604</c:v>
                </c:pt>
                <c:pt idx="3872">
                  <c:v>12.810601320657982</c:v>
                </c:pt>
                <c:pt idx="3873">
                  <c:v>12.990467839604742</c:v>
                </c:pt>
                <c:pt idx="3874">
                  <c:v>12.91184980495434</c:v>
                </c:pt>
                <c:pt idx="3875">
                  <c:v>12.707802491814066</c:v>
                </c:pt>
                <c:pt idx="3876">
                  <c:v>12.414431392142177</c:v>
                </c:pt>
                <c:pt idx="3877">
                  <c:v>12.266136453046308</c:v>
                </c:pt>
                <c:pt idx="3878">
                  <c:v>12.166120848038362</c:v>
                </c:pt>
                <c:pt idx="3879">
                  <c:v>11.896836835176487</c:v>
                </c:pt>
                <c:pt idx="3880">
                  <c:v>11.663733772675563</c:v>
                </c:pt>
                <c:pt idx="3881">
                  <c:v>11.799576728566278</c:v>
                </c:pt>
                <c:pt idx="3882">
                  <c:v>11.71719529537504</c:v>
                </c:pt>
                <c:pt idx="3883">
                  <c:v>11.610755469300125</c:v>
                </c:pt>
                <c:pt idx="3884">
                  <c:v>11.512514898532919</c:v>
                </c:pt>
                <c:pt idx="3885">
                  <c:v>11.48209233967051</c:v>
                </c:pt>
                <c:pt idx="3886">
                  <c:v>11.523878855280742</c:v>
                </c:pt>
                <c:pt idx="3887">
                  <c:v>11.724130050989071</c:v>
                </c:pt>
                <c:pt idx="3888">
                  <c:v>11.807396412004877</c:v>
                </c:pt>
                <c:pt idx="3889">
                  <c:v>11.954741743948121</c:v>
                </c:pt>
                <c:pt idx="3890">
                  <c:v>12.05635138137422</c:v>
                </c:pt>
                <c:pt idx="3891">
                  <c:v>12.28300446712651</c:v>
                </c:pt>
                <c:pt idx="3892">
                  <c:v>12.514536209327588</c:v>
                </c:pt>
                <c:pt idx="3893">
                  <c:v>12.708808975224006</c:v>
                </c:pt>
                <c:pt idx="3894">
                  <c:v>12.909045382526893</c:v>
                </c:pt>
                <c:pt idx="3895">
                  <c:v>13.163093152919144</c:v>
                </c:pt>
                <c:pt idx="3896">
                  <c:v>13.324491587685008</c:v>
                </c:pt>
                <c:pt idx="3897">
                  <c:v>13.345676581950009</c:v>
                </c:pt>
                <c:pt idx="3898">
                  <c:v>13.279684183926104</c:v>
                </c:pt>
                <c:pt idx="3899">
                  <c:v>13.18995364998524</c:v>
                </c:pt>
                <c:pt idx="3900">
                  <c:v>13.198092598928318</c:v>
                </c:pt>
                <c:pt idx="3901">
                  <c:v>13.244507517725554</c:v>
                </c:pt>
                <c:pt idx="3902">
                  <c:v>13.265393360721896</c:v>
                </c:pt>
                <c:pt idx="3903">
                  <c:v>13.126326875023098</c:v>
                </c:pt>
                <c:pt idx="3904">
                  <c:v>12.912311538802681</c:v>
                </c:pt>
                <c:pt idx="3905">
                  <c:v>12.672105047935331</c:v>
                </c:pt>
                <c:pt idx="3906">
                  <c:v>12.40946712567731</c:v>
                </c:pt>
                <c:pt idx="3907">
                  <c:v>12.28380522236702</c:v>
                </c:pt>
                <c:pt idx="3908">
                  <c:v>12.30550573493985</c:v>
                </c:pt>
                <c:pt idx="3909">
                  <c:v>12.412463928191391</c:v>
                </c:pt>
                <c:pt idx="3910">
                  <c:v>12.364364630997663</c:v>
                </c:pt>
                <c:pt idx="3911">
                  <c:v>12.355922091654383</c:v>
                </c:pt>
                <c:pt idx="3912">
                  <c:v>12.302100588173737</c:v>
                </c:pt>
                <c:pt idx="3913">
                  <c:v>12.490406260500773</c:v>
                </c:pt>
                <c:pt idx="3914">
                  <c:v>12.347767640026929</c:v>
                </c:pt>
                <c:pt idx="3915">
                  <c:v>12.221055506432895</c:v>
                </c:pt>
                <c:pt idx="3916">
                  <c:v>12.284649332510224</c:v>
                </c:pt>
                <c:pt idx="3917">
                  <c:v>12.307414327674447</c:v>
                </c:pt>
                <c:pt idx="3918">
                  <c:v>12.122470005771429</c:v>
                </c:pt>
                <c:pt idx="3919">
                  <c:v>12.019631153238608</c:v>
                </c:pt>
                <c:pt idx="3920">
                  <c:v>12.119778674278422</c:v>
                </c:pt>
                <c:pt idx="3921">
                  <c:v>12.336417148610737</c:v>
                </c:pt>
                <c:pt idx="3922">
                  <c:v>12.347668452589547</c:v>
                </c:pt>
                <c:pt idx="3923">
                  <c:v>12.258469231836445</c:v>
                </c:pt>
                <c:pt idx="3924">
                  <c:v>12.076054557020917</c:v>
                </c:pt>
                <c:pt idx="3925">
                  <c:v>12.025151437592543</c:v>
                </c:pt>
                <c:pt idx="3926">
                  <c:v>12.13988956495521</c:v>
                </c:pt>
                <c:pt idx="3927">
                  <c:v>12.211901585002591</c:v>
                </c:pt>
                <c:pt idx="3928">
                  <c:v>12.299911681218125</c:v>
                </c:pt>
                <c:pt idx="3929">
                  <c:v>12.259124320042067</c:v>
                </c:pt>
                <c:pt idx="3930">
                  <c:v>12.403199281960649</c:v>
                </c:pt>
                <c:pt idx="3931">
                  <c:v>12.532294460415889</c:v>
                </c:pt>
                <c:pt idx="3932">
                  <c:v>12.767257372850683</c:v>
                </c:pt>
                <c:pt idx="3933">
                  <c:v>12.814217404353503</c:v>
                </c:pt>
                <c:pt idx="3934">
                  <c:v>12.892976273264365</c:v>
                </c:pt>
                <c:pt idx="3935">
                  <c:v>12.88678134171651</c:v>
                </c:pt>
                <c:pt idx="3936">
                  <c:v>12.893329588007022</c:v>
                </c:pt>
                <c:pt idx="3937">
                  <c:v>12.933504893966097</c:v>
                </c:pt>
                <c:pt idx="3938">
                  <c:v>12.795603757953907</c:v>
                </c:pt>
                <c:pt idx="3939">
                  <c:v>12.664788492216594</c:v>
                </c:pt>
                <c:pt idx="3940">
                  <c:v>12.551006749589643</c:v>
                </c:pt>
                <c:pt idx="3941">
                  <c:v>12.416247727075115</c:v>
                </c:pt>
                <c:pt idx="3942">
                  <c:v>12.38601547039938</c:v>
                </c:pt>
                <c:pt idx="3943">
                  <c:v>12.479209310341504</c:v>
                </c:pt>
                <c:pt idx="3944">
                  <c:v>12.608262760087843</c:v>
                </c:pt>
                <c:pt idx="3945">
                  <c:v>12.519884613441759</c:v>
                </c:pt>
                <c:pt idx="3946">
                  <c:v>12.409407604680272</c:v>
                </c:pt>
                <c:pt idx="3947">
                  <c:v>12.526046382282727</c:v>
                </c:pt>
                <c:pt idx="3948">
                  <c:v>12.596026140618244</c:v>
                </c:pt>
                <c:pt idx="3949">
                  <c:v>12.745354355862787</c:v>
                </c:pt>
                <c:pt idx="3950">
                  <c:v>12.625452725005967</c:v>
                </c:pt>
                <c:pt idx="3951">
                  <c:v>12.264122317349431</c:v>
                </c:pt>
                <c:pt idx="3952">
                  <c:v>12.00917137911935</c:v>
                </c:pt>
                <c:pt idx="3953">
                  <c:v>11.840105045231741</c:v>
                </c:pt>
                <c:pt idx="3954">
                  <c:v>11.81457292170386</c:v>
                </c:pt>
                <c:pt idx="3955">
                  <c:v>11.535526326532446</c:v>
                </c:pt>
                <c:pt idx="3956">
                  <c:v>11.484087798524477</c:v>
                </c:pt>
                <c:pt idx="3957">
                  <c:v>11.26974350357661</c:v>
                </c:pt>
                <c:pt idx="3958">
                  <c:v>11.291671818388796</c:v>
                </c:pt>
                <c:pt idx="3959">
                  <c:v>11.52797691595967</c:v>
                </c:pt>
                <c:pt idx="3960">
                  <c:v>11.790855600821835</c:v>
                </c:pt>
                <c:pt idx="3961">
                  <c:v>12.156660673342582</c:v>
                </c:pt>
                <c:pt idx="3962">
                  <c:v>12.263193514311862</c:v>
                </c:pt>
                <c:pt idx="3963">
                  <c:v>12.386824144491355</c:v>
                </c:pt>
                <c:pt idx="3964">
                  <c:v>12.504566152341182</c:v>
                </c:pt>
                <c:pt idx="3965">
                  <c:v>12.57551824623471</c:v>
                </c:pt>
                <c:pt idx="3966">
                  <c:v>12.624554787516917</c:v>
                </c:pt>
                <c:pt idx="3967">
                  <c:v>12.682472387299606</c:v>
                </c:pt>
                <c:pt idx="3968">
                  <c:v>12.517828805768572</c:v>
                </c:pt>
                <c:pt idx="3969">
                  <c:v>12.358100634912283</c:v>
                </c:pt>
                <c:pt idx="3970">
                  <c:v>12.390618766784337</c:v>
                </c:pt>
                <c:pt idx="3971">
                  <c:v>12.452112914839635</c:v>
                </c:pt>
                <c:pt idx="3972">
                  <c:v>12.661515649924407</c:v>
                </c:pt>
                <c:pt idx="3973">
                  <c:v>12.724859652701099</c:v>
                </c:pt>
                <c:pt idx="3974">
                  <c:v>12.566072761234695</c:v>
                </c:pt>
                <c:pt idx="3975">
                  <c:v>12.642174754668318</c:v>
                </c:pt>
                <c:pt idx="3976">
                  <c:v>12.964333800539125</c:v>
                </c:pt>
                <c:pt idx="3977">
                  <c:v>13.233338630570621</c:v>
                </c:pt>
                <c:pt idx="3978">
                  <c:v>13.427526520562944</c:v>
                </c:pt>
                <c:pt idx="3979">
                  <c:v>13.394659119328626</c:v>
                </c:pt>
                <c:pt idx="3980">
                  <c:v>13.490977779251839</c:v>
                </c:pt>
                <c:pt idx="3981">
                  <c:v>13.765764404415457</c:v>
                </c:pt>
                <c:pt idx="3982">
                  <c:v>14.040437500565522</c:v>
                </c:pt>
                <c:pt idx="3983">
                  <c:v>14.085205743216092</c:v>
                </c:pt>
                <c:pt idx="3984">
                  <c:v>14.058721628875636</c:v>
                </c:pt>
                <c:pt idx="3985">
                  <c:v>14.068142047255369</c:v>
                </c:pt>
                <c:pt idx="3986">
                  <c:v>14.122285675384521</c:v>
                </c:pt>
                <c:pt idx="3987">
                  <c:v>14.271655852074316</c:v>
                </c:pt>
                <c:pt idx="3988">
                  <c:v>14.406657151077439</c:v>
                </c:pt>
                <c:pt idx="3989">
                  <c:v>14.488813224444028</c:v>
                </c:pt>
                <c:pt idx="3990">
                  <c:v>14.376382813784835</c:v>
                </c:pt>
                <c:pt idx="3991">
                  <c:v>14.353812315425433</c:v>
                </c:pt>
                <c:pt idx="3992">
                  <c:v>14.401522979842527</c:v>
                </c:pt>
                <c:pt idx="3993">
                  <c:v>14.389129349515992</c:v>
                </c:pt>
                <c:pt idx="3994">
                  <c:v>14.420340186994448</c:v>
                </c:pt>
                <c:pt idx="3995">
                  <c:v>14.500011143704276</c:v>
                </c:pt>
                <c:pt idx="3996">
                  <c:v>14.505577943818768</c:v>
                </c:pt>
                <c:pt idx="3997">
                  <c:v>14.415505233379017</c:v>
                </c:pt>
                <c:pt idx="3998">
                  <c:v>14.27718281840748</c:v>
                </c:pt>
                <c:pt idx="3999">
                  <c:v>14.138266940859637</c:v>
                </c:pt>
                <c:pt idx="4000">
                  <c:v>14.050053392949231</c:v>
                </c:pt>
                <c:pt idx="4001">
                  <c:v>14.065162029985027</c:v>
                </c:pt>
                <c:pt idx="4002">
                  <c:v>14.144954746311175</c:v>
                </c:pt>
                <c:pt idx="4003">
                  <c:v>14.291637976997446</c:v>
                </c:pt>
                <c:pt idx="4004">
                  <c:v>14.484227609774724</c:v>
                </c:pt>
                <c:pt idx="4005">
                  <c:v>14.545618951905675</c:v>
                </c:pt>
                <c:pt idx="4006">
                  <c:v>14.684245273412506</c:v>
                </c:pt>
                <c:pt idx="4007">
                  <c:v>14.605298629238995</c:v>
                </c:pt>
                <c:pt idx="4008">
                  <c:v>14.207386468770297</c:v>
                </c:pt>
                <c:pt idx="4009">
                  <c:v>14.038433533365657</c:v>
                </c:pt>
                <c:pt idx="4010">
                  <c:v>13.97127220353916</c:v>
                </c:pt>
                <c:pt idx="4011">
                  <c:v>14.256341521820707</c:v>
                </c:pt>
                <c:pt idx="4012">
                  <c:v>14.352120237686785</c:v>
                </c:pt>
                <c:pt idx="4013">
                  <c:v>14.405770619115366</c:v>
                </c:pt>
                <c:pt idx="4014">
                  <c:v>14.58778968972522</c:v>
                </c:pt>
                <c:pt idx="4015">
                  <c:v>14.732938881097656</c:v>
                </c:pt>
                <c:pt idx="4016">
                  <c:v>14.823587624593962</c:v>
                </c:pt>
                <c:pt idx="4017">
                  <c:v>14.823214320151054</c:v>
                </c:pt>
                <c:pt idx="4018">
                  <c:v>14.955866018908862</c:v>
                </c:pt>
                <c:pt idx="4019">
                  <c:v>15.252054738902585</c:v>
                </c:pt>
                <c:pt idx="4020">
                  <c:v>15.439460817596256</c:v>
                </c:pt>
                <c:pt idx="4021">
                  <c:v>15.444904242896962</c:v>
                </c:pt>
                <c:pt idx="4022">
                  <c:v>15.23758576501327</c:v>
                </c:pt>
                <c:pt idx="4023">
                  <c:v>14.957873438358</c:v>
                </c:pt>
                <c:pt idx="4024">
                  <c:v>14.859392256741847</c:v>
                </c:pt>
                <c:pt idx="4025">
                  <c:v>14.877393601389736</c:v>
                </c:pt>
                <c:pt idx="4026">
                  <c:v>14.758175989712138</c:v>
                </c:pt>
                <c:pt idx="4027">
                  <c:v>14.670989768450509</c:v>
                </c:pt>
                <c:pt idx="4028">
                  <c:v>14.425168406884206</c:v>
                </c:pt>
                <c:pt idx="4029">
                  <c:v>14.384152819053279</c:v>
                </c:pt>
              </c:numCache>
            </c:numRef>
          </c:yVal>
          <c:smooth val="0"/>
          <c:extLst>
            <c:ext xmlns:c16="http://schemas.microsoft.com/office/drawing/2014/chart" uri="{C3380CC4-5D6E-409C-BE32-E72D297353CC}">
              <c16:uniqueId val="{00000000-5528-46F6-B88D-F295BF973A59}"/>
            </c:ext>
          </c:extLst>
        </c:ser>
        <c:ser>
          <c:idx val="1"/>
          <c:order val="1"/>
          <c:tx>
            <c:strRef>
              <c:f>'Graphs (2)'!$Y$2</c:f>
              <c:strCache>
                <c:ptCount val="1"/>
                <c:pt idx="0">
                  <c:v>N₂ after 24 hrs</c:v>
                </c:pt>
              </c:strCache>
            </c:strRef>
          </c:tx>
          <c:spPr>
            <a:ln w="57150" cap="rnd">
              <a:solidFill>
                <a:srgbClr val="CC7900"/>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Summary!$E$3:$E$4032</c:f>
              <c:numCache>
                <c:formatCode>0.000</c:formatCode>
                <c:ptCount val="4030"/>
                <c:pt idx="0">
                  <c:v>20.536760448693219</c:v>
                </c:pt>
                <c:pt idx="1">
                  <c:v>20.422039585149548</c:v>
                </c:pt>
                <c:pt idx="2">
                  <c:v>20.202857751378595</c:v>
                </c:pt>
                <c:pt idx="3">
                  <c:v>20.205816249611601</c:v>
                </c:pt>
                <c:pt idx="4">
                  <c:v>20.152380813682843</c:v>
                </c:pt>
                <c:pt idx="5">
                  <c:v>19.968129934714575</c:v>
                </c:pt>
                <c:pt idx="6">
                  <c:v>19.871195059912942</c:v>
                </c:pt>
                <c:pt idx="7">
                  <c:v>19.845956912371438</c:v>
                </c:pt>
                <c:pt idx="8">
                  <c:v>19.922496396581071</c:v>
                </c:pt>
                <c:pt idx="9">
                  <c:v>19.803349663096633</c:v>
                </c:pt>
                <c:pt idx="10">
                  <c:v>19.756878495946353</c:v>
                </c:pt>
                <c:pt idx="11">
                  <c:v>19.676892851099272</c:v>
                </c:pt>
                <c:pt idx="12">
                  <c:v>19.757901835108377</c:v>
                </c:pt>
                <c:pt idx="13">
                  <c:v>19.697887047165889</c:v>
                </c:pt>
                <c:pt idx="14">
                  <c:v>19.606425235402387</c:v>
                </c:pt>
                <c:pt idx="15">
                  <c:v>19.571914807354716</c:v>
                </c:pt>
                <c:pt idx="16">
                  <c:v>19.716327341217205</c:v>
                </c:pt>
                <c:pt idx="17">
                  <c:v>19.628230602309493</c:v>
                </c:pt>
                <c:pt idx="18">
                  <c:v>19.616048422491691</c:v>
                </c:pt>
                <c:pt idx="19">
                  <c:v>19.69874502715183</c:v>
                </c:pt>
                <c:pt idx="20">
                  <c:v>19.898153617875444</c:v>
                </c:pt>
                <c:pt idx="21">
                  <c:v>19.927468438311703</c:v>
                </c:pt>
                <c:pt idx="22">
                  <c:v>19.926247034428158</c:v>
                </c:pt>
                <c:pt idx="23">
                  <c:v>19.76798812975947</c:v>
                </c:pt>
                <c:pt idx="24">
                  <c:v>19.888740809788981</c:v>
                </c:pt>
                <c:pt idx="25">
                  <c:v>20.01134377231125</c:v>
                </c:pt>
                <c:pt idx="26">
                  <c:v>19.922925948355282</c:v>
                </c:pt>
                <c:pt idx="27">
                  <c:v>19.733122281848431</c:v>
                </c:pt>
                <c:pt idx="28">
                  <c:v>19.639768026936924</c:v>
                </c:pt>
                <c:pt idx="29">
                  <c:v>19.488337039993795</c:v>
                </c:pt>
                <c:pt idx="30">
                  <c:v>19.183475188816629</c:v>
                </c:pt>
                <c:pt idx="31">
                  <c:v>18.915746194112149</c:v>
                </c:pt>
                <c:pt idx="32">
                  <c:v>18.65338066081172</c:v>
                </c:pt>
                <c:pt idx="33">
                  <c:v>18.601812877912071</c:v>
                </c:pt>
                <c:pt idx="34">
                  <c:v>18.662160575588089</c:v>
                </c:pt>
                <c:pt idx="35">
                  <c:v>18.734965672796964</c:v>
                </c:pt>
                <c:pt idx="36">
                  <c:v>18.725460817610347</c:v>
                </c:pt>
                <c:pt idx="37">
                  <c:v>18.756984316373433</c:v>
                </c:pt>
                <c:pt idx="38">
                  <c:v>18.471581513807223</c:v>
                </c:pt>
                <c:pt idx="39">
                  <c:v>18.298908671166547</c:v>
                </c:pt>
                <c:pt idx="40">
                  <c:v>18.289818517923763</c:v>
                </c:pt>
                <c:pt idx="41">
                  <c:v>18.226647677789174</c:v>
                </c:pt>
                <c:pt idx="42">
                  <c:v>18.133177927111461</c:v>
                </c:pt>
                <c:pt idx="43">
                  <c:v>18.327362102722237</c:v>
                </c:pt>
                <c:pt idx="44">
                  <c:v>18.527176769967593</c:v>
                </c:pt>
                <c:pt idx="45">
                  <c:v>18.524643862598051</c:v>
                </c:pt>
                <c:pt idx="46">
                  <c:v>18.389780715503022</c:v>
                </c:pt>
                <c:pt idx="47">
                  <c:v>18.214599542166106</c:v>
                </c:pt>
                <c:pt idx="48">
                  <c:v>18.34925047755349</c:v>
                </c:pt>
                <c:pt idx="49">
                  <c:v>18.497632393858133</c:v>
                </c:pt>
                <c:pt idx="50">
                  <c:v>18.743746511471098</c:v>
                </c:pt>
                <c:pt idx="51">
                  <c:v>18.972701139279629</c:v>
                </c:pt>
                <c:pt idx="52">
                  <c:v>19.012550534831668</c:v>
                </c:pt>
                <c:pt idx="53">
                  <c:v>19.011185250267769</c:v>
                </c:pt>
                <c:pt idx="54">
                  <c:v>18.924986846084582</c:v>
                </c:pt>
                <c:pt idx="55">
                  <c:v>18.789036221898716</c:v>
                </c:pt>
                <c:pt idx="56">
                  <c:v>18.543245392439388</c:v>
                </c:pt>
                <c:pt idx="57">
                  <c:v>18.667843715390696</c:v>
                </c:pt>
                <c:pt idx="58">
                  <c:v>18.853390928254115</c:v>
                </c:pt>
                <c:pt idx="59">
                  <c:v>18.850041103199676</c:v>
                </c:pt>
                <c:pt idx="60">
                  <c:v>18.608443678796164</c:v>
                </c:pt>
                <c:pt idx="61">
                  <c:v>18.44310138077876</c:v>
                </c:pt>
                <c:pt idx="62">
                  <c:v>18.250641381562716</c:v>
                </c:pt>
                <c:pt idx="63">
                  <c:v>17.932245267773048</c:v>
                </c:pt>
                <c:pt idx="64">
                  <c:v>17.734302660364914</c:v>
                </c:pt>
                <c:pt idx="65">
                  <c:v>17.624861723695236</c:v>
                </c:pt>
                <c:pt idx="66">
                  <c:v>17.606793978150247</c:v>
                </c:pt>
                <c:pt idx="67">
                  <c:v>17.564834575178207</c:v>
                </c:pt>
                <c:pt idx="68">
                  <c:v>17.406047016356759</c:v>
                </c:pt>
                <c:pt idx="69">
                  <c:v>17.338465083115736</c:v>
                </c:pt>
                <c:pt idx="70">
                  <c:v>17.119722464599953</c:v>
                </c:pt>
                <c:pt idx="71">
                  <c:v>16.998953939142289</c:v>
                </c:pt>
                <c:pt idx="72">
                  <c:v>16.921187526743996</c:v>
                </c:pt>
                <c:pt idx="73">
                  <c:v>16.790914956398996</c:v>
                </c:pt>
                <c:pt idx="74">
                  <c:v>16.663187223687949</c:v>
                </c:pt>
                <c:pt idx="75">
                  <c:v>16.538261654485808</c:v>
                </c:pt>
                <c:pt idx="76">
                  <c:v>16.667437671226402</c:v>
                </c:pt>
                <c:pt idx="77">
                  <c:v>16.706215384838824</c:v>
                </c:pt>
                <c:pt idx="78">
                  <c:v>16.707151732232127</c:v>
                </c:pt>
                <c:pt idx="79">
                  <c:v>16.840209286914902</c:v>
                </c:pt>
                <c:pt idx="80">
                  <c:v>16.937559357726293</c:v>
                </c:pt>
                <c:pt idx="81">
                  <c:v>16.973615714488716</c:v>
                </c:pt>
                <c:pt idx="82">
                  <c:v>17.042244965610813</c:v>
                </c:pt>
                <c:pt idx="83">
                  <c:v>17.181061775346727</c:v>
                </c:pt>
                <c:pt idx="84">
                  <c:v>17.279104012002463</c:v>
                </c:pt>
                <c:pt idx="85">
                  <c:v>17.199943793880731</c:v>
                </c:pt>
                <c:pt idx="86">
                  <c:v>17.290019267451878</c:v>
                </c:pt>
                <c:pt idx="87">
                  <c:v>17.46408074647654</c:v>
                </c:pt>
                <c:pt idx="88">
                  <c:v>17.49452699266487</c:v>
                </c:pt>
                <c:pt idx="89">
                  <c:v>17.11156308742396</c:v>
                </c:pt>
                <c:pt idx="90">
                  <c:v>16.949135172124311</c:v>
                </c:pt>
                <c:pt idx="91">
                  <c:v>17.030481885450655</c:v>
                </c:pt>
                <c:pt idx="92">
                  <c:v>17.200831594165674</c:v>
                </c:pt>
                <c:pt idx="93">
                  <c:v>17.240496905102791</c:v>
                </c:pt>
                <c:pt idx="94">
                  <c:v>17.354567925810464</c:v>
                </c:pt>
                <c:pt idx="95">
                  <c:v>17.495366862375779</c:v>
                </c:pt>
                <c:pt idx="96">
                  <c:v>17.702244470855895</c:v>
                </c:pt>
                <c:pt idx="97">
                  <c:v>17.874027426521376</c:v>
                </c:pt>
                <c:pt idx="98">
                  <c:v>18.030036757030057</c:v>
                </c:pt>
                <c:pt idx="99">
                  <c:v>17.859671944876439</c:v>
                </c:pt>
                <c:pt idx="100">
                  <c:v>17.74367631538966</c:v>
                </c:pt>
                <c:pt idx="101">
                  <c:v>17.770875546165158</c:v>
                </c:pt>
                <c:pt idx="102">
                  <c:v>18.146080133709646</c:v>
                </c:pt>
                <c:pt idx="103">
                  <c:v>18.443994710649797</c:v>
                </c:pt>
                <c:pt idx="104">
                  <c:v>18.592028762866576</c:v>
                </c:pt>
                <c:pt idx="105">
                  <c:v>18.770078865365758</c:v>
                </c:pt>
                <c:pt idx="106">
                  <c:v>18.944018477980514</c:v>
                </c:pt>
                <c:pt idx="107">
                  <c:v>19.046091296989761</c:v>
                </c:pt>
                <c:pt idx="108">
                  <c:v>19.071336845921046</c:v>
                </c:pt>
                <c:pt idx="109">
                  <c:v>19.287014948330683</c:v>
                </c:pt>
                <c:pt idx="110">
                  <c:v>19.73893254854622</c:v>
                </c:pt>
                <c:pt idx="111">
                  <c:v>20.195211660715231</c:v>
                </c:pt>
                <c:pt idx="112">
                  <c:v>20.585188802777179</c:v>
                </c:pt>
                <c:pt idx="113">
                  <c:v>20.895179432593029</c:v>
                </c:pt>
                <c:pt idx="114">
                  <c:v>20.982788563373937</c:v>
                </c:pt>
                <c:pt idx="115">
                  <c:v>21.047460958693502</c:v>
                </c:pt>
                <c:pt idx="116">
                  <c:v>21.316725658487051</c:v>
                </c:pt>
                <c:pt idx="117">
                  <c:v>21.451426163508849</c:v>
                </c:pt>
                <c:pt idx="118">
                  <c:v>21.368501902191515</c:v>
                </c:pt>
                <c:pt idx="119">
                  <c:v>21.27163047661309</c:v>
                </c:pt>
                <c:pt idx="120">
                  <c:v>21.218837186542373</c:v>
                </c:pt>
                <c:pt idx="121">
                  <c:v>21.218842901979411</c:v>
                </c:pt>
                <c:pt idx="122">
                  <c:v>21.308658229953817</c:v>
                </c:pt>
                <c:pt idx="123">
                  <c:v>21.107458117092104</c:v>
                </c:pt>
                <c:pt idx="124">
                  <c:v>20.785495013897769</c:v>
                </c:pt>
                <c:pt idx="125">
                  <c:v>20.548224558298749</c:v>
                </c:pt>
                <c:pt idx="126">
                  <c:v>20.573002541760033</c:v>
                </c:pt>
                <c:pt idx="127">
                  <c:v>20.636047168200079</c:v>
                </c:pt>
                <c:pt idx="128">
                  <c:v>20.47727712670239</c:v>
                </c:pt>
                <c:pt idx="129">
                  <c:v>20.371302557234316</c:v>
                </c:pt>
                <c:pt idx="130">
                  <c:v>20.216287230809996</c:v>
                </c:pt>
                <c:pt idx="131">
                  <c:v>20.124898555264956</c:v>
                </c:pt>
                <c:pt idx="132">
                  <c:v>19.894880041353677</c:v>
                </c:pt>
                <c:pt idx="133">
                  <c:v>19.823049922183994</c:v>
                </c:pt>
                <c:pt idx="134">
                  <c:v>19.888177159641664</c:v>
                </c:pt>
                <c:pt idx="135">
                  <c:v>19.969093710143966</c:v>
                </c:pt>
                <c:pt idx="136">
                  <c:v>20.017867374917202</c:v>
                </c:pt>
                <c:pt idx="137">
                  <c:v>19.940291035786522</c:v>
                </c:pt>
                <c:pt idx="138">
                  <c:v>19.660510512112936</c:v>
                </c:pt>
                <c:pt idx="139">
                  <c:v>19.257978869695847</c:v>
                </c:pt>
                <c:pt idx="140">
                  <c:v>19.068442832016469</c:v>
                </c:pt>
                <c:pt idx="141">
                  <c:v>18.963918370948473</c:v>
                </c:pt>
                <c:pt idx="142">
                  <c:v>19.008474303472592</c:v>
                </c:pt>
                <c:pt idx="143">
                  <c:v>19.127730262903945</c:v>
                </c:pt>
                <c:pt idx="144">
                  <c:v>19.261304927293686</c:v>
                </c:pt>
                <c:pt idx="145">
                  <c:v>19.364314389340223</c:v>
                </c:pt>
                <c:pt idx="146">
                  <c:v>19.532495465880466</c:v>
                </c:pt>
                <c:pt idx="147">
                  <c:v>19.625927587834529</c:v>
                </c:pt>
                <c:pt idx="148">
                  <c:v>19.621481119051424</c:v>
                </c:pt>
                <c:pt idx="149">
                  <c:v>19.539322019500645</c:v>
                </c:pt>
                <c:pt idx="150">
                  <c:v>19.552053471624195</c:v>
                </c:pt>
                <c:pt idx="151">
                  <c:v>19.46224253615944</c:v>
                </c:pt>
                <c:pt idx="152">
                  <c:v>19.467433430810178</c:v>
                </c:pt>
                <c:pt idx="153">
                  <c:v>19.568494470457971</c:v>
                </c:pt>
                <c:pt idx="154">
                  <c:v>19.768147385325232</c:v>
                </c:pt>
                <c:pt idx="155">
                  <c:v>19.934417637416455</c:v>
                </c:pt>
                <c:pt idx="156">
                  <c:v>20.071414413514471</c:v>
                </c:pt>
                <c:pt idx="157">
                  <c:v>20.193087001044105</c:v>
                </c:pt>
                <c:pt idx="158">
                  <c:v>20.254393968721519</c:v>
                </c:pt>
                <c:pt idx="159">
                  <c:v>20.006791055928357</c:v>
                </c:pt>
                <c:pt idx="160">
                  <c:v>19.656997651885728</c:v>
                </c:pt>
                <c:pt idx="161">
                  <c:v>19.499256466030847</c:v>
                </c:pt>
                <c:pt idx="162">
                  <c:v>19.368630362871684</c:v>
                </c:pt>
                <c:pt idx="163">
                  <c:v>19.274283275414021</c:v>
                </c:pt>
                <c:pt idx="164">
                  <c:v>19.322681875743104</c:v>
                </c:pt>
                <c:pt idx="165">
                  <c:v>19.254664546144895</c:v>
                </c:pt>
                <c:pt idx="166">
                  <c:v>19.17428834375222</c:v>
                </c:pt>
                <c:pt idx="167">
                  <c:v>19.027671606727477</c:v>
                </c:pt>
                <c:pt idx="168">
                  <c:v>18.761722126464004</c:v>
                </c:pt>
                <c:pt idx="169">
                  <c:v>18.607295806567723</c:v>
                </c:pt>
                <c:pt idx="170">
                  <c:v>18.519590710576622</c:v>
                </c:pt>
                <c:pt idx="171">
                  <c:v>18.426004828026208</c:v>
                </c:pt>
                <c:pt idx="172">
                  <c:v>18.579462635141912</c:v>
                </c:pt>
                <c:pt idx="173">
                  <c:v>18.645434475780302</c:v>
                </c:pt>
                <c:pt idx="174">
                  <c:v>18.591095973659925</c:v>
                </c:pt>
                <c:pt idx="175">
                  <c:v>18.410396991891641</c:v>
                </c:pt>
                <c:pt idx="176">
                  <c:v>18.190327735123351</c:v>
                </c:pt>
                <c:pt idx="177">
                  <c:v>18.107272607600109</c:v>
                </c:pt>
                <c:pt idx="178">
                  <c:v>18.118427580370774</c:v>
                </c:pt>
                <c:pt idx="179">
                  <c:v>18.539135433523441</c:v>
                </c:pt>
                <c:pt idx="180">
                  <c:v>18.921659667584219</c:v>
                </c:pt>
                <c:pt idx="181">
                  <c:v>18.976123236492406</c:v>
                </c:pt>
                <c:pt idx="182">
                  <c:v>18.993612848000467</c:v>
                </c:pt>
                <c:pt idx="183">
                  <c:v>19.116893294289408</c:v>
                </c:pt>
                <c:pt idx="184">
                  <c:v>19.252065908346161</c:v>
                </c:pt>
                <c:pt idx="185">
                  <c:v>19.524775193179654</c:v>
                </c:pt>
                <c:pt idx="186">
                  <c:v>19.639237292620333</c:v>
                </c:pt>
                <c:pt idx="187">
                  <c:v>19.872220801579211</c:v>
                </c:pt>
                <c:pt idx="188">
                  <c:v>20.15427269848978</c:v>
                </c:pt>
                <c:pt idx="189">
                  <c:v>20.184916519397525</c:v>
                </c:pt>
                <c:pt idx="190">
                  <c:v>20.321654737838877</c:v>
                </c:pt>
                <c:pt idx="191">
                  <c:v>20.538534342875277</c:v>
                </c:pt>
                <c:pt idx="192">
                  <c:v>20.725811500337631</c:v>
                </c:pt>
                <c:pt idx="193">
                  <c:v>20.816603783254234</c:v>
                </c:pt>
                <c:pt idx="194">
                  <c:v>20.827025112729633</c:v>
                </c:pt>
                <c:pt idx="195">
                  <c:v>20.802499180613143</c:v>
                </c:pt>
                <c:pt idx="196">
                  <c:v>20.595911446944363</c:v>
                </c:pt>
                <c:pt idx="197">
                  <c:v>20.242555882485554</c:v>
                </c:pt>
                <c:pt idx="198">
                  <c:v>20.022207360922952</c:v>
                </c:pt>
                <c:pt idx="199">
                  <c:v>19.837073914761159</c:v>
                </c:pt>
                <c:pt idx="200">
                  <c:v>19.622713377428081</c:v>
                </c:pt>
                <c:pt idx="201">
                  <c:v>19.498543553805703</c:v>
                </c:pt>
                <c:pt idx="202">
                  <c:v>19.532454985578251</c:v>
                </c:pt>
                <c:pt idx="203">
                  <c:v>19.416360420807639</c:v>
                </c:pt>
                <c:pt idx="204">
                  <c:v>19.372330245017171</c:v>
                </c:pt>
                <c:pt idx="205">
                  <c:v>19.238456391043808</c:v>
                </c:pt>
                <c:pt idx="206">
                  <c:v>19.125156266917205</c:v>
                </c:pt>
                <c:pt idx="207">
                  <c:v>19.092292170038732</c:v>
                </c:pt>
                <c:pt idx="208">
                  <c:v>19.197559389293474</c:v>
                </c:pt>
                <c:pt idx="209">
                  <c:v>19.109213890608952</c:v>
                </c:pt>
                <c:pt idx="210">
                  <c:v>18.649989575860392</c:v>
                </c:pt>
                <c:pt idx="211">
                  <c:v>18.444962878027109</c:v>
                </c:pt>
                <c:pt idx="212">
                  <c:v>18.327844866567073</c:v>
                </c:pt>
                <c:pt idx="213">
                  <c:v>18.332000460584027</c:v>
                </c:pt>
                <c:pt idx="214">
                  <c:v>18.296214482006636</c:v>
                </c:pt>
                <c:pt idx="215">
                  <c:v>18.262927856060884</c:v>
                </c:pt>
                <c:pt idx="216">
                  <c:v>18.279626087335203</c:v>
                </c:pt>
                <c:pt idx="217">
                  <c:v>18.295111274792838</c:v>
                </c:pt>
                <c:pt idx="218">
                  <c:v>18.206241712324857</c:v>
                </c:pt>
                <c:pt idx="219">
                  <c:v>18.262336088144128</c:v>
                </c:pt>
                <c:pt idx="220">
                  <c:v>18.150818394577506</c:v>
                </c:pt>
                <c:pt idx="221">
                  <c:v>18.098396584409578</c:v>
                </c:pt>
                <c:pt idx="222">
                  <c:v>18.212763660940816</c:v>
                </c:pt>
                <c:pt idx="223">
                  <c:v>18.198982814120519</c:v>
                </c:pt>
                <c:pt idx="224">
                  <c:v>18.204678370428898</c:v>
                </c:pt>
                <c:pt idx="225">
                  <c:v>17.964171347413764</c:v>
                </c:pt>
                <c:pt idx="226">
                  <c:v>17.89116492796877</c:v>
                </c:pt>
                <c:pt idx="227">
                  <c:v>17.888780853888331</c:v>
                </c:pt>
                <c:pt idx="228">
                  <c:v>18.020762590664631</c:v>
                </c:pt>
                <c:pt idx="229">
                  <c:v>18.332409489007794</c:v>
                </c:pt>
                <c:pt idx="230">
                  <c:v>18.450068611233363</c:v>
                </c:pt>
                <c:pt idx="231">
                  <c:v>18.480728866860876</c:v>
                </c:pt>
                <c:pt idx="232">
                  <c:v>18.461836374032448</c:v>
                </c:pt>
                <c:pt idx="233">
                  <c:v>18.548697470134119</c:v>
                </c:pt>
                <c:pt idx="234">
                  <c:v>18.628561213067389</c:v>
                </c:pt>
                <c:pt idx="235">
                  <c:v>18.728513371909564</c:v>
                </c:pt>
                <c:pt idx="236">
                  <c:v>18.893741713877393</c:v>
                </c:pt>
                <c:pt idx="237">
                  <c:v>18.919594239146857</c:v>
                </c:pt>
                <c:pt idx="238">
                  <c:v>19.042383724210694</c:v>
                </c:pt>
                <c:pt idx="239">
                  <c:v>19.227460096553134</c:v>
                </c:pt>
                <c:pt idx="240">
                  <c:v>19.168669005665606</c:v>
                </c:pt>
                <c:pt idx="241">
                  <c:v>19.18930322884577</c:v>
                </c:pt>
                <c:pt idx="242">
                  <c:v>19.10197530303121</c:v>
                </c:pt>
                <c:pt idx="243">
                  <c:v>19.180979964861912</c:v>
                </c:pt>
                <c:pt idx="244">
                  <c:v>19.168795859035775</c:v>
                </c:pt>
                <c:pt idx="245">
                  <c:v>19.077817008327408</c:v>
                </c:pt>
                <c:pt idx="246">
                  <c:v>18.939846239933996</c:v>
                </c:pt>
                <c:pt idx="247">
                  <c:v>18.852023132829267</c:v>
                </c:pt>
                <c:pt idx="248">
                  <c:v>18.574253504181044</c:v>
                </c:pt>
                <c:pt idx="249">
                  <c:v>18.461545793794421</c:v>
                </c:pt>
                <c:pt idx="250">
                  <c:v>18.424256416635441</c:v>
                </c:pt>
                <c:pt idx="251">
                  <c:v>18.52257371051979</c:v>
                </c:pt>
                <c:pt idx="252">
                  <c:v>18.598892682141351</c:v>
                </c:pt>
                <c:pt idx="253">
                  <c:v>18.733113337752474</c:v>
                </c:pt>
                <c:pt idx="254">
                  <c:v>18.905815151321697</c:v>
                </c:pt>
                <c:pt idx="255">
                  <c:v>18.995131790040919</c:v>
                </c:pt>
                <c:pt idx="256">
                  <c:v>19.011850635590573</c:v>
                </c:pt>
                <c:pt idx="257">
                  <c:v>18.940581881539998</c:v>
                </c:pt>
                <c:pt idx="258">
                  <c:v>19.034629744538606</c:v>
                </c:pt>
                <c:pt idx="259">
                  <c:v>18.969180548132027</c:v>
                </c:pt>
                <c:pt idx="260">
                  <c:v>19.061767090023302</c:v>
                </c:pt>
                <c:pt idx="261">
                  <c:v>19.251070593400069</c:v>
                </c:pt>
                <c:pt idx="262">
                  <c:v>19.375286954320867</c:v>
                </c:pt>
                <c:pt idx="263">
                  <c:v>19.442041385719499</c:v>
                </c:pt>
                <c:pt idx="264">
                  <c:v>19.311642301330192</c:v>
                </c:pt>
                <c:pt idx="265">
                  <c:v>19.14493350687372</c:v>
                </c:pt>
                <c:pt idx="266">
                  <c:v>19.035640110887002</c:v>
                </c:pt>
                <c:pt idx="267">
                  <c:v>19.208787400396901</c:v>
                </c:pt>
                <c:pt idx="268">
                  <c:v>19.413276200341379</c:v>
                </c:pt>
                <c:pt idx="269">
                  <c:v>19.494464801426894</c:v>
                </c:pt>
                <c:pt idx="270">
                  <c:v>19.494197760171573</c:v>
                </c:pt>
                <c:pt idx="271">
                  <c:v>19.65213765401365</c:v>
                </c:pt>
                <c:pt idx="272">
                  <c:v>19.81778393072636</c:v>
                </c:pt>
                <c:pt idx="273">
                  <c:v>19.611384090728372</c:v>
                </c:pt>
                <c:pt idx="274">
                  <c:v>19.419224890575091</c:v>
                </c:pt>
                <c:pt idx="275">
                  <c:v>19.531104456605252</c:v>
                </c:pt>
                <c:pt idx="276">
                  <c:v>19.8119664739367</c:v>
                </c:pt>
                <c:pt idx="277">
                  <c:v>20.175834624227949</c:v>
                </c:pt>
                <c:pt idx="278">
                  <c:v>20.280362419492761</c:v>
                </c:pt>
                <c:pt idx="279">
                  <c:v>20.203699217449035</c:v>
                </c:pt>
                <c:pt idx="280">
                  <c:v>19.973626357939008</c:v>
                </c:pt>
                <c:pt idx="281">
                  <c:v>19.710067537406118</c:v>
                </c:pt>
                <c:pt idx="282">
                  <c:v>19.455624533117767</c:v>
                </c:pt>
                <c:pt idx="283">
                  <c:v>19.324451790221499</c:v>
                </c:pt>
                <c:pt idx="284">
                  <c:v>19.245668656861124</c:v>
                </c:pt>
                <c:pt idx="285">
                  <c:v>19.30778330125527</c:v>
                </c:pt>
                <c:pt idx="286">
                  <c:v>19.365802460982145</c:v>
                </c:pt>
                <c:pt idx="287">
                  <c:v>19.34422679444452</c:v>
                </c:pt>
                <c:pt idx="288">
                  <c:v>19.365064544215372</c:v>
                </c:pt>
                <c:pt idx="289">
                  <c:v>19.420024490065373</c:v>
                </c:pt>
                <c:pt idx="290">
                  <c:v>19.555073584329193</c:v>
                </c:pt>
                <c:pt idx="291">
                  <c:v>19.757336929881372</c:v>
                </c:pt>
                <c:pt idx="292">
                  <c:v>19.911245604053732</c:v>
                </c:pt>
                <c:pt idx="293">
                  <c:v>20.154730798438365</c:v>
                </c:pt>
                <c:pt idx="294">
                  <c:v>20.342564850945671</c:v>
                </c:pt>
                <c:pt idx="295">
                  <c:v>20.593743090925219</c:v>
                </c:pt>
                <c:pt idx="296">
                  <c:v>20.905694944094044</c:v>
                </c:pt>
                <c:pt idx="297">
                  <c:v>21.059914972144803</c:v>
                </c:pt>
                <c:pt idx="298">
                  <c:v>21.024661901872193</c:v>
                </c:pt>
                <c:pt idx="299">
                  <c:v>21.007065760653795</c:v>
                </c:pt>
                <c:pt idx="300">
                  <c:v>20.999462492237544</c:v>
                </c:pt>
                <c:pt idx="301">
                  <c:v>21.013174613235979</c:v>
                </c:pt>
                <c:pt idx="302">
                  <c:v>20.750895835655765</c:v>
                </c:pt>
                <c:pt idx="303">
                  <c:v>20.790289170617136</c:v>
                </c:pt>
                <c:pt idx="304">
                  <c:v>20.695383752047579</c:v>
                </c:pt>
                <c:pt idx="305">
                  <c:v>20.593353289581074</c:v>
                </c:pt>
                <c:pt idx="306">
                  <c:v>20.680657724315139</c:v>
                </c:pt>
                <c:pt idx="307">
                  <c:v>20.690329293400723</c:v>
                </c:pt>
                <c:pt idx="308">
                  <c:v>20.716324118984275</c:v>
                </c:pt>
                <c:pt idx="309">
                  <c:v>20.669428155975453</c:v>
                </c:pt>
                <c:pt idx="310">
                  <c:v>20.430036651614</c:v>
                </c:pt>
                <c:pt idx="311">
                  <c:v>20.301843369945612</c:v>
                </c:pt>
                <c:pt idx="312">
                  <c:v>20.179286524914318</c:v>
                </c:pt>
                <c:pt idx="313">
                  <c:v>19.921238229302869</c:v>
                </c:pt>
                <c:pt idx="314">
                  <c:v>19.713609171013911</c:v>
                </c:pt>
                <c:pt idx="315">
                  <c:v>19.602477717992763</c:v>
                </c:pt>
                <c:pt idx="316">
                  <c:v>19.477503618414058</c:v>
                </c:pt>
                <c:pt idx="317">
                  <c:v>19.279287008894769</c:v>
                </c:pt>
                <c:pt idx="318">
                  <c:v>18.883768051337242</c:v>
                </c:pt>
                <c:pt idx="319">
                  <c:v>18.512074014114802</c:v>
                </c:pt>
                <c:pt idx="320">
                  <c:v>18.309652179818674</c:v>
                </c:pt>
                <c:pt idx="321">
                  <c:v>18.051140581262953</c:v>
                </c:pt>
                <c:pt idx="322">
                  <c:v>17.821516464051218</c:v>
                </c:pt>
                <c:pt idx="323">
                  <c:v>17.791619468313367</c:v>
                </c:pt>
                <c:pt idx="324">
                  <c:v>17.690719507687515</c:v>
                </c:pt>
                <c:pt idx="325">
                  <c:v>17.780611683079634</c:v>
                </c:pt>
                <c:pt idx="326">
                  <c:v>18.045994789471301</c:v>
                </c:pt>
                <c:pt idx="327">
                  <c:v>18.00153284385582</c:v>
                </c:pt>
                <c:pt idx="328">
                  <c:v>17.832256057882738</c:v>
                </c:pt>
                <c:pt idx="329">
                  <c:v>17.573490128430631</c:v>
                </c:pt>
                <c:pt idx="330">
                  <c:v>17.532064224591792</c:v>
                </c:pt>
                <c:pt idx="331">
                  <c:v>17.666881420056402</c:v>
                </c:pt>
                <c:pt idx="332">
                  <c:v>17.973279531431643</c:v>
                </c:pt>
                <c:pt idx="333">
                  <c:v>18.430356704872302</c:v>
                </c:pt>
                <c:pt idx="334">
                  <c:v>18.696904838570958</c:v>
                </c:pt>
                <c:pt idx="335">
                  <c:v>19.022279252841248</c:v>
                </c:pt>
                <c:pt idx="336">
                  <c:v>19.521287627910937</c:v>
                </c:pt>
                <c:pt idx="337">
                  <c:v>19.926585044085535</c:v>
                </c:pt>
                <c:pt idx="338">
                  <c:v>20.261587928243731</c:v>
                </c:pt>
                <c:pt idx="339">
                  <c:v>20.560648000202008</c:v>
                </c:pt>
                <c:pt idx="340">
                  <c:v>20.895578437845703</c:v>
                </c:pt>
                <c:pt idx="341">
                  <c:v>21.199267356226475</c:v>
                </c:pt>
                <c:pt idx="342">
                  <c:v>21.518566411654085</c:v>
                </c:pt>
                <c:pt idx="343">
                  <c:v>21.664809143801389</c:v>
                </c:pt>
                <c:pt idx="344">
                  <c:v>21.511885497022469</c:v>
                </c:pt>
                <c:pt idx="345">
                  <c:v>21.6003180971889</c:v>
                </c:pt>
                <c:pt idx="346">
                  <c:v>21.450272388479899</c:v>
                </c:pt>
                <c:pt idx="347">
                  <c:v>21.325605855745362</c:v>
                </c:pt>
                <c:pt idx="348">
                  <c:v>21.329224319887818</c:v>
                </c:pt>
                <c:pt idx="349">
                  <c:v>21.193498718043493</c:v>
                </c:pt>
                <c:pt idx="350">
                  <c:v>20.974760095276544</c:v>
                </c:pt>
                <c:pt idx="351">
                  <c:v>20.888462335937845</c:v>
                </c:pt>
                <c:pt idx="352">
                  <c:v>20.976259597137314</c:v>
                </c:pt>
                <c:pt idx="353">
                  <c:v>21.103670987190039</c:v>
                </c:pt>
                <c:pt idx="354">
                  <c:v>21.045807864370911</c:v>
                </c:pt>
                <c:pt idx="355">
                  <c:v>20.791454162691849</c:v>
                </c:pt>
                <c:pt idx="356">
                  <c:v>20.735132979478195</c:v>
                </c:pt>
                <c:pt idx="357">
                  <c:v>20.747814246026</c:v>
                </c:pt>
                <c:pt idx="358">
                  <c:v>20.846429024752176</c:v>
                </c:pt>
                <c:pt idx="359">
                  <c:v>21.020735799329778</c:v>
                </c:pt>
                <c:pt idx="360">
                  <c:v>20.804105848993313</c:v>
                </c:pt>
                <c:pt idx="361">
                  <c:v>20.711193580777984</c:v>
                </c:pt>
                <c:pt idx="362">
                  <c:v>20.8810920778091</c:v>
                </c:pt>
                <c:pt idx="363">
                  <c:v>21.057627430877421</c:v>
                </c:pt>
                <c:pt idx="364">
                  <c:v>21.147666465992149</c:v>
                </c:pt>
                <c:pt idx="365">
                  <c:v>21.325906802060103</c:v>
                </c:pt>
                <c:pt idx="366">
                  <c:v>21.386769879012789</c:v>
                </c:pt>
                <c:pt idx="367">
                  <c:v>21.304364086344876</c:v>
                </c:pt>
                <c:pt idx="368">
                  <c:v>21.289335809370019</c:v>
                </c:pt>
                <c:pt idx="369">
                  <c:v>21.379292904037396</c:v>
                </c:pt>
                <c:pt idx="370">
                  <c:v>21.383158594443795</c:v>
                </c:pt>
                <c:pt idx="371">
                  <c:v>21.228541933570657</c:v>
                </c:pt>
                <c:pt idx="372">
                  <c:v>21.136560783822382</c:v>
                </c:pt>
                <c:pt idx="373">
                  <c:v>21.119084257993983</c:v>
                </c:pt>
                <c:pt idx="374">
                  <c:v>21.201659593617549</c:v>
                </c:pt>
                <c:pt idx="375">
                  <c:v>21.24537954866183</c:v>
                </c:pt>
                <c:pt idx="376">
                  <c:v>21.000245747696962</c:v>
                </c:pt>
                <c:pt idx="377">
                  <c:v>20.719116327523565</c:v>
                </c:pt>
                <c:pt idx="378">
                  <c:v>20.539181378424555</c:v>
                </c:pt>
                <c:pt idx="379">
                  <c:v>20.250170427640821</c:v>
                </c:pt>
                <c:pt idx="380">
                  <c:v>19.931550686364417</c:v>
                </c:pt>
                <c:pt idx="381">
                  <c:v>19.65529412495744</c:v>
                </c:pt>
                <c:pt idx="382">
                  <c:v>19.610809548313139</c:v>
                </c:pt>
                <c:pt idx="383">
                  <c:v>19.546942835453045</c:v>
                </c:pt>
                <c:pt idx="384">
                  <c:v>19.493896797301733</c:v>
                </c:pt>
                <c:pt idx="385">
                  <c:v>19.466975419948298</c:v>
                </c:pt>
                <c:pt idx="386">
                  <c:v>19.532875925354503</c:v>
                </c:pt>
                <c:pt idx="387">
                  <c:v>19.607873008773389</c:v>
                </c:pt>
                <c:pt idx="388">
                  <c:v>19.828264526627532</c:v>
                </c:pt>
                <c:pt idx="389">
                  <c:v>19.874455284646935</c:v>
                </c:pt>
                <c:pt idx="390">
                  <c:v>19.763950845699274</c:v>
                </c:pt>
                <c:pt idx="391">
                  <c:v>19.380303358129165</c:v>
                </c:pt>
                <c:pt idx="392">
                  <c:v>19.257754927488357</c:v>
                </c:pt>
                <c:pt idx="393">
                  <c:v>19.218950229879493</c:v>
                </c:pt>
                <c:pt idx="394">
                  <c:v>19.09012360580601</c:v>
                </c:pt>
                <c:pt idx="395">
                  <c:v>19.050230697567578</c:v>
                </c:pt>
                <c:pt idx="396">
                  <c:v>18.849026228291706</c:v>
                </c:pt>
                <c:pt idx="397">
                  <c:v>18.554108777238771</c:v>
                </c:pt>
                <c:pt idx="398">
                  <c:v>18.396671135566329</c:v>
                </c:pt>
                <c:pt idx="399">
                  <c:v>18.324157892232115</c:v>
                </c:pt>
                <c:pt idx="400">
                  <c:v>18.261331712408495</c:v>
                </c:pt>
                <c:pt idx="401">
                  <c:v>18.334802191770855</c:v>
                </c:pt>
                <c:pt idx="402">
                  <c:v>18.417876690082004</c:v>
                </c:pt>
                <c:pt idx="403">
                  <c:v>18.400486134399593</c:v>
                </c:pt>
                <c:pt idx="404">
                  <c:v>18.371247495335346</c:v>
                </c:pt>
                <c:pt idx="405">
                  <c:v>18.498729859084271</c:v>
                </c:pt>
                <c:pt idx="406">
                  <c:v>18.652091959928661</c:v>
                </c:pt>
                <c:pt idx="407">
                  <c:v>18.743265279746097</c:v>
                </c:pt>
                <c:pt idx="408">
                  <c:v>18.898123211878342</c:v>
                </c:pt>
                <c:pt idx="409">
                  <c:v>18.999206272423745</c:v>
                </c:pt>
                <c:pt idx="410">
                  <c:v>19.142785569076011</c:v>
                </c:pt>
                <c:pt idx="411">
                  <c:v>19.445265120377929</c:v>
                </c:pt>
                <c:pt idx="412">
                  <c:v>19.638832746146125</c:v>
                </c:pt>
                <c:pt idx="413">
                  <c:v>19.778036052710448</c:v>
                </c:pt>
                <c:pt idx="414">
                  <c:v>19.90622791055333</c:v>
                </c:pt>
                <c:pt idx="415">
                  <c:v>20.030546919873146</c:v>
                </c:pt>
                <c:pt idx="416">
                  <c:v>20.247720947779619</c:v>
                </c:pt>
                <c:pt idx="417">
                  <c:v>20.298019077476493</c:v>
                </c:pt>
                <c:pt idx="418">
                  <c:v>20.280605650960347</c:v>
                </c:pt>
                <c:pt idx="419">
                  <c:v>20.483416955481569</c:v>
                </c:pt>
                <c:pt idx="420">
                  <c:v>20.54938660115425</c:v>
                </c:pt>
                <c:pt idx="421">
                  <c:v>20.587946020754998</c:v>
                </c:pt>
                <c:pt idx="422">
                  <c:v>20.607985236268625</c:v>
                </c:pt>
                <c:pt idx="423">
                  <c:v>20.585286483882122</c:v>
                </c:pt>
                <c:pt idx="424">
                  <c:v>20.691225277707325</c:v>
                </c:pt>
                <c:pt idx="425">
                  <c:v>20.780328626378651</c:v>
                </c:pt>
                <c:pt idx="426">
                  <c:v>20.730173218960807</c:v>
                </c:pt>
                <c:pt idx="427">
                  <c:v>20.866632888244418</c:v>
                </c:pt>
                <c:pt idx="428">
                  <c:v>21.078619029529623</c:v>
                </c:pt>
                <c:pt idx="429">
                  <c:v>21.299971250886152</c:v>
                </c:pt>
                <c:pt idx="430">
                  <c:v>21.362394460776084</c:v>
                </c:pt>
                <c:pt idx="431">
                  <c:v>21.494396380341556</c:v>
                </c:pt>
                <c:pt idx="432">
                  <c:v>21.702619968636082</c:v>
                </c:pt>
                <c:pt idx="433">
                  <c:v>22.067377594863004</c:v>
                </c:pt>
                <c:pt idx="434">
                  <c:v>22.499055469866665</c:v>
                </c:pt>
                <c:pt idx="435">
                  <c:v>22.827551756474502</c:v>
                </c:pt>
                <c:pt idx="436">
                  <c:v>23.130628950688344</c:v>
                </c:pt>
                <c:pt idx="437">
                  <c:v>23.080898528458548</c:v>
                </c:pt>
                <c:pt idx="438">
                  <c:v>23.182241773072924</c:v>
                </c:pt>
                <c:pt idx="439">
                  <c:v>23.010969756758648</c:v>
                </c:pt>
                <c:pt idx="440">
                  <c:v>22.934574306132156</c:v>
                </c:pt>
                <c:pt idx="441">
                  <c:v>23.09311040862778</c:v>
                </c:pt>
                <c:pt idx="442">
                  <c:v>23.094444465654725</c:v>
                </c:pt>
                <c:pt idx="443">
                  <c:v>23.092317615542417</c:v>
                </c:pt>
                <c:pt idx="444">
                  <c:v>23.084155492685891</c:v>
                </c:pt>
                <c:pt idx="445">
                  <c:v>23.330444573001103</c:v>
                </c:pt>
                <c:pt idx="446">
                  <c:v>23.404034711626249</c:v>
                </c:pt>
                <c:pt idx="447">
                  <c:v>23.538117896824581</c:v>
                </c:pt>
                <c:pt idx="448">
                  <c:v>23.727782239424258</c:v>
                </c:pt>
                <c:pt idx="449">
                  <c:v>23.707244933263876</c:v>
                </c:pt>
                <c:pt idx="450">
                  <c:v>23.511886781737655</c:v>
                </c:pt>
                <c:pt idx="451">
                  <c:v>23.309384315020068</c:v>
                </c:pt>
                <c:pt idx="452">
                  <c:v>23.215589175624764</c:v>
                </c:pt>
                <c:pt idx="453">
                  <c:v>23.26373971995897</c:v>
                </c:pt>
                <c:pt idx="454">
                  <c:v>23.518337719732301</c:v>
                </c:pt>
                <c:pt idx="455">
                  <c:v>23.742313542726826</c:v>
                </c:pt>
                <c:pt idx="456">
                  <c:v>23.917120625834297</c:v>
                </c:pt>
                <c:pt idx="457">
                  <c:v>23.794408663525857</c:v>
                </c:pt>
                <c:pt idx="458">
                  <c:v>23.787153335199516</c:v>
                </c:pt>
                <c:pt idx="459">
                  <c:v>23.914961156463306</c:v>
                </c:pt>
                <c:pt idx="460">
                  <c:v>24.067113073190246</c:v>
                </c:pt>
                <c:pt idx="461">
                  <c:v>24.0820722408933</c:v>
                </c:pt>
                <c:pt idx="462">
                  <c:v>24.053647273588243</c:v>
                </c:pt>
                <c:pt idx="463">
                  <c:v>23.981926532575613</c:v>
                </c:pt>
                <c:pt idx="464">
                  <c:v>24.088202909093077</c:v>
                </c:pt>
                <c:pt idx="465">
                  <c:v>24.04722441674912</c:v>
                </c:pt>
                <c:pt idx="466">
                  <c:v>24.050489851807061</c:v>
                </c:pt>
                <c:pt idx="467">
                  <c:v>24.059456079513165</c:v>
                </c:pt>
                <c:pt idx="468">
                  <c:v>23.845147563338614</c:v>
                </c:pt>
                <c:pt idx="469">
                  <c:v>23.712809544517587</c:v>
                </c:pt>
                <c:pt idx="470">
                  <c:v>23.512013827711122</c:v>
                </c:pt>
                <c:pt idx="471">
                  <c:v>23.396887240843924</c:v>
                </c:pt>
                <c:pt idx="472">
                  <c:v>23.214979037923619</c:v>
                </c:pt>
                <c:pt idx="473">
                  <c:v>23.115310861859601</c:v>
                </c:pt>
                <c:pt idx="474">
                  <c:v>23.034688329056674</c:v>
                </c:pt>
                <c:pt idx="475">
                  <c:v>22.923445573881292</c:v>
                </c:pt>
                <c:pt idx="476">
                  <c:v>22.729576336511858</c:v>
                </c:pt>
                <c:pt idx="477">
                  <c:v>22.768028960139862</c:v>
                </c:pt>
                <c:pt idx="478">
                  <c:v>22.696833677567437</c:v>
                </c:pt>
                <c:pt idx="479">
                  <c:v>22.669338074690291</c:v>
                </c:pt>
                <c:pt idx="480">
                  <c:v>22.69640369581284</c:v>
                </c:pt>
                <c:pt idx="481">
                  <c:v>22.582848343363043</c:v>
                </c:pt>
                <c:pt idx="482">
                  <c:v>22.416207364864011</c:v>
                </c:pt>
                <c:pt idx="483">
                  <c:v>22.203555687433301</c:v>
                </c:pt>
                <c:pt idx="484">
                  <c:v>22.033819663098786</c:v>
                </c:pt>
                <c:pt idx="485">
                  <c:v>22.022269714298336</c:v>
                </c:pt>
                <c:pt idx="486">
                  <c:v>21.981478059202143</c:v>
                </c:pt>
                <c:pt idx="487">
                  <c:v>21.911667650945382</c:v>
                </c:pt>
                <c:pt idx="488">
                  <c:v>21.73340564554729</c:v>
                </c:pt>
                <c:pt idx="489">
                  <c:v>21.547436143679903</c:v>
                </c:pt>
                <c:pt idx="490">
                  <c:v>21.621572383946326</c:v>
                </c:pt>
                <c:pt idx="491">
                  <c:v>22.04014038411891</c:v>
                </c:pt>
                <c:pt idx="492">
                  <c:v>22.204253185328334</c:v>
                </c:pt>
                <c:pt idx="493">
                  <c:v>22.349499414418535</c:v>
                </c:pt>
                <c:pt idx="494">
                  <c:v>22.353176429484702</c:v>
                </c:pt>
                <c:pt idx="495">
                  <c:v>22.527111015464492</c:v>
                </c:pt>
                <c:pt idx="496">
                  <c:v>22.74427303091748</c:v>
                </c:pt>
                <c:pt idx="497">
                  <c:v>22.778890552665374</c:v>
                </c:pt>
                <c:pt idx="498">
                  <c:v>22.86913384917203</c:v>
                </c:pt>
                <c:pt idx="499">
                  <c:v>22.857885001082533</c:v>
                </c:pt>
                <c:pt idx="500">
                  <c:v>22.909626625082744</c:v>
                </c:pt>
                <c:pt idx="501">
                  <c:v>22.845221531382361</c:v>
                </c:pt>
                <c:pt idx="502">
                  <c:v>22.795246020646804</c:v>
                </c:pt>
                <c:pt idx="503">
                  <c:v>22.634594920120719</c:v>
                </c:pt>
                <c:pt idx="504">
                  <c:v>22.592568233848326</c:v>
                </c:pt>
                <c:pt idx="505">
                  <c:v>22.652933078202</c:v>
                </c:pt>
                <c:pt idx="506">
                  <c:v>22.735397996736552</c:v>
                </c:pt>
                <c:pt idx="507">
                  <c:v>22.717278524627048</c:v>
                </c:pt>
                <c:pt idx="508">
                  <c:v>22.830270024852066</c:v>
                </c:pt>
                <c:pt idx="509">
                  <c:v>22.860353782570172</c:v>
                </c:pt>
                <c:pt idx="510">
                  <c:v>22.697749332335786</c:v>
                </c:pt>
                <c:pt idx="511">
                  <c:v>22.592938871554384</c:v>
                </c:pt>
                <c:pt idx="512">
                  <c:v>22.743518075570861</c:v>
                </c:pt>
                <c:pt idx="513">
                  <c:v>22.623110638633165</c:v>
                </c:pt>
                <c:pt idx="514">
                  <c:v>22.348952776197052</c:v>
                </c:pt>
                <c:pt idx="515">
                  <c:v>22.180313575762074</c:v>
                </c:pt>
                <c:pt idx="516">
                  <c:v>22.273423670004426</c:v>
                </c:pt>
                <c:pt idx="517">
                  <c:v>22.307070640434368</c:v>
                </c:pt>
                <c:pt idx="518">
                  <c:v>22.278641632664421</c:v>
                </c:pt>
                <c:pt idx="519">
                  <c:v>22.267920239342711</c:v>
                </c:pt>
                <c:pt idx="520">
                  <c:v>22.160632109910871</c:v>
                </c:pt>
                <c:pt idx="521">
                  <c:v>22.144868209086482</c:v>
                </c:pt>
                <c:pt idx="522">
                  <c:v>22.02152981081122</c:v>
                </c:pt>
                <c:pt idx="523">
                  <c:v>21.845550153133026</c:v>
                </c:pt>
                <c:pt idx="524">
                  <c:v>21.686291235715611</c:v>
                </c:pt>
                <c:pt idx="525">
                  <c:v>21.874539410084282</c:v>
                </c:pt>
                <c:pt idx="526">
                  <c:v>22.221927334159719</c:v>
                </c:pt>
                <c:pt idx="527">
                  <c:v>22.238190288814248</c:v>
                </c:pt>
                <c:pt idx="528">
                  <c:v>22.172861310981901</c:v>
                </c:pt>
                <c:pt idx="529">
                  <c:v>22.392912043260399</c:v>
                </c:pt>
                <c:pt idx="530">
                  <c:v>22.585046050649552</c:v>
                </c:pt>
                <c:pt idx="531">
                  <c:v>22.722962111395752</c:v>
                </c:pt>
                <c:pt idx="532">
                  <c:v>22.734308134037217</c:v>
                </c:pt>
                <c:pt idx="533">
                  <c:v>22.710637933964005</c:v>
                </c:pt>
                <c:pt idx="534">
                  <c:v>22.764679518169299</c:v>
                </c:pt>
                <c:pt idx="535">
                  <c:v>22.764158907178356</c:v>
                </c:pt>
                <c:pt idx="536">
                  <c:v>22.821845433261185</c:v>
                </c:pt>
                <c:pt idx="537">
                  <c:v>22.771850516162612</c:v>
                </c:pt>
                <c:pt idx="538">
                  <c:v>22.815626608742665</c:v>
                </c:pt>
                <c:pt idx="539">
                  <c:v>22.944262342855605</c:v>
                </c:pt>
                <c:pt idx="540">
                  <c:v>23.149301438397579</c:v>
                </c:pt>
                <c:pt idx="541">
                  <c:v>23.447298307434316</c:v>
                </c:pt>
                <c:pt idx="542">
                  <c:v>23.730230362073215</c:v>
                </c:pt>
                <c:pt idx="543">
                  <c:v>23.678605339843351</c:v>
                </c:pt>
                <c:pt idx="544">
                  <c:v>23.660010485691522</c:v>
                </c:pt>
                <c:pt idx="545">
                  <c:v>23.553148295657294</c:v>
                </c:pt>
                <c:pt idx="546">
                  <c:v>23.17014074419988</c:v>
                </c:pt>
                <c:pt idx="547">
                  <c:v>22.932158615493574</c:v>
                </c:pt>
                <c:pt idx="548">
                  <c:v>22.653308632176131</c:v>
                </c:pt>
                <c:pt idx="549">
                  <c:v>22.393731808837213</c:v>
                </c:pt>
                <c:pt idx="550">
                  <c:v>22.410221436255515</c:v>
                </c:pt>
                <c:pt idx="551">
                  <c:v>22.407467255268056</c:v>
                </c:pt>
                <c:pt idx="552">
                  <c:v>22.183715116708029</c:v>
                </c:pt>
                <c:pt idx="553">
                  <c:v>21.700031362126516</c:v>
                </c:pt>
                <c:pt idx="554">
                  <c:v>21.36597286946548</c:v>
                </c:pt>
                <c:pt idx="555">
                  <c:v>21.069470230763294</c:v>
                </c:pt>
                <c:pt idx="556">
                  <c:v>21.096414707832874</c:v>
                </c:pt>
                <c:pt idx="557">
                  <c:v>21.038194547458318</c:v>
                </c:pt>
                <c:pt idx="558">
                  <c:v>20.996544484645728</c:v>
                </c:pt>
                <c:pt idx="559">
                  <c:v>20.936575692225961</c:v>
                </c:pt>
                <c:pt idx="560">
                  <c:v>20.939567411500406</c:v>
                </c:pt>
                <c:pt idx="561">
                  <c:v>21.028390397430673</c:v>
                </c:pt>
                <c:pt idx="562">
                  <c:v>20.871893142670853</c:v>
                </c:pt>
                <c:pt idx="563">
                  <c:v>20.802997874434173</c:v>
                </c:pt>
                <c:pt idx="564">
                  <c:v>20.843193511611961</c:v>
                </c:pt>
                <c:pt idx="565">
                  <c:v>21.030246920219625</c:v>
                </c:pt>
                <c:pt idx="566">
                  <c:v>21.236071863523847</c:v>
                </c:pt>
                <c:pt idx="567">
                  <c:v>21.528326278350598</c:v>
                </c:pt>
                <c:pt idx="568">
                  <c:v>21.664020251877314</c:v>
                </c:pt>
                <c:pt idx="569">
                  <c:v>21.630512801305038</c:v>
                </c:pt>
                <c:pt idx="570">
                  <c:v>21.453754769244682</c:v>
                </c:pt>
                <c:pt idx="571">
                  <c:v>21.252991251136464</c:v>
                </c:pt>
                <c:pt idx="572">
                  <c:v>21.261176680748822</c:v>
                </c:pt>
                <c:pt idx="573">
                  <c:v>21.250679904606866</c:v>
                </c:pt>
                <c:pt idx="574">
                  <c:v>21.095250342536094</c:v>
                </c:pt>
                <c:pt idx="575">
                  <c:v>21.109913934674935</c:v>
                </c:pt>
                <c:pt idx="576">
                  <c:v>21.205324375912411</c:v>
                </c:pt>
                <c:pt idx="577">
                  <c:v>21.570632258011621</c:v>
                </c:pt>
                <c:pt idx="578">
                  <c:v>21.728852528926083</c:v>
                </c:pt>
                <c:pt idx="579">
                  <c:v>21.7080120071811</c:v>
                </c:pt>
                <c:pt idx="580">
                  <c:v>21.542843111808381</c:v>
                </c:pt>
                <c:pt idx="581">
                  <c:v>21.21700510222788</c:v>
                </c:pt>
                <c:pt idx="582">
                  <c:v>20.877629039416139</c:v>
                </c:pt>
                <c:pt idx="583">
                  <c:v>20.54736638390867</c:v>
                </c:pt>
                <c:pt idx="584">
                  <c:v>20.441383994558951</c:v>
                </c:pt>
                <c:pt idx="585">
                  <c:v>20.298717388366246</c:v>
                </c:pt>
                <c:pt idx="586">
                  <c:v>20.242220830276935</c:v>
                </c:pt>
                <c:pt idx="587">
                  <c:v>20.147851188381441</c:v>
                </c:pt>
                <c:pt idx="588">
                  <c:v>20.138332763807888</c:v>
                </c:pt>
                <c:pt idx="589">
                  <c:v>20.27896660747184</c:v>
                </c:pt>
                <c:pt idx="590">
                  <c:v>20.288810836910855</c:v>
                </c:pt>
                <c:pt idx="591">
                  <c:v>20.257260934957596</c:v>
                </c:pt>
                <c:pt idx="592">
                  <c:v>19.984432864786154</c:v>
                </c:pt>
                <c:pt idx="593">
                  <c:v>19.83434805822553</c:v>
                </c:pt>
                <c:pt idx="594">
                  <c:v>19.640960755364663</c:v>
                </c:pt>
                <c:pt idx="595">
                  <c:v>19.382600121050906</c:v>
                </c:pt>
                <c:pt idx="596">
                  <c:v>19.296910126837627</c:v>
                </c:pt>
                <c:pt idx="597">
                  <c:v>19.352064552674488</c:v>
                </c:pt>
                <c:pt idx="598">
                  <c:v>19.437214241109142</c:v>
                </c:pt>
                <c:pt idx="599">
                  <c:v>19.443654585879329</c:v>
                </c:pt>
                <c:pt idx="600">
                  <c:v>19.523371320697994</c:v>
                </c:pt>
                <c:pt idx="601">
                  <c:v>19.699466397560705</c:v>
                </c:pt>
                <c:pt idx="602">
                  <c:v>19.860432935963523</c:v>
                </c:pt>
                <c:pt idx="603">
                  <c:v>19.953062987278187</c:v>
                </c:pt>
                <c:pt idx="604">
                  <c:v>19.909535917053205</c:v>
                </c:pt>
                <c:pt idx="605">
                  <c:v>19.813419274060511</c:v>
                </c:pt>
                <c:pt idx="606">
                  <c:v>19.571645098423893</c:v>
                </c:pt>
                <c:pt idx="607">
                  <c:v>19.645026405580744</c:v>
                </c:pt>
                <c:pt idx="608">
                  <c:v>19.896620222673807</c:v>
                </c:pt>
                <c:pt idx="609">
                  <c:v>20.035815901281353</c:v>
                </c:pt>
                <c:pt idx="610">
                  <c:v>20.279326915408241</c:v>
                </c:pt>
                <c:pt idx="611">
                  <c:v>20.197948526667922</c:v>
                </c:pt>
                <c:pt idx="612">
                  <c:v>20.114097767734766</c:v>
                </c:pt>
                <c:pt idx="613">
                  <c:v>20.158704368235831</c:v>
                </c:pt>
                <c:pt idx="614">
                  <c:v>20.105915738358586</c:v>
                </c:pt>
                <c:pt idx="615">
                  <c:v>20.15067439801927</c:v>
                </c:pt>
                <c:pt idx="616">
                  <c:v>20.292461836835795</c:v>
                </c:pt>
                <c:pt idx="617">
                  <c:v>20.458515743401698</c:v>
                </c:pt>
                <c:pt idx="618">
                  <c:v>20.658079724074685</c:v>
                </c:pt>
                <c:pt idx="619">
                  <c:v>20.748924619987459</c:v>
                </c:pt>
                <c:pt idx="620">
                  <c:v>20.84530531558493</c:v>
                </c:pt>
                <c:pt idx="621">
                  <c:v>20.907317407428323</c:v>
                </c:pt>
                <c:pt idx="622">
                  <c:v>21.093791231413327</c:v>
                </c:pt>
                <c:pt idx="623">
                  <c:v>21.223482712557509</c:v>
                </c:pt>
                <c:pt idx="624">
                  <c:v>21.405909837103344</c:v>
                </c:pt>
                <c:pt idx="625">
                  <c:v>21.601011469070126</c:v>
                </c:pt>
                <c:pt idx="626">
                  <c:v>21.79811684495704</c:v>
                </c:pt>
                <c:pt idx="627">
                  <c:v>21.797935352383927</c:v>
                </c:pt>
                <c:pt idx="628">
                  <c:v>21.76161741778315</c:v>
                </c:pt>
                <c:pt idx="629">
                  <c:v>21.813177659488485</c:v>
                </c:pt>
                <c:pt idx="630">
                  <c:v>22.060980610123131</c:v>
                </c:pt>
                <c:pt idx="631">
                  <c:v>22.072475757505199</c:v>
                </c:pt>
                <c:pt idx="632">
                  <c:v>22.177371760570814</c:v>
                </c:pt>
                <c:pt idx="633">
                  <c:v>22.239917975362676</c:v>
                </c:pt>
                <c:pt idx="634">
                  <c:v>22.163188689216597</c:v>
                </c:pt>
                <c:pt idx="635">
                  <c:v>21.78916792386919</c:v>
                </c:pt>
                <c:pt idx="636">
                  <c:v>21.543040972724999</c:v>
                </c:pt>
                <c:pt idx="637">
                  <c:v>21.547155129062933</c:v>
                </c:pt>
                <c:pt idx="638">
                  <c:v>21.815397744461198</c:v>
                </c:pt>
                <c:pt idx="639">
                  <c:v>22.090318071995085</c:v>
                </c:pt>
                <c:pt idx="640">
                  <c:v>22.433339971611947</c:v>
                </c:pt>
                <c:pt idx="641">
                  <c:v>22.430603449364732</c:v>
                </c:pt>
                <c:pt idx="642">
                  <c:v>22.255001881563143</c:v>
                </c:pt>
                <c:pt idx="643">
                  <c:v>22.105997881898816</c:v>
                </c:pt>
                <c:pt idx="644">
                  <c:v>21.880378718044785</c:v>
                </c:pt>
                <c:pt idx="645">
                  <c:v>21.883732041755792</c:v>
                </c:pt>
                <c:pt idx="646">
                  <c:v>22.069485826494205</c:v>
                </c:pt>
                <c:pt idx="647">
                  <c:v>22.154086533164524</c:v>
                </c:pt>
                <c:pt idx="648">
                  <c:v>22.2638379395251</c:v>
                </c:pt>
                <c:pt idx="649">
                  <c:v>22.424261307735765</c:v>
                </c:pt>
                <c:pt idx="650">
                  <c:v>22.410865671901639</c:v>
                </c:pt>
                <c:pt idx="651">
                  <c:v>22.286612143116045</c:v>
                </c:pt>
                <c:pt idx="652">
                  <c:v>22.254747496896023</c:v>
                </c:pt>
                <c:pt idx="653">
                  <c:v>22.258004910298567</c:v>
                </c:pt>
                <c:pt idx="654">
                  <c:v>22.127005855083521</c:v>
                </c:pt>
                <c:pt idx="655">
                  <c:v>22.05038654327295</c:v>
                </c:pt>
                <c:pt idx="656">
                  <c:v>21.910220324429087</c:v>
                </c:pt>
                <c:pt idx="657">
                  <c:v>22.013975545190846</c:v>
                </c:pt>
                <c:pt idx="658">
                  <c:v>21.992746366402553</c:v>
                </c:pt>
                <c:pt idx="659">
                  <c:v>21.961587175733673</c:v>
                </c:pt>
                <c:pt idx="660">
                  <c:v>21.907899447636741</c:v>
                </c:pt>
                <c:pt idx="661">
                  <c:v>21.941640647561723</c:v>
                </c:pt>
                <c:pt idx="662">
                  <c:v>21.890859073293349</c:v>
                </c:pt>
                <c:pt idx="663">
                  <c:v>21.987499474446569</c:v>
                </c:pt>
                <c:pt idx="664">
                  <c:v>22.123104723641728</c:v>
                </c:pt>
                <c:pt idx="665">
                  <c:v>22.296148160509393</c:v>
                </c:pt>
                <c:pt idx="666">
                  <c:v>22.294714054040426</c:v>
                </c:pt>
                <c:pt idx="667">
                  <c:v>22.058047370446722</c:v>
                </c:pt>
                <c:pt idx="668">
                  <c:v>22.136824781577307</c:v>
                </c:pt>
                <c:pt idx="669">
                  <c:v>22.014938884006309</c:v>
                </c:pt>
                <c:pt idx="670">
                  <c:v>21.673549082805035</c:v>
                </c:pt>
                <c:pt idx="671">
                  <c:v>21.362508176738849</c:v>
                </c:pt>
                <c:pt idx="672">
                  <c:v>21.484212291420597</c:v>
                </c:pt>
                <c:pt idx="673">
                  <c:v>21.555940559323595</c:v>
                </c:pt>
                <c:pt idx="674">
                  <c:v>21.668474481030479</c:v>
                </c:pt>
                <c:pt idx="675">
                  <c:v>21.580159444061227</c:v>
                </c:pt>
                <c:pt idx="676">
                  <c:v>21.588332715145576</c:v>
                </c:pt>
                <c:pt idx="677">
                  <c:v>21.564719942125528</c:v>
                </c:pt>
                <c:pt idx="678">
                  <c:v>21.539254585945201</c:v>
                </c:pt>
                <c:pt idx="679">
                  <c:v>21.439877180764945</c:v>
                </c:pt>
                <c:pt idx="680">
                  <c:v>21.234283986070796</c:v>
                </c:pt>
                <c:pt idx="681">
                  <c:v>21.158948181488441</c:v>
                </c:pt>
                <c:pt idx="682">
                  <c:v>21.196988852305044</c:v>
                </c:pt>
                <c:pt idx="683">
                  <c:v>21.171032112491655</c:v>
                </c:pt>
                <c:pt idx="684">
                  <c:v>20.815956544551103</c:v>
                </c:pt>
                <c:pt idx="685">
                  <c:v>20.329634838619391</c:v>
                </c:pt>
                <c:pt idx="686">
                  <c:v>20.273722238047291</c:v>
                </c:pt>
                <c:pt idx="687">
                  <c:v>20.554090496288776</c:v>
                </c:pt>
                <c:pt idx="688">
                  <c:v>20.602985247860293</c:v>
                </c:pt>
                <c:pt idx="689">
                  <c:v>20.558687238397969</c:v>
                </c:pt>
                <c:pt idx="690">
                  <c:v>20.556685817281323</c:v>
                </c:pt>
                <c:pt idx="691">
                  <c:v>20.402973258647737</c:v>
                </c:pt>
                <c:pt idx="692">
                  <c:v>20.092491623197809</c:v>
                </c:pt>
                <c:pt idx="693">
                  <c:v>19.840947785917514</c:v>
                </c:pt>
                <c:pt idx="694">
                  <c:v>19.707207738549034</c:v>
                </c:pt>
                <c:pt idx="695">
                  <c:v>19.708489341607841</c:v>
                </c:pt>
                <c:pt idx="696">
                  <c:v>19.880484030705318</c:v>
                </c:pt>
                <c:pt idx="697">
                  <c:v>19.97395564779179</c:v>
                </c:pt>
                <c:pt idx="698">
                  <c:v>20.071006851918323</c:v>
                </c:pt>
                <c:pt idx="699">
                  <c:v>20.068957106981642</c:v>
                </c:pt>
                <c:pt idx="700">
                  <c:v>19.969493413719636</c:v>
                </c:pt>
                <c:pt idx="701">
                  <c:v>20.102153240510166</c:v>
                </c:pt>
                <c:pt idx="702">
                  <c:v>20.584885631269259</c:v>
                </c:pt>
                <c:pt idx="703">
                  <c:v>21.009317527241528</c:v>
                </c:pt>
                <c:pt idx="704">
                  <c:v>21.167746417524882</c:v>
                </c:pt>
                <c:pt idx="705">
                  <c:v>21.507325317483986</c:v>
                </c:pt>
                <c:pt idx="706">
                  <c:v>21.890584188732845</c:v>
                </c:pt>
                <c:pt idx="707">
                  <c:v>22.06539246688374</c:v>
                </c:pt>
                <c:pt idx="708">
                  <c:v>21.997663464034716</c:v>
                </c:pt>
                <c:pt idx="709">
                  <c:v>21.881079359096788</c:v>
                </c:pt>
                <c:pt idx="710">
                  <c:v>21.895728606053115</c:v>
                </c:pt>
                <c:pt idx="711">
                  <c:v>21.860486206010446</c:v>
                </c:pt>
                <c:pt idx="712">
                  <c:v>21.661983714129764</c:v>
                </c:pt>
                <c:pt idx="713">
                  <c:v>21.332686361596647</c:v>
                </c:pt>
                <c:pt idx="714">
                  <c:v>21.140403237093096</c:v>
                </c:pt>
                <c:pt idx="715">
                  <c:v>21.008695004356834</c:v>
                </c:pt>
                <c:pt idx="716">
                  <c:v>20.78191351883267</c:v>
                </c:pt>
                <c:pt idx="717">
                  <c:v>20.668114520718245</c:v>
                </c:pt>
                <c:pt idx="718">
                  <c:v>20.702397426787492</c:v>
                </c:pt>
                <c:pt idx="719">
                  <c:v>20.702637019235244</c:v>
                </c:pt>
                <c:pt idx="720">
                  <c:v>20.63262254923637</c:v>
                </c:pt>
                <c:pt idx="721">
                  <c:v>20.423114068947832</c:v>
                </c:pt>
                <c:pt idx="722">
                  <c:v>20.170745253588141</c:v>
                </c:pt>
                <c:pt idx="723">
                  <c:v>20.063367682321434</c:v>
                </c:pt>
                <c:pt idx="724">
                  <c:v>20.017009516412042</c:v>
                </c:pt>
                <c:pt idx="725">
                  <c:v>19.949374798863882</c:v>
                </c:pt>
                <c:pt idx="726">
                  <c:v>19.847020678167741</c:v>
                </c:pt>
                <c:pt idx="727">
                  <c:v>19.87502344289916</c:v>
                </c:pt>
                <c:pt idx="728">
                  <c:v>20.009131270105122</c:v>
                </c:pt>
                <c:pt idx="729">
                  <c:v>20.240826645279597</c:v>
                </c:pt>
                <c:pt idx="730">
                  <c:v>20.22698853807622</c:v>
                </c:pt>
                <c:pt idx="731">
                  <c:v>20.195485378974585</c:v>
                </c:pt>
                <c:pt idx="732">
                  <c:v>20.067679277660801</c:v>
                </c:pt>
                <c:pt idx="733">
                  <c:v>19.903429688165499</c:v>
                </c:pt>
                <c:pt idx="734">
                  <c:v>19.575553490872206</c:v>
                </c:pt>
                <c:pt idx="735">
                  <c:v>19.237053484558629</c:v>
                </c:pt>
                <c:pt idx="736">
                  <c:v>18.895359787138329</c:v>
                </c:pt>
                <c:pt idx="737">
                  <c:v>18.844087162748217</c:v>
                </c:pt>
                <c:pt idx="738">
                  <c:v>18.911432789629355</c:v>
                </c:pt>
                <c:pt idx="739">
                  <c:v>19.089736240437976</c:v>
                </c:pt>
                <c:pt idx="740">
                  <c:v>19.315492338493826</c:v>
                </c:pt>
                <c:pt idx="741">
                  <c:v>19.501505724247163</c:v>
                </c:pt>
                <c:pt idx="742">
                  <c:v>19.718037354494427</c:v>
                </c:pt>
                <c:pt idx="743">
                  <c:v>19.896672273110202</c:v>
                </c:pt>
                <c:pt idx="744">
                  <c:v>19.995002421058274</c:v>
                </c:pt>
                <c:pt idx="745">
                  <c:v>20.108024233471955</c:v>
                </c:pt>
                <c:pt idx="746">
                  <c:v>20.316502418298466</c:v>
                </c:pt>
                <c:pt idx="747">
                  <c:v>20.468543426225253</c:v>
                </c:pt>
                <c:pt idx="748">
                  <c:v>20.268051122226126</c:v>
                </c:pt>
                <c:pt idx="749">
                  <c:v>20.055771779447483</c:v>
                </c:pt>
                <c:pt idx="750">
                  <c:v>19.712875053134944</c:v>
                </c:pt>
                <c:pt idx="751">
                  <c:v>19.639961532552793</c:v>
                </c:pt>
                <c:pt idx="752">
                  <c:v>19.828373140426571</c:v>
                </c:pt>
                <c:pt idx="753">
                  <c:v>19.855666119099023</c:v>
                </c:pt>
                <c:pt idx="754">
                  <c:v>19.788656141312121</c:v>
                </c:pt>
                <c:pt idx="755">
                  <c:v>19.99598377252693</c:v>
                </c:pt>
                <c:pt idx="756">
                  <c:v>20.353864606570223</c:v>
                </c:pt>
                <c:pt idx="757">
                  <c:v>20.493760151187729</c:v>
                </c:pt>
                <c:pt idx="758">
                  <c:v>20.606974644348952</c:v>
                </c:pt>
                <c:pt idx="759">
                  <c:v>20.883846396971126</c:v>
                </c:pt>
                <c:pt idx="760">
                  <c:v>21.023415857600497</c:v>
                </c:pt>
                <c:pt idx="761">
                  <c:v>20.947079209832658</c:v>
                </c:pt>
                <c:pt idx="762">
                  <c:v>20.878744509764331</c:v>
                </c:pt>
                <c:pt idx="763">
                  <c:v>20.778244358846923</c:v>
                </c:pt>
                <c:pt idx="764">
                  <c:v>20.649492290042101</c:v>
                </c:pt>
                <c:pt idx="765">
                  <c:v>20.382588904113494</c:v>
                </c:pt>
                <c:pt idx="766">
                  <c:v>19.965326504988372</c:v>
                </c:pt>
                <c:pt idx="767">
                  <c:v>19.660747592559886</c:v>
                </c:pt>
                <c:pt idx="768">
                  <c:v>19.447821139705489</c:v>
                </c:pt>
                <c:pt idx="769">
                  <c:v>19.195712049772741</c:v>
                </c:pt>
                <c:pt idx="770">
                  <c:v>19.072284601858787</c:v>
                </c:pt>
                <c:pt idx="771">
                  <c:v>18.827988897941854</c:v>
                </c:pt>
                <c:pt idx="772">
                  <c:v>18.616382438388253</c:v>
                </c:pt>
                <c:pt idx="773">
                  <c:v>18.728014802452599</c:v>
                </c:pt>
                <c:pt idx="774">
                  <c:v>18.958347792340046</c:v>
                </c:pt>
                <c:pt idx="775">
                  <c:v>19.049931252111509</c:v>
                </c:pt>
                <c:pt idx="776">
                  <c:v>19.191169817515753</c:v>
                </c:pt>
                <c:pt idx="777">
                  <c:v>19.045183148606856</c:v>
                </c:pt>
                <c:pt idx="778">
                  <c:v>18.656214876859035</c:v>
                </c:pt>
                <c:pt idx="779">
                  <c:v>18.564619138812589</c:v>
                </c:pt>
                <c:pt idx="780">
                  <c:v>18.355774709878535</c:v>
                </c:pt>
                <c:pt idx="781">
                  <c:v>18.069168347807476</c:v>
                </c:pt>
                <c:pt idx="782">
                  <c:v>17.914373558711773</c:v>
                </c:pt>
                <c:pt idx="783">
                  <c:v>17.551860879915772</c:v>
                </c:pt>
                <c:pt idx="784">
                  <c:v>16.987706830342667</c:v>
                </c:pt>
                <c:pt idx="785">
                  <c:v>16.556499568565599</c:v>
                </c:pt>
                <c:pt idx="786">
                  <c:v>16.347544524157339</c:v>
                </c:pt>
                <c:pt idx="787">
                  <c:v>16.272247398181516</c:v>
                </c:pt>
                <c:pt idx="788">
                  <c:v>16.299424012658292</c:v>
                </c:pt>
                <c:pt idx="789">
                  <c:v>16.270945586088683</c:v>
                </c:pt>
                <c:pt idx="790">
                  <c:v>16.193588859390452</c:v>
                </c:pt>
                <c:pt idx="791">
                  <c:v>16.186961640168924</c:v>
                </c:pt>
                <c:pt idx="792">
                  <c:v>16.172680201190119</c:v>
                </c:pt>
                <c:pt idx="793">
                  <c:v>15.974912054167726</c:v>
                </c:pt>
                <c:pt idx="794">
                  <c:v>15.689486076273271</c:v>
                </c:pt>
                <c:pt idx="795">
                  <c:v>15.599492342864119</c:v>
                </c:pt>
                <c:pt idx="796">
                  <c:v>15.82723301095313</c:v>
                </c:pt>
                <c:pt idx="797">
                  <c:v>16.109345047952921</c:v>
                </c:pt>
                <c:pt idx="798">
                  <c:v>16.094545296497497</c:v>
                </c:pt>
                <c:pt idx="799">
                  <c:v>16.080534423795996</c:v>
                </c:pt>
                <c:pt idx="800">
                  <c:v>16.201612245017966</c:v>
                </c:pt>
                <c:pt idx="801">
                  <c:v>16.494975356058092</c:v>
                </c:pt>
                <c:pt idx="802">
                  <c:v>16.712387303697689</c:v>
                </c:pt>
                <c:pt idx="803">
                  <c:v>16.939690153424859</c:v>
                </c:pt>
                <c:pt idx="804">
                  <c:v>16.973123068802607</c:v>
                </c:pt>
                <c:pt idx="805">
                  <c:v>17.115663561645697</c:v>
                </c:pt>
                <c:pt idx="806">
                  <c:v>17.136389792689467</c:v>
                </c:pt>
                <c:pt idx="807">
                  <c:v>16.871756237845613</c:v>
                </c:pt>
                <c:pt idx="808">
                  <c:v>16.736801884763551</c:v>
                </c:pt>
                <c:pt idx="809">
                  <c:v>16.875055757004962</c:v>
                </c:pt>
                <c:pt idx="810">
                  <c:v>17.149037988706244</c:v>
                </c:pt>
                <c:pt idx="811">
                  <c:v>17.47098882605211</c:v>
                </c:pt>
                <c:pt idx="812">
                  <c:v>17.764240332229146</c:v>
                </c:pt>
                <c:pt idx="813">
                  <c:v>17.875912705850343</c:v>
                </c:pt>
                <c:pt idx="814">
                  <c:v>18.085160696910989</c:v>
                </c:pt>
                <c:pt idx="815">
                  <c:v>18.30558515643002</c:v>
                </c:pt>
                <c:pt idx="816">
                  <c:v>18.456390842728915</c:v>
                </c:pt>
                <c:pt idx="817">
                  <c:v>18.682413451687697</c:v>
                </c:pt>
                <c:pt idx="818">
                  <c:v>18.883974973281109</c:v>
                </c:pt>
                <c:pt idx="819">
                  <c:v>19.122689973829146</c:v>
                </c:pt>
                <c:pt idx="820">
                  <c:v>19.226882729856296</c:v>
                </c:pt>
                <c:pt idx="821">
                  <c:v>19.166412885686292</c:v>
                </c:pt>
                <c:pt idx="822">
                  <c:v>18.970590636731789</c:v>
                </c:pt>
                <c:pt idx="823">
                  <c:v>18.748223939951782</c:v>
                </c:pt>
                <c:pt idx="824">
                  <c:v>18.508481751107592</c:v>
                </c:pt>
                <c:pt idx="825">
                  <c:v>18.162804808666923</c:v>
                </c:pt>
                <c:pt idx="826">
                  <c:v>17.989245957716125</c:v>
                </c:pt>
                <c:pt idx="827">
                  <c:v>17.606388370588384</c:v>
                </c:pt>
                <c:pt idx="828">
                  <c:v>17.19517824935588</c:v>
                </c:pt>
                <c:pt idx="829">
                  <c:v>16.953315228660657</c:v>
                </c:pt>
                <c:pt idx="830">
                  <c:v>16.817440572286777</c:v>
                </c:pt>
                <c:pt idx="831">
                  <c:v>16.629925007757539</c:v>
                </c:pt>
                <c:pt idx="832">
                  <c:v>16.44598544965362</c:v>
                </c:pt>
                <c:pt idx="833">
                  <c:v>16.195262564867356</c:v>
                </c:pt>
                <c:pt idx="834">
                  <c:v>16.117435118048114</c:v>
                </c:pt>
                <c:pt idx="835">
                  <c:v>16.116809608985363</c:v>
                </c:pt>
                <c:pt idx="836">
                  <c:v>16.208510595948603</c:v>
                </c:pt>
                <c:pt idx="837">
                  <c:v>16.216634187163226</c:v>
                </c:pt>
                <c:pt idx="838">
                  <c:v>16.241888422725015</c:v>
                </c:pt>
                <c:pt idx="839">
                  <c:v>16.371812496019025</c:v>
                </c:pt>
                <c:pt idx="840">
                  <c:v>16.409935065693933</c:v>
                </c:pt>
                <c:pt idx="841">
                  <c:v>16.445653918607441</c:v>
                </c:pt>
                <c:pt idx="842">
                  <c:v>16.361478564935375</c:v>
                </c:pt>
                <c:pt idx="843">
                  <c:v>16.227428912440995</c:v>
                </c:pt>
                <c:pt idx="844">
                  <c:v>16.113797266156503</c:v>
                </c:pt>
                <c:pt idx="845">
                  <c:v>16.261402740786135</c:v>
                </c:pt>
                <c:pt idx="846">
                  <c:v>16.638717235183446</c:v>
                </c:pt>
                <c:pt idx="847">
                  <c:v>16.831498072865976</c:v>
                </c:pt>
                <c:pt idx="848">
                  <c:v>17.015128211904919</c:v>
                </c:pt>
                <c:pt idx="849">
                  <c:v>17.22744133227329</c:v>
                </c:pt>
                <c:pt idx="850">
                  <c:v>17.274940597131692</c:v>
                </c:pt>
                <c:pt idx="851">
                  <c:v>17.171274276553145</c:v>
                </c:pt>
                <c:pt idx="852">
                  <c:v>17.079579361001791</c:v>
                </c:pt>
                <c:pt idx="853">
                  <c:v>17.039458456252436</c:v>
                </c:pt>
                <c:pt idx="854">
                  <c:v>16.965701237554494</c:v>
                </c:pt>
                <c:pt idx="855">
                  <c:v>16.937584255464682</c:v>
                </c:pt>
                <c:pt idx="856">
                  <c:v>16.87464488358204</c:v>
                </c:pt>
                <c:pt idx="857">
                  <c:v>16.833925102753952</c:v>
                </c:pt>
                <c:pt idx="858">
                  <c:v>16.839497883150255</c:v>
                </c:pt>
                <c:pt idx="859">
                  <c:v>16.924049723435182</c:v>
                </c:pt>
                <c:pt idx="860">
                  <c:v>17.068957039797617</c:v>
                </c:pt>
                <c:pt idx="861">
                  <c:v>17.119135477971184</c:v>
                </c:pt>
                <c:pt idx="862">
                  <c:v>16.9865139935198</c:v>
                </c:pt>
                <c:pt idx="863">
                  <c:v>17.164540247373058</c:v>
                </c:pt>
                <c:pt idx="864">
                  <c:v>17.192208825494042</c:v>
                </c:pt>
                <c:pt idx="865">
                  <c:v>17.187236627097612</c:v>
                </c:pt>
                <c:pt idx="866">
                  <c:v>17.081528173156791</c:v>
                </c:pt>
                <c:pt idx="867">
                  <c:v>16.835474545418467</c:v>
                </c:pt>
                <c:pt idx="868">
                  <c:v>16.622858499010231</c:v>
                </c:pt>
                <c:pt idx="869">
                  <c:v>16.604784116526961</c:v>
                </c:pt>
                <c:pt idx="870">
                  <c:v>16.761218843523238</c:v>
                </c:pt>
                <c:pt idx="871">
                  <c:v>17.056569971739158</c:v>
                </c:pt>
                <c:pt idx="872">
                  <c:v>17.255283446654442</c:v>
                </c:pt>
                <c:pt idx="873">
                  <c:v>17.655252954406606</c:v>
                </c:pt>
                <c:pt idx="874">
                  <c:v>18.085704306629413</c:v>
                </c:pt>
                <c:pt idx="875">
                  <c:v>18.48191180104871</c:v>
                </c:pt>
                <c:pt idx="876">
                  <c:v>18.735776980674853</c:v>
                </c:pt>
                <c:pt idx="877">
                  <c:v>19.099208283675186</c:v>
                </c:pt>
                <c:pt idx="878">
                  <c:v>19.218399514778501</c:v>
                </c:pt>
                <c:pt idx="879">
                  <c:v>19.253102833795452</c:v>
                </c:pt>
                <c:pt idx="880">
                  <c:v>19.047176640324309</c:v>
                </c:pt>
                <c:pt idx="881">
                  <c:v>18.937346155442739</c:v>
                </c:pt>
                <c:pt idx="882">
                  <c:v>18.886724595819153</c:v>
                </c:pt>
                <c:pt idx="883">
                  <c:v>18.878347227937009</c:v>
                </c:pt>
                <c:pt idx="884">
                  <c:v>18.668551324224879</c:v>
                </c:pt>
                <c:pt idx="885">
                  <c:v>18.533456287912554</c:v>
                </c:pt>
                <c:pt idx="886">
                  <c:v>17.963604799011495</c:v>
                </c:pt>
                <c:pt idx="887">
                  <c:v>17.417370120163127</c:v>
                </c:pt>
                <c:pt idx="888">
                  <c:v>17.136698537265644</c:v>
                </c:pt>
                <c:pt idx="889">
                  <c:v>16.898705543723185</c:v>
                </c:pt>
                <c:pt idx="890">
                  <c:v>16.98894202466348</c:v>
                </c:pt>
                <c:pt idx="891">
                  <c:v>17.102784351865871</c:v>
                </c:pt>
                <c:pt idx="892">
                  <c:v>17.110300555779119</c:v>
                </c:pt>
                <c:pt idx="893">
                  <c:v>17.120371085821677</c:v>
                </c:pt>
                <c:pt idx="894">
                  <c:v>17.111040648922753</c:v>
                </c:pt>
                <c:pt idx="895">
                  <c:v>17.260184985324454</c:v>
                </c:pt>
                <c:pt idx="896">
                  <c:v>17.382016525859669</c:v>
                </c:pt>
                <c:pt idx="897">
                  <c:v>17.634778154832723</c:v>
                </c:pt>
                <c:pt idx="898">
                  <c:v>17.783699705209479</c:v>
                </c:pt>
                <c:pt idx="899">
                  <c:v>18.034079926061324</c:v>
                </c:pt>
                <c:pt idx="900">
                  <c:v>18.031221015055849</c:v>
                </c:pt>
                <c:pt idx="901">
                  <c:v>17.897388944438354</c:v>
                </c:pt>
                <c:pt idx="902">
                  <c:v>17.881875359092732</c:v>
                </c:pt>
                <c:pt idx="903">
                  <c:v>17.841855333304029</c:v>
                </c:pt>
                <c:pt idx="904">
                  <c:v>17.702953028725354</c:v>
                </c:pt>
                <c:pt idx="905">
                  <c:v>17.585622891854054</c:v>
                </c:pt>
                <c:pt idx="906">
                  <c:v>17.54948276190629</c:v>
                </c:pt>
                <c:pt idx="907">
                  <c:v>17.678349264608716</c:v>
                </c:pt>
                <c:pt idx="908">
                  <c:v>17.878993342015548</c:v>
                </c:pt>
                <c:pt idx="909">
                  <c:v>18.004739324367108</c:v>
                </c:pt>
                <c:pt idx="910">
                  <c:v>18.00540165692458</c:v>
                </c:pt>
                <c:pt idx="911">
                  <c:v>17.959955225847366</c:v>
                </c:pt>
                <c:pt idx="912">
                  <c:v>17.85109567313426</c:v>
                </c:pt>
                <c:pt idx="913">
                  <c:v>17.671738494771553</c:v>
                </c:pt>
                <c:pt idx="914">
                  <c:v>17.559347183668148</c:v>
                </c:pt>
                <c:pt idx="915">
                  <c:v>17.846662026756029</c:v>
                </c:pt>
                <c:pt idx="916">
                  <c:v>17.874886104399899</c:v>
                </c:pt>
                <c:pt idx="917">
                  <c:v>17.747927821074004</c:v>
                </c:pt>
                <c:pt idx="918">
                  <c:v>17.686026303684024</c:v>
                </c:pt>
                <c:pt idx="919">
                  <c:v>17.562876823573685</c:v>
                </c:pt>
                <c:pt idx="920">
                  <c:v>17.629213917760975</c:v>
                </c:pt>
                <c:pt idx="921">
                  <c:v>17.6375202073298</c:v>
                </c:pt>
                <c:pt idx="922">
                  <c:v>17.750503765416422</c:v>
                </c:pt>
                <c:pt idx="923">
                  <c:v>17.993632259479497</c:v>
                </c:pt>
                <c:pt idx="924">
                  <c:v>18.040050596693124</c:v>
                </c:pt>
                <c:pt idx="925">
                  <c:v>18.02879753613222</c:v>
                </c:pt>
                <c:pt idx="926">
                  <c:v>17.947396366887038</c:v>
                </c:pt>
                <c:pt idx="927">
                  <c:v>17.834851726083343</c:v>
                </c:pt>
                <c:pt idx="928">
                  <c:v>17.683513965604092</c:v>
                </c:pt>
                <c:pt idx="929">
                  <c:v>17.293365649932781</c:v>
                </c:pt>
                <c:pt idx="930">
                  <c:v>17.045804266853871</c:v>
                </c:pt>
                <c:pt idx="931">
                  <c:v>16.863700974545946</c:v>
                </c:pt>
                <c:pt idx="932">
                  <c:v>16.707981919737026</c:v>
                </c:pt>
                <c:pt idx="933">
                  <c:v>16.735738337304724</c:v>
                </c:pt>
                <c:pt idx="934">
                  <c:v>16.848273434584659</c:v>
                </c:pt>
                <c:pt idx="935">
                  <c:v>17.098652005658334</c:v>
                </c:pt>
                <c:pt idx="936">
                  <c:v>17.329528521813817</c:v>
                </c:pt>
                <c:pt idx="937">
                  <c:v>17.282798895568323</c:v>
                </c:pt>
                <c:pt idx="938">
                  <c:v>17.375900984939967</c:v>
                </c:pt>
                <c:pt idx="939">
                  <c:v>17.529366434266034</c:v>
                </c:pt>
                <c:pt idx="940">
                  <c:v>17.687563652809896</c:v>
                </c:pt>
                <c:pt idx="941">
                  <c:v>17.860574190751194</c:v>
                </c:pt>
                <c:pt idx="942">
                  <c:v>17.849525248002898</c:v>
                </c:pt>
                <c:pt idx="943">
                  <c:v>17.582120011821512</c:v>
                </c:pt>
                <c:pt idx="944">
                  <c:v>17.384226143060204</c:v>
                </c:pt>
                <c:pt idx="945">
                  <c:v>17.453951683696481</c:v>
                </c:pt>
                <c:pt idx="946">
                  <c:v>17.519064145818767</c:v>
                </c:pt>
                <c:pt idx="947">
                  <c:v>17.75681820188186</c:v>
                </c:pt>
                <c:pt idx="948">
                  <c:v>17.842254469637343</c:v>
                </c:pt>
                <c:pt idx="949">
                  <c:v>17.851947998732182</c:v>
                </c:pt>
                <c:pt idx="950">
                  <c:v>17.828120213853818</c:v>
                </c:pt>
                <c:pt idx="951">
                  <c:v>18.008335177352109</c:v>
                </c:pt>
                <c:pt idx="952">
                  <c:v>17.937469563974165</c:v>
                </c:pt>
                <c:pt idx="953">
                  <c:v>17.834078331498873</c:v>
                </c:pt>
                <c:pt idx="954">
                  <c:v>17.674346832018585</c:v>
                </c:pt>
                <c:pt idx="955">
                  <c:v>17.550090573879761</c:v>
                </c:pt>
                <c:pt idx="956">
                  <c:v>17.493563923448647</c:v>
                </c:pt>
                <c:pt idx="957">
                  <c:v>17.403550852281445</c:v>
                </c:pt>
                <c:pt idx="958">
                  <c:v>17.193332702775752</c:v>
                </c:pt>
                <c:pt idx="959">
                  <c:v>17.043769763448992</c:v>
                </c:pt>
                <c:pt idx="960">
                  <c:v>17.107785248798482</c:v>
                </c:pt>
                <c:pt idx="961">
                  <c:v>17.35698643482797</c:v>
                </c:pt>
                <c:pt idx="962">
                  <c:v>17.548450803493527</c:v>
                </c:pt>
                <c:pt idx="963">
                  <c:v>17.643372970852621</c:v>
                </c:pt>
                <c:pt idx="964">
                  <c:v>17.629550597513337</c:v>
                </c:pt>
                <c:pt idx="965">
                  <c:v>17.806190646144966</c:v>
                </c:pt>
                <c:pt idx="966">
                  <c:v>17.949852991018815</c:v>
                </c:pt>
                <c:pt idx="967">
                  <c:v>17.883217941170731</c:v>
                </c:pt>
                <c:pt idx="968">
                  <c:v>17.86490212391486</c:v>
                </c:pt>
                <c:pt idx="969">
                  <c:v>17.957707987117292</c:v>
                </c:pt>
                <c:pt idx="970">
                  <c:v>18.006323371025058</c:v>
                </c:pt>
                <c:pt idx="971">
                  <c:v>17.931186504735905</c:v>
                </c:pt>
                <c:pt idx="972">
                  <c:v>17.89387610635152</c:v>
                </c:pt>
                <c:pt idx="973">
                  <c:v>17.724843782025101</c:v>
                </c:pt>
                <c:pt idx="974">
                  <c:v>17.492791600047489</c:v>
                </c:pt>
                <c:pt idx="975">
                  <c:v>17.413749577826625</c:v>
                </c:pt>
                <c:pt idx="976">
                  <c:v>17.319711035321742</c:v>
                </c:pt>
                <c:pt idx="977">
                  <c:v>17.268435290452221</c:v>
                </c:pt>
                <c:pt idx="978">
                  <c:v>17.464125094691596</c:v>
                </c:pt>
                <c:pt idx="979">
                  <c:v>17.522868791841415</c:v>
                </c:pt>
                <c:pt idx="980">
                  <c:v>17.629890442887902</c:v>
                </c:pt>
                <c:pt idx="981">
                  <c:v>17.777813957560973</c:v>
                </c:pt>
                <c:pt idx="982">
                  <c:v>17.909538993129832</c:v>
                </c:pt>
                <c:pt idx="983">
                  <c:v>18.078977848319827</c:v>
                </c:pt>
                <c:pt idx="984">
                  <c:v>18.063686224978255</c:v>
                </c:pt>
                <c:pt idx="985">
                  <c:v>17.865880938754682</c:v>
                </c:pt>
                <c:pt idx="986">
                  <c:v>17.831593743097514</c:v>
                </c:pt>
                <c:pt idx="987">
                  <c:v>17.695972468594508</c:v>
                </c:pt>
                <c:pt idx="988">
                  <c:v>17.75412112595799</c:v>
                </c:pt>
                <c:pt idx="989">
                  <c:v>18.010924917711886</c:v>
                </c:pt>
                <c:pt idx="990">
                  <c:v>18.079194121318281</c:v>
                </c:pt>
                <c:pt idx="991">
                  <c:v>18.168184315200961</c:v>
                </c:pt>
                <c:pt idx="992">
                  <c:v>18.30341541223574</c:v>
                </c:pt>
                <c:pt idx="993">
                  <c:v>18.312194152785349</c:v>
                </c:pt>
                <c:pt idx="994">
                  <c:v>18.400825176389159</c:v>
                </c:pt>
                <c:pt idx="995">
                  <c:v>18.438558712652839</c:v>
                </c:pt>
                <c:pt idx="996">
                  <c:v>18.35005788550184</c:v>
                </c:pt>
                <c:pt idx="997">
                  <c:v>18.383793028120053</c:v>
                </c:pt>
                <c:pt idx="998">
                  <c:v>18.517371637506791</c:v>
                </c:pt>
                <c:pt idx="999">
                  <c:v>18.58926231282965</c:v>
                </c:pt>
                <c:pt idx="1000">
                  <c:v>18.627799112954406</c:v>
                </c:pt>
                <c:pt idx="1001">
                  <c:v>18.747661731592029</c:v>
                </c:pt>
                <c:pt idx="1002">
                  <c:v>18.787970877952461</c:v>
                </c:pt>
                <c:pt idx="1003">
                  <c:v>18.874633956733636</c:v>
                </c:pt>
                <c:pt idx="1004">
                  <c:v>18.860430966145618</c:v>
                </c:pt>
                <c:pt idx="1005">
                  <c:v>18.919692160215156</c:v>
                </c:pt>
                <c:pt idx="1006">
                  <c:v>19.07869007315972</c:v>
                </c:pt>
                <c:pt idx="1007">
                  <c:v>19.195773952815095</c:v>
                </c:pt>
                <c:pt idx="1008">
                  <c:v>19.28496035440282</c:v>
                </c:pt>
                <c:pt idx="1009">
                  <c:v>19.486575917169233</c:v>
                </c:pt>
                <c:pt idx="1010">
                  <c:v>19.559881578342942</c:v>
                </c:pt>
                <c:pt idx="1011">
                  <c:v>19.676135978352683</c:v>
                </c:pt>
                <c:pt idx="1012">
                  <c:v>19.614388821267223</c:v>
                </c:pt>
                <c:pt idx="1013">
                  <c:v>19.856697288380062</c:v>
                </c:pt>
                <c:pt idx="1014">
                  <c:v>20.053200965217094</c:v>
                </c:pt>
                <c:pt idx="1015">
                  <c:v>20.105435659445234</c:v>
                </c:pt>
                <c:pt idx="1016">
                  <c:v>20.044032506909442</c:v>
                </c:pt>
                <c:pt idx="1017">
                  <c:v>20.01586414390761</c:v>
                </c:pt>
                <c:pt idx="1018">
                  <c:v>20.069179918026446</c:v>
                </c:pt>
                <c:pt idx="1019">
                  <c:v>20.047835634933403</c:v>
                </c:pt>
                <c:pt idx="1020">
                  <c:v>19.878066672904289</c:v>
                </c:pt>
                <c:pt idx="1021">
                  <c:v>19.646543470887266</c:v>
                </c:pt>
                <c:pt idx="1022">
                  <c:v>19.194329604062155</c:v>
                </c:pt>
                <c:pt idx="1023">
                  <c:v>18.919810550551556</c:v>
                </c:pt>
                <c:pt idx="1024">
                  <c:v>19.058754916368862</c:v>
                </c:pt>
                <c:pt idx="1025">
                  <c:v>19.441595085927194</c:v>
                </c:pt>
                <c:pt idx="1026">
                  <c:v>19.489573661052244</c:v>
                </c:pt>
                <c:pt idx="1027">
                  <c:v>19.507585477505192</c:v>
                </c:pt>
                <c:pt idx="1028">
                  <c:v>19.342346457627006</c:v>
                </c:pt>
                <c:pt idx="1029">
                  <c:v>19.255130644125199</c:v>
                </c:pt>
                <c:pt idx="1030">
                  <c:v>19.279791569795098</c:v>
                </c:pt>
                <c:pt idx="1031">
                  <c:v>19.260455942182045</c:v>
                </c:pt>
                <c:pt idx="1032">
                  <c:v>19.483595178713518</c:v>
                </c:pt>
                <c:pt idx="1033">
                  <c:v>19.725217914149994</c:v>
                </c:pt>
                <c:pt idx="1034">
                  <c:v>19.732458611619254</c:v>
                </c:pt>
                <c:pt idx="1035">
                  <c:v>19.806379639817656</c:v>
                </c:pt>
                <c:pt idx="1036">
                  <c:v>19.653448066526945</c:v>
                </c:pt>
                <c:pt idx="1037">
                  <c:v>19.693390159483187</c:v>
                </c:pt>
                <c:pt idx="1038">
                  <c:v>19.593560618071042</c:v>
                </c:pt>
                <c:pt idx="1039">
                  <c:v>19.233580945627043</c:v>
                </c:pt>
                <c:pt idx="1040">
                  <c:v>18.800299006777607</c:v>
                </c:pt>
                <c:pt idx="1041">
                  <c:v>18.543075406150461</c:v>
                </c:pt>
                <c:pt idx="1042">
                  <c:v>18.190907328311436</c:v>
                </c:pt>
                <c:pt idx="1043">
                  <c:v>17.951161566875825</c:v>
                </c:pt>
                <c:pt idx="1044">
                  <c:v>17.965190616637987</c:v>
                </c:pt>
                <c:pt idx="1045">
                  <c:v>18.087951890548098</c:v>
                </c:pt>
                <c:pt idx="1046">
                  <c:v>18.23522789788807</c:v>
                </c:pt>
                <c:pt idx="1047">
                  <c:v>18.399639148607864</c:v>
                </c:pt>
                <c:pt idx="1048">
                  <c:v>18.425868748280166</c:v>
                </c:pt>
                <c:pt idx="1049">
                  <c:v>18.560580909246116</c:v>
                </c:pt>
                <c:pt idx="1050">
                  <c:v>18.755573092067763</c:v>
                </c:pt>
                <c:pt idx="1051">
                  <c:v>18.914458110539424</c:v>
                </c:pt>
                <c:pt idx="1052">
                  <c:v>19.113889329951302</c:v>
                </c:pt>
                <c:pt idx="1053">
                  <c:v>19.269971939349595</c:v>
                </c:pt>
                <c:pt idx="1054">
                  <c:v>19.380711561169413</c:v>
                </c:pt>
                <c:pt idx="1055">
                  <c:v>19.62101783193296</c:v>
                </c:pt>
                <c:pt idx="1056">
                  <c:v>19.826829571999255</c:v>
                </c:pt>
                <c:pt idx="1057">
                  <c:v>19.983323391787618</c:v>
                </c:pt>
                <c:pt idx="1058">
                  <c:v>19.984175934240263</c:v>
                </c:pt>
                <c:pt idx="1059">
                  <c:v>19.911076579095877</c:v>
                </c:pt>
                <c:pt idx="1060">
                  <c:v>19.840090692210943</c:v>
                </c:pt>
                <c:pt idx="1061">
                  <c:v>19.864044683578534</c:v>
                </c:pt>
                <c:pt idx="1062">
                  <c:v>19.915755384986639</c:v>
                </c:pt>
                <c:pt idx="1063">
                  <c:v>19.925351494693665</c:v>
                </c:pt>
                <c:pt idx="1064">
                  <c:v>19.936739262691276</c:v>
                </c:pt>
                <c:pt idx="1065">
                  <c:v>19.938547374032712</c:v>
                </c:pt>
                <c:pt idx="1066">
                  <c:v>19.904839288780028</c:v>
                </c:pt>
                <c:pt idx="1067">
                  <c:v>19.808037556699993</c:v>
                </c:pt>
                <c:pt idx="1068">
                  <c:v>19.504633120779978</c:v>
                </c:pt>
                <c:pt idx="1069">
                  <c:v>19.32065598587015</c:v>
                </c:pt>
                <c:pt idx="1070">
                  <c:v>19.192198823835817</c:v>
                </c:pt>
                <c:pt idx="1071">
                  <c:v>19.012253581320568</c:v>
                </c:pt>
                <c:pt idx="1072">
                  <c:v>18.53857577311296</c:v>
                </c:pt>
                <c:pt idx="1073">
                  <c:v>18.154005126473816</c:v>
                </c:pt>
                <c:pt idx="1074">
                  <c:v>17.857917401255783</c:v>
                </c:pt>
                <c:pt idx="1075">
                  <c:v>17.728872443961833</c:v>
                </c:pt>
                <c:pt idx="1076">
                  <c:v>17.467368024594354</c:v>
                </c:pt>
                <c:pt idx="1077">
                  <c:v>17.280407848177404</c:v>
                </c:pt>
                <c:pt idx="1078">
                  <c:v>17.373785343094664</c:v>
                </c:pt>
                <c:pt idx="1079">
                  <c:v>17.735633811749345</c:v>
                </c:pt>
                <c:pt idx="1080">
                  <c:v>17.923215915997616</c:v>
                </c:pt>
                <c:pt idx="1081">
                  <c:v>17.819570829592145</c:v>
                </c:pt>
                <c:pt idx="1082">
                  <c:v>17.764690178549436</c:v>
                </c:pt>
                <c:pt idx="1083">
                  <c:v>17.703773667758981</c:v>
                </c:pt>
                <c:pt idx="1084">
                  <c:v>17.66480090364626</c:v>
                </c:pt>
                <c:pt idx="1085">
                  <c:v>17.758818279916824</c:v>
                </c:pt>
                <c:pt idx="1086">
                  <c:v>17.999602668010585</c:v>
                </c:pt>
                <c:pt idx="1087">
                  <c:v>18.01481005443107</c:v>
                </c:pt>
                <c:pt idx="1088">
                  <c:v>18.00204142180726</c:v>
                </c:pt>
                <c:pt idx="1089">
                  <c:v>18.126365898829466</c:v>
                </c:pt>
                <c:pt idx="1090">
                  <c:v>18.163019430620071</c:v>
                </c:pt>
                <c:pt idx="1091">
                  <c:v>18.062124916028786</c:v>
                </c:pt>
                <c:pt idx="1092">
                  <c:v>17.853088206319047</c:v>
                </c:pt>
                <c:pt idx="1093">
                  <c:v>17.656563950575276</c:v>
                </c:pt>
                <c:pt idx="1094">
                  <c:v>17.316779450550932</c:v>
                </c:pt>
                <c:pt idx="1095">
                  <c:v>17.002890334747089</c:v>
                </c:pt>
                <c:pt idx="1096">
                  <c:v>16.785786304658558</c:v>
                </c:pt>
                <c:pt idx="1097">
                  <c:v>16.726741374502808</c:v>
                </c:pt>
                <c:pt idx="1098">
                  <c:v>16.836171520705872</c:v>
                </c:pt>
                <c:pt idx="1099">
                  <c:v>16.813751049307374</c:v>
                </c:pt>
                <c:pt idx="1100">
                  <c:v>16.761441241547804</c:v>
                </c:pt>
                <c:pt idx="1101">
                  <c:v>16.845010736875725</c:v>
                </c:pt>
                <c:pt idx="1102">
                  <c:v>16.950158092116258</c:v>
                </c:pt>
                <c:pt idx="1103">
                  <c:v>16.860328396268635</c:v>
                </c:pt>
                <c:pt idx="1104">
                  <c:v>16.770060668530906</c:v>
                </c:pt>
                <c:pt idx="1105">
                  <c:v>16.537576820419734</c:v>
                </c:pt>
                <c:pt idx="1106">
                  <c:v>16.149729416295614</c:v>
                </c:pt>
                <c:pt idx="1107">
                  <c:v>15.741624430632308</c:v>
                </c:pt>
                <c:pt idx="1108">
                  <c:v>15.54108772026836</c:v>
                </c:pt>
                <c:pt idx="1109">
                  <c:v>15.374798998658468</c:v>
                </c:pt>
                <c:pt idx="1110">
                  <c:v>15.213443731368152</c:v>
                </c:pt>
                <c:pt idx="1111">
                  <c:v>15.14983426632965</c:v>
                </c:pt>
                <c:pt idx="1112">
                  <c:v>15.116635393599651</c:v>
                </c:pt>
                <c:pt idx="1113">
                  <c:v>15.280160514325875</c:v>
                </c:pt>
                <c:pt idx="1114">
                  <c:v>15.332579382769065</c:v>
                </c:pt>
                <c:pt idx="1115">
                  <c:v>15.365881476550147</c:v>
                </c:pt>
                <c:pt idx="1116">
                  <c:v>15.28314534016581</c:v>
                </c:pt>
                <c:pt idx="1117">
                  <c:v>15.233286052746106</c:v>
                </c:pt>
                <c:pt idx="1118">
                  <c:v>15.289106251689589</c:v>
                </c:pt>
                <c:pt idx="1119">
                  <c:v>15.423480309414412</c:v>
                </c:pt>
                <c:pt idx="1120">
                  <c:v>15.597295445129724</c:v>
                </c:pt>
                <c:pt idx="1121">
                  <c:v>15.681116586682112</c:v>
                </c:pt>
                <c:pt idx="1122">
                  <c:v>15.801589878146965</c:v>
                </c:pt>
                <c:pt idx="1123">
                  <c:v>15.539054649787582</c:v>
                </c:pt>
                <c:pt idx="1124">
                  <c:v>15.296211441151966</c:v>
                </c:pt>
                <c:pt idx="1125">
                  <c:v>15.170247225193323</c:v>
                </c:pt>
                <c:pt idx="1126">
                  <c:v>15.263143503755247</c:v>
                </c:pt>
                <c:pt idx="1127">
                  <c:v>15.21064413831524</c:v>
                </c:pt>
                <c:pt idx="1128">
                  <c:v>15.109872358746394</c:v>
                </c:pt>
                <c:pt idx="1129">
                  <c:v>15.125176815753433</c:v>
                </c:pt>
                <c:pt idx="1130">
                  <c:v>15.342840046028231</c:v>
                </c:pt>
                <c:pt idx="1131">
                  <c:v>15.555595448715104</c:v>
                </c:pt>
                <c:pt idx="1132">
                  <c:v>15.833500010984389</c:v>
                </c:pt>
                <c:pt idx="1133">
                  <c:v>15.958541846367789</c:v>
                </c:pt>
                <c:pt idx="1134">
                  <c:v>16.005343468711605</c:v>
                </c:pt>
                <c:pt idx="1135">
                  <c:v>16.069339872522285</c:v>
                </c:pt>
                <c:pt idx="1136">
                  <c:v>16.153856270367882</c:v>
                </c:pt>
                <c:pt idx="1137">
                  <c:v>16.239389226179</c:v>
                </c:pt>
                <c:pt idx="1138">
                  <c:v>16.588084563015247</c:v>
                </c:pt>
                <c:pt idx="1139">
                  <c:v>16.774511891059245</c:v>
                </c:pt>
                <c:pt idx="1140">
                  <c:v>16.916743700474683</c:v>
                </c:pt>
                <c:pt idx="1141">
                  <c:v>17.128282641881032</c:v>
                </c:pt>
                <c:pt idx="1142">
                  <c:v>17.424207750961198</c:v>
                </c:pt>
                <c:pt idx="1143">
                  <c:v>17.706586709113736</c:v>
                </c:pt>
                <c:pt idx="1144">
                  <c:v>17.937494060292426</c:v>
                </c:pt>
                <c:pt idx="1145">
                  <c:v>18.167261238753444</c:v>
                </c:pt>
                <c:pt idx="1146">
                  <c:v>18.434037841637991</c:v>
                </c:pt>
                <c:pt idx="1147">
                  <c:v>18.429994526071734</c:v>
                </c:pt>
                <c:pt idx="1148">
                  <c:v>18.260464636776032</c:v>
                </c:pt>
                <c:pt idx="1149">
                  <c:v>18.167265277644375</c:v>
                </c:pt>
                <c:pt idx="1150">
                  <c:v>18.218153713537948</c:v>
                </c:pt>
                <c:pt idx="1151">
                  <c:v>18.310824086013611</c:v>
                </c:pt>
                <c:pt idx="1152">
                  <c:v>18.499426610696869</c:v>
                </c:pt>
                <c:pt idx="1153">
                  <c:v>18.627337675182012</c:v>
                </c:pt>
                <c:pt idx="1154">
                  <c:v>18.54411156214924</c:v>
                </c:pt>
                <c:pt idx="1155">
                  <c:v>18.673594646757397</c:v>
                </c:pt>
                <c:pt idx="1156">
                  <c:v>18.900875592687822</c:v>
                </c:pt>
                <c:pt idx="1157">
                  <c:v>19.297188204561248</c:v>
                </c:pt>
                <c:pt idx="1158">
                  <c:v>19.291325083416609</c:v>
                </c:pt>
                <c:pt idx="1159">
                  <c:v>19.062260510620561</c:v>
                </c:pt>
                <c:pt idx="1160">
                  <c:v>18.708725340257654</c:v>
                </c:pt>
                <c:pt idx="1161">
                  <c:v>18.583936106591075</c:v>
                </c:pt>
                <c:pt idx="1162">
                  <c:v>18.426909282778194</c:v>
                </c:pt>
                <c:pt idx="1163">
                  <c:v>18.360256997670771</c:v>
                </c:pt>
                <c:pt idx="1164">
                  <c:v>18.460644399129027</c:v>
                </c:pt>
                <c:pt idx="1165">
                  <c:v>18.545370745938655</c:v>
                </c:pt>
                <c:pt idx="1166">
                  <c:v>18.711243787995187</c:v>
                </c:pt>
                <c:pt idx="1167">
                  <c:v>18.809442243954013</c:v>
                </c:pt>
                <c:pt idx="1168">
                  <c:v>18.897136599296598</c:v>
                </c:pt>
                <c:pt idx="1169">
                  <c:v>18.823105911854061</c:v>
                </c:pt>
                <c:pt idx="1170">
                  <c:v>18.867563229898039</c:v>
                </c:pt>
                <c:pt idx="1171">
                  <c:v>18.921320929899927</c:v>
                </c:pt>
                <c:pt idx="1172">
                  <c:v>18.88295916364476</c:v>
                </c:pt>
                <c:pt idx="1173">
                  <c:v>18.802898106057427</c:v>
                </c:pt>
                <c:pt idx="1174">
                  <c:v>18.787886580708797</c:v>
                </c:pt>
                <c:pt idx="1175">
                  <c:v>18.864903177542299</c:v>
                </c:pt>
                <c:pt idx="1176">
                  <c:v>18.939845239167884</c:v>
                </c:pt>
                <c:pt idx="1177">
                  <c:v>18.970801516405302</c:v>
                </c:pt>
                <c:pt idx="1178">
                  <c:v>18.939349224297878</c:v>
                </c:pt>
                <c:pt idx="1179">
                  <c:v>18.993572431543399</c:v>
                </c:pt>
                <c:pt idx="1180">
                  <c:v>19.187352291163727</c:v>
                </c:pt>
                <c:pt idx="1181">
                  <c:v>19.166364761179718</c:v>
                </c:pt>
                <c:pt idx="1182">
                  <c:v>19.092824027244333</c:v>
                </c:pt>
                <c:pt idx="1183">
                  <c:v>18.935180387354869</c:v>
                </c:pt>
                <c:pt idx="1184">
                  <c:v>18.841748351890587</c:v>
                </c:pt>
                <c:pt idx="1185">
                  <c:v>18.803246028743725</c:v>
                </c:pt>
                <c:pt idx="1186">
                  <c:v>18.744978526160704</c:v>
                </c:pt>
                <c:pt idx="1187">
                  <c:v>18.644909812482137</c:v>
                </c:pt>
                <c:pt idx="1188">
                  <c:v>18.465183196701524</c:v>
                </c:pt>
                <c:pt idx="1189">
                  <c:v>18.26631610429618</c:v>
                </c:pt>
                <c:pt idx="1190">
                  <c:v>18.366318018162538</c:v>
                </c:pt>
                <c:pt idx="1191">
                  <c:v>18.420750344495698</c:v>
                </c:pt>
                <c:pt idx="1192">
                  <c:v>18.284486383506295</c:v>
                </c:pt>
                <c:pt idx="1193">
                  <c:v>18.096361001919146</c:v>
                </c:pt>
                <c:pt idx="1194">
                  <c:v>18.084928004584008</c:v>
                </c:pt>
                <c:pt idx="1195">
                  <c:v>18.200107883579221</c:v>
                </c:pt>
                <c:pt idx="1196">
                  <c:v>18.276855223484958</c:v>
                </c:pt>
                <c:pt idx="1197">
                  <c:v>18.351209020082102</c:v>
                </c:pt>
                <c:pt idx="1198">
                  <c:v>18.258323346797557</c:v>
                </c:pt>
                <c:pt idx="1199">
                  <c:v>18.225919297606509</c:v>
                </c:pt>
                <c:pt idx="1200">
                  <c:v>18.233967594562291</c:v>
                </c:pt>
                <c:pt idx="1201">
                  <c:v>18.184257932677802</c:v>
                </c:pt>
                <c:pt idx="1202">
                  <c:v>18.335386502076144</c:v>
                </c:pt>
                <c:pt idx="1203">
                  <c:v>18.436169250187461</c:v>
                </c:pt>
                <c:pt idx="1204">
                  <c:v>18.499538554913254</c:v>
                </c:pt>
                <c:pt idx="1205">
                  <c:v>18.633096488290267</c:v>
                </c:pt>
                <c:pt idx="1206">
                  <c:v>18.723456012703799</c:v>
                </c:pt>
                <c:pt idx="1207">
                  <c:v>18.875411880094308</c:v>
                </c:pt>
                <c:pt idx="1208">
                  <c:v>19.085525172932481</c:v>
                </c:pt>
                <c:pt idx="1209">
                  <c:v>19.201938686884056</c:v>
                </c:pt>
                <c:pt idx="1210">
                  <c:v>19.342030555109378</c:v>
                </c:pt>
                <c:pt idx="1211">
                  <c:v>19.443301815667521</c:v>
                </c:pt>
                <c:pt idx="1212">
                  <c:v>19.395475131464931</c:v>
                </c:pt>
                <c:pt idx="1213">
                  <c:v>19.301324205439244</c:v>
                </c:pt>
                <c:pt idx="1214">
                  <c:v>19.144637014752774</c:v>
                </c:pt>
                <c:pt idx="1215">
                  <c:v>18.948273789784935</c:v>
                </c:pt>
                <c:pt idx="1216">
                  <c:v>18.723169599992541</c:v>
                </c:pt>
                <c:pt idx="1217">
                  <c:v>18.475567409111225</c:v>
                </c:pt>
                <c:pt idx="1218">
                  <c:v>18.251181582571306</c:v>
                </c:pt>
                <c:pt idx="1219">
                  <c:v>17.900053174946621</c:v>
                </c:pt>
                <c:pt idx="1220">
                  <c:v>17.634962474258401</c:v>
                </c:pt>
                <c:pt idx="1221">
                  <c:v>17.42849480173231</c:v>
                </c:pt>
                <c:pt idx="1222">
                  <c:v>17.15089087966988</c:v>
                </c:pt>
                <c:pt idx="1223">
                  <c:v>16.882537977809847</c:v>
                </c:pt>
                <c:pt idx="1224">
                  <c:v>16.714897905123614</c:v>
                </c:pt>
                <c:pt idx="1225">
                  <c:v>16.778233892698307</c:v>
                </c:pt>
                <c:pt idx="1226">
                  <c:v>16.748876295143905</c:v>
                </c:pt>
                <c:pt idx="1227">
                  <c:v>16.954309639608063</c:v>
                </c:pt>
                <c:pt idx="1228">
                  <c:v>17.000502138381787</c:v>
                </c:pt>
                <c:pt idx="1229">
                  <c:v>17.042104671535363</c:v>
                </c:pt>
                <c:pt idx="1230">
                  <c:v>16.797101545639745</c:v>
                </c:pt>
                <c:pt idx="1231">
                  <c:v>16.692609283442277</c:v>
                </c:pt>
                <c:pt idx="1232">
                  <c:v>16.739506872860154</c:v>
                </c:pt>
                <c:pt idx="1233">
                  <c:v>16.711504760718981</c:v>
                </c:pt>
                <c:pt idx="1234">
                  <c:v>16.69459080702547</c:v>
                </c:pt>
                <c:pt idx="1235">
                  <c:v>16.81943596705182</c:v>
                </c:pt>
                <c:pt idx="1236">
                  <c:v>16.884275365800317</c:v>
                </c:pt>
                <c:pt idx="1237">
                  <c:v>16.848870885283208</c:v>
                </c:pt>
                <c:pt idx="1238">
                  <c:v>17.043846612652384</c:v>
                </c:pt>
                <c:pt idx="1239">
                  <c:v>17.202556635204484</c:v>
                </c:pt>
                <c:pt idx="1240">
                  <c:v>17.32313027204243</c:v>
                </c:pt>
                <c:pt idx="1241">
                  <c:v>17.525959770968136</c:v>
                </c:pt>
                <c:pt idx="1242">
                  <c:v>17.713381496998824</c:v>
                </c:pt>
                <c:pt idx="1243">
                  <c:v>17.887578225490774</c:v>
                </c:pt>
                <c:pt idx="1244">
                  <c:v>18.115290156262947</c:v>
                </c:pt>
                <c:pt idx="1245">
                  <c:v>18.206939376418131</c:v>
                </c:pt>
                <c:pt idx="1246">
                  <c:v>18.225851346014643</c:v>
                </c:pt>
                <c:pt idx="1247">
                  <c:v>18.075827172889948</c:v>
                </c:pt>
                <c:pt idx="1248">
                  <c:v>17.972861033876658</c:v>
                </c:pt>
                <c:pt idx="1249">
                  <c:v>17.738438980300661</c:v>
                </c:pt>
                <c:pt idx="1250">
                  <c:v>17.436469036231273</c:v>
                </c:pt>
                <c:pt idx="1251">
                  <c:v>17.266958648830272</c:v>
                </c:pt>
                <c:pt idx="1252">
                  <c:v>17.162062048706954</c:v>
                </c:pt>
                <c:pt idx="1253">
                  <c:v>17.254204868431124</c:v>
                </c:pt>
                <c:pt idx="1254">
                  <c:v>17.161663150141912</c:v>
                </c:pt>
                <c:pt idx="1255">
                  <c:v>17.073491558322541</c:v>
                </c:pt>
                <c:pt idx="1256">
                  <c:v>17.189703022822872</c:v>
                </c:pt>
                <c:pt idx="1257">
                  <c:v>17.257885212526766</c:v>
                </c:pt>
                <c:pt idx="1258">
                  <c:v>17.388273756102844</c:v>
                </c:pt>
                <c:pt idx="1259">
                  <c:v>17.511055975852845</c:v>
                </c:pt>
                <c:pt idx="1260">
                  <c:v>17.69956124092506</c:v>
                </c:pt>
                <c:pt idx="1261">
                  <c:v>17.856149135078105</c:v>
                </c:pt>
                <c:pt idx="1262">
                  <c:v>17.913275848726165</c:v>
                </c:pt>
                <c:pt idx="1263">
                  <c:v>18.046739380690639</c:v>
                </c:pt>
                <c:pt idx="1264">
                  <c:v>18.197987278051837</c:v>
                </c:pt>
                <c:pt idx="1265">
                  <c:v>18.310474429681395</c:v>
                </c:pt>
                <c:pt idx="1266">
                  <c:v>18.266737525669978</c:v>
                </c:pt>
                <c:pt idx="1267">
                  <c:v>18.27505660586662</c:v>
                </c:pt>
                <c:pt idx="1268">
                  <c:v>18.447424696917832</c:v>
                </c:pt>
                <c:pt idx="1269">
                  <c:v>18.335542406998179</c:v>
                </c:pt>
                <c:pt idx="1270">
                  <c:v>18.205051978915439</c:v>
                </c:pt>
                <c:pt idx="1271">
                  <c:v>18.117365851947962</c:v>
                </c:pt>
                <c:pt idx="1272">
                  <c:v>17.965132714882714</c:v>
                </c:pt>
                <c:pt idx="1273">
                  <c:v>17.677986861430604</c:v>
                </c:pt>
                <c:pt idx="1274">
                  <c:v>17.370946976413645</c:v>
                </c:pt>
                <c:pt idx="1275">
                  <c:v>17.08342208913195</c:v>
                </c:pt>
                <c:pt idx="1276">
                  <c:v>17.021028148703827</c:v>
                </c:pt>
                <c:pt idx="1277">
                  <c:v>16.819229170328299</c:v>
                </c:pt>
                <c:pt idx="1278">
                  <c:v>16.712591394739491</c:v>
                </c:pt>
                <c:pt idx="1279">
                  <c:v>16.644658722036205</c:v>
                </c:pt>
                <c:pt idx="1280">
                  <c:v>16.632207397516201</c:v>
                </c:pt>
                <c:pt idx="1281">
                  <c:v>16.624823049277655</c:v>
                </c:pt>
                <c:pt idx="1282">
                  <c:v>16.628320487831587</c:v>
                </c:pt>
                <c:pt idx="1283">
                  <c:v>16.551874805067001</c:v>
                </c:pt>
                <c:pt idx="1284">
                  <c:v>16.27881469446012</c:v>
                </c:pt>
                <c:pt idx="1285">
                  <c:v>16.073650149086994</c:v>
                </c:pt>
                <c:pt idx="1286">
                  <c:v>16.082809166727426</c:v>
                </c:pt>
                <c:pt idx="1287">
                  <c:v>16.032143473033322</c:v>
                </c:pt>
                <c:pt idx="1288">
                  <c:v>15.978451045901798</c:v>
                </c:pt>
                <c:pt idx="1289">
                  <c:v>16.121580513440918</c:v>
                </c:pt>
                <c:pt idx="1290">
                  <c:v>16.495069911417527</c:v>
                </c:pt>
                <c:pt idx="1291">
                  <c:v>16.864201006615474</c:v>
                </c:pt>
                <c:pt idx="1292">
                  <c:v>17.229658255619565</c:v>
                </c:pt>
                <c:pt idx="1293">
                  <c:v>17.366070932910976</c:v>
                </c:pt>
                <c:pt idx="1294">
                  <c:v>17.245798524899701</c:v>
                </c:pt>
                <c:pt idx="1295">
                  <c:v>17.022389640430749</c:v>
                </c:pt>
                <c:pt idx="1296">
                  <c:v>16.679702660742795</c:v>
                </c:pt>
                <c:pt idx="1297">
                  <c:v>16.418218781730179</c:v>
                </c:pt>
                <c:pt idx="1298">
                  <c:v>16.373429711592451</c:v>
                </c:pt>
                <c:pt idx="1299">
                  <c:v>16.524788246832937</c:v>
                </c:pt>
                <c:pt idx="1300">
                  <c:v>16.700304733643026</c:v>
                </c:pt>
                <c:pt idx="1301">
                  <c:v>16.683789289412868</c:v>
                </c:pt>
                <c:pt idx="1302">
                  <c:v>16.689996019616572</c:v>
                </c:pt>
                <c:pt idx="1303">
                  <c:v>16.818808559024028</c:v>
                </c:pt>
                <c:pt idx="1304">
                  <c:v>16.94945851497101</c:v>
                </c:pt>
                <c:pt idx="1305">
                  <c:v>17.040847158066452</c:v>
                </c:pt>
                <c:pt idx="1306">
                  <c:v>17.223055538451472</c:v>
                </c:pt>
                <c:pt idx="1307">
                  <c:v>17.424049019211417</c:v>
                </c:pt>
                <c:pt idx="1308">
                  <c:v>17.542552642102244</c:v>
                </c:pt>
                <c:pt idx="1309">
                  <c:v>17.591893018992227</c:v>
                </c:pt>
                <c:pt idx="1310">
                  <c:v>17.747100524653455</c:v>
                </c:pt>
                <c:pt idx="1311">
                  <c:v>17.925356421833001</c:v>
                </c:pt>
                <c:pt idx="1312">
                  <c:v>18.132924971116068</c:v>
                </c:pt>
                <c:pt idx="1313">
                  <c:v>18.335644222109938</c:v>
                </c:pt>
                <c:pt idx="1314">
                  <c:v>18.520232933784474</c:v>
                </c:pt>
                <c:pt idx="1315">
                  <c:v>18.538634165850247</c:v>
                </c:pt>
                <c:pt idx="1316">
                  <c:v>18.64067031793601</c:v>
                </c:pt>
                <c:pt idx="1317">
                  <c:v>18.510193903885344</c:v>
                </c:pt>
                <c:pt idx="1318">
                  <c:v>18.318909867600848</c:v>
                </c:pt>
                <c:pt idx="1319">
                  <c:v>18.171894339306803</c:v>
                </c:pt>
                <c:pt idx="1320">
                  <c:v>17.87968163403907</c:v>
                </c:pt>
                <c:pt idx="1321">
                  <c:v>17.716246156123521</c:v>
                </c:pt>
                <c:pt idx="1322">
                  <c:v>17.536740207076001</c:v>
                </c:pt>
                <c:pt idx="1323">
                  <c:v>17.470572448895211</c:v>
                </c:pt>
                <c:pt idx="1324">
                  <c:v>17.67254177713755</c:v>
                </c:pt>
                <c:pt idx="1325">
                  <c:v>17.74128025049405</c:v>
                </c:pt>
                <c:pt idx="1326">
                  <c:v>17.996096050611374</c:v>
                </c:pt>
                <c:pt idx="1327">
                  <c:v>18.183550379118753</c:v>
                </c:pt>
                <c:pt idx="1328">
                  <c:v>18.334557060073944</c:v>
                </c:pt>
                <c:pt idx="1329">
                  <c:v>18.500456180438952</c:v>
                </c:pt>
                <c:pt idx="1330">
                  <c:v>18.735708321316181</c:v>
                </c:pt>
                <c:pt idx="1331">
                  <c:v>18.929446729873153</c:v>
                </c:pt>
                <c:pt idx="1332">
                  <c:v>18.905371111592753</c:v>
                </c:pt>
                <c:pt idx="1333">
                  <c:v>18.748149653130774</c:v>
                </c:pt>
                <c:pt idx="1334">
                  <c:v>18.680816280625283</c:v>
                </c:pt>
                <c:pt idx="1335">
                  <c:v>18.842874122206581</c:v>
                </c:pt>
                <c:pt idx="1336">
                  <c:v>18.81950181558199</c:v>
                </c:pt>
                <c:pt idx="1337">
                  <c:v>18.89650153970819</c:v>
                </c:pt>
                <c:pt idx="1338">
                  <c:v>19.06019066865106</c:v>
                </c:pt>
                <c:pt idx="1339">
                  <c:v>19.419058839140682</c:v>
                </c:pt>
                <c:pt idx="1340">
                  <c:v>19.531937530929561</c:v>
                </c:pt>
                <c:pt idx="1341">
                  <c:v>19.497445571920334</c:v>
                </c:pt>
                <c:pt idx="1342">
                  <c:v>19.583706281126855</c:v>
                </c:pt>
                <c:pt idx="1343">
                  <c:v>19.552524851846304</c:v>
                </c:pt>
                <c:pt idx="1344">
                  <c:v>19.462132658494706</c:v>
                </c:pt>
                <c:pt idx="1345">
                  <c:v>19.621649680439308</c:v>
                </c:pt>
                <c:pt idx="1346">
                  <c:v>19.687453753493941</c:v>
                </c:pt>
                <c:pt idx="1347">
                  <c:v>19.69514727135574</c:v>
                </c:pt>
                <c:pt idx="1348">
                  <c:v>19.702514279742019</c:v>
                </c:pt>
                <c:pt idx="1349">
                  <c:v>19.594512463374674</c:v>
                </c:pt>
                <c:pt idx="1350">
                  <c:v>19.544989778650557</c:v>
                </c:pt>
                <c:pt idx="1351">
                  <c:v>19.391611677008942</c:v>
                </c:pt>
                <c:pt idx="1352">
                  <c:v>19.188686767975767</c:v>
                </c:pt>
                <c:pt idx="1353">
                  <c:v>18.98554904528168</c:v>
                </c:pt>
                <c:pt idx="1354">
                  <c:v>18.8318319783817</c:v>
                </c:pt>
                <c:pt idx="1355">
                  <c:v>18.809689484235324</c:v>
                </c:pt>
                <c:pt idx="1356">
                  <c:v>18.945757230237554</c:v>
                </c:pt>
                <c:pt idx="1357">
                  <c:v>19.230231889183305</c:v>
                </c:pt>
                <c:pt idx="1358">
                  <c:v>19.435763271840422</c:v>
                </c:pt>
                <c:pt idx="1359">
                  <c:v>19.603944827922277</c:v>
                </c:pt>
                <c:pt idx="1360">
                  <c:v>19.711806505071301</c:v>
                </c:pt>
                <c:pt idx="1361">
                  <c:v>19.883798805399486</c:v>
                </c:pt>
                <c:pt idx="1362">
                  <c:v>20.003704944813588</c:v>
                </c:pt>
                <c:pt idx="1363">
                  <c:v>20.217999052226151</c:v>
                </c:pt>
                <c:pt idx="1364">
                  <c:v>20.26097801049022</c:v>
                </c:pt>
                <c:pt idx="1365">
                  <c:v>20.443411466883511</c:v>
                </c:pt>
                <c:pt idx="1366">
                  <c:v>20.604054062715921</c:v>
                </c:pt>
                <c:pt idx="1367">
                  <c:v>20.481902129709759</c:v>
                </c:pt>
                <c:pt idx="1368">
                  <c:v>20.368980243901742</c:v>
                </c:pt>
                <c:pt idx="1369">
                  <c:v>20.134438501715415</c:v>
                </c:pt>
                <c:pt idx="1370">
                  <c:v>19.851407538972694</c:v>
                </c:pt>
                <c:pt idx="1371">
                  <c:v>19.625360140198296</c:v>
                </c:pt>
                <c:pt idx="1372">
                  <c:v>19.537094863536446</c:v>
                </c:pt>
                <c:pt idx="1373">
                  <c:v>19.667900812223515</c:v>
                </c:pt>
                <c:pt idx="1374">
                  <c:v>19.791879426884115</c:v>
                </c:pt>
                <c:pt idx="1375">
                  <c:v>20.125479470280037</c:v>
                </c:pt>
                <c:pt idx="1376">
                  <c:v>20.152251940942605</c:v>
                </c:pt>
                <c:pt idx="1377">
                  <c:v>20.11685035177802</c:v>
                </c:pt>
                <c:pt idx="1378">
                  <c:v>20.168793559968623</c:v>
                </c:pt>
                <c:pt idx="1379">
                  <c:v>20.2399490792316</c:v>
                </c:pt>
                <c:pt idx="1380">
                  <c:v>20.296391304494062</c:v>
                </c:pt>
                <c:pt idx="1381">
                  <c:v>20.202283136980189</c:v>
                </c:pt>
                <c:pt idx="1382">
                  <c:v>20.062615921547799</c:v>
                </c:pt>
                <c:pt idx="1383">
                  <c:v>19.862206611091029</c:v>
                </c:pt>
                <c:pt idx="1384">
                  <c:v>19.606365647488733</c:v>
                </c:pt>
                <c:pt idx="1385">
                  <c:v>19.399001580179188</c:v>
                </c:pt>
                <c:pt idx="1386">
                  <c:v>19.392619156414106</c:v>
                </c:pt>
                <c:pt idx="1387">
                  <c:v>19.250298626232595</c:v>
                </c:pt>
                <c:pt idx="1388">
                  <c:v>19.009241730549082</c:v>
                </c:pt>
                <c:pt idx="1389">
                  <c:v>19.035118596388699</c:v>
                </c:pt>
                <c:pt idx="1390">
                  <c:v>19.107186441622126</c:v>
                </c:pt>
                <c:pt idx="1391">
                  <c:v>19.058899898154721</c:v>
                </c:pt>
                <c:pt idx="1392">
                  <c:v>19.069865151589362</c:v>
                </c:pt>
                <c:pt idx="1393">
                  <c:v>19.216806232226116</c:v>
                </c:pt>
                <c:pt idx="1394">
                  <c:v>19.150085878720279</c:v>
                </c:pt>
                <c:pt idx="1395">
                  <c:v>19.030046038247367</c:v>
                </c:pt>
                <c:pt idx="1396">
                  <c:v>19.003915372548416</c:v>
                </c:pt>
                <c:pt idx="1397">
                  <c:v>18.882818828625243</c:v>
                </c:pt>
                <c:pt idx="1398">
                  <c:v>18.757581205535683</c:v>
                </c:pt>
                <c:pt idx="1399">
                  <c:v>18.545120668615731</c:v>
                </c:pt>
                <c:pt idx="1400">
                  <c:v>18.374787807073993</c:v>
                </c:pt>
                <c:pt idx="1401">
                  <c:v>18.179850707609408</c:v>
                </c:pt>
                <c:pt idx="1402">
                  <c:v>17.984505659812054</c:v>
                </c:pt>
                <c:pt idx="1403">
                  <c:v>17.677922756578329</c:v>
                </c:pt>
                <c:pt idx="1404">
                  <c:v>17.409902317129269</c:v>
                </c:pt>
                <c:pt idx="1405">
                  <c:v>17.311859984776014</c:v>
                </c:pt>
                <c:pt idx="1406">
                  <c:v>17.183101939897853</c:v>
                </c:pt>
                <c:pt idx="1407">
                  <c:v>17.127190297780665</c:v>
                </c:pt>
                <c:pt idx="1408">
                  <c:v>17.055630750677665</c:v>
                </c:pt>
                <c:pt idx="1409">
                  <c:v>16.946723788575373</c:v>
                </c:pt>
                <c:pt idx="1410">
                  <c:v>16.992294904256973</c:v>
                </c:pt>
                <c:pt idx="1411">
                  <c:v>17.195896243089102</c:v>
                </c:pt>
                <c:pt idx="1412">
                  <c:v>17.47093689932797</c:v>
                </c:pt>
                <c:pt idx="1413">
                  <c:v>17.361557463407973</c:v>
                </c:pt>
                <c:pt idx="1414">
                  <c:v>16.943316117829408</c:v>
                </c:pt>
                <c:pt idx="1415">
                  <c:v>16.562245836763893</c:v>
                </c:pt>
                <c:pt idx="1416">
                  <c:v>16.318237958976891</c:v>
                </c:pt>
                <c:pt idx="1417">
                  <c:v>16.047316420844083</c:v>
                </c:pt>
                <c:pt idx="1418">
                  <c:v>16.030470141431831</c:v>
                </c:pt>
                <c:pt idx="1419">
                  <c:v>16.158898947400708</c:v>
                </c:pt>
                <c:pt idx="1420">
                  <c:v>16.231486872604794</c:v>
                </c:pt>
                <c:pt idx="1421">
                  <c:v>16.401312433524001</c:v>
                </c:pt>
                <c:pt idx="1422">
                  <c:v>16.635046253565562</c:v>
                </c:pt>
                <c:pt idx="1423">
                  <c:v>16.669391379734503</c:v>
                </c:pt>
                <c:pt idx="1424">
                  <c:v>16.808908209192598</c:v>
                </c:pt>
                <c:pt idx="1425">
                  <c:v>16.965877120374326</c:v>
                </c:pt>
                <c:pt idx="1426">
                  <c:v>17.10884424864372</c:v>
                </c:pt>
                <c:pt idx="1427">
                  <c:v>17.079354874804174</c:v>
                </c:pt>
                <c:pt idx="1428">
                  <c:v>17.019834457457446</c:v>
                </c:pt>
                <c:pt idx="1429">
                  <c:v>16.870578468574667</c:v>
                </c:pt>
                <c:pt idx="1430">
                  <c:v>16.79795668521583</c:v>
                </c:pt>
                <c:pt idx="1431">
                  <c:v>16.705134166386905</c:v>
                </c:pt>
                <c:pt idx="1432">
                  <c:v>16.714292580870531</c:v>
                </c:pt>
                <c:pt idx="1433">
                  <c:v>16.845252454528321</c:v>
                </c:pt>
                <c:pt idx="1434">
                  <c:v>16.716794048377373</c:v>
                </c:pt>
                <c:pt idx="1435">
                  <c:v>16.350843524775367</c:v>
                </c:pt>
                <c:pt idx="1436">
                  <c:v>16.297584269353322</c:v>
                </c:pt>
                <c:pt idx="1437">
                  <c:v>16.406479621727883</c:v>
                </c:pt>
                <c:pt idx="1438">
                  <c:v>16.54156869545772</c:v>
                </c:pt>
                <c:pt idx="1439">
                  <c:v>17.04757089039758</c:v>
                </c:pt>
                <c:pt idx="1440">
                  <c:v>17.580828690480988</c:v>
                </c:pt>
                <c:pt idx="1441">
                  <c:v>18.029536851138005</c:v>
                </c:pt>
                <c:pt idx="1442">
                  <c:v>18.279669948695453</c:v>
                </c:pt>
                <c:pt idx="1443">
                  <c:v>18.47602959647255</c:v>
                </c:pt>
                <c:pt idx="1444">
                  <c:v>18.621477824932008</c:v>
                </c:pt>
                <c:pt idx="1445">
                  <c:v>18.958706723179304</c:v>
                </c:pt>
                <c:pt idx="1446">
                  <c:v>19.256861474945037</c:v>
                </c:pt>
                <c:pt idx="1447">
                  <c:v>19.4637534499197</c:v>
                </c:pt>
                <c:pt idx="1448">
                  <c:v>19.750826711566862</c:v>
                </c:pt>
                <c:pt idx="1449">
                  <c:v>19.893039334131451</c:v>
                </c:pt>
                <c:pt idx="1450">
                  <c:v>20.088344709740404</c:v>
                </c:pt>
                <c:pt idx="1451">
                  <c:v>20.316746742451976</c:v>
                </c:pt>
                <c:pt idx="1452">
                  <c:v>20.7747733510055</c:v>
                </c:pt>
                <c:pt idx="1453">
                  <c:v>21.114188173287804</c:v>
                </c:pt>
                <c:pt idx="1454">
                  <c:v>21.30635238962698</c:v>
                </c:pt>
                <c:pt idx="1455">
                  <c:v>21.255366373706206</c:v>
                </c:pt>
                <c:pt idx="1456">
                  <c:v>21.088531402372411</c:v>
                </c:pt>
                <c:pt idx="1457">
                  <c:v>21.107416598976396</c:v>
                </c:pt>
                <c:pt idx="1458">
                  <c:v>21.209652990356687</c:v>
                </c:pt>
                <c:pt idx="1459">
                  <c:v>21.164047341839609</c:v>
                </c:pt>
                <c:pt idx="1460">
                  <c:v>20.993438118200377</c:v>
                </c:pt>
                <c:pt idx="1461">
                  <c:v>20.727025937356053</c:v>
                </c:pt>
                <c:pt idx="1462">
                  <c:v>20.652931868419579</c:v>
                </c:pt>
                <c:pt idx="1463">
                  <c:v>20.717085749989145</c:v>
                </c:pt>
                <c:pt idx="1464">
                  <c:v>20.74184296982197</c:v>
                </c:pt>
                <c:pt idx="1465">
                  <c:v>20.832187098812625</c:v>
                </c:pt>
                <c:pt idx="1466">
                  <c:v>20.646775441764415</c:v>
                </c:pt>
                <c:pt idx="1467">
                  <c:v>20.43021208149861</c:v>
                </c:pt>
                <c:pt idx="1468">
                  <c:v>20.210843725349342</c:v>
                </c:pt>
                <c:pt idx="1469">
                  <c:v>20.002779607423772</c:v>
                </c:pt>
                <c:pt idx="1470">
                  <c:v>19.812927491915001</c:v>
                </c:pt>
                <c:pt idx="1471">
                  <c:v>19.704839874749823</c:v>
                </c:pt>
                <c:pt idx="1472">
                  <c:v>19.549403245993354</c:v>
                </c:pt>
                <c:pt idx="1473">
                  <c:v>19.280623399915196</c:v>
                </c:pt>
                <c:pt idx="1474">
                  <c:v>19.20127909008734</c:v>
                </c:pt>
                <c:pt idx="1475">
                  <c:v>19.324897780129533</c:v>
                </c:pt>
                <c:pt idx="1476">
                  <c:v>19.381421661322179</c:v>
                </c:pt>
                <c:pt idx="1477">
                  <c:v>19.421008530437156</c:v>
                </c:pt>
                <c:pt idx="1478">
                  <c:v>19.365706704919162</c:v>
                </c:pt>
                <c:pt idx="1479">
                  <c:v>19.473298234941797</c:v>
                </c:pt>
                <c:pt idx="1480">
                  <c:v>19.456568006814173</c:v>
                </c:pt>
                <c:pt idx="1481">
                  <c:v>19.08827501971982</c:v>
                </c:pt>
                <c:pt idx="1482">
                  <c:v>18.896073954379094</c:v>
                </c:pt>
                <c:pt idx="1483">
                  <c:v>18.819806158529129</c:v>
                </c:pt>
                <c:pt idx="1484">
                  <c:v>19.008796475213398</c:v>
                </c:pt>
                <c:pt idx="1485">
                  <c:v>19.07575820200444</c:v>
                </c:pt>
                <c:pt idx="1486">
                  <c:v>19.062359765145196</c:v>
                </c:pt>
                <c:pt idx="1487">
                  <c:v>18.949669453049093</c:v>
                </c:pt>
                <c:pt idx="1488">
                  <c:v>18.972245179403892</c:v>
                </c:pt>
                <c:pt idx="1489">
                  <c:v>19.005779434384536</c:v>
                </c:pt>
                <c:pt idx="1490">
                  <c:v>19.25158730049235</c:v>
                </c:pt>
                <c:pt idx="1491">
                  <c:v>19.435886652969465</c:v>
                </c:pt>
                <c:pt idx="1492">
                  <c:v>19.527067566793079</c:v>
                </c:pt>
                <c:pt idx="1493">
                  <c:v>19.496775197272033</c:v>
                </c:pt>
                <c:pt idx="1494">
                  <c:v>19.16742354469266</c:v>
                </c:pt>
                <c:pt idx="1495">
                  <c:v>18.861320826783714</c:v>
                </c:pt>
                <c:pt idx="1496">
                  <c:v>18.610516976191754</c:v>
                </c:pt>
                <c:pt idx="1497">
                  <c:v>18.355131043516462</c:v>
                </c:pt>
                <c:pt idx="1498">
                  <c:v>18.254540422215307</c:v>
                </c:pt>
                <c:pt idx="1499">
                  <c:v>18.132654535443134</c:v>
                </c:pt>
                <c:pt idx="1500">
                  <c:v>18.093634885028173</c:v>
                </c:pt>
                <c:pt idx="1501">
                  <c:v>17.975740974270469</c:v>
                </c:pt>
                <c:pt idx="1502">
                  <c:v>17.742953772474763</c:v>
                </c:pt>
                <c:pt idx="1503">
                  <c:v>17.626896344200489</c:v>
                </c:pt>
                <c:pt idx="1504">
                  <c:v>17.703106074014148</c:v>
                </c:pt>
                <c:pt idx="1505">
                  <c:v>17.68566769460331</c:v>
                </c:pt>
                <c:pt idx="1506">
                  <c:v>17.766475764348574</c:v>
                </c:pt>
                <c:pt idx="1507">
                  <c:v>17.856750804691586</c:v>
                </c:pt>
                <c:pt idx="1508">
                  <c:v>17.800419482478599</c:v>
                </c:pt>
                <c:pt idx="1509">
                  <c:v>17.497266472238714</c:v>
                </c:pt>
                <c:pt idx="1510">
                  <c:v>17.663348174330828</c:v>
                </c:pt>
                <c:pt idx="1511">
                  <c:v>17.96594915259233</c:v>
                </c:pt>
                <c:pt idx="1512">
                  <c:v>18.162544764325304</c:v>
                </c:pt>
                <c:pt idx="1513">
                  <c:v>18.082252228517667</c:v>
                </c:pt>
                <c:pt idx="1514">
                  <c:v>17.989692869286429</c:v>
                </c:pt>
                <c:pt idx="1515">
                  <c:v>17.959350582783667</c:v>
                </c:pt>
                <c:pt idx="1516">
                  <c:v>18.066064874489872</c:v>
                </c:pt>
                <c:pt idx="1517">
                  <c:v>18.337879206440995</c:v>
                </c:pt>
                <c:pt idx="1518">
                  <c:v>18.606112932773041</c:v>
                </c:pt>
                <c:pt idx="1519">
                  <c:v>18.672178229105356</c:v>
                </c:pt>
                <c:pt idx="1520">
                  <c:v>18.602936276432573</c:v>
                </c:pt>
                <c:pt idx="1521">
                  <c:v>18.732511888024177</c:v>
                </c:pt>
                <c:pt idx="1522">
                  <c:v>18.850181349288114</c:v>
                </c:pt>
                <c:pt idx="1523">
                  <c:v>18.806724311706514</c:v>
                </c:pt>
                <c:pt idx="1524">
                  <c:v>18.530000886771255</c:v>
                </c:pt>
                <c:pt idx="1525">
                  <c:v>18.305028118666336</c:v>
                </c:pt>
                <c:pt idx="1526">
                  <c:v>18.258294973392257</c:v>
                </c:pt>
                <c:pt idx="1527">
                  <c:v>18.347677256739196</c:v>
                </c:pt>
                <c:pt idx="1528">
                  <c:v>18.437497189148459</c:v>
                </c:pt>
                <c:pt idx="1529">
                  <c:v>18.560332784161506</c:v>
                </c:pt>
                <c:pt idx="1530">
                  <c:v>18.570083895444341</c:v>
                </c:pt>
                <c:pt idx="1531">
                  <c:v>18.446332104677694</c:v>
                </c:pt>
                <c:pt idx="1532">
                  <c:v>18.17923811841197</c:v>
                </c:pt>
                <c:pt idx="1533">
                  <c:v>18.122264421440224</c:v>
                </c:pt>
                <c:pt idx="1534">
                  <c:v>18.104526495677003</c:v>
                </c:pt>
                <c:pt idx="1535">
                  <c:v>18.145600790073861</c:v>
                </c:pt>
                <c:pt idx="1536">
                  <c:v>18.098632281760192</c:v>
                </c:pt>
                <c:pt idx="1537">
                  <c:v>18.090103355221164</c:v>
                </c:pt>
                <c:pt idx="1538">
                  <c:v>18.098927124219745</c:v>
                </c:pt>
                <c:pt idx="1539">
                  <c:v>18.164420546253279</c:v>
                </c:pt>
                <c:pt idx="1540">
                  <c:v>18.121729443002568</c:v>
                </c:pt>
                <c:pt idx="1541">
                  <c:v>18.103036697040196</c:v>
                </c:pt>
                <c:pt idx="1542">
                  <c:v>18.00471730769728</c:v>
                </c:pt>
                <c:pt idx="1543">
                  <c:v>18.033226310175497</c:v>
                </c:pt>
                <c:pt idx="1544">
                  <c:v>18.006554548443493</c:v>
                </c:pt>
                <c:pt idx="1545">
                  <c:v>18.093865319647374</c:v>
                </c:pt>
                <c:pt idx="1546">
                  <c:v>18.186343282965673</c:v>
                </c:pt>
                <c:pt idx="1547">
                  <c:v>18.318991447550367</c:v>
                </c:pt>
                <c:pt idx="1548">
                  <c:v>18.490668195028171</c:v>
                </c:pt>
                <c:pt idx="1549">
                  <c:v>18.495290228088844</c:v>
                </c:pt>
                <c:pt idx="1550">
                  <c:v>18.649045820798875</c:v>
                </c:pt>
                <c:pt idx="1551">
                  <c:v>18.978112427761992</c:v>
                </c:pt>
                <c:pt idx="1552">
                  <c:v>19.059017042818251</c:v>
                </c:pt>
                <c:pt idx="1553">
                  <c:v>19.130381634096707</c:v>
                </c:pt>
                <c:pt idx="1554">
                  <c:v>19.240288052316853</c:v>
                </c:pt>
                <c:pt idx="1555">
                  <c:v>19.303204462254374</c:v>
                </c:pt>
                <c:pt idx="1556">
                  <c:v>19.383818065483013</c:v>
                </c:pt>
                <c:pt idx="1557">
                  <c:v>19.884917209944003</c:v>
                </c:pt>
                <c:pt idx="1558">
                  <c:v>20.311091589603826</c:v>
                </c:pt>
                <c:pt idx="1559">
                  <c:v>20.787943364632927</c:v>
                </c:pt>
                <c:pt idx="1560">
                  <c:v>21.155952275554579</c:v>
                </c:pt>
                <c:pt idx="1561">
                  <c:v>21.369432482513044</c:v>
                </c:pt>
                <c:pt idx="1562">
                  <c:v>21.481125543896667</c:v>
                </c:pt>
                <c:pt idx="1563">
                  <c:v>21.727869496764903</c:v>
                </c:pt>
                <c:pt idx="1564">
                  <c:v>21.845062744987743</c:v>
                </c:pt>
                <c:pt idx="1565">
                  <c:v>21.922192816681118</c:v>
                </c:pt>
                <c:pt idx="1566">
                  <c:v>22.076518229806137</c:v>
                </c:pt>
                <c:pt idx="1567">
                  <c:v>22.120103559925578</c:v>
                </c:pt>
                <c:pt idx="1568">
                  <c:v>22.054827251665827</c:v>
                </c:pt>
                <c:pt idx="1569">
                  <c:v>22.059073638532514</c:v>
                </c:pt>
                <c:pt idx="1570">
                  <c:v>21.957369843234943</c:v>
                </c:pt>
                <c:pt idx="1571">
                  <c:v>21.899542222353443</c:v>
                </c:pt>
                <c:pt idx="1572">
                  <c:v>21.900649120494176</c:v>
                </c:pt>
                <c:pt idx="1573">
                  <c:v>21.999290500844509</c:v>
                </c:pt>
                <c:pt idx="1574">
                  <c:v>21.947262545405145</c:v>
                </c:pt>
                <c:pt idx="1575">
                  <c:v>21.850530149631485</c:v>
                </c:pt>
                <c:pt idx="1576">
                  <c:v>21.799337492101223</c:v>
                </c:pt>
                <c:pt idx="1577">
                  <c:v>21.771656649382301</c:v>
                </c:pt>
                <c:pt idx="1578">
                  <c:v>21.749638853484392</c:v>
                </c:pt>
                <c:pt idx="1579">
                  <c:v>21.554004348241151</c:v>
                </c:pt>
                <c:pt idx="1580">
                  <c:v>21.543239428319744</c:v>
                </c:pt>
                <c:pt idx="1581">
                  <c:v>21.736316661588003</c:v>
                </c:pt>
                <c:pt idx="1582">
                  <c:v>21.788053646879131</c:v>
                </c:pt>
                <c:pt idx="1583">
                  <c:v>21.910063472112519</c:v>
                </c:pt>
                <c:pt idx="1584">
                  <c:v>21.787725128255964</c:v>
                </c:pt>
                <c:pt idx="1585">
                  <c:v>21.717813389324654</c:v>
                </c:pt>
                <c:pt idx="1586">
                  <c:v>21.660817853152835</c:v>
                </c:pt>
                <c:pt idx="1587">
                  <c:v>21.643223500699545</c:v>
                </c:pt>
                <c:pt idx="1588">
                  <c:v>21.603908987110277</c:v>
                </c:pt>
                <c:pt idx="1589">
                  <c:v>21.249143462287272</c:v>
                </c:pt>
                <c:pt idx="1590">
                  <c:v>20.914386104444194</c:v>
                </c:pt>
                <c:pt idx="1591">
                  <c:v>20.580080410235794</c:v>
                </c:pt>
                <c:pt idx="1592">
                  <c:v>20.390998264150273</c:v>
                </c:pt>
                <c:pt idx="1593">
                  <c:v>20.4110614254053</c:v>
                </c:pt>
                <c:pt idx="1594">
                  <c:v>20.386186604855475</c:v>
                </c:pt>
                <c:pt idx="1595">
                  <c:v>20.231484183900214</c:v>
                </c:pt>
                <c:pt idx="1596">
                  <c:v>20.123244651903786</c:v>
                </c:pt>
                <c:pt idx="1597">
                  <c:v>20.218871427898105</c:v>
                </c:pt>
                <c:pt idx="1598">
                  <c:v>20.258439328516626</c:v>
                </c:pt>
                <c:pt idx="1599">
                  <c:v>20.504513635791298</c:v>
                </c:pt>
                <c:pt idx="1600">
                  <c:v>20.561014242538899</c:v>
                </c:pt>
                <c:pt idx="1601">
                  <c:v>20.702339786888345</c:v>
                </c:pt>
                <c:pt idx="1602">
                  <c:v>20.789771502777281</c:v>
                </c:pt>
                <c:pt idx="1603">
                  <c:v>20.909084061347546</c:v>
                </c:pt>
                <c:pt idx="1604">
                  <c:v>20.948239496230585</c:v>
                </c:pt>
                <c:pt idx="1605">
                  <c:v>20.791259305941455</c:v>
                </c:pt>
                <c:pt idx="1606">
                  <c:v>20.697408145285696</c:v>
                </c:pt>
                <c:pt idx="1607">
                  <c:v>20.535677388447553</c:v>
                </c:pt>
                <c:pt idx="1608">
                  <c:v>20.551635944468906</c:v>
                </c:pt>
                <c:pt idx="1609">
                  <c:v>20.580231520837994</c:v>
                </c:pt>
                <c:pt idx="1610">
                  <c:v>20.62781240836069</c:v>
                </c:pt>
                <c:pt idx="1611">
                  <c:v>20.629466589079946</c:v>
                </c:pt>
                <c:pt idx="1612">
                  <c:v>20.577332057578815</c:v>
                </c:pt>
                <c:pt idx="1613">
                  <c:v>20.41981734185104</c:v>
                </c:pt>
                <c:pt idx="1614">
                  <c:v>20.286096883556009</c:v>
                </c:pt>
                <c:pt idx="1615">
                  <c:v>20.108814933073916</c:v>
                </c:pt>
                <c:pt idx="1616">
                  <c:v>19.849181697754535</c:v>
                </c:pt>
                <c:pt idx="1617">
                  <c:v>19.490143402370187</c:v>
                </c:pt>
                <c:pt idx="1618">
                  <c:v>19.270529774228567</c:v>
                </c:pt>
                <c:pt idx="1619">
                  <c:v>18.926651406647821</c:v>
                </c:pt>
                <c:pt idx="1620">
                  <c:v>18.685790778432697</c:v>
                </c:pt>
                <c:pt idx="1621">
                  <c:v>18.553092430859845</c:v>
                </c:pt>
                <c:pt idx="1622">
                  <c:v>18.611388517647185</c:v>
                </c:pt>
                <c:pt idx="1623">
                  <c:v>18.792863210233573</c:v>
                </c:pt>
                <c:pt idx="1624">
                  <c:v>18.864713629586486</c:v>
                </c:pt>
                <c:pt idx="1625">
                  <c:v>18.867794027219226</c:v>
                </c:pt>
                <c:pt idx="1626">
                  <c:v>19.028442781969936</c:v>
                </c:pt>
                <c:pt idx="1627">
                  <c:v>19.050472964614134</c:v>
                </c:pt>
                <c:pt idx="1628">
                  <c:v>19.018782555166474</c:v>
                </c:pt>
                <c:pt idx="1629">
                  <c:v>18.891891597906287</c:v>
                </c:pt>
                <c:pt idx="1630">
                  <c:v>18.627883919267902</c:v>
                </c:pt>
                <c:pt idx="1631">
                  <c:v>18.382971940284104</c:v>
                </c:pt>
                <c:pt idx="1632">
                  <c:v>18.172926667948712</c:v>
                </c:pt>
                <c:pt idx="1633">
                  <c:v>18.201815615529565</c:v>
                </c:pt>
                <c:pt idx="1634">
                  <c:v>18.215788270077045</c:v>
                </c:pt>
                <c:pt idx="1635">
                  <c:v>18.156909338547731</c:v>
                </c:pt>
                <c:pt idx="1636">
                  <c:v>18.247414714642016</c:v>
                </c:pt>
                <c:pt idx="1637">
                  <c:v>18.546780987125487</c:v>
                </c:pt>
                <c:pt idx="1638">
                  <c:v>18.717324976838967</c:v>
                </c:pt>
                <c:pt idx="1639">
                  <c:v>18.688289967560394</c:v>
                </c:pt>
                <c:pt idx="1640">
                  <c:v>18.6326502114958</c:v>
                </c:pt>
                <c:pt idx="1641">
                  <c:v>18.645345605356592</c:v>
                </c:pt>
                <c:pt idx="1642">
                  <c:v>18.597756864886918</c:v>
                </c:pt>
                <c:pt idx="1643">
                  <c:v>18.36326453404422</c:v>
                </c:pt>
                <c:pt idx="1644">
                  <c:v>18.264020491056677</c:v>
                </c:pt>
                <c:pt idx="1645">
                  <c:v>18.340322926453418</c:v>
                </c:pt>
                <c:pt idx="1646">
                  <c:v>18.212455315213415</c:v>
                </c:pt>
                <c:pt idx="1647">
                  <c:v>17.973676365760589</c:v>
                </c:pt>
                <c:pt idx="1648">
                  <c:v>17.799930121303937</c:v>
                </c:pt>
                <c:pt idx="1649">
                  <c:v>17.557571719615812</c:v>
                </c:pt>
                <c:pt idx="1650">
                  <c:v>17.360187973990911</c:v>
                </c:pt>
                <c:pt idx="1651">
                  <c:v>17.132540363914394</c:v>
                </c:pt>
                <c:pt idx="1652">
                  <c:v>17.02005016036161</c:v>
                </c:pt>
                <c:pt idx="1653">
                  <c:v>17.317685287900161</c:v>
                </c:pt>
                <c:pt idx="1654">
                  <c:v>17.768045774680882</c:v>
                </c:pt>
                <c:pt idx="1655">
                  <c:v>18.022302226812606</c:v>
                </c:pt>
                <c:pt idx="1656">
                  <c:v>18.132921476491195</c:v>
                </c:pt>
                <c:pt idx="1657">
                  <c:v>18.05679697664177</c:v>
                </c:pt>
                <c:pt idx="1658">
                  <c:v>17.953711957133127</c:v>
                </c:pt>
                <c:pt idx="1659">
                  <c:v>17.755349889586196</c:v>
                </c:pt>
                <c:pt idx="1660">
                  <c:v>17.568093059377727</c:v>
                </c:pt>
                <c:pt idx="1661">
                  <c:v>17.493196083891664</c:v>
                </c:pt>
                <c:pt idx="1662">
                  <c:v>17.3475303182855</c:v>
                </c:pt>
                <c:pt idx="1663">
                  <c:v>17.174741768466088</c:v>
                </c:pt>
                <c:pt idx="1664">
                  <c:v>17.018700847362915</c:v>
                </c:pt>
                <c:pt idx="1665">
                  <c:v>16.728728437513013</c:v>
                </c:pt>
                <c:pt idx="1666">
                  <c:v>16.481915018931261</c:v>
                </c:pt>
                <c:pt idx="1667">
                  <c:v>16.33515585272637</c:v>
                </c:pt>
                <c:pt idx="1668">
                  <c:v>16.362822419217938</c:v>
                </c:pt>
                <c:pt idx="1669">
                  <c:v>16.336584193111982</c:v>
                </c:pt>
                <c:pt idx="1670">
                  <c:v>16.134988494858636</c:v>
                </c:pt>
                <c:pt idx="1671">
                  <c:v>15.946318912664193</c:v>
                </c:pt>
                <c:pt idx="1672">
                  <c:v>15.904518936845621</c:v>
                </c:pt>
                <c:pt idx="1673">
                  <c:v>15.925939926985649</c:v>
                </c:pt>
                <c:pt idx="1674">
                  <c:v>15.825407941373335</c:v>
                </c:pt>
                <c:pt idx="1675">
                  <c:v>16.061953945478898</c:v>
                </c:pt>
                <c:pt idx="1676">
                  <c:v>16.060277181434287</c:v>
                </c:pt>
                <c:pt idx="1677">
                  <c:v>16.022311999529624</c:v>
                </c:pt>
                <c:pt idx="1678">
                  <c:v>15.891081050427609</c:v>
                </c:pt>
                <c:pt idx="1679">
                  <c:v>15.84982811955617</c:v>
                </c:pt>
                <c:pt idx="1680">
                  <c:v>15.71323908611002</c:v>
                </c:pt>
                <c:pt idx="1681">
                  <c:v>15.63208831231011</c:v>
                </c:pt>
                <c:pt idx="1682">
                  <c:v>15.791990968784672</c:v>
                </c:pt>
                <c:pt idx="1683">
                  <c:v>16.044228841272375</c:v>
                </c:pt>
                <c:pt idx="1684">
                  <c:v>16.248465590284393</c:v>
                </c:pt>
                <c:pt idx="1685">
                  <c:v>16.315515651634854</c:v>
                </c:pt>
                <c:pt idx="1686">
                  <c:v>16.545333037242425</c:v>
                </c:pt>
                <c:pt idx="1687">
                  <c:v>16.731737533085205</c:v>
                </c:pt>
                <c:pt idx="1688">
                  <c:v>16.998431610198928</c:v>
                </c:pt>
                <c:pt idx="1689">
                  <c:v>17.390470318396346</c:v>
                </c:pt>
                <c:pt idx="1690">
                  <c:v>17.886844783612741</c:v>
                </c:pt>
                <c:pt idx="1691">
                  <c:v>18.122742034344046</c:v>
                </c:pt>
                <c:pt idx="1692">
                  <c:v>18.048010942480957</c:v>
                </c:pt>
                <c:pt idx="1693">
                  <c:v>18.14032815024791</c:v>
                </c:pt>
                <c:pt idx="1694">
                  <c:v>18.30459035783516</c:v>
                </c:pt>
                <c:pt idx="1695">
                  <c:v>18.520664887252373</c:v>
                </c:pt>
                <c:pt idx="1696">
                  <c:v>18.643387791838776</c:v>
                </c:pt>
                <c:pt idx="1697">
                  <c:v>18.668000800711802</c:v>
                </c:pt>
                <c:pt idx="1698">
                  <c:v>18.831467677176036</c:v>
                </c:pt>
                <c:pt idx="1699">
                  <c:v>19.006314816286558</c:v>
                </c:pt>
                <c:pt idx="1700">
                  <c:v>18.910513164794185</c:v>
                </c:pt>
                <c:pt idx="1701">
                  <c:v>18.922026391873185</c:v>
                </c:pt>
                <c:pt idx="1702">
                  <c:v>19.007196620449442</c:v>
                </c:pt>
                <c:pt idx="1703">
                  <c:v>19.029757863461072</c:v>
                </c:pt>
                <c:pt idx="1704">
                  <c:v>18.734666212085521</c:v>
                </c:pt>
                <c:pt idx="1705">
                  <c:v>18.569577497969885</c:v>
                </c:pt>
                <c:pt idx="1706">
                  <c:v>18.61550759277462</c:v>
                </c:pt>
                <c:pt idx="1707">
                  <c:v>18.804429801701275</c:v>
                </c:pt>
                <c:pt idx="1708">
                  <c:v>18.741198192598535</c:v>
                </c:pt>
                <c:pt idx="1709">
                  <c:v>18.495213522173344</c:v>
                </c:pt>
                <c:pt idx="1710">
                  <c:v>18.429330620284162</c:v>
                </c:pt>
                <c:pt idx="1711">
                  <c:v>18.446137886152485</c:v>
                </c:pt>
                <c:pt idx="1712">
                  <c:v>18.666742919440377</c:v>
                </c:pt>
                <c:pt idx="1713">
                  <c:v>18.929277146625061</c:v>
                </c:pt>
                <c:pt idx="1714">
                  <c:v>19.285905202004848</c:v>
                </c:pt>
                <c:pt idx="1715">
                  <c:v>19.593761262204804</c:v>
                </c:pt>
                <c:pt idx="1716">
                  <c:v>19.844236791814531</c:v>
                </c:pt>
                <c:pt idx="1717">
                  <c:v>19.896250645432236</c:v>
                </c:pt>
                <c:pt idx="1718">
                  <c:v>19.881731508905464</c:v>
                </c:pt>
                <c:pt idx="1719">
                  <c:v>20.043583916065284</c:v>
                </c:pt>
                <c:pt idx="1720">
                  <c:v>20.120849436147715</c:v>
                </c:pt>
                <c:pt idx="1721">
                  <c:v>20.015013016164723</c:v>
                </c:pt>
                <c:pt idx="1722">
                  <c:v>19.81983883844816</c:v>
                </c:pt>
                <c:pt idx="1723">
                  <c:v>19.715116670700684</c:v>
                </c:pt>
                <c:pt idx="1724">
                  <c:v>19.534166878016332</c:v>
                </c:pt>
                <c:pt idx="1725">
                  <c:v>19.519515288986554</c:v>
                </c:pt>
                <c:pt idx="1726">
                  <c:v>19.537374987890981</c:v>
                </c:pt>
                <c:pt idx="1727">
                  <c:v>19.490489069567491</c:v>
                </c:pt>
                <c:pt idx="1728">
                  <c:v>19.330251426606253</c:v>
                </c:pt>
                <c:pt idx="1729">
                  <c:v>19.208476867061901</c:v>
                </c:pt>
                <c:pt idx="1730">
                  <c:v>19.18896808579996</c:v>
                </c:pt>
                <c:pt idx="1731">
                  <c:v>19.455619339147223</c:v>
                </c:pt>
                <c:pt idx="1732">
                  <c:v>19.750941204170989</c:v>
                </c:pt>
                <c:pt idx="1733">
                  <c:v>19.86514618631605</c:v>
                </c:pt>
                <c:pt idx="1734">
                  <c:v>19.828501630882887</c:v>
                </c:pt>
                <c:pt idx="1735">
                  <c:v>19.892262018370449</c:v>
                </c:pt>
                <c:pt idx="1736">
                  <c:v>20.052610677258826</c:v>
                </c:pt>
                <c:pt idx="1737">
                  <c:v>20.139775437820216</c:v>
                </c:pt>
                <c:pt idx="1738">
                  <c:v>20.010715197498449</c:v>
                </c:pt>
                <c:pt idx="1739">
                  <c:v>19.923963783545805</c:v>
                </c:pt>
                <c:pt idx="1740">
                  <c:v>20.109050719389348</c:v>
                </c:pt>
                <c:pt idx="1741">
                  <c:v>20.351469370014062</c:v>
                </c:pt>
                <c:pt idx="1742">
                  <c:v>20.468032409000585</c:v>
                </c:pt>
                <c:pt idx="1743">
                  <c:v>20.507239791339085</c:v>
                </c:pt>
                <c:pt idx="1744">
                  <c:v>20.624646562983859</c:v>
                </c:pt>
                <c:pt idx="1745">
                  <c:v>20.676969924165988</c:v>
                </c:pt>
                <c:pt idx="1746">
                  <c:v>20.609841797959184</c:v>
                </c:pt>
                <c:pt idx="1747">
                  <c:v>20.389512704636083</c:v>
                </c:pt>
                <c:pt idx="1748">
                  <c:v>20.310180999834827</c:v>
                </c:pt>
                <c:pt idx="1749">
                  <c:v>20.115970107547344</c:v>
                </c:pt>
                <c:pt idx="1750">
                  <c:v>20.092001148928432</c:v>
                </c:pt>
                <c:pt idx="1751">
                  <c:v>19.934549942118302</c:v>
                </c:pt>
                <c:pt idx="1752">
                  <c:v>19.820746215438081</c:v>
                </c:pt>
                <c:pt idx="1753">
                  <c:v>19.853362709654718</c:v>
                </c:pt>
                <c:pt idx="1754">
                  <c:v>19.774364494011394</c:v>
                </c:pt>
                <c:pt idx="1755">
                  <c:v>19.482374086889198</c:v>
                </c:pt>
                <c:pt idx="1756">
                  <c:v>19.228590261453213</c:v>
                </c:pt>
                <c:pt idx="1757">
                  <c:v>19.158658378357167</c:v>
                </c:pt>
                <c:pt idx="1758">
                  <c:v>19.379899275953381</c:v>
                </c:pt>
                <c:pt idx="1759">
                  <c:v>19.649897341824683</c:v>
                </c:pt>
                <c:pt idx="1760">
                  <c:v>19.756269302872482</c:v>
                </c:pt>
                <c:pt idx="1761">
                  <c:v>19.753616304851871</c:v>
                </c:pt>
                <c:pt idx="1762">
                  <c:v>19.604376835538897</c:v>
                </c:pt>
                <c:pt idx="1763">
                  <c:v>19.330409060683102</c:v>
                </c:pt>
                <c:pt idx="1764">
                  <c:v>19.322877629046616</c:v>
                </c:pt>
                <c:pt idx="1765">
                  <c:v>19.546072587070835</c:v>
                </c:pt>
                <c:pt idx="1766">
                  <c:v>20.173508825125147</c:v>
                </c:pt>
                <c:pt idx="1767">
                  <c:v>20.628309674550977</c:v>
                </c:pt>
                <c:pt idx="1768">
                  <c:v>21.144283467199308</c:v>
                </c:pt>
                <c:pt idx="1769">
                  <c:v>21.723714285492509</c:v>
                </c:pt>
                <c:pt idx="1770">
                  <c:v>22.149675053091471</c:v>
                </c:pt>
                <c:pt idx="1771">
                  <c:v>22.349614780588421</c:v>
                </c:pt>
                <c:pt idx="1772">
                  <c:v>22.54192717485552</c:v>
                </c:pt>
                <c:pt idx="1773">
                  <c:v>22.706308391809333</c:v>
                </c:pt>
                <c:pt idx="1774">
                  <c:v>22.671772322670634</c:v>
                </c:pt>
                <c:pt idx="1775">
                  <c:v>22.5831310243383</c:v>
                </c:pt>
                <c:pt idx="1776">
                  <c:v>22.337777507548267</c:v>
                </c:pt>
                <c:pt idx="1777">
                  <c:v>21.982782795789404</c:v>
                </c:pt>
                <c:pt idx="1778">
                  <c:v>21.91705344308156</c:v>
                </c:pt>
                <c:pt idx="1779">
                  <c:v>22.150365099880496</c:v>
                </c:pt>
                <c:pt idx="1780">
                  <c:v>22.575652292595198</c:v>
                </c:pt>
                <c:pt idx="1781">
                  <c:v>22.981848462858654</c:v>
                </c:pt>
                <c:pt idx="1782">
                  <c:v>23.08185990427112</c:v>
                </c:pt>
                <c:pt idx="1783">
                  <c:v>22.912449946335958</c:v>
                </c:pt>
                <c:pt idx="1784">
                  <c:v>22.783728676594166</c:v>
                </c:pt>
                <c:pt idx="1785">
                  <c:v>22.472830745918408</c:v>
                </c:pt>
                <c:pt idx="1786">
                  <c:v>22.328898022164349</c:v>
                </c:pt>
                <c:pt idx="1787">
                  <c:v>22.235221972025681</c:v>
                </c:pt>
                <c:pt idx="1788">
                  <c:v>22.120506641479164</c:v>
                </c:pt>
                <c:pt idx="1789">
                  <c:v>21.948592868429291</c:v>
                </c:pt>
                <c:pt idx="1790">
                  <c:v>21.83650391735527</c:v>
                </c:pt>
                <c:pt idx="1791">
                  <c:v>21.994036952341528</c:v>
                </c:pt>
                <c:pt idx="1792">
                  <c:v>22.185696367294046</c:v>
                </c:pt>
                <c:pt idx="1793">
                  <c:v>22.221354061129663</c:v>
                </c:pt>
                <c:pt idx="1794">
                  <c:v>22.221695910253143</c:v>
                </c:pt>
                <c:pt idx="1795">
                  <c:v>22.168442505842634</c:v>
                </c:pt>
                <c:pt idx="1796">
                  <c:v>22.457307229852074</c:v>
                </c:pt>
                <c:pt idx="1797">
                  <c:v>22.719408202751854</c:v>
                </c:pt>
                <c:pt idx="1798">
                  <c:v>22.694331070818567</c:v>
                </c:pt>
                <c:pt idx="1799">
                  <c:v>22.309687420828105</c:v>
                </c:pt>
                <c:pt idx="1800">
                  <c:v>22.050737872196702</c:v>
                </c:pt>
                <c:pt idx="1801">
                  <c:v>21.749100150413543</c:v>
                </c:pt>
                <c:pt idx="1802">
                  <c:v>21.575341386237522</c:v>
                </c:pt>
                <c:pt idx="1803">
                  <c:v>21.435478695267314</c:v>
                </c:pt>
                <c:pt idx="1804">
                  <c:v>21.470700030119666</c:v>
                </c:pt>
                <c:pt idx="1805">
                  <c:v>21.583886453988512</c:v>
                </c:pt>
                <c:pt idx="1806">
                  <c:v>21.634092253581354</c:v>
                </c:pt>
                <c:pt idx="1807">
                  <c:v>21.657938183369634</c:v>
                </c:pt>
                <c:pt idx="1808">
                  <c:v>21.795323374731005</c:v>
                </c:pt>
                <c:pt idx="1809">
                  <c:v>21.942529658087782</c:v>
                </c:pt>
                <c:pt idx="1810">
                  <c:v>21.924326389146941</c:v>
                </c:pt>
                <c:pt idx="1811">
                  <c:v>21.979900437727022</c:v>
                </c:pt>
                <c:pt idx="1812">
                  <c:v>22.126511489397391</c:v>
                </c:pt>
                <c:pt idx="1813">
                  <c:v>22.339440180931465</c:v>
                </c:pt>
                <c:pt idx="1814">
                  <c:v>22.405104713167475</c:v>
                </c:pt>
                <c:pt idx="1815">
                  <c:v>22.422109997694008</c:v>
                </c:pt>
                <c:pt idx="1816">
                  <c:v>22.219753356012827</c:v>
                </c:pt>
                <c:pt idx="1817">
                  <c:v>21.947856749143277</c:v>
                </c:pt>
                <c:pt idx="1818">
                  <c:v>21.94984559624157</c:v>
                </c:pt>
                <c:pt idx="1819">
                  <c:v>21.955795145650836</c:v>
                </c:pt>
                <c:pt idx="1820">
                  <c:v>22.165228248871646</c:v>
                </c:pt>
                <c:pt idx="1821">
                  <c:v>22.618070562772736</c:v>
                </c:pt>
                <c:pt idx="1822">
                  <c:v>22.917667368033154</c:v>
                </c:pt>
                <c:pt idx="1823">
                  <c:v>22.843681647708927</c:v>
                </c:pt>
                <c:pt idx="1824">
                  <c:v>22.681480784729121</c:v>
                </c:pt>
                <c:pt idx="1825">
                  <c:v>22.476142530155833</c:v>
                </c:pt>
                <c:pt idx="1826">
                  <c:v>22.602459347424585</c:v>
                </c:pt>
                <c:pt idx="1827">
                  <c:v>22.790192330197684</c:v>
                </c:pt>
                <c:pt idx="1828">
                  <c:v>23.005326721411066</c:v>
                </c:pt>
                <c:pt idx="1829">
                  <c:v>23.330978890772329</c:v>
                </c:pt>
                <c:pt idx="1830">
                  <c:v>23.646117687779469</c:v>
                </c:pt>
                <c:pt idx="1831">
                  <c:v>23.858655787405482</c:v>
                </c:pt>
                <c:pt idx="1832">
                  <c:v>24.007812696769129</c:v>
                </c:pt>
                <c:pt idx="1833">
                  <c:v>24.216947551416464</c:v>
                </c:pt>
                <c:pt idx="1834">
                  <c:v>24.254486899621817</c:v>
                </c:pt>
                <c:pt idx="1835">
                  <c:v>24.288511615381207</c:v>
                </c:pt>
                <c:pt idx="1836">
                  <c:v>24.250562164500217</c:v>
                </c:pt>
                <c:pt idx="1837">
                  <c:v>24.149341283653943</c:v>
                </c:pt>
                <c:pt idx="1838">
                  <c:v>24.145512855487492</c:v>
                </c:pt>
                <c:pt idx="1839">
                  <c:v>24.26528207495852</c:v>
                </c:pt>
                <c:pt idx="1840">
                  <c:v>24.117634178582222</c:v>
                </c:pt>
                <c:pt idx="1841">
                  <c:v>23.777736108469281</c:v>
                </c:pt>
                <c:pt idx="1842">
                  <c:v>23.523818306903298</c:v>
                </c:pt>
                <c:pt idx="1843">
                  <c:v>23.28644454845336</c:v>
                </c:pt>
                <c:pt idx="1844">
                  <c:v>23.138872125533926</c:v>
                </c:pt>
                <c:pt idx="1845">
                  <c:v>23.037661387913843</c:v>
                </c:pt>
                <c:pt idx="1846">
                  <c:v>23.020254680824401</c:v>
                </c:pt>
                <c:pt idx="1847">
                  <c:v>22.971128299971895</c:v>
                </c:pt>
                <c:pt idx="1848">
                  <c:v>23.07621399019353</c:v>
                </c:pt>
                <c:pt idx="1849">
                  <c:v>23.347259698010262</c:v>
                </c:pt>
                <c:pt idx="1850">
                  <c:v>23.460902294363784</c:v>
                </c:pt>
                <c:pt idx="1851">
                  <c:v>23.525624918651619</c:v>
                </c:pt>
                <c:pt idx="1852">
                  <c:v>23.598646991544488</c:v>
                </c:pt>
                <c:pt idx="1853">
                  <c:v>23.696672312362967</c:v>
                </c:pt>
                <c:pt idx="1854">
                  <c:v>23.726758136156569</c:v>
                </c:pt>
                <c:pt idx="1855">
                  <c:v>23.772284592014628</c:v>
                </c:pt>
                <c:pt idx="1856">
                  <c:v>23.813924874781424</c:v>
                </c:pt>
                <c:pt idx="1857">
                  <c:v>24.04574399594669</c:v>
                </c:pt>
                <c:pt idx="1858">
                  <c:v>24.447369297926215</c:v>
                </c:pt>
                <c:pt idx="1859">
                  <c:v>24.84647786770746</c:v>
                </c:pt>
                <c:pt idx="1860">
                  <c:v>25.125740736670831</c:v>
                </c:pt>
                <c:pt idx="1861">
                  <c:v>25.290343545311877</c:v>
                </c:pt>
                <c:pt idx="1862">
                  <c:v>25.375595171170033</c:v>
                </c:pt>
                <c:pt idx="1863">
                  <c:v>25.418122716089936</c:v>
                </c:pt>
                <c:pt idx="1864">
                  <c:v>25.468237462180554</c:v>
                </c:pt>
                <c:pt idx="1865">
                  <c:v>25.363628517937197</c:v>
                </c:pt>
                <c:pt idx="1866">
                  <c:v>25.440462280852167</c:v>
                </c:pt>
                <c:pt idx="1867">
                  <c:v>25.508489735440182</c:v>
                </c:pt>
                <c:pt idx="1868">
                  <c:v>25.354050193076226</c:v>
                </c:pt>
                <c:pt idx="1869">
                  <c:v>25.080612189038138</c:v>
                </c:pt>
                <c:pt idx="1870">
                  <c:v>24.787025311843539</c:v>
                </c:pt>
                <c:pt idx="1871">
                  <c:v>24.585626159823761</c:v>
                </c:pt>
                <c:pt idx="1872">
                  <c:v>24.340643058020746</c:v>
                </c:pt>
                <c:pt idx="1873">
                  <c:v>24.147419143342105</c:v>
                </c:pt>
                <c:pt idx="1874">
                  <c:v>23.989629168137753</c:v>
                </c:pt>
                <c:pt idx="1875">
                  <c:v>23.843299195985114</c:v>
                </c:pt>
                <c:pt idx="1876">
                  <c:v>23.675257490213831</c:v>
                </c:pt>
                <c:pt idx="1877">
                  <c:v>23.457641333826189</c:v>
                </c:pt>
                <c:pt idx="1878">
                  <c:v>23.310019025560869</c:v>
                </c:pt>
                <c:pt idx="1879">
                  <c:v>22.988758679869704</c:v>
                </c:pt>
                <c:pt idx="1880">
                  <c:v>22.540811993105081</c:v>
                </c:pt>
                <c:pt idx="1881">
                  <c:v>22.243170176575667</c:v>
                </c:pt>
                <c:pt idx="1882">
                  <c:v>22.208285639640913</c:v>
                </c:pt>
                <c:pt idx="1883">
                  <c:v>22.003147115797326</c:v>
                </c:pt>
                <c:pt idx="1884">
                  <c:v>21.887366985431424</c:v>
                </c:pt>
                <c:pt idx="1885">
                  <c:v>21.762904983655861</c:v>
                </c:pt>
                <c:pt idx="1886">
                  <c:v>21.624077881613537</c:v>
                </c:pt>
                <c:pt idx="1887">
                  <c:v>21.45843065195039</c:v>
                </c:pt>
                <c:pt idx="1888">
                  <c:v>21.362738164847588</c:v>
                </c:pt>
                <c:pt idx="1889">
                  <c:v>21.161260694340044</c:v>
                </c:pt>
                <c:pt idx="1890">
                  <c:v>21.098541735380223</c:v>
                </c:pt>
                <c:pt idx="1891">
                  <c:v>21.105368732268669</c:v>
                </c:pt>
                <c:pt idx="1892">
                  <c:v>21.234871861330724</c:v>
                </c:pt>
                <c:pt idx="1893">
                  <c:v>21.339199650412073</c:v>
                </c:pt>
                <c:pt idx="1894">
                  <c:v>21.672659904409102</c:v>
                </c:pt>
                <c:pt idx="1895">
                  <c:v>22.040178071094118</c:v>
                </c:pt>
                <c:pt idx="1896">
                  <c:v>22.242075770967347</c:v>
                </c:pt>
                <c:pt idx="1897">
                  <c:v>22.260228285687084</c:v>
                </c:pt>
                <c:pt idx="1898">
                  <c:v>22.288395680378304</c:v>
                </c:pt>
                <c:pt idx="1899">
                  <c:v>22.305997179537997</c:v>
                </c:pt>
                <c:pt idx="1900">
                  <c:v>22.242288578635129</c:v>
                </c:pt>
                <c:pt idx="1901">
                  <c:v>22.173410839443449</c:v>
                </c:pt>
                <c:pt idx="1902">
                  <c:v>22.286661902657514</c:v>
                </c:pt>
                <c:pt idx="1903">
                  <c:v>22.332397071976462</c:v>
                </c:pt>
                <c:pt idx="1904">
                  <c:v>22.182652855859502</c:v>
                </c:pt>
                <c:pt idx="1905">
                  <c:v>22.147646539949559</c:v>
                </c:pt>
                <c:pt idx="1906">
                  <c:v>22.177989967004354</c:v>
                </c:pt>
                <c:pt idx="1907">
                  <c:v>22.324767161824266</c:v>
                </c:pt>
                <c:pt idx="1908">
                  <c:v>22.529892985612886</c:v>
                </c:pt>
                <c:pt idx="1909">
                  <c:v>22.45344118337594</c:v>
                </c:pt>
                <c:pt idx="1910">
                  <c:v>22.549222833650827</c:v>
                </c:pt>
                <c:pt idx="1911">
                  <c:v>22.450527252900756</c:v>
                </c:pt>
                <c:pt idx="1912">
                  <c:v>22.090764415910144</c:v>
                </c:pt>
                <c:pt idx="1913">
                  <c:v>21.747007681650224</c:v>
                </c:pt>
                <c:pt idx="1914">
                  <c:v>21.459796083362864</c:v>
                </c:pt>
                <c:pt idx="1915">
                  <c:v>21.010651735423842</c:v>
                </c:pt>
                <c:pt idx="1916">
                  <c:v>20.491762152257568</c:v>
                </c:pt>
                <c:pt idx="1917">
                  <c:v>20.19974508369214</c:v>
                </c:pt>
                <c:pt idx="1918">
                  <c:v>20.113202979615412</c:v>
                </c:pt>
                <c:pt idx="1919">
                  <c:v>20.128837329873878</c:v>
                </c:pt>
                <c:pt idx="1920">
                  <c:v>19.877616309251323</c:v>
                </c:pt>
                <c:pt idx="1921">
                  <c:v>19.587830583077373</c:v>
                </c:pt>
                <c:pt idx="1922">
                  <c:v>19.428859555833171</c:v>
                </c:pt>
                <c:pt idx="1923">
                  <c:v>19.231540133994155</c:v>
                </c:pt>
                <c:pt idx="1924">
                  <c:v>19.011154588102773</c:v>
                </c:pt>
                <c:pt idx="1925">
                  <c:v>18.843080650356619</c:v>
                </c:pt>
                <c:pt idx="1926">
                  <c:v>18.767697968072888</c:v>
                </c:pt>
                <c:pt idx="1927">
                  <c:v>18.731103508397553</c:v>
                </c:pt>
                <c:pt idx="1928">
                  <c:v>19.022421612311426</c:v>
                </c:pt>
                <c:pt idx="1929">
                  <c:v>19.260980914631055</c:v>
                </c:pt>
                <c:pt idx="1930">
                  <c:v>19.366357248848601</c:v>
                </c:pt>
                <c:pt idx="1931">
                  <c:v>19.511748815262443</c:v>
                </c:pt>
                <c:pt idx="1932">
                  <c:v>19.697039164594639</c:v>
                </c:pt>
                <c:pt idx="1933">
                  <c:v>19.933948587103345</c:v>
                </c:pt>
                <c:pt idx="1934">
                  <c:v>20.1131813956789</c:v>
                </c:pt>
                <c:pt idx="1935">
                  <c:v>20.2667675156105</c:v>
                </c:pt>
                <c:pt idx="1936">
                  <c:v>20.353422228562511</c:v>
                </c:pt>
                <c:pt idx="1937">
                  <c:v>20.36012014074165</c:v>
                </c:pt>
                <c:pt idx="1938">
                  <c:v>20.22404080064636</c:v>
                </c:pt>
                <c:pt idx="1939">
                  <c:v>20.112437376945859</c:v>
                </c:pt>
                <c:pt idx="1940">
                  <c:v>20.184380466493845</c:v>
                </c:pt>
                <c:pt idx="1941">
                  <c:v>20.191490855131082</c:v>
                </c:pt>
                <c:pt idx="1942">
                  <c:v>20.008683709297223</c:v>
                </c:pt>
                <c:pt idx="1943">
                  <c:v>19.960207575129591</c:v>
                </c:pt>
                <c:pt idx="1944">
                  <c:v>19.969388041817584</c:v>
                </c:pt>
                <c:pt idx="1945">
                  <c:v>19.852620956671448</c:v>
                </c:pt>
                <c:pt idx="1946">
                  <c:v>19.751348543746737</c:v>
                </c:pt>
                <c:pt idx="1947">
                  <c:v>19.474876229758493</c:v>
                </c:pt>
                <c:pt idx="1948">
                  <c:v>19.290889233398296</c:v>
                </c:pt>
                <c:pt idx="1949">
                  <c:v>18.967436221336968</c:v>
                </c:pt>
                <c:pt idx="1950">
                  <c:v>18.393787505550819</c:v>
                </c:pt>
                <c:pt idx="1951">
                  <c:v>18.042293835461219</c:v>
                </c:pt>
                <c:pt idx="1952">
                  <c:v>17.990593844573379</c:v>
                </c:pt>
                <c:pt idx="1953">
                  <c:v>17.906233776096183</c:v>
                </c:pt>
                <c:pt idx="1954">
                  <c:v>17.733326224585756</c:v>
                </c:pt>
                <c:pt idx="1955">
                  <c:v>17.38474255268126</c:v>
                </c:pt>
                <c:pt idx="1956">
                  <c:v>17.232729255173691</c:v>
                </c:pt>
                <c:pt idx="1957">
                  <c:v>17.137046466905321</c:v>
                </c:pt>
                <c:pt idx="1958">
                  <c:v>17.115187176188023</c:v>
                </c:pt>
                <c:pt idx="1959">
                  <c:v>16.967662099383045</c:v>
                </c:pt>
                <c:pt idx="1960">
                  <c:v>16.789732650709883</c:v>
                </c:pt>
                <c:pt idx="1961">
                  <c:v>16.60096444223927</c:v>
                </c:pt>
                <c:pt idx="1962">
                  <c:v>16.290386808718083</c:v>
                </c:pt>
                <c:pt idx="1963">
                  <c:v>16.157865893795758</c:v>
                </c:pt>
                <c:pt idx="1964">
                  <c:v>16.157806950482996</c:v>
                </c:pt>
                <c:pt idx="1965">
                  <c:v>16.33918613279144</c:v>
                </c:pt>
                <c:pt idx="1966">
                  <c:v>16.431952647818918</c:v>
                </c:pt>
                <c:pt idx="1967">
                  <c:v>16.361625055394388</c:v>
                </c:pt>
                <c:pt idx="1968">
                  <c:v>16.445408703989564</c:v>
                </c:pt>
                <c:pt idx="1969">
                  <c:v>16.536124575351309</c:v>
                </c:pt>
                <c:pt idx="1970">
                  <c:v>16.476322465656697</c:v>
                </c:pt>
                <c:pt idx="1971">
                  <c:v>16.480801165403719</c:v>
                </c:pt>
                <c:pt idx="1972">
                  <c:v>16.606859435623289</c:v>
                </c:pt>
                <c:pt idx="1973">
                  <c:v>16.608661266571577</c:v>
                </c:pt>
                <c:pt idx="1974">
                  <c:v>16.537449841629268</c:v>
                </c:pt>
                <c:pt idx="1975">
                  <c:v>16.550370181765533</c:v>
                </c:pt>
                <c:pt idx="1976">
                  <c:v>16.497892313352363</c:v>
                </c:pt>
                <c:pt idx="1977">
                  <c:v>16.554417379168669</c:v>
                </c:pt>
                <c:pt idx="1978">
                  <c:v>16.552161373593215</c:v>
                </c:pt>
                <c:pt idx="1979">
                  <c:v>16.547698771474522</c:v>
                </c:pt>
                <c:pt idx="1980">
                  <c:v>16.855447329862088</c:v>
                </c:pt>
                <c:pt idx="1981">
                  <c:v>16.91535083961579</c:v>
                </c:pt>
                <c:pt idx="1982">
                  <c:v>17.023530221865169</c:v>
                </c:pt>
                <c:pt idx="1983">
                  <c:v>17.120921374554349</c:v>
                </c:pt>
                <c:pt idx="1984">
                  <c:v>17.241571446354794</c:v>
                </c:pt>
                <c:pt idx="1985">
                  <c:v>17.56079424885791</c:v>
                </c:pt>
                <c:pt idx="1986">
                  <c:v>17.811386587865698</c:v>
                </c:pt>
                <c:pt idx="1987">
                  <c:v>17.778761064241344</c:v>
                </c:pt>
                <c:pt idx="1988">
                  <c:v>17.920799197261562</c:v>
                </c:pt>
                <c:pt idx="1989">
                  <c:v>17.998996329799059</c:v>
                </c:pt>
                <c:pt idx="1990">
                  <c:v>18.07723577028818</c:v>
                </c:pt>
                <c:pt idx="1991">
                  <c:v>17.983660855571777</c:v>
                </c:pt>
                <c:pt idx="1992">
                  <c:v>17.854059762596723</c:v>
                </c:pt>
                <c:pt idx="1993">
                  <c:v>17.537447918066693</c:v>
                </c:pt>
                <c:pt idx="1994">
                  <c:v>17.320485773493417</c:v>
                </c:pt>
                <c:pt idx="1995">
                  <c:v>17.126365329156872</c:v>
                </c:pt>
                <c:pt idx="1996">
                  <c:v>17.141775111599369</c:v>
                </c:pt>
                <c:pt idx="1997">
                  <c:v>17.21192002008037</c:v>
                </c:pt>
                <c:pt idx="1998">
                  <c:v>17.325133731328847</c:v>
                </c:pt>
                <c:pt idx="1999">
                  <c:v>17.51732117470867</c:v>
                </c:pt>
                <c:pt idx="2000">
                  <c:v>17.704437999478976</c:v>
                </c:pt>
                <c:pt idx="2001">
                  <c:v>18.026864679274386</c:v>
                </c:pt>
                <c:pt idx="2002">
                  <c:v>18.510526718244279</c:v>
                </c:pt>
                <c:pt idx="2003">
                  <c:v>18.768578754595733</c:v>
                </c:pt>
                <c:pt idx="2004">
                  <c:v>18.781057693710238</c:v>
                </c:pt>
                <c:pt idx="2005">
                  <c:v>18.94090346810064</c:v>
                </c:pt>
                <c:pt idx="2006">
                  <c:v>19.19738052397415</c:v>
                </c:pt>
                <c:pt idx="2007">
                  <c:v>19.237555317285569</c:v>
                </c:pt>
                <c:pt idx="2008">
                  <c:v>19.178959105458063</c:v>
                </c:pt>
                <c:pt idx="2009">
                  <c:v>19.214216746445629</c:v>
                </c:pt>
                <c:pt idx="2010">
                  <c:v>19.371906207436215</c:v>
                </c:pt>
                <c:pt idx="2011">
                  <c:v>19.605549845535986</c:v>
                </c:pt>
                <c:pt idx="2012">
                  <c:v>19.891015107430576</c:v>
                </c:pt>
                <c:pt idx="2013">
                  <c:v>19.916338399901079</c:v>
                </c:pt>
                <c:pt idx="2014">
                  <c:v>19.919085832892662</c:v>
                </c:pt>
                <c:pt idx="2015">
                  <c:v>19.906522513111423</c:v>
                </c:pt>
                <c:pt idx="2016">
                  <c:v>19.78552982542897</c:v>
                </c:pt>
                <c:pt idx="2017">
                  <c:v>19.643471708772221</c:v>
                </c:pt>
                <c:pt idx="2018">
                  <c:v>19.454335349704095</c:v>
                </c:pt>
                <c:pt idx="2019">
                  <c:v>19.343799224591521</c:v>
                </c:pt>
                <c:pt idx="2020">
                  <c:v>19.357341997119011</c:v>
                </c:pt>
                <c:pt idx="2021">
                  <c:v>19.505929295653406</c:v>
                </c:pt>
                <c:pt idx="2022">
                  <c:v>19.493364387858588</c:v>
                </c:pt>
                <c:pt idx="2023">
                  <c:v>19.438791309530959</c:v>
                </c:pt>
                <c:pt idx="2024">
                  <c:v>19.432483197423679</c:v>
                </c:pt>
                <c:pt idx="2025">
                  <c:v>19.445663439501356</c:v>
                </c:pt>
                <c:pt idx="2026">
                  <c:v>19.369158683313323</c:v>
                </c:pt>
                <c:pt idx="2027">
                  <c:v>19.439066033111345</c:v>
                </c:pt>
                <c:pt idx="2028">
                  <c:v>19.389815080258639</c:v>
                </c:pt>
                <c:pt idx="2029">
                  <c:v>19.315876063950054</c:v>
                </c:pt>
                <c:pt idx="2030">
                  <c:v>19.205087629517941</c:v>
                </c:pt>
                <c:pt idx="2031">
                  <c:v>19.020125604100468</c:v>
                </c:pt>
                <c:pt idx="2032">
                  <c:v>19.054940452765514</c:v>
                </c:pt>
                <c:pt idx="2033">
                  <c:v>19.221906015877892</c:v>
                </c:pt>
                <c:pt idx="2034">
                  <c:v>19.524593384599676</c:v>
                </c:pt>
                <c:pt idx="2035">
                  <c:v>19.525984550646843</c:v>
                </c:pt>
                <c:pt idx="2036">
                  <c:v>19.211329215671281</c:v>
                </c:pt>
                <c:pt idx="2037">
                  <c:v>18.946204781960763</c:v>
                </c:pt>
                <c:pt idx="2038">
                  <c:v>18.820084694798016</c:v>
                </c:pt>
                <c:pt idx="2039">
                  <c:v>18.793701132251801</c:v>
                </c:pt>
                <c:pt idx="2040">
                  <c:v>18.769726396523886</c:v>
                </c:pt>
                <c:pt idx="2041">
                  <c:v>18.561039020169829</c:v>
                </c:pt>
                <c:pt idx="2042">
                  <c:v>18.355363413361413</c:v>
                </c:pt>
                <c:pt idx="2043">
                  <c:v>18.34041112261712</c:v>
                </c:pt>
                <c:pt idx="2044">
                  <c:v>18.563117639457481</c:v>
                </c:pt>
                <c:pt idx="2045">
                  <c:v>18.69103165685836</c:v>
                </c:pt>
                <c:pt idx="2046">
                  <c:v>18.694791065686346</c:v>
                </c:pt>
                <c:pt idx="2047">
                  <c:v>18.837041234045447</c:v>
                </c:pt>
                <c:pt idx="2048">
                  <c:v>18.866211423966366</c:v>
                </c:pt>
                <c:pt idx="2049">
                  <c:v>18.812917774868406</c:v>
                </c:pt>
                <c:pt idx="2050">
                  <c:v>18.868884775866178</c:v>
                </c:pt>
                <c:pt idx="2051">
                  <c:v>18.970221243176809</c:v>
                </c:pt>
                <c:pt idx="2052">
                  <c:v>19.345537867025378</c:v>
                </c:pt>
                <c:pt idx="2053">
                  <c:v>19.731325930498073</c:v>
                </c:pt>
                <c:pt idx="2054">
                  <c:v>19.747764240385202</c:v>
                </c:pt>
                <c:pt idx="2055">
                  <c:v>19.480394005246211</c:v>
                </c:pt>
                <c:pt idx="2056">
                  <c:v>19.150151330599467</c:v>
                </c:pt>
                <c:pt idx="2057">
                  <c:v>19.035864247568401</c:v>
                </c:pt>
                <c:pt idx="2058">
                  <c:v>18.845387416421396</c:v>
                </c:pt>
                <c:pt idx="2059">
                  <c:v>18.635838653349111</c:v>
                </c:pt>
                <c:pt idx="2060">
                  <c:v>18.496687494493134</c:v>
                </c:pt>
                <c:pt idx="2061">
                  <c:v>18.595188521963351</c:v>
                </c:pt>
                <c:pt idx="2062">
                  <c:v>18.870559683276458</c:v>
                </c:pt>
                <c:pt idx="2063">
                  <c:v>18.967900930763467</c:v>
                </c:pt>
                <c:pt idx="2064">
                  <c:v>18.800764952793312</c:v>
                </c:pt>
                <c:pt idx="2065">
                  <c:v>18.542883507030904</c:v>
                </c:pt>
                <c:pt idx="2066">
                  <c:v>18.359319274498315</c:v>
                </c:pt>
                <c:pt idx="2067">
                  <c:v>18.209178245430238</c:v>
                </c:pt>
                <c:pt idx="2068">
                  <c:v>17.909546384508886</c:v>
                </c:pt>
                <c:pt idx="2069">
                  <c:v>17.549344521791006</c:v>
                </c:pt>
                <c:pt idx="2070">
                  <c:v>17.22397407802319</c:v>
                </c:pt>
                <c:pt idx="2071">
                  <c:v>17.158993908235139</c:v>
                </c:pt>
                <c:pt idx="2072">
                  <c:v>17.18360340971498</c:v>
                </c:pt>
                <c:pt idx="2073">
                  <c:v>17.296022800911008</c:v>
                </c:pt>
                <c:pt idx="2074">
                  <c:v>17.373049921224567</c:v>
                </c:pt>
                <c:pt idx="2075">
                  <c:v>17.508460050029278</c:v>
                </c:pt>
                <c:pt idx="2076">
                  <c:v>17.663954631211435</c:v>
                </c:pt>
                <c:pt idx="2077">
                  <c:v>17.659003070126424</c:v>
                </c:pt>
                <c:pt idx="2078">
                  <c:v>17.587198305707968</c:v>
                </c:pt>
                <c:pt idx="2079">
                  <c:v>17.512111810116359</c:v>
                </c:pt>
                <c:pt idx="2080">
                  <c:v>17.407432519169582</c:v>
                </c:pt>
                <c:pt idx="2081">
                  <c:v>17.263246413474345</c:v>
                </c:pt>
                <c:pt idx="2082">
                  <c:v>17.41573613511693</c:v>
                </c:pt>
                <c:pt idx="2083">
                  <c:v>17.51404655594904</c:v>
                </c:pt>
                <c:pt idx="2084">
                  <c:v>17.658596112810795</c:v>
                </c:pt>
                <c:pt idx="2085">
                  <c:v>17.893376005712227</c:v>
                </c:pt>
                <c:pt idx="2086">
                  <c:v>18.245085667478428</c:v>
                </c:pt>
                <c:pt idx="2087">
                  <c:v>18.44842824782954</c:v>
                </c:pt>
                <c:pt idx="2088">
                  <c:v>18.393780204569644</c:v>
                </c:pt>
                <c:pt idx="2089">
                  <c:v>18.222486459824221</c:v>
                </c:pt>
                <c:pt idx="2090">
                  <c:v>18.094900862479474</c:v>
                </c:pt>
                <c:pt idx="2091">
                  <c:v>17.918387952619199</c:v>
                </c:pt>
                <c:pt idx="2092">
                  <c:v>17.710104668694505</c:v>
                </c:pt>
                <c:pt idx="2093">
                  <c:v>17.515562138993872</c:v>
                </c:pt>
                <c:pt idx="2094">
                  <c:v>17.162302240857326</c:v>
                </c:pt>
                <c:pt idx="2095">
                  <c:v>16.782767775163268</c:v>
                </c:pt>
                <c:pt idx="2096">
                  <c:v>16.516155776676236</c:v>
                </c:pt>
                <c:pt idx="2097">
                  <c:v>16.213298363414768</c:v>
                </c:pt>
                <c:pt idx="2098">
                  <c:v>16.067907592796622</c:v>
                </c:pt>
                <c:pt idx="2099">
                  <c:v>16.147622117283596</c:v>
                </c:pt>
                <c:pt idx="2100">
                  <c:v>16.30204531703648</c:v>
                </c:pt>
                <c:pt idx="2101">
                  <c:v>16.539034268047558</c:v>
                </c:pt>
                <c:pt idx="2102">
                  <c:v>16.834438319999233</c:v>
                </c:pt>
                <c:pt idx="2103">
                  <c:v>17.144064516570971</c:v>
                </c:pt>
                <c:pt idx="2104">
                  <c:v>17.477292567441761</c:v>
                </c:pt>
                <c:pt idx="2105">
                  <c:v>17.735952024526483</c:v>
                </c:pt>
                <c:pt idx="2106">
                  <c:v>17.741674044721819</c:v>
                </c:pt>
                <c:pt idx="2107">
                  <c:v>17.740557581873247</c:v>
                </c:pt>
                <c:pt idx="2108">
                  <c:v>17.747187988790124</c:v>
                </c:pt>
                <c:pt idx="2109">
                  <c:v>17.579211663158418</c:v>
                </c:pt>
                <c:pt idx="2110">
                  <c:v>17.262299543972752</c:v>
                </c:pt>
                <c:pt idx="2111">
                  <c:v>17.015756461068584</c:v>
                </c:pt>
                <c:pt idx="2112">
                  <c:v>17.066935609730955</c:v>
                </c:pt>
                <c:pt idx="2113">
                  <c:v>17.244371313409996</c:v>
                </c:pt>
                <c:pt idx="2114">
                  <c:v>17.217139814048323</c:v>
                </c:pt>
                <c:pt idx="2115">
                  <c:v>17.147865820317616</c:v>
                </c:pt>
                <c:pt idx="2116">
                  <c:v>16.785285828369297</c:v>
                </c:pt>
                <c:pt idx="2117">
                  <c:v>16.378256366626854</c:v>
                </c:pt>
                <c:pt idx="2118">
                  <c:v>16.176858955775639</c:v>
                </c:pt>
                <c:pt idx="2119">
                  <c:v>15.956894941321098</c:v>
                </c:pt>
                <c:pt idx="2120">
                  <c:v>15.737616843295491</c:v>
                </c:pt>
                <c:pt idx="2121">
                  <c:v>15.688947387386712</c:v>
                </c:pt>
                <c:pt idx="2122">
                  <c:v>15.891231311892842</c:v>
                </c:pt>
                <c:pt idx="2123">
                  <c:v>16.279825389095119</c:v>
                </c:pt>
                <c:pt idx="2124">
                  <c:v>16.521606240879365</c:v>
                </c:pt>
                <c:pt idx="2125">
                  <c:v>16.769791650707582</c:v>
                </c:pt>
                <c:pt idx="2126">
                  <c:v>16.951969333696926</c:v>
                </c:pt>
                <c:pt idx="2127">
                  <c:v>17.086257750178007</c:v>
                </c:pt>
                <c:pt idx="2128">
                  <c:v>17.431654377316356</c:v>
                </c:pt>
                <c:pt idx="2129">
                  <c:v>17.759988849646192</c:v>
                </c:pt>
                <c:pt idx="2130">
                  <c:v>17.801530826376045</c:v>
                </c:pt>
                <c:pt idx="2131">
                  <c:v>17.837033543589552</c:v>
                </c:pt>
                <c:pt idx="2132">
                  <c:v>17.932355527964628</c:v>
                </c:pt>
                <c:pt idx="2133">
                  <c:v>18.400505950366099</c:v>
                </c:pt>
                <c:pt idx="2134">
                  <c:v>18.513296408763569</c:v>
                </c:pt>
                <c:pt idx="2135">
                  <c:v>18.438217940726389</c:v>
                </c:pt>
                <c:pt idx="2136">
                  <c:v>18.432874319153651</c:v>
                </c:pt>
                <c:pt idx="2137">
                  <c:v>18.294475403317286</c:v>
                </c:pt>
                <c:pt idx="2138">
                  <c:v>18.094558444648857</c:v>
                </c:pt>
                <c:pt idx="2139">
                  <c:v>17.743314301414895</c:v>
                </c:pt>
                <c:pt idx="2140">
                  <c:v>17.399475954199605</c:v>
                </c:pt>
                <c:pt idx="2141">
                  <c:v>16.985491369097819</c:v>
                </c:pt>
                <c:pt idx="2142">
                  <c:v>16.578954643568519</c:v>
                </c:pt>
                <c:pt idx="2143">
                  <c:v>16.420815800710255</c:v>
                </c:pt>
                <c:pt idx="2144">
                  <c:v>16.480488447286383</c:v>
                </c:pt>
                <c:pt idx="2145">
                  <c:v>16.718977220993057</c:v>
                </c:pt>
                <c:pt idx="2146">
                  <c:v>16.811284193582743</c:v>
                </c:pt>
                <c:pt idx="2147">
                  <c:v>16.85346959087191</c:v>
                </c:pt>
                <c:pt idx="2148">
                  <c:v>16.971146719517556</c:v>
                </c:pt>
                <c:pt idx="2149">
                  <c:v>17.113897663237566</c:v>
                </c:pt>
                <c:pt idx="2150">
                  <c:v>17.124366235285315</c:v>
                </c:pt>
                <c:pt idx="2151">
                  <c:v>17.032704337178274</c:v>
                </c:pt>
                <c:pt idx="2152">
                  <c:v>17.03049927868085</c:v>
                </c:pt>
                <c:pt idx="2153">
                  <c:v>17.015332454497539</c:v>
                </c:pt>
                <c:pt idx="2154">
                  <c:v>17.027191953120479</c:v>
                </c:pt>
                <c:pt idx="2155">
                  <c:v>17.001786347909906</c:v>
                </c:pt>
                <c:pt idx="2156">
                  <c:v>16.829708046667211</c:v>
                </c:pt>
                <c:pt idx="2157">
                  <c:v>16.643964232635877</c:v>
                </c:pt>
                <c:pt idx="2158">
                  <c:v>16.551151532570831</c:v>
                </c:pt>
                <c:pt idx="2159">
                  <c:v>16.489114205623906</c:v>
                </c:pt>
                <c:pt idx="2160">
                  <c:v>16.571953309083419</c:v>
                </c:pt>
                <c:pt idx="2161">
                  <c:v>16.625900254737928</c:v>
                </c:pt>
                <c:pt idx="2162">
                  <c:v>16.516634101436185</c:v>
                </c:pt>
                <c:pt idx="2163">
                  <c:v>16.751219179959591</c:v>
                </c:pt>
                <c:pt idx="2164">
                  <c:v>16.912724097630385</c:v>
                </c:pt>
                <c:pt idx="2165">
                  <c:v>16.926607536642116</c:v>
                </c:pt>
                <c:pt idx="2166">
                  <c:v>16.960810557705177</c:v>
                </c:pt>
                <c:pt idx="2167">
                  <c:v>17.057669664202514</c:v>
                </c:pt>
                <c:pt idx="2168">
                  <c:v>17.240271719697382</c:v>
                </c:pt>
                <c:pt idx="2169">
                  <c:v>17.46449474522235</c:v>
                </c:pt>
                <c:pt idx="2170">
                  <c:v>17.881174290907754</c:v>
                </c:pt>
                <c:pt idx="2171">
                  <c:v>18.210301905268501</c:v>
                </c:pt>
                <c:pt idx="2172">
                  <c:v>18.311732126784026</c:v>
                </c:pt>
                <c:pt idx="2173">
                  <c:v>18.562633107627889</c:v>
                </c:pt>
                <c:pt idx="2174">
                  <c:v>18.693444629410973</c:v>
                </c:pt>
                <c:pt idx="2175">
                  <c:v>18.830550237419569</c:v>
                </c:pt>
                <c:pt idx="2176">
                  <c:v>18.995910917891873</c:v>
                </c:pt>
                <c:pt idx="2177">
                  <c:v>19.10912338953305</c:v>
                </c:pt>
                <c:pt idx="2178">
                  <c:v>19.044842914328434</c:v>
                </c:pt>
                <c:pt idx="2179">
                  <c:v>19.090585844282103</c:v>
                </c:pt>
                <c:pt idx="2180">
                  <c:v>19.26665705827039</c:v>
                </c:pt>
                <c:pt idx="2181">
                  <c:v>19.440036246469184</c:v>
                </c:pt>
                <c:pt idx="2182">
                  <c:v>19.291628388333748</c:v>
                </c:pt>
                <c:pt idx="2183">
                  <c:v>19.113646979988204</c:v>
                </c:pt>
                <c:pt idx="2184">
                  <c:v>18.822944425780022</c:v>
                </c:pt>
                <c:pt idx="2185">
                  <c:v>18.531781025051792</c:v>
                </c:pt>
                <c:pt idx="2186">
                  <c:v>18.336558318963633</c:v>
                </c:pt>
                <c:pt idx="2187">
                  <c:v>18.150949053786171</c:v>
                </c:pt>
                <c:pt idx="2188">
                  <c:v>18.024950157483026</c:v>
                </c:pt>
                <c:pt idx="2189">
                  <c:v>18.053695821333189</c:v>
                </c:pt>
                <c:pt idx="2190">
                  <c:v>18.164092414855844</c:v>
                </c:pt>
                <c:pt idx="2191">
                  <c:v>18.192029648528035</c:v>
                </c:pt>
                <c:pt idx="2192">
                  <c:v>18.024092365319419</c:v>
                </c:pt>
                <c:pt idx="2193">
                  <c:v>17.986190993916608</c:v>
                </c:pt>
                <c:pt idx="2194">
                  <c:v>18.027096322963551</c:v>
                </c:pt>
                <c:pt idx="2195">
                  <c:v>18.119944200042891</c:v>
                </c:pt>
                <c:pt idx="2196">
                  <c:v>18.237622944195273</c:v>
                </c:pt>
                <c:pt idx="2197">
                  <c:v>18.203392763654161</c:v>
                </c:pt>
                <c:pt idx="2198">
                  <c:v>18.090644515965</c:v>
                </c:pt>
                <c:pt idx="2199">
                  <c:v>18.150868578475418</c:v>
                </c:pt>
                <c:pt idx="2200">
                  <c:v>18.097021346199359</c:v>
                </c:pt>
                <c:pt idx="2201">
                  <c:v>17.88238864899624</c:v>
                </c:pt>
                <c:pt idx="2202">
                  <c:v>17.469301195283563</c:v>
                </c:pt>
                <c:pt idx="2203">
                  <c:v>17.251854503136308</c:v>
                </c:pt>
                <c:pt idx="2204">
                  <c:v>17.103679630776544</c:v>
                </c:pt>
                <c:pt idx="2205">
                  <c:v>17.026123753557076</c:v>
                </c:pt>
                <c:pt idx="2206">
                  <c:v>17.088567480894731</c:v>
                </c:pt>
                <c:pt idx="2207">
                  <c:v>16.950400834885677</c:v>
                </c:pt>
                <c:pt idx="2208">
                  <c:v>16.630383989335272</c:v>
                </c:pt>
                <c:pt idx="2209">
                  <c:v>16.274916146243694</c:v>
                </c:pt>
                <c:pt idx="2210">
                  <c:v>16.319328786541266</c:v>
                </c:pt>
                <c:pt idx="2211">
                  <c:v>16.357496068648022</c:v>
                </c:pt>
                <c:pt idx="2212">
                  <c:v>16.332244018534638</c:v>
                </c:pt>
                <c:pt idx="2213">
                  <c:v>16.328395867326098</c:v>
                </c:pt>
                <c:pt idx="2214">
                  <c:v>16.439959726821872</c:v>
                </c:pt>
                <c:pt idx="2215">
                  <c:v>16.367285329208247</c:v>
                </c:pt>
                <c:pt idx="2216">
                  <c:v>16.429746627347544</c:v>
                </c:pt>
                <c:pt idx="2217">
                  <c:v>16.496972914987833</c:v>
                </c:pt>
                <c:pt idx="2218">
                  <c:v>16.700382736225286</c:v>
                </c:pt>
                <c:pt idx="2219">
                  <c:v>16.836700666219375</c:v>
                </c:pt>
                <c:pt idx="2220">
                  <c:v>17.05545267777773</c:v>
                </c:pt>
                <c:pt idx="2221">
                  <c:v>17.137381758402285</c:v>
                </c:pt>
                <c:pt idx="2222">
                  <c:v>17.191584652317353</c:v>
                </c:pt>
                <c:pt idx="2223">
                  <c:v>17.196873566925781</c:v>
                </c:pt>
                <c:pt idx="2224">
                  <c:v>17.056642909890581</c:v>
                </c:pt>
                <c:pt idx="2225">
                  <c:v>17.03074841713169</c:v>
                </c:pt>
                <c:pt idx="2226">
                  <c:v>17.287645470087611</c:v>
                </c:pt>
                <c:pt idx="2227">
                  <c:v>17.475925029741987</c:v>
                </c:pt>
                <c:pt idx="2228">
                  <c:v>17.808954054554984</c:v>
                </c:pt>
                <c:pt idx="2229">
                  <c:v>18.133585254117683</c:v>
                </c:pt>
                <c:pt idx="2230">
                  <c:v>18.333685378933563</c:v>
                </c:pt>
                <c:pt idx="2231">
                  <c:v>18.524794927637664</c:v>
                </c:pt>
                <c:pt idx="2232">
                  <c:v>18.601827311787805</c:v>
                </c:pt>
                <c:pt idx="2233">
                  <c:v>18.534949932833296</c:v>
                </c:pt>
                <c:pt idx="2234">
                  <c:v>18.428327574303534</c:v>
                </c:pt>
                <c:pt idx="2235">
                  <c:v>18.209736294244763</c:v>
                </c:pt>
                <c:pt idx="2236">
                  <c:v>18.102360959853286</c:v>
                </c:pt>
                <c:pt idx="2237">
                  <c:v>17.889721534055397</c:v>
                </c:pt>
                <c:pt idx="2238">
                  <c:v>17.705521228923065</c:v>
                </c:pt>
                <c:pt idx="2239">
                  <c:v>17.586534402948303</c:v>
                </c:pt>
                <c:pt idx="2240">
                  <c:v>17.430314896523917</c:v>
                </c:pt>
                <c:pt idx="2241">
                  <c:v>17.25413358544526</c:v>
                </c:pt>
                <c:pt idx="2242">
                  <c:v>17.282301986232312</c:v>
                </c:pt>
                <c:pt idx="2243">
                  <c:v>17.191618389898814</c:v>
                </c:pt>
                <c:pt idx="2244">
                  <c:v>17.105130500594093</c:v>
                </c:pt>
                <c:pt idx="2245">
                  <c:v>17.011357442955187</c:v>
                </c:pt>
                <c:pt idx="2246">
                  <c:v>17.188263673954971</c:v>
                </c:pt>
                <c:pt idx="2247">
                  <c:v>17.211198235569388</c:v>
                </c:pt>
                <c:pt idx="2248">
                  <c:v>17.069997385169582</c:v>
                </c:pt>
                <c:pt idx="2249">
                  <c:v>17.047769829660677</c:v>
                </c:pt>
                <c:pt idx="2250">
                  <c:v>17.228253800001809</c:v>
                </c:pt>
                <c:pt idx="2251">
                  <c:v>17.585539487644557</c:v>
                </c:pt>
                <c:pt idx="2252">
                  <c:v>17.984294736794091</c:v>
                </c:pt>
                <c:pt idx="2253">
                  <c:v>18.27549448614192</c:v>
                </c:pt>
                <c:pt idx="2254">
                  <c:v>18.434188259557658</c:v>
                </c:pt>
                <c:pt idx="2255">
                  <c:v>18.491502423734111</c:v>
                </c:pt>
                <c:pt idx="2256">
                  <c:v>18.424919728189138</c:v>
                </c:pt>
                <c:pt idx="2257">
                  <c:v>18.435924758300366</c:v>
                </c:pt>
                <c:pt idx="2258">
                  <c:v>18.2398557590741</c:v>
                </c:pt>
                <c:pt idx="2259">
                  <c:v>18.027086869700813</c:v>
                </c:pt>
                <c:pt idx="2260">
                  <c:v>17.734143851476745</c:v>
                </c:pt>
                <c:pt idx="2261">
                  <c:v>17.656482500211972</c:v>
                </c:pt>
                <c:pt idx="2262">
                  <c:v>17.79227196717326</c:v>
                </c:pt>
                <c:pt idx="2263">
                  <c:v>18.037165721633155</c:v>
                </c:pt>
                <c:pt idx="2264">
                  <c:v>18.387798497869241</c:v>
                </c:pt>
                <c:pt idx="2265">
                  <c:v>18.615365153246518</c:v>
                </c:pt>
                <c:pt idx="2266">
                  <c:v>18.72525456864232</c:v>
                </c:pt>
                <c:pt idx="2267">
                  <c:v>18.715606301307115</c:v>
                </c:pt>
                <c:pt idx="2268">
                  <c:v>18.695532945207734</c:v>
                </c:pt>
                <c:pt idx="2269">
                  <c:v>18.593001409836994</c:v>
                </c:pt>
                <c:pt idx="2270">
                  <c:v>18.641037953737658</c:v>
                </c:pt>
                <c:pt idx="2271">
                  <c:v>18.710819259456219</c:v>
                </c:pt>
                <c:pt idx="2272">
                  <c:v>18.558221402645664</c:v>
                </c:pt>
                <c:pt idx="2273">
                  <c:v>18.400920879938418</c:v>
                </c:pt>
                <c:pt idx="2274">
                  <c:v>18.408785003727647</c:v>
                </c:pt>
                <c:pt idx="2275">
                  <c:v>18.382427765673103</c:v>
                </c:pt>
                <c:pt idx="2276">
                  <c:v>18.223564114517124</c:v>
                </c:pt>
                <c:pt idx="2277">
                  <c:v>18.069769698349187</c:v>
                </c:pt>
                <c:pt idx="2278">
                  <c:v>18.030438361137893</c:v>
                </c:pt>
                <c:pt idx="2279">
                  <c:v>18.066674522777326</c:v>
                </c:pt>
                <c:pt idx="2280">
                  <c:v>18.138660960075576</c:v>
                </c:pt>
                <c:pt idx="2281">
                  <c:v>18.034819175931581</c:v>
                </c:pt>
                <c:pt idx="2282">
                  <c:v>17.873068956320807</c:v>
                </c:pt>
                <c:pt idx="2283">
                  <c:v>17.782178003201413</c:v>
                </c:pt>
                <c:pt idx="2284">
                  <c:v>17.764592419391857</c:v>
                </c:pt>
                <c:pt idx="2285">
                  <c:v>17.843489172238801</c:v>
                </c:pt>
                <c:pt idx="2286">
                  <c:v>17.859446881318608</c:v>
                </c:pt>
                <c:pt idx="2287">
                  <c:v>17.785276866975089</c:v>
                </c:pt>
                <c:pt idx="2288">
                  <c:v>17.720586964693279</c:v>
                </c:pt>
                <c:pt idx="2289">
                  <c:v>17.769178067540579</c:v>
                </c:pt>
                <c:pt idx="2290">
                  <c:v>17.958090002249591</c:v>
                </c:pt>
                <c:pt idx="2291">
                  <c:v>18.074439166241252</c:v>
                </c:pt>
                <c:pt idx="2292">
                  <c:v>18.232354661785589</c:v>
                </c:pt>
                <c:pt idx="2293">
                  <c:v>18.262267486150964</c:v>
                </c:pt>
                <c:pt idx="2294">
                  <c:v>18.124491490452215</c:v>
                </c:pt>
                <c:pt idx="2295">
                  <c:v>17.899887826021455</c:v>
                </c:pt>
                <c:pt idx="2296">
                  <c:v>17.567976276487514</c:v>
                </c:pt>
                <c:pt idx="2297">
                  <c:v>17.227269571402839</c:v>
                </c:pt>
                <c:pt idx="2298">
                  <c:v>17.046650653824845</c:v>
                </c:pt>
                <c:pt idx="2299">
                  <c:v>16.989423887292695</c:v>
                </c:pt>
                <c:pt idx="2300">
                  <c:v>16.892043564614994</c:v>
                </c:pt>
                <c:pt idx="2301">
                  <c:v>16.832437371479301</c:v>
                </c:pt>
                <c:pt idx="2302">
                  <c:v>16.776285625729642</c:v>
                </c:pt>
                <c:pt idx="2303">
                  <c:v>16.811899773310447</c:v>
                </c:pt>
                <c:pt idx="2304">
                  <c:v>16.875561156282544</c:v>
                </c:pt>
                <c:pt idx="2305">
                  <c:v>16.959637259034189</c:v>
                </c:pt>
                <c:pt idx="2306">
                  <c:v>17.132977278947653</c:v>
                </c:pt>
                <c:pt idx="2307">
                  <c:v>17.408942463375411</c:v>
                </c:pt>
                <c:pt idx="2308">
                  <c:v>17.581651501659646</c:v>
                </c:pt>
                <c:pt idx="2309">
                  <c:v>17.777792467750409</c:v>
                </c:pt>
                <c:pt idx="2310">
                  <c:v>18.006771980865693</c:v>
                </c:pt>
                <c:pt idx="2311">
                  <c:v>17.94871342596327</c:v>
                </c:pt>
                <c:pt idx="2312">
                  <c:v>17.863711878591143</c:v>
                </c:pt>
                <c:pt idx="2313">
                  <c:v>17.659187698948443</c:v>
                </c:pt>
                <c:pt idx="2314">
                  <c:v>17.416869032355713</c:v>
                </c:pt>
                <c:pt idx="2315">
                  <c:v>17.197219460418665</c:v>
                </c:pt>
                <c:pt idx="2316">
                  <c:v>16.956983910672538</c:v>
                </c:pt>
                <c:pt idx="2317">
                  <c:v>16.875227157627254</c:v>
                </c:pt>
                <c:pt idx="2318">
                  <c:v>16.843896572245256</c:v>
                </c:pt>
                <c:pt idx="2319">
                  <c:v>17.033187382152477</c:v>
                </c:pt>
                <c:pt idx="2320">
                  <c:v>17.204770059721842</c:v>
                </c:pt>
                <c:pt idx="2321">
                  <c:v>17.357274264618038</c:v>
                </c:pt>
                <c:pt idx="2322">
                  <c:v>17.429657658708305</c:v>
                </c:pt>
                <c:pt idx="2323">
                  <c:v>17.35032778896101</c:v>
                </c:pt>
                <c:pt idx="2324">
                  <c:v>17.357174190669671</c:v>
                </c:pt>
                <c:pt idx="2325">
                  <c:v>17.387409669225104</c:v>
                </c:pt>
                <c:pt idx="2326">
                  <c:v>17.335198679182913</c:v>
                </c:pt>
                <c:pt idx="2327">
                  <c:v>17.308769739114481</c:v>
                </c:pt>
                <c:pt idx="2328">
                  <c:v>17.365478136038426</c:v>
                </c:pt>
                <c:pt idx="2329">
                  <c:v>17.399822350790377</c:v>
                </c:pt>
                <c:pt idx="2330">
                  <c:v>17.619373961083422</c:v>
                </c:pt>
                <c:pt idx="2331">
                  <c:v>17.900883994742724</c:v>
                </c:pt>
                <c:pt idx="2332">
                  <c:v>17.955758940969758</c:v>
                </c:pt>
                <c:pt idx="2333">
                  <c:v>17.986648634108942</c:v>
                </c:pt>
                <c:pt idx="2334">
                  <c:v>18.030965728758694</c:v>
                </c:pt>
                <c:pt idx="2335">
                  <c:v>18.067651227482123</c:v>
                </c:pt>
                <c:pt idx="2336">
                  <c:v>18.001385970583268</c:v>
                </c:pt>
                <c:pt idx="2337">
                  <c:v>17.857743039242919</c:v>
                </c:pt>
                <c:pt idx="2338">
                  <c:v>17.623821650908685</c:v>
                </c:pt>
                <c:pt idx="2339">
                  <c:v>17.508313382647884</c:v>
                </c:pt>
                <c:pt idx="2340">
                  <c:v>17.456446907099451</c:v>
                </c:pt>
                <c:pt idx="2341">
                  <c:v>17.239410387324806</c:v>
                </c:pt>
                <c:pt idx="2342">
                  <c:v>17.249680508616411</c:v>
                </c:pt>
                <c:pt idx="2343">
                  <c:v>17.335535050872569</c:v>
                </c:pt>
                <c:pt idx="2344">
                  <c:v>17.258908231681929</c:v>
                </c:pt>
                <c:pt idx="2345">
                  <c:v>17.248487284673566</c:v>
                </c:pt>
                <c:pt idx="2346">
                  <c:v>17.218888462006852</c:v>
                </c:pt>
                <c:pt idx="2347">
                  <c:v>17.162365399623933</c:v>
                </c:pt>
                <c:pt idx="2348">
                  <c:v>16.910896081572091</c:v>
                </c:pt>
                <c:pt idx="2349">
                  <c:v>16.645785018111141</c:v>
                </c:pt>
                <c:pt idx="2350">
                  <c:v>16.508711271914077</c:v>
                </c:pt>
                <c:pt idx="2351">
                  <c:v>16.281629337351227</c:v>
                </c:pt>
                <c:pt idx="2352">
                  <c:v>16.164983987975891</c:v>
                </c:pt>
                <c:pt idx="2353">
                  <c:v>16.120066994364162</c:v>
                </c:pt>
                <c:pt idx="2354">
                  <c:v>16.059130671257606</c:v>
                </c:pt>
                <c:pt idx="2355">
                  <c:v>16.037630751547873</c:v>
                </c:pt>
                <c:pt idx="2356">
                  <c:v>15.975458043599778</c:v>
                </c:pt>
                <c:pt idx="2357">
                  <c:v>16.027559319610759</c:v>
                </c:pt>
                <c:pt idx="2358">
                  <c:v>16.270364075761528</c:v>
                </c:pt>
                <c:pt idx="2359">
                  <c:v>16.651301313470196</c:v>
                </c:pt>
                <c:pt idx="2360">
                  <c:v>16.865584270158841</c:v>
                </c:pt>
                <c:pt idx="2361">
                  <c:v>16.90211888858321</c:v>
                </c:pt>
                <c:pt idx="2362">
                  <c:v>16.843633263483294</c:v>
                </c:pt>
                <c:pt idx="2363">
                  <c:v>16.654607631500685</c:v>
                </c:pt>
                <c:pt idx="2364">
                  <c:v>16.602737671274433</c:v>
                </c:pt>
                <c:pt idx="2365">
                  <c:v>16.300144236929732</c:v>
                </c:pt>
                <c:pt idx="2366">
                  <c:v>16.021874489431337</c:v>
                </c:pt>
                <c:pt idx="2367">
                  <c:v>15.845380499806572</c:v>
                </c:pt>
                <c:pt idx="2368">
                  <c:v>15.721887643184132</c:v>
                </c:pt>
                <c:pt idx="2369">
                  <c:v>15.765568744635644</c:v>
                </c:pt>
                <c:pt idx="2370">
                  <c:v>16.058259182327745</c:v>
                </c:pt>
                <c:pt idx="2371">
                  <c:v>16.135084146975661</c:v>
                </c:pt>
                <c:pt idx="2372">
                  <c:v>16.25937555980315</c:v>
                </c:pt>
                <c:pt idx="2373">
                  <c:v>16.502563090861997</c:v>
                </c:pt>
                <c:pt idx="2374">
                  <c:v>16.982102221158289</c:v>
                </c:pt>
                <c:pt idx="2375">
                  <c:v>17.128298611744121</c:v>
                </c:pt>
                <c:pt idx="2376">
                  <c:v>17.299512188728698</c:v>
                </c:pt>
                <c:pt idx="2377">
                  <c:v>17.423028442505981</c:v>
                </c:pt>
                <c:pt idx="2378">
                  <c:v>17.587932017747676</c:v>
                </c:pt>
                <c:pt idx="2379">
                  <c:v>17.786589556668943</c:v>
                </c:pt>
                <c:pt idx="2380">
                  <c:v>17.898878955108671</c:v>
                </c:pt>
                <c:pt idx="2381">
                  <c:v>18.083680652620409</c:v>
                </c:pt>
                <c:pt idx="2382">
                  <c:v>18.254207145235156</c:v>
                </c:pt>
                <c:pt idx="2383">
                  <c:v>18.29455464402508</c:v>
                </c:pt>
                <c:pt idx="2384">
                  <c:v>18.140476137816801</c:v>
                </c:pt>
                <c:pt idx="2385">
                  <c:v>17.927581409893936</c:v>
                </c:pt>
                <c:pt idx="2386">
                  <c:v>17.900544039914308</c:v>
                </c:pt>
                <c:pt idx="2387">
                  <c:v>17.941388776979153</c:v>
                </c:pt>
                <c:pt idx="2388">
                  <c:v>17.866768132603461</c:v>
                </c:pt>
                <c:pt idx="2389">
                  <c:v>17.787382607372411</c:v>
                </c:pt>
                <c:pt idx="2390">
                  <c:v>17.584313838031619</c:v>
                </c:pt>
                <c:pt idx="2391">
                  <c:v>17.278521053100047</c:v>
                </c:pt>
                <c:pt idx="2392">
                  <c:v>17.100761727378359</c:v>
                </c:pt>
                <c:pt idx="2393">
                  <c:v>16.972815008016344</c:v>
                </c:pt>
                <c:pt idx="2394">
                  <c:v>16.74581222999235</c:v>
                </c:pt>
                <c:pt idx="2395">
                  <c:v>16.379148131045188</c:v>
                </c:pt>
                <c:pt idx="2396">
                  <c:v>16.278036089725493</c:v>
                </c:pt>
                <c:pt idx="2397">
                  <c:v>16.307694985312637</c:v>
                </c:pt>
                <c:pt idx="2398">
                  <c:v>16.177922413870899</c:v>
                </c:pt>
                <c:pt idx="2399">
                  <c:v>16.068858784292068</c:v>
                </c:pt>
                <c:pt idx="2400">
                  <c:v>15.951847834328598</c:v>
                </c:pt>
                <c:pt idx="2401">
                  <c:v>15.78369444475064</c:v>
                </c:pt>
                <c:pt idx="2402">
                  <c:v>15.756691859157401</c:v>
                </c:pt>
                <c:pt idx="2403">
                  <c:v>15.680039803848306</c:v>
                </c:pt>
                <c:pt idx="2404">
                  <c:v>15.621190433049955</c:v>
                </c:pt>
                <c:pt idx="2405">
                  <c:v>15.508566034000484</c:v>
                </c:pt>
                <c:pt idx="2406">
                  <c:v>15.591703033102961</c:v>
                </c:pt>
                <c:pt idx="2407">
                  <c:v>15.730551583656633</c:v>
                </c:pt>
                <c:pt idx="2408">
                  <c:v>15.836331016971666</c:v>
                </c:pt>
                <c:pt idx="2409">
                  <c:v>15.915812517535333</c:v>
                </c:pt>
                <c:pt idx="2410">
                  <c:v>16.227912907829605</c:v>
                </c:pt>
                <c:pt idx="2411">
                  <c:v>16.379263146616857</c:v>
                </c:pt>
                <c:pt idx="2412">
                  <c:v>16.641468449597312</c:v>
                </c:pt>
                <c:pt idx="2413">
                  <c:v>16.868716605250768</c:v>
                </c:pt>
                <c:pt idx="2414">
                  <c:v>17.08977111777407</c:v>
                </c:pt>
                <c:pt idx="2415">
                  <c:v>17.182224488173951</c:v>
                </c:pt>
                <c:pt idx="2416">
                  <c:v>17.28437847877294</c:v>
                </c:pt>
                <c:pt idx="2417">
                  <c:v>17.333890511103718</c:v>
                </c:pt>
                <c:pt idx="2418">
                  <c:v>17.380871019078171</c:v>
                </c:pt>
                <c:pt idx="2419">
                  <c:v>17.402516753253717</c:v>
                </c:pt>
                <c:pt idx="2420">
                  <c:v>17.537736779760898</c:v>
                </c:pt>
                <c:pt idx="2421">
                  <c:v>17.575886156101973</c:v>
                </c:pt>
                <c:pt idx="2422">
                  <c:v>17.445921241559649</c:v>
                </c:pt>
                <c:pt idx="2423">
                  <c:v>17.273410350186793</c:v>
                </c:pt>
                <c:pt idx="2424">
                  <c:v>17.191456418204638</c:v>
                </c:pt>
                <c:pt idx="2425">
                  <c:v>17.215832931408993</c:v>
                </c:pt>
                <c:pt idx="2426">
                  <c:v>17.260780878781755</c:v>
                </c:pt>
                <c:pt idx="2427">
                  <c:v>17.186746034701496</c:v>
                </c:pt>
                <c:pt idx="2428">
                  <c:v>17.107460467310702</c:v>
                </c:pt>
                <c:pt idx="2429">
                  <c:v>16.970490196325933</c:v>
                </c:pt>
                <c:pt idx="2430">
                  <c:v>16.776869650465809</c:v>
                </c:pt>
                <c:pt idx="2431">
                  <c:v>16.775022944773166</c:v>
                </c:pt>
                <c:pt idx="2432">
                  <c:v>16.678170814342486</c:v>
                </c:pt>
                <c:pt idx="2433">
                  <c:v>16.52059074229798</c:v>
                </c:pt>
                <c:pt idx="2434">
                  <c:v>16.370976428971691</c:v>
                </c:pt>
                <c:pt idx="2435">
                  <c:v>16.330099314707834</c:v>
                </c:pt>
                <c:pt idx="2436">
                  <c:v>16.205027149129577</c:v>
                </c:pt>
                <c:pt idx="2437">
                  <c:v>16.461251505917843</c:v>
                </c:pt>
                <c:pt idx="2438">
                  <c:v>16.684681630986969</c:v>
                </c:pt>
                <c:pt idx="2439">
                  <c:v>16.823828827307633</c:v>
                </c:pt>
                <c:pt idx="2440">
                  <c:v>16.994378059200997</c:v>
                </c:pt>
                <c:pt idx="2441">
                  <c:v>17.367550689108842</c:v>
                </c:pt>
                <c:pt idx="2442">
                  <c:v>17.723750637172724</c:v>
                </c:pt>
                <c:pt idx="2443">
                  <c:v>17.873865232817764</c:v>
                </c:pt>
                <c:pt idx="2444">
                  <c:v>17.956298156115555</c:v>
                </c:pt>
                <c:pt idx="2445">
                  <c:v>17.784530249404643</c:v>
                </c:pt>
                <c:pt idx="2446">
                  <c:v>17.589007623059132</c:v>
                </c:pt>
                <c:pt idx="2447">
                  <c:v>17.470009359165491</c:v>
                </c:pt>
                <c:pt idx="2448">
                  <c:v>17.486563794718812</c:v>
                </c:pt>
                <c:pt idx="2449">
                  <c:v>17.550128874301866</c:v>
                </c:pt>
                <c:pt idx="2450">
                  <c:v>17.593755340903819</c:v>
                </c:pt>
                <c:pt idx="2451">
                  <c:v>17.682866670255937</c:v>
                </c:pt>
                <c:pt idx="2452">
                  <c:v>17.57316981948777</c:v>
                </c:pt>
                <c:pt idx="2453">
                  <c:v>17.33378385281291</c:v>
                </c:pt>
                <c:pt idx="2454">
                  <c:v>17.1214225944688</c:v>
                </c:pt>
                <c:pt idx="2455">
                  <c:v>16.880750587451157</c:v>
                </c:pt>
                <c:pt idx="2456">
                  <c:v>16.506344782953605</c:v>
                </c:pt>
                <c:pt idx="2457">
                  <c:v>16.350534542470445</c:v>
                </c:pt>
                <c:pt idx="2458">
                  <c:v>16.331069672287025</c:v>
                </c:pt>
                <c:pt idx="2459">
                  <c:v>16.530607730445151</c:v>
                </c:pt>
                <c:pt idx="2460">
                  <c:v>16.94624755721966</c:v>
                </c:pt>
                <c:pt idx="2461">
                  <c:v>17.172417049090019</c:v>
                </c:pt>
                <c:pt idx="2462">
                  <c:v>17.328837317394001</c:v>
                </c:pt>
                <c:pt idx="2463">
                  <c:v>17.370858468258461</c:v>
                </c:pt>
                <c:pt idx="2464">
                  <c:v>17.301083504689192</c:v>
                </c:pt>
                <c:pt idx="2465">
                  <c:v>17.286062499416424</c:v>
                </c:pt>
                <c:pt idx="2466">
                  <c:v>17.297270354946264</c:v>
                </c:pt>
                <c:pt idx="2467">
                  <c:v>17.468943422530607</c:v>
                </c:pt>
                <c:pt idx="2468">
                  <c:v>17.645528200405639</c:v>
                </c:pt>
                <c:pt idx="2469">
                  <c:v>17.978261864650413</c:v>
                </c:pt>
                <c:pt idx="2470">
                  <c:v>18.347531879635746</c:v>
                </c:pt>
                <c:pt idx="2471">
                  <c:v>18.569539093311963</c:v>
                </c:pt>
                <c:pt idx="2472">
                  <c:v>18.387770717616135</c:v>
                </c:pt>
                <c:pt idx="2473">
                  <c:v>18.267457788296639</c:v>
                </c:pt>
                <c:pt idx="2474">
                  <c:v>17.947749070256155</c:v>
                </c:pt>
                <c:pt idx="2475">
                  <c:v>17.431808172819245</c:v>
                </c:pt>
                <c:pt idx="2476">
                  <c:v>16.883028485981729</c:v>
                </c:pt>
                <c:pt idx="2477">
                  <c:v>16.388821099018781</c:v>
                </c:pt>
                <c:pt idx="2478">
                  <c:v>16.166702309966258</c:v>
                </c:pt>
                <c:pt idx="2479">
                  <c:v>16.003340010484369</c:v>
                </c:pt>
                <c:pt idx="2480">
                  <c:v>15.950032144983783</c:v>
                </c:pt>
                <c:pt idx="2481">
                  <c:v>15.894552206338513</c:v>
                </c:pt>
                <c:pt idx="2482">
                  <c:v>15.771706427988924</c:v>
                </c:pt>
                <c:pt idx="2483">
                  <c:v>15.584243331159572</c:v>
                </c:pt>
                <c:pt idx="2484">
                  <c:v>15.403560279877256</c:v>
                </c:pt>
                <c:pt idx="2485">
                  <c:v>15.292870203957815</c:v>
                </c:pt>
                <c:pt idx="2486">
                  <c:v>15.169626388753562</c:v>
                </c:pt>
                <c:pt idx="2487">
                  <c:v>14.892330965493347</c:v>
                </c:pt>
                <c:pt idx="2488">
                  <c:v>14.846427265130172</c:v>
                </c:pt>
                <c:pt idx="2489">
                  <c:v>14.8961902552754</c:v>
                </c:pt>
                <c:pt idx="2490">
                  <c:v>14.991213930926579</c:v>
                </c:pt>
                <c:pt idx="2491">
                  <c:v>14.909247470732623</c:v>
                </c:pt>
                <c:pt idx="2492">
                  <c:v>14.70342685956405</c:v>
                </c:pt>
                <c:pt idx="2493">
                  <c:v>14.617341605945629</c:v>
                </c:pt>
                <c:pt idx="2494">
                  <c:v>14.525330791270619</c:v>
                </c:pt>
                <c:pt idx="2495">
                  <c:v>14.537840397981066</c:v>
                </c:pt>
                <c:pt idx="2496">
                  <c:v>14.472522101072546</c:v>
                </c:pt>
                <c:pt idx="2497">
                  <c:v>14.474409066825029</c:v>
                </c:pt>
                <c:pt idx="2498">
                  <c:v>14.468157497778769</c:v>
                </c:pt>
                <c:pt idx="2499">
                  <c:v>14.487468867591874</c:v>
                </c:pt>
                <c:pt idx="2500">
                  <c:v>14.582461352987879</c:v>
                </c:pt>
                <c:pt idx="2501">
                  <c:v>14.579721962990936</c:v>
                </c:pt>
                <c:pt idx="2502">
                  <c:v>14.510170137284224</c:v>
                </c:pt>
                <c:pt idx="2503">
                  <c:v>14.551077510546225</c:v>
                </c:pt>
                <c:pt idx="2504">
                  <c:v>14.697514803623099</c:v>
                </c:pt>
                <c:pt idx="2505">
                  <c:v>15.036406882772082</c:v>
                </c:pt>
                <c:pt idx="2506">
                  <c:v>15.197858699282124</c:v>
                </c:pt>
                <c:pt idx="2507">
                  <c:v>15.421199402614615</c:v>
                </c:pt>
                <c:pt idx="2508">
                  <c:v>15.535149549385032</c:v>
                </c:pt>
                <c:pt idx="2509">
                  <c:v>15.558285535478042</c:v>
                </c:pt>
                <c:pt idx="2510">
                  <c:v>15.556823912346001</c:v>
                </c:pt>
                <c:pt idx="2511">
                  <c:v>15.563167976229114</c:v>
                </c:pt>
                <c:pt idx="2512">
                  <c:v>15.676763016011733</c:v>
                </c:pt>
                <c:pt idx="2513">
                  <c:v>15.855009083305269</c:v>
                </c:pt>
                <c:pt idx="2514">
                  <c:v>15.847240070336523</c:v>
                </c:pt>
                <c:pt idx="2515">
                  <c:v>15.865076544970123</c:v>
                </c:pt>
                <c:pt idx="2516">
                  <c:v>15.900390183376201</c:v>
                </c:pt>
                <c:pt idx="2517">
                  <c:v>15.925231241239862</c:v>
                </c:pt>
                <c:pt idx="2518">
                  <c:v>15.926700984004114</c:v>
                </c:pt>
                <c:pt idx="2519">
                  <c:v>15.802019615783456</c:v>
                </c:pt>
                <c:pt idx="2520">
                  <c:v>15.765657075631717</c:v>
                </c:pt>
                <c:pt idx="2521">
                  <c:v>15.871171138169885</c:v>
                </c:pt>
                <c:pt idx="2522">
                  <c:v>15.988714482630934</c:v>
                </c:pt>
                <c:pt idx="2523">
                  <c:v>15.917670949082158</c:v>
                </c:pt>
                <c:pt idx="2524">
                  <c:v>15.871245068015147</c:v>
                </c:pt>
                <c:pt idx="2525">
                  <c:v>15.829307967178629</c:v>
                </c:pt>
                <c:pt idx="2526">
                  <c:v>16.088165341539803</c:v>
                </c:pt>
                <c:pt idx="2527">
                  <c:v>16.456987112713527</c:v>
                </c:pt>
                <c:pt idx="2528">
                  <c:v>16.630267353757606</c:v>
                </c:pt>
                <c:pt idx="2529">
                  <c:v>16.714922680582649</c:v>
                </c:pt>
                <c:pt idx="2530">
                  <c:v>16.644759261543907</c:v>
                </c:pt>
                <c:pt idx="2531">
                  <c:v>16.797523032208346</c:v>
                </c:pt>
                <c:pt idx="2532">
                  <c:v>16.92208276396736</c:v>
                </c:pt>
                <c:pt idx="2533">
                  <c:v>16.749756774059911</c:v>
                </c:pt>
                <c:pt idx="2534">
                  <c:v>16.502294055462809</c:v>
                </c:pt>
                <c:pt idx="2535">
                  <c:v>16.197532534112906</c:v>
                </c:pt>
                <c:pt idx="2536">
                  <c:v>15.877988434887738</c:v>
                </c:pt>
                <c:pt idx="2537">
                  <c:v>15.582772520172835</c:v>
                </c:pt>
                <c:pt idx="2538">
                  <c:v>15.419912400267656</c:v>
                </c:pt>
                <c:pt idx="2539">
                  <c:v>15.239455964426227</c:v>
                </c:pt>
                <c:pt idx="2540">
                  <c:v>15.187499461940188</c:v>
                </c:pt>
                <c:pt idx="2541">
                  <c:v>15.126889406095037</c:v>
                </c:pt>
                <c:pt idx="2542">
                  <c:v>14.827084308897174</c:v>
                </c:pt>
                <c:pt idx="2543">
                  <c:v>14.446617796542585</c:v>
                </c:pt>
                <c:pt idx="2544">
                  <c:v>14.288395808135649</c:v>
                </c:pt>
                <c:pt idx="2545">
                  <c:v>14.336910680577306</c:v>
                </c:pt>
                <c:pt idx="2546">
                  <c:v>14.486890921646465</c:v>
                </c:pt>
                <c:pt idx="2547">
                  <c:v>14.464657663024191</c:v>
                </c:pt>
                <c:pt idx="2548">
                  <c:v>14.457427067662573</c:v>
                </c:pt>
                <c:pt idx="2549">
                  <c:v>14.381719743072964</c:v>
                </c:pt>
                <c:pt idx="2550">
                  <c:v>14.336605698971134</c:v>
                </c:pt>
                <c:pt idx="2551">
                  <c:v>14.393386224945592</c:v>
                </c:pt>
                <c:pt idx="2552">
                  <c:v>14.302878281393388</c:v>
                </c:pt>
                <c:pt idx="2553">
                  <c:v>14.396384741819809</c:v>
                </c:pt>
                <c:pt idx="2554">
                  <c:v>14.62496865024071</c:v>
                </c:pt>
                <c:pt idx="2555">
                  <c:v>14.790745150119925</c:v>
                </c:pt>
                <c:pt idx="2556">
                  <c:v>14.993701996273062</c:v>
                </c:pt>
                <c:pt idx="2557">
                  <c:v>15.063497207841827</c:v>
                </c:pt>
                <c:pt idx="2558">
                  <c:v>15.136093984151969</c:v>
                </c:pt>
                <c:pt idx="2559">
                  <c:v>15.107195561091544</c:v>
                </c:pt>
                <c:pt idx="2560">
                  <c:v>15.103800473077708</c:v>
                </c:pt>
                <c:pt idx="2561">
                  <c:v>14.816133630214413</c:v>
                </c:pt>
                <c:pt idx="2562">
                  <c:v>14.515927461041422</c:v>
                </c:pt>
                <c:pt idx="2563">
                  <c:v>14.378015507239239</c:v>
                </c:pt>
                <c:pt idx="2564">
                  <c:v>14.43809637921011</c:v>
                </c:pt>
                <c:pt idx="2565">
                  <c:v>14.514539188235789</c:v>
                </c:pt>
                <c:pt idx="2566">
                  <c:v>14.642712075909539</c:v>
                </c:pt>
                <c:pt idx="2567">
                  <c:v>14.685783836207566</c:v>
                </c:pt>
                <c:pt idx="2568">
                  <c:v>14.666033923943303</c:v>
                </c:pt>
                <c:pt idx="2569">
                  <c:v>14.548016859864713</c:v>
                </c:pt>
                <c:pt idx="2570">
                  <c:v>14.628408488079042</c:v>
                </c:pt>
                <c:pt idx="2571">
                  <c:v>14.895576858132594</c:v>
                </c:pt>
                <c:pt idx="2572">
                  <c:v>15.018768296442397</c:v>
                </c:pt>
                <c:pt idx="2573">
                  <c:v>15.016127726400716</c:v>
                </c:pt>
                <c:pt idx="2574">
                  <c:v>14.849586320243658</c:v>
                </c:pt>
                <c:pt idx="2575">
                  <c:v>14.815083741682821</c:v>
                </c:pt>
                <c:pt idx="2576">
                  <c:v>14.883388265438798</c:v>
                </c:pt>
                <c:pt idx="2577">
                  <c:v>15.066303711991077</c:v>
                </c:pt>
                <c:pt idx="2578">
                  <c:v>15.192150580587031</c:v>
                </c:pt>
                <c:pt idx="2579">
                  <c:v>15.133817874945175</c:v>
                </c:pt>
                <c:pt idx="2580">
                  <c:v>15.077911534529417</c:v>
                </c:pt>
                <c:pt idx="2581">
                  <c:v>15.175803754850561</c:v>
                </c:pt>
                <c:pt idx="2582">
                  <c:v>15.197094335759564</c:v>
                </c:pt>
                <c:pt idx="2583">
                  <c:v>14.925858001837442</c:v>
                </c:pt>
                <c:pt idx="2584">
                  <c:v>14.871287117536058</c:v>
                </c:pt>
                <c:pt idx="2585">
                  <c:v>15.205054516104118</c:v>
                </c:pt>
                <c:pt idx="2586">
                  <c:v>15.367363198517831</c:v>
                </c:pt>
                <c:pt idx="2587">
                  <c:v>15.373270908911984</c:v>
                </c:pt>
                <c:pt idx="2588">
                  <c:v>15.388584054515682</c:v>
                </c:pt>
                <c:pt idx="2589">
                  <c:v>15.396533111879274</c:v>
                </c:pt>
                <c:pt idx="2590">
                  <c:v>15.371100387787045</c:v>
                </c:pt>
                <c:pt idx="2591">
                  <c:v>15.149699851027364</c:v>
                </c:pt>
                <c:pt idx="2592">
                  <c:v>15.074750006100363</c:v>
                </c:pt>
                <c:pt idx="2593">
                  <c:v>14.948345752397612</c:v>
                </c:pt>
                <c:pt idx="2594">
                  <c:v>14.798033366792721</c:v>
                </c:pt>
                <c:pt idx="2595">
                  <c:v>14.649497349861774</c:v>
                </c:pt>
                <c:pt idx="2596">
                  <c:v>14.471389091281136</c:v>
                </c:pt>
                <c:pt idx="2597">
                  <c:v>14.452248203445786</c:v>
                </c:pt>
                <c:pt idx="2598">
                  <c:v>14.348121219803661</c:v>
                </c:pt>
                <c:pt idx="2599">
                  <c:v>14.268707390848418</c:v>
                </c:pt>
                <c:pt idx="2600">
                  <c:v>14.13333196687366</c:v>
                </c:pt>
                <c:pt idx="2601">
                  <c:v>14.056098125882976</c:v>
                </c:pt>
                <c:pt idx="2602">
                  <c:v>14.105422602341736</c:v>
                </c:pt>
                <c:pt idx="2603">
                  <c:v>14.141465677978845</c:v>
                </c:pt>
                <c:pt idx="2604">
                  <c:v>14.142967039978807</c:v>
                </c:pt>
                <c:pt idx="2605">
                  <c:v>14.155487165421734</c:v>
                </c:pt>
                <c:pt idx="2606">
                  <c:v>14.277470571342604</c:v>
                </c:pt>
                <c:pt idx="2607">
                  <c:v>14.350422264423598</c:v>
                </c:pt>
                <c:pt idx="2608">
                  <c:v>14.58714655875</c:v>
                </c:pt>
                <c:pt idx="2609">
                  <c:v>14.807061858271911</c:v>
                </c:pt>
                <c:pt idx="2610">
                  <c:v>14.894136308997968</c:v>
                </c:pt>
                <c:pt idx="2611">
                  <c:v>14.842318627663831</c:v>
                </c:pt>
                <c:pt idx="2612">
                  <c:v>14.767865281765236</c:v>
                </c:pt>
                <c:pt idx="2613">
                  <c:v>15.002685334179674</c:v>
                </c:pt>
                <c:pt idx="2614">
                  <c:v>15.339381923924474</c:v>
                </c:pt>
                <c:pt idx="2615">
                  <c:v>15.506751369552575</c:v>
                </c:pt>
                <c:pt idx="2616">
                  <c:v>15.501473788422309</c:v>
                </c:pt>
                <c:pt idx="2617">
                  <c:v>15.471134976897485</c:v>
                </c:pt>
                <c:pt idx="2618">
                  <c:v>15.615253753035654</c:v>
                </c:pt>
                <c:pt idx="2619">
                  <c:v>15.794000807203123</c:v>
                </c:pt>
                <c:pt idx="2620">
                  <c:v>15.669075368862373</c:v>
                </c:pt>
                <c:pt idx="2621">
                  <c:v>15.531017183136214</c:v>
                </c:pt>
                <c:pt idx="2622">
                  <c:v>15.645254371065501</c:v>
                </c:pt>
                <c:pt idx="2623">
                  <c:v>15.823844173549483</c:v>
                </c:pt>
                <c:pt idx="2624">
                  <c:v>15.920769953569526</c:v>
                </c:pt>
                <c:pt idx="2625">
                  <c:v>16.169727577993704</c:v>
                </c:pt>
                <c:pt idx="2626">
                  <c:v>16.218129034281059</c:v>
                </c:pt>
                <c:pt idx="2627">
                  <c:v>16.460257844808641</c:v>
                </c:pt>
                <c:pt idx="2628">
                  <c:v>16.547784893241733</c:v>
                </c:pt>
                <c:pt idx="2629">
                  <c:v>16.655493691637606</c:v>
                </c:pt>
                <c:pt idx="2630">
                  <c:v>16.411765616539945</c:v>
                </c:pt>
                <c:pt idx="2631">
                  <c:v>16.226941870512103</c:v>
                </c:pt>
                <c:pt idx="2632">
                  <c:v>16.123340663427559</c:v>
                </c:pt>
                <c:pt idx="2633">
                  <c:v>16.060325231194433</c:v>
                </c:pt>
                <c:pt idx="2634">
                  <c:v>16.098891379305229</c:v>
                </c:pt>
                <c:pt idx="2635">
                  <c:v>16.009251949184531</c:v>
                </c:pt>
                <c:pt idx="2636">
                  <c:v>15.881811579982111</c:v>
                </c:pt>
                <c:pt idx="2637">
                  <c:v>15.960797354351506</c:v>
                </c:pt>
                <c:pt idx="2638">
                  <c:v>16.217501324718572</c:v>
                </c:pt>
                <c:pt idx="2639">
                  <c:v>16.528741916291459</c:v>
                </c:pt>
                <c:pt idx="2640">
                  <c:v>16.835626297098237</c:v>
                </c:pt>
                <c:pt idx="2641">
                  <c:v>17.083445523701798</c:v>
                </c:pt>
                <c:pt idx="2642">
                  <c:v>17.276618424833419</c:v>
                </c:pt>
                <c:pt idx="2643">
                  <c:v>17.334904015018008</c:v>
                </c:pt>
                <c:pt idx="2644">
                  <c:v>17.644425524980385</c:v>
                </c:pt>
                <c:pt idx="2645">
                  <c:v>17.778787507586273</c:v>
                </c:pt>
                <c:pt idx="2646">
                  <c:v>17.696084457533416</c:v>
                </c:pt>
                <c:pt idx="2647">
                  <c:v>17.457723860530781</c:v>
                </c:pt>
                <c:pt idx="2648">
                  <c:v>17.312191359242942</c:v>
                </c:pt>
                <c:pt idx="2649">
                  <c:v>17.234106901003496</c:v>
                </c:pt>
                <c:pt idx="2650">
                  <c:v>17.425788665890256</c:v>
                </c:pt>
                <c:pt idx="2651">
                  <c:v>17.695278092333101</c:v>
                </c:pt>
                <c:pt idx="2652">
                  <c:v>18.045789930007995</c:v>
                </c:pt>
                <c:pt idx="2653">
                  <c:v>18.320359438084662</c:v>
                </c:pt>
                <c:pt idx="2654">
                  <c:v>18.391342732734266</c:v>
                </c:pt>
                <c:pt idx="2655">
                  <c:v>18.486974615393457</c:v>
                </c:pt>
                <c:pt idx="2656">
                  <c:v>18.554567200914267</c:v>
                </c:pt>
                <c:pt idx="2657">
                  <c:v>18.60705069297347</c:v>
                </c:pt>
                <c:pt idx="2658">
                  <c:v>18.723520031623089</c:v>
                </c:pt>
                <c:pt idx="2659">
                  <c:v>18.695428798138209</c:v>
                </c:pt>
                <c:pt idx="2660">
                  <c:v>18.591607687702318</c:v>
                </c:pt>
                <c:pt idx="2661">
                  <c:v>18.487316799967303</c:v>
                </c:pt>
                <c:pt idx="2662">
                  <c:v>18.59109846192214</c:v>
                </c:pt>
                <c:pt idx="2663">
                  <c:v>18.60396778710615</c:v>
                </c:pt>
                <c:pt idx="2664">
                  <c:v>18.356682834538187</c:v>
                </c:pt>
                <c:pt idx="2665">
                  <c:v>17.997162221623388</c:v>
                </c:pt>
                <c:pt idx="2666">
                  <c:v>18.070599091541943</c:v>
                </c:pt>
                <c:pt idx="2667">
                  <c:v>17.970791622163588</c:v>
                </c:pt>
                <c:pt idx="2668">
                  <c:v>17.759493295641008</c:v>
                </c:pt>
                <c:pt idx="2669">
                  <c:v>17.545981779916133</c:v>
                </c:pt>
                <c:pt idx="2670">
                  <c:v>17.226982711161934</c:v>
                </c:pt>
                <c:pt idx="2671">
                  <c:v>16.939434895260167</c:v>
                </c:pt>
                <c:pt idx="2672">
                  <c:v>16.749298825167749</c:v>
                </c:pt>
                <c:pt idx="2673">
                  <c:v>16.473104547864612</c:v>
                </c:pt>
                <c:pt idx="2674">
                  <c:v>16.358207493109695</c:v>
                </c:pt>
                <c:pt idx="2675">
                  <c:v>16.045013767874035</c:v>
                </c:pt>
                <c:pt idx="2676">
                  <c:v>15.760802663719332</c:v>
                </c:pt>
                <c:pt idx="2677">
                  <c:v>15.689689767983086</c:v>
                </c:pt>
                <c:pt idx="2678">
                  <c:v>15.532967941612799</c:v>
                </c:pt>
                <c:pt idx="2679">
                  <c:v>15.189436497792061</c:v>
                </c:pt>
                <c:pt idx="2680">
                  <c:v>14.98797017455799</c:v>
                </c:pt>
                <c:pt idx="2681">
                  <c:v>14.818335791780477</c:v>
                </c:pt>
                <c:pt idx="2682">
                  <c:v>14.63905579093109</c:v>
                </c:pt>
                <c:pt idx="2683">
                  <c:v>14.544516656803285</c:v>
                </c:pt>
                <c:pt idx="2684">
                  <c:v>14.348354148918133</c:v>
                </c:pt>
                <c:pt idx="2685">
                  <c:v>14.051230727938094</c:v>
                </c:pt>
                <c:pt idx="2686">
                  <c:v>13.987950747812617</c:v>
                </c:pt>
                <c:pt idx="2687">
                  <c:v>13.904122507638455</c:v>
                </c:pt>
                <c:pt idx="2688">
                  <c:v>14.102885707667722</c:v>
                </c:pt>
                <c:pt idx="2689">
                  <c:v>14.493231204391366</c:v>
                </c:pt>
                <c:pt idx="2690">
                  <c:v>14.583379335313088</c:v>
                </c:pt>
                <c:pt idx="2691">
                  <c:v>14.503280254368809</c:v>
                </c:pt>
                <c:pt idx="2692">
                  <c:v>14.466783881449519</c:v>
                </c:pt>
                <c:pt idx="2693">
                  <c:v>14.594823280099941</c:v>
                </c:pt>
                <c:pt idx="2694">
                  <c:v>14.651765792141298</c:v>
                </c:pt>
                <c:pt idx="2695">
                  <c:v>14.739846479717903</c:v>
                </c:pt>
                <c:pt idx="2696">
                  <c:v>14.763845750103178</c:v>
                </c:pt>
                <c:pt idx="2697">
                  <c:v>14.802687538346019</c:v>
                </c:pt>
                <c:pt idx="2698">
                  <c:v>14.88453478550375</c:v>
                </c:pt>
                <c:pt idx="2699">
                  <c:v>15.136480445270939</c:v>
                </c:pt>
                <c:pt idx="2700">
                  <c:v>15.23834799058775</c:v>
                </c:pt>
                <c:pt idx="2701">
                  <c:v>15.263139243128753</c:v>
                </c:pt>
                <c:pt idx="2702">
                  <c:v>15.263080516570938</c:v>
                </c:pt>
                <c:pt idx="2703">
                  <c:v>15.350809856418001</c:v>
                </c:pt>
                <c:pt idx="2704">
                  <c:v>15.465716653517916</c:v>
                </c:pt>
                <c:pt idx="2705">
                  <c:v>15.720405657892453</c:v>
                </c:pt>
                <c:pt idx="2706">
                  <c:v>16.141243953029967</c:v>
                </c:pt>
                <c:pt idx="2707">
                  <c:v>16.754196054183396</c:v>
                </c:pt>
                <c:pt idx="2708">
                  <c:v>17.34114419261677</c:v>
                </c:pt>
                <c:pt idx="2709">
                  <c:v>17.740761579398402</c:v>
                </c:pt>
                <c:pt idx="2710">
                  <c:v>17.972265199345614</c:v>
                </c:pt>
                <c:pt idx="2711">
                  <c:v>18.130096883356973</c:v>
                </c:pt>
                <c:pt idx="2712">
                  <c:v>18.284328990595693</c:v>
                </c:pt>
                <c:pt idx="2713">
                  <c:v>18.35662621113396</c:v>
                </c:pt>
                <c:pt idx="2714">
                  <c:v>18.384641308128629</c:v>
                </c:pt>
                <c:pt idx="2715">
                  <c:v>18.496208153462643</c:v>
                </c:pt>
                <c:pt idx="2716">
                  <c:v>18.659113867743759</c:v>
                </c:pt>
                <c:pt idx="2717">
                  <c:v>18.817128166228926</c:v>
                </c:pt>
                <c:pt idx="2718">
                  <c:v>18.892190663384138</c:v>
                </c:pt>
                <c:pt idx="2719">
                  <c:v>18.988164775845874</c:v>
                </c:pt>
                <c:pt idx="2720">
                  <c:v>19.077327716224975</c:v>
                </c:pt>
                <c:pt idx="2721">
                  <c:v>18.989241949177398</c:v>
                </c:pt>
                <c:pt idx="2722">
                  <c:v>18.700378181620543</c:v>
                </c:pt>
                <c:pt idx="2723">
                  <c:v>18.2612743114707</c:v>
                </c:pt>
                <c:pt idx="2724">
                  <c:v>17.881270648201451</c:v>
                </c:pt>
                <c:pt idx="2725">
                  <c:v>17.56178132028748</c:v>
                </c:pt>
                <c:pt idx="2726">
                  <c:v>17.391047943224635</c:v>
                </c:pt>
                <c:pt idx="2727">
                  <c:v>17.250800920111402</c:v>
                </c:pt>
                <c:pt idx="2728">
                  <c:v>17.120756440607767</c:v>
                </c:pt>
                <c:pt idx="2729">
                  <c:v>17.052097901557822</c:v>
                </c:pt>
                <c:pt idx="2730">
                  <c:v>16.979244269253389</c:v>
                </c:pt>
                <c:pt idx="2731">
                  <c:v>16.81181967430021</c:v>
                </c:pt>
                <c:pt idx="2732">
                  <c:v>16.683205288722011</c:v>
                </c:pt>
                <c:pt idx="2733">
                  <c:v>16.500591940952901</c:v>
                </c:pt>
                <c:pt idx="2734">
                  <c:v>16.408617245330916</c:v>
                </c:pt>
                <c:pt idx="2735">
                  <c:v>16.525800144992903</c:v>
                </c:pt>
                <c:pt idx="2736">
                  <c:v>16.476532385714229</c:v>
                </c:pt>
                <c:pt idx="2737">
                  <c:v>16.29444396118598</c:v>
                </c:pt>
                <c:pt idx="2738">
                  <c:v>15.970480824451396</c:v>
                </c:pt>
                <c:pt idx="2739">
                  <c:v>15.880731640389506</c:v>
                </c:pt>
                <c:pt idx="2740">
                  <c:v>16.044043973529316</c:v>
                </c:pt>
                <c:pt idx="2741">
                  <c:v>16.110904852341427</c:v>
                </c:pt>
                <c:pt idx="2742">
                  <c:v>16.12995782352305</c:v>
                </c:pt>
                <c:pt idx="2743">
                  <c:v>16.151125686487219</c:v>
                </c:pt>
                <c:pt idx="2744">
                  <c:v>15.996611251232856</c:v>
                </c:pt>
                <c:pt idx="2745">
                  <c:v>15.883006383842979</c:v>
                </c:pt>
                <c:pt idx="2746">
                  <c:v>16.121387924148117</c:v>
                </c:pt>
                <c:pt idx="2747">
                  <c:v>16.239761694169797</c:v>
                </c:pt>
                <c:pt idx="2748">
                  <c:v>16.108552389942851</c:v>
                </c:pt>
                <c:pt idx="2749">
                  <c:v>16.196946728488683</c:v>
                </c:pt>
                <c:pt idx="2750">
                  <c:v>16.413440779616685</c:v>
                </c:pt>
                <c:pt idx="2751">
                  <c:v>16.304978753765418</c:v>
                </c:pt>
                <c:pt idx="2752">
                  <c:v>16.161477138010415</c:v>
                </c:pt>
                <c:pt idx="2753">
                  <c:v>15.902225673751524</c:v>
                </c:pt>
                <c:pt idx="2754">
                  <c:v>15.970872325081501</c:v>
                </c:pt>
                <c:pt idx="2755">
                  <c:v>16.048854303696128</c:v>
                </c:pt>
                <c:pt idx="2756">
                  <c:v>16.076663253694306</c:v>
                </c:pt>
                <c:pt idx="2757">
                  <c:v>16.108881348687529</c:v>
                </c:pt>
                <c:pt idx="2758">
                  <c:v>15.935552381339207</c:v>
                </c:pt>
                <c:pt idx="2759">
                  <c:v>15.91887306007494</c:v>
                </c:pt>
                <c:pt idx="2760">
                  <c:v>15.747718306344879</c:v>
                </c:pt>
                <c:pt idx="2761">
                  <c:v>15.712600641768033</c:v>
                </c:pt>
                <c:pt idx="2762">
                  <c:v>15.637641853475831</c:v>
                </c:pt>
                <c:pt idx="2763">
                  <c:v>15.523330758785095</c:v>
                </c:pt>
                <c:pt idx="2764">
                  <c:v>15.508183664040859</c:v>
                </c:pt>
                <c:pt idx="2765">
                  <c:v>15.52992771899514</c:v>
                </c:pt>
                <c:pt idx="2766">
                  <c:v>15.429176015849402</c:v>
                </c:pt>
                <c:pt idx="2767">
                  <c:v>15.348892331669884</c:v>
                </c:pt>
                <c:pt idx="2768">
                  <c:v>15.370722435951103</c:v>
                </c:pt>
                <c:pt idx="2769">
                  <c:v>15.302268304190866</c:v>
                </c:pt>
                <c:pt idx="2770">
                  <c:v>15.322817342776432</c:v>
                </c:pt>
                <c:pt idx="2771">
                  <c:v>15.199115945750959</c:v>
                </c:pt>
                <c:pt idx="2772">
                  <c:v>14.976199335494719</c:v>
                </c:pt>
                <c:pt idx="2773">
                  <c:v>14.911721529769709</c:v>
                </c:pt>
                <c:pt idx="2774">
                  <c:v>14.911590236299283</c:v>
                </c:pt>
                <c:pt idx="2775">
                  <c:v>14.946162707452821</c:v>
                </c:pt>
                <c:pt idx="2776">
                  <c:v>14.978351958667604</c:v>
                </c:pt>
                <c:pt idx="2777">
                  <c:v>14.942205486236659</c:v>
                </c:pt>
                <c:pt idx="2778">
                  <c:v>14.816976736451814</c:v>
                </c:pt>
                <c:pt idx="2779">
                  <c:v>14.656435021970324</c:v>
                </c:pt>
                <c:pt idx="2780">
                  <c:v>14.501414813333835</c:v>
                </c:pt>
                <c:pt idx="2781">
                  <c:v>14.243208387006639</c:v>
                </c:pt>
                <c:pt idx="2782">
                  <c:v>13.902811652809554</c:v>
                </c:pt>
                <c:pt idx="2783">
                  <c:v>13.614696929177871</c:v>
                </c:pt>
                <c:pt idx="2784">
                  <c:v>13.588257517364735</c:v>
                </c:pt>
                <c:pt idx="2785">
                  <c:v>13.685219325290578</c:v>
                </c:pt>
                <c:pt idx="2786">
                  <c:v>13.844321756590311</c:v>
                </c:pt>
                <c:pt idx="2787">
                  <c:v>13.939192853435223</c:v>
                </c:pt>
                <c:pt idx="2788">
                  <c:v>13.859729961056603</c:v>
                </c:pt>
                <c:pt idx="2789">
                  <c:v>13.854874525374452</c:v>
                </c:pt>
                <c:pt idx="2790">
                  <c:v>13.901339276466945</c:v>
                </c:pt>
                <c:pt idx="2791">
                  <c:v>14.047903383016925</c:v>
                </c:pt>
                <c:pt idx="2792">
                  <c:v>14.284543045394186</c:v>
                </c:pt>
                <c:pt idx="2793">
                  <c:v>14.357469976069831</c:v>
                </c:pt>
                <c:pt idx="2794">
                  <c:v>14.693182003054226</c:v>
                </c:pt>
                <c:pt idx="2795">
                  <c:v>14.864411606304827</c:v>
                </c:pt>
                <c:pt idx="2796">
                  <c:v>14.926716403922875</c:v>
                </c:pt>
                <c:pt idx="2797">
                  <c:v>14.816800082327921</c:v>
                </c:pt>
                <c:pt idx="2798">
                  <c:v>14.661357455825714</c:v>
                </c:pt>
                <c:pt idx="2799">
                  <c:v>14.505004694945809</c:v>
                </c:pt>
                <c:pt idx="2800">
                  <c:v>14.469917590287462</c:v>
                </c:pt>
                <c:pt idx="2801">
                  <c:v>14.448854639439798</c:v>
                </c:pt>
                <c:pt idx="2802">
                  <c:v>14.607726131181058</c:v>
                </c:pt>
                <c:pt idx="2803">
                  <c:v>14.734407263971786</c:v>
                </c:pt>
                <c:pt idx="2804">
                  <c:v>14.520533642496455</c:v>
                </c:pt>
                <c:pt idx="2805">
                  <c:v>14.482139972248003</c:v>
                </c:pt>
                <c:pt idx="2806">
                  <c:v>14.700968979402907</c:v>
                </c:pt>
                <c:pt idx="2807">
                  <c:v>15.030950574892227</c:v>
                </c:pt>
                <c:pt idx="2808">
                  <c:v>15.454432604564087</c:v>
                </c:pt>
                <c:pt idx="2809">
                  <c:v>15.57346365841854</c:v>
                </c:pt>
                <c:pt idx="2810">
                  <c:v>15.463905657804025</c:v>
                </c:pt>
                <c:pt idx="2811">
                  <c:v>15.273147331789112</c:v>
                </c:pt>
                <c:pt idx="2812">
                  <c:v>15.293905895691495</c:v>
                </c:pt>
                <c:pt idx="2813">
                  <c:v>15.276340384991924</c:v>
                </c:pt>
                <c:pt idx="2814">
                  <c:v>15.142467271455009</c:v>
                </c:pt>
                <c:pt idx="2815">
                  <c:v>15.163700052623289</c:v>
                </c:pt>
                <c:pt idx="2816">
                  <c:v>14.988102447294743</c:v>
                </c:pt>
                <c:pt idx="2817">
                  <c:v>14.870689748319133</c:v>
                </c:pt>
                <c:pt idx="2818">
                  <c:v>14.66654506482595</c:v>
                </c:pt>
                <c:pt idx="2819">
                  <c:v>14.615026159396022</c:v>
                </c:pt>
                <c:pt idx="2820">
                  <c:v>14.654769003182331</c:v>
                </c:pt>
                <c:pt idx="2821">
                  <c:v>14.587458427574976</c:v>
                </c:pt>
                <c:pt idx="2822">
                  <c:v>14.510643864898817</c:v>
                </c:pt>
                <c:pt idx="2823">
                  <c:v>14.390354234292566</c:v>
                </c:pt>
                <c:pt idx="2824">
                  <c:v>14.397734276893729</c:v>
                </c:pt>
                <c:pt idx="2825">
                  <c:v>14.406208832364653</c:v>
                </c:pt>
                <c:pt idx="2826">
                  <c:v>14.580689542833248</c:v>
                </c:pt>
                <c:pt idx="2827">
                  <c:v>14.840023794816187</c:v>
                </c:pt>
                <c:pt idx="2828">
                  <c:v>14.961248932147484</c:v>
                </c:pt>
                <c:pt idx="2829">
                  <c:v>15.028060227527195</c:v>
                </c:pt>
                <c:pt idx="2830">
                  <c:v>15.123457873958724</c:v>
                </c:pt>
                <c:pt idx="2831">
                  <c:v>15.122759158824303</c:v>
                </c:pt>
                <c:pt idx="2832">
                  <c:v>15.10783648379144</c:v>
                </c:pt>
                <c:pt idx="2833">
                  <c:v>15.06731664099736</c:v>
                </c:pt>
                <c:pt idx="2834">
                  <c:v>14.837017769064161</c:v>
                </c:pt>
                <c:pt idx="2835">
                  <c:v>14.778404827717893</c:v>
                </c:pt>
                <c:pt idx="2836">
                  <c:v>14.740997689056162</c:v>
                </c:pt>
                <c:pt idx="2837">
                  <c:v>14.880592298612783</c:v>
                </c:pt>
                <c:pt idx="2838">
                  <c:v>14.947958423577717</c:v>
                </c:pt>
                <c:pt idx="2839">
                  <c:v>15.14295185485531</c:v>
                </c:pt>
                <c:pt idx="2840">
                  <c:v>15.275994250487749</c:v>
                </c:pt>
                <c:pt idx="2841">
                  <c:v>15.242826367563179</c:v>
                </c:pt>
                <c:pt idx="2842">
                  <c:v>15.076473686687242</c:v>
                </c:pt>
                <c:pt idx="2843">
                  <c:v>14.946329344590195</c:v>
                </c:pt>
                <c:pt idx="2844">
                  <c:v>14.94538639785695</c:v>
                </c:pt>
                <c:pt idx="2845">
                  <c:v>15.12908628512367</c:v>
                </c:pt>
                <c:pt idx="2846">
                  <c:v>15.21614919641809</c:v>
                </c:pt>
                <c:pt idx="2847">
                  <c:v>15.010911651432874</c:v>
                </c:pt>
                <c:pt idx="2848">
                  <c:v>14.843588148966525</c:v>
                </c:pt>
                <c:pt idx="2849">
                  <c:v>14.794440204149165</c:v>
                </c:pt>
                <c:pt idx="2850">
                  <c:v>14.526751463023521</c:v>
                </c:pt>
                <c:pt idx="2851">
                  <c:v>14.291023665705405</c:v>
                </c:pt>
                <c:pt idx="2852">
                  <c:v>14.069325872386388</c:v>
                </c:pt>
                <c:pt idx="2853">
                  <c:v>13.833593698730711</c:v>
                </c:pt>
                <c:pt idx="2854">
                  <c:v>13.684960998859427</c:v>
                </c:pt>
                <c:pt idx="2855">
                  <c:v>13.539140221335092</c:v>
                </c:pt>
                <c:pt idx="2856">
                  <c:v>13.409969248530393</c:v>
                </c:pt>
                <c:pt idx="2857">
                  <c:v>13.447746326208843</c:v>
                </c:pt>
                <c:pt idx="2858">
                  <c:v>13.504404964395288</c:v>
                </c:pt>
                <c:pt idx="2859">
                  <c:v>13.486421830234486</c:v>
                </c:pt>
                <c:pt idx="2860">
                  <c:v>13.498526814434584</c:v>
                </c:pt>
                <c:pt idx="2861">
                  <c:v>13.445925809946305</c:v>
                </c:pt>
                <c:pt idx="2862">
                  <c:v>13.735988293327441</c:v>
                </c:pt>
                <c:pt idx="2863">
                  <c:v>13.943238655698625</c:v>
                </c:pt>
                <c:pt idx="2864">
                  <c:v>13.976050453201927</c:v>
                </c:pt>
                <c:pt idx="2865">
                  <c:v>14.077476576913977</c:v>
                </c:pt>
                <c:pt idx="2866">
                  <c:v>14.124073124066738</c:v>
                </c:pt>
                <c:pt idx="2867">
                  <c:v>14.00129594418571</c:v>
                </c:pt>
                <c:pt idx="2868">
                  <c:v>13.749404268988796</c:v>
                </c:pt>
                <c:pt idx="2869">
                  <c:v>13.559984180824175</c:v>
                </c:pt>
                <c:pt idx="2870">
                  <c:v>13.590480423284559</c:v>
                </c:pt>
                <c:pt idx="2871">
                  <c:v>13.708733269142595</c:v>
                </c:pt>
                <c:pt idx="2872">
                  <c:v>13.822292961592558</c:v>
                </c:pt>
                <c:pt idx="2873">
                  <c:v>13.809077867535741</c:v>
                </c:pt>
                <c:pt idx="2874">
                  <c:v>13.862045416904703</c:v>
                </c:pt>
                <c:pt idx="2875">
                  <c:v>13.863499450958825</c:v>
                </c:pt>
                <c:pt idx="2876">
                  <c:v>13.987406958875038</c:v>
                </c:pt>
                <c:pt idx="2877">
                  <c:v>14.105370683186516</c:v>
                </c:pt>
                <c:pt idx="2878">
                  <c:v>14.343101221525725</c:v>
                </c:pt>
                <c:pt idx="2879">
                  <c:v>14.612088390833348</c:v>
                </c:pt>
                <c:pt idx="2880">
                  <c:v>14.851877469644345</c:v>
                </c:pt>
                <c:pt idx="2881">
                  <c:v>15.32462781769904</c:v>
                </c:pt>
                <c:pt idx="2882">
                  <c:v>15.734451037932699</c:v>
                </c:pt>
                <c:pt idx="2883">
                  <c:v>16.010897953889881</c:v>
                </c:pt>
                <c:pt idx="2884">
                  <c:v>16.320605412877082</c:v>
                </c:pt>
                <c:pt idx="2885">
                  <c:v>16.409248772402179</c:v>
                </c:pt>
                <c:pt idx="2886">
                  <c:v>16.346123961504038</c:v>
                </c:pt>
                <c:pt idx="2887">
                  <c:v>16.442587581630438</c:v>
                </c:pt>
                <c:pt idx="2888">
                  <c:v>16.334635309740737</c:v>
                </c:pt>
                <c:pt idx="2889">
                  <c:v>16.295006544159875</c:v>
                </c:pt>
                <c:pt idx="2890">
                  <c:v>16.250292896453274</c:v>
                </c:pt>
                <c:pt idx="2891">
                  <c:v>16.38279876296961</c:v>
                </c:pt>
                <c:pt idx="2892">
                  <c:v>16.589352397683971</c:v>
                </c:pt>
                <c:pt idx="2893">
                  <c:v>16.729122715684209</c:v>
                </c:pt>
                <c:pt idx="2894">
                  <c:v>16.775815342601312</c:v>
                </c:pt>
                <c:pt idx="2895">
                  <c:v>16.8051409623532</c:v>
                </c:pt>
                <c:pt idx="2896">
                  <c:v>16.716219244996211</c:v>
                </c:pt>
                <c:pt idx="2897">
                  <c:v>16.721143150023593</c:v>
                </c:pt>
                <c:pt idx="2898">
                  <c:v>16.701659518685201</c:v>
                </c:pt>
                <c:pt idx="2899">
                  <c:v>16.592358356544327</c:v>
                </c:pt>
                <c:pt idx="2900">
                  <c:v>16.296543506008252</c:v>
                </c:pt>
                <c:pt idx="2901">
                  <c:v>15.952078564527147</c:v>
                </c:pt>
                <c:pt idx="2902">
                  <c:v>15.509485223368561</c:v>
                </c:pt>
                <c:pt idx="2903">
                  <c:v>15.307707630374557</c:v>
                </c:pt>
                <c:pt idx="2904">
                  <c:v>15.27099198815591</c:v>
                </c:pt>
                <c:pt idx="2905">
                  <c:v>15.286005436229916</c:v>
                </c:pt>
                <c:pt idx="2906">
                  <c:v>15.300293941689905</c:v>
                </c:pt>
                <c:pt idx="2907">
                  <c:v>15.483811615739636</c:v>
                </c:pt>
                <c:pt idx="2908">
                  <c:v>15.59225802076876</c:v>
                </c:pt>
                <c:pt idx="2909">
                  <c:v>15.580366059471501</c:v>
                </c:pt>
                <c:pt idx="2910">
                  <c:v>15.524853727066585</c:v>
                </c:pt>
                <c:pt idx="2911">
                  <c:v>15.419760729974206</c:v>
                </c:pt>
                <c:pt idx="2912">
                  <c:v>15.224532639797959</c:v>
                </c:pt>
                <c:pt idx="2913">
                  <c:v>15.126524681943076</c:v>
                </c:pt>
                <c:pt idx="2914">
                  <c:v>15.070206888792425</c:v>
                </c:pt>
                <c:pt idx="2915">
                  <c:v>15.026991261487824</c:v>
                </c:pt>
                <c:pt idx="2916">
                  <c:v>14.989129674237308</c:v>
                </c:pt>
                <c:pt idx="2917">
                  <c:v>15.018104746251796</c:v>
                </c:pt>
                <c:pt idx="2918">
                  <c:v>14.792557349334212</c:v>
                </c:pt>
                <c:pt idx="2919">
                  <c:v>14.492506915291111</c:v>
                </c:pt>
                <c:pt idx="2920">
                  <c:v>14.38353570403495</c:v>
                </c:pt>
                <c:pt idx="2921">
                  <c:v>14.519744777015465</c:v>
                </c:pt>
                <c:pt idx="2922">
                  <c:v>14.812485166198455</c:v>
                </c:pt>
                <c:pt idx="2923">
                  <c:v>15.006681884340555</c:v>
                </c:pt>
                <c:pt idx="2924">
                  <c:v>15.06565705900624</c:v>
                </c:pt>
                <c:pt idx="2925">
                  <c:v>15.136579466978242</c:v>
                </c:pt>
                <c:pt idx="2926">
                  <c:v>15.066831603069659</c:v>
                </c:pt>
                <c:pt idx="2927">
                  <c:v>15.136347933209221</c:v>
                </c:pt>
                <c:pt idx="2928">
                  <c:v>15.135714985707018</c:v>
                </c:pt>
                <c:pt idx="2929">
                  <c:v>15.007523208147511</c:v>
                </c:pt>
                <c:pt idx="2930">
                  <c:v>14.979668332341287</c:v>
                </c:pt>
                <c:pt idx="2931">
                  <c:v>15.083909254630573</c:v>
                </c:pt>
                <c:pt idx="2932">
                  <c:v>15.277306082696384</c:v>
                </c:pt>
                <c:pt idx="2933">
                  <c:v>15.389357446128024</c:v>
                </c:pt>
                <c:pt idx="2934">
                  <c:v>15.34431160504613</c:v>
                </c:pt>
                <c:pt idx="2935">
                  <c:v>15.3156264050339</c:v>
                </c:pt>
                <c:pt idx="2936">
                  <c:v>15.452076961386554</c:v>
                </c:pt>
                <c:pt idx="2937">
                  <c:v>15.582749054932934</c:v>
                </c:pt>
                <c:pt idx="2938">
                  <c:v>15.709349613057885</c:v>
                </c:pt>
                <c:pt idx="2939">
                  <c:v>15.831984353237551</c:v>
                </c:pt>
                <c:pt idx="2940">
                  <c:v>15.75085761749056</c:v>
                </c:pt>
                <c:pt idx="2941">
                  <c:v>15.623684493210503</c:v>
                </c:pt>
                <c:pt idx="2942">
                  <c:v>15.455021150521201</c:v>
                </c:pt>
                <c:pt idx="2943">
                  <c:v>15.30251105719632</c:v>
                </c:pt>
                <c:pt idx="2944">
                  <c:v>15.237304838562999</c:v>
                </c:pt>
                <c:pt idx="2945">
                  <c:v>15.442049226909086</c:v>
                </c:pt>
                <c:pt idx="2946">
                  <c:v>15.698506945987905</c:v>
                </c:pt>
                <c:pt idx="2947">
                  <c:v>15.92178299583607</c:v>
                </c:pt>
                <c:pt idx="2948">
                  <c:v>15.971377368482919</c:v>
                </c:pt>
                <c:pt idx="2949">
                  <c:v>16.273881030914989</c:v>
                </c:pt>
                <c:pt idx="2950">
                  <c:v>16.699210314399522</c:v>
                </c:pt>
                <c:pt idx="2951">
                  <c:v>16.90630192178277</c:v>
                </c:pt>
                <c:pt idx="2952">
                  <c:v>17.057368464852743</c:v>
                </c:pt>
                <c:pt idx="2953">
                  <c:v>16.947835155791079</c:v>
                </c:pt>
                <c:pt idx="2954">
                  <c:v>16.928471248681145</c:v>
                </c:pt>
                <c:pt idx="2955">
                  <c:v>16.884165743262582</c:v>
                </c:pt>
                <c:pt idx="2956">
                  <c:v>16.892660377631064</c:v>
                </c:pt>
                <c:pt idx="2957">
                  <c:v>17.044999826598982</c:v>
                </c:pt>
                <c:pt idx="2958">
                  <c:v>17.126464953809425</c:v>
                </c:pt>
                <c:pt idx="2959">
                  <c:v>17.130191022223602</c:v>
                </c:pt>
                <c:pt idx="2960">
                  <c:v>17.185538642764367</c:v>
                </c:pt>
                <c:pt idx="2961">
                  <c:v>17.214357868862372</c:v>
                </c:pt>
                <c:pt idx="2962">
                  <c:v>17.246143139500852</c:v>
                </c:pt>
                <c:pt idx="2963">
                  <c:v>17.441058181366486</c:v>
                </c:pt>
                <c:pt idx="2964">
                  <c:v>17.567591101518808</c:v>
                </c:pt>
                <c:pt idx="2965">
                  <c:v>17.522726886372411</c:v>
                </c:pt>
                <c:pt idx="2966">
                  <c:v>17.577281744212872</c:v>
                </c:pt>
                <c:pt idx="2967">
                  <c:v>17.466301225613236</c:v>
                </c:pt>
                <c:pt idx="2968">
                  <c:v>17.101280017089447</c:v>
                </c:pt>
                <c:pt idx="2969">
                  <c:v>16.744844527717966</c:v>
                </c:pt>
                <c:pt idx="2970">
                  <c:v>16.451858991983993</c:v>
                </c:pt>
                <c:pt idx="2971">
                  <c:v>16.221253059511753</c:v>
                </c:pt>
                <c:pt idx="2972">
                  <c:v>16.256361437241505</c:v>
                </c:pt>
                <c:pt idx="2973">
                  <c:v>16.463181827680994</c:v>
                </c:pt>
                <c:pt idx="2974">
                  <c:v>16.53069053262595</c:v>
                </c:pt>
                <c:pt idx="2975">
                  <c:v>16.58247119535158</c:v>
                </c:pt>
                <c:pt idx="2976">
                  <c:v>16.781684034117202</c:v>
                </c:pt>
                <c:pt idx="2977">
                  <c:v>16.8046864750326</c:v>
                </c:pt>
                <c:pt idx="2978">
                  <c:v>16.700507582568516</c:v>
                </c:pt>
                <c:pt idx="2979">
                  <c:v>16.609344639717229</c:v>
                </c:pt>
                <c:pt idx="2980">
                  <c:v>16.603270176000343</c:v>
                </c:pt>
                <c:pt idx="2981">
                  <c:v>16.593335178615547</c:v>
                </c:pt>
                <c:pt idx="2982">
                  <c:v>16.74444333168179</c:v>
                </c:pt>
                <c:pt idx="2983">
                  <c:v>16.832412880577742</c:v>
                </c:pt>
                <c:pt idx="2984">
                  <c:v>16.860783872573904</c:v>
                </c:pt>
                <c:pt idx="2985">
                  <c:v>16.942927036424702</c:v>
                </c:pt>
                <c:pt idx="2986">
                  <c:v>17.339649886732882</c:v>
                </c:pt>
                <c:pt idx="2987">
                  <c:v>17.716904966775441</c:v>
                </c:pt>
                <c:pt idx="2988">
                  <c:v>18.000791424575237</c:v>
                </c:pt>
                <c:pt idx="2989">
                  <c:v>18.098503403023368</c:v>
                </c:pt>
                <c:pt idx="2990">
                  <c:v>18.200106446950521</c:v>
                </c:pt>
                <c:pt idx="2991">
                  <c:v>18.232304716880808</c:v>
                </c:pt>
                <c:pt idx="2992">
                  <c:v>18.092243701184017</c:v>
                </c:pt>
                <c:pt idx="2993">
                  <c:v>17.961347597442799</c:v>
                </c:pt>
                <c:pt idx="2994">
                  <c:v>17.748538101855406</c:v>
                </c:pt>
                <c:pt idx="2995">
                  <c:v>17.71753914210829</c:v>
                </c:pt>
                <c:pt idx="2996">
                  <c:v>17.536673531425091</c:v>
                </c:pt>
                <c:pt idx="2997">
                  <c:v>17.38161430695893</c:v>
                </c:pt>
                <c:pt idx="2998">
                  <c:v>17.251572334152733</c:v>
                </c:pt>
                <c:pt idx="2999">
                  <c:v>17.158837870903543</c:v>
                </c:pt>
                <c:pt idx="3000">
                  <c:v>17.107628360369404</c:v>
                </c:pt>
                <c:pt idx="3001">
                  <c:v>17.408933987622568</c:v>
                </c:pt>
                <c:pt idx="3002">
                  <c:v>17.466191918872919</c:v>
                </c:pt>
                <c:pt idx="3003">
                  <c:v>17.286146630175125</c:v>
                </c:pt>
                <c:pt idx="3004">
                  <c:v>17.1414068400926</c:v>
                </c:pt>
                <c:pt idx="3005">
                  <c:v>16.954873733464684</c:v>
                </c:pt>
                <c:pt idx="3006">
                  <c:v>16.943199898081104</c:v>
                </c:pt>
                <c:pt idx="3007">
                  <c:v>16.793679271933414</c:v>
                </c:pt>
                <c:pt idx="3008">
                  <c:v>16.742545351043649</c:v>
                </c:pt>
                <c:pt idx="3009">
                  <c:v>16.733003086510255</c:v>
                </c:pt>
                <c:pt idx="3010">
                  <c:v>16.8429840015426</c:v>
                </c:pt>
                <c:pt idx="3011">
                  <c:v>16.878242148592079</c:v>
                </c:pt>
                <c:pt idx="3012">
                  <c:v>16.915546909517072</c:v>
                </c:pt>
                <c:pt idx="3013">
                  <c:v>17.096030583118843</c:v>
                </c:pt>
                <c:pt idx="3014">
                  <c:v>17.089900784194796</c:v>
                </c:pt>
                <c:pt idx="3015">
                  <c:v>16.891910916942415</c:v>
                </c:pt>
                <c:pt idx="3016">
                  <c:v>16.567889116481712</c:v>
                </c:pt>
                <c:pt idx="3017">
                  <c:v>16.443597582714027</c:v>
                </c:pt>
                <c:pt idx="3018">
                  <c:v>16.429146509886447</c:v>
                </c:pt>
                <c:pt idx="3019">
                  <c:v>16.533116008561173</c:v>
                </c:pt>
                <c:pt idx="3020">
                  <c:v>16.676185415758763</c:v>
                </c:pt>
                <c:pt idx="3021">
                  <c:v>16.871104791011895</c:v>
                </c:pt>
                <c:pt idx="3022">
                  <c:v>16.79815261376142</c:v>
                </c:pt>
                <c:pt idx="3023">
                  <c:v>16.539176624970462</c:v>
                </c:pt>
                <c:pt idx="3024">
                  <c:v>16.212757789566101</c:v>
                </c:pt>
                <c:pt idx="3025">
                  <c:v>16.130102099186981</c:v>
                </c:pt>
                <c:pt idx="3026">
                  <c:v>16.05918566628846</c:v>
                </c:pt>
                <c:pt idx="3027">
                  <c:v>15.873352680607484</c:v>
                </c:pt>
                <c:pt idx="3028">
                  <c:v>15.597901799328442</c:v>
                </c:pt>
                <c:pt idx="3029">
                  <c:v>15.317920301470103</c:v>
                </c:pt>
                <c:pt idx="3030">
                  <c:v>15.108867652949654</c:v>
                </c:pt>
                <c:pt idx="3031">
                  <c:v>15.00370450205472</c:v>
                </c:pt>
                <c:pt idx="3032">
                  <c:v>15.027405245066513</c:v>
                </c:pt>
                <c:pt idx="3033">
                  <c:v>14.979802076669197</c:v>
                </c:pt>
                <c:pt idx="3034">
                  <c:v>14.863991792381118</c:v>
                </c:pt>
                <c:pt idx="3035">
                  <c:v>14.888908225518884</c:v>
                </c:pt>
                <c:pt idx="3036">
                  <c:v>14.975596130670901</c:v>
                </c:pt>
                <c:pt idx="3037">
                  <c:v>14.909509082709526</c:v>
                </c:pt>
                <c:pt idx="3038">
                  <c:v>14.933335522654467</c:v>
                </c:pt>
                <c:pt idx="3039">
                  <c:v>14.835862455806623</c:v>
                </c:pt>
                <c:pt idx="3040">
                  <c:v>14.739057878777453</c:v>
                </c:pt>
                <c:pt idx="3041">
                  <c:v>14.433821571726638</c:v>
                </c:pt>
                <c:pt idx="3042">
                  <c:v>14.306422963154722</c:v>
                </c:pt>
                <c:pt idx="3043">
                  <c:v>14.216260751882434</c:v>
                </c:pt>
                <c:pt idx="3044">
                  <c:v>14.042841985595276</c:v>
                </c:pt>
                <c:pt idx="3045">
                  <c:v>14.07773314350036</c:v>
                </c:pt>
                <c:pt idx="3046">
                  <c:v>14.094522161508319</c:v>
                </c:pt>
                <c:pt idx="3047">
                  <c:v>13.816135248934982</c:v>
                </c:pt>
                <c:pt idx="3048">
                  <c:v>13.554350195437312</c:v>
                </c:pt>
                <c:pt idx="3049">
                  <c:v>13.538690763231765</c:v>
                </c:pt>
                <c:pt idx="3050">
                  <c:v>13.77798863234708</c:v>
                </c:pt>
                <c:pt idx="3051">
                  <c:v>14.210802795851912</c:v>
                </c:pt>
                <c:pt idx="3052">
                  <c:v>14.597115497711643</c:v>
                </c:pt>
                <c:pt idx="3053">
                  <c:v>14.740117118432783</c:v>
                </c:pt>
                <c:pt idx="3054">
                  <c:v>14.933265096937815</c:v>
                </c:pt>
                <c:pt idx="3055">
                  <c:v>15.093846610771669</c:v>
                </c:pt>
                <c:pt idx="3056">
                  <c:v>15.006943153699481</c:v>
                </c:pt>
                <c:pt idx="3057">
                  <c:v>15.090354972811538</c:v>
                </c:pt>
                <c:pt idx="3058">
                  <c:v>15.172283819591403</c:v>
                </c:pt>
                <c:pt idx="3059">
                  <c:v>15.190084797782646</c:v>
                </c:pt>
                <c:pt idx="3060">
                  <c:v>15.512018171672114</c:v>
                </c:pt>
                <c:pt idx="3061">
                  <c:v>15.720301855233171</c:v>
                </c:pt>
                <c:pt idx="3062">
                  <c:v>15.686270528749443</c:v>
                </c:pt>
                <c:pt idx="3063">
                  <c:v>15.384489215517885</c:v>
                </c:pt>
                <c:pt idx="3064">
                  <c:v>15.122914029404807</c:v>
                </c:pt>
                <c:pt idx="3065">
                  <c:v>15.145571298776876</c:v>
                </c:pt>
                <c:pt idx="3066">
                  <c:v>15.182220789040773</c:v>
                </c:pt>
                <c:pt idx="3067">
                  <c:v>15.311014520768953</c:v>
                </c:pt>
                <c:pt idx="3068">
                  <c:v>15.494472504027589</c:v>
                </c:pt>
                <c:pt idx="3069">
                  <c:v>15.619919118188029</c:v>
                </c:pt>
                <c:pt idx="3070">
                  <c:v>15.906653961300716</c:v>
                </c:pt>
                <c:pt idx="3071">
                  <c:v>15.991419496603948</c:v>
                </c:pt>
                <c:pt idx="3072">
                  <c:v>15.955848337684358</c:v>
                </c:pt>
                <c:pt idx="3073">
                  <c:v>15.846715628755744</c:v>
                </c:pt>
                <c:pt idx="3074">
                  <c:v>15.925569112098998</c:v>
                </c:pt>
                <c:pt idx="3075">
                  <c:v>16.011529071564137</c:v>
                </c:pt>
                <c:pt idx="3076">
                  <c:v>15.860078038742131</c:v>
                </c:pt>
                <c:pt idx="3077">
                  <c:v>15.773166378821537</c:v>
                </c:pt>
                <c:pt idx="3078">
                  <c:v>15.78387051475092</c:v>
                </c:pt>
                <c:pt idx="3079">
                  <c:v>15.629502353843765</c:v>
                </c:pt>
                <c:pt idx="3080">
                  <c:v>15.42421578995539</c:v>
                </c:pt>
                <c:pt idx="3081">
                  <c:v>15.531684488700467</c:v>
                </c:pt>
                <c:pt idx="3082">
                  <c:v>15.629021896372674</c:v>
                </c:pt>
                <c:pt idx="3083">
                  <c:v>15.549080387160325</c:v>
                </c:pt>
                <c:pt idx="3084">
                  <c:v>15.275096826155668</c:v>
                </c:pt>
                <c:pt idx="3085">
                  <c:v>14.984352922714637</c:v>
                </c:pt>
                <c:pt idx="3086">
                  <c:v>14.937529680690062</c:v>
                </c:pt>
                <c:pt idx="3087">
                  <c:v>14.859278107018293</c:v>
                </c:pt>
                <c:pt idx="3088">
                  <c:v>14.763206176942889</c:v>
                </c:pt>
                <c:pt idx="3089">
                  <c:v>14.708296827245343</c:v>
                </c:pt>
                <c:pt idx="3090">
                  <c:v>14.76973554987212</c:v>
                </c:pt>
                <c:pt idx="3091">
                  <c:v>14.908758139511779</c:v>
                </c:pt>
                <c:pt idx="3092">
                  <c:v>14.823863425773073</c:v>
                </c:pt>
                <c:pt idx="3093">
                  <c:v>14.854708897477337</c:v>
                </c:pt>
                <c:pt idx="3094">
                  <c:v>14.926667425894314</c:v>
                </c:pt>
                <c:pt idx="3095">
                  <c:v>15.140375499592121</c:v>
                </c:pt>
                <c:pt idx="3096">
                  <c:v>15.480455384143601</c:v>
                </c:pt>
                <c:pt idx="3097">
                  <c:v>15.735713532707477</c:v>
                </c:pt>
                <c:pt idx="3098">
                  <c:v>15.784539394559721</c:v>
                </c:pt>
                <c:pt idx="3099">
                  <c:v>15.593316695942248</c:v>
                </c:pt>
                <c:pt idx="3100">
                  <c:v>15.274774409278915</c:v>
                </c:pt>
                <c:pt idx="3101">
                  <c:v>15.011741907244369</c:v>
                </c:pt>
                <c:pt idx="3102">
                  <c:v>14.58980994107722</c:v>
                </c:pt>
                <c:pt idx="3103">
                  <c:v>14.422100449428346</c:v>
                </c:pt>
                <c:pt idx="3104">
                  <c:v>14.534218099235369</c:v>
                </c:pt>
                <c:pt idx="3105">
                  <c:v>14.721490260560463</c:v>
                </c:pt>
                <c:pt idx="3106">
                  <c:v>15.02544568417872</c:v>
                </c:pt>
                <c:pt idx="3107">
                  <c:v>15.219075590139521</c:v>
                </c:pt>
                <c:pt idx="3108">
                  <c:v>15.511034322074421</c:v>
                </c:pt>
                <c:pt idx="3109">
                  <c:v>15.494175266023474</c:v>
                </c:pt>
                <c:pt idx="3110">
                  <c:v>15.232090104648005</c:v>
                </c:pt>
                <c:pt idx="3111">
                  <c:v>15.186697252891157</c:v>
                </c:pt>
                <c:pt idx="3112">
                  <c:v>15.203028227240381</c:v>
                </c:pt>
                <c:pt idx="3113">
                  <c:v>15.227079781639977</c:v>
                </c:pt>
                <c:pt idx="3114">
                  <c:v>15.230803130282819</c:v>
                </c:pt>
                <c:pt idx="3115">
                  <c:v>15.081874858956459</c:v>
                </c:pt>
                <c:pt idx="3116">
                  <c:v>14.936563001096234</c:v>
                </c:pt>
                <c:pt idx="3117">
                  <c:v>14.894670567728898</c:v>
                </c:pt>
                <c:pt idx="3118">
                  <c:v>14.915935152373972</c:v>
                </c:pt>
                <c:pt idx="3119">
                  <c:v>14.8073505267699</c:v>
                </c:pt>
                <c:pt idx="3120">
                  <c:v>14.56159161271141</c:v>
                </c:pt>
                <c:pt idx="3121">
                  <c:v>14.541812289842479</c:v>
                </c:pt>
                <c:pt idx="3122">
                  <c:v>14.362131590977786</c:v>
                </c:pt>
                <c:pt idx="3123">
                  <c:v>14.071935661212665</c:v>
                </c:pt>
                <c:pt idx="3124">
                  <c:v>13.839154220002525</c:v>
                </c:pt>
                <c:pt idx="3125">
                  <c:v>13.821595360478204</c:v>
                </c:pt>
                <c:pt idx="3126">
                  <c:v>13.81232934228381</c:v>
                </c:pt>
                <c:pt idx="3127">
                  <c:v>13.921217553723912</c:v>
                </c:pt>
                <c:pt idx="3128">
                  <c:v>14.101391430263266</c:v>
                </c:pt>
                <c:pt idx="3129">
                  <c:v>14.332438175063455</c:v>
                </c:pt>
                <c:pt idx="3130">
                  <c:v>14.303865992734405</c:v>
                </c:pt>
                <c:pt idx="3131">
                  <c:v>14.253221800203223</c:v>
                </c:pt>
                <c:pt idx="3132">
                  <c:v>14.215787841276125</c:v>
                </c:pt>
                <c:pt idx="3133">
                  <c:v>13.992341082182802</c:v>
                </c:pt>
                <c:pt idx="3134">
                  <c:v>13.730321534996056</c:v>
                </c:pt>
                <c:pt idx="3135">
                  <c:v>13.590221150648702</c:v>
                </c:pt>
                <c:pt idx="3136">
                  <c:v>13.79881432619306</c:v>
                </c:pt>
                <c:pt idx="3137">
                  <c:v>14.235187262554987</c:v>
                </c:pt>
                <c:pt idx="3138">
                  <c:v>14.697005163577103</c:v>
                </c:pt>
                <c:pt idx="3139">
                  <c:v>14.850944014847094</c:v>
                </c:pt>
                <c:pt idx="3140">
                  <c:v>14.784006824493146</c:v>
                </c:pt>
                <c:pt idx="3141">
                  <c:v>14.628204089821766</c:v>
                </c:pt>
                <c:pt idx="3142">
                  <c:v>14.699578649732281</c:v>
                </c:pt>
                <c:pt idx="3143">
                  <c:v>14.913681336531759</c:v>
                </c:pt>
                <c:pt idx="3144">
                  <c:v>15.202708363964824</c:v>
                </c:pt>
                <c:pt idx="3145">
                  <c:v>15.378038192690841</c:v>
                </c:pt>
                <c:pt idx="3146">
                  <c:v>15.351055808324121</c:v>
                </c:pt>
                <c:pt idx="3147">
                  <c:v>15.263975424006389</c:v>
                </c:pt>
                <c:pt idx="3148">
                  <c:v>15.267067173153503</c:v>
                </c:pt>
                <c:pt idx="3149">
                  <c:v>15.304377528893781</c:v>
                </c:pt>
                <c:pt idx="3150">
                  <c:v>15.325891661575463</c:v>
                </c:pt>
                <c:pt idx="3151">
                  <c:v>15.254258647024626</c:v>
                </c:pt>
                <c:pt idx="3152">
                  <c:v>15.333127893235829</c:v>
                </c:pt>
                <c:pt idx="3153">
                  <c:v>15.673097678679035</c:v>
                </c:pt>
                <c:pt idx="3154">
                  <c:v>15.984219207363656</c:v>
                </c:pt>
                <c:pt idx="3155">
                  <c:v>15.992800482040806</c:v>
                </c:pt>
                <c:pt idx="3156">
                  <c:v>16.050947024126071</c:v>
                </c:pt>
                <c:pt idx="3157">
                  <c:v>16.215152718288515</c:v>
                </c:pt>
                <c:pt idx="3158">
                  <c:v>16.477378225047286</c:v>
                </c:pt>
                <c:pt idx="3159">
                  <c:v>16.666686942553667</c:v>
                </c:pt>
                <c:pt idx="3160">
                  <c:v>16.774125377858702</c:v>
                </c:pt>
                <c:pt idx="3161">
                  <c:v>16.772500166969021</c:v>
                </c:pt>
                <c:pt idx="3162">
                  <c:v>16.601395200254867</c:v>
                </c:pt>
                <c:pt idx="3163">
                  <c:v>16.559757398574842</c:v>
                </c:pt>
                <c:pt idx="3164">
                  <c:v>16.489594798141859</c:v>
                </c:pt>
                <c:pt idx="3165">
                  <c:v>16.2009601683345</c:v>
                </c:pt>
                <c:pt idx="3166">
                  <c:v>16.041947617059339</c:v>
                </c:pt>
                <c:pt idx="3167">
                  <c:v>15.963768061016289</c:v>
                </c:pt>
                <c:pt idx="3168">
                  <c:v>15.889273787036432</c:v>
                </c:pt>
                <c:pt idx="3169">
                  <c:v>15.875969376730362</c:v>
                </c:pt>
                <c:pt idx="3170">
                  <c:v>15.82151116871953</c:v>
                </c:pt>
                <c:pt idx="3171">
                  <c:v>15.72684625488138</c:v>
                </c:pt>
                <c:pt idx="3172">
                  <c:v>15.766811160682865</c:v>
                </c:pt>
                <c:pt idx="3173">
                  <c:v>15.872000655312066</c:v>
                </c:pt>
                <c:pt idx="3174">
                  <c:v>15.860296938969975</c:v>
                </c:pt>
                <c:pt idx="3175">
                  <c:v>15.713312488158145</c:v>
                </c:pt>
                <c:pt idx="3176">
                  <c:v>15.488961098285669</c:v>
                </c:pt>
                <c:pt idx="3177">
                  <c:v>15.386811987232452</c:v>
                </c:pt>
                <c:pt idx="3178">
                  <c:v>15.400272408863103</c:v>
                </c:pt>
                <c:pt idx="3179">
                  <c:v>15.463794226550784</c:v>
                </c:pt>
                <c:pt idx="3180">
                  <c:v>15.264159552136928</c:v>
                </c:pt>
                <c:pt idx="3181">
                  <c:v>14.990338728531253</c:v>
                </c:pt>
                <c:pt idx="3182">
                  <c:v>14.943938626040513</c:v>
                </c:pt>
                <c:pt idx="3183">
                  <c:v>14.947455094392625</c:v>
                </c:pt>
                <c:pt idx="3184">
                  <c:v>14.940163495201947</c:v>
                </c:pt>
                <c:pt idx="3185">
                  <c:v>14.691952280351511</c:v>
                </c:pt>
                <c:pt idx="3186">
                  <c:v>14.534893751997362</c:v>
                </c:pt>
                <c:pt idx="3187">
                  <c:v>14.656882666570375</c:v>
                </c:pt>
                <c:pt idx="3188">
                  <c:v>14.684423368101077</c:v>
                </c:pt>
                <c:pt idx="3189">
                  <c:v>14.69842287073134</c:v>
                </c:pt>
                <c:pt idx="3190">
                  <c:v>14.840645893613443</c:v>
                </c:pt>
                <c:pt idx="3191">
                  <c:v>14.943440456988757</c:v>
                </c:pt>
                <c:pt idx="3192">
                  <c:v>14.956910338638647</c:v>
                </c:pt>
                <c:pt idx="3193">
                  <c:v>14.734945492116596</c:v>
                </c:pt>
                <c:pt idx="3194">
                  <c:v>14.692599929710514</c:v>
                </c:pt>
                <c:pt idx="3195">
                  <c:v>14.66000268908105</c:v>
                </c:pt>
                <c:pt idx="3196">
                  <c:v>14.545296971088838</c:v>
                </c:pt>
                <c:pt idx="3197">
                  <c:v>14.43602780222786</c:v>
                </c:pt>
                <c:pt idx="3198">
                  <c:v>14.315009180434723</c:v>
                </c:pt>
                <c:pt idx="3199">
                  <c:v>14.382454237440154</c:v>
                </c:pt>
                <c:pt idx="3200">
                  <c:v>14.484635956388548</c:v>
                </c:pt>
                <c:pt idx="3201">
                  <c:v>14.39531391699132</c:v>
                </c:pt>
                <c:pt idx="3202">
                  <c:v>14.192376921213992</c:v>
                </c:pt>
                <c:pt idx="3203">
                  <c:v>14.079638031414754</c:v>
                </c:pt>
                <c:pt idx="3204">
                  <c:v>14.025782305855611</c:v>
                </c:pt>
                <c:pt idx="3205">
                  <c:v>14.255673438703575</c:v>
                </c:pt>
                <c:pt idx="3206">
                  <c:v>14.463038913901757</c:v>
                </c:pt>
                <c:pt idx="3207">
                  <c:v>14.38535767120872</c:v>
                </c:pt>
                <c:pt idx="3208">
                  <c:v>14.218638608279047</c:v>
                </c:pt>
                <c:pt idx="3209">
                  <c:v>14.236138705427395</c:v>
                </c:pt>
                <c:pt idx="3210">
                  <c:v>14.269250613575272</c:v>
                </c:pt>
                <c:pt idx="3211">
                  <c:v>14.204027499214595</c:v>
                </c:pt>
                <c:pt idx="3212">
                  <c:v>14.378365679043844</c:v>
                </c:pt>
                <c:pt idx="3213">
                  <c:v>14.510875574723572</c:v>
                </c:pt>
                <c:pt idx="3214">
                  <c:v>14.640135834336931</c:v>
                </c:pt>
                <c:pt idx="3215">
                  <c:v>14.746181993512128</c:v>
                </c:pt>
                <c:pt idx="3216">
                  <c:v>14.88841009920562</c:v>
                </c:pt>
                <c:pt idx="3217">
                  <c:v>15.020083178258787</c:v>
                </c:pt>
                <c:pt idx="3218">
                  <c:v>14.925328245021749</c:v>
                </c:pt>
                <c:pt idx="3219">
                  <c:v>14.518688694250967</c:v>
                </c:pt>
                <c:pt idx="3220">
                  <c:v>14.262518803885197</c:v>
                </c:pt>
                <c:pt idx="3221">
                  <c:v>14.26472684436712</c:v>
                </c:pt>
                <c:pt idx="3222">
                  <c:v>14.405635633275201</c:v>
                </c:pt>
                <c:pt idx="3223">
                  <c:v>14.77753163288388</c:v>
                </c:pt>
                <c:pt idx="3224">
                  <c:v>15.094257907647654</c:v>
                </c:pt>
                <c:pt idx="3225">
                  <c:v>15.234296883230837</c:v>
                </c:pt>
                <c:pt idx="3226">
                  <c:v>15.230197226358989</c:v>
                </c:pt>
                <c:pt idx="3227">
                  <c:v>15.28155044133247</c:v>
                </c:pt>
                <c:pt idx="3228">
                  <c:v>15.351129370306522</c:v>
                </c:pt>
                <c:pt idx="3229">
                  <c:v>15.378002193195069</c:v>
                </c:pt>
                <c:pt idx="3230">
                  <c:v>15.50620103601797</c:v>
                </c:pt>
                <c:pt idx="3231">
                  <c:v>15.539585740099312</c:v>
                </c:pt>
                <c:pt idx="3232">
                  <c:v>15.690763418456813</c:v>
                </c:pt>
                <c:pt idx="3233">
                  <c:v>15.967118089291532</c:v>
                </c:pt>
                <c:pt idx="3234">
                  <c:v>16.361358819434699</c:v>
                </c:pt>
                <c:pt idx="3235">
                  <c:v>16.636534867218568</c:v>
                </c:pt>
                <c:pt idx="3236">
                  <c:v>16.632749890643687</c:v>
                </c:pt>
                <c:pt idx="3237">
                  <c:v>16.746896115914129</c:v>
                </c:pt>
                <c:pt idx="3238">
                  <c:v>16.739070685736131</c:v>
                </c:pt>
                <c:pt idx="3239">
                  <c:v>16.570685340605898</c:v>
                </c:pt>
                <c:pt idx="3240">
                  <c:v>16.349107893742641</c:v>
                </c:pt>
                <c:pt idx="3241">
                  <c:v>16.330579717495262</c:v>
                </c:pt>
                <c:pt idx="3242">
                  <c:v>16.35109569238649</c:v>
                </c:pt>
                <c:pt idx="3243">
                  <c:v>16.520098858554732</c:v>
                </c:pt>
                <c:pt idx="3244">
                  <c:v>16.494837233468811</c:v>
                </c:pt>
                <c:pt idx="3245">
                  <c:v>16.422099708080111</c:v>
                </c:pt>
                <c:pt idx="3246">
                  <c:v>16.308030887434157</c:v>
                </c:pt>
                <c:pt idx="3247">
                  <c:v>16.087194610183264</c:v>
                </c:pt>
                <c:pt idx="3248">
                  <c:v>15.916486179628144</c:v>
                </c:pt>
                <c:pt idx="3249">
                  <c:v>15.744657270612288</c:v>
                </c:pt>
                <c:pt idx="3250">
                  <c:v>15.644276618479722</c:v>
                </c:pt>
                <c:pt idx="3251">
                  <c:v>15.633236488758193</c:v>
                </c:pt>
                <c:pt idx="3252">
                  <c:v>15.567587253271203</c:v>
                </c:pt>
                <c:pt idx="3253">
                  <c:v>15.327451928136737</c:v>
                </c:pt>
                <c:pt idx="3254">
                  <c:v>15.024297273708154</c:v>
                </c:pt>
                <c:pt idx="3255">
                  <c:v>14.861961682537395</c:v>
                </c:pt>
                <c:pt idx="3256">
                  <c:v>14.853548862373062</c:v>
                </c:pt>
                <c:pt idx="3257">
                  <c:v>14.780733897094029</c:v>
                </c:pt>
                <c:pt idx="3258">
                  <c:v>14.57185781634065</c:v>
                </c:pt>
                <c:pt idx="3259">
                  <c:v>14.518014983609318</c:v>
                </c:pt>
                <c:pt idx="3260">
                  <c:v>14.504988181006212</c:v>
                </c:pt>
                <c:pt idx="3261">
                  <c:v>14.739970023070786</c:v>
                </c:pt>
                <c:pt idx="3262">
                  <c:v>15.256755338193843</c:v>
                </c:pt>
                <c:pt idx="3263">
                  <c:v>15.59643677097201</c:v>
                </c:pt>
                <c:pt idx="3264">
                  <c:v>15.889427921603575</c:v>
                </c:pt>
                <c:pt idx="3265">
                  <c:v>15.971541557445141</c:v>
                </c:pt>
                <c:pt idx="3266">
                  <c:v>15.969147797450841</c:v>
                </c:pt>
                <c:pt idx="3267">
                  <c:v>16.011417254577378</c:v>
                </c:pt>
                <c:pt idx="3268">
                  <c:v>16.126602214094785</c:v>
                </c:pt>
                <c:pt idx="3269">
                  <c:v>16.194505056620368</c:v>
                </c:pt>
                <c:pt idx="3270">
                  <c:v>16.248519853094301</c:v>
                </c:pt>
                <c:pt idx="3271">
                  <c:v>16.325159276905303</c:v>
                </c:pt>
                <c:pt idx="3272">
                  <c:v>16.209093084087041</c:v>
                </c:pt>
                <c:pt idx="3273">
                  <c:v>16.104239094026958</c:v>
                </c:pt>
                <c:pt idx="3274">
                  <c:v>16.036093141892511</c:v>
                </c:pt>
                <c:pt idx="3275">
                  <c:v>15.949375656814732</c:v>
                </c:pt>
                <c:pt idx="3276">
                  <c:v>15.819920925097355</c:v>
                </c:pt>
                <c:pt idx="3277">
                  <c:v>15.784499822497731</c:v>
                </c:pt>
                <c:pt idx="3278">
                  <c:v>15.646353023564744</c:v>
                </c:pt>
                <c:pt idx="3279">
                  <c:v>15.621259494933609</c:v>
                </c:pt>
                <c:pt idx="3280">
                  <c:v>15.583783941479922</c:v>
                </c:pt>
                <c:pt idx="3281">
                  <c:v>15.564966815506761</c:v>
                </c:pt>
                <c:pt idx="3282">
                  <c:v>15.721249752936655</c:v>
                </c:pt>
                <c:pt idx="3283">
                  <c:v>15.729846163175361</c:v>
                </c:pt>
                <c:pt idx="3284">
                  <c:v>15.673623503551893</c:v>
                </c:pt>
                <c:pt idx="3285">
                  <c:v>15.52902930800297</c:v>
                </c:pt>
                <c:pt idx="3286">
                  <c:v>15.606913819153545</c:v>
                </c:pt>
                <c:pt idx="3287">
                  <c:v>15.759504933651586</c:v>
                </c:pt>
                <c:pt idx="3288">
                  <c:v>15.736039704062671</c:v>
                </c:pt>
                <c:pt idx="3289">
                  <c:v>15.461538983501391</c:v>
                </c:pt>
                <c:pt idx="3290">
                  <c:v>15.257226943723209</c:v>
                </c:pt>
                <c:pt idx="3291">
                  <c:v>15.292744888878271</c:v>
                </c:pt>
                <c:pt idx="3292">
                  <c:v>15.410545883177793</c:v>
                </c:pt>
                <c:pt idx="3293">
                  <c:v>15.392947996067981</c:v>
                </c:pt>
                <c:pt idx="3294">
                  <c:v>15.411892856850873</c:v>
                </c:pt>
                <c:pt idx="3295">
                  <c:v>15.477554053823708</c:v>
                </c:pt>
                <c:pt idx="3296">
                  <c:v>15.689613429633406</c:v>
                </c:pt>
                <c:pt idx="3297">
                  <c:v>15.776631472432904</c:v>
                </c:pt>
                <c:pt idx="3298">
                  <c:v>15.935136663152042</c:v>
                </c:pt>
                <c:pt idx="3299">
                  <c:v>15.909782600429963</c:v>
                </c:pt>
                <c:pt idx="3300">
                  <c:v>16.111564848424482</c:v>
                </c:pt>
                <c:pt idx="3301">
                  <c:v>16.33046119504877</c:v>
                </c:pt>
                <c:pt idx="3302">
                  <c:v>16.245725691938024</c:v>
                </c:pt>
                <c:pt idx="3303">
                  <c:v>16.06293049786693</c:v>
                </c:pt>
                <c:pt idx="3304">
                  <c:v>16.082484178614362</c:v>
                </c:pt>
                <c:pt idx="3305">
                  <c:v>15.933520767279443</c:v>
                </c:pt>
                <c:pt idx="3306">
                  <c:v>15.752024463224615</c:v>
                </c:pt>
                <c:pt idx="3307">
                  <c:v>15.486833440972184</c:v>
                </c:pt>
                <c:pt idx="3308">
                  <c:v>15.281296548812435</c:v>
                </c:pt>
                <c:pt idx="3309">
                  <c:v>14.938558241867975</c:v>
                </c:pt>
                <c:pt idx="3310">
                  <c:v>14.712449561367791</c:v>
                </c:pt>
                <c:pt idx="3311">
                  <c:v>14.742179524901342</c:v>
                </c:pt>
                <c:pt idx="3312">
                  <c:v>14.973008279717289</c:v>
                </c:pt>
                <c:pt idx="3313">
                  <c:v>15.39695395223975</c:v>
                </c:pt>
                <c:pt idx="3314">
                  <c:v>15.730315169430847</c:v>
                </c:pt>
                <c:pt idx="3315">
                  <c:v>15.86455329640547</c:v>
                </c:pt>
                <c:pt idx="3316">
                  <c:v>16.107879863136731</c:v>
                </c:pt>
                <c:pt idx="3317">
                  <c:v>16.378490184635243</c:v>
                </c:pt>
                <c:pt idx="3318">
                  <c:v>16.453706664111106</c:v>
                </c:pt>
                <c:pt idx="3319">
                  <c:v>16.32237882472797</c:v>
                </c:pt>
                <c:pt idx="3320">
                  <c:v>16.119386623962253</c:v>
                </c:pt>
                <c:pt idx="3321">
                  <c:v>15.943704653049576</c:v>
                </c:pt>
                <c:pt idx="3322">
                  <c:v>15.488902585308436</c:v>
                </c:pt>
                <c:pt idx="3323">
                  <c:v>15.200448680332359</c:v>
                </c:pt>
                <c:pt idx="3324">
                  <c:v>15.027525541209968</c:v>
                </c:pt>
                <c:pt idx="3325">
                  <c:v>14.939036576887265</c:v>
                </c:pt>
                <c:pt idx="3326">
                  <c:v>14.871698790202952</c:v>
                </c:pt>
                <c:pt idx="3327">
                  <c:v>14.912814456676537</c:v>
                </c:pt>
                <c:pt idx="3328">
                  <c:v>15.207377749591538</c:v>
                </c:pt>
                <c:pt idx="3329">
                  <c:v>15.233541513688284</c:v>
                </c:pt>
                <c:pt idx="3330">
                  <c:v>15.509883304039503</c:v>
                </c:pt>
                <c:pt idx="3331">
                  <c:v>15.598896660465671</c:v>
                </c:pt>
                <c:pt idx="3332">
                  <c:v>15.420599266813362</c:v>
                </c:pt>
                <c:pt idx="3333">
                  <c:v>15.426903313599416</c:v>
                </c:pt>
                <c:pt idx="3334">
                  <c:v>15.324652749849898</c:v>
                </c:pt>
                <c:pt idx="3335">
                  <c:v>15.328784917876739</c:v>
                </c:pt>
                <c:pt idx="3336">
                  <c:v>15.230554718676196</c:v>
                </c:pt>
                <c:pt idx="3337">
                  <c:v>15.120756121194963</c:v>
                </c:pt>
                <c:pt idx="3338">
                  <c:v>14.998292051160844</c:v>
                </c:pt>
                <c:pt idx="3339">
                  <c:v>14.957736016081114</c:v>
                </c:pt>
                <c:pt idx="3340">
                  <c:v>14.959991446391719</c:v>
                </c:pt>
                <c:pt idx="3341">
                  <c:v>14.837108157359033</c:v>
                </c:pt>
                <c:pt idx="3342">
                  <c:v>14.660926764099161</c:v>
                </c:pt>
                <c:pt idx="3343">
                  <c:v>14.460832067391724</c:v>
                </c:pt>
                <c:pt idx="3344">
                  <c:v>14.212042604177904</c:v>
                </c:pt>
                <c:pt idx="3345">
                  <c:v>14.04649693985302</c:v>
                </c:pt>
                <c:pt idx="3346">
                  <c:v>13.804935482148595</c:v>
                </c:pt>
                <c:pt idx="3347">
                  <c:v>13.554234688215336</c:v>
                </c:pt>
                <c:pt idx="3348">
                  <c:v>13.454299854596833</c:v>
                </c:pt>
                <c:pt idx="3349">
                  <c:v>13.386166410951802</c:v>
                </c:pt>
                <c:pt idx="3350">
                  <c:v>13.249981073302461</c:v>
                </c:pt>
                <c:pt idx="3351">
                  <c:v>13.233776760096255</c:v>
                </c:pt>
                <c:pt idx="3352">
                  <c:v>13.296646250160721</c:v>
                </c:pt>
                <c:pt idx="3353">
                  <c:v>13.13619727563291</c:v>
                </c:pt>
                <c:pt idx="3354">
                  <c:v>13.048827019324971</c:v>
                </c:pt>
                <c:pt idx="3355">
                  <c:v>13.125666432781276</c:v>
                </c:pt>
                <c:pt idx="3356">
                  <c:v>13.290926928046092</c:v>
                </c:pt>
                <c:pt idx="3357">
                  <c:v>13.585484335008658</c:v>
                </c:pt>
                <c:pt idx="3358">
                  <c:v>13.696245193769672</c:v>
                </c:pt>
                <c:pt idx="3359">
                  <c:v>13.747621109710042</c:v>
                </c:pt>
                <c:pt idx="3360">
                  <c:v>13.877082892464809</c:v>
                </c:pt>
                <c:pt idx="3361">
                  <c:v>14.235952597451851</c:v>
                </c:pt>
                <c:pt idx="3362">
                  <c:v>14.501894636500005</c:v>
                </c:pt>
                <c:pt idx="3363">
                  <c:v>14.539196108815306</c:v>
                </c:pt>
                <c:pt idx="3364">
                  <c:v>14.644137770095458</c:v>
                </c:pt>
                <c:pt idx="3365">
                  <c:v>14.518199960050165</c:v>
                </c:pt>
                <c:pt idx="3366">
                  <c:v>14.194580470457788</c:v>
                </c:pt>
                <c:pt idx="3367">
                  <c:v>13.887297575764979</c:v>
                </c:pt>
                <c:pt idx="3368">
                  <c:v>13.791049597580319</c:v>
                </c:pt>
                <c:pt idx="3369">
                  <c:v>13.962122402178972</c:v>
                </c:pt>
                <c:pt idx="3370">
                  <c:v>14.016068447338309</c:v>
                </c:pt>
                <c:pt idx="3371">
                  <c:v>13.97353614484712</c:v>
                </c:pt>
                <c:pt idx="3372">
                  <c:v>14.038141616380791</c:v>
                </c:pt>
                <c:pt idx="3373">
                  <c:v>14.32136059881255</c:v>
                </c:pt>
                <c:pt idx="3374">
                  <c:v>14.533408232766739</c:v>
                </c:pt>
                <c:pt idx="3375">
                  <c:v>14.793935462009136</c:v>
                </c:pt>
                <c:pt idx="3376">
                  <c:v>14.981898658248607</c:v>
                </c:pt>
                <c:pt idx="3377">
                  <c:v>14.870547891806595</c:v>
                </c:pt>
                <c:pt idx="3378">
                  <c:v>14.891131092118984</c:v>
                </c:pt>
                <c:pt idx="3379">
                  <c:v>14.774971758828404</c:v>
                </c:pt>
                <c:pt idx="3380">
                  <c:v>14.616756320663759</c:v>
                </c:pt>
                <c:pt idx="3381">
                  <c:v>14.503863975579861</c:v>
                </c:pt>
                <c:pt idx="3382">
                  <c:v>14.483354807632725</c:v>
                </c:pt>
                <c:pt idx="3383">
                  <c:v>14.657703900248226</c:v>
                </c:pt>
                <c:pt idx="3384">
                  <c:v>14.856304172429807</c:v>
                </c:pt>
                <c:pt idx="3385">
                  <c:v>15.109866104115948</c:v>
                </c:pt>
                <c:pt idx="3386">
                  <c:v>15.516138746575574</c:v>
                </c:pt>
                <c:pt idx="3387">
                  <c:v>15.750727258203339</c:v>
                </c:pt>
                <c:pt idx="3388">
                  <c:v>15.994623545007409</c:v>
                </c:pt>
                <c:pt idx="3389">
                  <c:v>16.311550325866051</c:v>
                </c:pt>
                <c:pt idx="3390">
                  <c:v>16.611568370052758</c:v>
                </c:pt>
                <c:pt idx="3391">
                  <c:v>16.773997911017531</c:v>
                </c:pt>
                <c:pt idx="3392">
                  <c:v>16.727677978131499</c:v>
                </c:pt>
                <c:pt idx="3393">
                  <c:v>16.649080551142617</c:v>
                </c:pt>
                <c:pt idx="3394">
                  <c:v>16.520322817772374</c:v>
                </c:pt>
                <c:pt idx="3395">
                  <c:v>16.467565150657212</c:v>
                </c:pt>
                <c:pt idx="3396">
                  <c:v>16.320135198557519</c:v>
                </c:pt>
                <c:pt idx="3397">
                  <c:v>16.117574951994232</c:v>
                </c:pt>
                <c:pt idx="3398">
                  <c:v>16.033829372446672</c:v>
                </c:pt>
                <c:pt idx="3399">
                  <c:v>15.895556716592493</c:v>
                </c:pt>
                <c:pt idx="3400">
                  <c:v>15.891372014520808</c:v>
                </c:pt>
                <c:pt idx="3401">
                  <c:v>15.970809931202504</c:v>
                </c:pt>
                <c:pt idx="3402">
                  <c:v>15.730349558946086</c:v>
                </c:pt>
                <c:pt idx="3403">
                  <c:v>15.472751605378408</c:v>
                </c:pt>
                <c:pt idx="3404">
                  <c:v>15.444378982064711</c:v>
                </c:pt>
                <c:pt idx="3405">
                  <c:v>15.456352465504414</c:v>
                </c:pt>
                <c:pt idx="3406">
                  <c:v>15.630941680965904</c:v>
                </c:pt>
                <c:pt idx="3407">
                  <c:v>15.750355940746013</c:v>
                </c:pt>
                <c:pt idx="3408">
                  <c:v>15.669623814171709</c:v>
                </c:pt>
                <c:pt idx="3409">
                  <c:v>15.561831995661048</c:v>
                </c:pt>
                <c:pt idx="3410">
                  <c:v>15.524575219393292</c:v>
                </c:pt>
                <c:pt idx="3411">
                  <c:v>15.300711939718939</c:v>
                </c:pt>
                <c:pt idx="3412">
                  <c:v>15.074489233768931</c:v>
                </c:pt>
                <c:pt idx="3413">
                  <c:v>14.887487200169955</c:v>
                </c:pt>
                <c:pt idx="3414">
                  <c:v>14.547122707452617</c:v>
                </c:pt>
                <c:pt idx="3415">
                  <c:v>14.45711103878811</c:v>
                </c:pt>
                <c:pt idx="3416">
                  <c:v>14.591934811785862</c:v>
                </c:pt>
                <c:pt idx="3417">
                  <c:v>14.805714899134228</c:v>
                </c:pt>
                <c:pt idx="3418">
                  <c:v>15.091403476854376</c:v>
                </c:pt>
                <c:pt idx="3419">
                  <c:v>15.352800216353705</c:v>
                </c:pt>
                <c:pt idx="3420">
                  <c:v>15.496420848886617</c:v>
                </c:pt>
                <c:pt idx="3421">
                  <c:v>15.642191048034448</c:v>
                </c:pt>
                <c:pt idx="3422">
                  <c:v>15.65261461175159</c:v>
                </c:pt>
                <c:pt idx="3423">
                  <c:v>15.638491141031588</c:v>
                </c:pt>
                <c:pt idx="3424">
                  <c:v>15.722339596610984</c:v>
                </c:pt>
                <c:pt idx="3425">
                  <c:v>15.908169110694725</c:v>
                </c:pt>
                <c:pt idx="3426">
                  <c:v>15.964918290248143</c:v>
                </c:pt>
                <c:pt idx="3427">
                  <c:v>15.930056019645061</c:v>
                </c:pt>
                <c:pt idx="3428">
                  <c:v>15.648540004297622</c:v>
                </c:pt>
                <c:pt idx="3429">
                  <c:v>15.426875985375387</c:v>
                </c:pt>
                <c:pt idx="3430">
                  <c:v>15.456548494032557</c:v>
                </c:pt>
                <c:pt idx="3431">
                  <c:v>15.7118053259658</c:v>
                </c:pt>
                <c:pt idx="3432">
                  <c:v>15.915109946726275</c:v>
                </c:pt>
                <c:pt idx="3433">
                  <c:v>16.123146268020665</c:v>
                </c:pt>
                <c:pt idx="3434">
                  <c:v>16.204299613350077</c:v>
                </c:pt>
                <c:pt idx="3435">
                  <c:v>16.065142170947023</c:v>
                </c:pt>
                <c:pt idx="3436">
                  <c:v>15.894347858948601</c:v>
                </c:pt>
                <c:pt idx="3437">
                  <c:v>15.793918619822787</c:v>
                </c:pt>
                <c:pt idx="3438">
                  <c:v>15.562646577238626</c:v>
                </c:pt>
                <c:pt idx="3439">
                  <c:v>15.524798400947009</c:v>
                </c:pt>
                <c:pt idx="3440">
                  <c:v>15.595295481486227</c:v>
                </c:pt>
                <c:pt idx="3441">
                  <c:v>15.564015154770519</c:v>
                </c:pt>
                <c:pt idx="3442">
                  <c:v>15.660509746254789</c:v>
                </c:pt>
                <c:pt idx="3443">
                  <c:v>15.671757115275664</c:v>
                </c:pt>
                <c:pt idx="3444">
                  <c:v>15.597871027776531</c:v>
                </c:pt>
                <c:pt idx="3445">
                  <c:v>15.461059385172476</c:v>
                </c:pt>
                <c:pt idx="3446">
                  <c:v>15.398095420148245</c:v>
                </c:pt>
                <c:pt idx="3447">
                  <c:v>15.404519534875485</c:v>
                </c:pt>
                <c:pt idx="3448">
                  <c:v>15.229913209531512</c:v>
                </c:pt>
                <c:pt idx="3449">
                  <c:v>15.245209157804213</c:v>
                </c:pt>
                <c:pt idx="3450">
                  <c:v>15.231352133662593</c:v>
                </c:pt>
                <c:pt idx="3451">
                  <c:v>15.187299545209651</c:v>
                </c:pt>
                <c:pt idx="3452">
                  <c:v>15.048618880980039</c:v>
                </c:pt>
                <c:pt idx="3453">
                  <c:v>14.945074378507462</c:v>
                </c:pt>
                <c:pt idx="3454">
                  <c:v>15.138700019172463</c:v>
                </c:pt>
                <c:pt idx="3455">
                  <c:v>15.420874397021606</c:v>
                </c:pt>
                <c:pt idx="3456">
                  <c:v>15.799952630077522</c:v>
                </c:pt>
                <c:pt idx="3457">
                  <c:v>16.129000941630199</c:v>
                </c:pt>
                <c:pt idx="3458">
                  <c:v>16.128293891001842</c:v>
                </c:pt>
                <c:pt idx="3459">
                  <c:v>16.192164317758333</c:v>
                </c:pt>
                <c:pt idx="3460">
                  <c:v>16.016858540194246</c:v>
                </c:pt>
                <c:pt idx="3461">
                  <c:v>15.883386210630931</c:v>
                </c:pt>
                <c:pt idx="3462">
                  <c:v>15.802757650181846</c:v>
                </c:pt>
                <c:pt idx="3463">
                  <c:v>15.722802641916662</c:v>
                </c:pt>
                <c:pt idx="3464">
                  <c:v>15.840053262788507</c:v>
                </c:pt>
                <c:pt idx="3465">
                  <c:v>15.825160483151762</c:v>
                </c:pt>
                <c:pt idx="3466">
                  <c:v>15.799639055478181</c:v>
                </c:pt>
                <c:pt idx="3467">
                  <c:v>15.589924388018064</c:v>
                </c:pt>
                <c:pt idx="3468">
                  <c:v>15.740606231794438</c:v>
                </c:pt>
                <c:pt idx="3469">
                  <c:v>16.06023930737436</c:v>
                </c:pt>
                <c:pt idx="3470">
                  <c:v>16.281666832643101</c:v>
                </c:pt>
                <c:pt idx="3471">
                  <c:v>16.395016169016252</c:v>
                </c:pt>
                <c:pt idx="3472">
                  <c:v>16.434065121959843</c:v>
                </c:pt>
                <c:pt idx="3473">
                  <c:v>16.551280205718413</c:v>
                </c:pt>
                <c:pt idx="3474">
                  <c:v>16.704002981100267</c:v>
                </c:pt>
                <c:pt idx="3475">
                  <c:v>16.740528130270352</c:v>
                </c:pt>
                <c:pt idx="3476">
                  <c:v>16.620832808583216</c:v>
                </c:pt>
                <c:pt idx="3477">
                  <c:v>16.557632534299387</c:v>
                </c:pt>
                <c:pt idx="3478">
                  <c:v>16.490319170224996</c:v>
                </c:pt>
                <c:pt idx="3479">
                  <c:v>16.493937975436349</c:v>
                </c:pt>
                <c:pt idx="3480">
                  <c:v>16.669798823263235</c:v>
                </c:pt>
                <c:pt idx="3481">
                  <c:v>16.79409744973989</c:v>
                </c:pt>
                <c:pt idx="3482">
                  <c:v>16.758040451479022</c:v>
                </c:pt>
                <c:pt idx="3483">
                  <c:v>16.648426608706814</c:v>
                </c:pt>
                <c:pt idx="3484">
                  <c:v>16.915912345104285</c:v>
                </c:pt>
                <c:pt idx="3485">
                  <c:v>17.116392258671766</c:v>
                </c:pt>
                <c:pt idx="3486">
                  <c:v>17.430500194483585</c:v>
                </c:pt>
                <c:pt idx="3487">
                  <c:v>17.783414567770699</c:v>
                </c:pt>
                <c:pt idx="3488">
                  <c:v>18.063700729026017</c:v>
                </c:pt>
                <c:pt idx="3489">
                  <c:v>18.312818513785864</c:v>
                </c:pt>
                <c:pt idx="3490">
                  <c:v>18.625588255321919</c:v>
                </c:pt>
                <c:pt idx="3491">
                  <c:v>18.719067929106227</c:v>
                </c:pt>
                <c:pt idx="3492">
                  <c:v>18.697179321635044</c:v>
                </c:pt>
                <c:pt idx="3493">
                  <c:v>18.734847662272642</c:v>
                </c:pt>
                <c:pt idx="3494">
                  <c:v>18.583510489079778</c:v>
                </c:pt>
                <c:pt idx="3495">
                  <c:v>18.502930848029024</c:v>
                </c:pt>
                <c:pt idx="3496">
                  <c:v>18.416815567476849</c:v>
                </c:pt>
                <c:pt idx="3497">
                  <c:v>18.222901903176044</c:v>
                </c:pt>
                <c:pt idx="3498">
                  <c:v>17.797746700517273</c:v>
                </c:pt>
                <c:pt idx="3499">
                  <c:v>17.476653926068266</c:v>
                </c:pt>
                <c:pt idx="3500">
                  <c:v>17.148476660691632</c:v>
                </c:pt>
                <c:pt idx="3501">
                  <c:v>16.902463883349679</c:v>
                </c:pt>
                <c:pt idx="3502">
                  <c:v>16.707979328557578</c:v>
                </c:pt>
                <c:pt idx="3503">
                  <c:v>16.71184017022782</c:v>
                </c:pt>
                <c:pt idx="3504">
                  <c:v>16.587943949883069</c:v>
                </c:pt>
                <c:pt idx="3505">
                  <c:v>16.451249023497081</c:v>
                </c:pt>
                <c:pt idx="3506">
                  <c:v>16.535660699238765</c:v>
                </c:pt>
                <c:pt idx="3507">
                  <c:v>16.887134519516056</c:v>
                </c:pt>
                <c:pt idx="3508">
                  <c:v>17.2656232936693</c:v>
                </c:pt>
                <c:pt idx="3509">
                  <c:v>17.419538027759366</c:v>
                </c:pt>
                <c:pt idx="3510">
                  <c:v>17.335103907666376</c:v>
                </c:pt>
                <c:pt idx="3511">
                  <c:v>17.062751062398085</c:v>
                </c:pt>
                <c:pt idx="3512">
                  <c:v>16.786518939045287</c:v>
                </c:pt>
                <c:pt idx="3513">
                  <c:v>16.637781617150633</c:v>
                </c:pt>
                <c:pt idx="3514">
                  <c:v>16.635634651303963</c:v>
                </c:pt>
                <c:pt idx="3515">
                  <c:v>16.703096607983682</c:v>
                </c:pt>
                <c:pt idx="3516">
                  <c:v>16.590903028778829</c:v>
                </c:pt>
                <c:pt idx="3517">
                  <c:v>16.365070162896785</c:v>
                </c:pt>
                <c:pt idx="3518">
                  <c:v>15.972374471577865</c:v>
                </c:pt>
                <c:pt idx="3519">
                  <c:v>15.678178033121984</c:v>
                </c:pt>
                <c:pt idx="3520">
                  <c:v>15.635051656549248</c:v>
                </c:pt>
                <c:pt idx="3521">
                  <c:v>15.803102560902014</c:v>
                </c:pt>
                <c:pt idx="3522">
                  <c:v>16.064155533340692</c:v>
                </c:pt>
                <c:pt idx="3523">
                  <c:v>16.415346560527791</c:v>
                </c:pt>
                <c:pt idx="3524">
                  <c:v>16.745683338295706</c:v>
                </c:pt>
                <c:pt idx="3525">
                  <c:v>17.176966562072813</c:v>
                </c:pt>
                <c:pt idx="3526">
                  <c:v>17.438712015424514</c:v>
                </c:pt>
                <c:pt idx="3527">
                  <c:v>17.577989419446411</c:v>
                </c:pt>
                <c:pt idx="3528">
                  <c:v>17.089897244849006</c:v>
                </c:pt>
                <c:pt idx="3529">
                  <c:v>16.69436714936494</c:v>
                </c:pt>
                <c:pt idx="3530">
                  <c:v>16.414927609262765</c:v>
                </c:pt>
                <c:pt idx="3531">
                  <c:v>16.236181488470073</c:v>
                </c:pt>
                <c:pt idx="3532">
                  <c:v>15.800557649545565</c:v>
                </c:pt>
                <c:pt idx="3533">
                  <c:v>15.297111615818542</c:v>
                </c:pt>
                <c:pt idx="3534">
                  <c:v>15.219079496551338</c:v>
                </c:pt>
                <c:pt idx="3535">
                  <c:v>15.08912455802397</c:v>
                </c:pt>
                <c:pt idx="3536">
                  <c:v>15.233102457891004</c:v>
                </c:pt>
                <c:pt idx="3537">
                  <c:v>15.390428370934456</c:v>
                </c:pt>
                <c:pt idx="3538">
                  <c:v>15.291756198484222</c:v>
                </c:pt>
                <c:pt idx="3539">
                  <c:v>15.215187468018451</c:v>
                </c:pt>
                <c:pt idx="3540">
                  <c:v>15.150342572646386</c:v>
                </c:pt>
                <c:pt idx="3541">
                  <c:v>14.911216859878731</c:v>
                </c:pt>
                <c:pt idx="3542">
                  <c:v>14.792144065246854</c:v>
                </c:pt>
                <c:pt idx="3543">
                  <c:v>14.510718389993608</c:v>
                </c:pt>
                <c:pt idx="3544">
                  <c:v>14.299451092085135</c:v>
                </c:pt>
                <c:pt idx="3545">
                  <c:v>14.141828385076799</c:v>
                </c:pt>
                <c:pt idx="3546">
                  <c:v>14.162542132481962</c:v>
                </c:pt>
                <c:pt idx="3547">
                  <c:v>14.381020916399573</c:v>
                </c:pt>
                <c:pt idx="3548">
                  <c:v>14.258670843944317</c:v>
                </c:pt>
                <c:pt idx="3549">
                  <c:v>14.066234646710758</c:v>
                </c:pt>
                <c:pt idx="3550">
                  <c:v>13.575216582830663</c:v>
                </c:pt>
                <c:pt idx="3551">
                  <c:v>13.333867487575739</c:v>
                </c:pt>
                <c:pt idx="3552">
                  <c:v>13.440651736371805</c:v>
                </c:pt>
                <c:pt idx="3553">
                  <c:v>13.545890958976143</c:v>
                </c:pt>
                <c:pt idx="3554">
                  <c:v>13.534971475477544</c:v>
                </c:pt>
                <c:pt idx="3555">
                  <c:v>13.450282987520785</c:v>
                </c:pt>
                <c:pt idx="3556">
                  <c:v>13.369428480718165</c:v>
                </c:pt>
                <c:pt idx="3557">
                  <c:v>13.333035126084608</c:v>
                </c:pt>
                <c:pt idx="3558">
                  <c:v>13.24774848752652</c:v>
                </c:pt>
                <c:pt idx="3559">
                  <c:v>13.446651977714602</c:v>
                </c:pt>
                <c:pt idx="3560">
                  <c:v>13.498007299723957</c:v>
                </c:pt>
                <c:pt idx="3561">
                  <c:v>13.341943857054034</c:v>
                </c:pt>
                <c:pt idx="3562">
                  <c:v>13.134654607567384</c:v>
                </c:pt>
                <c:pt idx="3563">
                  <c:v>12.922919155726015</c:v>
                </c:pt>
                <c:pt idx="3564">
                  <c:v>12.907767225666397</c:v>
                </c:pt>
                <c:pt idx="3565">
                  <c:v>12.933403475102709</c:v>
                </c:pt>
                <c:pt idx="3566">
                  <c:v>13.05710434559372</c:v>
                </c:pt>
                <c:pt idx="3567">
                  <c:v>13.105739450520392</c:v>
                </c:pt>
                <c:pt idx="3568">
                  <c:v>13.358873100460055</c:v>
                </c:pt>
                <c:pt idx="3569">
                  <c:v>13.553935730392119</c:v>
                </c:pt>
                <c:pt idx="3570">
                  <c:v>13.868490704595324</c:v>
                </c:pt>
                <c:pt idx="3571">
                  <c:v>14.377100992062546</c:v>
                </c:pt>
                <c:pt idx="3572">
                  <c:v>14.86535168981751</c:v>
                </c:pt>
                <c:pt idx="3573">
                  <c:v>15.104255977638584</c:v>
                </c:pt>
                <c:pt idx="3574">
                  <c:v>15.233141016174173</c:v>
                </c:pt>
                <c:pt idx="3575">
                  <c:v>15.412011129808459</c:v>
                </c:pt>
                <c:pt idx="3576">
                  <c:v>15.683660759944745</c:v>
                </c:pt>
                <c:pt idx="3577">
                  <c:v>15.960165527096246</c:v>
                </c:pt>
                <c:pt idx="3578">
                  <c:v>15.95198102829716</c:v>
                </c:pt>
                <c:pt idx="3579">
                  <c:v>15.721545564537346</c:v>
                </c:pt>
                <c:pt idx="3580">
                  <c:v>15.512894562600838</c:v>
                </c:pt>
                <c:pt idx="3581">
                  <c:v>15.33627274608399</c:v>
                </c:pt>
                <c:pt idx="3582">
                  <c:v>15.236991967981272</c:v>
                </c:pt>
                <c:pt idx="3583">
                  <c:v>15.308791502458291</c:v>
                </c:pt>
                <c:pt idx="3584">
                  <c:v>15.337262359291545</c:v>
                </c:pt>
                <c:pt idx="3585">
                  <c:v>15.153128438971256</c:v>
                </c:pt>
                <c:pt idx="3586">
                  <c:v>14.97494474615112</c:v>
                </c:pt>
                <c:pt idx="3587">
                  <c:v>15.04580574923104</c:v>
                </c:pt>
                <c:pt idx="3588">
                  <c:v>15.189474235271144</c:v>
                </c:pt>
                <c:pt idx="3589">
                  <c:v>15.01893292945411</c:v>
                </c:pt>
                <c:pt idx="3590">
                  <c:v>14.823062774596551</c:v>
                </c:pt>
                <c:pt idx="3591">
                  <c:v>14.606441572167311</c:v>
                </c:pt>
                <c:pt idx="3592">
                  <c:v>14.47828849422978</c:v>
                </c:pt>
                <c:pt idx="3593">
                  <c:v>14.324238538577447</c:v>
                </c:pt>
                <c:pt idx="3594">
                  <c:v>14.202764136148808</c:v>
                </c:pt>
                <c:pt idx="3595">
                  <c:v>13.985264203981075</c:v>
                </c:pt>
                <c:pt idx="3596">
                  <c:v>13.960517741651662</c:v>
                </c:pt>
                <c:pt idx="3597">
                  <c:v>14.187604187488756</c:v>
                </c:pt>
                <c:pt idx="3598">
                  <c:v>14.277031170824964</c:v>
                </c:pt>
                <c:pt idx="3599">
                  <c:v>14.303035086138321</c:v>
                </c:pt>
                <c:pt idx="3600">
                  <c:v>14.371018823394355</c:v>
                </c:pt>
                <c:pt idx="3601">
                  <c:v>14.270870627343356</c:v>
                </c:pt>
                <c:pt idx="3602">
                  <c:v>14.322543577286078</c:v>
                </c:pt>
                <c:pt idx="3603">
                  <c:v>14.452763968658239</c:v>
                </c:pt>
                <c:pt idx="3604">
                  <c:v>14.638661780904968</c:v>
                </c:pt>
                <c:pt idx="3605">
                  <c:v>14.783874994914465</c:v>
                </c:pt>
                <c:pt idx="3606">
                  <c:v>15.084513830395679</c:v>
                </c:pt>
                <c:pt idx="3607">
                  <c:v>15.469828226767424</c:v>
                </c:pt>
                <c:pt idx="3608">
                  <c:v>15.946028000745056</c:v>
                </c:pt>
                <c:pt idx="3609">
                  <c:v>16.176658067950228</c:v>
                </c:pt>
                <c:pt idx="3610">
                  <c:v>16.172563892534804</c:v>
                </c:pt>
                <c:pt idx="3611">
                  <c:v>16.332960342754816</c:v>
                </c:pt>
                <c:pt idx="3612">
                  <c:v>16.538048314673272</c:v>
                </c:pt>
                <c:pt idx="3613">
                  <c:v>16.677316433204691</c:v>
                </c:pt>
                <c:pt idx="3614">
                  <c:v>16.956659905291914</c:v>
                </c:pt>
                <c:pt idx="3615">
                  <c:v>17.112365714084181</c:v>
                </c:pt>
                <c:pt idx="3616">
                  <c:v>16.999729418328656</c:v>
                </c:pt>
                <c:pt idx="3617">
                  <c:v>16.560361308306444</c:v>
                </c:pt>
                <c:pt idx="3618">
                  <c:v>16.140918350098982</c:v>
                </c:pt>
                <c:pt idx="3619">
                  <c:v>15.675913757171491</c:v>
                </c:pt>
                <c:pt idx="3620">
                  <c:v>15.201115711172939</c:v>
                </c:pt>
                <c:pt idx="3621">
                  <c:v>14.815168459084536</c:v>
                </c:pt>
                <c:pt idx="3622">
                  <c:v>14.415387447239683</c:v>
                </c:pt>
                <c:pt idx="3623">
                  <c:v>13.842178255988467</c:v>
                </c:pt>
                <c:pt idx="3624">
                  <c:v>13.364094567899809</c:v>
                </c:pt>
                <c:pt idx="3625">
                  <c:v>13.043488468089162</c:v>
                </c:pt>
                <c:pt idx="3626">
                  <c:v>12.997921760913647</c:v>
                </c:pt>
                <c:pt idx="3627">
                  <c:v>12.985744998637289</c:v>
                </c:pt>
                <c:pt idx="3628">
                  <c:v>13.163727497519909</c:v>
                </c:pt>
                <c:pt idx="3629">
                  <c:v>13.318540506452297</c:v>
                </c:pt>
                <c:pt idx="3630">
                  <c:v>13.396308242113985</c:v>
                </c:pt>
                <c:pt idx="3631">
                  <c:v>13.585289468245577</c:v>
                </c:pt>
                <c:pt idx="3632">
                  <c:v>13.691856567206534</c:v>
                </c:pt>
                <c:pt idx="3633">
                  <c:v>13.705629373106573</c:v>
                </c:pt>
                <c:pt idx="3634">
                  <c:v>13.725508925979829</c:v>
                </c:pt>
                <c:pt idx="3635">
                  <c:v>13.905856639867672</c:v>
                </c:pt>
                <c:pt idx="3636">
                  <c:v>13.981101366672869</c:v>
                </c:pt>
                <c:pt idx="3637">
                  <c:v>13.929248723449669</c:v>
                </c:pt>
                <c:pt idx="3638">
                  <c:v>13.813098221563742</c:v>
                </c:pt>
                <c:pt idx="3639">
                  <c:v>13.718386297235819</c:v>
                </c:pt>
                <c:pt idx="3640">
                  <c:v>13.613808342611367</c:v>
                </c:pt>
                <c:pt idx="3641">
                  <c:v>13.772427575795668</c:v>
                </c:pt>
                <c:pt idx="3642">
                  <c:v>14.009132962234617</c:v>
                </c:pt>
                <c:pt idx="3643">
                  <c:v>14.120593811327264</c:v>
                </c:pt>
                <c:pt idx="3644">
                  <c:v>14.166902311160825</c:v>
                </c:pt>
                <c:pt idx="3645">
                  <c:v>14.046413118497908</c:v>
                </c:pt>
                <c:pt idx="3646">
                  <c:v>14.01590734117012</c:v>
                </c:pt>
                <c:pt idx="3647">
                  <c:v>14.021200847177232</c:v>
                </c:pt>
                <c:pt idx="3648">
                  <c:v>13.62562951703676</c:v>
                </c:pt>
                <c:pt idx="3649">
                  <c:v>13.570103249350595</c:v>
                </c:pt>
                <c:pt idx="3650">
                  <c:v>13.666122897435889</c:v>
                </c:pt>
                <c:pt idx="3651">
                  <c:v>13.681295743574548</c:v>
                </c:pt>
                <c:pt idx="3652">
                  <c:v>13.805527094058395</c:v>
                </c:pt>
                <c:pt idx="3653">
                  <c:v>14.019919716114746</c:v>
                </c:pt>
                <c:pt idx="3654">
                  <c:v>14.1183033458751</c:v>
                </c:pt>
                <c:pt idx="3655">
                  <c:v>14.141187626347257</c:v>
                </c:pt>
                <c:pt idx="3656">
                  <c:v>14.24823912535474</c:v>
                </c:pt>
                <c:pt idx="3657">
                  <c:v>14.289060633869571</c:v>
                </c:pt>
                <c:pt idx="3658">
                  <c:v>14.417852608040569</c:v>
                </c:pt>
                <c:pt idx="3659">
                  <c:v>14.796611800516057</c:v>
                </c:pt>
                <c:pt idx="3660">
                  <c:v>14.898244024140977</c:v>
                </c:pt>
                <c:pt idx="3661">
                  <c:v>14.848813813957193</c:v>
                </c:pt>
                <c:pt idx="3662">
                  <c:v>14.979419537760627</c:v>
                </c:pt>
                <c:pt idx="3663">
                  <c:v>15.171416483055328</c:v>
                </c:pt>
                <c:pt idx="3664">
                  <c:v>15.384578502832442</c:v>
                </c:pt>
                <c:pt idx="3665">
                  <c:v>15.578221325439195</c:v>
                </c:pt>
                <c:pt idx="3666">
                  <c:v>15.677586210566979</c:v>
                </c:pt>
                <c:pt idx="3667">
                  <c:v>16.078847099926925</c:v>
                </c:pt>
                <c:pt idx="3668">
                  <c:v>16.386669531027891</c:v>
                </c:pt>
                <c:pt idx="3669">
                  <c:v>16.602937998951433</c:v>
                </c:pt>
                <c:pt idx="3670">
                  <c:v>16.745318659518439</c:v>
                </c:pt>
                <c:pt idx="3671">
                  <c:v>16.833878059973824</c:v>
                </c:pt>
                <c:pt idx="3672">
                  <c:v>17.021092324244481</c:v>
                </c:pt>
                <c:pt idx="3673">
                  <c:v>17.126709280718718</c:v>
                </c:pt>
                <c:pt idx="3674">
                  <c:v>17.082865942978906</c:v>
                </c:pt>
                <c:pt idx="3675">
                  <c:v>17.039664786449084</c:v>
                </c:pt>
                <c:pt idx="3676">
                  <c:v>16.49032995932836</c:v>
                </c:pt>
                <c:pt idx="3677">
                  <c:v>16.195021781517614</c:v>
                </c:pt>
                <c:pt idx="3678">
                  <c:v>16.137151395933106</c:v>
                </c:pt>
                <c:pt idx="3679">
                  <c:v>15.913471251879784</c:v>
                </c:pt>
                <c:pt idx="3680">
                  <c:v>15.697633036663255</c:v>
                </c:pt>
                <c:pt idx="3681">
                  <c:v>15.49488597390803</c:v>
                </c:pt>
                <c:pt idx="3682">
                  <c:v>15.530249695482295</c:v>
                </c:pt>
                <c:pt idx="3683">
                  <c:v>15.621949850210074</c:v>
                </c:pt>
                <c:pt idx="3684">
                  <c:v>15.771668076712327</c:v>
                </c:pt>
                <c:pt idx="3685">
                  <c:v>15.57091830433929</c:v>
                </c:pt>
                <c:pt idx="3686">
                  <c:v>15.292629024144919</c:v>
                </c:pt>
                <c:pt idx="3687">
                  <c:v>14.83851911753146</c:v>
                </c:pt>
                <c:pt idx="3688">
                  <c:v>14.242516336100266</c:v>
                </c:pt>
                <c:pt idx="3689">
                  <c:v>13.698794576309695</c:v>
                </c:pt>
                <c:pt idx="3690">
                  <c:v>13.441724025886359</c:v>
                </c:pt>
                <c:pt idx="3691">
                  <c:v>13.315131320917251</c:v>
                </c:pt>
                <c:pt idx="3692">
                  <c:v>13.331462838012028</c:v>
                </c:pt>
                <c:pt idx="3693">
                  <c:v>13.377436415359883</c:v>
                </c:pt>
                <c:pt idx="3694">
                  <c:v>13.396186844527429</c:v>
                </c:pt>
                <c:pt idx="3695">
                  <c:v>13.419156368815271</c:v>
                </c:pt>
                <c:pt idx="3696">
                  <c:v>13.280647788588274</c:v>
                </c:pt>
                <c:pt idx="3697">
                  <c:v>12.884056860155718</c:v>
                </c:pt>
                <c:pt idx="3698">
                  <c:v>12.637633575930362</c:v>
                </c:pt>
                <c:pt idx="3699">
                  <c:v>12.744575009748429</c:v>
                </c:pt>
                <c:pt idx="3700">
                  <c:v>12.834788657476151</c:v>
                </c:pt>
                <c:pt idx="3701">
                  <c:v>12.898585548936186</c:v>
                </c:pt>
                <c:pt idx="3702">
                  <c:v>12.819103178605246</c:v>
                </c:pt>
                <c:pt idx="3703">
                  <c:v>12.868571926948977</c:v>
                </c:pt>
                <c:pt idx="3704">
                  <c:v>13.080855668274541</c:v>
                </c:pt>
                <c:pt idx="3705">
                  <c:v>13.189899961016593</c:v>
                </c:pt>
                <c:pt idx="3706">
                  <c:v>13.192128182204838</c:v>
                </c:pt>
                <c:pt idx="3707">
                  <c:v>13.269406196606139</c:v>
                </c:pt>
                <c:pt idx="3708">
                  <c:v>13.383441502087818</c:v>
                </c:pt>
                <c:pt idx="3709">
                  <c:v>13.476226255291838</c:v>
                </c:pt>
                <c:pt idx="3710">
                  <c:v>13.139868553615988</c:v>
                </c:pt>
                <c:pt idx="3711">
                  <c:v>12.789968924359135</c:v>
                </c:pt>
                <c:pt idx="3712">
                  <c:v>12.58562127795099</c:v>
                </c:pt>
                <c:pt idx="3713">
                  <c:v>12.537939949047395</c:v>
                </c:pt>
                <c:pt idx="3714">
                  <c:v>12.560476593398445</c:v>
                </c:pt>
                <c:pt idx="3715">
                  <c:v>12.623030064013893</c:v>
                </c:pt>
                <c:pt idx="3716">
                  <c:v>12.909595713649827</c:v>
                </c:pt>
                <c:pt idx="3717">
                  <c:v>13.268938045739681</c:v>
                </c:pt>
                <c:pt idx="3718">
                  <c:v>13.696541463254034</c:v>
                </c:pt>
                <c:pt idx="3719">
                  <c:v>14.151691568431325</c:v>
                </c:pt>
                <c:pt idx="3720">
                  <c:v>14.421948553716271</c:v>
                </c:pt>
                <c:pt idx="3721">
                  <c:v>14.365493394321835</c:v>
                </c:pt>
                <c:pt idx="3722">
                  <c:v>14.429199246539298</c:v>
                </c:pt>
                <c:pt idx="3723">
                  <c:v>14.590007568660182</c:v>
                </c:pt>
                <c:pt idx="3724">
                  <c:v>14.508664850266161</c:v>
                </c:pt>
                <c:pt idx="3725">
                  <c:v>14.520919547463023</c:v>
                </c:pt>
                <c:pt idx="3726">
                  <c:v>14.373212858619111</c:v>
                </c:pt>
                <c:pt idx="3727">
                  <c:v>14.402279783304891</c:v>
                </c:pt>
                <c:pt idx="3728">
                  <c:v>14.383435695233157</c:v>
                </c:pt>
                <c:pt idx="3729">
                  <c:v>14.263056861203097</c:v>
                </c:pt>
                <c:pt idx="3730">
                  <c:v>14.18642040089553</c:v>
                </c:pt>
                <c:pt idx="3731">
                  <c:v>14.175627320380046</c:v>
                </c:pt>
                <c:pt idx="3732">
                  <c:v>14.065694194462422</c:v>
                </c:pt>
                <c:pt idx="3733">
                  <c:v>14.058229111751258</c:v>
                </c:pt>
                <c:pt idx="3734">
                  <c:v>13.949527118526209</c:v>
                </c:pt>
                <c:pt idx="3735">
                  <c:v>13.97406642382118</c:v>
                </c:pt>
                <c:pt idx="3736">
                  <c:v>14.227344952684465</c:v>
                </c:pt>
                <c:pt idx="3737">
                  <c:v>14.23650400394536</c:v>
                </c:pt>
                <c:pt idx="3738">
                  <c:v>14.161950193007838</c:v>
                </c:pt>
                <c:pt idx="3739">
                  <c:v>13.93833508034594</c:v>
                </c:pt>
                <c:pt idx="3740">
                  <c:v>13.873887110043196</c:v>
                </c:pt>
                <c:pt idx="3741">
                  <c:v>13.91609134121734</c:v>
                </c:pt>
                <c:pt idx="3742">
                  <c:v>14.138594720322898</c:v>
                </c:pt>
                <c:pt idx="3743">
                  <c:v>14.396352927865077</c:v>
                </c:pt>
                <c:pt idx="3744">
                  <c:v>14.709566535847088</c:v>
                </c:pt>
                <c:pt idx="3745">
                  <c:v>14.833034497496078</c:v>
                </c:pt>
                <c:pt idx="3746">
                  <c:v>14.989462792039495</c:v>
                </c:pt>
                <c:pt idx="3747">
                  <c:v>15.127835533337988</c:v>
                </c:pt>
                <c:pt idx="3748">
                  <c:v>15.347320078964993</c:v>
                </c:pt>
                <c:pt idx="3749">
                  <c:v>15.372362944657624</c:v>
                </c:pt>
                <c:pt idx="3750">
                  <c:v>15.24370678011697</c:v>
                </c:pt>
                <c:pt idx="3751">
                  <c:v>15.061597380075112</c:v>
                </c:pt>
                <c:pt idx="3752">
                  <c:v>14.876339561949791</c:v>
                </c:pt>
                <c:pt idx="3753">
                  <c:v>14.618844339878912</c:v>
                </c:pt>
                <c:pt idx="3754">
                  <c:v>14.711443487995183</c:v>
                </c:pt>
                <c:pt idx="3755">
                  <c:v>14.939362256909213</c:v>
                </c:pt>
                <c:pt idx="3756">
                  <c:v>15.360343405245027</c:v>
                </c:pt>
                <c:pt idx="3757">
                  <c:v>15.879445087306266</c:v>
                </c:pt>
                <c:pt idx="3758">
                  <c:v>16.102117590620498</c:v>
                </c:pt>
                <c:pt idx="3759">
                  <c:v>16.095573574691876</c:v>
                </c:pt>
                <c:pt idx="3760">
                  <c:v>16.032903402867486</c:v>
                </c:pt>
                <c:pt idx="3761">
                  <c:v>15.987799254595988</c:v>
                </c:pt>
                <c:pt idx="3762">
                  <c:v>15.972977056348983</c:v>
                </c:pt>
                <c:pt idx="3763">
                  <c:v>15.957786577543901</c:v>
                </c:pt>
                <c:pt idx="3764">
                  <c:v>16.051851775134509</c:v>
                </c:pt>
                <c:pt idx="3765">
                  <c:v>16.235390632914033</c:v>
                </c:pt>
                <c:pt idx="3766">
                  <c:v>16.182990335148737</c:v>
                </c:pt>
                <c:pt idx="3767">
                  <c:v>16.003995221048616</c:v>
                </c:pt>
                <c:pt idx="3768">
                  <c:v>15.943302582443517</c:v>
                </c:pt>
                <c:pt idx="3769">
                  <c:v>16.058470873495029</c:v>
                </c:pt>
                <c:pt idx="3770">
                  <c:v>16.259162744141552</c:v>
                </c:pt>
                <c:pt idx="3771">
                  <c:v>16.047753165181845</c:v>
                </c:pt>
                <c:pt idx="3772">
                  <c:v>15.868477595111921</c:v>
                </c:pt>
                <c:pt idx="3773">
                  <c:v>15.858535060134599</c:v>
                </c:pt>
                <c:pt idx="3774">
                  <c:v>15.788665109325647</c:v>
                </c:pt>
                <c:pt idx="3775">
                  <c:v>15.756029905628107</c:v>
                </c:pt>
                <c:pt idx="3776">
                  <c:v>15.70099405232949</c:v>
                </c:pt>
                <c:pt idx="3777">
                  <c:v>15.408617142287454</c:v>
                </c:pt>
                <c:pt idx="3778">
                  <c:v>15.028665739795381</c:v>
                </c:pt>
                <c:pt idx="3779">
                  <c:v>14.655591139893057</c:v>
                </c:pt>
                <c:pt idx="3780">
                  <c:v>14.263196119050287</c:v>
                </c:pt>
                <c:pt idx="3781">
                  <c:v>13.98490195291874</c:v>
                </c:pt>
                <c:pt idx="3782">
                  <c:v>13.896657877079624</c:v>
                </c:pt>
                <c:pt idx="3783">
                  <c:v>13.752783884773045</c:v>
                </c:pt>
                <c:pt idx="3784">
                  <c:v>13.774521805471329</c:v>
                </c:pt>
                <c:pt idx="3785">
                  <c:v>13.474441768866091</c:v>
                </c:pt>
                <c:pt idx="3786">
                  <c:v>13.263223852577086</c:v>
                </c:pt>
                <c:pt idx="3787">
                  <c:v>13.354503507166275</c:v>
                </c:pt>
                <c:pt idx="3788">
                  <c:v>13.367752728831613</c:v>
                </c:pt>
                <c:pt idx="3789">
                  <c:v>13.469436958871009</c:v>
                </c:pt>
                <c:pt idx="3790">
                  <c:v>13.46038037910089</c:v>
                </c:pt>
                <c:pt idx="3791">
                  <c:v>13.467567324704802</c:v>
                </c:pt>
                <c:pt idx="3792">
                  <c:v>13.387057728208603</c:v>
                </c:pt>
                <c:pt idx="3793">
                  <c:v>13.340744637492396</c:v>
                </c:pt>
                <c:pt idx="3794">
                  <c:v>13.186335518020071</c:v>
                </c:pt>
                <c:pt idx="3795">
                  <c:v>12.760785514454017</c:v>
                </c:pt>
                <c:pt idx="3796">
                  <c:v>12.391994112939834</c:v>
                </c:pt>
                <c:pt idx="3797">
                  <c:v>12.416728623819832</c:v>
                </c:pt>
                <c:pt idx="3798">
                  <c:v>12.474340439599557</c:v>
                </c:pt>
                <c:pt idx="3799">
                  <c:v>12.540162795092034</c:v>
                </c:pt>
                <c:pt idx="3800">
                  <c:v>12.654169213548327</c:v>
                </c:pt>
                <c:pt idx="3801">
                  <c:v>12.683154491868606</c:v>
                </c:pt>
                <c:pt idx="3802">
                  <c:v>12.602388258978921</c:v>
                </c:pt>
                <c:pt idx="3803">
                  <c:v>12.185586515195347</c:v>
                </c:pt>
                <c:pt idx="3804">
                  <c:v>11.847193788216668</c:v>
                </c:pt>
                <c:pt idx="3805">
                  <c:v>11.824610047901157</c:v>
                </c:pt>
                <c:pt idx="3806">
                  <c:v>11.872389211792047</c:v>
                </c:pt>
                <c:pt idx="3807">
                  <c:v>11.981366711303156</c:v>
                </c:pt>
                <c:pt idx="3808">
                  <c:v>11.891962614503468</c:v>
                </c:pt>
                <c:pt idx="3809">
                  <c:v>11.89864846307848</c:v>
                </c:pt>
                <c:pt idx="3810">
                  <c:v>12.247976326518577</c:v>
                </c:pt>
                <c:pt idx="3811">
                  <c:v>12.433399272183207</c:v>
                </c:pt>
                <c:pt idx="3812">
                  <c:v>12.708687705830975</c:v>
                </c:pt>
                <c:pt idx="3813">
                  <c:v>12.983358509848674</c:v>
                </c:pt>
                <c:pt idx="3814">
                  <c:v>13.230278779454668</c:v>
                </c:pt>
                <c:pt idx="3815">
                  <c:v>13.526305092465767</c:v>
                </c:pt>
                <c:pt idx="3816">
                  <c:v>13.728061017658582</c:v>
                </c:pt>
                <c:pt idx="3817">
                  <c:v>13.899178594108339</c:v>
                </c:pt>
                <c:pt idx="3818">
                  <c:v>13.777013887288048</c:v>
                </c:pt>
                <c:pt idx="3819">
                  <c:v>13.620602823173888</c:v>
                </c:pt>
                <c:pt idx="3820">
                  <c:v>13.70248067064079</c:v>
                </c:pt>
                <c:pt idx="3821">
                  <c:v>13.732737238210024</c:v>
                </c:pt>
                <c:pt idx="3822">
                  <c:v>13.736285290390787</c:v>
                </c:pt>
                <c:pt idx="3823">
                  <c:v>13.840989532704462</c:v>
                </c:pt>
                <c:pt idx="3824">
                  <c:v>13.840342699084305</c:v>
                </c:pt>
                <c:pt idx="3825">
                  <c:v>13.774763070516602</c:v>
                </c:pt>
                <c:pt idx="3826">
                  <c:v>13.660665969912811</c:v>
                </c:pt>
                <c:pt idx="3827">
                  <c:v>13.244834209656265</c:v>
                </c:pt>
                <c:pt idx="3828">
                  <c:v>13.093039927039266</c:v>
                </c:pt>
                <c:pt idx="3829">
                  <c:v>13.243403854820205</c:v>
                </c:pt>
                <c:pt idx="3830">
                  <c:v>13.617617290979386</c:v>
                </c:pt>
                <c:pt idx="3831">
                  <c:v>13.890126269711448</c:v>
                </c:pt>
                <c:pt idx="3832">
                  <c:v>13.917918285494496</c:v>
                </c:pt>
                <c:pt idx="3833">
                  <c:v>13.855602320725788</c:v>
                </c:pt>
                <c:pt idx="3834">
                  <c:v>13.900153220076872</c:v>
                </c:pt>
                <c:pt idx="3835">
                  <c:v>13.9259457436065</c:v>
                </c:pt>
                <c:pt idx="3836">
                  <c:v>13.839986787015773</c:v>
                </c:pt>
                <c:pt idx="3837">
                  <c:v>13.788656176738057</c:v>
                </c:pt>
                <c:pt idx="3838">
                  <c:v>13.890399090383761</c:v>
                </c:pt>
                <c:pt idx="3839">
                  <c:v>13.76288226474186</c:v>
                </c:pt>
                <c:pt idx="3840">
                  <c:v>13.650284123953382</c:v>
                </c:pt>
                <c:pt idx="3841">
                  <c:v>13.47066958852656</c:v>
                </c:pt>
                <c:pt idx="3842">
                  <c:v>13.332742807159434</c:v>
                </c:pt>
                <c:pt idx="3843">
                  <c:v>13.176106854225573</c:v>
                </c:pt>
                <c:pt idx="3844">
                  <c:v>12.998040235863026</c:v>
                </c:pt>
                <c:pt idx="3845">
                  <c:v>12.977231038636445</c:v>
                </c:pt>
                <c:pt idx="3846">
                  <c:v>13.056527083997441</c:v>
                </c:pt>
                <c:pt idx="3847">
                  <c:v>13.086852901131124</c:v>
                </c:pt>
                <c:pt idx="3848">
                  <c:v>13.196936076167093</c:v>
                </c:pt>
                <c:pt idx="3849">
                  <c:v>13.336261299534366</c:v>
                </c:pt>
                <c:pt idx="3850">
                  <c:v>13.496473864804646</c:v>
                </c:pt>
                <c:pt idx="3851">
                  <c:v>13.656285558931568</c:v>
                </c:pt>
                <c:pt idx="3852">
                  <c:v>13.619836942103557</c:v>
                </c:pt>
                <c:pt idx="3853">
                  <c:v>13.39080959521799</c:v>
                </c:pt>
                <c:pt idx="3854">
                  <c:v>13.232407502683378</c:v>
                </c:pt>
                <c:pt idx="3855">
                  <c:v>12.897502154920193</c:v>
                </c:pt>
                <c:pt idx="3856">
                  <c:v>12.599219290363022</c:v>
                </c:pt>
                <c:pt idx="3857">
                  <c:v>12.616651291594755</c:v>
                </c:pt>
                <c:pt idx="3858">
                  <c:v>12.759816512463038</c:v>
                </c:pt>
                <c:pt idx="3859">
                  <c:v>12.860922760335718</c:v>
                </c:pt>
                <c:pt idx="3860">
                  <c:v>12.89940402972797</c:v>
                </c:pt>
                <c:pt idx="3861">
                  <c:v>12.723586818558699</c:v>
                </c:pt>
                <c:pt idx="3862">
                  <c:v>12.78436805878014</c:v>
                </c:pt>
                <c:pt idx="3863">
                  <c:v>13.07122987859842</c:v>
                </c:pt>
                <c:pt idx="3864">
                  <c:v>13.438954666142905</c:v>
                </c:pt>
                <c:pt idx="3865">
                  <c:v>13.925879634129354</c:v>
                </c:pt>
                <c:pt idx="3866">
                  <c:v>14.453212754838493</c:v>
                </c:pt>
                <c:pt idx="3867">
                  <c:v>14.749362368357</c:v>
                </c:pt>
                <c:pt idx="3868">
                  <c:v>15.009474348332507</c:v>
                </c:pt>
                <c:pt idx="3869">
                  <c:v>15.176272840367568</c:v>
                </c:pt>
                <c:pt idx="3870">
                  <c:v>15.193014850749329</c:v>
                </c:pt>
                <c:pt idx="3871">
                  <c:v>14.975304119209342</c:v>
                </c:pt>
                <c:pt idx="3872">
                  <c:v>14.75954915492655</c:v>
                </c:pt>
                <c:pt idx="3873">
                  <c:v>14.516835470834078</c:v>
                </c:pt>
                <c:pt idx="3874">
                  <c:v>14.232485514245738</c:v>
                </c:pt>
                <c:pt idx="3875">
                  <c:v>13.898518836762069</c:v>
                </c:pt>
                <c:pt idx="3876">
                  <c:v>13.715548703658731</c:v>
                </c:pt>
                <c:pt idx="3877">
                  <c:v>13.579883086132483</c:v>
                </c:pt>
                <c:pt idx="3878">
                  <c:v>13.217892180987661</c:v>
                </c:pt>
                <c:pt idx="3879">
                  <c:v>12.917768462541702</c:v>
                </c:pt>
                <c:pt idx="3880">
                  <c:v>12.712732568105437</c:v>
                </c:pt>
                <c:pt idx="3881">
                  <c:v>12.632513829635963</c:v>
                </c:pt>
                <c:pt idx="3882">
                  <c:v>12.59767087547233</c:v>
                </c:pt>
                <c:pt idx="3883">
                  <c:v>12.805416734813708</c:v>
                </c:pt>
                <c:pt idx="3884">
                  <c:v>13.119450238789723</c:v>
                </c:pt>
                <c:pt idx="3885">
                  <c:v>13.178592479077384</c:v>
                </c:pt>
                <c:pt idx="3886">
                  <c:v>13.245985559573043</c:v>
                </c:pt>
                <c:pt idx="3887">
                  <c:v>13.374561821990728</c:v>
                </c:pt>
                <c:pt idx="3888">
                  <c:v>13.480140199005945</c:v>
                </c:pt>
                <c:pt idx="3889">
                  <c:v>13.744582463918409</c:v>
                </c:pt>
                <c:pt idx="3890">
                  <c:v>13.965757126050693</c:v>
                </c:pt>
                <c:pt idx="3891">
                  <c:v>14.168402807774298</c:v>
                </c:pt>
                <c:pt idx="3892">
                  <c:v>14.321869991014269</c:v>
                </c:pt>
                <c:pt idx="3893">
                  <c:v>14.52974107373921</c:v>
                </c:pt>
                <c:pt idx="3894">
                  <c:v>14.873042623302499</c:v>
                </c:pt>
                <c:pt idx="3895">
                  <c:v>14.990317446856045</c:v>
                </c:pt>
                <c:pt idx="3896">
                  <c:v>14.967212667778965</c:v>
                </c:pt>
                <c:pt idx="3897">
                  <c:v>14.716000393395579</c:v>
                </c:pt>
                <c:pt idx="3898">
                  <c:v>14.708710593126877</c:v>
                </c:pt>
                <c:pt idx="3899">
                  <c:v>14.812270224265944</c:v>
                </c:pt>
                <c:pt idx="3900">
                  <c:v>14.966423277065251</c:v>
                </c:pt>
                <c:pt idx="3901">
                  <c:v>15.185739904062137</c:v>
                </c:pt>
                <c:pt idx="3902">
                  <c:v>15.254056849033509</c:v>
                </c:pt>
                <c:pt idx="3903">
                  <c:v>15.054257229130991</c:v>
                </c:pt>
                <c:pt idx="3904">
                  <c:v>14.593088943642732</c:v>
                </c:pt>
                <c:pt idx="3905">
                  <c:v>14.175828720906622</c:v>
                </c:pt>
                <c:pt idx="3906">
                  <c:v>14.095129603041986</c:v>
                </c:pt>
                <c:pt idx="3907">
                  <c:v>14.230595077541489</c:v>
                </c:pt>
                <c:pt idx="3908">
                  <c:v>14.347296950798205</c:v>
                </c:pt>
                <c:pt idx="3909">
                  <c:v>14.485743114914618</c:v>
                </c:pt>
                <c:pt idx="3910">
                  <c:v>14.587901605502385</c:v>
                </c:pt>
                <c:pt idx="3911">
                  <c:v>14.835121097275044</c:v>
                </c:pt>
                <c:pt idx="3912">
                  <c:v>14.94515262098729</c:v>
                </c:pt>
                <c:pt idx="3913">
                  <c:v>14.706078630546045</c:v>
                </c:pt>
                <c:pt idx="3914">
                  <c:v>14.579123644989366</c:v>
                </c:pt>
                <c:pt idx="3915">
                  <c:v>14.425992655078119</c:v>
                </c:pt>
                <c:pt idx="3916">
                  <c:v>14.384870258857219</c:v>
                </c:pt>
                <c:pt idx="3917">
                  <c:v>14.475835873551567</c:v>
                </c:pt>
                <c:pt idx="3918">
                  <c:v>14.549261315208833</c:v>
                </c:pt>
                <c:pt idx="3919">
                  <c:v>14.627922219876888</c:v>
                </c:pt>
                <c:pt idx="3920">
                  <c:v>14.628000474843676</c:v>
                </c:pt>
                <c:pt idx="3921">
                  <c:v>14.487161818794208</c:v>
                </c:pt>
                <c:pt idx="3922">
                  <c:v>14.216560347138557</c:v>
                </c:pt>
                <c:pt idx="3923">
                  <c:v>14.121478862097764</c:v>
                </c:pt>
                <c:pt idx="3924">
                  <c:v>13.849047281867435</c:v>
                </c:pt>
                <c:pt idx="3925">
                  <c:v>13.587411162822491</c:v>
                </c:pt>
                <c:pt idx="3926">
                  <c:v>13.743464448439799</c:v>
                </c:pt>
                <c:pt idx="3927">
                  <c:v>14.051776220538759</c:v>
                </c:pt>
                <c:pt idx="3928">
                  <c:v>14.201603396094006</c:v>
                </c:pt>
                <c:pt idx="3929">
                  <c:v>14.252459882455474</c:v>
                </c:pt>
                <c:pt idx="3930">
                  <c:v>14.258668127979071</c:v>
                </c:pt>
                <c:pt idx="3931">
                  <c:v>14.27010445090851</c:v>
                </c:pt>
                <c:pt idx="3932">
                  <c:v>14.292335398600075</c:v>
                </c:pt>
                <c:pt idx="3933">
                  <c:v>14.440953301481333</c:v>
                </c:pt>
                <c:pt idx="3934">
                  <c:v>14.529694746418917</c:v>
                </c:pt>
                <c:pt idx="3935">
                  <c:v>14.676423470394917</c:v>
                </c:pt>
                <c:pt idx="3936">
                  <c:v>14.668205434442999</c:v>
                </c:pt>
                <c:pt idx="3937">
                  <c:v>14.569252752249726</c:v>
                </c:pt>
                <c:pt idx="3938">
                  <c:v>14.333565644593429</c:v>
                </c:pt>
                <c:pt idx="3939">
                  <c:v>14.162343292044714</c:v>
                </c:pt>
                <c:pt idx="3940">
                  <c:v>14.303697211952352</c:v>
                </c:pt>
                <c:pt idx="3941">
                  <c:v>14.44307753985832</c:v>
                </c:pt>
                <c:pt idx="3942">
                  <c:v>14.473186779226509</c:v>
                </c:pt>
                <c:pt idx="3943">
                  <c:v>14.448201993600273</c:v>
                </c:pt>
                <c:pt idx="3944">
                  <c:v>14.20205951981092</c:v>
                </c:pt>
                <c:pt idx="3945">
                  <c:v>14.09772162577646</c:v>
                </c:pt>
                <c:pt idx="3946">
                  <c:v>14.006800424753846</c:v>
                </c:pt>
                <c:pt idx="3947">
                  <c:v>14.175006481974311</c:v>
                </c:pt>
                <c:pt idx="3948">
                  <c:v>14.207374394780048</c:v>
                </c:pt>
                <c:pt idx="3949">
                  <c:v>13.90995333387221</c:v>
                </c:pt>
                <c:pt idx="3950">
                  <c:v>13.671371133093571</c:v>
                </c:pt>
                <c:pt idx="3951">
                  <c:v>13.604720606184545</c:v>
                </c:pt>
                <c:pt idx="3952">
                  <c:v>13.421551265659105</c:v>
                </c:pt>
                <c:pt idx="3953">
                  <c:v>13.390350326072181</c:v>
                </c:pt>
                <c:pt idx="3954">
                  <c:v>13.681761606203077</c:v>
                </c:pt>
                <c:pt idx="3955">
                  <c:v>13.685339607629151</c:v>
                </c:pt>
                <c:pt idx="3956">
                  <c:v>13.748790235090414</c:v>
                </c:pt>
                <c:pt idx="3957">
                  <c:v>13.928633102705959</c:v>
                </c:pt>
                <c:pt idx="3958">
                  <c:v>13.867436824227497</c:v>
                </c:pt>
                <c:pt idx="3959">
                  <c:v>13.923580605301744</c:v>
                </c:pt>
                <c:pt idx="3960">
                  <c:v>14.124099198328913</c:v>
                </c:pt>
                <c:pt idx="3961">
                  <c:v>14.165136082608495</c:v>
                </c:pt>
                <c:pt idx="3962">
                  <c:v>14.177931195966694</c:v>
                </c:pt>
                <c:pt idx="3963">
                  <c:v>14.15495127382952</c:v>
                </c:pt>
                <c:pt idx="3964">
                  <c:v>13.940259342025957</c:v>
                </c:pt>
                <c:pt idx="3965">
                  <c:v>13.670323671150845</c:v>
                </c:pt>
                <c:pt idx="3966">
                  <c:v>13.534854257316637</c:v>
                </c:pt>
                <c:pt idx="3967">
                  <c:v>13.470601188415246</c:v>
                </c:pt>
                <c:pt idx="3968">
                  <c:v>13.369108757400936</c:v>
                </c:pt>
                <c:pt idx="3969">
                  <c:v>13.621368566980097</c:v>
                </c:pt>
                <c:pt idx="3970">
                  <c:v>13.913473672504805</c:v>
                </c:pt>
                <c:pt idx="3971">
                  <c:v>14.231857804778917</c:v>
                </c:pt>
                <c:pt idx="3972">
                  <c:v>14.482588272297047</c:v>
                </c:pt>
                <c:pt idx="3973">
                  <c:v>14.599090112424415</c:v>
                </c:pt>
                <c:pt idx="3974">
                  <c:v>14.861964279376657</c:v>
                </c:pt>
                <c:pt idx="3975">
                  <c:v>14.829402329393943</c:v>
                </c:pt>
                <c:pt idx="3976">
                  <c:v>14.780007450683467</c:v>
                </c:pt>
                <c:pt idx="3977">
                  <c:v>15.022905168477903</c:v>
                </c:pt>
                <c:pt idx="3978">
                  <c:v>15.287572577525507</c:v>
                </c:pt>
                <c:pt idx="3979">
                  <c:v>15.508604155666491</c:v>
                </c:pt>
                <c:pt idx="3980">
                  <c:v>15.627821352678383</c:v>
                </c:pt>
                <c:pt idx="3981">
                  <c:v>15.549269814042527</c:v>
                </c:pt>
                <c:pt idx="3982">
                  <c:v>15.424613640740015</c:v>
                </c:pt>
                <c:pt idx="3983">
                  <c:v>15.599599324902256</c:v>
                </c:pt>
                <c:pt idx="3984">
                  <c:v>15.784573533801266</c:v>
                </c:pt>
                <c:pt idx="3985">
                  <c:v>15.984119255082893</c:v>
                </c:pt>
                <c:pt idx="3986">
                  <c:v>16.255719825594284</c:v>
                </c:pt>
                <c:pt idx="3987">
                  <c:v>16.216069511980002</c:v>
                </c:pt>
                <c:pt idx="3988">
                  <c:v>16.320720587006953</c:v>
                </c:pt>
                <c:pt idx="3989">
                  <c:v>16.437157074829685</c:v>
                </c:pt>
                <c:pt idx="3990">
                  <c:v>16.355729025983113</c:v>
                </c:pt>
                <c:pt idx="3991">
                  <c:v>16.138475637548531</c:v>
                </c:pt>
                <c:pt idx="3992">
                  <c:v>16.047701421279594</c:v>
                </c:pt>
                <c:pt idx="3993">
                  <c:v>15.935772263147644</c:v>
                </c:pt>
                <c:pt idx="3994">
                  <c:v>15.769128433545513</c:v>
                </c:pt>
                <c:pt idx="3995">
                  <c:v>15.619423050557232</c:v>
                </c:pt>
                <c:pt idx="3996">
                  <c:v>15.500351461081285</c:v>
                </c:pt>
                <c:pt idx="3997">
                  <c:v>15.26135343365519</c:v>
                </c:pt>
                <c:pt idx="3998">
                  <c:v>15.24439990602972</c:v>
                </c:pt>
                <c:pt idx="3999">
                  <c:v>15.328387674023158</c:v>
                </c:pt>
                <c:pt idx="4000">
                  <c:v>15.339484380195124</c:v>
                </c:pt>
                <c:pt idx="4001">
                  <c:v>15.503804445409264</c:v>
                </c:pt>
                <c:pt idx="4002">
                  <c:v>15.720521392480883</c:v>
                </c:pt>
                <c:pt idx="4003">
                  <c:v>15.882301292465481</c:v>
                </c:pt>
                <c:pt idx="4004">
                  <c:v>15.804568996233026</c:v>
                </c:pt>
                <c:pt idx="4005">
                  <c:v>15.770923028871403</c:v>
                </c:pt>
                <c:pt idx="4006">
                  <c:v>15.603283058406351</c:v>
                </c:pt>
                <c:pt idx="4007">
                  <c:v>15.489467882271029</c:v>
                </c:pt>
                <c:pt idx="4008">
                  <c:v>15.368249626317063</c:v>
                </c:pt>
                <c:pt idx="4009">
                  <c:v>15.223767027373079</c:v>
                </c:pt>
                <c:pt idx="4010">
                  <c:v>15.210474031828788</c:v>
                </c:pt>
                <c:pt idx="4011">
                  <c:v>15.485140932168239</c:v>
                </c:pt>
                <c:pt idx="4012">
                  <c:v>15.819585717539674</c:v>
                </c:pt>
                <c:pt idx="4013">
                  <c:v>16.07770651098312</c:v>
                </c:pt>
                <c:pt idx="4014">
                  <c:v>16.000011752650636</c:v>
                </c:pt>
                <c:pt idx="4015">
                  <c:v>16.075391073394083</c:v>
                </c:pt>
                <c:pt idx="4016">
                  <c:v>16.205221347860423</c:v>
                </c:pt>
                <c:pt idx="4017">
                  <c:v>16.497095910508811</c:v>
                </c:pt>
                <c:pt idx="4018">
                  <c:v>16.653871069679163</c:v>
                </c:pt>
                <c:pt idx="4019">
                  <c:v>16.660843956872032</c:v>
                </c:pt>
                <c:pt idx="4020">
                  <c:v>16.339553996576822</c:v>
                </c:pt>
                <c:pt idx="4021">
                  <c:v>15.994872242954502</c:v>
                </c:pt>
                <c:pt idx="4022">
                  <c:v>15.676281364611928</c:v>
                </c:pt>
                <c:pt idx="4023">
                  <c:v>15.517605319887831</c:v>
                </c:pt>
                <c:pt idx="4024">
                  <c:v>15.591780221798116</c:v>
                </c:pt>
                <c:pt idx="4025">
                  <c:v>15.736113638029353</c:v>
                </c:pt>
                <c:pt idx="4026">
                  <c:v>15.748692183457525</c:v>
                </c:pt>
                <c:pt idx="4027">
                  <c:v>15.64227392998119</c:v>
                </c:pt>
                <c:pt idx="4028">
                  <c:v>15.566917480028192</c:v>
                </c:pt>
                <c:pt idx="4029">
                  <c:v>15.49586734905944</c:v>
                </c:pt>
              </c:numCache>
            </c:numRef>
          </c:yVal>
          <c:smooth val="0"/>
          <c:extLst>
            <c:ext xmlns:c16="http://schemas.microsoft.com/office/drawing/2014/chart" uri="{C3380CC4-5D6E-409C-BE32-E72D297353CC}">
              <c16:uniqueId val="{00000001-5528-46F6-B88D-F295BF973A59}"/>
            </c:ext>
          </c:extLst>
        </c:ser>
        <c:ser>
          <c:idx val="2"/>
          <c:order val="2"/>
          <c:tx>
            <c:strRef>
              <c:f>'Graphs (2)'!$Y$3</c:f>
              <c:strCache>
                <c:ptCount val="1"/>
                <c:pt idx="0">
                  <c:v>CO₂</c:v>
                </c:pt>
              </c:strCache>
            </c:strRef>
          </c:tx>
          <c:spPr>
            <a:ln w="57150">
              <a:solidFill>
                <a:srgbClr val="FF33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Summary!$G$3:$G$4032</c:f>
              <c:numCache>
                <c:formatCode>0.000</c:formatCode>
                <c:ptCount val="4030"/>
                <c:pt idx="0">
                  <c:v>9.51910605467293</c:v>
                </c:pt>
                <c:pt idx="1">
                  <c:v>9.5350649515442125</c:v>
                </c:pt>
                <c:pt idx="2">
                  <c:v>9.5841575250181812</c:v>
                </c:pt>
                <c:pt idx="3">
                  <c:v>9.5231703917009494</c:v>
                </c:pt>
                <c:pt idx="4">
                  <c:v>9.4225673564464945</c:v>
                </c:pt>
                <c:pt idx="5">
                  <c:v>9.3551908369024641</c:v>
                </c:pt>
                <c:pt idx="6">
                  <c:v>9.2208166294613232</c:v>
                </c:pt>
                <c:pt idx="7">
                  <c:v>9.0428392290093775</c:v>
                </c:pt>
                <c:pt idx="8">
                  <c:v>9.0170728773173572</c:v>
                </c:pt>
                <c:pt idx="9">
                  <c:v>8.996188775561782</c:v>
                </c:pt>
                <c:pt idx="10">
                  <c:v>8.9980649384561691</c:v>
                </c:pt>
                <c:pt idx="11">
                  <c:v>8.9829304981758664</c:v>
                </c:pt>
                <c:pt idx="12">
                  <c:v>9.0218084615217098</c:v>
                </c:pt>
                <c:pt idx="13">
                  <c:v>9.1548510151150904</c:v>
                </c:pt>
                <c:pt idx="14">
                  <c:v>9.3317719855628347</c:v>
                </c:pt>
                <c:pt idx="15">
                  <c:v>9.4419998450458138</c:v>
                </c:pt>
                <c:pt idx="16">
                  <c:v>9.5444270876141513</c:v>
                </c:pt>
                <c:pt idx="17">
                  <c:v>9.583527090239647</c:v>
                </c:pt>
                <c:pt idx="18">
                  <c:v>9.6313557357058137</c:v>
                </c:pt>
                <c:pt idx="19">
                  <c:v>9.5692667317565476</c:v>
                </c:pt>
                <c:pt idx="20">
                  <c:v>9.3881781780595528</c:v>
                </c:pt>
                <c:pt idx="21">
                  <c:v>9.3366190639065358</c:v>
                </c:pt>
                <c:pt idx="22">
                  <c:v>9.2607377564580329</c:v>
                </c:pt>
                <c:pt idx="23">
                  <c:v>9.2399243635570052</c:v>
                </c:pt>
                <c:pt idx="24">
                  <c:v>9.1319908613418743</c:v>
                </c:pt>
                <c:pt idx="25">
                  <c:v>9.158782059854726</c:v>
                </c:pt>
                <c:pt idx="26">
                  <c:v>9.3060458859788966</c:v>
                </c:pt>
                <c:pt idx="27">
                  <c:v>9.3809712868187791</c:v>
                </c:pt>
                <c:pt idx="28">
                  <c:v>9.6152184492121737</c:v>
                </c:pt>
                <c:pt idx="29">
                  <c:v>9.8258547921017065</c:v>
                </c:pt>
                <c:pt idx="30">
                  <c:v>9.9995098824304538</c:v>
                </c:pt>
                <c:pt idx="31">
                  <c:v>10.072244335749028</c:v>
                </c:pt>
                <c:pt idx="32">
                  <c:v>10.128551705675234</c:v>
                </c:pt>
                <c:pt idx="33">
                  <c:v>10.06906888608736</c:v>
                </c:pt>
                <c:pt idx="34">
                  <c:v>9.9758744019420611</c:v>
                </c:pt>
                <c:pt idx="35">
                  <c:v>9.8530092136381739</c:v>
                </c:pt>
                <c:pt idx="36">
                  <c:v>9.8469755946860911</c:v>
                </c:pt>
                <c:pt idx="37">
                  <c:v>9.768933564785792</c:v>
                </c:pt>
                <c:pt idx="38">
                  <c:v>9.7487254586521388</c:v>
                </c:pt>
                <c:pt idx="39">
                  <c:v>9.6533228964773752</c:v>
                </c:pt>
                <c:pt idx="40">
                  <c:v>9.5751358886075657</c:v>
                </c:pt>
                <c:pt idx="41">
                  <c:v>9.4460836837557078</c:v>
                </c:pt>
                <c:pt idx="42">
                  <c:v>9.3626148297746568</c:v>
                </c:pt>
                <c:pt idx="43">
                  <c:v>9.2521411254075545</c:v>
                </c:pt>
                <c:pt idx="44">
                  <c:v>9.2246273728822032</c:v>
                </c:pt>
                <c:pt idx="45">
                  <c:v>9.1418282158194177</c:v>
                </c:pt>
                <c:pt idx="46">
                  <c:v>8.9928699887870636</c:v>
                </c:pt>
                <c:pt idx="47">
                  <c:v>8.7331369914915857</c:v>
                </c:pt>
                <c:pt idx="48">
                  <c:v>8.4489705300950604</c:v>
                </c:pt>
                <c:pt idx="49">
                  <c:v>8.2928515396146647</c:v>
                </c:pt>
                <c:pt idx="50">
                  <c:v>8.2246744652092101</c:v>
                </c:pt>
                <c:pt idx="51">
                  <c:v>8.3127408176076383</c:v>
                </c:pt>
                <c:pt idx="52">
                  <c:v>8.4010822056336814</c:v>
                </c:pt>
                <c:pt idx="53">
                  <c:v>8.5162198618455491</c:v>
                </c:pt>
                <c:pt idx="54">
                  <c:v>8.5724135661523739</c:v>
                </c:pt>
                <c:pt idx="55">
                  <c:v>8.6461130087584195</c:v>
                </c:pt>
                <c:pt idx="56">
                  <c:v>8.633829898705498</c:v>
                </c:pt>
                <c:pt idx="57">
                  <c:v>8.6268141740765625</c:v>
                </c:pt>
                <c:pt idx="58">
                  <c:v>8.5802238906904957</c:v>
                </c:pt>
                <c:pt idx="59">
                  <c:v>8.6329278076170972</c:v>
                </c:pt>
                <c:pt idx="60">
                  <c:v>8.6552275660967659</c:v>
                </c:pt>
                <c:pt idx="61">
                  <c:v>8.6527308554661335</c:v>
                </c:pt>
                <c:pt idx="62">
                  <c:v>8.6300947372709693</c:v>
                </c:pt>
                <c:pt idx="63">
                  <c:v>8.4970284498959163</c:v>
                </c:pt>
                <c:pt idx="64">
                  <c:v>8.3189752495532403</c:v>
                </c:pt>
                <c:pt idx="65">
                  <c:v>8.2476034056562266</c:v>
                </c:pt>
                <c:pt idx="66">
                  <c:v>8.2717580110622979</c:v>
                </c:pt>
                <c:pt idx="67">
                  <c:v>8.3549598784857917</c:v>
                </c:pt>
                <c:pt idx="68">
                  <c:v>8.5343549352966139</c:v>
                </c:pt>
                <c:pt idx="69">
                  <c:v>8.5573179747823147</c:v>
                </c:pt>
                <c:pt idx="70">
                  <c:v>8.5170261502046927</c:v>
                </c:pt>
                <c:pt idx="71">
                  <c:v>8.3519061227407256</c:v>
                </c:pt>
                <c:pt idx="72">
                  <c:v>8.1697805800045753</c:v>
                </c:pt>
                <c:pt idx="73">
                  <c:v>8.0902280999070211</c:v>
                </c:pt>
                <c:pt idx="74">
                  <c:v>8.0031732781818832</c:v>
                </c:pt>
                <c:pt idx="75">
                  <c:v>7.8714405495708517</c:v>
                </c:pt>
                <c:pt idx="76">
                  <c:v>7.7368127123817372</c:v>
                </c:pt>
                <c:pt idx="77">
                  <c:v>7.5625385897716377</c:v>
                </c:pt>
                <c:pt idx="78">
                  <c:v>7.3394761551270866</c:v>
                </c:pt>
                <c:pt idx="79">
                  <c:v>7.3498122747520531</c:v>
                </c:pt>
                <c:pt idx="80">
                  <c:v>7.4293118195441004</c:v>
                </c:pt>
                <c:pt idx="81">
                  <c:v>7.488367779109427</c:v>
                </c:pt>
                <c:pt idx="82">
                  <c:v>7.5710417863550106</c:v>
                </c:pt>
                <c:pt idx="83">
                  <c:v>7.5601227058438605</c:v>
                </c:pt>
                <c:pt idx="84">
                  <c:v>7.4685771208329133</c:v>
                </c:pt>
                <c:pt idx="85">
                  <c:v>7.4095574724558384</c:v>
                </c:pt>
                <c:pt idx="86">
                  <c:v>7.3319622171895444</c:v>
                </c:pt>
                <c:pt idx="87">
                  <c:v>7.3236505435266874</c:v>
                </c:pt>
                <c:pt idx="88">
                  <c:v>7.2971698214439078</c:v>
                </c:pt>
                <c:pt idx="89">
                  <c:v>7.2258335324600518</c:v>
                </c:pt>
                <c:pt idx="90">
                  <c:v>7.1845542645014042</c:v>
                </c:pt>
                <c:pt idx="91">
                  <c:v>7.2272912176360453</c:v>
                </c:pt>
                <c:pt idx="92">
                  <c:v>7.3259737341449114</c:v>
                </c:pt>
                <c:pt idx="93">
                  <c:v>7.3913713895912778</c:v>
                </c:pt>
                <c:pt idx="94">
                  <c:v>7.3398934686232309</c:v>
                </c:pt>
                <c:pt idx="95">
                  <c:v>7.2868471526165477</c:v>
                </c:pt>
                <c:pt idx="96">
                  <c:v>7.1754028007891923</c:v>
                </c:pt>
                <c:pt idx="97">
                  <c:v>7.0923688459335432</c:v>
                </c:pt>
                <c:pt idx="98">
                  <c:v>7.110944233668179</c:v>
                </c:pt>
                <c:pt idx="99">
                  <c:v>7.2202039655505885</c:v>
                </c:pt>
                <c:pt idx="100">
                  <c:v>7.2971448321650314</c:v>
                </c:pt>
                <c:pt idx="101">
                  <c:v>7.3463566333018555</c:v>
                </c:pt>
                <c:pt idx="102">
                  <c:v>7.5048481517987184</c:v>
                </c:pt>
                <c:pt idx="103">
                  <c:v>7.7127606907065287</c:v>
                </c:pt>
                <c:pt idx="104">
                  <c:v>7.8162834020764249</c:v>
                </c:pt>
                <c:pt idx="105">
                  <c:v>7.9408338277513213</c:v>
                </c:pt>
                <c:pt idx="106">
                  <c:v>8.002722247746199</c:v>
                </c:pt>
                <c:pt idx="107">
                  <c:v>8.0616496521522443</c:v>
                </c:pt>
                <c:pt idx="108">
                  <c:v>8.2288843207101792</c:v>
                </c:pt>
                <c:pt idx="109">
                  <c:v>8.3819986552046277</c:v>
                </c:pt>
                <c:pt idx="110">
                  <c:v>8.6151212574515856</c:v>
                </c:pt>
                <c:pt idx="111">
                  <c:v>8.8420581589474825</c:v>
                </c:pt>
                <c:pt idx="112">
                  <c:v>8.9803760062703599</c:v>
                </c:pt>
                <c:pt idx="113">
                  <c:v>9.0627056141417146</c:v>
                </c:pt>
                <c:pt idx="114">
                  <c:v>9.1551531436588522</c:v>
                </c:pt>
                <c:pt idx="115">
                  <c:v>9.2375148986468023</c:v>
                </c:pt>
                <c:pt idx="116">
                  <c:v>9.355649502191115</c:v>
                </c:pt>
                <c:pt idx="117">
                  <c:v>9.5142827434208233</c:v>
                </c:pt>
                <c:pt idx="118">
                  <c:v>9.6197166127751537</c:v>
                </c:pt>
                <c:pt idx="119">
                  <c:v>9.6304925586656189</c:v>
                </c:pt>
                <c:pt idx="120">
                  <c:v>9.6360187942344417</c:v>
                </c:pt>
                <c:pt idx="121">
                  <c:v>9.6278967103183639</c:v>
                </c:pt>
                <c:pt idx="122">
                  <c:v>9.7641263465309915</c:v>
                </c:pt>
                <c:pt idx="123">
                  <c:v>9.8911256743568057</c:v>
                </c:pt>
                <c:pt idx="124">
                  <c:v>9.9171775339636525</c:v>
                </c:pt>
                <c:pt idx="125">
                  <c:v>9.8429993058806851</c:v>
                </c:pt>
                <c:pt idx="126">
                  <c:v>9.757594765535119</c:v>
                </c:pt>
                <c:pt idx="127">
                  <c:v>9.7833391776606113</c:v>
                </c:pt>
                <c:pt idx="128">
                  <c:v>9.7863177211406658</c:v>
                </c:pt>
                <c:pt idx="129">
                  <c:v>9.8182812201386298</c:v>
                </c:pt>
                <c:pt idx="130">
                  <c:v>9.8419603025564175</c:v>
                </c:pt>
                <c:pt idx="131">
                  <c:v>9.8847349487521186</c:v>
                </c:pt>
                <c:pt idx="132">
                  <c:v>9.8150076967391158</c:v>
                </c:pt>
                <c:pt idx="133">
                  <c:v>9.5319659180495364</c:v>
                </c:pt>
                <c:pt idx="134">
                  <c:v>9.3875212973902098</c:v>
                </c:pt>
                <c:pt idx="135">
                  <c:v>9.2602382736982314</c:v>
                </c:pt>
                <c:pt idx="136">
                  <c:v>9.2877025516318259</c:v>
                </c:pt>
                <c:pt idx="137">
                  <c:v>9.4834613398281604</c:v>
                </c:pt>
                <c:pt idx="138">
                  <c:v>9.6073139549760871</c:v>
                </c:pt>
                <c:pt idx="139">
                  <c:v>9.6723036718258637</c:v>
                </c:pt>
                <c:pt idx="140">
                  <c:v>9.6384080066955917</c:v>
                </c:pt>
                <c:pt idx="141">
                  <c:v>9.4822845254700105</c:v>
                </c:pt>
                <c:pt idx="142">
                  <c:v>9.1871918029881563</c:v>
                </c:pt>
                <c:pt idx="143">
                  <c:v>8.9981716598201995</c:v>
                </c:pt>
                <c:pt idx="144">
                  <c:v>8.8491434472665134</c:v>
                </c:pt>
                <c:pt idx="145">
                  <c:v>8.6977917359335564</c:v>
                </c:pt>
                <c:pt idx="146">
                  <c:v>8.724112540764537</c:v>
                </c:pt>
                <c:pt idx="147">
                  <c:v>8.9515752308738801</c:v>
                </c:pt>
                <c:pt idx="148">
                  <c:v>9.1247214244733552</c:v>
                </c:pt>
                <c:pt idx="149">
                  <c:v>9.2172544227508073</c:v>
                </c:pt>
                <c:pt idx="150">
                  <c:v>9.2011475867217509</c:v>
                </c:pt>
                <c:pt idx="151">
                  <c:v>9.2473430401494401</c:v>
                </c:pt>
                <c:pt idx="152">
                  <c:v>9.2836179208304461</c:v>
                </c:pt>
                <c:pt idx="153">
                  <c:v>9.3417035778880102</c:v>
                </c:pt>
                <c:pt idx="154">
                  <c:v>9.385632005548322</c:v>
                </c:pt>
                <c:pt idx="155">
                  <c:v>9.5239295543298539</c:v>
                </c:pt>
                <c:pt idx="156">
                  <c:v>9.4901453858111964</c:v>
                </c:pt>
                <c:pt idx="157">
                  <c:v>9.387332258707767</c:v>
                </c:pt>
                <c:pt idx="158">
                  <c:v>9.2548306922940444</c:v>
                </c:pt>
                <c:pt idx="159">
                  <c:v>9.2086237979381487</c:v>
                </c:pt>
                <c:pt idx="160">
                  <c:v>9.3506685794504349</c:v>
                </c:pt>
                <c:pt idx="161">
                  <c:v>9.4655006624710651</c:v>
                </c:pt>
                <c:pt idx="162">
                  <c:v>9.3998980477141547</c:v>
                </c:pt>
                <c:pt idx="163">
                  <c:v>9.270974324074361</c:v>
                </c:pt>
                <c:pt idx="164">
                  <c:v>8.9521488240293046</c:v>
                </c:pt>
                <c:pt idx="165">
                  <c:v>8.6982646139479538</c:v>
                </c:pt>
                <c:pt idx="166">
                  <c:v>8.5201370608667091</c:v>
                </c:pt>
                <c:pt idx="167">
                  <c:v>8.412712759745709</c:v>
                </c:pt>
                <c:pt idx="168">
                  <c:v>8.3979357496398066</c:v>
                </c:pt>
                <c:pt idx="169">
                  <c:v>8.3515611204324198</c:v>
                </c:pt>
                <c:pt idx="170">
                  <c:v>8.3031327019953611</c:v>
                </c:pt>
                <c:pt idx="171">
                  <c:v>8.1883590180478691</c:v>
                </c:pt>
                <c:pt idx="172">
                  <c:v>8.1010462583848941</c:v>
                </c:pt>
                <c:pt idx="173">
                  <c:v>7.9847743228722265</c:v>
                </c:pt>
                <c:pt idx="174">
                  <c:v>8.0643790523768377</c:v>
                </c:pt>
                <c:pt idx="175">
                  <c:v>8.1163713853570432</c:v>
                </c:pt>
                <c:pt idx="176">
                  <c:v>8.2349475720529934</c:v>
                </c:pt>
                <c:pt idx="177">
                  <c:v>8.2966313359673105</c:v>
                </c:pt>
                <c:pt idx="178">
                  <c:v>8.4646506598782043</c:v>
                </c:pt>
                <c:pt idx="179">
                  <c:v>8.6919989552583559</c:v>
                </c:pt>
                <c:pt idx="180">
                  <c:v>8.8908472347382297</c:v>
                </c:pt>
                <c:pt idx="181">
                  <c:v>9.036124027414818</c:v>
                </c:pt>
                <c:pt idx="182">
                  <c:v>8.9709790989815428</c:v>
                </c:pt>
                <c:pt idx="183">
                  <c:v>8.8831922211528376</c:v>
                </c:pt>
                <c:pt idx="184">
                  <c:v>8.6878318500367371</c:v>
                </c:pt>
                <c:pt idx="185">
                  <c:v>8.7016378424918557</c:v>
                </c:pt>
                <c:pt idx="186">
                  <c:v>8.793088993122451</c:v>
                </c:pt>
                <c:pt idx="187">
                  <c:v>8.9154543369195949</c:v>
                </c:pt>
                <c:pt idx="188">
                  <c:v>8.965509339209472</c:v>
                </c:pt>
                <c:pt idx="189">
                  <c:v>9.135133696905875</c:v>
                </c:pt>
                <c:pt idx="190">
                  <c:v>9.2665090026462718</c:v>
                </c:pt>
                <c:pt idx="191">
                  <c:v>9.4605473373594755</c:v>
                </c:pt>
                <c:pt idx="192">
                  <c:v>9.6491495623723313</c:v>
                </c:pt>
                <c:pt idx="193">
                  <c:v>9.773191129785868</c:v>
                </c:pt>
                <c:pt idx="194">
                  <c:v>9.93225514795839</c:v>
                </c:pt>
                <c:pt idx="195">
                  <c:v>10.037786198572642</c:v>
                </c:pt>
                <c:pt idx="196">
                  <c:v>10.141331055688923</c:v>
                </c:pt>
                <c:pt idx="197">
                  <c:v>10.121244319858743</c:v>
                </c:pt>
                <c:pt idx="198">
                  <c:v>10.138679223208811</c:v>
                </c:pt>
                <c:pt idx="199">
                  <c:v>10.178137096067603</c:v>
                </c:pt>
                <c:pt idx="200">
                  <c:v>10.148568476865304</c:v>
                </c:pt>
                <c:pt idx="201">
                  <c:v>10.084856168443197</c:v>
                </c:pt>
                <c:pt idx="202">
                  <c:v>9.854684569268688</c:v>
                </c:pt>
                <c:pt idx="203">
                  <c:v>9.5124462286392504</c:v>
                </c:pt>
                <c:pt idx="204">
                  <c:v>9.2064406245329611</c:v>
                </c:pt>
                <c:pt idx="205">
                  <c:v>9.0029786408227146</c:v>
                </c:pt>
                <c:pt idx="206">
                  <c:v>8.7996526894485747</c:v>
                </c:pt>
                <c:pt idx="207">
                  <c:v>8.7408798795670641</c:v>
                </c:pt>
                <c:pt idx="208">
                  <c:v>8.7642556176582271</c:v>
                </c:pt>
                <c:pt idx="209">
                  <c:v>8.8437726525291342</c:v>
                </c:pt>
                <c:pt idx="210">
                  <c:v>8.955029397625573</c:v>
                </c:pt>
                <c:pt idx="211">
                  <c:v>8.9193776987720312</c:v>
                </c:pt>
                <c:pt idx="212">
                  <c:v>8.9373701361874911</c:v>
                </c:pt>
                <c:pt idx="213">
                  <c:v>8.9818141199330093</c:v>
                </c:pt>
                <c:pt idx="214">
                  <c:v>8.8300587888358155</c:v>
                </c:pt>
                <c:pt idx="215">
                  <c:v>8.6661201880394749</c:v>
                </c:pt>
                <c:pt idx="216">
                  <c:v>8.5342451847135372</c:v>
                </c:pt>
                <c:pt idx="217">
                  <c:v>8.4913593070788007</c:v>
                </c:pt>
                <c:pt idx="218">
                  <c:v>8.312671389753044</c:v>
                </c:pt>
                <c:pt idx="219">
                  <c:v>8.1588548476353768</c:v>
                </c:pt>
                <c:pt idx="220">
                  <c:v>8.0836891201092289</c:v>
                </c:pt>
                <c:pt idx="221">
                  <c:v>8.0798181988347508</c:v>
                </c:pt>
                <c:pt idx="222">
                  <c:v>8.1522914632717569</c:v>
                </c:pt>
                <c:pt idx="223">
                  <c:v>8.2878292401237132</c:v>
                </c:pt>
                <c:pt idx="224">
                  <c:v>8.4030736592529038</c:v>
                </c:pt>
                <c:pt idx="225">
                  <c:v>8.3529358848115152</c:v>
                </c:pt>
                <c:pt idx="226">
                  <c:v>8.2460645889921196</c:v>
                </c:pt>
                <c:pt idx="227">
                  <c:v>8.1013563850248094</c:v>
                </c:pt>
                <c:pt idx="228">
                  <c:v>7.9863157732831311</c:v>
                </c:pt>
                <c:pt idx="229">
                  <c:v>7.8710238269149677</c:v>
                </c:pt>
                <c:pt idx="230">
                  <c:v>7.8755005702932239</c:v>
                </c:pt>
                <c:pt idx="231">
                  <c:v>7.9787373141550804</c:v>
                </c:pt>
                <c:pt idx="232">
                  <c:v>8.0638217753367574</c:v>
                </c:pt>
                <c:pt idx="233">
                  <c:v>8.1323943408968464</c:v>
                </c:pt>
                <c:pt idx="234">
                  <c:v>8.2544922940577354</c:v>
                </c:pt>
                <c:pt idx="235">
                  <c:v>8.3868634821749879</c:v>
                </c:pt>
                <c:pt idx="236">
                  <c:v>8.4827847835339796</c:v>
                </c:pt>
                <c:pt idx="237">
                  <c:v>8.570807182289947</c:v>
                </c:pt>
                <c:pt idx="238">
                  <c:v>8.5913274611974462</c:v>
                </c:pt>
                <c:pt idx="239">
                  <c:v>8.6491488741553653</c:v>
                </c:pt>
                <c:pt idx="240">
                  <c:v>8.7334626192524905</c:v>
                </c:pt>
                <c:pt idx="241">
                  <c:v>8.7440721449179808</c:v>
                </c:pt>
                <c:pt idx="242">
                  <c:v>8.496970350474534</c:v>
                </c:pt>
                <c:pt idx="243">
                  <c:v>8.3142470369439483</c:v>
                </c:pt>
                <c:pt idx="244">
                  <c:v>8.2089931523278015</c:v>
                </c:pt>
                <c:pt idx="245">
                  <c:v>8.2023453991327226</c:v>
                </c:pt>
                <c:pt idx="246">
                  <c:v>8.1987209662067464</c:v>
                </c:pt>
                <c:pt idx="247">
                  <c:v>8.1749977165549499</c:v>
                </c:pt>
                <c:pt idx="248">
                  <c:v>8.1377902190544269</c:v>
                </c:pt>
                <c:pt idx="249">
                  <c:v>8.1431799223708641</c:v>
                </c:pt>
                <c:pt idx="250">
                  <c:v>8.0624912763607508</c:v>
                </c:pt>
                <c:pt idx="251">
                  <c:v>8.0653663526537791</c:v>
                </c:pt>
                <c:pt idx="252">
                  <c:v>8.0809749512283453</c:v>
                </c:pt>
                <c:pt idx="253">
                  <c:v>8.1017572333846264</c:v>
                </c:pt>
                <c:pt idx="254">
                  <c:v>8.075435855406262</c:v>
                </c:pt>
                <c:pt idx="255">
                  <c:v>7.9363289782641715</c:v>
                </c:pt>
                <c:pt idx="256">
                  <c:v>7.8086453215423068</c:v>
                </c:pt>
                <c:pt idx="257">
                  <c:v>7.676032603401918</c:v>
                </c:pt>
                <c:pt idx="258">
                  <c:v>7.5453646991264165</c:v>
                </c:pt>
                <c:pt idx="259">
                  <c:v>7.4858920270658134</c:v>
                </c:pt>
                <c:pt idx="260">
                  <c:v>7.3825533688615437</c:v>
                </c:pt>
                <c:pt idx="261">
                  <c:v>7.2246660183337044</c:v>
                </c:pt>
                <c:pt idx="262">
                  <c:v>7.1610228767983122</c:v>
                </c:pt>
                <c:pt idx="263">
                  <c:v>7.0633550190219214</c:v>
                </c:pt>
                <c:pt idx="264">
                  <c:v>6.9479137339939392</c:v>
                </c:pt>
                <c:pt idx="265">
                  <c:v>6.9132196171957707</c:v>
                </c:pt>
                <c:pt idx="266">
                  <c:v>6.751713729773245</c:v>
                </c:pt>
                <c:pt idx="267">
                  <c:v>6.6921290139224583</c:v>
                </c:pt>
                <c:pt idx="268">
                  <c:v>6.741833483309537</c:v>
                </c:pt>
                <c:pt idx="269">
                  <c:v>6.9153424917342239</c:v>
                </c:pt>
                <c:pt idx="270">
                  <c:v>7.0761836224374157</c:v>
                </c:pt>
                <c:pt idx="271">
                  <c:v>7.0756195548550522</c:v>
                </c:pt>
                <c:pt idx="272">
                  <c:v>7.0255201870100397</c:v>
                </c:pt>
                <c:pt idx="273">
                  <c:v>7.0131504711287871</c:v>
                </c:pt>
                <c:pt idx="274">
                  <c:v>7.1521637702848775</c:v>
                </c:pt>
                <c:pt idx="275">
                  <c:v>7.2392768452660086</c:v>
                </c:pt>
                <c:pt idx="276">
                  <c:v>7.3474885659356541</c:v>
                </c:pt>
                <c:pt idx="277">
                  <c:v>7.3310853401209757</c:v>
                </c:pt>
                <c:pt idx="278">
                  <c:v>7.4215284355644968</c:v>
                </c:pt>
                <c:pt idx="279">
                  <c:v>7.5766500863770601</c:v>
                </c:pt>
                <c:pt idx="280">
                  <c:v>7.6822330008488118</c:v>
                </c:pt>
                <c:pt idx="281">
                  <c:v>7.5862491192632913</c:v>
                </c:pt>
                <c:pt idx="282">
                  <c:v>7.2938724401387072</c:v>
                </c:pt>
                <c:pt idx="283">
                  <c:v>7.2612251057689674</c:v>
                </c:pt>
                <c:pt idx="284">
                  <c:v>7.4325383874137705</c:v>
                </c:pt>
                <c:pt idx="285">
                  <c:v>7.5902703452468065</c:v>
                </c:pt>
                <c:pt idx="286">
                  <c:v>7.7626617713926302</c:v>
                </c:pt>
                <c:pt idx="287">
                  <c:v>7.8860475928759142</c:v>
                </c:pt>
                <c:pt idx="288">
                  <c:v>7.990915834746712</c:v>
                </c:pt>
                <c:pt idx="289">
                  <c:v>8.095214912996763</c:v>
                </c:pt>
                <c:pt idx="290">
                  <c:v>8.1640964972595995</c:v>
                </c:pt>
                <c:pt idx="291">
                  <c:v>8.1738848489926177</c:v>
                </c:pt>
                <c:pt idx="292">
                  <c:v>8.1932075489636045</c:v>
                </c:pt>
                <c:pt idx="293">
                  <c:v>8.2374483537753971</c:v>
                </c:pt>
                <c:pt idx="294">
                  <c:v>8.2250587501950267</c:v>
                </c:pt>
                <c:pt idx="295">
                  <c:v>8.2759479548661776</c:v>
                </c:pt>
                <c:pt idx="296">
                  <c:v>8.2388428718760558</c:v>
                </c:pt>
                <c:pt idx="297">
                  <c:v>8.1873108566192005</c:v>
                </c:pt>
                <c:pt idx="298">
                  <c:v>8.2225762796993109</c:v>
                </c:pt>
                <c:pt idx="299">
                  <c:v>8.2706763243897097</c:v>
                </c:pt>
                <c:pt idx="300">
                  <c:v>8.2700831612846173</c:v>
                </c:pt>
                <c:pt idx="301">
                  <c:v>8.1475238604049842</c:v>
                </c:pt>
                <c:pt idx="302">
                  <c:v>8.0289458441192405</c:v>
                </c:pt>
                <c:pt idx="303">
                  <c:v>7.9166701841480069</c:v>
                </c:pt>
                <c:pt idx="304">
                  <c:v>7.8670186137543823</c:v>
                </c:pt>
                <c:pt idx="305">
                  <c:v>7.8234398240495908</c:v>
                </c:pt>
                <c:pt idx="306">
                  <c:v>7.6661519600864096</c:v>
                </c:pt>
                <c:pt idx="307">
                  <c:v>7.4951780592309101</c:v>
                </c:pt>
                <c:pt idx="308">
                  <c:v>7.4543795860841975</c:v>
                </c:pt>
                <c:pt idx="309">
                  <c:v>7.3757739478977857</c:v>
                </c:pt>
                <c:pt idx="310">
                  <c:v>7.410184336064221</c:v>
                </c:pt>
                <c:pt idx="311">
                  <c:v>7.3300284956343926</c:v>
                </c:pt>
                <c:pt idx="312">
                  <c:v>7.1780013258462931</c:v>
                </c:pt>
                <c:pt idx="313">
                  <c:v>6.9742436107381849</c:v>
                </c:pt>
                <c:pt idx="314">
                  <c:v>6.7884239480900961</c:v>
                </c:pt>
                <c:pt idx="315">
                  <c:v>6.7873649905338906</c:v>
                </c:pt>
                <c:pt idx="316">
                  <c:v>6.8249526351695264</c:v>
                </c:pt>
                <c:pt idx="317">
                  <c:v>6.8993593930718866</c:v>
                </c:pt>
                <c:pt idx="318">
                  <c:v>6.9887640995415001</c:v>
                </c:pt>
                <c:pt idx="319">
                  <c:v>7.0701628072435252</c:v>
                </c:pt>
                <c:pt idx="320">
                  <c:v>7.134185521352407</c:v>
                </c:pt>
                <c:pt idx="321">
                  <c:v>7.2977010674623628</c:v>
                </c:pt>
                <c:pt idx="322">
                  <c:v>7.5044327532163893</c:v>
                </c:pt>
                <c:pt idx="323">
                  <c:v>7.5576525826020191</c:v>
                </c:pt>
                <c:pt idx="324">
                  <c:v>7.5405171498177213</c:v>
                </c:pt>
                <c:pt idx="325">
                  <c:v>7.4817294627643287</c:v>
                </c:pt>
                <c:pt idx="326">
                  <c:v>7.4726427301091842</c:v>
                </c:pt>
                <c:pt idx="327">
                  <c:v>7.6046419599407526</c:v>
                </c:pt>
                <c:pt idx="328">
                  <c:v>7.6300845585942438</c:v>
                </c:pt>
                <c:pt idx="329">
                  <c:v>7.6802333383026111</c:v>
                </c:pt>
                <c:pt idx="330">
                  <c:v>7.6618125495442886</c:v>
                </c:pt>
                <c:pt idx="331">
                  <c:v>7.5905991592431095</c:v>
                </c:pt>
                <c:pt idx="332">
                  <c:v>7.4091547290208783</c:v>
                </c:pt>
                <c:pt idx="333">
                  <c:v>7.2867043018256847</c:v>
                </c:pt>
                <c:pt idx="334">
                  <c:v>7.2220386147397004</c:v>
                </c:pt>
                <c:pt idx="335">
                  <c:v>7.2136290776286156</c:v>
                </c:pt>
                <c:pt idx="336">
                  <c:v>7.1844080277952482</c:v>
                </c:pt>
                <c:pt idx="337">
                  <c:v>7.2664272735978406</c:v>
                </c:pt>
                <c:pt idx="338">
                  <c:v>7.3408170089044047</c:v>
                </c:pt>
                <c:pt idx="339">
                  <c:v>7.4721719759803751</c:v>
                </c:pt>
                <c:pt idx="340">
                  <c:v>7.5861257049090511</c:v>
                </c:pt>
                <c:pt idx="341">
                  <c:v>7.6361925545385274</c:v>
                </c:pt>
                <c:pt idx="342">
                  <c:v>7.5975749695455246</c:v>
                </c:pt>
                <c:pt idx="343">
                  <c:v>7.6283418122472497</c:v>
                </c:pt>
                <c:pt idx="344">
                  <c:v>7.7386519705233567</c:v>
                </c:pt>
                <c:pt idx="345">
                  <c:v>7.9069108302422837</c:v>
                </c:pt>
                <c:pt idx="346">
                  <c:v>7.9372351728852211</c:v>
                </c:pt>
                <c:pt idx="347">
                  <c:v>8.0794986901136454</c:v>
                </c:pt>
                <c:pt idx="348">
                  <c:v>8.2191879211327397</c:v>
                </c:pt>
                <c:pt idx="349">
                  <c:v>8.2589695845491917</c:v>
                </c:pt>
                <c:pt idx="350">
                  <c:v>8.1659709487876189</c:v>
                </c:pt>
                <c:pt idx="351">
                  <c:v>8.1038724623487752</c:v>
                </c:pt>
                <c:pt idx="352">
                  <c:v>7.9013057179539032</c:v>
                </c:pt>
                <c:pt idx="353">
                  <c:v>7.6468065092122117</c:v>
                </c:pt>
                <c:pt idx="354">
                  <c:v>7.4060025959581122</c:v>
                </c:pt>
                <c:pt idx="355">
                  <c:v>7.2005701740188055</c:v>
                </c:pt>
                <c:pt idx="356">
                  <c:v>7.1163016761344107</c:v>
                </c:pt>
                <c:pt idx="357">
                  <c:v>7.1180443492369001</c:v>
                </c:pt>
                <c:pt idx="358">
                  <c:v>7.1139275717372215</c:v>
                </c:pt>
                <c:pt idx="359">
                  <c:v>7.1971579372005143</c:v>
                </c:pt>
                <c:pt idx="360">
                  <c:v>7.4182900180879088</c:v>
                </c:pt>
                <c:pt idx="361">
                  <c:v>7.5748376728544731</c:v>
                </c:pt>
                <c:pt idx="362">
                  <c:v>7.6499851041952169</c:v>
                </c:pt>
                <c:pt idx="363">
                  <c:v>7.7944572509790184</c:v>
                </c:pt>
                <c:pt idx="364">
                  <c:v>7.9115217363146195</c:v>
                </c:pt>
                <c:pt idx="365">
                  <c:v>8.0242574704482319</c:v>
                </c:pt>
                <c:pt idx="366">
                  <c:v>8.161985079961342</c:v>
                </c:pt>
                <c:pt idx="367">
                  <c:v>8.1551553949566777</c:v>
                </c:pt>
                <c:pt idx="368">
                  <c:v>8.1513292878412695</c:v>
                </c:pt>
                <c:pt idx="369">
                  <c:v>8.0349352036938484</c:v>
                </c:pt>
                <c:pt idx="370">
                  <c:v>7.9162517877072567</c:v>
                </c:pt>
                <c:pt idx="371">
                  <c:v>8.0059413856720099</c:v>
                </c:pt>
                <c:pt idx="372">
                  <c:v>8.1912821417831605</c:v>
                </c:pt>
                <c:pt idx="373">
                  <c:v>8.3004126895435917</c:v>
                </c:pt>
                <c:pt idx="374">
                  <c:v>8.2551830721470356</c:v>
                </c:pt>
                <c:pt idx="375">
                  <c:v>8.216127743066858</c:v>
                </c:pt>
                <c:pt idx="376">
                  <c:v>8.1272959280216863</c:v>
                </c:pt>
                <c:pt idx="377">
                  <c:v>8.097077014160682</c:v>
                </c:pt>
                <c:pt idx="378">
                  <c:v>8.1737352911119601</c:v>
                </c:pt>
                <c:pt idx="379">
                  <c:v>8.1600709268378502</c:v>
                </c:pt>
                <c:pt idx="380">
                  <c:v>8.1231854453650243</c:v>
                </c:pt>
                <c:pt idx="381">
                  <c:v>8.1587780640147223</c:v>
                </c:pt>
                <c:pt idx="382">
                  <c:v>8.1412782201758933</c:v>
                </c:pt>
                <c:pt idx="383">
                  <c:v>8.1246626602926746</c:v>
                </c:pt>
                <c:pt idx="384">
                  <c:v>8.036406308756499</c:v>
                </c:pt>
                <c:pt idx="385">
                  <c:v>8.0378642357656656</c:v>
                </c:pt>
                <c:pt idx="386">
                  <c:v>8.0953911228617272</c:v>
                </c:pt>
                <c:pt idx="387">
                  <c:v>8.1798563524857801</c:v>
                </c:pt>
                <c:pt idx="388">
                  <c:v>8.058775627278953</c:v>
                </c:pt>
                <c:pt idx="389">
                  <c:v>7.7891844158914108</c:v>
                </c:pt>
                <c:pt idx="390">
                  <c:v>7.6657704533275934</c:v>
                </c:pt>
                <c:pt idx="391">
                  <c:v>7.6312709288645921</c:v>
                </c:pt>
                <c:pt idx="392">
                  <c:v>7.6593024505858347</c:v>
                </c:pt>
                <c:pt idx="393">
                  <c:v>7.589629482360488</c:v>
                </c:pt>
                <c:pt idx="394">
                  <c:v>7.5423331975574586</c:v>
                </c:pt>
                <c:pt idx="395">
                  <c:v>7.629706889191171</c:v>
                </c:pt>
                <c:pt idx="396">
                  <c:v>7.6541096168027538</c:v>
                </c:pt>
                <c:pt idx="397">
                  <c:v>7.7763607940456154</c:v>
                </c:pt>
                <c:pt idx="398">
                  <c:v>7.8380950980670843</c:v>
                </c:pt>
                <c:pt idx="399">
                  <c:v>7.8238840779605319</c:v>
                </c:pt>
                <c:pt idx="400">
                  <c:v>7.7118115093021231</c:v>
                </c:pt>
                <c:pt idx="401">
                  <c:v>7.581262544686691</c:v>
                </c:pt>
                <c:pt idx="402">
                  <c:v>7.3751263918436241</c:v>
                </c:pt>
                <c:pt idx="403">
                  <c:v>7.2444978481040163</c:v>
                </c:pt>
                <c:pt idx="404">
                  <c:v>7.2302625106228096</c:v>
                </c:pt>
                <c:pt idx="405">
                  <c:v>7.1442225763810265</c:v>
                </c:pt>
                <c:pt idx="406">
                  <c:v>6.9944721441971138</c:v>
                </c:pt>
                <c:pt idx="407">
                  <c:v>6.8637331704650624</c:v>
                </c:pt>
                <c:pt idx="408">
                  <c:v>6.7269815419637045</c:v>
                </c:pt>
                <c:pt idx="409">
                  <c:v>6.5981446881011898</c:v>
                </c:pt>
                <c:pt idx="410">
                  <c:v>6.6126923237084139</c:v>
                </c:pt>
                <c:pt idx="411">
                  <c:v>6.6429952622469983</c:v>
                </c:pt>
                <c:pt idx="412">
                  <c:v>6.6476127372401441</c:v>
                </c:pt>
                <c:pt idx="413">
                  <c:v>6.6960534422379441</c:v>
                </c:pt>
                <c:pt idx="414">
                  <c:v>6.706049797472982</c:v>
                </c:pt>
                <c:pt idx="415">
                  <c:v>6.7631199178078694</c:v>
                </c:pt>
                <c:pt idx="416">
                  <c:v>6.9365176093249357</c:v>
                </c:pt>
                <c:pt idx="417">
                  <c:v>7.0106113090155633</c:v>
                </c:pt>
                <c:pt idx="418">
                  <c:v>7.1142569782355141</c:v>
                </c:pt>
                <c:pt idx="419">
                  <c:v>7.1646677567049535</c:v>
                </c:pt>
                <c:pt idx="420">
                  <c:v>7.1955830673880614</c:v>
                </c:pt>
                <c:pt idx="421">
                  <c:v>7.2938015800541613</c:v>
                </c:pt>
                <c:pt idx="422">
                  <c:v>7.1984189449473686</c:v>
                </c:pt>
                <c:pt idx="423">
                  <c:v>7.0445402337937901</c:v>
                </c:pt>
                <c:pt idx="424">
                  <c:v>6.9150915251344394</c:v>
                </c:pt>
                <c:pt idx="425">
                  <c:v>6.8322749438154755</c:v>
                </c:pt>
                <c:pt idx="426">
                  <c:v>6.723421241028821</c:v>
                </c:pt>
                <c:pt idx="427">
                  <c:v>6.7366045818364082</c:v>
                </c:pt>
                <c:pt idx="428">
                  <c:v>6.7500286600255217</c:v>
                </c:pt>
                <c:pt idx="429">
                  <c:v>6.7962890685069413</c:v>
                </c:pt>
                <c:pt idx="430">
                  <c:v>6.836635723372229</c:v>
                </c:pt>
                <c:pt idx="431">
                  <c:v>7.0097461883972656</c:v>
                </c:pt>
                <c:pt idx="432">
                  <c:v>7.2294677892283401</c:v>
                </c:pt>
                <c:pt idx="433">
                  <c:v>7.4482586930174826</c:v>
                </c:pt>
                <c:pt idx="434">
                  <c:v>7.6128655343443059</c:v>
                </c:pt>
                <c:pt idx="435">
                  <c:v>7.7577216689622812</c:v>
                </c:pt>
                <c:pt idx="436">
                  <c:v>7.719554151854445</c:v>
                </c:pt>
                <c:pt idx="437">
                  <c:v>7.6594521278514334</c:v>
                </c:pt>
                <c:pt idx="438">
                  <c:v>7.6533832028330195</c:v>
                </c:pt>
                <c:pt idx="439">
                  <c:v>7.4917460170094134</c:v>
                </c:pt>
                <c:pt idx="440">
                  <c:v>7.3252625775626123</c:v>
                </c:pt>
                <c:pt idx="441">
                  <c:v>7.3388490089313727</c:v>
                </c:pt>
                <c:pt idx="442">
                  <c:v>7.5028762706316723</c:v>
                </c:pt>
                <c:pt idx="443">
                  <c:v>7.6369325075438104</c:v>
                </c:pt>
                <c:pt idx="444">
                  <c:v>7.8492262057677662</c:v>
                </c:pt>
                <c:pt idx="445">
                  <c:v>8.0309738353298137</c:v>
                </c:pt>
                <c:pt idx="446">
                  <c:v>8.266013364836363</c:v>
                </c:pt>
                <c:pt idx="447">
                  <c:v>8.4682908182900931</c:v>
                </c:pt>
                <c:pt idx="448">
                  <c:v>8.5960584339798807</c:v>
                </c:pt>
                <c:pt idx="449">
                  <c:v>8.6770637565327249</c:v>
                </c:pt>
                <c:pt idx="450">
                  <c:v>8.7398394716670786</c:v>
                </c:pt>
                <c:pt idx="451">
                  <c:v>8.6521324410682752</c:v>
                </c:pt>
                <c:pt idx="452">
                  <c:v>8.5096674026366124</c:v>
                </c:pt>
                <c:pt idx="453">
                  <c:v>8.4997768884918372</c:v>
                </c:pt>
                <c:pt idx="454">
                  <c:v>8.4531294549561551</c:v>
                </c:pt>
                <c:pt idx="455">
                  <c:v>8.4890353944908536</c:v>
                </c:pt>
                <c:pt idx="456">
                  <c:v>8.6153791737143699</c:v>
                </c:pt>
                <c:pt idx="457">
                  <c:v>8.7863929595473973</c:v>
                </c:pt>
                <c:pt idx="458">
                  <c:v>9.025106038244866</c:v>
                </c:pt>
                <c:pt idx="459">
                  <c:v>9.1054859364554392</c:v>
                </c:pt>
                <c:pt idx="460">
                  <c:v>9.0588025706848914</c:v>
                </c:pt>
                <c:pt idx="461">
                  <c:v>9.0065175709184064</c:v>
                </c:pt>
                <c:pt idx="462">
                  <c:v>8.9330469280173688</c:v>
                </c:pt>
                <c:pt idx="463">
                  <c:v>8.8695370999390946</c:v>
                </c:pt>
                <c:pt idx="464">
                  <c:v>8.8293041634173033</c:v>
                </c:pt>
                <c:pt idx="465">
                  <c:v>8.8188928532615467</c:v>
                </c:pt>
                <c:pt idx="466">
                  <c:v>8.7954387818668831</c:v>
                </c:pt>
                <c:pt idx="467">
                  <c:v>8.7321529865469447</c:v>
                </c:pt>
                <c:pt idx="468">
                  <c:v>8.6499794703357331</c:v>
                </c:pt>
                <c:pt idx="469">
                  <c:v>8.704827863674554</c:v>
                </c:pt>
                <c:pt idx="470">
                  <c:v>8.8124216255877439</c:v>
                </c:pt>
                <c:pt idx="471">
                  <c:v>8.9305455383396133</c:v>
                </c:pt>
                <c:pt idx="472">
                  <c:v>9.0392800062811958</c:v>
                </c:pt>
                <c:pt idx="473">
                  <c:v>9.0323567104030396</c:v>
                </c:pt>
                <c:pt idx="474">
                  <c:v>8.9088842886410369</c:v>
                </c:pt>
                <c:pt idx="475">
                  <c:v>8.7819284619381079</c:v>
                </c:pt>
                <c:pt idx="476">
                  <c:v>8.6200890398222985</c:v>
                </c:pt>
                <c:pt idx="477">
                  <c:v>8.4984216680635249</c:v>
                </c:pt>
                <c:pt idx="478">
                  <c:v>8.3551369878914077</c:v>
                </c:pt>
                <c:pt idx="479">
                  <c:v>8.2554091528477578</c:v>
                </c:pt>
                <c:pt idx="480">
                  <c:v>8.3887667998464845</c:v>
                </c:pt>
                <c:pt idx="481">
                  <c:v>8.3317963683839071</c:v>
                </c:pt>
                <c:pt idx="482">
                  <c:v>8.3268942508799082</c:v>
                </c:pt>
                <c:pt idx="483">
                  <c:v>8.2320749859199758</c:v>
                </c:pt>
                <c:pt idx="484">
                  <c:v>8.1509276521768079</c:v>
                </c:pt>
                <c:pt idx="485">
                  <c:v>8.0305169328784043</c:v>
                </c:pt>
                <c:pt idx="486">
                  <c:v>7.9241127866690393</c:v>
                </c:pt>
                <c:pt idx="487">
                  <c:v>7.8831530049496532</c:v>
                </c:pt>
                <c:pt idx="488">
                  <c:v>7.8923510779490922</c:v>
                </c:pt>
                <c:pt idx="489">
                  <c:v>7.9388623034928179</c:v>
                </c:pt>
                <c:pt idx="490">
                  <c:v>7.945467642321999</c:v>
                </c:pt>
                <c:pt idx="491">
                  <c:v>8.0158213940954948</c:v>
                </c:pt>
                <c:pt idx="492">
                  <c:v>8.0336132060345342</c:v>
                </c:pt>
                <c:pt idx="493">
                  <c:v>8.1455092388856887</c:v>
                </c:pt>
                <c:pt idx="494">
                  <c:v>8.2313392730692385</c:v>
                </c:pt>
                <c:pt idx="495">
                  <c:v>8.3138262284174722</c:v>
                </c:pt>
                <c:pt idx="496">
                  <c:v>8.413049210178082</c:v>
                </c:pt>
                <c:pt idx="497">
                  <c:v>8.467419799254488</c:v>
                </c:pt>
                <c:pt idx="498">
                  <c:v>8.5475843241828429</c:v>
                </c:pt>
                <c:pt idx="499">
                  <c:v>8.4829852790191431</c:v>
                </c:pt>
                <c:pt idx="500">
                  <c:v>8.4661494418664223</c:v>
                </c:pt>
                <c:pt idx="501">
                  <c:v>8.4530958066054254</c:v>
                </c:pt>
                <c:pt idx="502">
                  <c:v>8.4077807720298861</c:v>
                </c:pt>
                <c:pt idx="503">
                  <c:v>8.5140332763325812</c:v>
                </c:pt>
                <c:pt idx="504">
                  <c:v>8.6663531486669552</c:v>
                </c:pt>
                <c:pt idx="505">
                  <c:v>8.6939113087038855</c:v>
                </c:pt>
                <c:pt idx="506">
                  <c:v>8.7071620412355148</c:v>
                </c:pt>
                <c:pt idx="507">
                  <c:v>8.5986292673785432</c:v>
                </c:pt>
                <c:pt idx="508">
                  <c:v>8.4784581006960664</c:v>
                </c:pt>
                <c:pt idx="509">
                  <c:v>8.4152165612025076</c:v>
                </c:pt>
                <c:pt idx="510">
                  <c:v>8.3359605708445361</c:v>
                </c:pt>
                <c:pt idx="511">
                  <c:v>8.1748095091312365</c:v>
                </c:pt>
                <c:pt idx="512">
                  <c:v>8.0720922704015567</c:v>
                </c:pt>
                <c:pt idx="513">
                  <c:v>7.8453176883281381</c:v>
                </c:pt>
                <c:pt idx="514">
                  <c:v>7.7545518570442615</c:v>
                </c:pt>
                <c:pt idx="515">
                  <c:v>7.7010953188147866</c:v>
                </c:pt>
                <c:pt idx="516">
                  <c:v>7.6519534357860897</c:v>
                </c:pt>
                <c:pt idx="517">
                  <c:v>7.7159534630841815</c:v>
                </c:pt>
                <c:pt idx="518">
                  <c:v>7.7718803135825603</c:v>
                </c:pt>
                <c:pt idx="519">
                  <c:v>7.8032830136743447</c:v>
                </c:pt>
                <c:pt idx="520">
                  <c:v>7.836997812182803</c:v>
                </c:pt>
                <c:pt idx="521">
                  <c:v>7.848098332792711</c:v>
                </c:pt>
                <c:pt idx="522">
                  <c:v>7.8840346916503465</c:v>
                </c:pt>
                <c:pt idx="523">
                  <c:v>7.9276184639958158</c:v>
                </c:pt>
                <c:pt idx="524">
                  <c:v>7.9831697943261934</c:v>
                </c:pt>
                <c:pt idx="525">
                  <c:v>7.9176938207239145</c:v>
                </c:pt>
                <c:pt idx="526">
                  <c:v>7.8665541349080925</c:v>
                </c:pt>
                <c:pt idx="527">
                  <c:v>7.769472273438625</c:v>
                </c:pt>
                <c:pt idx="528">
                  <c:v>7.6541722535467454</c:v>
                </c:pt>
                <c:pt idx="529">
                  <c:v>7.5885401038114777</c:v>
                </c:pt>
                <c:pt idx="530">
                  <c:v>7.5285280989759809</c:v>
                </c:pt>
                <c:pt idx="531">
                  <c:v>7.6420164180542347</c:v>
                </c:pt>
                <c:pt idx="532">
                  <c:v>7.8081064649110008</c:v>
                </c:pt>
                <c:pt idx="533">
                  <c:v>8.0112280201698134</c:v>
                </c:pt>
                <c:pt idx="534">
                  <c:v>8.2241056194447388</c:v>
                </c:pt>
                <c:pt idx="535">
                  <c:v>8.3342882649664904</c:v>
                </c:pt>
                <c:pt idx="536">
                  <c:v>8.362764304332936</c:v>
                </c:pt>
                <c:pt idx="537">
                  <c:v>8.4237184968088599</c:v>
                </c:pt>
                <c:pt idx="538">
                  <c:v>8.4609290609372341</c:v>
                </c:pt>
                <c:pt idx="539">
                  <c:v>8.566748193823182</c:v>
                </c:pt>
                <c:pt idx="540">
                  <c:v>8.6574830805406702</c:v>
                </c:pt>
                <c:pt idx="541">
                  <c:v>8.7009877775097966</c:v>
                </c:pt>
                <c:pt idx="542">
                  <c:v>8.7240104170161406</c:v>
                </c:pt>
                <c:pt idx="543">
                  <c:v>8.737432633843909</c:v>
                </c:pt>
                <c:pt idx="544">
                  <c:v>8.6943964136002183</c:v>
                </c:pt>
                <c:pt idx="545">
                  <c:v>8.5813664285276001</c:v>
                </c:pt>
                <c:pt idx="546">
                  <c:v>8.5546671448848741</c:v>
                </c:pt>
                <c:pt idx="547">
                  <c:v>8.606866902334863</c:v>
                </c:pt>
                <c:pt idx="548">
                  <c:v>8.6078395608136411</c:v>
                </c:pt>
                <c:pt idx="549">
                  <c:v>8.6428957779340294</c:v>
                </c:pt>
                <c:pt idx="550">
                  <c:v>8.7196077293129584</c:v>
                </c:pt>
                <c:pt idx="551">
                  <c:v>8.7007039664195922</c:v>
                </c:pt>
                <c:pt idx="552">
                  <c:v>8.626156638993713</c:v>
                </c:pt>
                <c:pt idx="553">
                  <c:v>8.4911476108243171</c:v>
                </c:pt>
                <c:pt idx="554">
                  <c:v>8.2699479176604456</c:v>
                </c:pt>
                <c:pt idx="555">
                  <c:v>8.1520266784960764</c:v>
                </c:pt>
                <c:pt idx="556">
                  <c:v>7.9690228164726653</c:v>
                </c:pt>
                <c:pt idx="557">
                  <c:v>7.7375385398718741</c:v>
                </c:pt>
                <c:pt idx="558">
                  <c:v>7.5782088283088171</c:v>
                </c:pt>
                <c:pt idx="559">
                  <c:v>7.5936031194195648</c:v>
                </c:pt>
                <c:pt idx="560">
                  <c:v>7.6609132220955782</c:v>
                </c:pt>
                <c:pt idx="561">
                  <c:v>7.7025206016947205</c:v>
                </c:pt>
                <c:pt idx="562">
                  <c:v>7.6514104122307121</c:v>
                </c:pt>
                <c:pt idx="563">
                  <c:v>7.4253406575591683</c:v>
                </c:pt>
                <c:pt idx="564">
                  <c:v>7.2624009141354406</c:v>
                </c:pt>
                <c:pt idx="565">
                  <c:v>7.1480496582504109</c:v>
                </c:pt>
                <c:pt idx="566">
                  <c:v>7.1574019214330526</c:v>
                </c:pt>
                <c:pt idx="567">
                  <c:v>7.1836941967874184</c:v>
                </c:pt>
                <c:pt idx="568">
                  <c:v>7.1311361881628583</c:v>
                </c:pt>
                <c:pt idx="569">
                  <c:v>7.1418084007519793</c:v>
                </c:pt>
                <c:pt idx="570">
                  <c:v>7.3000308090777457</c:v>
                </c:pt>
                <c:pt idx="571">
                  <c:v>7.4127572230406935</c:v>
                </c:pt>
                <c:pt idx="572">
                  <c:v>7.5210720007031844</c:v>
                </c:pt>
                <c:pt idx="573">
                  <c:v>7.574822960206637</c:v>
                </c:pt>
                <c:pt idx="574">
                  <c:v>7.4373207750331165</c:v>
                </c:pt>
                <c:pt idx="575">
                  <c:v>7.3210322148958564</c:v>
                </c:pt>
                <c:pt idx="576">
                  <c:v>7.137340911182263</c:v>
                </c:pt>
                <c:pt idx="577">
                  <c:v>7.0111140484030914</c:v>
                </c:pt>
                <c:pt idx="578">
                  <c:v>6.9196693202773556</c:v>
                </c:pt>
                <c:pt idx="579">
                  <c:v>6.975139910363473</c:v>
                </c:pt>
                <c:pt idx="580">
                  <c:v>7.0267202119821706</c:v>
                </c:pt>
                <c:pt idx="581">
                  <c:v>7.0651806926997258</c:v>
                </c:pt>
                <c:pt idx="582">
                  <c:v>7.1072473654275381</c:v>
                </c:pt>
                <c:pt idx="583">
                  <c:v>7.1414828791221501</c:v>
                </c:pt>
                <c:pt idx="584">
                  <c:v>7.2456035587698153</c:v>
                </c:pt>
                <c:pt idx="585">
                  <c:v>7.3974006294371204</c:v>
                </c:pt>
                <c:pt idx="586">
                  <c:v>7.5065080403445004</c:v>
                </c:pt>
                <c:pt idx="587">
                  <c:v>7.6143315451353457</c:v>
                </c:pt>
                <c:pt idx="588">
                  <c:v>7.7414917843708384</c:v>
                </c:pt>
                <c:pt idx="589">
                  <c:v>7.8415270897403353</c:v>
                </c:pt>
                <c:pt idx="590">
                  <c:v>7.9742302907542033</c:v>
                </c:pt>
                <c:pt idx="591">
                  <c:v>7.9741666535935423</c:v>
                </c:pt>
                <c:pt idx="592">
                  <c:v>7.9012365481579208</c:v>
                </c:pt>
                <c:pt idx="593">
                  <c:v>7.7553503555811876</c:v>
                </c:pt>
                <c:pt idx="594">
                  <c:v>7.6381427279018492</c:v>
                </c:pt>
                <c:pt idx="595">
                  <c:v>7.6438043964351703</c:v>
                </c:pt>
                <c:pt idx="596">
                  <c:v>7.612800715231363</c:v>
                </c:pt>
                <c:pt idx="597">
                  <c:v>7.5089955115605855</c:v>
                </c:pt>
                <c:pt idx="598">
                  <c:v>7.4408904099497644</c:v>
                </c:pt>
                <c:pt idx="599">
                  <c:v>7.4629559243713572</c:v>
                </c:pt>
                <c:pt idx="600">
                  <c:v>7.4651264547439604</c:v>
                </c:pt>
                <c:pt idx="601">
                  <c:v>7.489843344911189</c:v>
                </c:pt>
                <c:pt idx="602">
                  <c:v>7.4894949066213163</c:v>
                </c:pt>
                <c:pt idx="603">
                  <c:v>7.4696465704657253</c:v>
                </c:pt>
                <c:pt idx="604">
                  <c:v>7.548962792014442</c:v>
                </c:pt>
                <c:pt idx="605">
                  <c:v>7.6093323309475336</c:v>
                </c:pt>
                <c:pt idx="606">
                  <c:v>7.6856791463471561</c:v>
                </c:pt>
                <c:pt idx="607">
                  <c:v>7.7831332004682814</c:v>
                </c:pt>
                <c:pt idx="608">
                  <c:v>7.8257255061266333</c:v>
                </c:pt>
                <c:pt idx="609">
                  <c:v>7.7237542761133042</c:v>
                </c:pt>
                <c:pt idx="610">
                  <c:v>7.6662756671412451</c:v>
                </c:pt>
                <c:pt idx="611">
                  <c:v>7.6242447657407579</c:v>
                </c:pt>
                <c:pt idx="612">
                  <c:v>7.7195161785415998</c:v>
                </c:pt>
                <c:pt idx="613">
                  <c:v>7.7360435378176167</c:v>
                </c:pt>
                <c:pt idx="614">
                  <c:v>7.7897298492116605</c:v>
                </c:pt>
                <c:pt idx="615">
                  <c:v>7.922132365626025</c:v>
                </c:pt>
                <c:pt idx="616">
                  <c:v>7.9692182930823794</c:v>
                </c:pt>
                <c:pt idx="617">
                  <c:v>8.0467338650788012</c:v>
                </c:pt>
                <c:pt idx="618">
                  <c:v>8.1634894224248526</c:v>
                </c:pt>
                <c:pt idx="619">
                  <c:v>8.0641358338177707</c:v>
                </c:pt>
                <c:pt idx="620">
                  <c:v>7.9721395664816859</c:v>
                </c:pt>
                <c:pt idx="621">
                  <c:v>7.8501655825332168</c:v>
                </c:pt>
                <c:pt idx="622">
                  <c:v>7.802602701109616</c:v>
                </c:pt>
                <c:pt idx="623">
                  <c:v>7.8012201237730467</c:v>
                </c:pt>
                <c:pt idx="624">
                  <c:v>7.8227030132104485</c:v>
                </c:pt>
                <c:pt idx="625">
                  <c:v>7.9040749652820121</c:v>
                </c:pt>
                <c:pt idx="626">
                  <c:v>8.1256156635421615</c:v>
                </c:pt>
                <c:pt idx="627">
                  <c:v>8.4465973704127801</c:v>
                </c:pt>
                <c:pt idx="628">
                  <c:v>8.6157371550966513</c:v>
                </c:pt>
                <c:pt idx="629">
                  <c:v>8.6384493439287358</c:v>
                </c:pt>
                <c:pt idx="630">
                  <c:v>8.6410577420067547</c:v>
                </c:pt>
                <c:pt idx="631">
                  <c:v>8.6610426750810312</c:v>
                </c:pt>
                <c:pt idx="632">
                  <c:v>8.7729530549516674</c:v>
                </c:pt>
                <c:pt idx="633">
                  <c:v>8.839413597502233</c:v>
                </c:pt>
                <c:pt idx="634">
                  <c:v>8.923655372271746</c:v>
                </c:pt>
                <c:pt idx="635">
                  <c:v>8.8929917141721671</c:v>
                </c:pt>
                <c:pt idx="636">
                  <c:v>8.7290113789790755</c:v>
                </c:pt>
                <c:pt idx="637">
                  <c:v>8.5690299646409613</c:v>
                </c:pt>
                <c:pt idx="638">
                  <c:v>8.4535696127482378</c:v>
                </c:pt>
                <c:pt idx="639">
                  <c:v>8.3849551582075961</c:v>
                </c:pt>
                <c:pt idx="640">
                  <c:v>8.4226071925220669</c:v>
                </c:pt>
                <c:pt idx="641">
                  <c:v>8.4708034930662883</c:v>
                </c:pt>
                <c:pt idx="642">
                  <c:v>8.5620051216193325</c:v>
                </c:pt>
                <c:pt idx="643">
                  <c:v>8.7762324215539635</c:v>
                </c:pt>
                <c:pt idx="644">
                  <c:v>8.9575195555316363</c:v>
                </c:pt>
                <c:pt idx="645">
                  <c:v>9.0778363399681758</c:v>
                </c:pt>
                <c:pt idx="646">
                  <c:v>9.1730694760843612</c:v>
                </c:pt>
                <c:pt idx="647">
                  <c:v>9.2330064732055845</c:v>
                </c:pt>
                <c:pt idx="648">
                  <c:v>9.3583649483333975</c:v>
                </c:pt>
                <c:pt idx="649">
                  <c:v>9.4365453017188425</c:v>
                </c:pt>
                <c:pt idx="650">
                  <c:v>9.4134149393391784</c:v>
                </c:pt>
                <c:pt idx="651">
                  <c:v>9.3707116855154968</c:v>
                </c:pt>
                <c:pt idx="652">
                  <c:v>9.3123510140480619</c:v>
                </c:pt>
                <c:pt idx="653">
                  <c:v>9.2778964752849582</c:v>
                </c:pt>
                <c:pt idx="654">
                  <c:v>9.1802511872533881</c:v>
                </c:pt>
                <c:pt idx="655">
                  <c:v>9.0400741760514087</c:v>
                </c:pt>
                <c:pt idx="656">
                  <c:v>8.8839384007414672</c:v>
                </c:pt>
                <c:pt idx="657">
                  <c:v>8.8770333047615022</c:v>
                </c:pt>
                <c:pt idx="658">
                  <c:v>8.9861446448287943</c:v>
                </c:pt>
                <c:pt idx="659">
                  <c:v>9.1394235486846185</c:v>
                </c:pt>
                <c:pt idx="660">
                  <c:v>9.2528916087036812</c:v>
                </c:pt>
                <c:pt idx="661">
                  <c:v>9.2836141902668547</c:v>
                </c:pt>
                <c:pt idx="662">
                  <c:v>9.1862942249294797</c:v>
                </c:pt>
                <c:pt idx="663">
                  <c:v>9.0490465655061261</c:v>
                </c:pt>
                <c:pt idx="664">
                  <c:v>8.9943189499754617</c:v>
                </c:pt>
                <c:pt idx="665">
                  <c:v>9.0049282524554641</c:v>
                </c:pt>
                <c:pt idx="666">
                  <c:v>9.0065336421222337</c:v>
                </c:pt>
                <c:pt idx="667">
                  <c:v>8.9761392909152367</c:v>
                </c:pt>
                <c:pt idx="668">
                  <c:v>8.9925660652843415</c:v>
                </c:pt>
                <c:pt idx="669">
                  <c:v>8.9307155220284269</c:v>
                </c:pt>
                <c:pt idx="670">
                  <c:v>8.8052573387875377</c:v>
                </c:pt>
                <c:pt idx="671">
                  <c:v>8.7258885558866464</c:v>
                </c:pt>
                <c:pt idx="672">
                  <c:v>8.5762599076980237</c:v>
                </c:pt>
                <c:pt idx="673">
                  <c:v>8.481904017353779</c:v>
                </c:pt>
                <c:pt idx="674">
                  <c:v>8.5080520333715874</c:v>
                </c:pt>
                <c:pt idx="675">
                  <c:v>8.4684196111755607</c:v>
                </c:pt>
                <c:pt idx="676">
                  <c:v>8.3763179931191694</c:v>
                </c:pt>
                <c:pt idx="677">
                  <c:v>8.2998528701658234</c:v>
                </c:pt>
                <c:pt idx="678">
                  <c:v>8.3136914181628558</c:v>
                </c:pt>
                <c:pt idx="679">
                  <c:v>8.3440837729132404</c:v>
                </c:pt>
                <c:pt idx="680">
                  <c:v>8.3465531804715116</c:v>
                </c:pt>
                <c:pt idx="681">
                  <c:v>8.4708814001157098</c:v>
                </c:pt>
                <c:pt idx="682">
                  <c:v>8.4736797131161143</c:v>
                </c:pt>
                <c:pt idx="683">
                  <c:v>8.393453693177733</c:v>
                </c:pt>
                <c:pt idx="684">
                  <c:v>8.3152845144712835</c:v>
                </c:pt>
                <c:pt idx="685">
                  <c:v>8.2666799198752621</c:v>
                </c:pt>
                <c:pt idx="686">
                  <c:v>8.3010446990618139</c:v>
                </c:pt>
                <c:pt idx="687">
                  <c:v>8.2632749634114901</c:v>
                </c:pt>
                <c:pt idx="688">
                  <c:v>8.273640830514525</c:v>
                </c:pt>
                <c:pt idx="689">
                  <c:v>8.1301039360418716</c:v>
                </c:pt>
                <c:pt idx="690">
                  <c:v>8.066929149469491</c:v>
                </c:pt>
                <c:pt idx="691">
                  <c:v>8.0237338493414772</c:v>
                </c:pt>
                <c:pt idx="692">
                  <c:v>7.9437837631779962</c:v>
                </c:pt>
                <c:pt idx="693">
                  <c:v>7.7719342991058964</c:v>
                </c:pt>
                <c:pt idx="694">
                  <c:v>7.5263426538466431</c:v>
                </c:pt>
                <c:pt idx="695">
                  <c:v>7.2867301953083361</c:v>
                </c:pt>
                <c:pt idx="696">
                  <c:v>7.1322179139535269</c:v>
                </c:pt>
                <c:pt idx="697">
                  <c:v>7.0933978376415698</c:v>
                </c:pt>
                <c:pt idx="698">
                  <c:v>7.1150025594156254</c:v>
                </c:pt>
                <c:pt idx="699">
                  <c:v>7.184560638345304</c:v>
                </c:pt>
                <c:pt idx="700">
                  <c:v>7.1970816572887175</c:v>
                </c:pt>
                <c:pt idx="701">
                  <c:v>7.0989136716634347</c:v>
                </c:pt>
                <c:pt idx="702">
                  <c:v>7.0098809709296024</c:v>
                </c:pt>
                <c:pt idx="703">
                  <c:v>6.9960718892383316</c:v>
                </c:pt>
                <c:pt idx="704">
                  <c:v>7.0656775838925707</c:v>
                </c:pt>
                <c:pt idx="705">
                  <c:v>7.2306861413706933</c:v>
                </c:pt>
                <c:pt idx="706">
                  <c:v>7.2894386759204108</c:v>
                </c:pt>
                <c:pt idx="707">
                  <c:v>7.3658479198885756</c:v>
                </c:pt>
                <c:pt idx="708">
                  <c:v>7.410406351356408</c:v>
                </c:pt>
                <c:pt idx="709">
                  <c:v>7.3953385034991879</c:v>
                </c:pt>
                <c:pt idx="710">
                  <c:v>7.3080806792768485</c:v>
                </c:pt>
                <c:pt idx="711">
                  <c:v>7.3012242437322294</c:v>
                </c:pt>
                <c:pt idx="712">
                  <c:v>7.3816197447875886</c:v>
                </c:pt>
                <c:pt idx="713">
                  <c:v>7.400355833583161</c:v>
                </c:pt>
                <c:pt idx="714">
                  <c:v>7.3486027967020293</c:v>
                </c:pt>
                <c:pt idx="715">
                  <c:v>7.2942745415876074</c:v>
                </c:pt>
                <c:pt idx="716">
                  <c:v>7.3480472725625816</c:v>
                </c:pt>
                <c:pt idx="717">
                  <c:v>7.3282030947499859</c:v>
                </c:pt>
                <c:pt idx="718">
                  <c:v>7.3460084079730832</c:v>
                </c:pt>
                <c:pt idx="719">
                  <c:v>7.4710951951815314</c:v>
                </c:pt>
                <c:pt idx="720">
                  <c:v>7.6153981045053012</c:v>
                </c:pt>
                <c:pt idx="721">
                  <c:v>7.7174179402832968</c:v>
                </c:pt>
                <c:pt idx="722">
                  <c:v>7.9154068706033796</c:v>
                </c:pt>
                <c:pt idx="723">
                  <c:v>8.1033214332816108</c:v>
                </c:pt>
                <c:pt idx="724">
                  <c:v>8.176151173628158</c:v>
                </c:pt>
                <c:pt idx="725">
                  <c:v>8.068458541917753</c:v>
                </c:pt>
                <c:pt idx="726">
                  <c:v>7.839637570710063</c:v>
                </c:pt>
                <c:pt idx="727">
                  <c:v>7.5618696867129724</c:v>
                </c:pt>
                <c:pt idx="728">
                  <c:v>7.3011966147862193</c:v>
                </c:pt>
                <c:pt idx="729">
                  <c:v>7.016934537493186</c:v>
                </c:pt>
                <c:pt idx="730">
                  <c:v>6.8196455398329192</c:v>
                </c:pt>
                <c:pt idx="731">
                  <c:v>6.7986681782833571</c:v>
                </c:pt>
                <c:pt idx="732">
                  <c:v>6.8150301880035444</c:v>
                </c:pt>
                <c:pt idx="733">
                  <c:v>6.8429800137058221</c:v>
                </c:pt>
                <c:pt idx="734">
                  <c:v>6.9727147729192778</c:v>
                </c:pt>
                <c:pt idx="735">
                  <c:v>7.1478023648488946</c:v>
                </c:pt>
                <c:pt idx="736">
                  <c:v>7.2368526435568441</c:v>
                </c:pt>
                <c:pt idx="737">
                  <c:v>7.3429797497144067</c:v>
                </c:pt>
                <c:pt idx="738">
                  <c:v>7.3757421253523692</c:v>
                </c:pt>
                <c:pt idx="739">
                  <c:v>7.4304793435631584</c:v>
                </c:pt>
                <c:pt idx="740">
                  <c:v>7.4583948750010345</c:v>
                </c:pt>
                <c:pt idx="741">
                  <c:v>7.5362712122129683</c:v>
                </c:pt>
                <c:pt idx="742">
                  <c:v>7.4596407215663278</c:v>
                </c:pt>
                <c:pt idx="743">
                  <c:v>7.4019830494456524</c:v>
                </c:pt>
                <c:pt idx="744">
                  <c:v>7.2618900652130707</c:v>
                </c:pt>
                <c:pt idx="745">
                  <c:v>7.1728534882102011</c:v>
                </c:pt>
                <c:pt idx="746">
                  <c:v>7.2616383511912836</c:v>
                </c:pt>
                <c:pt idx="747">
                  <c:v>7.3872799708413446</c:v>
                </c:pt>
                <c:pt idx="748">
                  <c:v>7.49992242232313</c:v>
                </c:pt>
                <c:pt idx="749">
                  <c:v>7.5291817558341094</c:v>
                </c:pt>
                <c:pt idx="750">
                  <c:v>7.5499484663498944</c:v>
                </c:pt>
                <c:pt idx="751">
                  <c:v>7.7127336972334604</c:v>
                </c:pt>
                <c:pt idx="752">
                  <c:v>7.8435982266298705</c:v>
                </c:pt>
                <c:pt idx="753">
                  <c:v>7.888594167387339</c:v>
                </c:pt>
                <c:pt idx="754">
                  <c:v>7.8973871540808327</c:v>
                </c:pt>
                <c:pt idx="755">
                  <c:v>8.0679367919655487</c:v>
                </c:pt>
                <c:pt idx="756">
                  <c:v>8.1686615337809609</c:v>
                </c:pt>
                <c:pt idx="757">
                  <c:v>8.0974762180594109</c:v>
                </c:pt>
                <c:pt idx="758">
                  <c:v>8.0719668967738727</c:v>
                </c:pt>
                <c:pt idx="759">
                  <c:v>8.0765675491976818</c:v>
                </c:pt>
                <c:pt idx="760">
                  <c:v>8.0308706712565741</c:v>
                </c:pt>
                <c:pt idx="761">
                  <c:v>7.9302202064602287</c:v>
                </c:pt>
                <c:pt idx="762">
                  <c:v>7.8456480345465804</c:v>
                </c:pt>
                <c:pt idx="763">
                  <c:v>7.7516946752074318</c:v>
                </c:pt>
                <c:pt idx="764">
                  <c:v>7.701505594760083</c:v>
                </c:pt>
                <c:pt idx="765">
                  <c:v>7.5589864343060809</c:v>
                </c:pt>
                <c:pt idx="766">
                  <c:v>7.3837934574135193</c:v>
                </c:pt>
                <c:pt idx="767">
                  <c:v>7.2022507186665097</c:v>
                </c:pt>
                <c:pt idx="768">
                  <c:v>7.0798596291948206</c:v>
                </c:pt>
                <c:pt idx="769">
                  <c:v>6.9881741745879733</c:v>
                </c:pt>
                <c:pt idx="770">
                  <c:v>6.9064686006078606</c:v>
                </c:pt>
                <c:pt idx="771">
                  <c:v>6.8024476471940325</c:v>
                </c:pt>
                <c:pt idx="772">
                  <c:v>6.6534464776336009</c:v>
                </c:pt>
                <c:pt idx="773">
                  <c:v>6.5576176401759252</c:v>
                </c:pt>
                <c:pt idx="774">
                  <c:v>6.4718255709341488</c:v>
                </c:pt>
                <c:pt idx="775">
                  <c:v>6.3075540166080897</c:v>
                </c:pt>
                <c:pt idx="776">
                  <c:v>6.2441803558525999</c:v>
                </c:pt>
                <c:pt idx="777">
                  <c:v>6.1963930697003802</c:v>
                </c:pt>
                <c:pt idx="778">
                  <c:v>6.1007953914402346</c:v>
                </c:pt>
                <c:pt idx="779">
                  <c:v>5.9926144510786168</c:v>
                </c:pt>
                <c:pt idx="780">
                  <c:v>5.8658653890888894</c:v>
                </c:pt>
                <c:pt idx="781">
                  <c:v>5.7245161449068807</c:v>
                </c:pt>
                <c:pt idx="782">
                  <c:v>5.750479565435386</c:v>
                </c:pt>
                <c:pt idx="783">
                  <c:v>5.8975718487765807</c:v>
                </c:pt>
                <c:pt idx="784">
                  <c:v>6.0651368447219793</c:v>
                </c:pt>
                <c:pt idx="785">
                  <c:v>6.2794453161246739</c:v>
                </c:pt>
                <c:pt idx="786">
                  <c:v>6.2982505191999829</c:v>
                </c:pt>
                <c:pt idx="787">
                  <c:v>6.2040749955185426</c:v>
                </c:pt>
                <c:pt idx="788">
                  <c:v>6.0997941708011458</c:v>
                </c:pt>
                <c:pt idx="789">
                  <c:v>5.9231881999409017</c:v>
                </c:pt>
                <c:pt idx="790">
                  <c:v>5.8257021035193599</c:v>
                </c:pt>
                <c:pt idx="791">
                  <c:v>5.701852635484677</c:v>
                </c:pt>
                <c:pt idx="792">
                  <c:v>5.4691346591966044</c:v>
                </c:pt>
                <c:pt idx="793">
                  <c:v>5.3227215767033753</c:v>
                </c:pt>
                <c:pt idx="794">
                  <c:v>5.213304836200531</c:v>
                </c:pt>
                <c:pt idx="795">
                  <c:v>5.1700530429162299</c:v>
                </c:pt>
                <c:pt idx="796">
                  <c:v>5.1796370684892379</c:v>
                </c:pt>
                <c:pt idx="797">
                  <c:v>5.2726174944139652</c:v>
                </c:pt>
                <c:pt idx="798">
                  <c:v>5.3038841080511645</c:v>
                </c:pt>
                <c:pt idx="799">
                  <c:v>5.3112119571024392</c:v>
                </c:pt>
                <c:pt idx="800">
                  <c:v>5.289263991591878</c:v>
                </c:pt>
                <c:pt idx="801">
                  <c:v>5.1718360954287164</c:v>
                </c:pt>
                <c:pt idx="802">
                  <c:v>5.1012945015561613</c:v>
                </c:pt>
                <c:pt idx="803">
                  <c:v>4.9570712035506528</c:v>
                </c:pt>
                <c:pt idx="804">
                  <c:v>4.8873357214196052</c:v>
                </c:pt>
                <c:pt idx="805">
                  <c:v>4.9255641498697278</c:v>
                </c:pt>
                <c:pt idx="806">
                  <c:v>5.0578888653359311</c:v>
                </c:pt>
                <c:pt idx="807">
                  <c:v>5.1174110377289477</c:v>
                </c:pt>
                <c:pt idx="808">
                  <c:v>5.157770593448836</c:v>
                </c:pt>
                <c:pt idx="809">
                  <c:v>5.1221653508668235</c:v>
                </c:pt>
                <c:pt idx="810">
                  <c:v>5.1197652057919951</c:v>
                </c:pt>
                <c:pt idx="811">
                  <c:v>5.1711971618499541</c:v>
                </c:pt>
                <c:pt idx="812">
                  <c:v>5.342708738422786</c:v>
                </c:pt>
                <c:pt idx="813">
                  <c:v>5.4990104958733665</c:v>
                </c:pt>
                <c:pt idx="814">
                  <c:v>5.6506181911746713</c:v>
                </c:pt>
                <c:pt idx="815">
                  <c:v>5.7232257709828724</c:v>
                </c:pt>
                <c:pt idx="816">
                  <c:v>5.7066973736547251</c:v>
                </c:pt>
                <c:pt idx="817">
                  <c:v>5.6009543177813912</c:v>
                </c:pt>
                <c:pt idx="818">
                  <c:v>5.5353946689134625</c:v>
                </c:pt>
                <c:pt idx="819">
                  <c:v>5.6558002987472991</c:v>
                </c:pt>
                <c:pt idx="820">
                  <c:v>5.6848087444068103</c:v>
                </c:pt>
                <c:pt idx="821">
                  <c:v>5.7480422913085309</c:v>
                </c:pt>
                <c:pt idx="822">
                  <c:v>5.7980761854840148</c:v>
                </c:pt>
                <c:pt idx="823">
                  <c:v>5.7981436975502563</c:v>
                </c:pt>
                <c:pt idx="824">
                  <c:v>5.7528666385367577</c:v>
                </c:pt>
                <c:pt idx="825">
                  <c:v>5.696409519377438</c:v>
                </c:pt>
                <c:pt idx="826">
                  <c:v>5.7239454147492834</c:v>
                </c:pt>
                <c:pt idx="827">
                  <c:v>5.8067006690828382</c:v>
                </c:pt>
                <c:pt idx="828">
                  <c:v>5.8352249133770435</c:v>
                </c:pt>
                <c:pt idx="829">
                  <c:v>5.8501648758049134</c:v>
                </c:pt>
                <c:pt idx="830">
                  <c:v>5.9216951883370079</c:v>
                </c:pt>
                <c:pt idx="831">
                  <c:v>5.8604219949350895</c:v>
                </c:pt>
                <c:pt idx="832">
                  <c:v>5.7273894806442227</c:v>
                </c:pt>
                <c:pt idx="833">
                  <c:v>5.6714243920965197</c:v>
                </c:pt>
                <c:pt idx="834">
                  <c:v>5.6010686588358078</c:v>
                </c:pt>
                <c:pt idx="835">
                  <c:v>5.5241217313548212</c:v>
                </c:pt>
                <c:pt idx="836">
                  <c:v>5.3996239575821008</c:v>
                </c:pt>
                <c:pt idx="837">
                  <c:v>5.2499366179642353</c:v>
                </c:pt>
                <c:pt idx="838">
                  <c:v>5.1636743467423312</c:v>
                </c:pt>
                <c:pt idx="839">
                  <c:v>5.0863528527797781</c:v>
                </c:pt>
                <c:pt idx="840">
                  <c:v>5.0832000449065537</c:v>
                </c:pt>
                <c:pt idx="841">
                  <c:v>5.1520679066954571</c:v>
                </c:pt>
                <c:pt idx="842">
                  <c:v>5.2881167325330241</c:v>
                </c:pt>
                <c:pt idx="843">
                  <c:v>5.4665691049849174</c:v>
                </c:pt>
                <c:pt idx="844">
                  <c:v>5.6267953915976276</c:v>
                </c:pt>
                <c:pt idx="845">
                  <c:v>5.6854180317706531</c:v>
                </c:pt>
                <c:pt idx="846">
                  <c:v>5.6988830400578108</c:v>
                </c:pt>
                <c:pt idx="847">
                  <c:v>5.7167588534850271</c:v>
                </c:pt>
                <c:pt idx="848">
                  <c:v>5.7918012474426055</c:v>
                </c:pt>
                <c:pt idx="849">
                  <c:v>5.8276907974665901</c:v>
                </c:pt>
                <c:pt idx="850">
                  <c:v>5.926801518356803</c:v>
                </c:pt>
                <c:pt idx="851">
                  <c:v>5.919084132377237</c:v>
                </c:pt>
                <c:pt idx="852">
                  <c:v>5.9241264210489062</c:v>
                </c:pt>
                <c:pt idx="853">
                  <c:v>6.0033710171234782</c:v>
                </c:pt>
                <c:pt idx="854">
                  <c:v>6.1342779794490685</c:v>
                </c:pt>
                <c:pt idx="855">
                  <c:v>6.2591658402622041</c:v>
                </c:pt>
                <c:pt idx="856">
                  <c:v>6.3157490944161703</c:v>
                </c:pt>
                <c:pt idx="857">
                  <c:v>6.3536657455494456</c:v>
                </c:pt>
                <c:pt idx="858">
                  <c:v>6.3561112311266283</c:v>
                </c:pt>
                <c:pt idx="859">
                  <c:v>6.2929733390659477</c:v>
                </c:pt>
                <c:pt idx="860">
                  <c:v>6.1782054688213952</c:v>
                </c:pt>
                <c:pt idx="861">
                  <c:v>6.1549123325058872</c:v>
                </c:pt>
                <c:pt idx="862">
                  <c:v>6.1627503180989311</c:v>
                </c:pt>
                <c:pt idx="863">
                  <c:v>6.2537991189819131</c:v>
                </c:pt>
                <c:pt idx="864">
                  <c:v>6.3582543664474205</c:v>
                </c:pt>
                <c:pt idx="865">
                  <c:v>6.4427277787581367</c:v>
                </c:pt>
                <c:pt idx="866">
                  <c:v>6.4968568738864736</c:v>
                </c:pt>
                <c:pt idx="867">
                  <c:v>6.4612933022600281</c:v>
                </c:pt>
                <c:pt idx="868">
                  <c:v>6.4204143429407372</c:v>
                </c:pt>
                <c:pt idx="869">
                  <c:v>6.42398919308331</c:v>
                </c:pt>
                <c:pt idx="870">
                  <c:v>6.325940652365869</c:v>
                </c:pt>
                <c:pt idx="871">
                  <c:v>6.4080822460469591</c:v>
                </c:pt>
                <c:pt idx="872">
                  <c:v>6.5327611686753686</c:v>
                </c:pt>
                <c:pt idx="873">
                  <c:v>6.674421568751419</c:v>
                </c:pt>
                <c:pt idx="874">
                  <c:v>6.7667959064663021</c:v>
                </c:pt>
                <c:pt idx="875">
                  <c:v>6.8450446871127877</c:v>
                </c:pt>
                <c:pt idx="876">
                  <c:v>6.9599884724184227</c:v>
                </c:pt>
                <c:pt idx="877">
                  <c:v>7.1014867839280971</c:v>
                </c:pt>
                <c:pt idx="878">
                  <c:v>7.1767639601234281</c:v>
                </c:pt>
                <c:pt idx="879">
                  <c:v>7.1921574810815763</c:v>
                </c:pt>
                <c:pt idx="880">
                  <c:v>7.2441195194972163</c:v>
                </c:pt>
                <c:pt idx="881">
                  <c:v>7.4441808933251528</c:v>
                </c:pt>
                <c:pt idx="882">
                  <c:v>7.581905845368234</c:v>
                </c:pt>
                <c:pt idx="883">
                  <c:v>7.6396565553864804</c:v>
                </c:pt>
                <c:pt idx="884">
                  <c:v>7.7120260820675783</c:v>
                </c:pt>
                <c:pt idx="885">
                  <c:v>7.7672134579571939</c:v>
                </c:pt>
                <c:pt idx="886">
                  <c:v>7.8887633387169158</c:v>
                </c:pt>
                <c:pt idx="887">
                  <c:v>8.0159307680698113</c:v>
                </c:pt>
                <c:pt idx="888">
                  <c:v>8.0384410407224181</c:v>
                </c:pt>
                <c:pt idx="889">
                  <c:v>7.906101761137271</c:v>
                </c:pt>
                <c:pt idx="890">
                  <c:v>7.6539900972235762</c:v>
                </c:pt>
                <c:pt idx="891">
                  <c:v>7.3495459533269427</c:v>
                </c:pt>
                <c:pt idx="892">
                  <c:v>7.1721362693296307</c:v>
                </c:pt>
                <c:pt idx="893">
                  <c:v>7.1174663100001521</c:v>
                </c:pt>
                <c:pt idx="894">
                  <c:v>7.2367378173151184</c:v>
                </c:pt>
                <c:pt idx="895">
                  <c:v>7.3786927083930989</c:v>
                </c:pt>
                <c:pt idx="896">
                  <c:v>7.4157950044259442</c:v>
                </c:pt>
                <c:pt idx="897">
                  <c:v>7.3588145879527858</c:v>
                </c:pt>
                <c:pt idx="898">
                  <c:v>7.2021740204962477</c:v>
                </c:pt>
                <c:pt idx="899">
                  <c:v>7.0501246307246621</c:v>
                </c:pt>
                <c:pt idx="900">
                  <c:v>7.0311054965322946</c:v>
                </c:pt>
                <c:pt idx="901">
                  <c:v>7.1361983537847342</c:v>
                </c:pt>
                <c:pt idx="902">
                  <c:v>7.1935953881862771</c:v>
                </c:pt>
                <c:pt idx="903">
                  <c:v>7.3676568558854685</c:v>
                </c:pt>
                <c:pt idx="904">
                  <c:v>7.4791204981875472</c:v>
                </c:pt>
                <c:pt idx="905">
                  <c:v>7.5310500112282934</c:v>
                </c:pt>
                <c:pt idx="906">
                  <c:v>7.5052239947920265</c:v>
                </c:pt>
                <c:pt idx="907">
                  <c:v>7.3228488387175661</c:v>
                </c:pt>
                <c:pt idx="908">
                  <c:v>7.0425476569298899</c:v>
                </c:pt>
                <c:pt idx="909">
                  <c:v>6.8026511368166789</c:v>
                </c:pt>
                <c:pt idx="910">
                  <c:v>6.6473794061883265</c:v>
                </c:pt>
                <c:pt idx="911">
                  <c:v>6.5064230705703467</c:v>
                </c:pt>
                <c:pt idx="912">
                  <c:v>6.543212630414871</c:v>
                </c:pt>
                <c:pt idx="913">
                  <c:v>6.6334189058080941</c:v>
                </c:pt>
                <c:pt idx="914">
                  <c:v>6.7179380402891162</c:v>
                </c:pt>
                <c:pt idx="915">
                  <c:v>6.7589041074005429</c:v>
                </c:pt>
                <c:pt idx="916">
                  <c:v>6.805799790769691</c:v>
                </c:pt>
                <c:pt idx="917">
                  <c:v>6.7248024996762812</c:v>
                </c:pt>
                <c:pt idx="918">
                  <c:v>6.7179370897771928</c:v>
                </c:pt>
                <c:pt idx="919">
                  <c:v>6.7304101107585126</c:v>
                </c:pt>
                <c:pt idx="920">
                  <c:v>6.779489180650085</c:v>
                </c:pt>
                <c:pt idx="921">
                  <c:v>6.8187702457170651</c:v>
                </c:pt>
                <c:pt idx="922">
                  <c:v>6.8148257679775073</c:v>
                </c:pt>
                <c:pt idx="923">
                  <c:v>6.9354543859986739</c:v>
                </c:pt>
                <c:pt idx="924">
                  <c:v>7.0738935402275969</c:v>
                </c:pt>
                <c:pt idx="925">
                  <c:v>7.0963890600372306</c:v>
                </c:pt>
                <c:pt idx="926">
                  <c:v>7.0933300607864336</c:v>
                </c:pt>
                <c:pt idx="927">
                  <c:v>7.0466772942812756</c:v>
                </c:pt>
                <c:pt idx="928">
                  <c:v>6.9688587918803639</c:v>
                </c:pt>
                <c:pt idx="929">
                  <c:v>6.9124046159160235</c:v>
                </c:pt>
                <c:pt idx="930">
                  <c:v>6.9665128284321378</c:v>
                </c:pt>
                <c:pt idx="931">
                  <c:v>7.0107312670664532</c:v>
                </c:pt>
                <c:pt idx="932">
                  <c:v>7.0052340238652935</c:v>
                </c:pt>
                <c:pt idx="933">
                  <c:v>6.9152248761091242</c:v>
                </c:pt>
                <c:pt idx="934">
                  <c:v>6.8593057255835115</c:v>
                </c:pt>
                <c:pt idx="935">
                  <c:v>6.6418845946433986</c:v>
                </c:pt>
                <c:pt idx="936">
                  <c:v>6.6219883421376471</c:v>
                </c:pt>
                <c:pt idx="937">
                  <c:v>6.6006092975367396</c:v>
                </c:pt>
                <c:pt idx="938">
                  <c:v>6.6191263327199543</c:v>
                </c:pt>
                <c:pt idx="939">
                  <c:v>6.6448776741699245</c:v>
                </c:pt>
                <c:pt idx="940">
                  <c:v>6.58208536579781</c:v>
                </c:pt>
                <c:pt idx="941">
                  <c:v>6.5416465258782006</c:v>
                </c:pt>
                <c:pt idx="942">
                  <c:v>6.6233993803691549</c:v>
                </c:pt>
                <c:pt idx="943">
                  <c:v>6.7296866418645154</c:v>
                </c:pt>
                <c:pt idx="944">
                  <c:v>6.8967244861352057</c:v>
                </c:pt>
                <c:pt idx="945">
                  <c:v>6.8740742032478694</c:v>
                </c:pt>
                <c:pt idx="946">
                  <c:v>6.9503847675139703</c:v>
                </c:pt>
                <c:pt idx="947">
                  <c:v>7.0725750110009145</c:v>
                </c:pt>
                <c:pt idx="948">
                  <c:v>7.0800490441027417</c:v>
                </c:pt>
                <c:pt idx="949">
                  <c:v>7.1467190087615453</c:v>
                </c:pt>
                <c:pt idx="950">
                  <c:v>7.0240601586053257</c:v>
                </c:pt>
                <c:pt idx="951">
                  <c:v>6.8810392925294668</c:v>
                </c:pt>
                <c:pt idx="952">
                  <c:v>6.7313325443380503</c:v>
                </c:pt>
                <c:pt idx="953">
                  <c:v>6.572724011589183</c:v>
                </c:pt>
                <c:pt idx="954">
                  <c:v>6.4388387505399045</c:v>
                </c:pt>
                <c:pt idx="955">
                  <c:v>6.2725786013166331</c:v>
                </c:pt>
                <c:pt idx="956">
                  <c:v>6.1397995060847528</c:v>
                </c:pt>
                <c:pt idx="957">
                  <c:v>6.0671040176229694</c:v>
                </c:pt>
                <c:pt idx="958">
                  <c:v>6.0738213243729033</c:v>
                </c:pt>
                <c:pt idx="959">
                  <c:v>6.2231304911569527</c:v>
                </c:pt>
                <c:pt idx="960">
                  <c:v>6.3901045385698296</c:v>
                </c:pt>
                <c:pt idx="961">
                  <c:v>6.6015848382757589</c:v>
                </c:pt>
                <c:pt idx="962">
                  <c:v>6.7884391803925457</c:v>
                </c:pt>
                <c:pt idx="963">
                  <c:v>6.9049633502305445</c:v>
                </c:pt>
                <c:pt idx="964">
                  <c:v>6.9430806098767617</c:v>
                </c:pt>
                <c:pt idx="965">
                  <c:v>6.8405625230119949</c:v>
                </c:pt>
                <c:pt idx="966">
                  <c:v>6.7244698208608646</c:v>
                </c:pt>
                <c:pt idx="967">
                  <c:v>6.6646016490013889</c:v>
                </c:pt>
                <c:pt idx="968">
                  <c:v>6.7187417049533584</c:v>
                </c:pt>
                <c:pt idx="969">
                  <c:v>6.8472357397188199</c:v>
                </c:pt>
                <c:pt idx="970">
                  <c:v>6.8872239933572166</c:v>
                </c:pt>
                <c:pt idx="971">
                  <c:v>6.9318557753109289</c:v>
                </c:pt>
                <c:pt idx="972">
                  <c:v>6.9840472258584212</c:v>
                </c:pt>
                <c:pt idx="973">
                  <c:v>7.0727379078074515</c:v>
                </c:pt>
                <c:pt idx="974">
                  <c:v>7.0452925251272376</c:v>
                </c:pt>
                <c:pt idx="975">
                  <c:v>6.9617644522352027</c:v>
                </c:pt>
                <c:pt idx="976">
                  <c:v>6.9212728004070048</c:v>
                </c:pt>
                <c:pt idx="977">
                  <c:v>6.8910309930805953</c:v>
                </c:pt>
                <c:pt idx="978">
                  <c:v>6.9236314873589704</c:v>
                </c:pt>
                <c:pt idx="979">
                  <c:v>7.0802832304716885</c:v>
                </c:pt>
                <c:pt idx="980">
                  <c:v>7.1009749703657725</c:v>
                </c:pt>
                <c:pt idx="981">
                  <c:v>7.028177299584744</c:v>
                </c:pt>
                <c:pt idx="982">
                  <c:v>6.9827002262915698</c:v>
                </c:pt>
                <c:pt idx="983">
                  <c:v>6.9624512792696143</c:v>
                </c:pt>
                <c:pt idx="984">
                  <c:v>6.939043827676052</c:v>
                </c:pt>
                <c:pt idx="985">
                  <c:v>6.9073283801016299</c:v>
                </c:pt>
                <c:pt idx="986">
                  <c:v>6.9235692082961542</c:v>
                </c:pt>
                <c:pt idx="987">
                  <c:v>7.0834239827187018</c:v>
                </c:pt>
                <c:pt idx="988">
                  <c:v>7.2322622747615171</c:v>
                </c:pt>
                <c:pt idx="989">
                  <c:v>7.3768780839828798</c:v>
                </c:pt>
                <c:pt idx="990">
                  <c:v>7.6609694090400149</c:v>
                </c:pt>
                <c:pt idx="991">
                  <c:v>7.8953802445011361</c:v>
                </c:pt>
                <c:pt idx="992">
                  <c:v>8.1759231199319515</c:v>
                </c:pt>
                <c:pt idx="993">
                  <c:v>8.3955433526827541</c:v>
                </c:pt>
                <c:pt idx="994">
                  <c:v>8.4395657750495534</c:v>
                </c:pt>
                <c:pt idx="995">
                  <c:v>8.4054337061617481</c:v>
                </c:pt>
                <c:pt idx="996">
                  <c:v>8.2996993591041761</c:v>
                </c:pt>
                <c:pt idx="997">
                  <c:v>8.2088330490634664</c:v>
                </c:pt>
                <c:pt idx="998">
                  <c:v>8.1013263906040667</c:v>
                </c:pt>
                <c:pt idx="999">
                  <c:v>7.971489394427655</c:v>
                </c:pt>
                <c:pt idx="1000">
                  <c:v>7.8824667142639733</c:v>
                </c:pt>
                <c:pt idx="1001">
                  <c:v>7.7852222870485672</c:v>
                </c:pt>
                <c:pt idx="1002">
                  <c:v>7.7570763641864504</c:v>
                </c:pt>
                <c:pt idx="1003">
                  <c:v>7.8361553554447596</c:v>
                </c:pt>
                <c:pt idx="1004">
                  <c:v>7.9267891296054893</c:v>
                </c:pt>
                <c:pt idx="1005">
                  <c:v>7.8870024397135046</c:v>
                </c:pt>
                <c:pt idx="1006">
                  <c:v>7.8786629510773931</c:v>
                </c:pt>
                <c:pt idx="1007">
                  <c:v>7.8921256733163681</c:v>
                </c:pt>
                <c:pt idx="1008">
                  <c:v>7.9094831304209912</c:v>
                </c:pt>
                <c:pt idx="1009">
                  <c:v>7.8887855620549425</c:v>
                </c:pt>
                <c:pt idx="1010">
                  <c:v>7.8800147991155045</c:v>
                </c:pt>
                <c:pt idx="1011">
                  <c:v>7.93784064184484</c:v>
                </c:pt>
                <c:pt idx="1012">
                  <c:v>8.0743263319905214</c:v>
                </c:pt>
                <c:pt idx="1013">
                  <c:v>8.181219274705624</c:v>
                </c:pt>
                <c:pt idx="1014">
                  <c:v>8.2682992425309561</c:v>
                </c:pt>
                <c:pt idx="1015">
                  <c:v>8.2916400139176059</c:v>
                </c:pt>
                <c:pt idx="1016">
                  <c:v>8.2696342093837014</c:v>
                </c:pt>
                <c:pt idx="1017">
                  <c:v>8.312510455057005</c:v>
                </c:pt>
                <c:pt idx="1018">
                  <c:v>8.2822388807236216</c:v>
                </c:pt>
                <c:pt idx="1019">
                  <c:v>8.237763418477611</c:v>
                </c:pt>
                <c:pt idx="1020">
                  <c:v>8.0656849943923881</c:v>
                </c:pt>
                <c:pt idx="1021">
                  <c:v>7.8534458912647516</c:v>
                </c:pt>
                <c:pt idx="1022">
                  <c:v>7.7263807134403271</c:v>
                </c:pt>
                <c:pt idx="1023">
                  <c:v>7.6425765235869987</c:v>
                </c:pt>
                <c:pt idx="1024">
                  <c:v>7.6304779305458554</c:v>
                </c:pt>
                <c:pt idx="1025">
                  <c:v>7.5809493065463318</c:v>
                </c:pt>
                <c:pt idx="1026">
                  <c:v>7.5119696661510345</c:v>
                </c:pt>
                <c:pt idx="1027">
                  <c:v>7.4749094310861155</c:v>
                </c:pt>
                <c:pt idx="1028">
                  <c:v>7.4905384915440116</c:v>
                </c:pt>
                <c:pt idx="1029">
                  <c:v>7.5126350266993196</c:v>
                </c:pt>
                <c:pt idx="1030">
                  <c:v>7.5023964889678787</c:v>
                </c:pt>
                <c:pt idx="1031">
                  <c:v>7.6112720963147407</c:v>
                </c:pt>
                <c:pt idx="1032">
                  <c:v>7.6879922071507583</c:v>
                </c:pt>
                <c:pt idx="1033">
                  <c:v>7.7100071623918076</c:v>
                </c:pt>
                <c:pt idx="1034">
                  <c:v>7.7668900784627484</c:v>
                </c:pt>
                <c:pt idx="1035">
                  <c:v>7.7054046768792377</c:v>
                </c:pt>
                <c:pt idx="1036">
                  <c:v>7.5415223070849056</c:v>
                </c:pt>
                <c:pt idx="1037">
                  <c:v>7.5236894388636104</c:v>
                </c:pt>
                <c:pt idx="1038">
                  <c:v>7.4561989212514845</c:v>
                </c:pt>
                <c:pt idx="1039">
                  <c:v>7.3387537776394343</c:v>
                </c:pt>
                <c:pt idx="1040">
                  <c:v>7.2780016472649978</c:v>
                </c:pt>
                <c:pt idx="1041">
                  <c:v>7.1825068987519973</c:v>
                </c:pt>
                <c:pt idx="1042">
                  <c:v>7.0921417566489318</c:v>
                </c:pt>
                <c:pt idx="1043">
                  <c:v>7.1922176434827527</c:v>
                </c:pt>
                <c:pt idx="1044">
                  <c:v>7.2555608880893043</c:v>
                </c:pt>
                <c:pt idx="1045">
                  <c:v>7.2013432528393313</c:v>
                </c:pt>
                <c:pt idx="1046">
                  <c:v>7.2405238607182811</c:v>
                </c:pt>
                <c:pt idx="1047">
                  <c:v>7.2376461784416621</c:v>
                </c:pt>
                <c:pt idx="1048">
                  <c:v>7.2249776181465215</c:v>
                </c:pt>
                <c:pt idx="1049">
                  <c:v>7.1074939183839341</c:v>
                </c:pt>
                <c:pt idx="1050">
                  <c:v>7.2134969080729459</c:v>
                </c:pt>
                <c:pt idx="1051">
                  <c:v>7.3949983384287359</c:v>
                </c:pt>
                <c:pt idx="1052">
                  <c:v>7.5786074958395817</c:v>
                </c:pt>
                <c:pt idx="1053">
                  <c:v>7.7427820272896115</c:v>
                </c:pt>
                <c:pt idx="1054">
                  <c:v>7.847188106037617</c:v>
                </c:pt>
                <c:pt idx="1055">
                  <c:v>7.8766163439579273</c:v>
                </c:pt>
                <c:pt idx="1056">
                  <c:v>7.8890749240533156</c:v>
                </c:pt>
                <c:pt idx="1057">
                  <c:v>7.8861088638256751</c:v>
                </c:pt>
                <c:pt idx="1058">
                  <c:v>7.8653796653298427</c:v>
                </c:pt>
                <c:pt idx="1059">
                  <c:v>7.9907467971603738</c:v>
                </c:pt>
                <c:pt idx="1060">
                  <c:v>8.0905926365381813</c:v>
                </c:pt>
                <c:pt idx="1061">
                  <c:v>7.9965147907632916</c:v>
                </c:pt>
                <c:pt idx="1062">
                  <c:v>7.8395737328825268</c:v>
                </c:pt>
                <c:pt idx="1063">
                  <c:v>7.7544289833772968</c:v>
                </c:pt>
                <c:pt idx="1064">
                  <c:v>7.7450607497536224</c:v>
                </c:pt>
                <c:pt idx="1065">
                  <c:v>7.7895608693616403</c:v>
                </c:pt>
                <c:pt idx="1066">
                  <c:v>7.9186441306523383</c:v>
                </c:pt>
                <c:pt idx="1067">
                  <c:v>7.9885985868979503</c:v>
                </c:pt>
                <c:pt idx="1068">
                  <c:v>8.0756811672460938</c:v>
                </c:pt>
                <c:pt idx="1069">
                  <c:v>8.1281820106870164</c:v>
                </c:pt>
                <c:pt idx="1070">
                  <c:v>8.1154149514010836</c:v>
                </c:pt>
                <c:pt idx="1071">
                  <c:v>8.0361624232548934</c:v>
                </c:pt>
                <c:pt idx="1072">
                  <c:v>7.8183359913316623</c:v>
                </c:pt>
                <c:pt idx="1073">
                  <c:v>7.6104805573220471</c:v>
                </c:pt>
                <c:pt idx="1074">
                  <c:v>7.3635447094757058</c:v>
                </c:pt>
                <c:pt idx="1075">
                  <c:v>7.1648995747913347</c:v>
                </c:pt>
                <c:pt idx="1076">
                  <c:v>7.0178831656846477</c:v>
                </c:pt>
                <c:pt idx="1077">
                  <c:v>6.8803928319860583</c:v>
                </c:pt>
                <c:pt idx="1078">
                  <c:v>6.8035120490995942</c:v>
                </c:pt>
                <c:pt idx="1079">
                  <c:v>6.7629571391591439</c:v>
                </c:pt>
                <c:pt idx="1080">
                  <c:v>6.6325022959393687</c:v>
                </c:pt>
                <c:pt idx="1081">
                  <c:v>6.4546756481809267</c:v>
                </c:pt>
                <c:pt idx="1082">
                  <c:v>6.2104084357979792</c:v>
                </c:pt>
                <c:pt idx="1083">
                  <c:v>5.9798726965773774</c:v>
                </c:pt>
                <c:pt idx="1084">
                  <c:v>5.8233898963144997</c:v>
                </c:pt>
                <c:pt idx="1085">
                  <c:v>5.7987422042988745</c:v>
                </c:pt>
                <c:pt idx="1086">
                  <c:v>5.8114021315174691</c:v>
                </c:pt>
                <c:pt idx="1087">
                  <c:v>5.7486735014477572</c:v>
                </c:pt>
                <c:pt idx="1088">
                  <c:v>5.7165617825692001</c:v>
                </c:pt>
                <c:pt idx="1089">
                  <c:v>5.5926809887480351</c:v>
                </c:pt>
                <c:pt idx="1090">
                  <c:v>5.5863216094175119</c:v>
                </c:pt>
                <c:pt idx="1091">
                  <c:v>5.6228987298199433</c:v>
                </c:pt>
                <c:pt idx="1092">
                  <c:v>5.6216221613195572</c:v>
                </c:pt>
                <c:pt idx="1093">
                  <c:v>5.7528364070809985</c:v>
                </c:pt>
                <c:pt idx="1094">
                  <c:v>5.8059173024831248</c:v>
                </c:pt>
                <c:pt idx="1095">
                  <c:v>5.8024804762319668</c:v>
                </c:pt>
                <c:pt idx="1096">
                  <c:v>5.8054968289191757</c:v>
                </c:pt>
                <c:pt idx="1097">
                  <c:v>5.8533830054827209</c:v>
                </c:pt>
                <c:pt idx="1098">
                  <c:v>5.9650784698185113</c:v>
                </c:pt>
                <c:pt idx="1099">
                  <c:v>6.0254077725963775</c:v>
                </c:pt>
                <c:pt idx="1100">
                  <c:v>6.0185944942991769</c:v>
                </c:pt>
                <c:pt idx="1101">
                  <c:v>5.976545288298829</c:v>
                </c:pt>
                <c:pt idx="1102">
                  <c:v>5.9572173631481942</c:v>
                </c:pt>
                <c:pt idx="1103">
                  <c:v>5.8887704855414409</c:v>
                </c:pt>
                <c:pt idx="1104">
                  <c:v>5.808404066100346</c:v>
                </c:pt>
                <c:pt idx="1105">
                  <c:v>5.8310525966828601</c:v>
                </c:pt>
                <c:pt idx="1106">
                  <c:v>5.781035775042799</c:v>
                </c:pt>
                <c:pt idx="1107">
                  <c:v>5.6676251729614728</c:v>
                </c:pt>
                <c:pt idx="1108">
                  <c:v>5.4826521793806728</c:v>
                </c:pt>
                <c:pt idx="1109">
                  <c:v>5.179823366321668</c:v>
                </c:pt>
                <c:pt idx="1110">
                  <c:v>5.0614321545532199</c:v>
                </c:pt>
                <c:pt idx="1111">
                  <c:v>5.0048009020078004</c:v>
                </c:pt>
                <c:pt idx="1112">
                  <c:v>5.0965730401213181</c:v>
                </c:pt>
                <c:pt idx="1113">
                  <c:v>5.1450942614856245</c:v>
                </c:pt>
                <c:pt idx="1114">
                  <c:v>5.1097470460327639</c:v>
                </c:pt>
                <c:pt idx="1115">
                  <c:v>5.1079490511036543</c:v>
                </c:pt>
                <c:pt idx="1116">
                  <c:v>5.1123036200152834</c:v>
                </c:pt>
                <c:pt idx="1117">
                  <c:v>5.103551320109168</c:v>
                </c:pt>
                <c:pt idx="1118">
                  <c:v>5.0319303044104817</c:v>
                </c:pt>
                <c:pt idx="1119">
                  <c:v>5.0647019989414073</c:v>
                </c:pt>
                <c:pt idx="1120">
                  <c:v>5.1383836619776169</c:v>
                </c:pt>
                <c:pt idx="1121">
                  <c:v>5.1040853905266825</c:v>
                </c:pt>
                <c:pt idx="1122">
                  <c:v>5.1034117418281744</c:v>
                </c:pt>
                <c:pt idx="1123">
                  <c:v>5.1644489291175679</c:v>
                </c:pt>
                <c:pt idx="1124">
                  <c:v>5.2887177502477236</c:v>
                </c:pt>
                <c:pt idx="1125">
                  <c:v>5.3228902621016703</c:v>
                </c:pt>
                <c:pt idx="1126">
                  <c:v>5.3126050644617955</c:v>
                </c:pt>
                <c:pt idx="1127">
                  <c:v>5.3958529765712075</c:v>
                </c:pt>
                <c:pt idx="1128">
                  <c:v>5.4733907706193605</c:v>
                </c:pt>
                <c:pt idx="1129">
                  <c:v>5.5949361763147021</c:v>
                </c:pt>
                <c:pt idx="1130">
                  <c:v>5.7722426119544474</c:v>
                </c:pt>
                <c:pt idx="1131">
                  <c:v>5.9405675776784221</c:v>
                </c:pt>
                <c:pt idx="1132">
                  <c:v>6.0098551304116139</c:v>
                </c:pt>
                <c:pt idx="1133">
                  <c:v>6.0990028480852283</c:v>
                </c:pt>
                <c:pt idx="1134">
                  <c:v>6.302245049310411</c:v>
                </c:pt>
                <c:pt idx="1135">
                  <c:v>6.3966454436997537</c:v>
                </c:pt>
                <c:pt idx="1136">
                  <c:v>6.3624415292423215</c:v>
                </c:pt>
                <c:pt idx="1137">
                  <c:v>6.435248100123089</c:v>
                </c:pt>
                <c:pt idx="1138">
                  <c:v>6.5405266529048323</c:v>
                </c:pt>
                <c:pt idx="1139">
                  <c:v>6.6571758767665061</c:v>
                </c:pt>
                <c:pt idx="1140">
                  <c:v>6.7051278256879243</c:v>
                </c:pt>
                <c:pt idx="1141">
                  <c:v>6.7356637918741784</c:v>
                </c:pt>
                <c:pt idx="1142">
                  <c:v>6.7901680001245577</c:v>
                </c:pt>
                <c:pt idx="1143">
                  <c:v>6.8864009177089738</c:v>
                </c:pt>
                <c:pt idx="1144">
                  <c:v>7.0039027444427733</c:v>
                </c:pt>
                <c:pt idx="1145">
                  <c:v>7.1548829207297953</c:v>
                </c:pt>
                <c:pt idx="1146">
                  <c:v>7.2714788120673708</c:v>
                </c:pt>
                <c:pt idx="1147">
                  <c:v>7.2559796433040322</c:v>
                </c:pt>
                <c:pt idx="1148">
                  <c:v>7.1307582924294151</c:v>
                </c:pt>
                <c:pt idx="1149">
                  <c:v>7.0755743953786654</c:v>
                </c:pt>
                <c:pt idx="1150">
                  <c:v>7.1966314971188412</c:v>
                </c:pt>
                <c:pt idx="1151">
                  <c:v>7.4277988512538418</c:v>
                </c:pt>
                <c:pt idx="1152">
                  <c:v>7.6592540432108418</c:v>
                </c:pt>
                <c:pt idx="1153">
                  <c:v>7.9382934402661558</c:v>
                </c:pt>
                <c:pt idx="1154">
                  <c:v>8.1251042000963842</c:v>
                </c:pt>
                <c:pt idx="1155">
                  <c:v>8.2179051273228652</c:v>
                </c:pt>
                <c:pt idx="1156">
                  <c:v>8.2848553283241451</c:v>
                </c:pt>
                <c:pt idx="1157">
                  <c:v>8.3493239275546269</c:v>
                </c:pt>
                <c:pt idx="1158">
                  <c:v>8.3199565903490651</c:v>
                </c:pt>
                <c:pt idx="1159">
                  <c:v>8.365872837322879</c:v>
                </c:pt>
                <c:pt idx="1160">
                  <c:v>8.3650850608260185</c:v>
                </c:pt>
                <c:pt idx="1161">
                  <c:v>8.3523804822216565</c:v>
                </c:pt>
                <c:pt idx="1162">
                  <c:v>8.3260610655584131</c:v>
                </c:pt>
                <c:pt idx="1163">
                  <c:v>8.3049932142467835</c:v>
                </c:pt>
                <c:pt idx="1164">
                  <c:v>8.3471180442635458</c:v>
                </c:pt>
                <c:pt idx="1165">
                  <c:v>8.3881848890672899</c:v>
                </c:pt>
                <c:pt idx="1166">
                  <c:v>8.4769581191037684</c:v>
                </c:pt>
                <c:pt idx="1167">
                  <c:v>8.6608270051994758</c:v>
                </c:pt>
                <c:pt idx="1168">
                  <c:v>8.8854091972227476</c:v>
                </c:pt>
                <c:pt idx="1169">
                  <c:v>9.1015923709921154</c:v>
                </c:pt>
                <c:pt idx="1170">
                  <c:v>9.180965190414053</c:v>
                </c:pt>
                <c:pt idx="1171">
                  <c:v>9.1740774714453597</c:v>
                </c:pt>
                <c:pt idx="1172">
                  <c:v>9.0730003296298669</c:v>
                </c:pt>
                <c:pt idx="1173">
                  <c:v>9.0885731545174355</c:v>
                </c:pt>
                <c:pt idx="1174">
                  <c:v>9.0599208355861958</c:v>
                </c:pt>
                <c:pt idx="1175">
                  <c:v>8.9583415007375464</c:v>
                </c:pt>
                <c:pt idx="1176">
                  <c:v>8.8125512736222316</c:v>
                </c:pt>
                <c:pt idx="1177">
                  <c:v>8.6160315220590835</c:v>
                </c:pt>
                <c:pt idx="1178">
                  <c:v>8.518133701055433</c:v>
                </c:pt>
                <c:pt idx="1179">
                  <c:v>8.3851833080202365</c:v>
                </c:pt>
                <c:pt idx="1180">
                  <c:v>8.2721995078305266</c:v>
                </c:pt>
                <c:pt idx="1181">
                  <c:v>8.1906816753848943</c:v>
                </c:pt>
                <c:pt idx="1182">
                  <c:v>8.1356810500496284</c:v>
                </c:pt>
                <c:pt idx="1183">
                  <c:v>8.1096090586919889</c:v>
                </c:pt>
                <c:pt idx="1184">
                  <c:v>8.0923693150881348</c:v>
                </c:pt>
                <c:pt idx="1185">
                  <c:v>8.0224264139727701</c:v>
                </c:pt>
                <c:pt idx="1186">
                  <c:v>7.8539496825542869</c:v>
                </c:pt>
                <c:pt idx="1187">
                  <c:v>7.7524846610406231</c:v>
                </c:pt>
                <c:pt idx="1188">
                  <c:v>7.6891707177763058</c:v>
                </c:pt>
                <c:pt idx="1189">
                  <c:v>7.6105150109771227</c:v>
                </c:pt>
                <c:pt idx="1190">
                  <c:v>7.4753610172233582</c:v>
                </c:pt>
                <c:pt idx="1191">
                  <c:v>7.3685558213185693</c:v>
                </c:pt>
                <c:pt idx="1192">
                  <c:v>7.2873398216448591</c:v>
                </c:pt>
                <c:pt idx="1193">
                  <c:v>7.2935464481126937</c:v>
                </c:pt>
                <c:pt idx="1194">
                  <c:v>7.260184519695863</c:v>
                </c:pt>
                <c:pt idx="1195">
                  <c:v>7.3552917570261345</c:v>
                </c:pt>
                <c:pt idx="1196">
                  <c:v>7.4829444525520108</c:v>
                </c:pt>
                <c:pt idx="1197">
                  <c:v>7.5183133531272537</c:v>
                </c:pt>
                <c:pt idx="1198">
                  <c:v>7.5983591567984856</c:v>
                </c:pt>
                <c:pt idx="1199">
                  <c:v>7.6984746304195317</c:v>
                </c:pt>
                <c:pt idx="1200">
                  <c:v>7.7662930932186223</c:v>
                </c:pt>
                <c:pt idx="1201">
                  <c:v>7.8136243226260573</c:v>
                </c:pt>
                <c:pt idx="1202">
                  <c:v>7.8773832693562698</c:v>
                </c:pt>
                <c:pt idx="1203">
                  <c:v>7.9547460500660385</c:v>
                </c:pt>
                <c:pt idx="1204">
                  <c:v>8.0271021567522407</c:v>
                </c:pt>
                <c:pt idx="1205">
                  <c:v>8.1473919380608617</c:v>
                </c:pt>
                <c:pt idx="1206">
                  <c:v>8.3230845369027904</c:v>
                </c:pt>
                <c:pt idx="1207">
                  <c:v>8.4614452225430465</c:v>
                </c:pt>
                <c:pt idx="1208">
                  <c:v>8.5353912193319701</c:v>
                </c:pt>
                <c:pt idx="1209">
                  <c:v>8.6129223951881162</c:v>
                </c:pt>
                <c:pt idx="1210">
                  <c:v>8.5876851336262572</c:v>
                </c:pt>
                <c:pt idx="1211">
                  <c:v>8.7058725921596061</c:v>
                </c:pt>
                <c:pt idx="1212">
                  <c:v>8.8656401646984317</c:v>
                </c:pt>
                <c:pt idx="1213">
                  <c:v>8.9393582009977219</c:v>
                </c:pt>
                <c:pt idx="1214">
                  <c:v>9.0307414087719433</c:v>
                </c:pt>
                <c:pt idx="1215">
                  <c:v>9.0930489914712425</c:v>
                </c:pt>
                <c:pt idx="1216">
                  <c:v>9.0129804719682109</c:v>
                </c:pt>
                <c:pt idx="1217">
                  <c:v>8.8993780458273548</c:v>
                </c:pt>
                <c:pt idx="1218">
                  <c:v>8.8287750735633619</c:v>
                </c:pt>
                <c:pt idx="1219">
                  <c:v>8.621655632626414</c:v>
                </c:pt>
                <c:pt idx="1220">
                  <c:v>8.2774898762161175</c:v>
                </c:pt>
                <c:pt idx="1221">
                  <c:v>7.9440706862843147</c:v>
                </c:pt>
                <c:pt idx="1222">
                  <c:v>7.6894136471677648</c:v>
                </c:pt>
                <c:pt idx="1223">
                  <c:v>7.4421587684968955</c:v>
                </c:pt>
                <c:pt idx="1224">
                  <c:v>7.267260236972203</c:v>
                </c:pt>
                <c:pt idx="1225">
                  <c:v>7.1239160284857705</c:v>
                </c:pt>
                <c:pt idx="1226">
                  <c:v>7.0757480680503635</c:v>
                </c:pt>
                <c:pt idx="1227">
                  <c:v>7.0653078216297045</c:v>
                </c:pt>
                <c:pt idx="1228">
                  <c:v>7.0470337190998285</c:v>
                </c:pt>
                <c:pt idx="1229">
                  <c:v>7.1627250743694804</c:v>
                </c:pt>
                <c:pt idx="1230">
                  <c:v>7.2474472870634257</c:v>
                </c:pt>
                <c:pt idx="1231">
                  <c:v>7.2826121299360169</c:v>
                </c:pt>
                <c:pt idx="1232">
                  <c:v>7.4690663754112165</c:v>
                </c:pt>
                <c:pt idx="1233">
                  <c:v>7.6097573158855685</c:v>
                </c:pt>
                <c:pt idx="1234">
                  <c:v>7.6892638206276063</c:v>
                </c:pt>
                <c:pt idx="1235">
                  <c:v>7.8770931330832168</c:v>
                </c:pt>
                <c:pt idx="1236">
                  <c:v>8.0796950656454065</c:v>
                </c:pt>
                <c:pt idx="1237">
                  <c:v>8.192297121691265</c:v>
                </c:pt>
                <c:pt idx="1238">
                  <c:v>8.2801743129625507</c:v>
                </c:pt>
                <c:pt idx="1239">
                  <c:v>8.226654120712789</c:v>
                </c:pt>
                <c:pt idx="1240">
                  <c:v>8.1072044163791226</c:v>
                </c:pt>
                <c:pt idx="1241">
                  <c:v>8.0619071176064523</c:v>
                </c:pt>
                <c:pt idx="1242">
                  <c:v>8.1165582323368533</c:v>
                </c:pt>
                <c:pt idx="1243">
                  <c:v>8.1483846898370782</c:v>
                </c:pt>
                <c:pt idx="1244">
                  <c:v>8.1753088845048705</c:v>
                </c:pt>
                <c:pt idx="1245">
                  <c:v>8.2223161548699757</c:v>
                </c:pt>
                <c:pt idx="1246">
                  <c:v>8.2272452045009192</c:v>
                </c:pt>
                <c:pt idx="1247">
                  <c:v>8.131521162621187</c:v>
                </c:pt>
                <c:pt idx="1248">
                  <c:v>8.1229731400262644</c:v>
                </c:pt>
                <c:pt idx="1249">
                  <c:v>8.0996060369764074</c:v>
                </c:pt>
                <c:pt idx="1250">
                  <c:v>8.0449620006074447</c:v>
                </c:pt>
                <c:pt idx="1251">
                  <c:v>7.848138546025357</c:v>
                </c:pt>
                <c:pt idx="1252">
                  <c:v>7.763550052742807</c:v>
                </c:pt>
                <c:pt idx="1253">
                  <c:v>7.7977314963749684</c:v>
                </c:pt>
                <c:pt idx="1254">
                  <c:v>7.8291173693061893</c:v>
                </c:pt>
                <c:pt idx="1255">
                  <c:v>7.8713740245539707</c:v>
                </c:pt>
                <c:pt idx="1256">
                  <c:v>7.8958664394195255</c:v>
                </c:pt>
                <c:pt idx="1257">
                  <c:v>7.9373601157410336</c:v>
                </c:pt>
                <c:pt idx="1258">
                  <c:v>7.9761029524459763</c:v>
                </c:pt>
                <c:pt idx="1259">
                  <c:v>8.0671478879012124</c:v>
                </c:pt>
                <c:pt idx="1260">
                  <c:v>8.1357753137105622</c:v>
                </c:pt>
                <c:pt idx="1261">
                  <c:v>8.1745980812383028</c:v>
                </c:pt>
                <c:pt idx="1262">
                  <c:v>8.3028419369370443</c:v>
                </c:pt>
                <c:pt idx="1263">
                  <c:v>8.5003231092844675</c:v>
                </c:pt>
                <c:pt idx="1264">
                  <c:v>8.6438950692289271</c:v>
                </c:pt>
                <c:pt idx="1265">
                  <c:v>8.6259370529513291</c:v>
                </c:pt>
                <c:pt idx="1266">
                  <c:v>8.5759768085622294</c:v>
                </c:pt>
                <c:pt idx="1267">
                  <c:v>8.5491309583232553</c:v>
                </c:pt>
                <c:pt idx="1268">
                  <c:v>8.5417397353328113</c:v>
                </c:pt>
                <c:pt idx="1269">
                  <c:v>8.5427524816712239</c:v>
                </c:pt>
                <c:pt idx="1270">
                  <c:v>8.5276541759827929</c:v>
                </c:pt>
                <c:pt idx="1271">
                  <c:v>8.4487725265384128</c:v>
                </c:pt>
                <c:pt idx="1272">
                  <c:v>8.3547431855891112</c:v>
                </c:pt>
                <c:pt idx="1273">
                  <c:v>8.2995878139619634</c:v>
                </c:pt>
                <c:pt idx="1274">
                  <c:v>8.1682229141684566</c:v>
                </c:pt>
                <c:pt idx="1275">
                  <c:v>7.9849735716747183</c:v>
                </c:pt>
                <c:pt idx="1276">
                  <c:v>7.8045604677003988</c:v>
                </c:pt>
                <c:pt idx="1277">
                  <c:v>7.6320518021433266</c:v>
                </c:pt>
                <c:pt idx="1278">
                  <c:v>7.4437334344460915</c:v>
                </c:pt>
                <c:pt idx="1279">
                  <c:v>7.3148414964682855</c:v>
                </c:pt>
                <c:pt idx="1280">
                  <c:v>7.2421361614298743</c:v>
                </c:pt>
                <c:pt idx="1281">
                  <c:v>7.0546107143619601</c:v>
                </c:pt>
                <c:pt idx="1282">
                  <c:v>6.9811064476798137</c:v>
                </c:pt>
                <c:pt idx="1283">
                  <c:v>6.9030457642498373</c:v>
                </c:pt>
                <c:pt idx="1284">
                  <c:v>6.8842968828451516</c:v>
                </c:pt>
                <c:pt idx="1285">
                  <c:v>6.9349463626270413</c:v>
                </c:pt>
                <c:pt idx="1286">
                  <c:v>7.0630170991708541</c:v>
                </c:pt>
                <c:pt idx="1287">
                  <c:v>7.1237567641839732</c:v>
                </c:pt>
                <c:pt idx="1288">
                  <c:v>7.1767534258369636</c:v>
                </c:pt>
                <c:pt idx="1289">
                  <c:v>7.2982856796996813</c:v>
                </c:pt>
                <c:pt idx="1290">
                  <c:v>7.4646621658762307</c:v>
                </c:pt>
                <c:pt idx="1291">
                  <c:v>7.5289466721999379</c:v>
                </c:pt>
                <c:pt idx="1292">
                  <c:v>7.5923486237201381</c:v>
                </c:pt>
                <c:pt idx="1293">
                  <c:v>7.6227909792432182</c:v>
                </c:pt>
                <c:pt idx="1294">
                  <c:v>7.6536416025265144</c:v>
                </c:pt>
                <c:pt idx="1295">
                  <c:v>7.6437153469117547</c:v>
                </c:pt>
                <c:pt idx="1296">
                  <c:v>7.6909357421173707</c:v>
                </c:pt>
                <c:pt idx="1297">
                  <c:v>7.7888941081829959</c:v>
                </c:pt>
                <c:pt idx="1298">
                  <c:v>7.7884656348693602</c:v>
                </c:pt>
                <c:pt idx="1299">
                  <c:v>7.7039713192302699</c:v>
                </c:pt>
                <c:pt idx="1300">
                  <c:v>7.6236118964375894</c:v>
                </c:pt>
                <c:pt idx="1301">
                  <c:v>7.5496224211005494</c:v>
                </c:pt>
                <c:pt idx="1302">
                  <c:v>7.467647797825661</c:v>
                </c:pt>
                <c:pt idx="1303">
                  <c:v>7.4693402676723624</c:v>
                </c:pt>
                <c:pt idx="1304">
                  <c:v>7.3968303199352299</c:v>
                </c:pt>
                <c:pt idx="1305">
                  <c:v>7.3583071280414165</c:v>
                </c:pt>
                <c:pt idx="1306">
                  <c:v>7.5332318294365725</c:v>
                </c:pt>
                <c:pt idx="1307">
                  <c:v>7.6840107393362338</c:v>
                </c:pt>
                <c:pt idx="1308">
                  <c:v>7.7392308719253355</c:v>
                </c:pt>
                <c:pt idx="1309">
                  <c:v>7.7105273121791527</c:v>
                </c:pt>
                <c:pt idx="1310">
                  <c:v>7.5661274243354173</c:v>
                </c:pt>
                <c:pt idx="1311">
                  <c:v>7.3977772798987473</c:v>
                </c:pt>
                <c:pt idx="1312">
                  <c:v>7.2653475610348686</c:v>
                </c:pt>
                <c:pt idx="1313">
                  <c:v>7.2689068269008281</c:v>
                </c:pt>
                <c:pt idx="1314">
                  <c:v>7.3419774451624553</c:v>
                </c:pt>
                <c:pt idx="1315">
                  <c:v>7.3966176992738326</c:v>
                </c:pt>
                <c:pt idx="1316">
                  <c:v>7.3957045455273747</c:v>
                </c:pt>
                <c:pt idx="1317">
                  <c:v>7.3572115699899951</c:v>
                </c:pt>
                <c:pt idx="1318">
                  <c:v>7.3121156655091895</c:v>
                </c:pt>
                <c:pt idx="1319">
                  <c:v>7.1993940778125962</c:v>
                </c:pt>
                <c:pt idx="1320">
                  <c:v>7.0814372799235272</c:v>
                </c:pt>
                <c:pt idx="1321">
                  <c:v>7.0915918362888339</c:v>
                </c:pt>
                <c:pt idx="1322">
                  <c:v>7.1275256334817074</c:v>
                </c:pt>
                <c:pt idx="1323">
                  <c:v>7.2702326840198257</c:v>
                </c:pt>
                <c:pt idx="1324">
                  <c:v>7.4617750538412606</c:v>
                </c:pt>
                <c:pt idx="1325">
                  <c:v>7.6852698163217523</c:v>
                </c:pt>
                <c:pt idx="1326">
                  <c:v>7.8972617417176361</c:v>
                </c:pt>
                <c:pt idx="1327">
                  <c:v>8.0945610963988504</c:v>
                </c:pt>
                <c:pt idx="1328">
                  <c:v>8.1254993006435878</c:v>
                </c:pt>
                <c:pt idx="1329">
                  <c:v>8.2027804958858717</c:v>
                </c:pt>
                <c:pt idx="1330">
                  <c:v>8.3179587380122744</c:v>
                </c:pt>
                <c:pt idx="1331">
                  <c:v>8.489756590944868</c:v>
                </c:pt>
                <c:pt idx="1332">
                  <c:v>8.5604048832294275</c:v>
                </c:pt>
                <c:pt idx="1333">
                  <c:v>8.5504988078592934</c:v>
                </c:pt>
                <c:pt idx="1334">
                  <c:v>8.4243780222520979</c:v>
                </c:pt>
                <c:pt idx="1335">
                  <c:v>8.2575408371362951</c:v>
                </c:pt>
                <c:pt idx="1336">
                  <c:v>8.1689686666905832</c:v>
                </c:pt>
                <c:pt idx="1337">
                  <c:v>8.0756943360286559</c:v>
                </c:pt>
                <c:pt idx="1338">
                  <c:v>8.0274250552189379</c:v>
                </c:pt>
                <c:pt idx="1339">
                  <c:v>8.050378604291252</c:v>
                </c:pt>
                <c:pt idx="1340">
                  <c:v>8.1665692543301542</c:v>
                </c:pt>
                <c:pt idx="1341">
                  <c:v>8.3333216936742449</c:v>
                </c:pt>
                <c:pt idx="1342">
                  <c:v>8.4290289467676036</c:v>
                </c:pt>
                <c:pt idx="1343">
                  <c:v>8.4976929378529515</c:v>
                </c:pt>
                <c:pt idx="1344">
                  <c:v>8.5481327675738346</c:v>
                </c:pt>
                <c:pt idx="1345">
                  <c:v>8.5611235144374902</c:v>
                </c:pt>
                <c:pt idx="1346">
                  <c:v>8.6097116886705507</c:v>
                </c:pt>
                <c:pt idx="1347">
                  <c:v>8.5843248795815956</c:v>
                </c:pt>
                <c:pt idx="1348">
                  <c:v>8.605375443099291</c:v>
                </c:pt>
                <c:pt idx="1349">
                  <c:v>8.4613881380044482</c:v>
                </c:pt>
                <c:pt idx="1350">
                  <c:v>8.3212442283766084</c:v>
                </c:pt>
                <c:pt idx="1351">
                  <c:v>8.2406631158868002</c:v>
                </c:pt>
                <c:pt idx="1352">
                  <c:v>8.2215707096964969</c:v>
                </c:pt>
                <c:pt idx="1353">
                  <c:v>8.1463949966491889</c:v>
                </c:pt>
                <c:pt idx="1354">
                  <c:v>8.14738307677246</c:v>
                </c:pt>
                <c:pt idx="1355">
                  <c:v>8.1810529640024541</c:v>
                </c:pt>
                <c:pt idx="1356">
                  <c:v>8.1738449067706025</c:v>
                </c:pt>
                <c:pt idx="1357">
                  <c:v>8.2908755758117838</c:v>
                </c:pt>
                <c:pt idx="1358">
                  <c:v>8.4774875055323449</c:v>
                </c:pt>
                <c:pt idx="1359">
                  <c:v>8.6602206636060401</c:v>
                </c:pt>
                <c:pt idx="1360">
                  <c:v>8.8472680226048919</c:v>
                </c:pt>
                <c:pt idx="1361">
                  <c:v>9.0101249686899401</c:v>
                </c:pt>
                <c:pt idx="1362">
                  <c:v>9.186374653637932</c:v>
                </c:pt>
                <c:pt idx="1363">
                  <c:v>9.3085990163196168</c:v>
                </c:pt>
                <c:pt idx="1364">
                  <c:v>9.2578172725453314</c:v>
                </c:pt>
                <c:pt idx="1365">
                  <c:v>9.139586036853057</c:v>
                </c:pt>
                <c:pt idx="1366">
                  <c:v>9.0084262264739792</c:v>
                </c:pt>
                <c:pt idx="1367">
                  <c:v>8.9319418052073463</c:v>
                </c:pt>
                <c:pt idx="1368">
                  <c:v>8.8744585613729541</c:v>
                </c:pt>
                <c:pt idx="1369">
                  <c:v>8.818825540930165</c:v>
                </c:pt>
                <c:pt idx="1370">
                  <c:v>8.7663026308435636</c:v>
                </c:pt>
                <c:pt idx="1371">
                  <c:v>8.7684205606696022</c:v>
                </c:pt>
                <c:pt idx="1372">
                  <c:v>8.8151160440056255</c:v>
                </c:pt>
                <c:pt idx="1373">
                  <c:v>8.787429001063483</c:v>
                </c:pt>
                <c:pt idx="1374">
                  <c:v>8.6269735481796417</c:v>
                </c:pt>
                <c:pt idx="1375">
                  <c:v>8.4940229484466521</c:v>
                </c:pt>
                <c:pt idx="1376">
                  <c:v>8.4829431699064717</c:v>
                </c:pt>
                <c:pt idx="1377">
                  <c:v>8.6034332426079736</c:v>
                </c:pt>
                <c:pt idx="1378">
                  <c:v>8.6648945833860207</c:v>
                </c:pt>
                <c:pt idx="1379">
                  <c:v>8.6985322565802345</c:v>
                </c:pt>
                <c:pt idx="1380">
                  <c:v>8.6383472151308851</c:v>
                </c:pt>
                <c:pt idx="1381">
                  <c:v>8.6548269906559092</c:v>
                </c:pt>
                <c:pt idx="1382">
                  <c:v>8.715926326350095</c:v>
                </c:pt>
                <c:pt idx="1383">
                  <c:v>8.7124820829625964</c:v>
                </c:pt>
                <c:pt idx="1384">
                  <c:v>8.7482150284745295</c:v>
                </c:pt>
                <c:pt idx="1385">
                  <c:v>8.8300406139497554</c:v>
                </c:pt>
                <c:pt idx="1386">
                  <c:v>8.8795897203257539</c:v>
                </c:pt>
                <c:pt idx="1387">
                  <c:v>9.0209066118947643</c:v>
                </c:pt>
                <c:pt idx="1388">
                  <c:v>9.2545499095824617</c:v>
                </c:pt>
                <c:pt idx="1389">
                  <c:v>9.3774905527149883</c:v>
                </c:pt>
                <c:pt idx="1390">
                  <c:v>9.4039679606058346</c:v>
                </c:pt>
                <c:pt idx="1391">
                  <c:v>9.4043447982610129</c:v>
                </c:pt>
                <c:pt idx="1392">
                  <c:v>9.43054854948703</c:v>
                </c:pt>
                <c:pt idx="1393">
                  <c:v>9.4547918965535072</c:v>
                </c:pt>
                <c:pt idx="1394">
                  <c:v>9.4150126988485212</c:v>
                </c:pt>
                <c:pt idx="1395">
                  <c:v>9.4213161455121188</c:v>
                </c:pt>
                <c:pt idx="1396">
                  <c:v>9.4192225269965828</c:v>
                </c:pt>
                <c:pt idx="1397">
                  <c:v>9.2570599197771752</c:v>
                </c:pt>
                <c:pt idx="1398">
                  <c:v>9.0048448248726896</c:v>
                </c:pt>
                <c:pt idx="1399">
                  <c:v>8.7657973360629562</c:v>
                </c:pt>
                <c:pt idx="1400">
                  <c:v>8.5923147420856054</c:v>
                </c:pt>
                <c:pt idx="1401">
                  <c:v>8.4475822531297915</c:v>
                </c:pt>
                <c:pt idx="1402">
                  <c:v>8.2056202853492675</c:v>
                </c:pt>
                <c:pt idx="1403">
                  <c:v>7.9509777764734153</c:v>
                </c:pt>
                <c:pt idx="1404">
                  <c:v>7.7978562021588598</c:v>
                </c:pt>
                <c:pt idx="1405">
                  <c:v>7.7256243417388184</c:v>
                </c:pt>
                <c:pt idx="1406">
                  <c:v>7.6524981183985066</c:v>
                </c:pt>
                <c:pt idx="1407">
                  <c:v>7.49011956989649</c:v>
                </c:pt>
                <c:pt idx="1408">
                  <c:v>7.3127765563899061</c:v>
                </c:pt>
                <c:pt idx="1409">
                  <c:v>7.0703132827467723</c:v>
                </c:pt>
                <c:pt idx="1410">
                  <c:v>6.8519024437939144</c:v>
                </c:pt>
                <c:pt idx="1411">
                  <c:v>6.8191433354171798</c:v>
                </c:pt>
                <c:pt idx="1412">
                  <c:v>6.8839165440357757</c:v>
                </c:pt>
                <c:pt idx="1413">
                  <c:v>6.8967156455395546</c:v>
                </c:pt>
                <c:pt idx="1414">
                  <c:v>6.9012365261507487</c:v>
                </c:pt>
                <c:pt idx="1415">
                  <c:v>6.8677627383584756</c:v>
                </c:pt>
                <c:pt idx="1416">
                  <c:v>6.8601978193674462</c:v>
                </c:pt>
                <c:pt idx="1417">
                  <c:v>6.8657309075076416</c:v>
                </c:pt>
                <c:pt idx="1418">
                  <c:v>6.9361863646756641</c:v>
                </c:pt>
                <c:pt idx="1419">
                  <c:v>7.0872683893654278</c:v>
                </c:pt>
                <c:pt idx="1420">
                  <c:v>7.2364530461651064</c:v>
                </c:pt>
                <c:pt idx="1421">
                  <c:v>7.2794742277549576</c:v>
                </c:pt>
                <c:pt idx="1422">
                  <c:v>7.2730719298211994</c:v>
                </c:pt>
                <c:pt idx="1423">
                  <c:v>7.2720090402936268</c:v>
                </c:pt>
                <c:pt idx="1424">
                  <c:v>7.2892983276680603</c:v>
                </c:pt>
                <c:pt idx="1425">
                  <c:v>7.1253939017692165</c:v>
                </c:pt>
                <c:pt idx="1426">
                  <c:v>7.0653113450493761</c:v>
                </c:pt>
                <c:pt idx="1427">
                  <c:v>7.0920891822905245</c:v>
                </c:pt>
                <c:pt idx="1428">
                  <c:v>7.1161093562379065</c:v>
                </c:pt>
                <c:pt idx="1429">
                  <c:v>7.1651598456323029</c:v>
                </c:pt>
                <c:pt idx="1430">
                  <c:v>7.242347348237077</c:v>
                </c:pt>
                <c:pt idx="1431">
                  <c:v>7.3062314392691396</c:v>
                </c:pt>
                <c:pt idx="1432">
                  <c:v>7.2822144857107194</c:v>
                </c:pt>
                <c:pt idx="1433">
                  <c:v>7.3529327444455896</c:v>
                </c:pt>
                <c:pt idx="1434">
                  <c:v>7.3097593596101555</c:v>
                </c:pt>
                <c:pt idx="1435">
                  <c:v>7.2256173206344423</c:v>
                </c:pt>
                <c:pt idx="1436">
                  <c:v>7.1072563423346944</c:v>
                </c:pt>
                <c:pt idx="1437">
                  <c:v>6.9600398580136877</c:v>
                </c:pt>
                <c:pt idx="1438">
                  <c:v>6.8588320476570779</c:v>
                </c:pt>
                <c:pt idx="1439">
                  <c:v>6.789211846402722</c:v>
                </c:pt>
                <c:pt idx="1440">
                  <c:v>6.730792465850663</c:v>
                </c:pt>
                <c:pt idx="1441">
                  <c:v>6.6952859665596636</c:v>
                </c:pt>
                <c:pt idx="1442">
                  <c:v>6.8997484544575229</c:v>
                </c:pt>
                <c:pt idx="1443">
                  <c:v>7.1214117379637214</c:v>
                </c:pt>
                <c:pt idx="1444">
                  <c:v>7.269579964100906</c:v>
                </c:pt>
                <c:pt idx="1445">
                  <c:v>7.4440176630858366</c:v>
                </c:pt>
                <c:pt idx="1446">
                  <c:v>7.6098061732269686</c:v>
                </c:pt>
                <c:pt idx="1447">
                  <c:v>7.6793415380018315</c:v>
                </c:pt>
                <c:pt idx="1448">
                  <c:v>7.7481222838589323</c:v>
                </c:pt>
                <c:pt idx="1449">
                  <c:v>7.7785170736046823</c:v>
                </c:pt>
                <c:pt idx="1450">
                  <c:v>7.7912000352038451</c:v>
                </c:pt>
                <c:pt idx="1451">
                  <c:v>7.7384563763768401</c:v>
                </c:pt>
                <c:pt idx="1452">
                  <c:v>7.7161016478848872</c:v>
                </c:pt>
                <c:pt idx="1453">
                  <c:v>7.5770436394713698</c:v>
                </c:pt>
                <c:pt idx="1454">
                  <c:v>7.5076925990794878</c:v>
                </c:pt>
                <c:pt idx="1455">
                  <c:v>7.4993527649742955</c:v>
                </c:pt>
                <c:pt idx="1456">
                  <c:v>7.4890807248927524</c:v>
                </c:pt>
                <c:pt idx="1457">
                  <c:v>7.5838795532814043</c:v>
                </c:pt>
                <c:pt idx="1458">
                  <c:v>7.6188695439168885</c:v>
                </c:pt>
                <c:pt idx="1459">
                  <c:v>7.6280583628866374</c:v>
                </c:pt>
                <c:pt idx="1460">
                  <c:v>7.7234309617953851</c:v>
                </c:pt>
                <c:pt idx="1461">
                  <c:v>7.8716914211054476</c:v>
                </c:pt>
                <c:pt idx="1462">
                  <c:v>7.8676643184950725</c:v>
                </c:pt>
                <c:pt idx="1463">
                  <c:v>7.923559585154484</c:v>
                </c:pt>
                <c:pt idx="1464">
                  <c:v>7.9846703723987984</c:v>
                </c:pt>
                <c:pt idx="1465">
                  <c:v>8.0032146284693386</c:v>
                </c:pt>
                <c:pt idx="1466">
                  <c:v>7.9702448368568062</c:v>
                </c:pt>
                <c:pt idx="1467">
                  <c:v>7.9377807609223323</c:v>
                </c:pt>
                <c:pt idx="1468">
                  <c:v>7.836048046229827</c:v>
                </c:pt>
                <c:pt idx="1469">
                  <c:v>7.8053983220732395</c:v>
                </c:pt>
                <c:pt idx="1470">
                  <c:v>7.6256850280263517</c:v>
                </c:pt>
                <c:pt idx="1471">
                  <c:v>7.5012225237983303</c:v>
                </c:pt>
                <c:pt idx="1472">
                  <c:v>7.420870396945169</c:v>
                </c:pt>
                <c:pt idx="1473">
                  <c:v>7.4673700036972157</c:v>
                </c:pt>
                <c:pt idx="1474">
                  <c:v>7.4721851097274588</c:v>
                </c:pt>
                <c:pt idx="1475">
                  <c:v>7.5147776553057666</c:v>
                </c:pt>
                <c:pt idx="1476">
                  <c:v>7.5585051271615908</c:v>
                </c:pt>
                <c:pt idx="1477">
                  <c:v>7.6256487707717149</c:v>
                </c:pt>
                <c:pt idx="1478">
                  <c:v>7.6930883330582134</c:v>
                </c:pt>
                <c:pt idx="1479">
                  <c:v>7.7778066433598099</c:v>
                </c:pt>
                <c:pt idx="1480">
                  <c:v>7.9675863530232274</c:v>
                </c:pt>
                <c:pt idx="1481">
                  <c:v>8.1074605267521935</c:v>
                </c:pt>
                <c:pt idx="1482">
                  <c:v>8.174995025770718</c:v>
                </c:pt>
                <c:pt idx="1483">
                  <c:v>8.1386016581260954</c:v>
                </c:pt>
                <c:pt idx="1484">
                  <c:v>8.1719913229696655</c:v>
                </c:pt>
                <c:pt idx="1485">
                  <c:v>8.291759986893549</c:v>
                </c:pt>
                <c:pt idx="1486">
                  <c:v>8.4222942671436165</c:v>
                </c:pt>
                <c:pt idx="1487">
                  <c:v>8.4281503610236239</c:v>
                </c:pt>
                <c:pt idx="1488">
                  <c:v>8.4048999901171353</c:v>
                </c:pt>
                <c:pt idx="1489">
                  <c:v>8.3551340548727744</c:v>
                </c:pt>
                <c:pt idx="1490">
                  <c:v>8.2975621650595119</c:v>
                </c:pt>
                <c:pt idx="1491">
                  <c:v>8.1864963101622479</c:v>
                </c:pt>
                <c:pt idx="1492">
                  <c:v>8.0439157054400994</c:v>
                </c:pt>
                <c:pt idx="1493">
                  <c:v>7.9323915647916712</c:v>
                </c:pt>
                <c:pt idx="1494">
                  <c:v>7.9506861690959827</c:v>
                </c:pt>
                <c:pt idx="1495">
                  <c:v>7.9746615643043182</c:v>
                </c:pt>
                <c:pt idx="1496">
                  <c:v>7.9185423181373116</c:v>
                </c:pt>
                <c:pt idx="1497">
                  <c:v>7.9484165252198729</c:v>
                </c:pt>
                <c:pt idx="1498">
                  <c:v>8.0202719819838197</c:v>
                </c:pt>
                <c:pt idx="1499">
                  <c:v>8.144206342609122</c:v>
                </c:pt>
                <c:pt idx="1500">
                  <c:v>8.3114232640748522</c:v>
                </c:pt>
                <c:pt idx="1501">
                  <c:v>8.3837422965849679</c:v>
                </c:pt>
                <c:pt idx="1502">
                  <c:v>8.3818176548855234</c:v>
                </c:pt>
                <c:pt idx="1503">
                  <c:v>8.2113149250959339</c:v>
                </c:pt>
                <c:pt idx="1504">
                  <c:v>7.9429132490882415</c:v>
                </c:pt>
                <c:pt idx="1505">
                  <c:v>7.7201025056693826</c:v>
                </c:pt>
                <c:pt idx="1506">
                  <c:v>7.391687324805825</c:v>
                </c:pt>
                <c:pt idx="1507">
                  <c:v>7.0869090587803942</c:v>
                </c:pt>
                <c:pt idx="1508">
                  <c:v>6.8988196946506335</c:v>
                </c:pt>
                <c:pt idx="1509">
                  <c:v>6.8411420960370446</c:v>
                </c:pt>
                <c:pt idx="1510">
                  <c:v>6.881795638403096</c:v>
                </c:pt>
                <c:pt idx="1511">
                  <c:v>7.0699375950410221</c:v>
                </c:pt>
                <c:pt idx="1512">
                  <c:v>7.2411420977625847</c:v>
                </c:pt>
                <c:pt idx="1513">
                  <c:v>7.3575592420927691</c:v>
                </c:pt>
                <c:pt idx="1514">
                  <c:v>7.4617264218154373</c:v>
                </c:pt>
                <c:pt idx="1515">
                  <c:v>7.658500848794751</c:v>
                </c:pt>
                <c:pt idx="1516">
                  <c:v>7.8970702449212729</c:v>
                </c:pt>
                <c:pt idx="1517">
                  <c:v>8.2379433308999275</c:v>
                </c:pt>
                <c:pt idx="1518">
                  <c:v>8.4654674135661239</c:v>
                </c:pt>
                <c:pt idx="1519">
                  <c:v>8.6482979397134212</c:v>
                </c:pt>
                <c:pt idx="1520">
                  <c:v>8.7942244974760015</c:v>
                </c:pt>
                <c:pt idx="1521">
                  <c:v>8.8705192437581655</c:v>
                </c:pt>
                <c:pt idx="1522">
                  <c:v>8.8776185954516489</c:v>
                </c:pt>
                <c:pt idx="1523">
                  <c:v>8.8591402882525294</c:v>
                </c:pt>
                <c:pt idx="1524">
                  <c:v>8.7992108979749979</c:v>
                </c:pt>
                <c:pt idx="1525">
                  <c:v>8.7550274414815554</c:v>
                </c:pt>
                <c:pt idx="1526">
                  <c:v>8.7198580162830144</c:v>
                </c:pt>
                <c:pt idx="1527">
                  <c:v>8.7179531114531628</c:v>
                </c:pt>
                <c:pt idx="1528">
                  <c:v>8.6736312455809532</c:v>
                </c:pt>
                <c:pt idx="1529">
                  <c:v>8.6018106132541838</c:v>
                </c:pt>
                <c:pt idx="1530">
                  <c:v>8.5871896014975793</c:v>
                </c:pt>
                <c:pt idx="1531">
                  <c:v>8.5913503020158721</c:v>
                </c:pt>
                <c:pt idx="1532">
                  <c:v>8.564288538857971</c:v>
                </c:pt>
                <c:pt idx="1533">
                  <c:v>8.5320682558038534</c:v>
                </c:pt>
                <c:pt idx="1534">
                  <c:v>8.4613012301411956</c:v>
                </c:pt>
                <c:pt idx="1535">
                  <c:v>8.563995567883449</c:v>
                </c:pt>
                <c:pt idx="1536">
                  <c:v>8.655980514483046</c:v>
                </c:pt>
                <c:pt idx="1537">
                  <c:v>8.5782776011072528</c:v>
                </c:pt>
                <c:pt idx="1538">
                  <c:v>8.5136976124102155</c:v>
                </c:pt>
                <c:pt idx="1539">
                  <c:v>8.4720910734980031</c:v>
                </c:pt>
                <c:pt idx="1540">
                  <c:v>8.3781168425006332</c:v>
                </c:pt>
                <c:pt idx="1541">
                  <c:v>8.3439358419289729</c:v>
                </c:pt>
                <c:pt idx="1542">
                  <c:v>8.4408099646744397</c:v>
                </c:pt>
                <c:pt idx="1543">
                  <c:v>8.4836718544960661</c:v>
                </c:pt>
                <c:pt idx="1544">
                  <c:v>8.5290788444864276</c:v>
                </c:pt>
                <c:pt idx="1545">
                  <c:v>8.5795153636960695</c:v>
                </c:pt>
                <c:pt idx="1546">
                  <c:v>8.5916318488088308</c:v>
                </c:pt>
                <c:pt idx="1547">
                  <c:v>8.6372080581340054</c:v>
                </c:pt>
                <c:pt idx="1548">
                  <c:v>8.6112569266485863</c:v>
                </c:pt>
                <c:pt idx="1549">
                  <c:v>8.6007073991189156</c:v>
                </c:pt>
                <c:pt idx="1550">
                  <c:v>8.5960407470998774</c:v>
                </c:pt>
                <c:pt idx="1551">
                  <c:v>8.6149619290396906</c:v>
                </c:pt>
                <c:pt idx="1552">
                  <c:v>8.6729215493853378</c:v>
                </c:pt>
                <c:pt idx="1553">
                  <c:v>8.7955426390538971</c:v>
                </c:pt>
                <c:pt idx="1554">
                  <c:v>8.9679514710698971</c:v>
                </c:pt>
                <c:pt idx="1555">
                  <c:v>9.1831667215860389</c:v>
                </c:pt>
                <c:pt idx="1556">
                  <c:v>9.3523800337281582</c:v>
                </c:pt>
                <c:pt idx="1557">
                  <c:v>9.44229706174489</c:v>
                </c:pt>
                <c:pt idx="1558">
                  <c:v>9.7207507898128735</c:v>
                </c:pt>
                <c:pt idx="1559">
                  <c:v>10.085860053247531</c:v>
                </c:pt>
                <c:pt idx="1560">
                  <c:v>10.387835932476348</c:v>
                </c:pt>
                <c:pt idx="1561">
                  <c:v>10.473935616963516</c:v>
                </c:pt>
                <c:pt idx="1562">
                  <c:v>10.46523096294824</c:v>
                </c:pt>
                <c:pt idx="1563">
                  <c:v>10.279405948532597</c:v>
                </c:pt>
                <c:pt idx="1564">
                  <c:v>10.126803191247568</c:v>
                </c:pt>
                <c:pt idx="1565">
                  <c:v>10.040971667669632</c:v>
                </c:pt>
                <c:pt idx="1566">
                  <c:v>10.089111328459337</c:v>
                </c:pt>
                <c:pt idx="1567">
                  <c:v>10.044734607293508</c:v>
                </c:pt>
                <c:pt idx="1568">
                  <c:v>10.02564109016966</c:v>
                </c:pt>
                <c:pt idx="1569">
                  <c:v>10.118423620179993</c:v>
                </c:pt>
                <c:pt idx="1570">
                  <c:v>10.205452104637596</c:v>
                </c:pt>
                <c:pt idx="1571">
                  <c:v>10.15453223298411</c:v>
                </c:pt>
                <c:pt idx="1572">
                  <c:v>10.073628775012782</c:v>
                </c:pt>
                <c:pt idx="1573">
                  <c:v>10.159767878285466</c:v>
                </c:pt>
                <c:pt idx="1574">
                  <c:v>10.227000523420672</c:v>
                </c:pt>
                <c:pt idx="1575">
                  <c:v>10.34506798949049</c:v>
                </c:pt>
                <c:pt idx="1576">
                  <c:v>10.488052423009066</c:v>
                </c:pt>
                <c:pt idx="1577">
                  <c:v>10.652159433864609</c:v>
                </c:pt>
                <c:pt idx="1578">
                  <c:v>10.627579141401197</c:v>
                </c:pt>
                <c:pt idx="1579">
                  <c:v>10.481969450180358</c:v>
                </c:pt>
                <c:pt idx="1580">
                  <c:v>10.31492625074649</c:v>
                </c:pt>
                <c:pt idx="1581">
                  <c:v>10.274882845510721</c:v>
                </c:pt>
                <c:pt idx="1582">
                  <c:v>10.317689804030056</c:v>
                </c:pt>
                <c:pt idx="1583">
                  <c:v>10.323654050494206</c:v>
                </c:pt>
                <c:pt idx="1584">
                  <c:v>10.249117724796788</c:v>
                </c:pt>
                <c:pt idx="1585">
                  <c:v>10.219593237733582</c:v>
                </c:pt>
                <c:pt idx="1586">
                  <c:v>10.113421808747097</c:v>
                </c:pt>
                <c:pt idx="1587">
                  <c:v>9.9528165755358664</c:v>
                </c:pt>
                <c:pt idx="1588">
                  <c:v>9.6528994508280768</c:v>
                </c:pt>
                <c:pt idx="1589">
                  <c:v>9.4135834276754284</c:v>
                </c:pt>
                <c:pt idx="1590">
                  <c:v>9.2863353950761169</c:v>
                </c:pt>
                <c:pt idx="1591">
                  <c:v>9.1867122754951325</c:v>
                </c:pt>
                <c:pt idx="1592">
                  <c:v>9.1988702133315972</c:v>
                </c:pt>
                <c:pt idx="1593">
                  <c:v>9.2255729793620418</c:v>
                </c:pt>
                <c:pt idx="1594">
                  <c:v>9.1782482977971043</c:v>
                </c:pt>
                <c:pt idx="1595">
                  <c:v>9.0470603594301391</c:v>
                </c:pt>
                <c:pt idx="1596">
                  <c:v>8.9837366007637662</c:v>
                </c:pt>
                <c:pt idx="1597">
                  <c:v>9.0320741781639988</c:v>
                </c:pt>
                <c:pt idx="1598">
                  <c:v>9.145637246345883</c:v>
                </c:pt>
                <c:pt idx="1599">
                  <c:v>9.1126307061720695</c:v>
                </c:pt>
                <c:pt idx="1600">
                  <c:v>8.9420999385256614</c:v>
                </c:pt>
                <c:pt idx="1601">
                  <c:v>8.8772545302939267</c:v>
                </c:pt>
                <c:pt idx="1602">
                  <c:v>8.8284967694530163</c:v>
                </c:pt>
                <c:pt idx="1603">
                  <c:v>8.8271889312706442</c:v>
                </c:pt>
                <c:pt idx="1604">
                  <c:v>8.8847940636728033</c:v>
                </c:pt>
                <c:pt idx="1605">
                  <c:v>8.9494655280721158</c:v>
                </c:pt>
                <c:pt idx="1606">
                  <c:v>9.0152669809974419</c:v>
                </c:pt>
                <c:pt idx="1607">
                  <c:v>9.0607004932376327</c:v>
                </c:pt>
                <c:pt idx="1608">
                  <c:v>8.9645977725658081</c:v>
                </c:pt>
                <c:pt idx="1609">
                  <c:v>8.9296181033329436</c:v>
                </c:pt>
                <c:pt idx="1610">
                  <c:v>9.015904907895953</c:v>
                </c:pt>
                <c:pt idx="1611">
                  <c:v>9.0326666605090704</c:v>
                </c:pt>
                <c:pt idx="1612">
                  <c:v>8.9616668778547162</c:v>
                </c:pt>
                <c:pt idx="1613">
                  <c:v>8.9393143542590359</c:v>
                </c:pt>
                <c:pt idx="1614">
                  <c:v>8.9082214687065697</c:v>
                </c:pt>
                <c:pt idx="1615">
                  <c:v>8.9815484324412491</c:v>
                </c:pt>
                <c:pt idx="1616">
                  <c:v>8.9567556276073557</c:v>
                </c:pt>
                <c:pt idx="1617">
                  <c:v>8.8797725316729164</c:v>
                </c:pt>
                <c:pt idx="1618">
                  <c:v>8.8880013250811505</c:v>
                </c:pt>
                <c:pt idx="1619">
                  <c:v>8.8789496832902408</c:v>
                </c:pt>
                <c:pt idx="1620">
                  <c:v>8.7970794914867909</c:v>
                </c:pt>
                <c:pt idx="1621">
                  <c:v>8.7474045728790273</c:v>
                </c:pt>
                <c:pt idx="1622">
                  <c:v>8.7254853439182423</c:v>
                </c:pt>
                <c:pt idx="1623">
                  <c:v>8.8034866742293723</c:v>
                </c:pt>
                <c:pt idx="1624">
                  <c:v>8.7717090783415976</c:v>
                </c:pt>
                <c:pt idx="1625">
                  <c:v>8.7539665697872309</c:v>
                </c:pt>
                <c:pt idx="1626">
                  <c:v>8.6684397389791794</c:v>
                </c:pt>
                <c:pt idx="1627">
                  <c:v>8.6489340886558264</c:v>
                </c:pt>
                <c:pt idx="1628">
                  <c:v>8.7505398744415857</c:v>
                </c:pt>
                <c:pt idx="1629">
                  <c:v>8.8833695729562994</c:v>
                </c:pt>
                <c:pt idx="1630">
                  <c:v>8.8122206301146804</c:v>
                </c:pt>
                <c:pt idx="1631">
                  <c:v>8.6779646444807099</c:v>
                </c:pt>
                <c:pt idx="1632">
                  <c:v>8.619489223689671</c:v>
                </c:pt>
                <c:pt idx="1633">
                  <c:v>8.624514982172224</c:v>
                </c:pt>
                <c:pt idx="1634">
                  <c:v>8.4840437704938321</c:v>
                </c:pt>
                <c:pt idx="1635">
                  <c:v>8.3428747054685104</c:v>
                </c:pt>
                <c:pt idx="1636">
                  <c:v>8.178632147926729</c:v>
                </c:pt>
                <c:pt idx="1637">
                  <c:v>8.0615241704954617</c:v>
                </c:pt>
                <c:pt idx="1638">
                  <c:v>7.9747110342223912</c:v>
                </c:pt>
                <c:pt idx="1639">
                  <c:v>7.9333433686122614</c:v>
                </c:pt>
                <c:pt idx="1640">
                  <c:v>7.8491630388415921</c:v>
                </c:pt>
                <c:pt idx="1641">
                  <c:v>7.6897831709892035</c:v>
                </c:pt>
                <c:pt idx="1642">
                  <c:v>7.5723422841271439</c:v>
                </c:pt>
                <c:pt idx="1643">
                  <c:v>7.4848570361583526</c:v>
                </c:pt>
                <c:pt idx="1644">
                  <c:v>7.4064677896231403</c:v>
                </c:pt>
                <c:pt idx="1645">
                  <c:v>7.3644680187946285</c:v>
                </c:pt>
                <c:pt idx="1646">
                  <c:v>7.3375006595585583</c:v>
                </c:pt>
                <c:pt idx="1647">
                  <c:v>7.4444929377735312</c:v>
                </c:pt>
                <c:pt idx="1648">
                  <c:v>7.4292155849529262</c:v>
                </c:pt>
                <c:pt idx="1649">
                  <c:v>7.4770481862646916</c:v>
                </c:pt>
                <c:pt idx="1650">
                  <c:v>7.5148681355074771</c:v>
                </c:pt>
                <c:pt idx="1651">
                  <c:v>7.5376020522315139</c:v>
                </c:pt>
                <c:pt idx="1652">
                  <c:v>7.6019347708816767</c:v>
                </c:pt>
                <c:pt idx="1653">
                  <c:v>7.6062341165761351</c:v>
                </c:pt>
                <c:pt idx="1654">
                  <c:v>7.6216350022705033</c:v>
                </c:pt>
                <c:pt idx="1655">
                  <c:v>7.5398527764012107</c:v>
                </c:pt>
                <c:pt idx="1656">
                  <c:v>7.5146587993174361</c:v>
                </c:pt>
                <c:pt idx="1657">
                  <c:v>7.5611409711164672</c:v>
                </c:pt>
                <c:pt idx="1658">
                  <c:v>7.4608910770473447</c:v>
                </c:pt>
                <c:pt idx="1659">
                  <c:v>7.4131550060722082</c:v>
                </c:pt>
                <c:pt idx="1660">
                  <c:v>7.5361283000723267</c:v>
                </c:pt>
                <c:pt idx="1661">
                  <c:v>7.5719786642487144</c:v>
                </c:pt>
                <c:pt idx="1662">
                  <c:v>7.5761866185505706</c:v>
                </c:pt>
                <c:pt idx="1663">
                  <c:v>7.5152125307080766</c:v>
                </c:pt>
                <c:pt idx="1664">
                  <c:v>7.3947777269042341</c:v>
                </c:pt>
                <c:pt idx="1665">
                  <c:v>7.2824722187610966</c:v>
                </c:pt>
                <c:pt idx="1666">
                  <c:v>7.2603849785103129</c:v>
                </c:pt>
                <c:pt idx="1667">
                  <c:v>7.2213106072635229</c:v>
                </c:pt>
                <c:pt idx="1668">
                  <c:v>7.1930921361026314</c:v>
                </c:pt>
                <c:pt idx="1669">
                  <c:v>7.2549268806666918</c:v>
                </c:pt>
                <c:pt idx="1670">
                  <c:v>7.2274190628839108</c:v>
                </c:pt>
                <c:pt idx="1671">
                  <c:v>7.2415806299332823</c:v>
                </c:pt>
                <c:pt idx="1672">
                  <c:v>7.2739591922613949</c:v>
                </c:pt>
                <c:pt idx="1673">
                  <c:v>7.4564267422851964</c:v>
                </c:pt>
                <c:pt idx="1674">
                  <c:v>7.6540522463940013</c:v>
                </c:pt>
                <c:pt idx="1675">
                  <c:v>7.7312727749224281</c:v>
                </c:pt>
                <c:pt idx="1676">
                  <c:v>7.6782749907221195</c:v>
                </c:pt>
                <c:pt idx="1677">
                  <c:v>7.6576455849104201</c:v>
                </c:pt>
                <c:pt idx="1678">
                  <c:v>7.6181664359424364</c:v>
                </c:pt>
                <c:pt idx="1679">
                  <c:v>7.5412365570813353</c:v>
                </c:pt>
                <c:pt idx="1680">
                  <c:v>7.4425516329575405</c:v>
                </c:pt>
                <c:pt idx="1681">
                  <c:v>7.3605565339939751</c:v>
                </c:pt>
                <c:pt idx="1682">
                  <c:v>7.3165561489391324</c:v>
                </c:pt>
                <c:pt idx="1683">
                  <c:v>7.2670186655418201</c:v>
                </c:pt>
                <c:pt idx="1684">
                  <c:v>7.3932302108713372</c:v>
                </c:pt>
                <c:pt idx="1685">
                  <c:v>7.4784047970503362</c:v>
                </c:pt>
                <c:pt idx="1686">
                  <c:v>7.4610066355320619</c:v>
                </c:pt>
                <c:pt idx="1687">
                  <c:v>7.4463218489447343</c:v>
                </c:pt>
                <c:pt idx="1688">
                  <c:v>7.514052423985107</c:v>
                </c:pt>
                <c:pt idx="1689">
                  <c:v>7.5958071723679073</c:v>
                </c:pt>
                <c:pt idx="1690">
                  <c:v>7.7116849754414556</c:v>
                </c:pt>
                <c:pt idx="1691">
                  <c:v>7.7456308260147484</c:v>
                </c:pt>
                <c:pt idx="1692">
                  <c:v>7.6691699754538574</c:v>
                </c:pt>
                <c:pt idx="1693">
                  <c:v>7.5889264617681693</c:v>
                </c:pt>
                <c:pt idx="1694">
                  <c:v>7.5394898370476779</c:v>
                </c:pt>
                <c:pt idx="1695">
                  <c:v>7.5016985059413717</c:v>
                </c:pt>
                <c:pt idx="1696">
                  <c:v>7.4682736003805301</c:v>
                </c:pt>
                <c:pt idx="1697">
                  <c:v>7.5059458197073505</c:v>
                </c:pt>
                <c:pt idx="1698">
                  <c:v>7.6665357751251006</c:v>
                </c:pt>
                <c:pt idx="1699">
                  <c:v>7.7459640750292786</c:v>
                </c:pt>
                <c:pt idx="1700">
                  <c:v>7.7870997236851887</c:v>
                </c:pt>
                <c:pt idx="1701">
                  <c:v>7.7440618892082496</c:v>
                </c:pt>
                <c:pt idx="1702">
                  <c:v>7.7562217673304819</c:v>
                </c:pt>
                <c:pt idx="1703">
                  <c:v>7.9012639097583701</c:v>
                </c:pt>
                <c:pt idx="1704">
                  <c:v>8.0734300207563194</c:v>
                </c:pt>
                <c:pt idx="1705">
                  <c:v>8.1730081976302777</c:v>
                </c:pt>
                <c:pt idx="1706">
                  <c:v>8.2463156796571369</c:v>
                </c:pt>
                <c:pt idx="1707">
                  <c:v>8.3410506362736463</c:v>
                </c:pt>
                <c:pt idx="1708">
                  <c:v>8.409849630356506</c:v>
                </c:pt>
                <c:pt idx="1709">
                  <c:v>8.4353732050702046</c:v>
                </c:pt>
                <c:pt idx="1710">
                  <c:v>8.4421264509380531</c:v>
                </c:pt>
                <c:pt idx="1711">
                  <c:v>8.3810148498912209</c:v>
                </c:pt>
                <c:pt idx="1712">
                  <c:v>8.3056841126213659</c:v>
                </c:pt>
                <c:pt idx="1713">
                  <c:v>8.3183129816407142</c:v>
                </c:pt>
                <c:pt idx="1714">
                  <c:v>8.3128760331975027</c:v>
                </c:pt>
                <c:pt idx="1715">
                  <c:v>8.3289648254797104</c:v>
                </c:pt>
                <c:pt idx="1716">
                  <c:v>8.3954233690069664</c:v>
                </c:pt>
                <c:pt idx="1717">
                  <c:v>8.3726770418783492</c:v>
                </c:pt>
                <c:pt idx="1718">
                  <c:v>8.3968761339342368</c:v>
                </c:pt>
                <c:pt idx="1719">
                  <c:v>8.4211344768862801</c:v>
                </c:pt>
                <c:pt idx="1720">
                  <c:v>8.4007997709605267</c:v>
                </c:pt>
                <c:pt idx="1721">
                  <c:v>8.4951500202258732</c:v>
                </c:pt>
                <c:pt idx="1722">
                  <c:v>8.5573384853052001</c:v>
                </c:pt>
                <c:pt idx="1723">
                  <c:v>8.648913446234987</c:v>
                </c:pt>
                <c:pt idx="1724">
                  <c:v>8.644681408720432</c:v>
                </c:pt>
                <c:pt idx="1725">
                  <c:v>8.6398231782527013</c:v>
                </c:pt>
                <c:pt idx="1726">
                  <c:v>8.6065047076199388</c:v>
                </c:pt>
                <c:pt idx="1727">
                  <c:v>8.6470517791741788</c:v>
                </c:pt>
                <c:pt idx="1728">
                  <c:v>8.5628740462104975</c:v>
                </c:pt>
                <c:pt idx="1729">
                  <c:v>8.5966254193347531</c:v>
                </c:pt>
                <c:pt idx="1730">
                  <c:v>8.6214991197167663</c:v>
                </c:pt>
                <c:pt idx="1731">
                  <c:v>8.6574157246051442</c:v>
                </c:pt>
                <c:pt idx="1732">
                  <c:v>8.6917737788769198</c:v>
                </c:pt>
                <c:pt idx="1733">
                  <c:v>8.6520264756151857</c:v>
                </c:pt>
                <c:pt idx="1734">
                  <c:v>8.6481519967570115</c:v>
                </c:pt>
                <c:pt idx="1735">
                  <c:v>8.6912042797068114</c:v>
                </c:pt>
                <c:pt idx="1736">
                  <c:v>8.7682843717690577</c:v>
                </c:pt>
                <c:pt idx="1737">
                  <c:v>8.889028300174374</c:v>
                </c:pt>
                <c:pt idx="1738">
                  <c:v>8.9807847058771788</c:v>
                </c:pt>
                <c:pt idx="1739">
                  <c:v>9.065457701335399</c:v>
                </c:pt>
                <c:pt idx="1740">
                  <c:v>9.029609031881451</c:v>
                </c:pt>
                <c:pt idx="1741">
                  <c:v>9.0171643998494471</c:v>
                </c:pt>
                <c:pt idx="1742">
                  <c:v>8.9550508173310863</c:v>
                </c:pt>
                <c:pt idx="1743">
                  <c:v>8.8930632251627362</c:v>
                </c:pt>
                <c:pt idx="1744">
                  <c:v>8.8615127937892755</c:v>
                </c:pt>
                <c:pt idx="1745">
                  <c:v>8.9321221559656223</c:v>
                </c:pt>
                <c:pt idx="1746">
                  <c:v>9.0288140474828822</c:v>
                </c:pt>
                <c:pt idx="1747">
                  <c:v>9.1657046230997512</c:v>
                </c:pt>
                <c:pt idx="1748">
                  <c:v>9.4003537998151607</c:v>
                </c:pt>
                <c:pt idx="1749">
                  <c:v>9.5774840471697402</c:v>
                </c:pt>
                <c:pt idx="1750">
                  <c:v>9.6574028071927103</c:v>
                </c:pt>
                <c:pt idx="1751">
                  <c:v>9.7302665835498257</c:v>
                </c:pt>
                <c:pt idx="1752">
                  <c:v>9.6464720796214536</c:v>
                </c:pt>
                <c:pt idx="1753">
                  <c:v>9.5639964864671168</c:v>
                </c:pt>
                <c:pt idx="1754">
                  <c:v>9.5121695228684757</c:v>
                </c:pt>
                <c:pt idx="1755">
                  <c:v>9.4892881773770643</c:v>
                </c:pt>
                <c:pt idx="1756">
                  <c:v>9.4859378953354927</c:v>
                </c:pt>
                <c:pt idx="1757">
                  <c:v>9.4241655275579213</c:v>
                </c:pt>
                <c:pt idx="1758">
                  <c:v>9.4627631917163288</c:v>
                </c:pt>
                <c:pt idx="1759">
                  <c:v>9.5183006643815595</c:v>
                </c:pt>
                <c:pt idx="1760">
                  <c:v>9.7187854338309698</c:v>
                </c:pt>
                <c:pt idx="1761">
                  <c:v>9.9069955665601679</c:v>
                </c:pt>
                <c:pt idx="1762">
                  <c:v>9.9228172825270118</c:v>
                </c:pt>
                <c:pt idx="1763">
                  <c:v>9.88497448425675</c:v>
                </c:pt>
                <c:pt idx="1764">
                  <c:v>9.7408143381773069</c:v>
                </c:pt>
                <c:pt idx="1765">
                  <c:v>9.556013698640891</c:v>
                </c:pt>
                <c:pt idx="1766">
                  <c:v>9.5122171683030619</c:v>
                </c:pt>
                <c:pt idx="1767">
                  <c:v>9.5503654850084487</c:v>
                </c:pt>
                <c:pt idx="1768">
                  <c:v>9.6500402561329253</c:v>
                </c:pt>
                <c:pt idx="1769">
                  <c:v>9.809916890664292</c:v>
                </c:pt>
                <c:pt idx="1770">
                  <c:v>9.8907418236511724</c:v>
                </c:pt>
                <c:pt idx="1771">
                  <c:v>9.9494652567359445</c:v>
                </c:pt>
                <c:pt idx="1772">
                  <c:v>10.104564644577398</c:v>
                </c:pt>
                <c:pt idx="1773">
                  <c:v>10.264492055243105</c:v>
                </c:pt>
                <c:pt idx="1774">
                  <c:v>10.342259732886692</c:v>
                </c:pt>
                <c:pt idx="1775">
                  <c:v>10.385636985214061</c:v>
                </c:pt>
                <c:pt idx="1776">
                  <c:v>10.367859145913801</c:v>
                </c:pt>
                <c:pt idx="1777">
                  <c:v>10.372142202420969</c:v>
                </c:pt>
                <c:pt idx="1778">
                  <c:v>10.312699081391745</c:v>
                </c:pt>
                <c:pt idx="1779">
                  <c:v>10.265876017710211</c:v>
                </c:pt>
                <c:pt idx="1780">
                  <c:v>10.155723847531021</c:v>
                </c:pt>
                <c:pt idx="1781">
                  <c:v>10.0489173968265</c:v>
                </c:pt>
                <c:pt idx="1782">
                  <c:v>9.9568445545537632</c:v>
                </c:pt>
                <c:pt idx="1783">
                  <c:v>9.901667845622411</c:v>
                </c:pt>
                <c:pt idx="1784">
                  <c:v>9.8586517051787492</c:v>
                </c:pt>
                <c:pt idx="1785">
                  <c:v>9.7993838095978774</c:v>
                </c:pt>
                <c:pt idx="1786">
                  <c:v>9.7743017912834276</c:v>
                </c:pt>
                <c:pt idx="1787">
                  <c:v>9.770690648907026</c:v>
                </c:pt>
                <c:pt idx="1788">
                  <c:v>9.8292289888692519</c:v>
                </c:pt>
                <c:pt idx="1789">
                  <c:v>9.8284067126498957</c:v>
                </c:pt>
                <c:pt idx="1790">
                  <c:v>9.8780971967270261</c:v>
                </c:pt>
                <c:pt idx="1791">
                  <c:v>9.9160507223144805</c:v>
                </c:pt>
                <c:pt idx="1792">
                  <c:v>9.906874533764217</c:v>
                </c:pt>
                <c:pt idx="1793">
                  <c:v>9.8799756619760455</c:v>
                </c:pt>
                <c:pt idx="1794">
                  <c:v>9.8584218094104124</c:v>
                </c:pt>
                <c:pt idx="1795">
                  <c:v>9.7642272773100593</c:v>
                </c:pt>
                <c:pt idx="1796">
                  <c:v>9.7603571572018399</c:v>
                </c:pt>
                <c:pt idx="1797">
                  <c:v>9.7554381102282068</c:v>
                </c:pt>
                <c:pt idx="1798">
                  <c:v>9.7186837340094741</c:v>
                </c:pt>
                <c:pt idx="1799">
                  <c:v>9.6229992532267179</c:v>
                </c:pt>
                <c:pt idx="1800">
                  <c:v>9.5726145086700622</c:v>
                </c:pt>
                <c:pt idx="1801">
                  <c:v>9.5001270429276499</c:v>
                </c:pt>
                <c:pt idx="1802">
                  <c:v>9.3542405558668822</c:v>
                </c:pt>
                <c:pt idx="1803">
                  <c:v>9.3661249595866103</c:v>
                </c:pt>
                <c:pt idx="1804">
                  <c:v>9.3969503237049885</c:v>
                </c:pt>
                <c:pt idx="1805">
                  <c:v>9.4014176890896071</c:v>
                </c:pt>
                <c:pt idx="1806">
                  <c:v>9.4005819771838404</c:v>
                </c:pt>
                <c:pt idx="1807">
                  <c:v>9.4413018841671796</c:v>
                </c:pt>
                <c:pt idx="1808">
                  <c:v>9.4610983248077467</c:v>
                </c:pt>
                <c:pt idx="1809">
                  <c:v>9.4126389345096761</c:v>
                </c:pt>
                <c:pt idx="1810">
                  <c:v>9.3937398899694919</c:v>
                </c:pt>
                <c:pt idx="1811">
                  <c:v>9.5171825352270787</c:v>
                </c:pt>
                <c:pt idx="1812">
                  <c:v>9.6736947118383441</c:v>
                </c:pt>
                <c:pt idx="1813">
                  <c:v>9.7676027414007152</c:v>
                </c:pt>
                <c:pt idx="1814">
                  <c:v>9.7059022036470299</c:v>
                </c:pt>
                <c:pt idx="1815">
                  <c:v>9.7650949869655879</c:v>
                </c:pt>
                <c:pt idx="1816">
                  <c:v>9.7945946935464345</c:v>
                </c:pt>
                <c:pt idx="1817">
                  <c:v>9.7447346985072461</c:v>
                </c:pt>
                <c:pt idx="1818">
                  <c:v>9.7602594897688828</c:v>
                </c:pt>
                <c:pt idx="1819">
                  <c:v>9.7203132071426133</c:v>
                </c:pt>
                <c:pt idx="1820">
                  <c:v>9.7037997016022217</c:v>
                </c:pt>
                <c:pt idx="1821">
                  <c:v>9.795270046062674</c:v>
                </c:pt>
                <c:pt idx="1822">
                  <c:v>9.8649209234783353</c:v>
                </c:pt>
                <c:pt idx="1823">
                  <c:v>9.9560312571674068</c:v>
                </c:pt>
                <c:pt idx="1824">
                  <c:v>10.151439099165046</c:v>
                </c:pt>
                <c:pt idx="1825">
                  <c:v>10.256553556847003</c:v>
                </c:pt>
                <c:pt idx="1826">
                  <c:v>10.343044946112881</c:v>
                </c:pt>
                <c:pt idx="1827">
                  <c:v>10.399403053223564</c:v>
                </c:pt>
                <c:pt idx="1828">
                  <c:v>10.479846214603823</c:v>
                </c:pt>
                <c:pt idx="1829">
                  <c:v>10.477388238586375</c:v>
                </c:pt>
                <c:pt idx="1830">
                  <c:v>10.365807659360133</c:v>
                </c:pt>
                <c:pt idx="1831">
                  <c:v>10.203289053214624</c:v>
                </c:pt>
                <c:pt idx="1832">
                  <c:v>10.144391563025751</c:v>
                </c:pt>
                <c:pt idx="1833">
                  <c:v>10.209249449590208</c:v>
                </c:pt>
                <c:pt idx="1834">
                  <c:v>10.346202051965669</c:v>
                </c:pt>
                <c:pt idx="1835">
                  <c:v>10.458921592155711</c:v>
                </c:pt>
                <c:pt idx="1836">
                  <c:v>10.581721903597312</c:v>
                </c:pt>
                <c:pt idx="1837">
                  <c:v>10.665495638907631</c:v>
                </c:pt>
                <c:pt idx="1838">
                  <c:v>10.687220964594076</c:v>
                </c:pt>
                <c:pt idx="1839">
                  <c:v>10.79281436483571</c:v>
                </c:pt>
                <c:pt idx="1840">
                  <c:v>10.799756431130094</c:v>
                </c:pt>
                <c:pt idx="1841">
                  <c:v>10.920795215092648</c:v>
                </c:pt>
                <c:pt idx="1842">
                  <c:v>11.031835894448781</c:v>
                </c:pt>
                <c:pt idx="1843">
                  <c:v>11.116168987539982</c:v>
                </c:pt>
                <c:pt idx="1844">
                  <c:v>11.114758497368154</c:v>
                </c:pt>
                <c:pt idx="1845">
                  <c:v>11.200750753393725</c:v>
                </c:pt>
                <c:pt idx="1846">
                  <c:v>11.251867990826588</c:v>
                </c:pt>
                <c:pt idx="1847">
                  <c:v>11.336031821265912</c:v>
                </c:pt>
                <c:pt idx="1848">
                  <c:v>11.486263458498719</c:v>
                </c:pt>
                <c:pt idx="1849">
                  <c:v>11.726577771980992</c:v>
                </c:pt>
                <c:pt idx="1850">
                  <c:v>11.910701260160209</c:v>
                </c:pt>
                <c:pt idx="1851">
                  <c:v>12.083971853849249</c:v>
                </c:pt>
                <c:pt idx="1852">
                  <c:v>12.203465760447832</c:v>
                </c:pt>
                <c:pt idx="1853">
                  <c:v>12.321256757552279</c:v>
                </c:pt>
                <c:pt idx="1854">
                  <c:v>12.445965572528896</c:v>
                </c:pt>
                <c:pt idx="1855">
                  <c:v>12.547570823237351</c:v>
                </c:pt>
                <c:pt idx="1856">
                  <c:v>12.644473175474822</c:v>
                </c:pt>
                <c:pt idx="1857">
                  <c:v>12.697223084932801</c:v>
                </c:pt>
                <c:pt idx="1858">
                  <c:v>12.753420048465374</c:v>
                </c:pt>
                <c:pt idx="1859">
                  <c:v>12.846974176584652</c:v>
                </c:pt>
                <c:pt idx="1860">
                  <c:v>12.982825108207196</c:v>
                </c:pt>
                <c:pt idx="1861">
                  <c:v>13.1110354079721</c:v>
                </c:pt>
                <c:pt idx="1862">
                  <c:v>13.246582987266089</c:v>
                </c:pt>
                <c:pt idx="1863">
                  <c:v>13.402794307946111</c:v>
                </c:pt>
                <c:pt idx="1864">
                  <c:v>13.485373700135053</c:v>
                </c:pt>
                <c:pt idx="1865">
                  <c:v>13.558807138383324</c:v>
                </c:pt>
                <c:pt idx="1866">
                  <c:v>13.707194680530552</c:v>
                </c:pt>
                <c:pt idx="1867">
                  <c:v>13.779833717248025</c:v>
                </c:pt>
                <c:pt idx="1868">
                  <c:v>13.818428097716588</c:v>
                </c:pt>
                <c:pt idx="1869">
                  <c:v>13.771906206120372</c:v>
                </c:pt>
                <c:pt idx="1870">
                  <c:v>13.713638636612234</c:v>
                </c:pt>
                <c:pt idx="1871">
                  <c:v>13.705205424878741</c:v>
                </c:pt>
                <c:pt idx="1872">
                  <c:v>13.629913965226818</c:v>
                </c:pt>
                <c:pt idx="1873">
                  <c:v>13.669009326721653</c:v>
                </c:pt>
                <c:pt idx="1874">
                  <c:v>13.667180331237038</c:v>
                </c:pt>
                <c:pt idx="1875">
                  <c:v>13.645609104854842</c:v>
                </c:pt>
                <c:pt idx="1876">
                  <c:v>13.624405809228918</c:v>
                </c:pt>
                <c:pt idx="1877">
                  <c:v>13.64442255911586</c:v>
                </c:pt>
                <c:pt idx="1878">
                  <c:v>13.70137163027813</c:v>
                </c:pt>
                <c:pt idx="1879">
                  <c:v>13.648080594509718</c:v>
                </c:pt>
                <c:pt idx="1880">
                  <c:v>13.604509718040122</c:v>
                </c:pt>
                <c:pt idx="1881">
                  <c:v>13.531417723488909</c:v>
                </c:pt>
                <c:pt idx="1882">
                  <c:v>13.459028673643623</c:v>
                </c:pt>
                <c:pt idx="1883">
                  <c:v>13.287474639175334</c:v>
                </c:pt>
                <c:pt idx="1884">
                  <c:v>13.202335284113097</c:v>
                </c:pt>
                <c:pt idx="1885">
                  <c:v>13.100067388411258</c:v>
                </c:pt>
                <c:pt idx="1886">
                  <c:v>12.988340086372174</c:v>
                </c:pt>
                <c:pt idx="1887">
                  <c:v>12.922688937760576</c:v>
                </c:pt>
                <c:pt idx="1888">
                  <c:v>12.909626788046088</c:v>
                </c:pt>
                <c:pt idx="1889">
                  <c:v>12.89287104617928</c:v>
                </c:pt>
                <c:pt idx="1890">
                  <c:v>12.898090624286896</c:v>
                </c:pt>
                <c:pt idx="1891">
                  <c:v>12.929491887234992</c:v>
                </c:pt>
                <c:pt idx="1892">
                  <c:v>12.962180867493627</c:v>
                </c:pt>
                <c:pt idx="1893">
                  <c:v>13.175836970093494</c:v>
                </c:pt>
                <c:pt idx="1894">
                  <c:v>13.386587723182588</c:v>
                </c:pt>
                <c:pt idx="1895">
                  <c:v>13.494274157077696</c:v>
                </c:pt>
                <c:pt idx="1896">
                  <c:v>13.557145349566182</c:v>
                </c:pt>
                <c:pt idx="1897">
                  <c:v>13.553021678264182</c:v>
                </c:pt>
                <c:pt idx="1898">
                  <c:v>13.538453348076837</c:v>
                </c:pt>
                <c:pt idx="1899">
                  <c:v>13.4862755473356</c:v>
                </c:pt>
                <c:pt idx="1900">
                  <c:v>13.406162378814146</c:v>
                </c:pt>
                <c:pt idx="1901">
                  <c:v>13.342004534582042</c:v>
                </c:pt>
                <c:pt idx="1902">
                  <c:v>13.319397281997244</c:v>
                </c:pt>
                <c:pt idx="1903">
                  <c:v>13.31598013513389</c:v>
                </c:pt>
                <c:pt idx="1904">
                  <c:v>13.380429667417932</c:v>
                </c:pt>
                <c:pt idx="1905">
                  <c:v>13.448527160045961</c:v>
                </c:pt>
                <c:pt idx="1906">
                  <c:v>13.557947743733727</c:v>
                </c:pt>
                <c:pt idx="1907">
                  <c:v>13.493594849458637</c:v>
                </c:pt>
                <c:pt idx="1908">
                  <c:v>13.341219094766926</c:v>
                </c:pt>
                <c:pt idx="1909">
                  <c:v>13.241561350021597</c:v>
                </c:pt>
                <c:pt idx="1910">
                  <c:v>13.230408243827018</c:v>
                </c:pt>
                <c:pt idx="1911">
                  <c:v>13.199490865884217</c:v>
                </c:pt>
                <c:pt idx="1912">
                  <c:v>13.197900635740979</c:v>
                </c:pt>
                <c:pt idx="1913">
                  <c:v>13.144592803746157</c:v>
                </c:pt>
                <c:pt idx="1914">
                  <c:v>12.984766819084406</c:v>
                </c:pt>
                <c:pt idx="1915">
                  <c:v>12.808987835255659</c:v>
                </c:pt>
                <c:pt idx="1916">
                  <c:v>12.484030877317133</c:v>
                </c:pt>
                <c:pt idx="1917">
                  <c:v>12.092538264971777</c:v>
                </c:pt>
                <c:pt idx="1918">
                  <c:v>11.677030900798123</c:v>
                </c:pt>
                <c:pt idx="1919">
                  <c:v>11.340084145705051</c:v>
                </c:pt>
                <c:pt idx="1920">
                  <c:v>11.049162914469907</c:v>
                </c:pt>
                <c:pt idx="1921">
                  <c:v>10.846306429377139</c:v>
                </c:pt>
                <c:pt idx="1922">
                  <c:v>10.541351781097617</c:v>
                </c:pt>
                <c:pt idx="1923">
                  <c:v>10.359522166150361</c:v>
                </c:pt>
                <c:pt idx="1924">
                  <c:v>10.196705112945132</c:v>
                </c:pt>
                <c:pt idx="1925">
                  <c:v>10.037213825180258</c:v>
                </c:pt>
                <c:pt idx="1926">
                  <c:v>10.006060530756745</c:v>
                </c:pt>
                <c:pt idx="1927">
                  <c:v>9.9934578982930589</c:v>
                </c:pt>
                <c:pt idx="1928">
                  <c:v>10.036612595404089</c:v>
                </c:pt>
                <c:pt idx="1929">
                  <c:v>10.099790066318125</c:v>
                </c:pt>
                <c:pt idx="1930">
                  <c:v>10.355563317125259</c:v>
                </c:pt>
                <c:pt idx="1931">
                  <c:v>10.598130082423038</c:v>
                </c:pt>
                <c:pt idx="1932">
                  <c:v>10.684809817478651</c:v>
                </c:pt>
                <c:pt idx="1933">
                  <c:v>10.748979027674771</c:v>
                </c:pt>
                <c:pt idx="1934">
                  <c:v>10.774208431817831</c:v>
                </c:pt>
                <c:pt idx="1935">
                  <c:v>10.854551851284105</c:v>
                </c:pt>
                <c:pt idx="1936">
                  <c:v>10.882334200843378</c:v>
                </c:pt>
                <c:pt idx="1937">
                  <c:v>10.799250783126496</c:v>
                </c:pt>
                <c:pt idx="1938">
                  <c:v>10.707793530221872</c:v>
                </c:pt>
                <c:pt idx="1939">
                  <c:v>10.731565730611743</c:v>
                </c:pt>
                <c:pt idx="1940">
                  <c:v>10.768458173644261</c:v>
                </c:pt>
                <c:pt idx="1941">
                  <c:v>10.833407114722547</c:v>
                </c:pt>
                <c:pt idx="1942">
                  <c:v>11.020729890830751</c:v>
                </c:pt>
                <c:pt idx="1943">
                  <c:v>11.151301524976896</c:v>
                </c:pt>
                <c:pt idx="1944">
                  <c:v>11.184760876264361</c:v>
                </c:pt>
                <c:pt idx="1945">
                  <c:v>11.115061830062722</c:v>
                </c:pt>
                <c:pt idx="1946">
                  <c:v>11.095943518508594</c:v>
                </c:pt>
                <c:pt idx="1947">
                  <c:v>11.048730336768271</c:v>
                </c:pt>
                <c:pt idx="1948">
                  <c:v>10.932334546653079</c:v>
                </c:pt>
                <c:pt idx="1949">
                  <c:v>10.745563315726136</c:v>
                </c:pt>
                <c:pt idx="1950">
                  <c:v>10.630399930745552</c:v>
                </c:pt>
                <c:pt idx="1951">
                  <c:v>10.547375987994291</c:v>
                </c:pt>
                <c:pt idx="1952">
                  <c:v>10.275871693660234</c:v>
                </c:pt>
                <c:pt idx="1953">
                  <c:v>9.8606831522998366</c:v>
                </c:pt>
                <c:pt idx="1954">
                  <c:v>9.437590749562311</c:v>
                </c:pt>
                <c:pt idx="1955">
                  <c:v>9.1165405513547704</c:v>
                </c:pt>
                <c:pt idx="1956">
                  <c:v>8.8202611267487914</c:v>
                </c:pt>
                <c:pt idx="1957">
                  <c:v>8.6871186906433433</c:v>
                </c:pt>
                <c:pt idx="1958">
                  <c:v>8.6278736413586774</c:v>
                </c:pt>
                <c:pt idx="1959">
                  <c:v>8.645309266316719</c:v>
                </c:pt>
                <c:pt idx="1960">
                  <c:v>8.6866229621035327</c:v>
                </c:pt>
                <c:pt idx="1961">
                  <c:v>8.774982519855806</c:v>
                </c:pt>
                <c:pt idx="1962">
                  <c:v>8.8948697849659659</c:v>
                </c:pt>
                <c:pt idx="1963">
                  <c:v>8.8925759555036858</c:v>
                </c:pt>
                <c:pt idx="1964">
                  <c:v>8.9035711728787472</c:v>
                </c:pt>
                <c:pt idx="1965">
                  <c:v>8.7535232123373916</c:v>
                </c:pt>
                <c:pt idx="1966">
                  <c:v>8.54264300614593</c:v>
                </c:pt>
                <c:pt idx="1967">
                  <c:v>8.2957690621491693</c:v>
                </c:pt>
                <c:pt idx="1968">
                  <c:v>8.2411267066588838</c:v>
                </c:pt>
                <c:pt idx="1969">
                  <c:v>8.0808677282091423</c:v>
                </c:pt>
                <c:pt idx="1970">
                  <c:v>7.948037890670788</c:v>
                </c:pt>
                <c:pt idx="1971">
                  <c:v>7.8596627308435707</c:v>
                </c:pt>
                <c:pt idx="1972">
                  <c:v>7.8478573797570288</c:v>
                </c:pt>
                <c:pt idx="1973">
                  <c:v>7.8770660795276655</c:v>
                </c:pt>
                <c:pt idx="1974">
                  <c:v>7.89905756095383</c:v>
                </c:pt>
                <c:pt idx="1975">
                  <c:v>7.9819977596439742</c:v>
                </c:pt>
                <c:pt idx="1976">
                  <c:v>8.0331145743145544</c:v>
                </c:pt>
                <c:pt idx="1977">
                  <c:v>8.1592993415253652</c:v>
                </c:pt>
                <c:pt idx="1978">
                  <c:v>8.2624966029618463</c:v>
                </c:pt>
                <c:pt idx="1979">
                  <c:v>8.3144656307040954</c:v>
                </c:pt>
                <c:pt idx="1980">
                  <c:v>8.3460235527291324</c:v>
                </c:pt>
                <c:pt idx="1981">
                  <c:v>8.4399634170202376</c:v>
                </c:pt>
                <c:pt idx="1982">
                  <c:v>8.5818304284391793</c:v>
                </c:pt>
                <c:pt idx="1983">
                  <c:v>8.6277553006541225</c:v>
                </c:pt>
                <c:pt idx="1984">
                  <c:v>8.6736364238982695</c:v>
                </c:pt>
                <c:pt idx="1985">
                  <c:v>8.6847941393734054</c:v>
                </c:pt>
                <c:pt idx="1986">
                  <c:v>8.6384960562832731</c:v>
                </c:pt>
                <c:pt idx="1987">
                  <c:v>8.5946667062900612</c:v>
                </c:pt>
                <c:pt idx="1988">
                  <c:v>8.5016370532219163</c:v>
                </c:pt>
                <c:pt idx="1989">
                  <c:v>8.3153797823652909</c:v>
                </c:pt>
                <c:pt idx="1990">
                  <c:v>8.2883031726053318</c:v>
                </c:pt>
                <c:pt idx="1991">
                  <c:v>8.3053932400232622</c:v>
                </c:pt>
                <c:pt idx="1992">
                  <c:v>8.3171874331286464</c:v>
                </c:pt>
                <c:pt idx="1993">
                  <c:v>8.3123940529723548</c:v>
                </c:pt>
                <c:pt idx="1994">
                  <c:v>8.3749177743838565</c:v>
                </c:pt>
                <c:pt idx="1995">
                  <c:v>8.4661968236429281</c:v>
                </c:pt>
                <c:pt idx="1996">
                  <c:v>8.5528557701453156</c:v>
                </c:pt>
                <c:pt idx="1997">
                  <c:v>8.6944524461272135</c:v>
                </c:pt>
                <c:pt idx="1998">
                  <c:v>8.8192433818962179</c:v>
                </c:pt>
                <c:pt idx="1999">
                  <c:v>8.863804696532398</c:v>
                </c:pt>
                <c:pt idx="2000">
                  <c:v>8.8782612969900701</c:v>
                </c:pt>
                <c:pt idx="2001">
                  <c:v>8.9075729766967573</c:v>
                </c:pt>
                <c:pt idx="2002">
                  <c:v>8.7870276866695392</c:v>
                </c:pt>
                <c:pt idx="2003">
                  <c:v>8.6609441867450894</c:v>
                </c:pt>
                <c:pt idx="2004">
                  <c:v>8.6662424464978489</c:v>
                </c:pt>
                <c:pt idx="2005">
                  <c:v>8.7631042200138882</c:v>
                </c:pt>
                <c:pt idx="2006">
                  <c:v>9.0079201571141514</c:v>
                </c:pt>
                <c:pt idx="2007">
                  <c:v>9.0834157778012674</c:v>
                </c:pt>
                <c:pt idx="2008">
                  <c:v>9.1389325109710864</c:v>
                </c:pt>
                <c:pt idx="2009">
                  <c:v>9.1804219985851088</c:v>
                </c:pt>
                <c:pt idx="2010">
                  <c:v>9.1454595394690177</c:v>
                </c:pt>
                <c:pt idx="2011">
                  <c:v>9.2471635245994772</c:v>
                </c:pt>
                <c:pt idx="2012">
                  <c:v>9.4294673085406782</c:v>
                </c:pt>
                <c:pt idx="2013">
                  <c:v>9.5634180630793963</c:v>
                </c:pt>
                <c:pt idx="2014">
                  <c:v>9.6062874908226501</c:v>
                </c:pt>
                <c:pt idx="2015">
                  <c:v>9.5416139805313556</c:v>
                </c:pt>
                <c:pt idx="2016">
                  <c:v>9.5458677874202778</c:v>
                </c:pt>
                <c:pt idx="2017">
                  <c:v>9.5245245965778214</c:v>
                </c:pt>
                <c:pt idx="2018">
                  <c:v>9.3842659220291011</c:v>
                </c:pt>
                <c:pt idx="2019">
                  <c:v>9.371698979888377</c:v>
                </c:pt>
                <c:pt idx="2020">
                  <c:v>9.359304903488523</c:v>
                </c:pt>
                <c:pt idx="2021">
                  <c:v>9.3384851398083093</c:v>
                </c:pt>
                <c:pt idx="2022">
                  <c:v>9.3932973428623168</c:v>
                </c:pt>
                <c:pt idx="2023">
                  <c:v>9.4500500006908315</c:v>
                </c:pt>
                <c:pt idx="2024">
                  <c:v>9.4119417967255909</c:v>
                </c:pt>
                <c:pt idx="2025">
                  <c:v>9.4137467781030626</c:v>
                </c:pt>
                <c:pt idx="2026">
                  <c:v>9.3803455344429416</c:v>
                </c:pt>
                <c:pt idx="2027">
                  <c:v>9.18335493246847</c:v>
                </c:pt>
                <c:pt idx="2028">
                  <c:v>9.1200505289369858</c:v>
                </c:pt>
                <c:pt idx="2029">
                  <c:v>9.018845855793522</c:v>
                </c:pt>
                <c:pt idx="2030">
                  <c:v>8.9132868043077522</c:v>
                </c:pt>
                <c:pt idx="2031">
                  <c:v>8.8056050479674717</c:v>
                </c:pt>
                <c:pt idx="2032">
                  <c:v>8.6998317192027894</c:v>
                </c:pt>
                <c:pt idx="2033">
                  <c:v>8.5187513199718445</c:v>
                </c:pt>
                <c:pt idx="2034">
                  <c:v>8.4736138251068045</c:v>
                </c:pt>
                <c:pt idx="2035">
                  <c:v>8.4359822354356595</c:v>
                </c:pt>
                <c:pt idx="2036">
                  <c:v>8.3086446749288463</c:v>
                </c:pt>
                <c:pt idx="2037">
                  <c:v>8.2231181076502828</c:v>
                </c:pt>
                <c:pt idx="2038">
                  <c:v>8.3102710572655401</c:v>
                </c:pt>
                <c:pt idx="2039">
                  <c:v>8.3451089622298031</c:v>
                </c:pt>
                <c:pt idx="2040">
                  <c:v>8.3891804536253876</c:v>
                </c:pt>
                <c:pt idx="2041">
                  <c:v>8.3485536802473419</c:v>
                </c:pt>
                <c:pt idx="2042">
                  <c:v>8.2582822762154269</c:v>
                </c:pt>
                <c:pt idx="2043">
                  <c:v>8.0296352890737754</c:v>
                </c:pt>
                <c:pt idx="2044">
                  <c:v>7.9020612205713565</c:v>
                </c:pt>
                <c:pt idx="2045">
                  <c:v>7.9119008341333812</c:v>
                </c:pt>
                <c:pt idx="2046">
                  <c:v>7.8869279624660686</c:v>
                </c:pt>
                <c:pt idx="2047">
                  <c:v>7.8623995558370146</c:v>
                </c:pt>
                <c:pt idx="2048">
                  <c:v>7.8208140480972421</c:v>
                </c:pt>
                <c:pt idx="2049">
                  <c:v>7.7549286310812056</c:v>
                </c:pt>
                <c:pt idx="2050">
                  <c:v>7.7874150665072444</c:v>
                </c:pt>
                <c:pt idx="2051">
                  <c:v>7.8285844840990286</c:v>
                </c:pt>
                <c:pt idx="2052">
                  <c:v>8.025812956568009</c:v>
                </c:pt>
                <c:pt idx="2053">
                  <c:v>8.2373941036394882</c:v>
                </c:pt>
                <c:pt idx="2054">
                  <c:v>8.4941225093123673</c:v>
                </c:pt>
                <c:pt idx="2055">
                  <c:v>8.6672815579790967</c:v>
                </c:pt>
                <c:pt idx="2056">
                  <c:v>8.7568830431947777</c:v>
                </c:pt>
                <c:pt idx="2057">
                  <c:v>8.8500265168947081</c:v>
                </c:pt>
                <c:pt idx="2058">
                  <c:v>8.826627197681205</c:v>
                </c:pt>
                <c:pt idx="2059">
                  <c:v>8.6198145281262768</c:v>
                </c:pt>
                <c:pt idx="2060">
                  <c:v>8.2818841627244666</c:v>
                </c:pt>
                <c:pt idx="2061">
                  <c:v>7.9844482279077287</c:v>
                </c:pt>
                <c:pt idx="2062">
                  <c:v>7.7243904791374396</c:v>
                </c:pt>
                <c:pt idx="2063">
                  <c:v>7.5389830736759507</c:v>
                </c:pt>
                <c:pt idx="2064">
                  <c:v>7.4378703542877052</c:v>
                </c:pt>
                <c:pt idx="2065">
                  <c:v>7.4080778440363177</c:v>
                </c:pt>
                <c:pt idx="2066">
                  <c:v>7.3360795465985253</c:v>
                </c:pt>
                <c:pt idx="2067">
                  <c:v>7.3138428088628844</c:v>
                </c:pt>
                <c:pt idx="2068">
                  <c:v>7.1871356250325604</c:v>
                </c:pt>
                <c:pt idx="2069">
                  <c:v>7.1153432376213424</c:v>
                </c:pt>
                <c:pt idx="2070">
                  <c:v>7.1208273627318102</c:v>
                </c:pt>
                <c:pt idx="2071">
                  <c:v>7.0845511697197869</c:v>
                </c:pt>
                <c:pt idx="2072">
                  <c:v>7.1202504294292268</c:v>
                </c:pt>
                <c:pt idx="2073">
                  <c:v>7.2425943309789425</c:v>
                </c:pt>
                <c:pt idx="2074">
                  <c:v>7.3205917002621996</c:v>
                </c:pt>
                <c:pt idx="2075">
                  <c:v>7.3292368213554653</c:v>
                </c:pt>
                <c:pt idx="2076">
                  <c:v>7.2901046796027718</c:v>
                </c:pt>
                <c:pt idx="2077">
                  <c:v>7.1823604674317894</c:v>
                </c:pt>
                <c:pt idx="2078">
                  <c:v>7.0665330654564373</c:v>
                </c:pt>
                <c:pt idx="2079">
                  <c:v>6.9473741912458173</c:v>
                </c:pt>
                <c:pt idx="2080">
                  <c:v>6.802991984077285</c:v>
                </c:pt>
                <c:pt idx="2081">
                  <c:v>6.6124757788424056</c:v>
                </c:pt>
                <c:pt idx="2082">
                  <c:v>6.448776908212718</c:v>
                </c:pt>
                <c:pt idx="2083">
                  <c:v>6.3286405973877384</c:v>
                </c:pt>
                <c:pt idx="2084">
                  <c:v>6.3459028316457236</c:v>
                </c:pt>
                <c:pt idx="2085">
                  <c:v>6.5092466081690725</c:v>
                </c:pt>
                <c:pt idx="2086">
                  <c:v>6.8271761718156672</c:v>
                </c:pt>
                <c:pt idx="2087">
                  <c:v>7.2379643760508987</c:v>
                </c:pt>
                <c:pt idx="2088">
                  <c:v>7.5645995354923539</c:v>
                </c:pt>
                <c:pt idx="2089">
                  <c:v>7.8870530968883843</c:v>
                </c:pt>
                <c:pt idx="2090">
                  <c:v>8.1271795549568875</c:v>
                </c:pt>
                <c:pt idx="2091">
                  <c:v>8.2246846818218788</c:v>
                </c:pt>
                <c:pt idx="2092">
                  <c:v>8.3707728873059448</c:v>
                </c:pt>
                <c:pt idx="2093">
                  <c:v>8.4165637511754792</c:v>
                </c:pt>
                <c:pt idx="2094">
                  <c:v>8.3131798210808938</c:v>
                </c:pt>
                <c:pt idx="2095">
                  <c:v>8.147456541846628</c:v>
                </c:pt>
                <c:pt idx="2096">
                  <c:v>7.8846825631245023</c:v>
                </c:pt>
                <c:pt idx="2097">
                  <c:v>7.7409458626584815</c:v>
                </c:pt>
                <c:pt idx="2098">
                  <c:v>7.6574458823933007</c:v>
                </c:pt>
                <c:pt idx="2099">
                  <c:v>7.6756993297166174</c:v>
                </c:pt>
                <c:pt idx="2100">
                  <c:v>7.671811276051077</c:v>
                </c:pt>
                <c:pt idx="2101">
                  <c:v>7.656822168003603</c:v>
                </c:pt>
                <c:pt idx="2102">
                  <c:v>7.6179559331699798</c:v>
                </c:pt>
                <c:pt idx="2103">
                  <c:v>7.5918213717875895</c:v>
                </c:pt>
                <c:pt idx="2104">
                  <c:v>7.5464390555269754</c:v>
                </c:pt>
                <c:pt idx="2105">
                  <c:v>7.5170167660398617</c:v>
                </c:pt>
                <c:pt idx="2106">
                  <c:v>7.5392855567323487</c:v>
                </c:pt>
                <c:pt idx="2107">
                  <c:v>7.579267604111867</c:v>
                </c:pt>
                <c:pt idx="2108">
                  <c:v>7.4471646366473587</c:v>
                </c:pt>
                <c:pt idx="2109">
                  <c:v>7.0935325952138539</c:v>
                </c:pt>
                <c:pt idx="2110">
                  <c:v>6.7983440221643914</c:v>
                </c:pt>
                <c:pt idx="2111">
                  <c:v>6.6379699616087668</c:v>
                </c:pt>
                <c:pt idx="2112">
                  <c:v>6.5592325511524869</c:v>
                </c:pt>
                <c:pt idx="2113">
                  <c:v>6.4656295091157503</c:v>
                </c:pt>
                <c:pt idx="2114">
                  <c:v>6.5205864130467708</c:v>
                </c:pt>
                <c:pt idx="2115">
                  <c:v>6.5810522211281777</c:v>
                </c:pt>
                <c:pt idx="2116">
                  <c:v>6.7080911046619622</c:v>
                </c:pt>
                <c:pt idx="2117">
                  <c:v>6.7519342450197684</c:v>
                </c:pt>
                <c:pt idx="2118">
                  <c:v>6.7238906756841841</c:v>
                </c:pt>
                <c:pt idx="2119">
                  <c:v>6.673615773370928</c:v>
                </c:pt>
                <c:pt idx="2120">
                  <c:v>6.5817483544090409</c:v>
                </c:pt>
                <c:pt idx="2121">
                  <c:v>6.461390202752586</c:v>
                </c:pt>
                <c:pt idx="2122">
                  <c:v>6.4079958816836671</c:v>
                </c:pt>
                <c:pt idx="2123">
                  <c:v>6.3815303192365187</c:v>
                </c:pt>
                <c:pt idx="2124">
                  <c:v>6.5228553998790293</c:v>
                </c:pt>
                <c:pt idx="2125">
                  <c:v>6.7175372291146536</c:v>
                </c:pt>
                <c:pt idx="2126">
                  <c:v>6.9028347870688105</c:v>
                </c:pt>
                <c:pt idx="2127">
                  <c:v>7.0557007639640439</c:v>
                </c:pt>
                <c:pt idx="2128">
                  <c:v>7.1735786358636187</c:v>
                </c:pt>
                <c:pt idx="2129">
                  <c:v>7.3079140905305069</c:v>
                </c:pt>
                <c:pt idx="2130">
                  <c:v>7.3777734206296604</c:v>
                </c:pt>
                <c:pt idx="2131">
                  <c:v>7.4878439507627679</c:v>
                </c:pt>
                <c:pt idx="2132">
                  <c:v>7.5984911075845778</c:v>
                </c:pt>
                <c:pt idx="2133">
                  <c:v>7.729887148693698</c:v>
                </c:pt>
                <c:pt idx="2134">
                  <c:v>7.7556408664384238</c:v>
                </c:pt>
                <c:pt idx="2135">
                  <c:v>7.7297786741932883</c:v>
                </c:pt>
                <c:pt idx="2136">
                  <c:v>7.7395147693390269</c:v>
                </c:pt>
                <c:pt idx="2137">
                  <c:v>7.6905340454515612</c:v>
                </c:pt>
                <c:pt idx="2138">
                  <c:v>7.6156327875240004</c:v>
                </c:pt>
                <c:pt idx="2139">
                  <c:v>7.5933677214390469</c:v>
                </c:pt>
                <c:pt idx="2140">
                  <c:v>7.6611605617178711</c:v>
                </c:pt>
                <c:pt idx="2141">
                  <c:v>7.7678526458580022</c:v>
                </c:pt>
                <c:pt idx="2142">
                  <c:v>7.8746151977544878</c:v>
                </c:pt>
                <c:pt idx="2143">
                  <c:v>7.956425666600869</c:v>
                </c:pt>
                <c:pt idx="2144">
                  <c:v>8.0288081944121004</c:v>
                </c:pt>
                <c:pt idx="2145">
                  <c:v>8.0289329538133245</c:v>
                </c:pt>
                <c:pt idx="2146">
                  <c:v>7.9926603388259156</c:v>
                </c:pt>
                <c:pt idx="2147">
                  <c:v>8.0294589737973379</c:v>
                </c:pt>
                <c:pt idx="2148">
                  <c:v>8.0661558314115034</c:v>
                </c:pt>
                <c:pt idx="2149">
                  <c:v>8.0829219690751692</c:v>
                </c:pt>
                <c:pt idx="2150">
                  <c:v>8.1367945990030943</c:v>
                </c:pt>
                <c:pt idx="2151">
                  <c:v>8.1049068574068865</c:v>
                </c:pt>
                <c:pt idx="2152">
                  <c:v>8.0083106378386422</c:v>
                </c:pt>
                <c:pt idx="2153">
                  <c:v>7.873620929132386</c:v>
                </c:pt>
                <c:pt idx="2154">
                  <c:v>7.9102375966057776</c:v>
                </c:pt>
                <c:pt idx="2155">
                  <c:v>8.0312056066049582</c:v>
                </c:pt>
                <c:pt idx="2156">
                  <c:v>8.0377560608160792</c:v>
                </c:pt>
                <c:pt idx="2157">
                  <c:v>7.8822618117454262</c:v>
                </c:pt>
                <c:pt idx="2158">
                  <c:v>7.7027333515611414</c:v>
                </c:pt>
                <c:pt idx="2159">
                  <c:v>7.475917304327476</c:v>
                </c:pt>
                <c:pt idx="2160">
                  <c:v>7.2777947738888749</c:v>
                </c:pt>
                <c:pt idx="2161">
                  <c:v>7.204058326924379</c:v>
                </c:pt>
                <c:pt idx="2162">
                  <c:v>7.2022464649855529</c:v>
                </c:pt>
                <c:pt idx="2163">
                  <c:v>7.311118914022015</c:v>
                </c:pt>
                <c:pt idx="2164">
                  <c:v>7.3501392881793315</c:v>
                </c:pt>
                <c:pt idx="2165">
                  <c:v>7.3087621650838308</c:v>
                </c:pt>
                <c:pt idx="2166">
                  <c:v>7.3267526502672471</c:v>
                </c:pt>
                <c:pt idx="2167">
                  <c:v>7.3270593945011804</c:v>
                </c:pt>
                <c:pt idx="2168">
                  <c:v>7.3687118034234489</c:v>
                </c:pt>
                <c:pt idx="2169">
                  <c:v>7.4223761296890052</c:v>
                </c:pt>
                <c:pt idx="2170">
                  <c:v>7.4606608511235599</c:v>
                </c:pt>
                <c:pt idx="2171">
                  <c:v>7.5205667383452548</c:v>
                </c:pt>
                <c:pt idx="2172">
                  <c:v>7.4756569017647738</c:v>
                </c:pt>
                <c:pt idx="2173">
                  <c:v>7.4680775758319582</c:v>
                </c:pt>
                <c:pt idx="2174">
                  <c:v>7.5120000724586244</c:v>
                </c:pt>
                <c:pt idx="2175">
                  <c:v>7.645657867824629</c:v>
                </c:pt>
                <c:pt idx="2176">
                  <c:v>7.8971516680299318</c:v>
                </c:pt>
                <c:pt idx="2177">
                  <c:v>8.1887728833295679</c:v>
                </c:pt>
                <c:pt idx="2178">
                  <c:v>8.4633169457733803</c:v>
                </c:pt>
                <c:pt idx="2179">
                  <c:v>8.6212878075801473</c:v>
                </c:pt>
                <c:pt idx="2180">
                  <c:v>8.6487895837457547</c:v>
                </c:pt>
                <c:pt idx="2181">
                  <c:v>8.7295297614394229</c:v>
                </c:pt>
                <c:pt idx="2182">
                  <c:v>8.7900013877139092</c:v>
                </c:pt>
                <c:pt idx="2183">
                  <c:v>8.7771586828505548</c:v>
                </c:pt>
                <c:pt idx="2184">
                  <c:v>8.8121381068336522</c:v>
                </c:pt>
                <c:pt idx="2185">
                  <c:v>8.8553870861907367</c:v>
                </c:pt>
                <c:pt idx="2186">
                  <c:v>8.8997666648258669</c:v>
                </c:pt>
                <c:pt idx="2187">
                  <c:v>8.9439825816114933</c:v>
                </c:pt>
                <c:pt idx="2188">
                  <c:v>8.8893258814246607</c:v>
                </c:pt>
                <c:pt idx="2189">
                  <c:v>8.7035738581231712</c:v>
                </c:pt>
                <c:pt idx="2190">
                  <c:v>8.5724343845319861</c:v>
                </c:pt>
                <c:pt idx="2191">
                  <c:v>8.4493012628753377</c:v>
                </c:pt>
                <c:pt idx="2192">
                  <c:v>8.3110608487230611</c:v>
                </c:pt>
                <c:pt idx="2193">
                  <c:v>8.307987959210573</c:v>
                </c:pt>
                <c:pt idx="2194">
                  <c:v>8.3962167691896941</c:v>
                </c:pt>
                <c:pt idx="2195">
                  <c:v>8.4377915047413161</c:v>
                </c:pt>
                <c:pt idx="2196">
                  <c:v>8.4349073193374409</c:v>
                </c:pt>
                <c:pt idx="2197">
                  <c:v>8.3757610120125747</c:v>
                </c:pt>
                <c:pt idx="2198">
                  <c:v>8.3432545165480665</c:v>
                </c:pt>
                <c:pt idx="2199">
                  <c:v>8.3315057283307699</c:v>
                </c:pt>
                <c:pt idx="2200">
                  <c:v>8.432765109376902</c:v>
                </c:pt>
                <c:pt idx="2201">
                  <c:v>8.5614189391603741</c:v>
                </c:pt>
                <c:pt idx="2202">
                  <c:v>8.6635510729263405</c:v>
                </c:pt>
                <c:pt idx="2203">
                  <c:v>8.767672586107782</c:v>
                </c:pt>
                <c:pt idx="2204">
                  <c:v>8.7027232202279876</c:v>
                </c:pt>
                <c:pt idx="2205">
                  <c:v>8.6886240332518287</c:v>
                </c:pt>
                <c:pt idx="2206">
                  <c:v>8.6389181001216837</c:v>
                </c:pt>
                <c:pt idx="2207">
                  <c:v>8.5016204718962918</c:v>
                </c:pt>
                <c:pt idx="2208">
                  <c:v>8.3068806770025017</c:v>
                </c:pt>
                <c:pt idx="2209">
                  <c:v>8.112856621025184</c:v>
                </c:pt>
                <c:pt idx="2210">
                  <c:v>7.9627799231001246</c:v>
                </c:pt>
                <c:pt idx="2211">
                  <c:v>7.8184950343740249</c:v>
                </c:pt>
                <c:pt idx="2212">
                  <c:v>7.8570249208289669</c:v>
                </c:pt>
                <c:pt idx="2213">
                  <c:v>7.9586266200181246</c:v>
                </c:pt>
                <c:pt idx="2214">
                  <c:v>7.9920777662438738</c:v>
                </c:pt>
                <c:pt idx="2215">
                  <c:v>8.0788546699274733</c:v>
                </c:pt>
                <c:pt idx="2216">
                  <c:v>8.2301116181506391</c:v>
                </c:pt>
                <c:pt idx="2217">
                  <c:v>8.4413480729685304</c:v>
                </c:pt>
                <c:pt idx="2218">
                  <c:v>8.6103978932689298</c:v>
                </c:pt>
                <c:pt idx="2219">
                  <c:v>8.6770774335622658</c:v>
                </c:pt>
                <c:pt idx="2220">
                  <c:v>8.6938519832535661</c:v>
                </c:pt>
                <c:pt idx="2221">
                  <c:v>8.5603092896090729</c:v>
                </c:pt>
                <c:pt idx="2222">
                  <c:v>8.5154633892540481</c:v>
                </c:pt>
                <c:pt idx="2223">
                  <c:v>8.3968270142347485</c:v>
                </c:pt>
                <c:pt idx="2224">
                  <c:v>8.2914927934509741</c:v>
                </c:pt>
                <c:pt idx="2225">
                  <c:v>8.2483096266253018</c:v>
                </c:pt>
                <c:pt idx="2226">
                  <c:v>8.2629834962057114</c:v>
                </c:pt>
                <c:pt idx="2227">
                  <c:v>8.2618745980764317</c:v>
                </c:pt>
                <c:pt idx="2228">
                  <c:v>8.2505602842850934</c:v>
                </c:pt>
                <c:pt idx="2229">
                  <c:v>8.1937628101240492</c:v>
                </c:pt>
                <c:pt idx="2230">
                  <c:v>8.1370166133233734</c:v>
                </c:pt>
                <c:pt idx="2231">
                  <c:v>8.0982862976373919</c:v>
                </c:pt>
                <c:pt idx="2232">
                  <c:v>8.1481620663071475</c:v>
                </c:pt>
                <c:pt idx="2233">
                  <c:v>8.2358799058502097</c:v>
                </c:pt>
                <c:pt idx="2234">
                  <c:v>8.4582168917942067</c:v>
                </c:pt>
                <c:pt idx="2235">
                  <c:v>8.5932433842002407</c:v>
                </c:pt>
                <c:pt idx="2236">
                  <c:v>8.5711198657008563</c:v>
                </c:pt>
                <c:pt idx="2237">
                  <c:v>8.4759247888499356</c:v>
                </c:pt>
                <c:pt idx="2238">
                  <c:v>8.4322027105647326</c:v>
                </c:pt>
                <c:pt idx="2239">
                  <c:v>8.3772565437186763</c:v>
                </c:pt>
                <c:pt idx="2240">
                  <c:v>8.3734444731030919</c:v>
                </c:pt>
                <c:pt idx="2241">
                  <c:v>8.2403985791364729</c:v>
                </c:pt>
                <c:pt idx="2242">
                  <c:v>8.0979559273786421</c:v>
                </c:pt>
                <c:pt idx="2243">
                  <c:v>8.0931738214901578</c:v>
                </c:pt>
                <c:pt idx="2244">
                  <c:v>8.1337986326857656</c:v>
                </c:pt>
                <c:pt idx="2245">
                  <c:v>8.1965784542373363</c:v>
                </c:pt>
                <c:pt idx="2246">
                  <c:v>8.2294366704742377</c:v>
                </c:pt>
                <c:pt idx="2247">
                  <c:v>8.2813060858211234</c:v>
                </c:pt>
                <c:pt idx="2248">
                  <c:v>8.3353880832620426</c:v>
                </c:pt>
                <c:pt idx="2249">
                  <c:v>8.3275017779227127</c:v>
                </c:pt>
                <c:pt idx="2250">
                  <c:v>8.3625434190286256</c:v>
                </c:pt>
                <c:pt idx="2251">
                  <c:v>8.3809054707661161</c:v>
                </c:pt>
                <c:pt idx="2252">
                  <c:v>8.5078929392218416</c:v>
                </c:pt>
                <c:pt idx="2253">
                  <c:v>8.6923120370044966</c:v>
                </c:pt>
                <c:pt idx="2254">
                  <c:v>8.8809093380763926</c:v>
                </c:pt>
                <c:pt idx="2255">
                  <c:v>9.0209573135713814</c:v>
                </c:pt>
                <c:pt idx="2256">
                  <c:v>9.0462742872315385</c:v>
                </c:pt>
                <c:pt idx="2257">
                  <c:v>9.0221973721868896</c:v>
                </c:pt>
                <c:pt idx="2258">
                  <c:v>9.0269033474444687</c:v>
                </c:pt>
                <c:pt idx="2259">
                  <c:v>9.0311087431090886</c:v>
                </c:pt>
                <c:pt idx="2260">
                  <c:v>9.179180164425075</c:v>
                </c:pt>
                <c:pt idx="2261">
                  <c:v>9.2673781818950509</c:v>
                </c:pt>
                <c:pt idx="2262">
                  <c:v>9.3046712871375092</c:v>
                </c:pt>
                <c:pt idx="2263">
                  <c:v>9.3762304580607534</c:v>
                </c:pt>
                <c:pt idx="2264">
                  <c:v>9.3761627131761429</c:v>
                </c:pt>
                <c:pt idx="2265">
                  <c:v>9.3707187427467904</c:v>
                </c:pt>
                <c:pt idx="2266">
                  <c:v>9.2878955115224375</c:v>
                </c:pt>
                <c:pt idx="2267">
                  <c:v>9.2992597448377019</c:v>
                </c:pt>
                <c:pt idx="2268">
                  <c:v>9.2900894230585731</c:v>
                </c:pt>
                <c:pt idx="2269">
                  <c:v>9.2173142852682606</c:v>
                </c:pt>
                <c:pt idx="2270">
                  <c:v>9.1018643942581523</c:v>
                </c:pt>
                <c:pt idx="2271">
                  <c:v>8.9613397413942231</c:v>
                </c:pt>
                <c:pt idx="2272">
                  <c:v>8.7234268056284137</c:v>
                </c:pt>
                <c:pt idx="2273">
                  <c:v>8.4333576435289999</c:v>
                </c:pt>
                <c:pt idx="2274">
                  <c:v>8.0910514778322931</c:v>
                </c:pt>
                <c:pt idx="2275">
                  <c:v>7.7682962069874408</c:v>
                </c:pt>
                <c:pt idx="2276">
                  <c:v>7.689267301288516</c:v>
                </c:pt>
                <c:pt idx="2277">
                  <c:v>7.5787326076616033</c:v>
                </c:pt>
                <c:pt idx="2278">
                  <c:v>7.538152991078122</c:v>
                </c:pt>
                <c:pt idx="2279">
                  <c:v>7.5741706632027288</c:v>
                </c:pt>
                <c:pt idx="2280">
                  <c:v>7.7193594564949022</c:v>
                </c:pt>
                <c:pt idx="2281">
                  <c:v>7.7955944890013953</c:v>
                </c:pt>
                <c:pt idx="2282">
                  <c:v>7.9468244924835423</c:v>
                </c:pt>
                <c:pt idx="2283">
                  <c:v>8.1398735143152852</c:v>
                </c:pt>
                <c:pt idx="2284">
                  <c:v>8.2838575019179768</c:v>
                </c:pt>
                <c:pt idx="2285">
                  <c:v>8.3823157165885114</c:v>
                </c:pt>
                <c:pt idx="2286">
                  <c:v>8.4060373700877715</c:v>
                </c:pt>
                <c:pt idx="2287">
                  <c:v>8.2514274676843087</c:v>
                </c:pt>
                <c:pt idx="2288">
                  <c:v>8.1582057182322014</c:v>
                </c:pt>
                <c:pt idx="2289">
                  <c:v>8.1467638610333317</c:v>
                </c:pt>
                <c:pt idx="2290">
                  <c:v>8.2113908974072398</c:v>
                </c:pt>
                <c:pt idx="2291">
                  <c:v>8.1991976884451088</c:v>
                </c:pt>
                <c:pt idx="2292">
                  <c:v>8.1753801016921681</c:v>
                </c:pt>
                <c:pt idx="2293">
                  <c:v>8.0769608713627559</c:v>
                </c:pt>
                <c:pt idx="2294">
                  <c:v>7.9495332289874394</c:v>
                </c:pt>
                <c:pt idx="2295">
                  <c:v>7.8539769223945886</c:v>
                </c:pt>
                <c:pt idx="2296">
                  <c:v>7.7744014381579465</c:v>
                </c:pt>
                <c:pt idx="2297">
                  <c:v>7.7523468053560283</c:v>
                </c:pt>
                <c:pt idx="2298">
                  <c:v>7.7549077982478858</c:v>
                </c:pt>
                <c:pt idx="2299">
                  <c:v>7.7206557173061938</c:v>
                </c:pt>
                <c:pt idx="2300">
                  <c:v>7.7653010083247986</c:v>
                </c:pt>
                <c:pt idx="2301">
                  <c:v>7.7837922454870494</c:v>
                </c:pt>
                <c:pt idx="2302">
                  <c:v>7.8337778680002303</c:v>
                </c:pt>
                <c:pt idx="2303">
                  <c:v>7.8185672448266592</c:v>
                </c:pt>
                <c:pt idx="2304">
                  <c:v>7.8383763832136282</c:v>
                </c:pt>
                <c:pt idx="2305">
                  <c:v>7.8378416937428543</c:v>
                </c:pt>
                <c:pt idx="2306">
                  <c:v>7.809617598010214</c:v>
                </c:pt>
                <c:pt idx="2307">
                  <c:v>7.769988854747484</c:v>
                </c:pt>
                <c:pt idx="2308">
                  <c:v>7.6879539671985038</c:v>
                </c:pt>
                <c:pt idx="2309">
                  <c:v>7.571956622534656</c:v>
                </c:pt>
                <c:pt idx="2310">
                  <c:v>7.5608818403407039</c:v>
                </c:pt>
                <c:pt idx="2311">
                  <c:v>7.4887693171913128</c:v>
                </c:pt>
                <c:pt idx="2312">
                  <c:v>7.4525973128683978</c:v>
                </c:pt>
                <c:pt idx="2313">
                  <c:v>7.3546310509485222</c:v>
                </c:pt>
                <c:pt idx="2314">
                  <c:v>7.2627391434641586</c:v>
                </c:pt>
                <c:pt idx="2315">
                  <c:v>7.1439704549137399</c:v>
                </c:pt>
                <c:pt idx="2316">
                  <c:v>7.0898493340795534</c:v>
                </c:pt>
                <c:pt idx="2317">
                  <c:v>7.1075569262495701</c:v>
                </c:pt>
                <c:pt idx="2318">
                  <c:v>7.0636011068683118</c:v>
                </c:pt>
                <c:pt idx="2319">
                  <c:v>7.042287067590733</c:v>
                </c:pt>
                <c:pt idx="2320">
                  <c:v>7.1894209409277474</c:v>
                </c:pt>
                <c:pt idx="2321">
                  <c:v>7.463423737768732</c:v>
                </c:pt>
                <c:pt idx="2322">
                  <c:v>7.6781671611562201</c:v>
                </c:pt>
                <c:pt idx="2323">
                  <c:v>7.7927557844615469</c:v>
                </c:pt>
                <c:pt idx="2324">
                  <c:v>7.6959229863249918</c:v>
                </c:pt>
                <c:pt idx="2325">
                  <c:v>7.5718610990077941</c:v>
                </c:pt>
                <c:pt idx="2326">
                  <c:v>7.523210770611505</c:v>
                </c:pt>
                <c:pt idx="2327">
                  <c:v>7.4804280281198663</c:v>
                </c:pt>
                <c:pt idx="2328">
                  <c:v>7.459085982034841</c:v>
                </c:pt>
                <c:pt idx="2329">
                  <c:v>7.4575126360017885</c:v>
                </c:pt>
                <c:pt idx="2330">
                  <c:v>7.3794459901852587</c:v>
                </c:pt>
                <c:pt idx="2331">
                  <c:v>7.2732096371738608</c:v>
                </c:pt>
                <c:pt idx="2332">
                  <c:v>7.2407438568306128</c:v>
                </c:pt>
                <c:pt idx="2333">
                  <c:v>7.2800641105481301</c:v>
                </c:pt>
                <c:pt idx="2334">
                  <c:v>7.3832291968471093</c:v>
                </c:pt>
                <c:pt idx="2335">
                  <c:v>7.5110561802142888</c:v>
                </c:pt>
                <c:pt idx="2336">
                  <c:v>7.6352777356095247</c:v>
                </c:pt>
                <c:pt idx="2337">
                  <c:v>7.7529047713386454</c:v>
                </c:pt>
                <c:pt idx="2338">
                  <c:v>7.8955416979722708</c:v>
                </c:pt>
                <c:pt idx="2339">
                  <c:v>8.0722968143095564</c:v>
                </c:pt>
                <c:pt idx="2340">
                  <c:v>8.1002540870366033</c:v>
                </c:pt>
                <c:pt idx="2341">
                  <c:v>8.0802075406932605</c:v>
                </c:pt>
                <c:pt idx="2342">
                  <c:v>8.0045192061431933</c:v>
                </c:pt>
                <c:pt idx="2343">
                  <c:v>7.918994213975254</c:v>
                </c:pt>
                <c:pt idx="2344">
                  <c:v>7.7927001050552072</c:v>
                </c:pt>
                <c:pt idx="2345">
                  <c:v>7.6850197234452384</c:v>
                </c:pt>
                <c:pt idx="2346">
                  <c:v>7.5718812040529144</c:v>
                </c:pt>
                <c:pt idx="2347">
                  <c:v>7.495246213084358</c:v>
                </c:pt>
                <c:pt idx="2348">
                  <c:v>7.3864226730998146</c:v>
                </c:pt>
                <c:pt idx="2349">
                  <c:v>7.3711051584998311</c:v>
                </c:pt>
                <c:pt idx="2350">
                  <c:v>7.3718320425200687</c:v>
                </c:pt>
                <c:pt idx="2351">
                  <c:v>7.2995168860538948</c:v>
                </c:pt>
                <c:pt idx="2352">
                  <c:v>7.0330148697938775</c:v>
                </c:pt>
                <c:pt idx="2353">
                  <c:v>6.939452804385132</c:v>
                </c:pt>
                <c:pt idx="2354">
                  <c:v>6.9789325728567748</c:v>
                </c:pt>
                <c:pt idx="2355">
                  <c:v>7.0259704027488059</c:v>
                </c:pt>
                <c:pt idx="2356">
                  <c:v>7.072215513760681</c:v>
                </c:pt>
                <c:pt idx="2357">
                  <c:v>7.2394850985039145</c:v>
                </c:pt>
                <c:pt idx="2358">
                  <c:v>7.4588095241412491</c:v>
                </c:pt>
                <c:pt idx="2359">
                  <c:v>7.5448279409514925</c:v>
                </c:pt>
                <c:pt idx="2360">
                  <c:v>7.5940342485950776</c:v>
                </c:pt>
                <c:pt idx="2361">
                  <c:v>7.5686762593859189</c:v>
                </c:pt>
                <c:pt idx="2362">
                  <c:v>7.5571427828683255</c:v>
                </c:pt>
                <c:pt idx="2363">
                  <c:v>7.4613271638928502</c:v>
                </c:pt>
                <c:pt idx="2364">
                  <c:v>7.3660816627935635</c:v>
                </c:pt>
                <c:pt idx="2365">
                  <c:v>7.2318785743734892</c:v>
                </c:pt>
                <c:pt idx="2366">
                  <c:v>7.1587766901913987</c:v>
                </c:pt>
                <c:pt idx="2367">
                  <c:v>7.2013127139975444</c:v>
                </c:pt>
                <c:pt idx="2368">
                  <c:v>7.3032916695077805</c:v>
                </c:pt>
                <c:pt idx="2369">
                  <c:v>7.5109109309482545</c:v>
                </c:pt>
                <c:pt idx="2370">
                  <c:v>7.6603957776079952</c:v>
                </c:pt>
                <c:pt idx="2371">
                  <c:v>7.7176089683220592</c:v>
                </c:pt>
                <c:pt idx="2372">
                  <c:v>7.8551012296406721</c:v>
                </c:pt>
                <c:pt idx="2373">
                  <c:v>7.9621260780647765</c:v>
                </c:pt>
                <c:pt idx="2374">
                  <c:v>7.9652580616505135</c:v>
                </c:pt>
                <c:pt idx="2375">
                  <c:v>7.9305875408536659</c:v>
                </c:pt>
                <c:pt idx="2376">
                  <c:v>8.0276365734409278</c:v>
                </c:pt>
                <c:pt idx="2377">
                  <c:v>8.1695356581471081</c:v>
                </c:pt>
                <c:pt idx="2378">
                  <c:v>8.2637278324924601</c:v>
                </c:pt>
                <c:pt idx="2379">
                  <c:v>8.2956054821546612</c:v>
                </c:pt>
                <c:pt idx="2380">
                  <c:v>8.4003235116339816</c:v>
                </c:pt>
                <c:pt idx="2381">
                  <c:v>8.3181308441585351</c:v>
                </c:pt>
                <c:pt idx="2382">
                  <c:v>8.374699018715221</c:v>
                </c:pt>
                <c:pt idx="2383">
                  <c:v>8.456250732331215</c:v>
                </c:pt>
                <c:pt idx="2384">
                  <c:v>8.5967947667575597</c:v>
                </c:pt>
                <c:pt idx="2385">
                  <c:v>8.744002452541249</c:v>
                </c:pt>
                <c:pt idx="2386">
                  <c:v>8.8172345741307439</c:v>
                </c:pt>
                <c:pt idx="2387">
                  <c:v>8.8109727246789102</c:v>
                </c:pt>
                <c:pt idx="2388">
                  <c:v>8.7476273160678968</c:v>
                </c:pt>
                <c:pt idx="2389">
                  <c:v>8.560973448726438</c:v>
                </c:pt>
                <c:pt idx="2390">
                  <c:v>8.342758770552722</c:v>
                </c:pt>
                <c:pt idx="2391">
                  <c:v>8.2088745308833388</c:v>
                </c:pt>
                <c:pt idx="2392">
                  <c:v>8.1613449663215185</c:v>
                </c:pt>
                <c:pt idx="2393">
                  <c:v>8.0927388521906352</c:v>
                </c:pt>
                <c:pt idx="2394">
                  <c:v>8.0040537733401038</c:v>
                </c:pt>
                <c:pt idx="2395">
                  <c:v>7.8910766164039723</c:v>
                </c:pt>
                <c:pt idx="2396">
                  <c:v>7.7769029764188327</c:v>
                </c:pt>
                <c:pt idx="2397">
                  <c:v>7.6716841502430873</c:v>
                </c:pt>
                <c:pt idx="2398">
                  <c:v>7.5894744818415765</c:v>
                </c:pt>
                <c:pt idx="2399">
                  <c:v>7.463311566769951</c:v>
                </c:pt>
                <c:pt idx="2400">
                  <c:v>7.4340412971991316</c:v>
                </c:pt>
                <c:pt idx="2401">
                  <c:v>7.4778377246443757</c:v>
                </c:pt>
                <c:pt idx="2402">
                  <c:v>7.5569013802390188</c:v>
                </c:pt>
                <c:pt idx="2403">
                  <c:v>7.6542912039694375</c:v>
                </c:pt>
                <c:pt idx="2404">
                  <c:v>7.7841075369026997</c:v>
                </c:pt>
                <c:pt idx="2405">
                  <c:v>7.8166523037049362</c:v>
                </c:pt>
                <c:pt idx="2406">
                  <c:v>7.8685219662746597</c:v>
                </c:pt>
                <c:pt idx="2407">
                  <c:v>7.8814513861662521</c:v>
                </c:pt>
                <c:pt idx="2408">
                  <c:v>7.9121406059227182</c:v>
                </c:pt>
                <c:pt idx="2409">
                  <c:v>7.9957538654439091</c:v>
                </c:pt>
                <c:pt idx="2410">
                  <c:v>7.997450702814997</c:v>
                </c:pt>
                <c:pt idx="2411">
                  <c:v>8.0383910967959835</c:v>
                </c:pt>
                <c:pt idx="2412">
                  <c:v>8.0877069212508914</c:v>
                </c:pt>
                <c:pt idx="2413">
                  <c:v>8.2260445294095366</c:v>
                </c:pt>
                <c:pt idx="2414">
                  <c:v>8.3007871514337417</c:v>
                </c:pt>
                <c:pt idx="2415">
                  <c:v>8.334546731527583</c:v>
                </c:pt>
                <c:pt idx="2416">
                  <c:v>8.3209980812397824</c:v>
                </c:pt>
                <c:pt idx="2417">
                  <c:v>8.2226321455377214</c:v>
                </c:pt>
                <c:pt idx="2418">
                  <c:v>8.1088635205870201</c:v>
                </c:pt>
                <c:pt idx="2419">
                  <c:v>8.0534544528840062</c:v>
                </c:pt>
                <c:pt idx="2420">
                  <c:v>8.0670175882383823</c:v>
                </c:pt>
                <c:pt idx="2421">
                  <c:v>8.0753444715810954</c:v>
                </c:pt>
                <c:pt idx="2422">
                  <c:v>8.1591736589250274</c:v>
                </c:pt>
                <c:pt idx="2423">
                  <c:v>8.2534648665410195</c:v>
                </c:pt>
                <c:pt idx="2424">
                  <c:v>8.3572941259312135</c:v>
                </c:pt>
                <c:pt idx="2425">
                  <c:v>8.4941190832563986</c:v>
                </c:pt>
                <c:pt idx="2426">
                  <c:v>8.5262180441010464</c:v>
                </c:pt>
                <c:pt idx="2427">
                  <c:v>8.3689191433800136</c:v>
                </c:pt>
                <c:pt idx="2428">
                  <c:v>8.2149845123881882</c:v>
                </c:pt>
                <c:pt idx="2429">
                  <c:v>8.0893971681654797</c:v>
                </c:pt>
                <c:pt idx="2430">
                  <c:v>8.0413835235342503</c:v>
                </c:pt>
                <c:pt idx="2431">
                  <c:v>7.9159871274821798</c:v>
                </c:pt>
                <c:pt idx="2432">
                  <c:v>7.7827534432519743</c:v>
                </c:pt>
                <c:pt idx="2433">
                  <c:v>7.6846617425675561</c:v>
                </c:pt>
                <c:pt idx="2434">
                  <c:v>7.6716039097422266</c:v>
                </c:pt>
                <c:pt idx="2435">
                  <c:v>7.669095869385667</c:v>
                </c:pt>
                <c:pt idx="2436">
                  <c:v>7.8112287273276628</c:v>
                </c:pt>
                <c:pt idx="2437">
                  <c:v>7.9533586015417308</c:v>
                </c:pt>
                <c:pt idx="2438">
                  <c:v>8.0043923956354188</c:v>
                </c:pt>
                <c:pt idx="2439">
                  <c:v>8.064600652475983</c:v>
                </c:pt>
                <c:pt idx="2440">
                  <c:v>8.2210763345324072</c:v>
                </c:pt>
                <c:pt idx="2441">
                  <c:v>8.3640045930366913</c:v>
                </c:pt>
                <c:pt idx="2442">
                  <c:v>8.4455139747138119</c:v>
                </c:pt>
                <c:pt idx="2443">
                  <c:v>8.369442547992719</c:v>
                </c:pt>
                <c:pt idx="2444">
                  <c:v>8.3223617463639741</c:v>
                </c:pt>
                <c:pt idx="2445">
                  <c:v>8.2153095731242161</c:v>
                </c:pt>
                <c:pt idx="2446">
                  <c:v>8.1991860334734774</c:v>
                </c:pt>
                <c:pt idx="2447">
                  <c:v>8.1553385854728369</c:v>
                </c:pt>
                <c:pt idx="2448">
                  <c:v>8.0918459948062829</c:v>
                </c:pt>
                <c:pt idx="2449">
                  <c:v>8.0751772705176261</c:v>
                </c:pt>
                <c:pt idx="2450">
                  <c:v>8.0103596505856736</c:v>
                </c:pt>
                <c:pt idx="2451">
                  <c:v>7.8339873739373607</c:v>
                </c:pt>
                <c:pt idx="2452">
                  <c:v>7.7081458890625898</c:v>
                </c:pt>
                <c:pt idx="2453">
                  <c:v>7.5401543808887599</c:v>
                </c:pt>
                <c:pt idx="2454">
                  <c:v>7.4647537406039373</c:v>
                </c:pt>
                <c:pt idx="2455">
                  <c:v>7.4212878706561431</c:v>
                </c:pt>
                <c:pt idx="2456">
                  <c:v>7.3963254825723777</c:v>
                </c:pt>
                <c:pt idx="2457">
                  <c:v>7.4549020315411791</c:v>
                </c:pt>
                <c:pt idx="2458">
                  <c:v>7.48246855054356</c:v>
                </c:pt>
                <c:pt idx="2459">
                  <c:v>7.5330471934569765</c:v>
                </c:pt>
                <c:pt idx="2460">
                  <c:v>7.670372527136597</c:v>
                </c:pt>
                <c:pt idx="2461">
                  <c:v>7.8796758205278028</c:v>
                </c:pt>
                <c:pt idx="2462">
                  <c:v>8.0712416745231241</c:v>
                </c:pt>
                <c:pt idx="2463">
                  <c:v>8.1408104802286019</c:v>
                </c:pt>
                <c:pt idx="2464">
                  <c:v>8.1433257067659586</c:v>
                </c:pt>
                <c:pt idx="2465">
                  <c:v>8.2744528482200312</c:v>
                </c:pt>
                <c:pt idx="2466">
                  <c:v>8.5017338956474529</c:v>
                </c:pt>
                <c:pt idx="2467">
                  <c:v>8.5116924885912457</c:v>
                </c:pt>
                <c:pt idx="2468">
                  <c:v>8.5795531484632299</c:v>
                </c:pt>
                <c:pt idx="2469">
                  <c:v>8.591445448642137</c:v>
                </c:pt>
                <c:pt idx="2470">
                  <c:v>8.5222087535247439</c:v>
                </c:pt>
                <c:pt idx="2471">
                  <c:v>8.4457341199472857</c:v>
                </c:pt>
                <c:pt idx="2472">
                  <c:v>8.3424704371306007</c:v>
                </c:pt>
                <c:pt idx="2473">
                  <c:v>8.3379128637208577</c:v>
                </c:pt>
                <c:pt idx="2474">
                  <c:v>8.3414465557719897</c:v>
                </c:pt>
                <c:pt idx="2475">
                  <c:v>8.1803579288375303</c:v>
                </c:pt>
                <c:pt idx="2476">
                  <c:v>8.080450616141329</c:v>
                </c:pt>
                <c:pt idx="2477">
                  <c:v>8.0627842250734947</c:v>
                </c:pt>
                <c:pt idx="2478">
                  <c:v>8.130629736135278</c:v>
                </c:pt>
                <c:pt idx="2479">
                  <c:v>8.0866635978730788</c:v>
                </c:pt>
                <c:pt idx="2480">
                  <c:v>7.9672994665932668</c:v>
                </c:pt>
                <c:pt idx="2481">
                  <c:v>7.7912327657044571</c:v>
                </c:pt>
                <c:pt idx="2482">
                  <c:v>7.6262116381235314</c:v>
                </c:pt>
                <c:pt idx="2483">
                  <c:v>7.5221397123373075</c:v>
                </c:pt>
                <c:pt idx="2484">
                  <c:v>7.3519555859211287</c:v>
                </c:pt>
                <c:pt idx="2485">
                  <c:v>7.1915322873335548</c:v>
                </c:pt>
                <c:pt idx="2486">
                  <c:v>6.9121933835109655</c:v>
                </c:pt>
                <c:pt idx="2487">
                  <c:v>6.587952404371519</c:v>
                </c:pt>
                <c:pt idx="2488">
                  <c:v>6.3260896558595583</c:v>
                </c:pt>
                <c:pt idx="2489">
                  <c:v>6.0952103248608953</c:v>
                </c:pt>
                <c:pt idx="2490">
                  <c:v>5.9773170830653743</c:v>
                </c:pt>
                <c:pt idx="2491">
                  <c:v>5.9611594194865516</c:v>
                </c:pt>
                <c:pt idx="2492">
                  <c:v>5.9091304836386316</c:v>
                </c:pt>
                <c:pt idx="2493">
                  <c:v>5.851831943862158</c:v>
                </c:pt>
                <c:pt idx="2494">
                  <c:v>5.74020797294689</c:v>
                </c:pt>
                <c:pt idx="2495">
                  <c:v>5.7799295078133719</c:v>
                </c:pt>
                <c:pt idx="2496">
                  <c:v>5.8541141870679851</c:v>
                </c:pt>
                <c:pt idx="2497">
                  <c:v>5.8910919958009451</c:v>
                </c:pt>
                <c:pt idx="2498">
                  <c:v>5.9334060097801435</c:v>
                </c:pt>
                <c:pt idx="2499">
                  <c:v>5.9093865936911181</c:v>
                </c:pt>
                <c:pt idx="2500">
                  <c:v>5.842548443435275</c:v>
                </c:pt>
                <c:pt idx="2501">
                  <c:v>5.6988974986101786</c:v>
                </c:pt>
                <c:pt idx="2502">
                  <c:v>5.7296542098111853</c:v>
                </c:pt>
                <c:pt idx="2503">
                  <c:v>5.8345457692464135</c:v>
                </c:pt>
                <c:pt idx="2504">
                  <c:v>6.0172030493225073</c:v>
                </c:pt>
                <c:pt idx="2505">
                  <c:v>6.2517595817371276</c:v>
                </c:pt>
                <c:pt idx="2506">
                  <c:v>6.3438820827657487</c:v>
                </c:pt>
                <c:pt idx="2507">
                  <c:v>6.400203783781655</c:v>
                </c:pt>
                <c:pt idx="2508">
                  <c:v>6.3242035088325723</c:v>
                </c:pt>
                <c:pt idx="2509">
                  <c:v>6.4225444756675643</c:v>
                </c:pt>
                <c:pt idx="2510">
                  <c:v>6.5728117810474096</c:v>
                </c:pt>
                <c:pt idx="2511">
                  <c:v>6.6458779427214285</c:v>
                </c:pt>
                <c:pt idx="2512">
                  <c:v>6.6674136154143762</c:v>
                </c:pt>
                <c:pt idx="2513">
                  <c:v>6.6256154401380734</c:v>
                </c:pt>
                <c:pt idx="2514">
                  <c:v>6.6209697057659795</c:v>
                </c:pt>
                <c:pt idx="2515">
                  <c:v>6.7057085291534921</c:v>
                </c:pt>
                <c:pt idx="2516">
                  <c:v>6.8098017653468439</c:v>
                </c:pt>
                <c:pt idx="2517">
                  <c:v>6.9002932158770571</c:v>
                </c:pt>
                <c:pt idx="2518">
                  <c:v>6.926037019760499</c:v>
                </c:pt>
                <c:pt idx="2519">
                  <c:v>6.9134495970223488</c:v>
                </c:pt>
                <c:pt idx="2520">
                  <c:v>6.9193134079520515</c:v>
                </c:pt>
                <c:pt idx="2521">
                  <c:v>6.9706408665283215</c:v>
                </c:pt>
                <c:pt idx="2522">
                  <c:v>7.0743894985199036</c:v>
                </c:pt>
                <c:pt idx="2523">
                  <c:v>7.289864797498641</c:v>
                </c:pt>
                <c:pt idx="2524">
                  <c:v>7.5842411783639667</c:v>
                </c:pt>
                <c:pt idx="2525">
                  <c:v>7.7463699533190766</c:v>
                </c:pt>
                <c:pt idx="2526">
                  <c:v>7.8830838037698232</c:v>
                </c:pt>
                <c:pt idx="2527">
                  <c:v>8.0276101059796261</c:v>
                </c:pt>
                <c:pt idx="2528">
                  <c:v>8.0900410197077637</c:v>
                </c:pt>
                <c:pt idx="2529">
                  <c:v>7.9643660020455114</c:v>
                </c:pt>
                <c:pt idx="2530">
                  <c:v>7.8367329826995862</c:v>
                </c:pt>
                <c:pt idx="2531">
                  <c:v>7.6842446588132951</c:v>
                </c:pt>
                <c:pt idx="2532">
                  <c:v>7.5556939823036906</c:v>
                </c:pt>
                <c:pt idx="2533">
                  <c:v>7.4336073431312544</c:v>
                </c:pt>
                <c:pt idx="2534">
                  <c:v>7.3176129226490252</c:v>
                </c:pt>
                <c:pt idx="2535">
                  <c:v>7.1899429289368317</c:v>
                </c:pt>
                <c:pt idx="2536">
                  <c:v>7.167999484042932</c:v>
                </c:pt>
                <c:pt idx="2537">
                  <c:v>7.1791808690115824</c:v>
                </c:pt>
                <c:pt idx="2538">
                  <c:v>7.163653949850775</c:v>
                </c:pt>
                <c:pt idx="2539">
                  <c:v>7.2252683578834089</c:v>
                </c:pt>
                <c:pt idx="2540">
                  <c:v>7.1691108404310793</c:v>
                </c:pt>
                <c:pt idx="2541">
                  <c:v>7.0620011754475298</c:v>
                </c:pt>
                <c:pt idx="2542">
                  <c:v>6.8835748511329964</c:v>
                </c:pt>
                <c:pt idx="2543">
                  <c:v>6.7757169620747906</c:v>
                </c:pt>
                <c:pt idx="2544">
                  <c:v>6.7381632136536247</c:v>
                </c:pt>
                <c:pt idx="2545">
                  <c:v>6.6806810580922997</c:v>
                </c:pt>
                <c:pt idx="2546">
                  <c:v>6.60804660663202</c:v>
                </c:pt>
                <c:pt idx="2547">
                  <c:v>6.4931333662031427</c:v>
                </c:pt>
                <c:pt idx="2548">
                  <c:v>6.4310967960374468</c:v>
                </c:pt>
                <c:pt idx="2549">
                  <c:v>6.2758075225120225</c:v>
                </c:pt>
                <c:pt idx="2550">
                  <c:v>6.081689851504728</c:v>
                </c:pt>
                <c:pt idx="2551">
                  <c:v>5.9712276290233435</c:v>
                </c:pt>
                <c:pt idx="2552">
                  <c:v>5.9443351845875734</c:v>
                </c:pt>
                <c:pt idx="2553">
                  <c:v>6.0115091105656617</c:v>
                </c:pt>
                <c:pt idx="2554">
                  <c:v>6.1492161893095094</c:v>
                </c:pt>
                <c:pt idx="2555">
                  <c:v>6.2077687849426013</c:v>
                </c:pt>
                <c:pt idx="2556">
                  <c:v>6.0794924125536909</c:v>
                </c:pt>
                <c:pt idx="2557">
                  <c:v>5.8987126291669041</c:v>
                </c:pt>
                <c:pt idx="2558">
                  <c:v>5.720612313545371</c:v>
                </c:pt>
                <c:pt idx="2559">
                  <c:v>5.6288488331154234</c:v>
                </c:pt>
                <c:pt idx="2560">
                  <c:v>5.5578956277351752</c:v>
                </c:pt>
                <c:pt idx="2561">
                  <c:v>5.5316523809627576</c:v>
                </c:pt>
                <c:pt idx="2562">
                  <c:v>5.5506751610922702</c:v>
                </c:pt>
                <c:pt idx="2563">
                  <c:v>5.7010314183877346</c:v>
                </c:pt>
                <c:pt idx="2564">
                  <c:v>5.9154464987473006</c:v>
                </c:pt>
                <c:pt idx="2565">
                  <c:v>6.0509991608902034</c:v>
                </c:pt>
                <c:pt idx="2566">
                  <c:v>6.0746112058137598</c:v>
                </c:pt>
                <c:pt idx="2567">
                  <c:v>6.0850404454060731</c:v>
                </c:pt>
                <c:pt idx="2568">
                  <c:v>6.0224180932872011</c:v>
                </c:pt>
                <c:pt idx="2569">
                  <c:v>5.8844557493687848</c:v>
                </c:pt>
                <c:pt idx="2570">
                  <c:v>5.7877367632706793</c:v>
                </c:pt>
                <c:pt idx="2571">
                  <c:v>5.7272090183926583</c:v>
                </c:pt>
                <c:pt idx="2572">
                  <c:v>5.7932928862154123</c:v>
                </c:pt>
                <c:pt idx="2573">
                  <c:v>5.7923223231905716</c:v>
                </c:pt>
                <c:pt idx="2574">
                  <c:v>5.7613183500700593</c:v>
                </c:pt>
                <c:pt idx="2575">
                  <c:v>5.7643060821032019</c:v>
                </c:pt>
                <c:pt idx="2576">
                  <c:v>5.6287319252431463</c:v>
                </c:pt>
                <c:pt idx="2577">
                  <c:v>5.5625976374472073</c:v>
                </c:pt>
                <c:pt idx="2578">
                  <c:v>5.5688558931578456</c:v>
                </c:pt>
                <c:pt idx="2579">
                  <c:v>5.5965606578016827</c:v>
                </c:pt>
                <c:pt idx="2580">
                  <c:v>5.7192342717073155</c:v>
                </c:pt>
                <c:pt idx="2581">
                  <c:v>5.8554121793388152</c:v>
                </c:pt>
                <c:pt idx="2582">
                  <c:v>5.982735121033909</c:v>
                </c:pt>
                <c:pt idx="2583">
                  <c:v>6.1139517989966849</c:v>
                </c:pt>
                <c:pt idx="2584">
                  <c:v>6.213520900197854</c:v>
                </c:pt>
                <c:pt idx="2585">
                  <c:v>6.3197390639120457</c:v>
                </c:pt>
                <c:pt idx="2586">
                  <c:v>6.3849698291829196</c:v>
                </c:pt>
                <c:pt idx="2587">
                  <c:v>6.4653895955279275</c:v>
                </c:pt>
                <c:pt idx="2588">
                  <c:v>6.5399635890317125</c:v>
                </c:pt>
                <c:pt idx="2589">
                  <c:v>6.6187191867058255</c:v>
                </c:pt>
                <c:pt idx="2590">
                  <c:v>6.7210046520461013</c:v>
                </c:pt>
                <c:pt idx="2591">
                  <c:v>6.8165559398915248</c:v>
                </c:pt>
                <c:pt idx="2592">
                  <c:v>6.8855650224385263</c:v>
                </c:pt>
                <c:pt idx="2593">
                  <c:v>6.8926478096064265</c:v>
                </c:pt>
                <c:pt idx="2594">
                  <c:v>6.8741732496817312</c:v>
                </c:pt>
                <c:pt idx="2595">
                  <c:v>6.7882925000919885</c:v>
                </c:pt>
                <c:pt idx="2596">
                  <c:v>6.660423414377342</c:v>
                </c:pt>
                <c:pt idx="2597">
                  <c:v>6.486215554300248</c:v>
                </c:pt>
                <c:pt idx="2598">
                  <c:v>6.2555215147933305</c:v>
                </c:pt>
                <c:pt idx="2599">
                  <c:v>6.0428758187657303</c:v>
                </c:pt>
                <c:pt idx="2600">
                  <c:v>5.7895975692462205</c:v>
                </c:pt>
                <c:pt idx="2601">
                  <c:v>5.6470704703797461</c:v>
                </c:pt>
                <c:pt idx="2602">
                  <c:v>5.646381867765963</c:v>
                </c:pt>
                <c:pt idx="2603">
                  <c:v>5.6717977754287929</c:v>
                </c:pt>
                <c:pt idx="2604">
                  <c:v>5.5952735138541065</c:v>
                </c:pt>
                <c:pt idx="2605">
                  <c:v>5.5056619961165199</c:v>
                </c:pt>
                <c:pt idx="2606">
                  <c:v>5.3321134096183913</c:v>
                </c:pt>
                <c:pt idx="2607">
                  <c:v>5.2652618155550206</c:v>
                </c:pt>
                <c:pt idx="2608">
                  <c:v>5.2597500048748183</c:v>
                </c:pt>
                <c:pt idx="2609">
                  <c:v>5.2525004612555666</c:v>
                </c:pt>
                <c:pt idx="2610">
                  <c:v>5.2995530939589388</c:v>
                </c:pt>
                <c:pt idx="2611">
                  <c:v>5.299624108191904</c:v>
                </c:pt>
                <c:pt idx="2612">
                  <c:v>5.2435488325568222</c:v>
                </c:pt>
                <c:pt idx="2613">
                  <c:v>5.256404723181749</c:v>
                </c:pt>
                <c:pt idx="2614">
                  <c:v>5.3387201463804459</c:v>
                </c:pt>
                <c:pt idx="2615">
                  <c:v>5.4648147733169301</c:v>
                </c:pt>
                <c:pt idx="2616">
                  <c:v>5.625612604969505</c:v>
                </c:pt>
                <c:pt idx="2617">
                  <c:v>5.8384202551858166</c:v>
                </c:pt>
                <c:pt idx="2618">
                  <c:v>6.0711980198337008</c:v>
                </c:pt>
                <c:pt idx="2619">
                  <c:v>6.237105268348266</c:v>
                </c:pt>
                <c:pt idx="2620">
                  <c:v>6.3701501356651091</c:v>
                </c:pt>
                <c:pt idx="2621">
                  <c:v>6.5154009832907516</c:v>
                </c:pt>
                <c:pt idx="2622">
                  <c:v>6.6393728415948541</c:v>
                </c:pt>
                <c:pt idx="2623">
                  <c:v>6.8037117466154973</c:v>
                </c:pt>
                <c:pt idx="2624">
                  <c:v>6.9584272574941703</c:v>
                </c:pt>
                <c:pt idx="2625">
                  <c:v>7.155839760448071</c:v>
                </c:pt>
                <c:pt idx="2626">
                  <c:v>7.2919535850406598</c:v>
                </c:pt>
                <c:pt idx="2627">
                  <c:v>7.3341094924632992</c:v>
                </c:pt>
                <c:pt idx="2628">
                  <c:v>7.2313452267234082</c:v>
                </c:pt>
                <c:pt idx="2629">
                  <c:v>7.2698447763352547</c:v>
                </c:pt>
                <c:pt idx="2630">
                  <c:v>7.1098535801413689</c:v>
                </c:pt>
                <c:pt idx="2631">
                  <c:v>6.9330271204860043</c:v>
                </c:pt>
                <c:pt idx="2632">
                  <c:v>6.6866387424562284</c:v>
                </c:pt>
                <c:pt idx="2633">
                  <c:v>6.5584295367755088</c:v>
                </c:pt>
                <c:pt idx="2634">
                  <c:v>6.4847372334082891</c:v>
                </c:pt>
                <c:pt idx="2635">
                  <c:v>6.4080317117910068</c:v>
                </c:pt>
                <c:pt idx="2636">
                  <c:v>6.2372359062939999</c:v>
                </c:pt>
                <c:pt idx="2637">
                  <c:v>6.1108950885608442</c:v>
                </c:pt>
                <c:pt idx="2638">
                  <c:v>5.9652086292229898</c:v>
                </c:pt>
                <c:pt idx="2639">
                  <c:v>5.9064232387554183</c:v>
                </c:pt>
                <c:pt idx="2640">
                  <c:v>5.981978862425767</c:v>
                </c:pt>
                <c:pt idx="2641">
                  <c:v>6.1813560769312925</c:v>
                </c:pt>
                <c:pt idx="2642">
                  <c:v>6.3718074294860232</c:v>
                </c:pt>
                <c:pt idx="2643">
                  <c:v>6.5853670149141275</c:v>
                </c:pt>
                <c:pt idx="2644">
                  <c:v>6.8051090999298607</c:v>
                </c:pt>
                <c:pt idx="2645">
                  <c:v>6.8726212128964388</c:v>
                </c:pt>
                <c:pt idx="2646">
                  <c:v>6.8969322067947756</c:v>
                </c:pt>
                <c:pt idx="2647">
                  <c:v>6.8796713567918335</c:v>
                </c:pt>
                <c:pt idx="2648">
                  <c:v>6.8566208040302108</c:v>
                </c:pt>
                <c:pt idx="2649">
                  <c:v>6.9347352439359344</c:v>
                </c:pt>
                <c:pt idx="2650">
                  <c:v>6.9534458262158205</c:v>
                </c:pt>
                <c:pt idx="2651">
                  <c:v>7.0046074563110867</c:v>
                </c:pt>
                <c:pt idx="2652">
                  <c:v>7.1790396209000349</c:v>
                </c:pt>
                <c:pt idx="2653">
                  <c:v>7.3876283132762399</c:v>
                </c:pt>
                <c:pt idx="2654">
                  <c:v>7.521267216673067</c:v>
                </c:pt>
                <c:pt idx="2655">
                  <c:v>7.5654123118087311</c:v>
                </c:pt>
                <c:pt idx="2656">
                  <c:v>7.6395074334656767</c:v>
                </c:pt>
                <c:pt idx="2657">
                  <c:v>7.635931058503342</c:v>
                </c:pt>
                <c:pt idx="2658">
                  <c:v>7.5730974408834788</c:v>
                </c:pt>
                <c:pt idx="2659">
                  <c:v>7.4807196039232071</c:v>
                </c:pt>
                <c:pt idx="2660">
                  <c:v>7.4557748753556181</c:v>
                </c:pt>
                <c:pt idx="2661">
                  <c:v>7.4572437064046388</c:v>
                </c:pt>
                <c:pt idx="2662">
                  <c:v>7.5448920031286786</c:v>
                </c:pt>
                <c:pt idx="2663">
                  <c:v>7.5719342572142576</c:v>
                </c:pt>
                <c:pt idx="2664">
                  <c:v>7.6695066792825246</c:v>
                </c:pt>
                <c:pt idx="2665">
                  <c:v>7.7557463322642004</c:v>
                </c:pt>
                <c:pt idx="2666">
                  <c:v>7.6996807898482373</c:v>
                </c:pt>
                <c:pt idx="2667">
                  <c:v>7.6062312097516429</c:v>
                </c:pt>
                <c:pt idx="2668">
                  <c:v>7.4782928939439666</c:v>
                </c:pt>
                <c:pt idx="2669">
                  <c:v>7.2769686361977808</c:v>
                </c:pt>
                <c:pt idx="2670">
                  <c:v>7.1323307370381173</c:v>
                </c:pt>
                <c:pt idx="2671">
                  <c:v>6.9347899150744157</c:v>
                </c:pt>
                <c:pt idx="2672">
                  <c:v>6.7159425147731859</c:v>
                </c:pt>
                <c:pt idx="2673">
                  <c:v>6.4543901708766729</c:v>
                </c:pt>
                <c:pt idx="2674">
                  <c:v>6.3108683759887372</c:v>
                </c:pt>
                <c:pt idx="2675">
                  <c:v>6.2855087013975668</c:v>
                </c:pt>
                <c:pt idx="2676">
                  <c:v>6.2272615448371909</c:v>
                </c:pt>
                <c:pt idx="2677">
                  <c:v>6.1398385066825618</c:v>
                </c:pt>
                <c:pt idx="2678">
                  <c:v>6.1005976462152471</c:v>
                </c:pt>
                <c:pt idx="2679">
                  <c:v>6.0843739944759276</c:v>
                </c:pt>
                <c:pt idx="2680">
                  <c:v>6.0048147515271193</c:v>
                </c:pt>
                <c:pt idx="2681">
                  <c:v>5.932634092485765</c:v>
                </c:pt>
                <c:pt idx="2682">
                  <c:v>5.9679624111219267</c:v>
                </c:pt>
                <c:pt idx="2683">
                  <c:v>6.0348062708611998</c:v>
                </c:pt>
                <c:pt idx="2684">
                  <c:v>6.1671680409036975</c:v>
                </c:pt>
                <c:pt idx="2685">
                  <c:v>6.2692729085599215</c:v>
                </c:pt>
                <c:pt idx="2686">
                  <c:v>6.3695062670081546</c:v>
                </c:pt>
                <c:pt idx="2687">
                  <c:v>6.4623083174848803</c:v>
                </c:pt>
                <c:pt idx="2688">
                  <c:v>6.5422408476919953</c:v>
                </c:pt>
                <c:pt idx="2689">
                  <c:v>6.6297081991079585</c:v>
                </c:pt>
                <c:pt idx="2690">
                  <c:v>6.589890500024179</c:v>
                </c:pt>
                <c:pt idx="2691">
                  <c:v>6.5261853780047216</c:v>
                </c:pt>
                <c:pt idx="2692">
                  <c:v>6.5166479315461396</c:v>
                </c:pt>
                <c:pt idx="2693">
                  <c:v>6.4126267965277277</c:v>
                </c:pt>
                <c:pt idx="2694">
                  <c:v>6.3197896841120498</c:v>
                </c:pt>
                <c:pt idx="2695">
                  <c:v>6.3114108252887364</c:v>
                </c:pt>
                <c:pt idx="2696">
                  <c:v>6.3387910143791011</c:v>
                </c:pt>
                <c:pt idx="2697">
                  <c:v>6.4626380955702167</c:v>
                </c:pt>
                <c:pt idx="2698">
                  <c:v>6.6326367090710043</c:v>
                </c:pt>
                <c:pt idx="2699">
                  <c:v>6.7961293117514883</c:v>
                </c:pt>
                <c:pt idx="2700">
                  <c:v>6.9148836052745812</c:v>
                </c:pt>
                <c:pt idx="2701">
                  <c:v>7.0219412721419685</c:v>
                </c:pt>
                <c:pt idx="2702">
                  <c:v>7.0541028624349078</c:v>
                </c:pt>
                <c:pt idx="2703">
                  <c:v>7.0685522918408861</c:v>
                </c:pt>
                <c:pt idx="2704">
                  <c:v>7.2285210274891822</c:v>
                </c:pt>
                <c:pt idx="2705">
                  <c:v>7.3562487954887237</c:v>
                </c:pt>
                <c:pt idx="2706">
                  <c:v>7.4721438291194469</c:v>
                </c:pt>
                <c:pt idx="2707">
                  <c:v>7.6377993265246618</c:v>
                </c:pt>
                <c:pt idx="2708">
                  <c:v>7.8007109038308462</c:v>
                </c:pt>
                <c:pt idx="2709">
                  <c:v>7.9166447172306755</c:v>
                </c:pt>
                <c:pt idx="2710">
                  <c:v>8.0426798350762532</c:v>
                </c:pt>
                <c:pt idx="2711">
                  <c:v>8.2032056110476113</c:v>
                </c:pt>
                <c:pt idx="2712">
                  <c:v>8.2717590142161246</c:v>
                </c:pt>
                <c:pt idx="2713">
                  <c:v>8.1850803169026758</c:v>
                </c:pt>
                <c:pt idx="2714">
                  <c:v>8.155067553495309</c:v>
                </c:pt>
                <c:pt idx="2715">
                  <c:v>8.1000335267437205</c:v>
                </c:pt>
                <c:pt idx="2716">
                  <c:v>7.9683467759646316</c:v>
                </c:pt>
                <c:pt idx="2717">
                  <c:v>7.8226257826835006</c:v>
                </c:pt>
                <c:pt idx="2718">
                  <c:v>7.7912368976646498</c:v>
                </c:pt>
                <c:pt idx="2719">
                  <c:v>7.8904352560412008</c:v>
                </c:pt>
                <c:pt idx="2720">
                  <c:v>8.0507459087616766</c:v>
                </c:pt>
                <c:pt idx="2721">
                  <c:v>8.1966731108991073</c:v>
                </c:pt>
                <c:pt idx="2722">
                  <c:v>8.3804829018044646</c:v>
                </c:pt>
                <c:pt idx="2723">
                  <c:v>8.5634276383347512</c:v>
                </c:pt>
                <c:pt idx="2724">
                  <c:v>8.5846712768475868</c:v>
                </c:pt>
                <c:pt idx="2725">
                  <c:v>8.6197429513814736</c:v>
                </c:pt>
                <c:pt idx="2726">
                  <c:v>8.5595278471485496</c:v>
                </c:pt>
                <c:pt idx="2727">
                  <c:v>8.4399761122202595</c:v>
                </c:pt>
                <c:pt idx="2728">
                  <c:v>8.4109069709918902</c:v>
                </c:pt>
                <c:pt idx="2729">
                  <c:v>8.2869934009015171</c:v>
                </c:pt>
                <c:pt idx="2730">
                  <c:v>8.1229892383000184</c:v>
                </c:pt>
                <c:pt idx="2731">
                  <c:v>8.011981920449557</c:v>
                </c:pt>
                <c:pt idx="2732">
                  <c:v>7.9764034002869373</c:v>
                </c:pt>
                <c:pt idx="2733">
                  <c:v>7.8947079756628114</c:v>
                </c:pt>
                <c:pt idx="2734">
                  <c:v>7.8116697984803807</c:v>
                </c:pt>
                <c:pt idx="2735">
                  <c:v>7.7709802430430148</c:v>
                </c:pt>
                <c:pt idx="2736">
                  <c:v>7.7121718240929917</c:v>
                </c:pt>
                <c:pt idx="2737">
                  <c:v>7.6421899069206596</c:v>
                </c:pt>
                <c:pt idx="2738">
                  <c:v>7.6213997602470274</c:v>
                </c:pt>
                <c:pt idx="2739">
                  <c:v>7.658911016510114</c:v>
                </c:pt>
                <c:pt idx="2740">
                  <c:v>7.6827754133878337</c:v>
                </c:pt>
                <c:pt idx="2741">
                  <c:v>7.7189829062499467</c:v>
                </c:pt>
                <c:pt idx="2742">
                  <c:v>7.6615382833659886</c:v>
                </c:pt>
                <c:pt idx="2743">
                  <c:v>7.5906577447238872</c:v>
                </c:pt>
                <c:pt idx="2744">
                  <c:v>7.5483330030774498</c:v>
                </c:pt>
                <c:pt idx="2745">
                  <c:v>7.6174466323629719</c:v>
                </c:pt>
                <c:pt idx="2746">
                  <c:v>7.6312615223078142</c:v>
                </c:pt>
                <c:pt idx="2747">
                  <c:v>7.6635657611685257</c:v>
                </c:pt>
                <c:pt idx="2748">
                  <c:v>7.7067409190667746</c:v>
                </c:pt>
                <c:pt idx="2749">
                  <c:v>7.7838179596505812</c:v>
                </c:pt>
                <c:pt idx="2750">
                  <c:v>7.7240944544466492</c:v>
                </c:pt>
                <c:pt idx="2751">
                  <c:v>7.731555214113242</c:v>
                </c:pt>
                <c:pt idx="2752">
                  <c:v>7.7631618509706835</c:v>
                </c:pt>
                <c:pt idx="2753">
                  <c:v>7.8847602409531747</c:v>
                </c:pt>
                <c:pt idx="2754">
                  <c:v>7.9753036823356185</c:v>
                </c:pt>
                <c:pt idx="2755">
                  <c:v>7.9034248603617296</c:v>
                </c:pt>
                <c:pt idx="2756">
                  <c:v>7.7967600831971042</c:v>
                </c:pt>
                <c:pt idx="2757">
                  <c:v>7.6661670373585924</c:v>
                </c:pt>
                <c:pt idx="2758">
                  <c:v>7.5061517272320577</c:v>
                </c:pt>
                <c:pt idx="2759">
                  <c:v>7.4017668595113291</c:v>
                </c:pt>
                <c:pt idx="2760">
                  <c:v>7.3046369642201752</c:v>
                </c:pt>
                <c:pt idx="2761">
                  <c:v>7.2137603166493465</c:v>
                </c:pt>
                <c:pt idx="2762">
                  <c:v>7.0894926712607411</c:v>
                </c:pt>
                <c:pt idx="2763">
                  <c:v>6.9868843885301972</c:v>
                </c:pt>
                <c:pt idx="2764">
                  <c:v>6.8065907065091285</c:v>
                </c:pt>
                <c:pt idx="2765">
                  <c:v>6.588231158832496</c:v>
                </c:pt>
                <c:pt idx="2766">
                  <c:v>6.4436941824481693</c:v>
                </c:pt>
                <c:pt idx="2767">
                  <c:v>6.3785726416139337</c:v>
                </c:pt>
                <c:pt idx="2768">
                  <c:v>6.3410605998055232</c:v>
                </c:pt>
                <c:pt idx="2769">
                  <c:v>6.2488473291548194</c:v>
                </c:pt>
                <c:pt idx="2770">
                  <c:v>6.2626804001276</c:v>
                </c:pt>
                <c:pt idx="2771">
                  <c:v>6.3737564350801277</c:v>
                </c:pt>
                <c:pt idx="2772">
                  <c:v>6.3353595078367242</c:v>
                </c:pt>
                <c:pt idx="2773">
                  <c:v>6.1930962257223801</c:v>
                </c:pt>
                <c:pt idx="2774">
                  <c:v>6.1531756163266342</c:v>
                </c:pt>
                <c:pt idx="2775">
                  <c:v>6.3310275317238371</c:v>
                </c:pt>
                <c:pt idx="2776">
                  <c:v>6.4428853356860509</c:v>
                </c:pt>
                <c:pt idx="2777">
                  <c:v>6.4591639196205506</c:v>
                </c:pt>
                <c:pt idx="2778">
                  <c:v>6.4169347491623281</c:v>
                </c:pt>
                <c:pt idx="2779">
                  <c:v>6.3471546882362837</c:v>
                </c:pt>
                <c:pt idx="2780">
                  <c:v>6.2955961562539287</c:v>
                </c:pt>
                <c:pt idx="2781">
                  <c:v>6.2625373681344136</c:v>
                </c:pt>
                <c:pt idx="2782">
                  <c:v>6.2115896940775244</c:v>
                </c:pt>
                <c:pt idx="2783">
                  <c:v>6.1649574197498742</c:v>
                </c:pt>
                <c:pt idx="2784">
                  <c:v>6.0657272838343648</c:v>
                </c:pt>
                <c:pt idx="2785">
                  <c:v>5.9564007122293505</c:v>
                </c:pt>
                <c:pt idx="2786">
                  <c:v>5.853342227728227</c:v>
                </c:pt>
                <c:pt idx="2787">
                  <c:v>5.8092061288590964</c:v>
                </c:pt>
                <c:pt idx="2788">
                  <c:v>5.7999710332331524</c:v>
                </c:pt>
                <c:pt idx="2789">
                  <c:v>5.7604845821563364</c:v>
                </c:pt>
                <c:pt idx="2790">
                  <c:v>5.6711040034286482</c:v>
                </c:pt>
                <c:pt idx="2791">
                  <c:v>5.6891923803437559</c:v>
                </c:pt>
                <c:pt idx="2792">
                  <c:v>5.6585815096249741</c:v>
                </c:pt>
                <c:pt idx="2793">
                  <c:v>5.6668297130459058</c:v>
                </c:pt>
                <c:pt idx="2794">
                  <c:v>5.6635881754705961</c:v>
                </c:pt>
                <c:pt idx="2795">
                  <c:v>5.7191277004437975</c:v>
                </c:pt>
                <c:pt idx="2796">
                  <c:v>5.8831579773626119</c:v>
                </c:pt>
                <c:pt idx="2797">
                  <c:v>6.0728808535902967</c:v>
                </c:pt>
                <c:pt idx="2798">
                  <c:v>6.1497378041499493</c:v>
                </c:pt>
                <c:pt idx="2799">
                  <c:v>6.3122043591813171</c:v>
                </c:pt>
                <c:pt idx="2800">
                  <c:v>6.4251787841692121</c:v>
                </c:pt>
                <c:pt idx="2801">
                  <c:v>6.5944334984891455</c:v>
                </c:pt>
                <c:pt idx="2802">
                  <c:v>6.6645362943405342</c:v>
                </c:pt>
                <c:pt idx="2803">
                  <c:v>6.642277965755321</c:v>
                </c:pt>
                <c:pt idx="2804">
                  <c:v>6.4645956684778074</c:v>
                </c:pt>
                <c:pt idx="2805">
                  <c:v>6.172608878777484</c:v>
                </c:pt>
                <c:pt idx="2806">
                  <c:v>5.9273662770025011</c:v>
                </c:pt>
                <c:pt idx="2807">
                  <c:v>5.7937395349841507</c:v>
                </c:pt>
                <c:pt idx="2808">
                  <c:v>5.7796992336180759</c:v>
                </c:pt>
                <c:pt idx="2809">
                  <c:v>5.7643160357827083</c:v>
                </c:pt>
                <c:pt idx="2810">
                  <c:v>5.78091382213226</c:v>
                </c:pt>
                <c:pt idx="2811">
                  <c:v>5.8580624500167389</c:v>
                </c:pt>
                <c:pt idx="2812">
                  <c:v>6.0019826333973052</c:v>
                </c:pt>
                <c:pt idx="2813">
                  <c:v>6.0858661830169369</c:v>
                </c:pt>
                <c:pt idx="2814">
                  <c:v>6.141912743867632</c:v>
                </c:pt>
                <c:pt idx="2815">
                  <c:v>6.1352322627217886</c:v>
                </c:pt>
                <c:pt idx="2816">
                  <c:v>6.0674744703901764</c:v>
                </c:pt>
                <c:pt idx="2817">
                  <c:v>5.9324318774767217</c:v>
                </c:pt>
                <c:pt idx="2818">
                  <c:v>5.8141334662174895</c:v>
                </c:pt>
                <c:pt idx="2819">
                  <c:v>5.6970931029442911</c:v>
                </c:pt>
                <c:pt idx="2820">
                  <c:v>5.6035911113423325</c:v>
                </c:pt>
                <c:pt idx="2821">
                  <c:v>5.5688626412177271</c:v>
                </c:pt>
                <c:pt idx="2822">
                  <c:v>5.5237080235461278</c:v>
                </c:pt>
                <c:pt idx="2823">
                  <c:v>5.4682582421408759</c:v>
                </c:pt>
                <c:pt idx="2824">
                  <c:v>5.4273671475782859</c:v>
                </c:pt>
                <c:pt idx="2825">
                  <c:v>5.4554950894511958</c:v>
                </c:pt>
                <c:pt idx="2826">
                  <c:v>5.6125106307536896</c:v>
                </c:pt>
                <c:pt idx="2827">
                  <c:v>5.7599410166355369</c:v>
                </c:pt>
                <c:pt idx="2828">
                  <c:v>5.8749142780207917</c:v>
                </c:pt>
                <c:pt idx="2829">
                  <c:v>5.9145080139086543</c:v>
                </c:pt>
                <c:pt idx="2830">
                  <c:v>5.906444010306938</c:v>
                </c:pt>
                <c:pt idx="2831">
                  <c:v>5.9303957234498235</c:v>
                </c:pt>
                <c:pt idx="2832">
                  <c:v>5.9261000724443669</c:v>
                </c:pt>
                <c:pt idx="2833">
                  <c:v>5.998532910789911</c:v>
                </c:pt>
                <c:pt idx="2834">
                  <c:v>6.0154582009080002</c:v>
                </c:pt>
                <c:pt idx="2835">
                  <c:v>6.0576000541677519</c:v>
                </c:pt>
                <c:pt idx="2836">
                  <c:v>6.0701628174332187</c:v>
                </c:pt>
                <c:pt idx="2837">
                  <c:v>6.0418387652799002</c:v>
                </c:pt>
                <c:pt idx="2838">
                  <c:v>6.056336721168373</c:v>
                </c:pt>
                <c:pt idx="2839">
                  <c:v>6.0175088398935657</c:v>
                </c:pt>
                <c:pt idx="2840">
                  <c:v>5.9294343786784109</c:v>
                </c:pt>
                <c:pt idx="2841">
                  <c:v>5.8659092919579017</c:v>
                </c:pt>
                <c:pt idx="2842">
                  <c:v>5.8133082046118574</c:v>
                </c:pt>
                <c:pt idx="2843">
                  <c:v>5.7686806841170064</c:v>
                </c:pt>
                <c:pt idx="2844">
                  <c:v>5.7869948538360996</c:v>
                </c:pt>
                <c:pt idx="2845">
                  <c:v>5.946742272973025</c:v>
                </c:pt>
                <c:pt idx="2846">
                  <c:v>6.0558497427263269</c:v>
                </c:pt>
                <c:pt idx="2847">
                  <c:v>6.1353843073131324</c:v>
                </c:pt>
                <c:pt idx="2848">
                  <c:v>6.2407042354966382</c:v>
                </c:pt>
                <c:pt idx="2849">
                  <c:v>6.2499698916012942</c:v>
                </c:pt>
                <c:pt idx="2850">
                  <c:v>6.1985211349605924</c:v>
                </c:pt>
                <c:pt idx="2851">
                  <c:v>6.1305395948346284</c:v>
                </c:pt>
                <c:pt idx="2852">
                  <c:v>6.0858432720729372</c:v>
                </c:pt>
                <c:pt idx="2853">
                  <c:v>5.9042068268024286</c:v>
                </c:pt>
                <c:pt idx="2854">
                  <c:v>5.7613510248651068</c:v>
                </c:pt>
                <c:pt idx="2855">
                  <c:v>5.6294015800441528</c:v>
                </c:pt>
                <c:pt idx="2856">
                  <c:v>5.455617773202424</c:v>
                </c:pt>
                <c:pt idx="2857">
                  <c:v>5.4004680994528504</c:v>
                </c:pt>
                <c:pt idx="2858">
                  <c:v>5.3527240921464614</c:v>
                </c:pt>
                <c:pt idx="2859">
                  <c:v>5.3642597372070968</c:v>
                </c:pt>
                <c:pt idx="2860">
                  <c:v>5.3416407673483874</c:v>
                </c:pt>
                <c:pt idx="2861">
                  <c:v>5.217111239206135</c:v>
                </c:pt>
                <c:pt idx="2862">
                  <c:v>5.1086544502950897</c:v>
                </c:pt>
                <c:pt idx="2863">
                  <c:v>5.1081272065903907</c:v>
                </c:pt>
                <c:pt idx="2864">
                  <c:v>5.0367382763038107</c:v>
                </c:pt>
                <c:pt idx="2865">
                  <c:v>4.9598550962439241</c:v>
                </c:pt>
                <c:pt idx="2866">
                  <c:v>5.0132889680836508</c:v>
                </c:pt>
                <c:pt idx="2867">
                  <c:v>5.0215951070086291</c:v>
                </c:pt>
                <c:pt idx="2868">
                  <c:v>5.0245617419922883</c:v>
                </c:pt>
                <c:pt idx="2869">
                  <c:v>5.0344999698756059</c:v>
                </c:pt>
                <c:pt idx="2870">
                  <c:v>5.136756852515961</c:v>
                </c:pt>
                <c:pt idx="2871">
                  <c:v>5.2627306680889694</c:v>
                </c:pt>
                <c:pt idx="2872">
                  <c:v>5.4695485224557601</c:v>
                </c:pt>
                <c:pt idx="2873">
                  <c:v>5.7118788938138909</c:v>
                </c:pt>
                <c:pt idx="2874">
                  <c:v>5.951841401600789</c:v>
                </c:pt>
                <c:pt idx="2875">
                  <c:v>6.0756882254891966</c:v>
                </c:pt>
                <c:pt idx="2876">
                  <c:v>6.1910539526608863</c:v>
                </c:pt>
                <c:pt idx="2877">
                  <c:v>6.3116564459804083</c:v>
                </c:pt>
                <c:pt idx="2878">
                  <c:v>6.3245206016587909</c:v>
                </c:pt>
                <c:pt idx="2879">
                  <c:v>6.2705668533381758</c:v>
                </c:pt>
                <c:pt idx="2880">
                  <c:v>6.2640622870763885</c:v>
                </c:pt>
                <c:pt idx="2881">
                  <c:v>6.2972122772015995</c:v>
                </c:pt>
                <c:pt idx="2882">
                  <c:v>6.2665362832181675</c:v>
                </c:pt>
                <c:pt idx="2883">
                  <c:v>6.2109067352892966</c:v>
                </c:pt>
                <c:pt idx="2884">
                  <c:v>6.1917073554865265</c:v>
                </c:pt>
                <c:pt idx="2885">
                  <c:v>6.2314226326555282</c:v>
                </c:pt>
                <c:pt idx="2886">
                  <c:v>6.3527331290390645</c:v>
                </c:pt>
                <c:pt idx="2887">
                  <c:v>6.4248105375236033</c:v>
                </c:pt>
                <c:pt idx="2888">
                  <c:v>6.4895962548429704</c:v>
                </c:pt>
                <c:pt idx="2889">
                  <c:v>6.5419819703503208</c:v>
                </c:pt>
                <c:pt idx="2890">
                  <c:v>6.6547449574342599</c:v>
                </c:pt>
                <c:pt idx="2891">
                  <c:v>6.8396453787308715</c:v>
                </c:pt>
                <c:pt idx="2892">
                  <c:v>7.098575711643643</c:v>
                </c:pt>
                <c:pt idx="2893">
                  <c:v>7.2736755725945628</c:v>
                </c:pt>
                <c:pt idx="2894">
                  <c:v>7.3287675543244948</c:v>
                </c:pt>
                <c:pt idx="2895">
                  <c:v>7.2459851059967262</c:v>
                </c:pt>
                <c:pt idx="2896">
                  <c:v>7.1501499298031748</c:v>
                </c:pt>
                <c:pt idx="2897">
                  <c:v>7.0824902326898282</c:v>
                </c:pt>
                <c:pt idx="2898">
                  <c:v>7.0776350729962019</c:v>
                </c:pt>
                <c:pt idx="2899">
                  <c:v>6.9817108394772589</c:v>
                </c:pt>
                <c:pt idx="2900">
                  <c:v>6.8500208477774285</c:v>
                </c:pt>
                <c:pt idx="2901">
                  <c:v>6.8057691673196459</c:v>
                </c:pt>
                <c:pt idx="2902">
                  <c:v>6.8061768206460691</c:v>
                </c:pt>
                <c:pt idx="2903">
                  <c:v>6.7760630369608732</c:v>
                </c:pt>
                <c:pt idx="2904">
                  <c:v>6.6700735751228839</c:v>
                </c:pt>
                <c:pt idx="2905">
                  <c:v>6.6066420502474452</c:v>
                </c:pt>
                <c:pt idx="2906">
                  <c:v>6.5970467832779001</c:v>
                </c:pt>
                <c:pt idx="2907">
                  <c:v>6.5724846756564297</c:v>
                </c:pt>
                <c:pt idx="2908">
                  <c:v>6.6417272740046105</c:v>
                </c:pt>
                <c:pt idx="2909">
                  <c:v>6.7386860578516021</c:v>
                </c:pt>
                <c:pt idx="2910">
                  <c:v>6.7643764780052367</c:v>
                </c:pt>
                <c:pt idx="2911">
                  <c:v>6.7640166929292533</c:v>
                </c:pt>
                <c:pt idx="2912">
                  <c:v>6.8542958659508182</c:v>
                </c:pt>
                <c:pt idx="2913">
                  <c:v>6.8983703607912021</c:v>
                </c:pt>
                <c:pt idx="2914">
                  <c:v>6.9009349574793291</c:v>
                </c:pt>
                <c:pt idx="2915">
                  <c:v>6.8690654669611888</c:v>
                </c:pt>
                <c:pt idx="2916">
                  <c:v>6.8177953885375757</c:v>
                </c:pt>
                <c:pt idx="2917">
                  <c:v>6.7601800859505676</c:v>
                </c:pt>
                <c:pt idx="2918">
                  <c:v>6.5556808292626876</c:v>
                </c:pt>
                <c:pt idx="2919">
                  <c:v>6.5261122911825966</c:v>
                </c:pt>
                <c:pt idx="2920">
                  <c:v>6.6084685189391843</c:v>
                </c:pt>
                <c:pt idx="2921">
                  <c:v>6.5534206615835933</c:v>
                </c:pt>
                <c:pt idx="2922">
                  <c:v>6.3314333620545078</c:v>
                </c:pt>
                <c:pt idx="2923">
                  <c:v>6.1578120411650756</c:v>
                </c:pt>
                <c:pt idx="2924">
                  <c:v>6.0000629176343399</c:v>
                </c:pt>
                <c:pt idx="2925">
                  <c:v>5.8947405370254158</c:v>
                </c:pt>
                <c:pt idx="2926">
                  <c:v>5.7669420403729417</c:v>
                </c:pt>
                <c:pt idx="2927">
                  <c:v>5.7434198403835071</c:v>
                </c:pt>
                <c:pt idx="2928">
                  <c:v>5.7380796617018497</c:v>
                </c:pt>
                <c:pt idx="2929">
                  <c:v>5.6708534329979843</c:v>
                </c:pt>
                <c:pt idx="2930">
                  <c:v>5.6009409471783709</c:v>
                </c:pt>
                <c:pt idx="2931">
                  <c:v>5.6522451067024679</c:v>
                </c:pt>
                <c:pt idx="2932">
                  <c:v>5.7229533299267494</c:v>
                </c:pt>
                <c:pt idx="2933">
                  <c:v>5.7616648203265575</c:v>
                </c:pt>
                <c:pt idx="2934">
                  <c:v>5.8190333759882114</c:v>
                </c:pt>
                <c:pt idx="2935">
                  <c:v>5.849789375925412</c:v>
                </c:pt>
                <c:pt idx="2936">
                  <c:v>5.8023902992806855</c:v>
                </c:pt>
                <c:pt idx="2937">
                  <c:v>5.7826176635943352</c:v>
                </c:pt>
                <c:pt idx="2938">
                  <c:v>5.7810087161973787</c:v>
                </c:pt>
                <c:pt idx="2939">
                  <c:v>5.8412143320839016</c:v>
                </c:pt>
                <c:pt idx="2940">
                  <c:v>5.8349931211568542</c:v>
                </c:pt>
                <c:pt idx="2941">
                  <c:v>5.7730877997314742</c:v>
                </c:pt>
                <c:pt idx="2942">
                  <c:v>5.7858124981787293</c:v>
                </c:pt>
                <c:pt idx="2943">
                  <c:v>5.914221832964162</c:v>
                </c:pt>
                <c:pt idx="2944">
                  <c:v>6.0259215994955539</c:v>
                </c:pt>
                <c:pt idx="2945">
                  <c:v>6.1731116866123577</c:v>
                </c:pt>
                <c:pt idx="2946">
                  <c:v>6.2886227292592665</c:v>
                </c:pt>
                <c:pt idx="2947">
                  <c:v>6.2738294679565696</c:v>
                </c:pt>
                <c:pt idx="2948">
                  <c:v>6.2009600567632752</c:v>
                </c:pt>
                <c:pt idx="2949">
                  <c:v>6.1459817148804508</c:v>
                </c:pt>
                <c:pt idx="2950">
                  <c:v>6.1280267568886018</c:v>
                </c:pt>
                <c:pt idx="2951">
                  <c:v>6.1889817482199971</c:v>
                </c:pt>
                <c:pt idx="2952">
                  <c:v>6.2405059027550909</c:v>
                </c:pt>
                <c:pt idx="2953">
                  <c:v>6.2913616914898691</c:v>
                </c:pt>
                <c:pt idx="2954">
                  <c:v>6.4198367017552505</c:v>
                </c:pt>
                <c:pt idx="2955">
                  <c:v>6.5850478128796146</c:v>
                </c:pt>
                <c:pt idx="2956">
                  <c:v>6.7503534480840219</c:v>
                </c:pt>
                <c:pt idx="2957">
                  <c:v>6.9415245898080613</c:v>
                </c:pt>
                <c:pt idx="2958">
                  <c:v>7.1565309934230994</c:v>
                </c:pt>
                <c:pt idx="2959">
                  <c:v>7.3083493520214162</c:v>
                </c:pt>
                <c:pt idx="2960">
                  <c:v>7.4315364918704123</c:v>
                </c:pt>
                <c:pt idx="2961">
                  <c:v>7.5673615456410754</c:v>
                </c:pt>
                <c:pt idx="2962">
                  <c:v>7.5701178565105689</c:v>
                </c:pt>
                <c:pt idx="2963">
                  <c:v>7.4463522583043726</c:v>
                </c:pt>
                <c:pt idx="2964">
                  <c:v>7.3998217623203146</c:v>
                </c:pt>
                <c:pt idx="2965">
                  <c:v>7.2956255835007298</c:v>
                </c:pt>
                <c:pt idx="2966">
                  <c:v>7.1245199888862869</c:v>
                </c:pt>
                <c:pt idx="2967">
                  <c:v>6.9803347539068987</c:v>
                </c:pt>
                <c:pt idx="2968">
                  <c:v>6.7985407578203203</c:v>
                </c:pt>
                <c:pt idx="2969">
                  <c:v>6.6932426423502598</c:v>
                </c:pt>
                <c:pt idx="2970">
                  <c:v>6.7379347994827867</c:v>
                </c:pt>
                <c:pt idx="2971">
                  <c:v>6.9319656947910184</c:v>
                </c:pt>
                <c:pt idx="2972">
                  <c:v>6.9915175381805525</c:v>
                </c:pt>
                <c:pt idx="2973">
                  <c:v>7.0804762107456485</c:v>
                </c:pt>
                <c:pt idx="2974">
                  <c:v>7.1265159297369083</c:v>
                </c:pt>
                <c:pt idx="2975">
                  <c:v>7.1014514322178393</c:v>
                </c:pt>
                <c:pt idx="2976">
                  <c:v>7.1237865611055611</c:v>
                </c:pt>
                <c:pt idx="2977">
                  <c:v>7.0318623051645712</c:v>
                </c:pt>
                <c:pt idx="2978">
                  <c:v>6.9404269750785259</c:v>
                </c:pt>
                <c:pt idx="2979">
                  <c:v>6.927644141185425</c:v>
                </c:pt>
                <c:pt idx="2980">
                  <c:v>6.9142335928167666</c:v>
                </c:pt>
                <c:pt idx="2981">
                  <c:v>6.9771966051867267</c:v>
                </c:pt>
                <c:pt idx="2982">
                  <c:v>7.0682757655720145</c:v>
                </c:pt>
                <c:pt idx="2983">
                  <c:v>7.1596973887007476</c:v>
                </c:pt>
                <c:pt idx="2984">
                  <c:v>7.2144266767331917</c:v>
                </c:pt>
                <c:pt idx="2985">
                  <c:v>7.2910442303145082</c:v>
                </c:pt>
                <c:pt idx="2986">
                  <c:v>7.2429399611902205</c:v>
                </c:pt>
                <c:pt idx="2987">
                  <c:v>7.1347678241799333</c:v>
                </c:pt>
                <c:pt idx="2988">
                  <c:v>7.2130525735417157</c:v>
                </c:pt>
                <c:pt idx="2989">
                  <c:v>7.4161177630874109</c:v>
                </c:pt>
                <c:pt idx="2990">
                  <c:v>7.5990419704148913</c:v>
                </c:pt>
                <c:pt idx="2991">
                  <c:v>7.7039464459205416</c:v>
                </c:pt>
                <c:pt idx="2992">
                  <c:v>7.7271222722275903</c:v>
                </c:pt>
                <c:pt idx="2993">
                  <c:v>7.7638086817800742</c:v>
                </c:pt>
                <c:pt idx="2994">
                  <c:v>7.9469654256772229</c:v>
                </c:pt>
                <c:pt idx="2995">
                  <c:v>8.0408579720323505</c:v>
                </c:pt>
                <c:pt idx="2996">
                  <c:v>8.1337679250187769</c:v>
                </c:pt>
                <c:pt idx="2997">
                  <c:v>8.2154580387257337</c:v>
                </c:pt>
                <c:pt idx="2998">
                  <c:v>8.2303172040545789</c:v>
                </c:pt>
                <c:pt idx="2999">
                  <c:v>8.1001340764182661</c:v>
                </c:pt>
                <c:pt idx="3000">
                  <c:v>8.0275239117018309</c:v>
                </c:pt>
                <c:pt idx="3001">
                  <c:v>8.0181249762571856</c:v>
                </c:pt>
                <c:pt idx="3002">
                  <c:v>7.9802049385138076</c:v>
                </c:pt>
                <c:pt idx="3003">
                  <c:v>8.0101175306220469</c:v>
                </c:pt>
                <c:pt idx="3004">
                  <c:v>8.0197603435731146</c:v>
                </c:pt>
                <c:pt idx="3005">
                  <c:v>7.9008005337595364</c:v>
                </c:pt>
                <c:pt idx="3006">
                  <c:v>7.8750887494822592</c:v>
                </c:pt>
                <c:pt idx="3007">
                  <c:v>7.9422774228644615</c:v>
                </c:pt>
                <c:pt idx="3008">
                  <c:v>8.0483393338151412</c:v>
                </c:pt>
                <c:pt idx="3009">
                  <c:v>8.157874326041636</c:v>
                </c:pt>
                <c:pt idx="3010">
                  <c:v>8.1920018956039709</c:v>
                </c:pt>
                <c:pt idx="3011">
                  <c:v>8.0700568939207482</c:v>
                </c:pt>
                <c:pt idx="3012">
                  <c:v>7.9059702715558551</c:v>
                </c:pt>
                <c:pt idx="3013">
                  <c:v>7.7236630323564688</c:v>
                </c:pt>
                <c:pt idx="3014">
                  <c:v>7.641737930660196</c:v>
                </c:pt>
                <c:pt idx="3015">
                  <c:v>7.6183705290516626</c:v>
                </c:pt>
                <c:pt idx="3016">
                  <c:v>7.502458383782713</c:v>
                </c:pt>
                <c:pt idx="3017">
                  <c:v>7.4585909053567896</c:v>
                </c:pt>
                <c:pt idx="3018">
                  <c:v>7.4377921627399406</c:v>
                </c:pt>
                <c:pt idx="3019">
                  <c:v>7.3817953813614503</c:v>
                </c:pt>
                <c:pt idx="3020">
                  <c:v>7.3860854775595159</c:v>
                </c:pt>
                <c:pt idx="3021">
                  <c:v>7.4291120989152626</c:v>
                </c:pt>
                <c:pt idx="3022">
                  <c:v>7.3857934492160533</c:v>
                </c:pt>
                <c:pt idx="3023">
                  <c:v>7.3288811157645783</c:v>
                </c:pt>
                <c:pt idx="3024">
                  <c:v>7.2375434736442728</c:v>
                </c:pt>
                <c:pt idx="3025">
                  <c:v>7.1051327602554313</c:v>
                </c:pt>
                <c:pt idx="3026">
                  <c:v>7.0753216816951374</c:v>
                </c:pt>
                <c:pt idx="3027">
                  <c:v>7.0266158571178998</c:v>
                </c:pt>
                <c:pt idx="3028">
                  <c:v>7.0243485103011736</c:v>
                </c:pt>
                <c:pt idx="3029">
                  <c:v>6.9839672275612195</c:v>
                </c:pt>
                <c:pt idx="3030">
                  <c:v>6.9063512722797231</c:v>
                </c:pt>
                <c:pt idx="3031">
                  <c:v>6.7290813083734395</c:v>
                </c:pt>
                <c:pt idx="3032">
                  <c:v>6.6386281770093882</c:v>
                </c:pt>
                <c:pt idx="3033">
                  <c:v>6.441583767377054</c:v>
                </c:pt>
                <c:pt idx="3034">
                  <c:v>6.2919454921027409</c:v>
                </c:pt>
                <c:pt idx="3035">
                  <c:v>6.1373339024486917</c:v>
                </c:pt>
                <c:pt idx="3036">
                  <c:v>6.0452264455004476</c:v>
                </c:pt>
                <c:pt idx="3037">
                  <c:v>5.9473210916263604</c:v>
                </c:pt>
                <c:pt idx="3038">
                  <c:v>5.856560230842172</c:v>
                </c:pt>
                <c:pt idx="3039">
                  <c:v>5.766164151926616</c:v>
                </c:pt>
                <c:pt idx="3040">
                  <c:v>5.6228214099728051</c:v>
                </c:pt>
                <c:pt idx="3041">
                  <c:v>5.4634454538925947</c:v>
                </c:pt>
                <c:pt idx="3042">
                  <c:v>5.4481997793528958</c:v>
                </c:pt>
                <c:pt idx="3043">
                  <c:v>5.4675333317981778</c:v>
                </c:pt>
                <c:pt idx="3044">
                  <c:v>5.3877296185684278</c:v>
                </c:pt>
                <c:pt idx="3045">
                  <c:v>5.3004770553350147</c:v>
                </c:pt>
                <c:pt idx="3046">
                  <c:v>5.3776493309908302</c:v>
                </c:pt>
                <c:pt idx="3047">
                  <c:v>5.4867670469304137</c:v>
                </c:pt>
                <c:pt idx="3048">
                  <c:v>5.4960877720094263</c:v>
                </c:pt>
                <c:pt idx="3049">
                  <c:v>5.5031572346145312</c:v>
                </c:pt>
                <c:pt idx="3050">
                  <c:v>5.5211867701596002</c:v>
                </c:pt>
                <c:pt idx="3051">
                  <c:v>5.6307646187845215</c:v>
                </c:pt>
                <c:pt idx="3052">
                  <c:v>5.853047688879343</c:v>
                </c:pt>
                <c:pt idx="3053">
                  <c:v>6.0722291807537694</c:v>
                </c:pt>
                <c:pt idx="3054">
                  <c:v>6.2170926133176829</c:v>
                </c:pt>
                <c:pt idx="3055">
                  <c:v>6.2340541352899157</c:v>
                </c:pt>
                <c:pt idx="3056">
                  <c:v>6.307236410516329</c:v>
                </c:pt>
                <c:pt idx="3057">
                  <c:v>6.5586257057232586</c:v>
                </c:pt>
                <c:pt idx="3058">
                  <c:v>6.7137146303267627</c:v>
                </c:pt>
                <c:pt idx="3059">
                  <c:v>6.7405908914857804</c:v>
                </c:pt>
                <c:pt idx="3060">
                  <c:v>6.719242859450314</c:v>
                </c:pt>
                <c:pt idx="3061">
                  <c:v>6.5853437815265039</c:v>
                </c:pt>
                <c:pt idx="3062">
                  <c:v>6.4240142760282035</c:v>
                </c:pt>
                <c:pt idx="3063">
                  <c:v>6.2910617484591338</c:v>
                </c:pt>
                <c:pt idx="3064">
                  <c:v>6.3118609844035989</c:v>
                </c:pt>
                <c:pt idx="3065">
                  <c:v>6.421336636410528</c:v>
                </c:pt>
                <c:pt idx="3066">
                  <c:v>6.6379019653172344</c:v>
                </c:pt>
                <c:pt idx="3067">
                  <c:v>6.7437683942158388</c:v>
                </c:pt>
                <c:pt idx="3068">
                  <c:v>6.6686684396065372</c:v>
                </c:pt>
                <c:pt idx="3069">
                  <c:v>6.4490023588303291</c:v>
                </c:pt>
                <c:pt idx="3070">
                  <c:v>6.2638875848479953</c:v>
                </c:pt>
                <c:pt idx="3071">
                  <c:v>6.2000100629470056</c:v>
                </c:pt>
                <c:pt idx="3072">
                  <c:v>6.1066788168993709</c:v>
                </c:pt>
                <c:pt idx="3073">
                  <c:v>6.0828236705441352</c:v>
                </c:pt>
                <c:pt idx="3074">
                  <c:v>5.9994638253757664</c:v>
                </c:pt>
                <c:pt idx="3075">
                  <c:v>5.9034688455458477</c:v>
                </c:pt>
                <c:pt idx="3076">
                  <c:v>5.8831393419221643</c:v>
                </c:pt>
                <c:pt idx="3077">
                  <c:v>5.8082461867349693</c:v>
                </c:pt>
                <c:pt idx="3078">
                  <c:v>5.6136237430449096</c:v>
                </c:pt>
                <c:pt idx="3079">
                  <c:v>5.4845554330893318</c:v>
                </c:pt>
                <c:pt idx="3080">
                  <c:v>5.3348712080370406</c:v>
                </c:pt>
                <c:pt idx="3081">
                  <c:v>5.3072753129273602</c:v>
                </c:pt>
                <c:pt idx="3082">
                  <c:v>5.3419069462678435</c:v>
                </c:pt>
                <c:pt idx="3083">
                  <c:v>5.3454609003256541</c:v>
                </c:pt>
                <c:pt idx="3084">
                  <c:v>5.3549528831869964</c:v>
                </c:pt>
                <c:pt idx="3085">
                  <c:v>5.3520514688183471</c:v>
                </c:pt>
                <c:pt idx="3086">
                  <c:v>5.383196339065262</c:v>
                </c:pt>
                <c:pt idx="3087">
                  <c:v>5.3236142420537726</c:v>
                </c:pt>
                <c:pt idx="3088">
                  <c:v>5.3534139183234766</c:v>
                </c:pt>
                <c:pt idx="3089">
                  <c:v>5.3737030584236862</c:v>
                </c:pt>
                <c:pt idx="3090">
                  <c:v>5.2680885870111442</c:v>
                </c:pt>
                <c:pt idx="3091">
                  <c:v>5.2252885114488006</c:v>
                </c:pt>
                <c:pt idx="3092">
                  <c:v>5.1927909109221062</c:v>
                </c:pt>
                <c:pt idx="3093">
                  <c:v>5.1272578798303456</c:v>
                </c:pt>
                <c:pt idx="3094">
                  <c:v>5.0484066993425163</c:v>
                </c:pt>
                <c:pt idx="3095">
                  <c:v>4.935094909556577</c:v>
                </c:pt>
                <c:pt idx="3096">
                  <c:v>4.8748383475565413</c:v>
                </c:pt>
                <c:pt idx="3097">
                  <c:v>4.8164113072662671</c:v>
                </c:pt>
                <c:pt idx="3098">
                  <c:v>4.7595309357524984</c:v>
                </c:pt>
                <c:pt idx="3099">
                  <c:v>4.7215862250027589</c:v>
                </c:pt>
                <c:pt idx="3100">
                  <c:v>4.80681304484792</c:v>
                </c:pt>
                <c:pt idx="3101">
                  <c:v>4.9710834311211629</c:v>
                </c:pt>
                <c:pt idx="3102">
                  <c:v>5.1020489876576827</c:v>
                </c:pt>
                <c:pt idx="3103">
                  <c:v>5.2142014906065981</c:v>
                </c:pt>
                <c:pt idx="3104">
                  <c:v>5.255525365493205</c:v>
                </c:pt>
                <c:pt idx="3105">
                  <c:v>5.2872686007741869</c:v>
                </c:pt>
                <c:pt idx="3106">
                  <c:v>5.2823393128204046</c:v>
                </c:pt>
                <c:pt idx="3107">
                  <c:v>5.2239301570965235</c:v>
                </c:pt>
                <c:pt idx="3108">
                  <c:v>5.1369779426353599</c:v>
                </c:pt>
                <c:pt idx="3109">
                  <c:v>5.167235574575332</c:v>
                </c:pt>
                <c:pt idx="3110">
                  <c:v>5.2821589803358879</c:v>
                </c:pt>
                <c:pt idx="3111">
                  <c:v>5.453716210209496</c:v>
                </c:pt>
                <c:pt idx="3112">
                  <c:v>5.5643473212264425</c:v>
                </c:pt>
                <c:pt idx="3113">
                  <c:v>5.6210285942892861</c:v>
                </c:pt>
                <c:pt idx="3114">
                  <c:v>5.7425133889952216</c:v>
                </c:pt>
                <c:pt idx="3115">
                  <c:v>5.8789999428961588</c:v>
                </c:pt>
                <c:pt idx="3116">
                  <c:v>5.9272732771027767</c:v>
                </c:pt>
                <c:pt idx="3117">
                  <c:v>5.9064989237744818</c:v>
                </c:pt>
                <c:pt idx="3118">
                  <c:v>5.7938389781295152</c:v>
                </c:pt>
                <c:pt idx="3119">
                  <c:v>5.7206738449760755</c:v>
                </c:pt>
                <c:pt idx="3120">
                  <c:v>5.5680953007015628</c:v>
                </c:pt>
                <c:pt idx="3121">
                  <c:v>5.4747311305605466</c:v>
                </c:pt>
                <c:pt idx="3122">
                  <c:v>5.5033790248640884</c:v>
                </c:pt>
                <c:pt idx="3123">
                  <c:v>5.3921957058761665</c:v>
                </c:pt>
                <c:pt idx="3124">
                  <c:v>5.2752890614618897</c:v>
                </c:pt>
                <c:pt idx="3125">
                  <c:v>5.1894020405208447</c:v>
                </c:pt>
                <c:pt idx="3126">
                  <c:v>5.0926837309467547</c:v>
                </c:pt>
                <c:pt idx="3127">
                  <c:v>5.0886338335101211</c:v>
                </c:pt>
                <c:pt idx="3128">
                  <c:v>5.0847248131611611</c:v>
                </c:pt>
                <c:pt idx="3129">
                  <c:v>5.1547008585277174</c:v>
                </c:pt>
                <c:pt idx="3130">
                  <c:v>5.2097979395530496</c:v>
                </c:pt>
                <c:pt idx="3131">
                  <c:v>5.1908043899211549</c:v>
                </c:pt>
                <c:pt idx="3132">
                  <c:v>5.154603335059071</c:v>
                </c:pt>
                <c:pt idx="3133">
                  <c:v>5.1706018345504141</c:v>
                </c:pt>
                <c:pt idx="3134">
                  <c:v>5.181561135503685</c:v>
                </c:pt>
                <c:pt idx="3135">
                  <c:v>5.259133543913455</c:v>
                </c:pt>
                <c:pt idx="3136">
                  <c:v>5.3484652661163636</c:v>
                </c:pt>
                <c:pt idx="3137">
                  <c:v>5.3333150121787405</c:v>
                </c:pt>
                <c:pt idx="3138">
                  <c:v>5.2785969129341783</c:v>
                </c:pt>
                <c:pt idx="3139">
                  <c:v>5.233945099469044</c:v>
                </c:pt>
                <c:pt idx="3140">
                  <c:v>5.2513654992449759</c:v>
                </c:pt>
                <c:pt idx="3141">
                  <c:v>5.1074047247558889</c:v>
                </c:pt>
                <c:pt idx="3142">
                  <c:v>4.9105287390834977</c:v>
                </c:pt>
                <c:pt idx="3143">
                  <c:v>4.8258731580279903</c:v>
                </c:pt>
                <c:pt idx="3144">
                  <c:v>4.9104491724816475</c:v>
                </c:pt>
                <c:pt idx="3145">
                  <c:v>5.0502370635724221</c:v>
                </c:pt>
                <c:pt idx="3146">
                  <c:v>5.2688958835346122</c:v>
                </c:pt>
                <c:pt idx="3147">
                  <c:v>5.3577297391355794</c:v>
                </c:pt>
                <c:pt idx="3148">
                  <c:v>5.4256614181154736</c:v>
                </c:pt>
                <c:pt idx="3149">
                  <c:v>5.5168712624023399</c:v>
                </c:pt>
                <c:pt idx="3150">
                  <c:v>5.587111450615966</c:v>
                </c:pt>
                <c:pt idx="3151">
                  <c:v>5.6620963570047111</c:v>
                </c:pt>
                <c:pt idx="3152">
                  <c:v>5.7057933623503212</c:v>
                </c:pt>
                <c:pt idx="3153">
                  <c:v>5.570489953181462</c:v>
                </c:pt>
                <c:pt idx="3154">
                  <c:v>5.6346527295601083</c:v>
                </c:pt>
                <c:pt idx="3155">
                  <c:v>5.7273097403706101</c:v>
                </c:pt>
                <c:pt idx="3156">
                  <c:v>5.7823801088690763</c:v>
                </c:pt>
                <c:pt idx="3157">
                  <c:v>5.9234420848599134</c:v>
                </c:pt>
                <c:pt idx="3158">
                  <c:v>6.1407035146861064</c:v>
                </c:pt>
                <c:pt idx="3159">
                  <c:v>6.358800291139981</c:v>
                </c:pt>
                <c:pt idx="3160">
                  <c:v>6.429878944144682</c:v>
                </c:pt>
                <c:pt idx="3161">
                  <c:v>6.4682624461659035</c:v>
                </c:pt>
                <c:pt idx="3162">
                  <c:v>6.5576865785099221</c:v>
                </c:pt>
                <c:pt idx="3163">
                  <c:v>6.5608083282057583</c:v>
                </c:pt>
                <c:pt idx="3164">
                  <c:v>6.534770857857497</c:v>
                </c:pt>
                <c:pt idx="3165">
                  <c:v>6.5532531275860961</c:v>
                </c:pt>
                <c:pt idx="3166">
                  <c:v>6.569629193067092</c:v>
                </c:pt>
                <c:pt idx="3167">
                  <c:v>6.6081638466055637</c:v>
                </c:pt>
                <c:pt idx="3168">
                  <c:v>6.6991205073755085</c:v>
                </c:pt>
                <c:pt idx="3169">
                  <c:v>6.7326288931619045</c:v>
                </c:pt>
                <c:pt idx="3170">
                  <c:v>6.8699892981902639</c:v>
                </c:pt>
                <c:pt idx="3171">
                  <c:v>6.9021557236017888</c:v>
                </c:pt>
                <c:pt idx="3172">
                  <c:v>6.6298255115520499</c:v>
                </c:pt>
                <c:pt idx="3173">
                  <c:v>6.376243724609318</c:v>
                </c:pt>
                <c:pt idx="3174">
                  <c:v>6.1852465033601325</c:v>
                </c:pt>
                <c:pt idx="3175">
                  <c:v>6.0432361128653502</c:v>
                </c:pt>
                <c:pt idx="3176">
                  <c:v>6.039702542394064</c:v>
                </c:pt>
                <c:pt idx="3177">
                  <c:v>6.061881933066779</c:v>
                </c:pt>
                <c:pt idx="3178">
                  <c:v>6.154843993946912</c:v>
                </c:pt>
                <c:pt idx="3179">
                  <c:v>6.2645205282850975</c:v>
                </c:pt>
                <c:pt idx="3180">
                  <c:v>6.3317676945950128</c:v>
                </c:pt>
                <c:pt idx="3181">
                  <c:v>6.3412390932951714</c:v>
                </c:pt>
                <c:pt idx="3182">
                  <c:v>6.4066209682901265</c:v>
                </c:pt>
                <c:pt idx="3183">
                  <c:v>6.4567901431891377</c:v>
                </c:pt>
                <c:pt idx="3184">
                  <c:v>6.4650248364216649</c:v>
                </c:pt>
                <c:pt idx="3185">
                  <c:v>6.3494546676134416</c:v>
                </c:pt>
                <c:pt idx="3186">
                  <c:v>6.2556877473062116</c:v>
                </c:pt>
                <c:pt idx="3187">
                  <c:v>6.3018150995664133</c:v>
                </c:pt>
                <c:pt idx="3188">
                  <c:v>6.3289039061302041</c:v>
                </c:pt>
                <c:pt idx="3189">
                  <c:v>6.3613857180622055</c:v>
                </c:pt>
                <c:pt idx="3190">
                  <c:v>6.4873575690538976</c:v>
                </c:pt>
                <c:pt idx="3191">
                  <c:v>6.5205247998548206</c:v>
                </c:pt>
                <c:pt idx="3192">
                  <c:v>6.4680482758496751</c:v>
                </c:pt>
                <c:pt idx="3193">
                  <c:v>6.3316135413937618</c:v>
                </c:pt>
                <c:pt idx="3194">
                  <c:v>6.2742925834886014</c:v>
                </c:pt>
                <c:pt idx="3195">
                  <c:v>6.2361399807988676</c:v>
                </c:pt>
                <c:pt idx="3196">
                  <c:v>6.1797693883083804</c:v>
                </c:pt>
                <c:pt idx="3197">
                  <c:v>6.0979357884892922</c:v>
                </c:pt>
                <c:pt idx="3198">
                  <c:v>5.9410269033160823</c:v>
                </c:pt>
                <c:pt idx="3199">
                  <c:v>5.9216125436999043</c:v>
                </c:pt>
                <c:pt idx="3200">
                  <c:v>5.9108686372205819</c:v>
                </c:pt>
                <c:pt idx="3201">
                  <c:v>5.871681418387082</c:v>
                </c:pt>
                <c:pt idx="3202">
                  <c:v>5.8957545171524863</c:v>
                </c:pt>
                <c:pt idx="3203">
                  <c:v>5.8522724659394338</c:v>
                </c:pt>
                <c:pt idx="3204">
                  <c:v>5.8372666371405586</c:v>
                </c:pt>
                <c:pt idx="3205">
                  <c:v>5.7554585882192573</c:v>
                </c:pt>
                <c:pt idx="3206">
                  <c:v>5.6002380686069468</c:v>
                </c:pt>
                <c:pt idx="3207">
                  <c:v>5.6117157872913177</c:v>
                </c:pt>
                <c:pt idx="3208">
                  <c:v>5.602258029009465</c:v>
                </c:pt>
                <c:pt idx="3209">
                  <c:v>5.6155468411536686</c:v>
                </c:pt>
                <c:pt idx="3210">
                  <c:v>5.6552622582492118</c:v>
                </c:pt>
                <c:pt idx="3211">
                  <c:v>5.7033018584672774</c:v>
                </c:pt>
                <c:pt idx="3212">
                  <c:v>5.7506107244084479</c:v>
                </c:pt>
                <c:pt idx="3213">
                  <c:v>5.7467128778004337</c:v>
                </c:pt>
                <c:pt idx="3214">
                  <c:v>5.8320942907809368</c:v>
                </c:pt>
                <c:pt idx="3215">
                  <c:v>5.9681741569836655</c:v>
                </c:pt>
                <c:pt idx="3216">
                  <c:v>6.0190827303410606</c:v>
                </c:pt>
                <c:pt idx="3217">
                  <c:v>6.0229584312766047</c:v>
                </c:pt>
                <c:pt idx="3218">
                  <c:v>6.077636868252859</c:v>
                </c:pt>
                <c:pt idx="3219">
                  <c:v>6.1033711104025059</c:v>
                </c:pt>
                <c:pt idx="3220">
                  <c:v>6.1260290031898004</c:v>
                </c:pt>
                <c:pt idx="3221">
                  <c:v>6.1883163239944761</c:v>
                </c:pt>
                <c:pt idx="3222">
                  <c:v>6.2061410101556245</c:v>
                </c:pt>
                <c:pt idx="3223">
                  <c:v>6.0694250530914386</c:v>
                </c:pt>
                <c:pt idx="3224">
                  <c:v>6.0255943962597929</c:v>
                </c:pt>
                <c:pt idx="3225">
                  <c:v>5.9581621598289258</c:v>
                </c:pt>
                <c:pt idx="3226">
                  <c:v>5.844366590989476</c:v>
                </c:pt>
                <c:pt idx="3227">
                  <c:v>5.8240477520687088</c:v>
                </c:pt>
                <c:pt idx="3228">
                  <c:v>5.890441198906486</c:v>
                </c:pt>
                <c:pt idx="3229">
                  <c:v>6.0265321814931809</c:v>
                </c:pt>
                <c:pt idx="3230">
                  <c:v>6.0524095576640597</c:v>
                </c:pt>
                <c:pt idx="3231">
                  <c:v>6.0383589174595889</c:v>
                </c:pt>
                <c:pt idx="3232">
                  <c:v>6.0641683280166161</c:v>
                </c:pt>
                <c:pt idx="3233">
                  <c:v>6.1362696447027236</c:v>
                </c:pt>
                <c:pt idx="3234">
                  <c:v>6.2758355506361791</c:v>
                </c:pt>
                <c:pt idx="3235">
                  <c:v>6.4350328795737708</c:v>
                </c:pt>
                <c:pt idx="3236">
                  <c:v>6.519495772299762</c:v>
                </c:pt>
                <c:pt idx="3237">
                  <c:v>6.5829490156498638</c:v>
                </c:pt>
                <c:pt idx="3238">
                  <c:v>6.6185148540604404</c:v>
                </c:pt>
                <c:pt idx="3239">
                  <c:v>6.5764414450982036</c:v>
                </c:pt>
                <c:pt idx="3240">
                  <c:v>6.5413149236404369</c:v>
                </c:pt>
                <c:pt idx="3241">
                  <c:v>6.5485992033832137</c:v>
                </c:pt>
                <c:pt idx="3242">
                  <c:v>6.5318694953808762</c:v>
                </c:pt>
                <c:pt idx="3243">
                  <c:v>6.6992764884248599</c:v>
                </c:pt>
                <c:pt idx="3244">
                  <c:v>6.810091984958885</c:v>
                </c:pt>
                <c:pt idx="3245">
                  <c:v>6.8203577032856471</c:v>
                </c:pt>
                <c:pt idx="3246">
                  <c:v>6.8791669952828842</c:v>
                </c:pt>
                <c:pt idx="3247">
                  <c:v>6.9943397984332449</c:v>
                </c:pt>
                <c:pt idx="3248">
                  <c:v>7.071480392939189</c:v>
                </c:pt>
                <c:pt idx="3249">
                  <c:v>7.1048459731988363</c:v>
                </c:pt>
                <c:pt idx="3250">
                  <c:v>7.0723851366517847</c:v>
                </c:pt>
                <c:pt idx="3251">
                  <c:v>7.0052079808959498</c:v>
                </c:pt>
                <c:pt idx="3252">
                  <c:v>6.9859118393572519</c:v>
                </c:pt>
                <c:pt idx="3253">
                  <c:v>6.9493206159457452</c:v>
                </c:pt>
                <c:pt idx="3254">
                  <c:v>6.8830004317965567</c:v>
                </c:pt>
                <c:pt idx="3255">
                  <c:v>6.7435275008322915</c:v>
                </c:pt>
                <c:pt idx="3256">
                  <c:v>6.6563955592093036</c:v>
                </c:pt>
                <c:pt idx="3257">
                  <c:v>6.5501578223682158</c:v>
                </c:pt>
                <c:pt idx="3258">
                  <c:v>6.4530388093737541</c:v>
                </c:pt>
                <c:pt idx="3259">
                  <c:v>6.3827045342986981</c:v>
                </c:pt>
                <c:pt idx="3260">
                  <c:v>6.2303042450875514</c:v>
                </c:pt>
                <c:pt idx="3261">
                  <c:v>6.2185415069993288</c:v>
                </c:pt>
                <c:pt idx="3262">
                  <c:v>6.2339843045038075</c:v>
                </c:pt>
                <c:pt idx="3263">
                  <c:v>6.2405861324215834</c:v>
                </c:pt>
                <c:pt idx="3264">
                  <c:v>6.2628743682031542</c:v>
                </c:pt>
                <c:pt idx="3265">
                  <c:v>6.311113512412005</c:v>
                </c:pt>
                <c:pt idx="3266">
                  <c:v>6.456398033024767</c:v>
                </c:pt>
                <c:pt idx="3267">
                  <c:v>6.6954310549801281</c:v>
                </c:pt>
                <c:pt idx="3268">
                  <c:v>6.9553385697042129</c:v>
                </c:pt>
                <c:pt idx="3269">
                  <c:v>7.228979051061768</c:v>
                </c:pt>
                <c:pt idx="3270">
                  <c:v>7.4608325137610896</c:v>
                </c:pt>
                <c:pt idx="3271">
                  <c:v>7.5723115175203244</c:v>
                </c:pt>
                <c:pt idx="3272">
                  <c:v>7.5587596322262449</c:v>
                </c:pt>
                <c:pt idx="3273">
                  <c:v>7.435887512029371</c:v>
                </c:pt>
                <c:pt idx="3274">
                  <c:v>7.3912260838819588</c:v>
                </c:pt>
                <c:pt idx="3275">
                  <c:v>7.2806644740585051</c:v>
                </c:pt>
                <c:pt idx="3276">
                  <c:v>7.1055738639671127</c:v>
                </c:pt>
                <c:pt idx="3277">
                  <c:v>7.0239041369449247</c:v>
                </c:pt>
                <c:pt idx="3278">
                  <c:v>7.0101411598978469</c:v>
                </c:pt>
                <c:pt idx="3279">
                  <c:v>7.062380172887937</c:v>
                </c:pt>
                <c:pt idx="3280">
                  <c:v>7.1361456921152238</c:v>
                </c:pt>
                <c:pt idx="3281">
                  <c:v>7.1250732521506945</c:v>
                </c:pt>
                <c:pt idx="3282">
                  <c:v>7.0182958993117719</c:v>
                </c:pt>
                <c:pt idx="3283">
                  <c:v>6.8791562722007216</c:v>
                </c:pt>
                <c:pt idx="3284">
                  <c:v>6.7691153184960218</c:v>
                </c:pt>
                <c:pt idx="3285">
                  <c:v>6.7646467943574606</c:v>
                </c:pt>
                <c:pt idx="3286">
                  <c:v>6.7237415102958931</c:v>
                </c:pt>
                <c:pt idx="3287">
                  <c:v>6.6866608772462408</c:v>
                </c:pt>
                <c:pt idx="3288">
                  <c:v>6.677989595597686</c:v>
                </c:pt>
                <c:pt idx="3289">
                  <c:v>6.5685823116620838</c:v>
                </c:pt>
                <c:pt idx="3290">
                  <c:v>6.7185400617321518</c:v>
                </c:pt>
                <c:pt idx="3291">
                  <c:v>6.8778321732371213</c:v>
                </c:pt>
                <c:pt idx="3292">
                  <c:v>6.9168969870778003</c:v>
                </c:pt>
                <c:pt idx="3293">
                  <c:v>6.9355675770696275</c:v>
                </c:pt>
                <c:pt idx="3294">
                  <c:v>6.8113403318791486</c:v>
                </c:pt>
                <c:pt idx="3295">
                  <c:v>6.6824301841238487</c:v>
                </c:pt>
                <c:pt idx="3296">
                  <c:v>6.5654649892073715</c:v>
                </c:pt>
                <c:pt idx="3297">
                  <c:v>6.5214572906486881</c:v>
                </c:pt>
                <c:pt idx="3298">
                  <c:v>6.593843177099262</c:v>
                </c:pt>
                <c:pt idx="3299">
                  <c:v>6.6393201570361962</c:v>
                </c:pt>
                <c:pt idx="3300">
                  <c:v>6.6789905304675319</c:v>
                </c:pt>
                <c:pt idx="3301">
                  <c:v>6.8144828843937786</c:v>
                </c:pt>
                <c:pt idx="3302">
                  <c:v>6.9951599816474808</c:v>
                </c:pt>
                <c:pt idx="3303">
                  <c:v>7.1894647643741525</c:v>
                </c:pt>
                <c:pt idx="3304">
                  <c:v>7.3593072361447502</c:v>
                </c:pt>
                <c:pt idx="3305">
                  <c:v>7.2646746783309135</c:v>
                </c:pt>
                <c:pt idx="3306">
                  <c:v>7.1749880422230845</c:v>
                </c:pt>
                <c:pt idx="3307">
                  <c:v>7.1073264094827966</c:v>
                </c:pt>
                <c:pt idx="3308">
                  <c:v>6.9827826822638759</c:v>
                </c:pt>
                <c:pt idx="3309">
                  <c:v>6.9239667288084759</c:v>
                </c:pt>
                <c:pt idx="3310">
                  <c:v>7.0409073423741235</c:v>
                </c:pt>
                <c:pt idx="3311">
                  <c:v>7.1124465740158627</c:v>
                </c:pt>
                <c:pt idx="3312">
                  <c:v>7.1353979199734807</c:v>
                </c:pt>
                <c:pt idx="3313">
                  <c:v>7.1364101181085289</c:v>
                </c:pt>
                <c:pt idx="3314">
                  <c:v>7.2467068545211619</c:v>
                </c:pt>
                <c:pt idx="3315">
                  <c:v>7.302580629069884</c:v>
                </c:pt>
                <c:pt idx="3316">
                  <c:v>7.2655831077769282</c:v>
                </c:pt>
                <c:pt idx="3317">
                  <c:v>7.2521057465814209</c:v>
                </c:pt>
                <c:pt idx="3318">
                  <c:v>7.2109770334147534</c:v>
                </c:pt>
                <c:pt idx="3319">
                  <c:v>7.2971915752489833</c:v>
                </c:pt>
                <c:pt idx="3320">
                  <c:v>7.1652842581894545</c:v>
                </c:pt>
                <c:pt idx="3321">
                  <c:v>7.087373902630727</c:v>
                </c:pt>
                <c:pt idx="3322">
                  <c:v>7.2458566732929404</c:v>
                </c:pt>
                <c:pt idx="3323">
                  <c:v>7.2654771546156196</c:v>
                </c:pt>
                <c:pt idx="3324">
                  <c:v>7.2775311910762222</c:v>
                </c:pt>
                <c:pt idx="3325">
                  <c:v>7.3689769802939971</c:v>
                </c:pt>
                <c:pt idx="3326">
                  <c:v>7.4475184550305622</c:v>
                </c:pt>
                <c:pt idx="3327">
                  <c:v>7.4685891991624027</c:v>
                </c:pt>
                <c:pt idx="3328">
                  <c:v>7.4444986381497031</c:v>
                </c:pt>
                <c:pt idx="3329">
                  <c:v>7.2892392763319656</c:v>
                </c:pt>
                <c:pt idx="3330">
                  <c:v>7.2369169086578538</c:v>
                </c:pt>
                <c:pt idx="3331">
                  <c:v>7.1829386875890258</c:v>
                </c:pt>
                <c:pt idx="3332">
                  <c:v>7.0999963329454854</c:v>
                </c:pt>
                <c:pt idx="3333">
                  <c:v>7.0040918650779602</c:v>
                </c:pt>
                <c:pt idx="3334">
                  <c:v>7.0125310292714156</c:v>
                </c:pt>
                <c:pt idx="3335">
                  <c:v>7.0651980472596447</c:v>
                </c:pt>
                <c:pt idx="3336">
                  <c:v>7.1013614354762566</c:v>
                </c:pt>
                <c:pt idx="3337">
                  <c:v>7.1090214497058017</c:v>
                </c:pt>
                <c:pt idx="3338">
                  <c:v>6.9597085769758245</c:v>
                </c:pt>
                <c:pt idx="3339">
                  <c:v>6.9055797499510962</c:v>
                </c:pt>
                <c:pt idx="3340">
                  <c:v>6.8499495216644206</c:v>
                </c:pt>
                <c:pt idx="3341">
                  <c:v>6.8676654661396759</c:v>
                </c:pt>
                <c:pt idx="3342">
                  <c:v>6.8143213300142325</c:v>
                </c:pt>
                <c:pt idx="3343">
                  <c:v>6.6339156496540808</c:v>
                </c:pt>
                <c:pt idx="3344">
                  <c:v>6.3190022361865408</c:v>
                </c:pt>
                <c:pt idx="3345">
                  <c:v>6.1224401758097269</c:v>
                </c:pt>
                <c:pt idx="3346">
                  <c:v>6.0664393191924439</c:v>
                </c:pt>
                <c:pt idx="3347">
                  <c:v>5.9506529674556194</c:v>
                </c:pt>
                <c:pt idx="3348">
                  <c:v>5.791893975433811</c:v>
                </c:pt>
                <c:pt idx="3349">
                  <c:v>5.6543886488491717</c:v>
                </c:pt>
                <c:pt idx="3350">
                  <c:v>5.4582682725723819</c:v>
                </c:pt>
                <c:pt idx="3351">
                  <c:v>5.2369191542474303</c:v>
                </c:pt>
                <c:pt idx="3352">
                  <c:v>5.27324626402637</c:v>
                </c:pt>
                <c:pt idx="3353">
                  <c:v>5.3618975799677662</c:v>
                </c:pt>
                <c:pt idx="3354">
                  <c:v>5.5585247162169704</c:v>
                </c:pt>
                <c:pt idx="3355">
                  <c:v>5.669269205901446</c:v>
                </c:pt>
                <c:pt idx="3356">
                  <c:v>5.7208756837965389</c:v>
                </c:pt>
                <c:pt idx="3357">
                  <c:v>5.7414711775381226</c:v>
                </c:pt>
                <c:pt idx="3358">
                  <c:v>5.7890238898025563</c:v>
                </c:pt>
                <c:pt idx="3359">
                  <c:v>5.8964306072155264</c:v>
                </c:pt>
                <c:pt idx="3360">
                  <c:v>6.1302789789558192</c:v>
                </c:pt>
                <c:pt idx="3361">
                  <c:v>6.2463087964341133</c:v>
                </c:pt>
                <c:pt idx="3362">
                  <c:v>6.3462713956288344</c:v>
                </c:pt>
                <c:pt idx="3363">
                  <c:v>6.2955575167954665</c:v>
                </c:pt>
                <c:pt idx="3364">
                  <c:v>6.2015939128957482</c:v>
                </c:pt>
                <c:pt idx="3365">
                  <c:v>6.1759631427448207</c:v>
                </c:pt>
                <c:pt idx="3366">
                  <c:v>6.1280134106421604</c:v>
                </c:pt>
                <c:pt idx="3367">
                  <c:v>6.1119784891231266</c:v>
                </c:pt>
                <c:pt idx="3368">
                  <c:v>6.037812337800835</c:v>
                </c:pt>
                <c:pt idx="3369">
                  <c:v>5.9984825361378817</c:v>
                </c:pt>
                <c:pt idx="3370">
                  <c:v>5.9242095345198713</c:v>
                </c:pt>
                <c:pt idx="3371">
                  <c:v>5.8950307151133421</c:v>
                </c:pt>
                <c:pt idx="3372">
                  <c:v>6.0441617868224338</c:v>
                </c:pt>
                <c:pt idx="3373">
                  <c:v>6.0816082958447337</c:v>
                </c:pt>
                <c:pt idx="3374">
                  <c:v>6.0223292384088474</c:v>
                </c:pt>
                <c:pt idx="3375">
                  <c:v>6.0745054938768206</c:v>
                </c:pt>
                <c:pt idx="3376">
                  <c:v>6.2563196835757058</c:v>
                </c:pt>
                <c:pt idx="3377">
                  <c:v>6.3512974669826221</c:v>
                </c:pt>
                <c:pt idx="3378">
                  <c:v>6.5145496771593274</c:v>
                </c:pt>
                <c:pt idx="3379">
                  <c:v>6.6457599935156635</c:v>
                </c:pt>
                <c:pt idx="3380">
                  <c:v>6.6383474788563381</c:v>
                </c:pt>
                <c:pt idx="3381">
                  <c:v>6.582727168806132</c:v>
                </c:pt>
                <c:pt idx="3382">
                  <c:v>6.6070359159450129</c:v>
                </c:pt>
                <c:pt idx="3383">
                  <c:v>6.6202720820962329</c:v>
                </c:pt>
                <c:pt idx="3384">
                  <c:v>6.6315723101274733</c:v>
                </c:pt>
                <c:pt idx="3385">
                  <c:v>6.7113754202723639</c:v>
                </c:pt>
                <c:pt idx="3386">
                  <c:v>6.8529335587112925</c:v>
                </c:pt>
                <c:pt idx="3387">
                  <c:v>6.94722211059198</c:v>
                </c:pt>
                <c:pt idx="3388">
                  <c:v>7.0497407521372653</c:v>
                </c:pt>
                <c:pt idx="3389">
                  <c:v>7.1487291658337782</c:v>
                </c:pt>
                <c:pt idx="3390">
                  <c:v>7.2731541850182477</c:v>
                </c:pt>
                <c:pt idx="3391">
                  <c:v>7.3738297378950186</c:v>
                </c:pt>
                <c:pt idx="3392">
                  <c:v>7.5044653750571593</c:v>
                </c:pt>
                <c:pt idx="3393">
                  <c:v>7.6715458201272844</c:v>
                </c:pt>
                <c:pt idx="3394">
                  <c:v>7.7902710135268238</c:v>
                </c:pt>
                <c:pt idx="3395">
                  <c:v>7.9222698903676614</c:v>
                </c:pt>
                <c:pt idx="3396">
                  <c:v>7.9562627221972253</c:v>
                </c:pt>
                <c:pt idx="3397">
                  <c:v>7.9254766487406041</c:v>
                </c:pt>
                <c:pt idx="3398">
                  <c:v>7.8975577568606212</c:v>
                </c:pt>
                <c:pt idx="3399">
                  <c:v>7.9232119022320271</c:v>
                </c:pt>
                <c:pt idx="3400">
                  <c:v>7.8341927449858337</c:v>
                </c:pt>
                <c:pt idx="3401">
                  <c:v>7.7971353187744254</c:v>
                </c:pt>
                <c:pt idx="3402">
                  <c:v>7.693908282310276</c:v>
                </c:pt>
                <c:pt idx="3403">
                  <c:v>7.4953297960021343</c:v>
                </c:pt>
                <c:pt idx="3404">
                  <c:v>7.3840472019342682</c:v>
                </c:pt>
                <c:pt idx="3405">
                  <c:v>7.3077291766079702</c:v>
                </c:pt>
                <c:pt idx="3406">
                  <c:v>7.2161220808733635</c:v>
                </c:pt>
                <c:pt idx="3407">
                  <c:v>7.2152596917702549</c:v>
                </c:pt>
                <c:pt idx="3408">
                  <c:v>7.2208434495806575</c:v>
                </c:pt>
                <c:pt idx="3409">
                  <c:v>7.3609408773209299</c:v>
                </c:pt>
                <c:pt idx="3410">
                  <c:v>7.4081477774804823</c:v>
                </c:pt>
                <c:pt idx="3411">
                  <c:v>7.4195034859424496</c:v>
                </c:pt>
                <c:pt idx="3412">
                  <c:v>7.490746634243914</c:v>
                </c:pt>
                <c:pt idx="3413">
                  <c:v>7.6514994122480458</c:v>
                </c:pt>
                <c:pt idx="3414">
                  <c:v>7.9082796988684869</c:v>
                </c:pt>
                <c:pt idx="3415">
                  <c:v>7.9339075463783271</c:v>
                </c:pt>
                <c:pt idx="3416">
                  <c:v>7.8417738329463331</c:v>
                </c:pt>
                <c:pt idx="3417">
                  <c:v>7.7151674771961529</c:v>
                </c:pt>
                <c:pt idx="3418">
                  <c:v>7.6587589415442734</c:v>
                </c:pt>
                <c:pt idx="3419">
                  <c:v>7.5983902575583588</c:v>
                </c:pt>
                <c:pt idx="3420">
                  <c:v>7.6211646375672366</c:v>
                </c:pt>
                <c:pt idx="3421">
                  <c:v>7.6016158038405557</c:v>
                </c:pt>
                <c:pt idx="3422">
                  <c:v>7.4955359132407811</c:v>
                </c:pt>
                <c:pt idx="3423">
                  <c:v>7.2468600169425956</c:v>
                </c:pt>
                <c:pt idx="3424">
                  <c:v>6.9733563715393672</c:v>
                </c:pt>
                <c:pt idx="3425">
                  <c:v>6.9418525182549411</c:v>
                </c:pt>
                <c:pt idx="3426">
                  <c:v>7.0223298647339565</c:v>
                </c:pt>
                <c:pt idx="3427">
                  <c:v>7.1951262214884499</c:v>
                </c:pt>
                <c:pt idx="3428">
                  <c:v>7.3250807943728651</c:v>
                </c:pt>
                <c:pt idx="3429">
                  <c:v>7.4414752436516709</c:v>
                </c:pt>
                <c:pt idx="3430">
                  <c:v>7.4577376665050643</c:v>
                </c:pt>
                <c:pt idx="3431">
                  <c:v>7.3694505541432695</c:v>
                </c:pt>
                <c:pt idx="3432">
                  <c:v>7.3473251266448436</c:v>
                </c:pt>
                <c:pt idx="3433">
                  <c:v>7.3841401142786571</c:v>
                </c:pt>
                <c:pt idx="3434">
                  <c:v>7.3830601796797692</c:v>
                </c:pt>
                <c:pt idx="3435">
                  <c:v>7.2942193763747891</c:v>
                </c:pt>
                <c:pt idx="3436">
                  <c:v>7.0375395601564081</c:v>
                </c:pt>
                <c:pt idx="3437">
                  <c:v>6.8715984281259299</c:v>
                </c:pt>
                <c:pt idx="3438">
                  <c:v>6.9097944413097938</c:v>
                </c:pt>
                <c:pt idx="3439">
                  <c:v>7.093608010733349</c:v>
                </c:pt>
                <c:pt idx="3440">
                  <c:v>7.3211199014515742</c:v>
                </c:pt>
                <c:pt idx="3441">
                  <c:v>7.3585884889473787</c:v>
                </c:pt>
                <c:pt idx="3442">
                  <c:v>7.3158596784990513</c:v>
                </c:pt>
                <c:pt idx="3443">
                  <c:v>7.2123763217276604</c:v>
                </c:pt>
                <c:pt idx="3444">
                  <c:v>7.1355868700421707</c:v>
                </c:pt>
                <c:pt idx="3445">
                  <c:v>6.9802843123045477</c:v>
                </c:pt>
                <c:pt idx="3446">
                  <c:v>6.9682891480579308</c:v>
                </c:pt>
                <c:pt idx="3447">
                  <c:v>7.1787739072659198</c:v>
                </c:pt>
                <c:pt idx="3448">
                  <c:v>7.4901986395919575</c:v>
                </c:pt>
                <c:pt idx="3449">
                  <c:v>7.7273256636843106</c:v>
                </c:pt>
                <c:pt idx="3450">
                  <c:v>7.778772864181752</c:v>
                </c:pt>
                <c:pt idx="3451">
                  <c:v>7.7589208072682219</c:v>
                </c:pt>
                <c:pt idx="3452">
                  <c:v>7.7288879253477782</c:v>
                </c:pt>
                <c:pt idx="3453">
                  <c:v>7.6831003914175575</c:v>
                </c:pt>
                <c:pt idx="3454">
                  <c:v>7.6609601759714732</c:v>
                </c:pt>
                <c:pt idx="3455">
                  <c:v>7.636714813799113</c:v>
                </c:pt>
                <c:pt idx="3456">
                  <c:v>7.538705435835551</c:v>
                </c:pt>
                <c:pt idx="3457">
                  <c:v>7.5300928457649015</c:v>
                </c:pt>
                <c:pt idx="3458">
                  <c:v>7.4437971591081507</c:v>
                </c:pt>
                <c:pt idx="3459">
                  <c:v>7.2524137987390187</c:v>
                </c:pt>
                <c:pt idx="3460">
                  <c:v>7.1930368406366076</c:v>
                </c:pt>
                <c:pt idx="3461">
                  <c:v>7.1460677501540601</c:v>
                </c:pt>
                <c:pt idx="3462">
                  <c:v>7.1221726572174129</c:v>
                </c:pt>
                <c:pt idx="3463">
                  <c:v>7.2343418182846095</c:v>
                </c:pt>
                <c:pt idx="3464">
                  <c:v>7.3522016432092885</c:v>
                </c:pt>
                <c:pt idx="3465">
                  <c:v>7.4482186790856231</c:v>
                </c:pt>
                <c:pt idx="3466">
                  <c:v>7.498538198520639</c:v>
                </c:pt>
                <c:pt idx="3467">
                  <c:v>7.5386404971805181</c:v>
                </c:pt>
                <c:pt idx="3468">
                  <c:v>7.5037860379239971</c:v>
                </c:pt>
                <c:pt idx="3469">
                  <c:v>7.5285143023479533</c:v>
                </c:pt>
                <c:pt idx="3470">
                  <c:v>7.5139749915566432</c:v>
                </c:pt>
                <c:pt idx="3471">
                  <c:v>7.3891175050957951</c:v>
                </c:pt>
                <c:pt idx="3472">
                  <c:v>7.1838552306639896</c:v>
                </c:pt>
                <c:pt idx="3473">
                  <c:v>7.0265394716470935</c:v>
                </c:pt>
                <c:pt idx="3474">
                  <c:v>6.8510086909895573</c:v>
                </c:pt>
                <c:pt idx="3475">
                  <c:v>6.7166866588482312</c:v>
                </c:pt>
                <c:pt idx="3476">
                  <c:v>6.5668402804705952</c:v>
                </c:pt>
                <c:pt idx="3477">
                  <c:v>6.554221997429412</c:v>
                </c:pt>
                <c:pt idx="3478">
                  <c:v>6.5875910710704089</c:v>
                </c:pt>
                <c:pt idx="3479">
                  <c:v>6.5423554942309963</c:v>
                </c:pt>
                <c:pt idx="3480">
                  <c:v>6.6426548843036546</c:v>
                </c:pt>
                <c:pt idx="3481">
                  <c:v>6.8843488493692098</c:v>
                </c:pt>
                <c:pt idx="3482">
                  <c:v>7.0525864283807751</c:v>
                </c:pt>
                <c:pt idx="3483">
                  <c:v>7.0530721867993584</c:v>
                </c:pt>
                <c:pt idx="3484">
                  <c:v>7.2162520035156064</c:v>
                </c:pt>
                <c:pt idx="3485">
                  <c:v>7.3856628297687559</c:v>
                </c:pt>
                <c:pt idx="3486">
                  <c:v>7.5204048784249435</c:v>
                </c:pt>
                <c:pt idx="3487">
                  <c:v>7.6759780477425901</c:v>
                </c:pt>
                <c:pt idx="3488">
                  <c:v>7.9376952944163319</c:v>
                </c:pt>
                <c:pt idx="3489">
                  <c:v>8.110508619997356</c:v>
                </c:pt>
                <c:pt idx="3490">
                  <c:v>8.1898019715018506</c:v>
                </c:pt>
                <c:pt idx="3491">
                  <c:v>8.2131734387508342</c:v>
                </c:pt>
                <c:pt idx="3492">
                  <c:v>8.3823984471661142</c:v>
                </c:pt>
                <c:pt idx="3493">
                  <c:v>8.522210429787048</c:v>
                </c:pt>
                <c:pt idx="3494">
                  <c:v>8.6659431918391014</c:v>
                </c:pt>
                <c:pt idx="3495">
                  <c:v>8.8115142162366471</c:v>
                </c:pt>
                <c:pt idx="3496">
                  <c:v>9.0270054249264824</c:v>
                </c:pt>
                <c:pt idx="3497">
                  <c:v>9.139358237674557</c:v>
                </c:pt>
                <c:pt idx="3498">
                  <c:v>9.0980716191637967</c:v>
                </c:pt>
                <c:pt idx="3499">
                  <c:v>9.0128349225113933</c:v>
                </c:pt>
                <c:pt idx="3500">
                  <c:v>8.9657781274231514</c:v>
                </c:pt>
                <c:pt idx="3501">
                  <c:v>8.8436115388441117</c:v>
                </c:pt>
                <c:pt idx="3502">
                  <c:v>8.6553380463951299</c:v>
                </c:pt>
                <c:pt idx="3503">
                  <c:v>8.6275679645879215</c:v>
                </c:pt>
                <c:pt idx="3504">
                  <c:v>8.651291211119279</c:v>
                </c:pt>
                <c:pt idx="3505">
                  <c:v>8.6659150248891752</c:v>
                </c:pt>
                <c:pt idx="3506">
                  <c:v>8.6779231723475299</c:v>
                </c:pt>
                <c:pt idx="3507">
                  <c:v>8.4973859458368839</c:v>
                </c:pt>
                <c:pt idx="3508">
                  <c:v>8.2595672159952276</c:v>
                </c:pt>
                <c:pt idx="3509">
                  <c:v>8.196050700111206</c:v>
                </c:pt>
                <c:pt idx="3510">
                  <c:v>8.1730863650037779</c:v>
                </c:pt>
                <c:pt idx="3511">
                  <c:v>8.0678993654141209</c:v>
                </c:pt>
                <c:pt idx="3512">
                  <c:v>8.012689830491599</c:v>
                </c:pt>
                <c:pt idx="3513">
                  <c:v>7.9549138467315883</c:v>
                </c:pt>
                <c:pt idx="3514">
                  <c:v>7.9496229733139758</c:v>
                </c:pt>
                <c:pt idx="3515">
                  <c:v>8.0163732058097548</c:v>
                </c:pt>
                <c:pt idx="3516">
                  <c:v>8.2166056479389447</c:v>
                </c:pt>
                <c:pt idx="3517">
                  <c:v>8.3870091650281946</c:v>
                </c:pt>
                <c:pt idx="3518">
                  <c:v>8.4652583677451219</c:v>
                </c:pt>
                <c:pt idx="3519">
                  <c:v>8.5245513285819925</c:v>
                </c:pt>
                <c:pt idx="3520">
                  <c:v>8.5289602975184575</c:v>
                </c:pt>
                <c:pt idx="3521">
                  <c:v>8.4473208424807851</c:v>
                </c:pt>
                <c:pt idx="3522">
                  <c:v>8.3727459877318093</c:v>
                </c:pt>
                <c:pt idx="3523">
                  <c:v>8.327975270102538</c:v>
                </c:pt>
                <c:pt idx="3524">
                  <c:v>8.2760942077105941</c:v>
                </c:pt>
                <c:pt idx="3525">
                  <c:v>8.2571526420264654</c:v>
                </c:pt>
                <c:pt idx="3526">
                  <c:v>8.1845155318797129</c:v>
                </c:pt>
                <c:pt idx="3527">
                  <c:v>8.0713589798448062</c:v>
                </c:pt>
                <c:pt idx="3528">
                  <c:v>7.9313144701816993</c:v>
                </c:pt>
                <c:pt idx="3529">
                  <c:v>7.8560965926222108</c:v>
                </c:pt>
                <c:pt idx="3530">
                  <c:v>7.8321624393679024</c:v>
                </c:pt>
                <c:pt idx="3531">
                  <c:v>7.972825895771317</c:v>
                </c:pt>
                <c:pt idx="3532">
                  <c:v>8.1972401746871153</c:v>
                </c:pt>
                <c:pt idx="3533">
                  <c:v>8.4033875808380714</c:v>
                </c:pt>
                <c:pt idx="3534">
                  <c:v>8.4905081069163568</c:v>
                </c:pt>
                <c:pt idx="3535">
                  <c:v>8.5730445971161675</c:v>
                </c:pt>
                <c:pt idx="3536">
                  <c:v>8.6016247940782744</c:v>
                </c:pt>
                <c:pt idx="3537">
                  <c:v>8.419625081936676</c:v>
                </c:pt>
                <c:pt idx="3538">
                  <c:v>8.2647965383936235</c:v>
                </c:pt>
                <c:pt idx="3539">
                  <c:v>8.0544176786635191</c:v>
                </c:pt>
                <c:pt idx="3540">
                  <c:v>7.9346556584557799</c:v>
                </c:pt>
                <c:pt idx="3541">
                  <c:v>7.7830051888191072</c:v>
                </c:pt>
                <c:pt idx="3542">
                  <c:v>7.6991698812313896</c:v>
                </c:pt>
                <c:pt idx="3543">
                  <c:v>7.5637195111396771</c:v>
                </c:pt>
                <c:pt idx="3544">
                  <c:v>7.5319612248935188</c:v>
                </c:pt>
                <c:pt idx="3545">
                  <c:v>7.3334017662978299</c:v>
                </c:pt>
                <c:pt idx="3546">
                  <c:v>7.022154263750843</c:v>
                </c:pt>
                <c:pt idx="3547">
                  <c:v>6.841988492931625</c:v>
                </c:pt>
                <c:pt idx="3548">
                  <c:v>6.6440614072652444</c:v>
                </c:pt>
                <c:pt idx="3549">
                  <c:v>6.5488472364116328</c:v>
                </c:pt>
                <c:pt idx="3550">
                  <c:v>6.531338460480657</c:v>
                </c:pt>
                <c:pt idx="3551">
                  <c:v>6.5774352088633981</c:v>
                </c:pt>
                <c:pt idx="3552">
                  <c:v>6.5707781214585887</c:v>
                </c:pt>
                <c:pt idx="3553">
                  <c:v>6.7591533638840771</c:v>
                </c:pt>
                <c:pt idx="3554">
                  <c:v>6.8400094972176664</c:v>
                </c:pt>
                <c:pt idx="3555">
                  <c:v>6.9719256970785732</c:v>
                </c:pt>
                <c:pt idx="3556">
                  <c:v>7.081625679736649</c:v>
                </c:pt>
                <c:pt idx="3557">
                  <c:v>7.2144901901628851</c:v>
                </c:pt>
                <c:pt idx="3558">
                  <c:v>7.391631619261485</c:v>
                </c:pt>
                <c:pt idx="3559">
                  <c:v>7.4826234037489838</c:v>
                </c:pt>
                <c:pt idx="3560">
                  <c:v>7.4672774433901914</c:v>
                </c:pt>
                <c:pt idx="3561">
                  <c:v>7.3622773480154295</c:v>
                </c:pt>
                <c:pt idx="3562">
                  <c:v>7.3248167626582736</c:v>
                </c:pt>
                <c:pt idx="3563">
                  <c:v>7.472583397950781</c:v>
                </c:pt>
                <c:pt idx="3564">
                  <c:v>7.5292008641223696</c:v>
                </c:pt>
                <c:pt idx="3565">
                  <c:v>7.5298900895507819</c:v>
                </c:pt>
                <c:pt idx="3566">
                  <c:v>7.4727233633242323</c:v>
                </c:pt>
                <c:pt idx="3567">
                  <c:v>7.5717060431958565</c:v>
                </c:pt>
                <c:pt idx="3568">
                  <c:v>7.6230117262253971</c:v>
                </c:pt>
                <c:pt idx="3569">
                  <c:v>7.5542848453299438</c:v>
                </c:pt>
                <c:pt idx="3570">
                  <c:v>7.3786759809553422</c:v>
                </c:pt>
                <c:pt idx="3571">
                  <c:v>7.1757390910970802</c:v>
                </c:pt>
                <c:pt idx="3572">
                  <c:v>6.9490117289840017</c:v>
                </c:pt>
                <c:pt idx="3573">
                  <c:v>6.8001484013442308</c:v>
                </c:pt>
                <c:pt idx="3574">
                  <c:v>6.6548741948674452</c:v>
                </c:pt>
                <c:pt idx="3575">
                  <c:v>6.4962794330664968</c:v>
                </c:pt>
                <c:pt idx="3576">
                  <c:v>6.405745008579272</c:v>
                </c:pt>
                <c:pt idx="3577">
                  <c:v>6.5029429356769057</c:v>
                </c:pt>
                <c:pt idx="3578">
                  <c:v>6.7769204362221629</c:v>
                </c:pt>
                <c:pt idx="3579">
                  <c:v>6.9242086419262066</c:v>
                </c:pt>
                <c:pt idx="3580">
                  <c:v>7.0435528685946034</c:v>
                </c:pt>
                <c:pt idx="3581">
                  <c:v>7.2687426128655908</c:v>
                </c:pt>
                <c:pt idx="3582">
                  <c:v>7.6415436234715441</c:v>
                </c:pt>
                <c:pt idx="3583">
                  <c:v>7.8541707983125821</c:v>
                </c:pt>
                <c:pt idx="3584">
                  <c:v>8.0761110470856572</c:v>
                </c:pt>
                <c:pt idx="3585">
                  <c:v>8.4020624370449006</c:v>
                </c:pt>
                <c:pt idx="3586">
                  <c:v>8.7950948377550997</c:v>
                </c:pt>
                <c:pt idx="3587">
                  <c:v>9.0240229370417619</c:v>
                </c:pt>
                <c:pt idx="3588">
                  <c:v>9.0822167288190609</c:v>
                </c:pt>
                <c:pt idx="3589">
                  <c:v>8.9752606662525753</c:v>
                </c:pt>
                <c:pt idx="3590">
                  <c:v>8.8952619801316164</c:v>
                </c:pt>
                <c:pt idx="3591">
                  <c:v>8.7800048322338551</c:v>
                </c:pt>
                <c:pt idx="3592">
                  <c:v>8.6703841833230264</c:v>
                </c:pt>
                <c:pt idx="3593">
                  <c:v>8.4782831208080438</c:v>
                </c:pt>
                <c:pt idx="3594">
                  <c:v>8.3075301530218439</c:v>
                </c:pt>
                <c:pt idx="3595">
                  <c:v>8.1517133552885213</c:v>
                </c:pt>
                <c:pt idx="3596">
                  <c:v>8.1163478680280665</c:v>
                </c:pt>
                <c:pt idx="3597">
                  <c:v>7.9820502068238053</c:v>
                </c:pt>
                <c:pt idx="3598">
                  <c:v>7.8377243339912388</c:v>
                </c:pt>
                <c:pt idx="3599">
                  <c:v>7.6385879329070274</c:v>
                </c:pt>
                <c:pt idx="3600">
                  <c:v>7.5447612503163928</c:v>
                </c:pt>
                <c:pt idx="3601">
                  <c:v>7.7665355770703561</c:v>
                </c:pt>
                <c:pt idx="3602">
                  <c:v>8.0236373963841086</c:v>
                </c:pt>
                <c:pt idx="3603">
                  <c:v>8.2225756738711624</c:v>
                </c:pt>
                <c:pt idx="3604">
                  <c:v>8.269534531830713</c:v>
                </c:pt>
                <c:pt idx="3605">
                  <c:v>8.4735549109771178</c:v>
                </c:pt>
                <c:pt idx="3606">
                  <c:v>8.5893669748952135</c:v>
                </c:pt>
                <c:pt idx="3607">
                  <c:v>8.5968077232385394</c:v>
                </c:pt>
                <c:pt idx="3608">
                  <c:v>8.6957631011801091</c:v>
                </c:pt>
                <c:pt idx="3609">
                  <c:v>8.6607989199755551</c:v>
                </c:pt>
                <c:pt idx="3610">
                  <c:v>8.5447487703389147</c:v>
                </c:pt>
                <c:pt idx="3611">
                  <c:v>8.5672847407746602</c:v>
                </c:pt>
                <c:pt idx="3612">
                  <c:v>8.5854869798253137</c:v>
                </c:pt>
                <c:pt idx="3613">
                  <c:v>8.6451615580630907</c:v>
                </c:pt>
                <c:pt idx="3614">
                  <c:v>8.6092778206548815</c:v>
                </c:pt>
                <c:pt idx="3615">
                  <c:v>8.4862806318260731</c:v>
                </c:pt>
                <c:pt idx="3616">
                  <c:v>8.383650694677609</c:v>
                </c:pt>
                <c:pt idx="3617">
                  <c:v>8.4467671191762896</c:v>
                </c:pt>
                <c:pt idx="3618">
                  <c:v>8.5805255634083277</c:v>
                </c:pt>
                <c:pt idx="3619">
                  <c:v>8.7546775156532437</c:v>
                </c:pt>
                <c:pt idx="3620">
                  <c:v>8.8088626812060919</c:v>
                </c:pt>
                <c:pt idx="3621">
                  <c:v>8.7745060356743991</c:v>
                </c:pt>
                <c:pt idx="3622">
                  <c:v>8.5825878644536182</c:v>
                </c:pt>
                <c:pt idx="3623">
                  <c:v>8.2366331853121579</c:v>
                </c:pt>
                <c:pt idx="3624">
                  <c:v>8.0897223363612625</c:v>
                </c:pt>
                <c:pt idx="3625">
                  <c:v>7.9289174197926933</c:v>
                </c:pt>
                <c:pt idx="3626">
                  <c:v>7.7123766753830214</c:v>
                </c:pt>
                <c:pt idx="3627">
                  <c:v>7.4834298160714168</c:v>
                </c:pt>
                <c:pt idx="3628">
                  <c:v>7.2959968594130977</c:v>
                </c:pt>
                <c:pt idx="3629">
                  <c:v>7.1631349918930107</c:v>
                </c:pt>
                <c:pt idx="3630">
                  <c:v>7.1666644569936713</c:v>
                </c:pt>
                <c:pt idx="3631">
                  <c:v>7.2614841146818767</c:v>
                </c:pt>
                <c:pt idx="3632">
                  <c:v>7.2733693468637881</c:v>
                </c:pt>
                <c:pt idx="3633">
                  <c:v>7.1758475157208581</c:v>
                </c:pt>
                <c:pt idx="3634">
                  <c:v>7.1223502766771833</c:v>
                </c:pt>
                <c:pt idx="3635">
                  <c:v>7.1605583596538764</c:v>
                </c:pt>
                <c:pt idx="3636">
                  <c:v>7.2206718500694542</c:v>
                </c:pt>
                <c:pt idx="3637">
                  <c:v>7.238307501147399</c:v>
                </c:pt>
                <c:pt idx="3638">
                  <c:v>7.2118553744115186</c:v>
                </c:pt>
                <c:pt idx="3639">
                  <c:v>7.0991333659659208</c:v>
                </c:pt>
                <c:pt idx="3640">
                  <c:v>6.9514293766313795</c:v>
                </c:pt>
                <c:pt idx="3641">
                  <c:v>6.8397189546682267</c:v>
                </c:pt>
                <c:pt idx="3642">
                  <c:v>6.7932284335708122</c:v>
                </c:pt>
                <c:pt idx="3643">
                  <c:v>6.6232608060612668</c:v>
                </c:pt>
                <c:pt idx="3644">
                  <c:v>6.4529186482771994</c:v>
                </c:pt>
                <c:pt idx="3645">
                  <c:v>6.3577122828060659</c:v>
                </c:pt>
                <c:pt idx="3646">
                  <c:v>6.3001566612004973</c:v>
                </c:pt>
                <c:pt idx="3647">
                  <c:v>6.371825352562527</c:v>
                </c:pt>
                <c:pt idx="3648">
                  <c:v>6.3750704064233439</c:v>
                </c:pt>
                <c:pt idx="3649">
                  <c:v>6.2711016836068101</c:v>
                </c:pt>
                <c:pt idx="3650">
                  <c:v>6.2243997209404816</c:v>
                </c:pt>
                <c:pt idx="3651">
                  <c:v>6.2398779709885419</c:v>
                </c:pt>
                <c:pt idx="3652">
                  <c:v>6.3295587505305786</c:v>
                </c:pt>
                <c:pt idx="3653">
                  <c:v>6.5436060973123125</c:v>
                </c:pt>
                <c:pt idx="3654">
                  <c:v>6.6185563183084701</c:v>
                </c:pt>
                <c:pt idx="3655">
                  <c:v>6.6309013214066681</c:v>
                </c:pt>
                <c:pt idx="3656">
                  <c:v>6.7166189665161635</c:v>
                </c:pt>
                <c:pt idx="3657">
                  <c:v>6.8140296966677214</c:v>
                </c:pt>
                <c:pt idx="3658">
                  <c:v>6.7675695056683995</c:v>
                </c:pt>
                <c:pt idx="3659">
                  <c:v>6.8955584703315242</c:v>
                </c:pt>
                <c:pt idx="3660">
                  <c:v>7.0592032160994469</c:v>
                </c:pt>
                <c:pt idx="3661">
                  <c:v>7.1696722582564929</c:v>
                </c:pt>
                <c:pt idx="3662">
                  <c:v>7.2257815820473912</c:v>
                </c:pt>
                <c:pt idx="3663">
                  <c:v>7.2954522273020075</c:v>
                </c:pt>
                <c:pt idx="3664">
                  <c:v>7.2951195561336153</c:v>
                </c:pt>
                <c:pt idx="3665">
                  <c:v>7.4251983925688352</c:v>
                </c:pt>
                <c:pt idx="3666">
                  <c:v>7.5433865764192172</c:v>
                </c:pt>
                <c:pt idx="3667">
                  <c:v>7.5248118590033979</c:v>
                </c:pt>
                <c:pt idx="3668">
                  <c:v>7.6335278335941084</c:v>
                </c:pt>
                <c:pt idx="3669">
                  <c:v>7.8251194644809248</c:v>
                </c:pt>
                <c:pt idx="3670">
                  <c:v>8.1269529401634895</c:v>
                </c:pt>
                <c:pt idx="3671">
                  <c:v>8.3424229900399034</c:v>
                </c:pt>
                <c:pt idx="3672">
                  <c:v>8.6820409144954631</c:v>
                </c:pt>
                <c:pt idx="3673">
                  <c:v>8.8250536958268366</c:v>
                </c:pt>
                <c:pt idx="3674">
                  <c:v>8.8529776307028083</c:v>
                </c:pt>
                <c:pt idx="3675">
                  <c:v>9.1232463279734066</c:v>
                </c:pt>
                <c:pt idx="3676">
                  <c:v>9.4101933393875985</c:v>
                </c:pt>
                <c:pt idx="3677">
                  <c:v>9.670997313917292</c:v>
                </c:pt>
                <c:pt idx="3678">
                  <c:v>9.8396378890643437</c:v>
                </c:pt>
                <c:pt idx="3679">
                  <c:v>9.9364414492528912</c:v>
                </c:pt>
                <c:pt idx="3680">
                  <c:v>10.036672146360868</c:v>
                </c:pt>
                <c:pt idx="3681">
                  <c:v>10.072459410749802</c:v>
                </c:pt>
                <c:pt idx="3682">
                  <c:v>10.024770672555064</c:v>
                </c:pt>
                <c:pt idx="3683">
                  <c:v>9.9037022598902809</c:v>
                </c:pt>
                <c:pt idx="3684">
                  <c:v>9.7790129936459529</c:v>
                </c:pt>
                <c:pt idx="3685">
                  <c:v>9.6319155715266564</c:v>
                </c:pt>
                <c:pt idx="3686">
                  <c:v>9.4574040836453435</c:v>
                </c:pt>
                <c:pt idx="3687">
                  <c:v>9.1839186102895631</c:v>
                </c:pt>
                <c:pt idx="3688">
                  <c:v>9.0043116450549583</c:v>
                </c:pt>
                <c:pt idx="3689">
                  <c:v>8.7183860162244056</c:v>
                </c:pt>
                <c:pt idx="3690">
                  <c:v>8.5213164918942468</c:v>
                </c:pt>
                <c:pt idx="3691">
                  <c:v>8.2642741574547891</c:v>
                </c:pt>
                <c:pt idx="3692">
                  <c:v>7.997523141521798</c:v>
                </c:pt>
                <c:pt idx="3693">
                  <c:v>8.041203746738951</c:v>
                </c:pt>
                <c:pt idx="3694">
                  <c:v>7.9734369654664086</c:v>
                </c:pt>
                <c:pt idx="3695">
                  <c:v>7.8325196807700852</c:v>
                </c:pt>
                <c:pt idx="3696">
                  <c:v>7.6870573021662514</c:v>
                </c:pt>
                <c:pt idx="3697">
                  <c:v>7.5672175188426518</c:v>
                </c:pt>
                <c:pt idx="3698">
                  <c:v>7.3887917413683599</c:v>
                </c:pt>
                <c:pt idx="3699">
                  <c:v>7.3833782514824957</c:v>
                </c:pt>
                <c:pt idx="3700">
                  <c:v>7.3788723060832577</c:v>
                </c:pt>
                <c:pt idx="3701">
                  <c:v>7.4350592955944528</c:v>
                </c:pt>
                <c:pt idx="3702">
                  <c:v>7.3966562251582326</c:v>
                </c:pt>
                <c:pt idx="3703">
                  <c:v>7.2923056558328261</c:v>
                </c:pt>
                <c:pt idx="3704">
                  <c:v>7.1694034037948606</c:v>
                </c:pt>
                <c:pt idx="3705">
                  <c:v>6.9625339853216648</c:v>
                </c:pt>
                <c:pt idx="3706">
                  <c:v>6.8973358679571302</c:v>
                </c:pt>
                <c:pt idx="3707">
                  <c:v>6.8267782228048484</c:v>
                </c:pt>
                <c:pt idx="3708">
                  <c:v>6.7330923246225218</c:v>
                </c:pt>
                <c:pt idx="3709">
                  <c:v>6.7809641163844265</c:v>
                </c:pt>
                <c:pt idx="3710">
                  <c:v>6.8093484889833205</c:v>
                </c:pt>
                <c:pt idx="3711">
                  <c:v>6.7988187851036397</c:v>
                </c:pt>
                <c:pt idx="3712">
                  <c:v>6.8094239111827184</c:v>
                </c:pt>
                <c:pt idx="3713">
                  <c:v>6.6182569669438918</c:v>
                </c:pt>
                <c:pt idx="3714">
                  <c:v>6.4605627246527391</c:v>
                </c:pt>
                <c:pt idx="3715">
                  <c:v>6.4364554589257912</c:v>
                </c:pt>
                <c:pt idx="3716">
                  <c:v>6.4576445363974226</c:v>
                </c:pt>
                <c:pt idx="3717">
                  <c:v>6.4201013566503526</c:v>
                </c:pt>
                <c:pt idx="3718">
                  <c:v>6.4596962572299521</c:v>
                </c:pt>
                <c:pt idx="3719">
                  <c:v>6.5994790796668328</c:v>
                </c:pt>
                <c:pt idx="3720">
                  <c:v>6.6895878977690542</c:v>
                </c:pt>
                <c:pt idx="3721">
                  <c:v>6.6524691728776357</c:v>
                </c:pt>
                <c:pt idx="3722">
                  <c:v>6.6524416799540296</c:v>
                </c:pt>
                <c:pt idx="3723">
                  <c:v>6.7813880524410228</c:v>
                </c:pt>
                <c:pt idx="3724">
                  <c:v>6.968886700349131</c:v>
                </c:pt>
                <c:pt idx="3725">
                  <c:v>7.2060978453736144</c:v>
                </c:pt>
                <c:pt idx="3726">
                  <c:v>7.2801197520529524</c:v>
                </c:pt>
                <c:pt idx="3727">
                  <c:v>7.2231046185730525</c:v>
                </c:pt>
                <c:pt idx="3728">
                  <c:v>7.2258365040418271</c:v>
                </c:pt>
                <c:pt idx="3729">
                  <c:v>7.155627786770868</c:v>
                </c:pt>
                <c:pt idx="3730">
                  <c:v>7.0805008212423886</c:v>
                </c:pt>
                <c:pt idx="3731">
                  <c:v>6.9627996023706871</c:v>
                </c:pt>
                <c:pt idx="3732">
                  <c:v>6.8809757471158655</c:v>
                </c:pt>
                <c:pt idx="3733">
                  <c:v>6.8203416517998345</c:v>
                </c:pt>
                <c:pt idx="3734">
                  <c:v>6.8370244687586261</c:v>
                </c:pt>
                <c:pt idx="3735">
                  <c:v>6.9150610453759311</c:v>
                </c:pt>
                <c:pt idx="3736">
                  <c:v>6.9666292388943951</c:v>
                </c:pt>
                <c:pt idx="3737">
                  <c:v>7.0719967204884018</c:v>
                </c:pt>
                <c:pt idx="3738">
                  <c:v>7.290081439297202</c:v>
                </c:pt>
                <c:pt idx="3739">
                  <c:v>7.4757551396146686</c:v>
                </c:pt>
                <c:pt idx="3740">
                  <c:v>7.6617265415707445</c:v>
                </c:pt>
                <c:pt idx="3741">
                  <c:v>7.7498389167698383</c:v>
                </c:pt>
                <c:pt idx="3742">
                  <c:v>7.7768624704183091</c:v>
                </c:pt>
                <c:pt idx="3743">
                  <c:v>7.7432487085889887</c:v>
                </c:pt>
                <c:pt idx="3744">
                  <c:v>7.7125729973659256</c:v>
                </c:pt>
                <c:pt idx="3745">
                  <c:v>7.6733825840970313</c:v>
                </c:pt>
                <c:pt idx="3746">
                  <c:v>7.5838431439092497</c:v>
                </c:pt>
                <c:pt idx="3747">
                  <c:v>7.4995873555029471</c:v>
                </c:pt>
                <c:pt idx="3748">
                  <c:v>7.5381831019116952</c:v>
                </c:pt>
                <c:pt idx="3749">
                  <c:v>7.7085481066353685</c:v>
                </c:pt>
                <c:pt idx="3750">
                  <c:v>8.0849030380015279</c:v>
                </c:pt>
                <c:pt idx="3751">
                  <c:v>8.4601668403735211</c:v>
                </c:pt>
                <c:pt idx="3752">
                  <c:v>8.6834201609924797</c:v>
                </c:pt>
                <c:pt idx="3753">
                  <c:v>8.8226021382977908</c:v>
                </c:pt>
                <c:pt idx="3754">
                  <c:v>8.747259344254168</c:v>
                </c:pt>
                <c:pt idx="3755">
                  <c:v>8.842342435082994</c:v>
                </c:pt>
                <c:pt idx="3756">
                  <c:v>9.0862046870155915</c:v>
                </c:pt>
                <c:pt idx="3757">
                  <c:v>9.2046227157632323</c:v>
                </c:pt>
                <c:pt idx="3758">
                  <c:v>9.1245534899607375</c:v>
                </c:pt>
                <c:pt idx="3759">
                  <c:v>9.0177181303442886</c:v>
                </c:pt>
                <c:pt idx="3760">
                  <c:v>8.9667799062823761</c:v>
                </c:pt>
                <c:pt idx="3761">
                  <c:v>8.9289300902783886</c:v>
                </c:pt>
                <c:pt idx="3762">
                  <c:v>8.8919662148929195</c:v>
                </c:pt>
                <c:pt idx="3763">
                  <c:v>8.9290691795717123</c:v>
                </c:pt>
                <c:pt idx="3764">
                  <c:v>8.8979007409696873</c:v>
                </c:pt>
                <c:pt idx="3765">
                  <c:v>8.7841311468974705</c:v>
                </c:pt>
                <c:pt idx="3766">
                  <c:v>8.7115339746955183</c:v>
                </c:pt>
                <c:pt idx="3767">
                  <c:v>8.7195509169290322</c:v>
                </c:pt>
                <c:pt idx="3768">
                  <c:v>8.8180745528611144</c:v>
                </c:pt>
                <c:pt idx="3769">
                  <c:v>9.0512478854293565</c:v>
                </c:pt>
                <c:pt idx="3770">
                  <c:v>9.1891624498879185</c:v>
                </c:pt>
                <c:pt idx="3771">
                  <c:v>9.23181872167455</c:v>
                </c:pt>
                <c:pt idx="3772">
                  <c:v>9.2446380034747904</c:v>
                </c:pt>
                <c:pt idx="3773">
                  <c:v>9.3298420075345021</c:v>
                </c:pt>
                <c:pt idx="3774">
                  <c:v>9.3514575254857757</c:v>
                </c:pt>
                <c:pt idx="3775">
                  <c:v>9.4970581335632414</c:v>
                </c:pt>
                <c:pt idx="3776">
                  <c:v>9.6580422412554174</c:v>
                </c:pt>
                <c:pt idx="3777">
                  <c:v>9.7822665204665231</c:v>
                </c:pt>
                <c:pt idx="3778">
                  <c:v>9.7647565773178222</c:v>
                </c:pt>
                <c:pt idx="3779">
                  <c:v>9.6128042819957358</c:v>
                </c:pt>
                <c:pt idx="3780">
                  <c:v>9.6292686144707975</c:v>
                </c:pt>
                <c:pt idx="3781">
                  <c:v>9.651766933860916</c:v>
                </c:pt>
                <c:pt idx="3782">
                  <c:v>9.6071216661255114</c:v>
                </c:pt>
                <c:pt idx="3783">
                  <c:v>9.5483291011285534</c:v>
                </c:pt>
                <c:pt idx="3784">
                  <c:v>9.4414314496128462</c:v>
                </c:pt>
                <c:pt idx="3785">
                  <c:v>9.3575164465661835</c:v>
                </c:pt>
                <c:pt idx="3786">
                  <c:v>9.1469463344230597</c:v>
                </c:pt>
                <c:pt idx="3787">
                  <c:v>9.0013663432926005</c:v>
                </c:pt>
                <c:pt idx="3788">
                  <c:v>8.9151267270249068</c:v>
                </c:pt>
                <c:pt idx="3789">
                  <c:v>8.8348125714038996</c:v>
                </c:pt>
                <c:pt idx="3790">
                  <c:v>8.5099221755107806</c:v>
                </c:pt>
                <c:pt idx="3791">
                  <c:v>8.2420228809775029</c:v>
                </c:pt>
                <c:pt idx="3792">
                  <c:v>8.0036829978052371</c:v>
                </c:pt>
                <c:pt idx="3793">
                  <c:v>7.9459934142086821</c:v>
                </c:pt>
                <c:pt idx="3794">
                  <c:v>8.0066219519009554</c:v>
                </c:pt>
                <c:pt idx="3795">
                  <c:v>7.9751342466522059</c:v>
                </c:pt>
                <c:pt idx="3796">
                  <c:v>7.9775476323542982</c:v>
                </c:pt>
                <c:pt idx="3797">
                  <c:v>8.0735363750193407</c:v>
                </c:pt>
                <c:pt idx="3798">
                  <c:v>8.1599340501162505</c:v>
                </c:pt>
                <c:pt idx="3799">
                  <c:v>8.0510388821752574</c:v>
                </c:pt>
                <c:pt idx="3800">
                  <c:v>7.9690603418252879</c:v>
                </c:pt>
                <c:pt idx="3801">
                  <c:v>7.8635532648195898</c:v>
                </c:pt>
                <c:pt idx="3802">
                  <c:v>7.8011629414064725</c:v>
                </c:pt>
                <c:pt idx="3803">
                  <c:v>7.5711090032094228</c:v>
                </c:pt>
                <c:pt idx="3804">
                  <c:v>7.362232396671514</c:v>
                </c:pt>
                <c:pt idx="3805">
                  <c:v>7.3133207989671751</c:v>
                </c:pt>
                <c:pt idx="3806">
                  <c:v>7.6021512168887977</c:v>
                </c:pt>
                <c:pt idx="3807">
                  <c:v>7.8581978674164779</c:v>
                </c:pt>
                <c:pt idx="3808">
                  <c:v>8.0182548007581591</c:v>
                </c:pt>
                <c:pt idx="3809">
                  <c:v>8.0581968064796818</c:v>
                </c:pt>
                <c:pt idx="3810">
                  <c:v>8.0187421126201635</c:v>
                </c:pt>
                <c:pt idx="3811">
                  <c:v>8.1356024768187218</c:v>
                </c:pt>
                <c:pt idx="3812">
                  <c:v>8.2590228408125057</c:v>
                </c:pt>
                <c:pt idx="3813">
                  <c:v>8.317960908317696</c:v>
                </c:pt>
                <c:pt idx="3814">
                  <c:v>8.1762593119295666</c:v>
                </c:pt>
                <c:pt idx="3815">
                  <c:v>8.0341694400146579</c:v>
                </c:pt>
                <c:pt idx="3816">
                  <c:v>7.8475496225127284</c:v>
                </c:pt>
                <c:pt idx="3817">
                  <c:v>7.8524400604733007</c:v>
                </c:pt>
                <c:pt idx="3818">
                  <c:v>7.9027845565354804</c:v>
                </c:pt>
                <c:pt idx="3819">
                  <c:v>7.9162973973369581</c:v>
                </c:pt>
                <c:pt idx="3820">
                  <c:v>7.9807287386856611</c:v>
                </c:pt>
                <c:pt idx="3821">
                  <c:v>8.1045552856940422</c:v>
                </c:pt>
                <c:pt idx="3822">
                  <c:v>8.1658274341759398</c:v>
                </c:pt>
                <c:pt idx="3823">
                  <c:v>8.129915811711836</c:v>
                </c:pt>
                <c:pt idx="3824">
                  <c:v>8.0618906291790076</c:v>
                </c:pt>
                <c:pt idx="3825">
                  <c:v>7.9899961476557939</c:v>
                </c:pt>
                <c:pt idx="3826">
                  <c:v>7.9515800981806235</c:v>
                </c:pt>
                <c:pt idx="3827">
                  <c:v>7.8441114216426424</c:v>
                </c:pt>
                <c:pt idx="3828">
                  <c:v>7.7884027350380549</c:v>
                </c:pt>
                <c:pt idx="3829">
                  <c:v>7.773818175822524</c:v>
                </c:pt>
                <c:pt idx="3830">
                  <c:v>7.7007342659173261</c:v>
                </c:pt>
                <c:pt idx="3831">
                  <c:v>7.5851430035291791</c:v>
                </c:pt>
                <c:pt idx="3832">
                  <c:v>7.5301539977545549</c:v>
                </c:pt>
                <c:pt idx="3833">
                  <c:v>7.5739909754454979</c:v>
                </c:pt>
                <c:pt idx="3834">
                  <c:v>7.5901499777798698</c:v>
                </c:pt>
                <c:pt idx="3835">
                  <c:v>7.6459178900997831</c:v>
                </c:pt>
                <c:pt idx="3836">
                  <c:v>7.7301248196880046</c:v>
                </c:pt>
                <c:pt idx="3837">
                  <c:v>7.9941548025857774</c:v>
                </c:pt>
                <c:pt idx="3838">
                  <c:v>8.2306488411190415</c:v>
                </c:pt>
                <c:pt idx="3839">
                  <c:v>8.2770252128436574</c:v>
                </c:pt>
                <c:pt idx="3840">
                  <c:v>8.2380494307710475</c:v>
                </c:pt>
                <c:pt idx="3841">
                  <c:v>8.0902521420224307</c:v>
                </c:pt>
                <c:pt idx="3842">
                  <c:v>7.9028454012414553</c:v>
                </c:pt>
                <c:pt idx="3843">
                  <c:v>7.7724296065309932</c:v>
                </c:pt>
                <c:pt idx="3844">
                  <c:v>7.8747719826636562</c:v>
                </c:pt>
                <c:pt idx="3845">
                  <c:v>7.987661911870819</c:v>
                </c:pt>
                <c:pt idx="3846">
                  <c:v>8.0807559465546799</c:v>
                </c:pt>
                <c:pt idx="3847">
                  <c:v>8.1541907868629924</c:v>
                </c:pt>
                <c:pt idx="3848">
                  <c:v>8.2893165122884209</c:v>
                </c:pt>
                <c:pt idx="3849">
                  <c:v>8.3229744107421535</c:v>
                </c:pt>
                <c:pt idx="3850">
                  <c:v>8.302843181868317</c:v>
                </c:pt>
                <c:pt idx="3851">
                  <c:v>8.1194575312331914</c:v>
                </c:pt>
                <c:pt idx="3852">
                  <c:v>7.9452996023208264</c:v>
                </c:pt>
                <c:pt idx="3853">
                  <c:v>7.8157279433241387</c:v>
                </c:pt>
                <c:pt idx="3854">
                  <c:v>7.6356571832030848</c:v>
                </c:pt>
                <c:pt idx="3855">
                  <c:v>7.3920797802059912</c:v>
                </c:pt>
                <c:pt idx="3856">
                  <c:v>7.2068176372279957</c:v>
                </c:pt>
                <c:pt idx="3857">
                  <c:v>7.1499154932617968</c:v>
                </c:pt>
                <c:pt idx="3858">
                  <c:v>7.2523757124550281</c:v>
                </c:pt>
                <c:pt idx="3859">
                  <c:v>7.211486715113784</c:v>
                </c:pt>
                <c:pt idx="3860">
                  <c:v>7.1104701382401441</c:v>
                </c:pt>
                <c:pt idx="3861">
                  <c:v>7.2744944858269918</c:v>
                </c:pt>
                <c:pt idx="3862">
                  <c:v>7.48471644493738</c:v>
                </c:pt>
                <c:pt idx="3863">
                  <c:v>7.7949888337366797</c:v>
                </c:pt>
                <c:pt idx="3864">
                  <c:v>7.844421449625977</c:v>
                </c:pt>
                <c:pt idx="3865">
                  <c:v>7.6107714064528906</c:v>
                </c:pt>
                <c:pt idx="3866">
                  <c:v>7.548025107723519</c:v>
                </c:pt>
                <c:pt idx="3867">
                  <c:v>7.5448995773692822</c:v>
                </c:pt>
                <c:pt idx="3868">
                  <c:v>7.5329957332012132</c:v>
                </c:pt>
                <c:pt idx="3869">
                  <c:v>7.5288121827994781</c:v>
                </c:pt>
                <c:pt idx="3870">
                  <c:v>7.3860281750734949</c:v>
                </c:pt>
                <c:pt idx="3871">
                  <c:v>7.3220152267370411</c:v>
                </c:pt>
                <c:pt idx="3872">
                  <c:v>7.468398182089989</c:v>
                </c:pt>
                <c:pt idx="3873">
                  <c:v>7.4980463627356411</c:v>
                </c:pt>
                <c:pt idx="3874">
                  <c:v>7.4346249044927575</c:v>
                </c:pt>
                <c:pt idx="3875">
                  <c:v>7.5045269462916719</c:v>
                </c:pt>
                <c:pt idx="3876">
                  <c:v>7.6096133531057957</c:v>
                </c:pt>
                <c:pt idx="3877">
                  <c:v>7.8425327736455053</c:v>
                </c:pt>
                <c:pt idx="3878">
                  <c:v>7.9986895239103042</c:v>
                </c:pt>
                <c:pt idx="3879">
                  <c:v>7.9664293746476931</c:v>
                </c:pt>
                <c:pt idx="3880">
                  <c:v>7.9652555363212789</c:v>
                </c:pt>
                <c:pt idx="3881">
                  <c:v>8.032602141955353</c:v>
                </c:pt>
                <c:pt idx="3882">
                  <c:v>8.0749310447103664</c:v>
                </c:pt>
                <c:pt idx="3883">
                  <c:v>8.1149369401960953</c:v>
                </c:pt>
                <c:pt idx="3884">
                  <c:v>8.0456485192491236</c:v>
                </c:pt>
                <c:pt idx="3885">
                  <c:v>8.0683486014432386</c:v>
                </c:pt>
                <c:pt idx="3886">
                  <c:v>8.2949065550633581</c:v>
                </c:pt>
                <c:pt idx="3887">
                  <c:v>8.311153414128059</c:v>
                </c:pt>
                <c:pt idx="3888">
                  <c:v>8.1575332779686303</c:v>
                </c:pt>
                <c:pt idx="3889">
                  <c:v>8.1326419387813118</c:v>
                </c:pt>
                <c:pt idx="3890">
                  <c:v>8.1377934001150489</c:v>
                </c:pt>
                <c:pt idx="3891">
                  <c:v>8.2757123118427316</c:v>
                </c:pt>
                <c:pt idx="3892">
                  <c:v>8.3783159508983083</c:v>
                </c:pt>
                <c:pt idx="3893">
                  <c:v>8.6106631883587283</c:v>
                </c:pt>
                <c:pt idx="3894">
                  <c:v>8.9889532928220266</c:v>
                </c:pt>
                <c:pt idx="3895">
                  <c:v>9.2558571117817507</c:v>
                </c:pt>
                <c:pt idx="3896">
                  <c:v>9.3688179503111506</c:v>
                </c:pt>
                <c:pt idx="3897">
                  <c:v>9.4087346408646813</c:v>
                </c:pt>
                <c:pt idx="3898">
                  <c:v>9.5413401096066632</c:v>
                </c:pt>
                <c:pt idx="3899">
                  <c:v>9.6693856515893604</c:v>
                </c:pt>
                <c:pt idx="3900">
                  <c:v>9.7443579642826244</c:v>
                </c:pt>
                <c:pt idx="3901">
                  <c:v>9.7824251622263816</c:v>
                </c:pt>
                <c:pt idx="3902">
                  <c:v>9.7394061775829233</c:v>
                </c:pt>
                <c:pt idx="3903">
                  <c:v>9.4793304738017419</c:v>
                </c:pt>
                <c:pt idx="3904">
                  <c:v>9.2193770050962804</c:v>
                </c:pt>
                <c:pt idx="3905">
                  <c:v>9.1243896827574247</c:v>
                </c:pt>
                <c:pt idx="3906">
                  <c:v>9.1944308524735163</c:v>
                </c:pt>
                <c:pt idx="3907">
                  <c:v>9.0725089942351449</c:v>
                </c:pt>
                <c:pt idx="3908">
                  <c:v>8.8367246364305938</c:v>
                </c:pt>
                <c:pt idx="3909">
                  <c:v>8.5010677224049118</c:v>
                </c:pt>
                <c:pt idx="3910">
                  <c:v>8.3706100528086722</c:v>
                </c:pt>
                <c:pt idx="3911">
                  <c:v>8.2081385563579357</c:v>
                </c:pt>
                <c:pt idx="3912">
                  <c:v>8.0729510682547385</c:v>
                </c:pt>
                <c:pt idx="3913">
                  <c:v>8.2061047081559266</c:v>
                </c:pt>
                <c:pt idx="3914">
                  <c:v>8.3194009411986727</c:v>
                </c:pt>
                <c:pt idx="3915">
                  <c:v>8.3166908989384627</c:v>
                </c:pt>
                <c:pt idx="3916">
                  <c:v>8.2624369567516087</c:v>
                </c:pt>
                <c:pt idx="3917">
                  <c:v>8.2047688375651013</c:v>
                </c:pt>
                <c:pt idx="3918">
                  <c:v>8.2726332455255722</c:v>
                </c:pt>
                <c:pt idx="3919">
                  <c:v>8.3528284140870053</c:v>
                </c:pt>
                <c:pt idx="3920">
                  <c:v>8.5381874912212634</c:v>
                </c:pt>
                <c:pt idx="3921">
                  <c:v>8.6138113737403526</c:v>
                </c:pt>
                <c:pt idx="3922">
                  <c:v>8.5072666966862656</c:v>
                </c:pt>
                <c:pt idx="3923">
                  <c:v>8.3953908638671351</c:v>
                </c:pt>
                <c:pt idx="3924">
                  <c:v>8.3912238108181842</c:v>
                </c:pt>
                <c:pt idx="3925">
                  <c:v>8.3713798194061599</c:v>
                </c:pt>
                <c:pt idx="3926">
                  <c:v>8.2395141387522735</c:v>
                </c:pt>
                <c:pt idx="3927">
                  <c:v>8.0593059991259519</c:v>
                </c:pt>
                <c:pt idx="3928">
                  <c:v>7.9358127415799604</c:v>
                </c:pt>
                <c:pt idx="3929">
                  <c:v>7.9831899146084835</c:v>
                </c:pt>
                <c:pt idx="3930">
                  <c:v>7.963144755947714</c:v>
                </c:pt>
                <c:pt idx="3931">
                  <c:v>7.95593853941247</c:v>
                </c:pt>
                <c:pt idx="3932">
                  <c:v>8.1163689894397262</c:v>
                </c:pt>
                <c:pt idx="3933">
                  <c:v>8.2891112054727909</c:v>
                </c:pt>
                <c:pt idx="3934">
                  <c:v>8.4396916276324969</c:v>
                </c:pt>
                <c:pt idx="3935">
                  <c:v>8.5197259990701255</c:v>
                </c:pt>
                <c:pt idx="3936">
                  <c:v>8.563046720573448</c:v>
                </c:pt>
                <c:pt idx="3937">
                  <c:v>8.5388536555805388</c:v>
                </c:pt>
                <c:pt idx="3938">
                  <c:v>8.6001283079468838</c:v>
                </c:pt>
                <c:pt idx="3939">
                  <c:v>8.6489601775525156</c:v>
                </c:pt>
                <c:pt idx="3940">
                  <c:v>8.7532457607297101</c:v>
                </c:pt>
                <c:pt idx="3941">
                  <c:v>9.0291520039290525</c:v>
                </c:pt>
                <c:pt idx="3942">
                  <c:v>9.2094766714271152</c:v>
                </c:pt>
                <c:pt idx="3943">
                  <c:v>9.1975957055524571</c:v>
                </c:pt>
                <c:pt idx="3944">
                  <c:v>8.97408803521793</c:v>
                </c:pt>
                <c:pt idx="3945">
                  <c:v>8.7293086353949434</c:v>
                </c:pt>
                <c:pt idx="3946">
                  <c:v>8.5082097773100216</c:v>
                </c:pt>
                <c:pt idx="3947">
                  <c:v>8.3577977170780713</c:v>
                </c:pt>
                <c:pt idx="3948">
                  <c:v>8.3154783117865403</c:v>
                </c:pt>
                <c:pt idx="3949">
                  <c:v>8.3140324154765111</c:v>
                </c:pt>
                <c:pt idx="3950">
                  <c:v>8.27982293009795</c:v>
                </c:pt>
                <c:pt idx="3951">
                  <c:v>8.0140158050358892</c:v>
                </c:pt>
                <c:pt idx="3952">
                  <c:v>7.8704865873321204</c:v>
                </c:pt>
                <c:pt idx="3953">
                  <c:v>7.707715579581123</c:v>
                </c:pt>
                <c:pt idx="3954">
                  <c:v>7.6851944226305005</c:v>
                </c:pt>
                <c:pt idx="3955">
                  <c:v>7.6257965875993303</c:v>
                </c:pt>
                <c:pt idx="3956">
                  <c:v>7.7306757483141126</c:v>
                </c:pt>
                <c:pt idx="3957">
                  <c:v>7.8130977859083837</c:v>
                </c:pt>
                <c:pt idx="3958">
                  <c:v>7.8747166902302501</c:v>
                </c:pt>
                <c:pt idx="3959">
                  <c:v>7.8188729770939238</c:v>
                </c:pt>
                <c:pt idx="3960">
                  <c:v>7.6739641921158643</c:v>
                </c:pt>
                <c:pt idx="3961">
                  <c:v>7.5091759697836409</c:v>
                </c:pt>
                <c:pt idx="3962">
                  <c:v>7.5687177190095589</c:v>
                </c:pt>
                <c:pt idx="3963">
                  <c:v>7.6877469191102126</c:v>
                </c:pt>
                <c:pt idx="3964">
                  <c:v>7.7712712021771795</c:v>
                </c:pt>
                <c:pt idx="3965">
                  <c:v>7.838913849823598</c:v>
                </c:pt>
                <c:pt idx="3966">
                  <c:v>7.8762099771963783</c:v>
                </c:pt>
                <c:pt idx="3967">
                  <c:v>7.8972967559245228</c:v>
                </c:pt>
                <c:pt idx="3968">
                  <c:v>7.8766210003300721</c:v>
                </c:pt>
                <c:pt idx="3969">
                  <c:v>7.74770680679993</c:v>
                </c:pt>
                <c:pt idx="3970">
                  <c:v>7.7536534254890332</c:v>
                </c:pt>
                <c:pt idx="3971">
                  <c:v>7.7295785682601732</c:v>
                </c:pt>
                <c:pt idx="3972">
                  <c:v>7.7566064869567715</c:v>
                </c:pt>
                <c:pt idx="3973">
                  <c:v>7.7040633328109553</c:v>
                </c:pt>
                <c:pt idx="3974">
                  <c:v>7.7746206572914742</c:v>
                </c:pt>
                <c:pt idx="3975">
                  <c:v>7.927685684086609</c:v>
                </c:pt>
                <c:pt idx="3976">
                  <c:v>7.9846217923220069</c:v>
                </c:pt>
                <c:pt idx="3977">
                  <c:v>8.1643981191971893</c:v>
                </c:pt>
                <c:pt idx="3978">
                  <c:v>8.392201883302489</c:v>
                </c:pt>
                <c:pt idx="3979">
                  <c:v>8.5671152763115384</c:v>
                </c:pt>
                <c:pt idx="3980">
                  <c:v>8.6124183755180184</c:v>
                </c:pt>
                <c:pt idx="3981">
                  <c:v>8.6318674207941015</c:v>
                </c:pt>
                <c:pt idx="3982">
                  <c:v>8.5954289277485589</c:v>
                </c:pt>
                <c:pt idx="3983">
                  <c:v>8.5162774285356342</c:v>
                </c:pt>
                <c:pt idx="3984">
                  <c:v>8.3431654633555858</c:v>
                </c:pt>
                <c:pt idx="3985">
                  <c:v>8.374786829523595</c:v>
                </c:pt>
                <c:pt idx="3986">
                  <c:v>8.4134314473156913</c:v>
                </c:pt>
                <c:pt idx="3987">
                  <c:v>8.2773543568275443</c:v>
                </c:pt>
                <c:pt idx="3988">
                  <c:v>8.0707407345606477</c:v>
                </c:pt>
                <c:pt idx="3989">
                  <c:v>7.9078897115419933</c:v>
                </c:pt>
                <c:pt idx="3990">
                  <c:v>7.8889950381000036</c:v>
                </c:pt>
                <c:pt idx="3991">
                  <c:v>7.9450824952707073</c:v>
                </c:pt>
                <c:pt idx="3992">
                  <c:v>8.1033190653129576</c:v>
                </c:pt>
                <c:pt idx="3993">
                  <c:v>8.2038961781709094</c:v>
                </c:pt>
                <c:pt idx="3994">
                  <c:v>8.140969648794453</c:v>
                </c:pt>
                <c:pt idx="3995">
                  <c:v>8.0519693009320275</c:v>
                </c:pt>
                <c:pt idx="3996">
                  <c:v>8.0657423935572954</c:v>
                </c:pt>
                <c:pt idx="3997">
                  <c:v>8.3610993021365019</c:v>
                </c:pt>
                <c:pt idx="3998">
                  <c:v>8.5030996780633714</c:v>
                </c:pt>
                <c:pt idx="3999">
                  <c:v>8.6216460014088838</c:v>
                </c:pt>
                <c:pt idx="4000">
                  <c:v>8.7013741073295279</c:v>
                </c:pt>
                <c:pt idx="4001">
                  <c:v>8.721914003305022</c:v>
                </c:pt>
                <c:pt idx="4002">
                  <c:v>8.8573718678870197</c:v>
                </c:pt>
                <c:pt idx="4003">
                  <c:v>9.170227816601086</c:v>
                </c:pt>
                <c:pt idx="4004">
                  <c:v>9.49631023948894</c:v>
                </c:pt>
                <c:pt idx="4005">
                  <c:v>9.7290077406408955</c:v>
                </c:pt>
                <c:pt idx="4006">
                  <c:v>9.8581973572517576</c:v>
                </c:pt>
                <c:pt idx="4007">
                  <c:v>9.9521039859291207</c:v>
                </c:pt>
                <c:pt idx="4008">
                  <c:v>10.067144842532798</c:v>
                </c:pt>
                <c:pt idx="4009">
                  <c:v>10.152969602411403</c:v>
                </c:pt>
                <c:pt idx="4010">
                  <c:v>9.9941288211350621</c:v>
                </c:pt>
                <c:pt idx="4011">
                  <c:v>9.7575965023661801</c:v>
                </c:pt>
                <c:pt idx="4012">
                  <c:v>9.5007781560335385</c:v>
                </c:pt>
                <c:pt idx="4013">
                  <c:v>9.5816140443234268</c:v>
                </c:pt>
                <c:pt idx="4014">
                  <c:v>9.7101503544866095</c:v>
                </c:pt>
                <c:pt idx="4015">
                  <c:v>9.8321070104673343</c:v>
                </c:pt>
                <c:pt idx="4016">
                  <c:v>9.8221194781535104</c:v>
                </c:pt>
                <c:pt idx="4017">
                  <c:v>9.8331981251973399</c:v>
                </c:pt>
                <c:pt idx="4018">
                  <c:v>9.8719690356437404</c:v>
                </c:pt>
                <c:pt idx="4019">
                  <c:v>9.8659004432303394</c:v>
                </c:pt>
                <c:pt idx="4020">
                  <c:v>9.9266537103992558</c:v>
                </c:pt>
                <c:pt idx="4021">
                  <c:v>10.130451827886096</c:v>
                </c:pt>
                <c:pt idx="4022">
                  <c:v>10.304464761036042</c:v>
                </c:pt>
                <c:pt idx="4023">
                  <c:v>10.46102677197335</c:v>
                </c:pt>
                <c:pt idx="4024">
                  <c:v>10.644553820073973</c:v>
                </c:pt>
                <c:pt idx="4025">
                  <c:v>10.851150837066227</c:v>
                </c:pt>
                <c:pt idx="4026">
                  <c:v>10.952770155557575</c:v>
                </c:pt>
                <c:pt idx="4027">
                  <c:v>10.913817609027488</c:v>
                </c:pt>
                <c:pt idx="4028">
                  <c:v>10.907064454652717</c:v>
                </c:pt>
                <c:pt idx="4029">
                  <c:v>10.963699328527142</c:v>
                </c:pt>
              </c:numCache>
            </c:numRef>
          </c:yVal>
          <c:smooth val="0"/>
          <c:extLst>
            <c:ext xmlns:c16="http://schemas.microsoft.com/office/drawing/2014/chart" uri="{C3380CC4-5D6E-409C-BE32-E72D297353CC}">
              <c16:uniqueId val="{00000002-5528-46F6-B88D-F295BF973A59}"/>
            </c:ext>
          </c:extLst>
        </c:ser>
        <c:ser>
          <c:idx val="3"/>
          <c:order val="3"/>
          <c:tx>
            <c:strRef>
              <c:f>'Graphs (2)'!$Y$4</c:f>
              <c:strCache>
                <c:ptCount val="1"/>
                <c:pt idx="0">
                  <c:v>CO₂ after 24 hrs</c:v>
                </c:pt>
              </c:strCache>
            </c:strRef>
          </c:tx>
          <c:spPr>
            <a:ln w="57150" cap="rnd">
              <a:solidFill>
                <a:srgbClr val="A21F00"/>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Summary!$I$3:$I$4032</c:f>
              <c:numCache>
                <c:formatCode>0.000</c:formatCode>
                <c:ptCount val="4030"/>
                <c:pt idx="0">
                  <c:v>9.809609459499681</c:v>
                </c:pt>
                <c:pt idx="1">
                  <c:v>9.8241460617137317</c:v>
                </c:pt>
                <c:pt idx="2">
                  <c:v>9.9092102225985013</c:v>
                </c:pt>
                <c:pt idx="3">
                  <c:v>10.068984859601372</c:v>
                </c:pt>
                <c:pt idx="4">
                  <c:v>10.130504862405058</c:v>
                </c:pt>
                <c:pt idx="5">
                  <c:v>10.262033810114975</c:v>
                </c:pt>
                <c:pt idx="6">
                  <c:v>10.27437466387758</c:v>
                </c:pt>
                <c:pt idx="7">
                  <c:v>10.129758499194201</c:v>
                </c:pt>
                <c:pt idx="8">
                  <c:v>10.005715443825704</c:v>
                </c:pt>
                <c:pt idx="9">
                  <c:v>9.9493392363388384</c:v>
                </c:pt>
                <c:pt idx="10">
                  <c:v>9.9061766120225982</c:v>
                </c:pt>
                <c:pt idx="11">
                  <c:v>9.9264667896898562</c:v>
                </c:pt>
                <c:pt idx="12">
                  <c:v>9.9029222252118743</c:v>
                </c:pt>
                <c:pt idx="13">
                  <c:v>9.9904222060267305</c:v>
                </c:pt>
                <c:pt idx="14">
                  <c:v>10.046993074300181</c:v>
                </c:pt>
                <c:pt idx="15">
                  <c:v>10.023098354659728</c:v>
                </c:pt>
                <c:pt idx="16">
                  <c:v>9.948819518430982</c:v>
                </c:pt>
                <c:pt idx="17">
                  <c:v>9.974441312740213</c:v>
                </c:pt>
                <c:pt idx="18">
                  <c:v>10.196375919277481</c:v>
                </c:pt>
                <c:pt idx="19">
                  <c:v>10.367345054565668</c:v>
                </c:pt>
                <c:pt idx="20">
                  <c:v>10.395689958203496</c:v>
                </c:pt>
                <c:pt idx="21">
                  <c:v>10.230704538427805</c:v>
                </c:pt>
                <c:pt idx="22">
                  <c:v>10.119007128847132</c:v>
                </c:pt>
                <c:pt idx="23">
                  <c:v>10.21385304374107</c:v>
                </c:pt>
                <c:pt idx="24">
                  <c:v>10.400547126987354</c:v>
                </c:pt>
                <c:pt idx="25">
                  <c:v>10.507782738770612</c:v>
                </c:pt>
                <c:pt idx="26">
                  <c:v>10.585896457812115</c:v>
                </c:pt>
                <c:pt idx="27">
                  <c:v>10.681900923973247</c:v>
                </c:pt>
                <c:pt idx="28">
                  <c:v>10.779978664917053</c:v>
                </c:pt>
                <c:pt idx="29">
                  <c:v>10.857900405776094</c:v>
                </c:pt>
                <c:pt idx="30">
                  <c:v>10.8933115957384</c:v>
                </c:pt>
                <c:pt idx="31">
                  <c:v>10.966556386952886</c:v>
                </c:pt>
                <c:pt idx="32">
                  <c:v>10.935214535342968</c:v>
                </c:pt>
                <c:pt idx="33">
                  <c:v>10.825480937462064</c:v>
                </c:pt>
                <c:pt idx="34">
                  <c:v>10.685270610437245</c:v>
                </c:pt>
                <c:pt idx="35">
                  <c:v>10.512110614741299</c:v>
                </c:pt>
                <c:pt idx="36">
                  <c:v>10.360739822744629</c:v>
                </c:pt>
                <c:pt idx="37">
                  <c:v>10.163619075600176</c:v>
                </c:pt>
                <c:pt idx="38">
                  <c:v>9.9686398056422743</c:v>
                </c:pt>
                <c:pt idx="39">
                  <c:v>9.6338268196418699</c:v>
                </c:pt>
                <c:pt idx="40">
                  <c:v>9.3954355075634446</c:v>
                </c:pt>
                <c:pt idx="41">
                  <c:v>9.1236075445977516</c:v>
                </c:pt>
                <c:pt idx="42">
                  <c:v>8.9268024166508795</c:v>
                </c:pt>
                <c:pt idx="43">
                  <c:v>8.8028305394299124</c:v>
                </c:pt>
                <c:pt idx="44">
                  <c:v>8.7827285561065533</c:v>
                </c:pt>
                <c:pt idx="45">
                  <c:v>8.865735060332316</c:v>
                </c:pt>
                <c:pt idx="46">
                  <c:v>8.8499770469498475</c:v>
                </c:pt>
                <c:pt idx="47">
                  <c:v>8.8572356426988659</c:v>
                </c:pt>
                <c:pt idx="48">
                  <c:v>8.8986523006080063</c:v>
                </c:pt>
                <c:pt idx="49">
                  <c:v>9.0622897266826534</c:v>
                </c:pt>
                <c:pt idx="50">
                  <c:v>9.1593761312756268</c:v>
                </c:pt>
                <c:pt idx="51">
                  <c:v>9.241633670911396</c:v>
                </c:pt>
                <c:pt idx="52">
                  <c:v>9.2412706441912924</c:v>
                </c:pt>
                <c:pt idx="53">
                  <c:v>9.2992792429050404</c:v>
                </c:pt>
                <c:pt idx="54">
                  <c:v>9.2840191631981117</c:v>
                </c:pt>
                <c:pt idx="55">
                  <c:v>9.2322815109417657</c:v>
                </c:pt>
                <c:pt idx="56">
                  <c:v>9.0537520261046751</c:v>
                </c:pt>
                <c:pt idx="57">
                  <c:v>8.8924867432676162</c:v>
                </c:pt>
                <c:pt idx="58">
                  <c:v>8.7952142224181795</c:v>
                </c:pt>
                <c:pt idx="59">
                  <c:v>8.7457868437832111</c:v>
                </c:pt>
                <c:pt idx="60">
                  <c:v>8.8858601216588031</c:v>
                </c:pt>
                <c:pt idx="61">
                  <c:v>9.0178462760701414</c:v>
                </c:pt>
                <c:pt idx="62">
                  <c:v>9.1418308971566855</c:v>
                </c:pt>
                <c:pt idx="63">
                  <c:v>9.1093375149346727</c:v>
                </c:pt>
                <c:pt idx="64">
                  <c:v>9.0516054533593007</c:v>
                </c:pt>
                <c:pt idx="65">
                  <c:v>8.9043370329515756</c:v>
                </c:pt>
                <c:pt idx="66">
                  <c:v>8.7034121503541222</c:v>
                </c:pt>
                <c:pt idx="67">
                  <c:v>8.6330920859965161</c:v>
                </c:pt>
                <c:pt idx="68">
                  <c:v>8.6818592103877013</c:v>
                </c:pt>
                <c:pt idx="69">
                  <c:v>8.6184675667292083</c:v>
                </c:pt>
                <c:pt idx="70">
                  <c:v>8.5276200105676487</c:v>
                </c:pt>
                <c:pt idx="71">
                  <c:v>8.5028575266788291</c:v>
                </c:pt>
                <c:pt idx="72">
                  <c:v>8.5647220760720053</c:v>
                </c:pt>
                <c:pt idx="73">
                  <c:v>8.5944434672959513</c:v>
                </c:pt>
                <c:pt idx="74">
                  <c:v>8.4659994304411335</c:v>
                </c:pt>
                <c:pt idx="75">
                  <c:v>8.2450166933987745</c:v>
                </c:pt>
                <c:pt idx="76">
                  <c:v>7.9892350505097385</c:v>
                </c:pt>
                <c:pt idx="77">
                  <c:v>7.8336570829623771</c:v>
                </c:pt>
                <c:pt idx="78">
                  <c:v>7.9247188022790294</c:v>
                </c:pt>
                <c:pt idx="79">
                  <c:v>7.9912268186296762</c:v>
                </c:pt>
                <c:pt idx="80">
                  <c:v>8.0409059083493695</c:v>
                </c:pt>
                <c:pt idx="81">
                  <c:v>7.9994847336034614</c:v>
                </c:pt>
                <c:pt idx="82">
                  <c:v>8.0141065604960655</c:v>
                </c:pt>
                <c:pt idx="83">
                  <c:v>7.9253712244793606</c:v>
                </c:pt>
                <c:pt idx="84">
                  <c:v>7.8069821197927842</c:v>
                </c:pt>
                <c:pt idx="85">
                  <c:v>7.8081418699094494</c:v>
                </c:pt>
                <c:pt idx="86">
                  <c:v>7.855606147187931</c:v>
                </c:pt>
                <c:pt idx="87">
                  <c:v>7.8735157642404809</c:v>
                </c:pt>
                <c:pt idx="88">
                  <c:v>7.9356142425045189</c:v>
                </c:pt>
                <c:pt idx="89">
                  <c:v>8.0469830718361965</c:v>
                </c:pt>
                <c:pt idx="90">
                  <c:v>8.2414305778158532</c:v>
                </c:pt>
                <c:pt idx="91">
                  <c:v>8.5128800229685755</c:v>
                </c:pt>
                <c:pt idx="92">
                  <c:v>8.6417531750303898</c:v>
                </c:pt>
                <c:pt idx="93">
                  <c:v>8.668690948427491</c:v>
                </c:pt>
                <c:pt idx="94">
                  <c:v>8.6350309094801361</c:v>
                </c:pt>
                <c:pt idx="95">
                  <c:v>8.5549805278007032</c:v>
                </c:pt>
                <c:pt idx="96">
                  <c:v>8.3873814943219678</c:v>
                </c:pt>
                <c:pt idx="97">
                  <c:v>8.2202355573634964</c:v>
                </c:pt>
                <c:pt idx="98">
                  <c:v>8.1483254740093098</c:v>
                </c:pt>
                <c:pt idx="99">
                  <c:v>8.2435011143895629</c:v>
                </c:pt>
                <c:pt idx="100">
                  <c:v>8.15952181352508</c:v>
                </c:pt>
                <c:pt idx="101">
                  <c:v>8.0541187720021448</c:v>
                </c:pt>
                <c:pt idx="102">
                  <c:v>8.042496522428582</c:v>
                </c:pt>
                <c:pt idx="103">
                  <c:v>8.0640463299083329</c:v>
                </c:pt>
                <c:pt idx="104">
                  <c:v>8.1298028342598805</c:v>
                </c:pt>
                <c:pt idx="105">
                  <c:v>8.2224678825403466</c:v>
                </c:pt>
                <c:pt idx="106">
                  <c:v>8.3630450158843121</c:v>
                </c:pt>
                <c:pt idx="107">
                  <c:v>8.5509741973038782</c:v>
                </c:pt>
                <c:pt idx="108">
                  <c:v>8.8718339757822253</c:v>
                </c:pt>
                <c:pt idx="109">
                  <c:v>9.2105407703298212</c:v>
                </c:pt>
                <c:pt idx="110">
                  <c:v>9.4350792243333803</c:v>
                </c:pt>
                <c:pt idx="111">
                  <c:v>9.4948327478594905</c:v>
                </c:pt>
                <c:pt idx="112">
                  <c:v>9.5435285698548906</c:v>
                </c:pt>
                <c:pt idx="113">
                  <c:v>9.6025563824521853</c:v>
                </c:pt>
                <c:pt idx="114">
                  <c:v>9.6807142983159533</c:v>
                </c:pt>
                <c:pt idx="115">
                  <c:v>9.7827041469626224</c:v>
                </c:pt>
                <c:pt idx="116">
                  <c:v>10.056879400985483</c:v>
                </c:pt>
                <c:pt idx="117">
                  <c:v>10.15879954873099</c:v>
                </c:pt>
                <c:pt idx="118">
                  <c:v>10.124664300574782</c:v>
                </c:pt>
                <c:pt idx="119">
                  <c:v>10.026291951761197</c:v>
                </c:pt>
                <c:pt idx="120">
                  <c:v>9.8234951834151811</c:v>
                </c:pt>
                <c:pt idx="121">
                  <c:v>9.6686481994081159</c:v>
                </c:pt>
                <c:pt idx="122">
                  <c:v>9.5894079182782566</c:v>
                </c:pt>
                <c:pt idx="123">
                  <c:v>9.5371386522492827</c:v>
                </c:pt>
                <c:pt idx="124">
                  <c:v>9.4238951793985422</c:v>
                </c:pt>
                <c:pt idx="125">
                  <c:v>9.3357357243723467</c:v>
                </c:pt>
                <c:pt idx="126">
                  <c:v>9.3717231109818897</c:v>
                </c:pt>
                <c:pt idx="127">
                  <c:v>9.441847908923636</c:v>
                </c:pt>
                <c:pt idx="128">
                  <c:v>9.5025386513732446</c:v>
                </c:pt>
                <c:pt idx="129">
                  <c:v>9.6351967214659222</c:v>
                </c:pt>
                <c:pt idx="130">
                  <c:v>9.7317526543695454</c:v>
                </c:pt>
                <c:pt idx="131">
                  <c:v>9.665940800010171</c:v>
                </c:pt>
                <c:pt idx="132">
                  <c:v>9.6499783104085086</c:v>
                </c:pt>
                <c:pt idx="133">
                  <c:v>9.6224161721257566</c:v>
                </c:pt>
                <c:pt idx="134">
                  <c:v>9.5430432564542347</c:v>
                </c:pt>
                <c:pt idx="135">
                  <c:v>9.5489912919850752</c:v>
                </c:pt>
                <c:pt idx="136">
                  <c:v>9.547208970959046</c:v>
                </c:pt>
                <c:pt idx="137">
                  <c:v>9.5728294841406161</c:v>
                </c:pt>
                <c:pt idx="138">
                  <c:v>9.5588735741239983</c:v>
                </c:pt>
                <c:pt idx="139">
                  <c:v>9.4980395067649326</c:v>
                </c:pt>
                <c:pt idx="140">
                  <c:v>9.3887148116868122</c:v>
                </c:pt>
                <c:pt idx="141">
                  <c:v>9.3572549329061232</c:v>
                </c:pt>
                <c:pt idx="142">
                  <c:v>9.4047967400305783</c:v>
                </c:pt>
                <c:pt idx="143">
                  <c:v>9.3620812157955964</c:v>
                </c:pt>
                <c:pt idx="144">
                  <c:v>9.2289450571154692</c:v>
                </c:pt>
                <c:pt idx="145">
                  <c:v>9.1867513255772639</c:v>
                </c:pt>
                <c:pt idx="146">
                  <c:v>9.2015649726799751</c:v>
                </c:pt>
                <c:pt idx="147">
                  <c:v>9.2625115964783351</c:v>
                </c:pt>
                <c:pt idx="148">
                  <c:v>9.4585905767906535</c:v>
                </c:pt>
                <c:pt idx="149">
                  <c:v>9.6966508137014689</c:v>
                </c:pt>
                <c:pt idx="150">
                  <c:v>9.7352210381504722</c:v>
                </c:pt>
                <c:pt idx="151">
                  <c:v>9.6563530948809007</c:v>
                </c:pt>
                <c:pt idx="152">
                  <c:v>9.5811862961109124</c:v>
                </c:pt>
                <c:pt idx="153">
                  <c:v>9.7114591605471006</c:v>
                </c:pt>
                <c:pt idx="154">
                  <c:v>9.8321800686720149</c:v>
                </c:pt>
                <c:pt idx="155">
                  <c:v>9.9605950986411269</c:v>
                </c:pt>
                <c:pt idx="156">
                  <c:v>10.137083963949229</c:v>
                </c:pt>
                <c:pt idx="157">
                  <c:v>10.223251151706499</c:v>
                </c:pt>
                <c:pt idx="158">
                  <c:v>10.225972733640701</c:v>
                </c:pt>
                <c:pt idx="159">
                  <c:v>10.236133942431936</c:v>
                </c:pt>
                <c:pt idx="160">
                  <c:v>10.296928568804439</c:v>
                </c:pt>
                <c:pt idx="161">
                  <c:v>10.257675105870424</c:v>
                </c:pt>
                <c:pt idx="162">
                  <c:v>10.199023455328987</c:v>
                </c:pt>
                <c:pt idx="163">
                  <c:v>10.169023892553465</c:v>
                </c:pt>
                <c:pt idx="164">
                  <c:v>10.032197719195404</c:v>
                </c:pt>
                <c:pt idx="165">
                  <c:v>9.7790158837520504</c:v>
                </c:pt>
                <c:pt idx="166">
                  <c:v>9.4618425460803337</c:v>
                </c:pt>
                <c:pt idx="167">
                  <c:v>9.186467120080767</c:v>
                </c:pt>
                <c:pt idx="168">
                  <c:v>8.9323889503721254</c:v>
                </c:pt>
                <c:pt idx="169">
                  <c:v>8.8836247026521669</c:v>
                </c:pt>
                <c:pt idx="170">
                  <c:v>8.8278728291086317</c:v>
                </c:pt>
                <c:pt idx="171">
                  <c:v>8.8681152856900738</c:v>
                </c:pt>
                <c:pt idx="172">
                  <c:v>8.8791419560961238</c:v>
                </c:pt>
                <c:pt idx="173">
                  <c:v>8.8479252333270662</c:v>
                </c:pt>
                <c:pt idx="174">
                  <c:v>8.6714155114606708</c:v>
                </c:pt>
                <c:pt idx="175">
                  <c:v>8.5458007417889732</c:v>
                </c:pt>
                <c:pt idx="176">
                  <c:v>8.4386126010061826</c:v>
                </c:pt>
                <c:pt idx="177">
                  <c:v>8.4190920975287824</c:v>
                </c:pt>
                <c:pt idx="178">
                  <c:v>8.4905723736666374</c:v>
                </c:pt>
                <c:pt idx="179">
                  <c:v>8.6382338186063663</c:v>
                </c:pt>
                <c:pt idx="180">
                  <c:v>8.9170630848881558</c:v>
                </c:pt>
                <c:pt idx="181">
                  <c:v>9.148177711448362</c:v>
                </c:pt>
                <c:pt idx="182">
                  <c:v>9.3056177036590366</c:v>
                </c:pt>
                <c:pt idx="183">
                  <c:v>9.5222002098987328</c:v>
                </c:pt>
                <c:pt idx="184">
                  <c:v>9.746520527285508</c:v>
                </c:pt>
                <c:pt idx="185">
                  <c:v>9.9827957242739647</c:v>
                </c:pt>
                <c:pt idx="186">
                  <c:v>10.316573693296503</c:v>
                </c:pt>
                <c:pt idx="187">
                  <c:v>10.497173358078028</c:v>
                </c:pt>
                <c:pt idx="188">
                  <c:v>10.592019882643619</c:v>
                </c:pt>
                <c:pt idx="189">
                  <c:v>10.699583391757308</c:v>
                </c:pt>
                <c:pt idx="190">
                  <c:v>10.76561902174811</c:v>
                </c:pt>
                <c:pt idx="191">
                  <c:v>10.676658088119579</c:v>
                </c:pt>
                <c:pt idx="192">
                  <c:v>10.629543458881564</c:v>
                </c:pt>
                <c:pt idx="193">
                  <c:v>10.716796958997596</c:v>
                </c:pt>
                <c:pt idx="194">
                  <c:v>10.832910827006037</c:v>
                </c:pt>
                <c:pt idx="195">
                  <c:v>10.889701662739103</c:v>
                </c:pt>
                <c:pt idx="196">
                  <c:v>10.908770632169624</c:v>
                </c:pt>
                <c:pt idx="197">
                  <c:v>10.907586275254371</c:v>
                </c:pt>
                <c:pt idx="198">
                  <c:v>11.009032312244182</c:v>
                </c:pt>
                <c:pt idx="199">
                  <c:v>10.986554169177117</c:v>
                </c:pt>
                <c:pt idx="200">
                  <c:v>10.875616424411785</c:v>
                </c:pt>
                <c:pt idx="201">
                  <c:v>10.832562363814073</c:v>
                </c:pt>
                <c:pt idx="202">
                  <c:v>10.620608030894028</c:v>
                </c:pt>
                <c:pt idx="203">
                  <c:v>10.327627298731874</c:v>
                </c:pt>
                <c:pt idx="204">
                  <c:v>10.167473021022515</c:v>
                </c:pt>
                <c:pt idx="205">
                  <c:v>10.133468570169368</c:v>
                </c:pt>
                <c:pt idx="206">
                  <c:v>10.063549954703745</c:v>
                </c:pt>
                <c:pt idx="207">
                  <c:v>9.9738167785086222</c:v>
                </c:pt>
                <c:pt idx="208">
                  <c:v>9.9135110504547566</c:v>
                </c:pt>
                <c:pt idx="209">
                  <c:v>9.798542668797614</c:v>
                </c:pt>
                <c:pt idx="210">
                  <c:v>9.768084508528494</c:v>
                </c:pt>
                <c:pt idx="211">
                  <c:v>9.7485116204930335</c:v>
                </c:pt>
                <c:pt idx="212">
                  <c:v>9.6765184167240008</c:v>
                </c:pt>
                <c:pt idx="213">
                  <c:v>9.6150000315437758</c:v>
                </c:pt>
                <c:pt idx="214">
                  <c:v>9.4655328287127549</c:v>
                </c:pt>
                <c:pt idx="215">
                  <c:v>9.331651401989296</c:v>
                </c:pt>
                <c:pt idx="216">
                  <c:v>9.0752813320852042</c:v>
                </c:pt>
                <c:pt idx="217">
                  <c:v>8.7843302551795528</c:v>
                </c:pt>
                <c:pt idx="218">
                  <c:v>8.483430330333503</c:v>
                </c:pt>
                <c:pt idx="219">
                  <c:v>8.2865642957801118</c:v>
                </c:pt>
                <c:pt idx="220">
                  <c:v>8.2728919753603574</c:v>
                </c:pt>
                <c:pt idx="221">
                  <c:v>8.3099141093151534</c:v>
                </c:pt>
                <c:pt idx="222">
                  <c:v>8.4121354812253823</c:v>
                </c:pt>
                <c:pt idx="223">
                  <c:v>8.4200143312202638</c:v>
                </c:pt>
                <c:pt idx="224">
                  <c:v>8.3999727071199377</c:v>
                </c:pt>
                <c:pt idx="225">
                  <c:v>8.3533232382635081</c:v>
                </c:pt>
                <c:pt idx="226">
                  <c:v>8.3613088833476787</c:v>
                </c:pt>
                <c:pt idx="227">
                  <c:v>8.3350989319248807</c:v>
                </c:pt>
                <c:pt idx="228">
                  <c:v>8.3370259168061267</c:v>
                </c:pt>
                <c:pt idx="229">
                  <c:v>8.4206693480908115</c:v>
                </c:pt>
                <c:pt idx="230">
                  <c:v>8.5163680747909289</c:v>
                </c:pt>
                <c:pt idx="231">
                  <c:v>8.6501840417710429</c:v>
                </c:pt>
                <c:pt idx="232">
                  <c:v>8.7404940826452577</c:v>
                </c:pt>
                <c:pt idx="233">
                  <c:v>8.9697229644570129</c:v>
                </c:pt>
                <c:pt idx="234">
                  <c:v>9.1496941937748115</c:v>
                </c:pt>
                <c:pt idx="235">
                  <c:v>9.2627880553312867</c:v>
                </c:pt>
                <c:pt idx="236">
                  <c:v>9.2956665656407012</c:v>
                </c:pt>
                <c:pt idx="237">
                  <c:v>9.3056567332699256</c:v>
                </c:pt>
                <c:pt idx="238">
                  <c:v>9.3699471420713945</c:v>
                </c:pt>
                <c:pt idx="239">
                  <c:v>9.4441003616103867</c:v>
                </c:pt>
                <c:pt idx="240">
                  <c:v>9.4338817388822491</c:v>
                </c:pt>
                <c:pt idx="241">
                  <c:v>9.3031828762262716</c:v>
                </c:pt>
                <c:pt idx="242">
                  <c:v>8.9523874670607526</c:v>
                </c:pt>
                <c:pt idx="243">
                  <c:v>8.5797889366630677</c:v>
                </c:pt>
                <c:pt idx="244">
                  <c:v>8.3490078530222167</c:v>
                </c:pt>
                <c:pt idx="245">
                  <c:v>8.3340884925517216</c:v>
                </c:pt>
                <c:pt idx="246">
                  <c:v>8.2896920833111807</c:v>
                </c:pt>
                <c:pt idx="247">
                  <c:v>8.2643659775730463</c:v>
                </c:pt>
                <c:pt idx="248">
                  <c:v>8.233760809501133</c:v>
                </c:pt>
                <c:pt idx="249">
                  <c:v>8.0360378625910975</c:v>
                </c:pt>
                <c:pt idx="250">
                  <c:v>7.7743540682749597</c:v>
                </c:pt>
                <c:pt idx="251">
                  <c:v>7.6225991200715697</c:v>
                </c:pt>
                <c:pt idx="252">
                  <c:v>7.5258643627984485</c:v>
                </c:pt>
                <c:pt idx="253">
                  <c:v>7.5008181623370831</c:v>
                </c:pt>
                <c:pt idx="254">
                  <c:v>7.486169806689154</c:v>
                </c:pt>
                <c:pt idx="255">
                  <c:v>7.5454271990299526</c:v>
                </c:pt>
                <c:pt idx="256">
                  <c:v>7.5450423636573882</c:v>
                </c:pt>
                <c:pt idx="257">
                  <c:v>7.6088933465538853</c:v>
                </c:pt>
                <c:pt idx="258">
                  <c:v>7.7699697700071901</c:v>
                </c:pt>
                <c:pt idx="259">
                  <c:v>7.9348745843929702</c:v>
                </c:pt>
                <c:pt idx="260">
                  <c:v>8.1084104890329982</c:v>
                </c:pt>
                <c:pt idx="261">
                  <c:v>8.22143554724871</c:v>
                </c:pt>
                <c:pt idx="262">
                  <c:v>8.3409319062293328</c:v>
                </c:pt>
                <c:pt idx="263">
                  <c:v>8.5042594427011498</c:v>
                </c:pt>
                <c:pt idx="264">
                  <c:v>8.5936676450106226</c:v>
                </c:pt>
                <c:pt idx="265">
                  <c:v>8.63178547509</c:v>
                </c:pt>
                <c:pt idx="266">
                  <c:v>8.6505391824396192</c:v>
                </c:pt>
                <c:pt idx="267">
                  <c:v>8.6563102452137421</c:v>
                </c:pt>
                <c:pt idx="268">
                  <c:v>8.6960903306353394</c:v>
                </c:pt>
                <c:pt idx="269">
                  <c:v>8.6960178581378997</c:v>
                </c:pt>
                <c:pt idx="270">
                  <c:v>8.5795695665761471</c:v>
                </c:pt>
                <c:pt idx="271">
                  <c:v>8.4837354938025875</c:v>
                </c:pt>
                <c:pt idx="272">
                  <c:v>8.4415845535986485</c:v>
                </c:pt>
                <c:pt idx="273">
                  <c:v>8.3206302061694224</c:v>
                </c:pt>
                <c:pt idx="274">
                  <c:v>8.3151321472223891</c:v>
                </c:pt>
                <c:pt idx="275">
                  <c:v>8.4033931710245025</c:v>
                </c:pt>
                <c:pt idx="276">
                  <c:v>8.5489682807850489</c:v>
                </c:pt>
                <c:pt idx="277">
                  <c:v>8.5724571424014755</c:v>
                </c:pt>
                <c:pt idx="278">
                  <c:v>8.46473366205994</c:v>
                </c:pt>
                <c:pt idx="279">
                  <c:v>8.473612715901508</c:v>
                </c:pt>
                <c:pt idx="280">
                  <c:v>8.4627658709669173</c:v>
                </c:pt>
                <c:pt idx="281">
                  <c:v>8.4002342680705375</c:v>
                </c:pt>
                <c:pt idx="282">
                  <c:v>8.3093852395890551</c:v>
                </c:pt>
                <c:pt idx="283">
                  <c:v>8.2289800774290995</c:v>
                </c:pt>
                <c:pt idx="284">
                  <c:v>8.1089112338488292</c:v>
                </c:pt>
                <c:pt idx="285">
                  <c:v>8.0258238019219057</c:v>
                </c:pt>
                <c:pt idx="286">
                  <c:v>7.858471637303059</c:v>
                </c:pt>
                <c:pt idx="287">
                  <c:v>7.7678652145560338</c:v>
                </c:pt>
                <c:pt idx="288">
                  <c:v>7.6611560548846853</c:v>
                </c:pt>
                <c:pt idx="289">
                  <c:v>7.5728019426417825</c:v>
                </c:pt>
                <c:pt idx="290">
                  <c:v>7.5346351293896063</c:v>
                </c:pt>
                <c:pt idx="291">
                  <c:v>7.5223076390472681</c:v>
                </c:pt>
                <c:pt idx="292">
                  <c:v>7.484968030547849</c:v>
                </c:pt>
                <c:pt idx="293">
                  <c:v>7.4922521969361373</c:v>
                </c:pt>
                <c:pt idx="294">
                  <c:v>7.5048996843977918</c:v>
                </c:pt>
                <c:pt idx="295">
                  <c:v>7.5415723387546389</c:v>
                </c:pt>
                <c:pt idx="296">
                  <c:v>7.5631384339260546</c:v>
                </c:pt>
                <c:pt idx="297">
                  <c:v>7.5772752544965041</c:v>
                </c:pt>
                <c:pt idx="298">
                  <c:v>7.6511947494795782</c:v>
                </c:pt>
                <c:pt idx="299">
                  <c:v>7.7878920100365043</c:v>
                </c:pt>
                <c:pt idx="300">
                  <c:v>7.8654010009693351</c:v>
                </c:pt>
                <c:pt idx="301">
                  <c:v>8.0017794017071395</c:v>
                </c:pt>
                <c:pt idx="302">
                  <c:v>8.1865417081711964</c:v>
                </c:pt>
                <c:pt idx="303">
                  <c:v>8.3071939948778457</c:v>
                </c:pt>
                <c:pt idx="304">
                  <c:v>8.3663803207358569</c:v>
                </c:pt>
                <c:pt idx="305">
                  <c:v>8.4252011101759674</c:v>
                </c:pt>
                <c:pt idx="306">
                  <c:v>8.4568847633699615</c:v>
                </c:pt>
                <c:pt idx="307">
                  <c:v>8.4231539509267392</c:v>
                </c:pt>
                <c:pt idx="308">
                  <c:v>8.3276069978894061</c:v>
                </c:pt>
                <c:pt idx="309">
                  <c:v>8.2282711770153654</c:v>
                </c:pt>
                <c:pt idx="310">
                  <c:v>8.0916011151931659</c:v>
                </c:pt>
                <c:pt idx="311">
                  <c:v>8.00492616368253</c:v>
                </c:pt>
                <c:pt idx="312">
                  <c:v>7.9144923936074294</c:v>
                </c:pt>
                <c:pt idx="313">
                  <c:v>7.8025984605144521</c:v>
                </c:pt>
                <c:pt idx="314">
                  <c:v>7.681144660227444</c:v>
                </c:pt>
                <c:pt idx="315">
                  <c:v>7.520975931963414</c:v>
                </c:pt>
                <c:pt idx="316">
                  <c:v>7.391046143790418</c:v>
                </c:pt>
                <c:pt idx="317">
                  <c:v>7.2681834442824416</c:v>
                </c:pt>
                <c:pt idx="318">
                  <c:v>7.1120366700508972</c:v>
                </c:pt>
                <c:pt idx="319">
                  <c:v>6.9619027804142837</c:v>
                </c:pt>
                <c:pt idx="320">
                  <c:v>6.9338258491760136</c:v>
                </c:pt>
                <c:pt idx="321">
                  <c:v>7.0188443078207401</c:v>
                </c:pt>
                <c:pt idx="322">
                  <c:v>7.0867876729004093</c:v>
                </c:pt>
                <c:pt idx="323">
                  <c:v>7.1112587832123504</c:v>
                </c:pt>
                <c:pt idx="324">
                  <c:v>7.151204722975411</c:v>
                </c:pt>
                <c:pt idx="325">
                  <c:v>7.2114197355525986</c:v>
                </c:pt>
                <c:pt idx="326">
                  <c:v>7.3012953165638121</c:v>
                </c:pt>
                <c:pt idx="327">
                  <c:v>7.4993706387234464</c:v>
                </c:pt>
                <c:pt idx="328">
                  <c:v>7.5005705627226149</c:v>
                </c:pt>
                <c:pt idx="329">
                  <c:v>7.4937657122180106</c:v>
                </c:pt>
                <c:pt idx="330">
                  <c:v>7.5235572812949707</c:v>
                </c:pt>
                <c:pt idx="331">
                  <c:v>7.5787102522657053</c:v>
                </c:pt>
                <c:pt idx="332">
                  <c:v>7.5830480935945284</c:v>
                </c:pt>
                <c:pt idx="333">
                  <c:v>7.4240778036884638</c:v>
                </c:pt>
                <c:pt idx="334">
                  <c:v>7.2964695529609145</c:v>
                </c:pt>
                <c:pt idx="335">
                  <c:v>7.3330617198472403</c:v>
                </c:pt>
                <c:pt idx="336">
                  <c:v>7.4569775835267293</c:v>
                </c:pt>
                <c:pt idx="337">
                  <c:v>7.5927462658792422</c:v>
                </c:pt>
                <c:pt idx="338">
                  <c:v>7.6748211877184822</c:v>
                </c:pt>
                <c:pt idx="339">
                  <c:v>7.7814673289136866</c:v>
                </c:pt>
                <c:pt idx="340">
                  <c:v>7.8838183160276767</c:v>
                </c:pt>
                <c:pt idx="341">
                  <c:v>7.9629733709810839</c:v>
                </c:pt>
                <c:pt idx="342">
                  <c:v>8.0296255307668485</c:v>
                </c:pt>
                <c:pt idx="343">
                  <c:v>8.0059079233765225</c:v>
                </c:pt>
                <c:pt idx="344">
                  <c:v>7.9874778354625251</c:v>
                </c:pt>
                <c:pt idx="345">
                  <c:v>7.9608296145121145</c:v>
                </c:pt>
                <c:pt idx="346">
                  <c:v>7.9339332823887245</c:v>
                </c:pt>
                <c:pt idx="347">
                  <c:v>7.9161827097018769</c:v>
                </c:pt>
                <c:pt idx="348">
                  <c:v>7.7786193343446453</c:v>
                </c:pt>
                <c:pt idx="349">
                  <c:v>7.6580821766921297</c:v>
                </c:pt>
                <c:pt idx="350">
                  <c:v>7.5151031971733051</c:v>
                </c:pt>
                <c:pt idx="351">
                  <c:v>7.5377115912348707</c:v>
                </c:pt>
                <c:pt idx="352">
                  <c:v>7.5450357691449241</c:v>
                </c:pt>
                <c:pt idx="353">
                  <c:v>7.5308335620332167</c:v>
                </c:pt>
                <c:pt idx="354">
                  <c:v>7.3727986799092262</c:v>
                </c:pt>
                <c:pt idx="355">
                  <c:v>7.2484280168677913</c:v>
                </c:pt>
                <c:pt idx="356">
                  <c:v>7.2947772380251577</c:v>
                </c:pt>
                <c:pt idx="357">
                  <c:v>7.1790212870964085</c:v>
                </c:pt>
                <c:pt idx="358">
                  <c:v>7.0986797109176907</c:v>
                </c:pt>
                <c:pt idx="359">
                  <c:v>7.1160016991761443</c:v>
                </c:pt>
                <c:pt idx="360">
                  <c:v>7.2208792332608782</c:v>
                </c:pt>
                <c:pt idx="361">
                  <c:v>7.425326059202793</c:v>
                </c:pt>
                <c:pt idx="362">
                  <c:v>7.5689488086994761</c:v>
                </c:pt>
                <c:pt idx="363">
                  <c:v>7.7355505837713778</c:v>
                </c:pt>
                <c:pt idx="364">
                  <c:v>7.892090792930043</c:v>
                </c:pt>
                <c:pt idx="365">
                  <c:v>8.0577681058712525</c:v>
                </c:pt>
                <c:pt idx="366">
                  <c:v>8.2527672612212619</c:v>
                </c:pt>
                <c:pt idx="367">
                  <c:v>8.3018191166978212</c:v>
                </c:pt>
                <c:pt idx="368">
                  <c:v>8.3112831556405933</c:v>
                </c:pt>
                <c:pt idx="369">
                  <c:v>8.2724418562006559</c:v>
                </c:pt>
                <c:pt idx="370">
                  <c:v>8.2385947023151527</c:v>
                </c:pt>
                <c:pt idx="371">
                  <c:v>8.2102319885426649</c:v>
                </c:pt>
                <c:pt idx="372">
                  <c:v>8.1131175835553258</c:v>
                </c:pt>
                <c:pt idx="373">
                  <c:v>8.0418950920525276</c:v>
                </c:pt>
                <c:pt idx="374">
                  <c:v>8.0166683838508277</c:v>
                </c:pt>
                <c:pt idx="375">
                  <c:v>7.9672985322477894</c:v>
                </c:pt>
                <c:pt idx="376">
                  <c:v>7.795804632716111</c:v>
                </c:pt>
                <c:pt idx="377">
                  <c:v>7.6824393304966749</c:v>
                </c:pt>
                <c:pt idx="378">
                  <c:v>7.5663672370499864</c:v>
                </c:pt>
                <c:pt idx="379">
                  <c:v>7.5226145400503448</c:v>
                </c:pt>
                <c:pt idx="380">
                  <c:v>7.581126747346155</c:v>
                </c:pt>
                <c:pt idx="381">
                  <c:v>7.6567601714538887</c:v>
                </c:pt>
                <c:pt idx="382">
                  <c:v>7.6691435462049427</c:v>
                </c:pt>
                <c:pt idx="383">
                  <c:v>7.6032649726075761</c:v>
                </c:pt>
                <c:pt idx="384">
                  <c:v>7.4399764837542195</c:v>
                </c:pt>
                <c:pt idx="385">
                  <c:v>7.3182291836309172</c:v>
                </c:pt>
                <c:pt idx="386">
                  <c:v>7.2062230440128454</c:v>
                </c:pt>
                <c:pt idx="387">
                  <c:v>7.1195738526198511</c:v>
                </c:pt>
                <c:pt idx="388">
                  <c:v>7.179914703135502</c:v>
                </c:pt>
                <c:pt idx="389">
                  <c:v>7.202986403242349</c:v>
                </c:pt>
                <c:pt idx="390">
                  <c:v>7.1775000920523189</c:v>
                </c:pt>
                <c:pt idx="391">
                  <c:v>7.049560091412312</c:v>
                </c:pt>
                <c:pt idx="392">
                  <c:v>7.0358144739825743</c:v>
                </c:pt>
                <c:pt idx="393">
                  <c:v>7.1098245898271628</c:v>
                </c:pt>
                <c:pt idx="394">
                  <c:v>7.2296321000234807</c:v>
                </c:pt>
                <c:pt idx="395">
                  <c:v>7.3537275666068265</c:v>
                </c:pt>
                <c:pt idx="396">
                  <c:v>7.4899186663391015</c:v>
                </c:pt>
                <c:pt idx="397">
                  <c:v>7.6206172978923847</c:v>
                </c:pt>
                <c:pt idx="398">
                  <c:v>7.6628301633241929</c:v>
                </c:pt>
                <c:pt idx="399">
                  <c:v>7.6911045457290923</c:v>
                </c:pt>
                <c:pt idx="400">
                  <c:v>7.7132756754897169</c:v>
                </c:pt>
                <c:pt idx="401">
                  <c:v>7.7569964568985226</c:v>
                </c:pt>
                <c:pt idx="402">
                  <c:v>7.7354172218898158</c:v>
                </c:pt>
                <c:pt idx="403">
                  <c:v>7.7053582489740009</c:v>
                </c:pt>
                <c:pt idx="404">
                  <c:v>7.5849303333297158</c:v>
                </c:pt>
                <c:pt idx="405">
                  <c:v>7.5443408608605083</c:v>
                </c:pt>
                <c:pt idx="406">
                  <c:v>7.4639280298222257</c:v>
                </c:pt>
                <c:pt idx="407">
                  <c:v>7.3991636473482307</c:v>
                </c:pt>
                <c:pt idx="408">
                  <c:v>7.258725193946729</c:v>
                </c:pt>
                <c:pt idx="409">
                  <c:v>7.1506577013952386</c:v>
                </c:pt>
                <c:pt idx="410">
                  <c:v>7.0966493869494922</c:v>
                </c:pt>
                <c:pt idx="411">
                  <c:v>7.0759110840733763</c:v>
                </c:pt>
                <c:pt idx="412">
                  <c:v>7.0380430270747114</c:v>
                </c:pt>
                <c:pt idx="413">
                  <c:v>7.0003725653433966</c:v>
                </c:pt>
                <c:pt idx="414">
                  <c:v>6.9442604427805046</c:v>
                </c:pt>
                <c:pt idx="415">
                  <c:v>6.9347367229256704</c:v>
                </c:pt>
                <c:pt idx="416">
                  <c:v>7.0435426847434259</c:v>
                </c:pt>
                <c:pt idx="417">
                  <c:v>7.1960361609475152</c:v>
                </c:pt>
                <c:pt idx="418">
                  <c:v>7.240870617812627</c:v>
                </c:pt>
                <c:pt idx="419">
                  <c:v>7.3202100334535576</c:v>
                </c:pt>
                <c:pt idx="420">
                  <c:v>7.3847683007307996</c:v>
                </c:pt>
                <c:pt idx="421">
                  <c:v>7.4680270596475165</c:v>
                </c:pt>
                <c:pt idx="422">
                  <c:v>7.5519120317595601</c:v>
                </c:pt>
                <c:pt idx="423">
                  <c:v>7.5625024500720128</c:v>
                </c:pt>
                <c:pt idx="424">
                  <c:v>7.6441893137301671</c:v>
                </c:pt>
                <c:pt idx="425">
                  <c:v>7.6434961055954558</c:v>
                </c:pt>
                <c:pt idx="426">
                  <c:v>7.6147340900675387</c:v>
                </c:pt>
                <c:pt idx="427">
                  <c:v>7.6309752787452823</c:v>
                </c:pt>
                <c:pt idx="428">
                  <c:v>7.6396585484646948</c:v>
                </c:pt>
                <c:pt idx="429">
                  <c:v>7.7163931084432065</c:v>
                </c:pt>
                <c:pt idx="430">
                  <c:v>7.9190733962121342</c:v>
                </c:pt>
                <c:pt idx="431">
                  <c:v>8.0245778172415214</c:v>
                </c:pt>
                <c:pt idx="432">
                  <c:v>8.0175637229019792</c:v>
                </c:pt>
                <c:pt idx="433">
                  <c:v>7.9927173017700897</c:v>
                </c:pt>
                <c:pt idx="434">
                  <c:v>8.1662726226483802</c:v>
                </c:pt>
                <c:pt idx="435">
                  <c:v>8.3835742026185898</c:v>
                </c:pt>
                <c:pt idx="436">
                  <c:v>8.4713147392242814</c:v>
                </c:pt>
                <c:pt idx="437">
                  <c:v>8.4629962969388668</c:v>
                </c:pt>
                <c:pt idx="438">
                  <c:v>8.3907236000031933</c:v>
                </c:pt>
                <c:pt idx="439">
                  <c:v>8.3538317368587318</c:v>
                </c:pt>
                <c:pt idx="440">
                  <c:v>8.3353685302243026</c:v>
                </c:pt>
                <c:pt idx="441">
                  <c:v>8.2544960612868241</c:v>
                </c:pt>
                <c:pt idx="442">
                  <c:v>8.049787345707033</c:v>
                </c:pt>
                <c:pt idx="443">
                  <c:v>7.9277242886576618</c:v>
                </c:pt>
                <c:pt idx="444">
                  <c:v>7.9413757241144713</c:v>
                </c:pt>
                <c:pt idx="445">
                  <c:v>8.0208037630820748</c:v>
                </c:pt>
                <c:pt idx="446">
                  <c:v>8.0651529896226783</c:v>
                </c:pt>
                <c:pt idx="447">
                  <c:v>8.131872005223137</c:v>
                </c:pt>
                <c:pt idx="448">
                  <c:v>8.0965245772216026</c:v>
                </c:pt>
                <c:pt idx="449">
                  <c:v>7.9626058689442472</c:v>
                </c:pt>
                <c:pt idx="450">
                  <c:v>7.9018035057674423</c:v>
                </c:pt>
                <c:pt idx="451">
                  <c:v>7.9076808657228135</c:v>
                </c:pt>
                <c:pt idx="452">
                  <c:v>7.9806899089572196</c:v>
                </c:pt>
                <c:pt idx="453">
                  <c:v>8.0482612289923683</c:v>
                </c:pt>
                <c:pt idx="454">
                  <c:v>8.1120491373779782</c:v>
                </c:pt>
                <c:pt idx="455">
                  <c:v>8.2362694088706263</c:v>
                </c:pt>
                <c:pt idx="456">
                  <c:v>8.35560875101047</c:v>
                </c:pt>
                <c:pt idx="457">
                  <c:v>8.4592929288818581</c:v>
                </c:pt>
                <c:pt idx="458">
                  <c:v>8.5531828216867272</c:v>
                </c:pt>
                <c:pt idx="459">
                  <c:v>8.7480659182467271</c:v>
                </c:pt>
                <c:pt idx="460">
                  <c:v>8.9611720038617637</c:v>
                </c:pt>
                <c:pt idx="461">
                  <c:v>9.1085226273471314</c:v>
                </c:pt>
                <c:pt idx="462">
                  <c:v>9.335113888735485</c:v>
                </c:pt>
                <c:pt idx="463">
                  <c:v>9.5169281828530607</c:v>
                </c:pt>
                <c:pt idx="464">
                  <c:v>9.6044426208771885</c:v>
                </c:pt>
                <c:pt idx="465">
                  <c:v>9.7001504558471598</c:v>
                </c:pt>
                <c:pt idx="466">
                  <c:v>9.7294626491715039</c:v>
                </c:pt>
                <c:pt idx="467">
                  <c:v>9.7238820157025465</c:v>
                </c:pt>
                <c:pt idx="468">
                  <c:v>9.7666637597338148</c:v>
                </c:pt>
                <c:pt idx="469">
                  <c:v>9.8846701104434977</c:v>
                </c:pt>
                <c:pt idx="470">
                  <c:v>9.9411591393549212</c:v>
                </c:pt>
                <c:pt idx="471">
                  <c:v>9.889659485886682</c:v>
                </c:pt>
                <c:pt idx="472">
                  <c:v>9.7967935146365299</c:v>
                </c:pt>
                <c:pt idx="473">
                  <c:v>9.7298730200743542</c:v>
                </c:pt>
                <c:pt idx="474">
                  <c:v>9.7392026985162605</c:v>
                </c:pt>
                <c:pt idx="475">
                  <c:v>9.7350488008510894</c:v>
                </c:pt>
                <c:pt idx="476">
                  <c:v>9.582045455947716</c:v>
                </c:pt>
                <c:pt idx="477">
                  <c:v>9.3540483198346838</c:v>
                </c:pt>
                <c:pt idx="478">
                  <c:v>9.0204187422623932</c:v>
                </c:pt>
                <c:pt idx="479">
                  <c:v>8.7943970201346087</c:v>
                </c:pt>
                <c:pt idx="480">
                  <c:v>8.6191532562490369</c:v>
                </c:pt>
                <c:pt idx="481">
                  <c:v>8.4374677028970648</c:v>
                </c:pt>
                <c:pt idx="482">
                  <c:v>8.2980151689195161</c:v>
                </c:pt>
                <c:pt idx="483">
                  <c:v>8.2191674365392515</c:v>
                </c:pt>
                <c:pt idx="484">
                  <c:v>8.1283377768861147</c:v>
                </c:pt>
                <c:pt idx="485">
                  <c:v>8.20186130292619</c:v>
                </c:pt>
                <c:pt idx="486">
                  <c:v>8.2390783146858997</c:v>
                </c:pt>
                <c:pt idx="487">
                  <c:v>8.2088113937079612</c:v>
                </c:pt>
                <c:pt idx="488">
                  <c:v>8.0848944602830883</c:v>
                </c:pt>
                <c:pt idx="489">
                  <c:v>7.886057410091289</c:v>
                </c:pt>
                <c:pt idx="490">
                  <c:v>7.7027903473397163</c:v>
                </c:pt>
                <c:pt idx="491">
                  <c:v>7.6546051656496665</c:v>
                </c:pt>
                <c:pt idx="492">
                  <c:v>7.6847566585783804</c:v>
                </c:pt>
                <c:pt idx="493">
                  <c:v>7.8350781716374192</c:v>
                </c:pt>
                <c:pt idx="494">
                  <c:v>8.0090639565626986</c:v>
                </c:pt>
                <c:pt idx="495">
                  <c:v>8.1925427395718042</c:v>
                </c:pt>
                <c:pt idx="496">
                  <c:v>8.3880593498715381</c:v>
                </c:pt>
                <c:pt idx="497">
                  <c:v>8.5229911076106468</c:v>
                </c:pt>
                <c:pt idx="498">
                  <c:v>8.6246080375914218</c:v>
                </c:pt>
                <c:pt idx="499">
                  <c:v>8.6873396215562408</c:v>
                </c:pt>
                <c:pt idx="500">
                  <c:v>8.6780060177394045</c:v>
                </c:pt>
                <c:pt idx="501">
                  <c:v>8.616200499157328</c:v>
                </c:pt>
                <c:pt idx="502">
                  <c:v>8.6731108695499621</c:v>
                </c:pt>
                <c:pt idx="503">
                  <c:v>8.8055756624720445</c:v>
                </c:pt>
                <c:pt idx="504">
                  <c:v>8.8242844998932615</c:v>
                </c:pt>
                <c:pt idx="505">
                  <c:v>8.8246743786539508</c:v>
                </c:pt>
                <c:pt idx="506">
                  <c:v>8.8216532757416495</c:v>
                </c:pt>
                <c:pt idx="507">
                  <c:v>8.7242479163257212</c:v>
                </c:pt>
                <c:pt idx="508">
                  <c:v>8.7328501834122125</c:v>
                </c:pt>
                <c:pt idx="509">
                  <c:v>8.7232688464314236</c:v>
                </c:pt>
                <c:pt idx="510">
                  <c:v>8.724802207940856</c:v>
                </c:pt>
                <c:pt idx="511">
                  <c:v>8.7055308234168844</c:v>
                </c:pt>
                <c:pt idx="512">
                  <c:v>8.5985123653093112</c:v>
                </c:pt>
                <c:pt idx="513">
                  <c:v>8.3943543577475346</c:v>
                </c:pt>
                <c:pt idx="514">
                  <c:v>8.2286084102762747</c:v>
                </c:pt>
                <c:pt idx="515">
                  <c:v>8.1513929321109462</c:v>
                </c:pt>
                <c:pt idx="516">
                  <c:v>8.1410957546896618</c:v>
                </c:pt>
                <c:pt idx="517">
                  <c:v>8.0712045447577676</c:v>
                </c:pt>
                <c:pt idx="518">
                  <c:v>8.1102830104465937</c:v>
                </c:pt>
                <c:pt idx="519">
                  <c:v>8.1815125381117344</c:v>
                </c:pt>
                <c:pt idx="520">
                  <c:v>8.3278933979666458</c:v>
                </c:pt>
                <c:pt idx="521">
                  <c:v>8.400861949647334</c:v>
                </c:pt>
                <c:pt idx="522">
                  <c:v>8.5058758358676858</c:v>
                </c:pt>
                <c:pt idx="523">
                  <c:v>8.6337082711127344</c:v>
                </c:pt>
                <c:pt idx="524">
                  <c:v>8.5514950597455446</c:v>
                </c:pt>
                <c:pt idx="525">
                  <c:v>8.4447597075688741</c:v>
                </c:pt>
                <c:pt idx="526">
                  <c:v>8.3335779170167115</c:v>
                </c:pt>
                <c:pt idx="527">
                  <c:v>8.3078341566080329</c:v>
                </c:pt>
                <c:pt idx="528">
                  <c:v>8.1490472450568223</c:v>
                </c:pt>
                <c:pt idx="529">
                  <c:v>7.8718655259054167</c:v>
                </c:pt>
                <c:pt idx="530">
                  <c:v>7.6436060047084258</c:v>
                </c:pt>
                <c:pt idx="531">
                  <c:v>7.5592408623127367</c:v>
                </c:pt>
                <c:pt idx="532">
                  <c:v>7.6313976781661648</c:v>
                </c:pt>
                <c:pt idx="533">
                  <c:v>7.6548957460433993</c:v>
                </c:pt>
                <c:pt idx="534">
                  <c:v>7.7688248420083514</c:v>
                </c:pt>
                <c:pt idx="535">
                  <c:v>7.8606805347207835</c:v>
                </c:pt>
                <c:pt idx="536">
                  <c:v>7.9804133393952483</c:v>
                </c:pt>
                <c:pt idx="537">
                  <c:v>8.0411193168933384</c:v>
                </c:pt>
                <c:pt idx="538">
                  <c:v>8.062902275565321</c:v>
                </c:pt>
                <c:pt idx="539">
                  <c:v>8.1179209671759747</c:v>
                </c:pt>
                <c:pt idx="540">
                  <c:v>8.2318775368020276</c:v>
                </c:pt>
                <c:pt idx="541">
                  <c:v>8.2603780478886133</c:v>
                </c:pt>
                <c:pt idx="542">
                  <c:v>8.2053008932391336</c:v>
                </c:pt>
                <c:pt idx="543">
                  <c:v>8.1132653359490003</c:v>
                </c:pt>
                <c:pt idx="544">
                  <c:v>8.0544705347814336</c:v>
                </c:pt>
                <c:pt idx="545">
                  <c:v>8.0492619197785551</c:v>
                </c:pt>
                <c:pt idx="546">
                  <c:v>8.0770573645260946</c:v>
                </c:pt>
                <c:pt idx="547">
                  <c:v>8.3015015070856126</c:v>
                </c:pt>
                <c:pt idx="548">
                  <c:v>8.5945807877458211</c:v>
                </c:pt>
                <c:pt idx="549">
                  <c:v>8.9231068036183583</c:v>
                </c:pt>
                <c:pt idx="550">
                  <c:v>9.1427803505609457</c:v>
                </c:pt>
                <c:pt idx="551">
                  <c:v>9.1143251066169348</c:v>
                </c:pt>
                <c:pt idx="552">
                  <c:v>8.991900704542461</c:v>
                </c:pt>
                <c:pt idx="553">
                  <c:v>8.7942466526585488</c:v>
                </c:pt>
                <c:pt idx="554">
                  <c:v>8.6947899706060721</c:v>
                </c:pt>
                <c:pt idx="555">
                  <c:v>8.7290432302889904</c:v>
                </c:pt>
                <c:pt idx="556">
                  <c:v>8.6131783057086082</c:v>
                </c:pt>
                <c:pt idx="557">
                  <c:v>8.5242119308735784</c:v>
                </c:pt>
                <c:pt idx="558">
                  <c:v>8.3975423920958825</c:v>
                </c:pt>
                <c:pt idx="559">
                  <c:v>8.2604456463958655</c:v>
                </c:pt>
                <c:pt idx="560">
                  <c:v>8.0794879252470011</c:v>
                </c:pt>
                <c:pt idx="561">
                  <c:v>7.9420901624220015</c:v>
                </c:pt>
                <c:pt idx="562">
                  <c:v>7.9126023715924729</c:v>
                </c:pt>
                <c:pt idx="563">
                  <c:v>7.8766590676424313</c:v>
                </c:pt>
                <c:pt idx="564">
                  <c:v>7.7824769335538742</c:v>
                </c:pt>
                <c:pt idx="565">
                  <c:v>7.7265194274006372</c:v>
                </c:pt>
                <c:pt idx="566">
                  <c:v>7.6616986478737923</c:v>
                </c:pt>
                <c:pt idx="567">
                  <c:v>7.5963972830287112</c:v>
                </c:pt>
                <c:pt idx="568">
                  <c:v>7.5566687883282597</c:v>
                </c:pt>
                <c:pt idx="569">
                  <c:v>7.5378208478912923</c:v>
                </c:pt>
                <c:pt idx="570">
                  <c:v>7.4380661712190408</c:v>
                </c:pt>
                <c:pt idx="571">
                  <c:v>7.4001878156182768</c:v>
                </c:pt>
                <c:pt idx="572">
                  <c:v>7.4087317247766666</c:v>
                </c:pt>
                <c:pt idx="573">
                  <c:v>7.4032050796407303</c:v>
                </c:pt>
                <c:pt idx="574">
                  <c:v>7.3383394241884421</c:v>
                </c:pt>
                <c:pt idx="575">
                  <c:v>7.334486294807582</c:v>
                </c:pt>
                <c:pt idx="576">
                  <c:v>7.2673199371271719</c:v>
                </c:pt>
                <c:pt idx="577">
                  <c:v>7.2473331220854655</c:v>
                </c:pt>
                <c:pt idx="578">
                  <c:v>7.2416628042536066</c:v>
                </c:pt>
                <c:pt idx="579">
                  <c:v>7.2838800021561161</c:v>
                </c:pt>
                <c:pt idx="580">
                  <c:v>7.3780065002167898</c:v>
                </c:pt>
                <c:pt idx="581">
                  <c:v>7.4419249586795004</c:v>
                </c:pt>
                <c:pt idx="582">
                  <c:v>7.5000009624484454</c:v>
                </c:pt>
                <c:pt idx="583">
                  <c:v>7.4584860834111337</c:v>
                </c:pt>
                <c:pt idx="584">
                  <c:v>7.361661897075364</c:v>
                </c:pt>
                <c:pt idx="585">
                  <c:v>7.2251315665228963</c:v>
                </c:pt>
                <c:pt idx="586">
                  <c:v>7.0782966036293864</c:v>
                </c:pt>
                <c:pt idx="587">
                  <c:v>7.0057681203820996</c:v>
                </c:pt>
                <c:pt idx="588">
                  <c:v>6.9688018328158865</c:v>
                </c:pt>
                <c:pt idx="589">
                  <c:v>6.9908994564869449</c:v>
                </c:pt>
                <c:pt idx="590">
                  <c:v>6.9516561667650274</c:v>
                </c:pt>
                <c:pt idx="591">
                  <c:v>6.9545491065443708</c:v>
                </c:pt>
                <c:pt idx="592">
                  <c:v>6.9715217388229371</c:v>
                </c:pt>
                <c:pt idx="593">
                  <c:v>6.9304021724196332</c:v>
                </c:pt>
                <c:pt idx="594">
                  <c:v>6.8738856199538967</c:v>
                </c:pt>
                <c:pt idx="595">
                  <c:v>7.0004830978237775</c:v>
                </c:pt>
                <c:pt idx="596">
                  <c:v>7.133910231260014</c:v>
                </c:pt>
                <c:pt idx="597">
                  <c:v>7.1649997792732467</c:v>
                </c:pt>
                <c:pt idx="598">
                  <c:v>7.2528670443163206</c:v>
                </c:pt>
                <c:pt idx="599">
                  <c:v>7.3546588226269405</c:v>
                </c:pt>
                <c:pt idx="600">
                  <c:v>7.3678551511069728</c:v>
                </c:pt>
                <c:pt idx="601">
                  <c:v>7.386054715582933</c:v>
                </c:pt>
                <c:pt idx="602">
                  <c:v>7.3723733987166513</c:v>
                </c:pt>
                <c:pt idx="603">
                  <c:v>7.31713954852051</c:v>
                </c:pt>
                <c:pt idx="604">
                  <c:v>7.1609425959224886</c:v>
                </c:pt>
                <c:pt idx="605">
                  <c:v>7.1494677833433951</c:v>
                </c:pt>
                <c:pt idx="606">
                  <c:v>7.1254241487208336</c:v>
                </c:pt>
                <c:pt idx="607">
                  <c:v>7.2234329566829469</c:v>
                </c:pt>
                <c:pt idx="608">
                  <c:v>7.3479086363318276</c:v>
                </c:pt>
                <c:pt idx="609">
                  <c:v>7.3527722316150443</c:v>
                </c:pt>
                <c:pt idx="610">
                  <c:v>7.3631658949618606</c:v>
                </c:pt>
                <c:pt idx="611">
                  <c:v>7.3766633172923495</c:v>
                </c:pt>
                <c:pt idx="612">
                  <c:v>7.3404983399245438</c:v>
                </c:pt>
                <c:pt idx="613">
                  <c:v>7.369940686441935</c:v>
                </c:pt>
                <c:pt idx="614">
                  <c:v>7.448287994920225</c:v>
                </c:pt>
                <c:pt idx="615">
                  <c:v>7.5105457898372778</c:v>
                </c:pt>
                <c:pt idx="616">
                  <c:v>7.6241941375035625</c:v>
                </c:pt>
                <c:pt idx="617">
                  <c:v>7.6949071248443452</c:v>
                </c:pt>
                <c:pt idx="618">
                  <c:v>7.8570019863205154</c:v>
                </c:pt>
                <c:pt idx="619">
                  <c:v>7.9126149548611195</c:v>
                </c:pt>
                <c:pt idx="620">
                  <c:v>7.9121319125542797</c:v>
                </c:pt>
                <c:pt idx="621">
                  <c:v>7.9041649925164981</c:v>
                </c:pt>
                <c:pt idx="622">
                  <c:v>7.8570623936632904</c:v>
                </c:pt>
                <c:pt idx="623">
                  <c:v>7.6742255529472141</c:v>
                </c:pt>
                <c:pt idx="624">
                  <c:v>7.5768493441002036</c:v>
                </c:pt>
                <c:pt idx="625">
                  <c:v>7.5658759010178152</c:v>
                </c:pt>
                <c:pt idx="626">
                  <c:v>7.6304183795786935</c:v>
                </c:pt>
                <c:pt idx="627">
                  <c:v>7.743523807215615</c:v>
                </c:pt>
                <c:pt idx="628">
                  <c:v>7.9230369206738889</c:v>
                </c:pt>
                <c:pt idx="629">
                  <c:v>8.0722019587252323</c:v>
                </c:pt>
                <c:pt idx="630">
                  <c:v>8.1204838414113674</c:v>
                </c:pt>
                <c:pt idx="631">
                  <c:v>8.1332526260968105</c:v>
                </c:pt>
                <c:pt idx="632">
                  <c:v>7.9906823164428307</c:v>
                </c:pt>
                <c:pt idx="633">
                  <c:v>7.8708602451878242</c:v>
                </c:pt>
                <c:pt idx="634">
                  <c:v>7.926500180964176</c:v>
                </c:pt>
                <c:pt idx="635">
                  <c:v>7.9318590710360679</c:v>
                </c:pt>
                <c:pt idx="636">
                  <c:v>7.8012771055236714</c:v>
                </c:pt>
                <c:pt idx="637">
                  <c:v>7.8285822403988155</c:v>
                </c:pt>
                <c:pt idx="638">
                  <c:v>7.8134341178655013</c:v>
                </c:pt>
                <c:pt idx="639">
                  <c:v>7.798054634767146</c:v>
                </c:pt>
                <c:pt idx="640">
                  <c:v>7.8079085401367694</c:v>
                </c:pt>
                <c:pt idx="641">
                  <c:v>7.8155742035175599</c:v>
                </c:pt>
                <c:pt idx="642">
                  <c:v>7.8183415686205775</c:v>
                </c:pt>
                <c:pt idx="643">
                  <c:v>8.0185005281218462</c:v>
                </c:pt>
                <c:pt idx="644">
                  <c:v>8.2398198532096956</c:v>
                </c:pt>
                <c:pt idx="645">
                  <c:v>8.4748726421186298</c:v>
                </c:pt>
                <c:pt idx="646">
                  <c:v>8.6395163879894792</c:v>
                </c:pt>
                <c:pt idx="647">
                  <c:v>8.7449308495976528</c:v>
                </c:pt>
                <c:pt idx="648">
                  <c:v>8.9253433448087449</c:v>
                </c:pt>
                <c:pt idx="649">
                  <c:v>8.9637185276873836</c:v>
                </c:pt>
                <c:pt idx="650">
                  <c:v>8.968509869902606</c:v>
                </c:pt>
                <c:pt idx="651">
                  <c:v>8.8980481447778548</c:v>
                </c:pt>
                <c:pt idx="652">
                  <c:v>8.8137780650600401</c:v>
                </c:pt>
                <c:pt idx="653">
                  <c:v>8.8164254711598424</c:v>
                </c:pt>
                <c:pt idx="654">
                  <c:v>8.7599275876376428</c:v>
                </c:pt>
                <c:pt idx="655">
                  <c:v>8.6812952543987887</c:v>
                </c:pt>
                <c:pt idx="656">
                  <c:v>8.5325020594658039</c:v>
                </c:pt>
                <c:pt idx="657">
                  <c:v>8.3138873389242764</c:v>
                </c:pt>
                <c:pt idx="658">
                  <c:v>8.1777127037546311</c:v>
                </c:pt>
                <c:pt idx="659">
                  <c:v>8.1544771313759536</c:v>
                </c:pt>
                <c:pt idx="660">
                  <c:v>8.1001250617553122</c:v>
                </c:pt>
                <c:pt idx="661">
                  <c:v>8.1130811153594884</c:v>
                </c:pt>
                <c:pt idx="662">
                  <c:v>8.1952137902554156</c:v>
                </c:pt>
                <c:pt idx="663">
                  <c:v>8.3705450247972237</c:v>
                </c:pt>
                <c:pt idx="664">
                  <c:v>8.4340551330877247</c:v>
                </c:pt>
                <c:pt idx="665">
                  <c:v>8.3999471040194056</c:v>
                </c:pt>
                <c:pt idx="666">
                  <c:v>8.4058989395192096</c:v>
                </c:pt>
                <c:pt idx="667">
                  <c:v>8.5466895542993591</c:v>
                </c:pt>
                <c:pt idx="668">
                  <c:v>8.5989068492209491</c:v>
                </c:pt>
                <c:pt idx="669">
                  <c:v>8.5371070245861116</c:v>
                </c:pt>
                <c:pt idx="670">
                  <c:v>8.4943337823914806</c:v>
                </c:pt>
                <c:pt idx="671">
                  <c:v>8.3636506357626548</c:v>
                </c:pt>
                <c:pt idx="672">
                  <c:v>8.0994224127555814</c:v>
                </c:pt>
                <c:pt idx="673">
                  <c:v>7.9074027358555838</c:v>
                </c:pt>
                <c:pt idx="674">
                  <c:v>7.7110031787564797</c:v>
                </c:pt>
                <c:pt idx="675">
                  <c:v>7.4832685614596315</c:v>
                </c:pt>
                <c:pt idx="676">
                  <c:v>7.3608498842683749</c:v>
                </c:pt>
                <c:pt idx="677">
                  <c:v>7.3882164342753267</c:v>
                </c:pt>
                <c:pt idx="678">
                  <c:v>7.553183313165782</c:v>
                </c:pt>
                <c:pt idx="679">
                  <c:v>7.8093530108800868</c:v>
                </c:pt>
                <c:pt idx="680">
                  <c:v>7.9574496011045497</c:v>
                </c:pt>
                <c:pt idx="681">
                  <c:v>7.981371858830852</c:v>
                </c:pt>
                <c:pt idx="682">
                  <c:v>7.9167858536297127</c:v>
                </c:pt>
                <c:pt idx="683">
                  <c:v>7.8580965664958784</c:v>
                </c:pt>
                <c:pt idx="684">
                  <c:v>7.7753793083380316</c:v>
                </c:pt>
                <c:pt idx="685">
                  <c:v>7.7196123987854053</c:v>
                </c:pt>
                <c:pt idx="686">
                  <c:v>7.6459289834956188</c:v>
                </c:pt>
                <c:pt idx="687">
                  <c:v>7.5648044628303097</c:v>
                </c:pt>
                <c:pt idx="688">
                  <c:v>7.5646638959381525</c:v>
                </c:pt>
                <c:pt idx="689">
                  <c:v>7.6113645441059514</c:v>
                </c:pt>
                <c:pt idx="690">
                  <c:v>7.5969436179871854</c:v>
                </c:pt>
                <c:pt idx="691">
                  <c:v>7.4931989518511433</c:v>
                </c:pt>
                <c:pt idx="692">
                  <c:v>7.370572530105175</c:v>
                </c:pt>
                <c:pt idx="693">
                  <c:v>7.2103243032833042</c:v>
                </c:pt>
                <c:pt idx="694">
                  <c:v>7.0098872275799415</c:v>
                </c:pt>
                <c:pt idx="695">
                  <c:v>6.8181945320163306</c:v>
                </c:pt>
                <c:pt idx="696">
                  <c:v>6.5929316395489979</c:v>
                </c:pt>
                <c:pt idx="697">
                  <c:v>6.4875408633697269</c:v>
                </c:pt>
                <c:pt idx="698">
                  <c:v>6.4752132345148929</c:v>
                </c:pt>
                <c:pt idx="699">
                  <c:v>6.588064933701439</c:v>
                </c:pt>
                <c:pt idx="700">
                  <c:v>6.6030619759884406</c:v>
                </c:pt>
                <c:pt idx="701">
                  <c:v>6.5531384145023823</c:v>
                </c:pt>
                <c:pt idx="702">
                  <c:v>6.6083810605995552</c:v>
                </c:pt>
                <c:pt idx="703">
                  <c:v>6.629366680505151</c:v>
                </c:pt>
                <c:pt idx="704">
                  <c:v>6.5575655925509579</c:v>
                </c:pt>
                <c:pt idx="705">
                  <c:v>6.5217395868104404</c:v>
                </c:pt>
                <c:pt idx="706">
                  <c:v>6.5593565922726551</c:v>
                </c:pt>
                <c:pt idx="707">
                  <c:v>6.6845049134448384</c:v>
                </c:pt>
                <c:pt idx="708">
                  <c:v>6.7445027693356074</c:v>
                </c:pt>
                <c:pt idx="709">
                  <c:v>6.7473046477653922</c:v>
                </c:pt>
                <c:pt idx="710">
                  <c:v>6.7576985915654832</c:v>
                </c:pt>
                <c:pt idx="711">
                  <c:v>6.7547398968128629</c:v>
                </c:pt>
                <c:pt idx="712">
                  <c:v>6.8365449108165501</c:v>
                </c:pt>
                <c:pt idx="713">
                  <c:v>6.9672167830258358</c:v>
                </c:pt>
                <c:pt idx="714">
                  <c:v>7.0280688911088598</c:v>
                </c:pt>
                <c:pt idx="715">
                  <c:v>7.0607289764404539</c:v>
                </c:pt>
                <c:pt idx="716">
                  <c:v>7.0877836679770656</c:v>
                </c:pt>
                <c:pt idx="717">
                  <c:v>7.1013472539861571</c:v>
                </c:pt>
                <c:pt idx="718">
                  <c:v>7.1071316343025686</c:v>
                </c:pt>
                <c:pt idx="719">
                  <c:v>7.0714691709057531</c:v>
                </c:pt>
                <c:pt idx="720">
                  <c:v>7.1609350580736892</c:v>
                </c:pt>
                <c:pt idx="721">
                  <c:v>7.2484575907208484</c:v>
                </c:pt>
                <c:pt idx="722">
                  <c:v>7.2615650006491412</c:v>
                </c:pt>
                <c:pt idx="723">
                  <c:v>7.3378106916782135</c:v>
                </c:pt>
                <c:pt idx="724">
                  <c:v>7.4171938611805919</c:v>
                </c:pt>
                <c:pt idx="725">
                  <c:v>7.3957547796952658</c:v>
                </c:pt>
                <c:pt idx="726">
                  <c:v>7.3580276958140649</c:v>
                </c:pt>
                <c:pt idx="727">
                  <c:v>7.3044416878584917</c:v>
                </c:pt>
                <c:pt idx="728">
                  <c:v>7.2088769487865596</c:v>
                </c:pt>
                <c:pt idx="729">
                  <c:v>7.1478455171827866</c:v>
                </c:pt>
                <c:pt idx="730">
                  <c:v>7.0834545204855504</c:v>
                </c:pt>
                <c:pt idx="731">
                  <c:v>7.0914228790036695</c:v>
                </c:pt>
                <c:pt idx="732">
                  <c:v>7.0441802679525116</c:v>
                </c:pt>
                <c:pt idx="733">
                  <c:v>7.0348517426540678</c:v>
                </c:pt>
                <c:pt idx="734">
                  <c:v>7.0343655976899111</c:v>
                </c:pt>
                <c:pt idx="735">
                  <c:v>7.0103640210341256</c:v>
                </c:pt>
                <c:pt idx="736">
                  <c:v>6.949296519082468</c:v>
                </c:pt>
                <c:pt idx="737">
                  <c:v>6.8575835695238796</c:v>
                </c:pt>
                <c:pt idx="738">
                  <c:v>6.7823063514318775</c:v>
                </c:pt>
                <c:pt idx="739">
                  <c:v>6.6901948286100268</c:v>
                </c:pt>
                <c:pt idx="740">
                  <c:v>6.6159015809055015</c:v>
                </c:pt>
                <c:pt idx="741">
                  <c:v>6.5125174481176424</c:v>
                </c:pt>
                <c:pt idx="742">
                  <c:v>6.3459280838067347</c:v>
                </c:pt>
                <c:pt idx="743">
                  <c:v>6.2746996263709427</c:v>
                </c:pt>
                <c:pt idx="744">
                  <c:v>6.2246698557699025</c:v>
                </c:pt>
                <c:pt idx="745">
                  <c:v>6.1953762441847724</c:v>
                </c:pt>
                <c:pt idx="746">
                  <c:v>6.1880386015850917</c:v>
                </c:pt>
                <c:pt idx="747">
                  <c:v>6.2046941680464789</c:v>
                </c:pt>
                <c:pt idx="748">
                  <c:v>6.309236976370296</c:v>
                </c:pt>
                <c:pt idx="749">
                  <c:v>6.3832678292174148</c:v>
                </c:pt>
                <c:pt idx="750">
                  <c:v>6.6068159892014933</c:v>
                </c:pt>
                <c:pt idx="751">
                  <c:v>6.8836120743181617</c:v>
                </c:pt>
                <c:pt idx="752">
                  <c:v>7.0729570524131296</c:v>
                </c:pt>
                <c:pt idx="753">
                  <c:v>7.1569726366600079</c:v>
                </c:pt>
                <c:pt idx="754">
                  <c:v>7.1795221144098846</c:v>
                </c:pt>
                <c:pt idx="755">
                  <c:v>7.1650464159050102</c:v>
                </c:pt>
                <c:pt idx="756">
                  <c:v>7.1646796234347789</c:v>
                </c:pt>
                <c:pt idx="757">
                  <c:v>7.1078059514232752</c:v>
                </c:pt>
                <c:pt idx="758">
                  <c:v>7.0779137131282939</c:v>
                </c:pt>
                <c:pt idx="759">
                  <c:v>6.95249519222227</c:v>
                </c:pt>
                <c:pt idx="760">
                  <c:v>6.908878788628833</c:v>
                </c:pt>
                <c:pt idx="761">
                  <c:v>6.9849436196698411</c:v>
                </c:pt>
                <c:pt idx="762">
                  <c:v>7.0770391112210351</c:v>
                </c:pt>
                <c:pt idx="763">
                  <c:v>7.1583426552732616</c:v>
                </c:pt>
                <c:pt idx="764">
                  <c:v>7.1505321567024227</c:v>
                </c:pt>
                <c:pt idx="765">
                  <c:v>7.0739427726253021</c:v>
                </c:pt>
                <c:pt idx="766">
                  <c:v>7.0582324976322459</c:v>
                </c:pt>
                <c:pt idx="767">
                  <c:v>7.0532651393177233</c:v>
                </c:pt>
                <c:pt idx="768">
                  <c:v>7.1024696920449326</c:v>
                </c:pt>
                <c:pt idx="769">
                  <c:v>7.0657497324824927</c:v>
                </c:pt>
                <c:pt idx="770">
                  <c:v>7.0079081906637102</c:v>
                </c:pt>
                <c:pt idx="771">
                  <c:v>6.9259304111199418</c:v>
                </c:pt>
                <c:pt idx="772">
                  <c:v>6.8123020805079006</c:v>
                </c:pt>
                <c:pt idx="773">
                  <c:v>6.7170163586769069</c:v>
                </c:pt>
                <c:pt idx="774">
                  <c:v>6.6235898141997875</c:v>
                </c:pt>
                <c:pt idx="775">
                  <c:v>6.365776888231184</c:v>
                </c:pt>
                <c:pt idx="776">
                  <c:v>6.1813575741214359</c:v>
                </c:pt>
                <c:pt idx="777">
                  <c:v>5.9992623919882799</c:v>
                </c:pt>
                <c:pt idx="778">
                  <c:v>5.8462776041654108</c:v>
                </c:pt>
                <c:pt idx="779">
                  <c:v>5.6949617762267009</c:v>
                </c:pt>
                <c:pt idx="780">
                  <c:v>5.6266937397710146</c:v>
                </c:pt>
                <c:pt idx="781">
                  <c:v>5.5842393048387473</c:v>
                </c:pt>
                <c:pt idx="782">
                  <c:v>5.4880717087288016</c:v>
                </c:pt>
                <c:pt idx="783">
                  <c:v>5.3428361957128976</c:v>
                </c:pt>
                <c:pt idx="784">
                  <c:v>5.3250190396951256</c:v>
                </c:pt>
                <c:pt idx="785">
                  <c:v>5.3605759196457425</c:v>
                </c:pt>
                <c:pt idx="786">
                  <c:v>5.3690207033914579</c:v>
                </c:pt>
                <c:pt idx="787">
                  <c:v>5.2350360681145158</c:v>
                </c:pt>
                <c:pt idx="788">
                  <c:v>5.1499094527894238</c:v>
                </c:pt>
                <c:pt idx="789">
                  <c:v>4.9853908212033442</c:v>
                </c:pt>
                <c:pt idx="790">
                  <c:v>4.8809137010271693</c:v>
                </c:pt>
                <c:pt idx="791">
                  <c:v>4.726952493733604</c:v>
                </c:pt>
                <c:pt idx="792">
                  <c:v>4.6260780364382086</c:v>
                </c:pt>
                <c:pt idx="793">
                  <c:v>4.5453550543262651</c:v>
                </c:pt>
                <c:pt idx="794">
                  <c:v>4.5157861948285785</c:v>
                </c:pt>
                <c:pt idx="795">
                  <c:v>4.5060542316025858</c:v>
                </c:pt>
                <c:pt idx="796">
                  <c:v>4.6087667166756452</c:v>
                </c:pt>
                <c:pt idx="797">
                  <c:v>4.693041087453218</c:v>
                </c:pt>
                <c:pt idx="798">
                  <c:v>4.7734182123065949</c:v>
                </c:pt>
                <c:pt idx="799">
                  <c:v>4.7832962644933223</c:v>
                </c:pt>
                <c:pt idx="800">
                  <c:v>4.7904492140423605</c:v>
                </c:pt>
                <c:pt idx="801">
                  <c:v>4.8347423784031829</c:v>
                </c:pt>
                <c:pt idx="802">
                  <c:v>4.7472531442141772</c:v>
                </c:pt>
                <c:pt idx="803">
                  <c:v>4.6864653405399839</c:v>
                </c:pt>
                <c:pt idx="804">
                  <c:v>4.5816036894088876</c:v>
                </c:pt>
                <c:pt idx="805">
                  <c:v>4.5110386029863694</c:v>
                </c:pt>
                <c:pt idx="806">
                  <c:v>4.4382090342867144</c:v>
                </c:pt>
                <c:pt idx="807">
                  <c:v>4.4394880497179825</c:v>
                </c:pt>
                <c:pt idx="808">
                  <c:v>4.556499969562541</c:v>
                </c:pt>
                <c:pt idx="809">
                  <c:v>4.6826036011966643</c:v>
                </c:pt>
                <c:pt idx="810">
                  <c:v>4.8476412873431824</c:v>
                </c:pt>
                <c:pt idx="811">
                  <c:v>4.9687715521885085</c:v>
                </c:pt>
                <c:pt idx="812">
                  <c:v>5.1254185956777656</c:v>
                </c:pt>
                <c:pt idx="813">
                  <c:v>5.3135179090801428</c:v>
                </c:pt>
                <c:pt idx="814">
                  <c:v>5.4041068420773763</c:v>
                </c:pt>
                <c:pt idx="815">
                  <c:v>5.4835126566083057</c:v>
                </c:pt>
                <c:pt idx="816">
                  <c:v>5.4690304808884829</c:v>
                </c:pt>
                <c:pt idx="817">
                  <c:v>5.4657978389160711</c:v>
                </c:pt>
                <c:pt idx="818">
                  <c:v>5.4774281154247815</c:v>
                </c:pt>
                <c:pt idx="819">
                  <c:v>5.3863864121390357</c:v>
                </c:pt>
                <c:pt idx="820">
                  <c:v>5.3597015766425029</c:v>
                </c:pt>
                <c:pt idx="821">
                  <c:v>5.5605619349117097</c:v>
                </c:pt>
                <c:pt idx="822">
                  <c:v>5.7183795394985459</c:v>
                </c:pt>
                <c:pt idx="823">
                  <c:v>5.8441268484768063</c:v>
                </c:pt>
                <c:pt idx="824">
                  <c:v>5.848722046529411</c:v>
                </c:pt>
                <c:pt idx="825">
                  <c:v>5.8572045899241854</c:v>
                </c:pt>
                <c:pt idx="826">
                  <c:v>5.7377175044498019</c:v>
                </c:pt>
                <c:pt idx="827">
                  <c:v>5.6106712556937861</c:v>
                </c:pt>
                <c:pt idx="828">
                  <c:v>5.5291926350513867</c:v>
                </c:pt>
                <c:pt idx="829">
                  <c:v>5.4131732875714285</c:v>
                </c:pt>
                <c:pt idx="830">
                  <c:v>5.2935020921321403</c:v>
                </c:pt>
                <c:pt idx="831">
                  <c:v>5.2089501666223166</c:v>
                </c:pt>
                <c:pt idx="832">
                  <c:v>5.1587549840089251</c:v>
                </c:pt>
                <c:pt idx="833">
                  <c:v>5.0565773132431904</c:v>
                </c:pt>
                <c:pt idx="834">
                  <c:v>4.9378614997012997</c:v>
                </c:pt>
                <c:pt idx="835">
                  <c:v>4.8762424323779365</c:v>
                </c:pt>
                <c:pt idx="836">
                  <c:v>4.7411634227905255</c:v>
                </c:pt>
                <c:pt idx="837">
                  <c:v>4.646222199889281</c:v>
                </c:pt>
                <c:pt idx="838">
                  <c:v>4.6406755244541804</c:v>
                </c:pt>
                <c:pt idx="839">
                  <c:v>4.7277633069895879</c:v>
                </c:pt>
                <c:pt idx="840">
                  <c:v>4.7895262675227634</c:v>
                </c:pt>
                <c:pt idx="841">
                  <c:v>4.8640461032944922</c:v>
                </c:pt>
                <c:pt idx="842">
                  <c:v>5.0193735140984836</c:v>
                </c:pt>
                <c:pt idx="843">
                  <c:v>5.181113589492341</c:v>
                </c:pt>
                <c:pt idx="844">
                  <c:v>5.4398367991779617</c:v>
                </c:pt>
                <c:pt idx="845">
                  <c:v>5.8032100984727419</c:v>
                </c:pt>
                <c:pt idx="846">
                  <c:v>5.9745381268243474</c:v>
                </c:pt>
                <c:pt idx="847">
                  <c:v>5.9948394913020886</c:v>
                </c:pt>
                <c:pt idx="848">
                  <c:v>6.0581497019006729</c:v>
                </c:pt>
                <c:pt idx="849">
                  <c:v>6.13492555416114</c:v>
                </c:pt>
                <c:pt idx="850">
                  <c:v>6.2393293781692671</c:v>
                </c:pt>
                <c:pt idx="851">
                  <c:v>6.3281381067724229</c:v>
                </c:pt>
                <c:pt idx="852">
                  <c:v>6.4425166010479735</c:v>
                </c:pt>
                <c:pt idx="853">
                  <c:v>6.5468842466412349</c:v>
                </c:pt>
                <c:pt idx="854">
                  <c:v>6.7154884069149894</c:v>
                </c:pt>
                <c:pt idx="855">
                  <c:v>6.8156581945014159</c:v>
                </c:pt>
                <c:pt idx="856">
                  <c:v>6.845686544419201</c:v>
                </c:pt>
                <c:pt idx="857">
                  <c:v>6.8333266514991404</c:v>
                </c:pt>
                <c:pt idx="858">
                  <c:v>6.7448149825816719</c:v>
                </c:pt>
                <c:pt idx="859">
                  <c:v>6.6217674201440992</c:v>
                </c:pt>
                <c:pt idx="860">
                  <c:v>6.5466636939122473</c:v>
                </c:pt>
                <c:pt idx="861">
                  <c:v>6.4953117325447272</c:v>
                </c:pt>
                <c:pt idx="862">
                  <c:v>6.4231176515341488</c:v>
                </c:pt>
                <c:pt idx="863">
                  <c:v>6.4670045845671851</c:v>
                </c:pt>
                <c:pt idx="864">
                  <c:v>6.5057636521004989</c:v>
                </c:pt>
                <c:pt idx="865">
                  <c:v>6.504510834251791</c:v>
                </c:pt>
                <c:pt idx="866">
                  <c:v>6.4865482400602064</c:v>
                </c:pt>
                <c:pt idx="867">
                  <c:v>6.529282120370997</c:v>
                </c:pt>
                <c:pt idx="868">
                  <c:v>6.5641352114030562</c:v>
                </c:pt>
                <c:pt idx="869">
                  <c:v>6.5691337236922136</c:v>
                </c:pt>
                <c:pt idx="870">
                  <c:v>6.5552562678488844</c:v>
                </c:pt>
                <c:pt idx="871">
                  <c:v>6.5573245153148649</c:v>
                </c:pt>
                <c:pt idx="872">
                  <c:v>6.5669280971224975</c:v>
                </c:pt>
                <c:pt idx="873">
                  <c:v>6.5972763076010059</c:v>
                </c:pt>
                <c:pt idx="874">
                  <c:v>6.6139910006261768</c:v>
                </c:pt>
                <c:pt idx="875">
                  <c:v>6.6702848822757526</c:v>
                </c:pt>
                <c:pt idx="876">
                  <c:v>6.6672496033492932</c:v>
                </c:pt>
                <c:pt idx="877">
                  <c:v>6.6731448337855426</c:v>
                </c:pt>
                <c:pt idx="878">
                  <c:v>6.7563864671231277</c:v>
                </c:pt>
                <c:pt idx="879">
                  <c:v>6.801008514432727</c:v>
                </c:pt>
                <c:pt idx="880">
                  <c:v>6.8071794768499503</c:v>
                </c:pt>
                <c:pt idx="881">
                  <c:v>6.8660757330358839</c:v>
                </c:pt>
                <c:pt idx="882">
                  <c:v>6.8958221752455708</c:v>
                </c:pt>
                <c:pt idx="883">
                  <c:v>6.8691343503923266</c:v>
                </c:pt>
                <c:pt idx="884">
                  <c:v>6.8358285817820619</c:v>
                </c:pt>
                <c:pt idx="885">
                  <c:v>6.8967657641232112</c:v>
                </c:pt>
                <c:pt idx="886">
                  <c:v>6.9792640619674078</c:v>
                </c:pt>
                <c:pt idx="887">
                  <c:v>7.0552990932676307</c:v>
                </c:pt>
                <c:pt idx="888">
                  <c:v>7.0202523107711361</c:v>
                </c:pt>
                <c:pt idx="889">
                  <c:v>6.8886487313216023</c:v>
                </c:pt>
                <c:pt idx="890">
                  <c:v>6.7650448682125299</c:v>
                </c:pt>
                <c:pt idx="891">
                  <c:v>6.6522714465828265</c:v>
                </c:pt>
                <c:pt idx="892">
                  <c:v>6.507684888319611</c:v>
                </c:pt>
                <c:pt idx="893">
                  <c:v>6.360989340375454</c:v>
                </c:pt>
                <c:pt idx="894">
                  <c:v>6.3516559679015501</c:v>
                </c:pt>
                <c:pt idx="895">
                  <c:v>6.4320010166101476</c:v>
                </c:pt>
                <c:pt idx="896">
                  <c:v>6.630768667752597</c:v>
                </c:pt>
                <c:pt idx="897">
                  <c:v>6.7953877071424698</c:v>
                </c:pt>
                <c:pt idx="898">
                  <c:v>6.7411468353407455</c:v>
                </c:pt>
                <c:pt idx="899">
                  <c:v>6.6442488494449332</c:v>
                </c:pt>
                <c:pt idx="900">
                  <c:v>6.6355519132343836</c:v>
                </c:pt>
                <c:pt idx="901">
                  <c:v>6.6511600885452768</c:v>
                </c:pt>
                <c:pt idx="902">
                  <c:v>6.5945832525359886</c:v>
                </c:pt>
                <c:pt idx="903">
                  <c:v>6.5338981054383902</c:v>
                </c:pt>
                <c:pt idx="904">
                  <c:v>6.5831044486731995</c:v>
                </c:pt>
                <c:pt idx="905">
                  <c:v>6.665164456429304</c:v>
                </c:pt>
                <c:pt idx="906">
                  <c:v>6.5978795328030362</c:v>
                </c:pt>
                <c:pt idx="907">
                  <c:v>6.5062326276821763</c:v>
                </c:pt>
                <c:pt idx="908">
                  <c:v>6.406047492714503</c:v>
                </c:pt>
                <c:pt idx="909">
                  <c:v>6.3092581635208793</c:v>
                </c:pt>
                <c:pt idx="910">
                  <c:v>6.2484308870502483</c:v>
                </c:pt>
                <c:pt idx="911">
                  <c:v>6.1996097086797404</c:v>
                </c:pt>
                <c:pt idx="912">
                  <c:v>6.1612847715188055</c:v>
                </c:pt>
                <c:pt idx="913">
                  <c:v>6.1514859531101678</c:v>
                </c:pt>
                <c:pt idx="914">
                  <c:v>6.1283008884505188</c:v>
                </c:pt>
                <c:pt idx="915">
                  <c:v>6.1641650911247492</c:v>
                </c:pt>
                <c:pt idx="916">
                  <c:v>6.1741368729489103</c:v>
                </c:pt>
                <c:pt idx="917">
                  <c:v>6.1129352438378337</c:v>
                </c:pt>
                <c:pt idx="918">
                  <c:v>6.1079702893111758</c:v>
                </c:pt>
                <c:pt idx="919">
                  <c:v>6.0943064028500382</c:v>
                </c:pt>
                <c:pt idx="920">
                  <c:v>6.0469583281966752</c:v>
                </c:pt>
                <c:pt idx="921">
                  <c:v>6.0384044513163566</c:v>
                </c:pt>
                <c:pt idx="922">
                  <c:v>5.9679773946605117</c:v>
                </c:pt>
                <c:pt idx="923">
                  <c:v>5.9844539782661039</c:v>
                </c:pt>
                <c:pt idx="924">
                  <c:v>6.115656191145697</c:v>
                </c:pt>
                <c:pt idx="925">
                  <c:v>6.1556934893309689</c:v>
                </c:pt>
                <c:pt idx="926">
                  <c:v>6.1695035321133203</c:v>
                </c:pt>
                <c:pt idx="927">
                  <c:v>6.1143306841408203</c:v>
                </c:pt>
                <c:pt idx="928">
                  <c:v>6.040401353182733</c:v>
                </c:pt>
                <c:pt idx="929">
                  <c:v>5.9985784829096023</c:v>
                </c:pt>
                <c:pt idx="930">
                  <c:v>5.9627610323865774</c:v>
                </c:pt>
                <c:pt idx="931">
                  <c:v>5.9830234500984387</c:v>
                </c:pt>
                <c:pt idx="932">
                  <c:v>6.0462245083757624</c:v>
                </c:pt>
                <c:pt idx="933">
                  <c:v>6.1028368117283858</c:v>
                </c:pt>
                <c:pt idx="934">
                  <c:v>6.1943424236112721</c:v>
                </c:pt>
                <c:pt idx="935">
                  <c:v>6.2613722377268184</c:v>
                </c:pt>
                <c:pt idx="936">
                  <c:v>6.3045227477130723</c:v>
                </c:pt>
                <c:pt idx="937">
                  <c:v>6.2679082005490381</c:v>
                </c:pt>
                <c:pt idx="938">
                  <c:v>6.2283367722374212</c:v>
                </c:pt>
                <c:pt idx="939">
                  <c:v>6.1282290749780781</c:v>
                </c:pt>
                <c:pt idx="940">
                  <c:v>6.0146608388589273</c:v>
                </c:pt>
                <c:pt idx="941">
                  <c:v>5.9716927396579109</c:v>
                </c:pt>
                <c:pt idx="942">
                  <c:v>6.0466280278769009</c:v>
                </c:pt>
                <c:pt idx="943">
                  <c:v>6.1907753453975829</c:v>
                </c:pt>
                <c:pt idx="944">
                  <c:v>6.2195855008306475</c:v>
                </c:pt>
                <c:pt idx="945">
                  <c:v>6.2776513457432239</c:v>
                </c:pt>
                <c:pt idx="946">
                  <c:v>6.2437914133840842</c:v>
                </c:pt>
                <c:pt idx="947">
                  <c:v>6.1959114026217996</c:v>
                </c:pt>
                <c:pt idx="948">
                  <c:v>6.231348159003903</c:v>
                </c:pt>
                <c:pt idx="949">
                  <c:v>6.2341740220024544</c:v>
                </c:pt>
                <c:pt idx="950">
                  <c:v>6.2004255737033809</c:v>
                </c:pt>
                <c:pt idx="951">
                  <c:v>6.1588338338235049</c:v>
                </c:pt>
                <c:pt idx="952">
                  <c:v>6.1782494926728804</c:v>
                </c:pt>
                <c:pt idx="953">
                  <c:v>6.2278320738371296</c:v>
                </c:pt>
                <c:pt idx="954">
                  <c:v>6.2450169534340532</c:v>
                </c:pt>
                <c:pt idx="955">
                  <c:v>6.2790200298464063</c:v>
                </c:pt>
                <c:pt idx="956">
                  <c:v>6.2357032773488612</c:v>
                </c:pt>
                <c:pt idx="957">
                  <c:v>6.2076039708690844</c:v>
                </c:pt>
                <c:pt idx="958">
                  <c:v>6.0930580542339374</c:v>
                </c:pt>
                <c:pt idx="959">
                  <c:v>6.043345602025906</c:v>
                </c:pt>
                <c:pt idx="960">
                  <c:v>6.084742833145703</c:v>
                </c:pt>
                <c:pt idx="961">
                  <c:v>6.1451550711892837</c:v>
                </c:pt>
                <c:pt idx="962">
                  <c:v>6.2851392025297255</c:v>
                </c:pt>
                <c:pt idx="963">
                  <c:v>6.3733393088394958</c:v>
                </c:pt>
                <c:pt idx="964">
                  <c:v>6.411674686613229</c:v>
                </c:pt>
                <c:pt idx="965">
                  <c:v>6.3996937714933466</c:v>
                </c:pt>
                <c:pt idx="966">
                  <c:v>6.2950763180394773</c:v>
                </c:pt>
                <c:pt idx="967">
                  <c:v>6.2286110223978008</c:v>
                </c:pt>
                <c:pt idx="968">
                  <c:v>6.1738415497366574</c:v>
                </c:pt>
                <c:pt idx="969">
                  <c:v>6.2168598786932661</c:v>
                </c:pt>
                <c:pt idx="970">
                  <c:v>6.2862639777474749</c:v>
                </c:pt>
                <c:pt idx="971">
                  <c:v>6.3901937557023318</c:v>
                </c:pt>
                <c:pt idx="972">
                  <c:v>6.518940960906372</c:v>
                </c:pt>
                <c:pt idx="973">
                  <c:v>6.6133775426830104</c:v>
                </c:pt>
                <c:pt idx="974">
                  <c:v>6.6770853325569268</c:v>
                </c:pt>
                <c:pt idx="975">
                  <c:v>6.6343250420318052</c:v>
                </c:pt>
                <c:pt idx="976">
                  <c:v>6.6852573815945187</c:v>
                </c:pt>
                <c:pt idx="977">
                  <c:v>6.6636783104450901</c:v>
                </c:pt>
                <c:pt idx="978">
                  <c:v>6.640255534807701</c:v>
                </c:pt>
                <c:pt idx="979">
                  <c:v>6.7011838823580323</c:v>
                </c:pt>
                <c:pt idx="980">
                  <c:v>6.7713084189450878</c:v>
                </c:pt>
                <c:pt idx="981">
                  <c:v>6.9535425049968698</c:v>
                </c:pt>
                <c:pt idx="982">
                  <c:v>7.1193248021371058</c:v>
                </c:pt>
                <c:pt idx="983">
                  <c:v>7.2030080811203865</c:v>
                </c:pt>
                <c:pt idx="984">
                  <c:v>7.2672990584525952</c:v>
                </c:pt>
                <c:pt idx="985">
                  <c:v>7.2823931718713819</c:v>
                </c:pt>
                <c:pt idx="986">
                  <c:v>7.2937811986988832</c:v>
                </c:pt>
                <c:pt idx="987">
                  <c:v>7.2684101622480988</c:v>
                </c:pt>
                <c:pt idx="988">
                  <c:v>7.157301653420534</c:v>
                </c:pt>
                <c:pt idx="989">
                  <c:v>7.1423764138259589</c:v>
                </c:pt>
                <c:pt idx="990">
                  <c:v>7.3097636530067565</c:v>
                </c:pt>
                <c:pt idx="991">
                  <c:v>7.5349731385159409</c:v>
                </c:pt>
                <c:pt idx="992">
                  <c:v>7.667488913106399</c:v>
                </c:pt>
                <c:pt idx="993">
                  <c:v>7.8502958497790098</c:v>
                </c:pt>
                <c:pt idx="994">
                  <c:v>7.896517892093831</c:v>
                </c:pt>
                <c:pt idx="995">
                  <c:v>7.8398290117559073</c:v>
                </c:pt>
                <c:pt idx="996">
                  <c:v>7.7084520058260999</c:v>
                </c:pt>
                <c:pt idx="997">
                  <c:v>7.6191329408194717</c:v>
                </c:pt>
                <c:pt idx="998">
                  <c:v>7.5579725278796879</c:v>
                </c:pt>
                <c:pt idx="999">
                  <c:v>7.549139613044999</c:v>
                </c:pt>
                <c:pt idx="1000">
                  <c:v>7.4489830664245842</c:v>
                </c:pt>
                <c:pt idx="1001">
                  <c:v>7.2550285379362673</c:v>
                </c:pt>
                <c:pt idx="1002">
                  <c:v>7.2208848417469014</c:v>
                </c:pt>
                <c:pt idx="1003">
                  <c:v>7.3054210949415239</c:v>
                </c:pt>
                <c:pt idx="1004">
                  <c:v>7.3907089344115526</c:v>
                </c:pt>
                <c:pt idx="1005">
                  <c:v>7.3659187903436019</c:v>
                </c:pt>
                <c:pt idx="1006">
                  <c:v>7.3519559163020718</c:v>
                </c:pt>
                <c:pt idx="1007">
                  <c:v>7.3153656789959651</c:v>
                </c:pt>
                <c:pt idx="1008">
                  <c:v>7.2804257560189809</c:v>
                </c:pt>
                <c:pt idx="1009">
                  <c:v>7.2489162272104277</c:v>
                </c:pt>
                <c:pt idx="1010">
                  <c:v>7.339445962059453</c:v>
                </c:pt>
                <c:pt idx="1011">
                  <c:v>7.5066863754964128</c:v>
                </c:pt>
                <c:pt idx="1012">
                  <c:v>7.7110127151309005</c:v>
                </c:pt>
                <c:pt idx="1013">
                  <c:v>7.8980255170149105</c:v>
                </c:pt>
                <c:pt idx="1014">
                  <c:v>8.0196525052085814</c:v>
                </c:pt>
                <c:pt idx="1015">
                  <c:v>8.0893670174624823</c:v>
                </c:pt>
                <c:pt idx="1016">
                  <c:v>8.1098638238399765</c:v>
                </c:pt>
                <c:pt idx="1017">
                  <c:v>7.996370169494428</c:v>
                </c:pt>
                <c:pt idx="1018">
                  <c:v>7.8894144957251289</c:v>
                </c:pt>
                <c:pt idx="1019">
                  <c:v>7.7774074844928691</c:v>
                </c:pt>
                <c:pt idx="1020">
                  <c:v>7.648224292986666</c:v>
                </c:pt>
                <c:pt idx="1021">
                  <c:v>7.5137127688055267</c:v>
                </c:pt>
                <c:pt idx="1022">
                  <c:v>7.4063365405224637</c:v>
                </c:pt>
                <c:pt idx="1023">
                  <c:v>7.3196703464290804</c:v>
                </c:pt>
                <c:pt idx="1024">
                  <c:v>7.2316947218603946</c:v>
                </c:pt>
                <c:pt idx="1025">
                  <c:v>7.1695523840172459</c:v>
                </c:pt>
                <c:pt idx="1026">
                  <c:v>7.116280596707937</c:v>
                </c:pt>
                <c:pt idx="1027">
                  <c:v>7.0430113715193148</c:v>
                </c:pt>
                <c:pt idx="1028">
                  <c:v>6.9271308063362209</c:v>
                </c:pt>
                <c:pt idx="1029">
                  <c:v>6.9739528277008924</c:v>
                </c:pt>
                <c:pt idx="1030">
                  <c:v>6.9970297060586732</c:v>
                </c:pt>
                <c:pt idx="1031">
                  <c:v>7.0110566323860199</c:v>
                </c:pt>
                <c:pt idx="1032">
                  <c:v>7.1017771580629443</c:v>
                </c:pt>
                <c:pt idx="1033">
                  <c:v>7.1742599775950255</c:v>
                </c:pt>
                <c:pt idx="1034">
                  <c:v>7.2491342794791596</c:v>
                </c:pt>
                <c:pt idx="1035">
                  <c:v>7.2797127730201163</c:v>
                </c:pt>
                <c:pt idx="1036">
                  <c:v>7.3286143867761844</c:v>
                </c:pt>
                <c:pt idx="1037">
                  <c:v>7.2896837440889577</c:v>
                </c:pt>
                <c:pt idx="1038">
                  <c:v>7.2157892531638197</c:v>
                </c:pt>
                <c:pt idx="1039">
                  <c:v>7.1667954464066002</c:v>
                </c:pt>
                <c:pt idx="1040">
                  <c:v>7.2794903620580502</c:v>
                </c:pt>
                <c:pt idx="1041">
                  <c:v>7.2471879162595192</c:v>
                </c:pt>
                <c:pt idx="1042">
                  <c:v>7.1933117712623753</c:v>
                </c:pt>
                <c:pt idx="1043">
                  <c:v>7.1307779870522152</c:v>
                </c:pt>
                <c:pt idx="1044">
                  <c:v>7.0674462100267625</c:v>
                </c:pt>
                <c:pt idx="1045">
                  <c:v>6.9612268673724751</c:v>
                </c:pt>
                <c:pt idx="1046">
                  <c:v>6.8295757978901888</c:v>
                </c:pt>
                <c:pt idx="1047">
                  <c:v>6.7794711981479727</c:v>
                </c:pt>
                <c:pt idx="1048">
                  <c:v>6.7312113588734084</c:v>
                </c:pt>
                <c:pt idx="1049">
                  <c:v>6.6422391817447997</c:v>
                </c:pt>
                <c:pt idx="1050">
                  <c:v>6.6816883444472728</c:v>
                </c:pt>
                <c:pt idx="1051">
                  <c:v>6.8617269825809579</c:v>
                </c:pt>
                <c:pt idx="1052">
                  <c:v>6.9858899380306037</c:v>
                </c:pt>
                <c:pt idx="1053">
                  <c:v>7.050996649430739</c:v>
                </c:pt>
                <c:pt idx="1054">
                  <c:v>7.1326329158767674</c:v>
                </c:pt>
                <c:pt idx="1055">
                  <c:v>7.2148005619772384</c:v>
                </c:pt>
                <c:pt idx="1056">
                  <c:v>7.3520708321242871</c:v>
                </c:pt>
                <c:pt idx="1057">
                  <c:v>7.4706873179533524</c:v>
                </c:pt>
                <c:pt idx="1058">
                  <c:v>7.5005892972278678</c:v>
                </c:pt>
                <c:pt idx="1059">
                  <c:v>7.564436956073453</c:v>
                </c:pt>
                <c:pt idx="1060">
                  <c:v>7.6494397995452896</c:v>
                </c:pt>
                <c:pt idx="1061">
                  <c:v>7.6287593591775753</c:v>
                </c:pt>
                <c:pt idx="1062">
                  <c:v>7.5179235680580954</c:v>
                </c:pt>
                <c:pt idx="1063">
                  <c:v>7.385052813075915</c:v>
                </c:pt>
                <c:pt idx="1064">
                  <c:v>7.2920885555040558</c:v>
                </c:pt>
                <c:pt idx="1065">
                  <c:v>7.2709996312675802</c:v>
                </c:pt>
                <c:pt idx="1066">
                  <c:v>7.2709690928835711</c:v>
                </c:pt>
                <c:pt idx="1067">
                  <c:v>7.3049653507718233</c:v>
                </c:pt>
                <c:pt idx="1068">
                  <c:v>7.252966577326041</c:v>
                </c:pt>
                <c:pt idx="1069">
                  <c:v>7.2913252207189236</c:v>
                </c:pt>
                <c:pt idx="1070">
                  <c:v>7.151145051547851</c:v>
                </c:pt>
                <c:pt idx="1071">
                  <c:v>7.0142916864386606</c:v>
                </c:pt>
                <c:pt idx="1072">
                  <c:v>6.8576146911623237</c:v>
                </c:pt>
                <c:pt idx="1073">
                  <c:v>6.5758165218335138</c:v>
                </c:pt>
                <c:pt idx="1074">
                  <c:v>6.3448617186082581</c:v>
                </c:pt>
                <c:pt idx="1075">
                  <c:v>6.0488158229051354</c:v>
                </c:pt>
                <c:pt idx="1076">
                  <c:v>5.7666582531010713</c:v>
                </c:pt>
                <c:pt idx="1077">
                  <c:v>5.5020732915702926</c:v>
                </c:pt>
                <c:pt idx="1078">
                  <c:v>5.2801434654864536</c:v>
                </c:pt>
                <c:pt idx="1079">
                  <c:v>5.1368828586787822</c:v>
                </c:pt>
                <c:pt idx="1080">
                  <c:v>5.0439121959733813</c:v>
                </c:pt>
                <c:pt idx="1081">
                  <c:v>4.8908635749201501</c:v>
                </c:pt>
                <c:pt idx="1082">
                  <c:v>4.7349731881983184</c:v>
                </c:pt>
                <c:pt idx="1083">
                  <c:v>4.5290458042995816</c:v>
                </c:pt>
                <c:pt idx="1084">
                  <c:v>4.3376222456048046</c:v>
                </c:pt>
                <c:pt idx="1085">
                  <c:v>4.2918832153416595</c:v>
                </c:pt>
                <c:pt idx="1086">
                  <c:v>4.2774772930970917</c:v>
                </c:pt>
                <c:pt idx="1087">
                  <c:v>4.2594908009735999</c:v>
                </c:pt>
                <c:pt idx="1088">
                  <c:v>4.2762517573074916</c:v>
                </c:pt>
                <c:pt idx="1089">
                  <c:v>4.2589773540359959</c:v>
                </c:pt>
                <c:pt idx="1090">
                  <c:v>4.2173839688455637</c:v>
                </c:pt>
                <c:pt idx="1091">
                  <c:v>4.200538373225001</c:v>
                </c:pt>
                <c:pt idx="1092">
                  <c:v>4.2093425180084996</c:v>
                </c:pt>
                <c:pt idx="1093">
                  <c:v>4.2011417594221587</c:v>
                </c:pt>
                <c:pt idx="1094">
                  <c:v>4.2325163830895951</c:v>
                </c:pt>
                <c:pt idx="1095">
                  <c:v>4.3101481633399805</c:v>
                </c:pt>
                <c:pt idx="1096">
                  <c:v>4.4244372175685189</c:v>
                </c:pt>
                <c:pt idx="1097">
                  <c:v>4.5278174442863683</c:v>
                </c:pt>
                <c:pt idx="1098">
                  <c:v>4.6339885188353067</c:v>
                </c:pt>
                <c:pt idx="1099">
                  <c:v>4.7483856554211012</c:v>
                </c:pt>
                <c:pt idx="1100">
                  <c:v>4.773828248720335</c:v>
                </c:pt>
                <c:pt idx="1101">
                  <c:v>4.761602131371526</c:v>
                </c:pt>
                <c:pt idx="1102">
                  <c:v>4.7528372486354993</c:v>
                </c:pt>
                <c:pt idx="1103">
                  <c:v>4.7617950805103728</c:v>
                </c:pt>
                <c:pt idx="1104">
                  <c:v>4.6992989635955835</c:v>
                </c:pt>
                <c:pt idx="1105">
                  <c:v>4.6921776993580844</c:v>
                </c:pt>
                <c:pt idx="1106">
                  <c:v>4.6417024650739718</c:v>
                </c:pt>
                <c:pt idx="1107">
                  <c:v>4.5889010992468089</c:v>
                </c:pt>
                <c:pt idx="1108">
                  <c:v>4.5568055270034682</c:v>
                </c:pt>
                <c:pt idx="1109">
                  <c:v>4.5665584225311626</c:v>
                </c:pt>
                <c:pt idx="1110">
                  <c:v>4.5588159453887567</c:v>
                </c:pt>
                <c:pt idx="1111">
                  <c:v>4.5459043661863356</c:v>
                </c:pt>
                <c:pt idx="1112">
                  <c:v>4.5069577935405638</c:v>
                </c:pt>
                <c:pt idx="1113">
                  <c:v>4.4719290687624671</c:v>
                </c:pt>
                <c:pt idx="1114">
                  <c:v>4.4886957511437471</c:v>
                </c:pt>
                <c:pt idx="1115">
                  <c:v>4.4541999566160655</c:v>
                </c:pt>
                <c:pt idx="1116">
                  <c:v>4.3443970937082685</c:v>
                </c:pt>
                <c:pt idx="1117">
                  <c:v>4.2421201169511589</c:v>
                </c:pt>
                <c:pt idx="1118">
                  <c:v>4.1676406187936177</c:v>
                </c:pt>
                <c:pt idx="1119">
                  <c:v>4.2081998717899989</c:v>
                </c:pt>
                <c:pt idx="1120">
                  <c:v>4.3519435849742685</c:v>
                </c:pt>
                <c:pt idx="1121">
                  <c:v>4.4673233839596662</c:v>
                </c:pt>
                <c:pt idx="1122">
                  <c:v>4.5118972030954199</c:v>
                </c:pt>
                <c:pt idx="1123">
                  <c:v>4.5598742155813889</c:v>
                </c:pt>
                <c:pt idx="1124">
                  <c:v>4.5675400507248032</c:v>
                </c:pt>
                <c:pt idx="1125">
                  <c:v>4.5552195091322654</c:v>
                </c:pt>
                <c:pt idx="1126">
                  <c:v>4.5466918271505747</c:v>
                </c:pt>
                <c:pt idx="1127">
                  <c:v>4.5141397516521344</c:v>
                </c:pt>
                <c:pt idx="1128">
                  <c:v>4.5467685243197709</c:v>
                </c:pt>
                <c:pt idx="1129">
                  <c:v>4.672505452575539</c:v>
                </c:pt>
                <c:pt idx="1130">
                  <c:v>4.7854814805729911</c:v>
                </c:pt>
                <c:pt idx="1131">
                  <c:v>4.9285435367265391</c:v>
                </c:pt>
                <c:pt idx="1132">
                  <c:v>5.037857805561428</c:v>
                </c:pt>
                <c:pt idx="1133">
                  <c:v>5.1666337668852158</c:v>
                </c:pt>
                <c:pt idx="1134">
                  <c:v>5.2508968519566022</c:v>
                </c:pt>
                <c:pt idx="1135">
                  <c:v>5.3596876074321909</c:v>
                </c:pt>
                <c:pt idx="1136">
                  <c:v>5.497117252847751</c:v>
                </c:pt>
                <c:pt idx="1137">
                  <c:v>5.5942120592212019</c:v>
                </c:pt>
                <c:pt idx="1138">
                  <c:v>5.6770333902201919</c:v>
                </c:pt>
                <c:pt idx="1139">
                  <c:v>5.7390255029530923</c:v>
                </c:pt>
                <c:pt idx="1140">
                  <c:v>5.8398055854367454</c:v>
                </c:pt>
                <c:pt idx="1141">
                  <c:v>5.8943785273221714</c:v>
                </c:pt>
                <c:pt idx="1142">
                  <c:v>5.8866483481313594</c:v>
                </c:pt>
                <c:pt idx="1143">
                  <c:v>5.9481005067190056</c:v>
                </c:pt>
                <c:pt idx="1144">
                  <c:v>5.9487795592519932</c:v>
                </c:pt>
                <c:pt idx="1145">
                  <c:v>5.9262602824059325</c:v>
                </c:pt>
                <c:pt idx="1146">
                  <c:v>5.9093030841000838</c:v>
                </c:pt>
                <c:pt idx="1147">
                  <c:v>5.9159091951569058</c:v>
                </c:pt>
                <c:pt idx="1148">
                  <c:v>5.8955207454838829</c:v>
                </c:pt>
                <c:pt idx="1149">
                  <c:v>5.8727548370952638</c:v>
                </c:pt>
                <c:pt idx="1150">
                  <c:v>6.0363281654167569</c:v>
                </c:pt>
                <c:pt idx="1151">
                  <c:v>6.206231224329759</c:v>
                </c:pt>
                <c:pt idx="1152">
                  <c:v>6.3808161001447399</c:v>
                </c:pt>
                <c:pt idx="1153">
                  <c:v>6.6221586952458482</c:v>
                </c:pt>
                <c:pt idx="1154">
                  <c:v>6.7771189163866596</c:v>
                </c:pt>
                <c:pt idx="1155">
                  <c:v>6.9644362965239388</c:v>
                </c:pt>
                <c:pt idx="1156">
                  <c:v>7.1763876939136866</c:v>
                </c:pt>
                <c:pt idx="1157">
                  <c:v>7.3590562822343637</c:v>
                </c:pt>
                <c:pt idx="1158">
                  <c:v>7.5144471616590964</c:v>
                </c:pt>
                <c:pt idx="1159">
                  <c:v>7.5957385921688143</c:v>
                </c:pt>
                <c:pt idx="1160">
                  <c:v>7.654015307046075</c:v>
                </c:pt>
                <c:pt idx="1161">
                  <c:v>7.6138061414060267</c:v>
                </c:pt>
                <c:pt idx="1162">
                  <c:v>7.4847581089592179</c:v>
                </c:pt>
                <c:pt idx="1163">
                  <c:v>7.417443134947356</c:v>
                </c:pt>
                <c:pt idx="1164">
                  <c:v>7.4278893356877429</c:v>
                </c:pt>
                <c:pt idx="1165">
                  <c:v>7.4671329878880508</c:v>
                </c:pt>
                <c:pt idx="1166">
                  <c:v>7.4916532753755041</c:v>
                </c:pt>
                <c:pt idx="1167">
                  <c:v>7.5320169935890542</c:v>
                </c:pt>
                <c:pt idx="1168">
                  <c:v>7.6627478826951982</c:v>
                </c:pt>
                <c:pt idx="1169">
                  <c:v>7.8242496967347002</c:v>
                </c:pt>
                <c:pt idx="1170">
                  <c:v>7.9760953264104639</c:v>
                </c:pt>
                <c:pt idx="1171">
                  <c:v>8.0340745242091121</c:v>
                </c:pt>
                <c:pt idx="1172">
                  <c:v>8.0499442463386384</c:v>
                </c:pt>
                <c:pt idx="1173">
                  <c:v>8.0050051123178001</c:v>
                </c:pt>
                <c:pt idx="1174">
                  <c:v>8.0048257695148095</c:v>
                </c:pt>
                <c:pt idx="1175">
                  <c:v>7.9864449960394728</c:v>
                </c:pt>
                <c:pt idx="1176">
                  <c:v>7.9343741588471168</c:v>
                </c:pt>
                <c:pt idx="1177">
                  <c:v>7.8690374901433877</c:v>
                </c:pt>
                <c:pt idx="1178">
                  <c:v>7.8087315334217218</c:v>
                </c:pt>
                <c:pt idx="1179">
                  <c:v>7.7750625961719697</c:v>
                </c:pt>
                <c:pt idx="1180">
                  <c:v>7.7091109536954239</c:v>
                </c:pt>
                <c:pt idx="1181">
                  <c:v>7.7194087413302501</c:v>
                </c:pt>
                <c:pt idx="1182">
                  <c:v>7.7203543267028802</c:v>
                </c:pt>
                <c:pt idx="1183">
                  <c:v>7.8104127615857717</c:v>
                </c:pt>
                <c:pt idx="1184">
                  <c:v>7.8982649127145237</c:v>
                </c:pt>
                <c:pt idx="1185">
                  <c:v>7.9929650886035137</c:v>
                </c:pt>
                <c:pt idx="1186">
                  <c:v>7.9484402379526573</c:v>
                </c:pt>
                <c:pt idx="1187">
                  <c:v>7.7299583298822609</c:v>
                </c:pt>
                <c:pt idx="1188">
                  <c:v>7.5717481248309877</c:v>
                </c:pt>
                <c:pt idx="1189">
                  <c:v>7.4476264172104694</c:v>
                </c:pt>
                <c:pt idx="1190">
                  <c:v>7.2735859468029007</c:v>
                </c:pt>
                <c:pt idx="1191">
                  <c:v>7.2688439341277338</c:v>
                </c:pt>
                <c:pt idx="1192">
                  <c:v>7.2462100208260232</c:v>
                </c:pt>
                <c:pt idx="1193">
                  <c:v>7.2167066681995866</c:v>
                </c:pt>
                <c:pt idx="1194">
                  <c:v>7.1384804505218575</c:v>
                </c:pt>
                <c:pt idx="1195">
                  <c:v>7.102424218884253</c:v>
                </c:pt>
                <c:pt idx="1196">
                  <c:v>7.1531335896496975</c:v>
                </c:pt>
                <c:pt idx="1197">
                  <c:v>7.2668205755732229</c:v>
                </c:pt>
                <c:pt idx="1198">
                  <c:v>7.314134043875244</c:v>
                </c:pt>
                <c:pt idx="1199">
                  <c:v>7.3980081472370509</c:v>
                </c:pt>
                <c:pt idx="1200">
                  <c:v>7.4587001380627669</c:v>
                </c:pt>
                <c:pt idx="1201">
                  <c:v>7.5355065571615727</c:v>
                </c:pt>
                <c:pt idx="1202">
                  <c:v>7.6006170881969659</c:v>
                </c:pt>
                <c:pt idx="1203">
                  <c:v>7.5963290542735695</c:v>
                </c:pt>
                <c:pt idx="1204">
                  <c:v>7.6601135569337728</c:v>
                </c:pt>
                <c:pt idx="1205">
                  <c:v>7.6523722624124799</c:v>
                </c:pt>
                <c:pt idx="1206">
                  <c:v>7.6122932409070918</c:v>
                </c:pt>
                <c:pt idx="1207">
                  <c:v>7.6036756615610255</c:v>
                </c:pt>
                <c:pt idx="1208">
                  <c:v>7.5909696689278645</c:v>
                </c:pt>
                <c:pt idx="1209">
                  <c:v>7.512766659616597</c:v>
                </c:pt>
                <c:pt idx="1210">
                  <c:v>7.5634170287411457</c:v>
                </c:pt>
                <c:pt idx="1211">
                  <c:v>7.5327935312686956</c:v>
                </c:pt>
                <c:pt idx="1212">
                  <c:v>7.6357028124546922</c:v>
                </c:pt>
                <c:pt idx="1213">
                  <c:v>7.788797157365793</c:v>
                </c:pt>
                <c:pt idx="1214">
                  <c:v>7.9605696373424877</c:v>
                </c:pt>
                <c:pt idx="1215">
                  <c:v>8.2060920733666531</c:v>
                </c:pt>
                <c:pt idx="1216">
                  <c:v>8.2839807698796566</c:v>
                </c:pt>
                <c:pt idx="1217">
                  <c:v>8.3064338093220975</c:v>
                </c:pt>
                <c:pt idx="1218">
                  <c:v>8.2365949043077631</c:v>
                </c:pt>
                <c:pt idx="1219">
                  <c:v>8.110153432961976</c:v>
                </c:pt>
                <c:pt idx="1220">
                  <c:v>7.9572470289851216</c:v>
                </c:pt>
                <c:pt idx="1221">
                  <c:v>7.8094175381439532</c:v>
                </c:pt>
                <c:pt idx="1222">
                  <c:v>7.5469572702984458</c:v>
                </c:pt>
                <c:pt idx="1223">
                  <c:v>7.334880735980061</c:v>
                </c:pt>
                <c:pt idx="1224">
                  <c:v>7.1407895172637366</c:v>
                </c:pt>
                <c:pt idx="1225">
                  <c:v>6.9669257466749475</c:v>
                </c:pt>
                <c:pt idx="1226">
                  <c:v>6.7855828356582801</c:v>
                </c:pt>
                <c:pt idx="1227">
                  <c:v>6.7604348417225468</c:v>
                </c:pt>
                <c:pt idx="1228">
                  <c:v>6.6501911167879086</c:v>
                </c:pt>
                <c:pt idx="1229">
                  <c:v>6.5730323831123396</c:v>
                </c:pt>
                <c:pt idx="1230">
                  <c:v>6.5924381116326103</c:v>
                </c:pt>
                <c:pt idx="1231">
                  <c:v>6.7007056117424595</c:v>
                </c:pt>
                <c:pt idx="1232">
                  <c:v>6.7956735344073786</c:v>
                </c:pt>
                <c:pt idx="1233">
                  <c:v>6.8289254293854924</c:v>
                </c:pt>
                <c:pt idx="1234">
                  <c:v>6.9833373958789826</c:v>
                </c:pt>
                <c:pt idx="1235">
                  <c:v>7.1908401675207774</c:v>
                </c:pt>
                <c:pt idx="1236">
                  <c:v>7.4130653326448153</c:v>
                </c:pt>
                <c:pt idx="1237">
                  <c:v>7.4830927038313346</c:v>
                </c:pt>
                <c:pt idx="1238">
                  <c:v>7.4870263132378305</c:v>
                </c:pt>
                <c:pt idx="1239">
                  <c:v>7.5696691185332927</c:v>
                </c:pt>
                <c:pt idx="1240">
                  <c:v>7.5196252189606811</c:v>
                </c:pt>
                <c:pt idx="1241">
                  <c:v>7.4194590771455653</c:v>
                </c:pt>
                <c:pt idx="1242">
                  <c:v>7.3920811869380074</c:v>
                </c:pt>
                <c:pt idx="1243">
                  <c:v>7.4185582321276327</c:v>
                </c:pt>
                <c:pt idx="1244">
                  <c:v>7.4357638243401709</c:v>
                </c:pt>
                <c:pt idx="1245">
                  <c:v>7.4157243479428621</c:v>
                </c:pt>
                <c:pt idx="1246">
                  <c:v>7.3759865878710311</c:v>
                </c:pt>
                <c:pt idx="1247">
                  <c:v>7.4102384941294108</c:v>
                </c:pt>
                <c:pt idx="1248">
                  <c:v>7.4802594606863462</c:v>
                </c:pt>
                <c:pt idx="1249">
                  <c:v>7.6019551753533738</c:v>
                </c:pt>
                <c:pt idx="1250">
                  <c:v>7.6405709220419036</c:v>
                </c:pt>
                <c:pt idx="1251">
                  <c:v>7.5961566310866049</c:v>
                </c:pt>
                <c:pt idx="1252">
                  <c:v>7.4829254541071046</c:v>
                </c:pt>
                <c:pt idx="1253">
                  <c:v>7.4109365396034192</c:v>
                </c:pt>
                <c:pt idx="1254">
                  <c:v>7.4172632824842459</c:v>
                </c:pt>
                <c:pt idx="1255">
                  <c:v>7.4308070886245181</c:v>
                </c:pt>
                <c:pt idx="1256">
                  <c:v>7.5512681987425712</c:v>
                </c:pt>
                <c:pt idx="1257">
                  <c:v>7.6345729554072328</c:v>
                </c:pt>
                <c:pt idx="1258">
                  <c:v>7.6795149134457539</c:v>
                </c:pt>
                <c:pt idx="1259">
                  <c:v>7.6697367920566029</c:v>
                </c:pt>
                <c:pt idx="1260">
                  <c:v>7.6756456602312113</c:v>
                </c:pt>
                <c:pt idx="1261">
                  <c:v>7.6786411079038679</c:v>
                </c:pt>
                <c:pt idx="1262">
                  <c:v>7.7318495687364788</c:v>
                </c:pt>
                <c:pt idx="1263">
                  <c:v>7.9076929753303853</c:v>
                </c:pt>
                <c:pt idx="1264">
                  <c:v>8.1629063985696977</c:v>
                </c:pt>
                <c:pt idx="1265">
                  <c:v>8.2275885427679381</c:v>
                </c:pt>
                <c:pt idx="1266">
                  <c:v>8.1158481184351121</c:v>
                </c:pt>
                <c:pt idx="1267">
                  <c:v>8.0069811667339934</c:v>
                </c:pt>
                <c:pt idx="1268">
                  <c:v>8.0061819955462141</c:v>
                </c:pt>
                <c:pt idx="1269">
                  <c:v>7.9773821236747118</c:v>
                </c:pt>
                <c:pt idx="1270">
                  <c:v>7.8913851300711633</c:v>
                </c:pt>
                <c:pt idx="1271">
                  <c:v>7.8934736161544672</c:v>
                </c:pt>
                <c:pt idx="1272">
                  <c:v>7.8472312079666402</c:v>
                </c:pt>
                <c:pt idx="1273">
                  <c:v>7.6950448221555305</c:v>
                </c:pt>
                <c:pt idx="1274">
                  <c:v>7.532946076144972</c:v>
                </c:pt>
                <c:pt idx="1275">
                  <c:v>7.3985773293551622</c:v>
                </c:pt>
                <c:pt idx="1276">
                  <c:v>7.3034843283491444</c:v>
                </c:pt>
                <c:pt idx="1277">
                  <c:v>7.1907447583574413</c:v>
                </c:pt>
                <c:pt idx="1278">
                  <c:v>6.9997291570145848</c:v>
                </c:pt>
                <c:pt idx="1279">
                  <c:v>6.8178051478260073</c:v>
                </c:pt>
                <c:pt idx="1280">
                  <c:v>6.7130870436002965</c:v>
                </c:pt>
                <c:pt idx="1281">
                  <c:v>6.5991026761847813</c:v>
                </c:pt>
                <c:pt idx="1282">
                  <c:v>6.4927056375416878</c:v>
                </c:pt>
                <c:pt idx="1283">
                  <c:v>6.4435969872383536</c:v>
                </c:pt>
                <c:pt idx="1284">
                  <c:v>6.3760381356909024</c:v>
                </c:pt>
                <c:pt idx="1285">
                  <c:v>6.3697728320295983</c:v>
                </c:pt>
                <c:pt idx="1286">
                  <c:v>6.4882621951657562</c:v>
                </c:pt>
                <c:pt idx="1287">
                  <c:v>6.587415322053805</c:v>
                </c:pt>
                <c:pt idx="1288">
                  <c:v>6.653865416743038</c:v>
                </c:pt>
                <c:pt idx="1289">
                  <c:v>6.8071429525724119</c:v>
                </c:pt>
                <c:pt idx="1290">
                  <c:v>6.900122239140714</c:v>
                </c:pt>
                <c:pt idx="1291">
                  <c:v>7.0705749306927208</c:v>
                </c:pt>
                <c:pt idx="1292">
                  <c:v>7.1745335561992665</c:v>
                </c:pt>
                <c:pt idx="1293">
                  <c:v>7.2475516899443786</c:v>
                </c:pt>
                <c:pt idx="1294">
                  <c:v>7.255332500842897</c:v>
                </c:pt>
                <c:pt idx="1295">
                  <c:v>7.1975825989952584</c:v>
                </c:pt>
                <c:pt idx="1296">
                  <c:v>7.1945812561655522</c:v>
                </c:pt>
                <c:pt idx="1297">
                  <c:v>7.1518585086203412</c:v>
                </c:pt>
                <c:pt idx="1298">
                  <c:v>7.108480545327919</c:v>
                </c:pt>
                <c:pt idx="1299">
                  <c:v>7.1413700941251728</c:v>
                </c:pt>
                <c:pt idx="1300">
                  <c:v>7.1718115303139802</c:v>
                </c:pt>
                <c:pt idx="1301">
                  <c:v>7.1987759473715034</c:v>
                </c:pt>
                <c:pt idx="1302">
                  <c:v>7.1187395271716207</c:v>
                </c:pt>
                <c:pt idx="1303">
                  <c:v>7.0606762344287821</c:v>
                </c:pt>
                <c:pt idx="1304">
                  <c:v>7.0893386443009296</c:v>
                </c:pt>
                <c:pt idx="1305">
                  <c:v>7.135866943172978</c:v>
                </c:pt>
                <c:pt idx="1306">
                  <c:v>7.2307407975305757</c:v>
                </c:pt>
                <c:pt idx="1307">
                  <c:v>7.3464747664682317</c:v>
                </c:pt>
                <c:pt idx="1308">
                  <c:v>7.3952348925620877</c:v>
                </c:pt>
                <c:pt idx="1309">
                  <c:v>7.3563578421387703</c:v>
                </c:pt>
                <c:pt idx="1310">
                  <c:v>7.2987323001229063</c:v>
                </c:pt>
                <c:pt idx="1311">
                  <c:v>7.2212303071988986</c:v>
                </c:pt>
                <c:pt idx="1312">
                  <c:v>7.1207522273764052</c:v>
                </c:pt>
                <c:pt idx="1313">
                  <c:v>7.061812362660036</c:v>
                </c:pt>
                <c:pt idx="1314">
                  <c:v>7.0576611830428293</c:v>
                </c:pt>
                <c:pt idx="1315">
                  <c:v>7.0466513734177756</c:v>
                </c:pt>
                <c:pt idx="1316">
                  <c:v>7.0657491378972521</c:v>
                </c:pt>
                <c:pt idx="1317">
                  <c:v>7.0256791226002813</c:v>
                </c:pt>
                <c:pt idx="1318">
                  <c:v>7.0252039059680955</c:v>
                </c:pt>
                <c:pt idx="1319">
                  <c:v>6.993686223539294</c:v>
                </c:pt>
                <c:pt idx="1320">
                  <c:v>6.9517322068865184</c:v>
                </c:pt>
                <c:pt idx="1321">
                  <c:v>7.0312200218352299</c:v>
                </c:pt>
                <c:pt idx="1322">
                  <c:v>7.197421113308347</c:v>
                </c:pt>
                <c:pt idx="1323">
                  <c:v>7.3521982839016342</c:v>
                </c:pt>
                <c:pt idx="1324">
                  <c:v>7.5238745903086528</c:v>
                </c:pt>
                <c:pt idx="1325">
                  <c:v>7.6730837182239178</c:v>
                </c:pt>
                <c:pt idx="1326">
                  <c:v>7.7886242001200188</c:v>
                </c:pt>
                <c:pt idx="1327">
                  <c:v>7.8604038995228667</c:v>
                </c:pt>
                <c:pt idx="1328">
                  <c:v>7.8655086100958265</c:v>
                </c:pt>
                <c:pt idx="1329">
                  <c:v>7.8291580669493976</c:v>
                </c:pt>
                <c:pt idx="1330">
                  <c:v>7.8433197159734638</c:v>
                </c:pt>
                <c:pt idx="1331">
                  <c:v>7.95597789529858</c:v>
                </c:pt>
                <c:pt idx="1332">
                  <c:v>8.038707091442431</c:v>
                </c:pt>
                <c:pt idx="1333">
                  <c:v>8.0376320363387563</c:v>
                </c:pt>
                <c:pt idx="1334">
                  <c:v>8.0031560271220652</c:v>
                </c:pt>
                <c:pt idx="1335">
                  <c:v>7.8946784914647985</c:v>
                </c:pt>
                <c:pt idx="1336">
                  <c:v>7.8778087353542174</c:v>
                </c:pt>
                <c:pt idx="1337">
                  <c:v>7.8506421849677457</c:v>
                </c:pt>
                <c:pt idx="1338">
                  <c:v>7.8650413774525143</c:v>
                </c:pt>
                <c:pt idx="1339">
                  <c:v>7.8712868182054825</c:v>
                </c:pt>
                <c:pt idx="1340">
                  <c:v>7.9954069627851219</c:v>
                </c:pt>
                <c:pt idx="1341">
                  <c:v>8.191612365760319</c:v>
                </c:pt>
                <c:pt idx="1342">
                  <c:v>8.3634361814367608</c:v>
                </c:pt>
                <c:pt idx="1343">
                  <c:v>8.5029930502079853</c:v>
                </c:pt>
                <c:pt idx="1344">
                  <c:v>8.5773415470400547</c:v>
                </c:pt>
                <c:pt idx="1345">
                  <c:v>8.6430935361389789</c:v>
                </c:pt>
                <c:pt idx="1346">
                  <c:v>8.6339757786388116</c:v>
                </c:pt>
                <c:pt idx="1347">
                  <c:v>8.6505991175517405</c:v>
                </c:pt>
                <c:pt idx="1348">
                  <c:v>8.6469358056016397</c:v>
                </c:pt>
                <c:pt idx="1349">
                  <c:v>8.5573589091707944</c:v>
                </c:pt>
                <c:pt idx="1350">
                  <c:v>8.5237744224935454</c:v>
                </c:pt>
                <c:pt idx="1351">
                  <c:v>8.4213671012810813</c:v>
                </c:pt>
                <c:pt idx="1352">
                  <c:v>8.4204608567130723</c:v>
                </c:pt>
                <c:pt idx="1353">
                  <c:v>8.4527174478063767</c:v>
                </c:pt>
                <c:pt idx="1354">
                  <c:v>8.3695375936390626</c:v>
                </c:pt>
                <c:pt idx="1355">
                  <c:v>8.2350773613998154</c:v>
                </c:pt>
                <c:pt idx="1356">
                  <c:v>8.2085216615391445</c:v>
                </c:pt>
                <c:pt idx="1357">
                  <c:v>8.2083887906426796</c:v>
                </c:pt>
                <c:pt idx="1358">
                  <c:v>8.3752679680865398</c:v>
                </c:pt>
                <c:pt idx="1359">
                  <c:v>8.5415826753754249</c:v>
                </c:pt>
                <c:pt idx="1360">
                  <c:v>8.7889668279995643</c:v>
                </c:pt>
                <c:pt idx="1361">
                  <c:v>9.0432853215706661</c:v>
                </c:pt>
                <c:pt idx="1362">
                  <c:v>9.2526830527817019</c:v>
                </c:pt>
                <c:pt idx="1363">
                  <c:v>9.4106422416850215</c:v>
                </c:pt>
                <c:pt idx="1364">
                  <c:v>9.4874028777132402</c:v>
                </c:pt>
                <c:pt idx="1365">
                  <c:v>9.4178679113740067</c:v>
                </c:pt>
                <c:pt idx="1366">
                  <c:v>9.3074526378590452</c:v>
                </c:pt>
                <c:pt idx="1367">
                  <c:v>9.1387606943577548</c:v>
                </c:pt>
                <c:pt idx="1368">
                  <c:v>8.98856463603442</c:v>
                </c:pt>
                <c:pt idx="1369">
                  <c:v>8.9542275073400983</c:v>
                </c:pt>
                <c:pt idx="1370">
                  <c:v>8.92571710906258</c:v>
                </c:pt>
                <c:pt idx="1371">
                  <c:v>8.8471914844888584</c:v>
                </c:pt>
                <c:pt idx="1372">
                  <c:v>8.8215241230106916</c:v>
                </c:pt>
                <c:pt idx="1373">
                  <c:v>8.8294294809270397</c:v>
                </c:pt>
                <c:pt idx="1374">
                  <c:v>8.8814047145238835</c:v>
                </c:pt>
                <c:pt idx="1375">
                  <c:v>8.8345842237236383</c:v>
                </c:pt>
                <c:pt idx="1376">
                  <c:v>8.6997177573492976</c:v>
                </c:pt>
                <c:pt idx="1377">
                  <c:v>8.5433246505516003</c:v>
                </c:pt>
                <c:pt idx="1378">
                  <c:v>8.5095980578907557</c:v>
                </c:pt>
                <c:pt idx="1379">
                  <c:v>8.5402201478856181</c:v>
                </c:pt>
                <c:pt idx="1380">
                  <c:v>8.4779041554167982</c:v>
                </c:pt>
                <c:pt idx="1381">
                  <c:v>8.3591653386862337</c:v>
                </c:pt>
                <c:pt idx="1382">
                  <c:v>8.311494874017912</c:v>
                </c:pt>
                <c:pt idx="1383">
                  <c:v>8.3499251200702957</c:v>
                </c:pt>
                <c:pt idx="1384">
                  <c:v>8.4854541334055078</c:v>
                </c:pt>
                <c:pt idx="1385">
                  <c:v>8.4940496141108568</c:v>
                </c:pt>
                <c:pt idx="1386">
                  <c:v>8.3916243487878237</c:v>
                </c:pt>
                <c:pt idx="1387">
                  <c:v>8.3374499787584799</c:v>
                </c:pt>
                <c:pt idx="1388">
                  <c:v>8.4871281724711487</c:v>
                </c:pt>
                <c:pt idx="1389">
                  <c:v>8.6314350248470806</c:v>
                </c:pt>
                <c:pt idx="1390">
                  <c:v>8.6424975032366866</c:v>
                </c:pt>
                <c:pt idx="1391">
                  <c:v>8.5657236483286354</c:v>
                </c:pt>
                <c:pt idx="1392">
                  <c:v>8.5232125272066384</c:v>
                </c:pt>
                <c:pt idx="1393">
                  <c:v>8.533157695773415</c:v>
                </c:pt>
                <c:pt idx="1394">
                  <c:v>8.5532912906939647</c:v>
                </c:pt>
                <c:pt idx="1395">
                  <c:v>8.6430731383118129</c:v>
                </c:pt>
                <c:pt idx="1396">
                  <c:v>8.7136812550078275</c:v>
                </c:pt>
                <c:pt idx="1397">
                  <c:v>8.6504902325486874</c:v>
                </c:pt>
                <c:pt idx="1398">
                  <c:v>8.4413424410027726</c:v>
                </c:pt>
                <c:pt idx="1399">
                  <c:v>8.2761228990615905</c:v>
                </c:pt>
                <c:pt idx="1400">
                  <c:v>8.088721174286599</c:v>
                </c:pt>
                <c:pt idx="1401">
                  <c:v>8.0479200494300933</c:v>
                </c:pt>
                <c:pt idx="1402">
                  <c:v>8.0782304499063784</c:v>
                </c:pt>
                <c:pt idx="1403">
                  <c:v>8.0159683811274132</c:v>
                </c:pt>
                <c:pt idx="1404">
                  <c:v>7.8821662085555673</c:v>
                </c:pt>
                <c:pt idx="1405">
                  <c:v>7.7522549020110372</c:v>
                </c:pt>
                <c:pt idx="1406">
                  <c:v>7.6624738988936123</c:v>
                </c:pt>
                <c:pt idx="1407">
                  <c:v>7.5197094378090714</c:v>
                </c:pt>
                <c:pt idx="1408">
                  <c:v>7.3799195708298546</c:v>
                </c:pt>
                <c:pt idx="1409">
                  <c:v>7.2386640589189959</c:v>
                </c:pt>
                <c:pt idx="1410">
                  <c:v>7.0378625719504537</c:v>
                </c:pt>
                <c:pt idx="1411">
                  <c:v>6.873258038967581</c:v>
                </c:pt>
                <c:pt idx="1412">
                  <c:v>6.8199491299192685</c:v>
                </c:pt>
                <c:pt idx="1413">
                  <c:v>6.8523008863255814</c:v>
                </c:pt>
                <c:pt idx="1414">
                  <c:v>6.7837834920623497</c:v>
                </c:pt>
                <c:pt idx="1415">
                  <c:v>6.7142886274460691</c:v>
                </c:pt>
                <c:pt idx="1416">
                  <c:v>6.6702301181490133</c:v>
                </c:pt>
                <c:pt idx="1417">
                  <c:v>6.6878588760022311</c:v>
                </c:pt>
                <c:pt idx="1418">
                  <c:v>6.7085175349737778</c:v>
                </c:pt>
                <c:pt idx="1419">
                  <c:v>6.7286743612528994</c:v>
                </c:pt>
                <c:pt idx="1420">
                  <c:v>6.7473038317886207</c:v>
                </c:pt>
                <c:pt idx="1421">
                  <c:v>6.7564542545232209</c:v>
                </c:pt>
                <c:pt idx="1422">
                  <c:v>6.764426173596835</c:v>
                </c:pt>
                <c:pt idx="1423">
                  <c:v>6.7277950110228968</c:v>
                </c:pt>
                <c:pt idx="1424">
                  <c:v>6.7308435773331343</c:v>
                </c:pt>
                <c:pt idx="1425">
                  <c:v>6.7573027660619402</c:v>
                </c:pt>
                <c:pt idx="1426">
                  <c:v>6.8140277304814436</c:v>
                </c:pt>
                <c:pt idx="1427">
                  <c:v>6.7583650824931851</c:v>
                </c:pt>
                <c:pt idx="1428">
                  <c:v>6.6735012181556943</c:v>
                </c:pt>
                <c:pt idx="1429">
                  <c:v>6.7527320036715519</c:v>
                </c:pt>
                <c:pt idx="1430">
                  <c:v>6.8612748706362261</c:v>
                </c:pt>
                <c:pt idx="1431">
                  <c:v>6.8791915354952131</c:v>
                </c:pt>
                <c:pt idx="1432">
                  <c:v>6.8215246926633029</c:v>
                </c:pt>
                <c:pt idx="1433">
                  <c:v>6.7645978799729445</c:v>
                </c:pt>
                <c:pt idx="1434">
                  <c:v>6.7990653809277424</c:v>
                </c:pt>
                <c:pt idx="1435">
                  <c:v>6.8441377448229561</c:v>
                </c:pt>
                <c:pt idx="1436">
                  <c:v>6.8582189971445562</c:v>
                </c:pt>
                <c:pt idx="1437">
                  <c:v>6.7499439874544462</c:v>
                </c:pt>
                <c:pt idx="1438">
                  <c:v>6.5893360168160973</c:v>
                </c:pt>
                <c:pt idx="1439">
                  <c:v>6.4770410589423566</c:v>
                </c:pt>
                <c:pt idx="1440">
                  <c:v>6.3870695235730457</c:v>
                </c:pt>
                <c:pt idx="1441">
                  <c:v>6.3022595460071944</c:v>
                </c:pt>
                <c:pt idx="1442">
                  <c:v>6.3681775072360685</c:v>
                </c:pt>
                <c:pt idx="1443">
                  <c:v>6.6037193975868869</c:v>
                </c:pt>
                <c:pt idx="1444">
                  <c:v>6.9015190753656821</c:v>
                </c:pt>
                <c:pt idx="1445">
                  <c:v>7.1653724293598158</c:v>
                </c:pt>
                <c:pt idx="1446">
                  <c:v>7.3599928452800443</c:v>
                </c:pt>
                <c:pt idx="1447">
                  <c:v>7.4803749438599905</c:v>
                </c:pt>
                <c:pt idx="1448">
                  <c:v>7.6090723043729893</c:v>
                </c:pt>
                <c:pt idx="1449">
                  <c:v>7.6568498143545192</c:v>
                </c:pt>
                <c:pt idx="1450">
                  <c:v>7.7773724092970387</c:v>
                </c:pt>
                <c:pt idx="1451">
                  <c:v>7.8863008823014003</c:v>
                </c:pt>
                <c:pt idx="1452">
                  <c:v>7.9213796561638974</c:v>
                </c:pt>
                <c:pt idx="1453">
                  <c:v>7.990924400372454</c:v>
                </c:pt>
                <c:pt idx="1454">
                  <c:v>8.0114311663517963</c:v>
                </c:pt>
                <c:pt idx="1455">
                  <c:v>8.0869015351777218</c:v>
                </c:pt>
                <c:pt idx="1456">
                  <c:v>8.2048308559177539</c:v>
                </c:pt>
                <c:pt idx="1457">
                  <c:v>8.3149080316119477</c:v>
                </c:pt>
                <c:pt idx="1458">
                  <c:v>8.3059211773211974</c:v>
                </c:pt>
                <c:pt idx="1459">
                  <c:v>8.2251243442504638</c:v>
                </c:pt>
                <c:pt idx="1460">
                  <c:v>8.1192009038010937</c:v>
                </c:pt>
                <c:pt idx="1461">
                  <c:v>7.9187794681939527</c:v>
                </c:pt>
                <c:pt idx="1462">
                  <c:v>7.7726052551482043</c:v>
                </c:pt>
                <c:pt idx="1463">
                  <c:v>7.7941884699037987</c:v>
                </c:pt>
                <c:pt idx="1464">
                  <c:v>7.8570147697510597</c:v>
                </c:pt>
                <c:pt idx="1465">
                  <c:v>7.9073085695269008</c:v>
                </c:pt>
                <c:pt idx="1466">
                  <c:v>7.8921301679486033</c:v>
                </c:pt>
                <c:pt idx="1467">
                  <c:v>7.7980829365450335</c:v>
                </c:pt>
                <c:pt idx="1468">
                  <c:v>7.6663097213638576</c:v>
                </c:pt>
                <c:pt idx="1469">
                  <c:v>7.5646466608209328</c:v>
                </c:pt>
                <c:pt idx="1470">
                  <c:v>7.5558043563789408</c:v>
                </c:pt>
                <c:pt idx="1471">
                  <c:v>7.4654112704576985</c:v>
                </c:pt>
                <c:pt idx="1472">
                  <c:v>7.436070111279057</c:v>
                </c:pt>
                <c:pt idx="1473">
                  <c:v>7.408733706694691</c:v>
                </c:pt>
                <c:pt idx="1474">
                  <c:v>7.3623222510331185</c:v>
                </c:pt>
                <c:pt idx="1475">
                  <c:v>7.4245222688846741</c:v>
                </c:pt>
                <c:pt idx="1476">
                  <c:v>7.525455444299781</c:v>
                </c:pt>
                <c:pt idx="1477">
                  <c:v>7.6847412479769881</c:v>
                </c:pt>
                <c:pt idx="1478">
                  <c:v>7.7311188831194047</c:v>
                </c:pt>
                <c:pt idx="1479">
                  <c:v>7.8418355644407303</c:v>
                </c:pt>
                <c:pt idx="1480">
                  <c:v>8.0627878026581214</c:v>
                </c:pt>
                <c:pt idx="1481">
                  <c:v>8.2961385477683489</c:v>
                </c:pt>
                <c:pt idx="1482">
                  <c:v>8.4025418778285044</c:v>
                </c:pt>
                <c:pt idx="1483">
                  <c:v>8.3146028665154272</c:v>
                </c:pt>
                <c:pt idx="1484">
                  <c:v>8.3016953952051615</c:v>
                </c:pt>
                <c:pt idx="1485">
                  <c:v>8.387227869107738</c:v>
                </c:pt>
                <c:pt idx="1486">
                  <c:v>8.5308859693603623</c:v>
                </c:pt>
                <c:pt idx="1487">
                  <c:v>8.5716062324590592</c:v>
                </c:pt>
                <c:pt idx="1488">
                  <c:v>8.5691740393257447</c:v>
                </c:pt>
                <c:pt idx="1489">
                  <c:v>8.5260219543814895</c:v>
                </c:pt>
                <c:pt idx="1490">
                  <c:v>8.3960787258343821</c:v>
                </c:pt>
                <c:pt idx="1491">
                  <c:v>8.3752871396498279</c:v>
                </c:pt>
                <c:pt idx="1492">
                  <c:v>8.4574119732555388</c:v>
                </c:pt>
                <c:pt idx="1493">
                  <c:v>8.588597290054576</c:v>
                </c:pt>
                <c:pt idx="1494">
                  <c:v>8.5993688959895564</c:v>
                </c:pt>
                <c:pt idx="1495">
                  <c:v>8.6173614384095707</c:v>
                </c:pt>
                <c:pt idx="1496">
                  <c:v>8.6278316992225292</c:v>
                </c:pt>
                <c:pt idx="1497">
                  <c:v>8.6492136416854351</c:v>
                </c:pt>
                <c:pt idx="1498">
                  <c:v>8.6941099662907444</c:v>
                </c:pt>
                <c:pt idx="1499">
                  <c:v>8.832746495519487</c:v>
                </c:pt>
                <c:pt idx="1500">
                  <c:v>8.9116061524363541</c:v>
                </c:pt>
                <c:pt idx="1501">
                  <c:v>8.9762368250598321</c:v>
                </c:pt>
                <c:pt idx="1502">
                  <c:v>8.9235285213665545</c:v>
                </c:pt>
                <c:pt idx="1503">
                  <c:v>8.8099671404200048</c:v>
                </c:pt>
                <c:pt idx="1504">
                  <c:v>8.5669472042216288</c:v>
                </c:pt>
                <c:pt idx="1505">
                  <c:v>8.3156161791070708</c:v>
                </c:pt>
                <c:pt idx="1506">
                  <c:v>8.0315227647284431</c:v>
                </c:pt>
                <c:pt idx="1507">
                  <c:v>7.6634713348576602</c:v>
                </c:pt>
                <c:pt idx="1508">
                  <c:v>7.3179399733676931</c:v>
                </c:pt>
                <c:pt idx="1509">
                  <c:v>7.0542234303968483</c:v>
                </c:pt>
                <c:pt idx="1510">
                  <c:v>6.9617438575648407</c:v>
                </c:pt>
                <c:pt idx="1511">
                  <c:v>6.9414116102796974</c:v>
                </c:pt>
                <c:pt idx="1512">
                  <c:v>7.0136133412938939</c:v>
                </c:pt>
                <c:pt idx="1513">
                  <c:v>7.0985740147029537</c:v>
                </c:pt>
                <c:pt idx="1514">
                  <c:v>7.1984449798945676</c:v>
                </c:pt>
                <c:pt idx="1515">
                  <c:v>7.3645959154115621</c:v>
                </c:pt>
                <c:pt idx="1516">
                  <c:v>7.5486268966347883</c:v>
                </c:pt>
                <c:pt idx="1517">
                  <c:v>7.7397643512816012</c:v>
                </c:pt>
                <c:pt idx="1518">
                  <c:v>7.8717103566440336</c:v>
                </c:pt>
                <c:pt idx="1519">
                  <c:v>8.0138841061275752</c:v>
                </c:pt>
                <c:pt idx="1520">
                  <c:v>8.1668441110031367</c:v>
                </c:pt>
                <c:pt idx="1521">
                  <c:v>8.2195182357745349</c:v>
                </c:pt>
                <c:pt idx="1522">
                  <c:v>8.225191401955172</c:v>
                </c:pt>
                <c:pt idx="1523">
                  <c:v>8.1877467716981069</c:v>
                </c:pt>
                <c:pt idx="1524">
                  <c:v>8.1706790442409041</c:v>
                </c:pt>
                <c:pt idx="1525">
                  <c:v>8.2530992263329512</c:v>
                </c:pt>
                <c:pt idx="1526">
                  <c:v>8.3311521269507125</c:v>
                </c:pt>
                <c:pt idx="1527">
                  <c:v>8.2927625195195134</c:v>
                </c:pt>
                <c:pt idx="1528">
                  <c:v>8.1639286730051026</c:v>
                </c:pt>
                <c:pt idx="1529">
                  <c:v>8.1223606452796044</c:v>
                </c:pt>
                <c:pt idx="1530">
                  <c:v>8.2043537435662941</c:v>
                </c:pt>
                <c:pt idx="1531">
                  <c:v>8.188327225896467</c:v>
                </c:pt>
                <c:pt idx="1532">
                  <c:v>8.1257947048082038</c:v>
                </c:pt>
                <c:pt idx="1533">
                  <c:v>8.2231931310772879</c:v>
                </c:pt>
                <c:pt idx="1534">
                  <c:v>8.3210894161286308</c:v>
                </c:pt>
                <c:pt idx="1535">
                  <c:v>8.2852529597650442</c:v>
                </c:pt>
                <c:pt idx="1536">
                  <c:v>8.342685617032588</c:v>
                </c:pt>
                <c:pt idx="1537">
                  <c:v>8.3019704746752918</c:v>
                </c:pt>
                <c:pt idx="1538">
                  <c:v>8.1113627333060059</c:v>
                </c:pt>
                <c:pt idx="1539">
                  <c:v>7.9303035770685666</c:v>
                </c:pt>
                <c:pt idx="1540">
                  <c:v>7.8085114888135108</c:v>
                </c:pt>
                <c:pt idx="1541">
                  <c:v>7.6972792677164099</c:v>
                </c:pt>
                <c:pt idx="1542">
                  <c:v>7.7274801057737168</c:v>
                </c:pt>
                <c:pt idx="1543">
                  <c:v>7.845168193804791</c:v>
                </c:pt>
                <c:pt idx="1544">
                  <c:v>7.9654577287864488</c:v>
                </c:pt>
                <c:pt idx="1545">
                  <c:v>8.1005201842201551</c:v>
                </c:pt>
                <c:pt idx="1546">
                  <c:v>8.1847663718910368</c:v>
                </c:pt>
                <c:pt idx="1547">
                  <c:v>8.294866552648843</c:v>
                </c:pt>
                <c:pt idx="1548">
                  <c:v>8.3596903427849867</c:v>
                </c:pt>
                <c:pt idx="1549">
                  <c:v>8.4161669356566318</c:v>
                </c:pt>
                <c:pt idx="1550">
                  <c:v>8.4234722203395638</c:v>
                </c:pt>
                <c:pt idx="1551">
                  <c:v>8.488756760554347</c:v>
                </c:pt>
                <c:pt idx="1552">
                  <c:v>8.4960614654432796</c:v>
                </c:pt>
                <c:pt idx="1553">
                  <c:v>8.5139644271470338</c:v>
                </c:pt>
                <c:pt idx="1554">
                  <c:v>8.7194013652693076</c:v>
                </c:pt>
                <c:pt idx="1555">
                  <c:v>8.9723850642282201</c:v>
                </c:pt>
                <c:pt idx="1556">
                  <c:v>9.2144096825276147</c:v>
                </c:pt>
                <c:pt idx="1557">
                  <c:v>9.4999460447491</c:v>
                </c:pt>
                <c:pt idx="1558">
                  <c:v>9.8435754568426841</c:v>
                </c:pt>
                <c:pt idx="1559">
                  <c:v>10.162813366768592</c:v>
                </c:pt>
                <c:pt idx="1560">
                  <c:v>10.389603442350777</c:v>
                </c:pt>
                <c:pt idx="1561">
                  <c:v>10.475698151074466</c:v>
                </c:pt>
                <c:pt idx="1562">
                  <c:v>10.400667653248998</c:v>
                </c:pt>
                <c:pt idx="1563">
                  <c:v>10.310487975059294</c:v>
                </c:pt>
                <c:pt idx="1564">
                  <c:v>10.165785565618203</c:v>
                </c:pt>
                <c:pt idx="1565">
                  <c:v>10.144023323766477</c:v>
                </c:pt>
                <c:pt idx="1566">
                  <c:v>10.175067820272373</c:v>
                </c:pt>
                <c:pt idx="1567">
                  <c:v>10.114979139731302</c:v>
                </c:pt>
                <c:pt idx="1568">
                  <c:v>10.172611040363972</c:v>
                </c:pt>
                <c:pt idx="1569">
                  <c:v>10.184258548824543</c:v>
                </c:pt>
                <c:pt idx="1570">
                  <c:v>10.258204443759237</c:v>
                </c:pt>
                <c:pt idx="1571">
                  <c:v>10.316369142903177</c:v>
                </c:pt>
                <c:pt idx="1572">
                  <c:v>10.301925315433696</c:v>
                </c:pt>
                <c:pt idx="1573">
                  <c:v>10.247435207792076</c:v>
                </c:pt>
                <c:pt idx="1574">
                  <c:v>10.25535953261442</c:v>
                </c:pt>
                <c:pt idx="1575">
                  <c:v>10.25522293851513</c:v>
                </c:pt>
                <c:pt idx="1576">
                  <c:v>10.337455117926424</c:v>
                </c:pt>
                <c:pt idx="1577">
                  <c:v>10.456887136861999</c:v>
                </c:pt>
                <c:pt idx="1578">
                  <c:v>10.5167622142621</c:v>
                </c:pt>
                <c:pt idx="1579">
                  <c:v>10.476845340044401</c:v>
                </c:pt>
                <c:pt idx="1580">
                  <c:v>10.342500115942993</c:v>
                </c:pt>
                <c:pt idx="1581">
                  <c:v>10.276267416334029</c:v>
                </c:pt>
                <c:pt idx="1582">
                  <c:v>10.127918565420867</c:v>
                </c:pt>
                <c:pt idx="1583">
                  <c:v>9.9796740590627522</c:v>
                </c:pt>
                <c:pt idx="1584">
                  <c:v>9.8685542709654541</c:v>
                </c:pt>
                <c:pt idx="1585">
                  <c:v>9.7529866466863542</c:v>
                </c:pt>
                <c:pt idx="1586">
                  <c:v>9.7220443749962087</c:v>
                </c:pt>
                <c:pt idx="1587">
                  <c:v>9.8025442028026859</c:v>
                </c:pt>
                <c:pt idx="1588">
                  <c:v>9.8240597547061235</c:v>
                </c:pt>
                <c:pt idx="1589">
                  <c:v>9.8057616412468303</c:v>
                </c:pt>
                <c:pt idx="1590">
                  <c:v>9.6202163086580672</c:v>
                </c:pt>
                <c:pt idx="1591">
                  <c:v>9.442689020027494</c:v>
                </c:pt>
                <c:pt idx="1592">
                  <c:v>9.4809913166993205</c:v>
                </c:pt>
                <c:pt idx="1593">
                  <c:v>9.5243552078434366</c:v>
                </c:pt>
                <c:pt idx="1594">
                  <c:v>9.5545857840579522</c:v>
                </c:pt>
                <c:pt idx="1595">
                  <c:v>9.4057073827684228</c:v>
                </c:pt>
                <c:pt idx="1596">
                  <c:v>9.169809255819521</c:v>
                </c:pt>
                <c:pt idx="1597">
                  <c:v>9.0424471599320189</c:v>
                </c:pt>
                <c:pt idx="1598">
                  <c:v>9.0840872249391129</c:v>
                </c:pt>
                <c:pt idx="1599">
                  <c:v>9.1174276330828565</c:v>
                </c:pt>
                <c:pt idx="1600">
                  <c:v>9.0391254788100337</c:v>
                </c:pt>
                <c:pt idx="1601">
                  <c:v>9.0099181729503339</c:v>
                </c:pt>
                <c:pt idx="1602">
                  <c:v>8.9872736877426025</c:v>
                </c:pt>
                <c:pt idx="1603">
                  <c:v>8.9585121217270398</c:v>
                </c:pt>
                <c:pt idx="1604">
                  <c:v>8.9187892198332044</c:v>
                </c:pt>
                <c:pt idx="1605">
                  <c:v>8.9451349180661754</c:v>
                </c:pt>
                <c:pt idx="1606">
                  <c:v>8.9675521076950115</c:v>
                </c:pt>
                <c:pt idx="1607">
                  <c:v>9.0164063252856188</c:v>
                </c:pt>
                <c:pt idx="1608">
                  <c:v>9.1249970477183435</c:v>
                </c:pt>
                <c:pt idx="1609">
                  <c:v>9.2092130380770776</c:v>
                </c:pt>
                <c:pt idx="1610">
                  <c:v>9.2233884972734632</c:v>
                </c:pt>
                <c:pt idx="1611">
                  <c:v>9.1628770223503633</c:v>
                </c:pt>
                <c:pt idx="1612">
                  <c:v>9.0232148681963906</c:v>
                </c:pt>
                <c:pt idx="1613">
                  <c:v>8.9218384047314032</c:v>
                </c:pt>
                <c:pt idx="1614">
                  <c:v>8.7521928044293578</c:v>
                </c:pt>
                <c:pt idx="1615">
                  <c:v>8.6835954371565016</c:v>
                </c:pt>
                <c:pt idx="1616">
                  <c:v>8.5734929271767299</c:v>
                </c:pt>
                <c:pt idx="1617">
                  <c:v>8.5084633513836678</c:v>
                </c:pt>
                <c:pt idx="1618">
                  <c:v>8.5239203552104215</c:v>
                </c:pt>
                <c:pt idx="1619">
                  <c:v>8.5052847316571949</c:v>
                </c:pt>
                <c:pt idx="1620">
                  <c:v>8.4211453862550805</c:v>
                </c:pt>
                <c:pt idx="1621">
                  <c:v>8.3892849509970571</c:v>
                </c:pt>
                <c:pt idx="1622">
                  <c:v>8.4121080307185441</c:v>
                </c:pt>
                <c:pt idx="1623">
                  <c:v>8.3538064945958919</c:v>
                </c:pt>
                <c:pt idx="1624">
                  <c:v>8.2822655551277062</c:v>
                </c:pt>
                <c:pt idx="1625">
                  <c:v>8.2566647247348932</c:v>
                </c:pt>
                <c:pt idx="1626">
                  <c:v>8.2442717184458107</c:v>
                </c:pt>
                <c:pt idx="1627">
                  <c:v>8.2292998365076979</c:v>
                </c:pt>
                <c:pt idx="1628">
                  <c:v>8.2711879669406692</c:v>
                </c:pt>
                <c:pt idx="1629">
                  <c:v>8.2978042113427506</c:v>
                </c:pt>
                <c:pt idx="1630">
                  <c:v>8.3017220470531932</c:v>
                </c:pt>
                <c:pt idx="1631">
                  <c:v>8.230210956851435</c:v>
                </c:pt>
                <c:pt idx="1632">
                  <c:v>8.1134528761005065</c:v>
                </c:pt>
                <c:pt idx="1633">
                  <c:v>8.0596254432225614</c:v>
                </c:pt>
                <c:pt idx="1634">
                  <c:v>8.0451286368686681</c:v>
                </c:pt>
                <c:pt idx="1635">
                  <c:v>8.0369694573407848</c:v>
                </c:pt>
                <c:pt idx="1636">
                  <c:v>7.9574701955240172</c:v>
                </c:pt>
                <c:pt idx="1637">
                  <c:v>7.8424761490168375</c:v>
                </c:pt>
                <c:pt idx="1638">
                  <c:v>7.7867830338401864</c:v>
                </c:pt>
                <c:pt idx="1639">
                  <c:v>7.6510315500290584</c:v>
                </c:pt>
                <c:pt idx="1640">
                  <c:v>7.4461748004928161</c:v>
                </c:pt>
                <c:pt idx="1641">
                  <c:v>7.3240950137052341</c:v>
                </c:pt>
                <c:pt idx="1642">
                  <c:v>7.2137349700808766</c:v>
                </c:pt>
                <c:pt idx="1643">
                  <c:v>7.1601254766104985</c:v>
                </c:pt>
                <c:pt idx="1644">
                  <c:v>7.1641635466111939</c:v>
                </c:pt>
                <c:pt idx="1645">
                  <c:v>7.1768381724486945</c:v>
                </c:pt>
                <c:pt idx="1646">
                  <c:v>7.1580701395706434</c:v>
                </c:pt>
                <c:pt idx="1647">
                  <c:v>7.17732708599251</c:v>
                </c:pt>
                <c:pt idx="1648">
                  <c:v>7.2699053723526168</c:v>
                </c:pt>
                <c:pt idx="1649">
                  <c:v>7.24458684443898</c:v>
                </c:pt>
                <c:pt idx="1650">
                  <c:v>7.2465796146066008</c:v>
                </c:pt>
                <c:pt idx="1651">
                  <c:v>7.147165929871405</c:v>
                </c:pt>
                <c:pt idx="1652">
                  <c:v>7.0424333900327225</c:v>
                </c:pt>
                <c:pt idx="1653">
                  <c:v>6.9697366022988287</c:v>
                </c:pt>
                <c:pt idx="1654">
                  <c:v>7.0049109790999857</c:v>
                </c:pt>
                <c:pt idx="1655">
                  <c:v>7.0728671125957474</c:v>
                </c:pt>
                <c:pt idx="1656">
                  <c:v>7.0962915007111409</c:v>
                </c:pt>
                <c:pt idx="1657">
                  <c:v>7.1628304351670451</c:v>
                </c:pt>
                <c:pt idx="1658">
                  <c:v>7.1534998028018659</c:v>
                </c:pt>
                <c:pt idx="1659">
                  <c:v>7.0614486185505037</c:v>
                </c:pt>
                <c:pt idx="1660">
                  <c:v>7.1031564212583751</c:v>
                </c:pt>
                <c:pt idx="1661">
                  <c:v>7.1785300848958373</c:v>
                </c:pt>
                <c:pt idx="1662">
                  <c:v>7.3062830679282262</c:v>
                </c:pt>
                <c:pt idx="1663">
                  <c:v>7.3713654072350545</c:v>
                </c:pt>
                <c:pt idx="1664">
                  <c:v>7.3331008813954464</c:v>
                </c:pt>
                <c:pt idx="1665">
                  <c:v>7.0765217326061753</c:v>
                </c:pt>
                <c:pt idx="1666">
                  <c:v>6.9056974112942928</c:v>
                </c:pt>
                <c:pt idx="1667">
                  <c:v>6.8106986918275521</c:v>
                </c:pt>
                <c:pt idx="1668">
                  <c:v>6.7073304463008911</c:v>
                </c:pt>
                <c:pt idx="1669">
                  <c:v>6.635573239979478</c:v>
                </c:pt>
                <c:pt idx="1670">
                  <c:v>6.5352943440452478</c:v>
                </c:pt>
                <c:pt idx="1671">
                  <c:v>6.4702708400939777</c:v>
                </c:pt>
                <c:pt idx="1672">
                  <c:v>6.4898761722078149</c:v>
                </c:pt>
                <c:pt idx="1673">
                  <c:v>6.6136001722103197</c:v>
                </c:pt>
                <c:pt idx="1674">
                  <c:v>6.7294773562924686</c:v>
                </c:pt>
                <c:pt idx="1675">
                  <c:v>6.8323943829870419</c:v>
                </c:pt>
                <c:pt idx="1676">
                  <c:v>6.9156450795538076</c:v>
                </c:pt>
                <c:pt idx="1677">
                  <c:v>6.9554765603792523</c:v>
                </c:pt>
                <c:pt idx="1678">
                  <c:v>6.9588374902921775</c:v>
                </c:pt>
                <c:pt idx="1679">
                  <c:v>6.9699696929757717</c:v>
                </c:pt>
                <c:pt idx="1680">
                  <c:v>7.0046889877783176</c:v>
                </c:pt>
                <c:pt idx="1681">
                  <c:v>6.9584526404306981</c:v>
                </c:pt>
                <c:pt idx="1682">
                  <c:v>6.9997124712666405</c:v>
                </c:pt>
                <c:pt idx="1683">
                  <c:v>7.1249424109865291</c:v>
                </c:pt>
                <c:pt idx="1684">
                  <c:v>7.222996165676153</c:v>
                </c:pt>
                <c:pt idx="1685">
                  <c:v>7.3200683139982194</c:v>
                </c:pt>
                <c:pt idx="1686">
                  <c:v>7.4460411124887385</c:v>
                </c:pt>
                <c:pt idx="1687">
                  <c:v>7.470214902217795</c:v>
                </c:pt>
                <c:pt idx="1688">
                  <c:v>7.4491306683788689</c:v>
                </c:pt>
                <c:pt idx="1689">
                  <c:v>7.3655223155464116</c:v>
                </c:pt>
                <c:pt idx="1690">
                  <c:v>7.3166240369846038</c:v>
                </c:pt>
                <c:pt idx="1691">
                  <c:v>7.2651763502225091</c:v>
                </c:pt>
                <c:pt idx="1692">
                  <c:v>7.2389487340758034</c:v>
                </c:pt>
                <c:pt idx="1693">
                  <c:v>7.2603921717216995</c:v>
                </c:pt>
                <c:pt idx="1694">
                  <c:v>7.3208319915831739</c:v>
                </c:pt>
                <c:pt idx="1695">
                  <c:v>7.3418374128440558</c:v>
                </c:pt>
                <c:pt idx="1696">
                  <c:v>7.3607409268573063</c:v>
                </c:pt>
                <c:pt idx="1697">
                  <c:v>7.4589160424810581</c:v>
                </c:pt>
                <c:pt idx="1698">
                  <c:v>7.5738516992281388</c:v>
                </c:pt>
                <c:pt idx="1699">
                  <c:v>7.6660523442113808</c:v>
                </c:pt>
                <c:pt idx="1700">
                  <c:v>7.7157177793517828</c:v>
                </c:pt>
                <c:pt idx="1701">
                  <c:v>7.6554266114924872</c:v>
                </c:pt>
                <c:pt idx="1702">
                  <c:v>7.540117664850543</c:v>
                </c:pt>
                <c:pt idx="1703">
                  <c:v>7.5394859265276244</c:v>
                </c:pt>
                <c:pt idx="1704">
                  <c:v>7.5414856117827913</c:v>
                </c:pt>
                <c:pt idx="1705">
                  <c:v>7.4994009224968474</c:v>
                </c:pt>
                <c:pt idx="1706">
                  <c:v>7.5759015048345839</c:v>
                </c:pt>
                <c:pt idx="1707">
                  <c:v>7.7301150938400367</c:v>
                </c:pt>
                <c:pt idx="1708">
                  <c:v>7.9748976393130802</c:v>
                </c:pt>
                <c:pt idx="1709">
                  <c:v>8.188744397163525</c:v>
                </c:pt>
                <c:pt idx="1710">
                  <c:v>8.2606958020103072</c:v>
                </c:pt>
                <c:pt idx="1711">
                  <c:v>8.2818446079243468</c:v>
                </c:pt>
                <c:pt idx="1712">
                  <c:v>8.3721786062477772</c:v>
                </c:pt>
                <c:pt idx="1713">
                  <c:v>8.4433802939428571</c:v>
                </c:pt>
                <c:pt idx="1714">
                  <c:v>8.3906556238889465</c:v>
                </c:pt>
                <c:pt idx="1715">
                  <c:v>8.4753206741356539</c:v>
                </c:pt>
                <c:pt idx="1716">
                  <c:v>8.5432739890317624</c:v>
                </c:pt>
                <c:pt idx="1717">
                  <c:v>8.5262948885968033</c:v>
                </c:pt>
                <c:pt idx="1718">
                  <c:v>8.4373813518809246</c:v>
                </c:pt>
                <c:pt idx="1719">
                  <c:v>8.4339723330786285</c:v>
                </c:pt>
                <c:pt idx="1720">
                  <c:v>8.4162382199359804</c:v>
                </c:pt>
                <c:pt idx="1721">
                  <c:v>8.4182603974414469</c:v>
                </c:pt>
                <c:pt idx="1722">
                  <c:v>8.4531152764155397</c:v>
                </c:pt>
                <c:pt idx="1723">
                  <c:v>8.4847085425622666</c:v>
                </c:pt>
                <c:pt idx="1724">
                  <c:v>8.4566475479012091</c:v>
                </c:pt>
                <c:pt idx="1725">
                  <c:v>8.3451269525210758</c:v>
                </c:pt>
                <c:pt idx="1726">
                  <c:v>8.2505794265434922</c:v>
                </c:pt>
                <c:pt idx="1727">
                  <c:v>8.2200906538564684</c:v>
                </c:pt>
                <c:pt idx="1728">
                  <c:v>8.2550809400424914</c:v>
                </c:pt>
                <c:pt idx="1729">
                  <c:v>8.2561178359325815</c:v>
                </c:pt>
                <c:pt idx="1730">
                  <c:v>8.2859866817462979</c:v>
                </c:pt>
                <c:pt idx="1731">
                  <c:v>8.3021903747619277</c:v>
                </c:pt>
                <c:pt idx="1732">
                  <c:v>8.3645991797323838</c:v>
                </c:pt>
                <c:pt idx="1733">
                  <c:v>8.3694173574356636</c:v>
                </c:pt>
                <c:pt idx="1734">
                  <c:v>8.3258277142864632</c:v>
                </c:pt>
                <c:pt idx="1735">
                  <c:v>8.3135682308848207</c:v>
                </c:pt>
                <c:pt idx="1736">
                  <c:v>8.3938430711039498</c:v>
                </c:pt>
                <c:pt idx="1737">
                  <c:v>8.3989255812977817</c:v>
                </c:pt>
                <c:pt idx="1738">
                  <c:v>8.5897384987899308</c:v>
                </c:pt>
                <c:pt idx="1739">
                  <c:v>8.6225170615987228</c:v>
                </c:pt>
                <c:pt idx="1740">
                  <c:v>8.6530310909352242</c:v>
                </c:pt>
                <c:pt idx="1741">
                  <c:v>8.6636742831332096</c:v>
                </c:pt>
                <c:pt idx="1742">
                  <c:v>8.6518986571826986</c:v>
                </c:pt>
                <c:pt idx="1743">
                  <c:v>8.5955330506574885</c:v>
                </c:pt>
                <c:pt idx="1744">
                  <c:v>8.5169499971049731</c:v>
                </c:pt>
                <c:pt idx="1745">
                  <c:v>8.4662981638966599</c:v>
                </c:pt>
                <c:pt idx="1746">
                  <c:v>8.5600717720430541</c:v>
                </c:pt>
                <c:pt idx="1747">
                  <c:v>8.7212970553182174</c:v>
                </c:pt>
                <c:pt idx="1748">
                  <c:v>8.9430032972309537</c:v>
                </c:pt>
                <c:pt idx="1749">
                  <c:v>9.1841785760860155</c:v>
                </c:pt>
                <c:pt idx="1750">
                  <c:v>9.3575741742343759</c:v>
                </c:pt>
                <c:pt idx="1751">
                  <c:v>9.5526252397521638</c:v>
                </c:pt>
                <c:pt idx="1752">
                  <c:v>9.6348786212861324</c:v>
                </c:pt>
                <c:pt idx="1753">
                  <c:v>9.5660612623382093</c:v>
                </c:pt>
                <c:pt idx="1754">
                  <c:v>9.4812940223158275</c:v>
                </c:pt>
                <c:pt idx="1755">
                  <c:v>9.4169585167718015</c:v>
                </c:pt>
                <c:pt idx="1756">
                  <c:v>9.4536301132857155</c:v>
                </c:pt>
                <c:pt idx="1757">
                  <c:v>9.4646080891964708</c:v>
                </c:pt>
                <c:pt idx="1758">
                  <c:v>9.3838218869319636</c:v>
                </c:pt>
                <c:pt idx="1759">
                  <c:v>9.32229089790542</c:v>
                </c:pt>
                <c:pt idx="1760">
                  <c:v>9.4134100434175707</c:v>
                </c:pt>
                <c:pt idx="1761">
                  <c:v>9.6323303650595111</c:v>
                </c:pt>
                <c:pt idx="1762">
                  <c:v>9.6829031545229309</c:v>
                </c:pt>
                <c:pt idx="1763">
                  <c:v>9.7342559085728766</c:v>
                </c:pt>
                <c:pt idx="1764">
                  <c:v>9.7525800113258683</c:v>
                </c:pt>
                <c:pt idx="1765">
                  <c:v>9.6657564729879706</c:v>
                </c:pt>
                <c:pt idx="1766">
                  <c:v>9.5819883913128923</c:v>
                </c:pt>
                <c:pt idx="1767">
                  <c:v>9.5920609411929885</c:v>
                </c:pt>
                <c:pt idx="1768">
                  <c:v>9.6145133319348108</c:v>
                </c:pt>
                <c:pt idx="1769">
                  <c:v>9.6428809927545167</c:v>
                </c:pt>
                <c:pt idx="1770">
                  <c:v>9.6300417336781905</c:v>
                </c:pt>
                <c:pt idx="1771">
                  <c:v>9.6538269770957061</c:v>
                </c:pt>
                <c:pt idx="1772">
                  <c:v>9.8751062426587435</c:v>
                </c:pt>
                <c:pt idx="1773">
                  <c:v>10.198542891074419</c:v>
                </c:pt>
                <c:pt idx="1774">
                  <c:v>10.47923681313218</c:v>
                </c:pt>
                <c:pt idx="1775">
                  <c:v>10.553149070364459</c:v>
                </c:pt>
                <c:pt idx="1776">
                  <c:v>10.433733119375402</c:v>
                </c:pt>
                <c:pt idx="1777">
                  <c:v>10.362497052954378</c:v>
                </c:pt>
                <c:pt idx="1778">
                  <c:v>10.397976986835939</c:v>
                </c:pt>
                <c:pt idx="1779">
                  <c:v>10.494056779896813</c:v>
                </c:pt>
                <c:pt idx="1780">
                  <c:v>10.559153231577117</c:v>
                </c:pt>
                <c:pt idx="1781">
                  <c:v>10.447253930922509</c:v>
                </c:pt>
                <c:pt idx="1782">
                  <c:v>10.338678649304802</c:v>
                </c:pt>
                <c:pt idx="1783">
                  <c:v>10.297755500312602</c:v>
                </c:pt>
                <c:pt idx="1784">
                  <c:v>10.27902096943628</c:v>
                </c:pt>
                <c:pt idx="1785">
                  <c:v>10.367897183804965</c:v>
                </c:pt>
                <c:pt idx="1786">
                  <c:v>10.416214321098478</c:v>
                </c:pt>
                <c:pt idx="1787">
                  <c:v>10.255866932314023</c:v>
                </c:pt>
                <c:pt idx="1788">
                  <c:v>10.19866418768037</c:v>
                </c:pt>
                <c:pt idx="1789">
                  <c:v>10.260518204025006</c:v>
                </c:pt>
                <c:pt idx="1790">
                  <c:v>10.329879745303161</c:v>
                </c:pt>
                <c:pt idx="1791">
                  <c:v>10.251301842326521</c:v>
                </c:pt>
                <c:pt idx="1792">
                  <c:v>10.168966689211793</c:v>
                </c:pt>
                <c:pt idx="1793">
                  <c:v>10.042591615288943</c:v>
                </c:pt>
                <c:pt idx="1794">
                  <c:v>10.008377580138283</c:v>
                </c:pt>
                <c:pt idx="1795">
                  <c:v>9.9080829888811142</c:v>
                </c:pt>
                <c:pt idx="1796">
                  <c:v>9.8527230858731336</c:v>
                </c:pt>
                <c:pt idx="1797">
                  <c:v>9.9124568860525368</c:v>
                </c:pt>
                <c:pt idx="1798">
                  <c:v>9.8835775028074941</c:v>
                </c:pt>
                <c:pt idx="1799">
                  <c:v>9.767986797204582</c:v>
                </c:pt>
                <c:pt idx="1800">
                  <c:v>9.687148579547241</c:v>
                </c:pt>
                <c:pt idx="1801">
                  <c:v>9.5544055894116156</c:v>
                </c:pt>
                <c:pt idx="1802">
                  <c:v>9.5301324486916599</c:v>
                </c:pt>
                <c:pt idx="1803">
                  <c:v>9.5651082386235196</c:v>
                </c:pt>
                <c:pt idx="1804">
                  <c:v>9.5258725844905321</c:v>
                </c:pt>
                <c:pt idx="1805">
                  <c:v>9.5127621966962117</c:v>
                </c:pt>
                <c:pt idx="1806">
                  <c:v>9.5402617720367004</c:v>
                </c:pt>
                <c:pt idx="1807">
                  <c:v>9.6328547229949901</c:v>
                </c:pt>
                <c:pt idx="1808">
                  <c:v>9.6381125991272949</c:v>
                </c:pt>
                <c:pt idx="1809">
                  <c:v>9.5712245383440493</c:v>
                </c:pt>
                <c:pt idx="1810">
                  <c:v>9.4661517938137312</c:v>
                </c:pt>
                <c:pt idx="1811">
                  <c:v>9.3967137524584352</c:v>
                </c:pt>
                <c:pt idx="1812">
                  <c:v>9.3602539675193217</c:v>
                </c:pt>
                <c:pt idx="1813">
                  <c:v>9.4208857791763627</c:v>
                </c:pt>
                <c:pt idx="1814">
                  <c:v>9.3786746362514801</c:v>
                </c:pt>
                <c:pt idx="1815">
                  <c:v>9.3943422759671726</c:v>
                </c:pt>
                <c:pt idx="1816">
                  <c:v>9.4232514091297492</c:v>
                </c:pt>
                <c:pt idx="1817">
                  <c:v>9.3647619925364118</c:v>
                </c:pt>
                <c:pt idx="1818">
                  <c:v>9.350103246771063</c:v>
                </c:pt>
                <c:pt idx="1819">
                  <c:v>9.3246096211133445</c:v>
                </c:pt>
                <c:pt idx="1820">
                  <c:v>9.2106830206833799</c:v>
                </c:pt>
                <c:pt idx="1821">
                  <c:v>9.1441258869915476</c:v>
                </c:pt>
                <c:pt idx="1822">
                  <c:v>9.2142615623497246</c:v>
                </c:pt>
                <c:pt idx="1823">
                  <c:v>9.3372084060940015</c:v>
                </c:pt>
                <c:pt idx="1824">
                  <c:v>9.5339400662580385</c:v>
                </c:pt>
                <c:pt idx="1825">
                  <c:v>9.7416068128689659</c:v>
                </c:pt>
                <c:pt idx="1826">
                  <c:v>9.9481151455607133</c:v>
                </c:pt>
                <c:pt idx="1827">
                  <c:v>10.12939972003868</c:v>
                </c:pt>
                <c:pt idx="1828">
                  <c:v>10.320038705206864</c:v>
                </c:pt>
                <c:pt idx="1829">
                  <c:v>10.336545962933268</c:v>
                </c:pt>
                <c:pt idx="1830">
                  <c:v>10.296272118724058</c:v>
                </c:pt>
                <c:pt idx="1831">
                  <c:v>10.297441473943863</c:v>
                </c:pt>
                <c:pt idx="1832">
                  <c:v>10.299872402878314</c:v>
                </c:pt>
                <c:pt idx="1833">
                  <c:v>10.29703468341082</c:v>
                </c:pt>
                <c:pt idx="1834">
                  <c:v>10.339166365715108</c:v>
                </c:pt>
                <c:pt idx="1835">
                  <c:v>10.489967461394203</c:v>
                </c:pt>
                <c:pt idx="1836">
                  <c:v>10.592662094939918</c:v>
                </c:pt>
                <c:pt idx="1837">
                  <c:v>10.606085768341599</c:v>
                </c:pt>
                <c:pt idx="1838">
                  <c:v>10.707827237351299</c:v>
                </c:pt>
                <c:pt idx="1839">
                  <c:v>10.834370321789304</c:v>
                </c:pt>
                <c:pt idx="1840">
                  <c:v>10.887220900485218</c:v>
                </c:pt>
                <c:pt idx="1841">
                  <c:v>10.936442261562565</c:v>
                </c:pt>
                <c:pt idx="1842">
                  <c:v>11.056644820983642</c:v>
                </c:pt>
                <c:pt idx="1843">
                  <c:v>11.192468436241992</c:v>
                </c:pt>
                <c:pt idx="1844">
                  <c:v>11.343996579113025</c:v>
                </c:pt>
                <c:pt idx="1845">
                  <c:v>11.449718509633101</c:v>
                </c:pt>
                <c:pt idx="1846">
                  <c:v>11.462005349036303</c:v>
                </c:pt>
                <c:pt idx="1847">
                  <c:v>11.526882861433013</c:v>
                </c:pt>
                <c:pt idx="1848">
                  <c:v>11.639443301999203</c:v>
                </c:pt>
                <c:pt idx="1849">
                  <c:v>11.728255102243287</c:v>
                </c:pt>
                <c:pt idx="1850">
                  <c:v>11.854387037108477</c:v>
                </c:pt>
                <c:pt idx="1851">
                  <c:v>11.870384110156152</c:v>
                </c:pt>
                <c:pt idx="1852">
                  <c:v>11.944961024840826</c:v>
                </c:pt>
                <c:pt idx="1853">
                  <c:v>11.990055110988594</c:v>
                </c:pt>
                <c:pt idx="1854">
                  <c:v>12.03496645942675</c:v>
                </c:pt>
                <c:pt idx="1855">
                  <c:v>12.054279041882825</c:v>
                </c:pt>
                <c:pt idx="1856">
                  <c:v>12.173255244882714</c:v>
                </c:pt>
                <c:pt idx="1857">
                  <c:v>12.356966572621957</c:v>
                </c:pt>
                <c:pt idx="1858">
                  <c:v>12.481877592803981</c:v>
                </c:pt>
                <c:pt idx="1859">
                  <c:v>12.612587760246768</c:v>
                </c:pt>
                <c:pt idx="1860">
                  <c:v>12.71661580600146</c:v>
                </c:pt>
                <c:pt idx="1861">
                  <c:v>12.75700130258989</c:v>
                </c:pt>
                <c:pt idx="1862">
                  <c:v>12.81897417883901</c:v>
                </c:pt>
                <c:pt idx="1863">
                  <c:v>12.860992116944288</c:v>
                </c:pt>
                <c:pt idx="1864">
                  <c:v>12.943875653196358</c:v>
                </c:pt>
                <c:pt idx="1865">
                  <c:v>12.965444923671271</c:v>
                </c:pt>
                <c:pt idx="1866">
                  <c:v>13.037120751121703</c:v>
                </c:pt>
                <c:pt idx="1867">
                  <c:v>13.132140843104803</c:v>
                </c:pt>
                <c:pt idx="1868">
                  <c:v>13.196069599450761</c:v>
                </c:pt>
                <c:pt idx="1869">
                  <c:v>13.223080782072364</c:v>
                </c:pt>
                <c:pt idx="1870">
                  <c:v>13.199105740741954</c:v>
                </c:pt>
                <c:pt idx="1871">
                  <c:v>13.253856530862912</c:v>
                </c:pt>
                <c:pt idx="1872">
                  <c:v>13.390182695897431</c:v>
                </c:pt>
                <c:pt idx="1873">
                  <c:v>13.48260489692939</c:v>
                </c:pt>
                <c:pt idx="1874">
                  <c:v>13.522652260933302</c:v>
                </c:pt>
                <c:pt idx="1875">
                  <c:v>13.595231149968443</c:v>
                </c:pt>
                <c:pt idx="1876">
                  <c:v>13.592861772461276</c:v>
                </c:pt>
                <c:pt idx="1877">
                  <c:v>13.463743549524576</c:v>
                </c:pt>
                <c:pt idx="1878">
                  <c:v>13.547568561961368</c:v>
                </c:pt>
                <c:pt idx="1879">
                  <c:v>13.627474258379493</c:v>
                </c:pt>
                <c:pt idx="1880">
                  <c:v>13.636644276243324</c:v>
                </c:pt>
                <c:pt idx="1881">
                  <c:v>13.62945261315236</c:v>
                </c:pt>
                <c:pt idx="1882">
                  <c:v>13.588910152166523</c:v>
                </c:pt>
                <c:pt idx="1883">
                  <c:v>13.571461055718203</c:v>
                </c:pt>
                <c:pt idx="1884">
                  <c:v>13.586055957939722</c:v>
                </c:pt>
                <c:pt idx="1885">
                  <c:v>13.573145484878529</c:v>
                </c:pt>
                <c:pt idx="1886">
                  <c:v>13.524227234837072</c:v>
                </c:pt>
                <c:pt idx="1887">
                  <c:v>13.568355543991661</c:v>
                </c:pt>
                <c:pt idx="1888">
                  <c:v>13.52314753574387</c:v>
                </c:pt>
                <c:pt idx="1889">
                  <c:v>13.347142055776654</c:v>
                </c:pt>
                <c:pt idx="1890">
                  <c:v>13.290119237156025</c:v>
                </c:pt>
                <c:pt idx="1891">
                  <c:v>13.247383744867806</c:v>
                </c:pt>
                <c:pt idx="1892">
                  <c:v>13.218224054464031</c:v>
                </c:pt>
                <c:pt idx="1893">
                  <c:v>13.206691903456038</c:v>
                </c:pt>
                <c:pt idx="1894">
                  <c:v>13.363090710529601</c:v>
                </c:pt>
                <c:pt idx="1895">
                  <c:v>13.632315788420859</c:v>
                </c:pt>
                <c:pt idx="1896">
                  <c:v>13.883375670320266</c:v>
                </c:pt>
                <c:pt idx="1897">
                  <c:v>13.958132114755037</c:v>
                </c:pt>
                <c:pt idx="1898">
                  <c:v>13.993103525739127</c:v>
                </c:pt>
                <c:pt idx="1899">
                  <c:v>14.038531349458919</c:v>
                </c:pt>
                <c:pt idx="1900">
                  <c:v>14.00312436268559</c:v>
                </c:pt>
                <c:pt idx="1901">
                  <c:v>13.823515833582443</c:v>
                </c:pt>
                <c:pt idx="1902">
                  <c:v>13.719663083329337</c:v>
                </c:pt>
                <c:pt idx="1903">
                  <c:v>13.683440451058498</c:v>
                </c:pt>
                <c:pt idx="1904">
                  <c:v>13.646653643929623</c:v>
                </c:pt>
                <c:pt idx="1905">
                  <c:v>13.633213881208906</c:v>
                </c:pt>
                <c:pt idx="1906">
                  <c:v>13.66710456934552</c:v>
                </c:pt>
                <c:pt idx="1907">
                  <c:v>13.714598194337146</c:v>
                </c:pt>
                <c:pt idx="1908">
                  <c:v>13.784705378137771</c:v>
                </c:pt>
                <c:pt idx="1909">
                  <c:v>13.896846425532502</c:v>
                </c:pt>
                <c:pt idx="1910">
                  <c:v>13.915424388876183</c:v>
                </c:pt>
                <c:pt idx="1911">
                  <c:v>13.877620866174901</c:v>
                </c:pt>
                <c:pt idx="1912">
                  <c:v>13.72188805208941</c:v>
                </c:pt>
                <c:pt idx="1913">
                  <c:v>13.679267293084704</c:v>
                </c:pt>
                <c:pt idx="1914">
                  <c:v>13.612782202797694</c:v>
                </c:pt>
                <c:pt idx="1915">
                  <c:v>13.484545876635471</c:v>
                </c:pt>
                <c:pt idx="1916">
                  <c:v>13.237442223355581</c:v>
                </c:pt>
                <c:pt idx="1917">
                  <c:v>12.838944443712611</c:v>
                </c:pt>
                <c:pt idx="1918">
                  <c:v>12.37116895640896</c:v>
                </c:pt>
                <c:pt idx="1919">
                  <c:v>11.979827883675377</c:v>
                </c:pt>
                <c:pt idx="1920">
                  <c:v>11.655849049504523</c:v>
                </c:pt>
                <c:pt idx="1921">
                  <c:v>11.435664211741212</c:v>
                </c:pt>
                <c:pt idx="1922">
                  <c:v>11.175752542308905</c:v>
                </c:pt>
                <c:pt idx="1923">
                  <c:v>10.879096202218623</c:v>
                </c:pt>
                <c:pt idx="1924">
                  <c:v>10.587639091534221</c:v>
                </c:pt>
                <c:pt idx="1925">
                  <c:v>10.347761309947829</c:v>
                </c:pt>
                <c:pt idx="1926">
                  <c:v>10.128270465923537</c:v>
                </c:pt>
                <c:pt idx="1927">
                  <c:v>10.058246339048237</c:v>
                </c:pt>
                <c:pt idx="1928">
                  <c:v>10.129829338927241</c:v>
                </c:pt>
                <c:pt idx="1929">
                  <c:v>10.192323674851284</c:v>
                </c:pt>
                <c:pt idx="1930">
                  <c:v>10.186482176425313</c:v>
                </c:pt>
                <c:pt idx="1931">
                  <c:v>10.196630538856454</c:v>
                </c:pt>
                <c:pt idx="1932">
                  <c:v>10.253137216377322</c:v>
                </c:pt>
                <c:pt idx="1933">
                  <c:v>10.329398963340036</c:v>
                </c:pt>
                <c:pt idx="1934">
                  <c:v>10.359595453192126</c:v>
                </c:pt>
                <c:pt idx="1935">
                  <c:v>10.46416856555963</c:v>
                </c:pt>
                <c:pt idx="1936">
                  <c:v>10.639982951654178</c:v>
                </c:pt>
                <c:pt idx="1937">
                  <c:v>10.662434232967485</c:v>
                </c:pt>
                <c:pt idx="1938">
                  <c:v>10.68433753984986</c:v>
                </c:pt>
                <c:pt idx="1939">
                  <c:v>10.730897777215226</c:v>
                </c:pt>
                <c:pt idx="1940">
                  <c:v>10.695934489656588</c:v>
                </c:pt>
                <c:pt idx="1941">
                  <c:v>10.695020085229508</c:v>
                </c:pt>
                <c:pt idx="1942">
                  <c:v>10.810798126065439</c:v>
                </c:pt>
                <c:pt idx="1943">
                  <c:v>10.90490252403783</c:v>
                </c:pt>
                <c:pt idx="1944">
                  <c:v>10.932106289273021</c:v>
                </c:pt>
                <c:pt idx="1945">
                  <c:v>10.876574805771094</c:v>
                </c:pt>
                <c:pt idx="1946">
                  <c:v>10.853969062806833</c:v>
                </c:pt>
                <c:pt idx="1947">
                  <c:v>10.843756737328263</c:v>
                </c:pt>
                <c:pt idx="1948">
                  <c:v>10.745846187470852</c:v>
                </c:pt>
                <c:pt idx="1949">
                  <c:v>10.687522434280112</c:v>
                </c:pt>
                <c:pt idx="1950">
                  <c:v>10.623502369750884</c:v>
                </c:pt>
                <c:pt idx="1951">
                  <c:v>10.49731727355276</c:v>
                </c:pt>
                <c:pt idx="1952">
                  <c:v>10.310462287554573</c:v>
                </c:pt>
                <c:pt idx="1953">
                  <c:v>9.9853096987995489</c:v>
                </c:pt>
                <c:pt idx="1954">
                  <c:v>9.5493441191278876</c:v>
                </c:pt>
                <c:pt idx="1955">
                  <c:v>9.1695262132578303</c:v>
                </c:pt>
                <c:pt idx="1956">
                  <c:v>8.8259282886394708</c:v>
                </c:pt>
                <c:pt idx="1957">
                  <c:v>8.6476304908881811</c:v>
                </c:pt>
                <c:pt idx="1958">
                  <c:v>8.4811835596654497</c:v>
                </c:pt>
                <c:pt idx="1959">
                  <c:v>8.3489962767361767</c:v>
                </c:pt>
                <c:pt idx="1960">
                  <c:v>8.2676310530785759</c:v>
                </c:pt>
                <c:pt idx="1961">
                  <c:v>8.2943132234941253</c:v>
                </c:pt>
                <c:pt idx="1962">
                  <c:v>8.3451163716406906</c:v>
                </c:pt>
                <c:pt idx="1963">
                  <c:v>8.4044367910150957</c:v>
                </c:pt>
                <c:pt idx="1964">
                  <c:v>8.3870306577954814</c:v>
                </c:pt>
                <c:pt idx="1965">
                  <c:v>8.3940911645983505</c:v>
                </c:pt>
                <c:pt idx="1966">
                  <c:v>8.3131652313418058</c:v>
                </c:pt>
                <c:pt idx="1967">
                  <c:v>8.1561933258284949</c:v>
                </c:pt>
                <c:pt idx="1968">
                  <c:v>7.8966688030942951</c:v>
                </c:pt>
                <c:pt idx="1969">
                  <c:v>7.6725444509482514</c:v>
                </c:pt>
                <c:pt idx="1970">
                  <c:v>7.6620586105385522</c:v>
                </c:pt>
                <c:pt idx="1971">
                  <c:v>7.6086201281134498</c:v>
                </c:pt>
                <c:pt idx="1972">
                  <c:v>7.627058939686993</c:v>
                </c:pt>
                <c:pt idx="1973">
                  <c:v>7.6083842761106331</c:v>
                </c:pt>
                <c:pt idx="1974">
                  <c:v>7.7088642159323806</c:v>
                </c:pt>
                <c:pt idx="1975">
                  <c:v>7.8387138704497286</c:v>
                </c:pt>
                <c:pt idx="1976">
                  <c:v>7.9261267864054616</c:v>
                </c:pt>
                <c:pt idx="1977">
                  <c:v>7.9680288592189816</c:v>
                </c:pt>
                <c:pt idx="1978">
                  <c:v>8.005641420229539</c:v>
                </c:pt>
                <c:pt idx="1979">
                  <c:v>8.1182288310863484</c:v>
                </c:pt>
                <c:pt idx="1980">
                  <c:v>8.1826231318976017</c:v>
                </c:pt>
                <c:pt idx="1981">
                  <c:v>8.2077321391156968</c:v>
                </c:pt>
                <c:pt idx="1982">
                  <c:v>8.3499647655447209</c:v>
                </c:pt>
                <c:pt idx="1983">
                  <c:v>8.4540107969200324</c:v>
                </c:pt>
                <c:pt idx="1984">
                  <c:v>8.5827830114729249</c:v>
                </c:pt>
                <c:pt idx="1985">
                  <c:v>8.6524332841438056</c:v>
                </c:pt>
                <c:pt idx="1986">
                  <c:v>8.5773942517116613</c:v>
                </c:pt>
                <c:pt idx="1987">
                  <c:v>8.4904466330900128</c:v>
                </c:pt>
                <c:pt idx="1988">
                  <c:v>8.4800801760416498</c:v>
                </c:pt>
                <c:pt idx="1989">
                  <c:v>8.4295485132137777</c:v>
                </c:pt>
                <c:pt idx="1990">
                  <c:v>8.4431964700447377</c:v>
                </c:pt>
                <c:pt idx="1991">
                  <c:v>8.3704013818682412</c:v>
                </c:pt>
                <c:pt idx="1992">
                  <c:v>8.3011021915960299</c:v>
                </c:pt>
                <c:pt idx="1993">
                  <c:v>8.1984364416355771</c:v>
                </c:pt>
                <c:pt idx="1994">
                  <c:v>8.1509691508119282</c:v>
                </c:pt>
                <c:pt idx="1995">
                  <c:v>8.2277258049176645</c:v>
                </c:pt>
                <c:pt idx="1996">
                  <c:v>8.1541343208174837</c:v>
                </c:pt>
                <c:pt idx="1997">
                  <c:v>8.1869933089690239</c:v>
                </c:pt>
                <c:pt idx="1998">
                  <c:v>8.3357651466892086</c:v>
                </c:pt>
                <c:pt idx="1999">
                  <c:v>8.3981781926738677</c:v>
                </c:pt>
                <c:pt idx="2000">
                  <c:v>8.3695360082211216</c:v>
                </c:pt>
                <c:pt idx="2001">
                  <c:v>8.3174479001378607</c:v>
                </c:pt>
                <c:pt idx="2002">
                  <c:v>8.2441621938713006</c:v>
                </c:pt>
                <c:pt idx="2003">
                  <c:v>8.3000815109643806</c:v>
                </c:pt>
                <c:pt idx="2004">
                  <c:v>8.3438178568139687</c:v>
                </c:pt>
                <c:pt idx="2005">
                  <c:v>8.5711882952680867</c:v>
                </c:pt>
                <c:pt idx="2006">
                  <c:v>8.7753372980381048</c:v>
                </c:pt>
                <c:pt idx="2007">
                  <c:v>8.9024697860097337</c:v>
                </c:pt>
                <c:pt idx="2008">
                  <c:v>8.9248459451507589</c:v>
                </c:pt>
                <c:pt idx="2009">
                  <c:v>8.8364977513418559</c:v>
                </c:pt>
                <c:pt idx="2010">
                  <c:v>8.8166542428273953</c:v>
                </c:pt>
                <c:pt idx="2011">
                  <c:v>8.9606149275410232</c:v>
                </c:pt>
                <c:pt idx="2012">
                  <c:v>9.1669654423886602</c:v>
                </c:pt>
                <c:pt idx="2013">
                  <c:v>9.4693212589477849</c:v>
                </c:pt>
                <c:pt idx="2014">
                  <c:v>9.6721259258936421</c:v>
                </c:pt>
                <c:pt idx="2015">
                  <c:v>9.6595135240005927</c:v>
                </c:pt>
                <c:pt idx="2016">
                  <c:v>9.6105399990776164</c:v>
                </c:pt>
                <c:pt idx="2017">
                  <c:v>9.396631833544852</c:v>
                </c:pt>
                <c:pt idx="2018">
                  <c:v>9.2793470283825066</c:v>
                </c:pt>
                <c:pt idx="2019">
                  <c:v>9.2186216113146955</c:v>
                </c:pt>
                <c:pt idx="2020">
                  <c:v>9.2011653156321422</c:v>
                </c:pt>
                <c:pt idx="2021">
                  <c:v>9.0847929549779192</c:v>
                </c:pt>
                <c:pt idx="2022">
                  <c:v>9.0745948580770932</c:v>
                </c:pt>
                <c:pt idx="2023">
                  <c:v>9.1869424239128818</c:v>
                </c:pt>
                <c:pt idx="2024">
                  <c:v>9.1834783057929421</c:v>
                </c:pt>
                <c:pt idx="2025">
                  <c:v>9.144908300563964</c:v>
                </c:pt>
                <c:pt idx="2026">
                  <c:v>9.0256313504133523</c:v>
                </c:pt>
                <c:pt idx="2027">
                  <c:v>8.8917421709040738</c:v>
                </c:pt>
                <c:pt idx="2028">
                  <c:v>8.7108127276939804</c:v>
                </c:pt>
                <c:pt idx="2029">
                  <c:v>8.5331029934081197</c:v>
                </c:pt>
                <c:pt idx="2030">
                  <c:v>8.482816283978087</c:v>
                </c:pt>
                <c:pt idx="2031">
                  <c:v>8.4460215613147156</c:v>
                </c:pt>
                <c:pt idx="2032">
                  <c:v>8.3530527009210349</c:v>
                </c:pt>
                <c:pt idx="2033">
                  <c:v>8.2411127305985428</c:v>
                </c:pt>
                <c:pt idx="2034">
                  <c:v>8.217281710763368</c:v>
                </c:pt>
                <c:pt idx="2035">
                  <c:v>8.2661158492592239</c:v>
                </c:pt>
                <c:pt idx="2036">
                  <c:v>8.2592999027916427</c:v>
                </c:pt>
                <c:pt idx="2037">
                  <c:v>8.3039485953635861</c:v>
                </c:pt>
                <c:pt idx="2038">
                  <c:v>8.3689781934232261</c:v>
                </c:pt>
                <c:pt idx="2039">
                  <c:v>8.413457889949159</c:v>
                </c:pt>
                <c:pt idx="2040">
                  <c:v>8.4244727698989781</c:v>
                </c:pt>
                <c:pt idx="2041">
                  <c:v>8.2969095466741383</c:v>
                </c:pt>
                <c:pt idx="2042">
                  <c:v>8.0897305664907204</c:v>
                </c:pt>
                <c:pt idx="2043">
                  <c:v>7.90936411178307</c:v>
                </c:pt>
                <c:pt idx="2044">
                  <c:v>7.731098065028343</c:v>
                </c:pt>
                <c:pt idx="2045">
                  <c:v>7.5835352968101457</c:v>
                </c:pt>
                <c:pt idx="2046">
                  <c:v>7.4852891750253612</c:v>
                </c:pt>
                <c:pt idx="2047">
                  <c:v>7.432905403180845</c:v>
                </c:pt>
                <c:pt idx="2048">
                  <c:v>7.4997076919274948</c:v>
                </c:pt>
                <c:pt idx="2049">
                  <c:v>7.6058505917895758</c:v>
                </c:pt>
                <c:pt idx="2050">
                  <c:v>7.6590389953834741</c:v>
                </c:pt>
                <c:pt idx="2051">
                  <c:v>7.7932780359450931</c:v>
                </c:pt>
                <c:pt idx="2052">
                  <c:v>8.0118816517490714</c:v>
                </c:pt>
                <c:pt idx="2053">
                  <c:v>8.2698496840259601</c:v>
                </c:pt>
                <c:pt idx="2054">
                  <c:v>8.5885773782962769</c:v>
                </c:pt>
                <c:pt idx="2055">
                  <c:v>8.7418204795327838</c:v>
                </c:pt>
                <c:pt idx="2056">
                  <c:v>8.6638974401694675</c:v>
                </c:pt>
                <c:pt idx="2057">
                  <c:v>8.5699000216910015</c:v>
                </c:pt>
                <c:pt idx="2058">
                  <c:v>8.4778950814109084</c:v>
                </c:pt>
                <c:pt idx="2059">
                  <c:v>8.2844215230271612</c:v>
                </c:pt>
                <c:pt idx="2060">
                  <c:v>8.0660020009987363</c:v>
                </c:pt>
                <c:pt idx="2061">
                  <c:v>7.7739316401795389</c:v>
                </c:pt>
                <c:pt idx="2062">
                  <c:v>7.4488777075399177</c:v>
                </c:pt>
                <c:pt idx="2063">
                  <c:v>7.2609049717400564</c:v>
                </c:pt>
                <c:pt idx="2064">
                  <c:v>7.1916535042608576</c:v>
                </c:pt>
                <c:pt idx="2065">
                  <c:v>7.218876975502214</c:v>
                </c:pt>
                <c:pt idx="2066">
                  <c:v>7.1962335159450177</c:v>
                </c:pt>
                <c:pt idx="2067">
                  <c:v>7.158112633852924</c:v>
                </c:pt>
                <c:pt idx="2068">
                  <c:v>7.150841459997503</c:v>
                </c:pt>
                <c:pt idx="2069">
                  <c:v>6.9668089559926649</c:v>
                </c:pt>
                <c:pt idx="2070">
                  <c:v>6.8093885657365485</c:v>
                </c:pt>
                <c:pt idx="2071">
                  <c:v>6.774058875266296</c:v>
                </c:pt>
                <c:pt idx="2072">
                  <c:v>6.7255015804758882</c:v>
                </c:pt>
                <c:pt idx="2073">
                  <c:v>6.7382942970783164</c:v>
                </c:pt>
                <c:pt idx="2074">
                  <c:v>6.7981690643461521</c:v>
                </c:pt>
                <c:pt idx="2075">
                  <c:v>6.8593837430832956</c:v>
                </c:pt>
                <c:pt idx="2076">
                  <c:v>6.8611886484258919</c:v>
                </c:pt>
                <c:pt idx="2077">
                  <c:v>6.8389410241506843</c:v>
                </c:pt>
                <c:pt idx="2078">
                  <c:v>6.8193575852654398</c:v>
                </c:pt>
                <c:pt idx="2079">
                  <c:v>6.7257163744358879</c:v>
                </c:pt>
                <c:pt idx="2080">
                  <c:v>6.6125693232570946</c:v>
                </c:pt>
                <c:pt idx="2081">
                  <c:v>6.3669018272795554</c:v>
                </c:pt>
                <c:pt idx="2082">
                  <c:v>6.1889120529388704</c:v>
                </c:pt>
                <c:pt idx="2083">
                  <c:v>6.0525339068376027</c:v>
                </c:pt>
                <c:pt idx="2084">
                  <c:v>5.9968952334792629</c:v>
                </c:pt>
                <c:pt idx="2085">
                  <c:v>6.0703890318588174</c:v>
                </c:pt>
                <c:pt idx="2086">
                  <c:v>6.256984176286096</c:v>
                </c:pt>
                <c:pt idx="2087">
                  <c:v>6.3890320621083267</c:v>
                </c:pt>
                <c:pt idx="2088">
                  <c:v>6.5777700777447974</c:v>
                </c:pt>
                <c:pt idx="2089">
                  <c:v>6.9168845548207836</c:v>
                </c:pt>
                <c:pt idx="2090">
                  <c:v>7.218441503959264</c:v>
                </c:pt>
                <c:pt idx="2091">
                  <c:v>7.399264254146698</c:v>
                </c:pt>
                <c:pt idx="2092">
                  <c:v>7.5195674794942384</c:v>
                </c:pt>
                <c:pt idx="2093">
                  <c:v>7.6273011548271414</c:v>
                </c:pt>
                <c:pt idx="2094">
                  <c:v>7.6841261986478422</c:v>
                </c:pt>
                <c:pt idx="2095">
                  <c:v>7.6465372239512286</c:v>
                </c:pt>
                <c:pt idx="2096">
                  <c:v>7.5659652702824873</c:v>
                </c:pt>
                <c:pt idx="2097">
                  <c:v>7.4593333408990175</c:v>
                </c:pt>
                <c:pt idx="2098">
                  <c:v>7.328190405909794</c:v>
                </c:pt>
                <c:pt idx="2099">
                  <c:v>7.2067598943173632</c:v>
                </c:pt>
                <c:pt idx="2100">
                  <c:v>7.0707683529393366</c:v>
                </c:pt>
                <c:pt idx="2101">
                  <c:v>6.9483214108772398</c:v>
                </c:pt>
                <c:pt idx="2102">
                  <c:v>6.9472364351626013</c:v>
                </c:pt>
                <c:pt idx="2103">
                  <c:v>6.9407595802438022</c:v>
                </c:pt>
                <c:pt idx="2104">
                  <c:v>7.0020434201755215</c:v>
                </c:pt>
                <c:pt idx="2105">
                  <c:v>6.903163653547165</c:v>
                </c:pt>
                <c:pt idx="2106">
                  <c:v>6.7932613202770664</c:v>
                </c:pt>
                <c:pt idx="2107">
                  <c:v>6.6598862683217295</c:v>
                </c:pt>
                <c:pt idx="2108">
                  <c:v>6.5674640849315793</c:v>
                </c:pt>
                <c:pt idx="2109">
                  <c:v>6.4647114034625623</c:v>
                </c:pt>
                <c:pt idx="2110">
                  <c:v>6.3134314079591993</c:v>
                </c:pt>
                <c:pt idx="2111">
                  <c:v>6.0325449143181089</c:v>
                </c:pt>
                <c:pt idx="2112">
                  <c:v>5.9161504956989557</c:v>
                </c:pt>
                <c:pt idx="2113">
                  <c:v>5.8627458999918032</c:v>
                </c:pt>
                <c:pt idx="2114">
                  <c:v>5.7933451605341917</c:v>
                </c:pt>
                <c:pt idx="2115">
                  <c:v>5.8449706090099962</c:v>
                </c:pt>
                <c:pt idx="2116">
                  <c:v>5.904191705096161</c:v>
                </c:pt>
                <c:pt idx="2117">
                  <c:v>5.9812043419592946</c:v>
                </c:pt>
                <c:pt idx="2118">
                  <c:v>6.0058635555300075</c:v>
                </c:pt>
                <c:pt idx="2119">
                  <c:v>5.9472209158266587</c:v>
                </c:pt>
                <c:pt idx="2120">
                  <c:v>5.9262343490399525</c:v>
                </c:pt>
                <c:pt idx="2121">
                  <c:v>5.9214273772219057</c:v>
                </c:pt>
                <c:pt idx="2122">
                  <c:v>5.9171908746422321</c:v>
                </c:pt>
                <c:pt idx="2123">
                  <c:v>5.8984145125725345</c:v>
                </c:pt>
                <c:pt idx="2124">
                  <c:v>5.9003203374671953</c:v>
                </c:pt>
                <c:pt idx="2125">
                  <c:v>5.8979273616094217</c:v>
                </c:pt>
                <c:pt idx="2126">
                  <c:v>6.0699138732398312</c:v>
                </c:pt>
                <c:pt idx="2127">
                  <c:v>6.2627176988570952</c:v>
                </c:pt>
                <c:pt idx="2128">
                  <c:v>6.3908572560322101</c:v>
                </c:pt>
                <c:pt idx="2129">
                  <c:v>6.5585581550365815</c:v>
                </c:pt>
                <c:pt idx="2130">
                  <c:v>6.6341707725212666</c:v>
                </c:pt>
                <c:pt idx="2131">
                  <c:v>6.6935128914731097</c:v>
                </c:pt>
                <c:pt idx="2132">
                  <c:v>6.806653479943507</c:v>
                </c:pt>
                <c:pt idx="2133">
                  <c:v>6.9191470861782634</c:v>
                </c:pt>
                <c:pt idx="2134">
                  <c:v>6.9488987070766246</c:v>
                </c:pt>
                <c:pt idx="2135">
                  <c:v>6.8159861276287996</c:v>
                </c:pt>
                <c:pt idx="2136">
                  <c:v>6.6871239304260994</c:v>
                </c:pt>
                <c:pt idx="2137">
                  <c:v>6.6292742075117816</c:v>
                </c:pt>
                <c:pt idx="2138">
                  <c:v>6.6756779326154483</c:v>
                </c:pt>
                <c:pt idx="2139">
                  <c:v>6.733329853227743</c:v>
                </c:pt>
                <c:pt idx="2140">
                  <c:v>6.8357643480036909</c:v>
                </c:pt>
                <c:pt idx="2141">
                  <c:v>6.8887562819691759</c:v>
                </c:pt>
                <c:pt idx="2142">
                  <c:v>6.9310568295074759</c:v>
                </c:pt>
                <c:pt idx="2143">
                  <c:v>6.9173104090868618</c:v>
                </c:pt>
                <c:pt idx="2144">
                  <c:v>6.9538204633251404</c:v>
                </c:pt>
                <c:pt idx="2145">
                  <c:v>7.034816160771042</c:v>
                </c:pt>
                <c:pt idx="2146">
                  <c:v>7.0336238507515141</c:v>
                </c:pt>
                <c:pt idx="2147">
                  <c:v>7.162863912973763</c:v>
                </c:pt>
                <c:pt idx="2148">
                  <c:v>7.280133898541961</c:v>
                </c:pt>
                <c:pt idx="2149">
                  <c:v>7.331961681032122</c:v>
                </c:pt>
                <c:pt idx="2150">
                  <c:v>7.3725253530517483</c:v>
                </c:pt>
                <c:pt idx="2151">
                  <c:v>7.3901327494208093</c:v>
                </c:pt>
                <c:pt idx="2152">
                  <c:v>7.3572829044782306</c:v>
                </c:pt>
                <c:pt idx="2153">
                  <c:v>7.3263122060211305</c:v>
                </c:pt>
                <c:pt idx="2154">
                  <c:v>7.2562807249264161</c:v>
                </c:pt>
                <c:pt idx="2155">
                  <c:v>7.1803332563697824</c:v>
                </c:pt>
                <c:pt idx="2156">
                  <c:v>7.1858381404243197</c:v>
                </c:pt>
                <c:pt idx="2157">
                  <c:v>7.1540786916386239</c:v>
                </c:pt>
                <c:pt idx="2158">
                  <c:v>7.1008465051907734</c:v>
                </c:pt>
                <c:pt idx="2159">
                  <c:v>6.9710436391503636</c:v>
                </c:pt>
                <c:pt idx="2160">
                  <c:v>6.8263924680328314</c:v>
                </c:pt>
                <c:pt idx="2161">
                  <c:v>6.7023321416096442</c:v>
                </c:pt>
                <c:pt idx="2162">
                  <c:v>6.6258337601915116</c:v>
                </c:pt>
                <c:pt idx="2163">
                  <c:v>6.5741701557563541</c:v>
                </c:pt>
                <c:pt idx="2164">
                  <c:v>6.616781486784225</c:v>
                </c:pt>
                <c:pt idx="2165">
                  <c:v>6.7562278906076605</c:v>
                </c:pt>
                <c:pt idx="2166">
                  <c:v>6.9302790783933714</c:v>
                </c:pt>
                <c:pt idx="2167">
                  <c:v>6.9968852293181421</c:v>
                </c:pt>
                <c:pt idx="2168">
                  <c:v>7.0295660249793457</c:v>
                </c:pt>
                <c:pt idx="2169">
                  <c:v>7.0568397706742614</c:v>
                </c:pt>
                <c:pt idx="2170">
                  <c:v>7.1574429529787569</c:v>
                </c:pt>
                <c:pt idx="2171">
                  <c:v>7.1561635425961114</c:v>
                </c:pt>
                <c:pt idx="2172">
                  <c:v>7.101250269498399</c:v>
                </c:pt>
                <c:pt idx="2173">
                  <c:v>6.9700656675195001</c:v>
                </c:pt>
                <c:pt idx="2174">
                  <c:v>6.907617493077284</c:v>
                </c:pt>
                <c:pt idx="2175">
                  <c:v>7.0502603169451454</c:v>
                </c:pt>
                <c:pt idx="2176">
                  <c:v>7.2916805847691002</c:v>
                </c:pt>
                <c:pt idx="2177">
                  <c:v>7.5956770181802469</c:v>
                </c:pt>
                <c:pt idx="2178">
                  <c:v>7.8732414599005232</c:v>
                </c:pt>
                <c:pt idx="2179">
                  <c:v>8.1363180806318525</c:v>
                </c:pt>
                <c:pt idx="2180">
                  <c:v>8.3003580454904107</c:v>
                </c:pt>
                <c:pt idx="2181">
                  <c:v>8.3187769422429731</c:v>
                </c:pt>
                <c:pt idx="2182">
                  <c:v>8.2800691978923417</c:v>
                </c:pt>
                <c:pt idx="2183">
                  <c:v>8.2105037593693275</c:v>
                </c:pt>
                <c:pt idx="2184">
                  <c:v>8.1908353704297809</c:v>
                </c:pt>
                <c:pt idx="2185">
                  <c:v>8.2102466297293599</c:v>
                </c:pt>
                <c:pt idx="2186">
                  <c:v>8.2160985092086989</c:v>
                </c:pt>
                <c:pt idx="2187">
                  <c:v>8.0992814613828603</c:v>
                </c:pt>
                <c:pt idx="2188">
                  <c:v>8.1091502106174449</c:v>
                </c:pt>
                <c:pt idx="2189">
                  <c:v>7.9751829306579758</c:v>
                </c:pt>
                <c:pt idx="2190">
                  <c:v>7.9732374707843761</c:v>
                </c:pt>
                <c:pt idx="2191">
                  <c:v>7.9421651958916897</c:v>
                </c:pt>
                <c:pt idx="2192">
                  <c:v>7.8490343911819442</c:v>
                </c:pt>
                <c:pt idx="2193">
                  <c:v>7.7981038038593509</c:v>
                </c:pt>
                <c:pt idx="2194">
                  <c:v>7.7508203586311826</c:v>
                </c:pt>
                <c:pt idx="2195">
                  <c:v>7.7058791373499105</c:v>
                </c:pt>
                <c:pt idx="2196">
                  <c:v>7.682570446673803</c:v>
                </c:pt>
                <c:pt idx="2197">
                  <c:v>7.6118327497616933</c:v>
                </c:pt>
                <c:pt idx="2198">
                  <c:v>7.5675402839700618</c:v>
                </c:pt>
                <c:pt idx="2199">
                  <c:v>7.5389587899889037</c:v>
                </c:pt>
                <c:pt idx="2200">
                  <c:v>7.5705393233529579</c:v>
                </c:pt>
                <c:pt idx="2201">
                  <c:v>7.6877356697564565</c:v>
                </c:pt>
                <c:pt idx="2202">
                  <c:v>7.8672660266309062</c:v>
                </c:pt>
                <c:pt idx="2203">
                  <c:v>8.0263307171372631</c:v>
                </c:pt>
                <c:pt idx="2204">
                  <c:v>8.1465986022802817</c:v>
                </c:pt>
                <c:pt idx="2205">
                  <c:v>8.2504126580557884</c:v>
                </c:pt>
                <c:pt idx="2206">
                  <c:v>8.3232427041974262</c:v>
                </c:pt>
                <c:pt idx="2207">
                  <c:v>8.2920536217812781</c:v>
                </c:pt>
                <c:pt idx="2208">
                  <c:v>8.071669438868442</c:v>
                </c:pt>
                <c:pt idx="2209">
                  <c:v>7.863579061263569</c:v>
                </c:pt>
                <c:pt idx="2210">
                  <c:v>7.7537869675168931</c:v>
                </c:pt>
                <c:pt idx="2211">
                  <c:v>7.6932400542539874</c:v>
                </c:pt>
                <c:pt idx="2212">
                  <c:v>7.6156218580477049</c:v>
                </c:pt>
                <c:pt idx="2213">
                  <c:v>7.5305980959637058</c:v>
                </c:pt>
                <c:pt idx="2214">
                  <c:v>7.5581545682326459</c:v>
                </c:pt>
                <c:pt idx="2215">
                  <c:v>7.6053459760504083</c:v>
                </c:pt>
                <c:pt idx="2216">
                  <c:v>7.5516052319131486</c:v>
                </c:pt>
                <c:pt idx="2217">
                  <c:v>7.5174115509000385</c:v>
                </c:pt>
                <c:pt idx="2218">
                  <c:v>7.6328248781796351</c:v>
                </c:pt>
                <c:pt idx="2219">
                  <c:v>7.8480419173882172</c:v>
                </c:pt>
                <c:pt idx="2220">
                  <c:v>7.9638403549864245</c:v>
                </c:pt>
                <c:pt idx="2221">
                  <c:v>7.983146033326789</c:v>
                </c:pt>
                <c:pt idx="2222">
                  <c:v>8.0118029088521627</c:v>
                </c:pt>
                <c:pt idx="2223">
                  <c:v>8.0335592151881574</c:v>
                </c:pt>
                <c:pt idx="2224">
                  <c:v>7.9163810971450683</c:v>
                </c:pt>
                <c:pt idx="2225">
                  <c:v>7.8056316572718663</c:v>
                </c:pt>
                <c:pt idx="2226">
                  <c:v>7.6898432009101718</c:v>
                </c:pt>
                <c:pt idx="2227">
                  <c:v>7.6323044529076238</c:v>
                </c:pt>
                <c:pt idx="2228">
                  <c:v>7.7286770402932135</c:v>
                </c:pt>
                <c:pt idx="2229">
                  <c:v>7.9073152354385519</c:v>
                </c:pt>
                <c:pt idx="2230">
                  <c:v>8.0392963850204175</c:v>
                </c:pt>
                <c:pt idx="2231">
                  <c:v>8.0729073647290903</c:v>
                </c:pt>
                <c:pt idx="2232">
                  <c:v>8.0453694375934255</c:v>
                </c:pt>
                <c:pt idx="2233">
                  <c:v>8.0348100083511103</c:v>
                </c:pt>
                <c:pt idx="2234">
                  <c:v>8.1423108852946395</c:v>
                </c:pt>
                <c:pt idx="2235">
                  <c:v>8.186003778772232</c:v>
                </c:pt>
                <c:pt idx="2236">
                  <c:v>8.2326859782475577</c:v>
                </c:pt>
                <c:pt idx="2237">
                  <c:v>8.1019806249893431</c:v>
                </c:pt>
                <c:pt idx="2238">
                  <c:v>7.9377695747537347</c:v>
                </c:pt>
                <c:pt idx="2239">
                  <c:v>7.8502412144479035</c:v>
                </c:pt>
                <c:pt idx="2240">
                  <c:v>7.7150664864905041</c:v>
                </c:pt>
                <c:pt idx="2241">
                  <c:v>7.5971490408060216</c:v>
                </c:pt>
                <c:pt idx="2242">
                  <c:v>7.5065121969588171</c:v>
                </c:pt>
                <c:pt idx="2243">
                  <c:v>7.4103584801881146</c:v>
                </c:pt>
                <c:pt idx="2244">
                  <c:v>7.495389383521875</c:v>
                </c:pt>
                <c:pt idx="2245">
                  <c:v>7.594581322523335</c:v>
                </c:pt>
                <c:pt idx="2246">
                  <c:v>7.6679487866706877</c:v>
                </c:pt>
                <c:pt idx="2247">
                  <c:v>7.7364002104788003</c:v>
                </c:pt>
                <c:pt idx="2248">
                  <c:v>7.8550808885856638</c:v>
                </c:pt>
                <c:pt idx="2249">
                  <c:v>7.9043425125310751</c:v>
                </c:pt>
                <c:pt idx="2250">
                  <c:v>7.9328574349733882</c:v>
                </c:pt>
                <c:pt idx="2251">
                  <c:v>8.0264135284539648</c:v>
                </c:pt>
                <c:pt idx="2252">
                  <c:v>8.1214242358020563</c:v>
                </c:pt>
                <c:pt idx="2253">
                  <c:v>8.2088111649654696</c:v>
                </c:pt>
                <c:pt idx="2254">
                  <c:v>8.2636357645676011</c:v>
                </c:pt>
                <c:pt idx="2255">
                  <c:v>8.3988910580524472</c:v>
                </c:pt>
                <c:pt idx="2256">
                  <c:v>8.4483868751691436</c:v>
                </c:pt>
                <c:pt idx="2257">
                  <c:v>8.4026963347578469</c:v>
                </c:pt>
                <c:pt idx="2258">
                  <c:v>8.4584037286498646</c:v>
                </c:pt>
                <c:pt idx="2259">
                  <c:v>8.5104214231792508</c:v>
                </c:pt>
                <c:pt idx="2260">
                  <c:v>8.5112734861467345</c:v>
                </c:pt>
                <c:pt idx="2261">
                  <c:v>8.5904875562744927</c:v>
                </c:pt>
                <c:pt idx="2262">
                  <c:v>8.6705556400024815</c:v>
                </c:pt>
                <c:pt idx="2263">
                  <c:v>8.7467653458407071</c:v>
                </c:pt>
                <c:pt idx="2264">
                  <c:v>8.77138025077255</c:v>
                </c:pt>
                <c:pt idx="2265">
                  <c:v>8.7935519835899569</c:v>
                </c:pt>
                <c:pt idx="2266">
                  <c:v>8.8571568749838967</c:v>
                </c:pt>
                <c:pt idx="2267">
                  <c:v>8.9433523955140366</c:v>
                </c:pt>
                <c:pt idx="2268">
                  <c:v>8.9787608209267464</c:v>
                </c:pt>
                <c:pt idx="2269">
                  <c:v>9.0411759779335625</c:v>
                </c:pt>
                <c:pt idx="2270">
                  <c:v>8.9261391211789398</c:v>
                </c:pt>
                <c:pt idx="2271">
                  <c:v>8.7362081209408906</c:v>
                </c:pt>
                <c:pt idx="2272">
                  <c:v>8.5080797322197022</c:v>
                </c:pt>
                <c:pt idx="2273">
                  <c:v>8.2932300406060477</c:v>
                </c:pt>
                <c:pt idx="2274">
                  <c:v>7.9485041075887333</c:v>
                </c:pt>
                <c:pt idx="2275">
                  <c:v>7.6656489422902219</c:v>
                </c:pt>
                <c:pt idx="2276">
                  <c:v>7.4675495761366157</c:v>
                </c:pt>
                <c:pt idx="2277">
                  <c:v>7.1768338126465423</c:v>
                </c:pt>
                <c:pt idx="2278">
                  <c:v>6.95984204639596</c:v>
                </c:pt>
                <c:pt idx="2279">
                  <c:v>6.8394485426945177</c:v>
                </c:pt>
                <c:pt idx="2280">
                  <c:v>6.8465868164998831</c:v>
                </c:pt>
                <c:pt idx="2281">
                  <c:v>6.9281379733810144</c:v>
                </c:pt>
                <c:pt idx="2282">
                  <c:v>7.0049373962636192</c:v>
                </c:pt>
                <c:pt idx="2283">
                  <c:v>7.1353856447718762</c:v>
                </c:pt>
                <c:pt idx="2284">
                  <c:v>7.3416305050816293</c:v>
                </c:pt>
                <c:pt idx="2285">
                  <c:v>7.4841001072771736</c:v>
                </c:pt>
                <c:pt idx="2286">
                  <c:v>7.4946124224590056</c:v>
                </c:pt>
                <c:pt idx="2287">
                  <c:v>7.3961238985287574</c:v>
                </c:pt>
                <c:pt idx="2288">
                  <c:v>7.3495336466817527</c:v>
                </c:pt>
                <c:pt idx="2289">
                  <c:v>7.2760559474123969</c:v>
                </c:pt>
                <c:pt idx="2290">
                  <c:v>7.2193041569004111</c:v>
                </c:pt>
                <c:pt idx="2291">
                  <c:v>7.2408296438542088</c:v>
                </c:pt>
                <c:pt idx="2292">
                  <c:v>7.287008338119386</c:v>
                </c:pt>
                <c:pt idx="2293">
                  <c:v>7.3471744984464182</c:v>
                </c:pt>
                <c:pt idx="2294">
                  <c:v>7.4045086444361505</c:v>
                </c:pt>
                <c:pt idx="2295">
                  <c:v>7.3892665208055321</c:v>
                </c:pt>
                <c:pt idx="2296">
                  <c:v>7.2558484046785905</c:v>
                </c:pt>
                <c:pt idx="2297">
                  <c:v>7.2033750515546595</c:v>
                </c:pt>
                <c:pt idx="2298">
                  <c:v>7.1660522963191671</c:v>
                </c:pt>
                <c:pt idx="2299">
                  <c:v>7.125910229635779</c:v>
                </c:pt>
                <c:pt idx="2300">
                  <c:v>7.1024886466633061</c:v>
                </c:pt>
                <c:pt idx="2301">
                  <c:v>7.0710768057601419</c:v>
                </c:pt>
                <c:pt idx="2302">
                  <c:v>7.0113094354777985</c:v>
                </c:pt>
                <c:pt idx="2303">
                  <c:v>6.995245735301074</c:v>
                </c:pt>
                <c:pt idx="2304">
                  <c:v>6.9305734296251229</c:v>
                </c:pt>
                <c:pt idx="2305">
                  <c:v>6.9096923531156342</c:v>
                </c:pt>
                <c:pt idx="2306">
                  <c:v>6.9149713149426235</c:v>
                </c:pt>
                <c:pt idx="2307">
                  <c:v>6.9193897052839972</c:v>
                </c:pt>
                <c:pt idx="2308">
                  <c:v>6.9180495728595428</c:v>
                </c:pt>
                <c:pt idx="2309">
                  <c:v>6.8772035772246749</c:v>
                </c:pt>
                <c:pt idx="2310">
                  <c:v>6.8689380097690798</c:v>
                </c:pt>
                <c:pt idx="2311">
                  <c:v>6.8662892916748843</c:v>
                </c:pt>
                <c:pt idx="2312">
                  <c:v>6.8248961635192549</c:v>
                </c:pt>
                <c:pt idx="2313">
                  <c:v>6.7525341820912468</c:v>
                </c:pt>
                <c:pt idx="2314">
                  <c:v>6.7695495101752527</c:v>
                </c:pt>
                <c:pt idx="2315">
                  <c:v>6.8146560756358481</c:v>
                </c:pt>
                <c:pt idx="2316">
                  <c:v>6.8177292253838617</c:v>
                </c:pt>
                <c:pt idx="2317">
                  <c:v>6.9036901399625084</c:v>
                </c:pt>
                <c:pt idx="2318">
                  <c:v>7.0769764478927923</c:v>
                </c:pt>
                <c:pt idx="2319">
                  <c:v>7.2038325801169281</c:v>
                </c:pt>
                <c:pt idx="2320">
                  <c:v>7.2576800082994328</c:v>
                </c:pt>
                <c:pt idx="2321">
                  <c:v>7.3518384641727925</c:v>
                </c:pt>
                <c:pt idx="2322">
                  <c:v>7.5226406479663099</c:v>
                </c:pt>
                <c:pt idx="2323">
                  <c:v>7.778336492203425</c:v>
                </c:pt>
                <c:pt idx="2324">
                  <c:v>7.8273819403928151</c:v>
                </c:pt>
                <c:pt idx="2325">
                  <c:v>7.8719258306908984</c:v>
                </c:pt>
                <c:pt idx="2326">
                  <c:v>7.8557806440242723</c:v>
                </c:pt>
                <c:pt idx="2327">
                  <c:v>7.9694118399308307</c:v>
                </c:pt>
                <c:pt idx="2328">
                  <c:v>7.9801814302505552</c:v>
                </c:pt>
                <c:pt idx="2329">
                  <c:v>7.9186961937118214</c:v>
                </c:pt>
                <c:pt idx="2330">
                  <c:v>7.7943505176702672</c:v>
                </c:pt>
                <c:pt idx="2331">
                  <c:v>7.6845200750389795</c:v>
                </c:pt>
                <c:pt idx="2332">
                  <c:v>7.4889987244089244</c:v>
                </c:pt>
                <c:pt idx="2333">
                  <c:v>7.3320161615414801</c:v>
                </c:pt>
                <c:pt idx="2334">
                  <c:v>7.3059442065906115</c:v>
                </c:pt>
                <c:pt idx="2335">
                  <c:v>7.3914291890450876</c:v>
                </c:pt>
                <c:pt idx="2336">
                  <c:v>7.479533283681941</c:v>
                </c:pt>
                <c:pt idx="2337">
                  <c:v>7.4941443080079484</c:v>
                </c:pt>
                <c:pt idx="2338">
                  <c:v>7.5414733289703637</c:v>
                </c:pt>
                <c:pt idx="2339">
                  <c:v>7.6147232260814297</c:v>
                </c:pt>
                <c:pt idx="2340">
                  <c:v>7.6899042533971551</c:v>
                </c:pt>
                <c:pt idx="2341">
                  <c:v>7.7982435612950445</c:v>
                </c:pt>
                <c:pt idx="2342">
                  <c:v>7.8049857822530724</c:v>
                </c:pt>
                <c:pt idx="2343">
                  <c:v>7.7887621314613424</c:v>
                </c:pt>
                <c:pt idx="2344">
                  <c:v>7.7116540045362099</c:v>
                </c:pt>
                <c:pt idx="2345">
                  <c:v>7.5464044994667008</c:v>
                </c:pt>
                <c:pt idx="2346">
                  <c:v>7.4815059967124657</c:v>
                </c:pt>
                <c:pt idx="2347">
                  <c:v>7.4842509840629052</c:v>
                </c:pt>
                <c:pt idx="2348">
                  <c:v>7.4006729525482138</c:v>
                </c:pt>
                <c:pt idx="2349">
                  <c:v>7.3302609042940086</c:v>
                </c:pt>
                <c:pt idx="2350">
                  <c:v>7.2988955891330187</c:v>
                </c:pt>
                <c:pt idx="2351">
                  <c:v>7.309948105854418</c:v>
                </c:pt>
                <c:pt idx="2352">
                  <c:v>7.2285847771577298</c:v>
                </c:pt>
                <c:pt idx="2353">
                  <c:v>7.2016537387055992</c:v>
                </c:pt>
                <c:pt idx="2354">
                  <c:v>7.1238511569505194</c:v>
                </c:pt>
                <c:pt idx="2355">
                  <c:v>6.9649841284987</c:v>
                </c:pt>
                <c:pt idx="2356">
                  <c:v>6.8654954317938719</c:v>
                </c:pt>
                <c:pt idx="2357">
                  <c:v>6.7995788950366496</c:v>
                </c:pt>
                <c:pt idx="2358">
                  <c:v>6.7874893239099201</c:v>
                </c:pt>
                <c:pt idx="2359">
                  <c:v>6.9357891762480017</c:v>
                </c:pt>
                <c:pt idx="2360">
                  <c:v>7.074062084246167</c:v>
                </c:pt>
                <c:pt idx="2361">
                  <c:v>7.1712457282237185</c:v>
                </c:pt>
                <c:pt idx="2362">
                  <c:v>7.2510951230338083</c:v>
                </c:pt>
                <c:pt idx="2363">
                  <c:v>7.2482032356509087</c:v>
                </c:pt>
                <c:pt idx="2364">
                  <c:v>7.1510671853904864</c:v>
                </c:pt>
                <c:pt idx="2365">
                  <c:v>7.140122157724675</c:v>
                </c:pt>
                <c:pt idx="2366">
                  <c:v>7.1132395861910362</c:v>
                </c:pt>
                <c:pt idx="2367">
                  <c:v>7.1188837468541086</c:v>
                </c:pt>
                <c:pt idx="2368">
                  <c:v>7.1539797600552806</c:v>
                </c:pt>
                <c:pt idx="2369">
                  <c:v>7.251569671528733</c:v>
                </c:pt>
                <c:pt idx="2370">
                  <c:v>7.2845983777341763</c:v>
                </c:pt>
                <c:pt idx="2371">
                  <c:v>7.3494975932988167</c:v>
                </c:pt>
                <c:pt idx="2372">
                  <c:v>7.4363378471330037</c:v>
                </c:pt>
                <c:pt idx="2373">
                  <c:v>7.5071309553447252</c:v>
                </c:pt>
                <c:pt idx="2374">
                  <c:v>7.5270148459357848</c:v>
                </c:pt>
                <c:pt idx="2375">
                  <c:v>7.6149536458260965</c:v>
                </c:pt>
                <c:pt idx="2376">
                  <c:v>7.6487540464743278</c:v>
                </c:pt>
                <c:pt idx="2377">
                  <c:v>7.7660338516340728</c:v>
                </c:pt>
                <c:pt idx="2378">
                  <c:v>7.9099278905079933</c:v>
                </c:pt>
                <c:pt idx="2379">
                  <c:v>7.9857788027947514</c:v>
                </c:pt>
                <c:pt idx="2380">
                  <c:v>8.0245132531289425</c:v>
                </c:pt>
                <c:pt idx="2381">
                  <c:v>8.0180991857217556</c:v>
                </c:pt>
                <c:pt idx="2382">
                  <c:v>8.0135752387830479</c:v>
                </c:pt>
                <c:pt idx="2383">
                  <c:v>8.0234037101389468</c:v>
                </c:pt>
                <c:pt idx="2384">
                  <c:v>8.0751634038729634</c:v>
                </c:pt>
                <c:pt idx="2385">
                  <c:v>8.1374654753335864</c:v>
                </c:pt>
                <c:pt idx="2386">
                  <c:v>8.232237058516688</c:v>
                </c:pt>
                <c:pt idx="2387">
                  <c:v>8.2803944973664425</c:v>
                </c:pt>
                <c:pt idx="2388">
                  <c:v>8.3874666372113449</c:v>
                </c:pt>
                <c:pt idx="2389">
                  <c:v>8.2801933213335648</c:v>
                </c:pt>
                <c:pt idx="2390">
                  <c:v>8.1736281744005179</c:v>
                </c:pt>
                <c:pt idx="2391">
                  <c:v>7.8882205879410545</c:v>
                </c:pt>
                <c:pt idx="2392">
                  <c:v>7.6275394399217262</c:v>
                </c:pt>
                <c:pt idx="2393">
                  <c:v>7.4958578783106873</c:v>
                </c:pt>
                <c:pt idx="2394">
                  <c:v>7.3745067475588</c:v>
                </c:pt>
                <c:pt idx="2395">
                  <c:v>7.3413328620154985</c:v>
                </c:pt>
                <c:pt idx="2396">
                  <c:v>7.2812892534585689</c:v>
                </c:pt>
                <c:pt idx="2397">
                  <c:v>7.2130111805145534</c:v>
                </c:pt>
                <c:pt idx="2398">
                  <c:v>7.165250235542775</c:v>
                </c:pt>
                <c:pt idx="2399">
                  <c:v>7.1836517223346483</c:v>
                </c:pt>
                <c:pt idx="2400">
                  <c:v>7.1630445786812071</c:v>
                </c:pt>
                <c:pt idx="2401">
                  <c:v>7.0503487381769201</c:v>
                </c:pt>
                <c:pt idx="2402">
                  <c:v>6.988421870029625</c:v>
                </c:pt>
                <c:pt idx="2403">
                  <c:v>6.9882817769864882</c:v>
                </c:pt>
                <c:pt idx="2404">
                  <c:v>7.1678544357820897</c:v>
                </c:pt>
                <c:pt idx="2405">
                  <c:v>7.4161619160224079</c:v>
                </c:pt>
                <c:pt idx="2406">
                  <c:v>7.621829099246459</c:v>
                </c:pt>
                <c:pt idx="2407">
                  <c:v>7.7211358756844195</c:v>
                </c:pt>
                <c:pt idx="2408">
                  <c:v>7.7385598943562783</c:v>
                </c:pt>
                <c:pt idx="2409">
                  <c:v>7.781569827363441</c:v>
                </c:pt>
                <c:pt idx="2410">
                  <c:v>7.822537353914699</c:v>
                </c:pt>
                <c:pt idx="2411">
                  <c:v>7.7997449617572521</c:v>
                </c:pt>
                <c:pt idx="2412">
                  <c:v>7.8225778858173038</c:v>
                </c:pt>
                <c:pt idx="2413">
                  <c:v>7.8745442093633304</c:v>
                </c:pt>
                <c:pt idx="2414">
                  <c:v>7.919727313582273</c:v>
                </c:pt>
                <c:pt idx="2415">
                  <c:v>8.0025998446804678</c:v>
                </c:pt>
                <c:pt idx="2416">
                  <c:v>7.9719511248033861</c:v>
                </c:pt>
                <c:pt idx="2417">
                  <c:v>7.8638006824122755</c:v>
                </c:pt>
                <c:pt idx="2418">
                  <c:v>7.7548351851142865</c:v>
                </c:pt>
                <c:pt idx="2419">
                  <c:v>7.6735126982441564</c:v>
                </c:pt>
                <c:pt idx="2420">
                  <c:v>7.5643770464552844</c:v>
                </c:pt>
                <c:pt idx="2421">
                  <c:v>7.6277643674165336</c:v>
                </c:pt>
                <c:pt idx="2422">
                  <c:v>7.6799179693774731</c:v>
                </c:pt>
                <c:pt idx="2423">
                  <c:v>7.7109868706042404</c:v>
                </c:pt>
                <c:pt idx="2424">
                  <c:v>7.702341858361712</c:v>
                </c:pt>
                <c:pt idx="2425">
                  <c:v>7.6289270517964027</c:v>
                </c:pt>
                <c:pt idx="2426">
                  <c:v>7.7055771007144402</c:v>
                </c:pt>
                <c:pt idx="2427">
                  <c:v>7.7322642676681523</c:v>
                </c:pt>
                <c:pt idx="2428">
                  <c:v>7.7545398587019241</c:v>
                </c:pt>
                <c:pt idx="2429">
                  <c:v>7.6877283874907052</c:v>
                </c:pt>
                <c:pt idx="2430">
                  <c:v>7.5764375139750806</c:v>
                </c:pt>
                <c:pt idx="2431">
                  <c:v>7.5430649850661018</c:v>
                </c:pt>
                <c:pt idx="2432">
                  <c:v>7.4991471051532104</c:v>
                </c:pt>
                <c:pt idx="2433">
                  <c:v>7.4919345224911895</c:v>
                </c:pt>
                <c:pt idx="2434">
                  <c:v>7.4495717686139065</c:v>
                </c:pt>
                <c:pt idx="2435">
                  <c:v>7.5199379546474878</c:v>
                </c:pt>
                <c:pt idx="2436">
                  <c:v>7.6335676567959236</c:v>
                </c:pt>
                <c:pt idx="2437">
                  <c:v>7.815048927753586</c:v>
                </c:pt>
                <c:pt idx="2438">
                  <c:v>7.9207447008875302</c:v>
                </c:pt>
                <c:pt idx="2439">
                  <c:v>7.9521590273039617</c:v>
                </c:pt>
                <c:pt idx="2440">
                  <c:v>7.9978605509563501</c:v>
                </c:pt>
                <c:pt idx="2441">
                  <c:v>8.0568270612426875</c:v>
                </c:pt>
                <c:pt idx="2442">
                  <c:v>8.2447266384201114</c:v>
                </c:pt>
                <c:pt idx="2443">
                  <c:v>8.3304849475831784</c:v>
                </c:pt>
                <c:pt idx="2444">
                  <c:v>8.3632196379025956</c:v>
                </c:pt>
                <c:pt idx="2445">
                  <c:v>8.3358345425516767</c:v>
                </c:pt>
                <c:pt idx="2446">
                  <c:v>8.249140747868573</c:v>
                </c:pt>
                <c:pt idx="2447">
                  <c:v>8.293302648866522</c:v>
                </c:pt>
                <c:pt idx="2448">
                  <c:v>8.263076461573835</c:v>
                </c:pt>
                <c:pt idx="2449">
                  <c:v>8.228928780713435</c:v>
                </c:pt>
                <c:pt idx="2450">
                  <c:v>8.1855498808277876</c:v>
                </c:pt>
                <c:pt idx="2451">
                  <c:v>7.9881998638157024</c:v>
                </c:pt>
                <c:pt idx="2452">
                  <c:v>7.8133378564074887</c:v>
                </c:pt>
                <c:pt idx="2453">
                  <c:v>7.615249002594525</c:v>
                </c:pt>
                <c:pt idx="2454">
                  <c:v>7.374310128655452</c:v>
                </c:pt>
                <c:pt idx="2455">
                  <c:v>7.2258277919627147</c:v>
                </c:pt>
                <c:pt idx="2456">
                  <c:v>7.0961781220750124</c:v>
                </c:pt>
                <c:pt idx="2457">
                  <c:v>7.0879573160330622</c:v>
                </c:pt>
                <c:pt idx="2458">
                  <c:v>7.2090611814240591</c:v>
                </c:pt>
                <c:pt idx="2459">
                  <c:v>7.3238316165841795</c:v>
                </c:pt>
                <c:pt idx="2460">
                  <c:v>7.4693077024500969</c:v>
                </c:pt>
                <c:pt idx="2461">
                  <c:v>7.5970278813869125</c:v>
                </c:pt>
                <c:pt idx="2462">
                  <c:v>7.7929033138153763</c:v>
                </c:pt>
                <c:pt idx="2463">
                  <c:v>7.9339964907055469</c:v>
                </c:pt>
                <c:pt idx="2464">
                  <c:v>7.9306975648854294</c:v>
                </c:pt>
                <c:pt idx="2465">
                  <c:v>7.9048436756237033</c:v>
                </c:pt>
                <c:pt idx="2466">
                  <c:v>7.9377938542064719</c:v>
                </c:pt>
                <c:pt idx="2467">
                  <c:v>8.0014559133527285</c:v>
                </c:pt>
                <c:pt idx="2468">
                  <c:v>8.083029203929847</c:v>
                </c:pt>
                <c:pt idx="2469">
                  <c:v>8.1054933863621876</c:v>
                </c:pt>
                <c:pt idx="2470">
                  <c:v>8.0259210922535598</c:v>
                </c:pt>
                <c:pt idx="2471">
                  <c:v>7.9265650154181628</c:v>
                </c:pt>
                <c:pt idx="2472">
                  <c:v>7.8530573340387546</c:v>
                </c:pt>
                <c:pt idx="2473">
                  <c:v>7.8063043601333924</c:v>
                </c:pt>
                <c:pt idx="2474">
                  <c:v>7.7873261936645148</c:v>
                </c:pt>
                <c:pt idx="2475">
                  <c:v>7.7111061286287992</c:v>
                </c:pt>
                <c:pt idx="2476">
                  <c:v>7.5228524094514277</c:v>
                </c:pt>
                <c:pt idx="2477">
                  <c:v>7.4564318733906951</c:v>
                </c:pt>
                <c:pt idx="2478">
                  <c:v>7.4115197809114717</c:v>
                </c:pt>
                <c:pt idx="2479">
                  <c:v>7.369627968608583</c:v>
                </c:pt>
                <c:pt idx="2480">
                  <c:v>7.3128137551983805</c:v>
                </c:pt>
                <c:pt idx="2481">
                  <c:v>7.2359586596617174</c:v>
                </c:pt>
                <c:pt idx="2482">
                  <c:v>7.136483822618291</c:v>
                </c:pt>
                <c:pt idx="2483">
                  <c:v>6.9894700503257479</c:v>
                </c:pt>
                <c:pt idx="2484">
                  <c:v>6.8533653533798891</c:v>
                </c:pt>
                <c:pt idx="2485">
                  <c:v>6.8563663632772931</c:v>
                </c:pt>
                <c:pt idx="2486">
                  <c:v>6.7974202344213683</c:v>
                </c:pt>
                <c:pt idx="2487">
                  <c:v>6.5988920151763235</c:v>
                </c:pt>
                <c:pt idx="2488">
                  <c:v>6.4271313373665304</c:v>
                </c:pt>
                <c:pt idx="2489">
                  <c:v>6.2030681490903499</c:v>
                </c:pt>
                <c:pt idx="2490">
                  <c:v>6.039485055422916</c:v>
                </c:pt>
                <c:pt idx="2491">
                  <c:v>5.8887812292955477</c:v>
                </c:pt>
                <c:pt idx="2492">
                  <c:v>5.709749452254874</c:v>
                </c:pt>
                <c:pt idx="2493">
                  <c:v>5.6772007544482177</c:v>
                </c:pt>
                <c:pt idx="2494">
                  <c:v>5.5502910547187509</c:v>
                </c:pt>
                <c:pt idx="2495">
                  <c:v>5.5072753026365735</c:v>
                </c:pt>
                <c:pt idx="2496">
                  <c:v>5.5579008756174266</c:v>
                </c:pt>
                <c:pt idx="2497">
                  <c:v>5.5388761918329976</c:v>
                </c:pt>
                <c:pt idx="2498">
                  <c:v>5.5994845906744199</c:v>
                </c:pt>
                <c:pt idx="2499">
                  <c:v>5.6333497080057642</c:v>
                </c:pt>
                <c:pt idx="2500">
                  <c:v>5.636153657188923</c:v>
                </c:pt>
                <c:pt idx="2501">
                  <c:v>5.5696416957978112</c:v>
                </c:pt>
                <c:pt idx="2502">
                  <c:v>5.4512806021487075</c:v>
                </c:pt>
                <c:pt idx="2503">
                  <c:v>5.4149765153361322</c:v>
                </c:pt>
                <c:pt idx="2504">
                  <c:v>5.5080105002890853</c:v>
                </c:pt>
                <c:pt idx="2505">
                  <c:v>5.6490074521823992</c:v>
                </c:pt>
                <c:pt idx="2506">
                  <c:v>5.8979886475140848</c:v>
                </c:pt>
                <c:pt idx="2507">
                  <c:v>6.0781391236972393</c:v>
                </c:pt>
                <c:pt idx="2508">
                  <c:v>6.1920719508632471</c:v>
                </c:pt>
                <c:pt idx="2509">
                  <c:v>6.3285060143047804</c:v>
                </c:pt>
                <c:pt idx="2510">
                  <c:v>6.4232784507224734</c:v>
                </c:pt>
                <c:pt idx="2511">
                  <c:v>6.506325576492916</c:v>
                </c:pt>
                <c:pt idx="2512">
                  <c:v>6.4925647593510734</c:v>
                </c:pt>
                <c:pt idx="2513">
                  <c:v>6.4515787467542927</c:v>
                </c:pt>
                <c:pt idx="2514">
                  <c:v>6.3831784129586611</c:v>
                </c:pt>
                <c:pt idx="2515">
                  <c:v>6.3653683064202919</c:v>
                </c:pt>
                <c:pt idx="2516">
                  <c:v>6.4394768136152924</c:v>
                </c:pt>
                <c:pt idx="2517">
                  <c:v>6.531981981266302</c:v>
                </c:pt>
                <c:pt idx="2518">
                  <c:v>6.6781707878481908</c:v>
                </c:pt>
                <c:pt idx="2519">
                  <c:v>6.7974418261047482</c:v>
                </c:pt>
                <c:pt idx="2520">
                  <c:v>6.8518127895140388</c:v>
                </c:pt>
                <c:pt idx="2521">
                  <c:v>6.8627573150770758</c:v>
                </c:pt>
                <c:pt idx="2522">
                  <c:v>6.8754782035329862</c:v>
                </c:pt>
                <c:pt idx="2523">
                  <c:v>6.9537184928937856</c:v>
                </c:pt>
                <c:pt idx="2524">
                  <c:v>7.127177046651795</c:v>
                </c:pt>
                <c:pt idx="2525">
                  <c:v>7.281312670517055</c:v>
                </c:pt>
                <c:pt idx="2526">
                  <c:v>7.4634215258100047</c:v>
                </c:pt>
                <c:pt idx="2527">
                  <c:v>7.687182830258493</c:v>
                </c:pt>
                <c:pt idx="2528">
                  <c:v>7.8475171470423239</c:v>
                </c:pt>
                <c:pt idx="2529">
                  <c:v>7.8783901282174966</c:v>
                </c:pt>
                <c:pt idx="2530">
                  <c:v>7.8397132460350374</c:v>
                </c:pt>
                <c:pt idx="2531">
                  <c:v>7.7215607000345692</c:v>
                </c:pt>
                <c:pt idx="2532">
                  <c:v>7.5659960601315728</c:v>
                </c:pt>
                <c:pt idx="2533">
                  <c:v>7.2867345293281813</c:v>
                </c:pt>
                <c:pt idx="2534">
                  <c:v>7.0727842508008036</c:v>
                </c:pt>
                <c:pt idx="2535">
                  <c:v>6.9190351878232397</c:v>
                </c:pt>
                <c:pt idx="2536">
                  <c:v>6.7233086159132718</c:v>
                </c:pt>
                <c:pt idx="2537">
                  <c:v>6.6059908018627267</c:v>
                </c:pt>
                <c:pt idx="2538">
                  <c:v>6.4721023315397224</c:v>
                </c:pt>
                <c:pt idx="2539">
                  <c:v>6.4330078423657548</c:v>
                </c:pt>
                <c:pt idx="2540">
                  <c:v>6.4278682798240796</c:v>
                </c:pt>
                <c:pt idx="2541">
                  <c:v>6.5569616280938368</c:v>
                </c:pt>
                <c:pt idx="2542">
                  <c:v>6.5555845407363105</c:v>
                </c:pt>
                <c:pt idx="2543">
                  <c:v>6.5228810962051593</c:v>
                </c:pt>
                <c:pt idx="2544">
                  <c:v>6.5449103870790104</c:v>
                </c:pt>
                <c:pt idx="2545">
                  <c:v>6.5784375143635501</c:v>
                </c:pt>
                <c:pt idx="2546">
                  <c:v>6.5940477912641002</c:v>
                </c:pt>
                <c:pt idx="2547">
                  <c:v>6.5446234401565908</c:v>
                </c:pt>
                <c:pt idx="2548">
                  <c:v>6.5391705401541973</c:v>
                </c:pt>
                <c:pt idx="2549">
                  <c:v>6.4989112496702282</c:v>
                </c:pt>
                <c:pt idx="2550">
                  <c:v>6.2875485298223648</c:v>
                </c:pt>
                <c:pt idx="2551">
                  <c:v>6.1605404827007533</c:v>
                </c:pt>
                <c:pt idx="2552">
                  <c:v>6.0666741151119092</c:v>
                </c:pt>
                <c:pt idx="2553">
                  <c:v>6.0841363893326852</c:v>
                </c:pt>
                <c:pt idx="2554">
                  <c:v>6.1409694396567289</c:v>
                </c:pt>
                <c:pt idx="2555">
                  <c:v>6.161693664466144</c:v>
                </c:pt>
                <c:pt idx="2556">
                  <c:v>6.1118479279690687</c:v>
                </c:pt>
                <c:pt idx="2557">
                  <c:v>6.0328632675988842</c:v>
                </c:pt>
                <c:pt idx="2558">
                  <c:v>5.8721306753109737</c:v>
                </c:pt>
                <c:pt idx="2559">
                  <c:v>5.7362579524007007</c:v>
                </c:pt>
                <c:pt idx="2560">
                  <c:v>5.6390724384973039</c:v>
                </c:pt>
                <c:pt idx="2561">
                  <c:v>5.5368688078873163</c:v>
                </c:pt>
                <c:pt idx="2562">
                  <c:v>5.4092262076219502</c:v>
                </c:pt>
                <c:pt idx="2563">
                  <c:v>5.3375363074607503</c:v>
                </c:pt>
                <c:pt idx="2564">
                  <c:v>5.3586810726421641</c:v>
                </c:pt>
                <c:pt idx="2565">
                  <c:v>5.4051473881044867</c:v>
                </c:pt>
                <c:pt idx="2566">
                  <c:v>5.4573678032725592</c:v>
                </c:pt>
                <c:pt idx="2567">
                  <c:v>5.5842525332040793</c:v>
                </c:pt>
                <c:pt idx="2568">
                  <c:v>5.7433885074482669</c:v>
                </c:pt>
                <c:pt idx="2569">
                  <c:v>5.7792819296759053</c:v>
                </c:pt>
                <c:pt idx="2570">
                  <c:v>5.6125474067857475</c:v>
                </c:pt>
                <c:pt idx="2571">
                  <c:v>5.472057968049171</c:v>
                </c:pt>
                <c:pt idx="2572">
                  <c:v>5.4274989963429157</c:v>
                </c:pt>
                <c:pt idx="2573">
                  <c:v>5.4305471747557794</c:v>
                </c:pt>
                <c:pt idx="2574">
                  <c:v>5.4499777386810369</c:v>
                </c:pt>
                <c:pt idx="2575">
                  <c:v>5.4931461266930386</c:v>
                </c:pt>
                <c:pt idx="2576">
                  <c:v>5.5271184051785216</c:v>
                </c:pt>
                <c:pt idx="2577">
                  <c:v>5.617279084672214</c:v>
                </c:pt>
                <c:pt idx="2578">
                  <c:v>5.6658893028739392</c:v>
                </c:pt>
                <c:pt idx="2579">
                  <c:v>5.6923874353686577</c:v>
                </c:pt>
                <c:pt idx="2580">
                  <c:v>5.6647800066621672</c:v>
                </c:pt>
                <c:pt idx="2581">
                  <c:v>5.6667047007706719</c:v>
                </c:pt>
                <c:pt idx="2582">
                  <c:v>5.6903947933704648</c:v>
                </c:pt>
                <c:pt idx="2583">
                  <c:v>5.7233992703182572</c:v>
                </c:pt>
                <c:pt idx="2584">
                  <c:v>5.7600351758086985</c:v>
                </c:pt>
                <c:pt idx="2585">
                  <c:v>5.8661102561538048</c:v>
                </c:pt>
                <c:pt idx="2586">
                  <c:v>5.9338358973177723</c:v>
                </c:pt>
                <c:pt idx="2587">
                  <c:v>6.0618619227055133</c:v>
                </c:pt>
                <c:pt idx="2588">
                  <c:v>6.15743572785843</c:v>
                </c:pt>
                <c:pt idx="2589">
                  <c:v>6.1549529440514785</c:v>
                </c:pt>
                <c:pt idx="2590">
                  <c:v>6.1890940716353864</c:v>
                </c:pt>
                <c:pt idx="2591">
                  <c:v>6.2657276021010304</c:v>
                </c:pt>
                <c:pt idx="2592">
                  <c:v>6.4139214902129869</c:v>
                </c:pt>
                <c:pt idx="2593">
                  <c:v>6.5107158814766644</c:v>
                </c:pt>
                <c:pt idx="2594">
                  <c:v>6.5428469046138273</c:v>
                </c:pt>
                <c:pt idx="2595">
                  <c:v>6.5775379081870424</c:v>
                </c:pt>
                <c:pt idx="2596">
                  <c:v>6.5527722667786001</c:v>
                </c:pt>
                <c:pt idx="2597">
                  <c:v>6.4588944377209465</c:v>
                </c:pt>
                <c:pt idx="2598">
                  <c:v>6.3112503217910358</c:v>
                </c:pt>
                <c:pt idx="2599">
                  <c:v>6.119521424375975</c:v>
                </c:pt>
                <c:pt idx="2600">
                  <c:v>5.862058520094104</c:v>
                </c:pt>
                <c:pt idx="2601">
                  <c:v>5.6100768392185039</c:v>
                </c:pt>
                <c:pt idx="2602">
                  <c:v>5.4624128965462777</c:v>
                </c:pt>
                <c:pt idx="2603">
                  <c:v>5.3612105291281988</c:v>
                </c:pt>
                <c:pt idx="2604">
                  <c:v>5.3694785925034934</c:v>
                </c:pt>
                <c:pt idx="2605">
                  <c:v>5.4153304625046781</c:v>
                </c:pt>
                <c:pt idx="2606">
                  <c:v>5.3942825743210392</c:v>
                </c:pt>
                <c:pt idx="2607">
                  <c:v>5.3865674485113155</c:v>
                </c:pt>
                <c:pt idx="2608">
                  <c:v>5.3735966518175058</c:v>
                </c:pt>
                <c:pt idx="2609">
                  <c:v>5.3327941954074642</c:v>
                </c:pt>
                <c:pt idx="2610">
                  <c:v>5.3600751094278039</c:v>
                </c:pt>
                <c:pt idx="2611">
                  <c:v>5.4176739348721696</c:v>
                </c:pt>
                <c:pt idx="2612">
                  <c:v>5.4911567118389693</c:v>
                </c:pt>
                <c:pt idx="2613">
                  <c:v>5.4847221921593308</c:v>
                </c:pt>
                <c:pt idx="2614">
                  <c:v>5.4357904648654021</c:v>
                </c:pt>
                <c:pt idx="2615">
                  <c:v>5.4608439305427723</c:v>
                </c:pt>
                <c:pt idx="2616">
                  <c:v>5.4707488111044711</c:v>
                </c:pt>
                <c:pt idx="2617">
                  <c:v>5.5570219679345803</c:v>
                </c:pt>
                <c:pt idx="2618">
                  <c:v>5.6849527171821599</c:v>
                </c:pt>
                <c:pt idx="2619">
                  <c:v>5.7983250875879824</c:v>
                </c:pt>
                <c:pt idx="2620">
                  <c:v>5.9174031241078566</c:v>
                </c:pt>
                <c:pt idx="2621">
                  <c:v>6.121064543572226</c:v>
                </c:pt>
                <c:pt idx="2622">
                  <c:v>6.2548330223406099</c:v>
                </c:pt>
                <c:pt idx="2623">
                  <c:v>6.287897486405047</c:v>
                </c:pt>
                <c:pt idx="2624">
                  <c:v>6.3231260484855962</c:v>
                </c:pt>
                <c:pt idx="2625">
                  <c:v>6.3898545687668316</c:v>
                </c:pt>
                <c:pt idx="2626">
                  <c:v>6.4891689857118555</c:v>
                </c:pt>
                <c:pt idx="2627">
                  <c:v>6.6082933647599322</c:v>
                </c:pt>
                <c:pt idx="2628">
                  <c:v>6.6836661864432907</c:v>
                </c:pt>
                <c:pt idx="2629">
                  <c:v>6.7572980907613323</c:v>
                </c:pt>
                <c:pt idx="2630">
                  <c:v>6.8013901292325221</c:v>
                </c:pt>
                <c:pt idx="2631">
                  <c:v>6.7317042899932016</c:v>
                </c:pt>
                <c:pt idx="2632">
                  <c:v>6.5708641166883837</c:v>
                </c:pt>
                <c:pt idx="2633">
                  <c:v>6.4704029901738087</c:v>
                </c:pt>
                <c:pt idx="2634">
                  <c:v>6.4234007256500298</c:v>
                </c:pt>
                <c:pt idx="2635">
                  <c:v>6.4102043795461858</c:v>
                </c:pt>
                <c:pt idx="2636">
                  <c:v>6.302485563385142</c:v>
                </c:pt>
                <c:pt idx="2637">
                  <c:v>6.1813852628895791</c:v>
                </c:pt>
                <c:pt idx="2638">
                  <c:v>6.1480060923210775</c:v>
                </c:pt>
                <c:pt idx="2639">
                  <c:v>6.0983136155242299</c:v>
                </c:pt>
                <c:pt idx="2640">
                  <c:v>5.9973344280978029</c:v>
                </c:pt>
                <c:pt idx="2641">
                  <c:v>6.0140873889849438</c:v>
                </c:pt>
                <c:pt idx="2642">
                  <c:v>6.1882411070818923</c:v>
                </c:pt>
                <c:pt idx="2643">
                  <c:v>6.4250382437697322</c:v>
                </c:pt>
                <c:pt idx="2644">
                  <c:v>6.6317518361710572</c:v>
                </c:pt>
                <c:pt idx="2645">
                  <c:v>6.7963999969758397</c:v>
                </c:pt>
                <c:pt idx="2646">
                  <c:v>6.9148918534711976</c:v>
                </c:pt>
                <c:pt idx="2647">
                  <c:v>6.9524063384704515</c:v>
                </c:pt>
                <c:pt idx="2648">
                  <c:v>6.9893580246738489</c:v>
                </c:pt>
                <c:pt idx="2649">
                  <c:v>6.9286764368805445</c:v>
                </c:pt>
                <c:pt idx="2650">
                  <c:v>6.8345187725872449</c:v>
                </c:pt>
                <c:pt idx="2651">
                  <c:v>6.8103928604099142</c:v>
                </c:pt>
                <c:pt idx="2652">
                  <c:v>6.8524288557673323</c:v>
                </c:pt>
                <c:pt idx="2653">
                  <c:v>7.0488756095506329</c:v>
                </c:pt>
                <c:pt idx="2654">
                  <c:v>7.2292179016399967</c:v>
                </c:pt>
                <c:pt idx="2655">
                  <c:v>7.3497259267764345</c:v>
                </c:pt>
                <c:pt idx="2656">
                  <c:v>7.3892122934553797</c:v>
                </c:pt>
                <c:pt idx="2657">
                  <c:v>7.3380579551745635</c:v>
                </c:pt>
                <c:pt idx="2658">
                  <c:v>7.282187227171506</c:v>
                </c:pt>
                <c:pt idx="2659">
                  <c:v>7.3012930878445275</c:v>
                </c:pt>
                <c:pt idx="2660">
                  <c:v>7.2909770463563728</c:v>
                </c:pt>
                <c:pt idx="2661">
                  <c:v>7.2692163697762862</c:v>
                </c:pt>
                <c:pt idx="2662">
                  <c:v>7.3180151084252048</c:v>
                </c:pt>
                <c:pt idx="2663">
                  <c:v>7.291033711878681</c:v>
                </c:pt>
                <c:pt idx="2664">
                  <c:v>7.2908538086863848</c:v>
                </c:pt>
                <c:pt idx="2665">
                  <c:v>7.2933529126407857</c:v>
                </c:pt>
                <c:pt idx="2666">
                  <c:v>7.1972319000255078</c:v>
                </c:pt>
                <c:pt idx="2667">
                  <c:v>7.1974400601704946</c:v>
                </c:pt>
                <c:pt idx="2668">
                  <c:v>7.0060329840299769</c:v>
                </c:pt>
                <c:pt idx="2669">
                  <c:v>6.9203598300049238</c:v>
                </c:pt>
                <c:pt idx="2670">
                  <c:v>6.7905701654994708</c:v>
                </c:pt>
                <c:pt idx="2671">
                  <c:v>6.5597466446481683</c:v>
                </c:pt>
                <c:pt idx="2672">
                  <c:v>6.4136648066850626</c:v>
                </c:pt>
                <c:pt idx="2673">
                  <c:v>6.1898721162037571</c:v>
                </c:pt>
                <c:pt idx="2674">
                  <c:v>6.0207275822491164</c:v>
                </c:pt>
                <c:pt idx="2675">
                  <c:v>5.8883382325627638</c:v>
                </c:pt>
                <c:pt idx="2676">
                  <c:v>5.8365148697680773</c:v>
                </c:pt>
                <c:pt idx="2677">
                  <c:v>5.8416518670734021</c:v>
                </c:pt>
                <c:pt idx="2678">
                  <c:v>5.8532772431867803</c:v>
                </c:pt>
                <c:pt idx="2679">
                  <c:v>5.7941253077536237</c:v>
                </c:pt>
                <c:pt idx="2680">
                  <c:v>5.658905309988187</c:v>
                </c:pt>
                <c:pt idx="2681">
                  <c:v>5.6650406457535532</c:v>
                </c:pt>
                <c:pt idx="2682">
                  <c:v>5.657616535655567</c:v>
                </c:pt>
                <c:pt idx="2683">
                  <c:v>5.6358612514489046</c:v>
                </c:pt>
                <c:pt idx="2684">
                  <c:v>5.6887382902734585</c:v>
                </c:pt>
                <c:pt idx="2685">
                  <c:v>5.7852950101885758</c:v>
                </c:pt>
                <c:pt idx="2686">
                  <c:v>5.8816017488886523</c:v>
                </c:pt>
                <c:pt idx="2687">
                  <c:v>5.881369601089304</c:v>
                </c:pt>
                <c:pt idx="2688">
                  <c:v>5.9661833998400908</c:v>
                </c:pt>
                <c:pt idx="2689">
                  <c:v>6.1106813687769215</c:v>
                </c:pt>
                <c:pt idx="2690">
                  <c:v>6.2682843206225982</c:v>
                </c:pt>
                <c:pt idx="2691">
                  <c:v>6.3129473909452924</c:v>
                </c:pt>
                <c:pt idx="2692">
                  <c:v>6.1749321019476273</c:v>
                </c:pt>
                <c:pt idx="2693">
                  <c:v>6.0576875548572051</c:v>
                </c:pt>
                <c:pt idx="2694">
                  <c:v>5.9909168988779413</c:v>
                </c:pt>
                <c:pt idx="2695">
                  <c:v>6.0513248507124393</c:v>
                </c:pt>
                <c:pt idx="2696">
                  <c:v>6.0719743868464109</c:v>
                </c:pt>
                <c:pt idx="2697">
                  <c:v>6.1002645739526775</c:v>
                </c:pt>
                <c:pt idx="2698">
                  <c:v>6.1736055046792346</c:v>
                </c:pt>
                <c:pt idx="2699">
                  <c:v>6.3068201541434155</c:v>
                </c:pt>
                <c:pt idx="2700">
                  <c:v>6.4348544633635898</c:v>
                </c:pt>
                <c:pt idx="2701">
                  <c:v>6.453272236628159</c:v>
                </c:pt>
                <c:pt idx="2702">
                  <c:v>6.4027179308445241</c:v>
                </c:pt>
                <c:pt idx="2703">
                  <c:v>6.3894616191742077</c:v>
                </c:pt>
                <c:pt idx="2704">
                  <c:v>6.3924102743072728</c:v>
                </c:pt>
                <c:pt idx="2705">
                  <c:v>6.4740716180486215</c:v>
                </c:pt>
                <c:pt idx="2706">
                  <c:v>6.6212491923253802</c:v>
                </c:pt>
                <c:pt idx="2707">
                  <c:v>6.8226498575229666</c:v>
                </c:pt>
                <c:pt idx="2708">
                  <c:v>6.9895212578996766</c:v>
                </c:pt>
                <c:pt idx="2709">
                  <c:v>7.164755910346388</c:v>
                </c:pt>
                <c:pt idx="2710">
                  <c:v>7.2517482591957059</c:v>
                </c:pt>
                <c:pt idx="2711">
                  <c:v>7.3596852138026829</c:v>
                </c:pt>
                <c:pt idx="2712">
                  <c:v>7.5525146370545944</c:v>
                </c:pt>
                <c:pt idx="2713">
                  <c:v>7.6752407178595581</c:v>
                </c:pt>
                <c:pt idx="2714">
                  <c:v>7.700413306786853</c:v>
                </c:pt>
                <c:pt idx="2715">
                  <c:v>7.6536653149379017</c:v>
                </c:pt>
                <c:pt idx="2716">
                  <c:v>7.7777989972070305</c:v>
                </c:pt>
                <c:pt idx="2717">
                  <c:v>7.860159139526476</c:v>
                </c:pt>
                <c:pt idx="2718">
                  <c:v>7.8574597547044034</c:v>
                </c:pt>
                <c:pt idx="2719">
                  <c:v>7.7726856168022911</c:v>
                </c:pt>
                <c:pt idx="2720">
                  <c:v>7.7110419068667682</c:v>
                </c:pt>
                <c:pt idx="2721">
                  <c:v>7.6314090574296154</c:v>
                </c:pt>
                <c:pt idx="2722">
                  <c:v>7.5669336060747643</c:v>
                </c:pt>
                <c:pt idx="2723">
                  <c:v>7.6206593274565497</c:v>
                </c:pt>
                <c:pt idx="2724">
                  <c:v>7.8620413691987441</c:v>
                </c:pt>
                <c:pt idx="2725">
                  <c:v>8.0085322671893842</c:v>
                </c:pt>
                <c:pt idx="2726">
                  <c:v>8.1669088326417221</c:v>
                </c:pt>
                <c:pt idx="2727">
                  <c:v>8.258083105932414</c:v>
                </c:pt>
                <c:pt idx="2728">
                  <c:v>8.2361578545461196</c:v>
                </c:pt>
                <c:pt idx="2729">
                  <c:v>8.1736131062924908</c:v>
                </c:pt>
                <c:pt idx="2730">
                  <c:v>8.1049265752862691</c:v>
                </c:pt>
                <c:pt idx="2731">
                  <c:v>8.0638802765136059</c:v>
                </c:pt>
                <c:pt idx="2732">
                  <c:v>8.0496797997692138</c:v>
                </c:pt>
                <c:pt idx="2733">
                  <c:v>8.0291323239642249</c:v>
                </c:pt>
                <c:pt idx="2734">
                  <c:v>7.9368839478432918</c:v>
                </c:pt>
                <c:pt idx="2735">
                  <c:v>7.928021197243587</c:v>
                </c:pt>
                <c:pt idx="2736">
                  <c:v>7.8534569896168733</c:v>
                </c:pt>
                <c:pt idx="2737">
                  <c:v>7.7080882039387717</c:v>
                </c:pt>
                <c:pt idx="2738">
                  <c:v>7.5778768642335441</c:v>
                </c:pt>
                <c:pt idx="2739">
                  <c:v>7.5499893805331899</c:v>
                </c:pt>
                <c:pt idx="2740">
                  <c:v>7.6573899977380053</c:v>
                </c:pt>
                <c:pt idx="2741">
                  <c:v>7.6679409375198269</c:v>
                </c:pt>
                <c:pt idx="2742">
                  <c:v>7.7948863753311839</c:v>
                </c:pt>
                <c:pt idx="2743">
                  <c:v>7.8766633324845126</c:v>
                </c:pt>
                <c:pt idx="2744">
                  <c:v>7.9619679712476161</c:v>
                </c:pt>
                <c:pt idx="2745">
                  <c:v>7.9694253165813649</c:v>
                </c:pt>
                <c:pt idx="2746">
                  <c:v>7.7799301638349663</c:v>
                </c:pt>
                <c:pt idx="2747">
                  <c:v>7.7134907409886795</c:v>
                </c:pt>
                <c:pt idx="2748">
                  <c:v>7.6898191407883312</c:v>
                </c:pt>
                <c:pt idx="2749">
                  <c:v>7.6057498462318653</c:v>
                </c:pt>
                <c:pt idx="2750">
                  <c:v>7.5251872710393641</c:v>
                </c:pt>
                <c:pt idx="2751">
                  <c:v>7.4255551085745122</c:v>
                </c:pt>
                <c:pt idx="2752">
                  <c:v>7.3636737689757172</c:v>
                </c:pt>
                <c:pt idx="2753">
                  <c:v>7.2690194675801871</c:v>
                </c:pt>
                <c:pt idx="2754">
                  <c:v>7.262308574531172</c:v>
                </c:pt>
                <c:pt idx="2755">
                  <c:v>7.4498538201496878</c:v>
                </c:pt>
                <c:pt idx="2756">
                  <c:v>7.6389504278090508</c:v>
                </c:pt>
                <c:pt idx="2757">
                  <c:v>7.7445696284632586</c:v>
                </c:pt>
                <c:pt idx="2758">
                  <c:v>7.7059934774830863</c:v>
                </c:pt>
                <c:pt idx="2759">
                  <c:v>7.6913587055201793</c:v>
                </c:pt>
                <c:pt idx="2760">
                  <c:v>7.5945209761371961</c:v>
                </c:pt>
                <c:pt idx="2761">
                  <c:v>7.556127661556979</c:v>
                </c:pt>
                <c:pt idx="2762">
                  <c:v>7.4955991030364935</c:v>
                </c:pt>
                <c:pt idx="2763">
                  <c:v>7.3562041193372378</c:v>
                </c:pt>
                <c:pt idx="2764">
                  <c:v>7.1066111210755762</c:v>
                </c:pt>
                <c:pt idx="2765">
                  <c:v>6.8549769943402641</c:v>
                </c:pt>
                <c:pt idx="2766">
                  <c:v>6.6067244382864949</c:v>
                </c:pt>
                <c:pt idx="2767">
                  <c:v>6.3367901042804178</c:v>
                </c:pt>
                <c:pt idx="2768">
                  <c:v>6.07418767194868</c:v>
                </c:pt>
                <c:pt idx="2769">
                  <c:v>5.9362396152994465</c:v>
                </c:pt>
                <c:pt idx="2770">
                  <c:v>5.8591659724870127</c:v>
                </c:pt>
                <c:pt idx="2771">
                  <c:v>5.8312473500617337</c:v>
                </c:pt>
                <c:pt idx="2772">
                  <c:v>5.790716515238775</c:v>
                </c:pt>
                <c:pt idx="2773">
                  <c:v>5.6654947639894297</c:v>
                </c:pt>
                <c:pt idx="2774">
                  <c:v>5.4609494045633644</c:v>
                </c:pt>
                <c:pt idx="2775">
                  <c:v>5.3678763290030371</c:v>
                </c:pt>
                <c:pt idx="2776">
                  <c:v>5.3937776531391393</c:v>
                </c:pt>
                <c:pt idx="2777">
                  <c:v>5.5069135877267481</c:v>
                </c:pt>
                <c:pt idx="2778">
                  <c:v>5.6580256069835144</c:v>
                </c:pt>
                <c:pt idx="2779">
                  <c:v>5.7488101366069122</c:v>
                </c:pt>
                <c:pt idx="2780">
                  <c:v>5.7830467456914301</c:v>
                </c:pt>
                <c:pt idx="2781">
                  <c:v>5.706687344739338</c:v>
                </c:pt>
                <c:pt idx="2782">
                  <c:v>5.5868492517492481</c:v>
                </c:pt>
                <c:pt idx="2783">
                  <c:v>5.4464249104504301</c:v>
                </c:pt>
                <c:pt idx="2784">
                  <c:v>5.3039566424886324</c:v>
                </c:pt>
                <c:pt idx="2785">
                  <c:v>5.2219327857093791</c:v>
                </c:pt>
                <c:pt idx="2786">
                  <c:v>5.1513372231303114</c:v>
                </c:pt>
                <c:pt idx="2787">
                  <c:v>5.031857781856437</c:v>
                </c:pt>
                <c:pt idx="2788">
                  <c:v>4.8974864570819587</c:v>
                </c:pt>
                <c:pt idx="2789">
                  <c:v>4.8279543354968997</c:v>
                </c:pt>
                <c:pt idx="2790">
                  <c:v>4.7525332820211945</c:v>
                </c:pt>
                <c:pt idx="2791">
                  <c:v>4.7156461200190316</c:v>
                </c:pt>
                <c:pt idx="2792">
                  <c:v>4.664509207912614</c:v>
                </c:pt>
                <c:pt idx="2793">
                  <c:v>4.685414116575612</c:v>
                </c:pt>
                <c:pt idx="2794">
                  <c:v>4.7019727230283035</c:v>
                </c:pt>
                <c:pt idx="2795">
                  <c:v>4.7411810246595794</c:v>
                </c:pt>
                <c:pt idx="2796">
                  <c:v>4.7803237898937203</c:v>
                </c:pt>
                <c:pt idx="2797">
                  <c:v>4.7974201623202832</c:v>
                </c:pt>
                <c:pt idx="2798">
                  <c:v>4.9271613928581131</c:v>
                </c:pt>
                <c:pt idx="2799">
                  <c:v>5.1074903399404912</c:v>
                </c:pt>
                <c:pt idx="2800">
                  <c:v>5.2837886904789562</c:v>
                </c:pt>
                <c:pt idx="2801">
                  <c:v>5.4265461149081462</c:v>
                </c:pt>
                <c:pt idx="2802">
                  <c:v>5.4890709240406972</c:v>
                </c:pt>
                <c:pt idx="2803">
                  <c:v>5.646828789166122</c:v>
                </c:pt>
                <c:pt idx="2804">
                  <c:v>5.7020187173936598</c:v>
                </c:pt>
                <c:pt idx="2805">
                  <c:v>5.7441592675877713</c:v>
                </c:pt>
                <c:pt idx="2806">
                  <c:v>5.713970802232506</c:v>
                </c:pt>
                <c:pt idx="2807">
                  <c:v>5.5457927596538461</c:v>
                </c:pt>
                <c:pt idx="2808">
                  <c:v>5.3791842678850541</c:v>
                </c:pt>
                <c:pt idx="2809">
                  <c:v>5.276820406554652</c:v>
                </c:pt>
                <c:pt idx="2810">
                  <c:v>5.3272731850118014</c:v>
                </c:pt>
                <c:pt idx="2811">
                  <c:v>5.4020991800617777</c:v>
                </c:pt>
                <c:pt idx="2812">
                  <c:v>5.4904995217429775</c:v>
                </c:pt>
                <c:pt idx="2813">
                  <c:v>5.471645613696122</c:v>
                </c:pt>
                <c:pt idx="2814">
                  <c:v>5.499843232366783</c:v>
                </c:pt>
                <c:pt idx="2815">
                  <c:v>5.4878883779584431</c:v>
                </c:pt>
                <c:pt idx="2816">
                  <c:v>5.4516468751139655</c:v>
                </c:pt>
                <c:pt idx="2817">
                  <c:v>5.4119788703815512</c:v>
                </c:pt>
                <c:pt idx="2818">
                  <c:v>5.2757309987409728</c:v>
                </c:pt>
                <c:pt idx="2819">
                  <c:v>5.176802557015205</c:v>
                </c:pt>
                <c:pt idx="2820">
                  <c:v>5.1153465564892162</c:v>
                </c:pt>
                <c:pt idx="2821">
                  <c:v>5.1569791790806985</c:v>
                </c:pt>
                <c:pt idx="2822">
                  <c:v>5.1782356880892522</c:v>
                </c:pt>
                <c:pt idx="2823">
                  <c:v>5.1996975788740754</c:v>
                </c:pt>
                <c:pt idx="2824">
                  <c:v>5.1881595467846982</c:v>
                </c:pt>
                <c:pt idx="2825">
                  <c:v>5.0609561315950318</c:v>
                </c:pt>
                <c:pt idx="2826">
                  <c:v>4.9482173707741328</c:v>
                </c:pt>
                <c:pt idx="2827">
                  <c:v>4.9805638901782796</c:v>
                </c:pt>
                <c:pt idx="2828">
                  <c:v>5.1248271728967021</c:v>
                </c:pt>
                <c:pt idx="2829">
                  <c:v>5.2907472238680588</c:v>
                </c:pt>
                <c:pt idx="2830">
                  <c:v>5.3167053792560983</c:v>
                </c:pt>
                <c:pt idx="2831">
                  <c:v>5.2524117742580385</c:v>
                </c:pt>
                <c:pt idx="2832">
                  <c:v>5.2535974934562013</c:v>
                </c:pt>
                <c:pt idx="2833">
                  <c:v>5.3357992796527132</c:v>
                </c:pt>
                <c:pt idx="2834">
                  <c:v>5.4480153089740933</c:v>
                </c:pt>
                <c:pt idx="2835">
                  <c:v>5.6077529835000606</c:v>
                </c:pt>
                <c:pt idx="2836">
                  <c:v>5.69592324338136</c:v>
                </c:pt>
                <c:pt idx="2837">
                  <c:v>5.7688991522213735</c:v>
                </c:pt>
                <c:pt idx="2838">
                  <c:v>5.6858388019981287</c:v>
                </c:pt>
                <c:pt idx="2839">
                  <c:v>5.5332170902033262</c:v>
                </c:pt>
                <c:pt idx="2840">
                  <c:v>5.3126838249746351</c:v>
                </c:pt>
                <c:pt idx="2841">
                  <c:v>5.1148731643001373</c:v>
                </c:pt>
                <c:pt idx="2842">
                  <c:v>5.0088525709276803</c:v>
                </c:pt>
                <c:pt idx="2843">
                  <c:v>4.9817379389520218</c:v>
                </c:pt>
                <c:pt idx="2844">
                  <c:v>4.9105866553672453</c:v>
                </c:pt>
                <c:pt idx="2845">
                  <c:v>4.9459649899329063</c:v>
                </c:pt>
                <c:pt idx="2846">
                  <c:v>4.9988585189333943</c:v>
                </c:pt>
                <c:pt idx="2847">
                  <c:v>5.0758458962597901</c:v>
                </c:pt>
                <c:pt idx="2848">
                  <c:v>5.0936875368525634</c:v>
                </c:pt>
                <c:pt idx="2849">
                  <c:v>5.061794116475018</c:v>
                </c:pt>
                <c:pt idx="2850">
                  <c:v>5.0134095040740663</c:v>
                </c:pt>
                <c:pt idx="2851">
                  <c:v>4.9954991294683806</c:v>
                </c:pt>
                <c:pt idx="2852">
                  <c:v>5.0035083361888608</c:v>
                </c:pt>
                <c:pt idx="2853">
                  <c:v>4.9945997191216334</c:v>
                </c:pt>
                <c:pt idx="2854">
                  <c:v>4.9055976160336527</c:v>
                </c:pt>
                <c:pt idx="2855">
                  <c:v>4.8133563329668689</c:v>
                </c:pt>
                <c:pt idx="2856">
                  <c:v>4.7188880480009647</c:v>
                </c:pt>
                <c:pt idx="2857">
                  <c:v>4.5333250382744223</c:v>
                </c:pt>
                <c:pt idx="2858">
                  <c:v>4.3062144987497319</c:v>
                </c:pt>
                <c:pt idx="2859">
                  <c:v>4.2276743145636368</c:v>
                </c:pt>
                <c:pt idx="2860">
                  <c:v>4.15595335418781</c:v>
                </c:pt>
                <c:pt idx="2861">
                  <c:v>4.1458146847579362</c:v>
                </c:pt>
                <c:pt idx="2862">
                  <c:v>4.1617930823390337</c:v>
                </c:pt>
                <c:pt idx="2863">
                  <c:v>4.1525895290436319</c:v>
                </c:pt>
                <c:pt idx="2864">
                  <c:v>4.1439767720763596</c:v>
                </c:pt>
                <c:pt idx="2865">
                  <c:v>4.1419238646301029</c:v>
                </c:pt>
                <c:pt idx="2866">
                  <c:v>4.1722665171598337</c:v>
                </c:pt>
                <c:pt idx="2867">
                  <c:v>4.1800519406990242</c:v>
                </c:pt>
                <c:pt idx="2868">
                  <c:v>4.1714163437848981</c:v>
                </c:pt>
                <c:pt idx="2869">
                  <c:v>4.1824557028850862</c:v>
                </c:pt>
                <c:pt idx="2870">
                  <c:v>4.269607533893403</c:v>
                </c:pt>
                <c:pt idx="2871">
                  <c:v>4.4202139187162288</c:v>
                </c:pt>
                <c:pt idx="2872">
                  <c:v>4.6931184636849981</c:v>
                </c:pt>
                <c:pt idx="2873">
                  <c:v>4.9659969899382626</c:v>
                </c:pt>
                <c:pt idx="2874">
                  <c:v>5.2439189844540488</c:v>
                </c:pt>
                <c:pt idx="2875">
                  <c:v>5.534839584543656</c:v>
                </c:pt>
                <c:pt idx="2876">
                  <c:v>5.7947946615210197</c:v>
                </c:pt>
                <c:pt idx="2877">
                  <c:v>6.0404290699023884</c:v>
                </c:pt>
                <c:pt idx="2878">
                  <c:v>6.1851064162316183</c:v>
                </c:pt>
                <c:pt idx="2879">
                  <c:v>6.2894682607483325</c:v>
                </c:pt>
                <c:pt idx="2880">
                  <c:v>6.3030351625528294</c:v>
                </c:pt>
                <c:pt idx="2881">
                  <c:v>6.2588145405914748</c:v>
                </c:pt>
                <c:pt idx="2882">
                  <c:v>6.1704917456215069</c:v>
                </c:pt>
                <c:pt idx="2883">
                  <c:v>6.0866543739630714</c:v>
                </c:pt>
                <c:pt idx="2884">
                  <c:v>6.0051802488423451</c:v>
                </c:pt>
                <c:pt idx="2885">
                  <c:v>6.0129862293636362</c:v>
                </c:pt>
                <c:pt idx="2886">
                  <c:v>5.9771394827518849</c:v>
                </c:pt>
                <c:pt idx="2887">
                  <c:v>6.0384608908599153</c:v>
                </c:pt>
                <c:pt idx="2888">
                  <c:v>6.1092411993165179</c:v>
                </c:pt>
                <c:pt idx="2889">
                  <c:v>6.1362649092178598</c:v>
                </c:pt>
                <c:pt idx="2890">
                  <c:v>6.1780032141573589</c:v>
                </c:pt>
                <c:pt idx="2891">
                  <c:v>6.3089884551376665</c:v>
                </c:pt>
                <c:pt idx="2892">
                  <c:v>6.5734960823490018</c:v>
                </c:pt>
                <c:pt idx="2893">
                  <c:v>6.8937338068014302</c:v>
                </c:pt>
                <c:pt idx="2894">
                  <c:v>7.1161344367657993</c:v>
                </c:pt>
                <c:pt idx="2895">
                  <c:v>7.2640876531568184</c:v>
                </c:pt>
                <c:pt idx="2896">
                  <c:v>7.201122849909253</c:v>
                </c:pt>
                <c:pt idx="2897">
                  <c:v>7.1295629486883447</c:v>
                </c:pt>
                <c:pt idx="2898">
                  <c:v>6.9957026555784134</c:v>
                </c:pt>
                <c:pt idx="2899">
                  <c:v>6.8955187210746045</c:v>
                </c:pt>
                <c:pt idx="2900">
                  <c:v>6.7621382484189461</c:v>
                </c:pt>
                <c:pt idx="2901">
                  <c:v>6.6765562048681417</c:v>
                </c:pt>
                <c:pt idx="2902">
                  <c:v>6.6229186710016634</c:v>
                </c:pt>
                <c:pt idx="2903">
                  <c:v>6.5747623332603853</c:v>
                </c:pt>
                <c:pt idx="2904">
                  <c:v>6.4786301097687806</c:v>
                </c:pt>
                <c:pt idx="2905">
                  <c:v>6.4234296399142128</c:v>
                </c:pt>
                <c:pt idx="2906">
                  <c:v>6.321500378400728</c:v>
                </c:pt>
                <c:pt idx="2907">
                  <c:v>6.2536774261889914</c:v>
                </c:pt>
                <c:pt idx="2908">
                  <c:v>6.3123077542830242</c:v>
                </c:pt>
                <c:pt idx="2909">
                  <c:v>6.3868676833108688</c:v>
                </c:pt>
                <c:pt idx="2910">
                  <c:v>6.3909148365082213</c:v>
                </c:pt>
                <c:pt idx="2911">
                  <c:v>6.3760984898924429</c:v>
                </c:pt>
                <c:pt idx="2912">
                  <c:v>6.3013745129217948</c:v>
                </c:pt>
                <c:pt idx="2913">
                  <c:v>6.2701273442170944</c:v>
                </c:pt>
                <c:pt idx="2914">
                  <c:v>6.3072708302100304</c:v>
                </c:pt>
                <c:pt idx="2915">
                  <c:v>6.3162451856525328</c:v>
                </c:pt>
                <c:pt idx="2916">
                  <c:v>6.3308900390141867</c:v>
                </c:pt>
                <c:pt idx="2917">
                  <c:v>6.3886900082067948</c:v>
                </c:pt>
                <c:pt idx="2918">
                  <c:v>6.2780973449742206</c:v>
                </c:pt>
                <c:pt idx="2919">
                  <c:v>6.1947155582882019</c:v>
                </c:pt>
                <c:pt idx="2920">
                  <c:v>6.1132673936241311</c:v>
                </c:pt>
                <c:pt idx="2921">
                  <c:v>6.0870133841488636</c:v>
                </c:pt>
                <c:pt idx="2922">
                  <c:v>6.0927466538791624</c:v>
                </c:pt>
                <c:pt idx="2923">
                  <c:v>5.9990091870850764</c:v>
                </c:pt>
                <c:pt idx="2924">
                  <c:v>5.8598462519062871</c:v>
                </c:pt>
                <c:pt idx="2925">
                  <c:v>5.7804891057610357</c:v>
                </c:pt>
                <c:pt idx="2926">
                  <c:v>5.7270554911205878</c:v>
                </c:pt>
                <c:pt idx="2927">
                  <c:v>5.571183042440377</c:v>
                </c:pt>
                <c:pt idx="2928">
                  <c:v>5.360292824146355</c:v>
                </c:pt>
                <c:pt idx="2929">
                  <c:v>5.2409258375205745</c:v>
                </c:pt>
                <c:pt idx="2930">
                  <c:v>5.1444660101372737</c:v>
                </c:pt>
                <c:pt idx="2931">
                  <c:v>5.1906829011625755</c:v>
                </c:pt>
                <c:pt idx="2932">
                  <c:v>5.1098536067968086</c:v>
                </c:pt>
                <c:pt idx="2933">
                  <c:v>5.0954641751749739</c:v>
                </c:pt>
                <c:pt idx="2934">
                  <c:v>5.0778907457152052</c:v>
                </c:pt>
                <c:pt idx="2935">
                  <c:v>5.1376647470051715</c:v>
                </c:pt>
                <c:pt idx="2936">
                  <c:v>5.1830001152369052</c:v>
                </c:pt>
                <c:pt idx="2937">
                  <c:v>5.1791862191432427</c:v>
                </c:pt>
                <c:pt idx="2938">
                  <c:v>5.1790197683778825</c:v>
                </c:pt>
                <c:pt idx="2939">
                  <c:v>5.1765746599977964</c:v>
                </c:pt>
                <c:pt idx="2940">
                  <c:v>5.2358641933420627</c:v>
                </c:pt>
                <c:pt idx="2941">
                  <c:v>5.2870965604383846</c:v>
                </c:pt>
                <c:pt idx="2942">
                  <c:v>5.3739444868927757</c:v>
                </c:pt>
                <c:pt idx="2943">
                  <c:v>5.4412739601920919</c:v>
                </c:pt>
                <c:pt idx="2944">
                  <c:v>5.5232038563302917</c:v>
                </c:pt>
                <c:pt idx="2945">
                  <c:v>5.6489225357198487</c:v>
                </c:pt>
                <c:pt idx="2946">
                  <c:v>5.9196688902003798</c:v>
                </c:pt>
                <c:pt idx="2947">
                  <c:v>6.129827042894334</c:v>
                </c:pt>
                <c:pt idx="2948">
                  <c:v>6.2915247093994919</c:v>
                </c:pt>
                <c:pt idx="2949">
                  <c:v>6.3324901045657533</c:v>
                </c:pt>
                <c:pt idx="2950">
                  <c:v>6.1919575689481396</c:v>
                </c:pt>
                <c:pt idx="2951">
                  <c:v>6.1944669321462555</c:v>
                </c:pt>
                <c:pt idx="2952">
                  <c:v>6.236154403647987</c:v>
                </c:pt>
                <c:pt idx="2953">
                  <c:v>6.2471086689689308</c:v>
                </c:pt>
                <c:pt idx="2954">
                  <c:v>6.2733869904045338</c:v>
                </c:pt>
                <c:pt idx="2955">
                  <c:v>6.3596135413717416</c:v>
                </c:pt>
                <c:pt idx="2956">
                  <c:v>6.5056542135795485</c:v>
                </c:pt>
                <c:pt idx="2957">
                  <c:v>6.7005421349823315</c:v>
                </c:pt>
                <c:pt idx="2958">
                  <c:v>6.9528693158947927</c:v>
                </c:pt>
                <c:pt idx="2959">
                  <c:v>7.0744668827724162</c:v>
                </c:pt>
                <c:pt idx="2960">
                  <c:v>7.1958255951994721</c:v>
                </c:pt>
                <c:pt idx="2961">
                  <c:v>7.3121806558744327</c:v>
                </c:pt>
                <c:pt idx="2962">
                  <c:v>7.4371739644500083</c:v>
                </c:pt>
                <c:pt idx="2963">
                  <c:v>7.3931973244399218</c:v>
                </c:pt>
                <c:pt idx="2964">
                  <c:v>7.2969792448127331</c:v>
                </c:pt>
                <c:pt idx="2965">
                  <c:v>7.1591093643993631</c:v>
                </c:pt>
                <c:pt idx="2966">
                  <c:v>7.0185410514700051</c:v>
                </c:pt>
                <c:pt idx="2967">
                  <c:v>6.9197490646300981</c:v>
                </c:pt>
                <c:pt idx="2968">
                  <c:v>6.8718536027602486</c:v>
                </c:pt>
                <c:pt idx="2969">
                  <c:v>6.777930112134217</c:v>
                </c:pt>
                <c:pt idx="2970">
                  <c:v>6.6588434515431079</c:v>
                </c:pt>
                <c:pt idx="2971">
                  <c:v>6.6659276263288252</c:v>
                </c:pt>
                <c:pt idx="2972">
                  <c:v>6.6377333027218199</c:v>
                </c:pt>
                <c:pt idx="2973">
                  <c:v>6.5652846693889169</c:v>
                </c:pt>
                <c:pt idx="2974">
                  <c:v>6.5259920498283037</c:v>
                </c:pt>
                <c:pt idx="2975">
                  <c:v>6.5278527542659921</c:v>
                </c:pt>
                <c:pt idx="2976">
                  <c:v>6.6508622050528006</c:v>
                </c:pt>
                <c:pt idx="2977">
                  <c:v>6.7686769035824126</c:v>
                </c:pt>
                <c:pt idx="2978">
                  <c:v>6.759484481558431</c:v>
                </c:pt>
                <c:pt idx="2979">
                  <c:v>6.690373774190153</c:v>
                </c:pt>
                <c:pt idx="2980">
                  <c:v>6.6110726873094228</c:v>
                </c:pt>
                <c:pt idx="2981">
                  <c:v>6.5399106351289094</c:v>
                </c:pt>
                <c:pt idx="2982">
                  <c:v>6.4556928188384584</c:v>
                </c:pt>
                <c:pt idx="2983">
                  <c:v>6.4432280603539533</c:v>
                </c:pt>
                <c:pt idx="2984">
                  <c:v>6.4346614246435951</c:v>
                </c:pt>
                <c:pt idx="2985">
                  <c:v>6.5289181846658648</c:v>
                </c:pt>
                <c:pt idx="2986">
                  <c:v>6.6778701578962858</c:v>
                </c:pt>
                <c:pt idx="2987">
                  <c:v>6.7760010243780711</c:v>
                </c:pt>
                <c:pt idx="2988">
                  <c:v>6.8058783545183132</c:v>
                </c:pt>
                <c:pt idx="2989">
                  <c:v>6.7819694887591684</c:v>
                </c:pt>
                <c:pt idx="2990">
                  <c:v>6.7694254178142454</c:v>
                </c:pt>
                <c:pt idx="2991">
                  <c:v>6.7807362927491592</c:v>
                </c:pt>
                <c:pt idx="2992">
                  <c:v>6.8418882883131484</c:v>
                </c:pt>
                <c:pt idx="2993">
                  <c:v>6.9471160557141971</c:v>
                </c:pt>
                <c:pt idx="2994">
                  <c:v>6.9813912810469585</c:v>
                </c:pt>
                <c:pt idx="2995">
                  <c:v>7.0539839923202647</c:v>
                </c:pt>
                <c:pt idx="2996">
                  <c:v>7.1507301322572072</c:v>
                </c:pt>
                <c:pt idx="2997">
                  <c:v>7.1810520847219284</c:v>
                </c:pt>
                <c:pt idx="2998">
                  <c:v>7.2409075533981806</c:v>
                </c:pt>
                <c:pt idx="2999">
                  <c:v>7.3122555905996558</c:v>
                </c:pt>
                <c:pt idx="3000">
                  <c:v>7.3400518720819807</c:v>
                </c:pt>
                <c:pt idx="3001">
                  <c:v>7.3776438374964695</c:v>
                </c:pt>
                <c:pt idx="3002">
                  <c:v>7.4083280665872326</c:v>
                </c:pt>
                <c:pt idx="3003">
                  <c:v>7.379142207076006</c:v>
                </c:pt>
                <c:pt idx="3004">
                  <c:v>7.4527932578798763</c:v>
                </c:pt>
                <c:pt idx="3005">
                  <c:v>7.5139631784243406</c:v>
                </c:pt>
                <c:pt idx="3006">
                  <c:v>7.6046102728169194</c:v>
                </c:pt>
                <c:pt idx="3007">
                  <c:v>7.55819414650058</c:v>
                </c:pt>
                <c:pt idx="3008">
                  <c:v>7.5087649101420944</c:v>
                </c:pt>
                <c:pt idx="3009">
                  <c:v>7.5372975876709507</c:v>
                </c:pt>
                <c:pt idx="3010">
                  <c:v>7.6602222210166753</c:v>
                </c:pt>
                <c:pt idx="3011">
                  <c:v>7.867205563030212</c:v>
                </c:pt>
                <c:pt idx="3012">
                  <c:v>7.9303567206168903</c:v>
                </c:pt>
                <c:pt idx="3013">
                  <c:v>7.8131494580902103</c:v>
                </c:pt>
                <c:pt idx="3014">
                  <c:v>7.6621618500154725</c:v>
                </c:pt>
                <c:pt idx="3015">
                  <c:v>7.5206133380305449</c:v>
                </c:pt>
                <c:pt idx="3016">
                  <c:v>7.4015669505535158</c:v>
                </c:pt>
                <c:pt idx="3017">
                  <c:v>7.3265455713182144</c:v>
                </c:pt>
                <c:pt idx="3018">
                  <c:v>7.2381185321464976</c:v>
                </c:pt>
                <c:pt idx="3019">
                  <c:v>7.1877535140666655</c:v>
                </c:pt>
                <c:pt idx="3020">
                  <c:v>7.190038683513972</c:v>
                </c:pt>
                <c:pt idx="3021">
                  <c:v>7.1319355162513105</c:v>
                </c:pt>
                <c:pt idx="3022">
                  <c:v>7.0996297101494719</c:v>
                </c:pt>
                <c:pt idx="3023">
                  <c:v>7.1223934152025032</c:v>
                </c:pt>
                <c:pt idx="3024">
                  <c:v>7.091745720429139</c:v>
                </c:pt>
                <c:pt idx="3025">
                  <c:v>7.0906409718422161</c:v>
                </c:pt>
                <c:pt idx="3026">
                  <c:v>7.1468939263022415</c:v>
                </c:pt>
                <c:pt idx="3027">
                  <c:v>7.0336855541158689</c:v>
                </c:pt>
                <c:pt idx="3028">
                  <c:v>6.923632822304314</c:v>
                </c:pt>
                <c:pt idx="3029">
                  <c:v>6.7657305574653455</c:v>
                </c:pt>
                <c:pt idx="3030">
                  <c:v>6.710536341800073</c:v>
                </c:pt>
                <c:pt idx="3031">
                  <c:v>6.6956305973088899</c:v>
                </c:pt>
                <c:pt idx="3032">
                  <c:v>6.5025494936089476</c:v>
                </c:pt>
                <c:pt idx="3033">
                  <c:v>6.0938222231312658</c:v>
                </c:pt>
                <c:pt idx="3034">
                  <c:v>5.8191946297179058</c:v>
                </c:pt>
                <c:pt idx="3035">
                  <c:v>5.5609695998444026</c:v>
                </c:pt>
                <c:pt idx="3036">
                  <c:v>5.5025014695020369</c:v>
                </c:pt>
                <c:pt idx="3037">
                  <c:v>5.4404593084919775</c:v>
                </c:pt>
                <c:pt idx="3038">
                  <c:v>5.4287749792222497</c:v>
                </c:pt>
                <c:pt idx="3039">
                  <c:v>5.379957595201259</c:v>
                </c:pt>
                <c:pt idx="3040">
                  <c:v>5.2477282850879288</c:v>
                </c:pt>
                <c:pt idx="3041">
                  <c:v>5.1034745555085932</c:v>
                </c:pt>
                <c:pt idx="3042">
                  <c:v>4.9371365201217463</c:v>
                </c:pt>
                <c:pt idx="3043">
                  <c:v>4.8168557346173344</c:v>
                </c:pt>
                <c:pt idx="3044">
                  <c:v>4.7783377072227333</c:v>
                </c:pt>
                <c:pt idx="3045">
                  <c:v>4.7465158716433082</c:v>
                </c:pt>
                <c:pt idx="3046">
                  <c:v>4.700308418892515</c:v>
                </c:pt>
                <c:pt idx="3047">
                  <c:v>4.7346362627471876</c:v>
                </c:pt>
                <c:pt idx="3048">
                  <c:v>4.7678452690780784</c:v>
                </c:pt>
                <c:pt idx="3049">
                  <c:v>4.7810493238876353</c:v>
                </c:pt>
                <c:pt idx="3050">
                  <c:v>4.6753575551411508</c:v>
                </c:pt>
                <c:pt idx="3051">
                  <c:v>4.6763099657150828</c:v>
                </c:pt>
                <c:pt idx="3052">
                  <c:v>4.8021188062593323</c:v>
                </c:pt>
                <c:pt idx="3053">
                  <c:v>4.9230946774783328</c:v>
                </c:pt>
                <c:pt idx="3054">
                  <c:v>5.1246261696150999</c:v>
                </c:pt>
                <c:pt idx="3055">
                  <c:v>5.2876940753418253</c:v>
                </c:pt>
                <c:pt idx="3056">
                  <c:v>5.4552317824512651</c:v>
                </c:pt>
                <c:pt idx="3057">
                  <c:v>5.4816023623190633</c:v>
                </c:pt>
                <c:pt idx="3058">
                  <c:v>5.6163911762776921</c:v>
                </c:pt>
                <c:pt idx="3059">
                  <c:v>5.8522484416799783</c:v>
                </c:pt>
                <c:pt idx="3060">
                  <c:v>5.9586128100003863</c:v>
                </c:pt>
                <c:pt idx="3061">
                  <c:v>5.9347265162220202</c:v>
                </c:pt>
                <c:pt idx="3062">
                  <c:v>5.8717660418114077</c:v>
                </c:pt>
                <c:pt idx="3063">
                  <c:v>5.7670015595300068</c:v>
                </c:pt>
                <c:pt idx="3064">
                  <c:v>5.6501827775941624</c:v>
                </c:pt>
                <c:pt idx="3065">
                  <c:v>5.521166611274257</c:v>
                </c:pt>
                <c:pt idx="3066">
                  <c:v>5.5490306004119203</c:v>
                </c:pt>
                <c:pt idx="3067">
                  <c:v>5.6352057740344259</c:v>
                </c:pt>
                <c:pt idx="3068">
                  <c:v>5.7218981770346833</c:v>
                </c:pt>
                <c:pt idx="3069">
                  <c:v>5.7405119636632156</c:v>
                </c:pt>
                <c:pt idx="3070">
                  <c:v>5.7223686027721481</c:v>
                </c:pt>
                <c:pt idx="3071">
                  <c:v>5.551107515582923</c:v>
                </c:pt>
                <c:pt idx="3072">
                  <c:v>5.3141295829117823</c:v>
                </c:pt>
                <c:pt idx="3073">
                  <c:v>5.1580713114118453</c:v>
                </c:pt>
                <c:pt idx="3074">
                  <c:v>5.0260325029377464</c:v>
                </c:pt>
                <c:pt idx="3075">
                  <c:v>4.9686050760586093</c:v>
                </c:pt>
                <c:pt idx="3076">
                  <c:v>4.9726058710993808</c:v>
                </c:pt>
                <c:pt idx="3077">
                  <c:v>5.0099236796333715</c:v>
                </c:pt>
                <c:pt idx="3078">
                  <c:v>4.9937275594853494</c:v>
                </c:pt>
                <c:pt idx="3079">
                  <c:v>4.961498663294198</c:v>
                </c:pt>
                <c:pt idx="3080">
                  <c:v>4.8542240100173082</c:v>
                </c:pt>
                <c:pt idx="3081">
                  <c:v>4.8091512381283774</c:v>
                </c:pt>
                <c:pt idx="3082">
                  <c:v>4.7756950042999158</c:v>
                </c:pt>
                <c:pt idx="3083">
                  <c:v>4.7227857027810654</c:v>
                </c:pt>
                <c:pt idx="3084">
                  <c:v>4.7190005641320907</c:v>
                </c:pt>
                <c:pt idx="3085">
                  <c:v>4.6853346866085195</c:v>
                </c:pt>
                <c:pt idx="3086">
                  <c:v>4.6340091475861902</c:v>
                </c:pt>
                <c:pt idx="3087">
                  <c:v>4.6494546291398322</c:v>
                </c:pt>
                <c:pt idx="3088">
                  <c:v>4.6403457360445586</c:v>
                </c:pt>
                <c:pt idx="3089">
                  <c:v>4.6236403279437113</c:v>
                </c:pt>
                <c:pt idx="3090">
                  <c:v>4.6453730388702397</c:v>
                </c:pt>
                <c:pt idx="3091">
                  <c:v>4.7195149801682534</c:v>
                </c:pt>
                <c:pt idx="3092">
                  <c:v>4.6356679308631428</c:v>
                </c:pt>
                <c:pt idx="3093">
                  <c:v>4.5653290045292287</c:v>
                </c:pt>
                <c:pt idx="3094">
                  <c:v>4.4903654196463823</c:v>
                </c:pt>
                <c:pt idx="3095">
                  <c:v>4.3946648935082839</c:v>
                </c:pt>
                <c:pt idx="3096">
                  <c:v>4.2887574702060949</c:v>
                </c:pt>
                <c:pt idx="3097">
                  <c:v>4.2057174599817815</c:v>
                </c:pt>
                <c:pt idx="3098">
                  <c:v>4.1420731773817252</c:v>
                </c:pt>
                <c:pt idx="3099">
                  <c:v>4.0414742268029036</c:v>
                </c:pt>
                <c:pt idx="3100">
                  <c:v>4.1111104767793627</c:v>
                </c:pt>
                <c:pt idx="3101">
                  <c:v>4.2073973275463166</c:v>
                </c:pt>
                <c:pt idx="3102">
                  <c:v>4.3578606958851651</c:v>
                </c:pt>
                <c:pt idx="3103">
                  <c:v>4.5453210420206975</c:v>
                </c:pt>
                <c:pt idx="3104">
                  <c:v>4.6375746167542751</c:v>
                </c:pt>
                <c:pt idx="3105">
                  <c:v>4.7755940884965264</c:v>
                </c:pt>
                <c:pt idx="3106">
                  <c:v>4.8485511183113337</c:v>
                </c:pt>
                <c:pt idx="3107">
                  <c:v>4.9549469206998387</c:v>
                </c:pt>
                <c:pt idx="3108">
                  <c:v>5.013731079327683</c:v>
                </c:pt>
                <c:pt idx="3109">
                  <c:v>5.0517600450437765</c:v>
                </c:pt>
                <c:pt idx="3110">
                  <c:v>5.0713627750698587</c:v>
                </c:pt>
                <c:pt idx="3111">
                  <c:v>5.1918259616380578</c:v>
                </c:pt>
                <c:pt idx="3112">
                  <c:v>5.307926559608239</c:v>
                </c:pt>
                <c:pt idx="3113">
                  <c:v>5.3406729717202381</c:v>
                </c:pt>
                <c:pt idx="3114">
                  <c:v>5.360641828801274</c:v>
                </c:pt>
                <c:pt idx="3115">
                  <c:v>5.3654672321074734</c:v>
                </c:pt>
                <c:pt idx="3116">
                  <c:v>5.4350198636051683</c:v>
                </c:pt>
                <c:pt idx="3117">
                  <c:v>5.4923985131774895</c:v>
                </c:pt>
                <c:pt idx="3118">
                  <c:v>5.4598962087538272</c:v>
                </c:pt>
                <c:pt idx="3119">
                  <c:v>5.3753619563250101</c:v>
                </c:pt>
                <c:pt idx="3120">
                  <c:v>5.2767137968838416</c:v>
                </c:pt>
                <c:pt idx="3121">
                  <c:v>5.173722863954457</c:v>
                </c:pt>
                <c:pt idx="3122">
                  <c:v>5.1366587060702624</c:v>
                </c:pt>
                <c:pt idx="3123">
                  <c:v>5.0642111924004753</c:v>
                </c:pt>
                <c:pt idx="3124">
                  <c:v>4.8340683713169863</c:v>
                </c:pt>
                <c:pt idx="3125">
                  <c:v>4.5935683182487859</c:v>
                </c:pt>
                <c:pt idx="3126">
                  <c:v>4.4406460047438925</c:v>
                </c:pt>
                <c:pt idx="3127">
                  <c:v>4.3467979314284078</c:v>
                </c:pt>
                <c:pt idx="3128">
                  <c:v>4.3811519485861368</c:v>
                </c:pt>
                <c:pt idx="3129">
                  <c:v>4.4202541779079345</c:v>
                </c:pt>
                <c:pt idx="3130">
                  <c:v>4.5190702306429289</c:v>
                </c:pt>
                <c:pt idx="3131">
                  <c:v>4.659182120475803</c:v>
                </c:pt>
                <c:pt idx="3132">
                  <c:v>4.6940494439716343</c:v>
                </c:pt>
                <c:pt idx="3133">
                  <c:v>4.627386671597546</c:v>
                </c:pt>
                <c:pt idx="3134">
                  <c:v>4.5463306116073108</c:v>
                </c:pt>
                <c:pt idx="3135">
                  <c:v>4.4845733695070926</c:v>
                </c:pt>
                <c:pt idx="3136">
                  <c:v>4.4966444372398078</c:v>
                </c:pt>
                <c:pt idx="3137">
                  <c:v>4.5085458766333266</c:v>
                </c:pt>
                <c:pt idx="3138">
                  <c:v>4.586565363122034</c:v>
                </c:pt>
                <c:pt idx="3139">
                  <c:v>4.5711437093007863</c:v>
                </c:pt>
                <c:pt idx="3140">
                  <c:v>4.5270836992164432</c:v>
                </c:pt>
                <c:pt idx="3141">
                  <c:v>4.4098169473508309</c:v>
                </c:pt>
                <c:pt idx="3142">
                  <c:v>4.3532086040490725</c:v>
                </c:pt>
                <c:pt idx="3143">
                  <c:v>4.3213721270947998</c:v>
                </c:pt>
                <c:pt idx="3144">
                  <c:v>4.2117018034428444</c:v>
                </c:pt>
                <c:pt idx="3145">
                  <c:v>4.2112242275110097</c:v>
                </c:pt>
                <c:pt idx="3146">
                  <c:v>4.3298843529555855</c:v>
                </c:pt>
                <c:pt idx="3147">
                  <c:v>4.4445964922512777</c:v>
                </c:pt>
                <c:pt idx="3148">
                  <c:v>4.572915029316631</c:v>
                </c:pt>
                <c:pt idx="3149">
                  <c:v>4.685874749697776</c:v>
                </c:pt>
                <c:pt idx="3150">
                  <c:v>4.787128440881002</c:v>
                </c:pt>
                <c:pt idx="3151">
                  <c:v>4.7806423231703814</c:v>
                </c:pt>
                <c:pt idx="3152">
                  <c:v>4.7283791170206477</c:v>
                </c:pt>
                <c:pt idx="3153">
                  <c:v>4.7115561506977652</c:v>
                </c:pt>
                <c:pt idx="3154">
                  <c:v>4.7005166306200952</c:v>
                </c:pt>
                <c:pt idx="3155">
                  <c:v>4.725430571472522</c:v>
                </c:pt>
                <c:pt idx="3156">
                  <c:v>4.7622725341806689</c:v>
                </c:pt>
                <c:pt idx="3157">
                  <c:v>4.8014339154747132</c:v>
                </c:pt>
                <c:pt idx="3158">
                  <c:v>4.854323890047767</c:v>
                </c:pt>
                <c:pt idx="3159">
                  <c:v>4.9750976015257642</c:v>
                </c:pt>
                <c:pt idx="3160">
                  <c:v>5.071861031571026</c:v>
                </c:pt>
                <c:pt idx="3161">
                  <c:v>5.192476562597764</c:v>
                </c:pt>
                <c:pt idx="3162">
                  <c:v>5.4031269027414019</c:v>
                </c:pt>
                <c:pt idx="3163">
                  <c:v>5.6144262239893656</c:v>
                </c:pt>
                <c:pt idx="3164">
                  <c:v>5.6991549830459345</c:v>
                </c:pt>
                <c:pt idx="3165">
                  <c:v>5.6715173589222267</c:v>
                </c:pt>
                <c:pt idx="3166">
                  <c:v>5.5760240017753846</c:v>
                </c:pt>
                <c:pt idx="3167">
                  <c:v>5.528305262926958</c:v>
                </c:pt>
                <c:pt idx="3168">
                  <c:v>5.7468299762790078</c:v>
                </c:pt>
                <c:pt idx="3169">
                  <c:v>5.9378976287771774</c:v>
                </c:pt>
                <c:pt idx="3170">
                  <c:v>6.0411921128667156</c:v>
                </c:pt>
                <c:pt idx="3171">
                  <c:v>6.1031092168252474</c:v>
                </c:pt>
                <c:pt idx="3172">
                  <c:v>6.0903067515609086</c:v>
                </c:pt>
                <c:pt idx="3173">
                  <c:v>5.9668276899268262</c:v>
                </c:pt>
                <c:pt idx="3174">
                  <c:v>5.7244006908669594</c:v>
                </c:pt>
                <c:pt idx="3175">
                  <c:v>5.3433487470532315</c:v>
                </c:pt>
                <c:pt idx="3176">
                  <c:v>5.1338631191341761</c:v>
                </c:pt>
                <c:pt idx="3177">
                  <c:v>5.0324228192731981</c:v>
                </c:pt>
                <c:pt idx="3178">
                  <c:v>5.0017865245670814</c:v>
                </c:pt>
                <c:pt idx="3179">
                  <c:v>5.0367579742127528</c:v>
                </c:pt>
                <c:pt idx="3180">
                  <c:v>5.0767508808728694</c:v>
                </c:pt>
                <c:pt idx="3181">
                  <c:v>5.1067008894185184</c:v>
                </c:pt>
                <c:pt idx="3182">
                  <c:v>5.1175320659915844</c:v>
                </c:pt>
                <c:pt idx="3183">
                  <c:v>5.0945898087689621</c:v>
                </c:pt>
                <c:pt idx="3184">
                  <c:v>5.1468187736039255</c:v>
                </c:pt>
                <c:pt idx="3185">
                  <c:v>5.1746966774822409</c:v>
                </c:pt>
                <c:pt idx="3186">
                  <c:v>5.1838282624516587</c:v>
                </c:pt>
                <c:pt idx="3187">
                  <c:v>5.2406483604065546</c:v>
                </c:pt>
                <c:pt idx="3188">
                  <c:v>5.2935067785087693</c:v>
                </c:pt>
                <c:pt idx="3189">
                  <c:v>5.3119660218690283</c:v>
                </c:pt>
                <c:pt idx="3190">
                  <c:v>5.2662805794481979</c:v>
                </c:pt>
                <c:pt idx="3191">
                  <c:v>5.2499075736287537</c:v>
                </c:pt>
                <c:pt idx="3192">
                  <c:v>5.2894243112961554</c:v>
                </c:pt>
                <c:pt idx="3193">
                  <c:v>5.3541300640742353</c:v>
                </c:pt>
                <c:pt idx="3194">
                  <c:v>5.343987795400011</c:v>
                </c:pt>
                <c:pt idx="3195">
                  <c:v>5.3020105975590335</c:v>
                </c:pt>
                <c:pt idx="3196">
                  <c:v>5.2769035900851566</c:v>
                </c:pt>
                <c:pt idx="3197">
                  <c:v>5.1655345068597684</c:v>
                </c:pt>
                <c:pt idx="3198">
                  <c:v>5.0651657801390018</c:v>
                </c:pt>
                <c:pt idx="3199">
                  <c:v>5.0272752870148585</c:v>
                </c:pt>
                <c:pt idx="3200">
                  <c:v>5.0016468996157775</c:v>
                </c:pt>
                <c:pt idx="3201">
                  <c:v>4.9665970710829992</c:v>
                </c:pt>
                <c:pt idx="3202">
                  <c:v>4.9593662451155813</c:v>
                </c:pt>
                <c:pt idx="3203">
                  <c:v>4.9389285433971519</c:v>
                </c:pt>
                <c:pt idx="3204">
                  <c:v>4.9488717988995896</c:v>
                </c:pt>
                <c:pt idx="3205">
                  <c:v>4.9512396658545459</c:v>
                </c:pt>
                <c:pt idx="3206">
                  <c:v>4.9423750325312907</c:v>
                </c:pt>
                <c:pt idx="3207">
                  <c:v>4.9171484117878066</c:v>
                </c:pt>
                <c:pt idx="3208">
                  <c:v>4.8973090423372403</c:v>
                </c:pt>
                <c:pt idx="3209">
                  <c:v>4.9498700365979715</c:v>
                </c:pt>
                <c:pt idx="3210">
                  <c:v>4.9257625632530964</c:v>
                </c:pt>
                <c:pt idx="3211">
                  <c:v>4.9002153633484831</c:v>
                </c:pt>
                <c:pt idx="3212">
                  <c:v>4.9734405813318645</c:v>
                </c:pt>
                <c:pt idx="3213">
                  <c:v>4.9474577610838377</c:v>
                </c:pt>
                <c:pt idx="3214">
                  <c:v>4.8747505443716008</c:v>
                </c:pt>
                <c:pt idx="3215">
                  <c:v>4.8262760802616702</c:v>
                </c:pt>
                <c:pt idx="3216">
                  <c:v>4.7933028750080977</c:v>
                </c:pt>
                <c:pt idx="3217">
                  <c:v>4.8175941409681888</c:v>
                </c:pt>
                <c:pt idx="3218">
                  <c:v>4.7890590521868219</c:v>
                </c:pt>
                <c:pt idx="3219">
                  <c:v>4.6660518714633525</c:v>
                </c:pt>
                <c:pt idx="3220">
                  <c:v>4.5576933656033063</c:v>
                </c:pt>
                <c:pt idx="3221">
                  <c:v>4.449793145092948</c:v>
                </c:pt>
                <c:pt idx="3222">
                  <c:v>4.3619615800280576</c:v>
                </c:pt>
                <c:pt idx="3223">
                  <c:v>4.3018843841065548</c:v>
                </c:pt>
                <c:pt idx="3224">
                  <c:v>4.1868108987347146</c:v>
                </c:pt>
                <c:pt idx="3225">
                  <c:v>4.0169827313428845</c:v>
                </c:pt>
                <c:pt idx="3226">
                  <c:v>4.0569112395671239</c:v>
                </c:pt>
                <c:pt idx="3227">
                  <c:v>4.1037336661043717</c:v>
                </c:pt>
                <c:pt idx="3228">
                  <c:v>4.1603282909458414</c:v>
                </c:pt>
                <c:pt idx="3229">
                  <c:v>4.1725026620939287</c:v>
                </c:pt>
                <c:pt idx="3230">
                  <c:v>4.2048107873890617</c:v>
                </c:pt>
                <c:pt idx="3231">
                  <c:v>4.2731899249632583</c:v>
                </c:pt>
                <c:pt idx="3232">
                  <c:v>4.2952893899284597</c:v>
                </c:pt>
                <c:pt idx="3233">
                  <c:v>4.3236649658500212</c:v>
                </c:pt>
                <c:pt idx="3234">
                  <c:v>4.4633891981410452</c:v>
                </c:pt>
                <c:pt idx="3235">
                  <c:v>4.6474895081672365</c:v>
                </c:pt>
                <c:pt idx="3236">
                  <c:v>4.8073664746434481</c:v>
                </c:pt>
                <c:pt idx="3237">
                  <c:v>4.9040388619555824</c:v>
                </c:pt>
                <c:pt idx="3238">
                  <c:v>5.0341831128645929</c:v>
                </c:pt>
                <c:pt idx="3239">
                  <c:v>5.1631871948101562</c:v>
                </c:pt>
                <c:pt idx="3240">
                  <c:v>5.2206934979699815</c:v>
                </c:pt>
                <c:pt idx="3241">
                  <c:v>5.2660825889316216</c:v>
                </c:pt>
                <c:pt idx="3242">
                  <c:v>5.3698987952151898</c:v>
                </c:pt>
                <c:pt idx="3243">
                  <c:v>5.3835677741901113</c:v>
                </c:pt>
                <c:pt idx="3244">
                  <c:v>5.3983303814752945</c:v>
                </c:pt>
                <c:pt idx="3245">
                  <c:v>5.4413834997938189</c:v>
                </c:pt>
                <c:pt idx="3246">
                  <c:v>5.5643291035460365</c:v>
                </c:pt>
                <c:pt idx="3247">
                  <c:v>5.6825225915205593</c:v>
                </c:pt>
                <c:pt idx="3248">
                  <c:v>5.7432022758896863</c:v>
                </c:pt>
                <c:pt idx="3249">
                  <c:v>5.8065731378189449</c:v>
                </c:pt>
                <c:pt idx="3250">
                  <c:v>5.892400476908576</c:v>
                </c:pt>
                <c:pt idx="3251">
                  <c:v>5.9921285213185769</c:v>
                </c:pt>
                <c:pt idx="3252">
                  <c:v>6.0420183900411439</c:v>
                </c:pt>
                <c:pt idx="3253">
                  <c:v>6.0156822570438173</c:v>
                </c:pt>
                <c:pt idx="3254">
                  <c:v>6.022617897800921</c:v>
                </c:pt>
                <c:pt idx="3255">
                  <c:v>6.0910315452273283</c:v>
                </c:pt>
                <c:pt idx="3256">
                  <c:v>6.0918546365038146</c:v>
                </c:pt>
                <c:pt idx="3257">
                  <c:v>6.0149501947377066</c:v>
                </c:pt>
                <c:pt idx="3258">
                  <c:v>5.9315590219870451</c:v>
                </c:pt>
                <c:pt idx="3259">
                  <c:v>5.767843971394127</c:v>
                </c:pt>
                <c:pt idx="3260">
                  <c:v>5.5409556562053783</c:v>
                </c:pt>
                <c:pt idx="3261">
                  <c:v>5.4093769102193363</c:v>
                </c:pt>
                <c:pt idx="3262">
                  <c:v>5.3018172825727001</c:v>
                </c:pt>
                <c:pt idx="3263">
                  <c:v>5.2218726747485311</c:v>
                </c:pt>
                <c:pt idx="3264">
                  <c:v>5.2190431542857265</c:v>
                </c:pt>
                <c:pt idx="3265">
                  <c:v>5.1533552374228933</c:v>
                </c:pt>
                <c:pt idx="3266">
                  <c:v>5.14787267510936</c:v>
                </c:pt>
                <c:pt idx="3267">
                  <c:v>5.3253043894832386</c:v>
                </c:pt>
                <c:pt idx="3268">
                  <c:v>5.5747755752908983</c:v>
                </c:pt>
                <c:pt idx="3269">
                  <c:v>5.8718991847246933</c:v>
                </c:pt>
                <c:pt idx="3270">
                  <c:v>6.135923188543674</c:v>
                </c:pt>
                <c:pt idx="3271">
                  <c:v>6.3098327033185662</c:v>
                </c:pt>
                <c:pt idx="3272">
                  <c:v>6.4602188700173144</c:v>
                </c:pt>
                <c:pt idx="3273">
                  <c:v>6.4473845373717182</c:v>
                </c:pt>
                <c:pt idx="3274">
                  <c:v>6.1999996865328093</c:v>
                </c:pt>
                <c:pt idx="3275">
                  <c:v>6.0670105775603771</c:v>
                </c:pt>
                <c:pt idx="3276">
                  <c:v>6.111967455075745</c:v>
                </c:pt>
                <c:pt idx="3277">
                  <c:v>6.0563623558103075</c:v>
                </c:pt>
                <c:pt idx="3278">
                  <c:v>5.9782228121578607</c:v>
                </c:pt>
                <c:pt idx="3279">
                  <c:v>5.9281181361443878</c:v>
                </c:pt>
                <c:pt idx="3280">
                  <c:v>5.9710390095164323</c:v>
                </c:pt>
                <c:pt idx="3281">
                  <c:v>6.1270052788784346</c:v>
                </c:pt>
                <c:pt idx="3282">
                  <c:v>6.2231844756269243</c:v>
                </c:pt>
                <c:pt idx="3283">
                  <c:v>6.2339937600584392</c:v>
                </c:pt>
                <c:pt idx="3284">
                  <c:v>6.2388316840549729</c:v>
                </c:pt>
                <c:pt idx="3285">
                  <c:v>6.1963833566153692</c:v>
                </c:pt>
                <c:pt idx="3286">
                  <c:v>6.1561358807643556</c:v>
                </c:pt>
                <c:pt idx="3287">
                  <c:v>6.054536268803683</c:v>
                </c:pt>
                <c:pt idx="3288">
                  <c:v>5.9104626106519103</c:v>
                </c:pt>
                <c:pt idx="3289">
                  <c:v>5.8764558447886461</c:v>
                </c:pt>
                <c:pt idx="3290">
                  <c:v>5.8861292656075657</c:v>
                </c:pt>
                <c:pt idx="3291">
                  <c:v>5.9074752181943628</c:v>
                </c:pt>
                <c:pt idx="3292">
                  <c:v>5.8834755977812483</c:v>
                </c:pt>
                <c:pt idx="3293">
                  <c:v>5.9195217757286667</c:v>
                </c:pt>
                <c:pt idx="3294">
                  <c:v>6.0164342638323953</c:v>
                </c:pt>
                <c:pt idx="3295">
                  <c:v>6.0466290526060282</c:v>
                </c:pt>
                <c:pt idx="3296">
                  <c:v>6.0906273924933387</c:v>
                </c:pt>
                <c:pt idx="3297">
                  <c:v>6.0703236383832735</c:v>
                </c:pt>
                <c:pt idx="3298">
                  <c:v>6.1062156852958269</c:v>
                </c:pt>
                <c:pt idx="3299">
                  <c:v>6.2101858848851634</c:v>
                </c:pt>
                <c:pt idx="3300">
                  <c:v>6.2286775026423742</c:v>
                </c:pt>
                <c:pt idx="3301">
                  <c:v>6.0643864637993481</c:v>
                </c:pt>
                <c:pt idx="3302">
                  <c:v>6.0742236161633869</c:v>
                </c:pt>
                <c:pt idx="3303">
                  <c:v>6.2722317164904355</c:v>
                </c:pt>
                <c:pt idx="3304">
                  <c:v>6.4955953312765828</c:v>
                </c:pt>
                <c:pt idx="3305">
                  <c:v>6.6306213871856672</c:v>
                </c:pt>
                <c:pt idx="3306">
                  <c:v>6.7428337185575771</c:v>
                </c:pt>
                <c:pt idx="3307">
                  <c:v>6.8100187415039715</c:v>
                </c:pt>
                <c:pt idx="3308">
                  <c:v>6.8077996988104017</c:v>
                </c:pt>
                <c:pt idx="3309">
                  <c:v>6.7848358845454451</c:v>
                </c:pt>
                <c:pt idx="3310">
                  <c:v>6.8330492271861694</c:v>
                </c:pt>
                <c:pt idx="3311">
                  <c:v>6.9083390471484662</c:v>
                </c:pt>
                <c:pt idx="3312">
                  <c:v>6.9407901124498057</c:v>
                </c:pt>
                <c:pt idx="3313">
                  <c:v>6.9493269512811064</c:v>
                </c:pt>
                <c:pt idx="3314">
                  <c:v>6.9092374831558594</c:v>
                </c:pt>
                <c:pt idx="3315">
                  <c:v>6.8822435737924028</c:v>
                </c:pt>
                <c:pt idx="3316">
                  <c:v>6.8321772679128436</c:v>
                </c:pt>
                <c:pt idx="3317">
                  <c:v>6.7695552455805084</c:v>
                </c:pt>
                <c:pt idx="3318">
                  <c:v>6.8202525918801884</c:v>
                </c:pt>
                <c:pt idx="3319">
                  <c:v>6.7890340486029057</c:v>
                </c:pt>
                <c:pt idx="3320">
                  <c:v>6.706286694435688</c:v>
                </c:pt>
                <c:pt idx="3321">
                  <c:v>6.6374042443986898</c:v>
                </c:pt>
                <c:pt idx="3322">
                  <c:v>6.5571403580899972</c:v>
                </c:pt>
                <c:pt idx="3323">
                  <c:v>6.5611395597097442</c:v>
                </c:pt>
                <c:pt idx="3324">
                  <c:v>6.6852889268575328</c:v>
                </c:pt>
                <c:pt idx="3325">
                  <c:v>6.8083044829256494</c:v>
                </c:pt>
                <c:pt idx="3326">
                  <c:v>6.9129768174089099</c:v>
                </c:pt>
                <c:pt idx="3327">
                  <c:v>6.9940697822204552</c:v>
                </c:pt>
                <c:pt idx="3328">
                  <c:v>7.0538357312739359</c:v>
                </c:pt>
                <c:pt idx="3329">
                  <c:v>7.0574788041642647</c:v>
                </c:pt>
                <c:pt idx="3330">
                  <c:v>6.9539686028992946</c:v>
                </c:pt>
                <c:pt idx="3331">
                  <c:v>6.8382686463156688</c:v>
                </c:pt>
                <c:pt idx="3332">
                  <c:v>6.8221834491506765</c:v>
                </c:pt>
                <c:pt idx="3333">
                  <c:v>6.7656034003420045</c:v>
                </c:pt>
                <c:pt idx="3334">
                  <c:v>6.7314764380087517</c:v>
                </c:pt>
                <c:pt idx="3335">
                  <c:v>6.7234282402414332</c:v>
                </c:pt>
                <c:pt idx="3336">
                  <c:v>6.7636048004088591</c:v>
                </c:pt>
                <c:pt idx="3337">
                  <c:v>6.7825867215291256</c:v>
                </c:pt>
                <c:pt idx="3338">
                  <c:v>6.8677037994433077</c:v>
                </c:pt>
                <c:pt idx="3339">
                  <c:v>6.8629917045098949</c:v>
                </c:pt>
                <c:pt idx="3340">
                  <c:v>6.7250245484017244</c:v>
                </c:pt>
                <c:pt idx="3341">
                  <c:v>6.5216422811844144</c:v>
                </c:pt>
                <c:pt idx="3342">
                  <c:v>6.3940592093859925</c:v>
                </c:pt>
                <c:pt idx="3343">
                  <c:v>6.379004632761184</c:v>
                </c:pt>
                <c:pt idx="3344">
                  <c:v>6.1723466680915395</c:v>
                </c:pt>
                <c:pt idx="3345">
                  <c:v>5.824668282683727</c:v>
                </c:pt>
                <c:pt idx="3346">
                  <c:v>5.6692404530040399</c:v>
                </c:pt>
                <c:pt idx="3347">
                  <c:v>5.5329010420446165</c:v>
                </c:pt>
                <c:pt idx="3348">
                  <c:v>5.4592351159564947</c:v>
                </c:pt>
                <c:pt idx="3349">
                  <c:v>5.4419431732512171</c:v>
                </c:pt>
                <c:pt idx="3350">
                  <c:v>5.3477325838220837</c:v>
                </c:pt>
                <c:pt idx="3351">
                  <c:v>5.2290391927044269</c:v>
                </c:pt>
                <c:pt idx="3352">
                  <c:v>5.1352344500251927</c:v>
                </c:pt>
                <c:pt idx="3353">
                  <c:v>5.0948301060482901</c:v>
                </c:pt>
                <c:pt idx="3354">
                  <c:v>5.0389647448664876</c:v>
                </c:pt>
                <c:pt idx="3355">
                  <c:v>5.1388857835672024</c:v>
                </c:pt>
                <c:pt idx="3356">
                  <c:v>5.2613348791592731</c:v>
                </c:pt>
                <c:pt idx="3357">
                  <c:v>5.3313680502396057</c:v>
                </c:pt>
                <c:pt idx="3358">
                  <c:v>5.3176047699511821</c:v>
                </c:pt>
                <c:pt idx="3359">
                  <c:v>5.3413239997961792</c:v>
                </c:pt>
                <c:pt idx="3360">
                  <c:v>5.4395600340158383</c:v>
                </c:pt>
                <c:pt idx="3361">
                  <c:v>5.5688688013837311</c:v>
                </c:pt>
                <c:pt idx="3362">
                  <c:v>5.7173737230416961</c:v>
                </c:pt>
                <c:pt idx="3363">
                  <c:v>5.7400561082132064</c:v>
                </c:pt>
                <c:pt idx="3364">
                  <c:v>5.6631215034046667</c:v>
                </c:pt>
                <c:pt idx="3365">
                  <c:v>5.5449031200296499</c:v>
                </c:pt>
                <c:pt idx="3366">
                  <c:v>5.4458821686759054</c:v>
                </c:pt>
                <c:pt idx="3367">
                  <c:v>5.3460701897149683</c:v>
                </c:pt>
                <c:pt idx="3368">
                  <c:v>5.2493811020866747</c:v>
                </c:pt>
                <c:pt idx="3369">
                  <c:v>5.1936698943010224</c:v>
                </c:pt>
                <c:pt idx="3370">
                  <c:v>5.1648007428361353</c:v>
                </c:pt>
                <c:pt idx="3371">
                  <c:v>5.1886771868740365</c:v>
                </c:pt>
                <c:pt idx="3372">
                  <c:v>5.2333809901020336</c:v>
                </c:pt>
                <c:pt idx="3373">
                  <c:v>5.1858975592763104</c:v>
                </c:pt>
                <c:pt idx="3374">
                  <c:v>5.0757820047992297</c:v>
                </c:pt>
                <c:pt idx="3375">
                  <c:v>5.0612276133868477</c:v>
                </c:pt>
                <c:pt idx="3376">
                  <c:v>5.1116165877973128</c:v>
                </c:pt>
                <c:pt idx="3377">
                  <c:v>5.2873707852323477</c:v>
                </c:pt>
                <c:pt idx="3378">
                  <c:v>5.4387874061363677</c:v>
                </c:pt>
                <c:pt idx="3379">
                  <c:v>5.5860086777097351</c:v>
                </c:pt>
                <c:pt idx="3380">
                  <c:v>5.6718212395827408</c:v>
                </c:pt>
                <c:pt idx="3381">
                  <c:v>5.7304614640365656</c:v>
                </c:pt>
                <c:pt idx="3382">
                  <c:v>5.8477308448582237</c:v>
                </c:pt>
                <c:pt idx="3383">
                  <c:v>5.9762090114372235</c:v>
                </c:pt>
                <c:pt idx="3384">
                  <c:v>6.1735596756779243</c:v>
                </c:pt>
                <c:pt idx="3385">
                  <c:v>6.3778392766000307</c:v>
                </c:pt>
                <c:pt idx="3386">
                  <c:v>6.4922882908590678</c:v>
                </c:pt>
                <c:pt idx="3387">
                  <c:v>6.669318389538649</c:v>
                </c:pt>
                <c:pt idx="3388">
                  <c:v>6.8001568379941455</c:v>
                </c:pt>
                <c:pt idx="3389">
                  <c:v>6.9716363624207816</c:v>
                </c:pt>
                <c:pt idx="3390">
                  <c:v>7.0542757466547128</c:v>
                </c:pt>
                <c:pt idx="3391">
                  <c:v>7.1018522268938522</c:v>
                </c:pt>
                <c:pt idx="3392">
                  <c:v>7.1454442035250452</c:v>
                </c:pt>
                <c:pt idx="3393">
                  <c:v>7.2036572949257529</c:v>
                </c:pt>
                <c:pt idx="3394">
                  <c:v>7.2430360585094471</c:v>
                </c:pt>
                <c:pt idx="3395">
                  <c:v>7.2710216793185278</c:v>
                </c:pt>
                <c:pt idx="3396">
                  <c:v>7.3730228342557895</c:v>
                </c:pt>
                <c:pt idx="3397">
                  <c:v>7.4041956608802959</c:v>
                </c:pt>
                <c:pt idx="3398">
                  <c:v>7.5012357337840312</c:v>
                </c:pt>
                <c:pt idx="3399">
                  <c:v>7.554324045179575</c:v>
                </c:pt>
                <c:pt idx="3400">
                  <c:v>7.6253906755498839</c:v>
                </c:pt>
                <c:pt idx="3401">
                  <c:v>7.7175353169984042</c:v>
                </c:pt>
                <c:pt idx="3402">
                  <c:v>7.7254299529399804</c:v>
                </c:pt>
                <c:pt idx="3403">
                  <c:v>7.7121406431953297</c:v>
                </c:pt>
                <c:pt idx="3404">
                  <c:v>7.7604465205670072</c:v>
                </c:pt>
                <c:pt idx="3405">
                  <c:v>7.7209002773701378</c:v>
                </c:pt>
                <c:pt idx="3406">
                  <c:v>7.585407137658688</c:v>
                </c:pt>
                <c:pt idx="3407">
                  <c:v>7.4450868521217943</c:v>
                </c:pt>
                <c:pt idx="3408">
                  <c:v>7.3459608726236549</c:v>
                </c:pt>
                <c:pt idx="3409">
                  <c:v>7.1514555777748896</c:v>
                </c:pt>
                <c:pt idx="3410">
                  <c:v>7.1137410870890845</c:v>
                </c:pt>
                <c:pt idx="3411">
                  <c:v>7.2677362244794725</c:v>
                </c:pt>
                <c:pt idx="3412">
                  <c:v>7.2122311019098371</c:v>
                </c:pt>
                <c:pt idx="3413">
                  <c:v>7.198871848363984</c:v>
                </c:pt>
                <c:pt idx="3414">
                  <c:v>7.2381687885755328</c:v>
                </c:pt>
                <c:pt idx="3415">
                  <c:v>7.3203374832511088</c:v>
                </c:pt>
                <c:pt idx="3416">
                  <c:v>7.4229478782184497</c:v>
                </c:pt>
                <c:pt idx="3417">
                  <c:v>7.3397687584151816</c:v>
                </c:pt>
                <c:pt idx="3418">
                  <c:v>7.1679845567964016</c:v>
                </c:pt>
                <c:pt idx="3419">
                  <c:v>7.0828167208931578</c:v>
                </c:pt>
                <c:pt idx="3420">
                  <c:v>6.9133337092624476</c:v>
                </c:pt>
                <c:pt idx="3421">
                  <c:v>6.8939656481653868</c:v>
                </c:pt>
                <c:pt idx="3422">
                  <c:v>7.0030214051360424</c:v>
                </c:pt>
                <c:pt idx="3423">
                  <c:v>6.9695966101437552</c:v>
                </c:pt>
                <c:pt idx="3424">
                  <c:v>6.8050740133430656</c:v>
                </c:pt>
                <c:pt idx="3425">
                  <c:v>6.6281581810665609</c:v>
                </c:pt>
                <c:pt idx="3426">
                  <c:v>6.5839913950396127</c:v>
                </c:pt>
                <c:pt idx="3427">
                  <c:v>6.6806944043961005</c:v>
                </c:pt>
                <c:pt idx="3428">
                  <c:v>6.8965778595240819</c:v>
                </c:pt>
                <c:pt idx="3429">
                  <c:v>6.9896379875556081</c:v>
                </c:pt>
                <c:pt idx="3430">
                  <c:v>6.9115272287534486</c:v>
                </c:pt>
                <c:pt idx="3431">
                  <c:v>6.9017315015223772</c:v>
                </c:pt>
                <c:pt idx="3432">
                  <c:v>6.9387966111697352</c:v>
                </c:pt>
                <c:pt idx="3433">
                  <c:v>6.9975161037682225</c:v>
                </c:pt>
                <c:pt idx="3434">
                  <c:v>7.0554968994618035</c:v>
                </c:pt>
                <c:pt idx="3435">
                  <c:v>7.1009666060404166</c:v>
                </c:pt>
                <c:pt idx="3436">
                  <c:v>7.0194007417929543</c:v>
                </c:pt>
                <c:pt idx="3437">
                  <c:v>7.0625784300276964</c:v>
                </c:pt>
                <c:pt idx="3438">
                  <c:v>6.9771692817034925</c:v>
                </c:pt>
                <c:pt idx="3439">
                  <c:v>6.9682566802625967</c:v>
                </c:pt>
                <c:pt idx="3440">
                  <c:v>7.0765927338895489</c:v>
                </c:pt>
                <c:pt idx="3441">
                  <c:v>7.2239804803286916</c:v>
                </c:pt>
                <c:pt idx="3442">
                  <c:v>7.3974301466590271</c:v>
                </c:pt>
                <c:pt idx="3443">
                  <c:v>7.43850049477133</c:v>
                </c:pt>
                <c:pt idx="3444">
                  <c:v>7.3509830240247558</c:v>
                </c:pt>
                <c:pt idx="3445">
                  <c:v>7.1816218788634849</c:v>
                </c:pt>
                <c:pt idx="3446">
                  <c:v>7.0927119976297952</c:v>
                </c:pt>
                <c:pt idx="3447">
                  <c:v>7.0904671932229979</c:v>
                </c:pt>
                <c:pt idx="3448">
                  <c:v>7.0713337208355389</c:v>
                </c:pt>
                <c:pt idx="3449">
                  <c:v>7.1096078577609632</c:v>
                </c:pt>
                <c:pt idx="3450">
                  <c:v>7.1893315793436994</c:v>
                </c:pt>
                <c:pt idx="3451">
                  <c:v>7.3112667951034496</c:v>
                </c:pt>
                <c:pt idx="3452">
                  <c:v>7.3418410632455338</c:v>
                </c:pt>
                <c:pt idx="3453">
                  <c:v>7.2916474274611547</c:v>
                </c:pt>
                <c:pt idx="3454">
                  <c:v>7.3433988236611585</c:v>
                </c:pt>
                <c:pt idx="3455">
                  <c:v>7.4171202831071357</c:v>
                </c:pt>
                <c:pt idx="3456">
                  <c:v>7.3046425000234869</c:v>
                </c:pt>
                <c:pt idx="3457">
                  <c:v>7.2024031258556223</c:v>
                </c:pt>
                <c:pt idx="3458">
                  <c:v>7.119063334248156</c:v>
                </c:pt>
                <c:pt idx="3459">
                  <c:v>7.0834687636420188</c:v>
                </c:pt>
                <c:pt idx="3460">
                  <c:v>7.0440129368214697</c:v>
                </c:pt>
                <c:pt idx="3461">
                  <c:v>6.8886243285529281</c:v>
                </c:pt>
                <c:pt idx="3462">
                  <c:v>6.7936848106826986</c:v>
                </c:pt>
                <c:pt idx="3463">
                  <c:v>6.7939952337120468</c:v>
                </c:pt>
                <c:pt idx="3464">
                  <c:v>6.771509216734124</c:v>
                </c:pt>
                <c:pt idx="3465">
                  <c:v>6.8755032692821878</c:v>
                </c:pt>
                <c:pt idx="3466">
                  <c:v>6.9924312931400072</c:v>
                </c:pt>
                <c:pt idx="3467">
                  <c:v>7.0244402247092594</c:v>
                </c:pt>
                <c:pt idx="3468">
                  <c:v>6.977873493446979</c:v>
                </c:pt>
                <c:pt idx="3469">
                  <c:v>6.9665967497545678</c:v>
                </c:pt>
                <c:pt idx="3470">
                  <c:v>6.8707208573824854</c:v>
                </c:pt>
                <c:pt idx="3471">
                  <c:v>6.8658930237760067</c:v>
                </c:pt>
                <c:pt idx="3472">
                  <c:v>6.7212319148013862</c:v>
                </c:pt>
                <c:pt idx="3473">
                  <c:v>6.513694513005186</c:v>
                </c:pt>
                <c:pt idx="3474">
                  <c:v>6.3242808757064752</c:v>
                </c:pt>
                <c:pt idx="3475">
                  <c:v>6.2054560499806062</c:v>
                </c:pt>
                <c:pt idx="3476">
                  <c:v>6.104320921857874</c:v>
                </c:pt>
                <c:pt idx="3477">
                  <c:v>6.0249226604767232</c:v>
                </c:pt>
                <c:pt idx="3478">
                  <c:v>6.0442534174824294</c:v>
                </c:pt>
                <c:pt idx="3479">
                  <c:v>6.1024727843589543</c:v>
                </c:pt>
                <c:pt idx="3480">
                  <c:v>6.2823554892956617</c:v>
                </c:pt>
                <c:pt idx="3481">
                  <c:v>6.4289418829301059</c:v>
                </c:pt>
                <c:pt idx="3482">
                  <c:v>6.6679070570536458</c:v>
                </c:pt>
                <c:pt idx="3483">
                  <c:v>6.9243888771771358</c:v>
                </c:pt>
                <c:pt idx="3484">
                  <c:v>7.1040311305594832</c:v>
                </c:pt>
                <c:pt idx="3485">
                  <c:v>7.1943537209851334</c:v>
                </c:pt>
                <c:pt idx="3486">
                  <c:v>7.2678934684421144</c:v>
                </c:pt>
                <c:pt idx="3487">
                  <c:v>7.4801868815477661</c:v>
                </c:pt>
                <c:pt idx="3488">
                  <c:v>7.7485864874404298</c:v>
                </c:pt>
                <c:pt idx="3489">
                  <c:v>7.9242423891858174</c:v>
                </c:pt>
                <c:pt idx="3490">
                  <c:v>7.97122638302368</c:v>
                </c:pt>
                <c:pt idx="3491">
                  <c:v>7.9501323108768274</c:v>
                </c:pt>
                <c:pt idx="3492">
                  <c:v>7.9701901097966541</c:v>
                </c:pt>
                <c:pt idx="3493">
                  <c:v>8.0451567391036676</c:v>
                </c:pt>
                <c:pt idx="3494">
                  <c:v>8.1273995738431708</c:v>
                </c:pt>
                <c:pt idx="3495">
                  <c:v>8.327586596538449</c:v>
                </c:pt>
                <c:pt idx="3496">
                  <c:v>8.4750171181951348</c:v>
                </c:pt>
                <c:pt idx="3497">
                  <c:v>8.5418664861254729</c:v>
                </c:pt>
                <c:pt idx="3498">
                  <c:v>8.7251759605574062</c:v>
                </c:pt>
                <c:pt idx="3499">
                  <c:v>8.9090396374669929</c:v>
                </c:pt>
                <c:pt idx="3500">
                  <c:v>8.9282089549576007</c:v>
                </c:pt>
                <c:pt idx="3501">
                  <c:v>8.9086287523374672</c:v>
                </c:pt>
                <c:pt idx="3502">
                  <c:v>8.8757493353147456</c:v>
                </c:pt>
                <c:pt idx="3503">
                  <c:v>8.8383212875281014</c:v>
                </c:pt>
                <c:pt idx="3504">
                  <c:v>8.7322922589891476</c:v>
                </c:pt>
                <c:pt idx="3505">
                  <c:v>8.6700375224437565</c:v>
                </c:pt>
                <c:pt idx="3506">
                  <c:v>8.5953769977377057</c:v>
                </c:pt>
                <c:pt idx="3507">
                  <c:v>8.4485583776950506</c:v>
                </c:pt>
                <c:pt idx="3508">
                  <c:v>8.323268129929156</c:v>
                </c:pt>
                <c:pt idx="3509">
                  <c:v>8.2417570418022237</c:v>
                </c:pt>
                <c:pt idx="3510">
                  <c:v>8.191507778164711</c:v>
                </c:pt>
                <c:pt idx="3511">
                  <c:v>8.0827737086924945</c:v>
                </c:pt>
                <c:pt idx="3512">
                  <c:v>8.0175498702113615</c:v>
                </c:pt>
                <c:pt idx="3513">
                  <c:v>7.9215223221933879</c:v>
                </c:pt>
                <c:pt idx="3514">
                  <c:v>7.8845547736997705</c:v>
                </c:pt>
                <c:pt idx="3515">
                  <c:v>7.8379317595633591</c:v>
                </c:pt>
                <c:pt idx="3516">
                  <c:v>7.8852348337252591</c:v>
                </c:pt>
                <c:pt idx="3517">
                  <c:v>8.0949323690585473</c:v>
                </c:pt>
                <c:pt idx="3518">
                  <c:v>8.2476975137460364</c:v>
                </c:pt>
                <c:pt idx="3519">
                  <c:v>8.39901290436298</c:v>
                </c:pt>
                <c:pt idx="3520">
                  <c:v>8.4675792939295675</c:v>
                </c:pt>
                <c:pt idx="3521">
                  <c:v>8.5207898595940819</c:v>
                </c:pt>
                <c:pt idx="3522">
                  <c:v>8.4747772687868856</c:v>
                </c:pt>
                <c:pt idx="3523">
                  <c:v>8.2493621323323953</c:v>
                </c:pt>
                <c:pt idx="3524">
                  <c:v>8.0913798011637699</c:v>
                </c:pt>
                <c:pt idx="3525">
                  <c:v>8.0927694894033166</c:v>
                </c:pt>
                <c:pt idx="3526">
                  <c:v>8.13765800509419</c:v>
                </c:pt>
                <c:pt idx="3527">
                  <c:v>8.0544945166157227</c:v>
                </c:pt>
                <c:pt idx="3528">
                  <c:v>7.984423816684072</c:v>
                </c:pt>
                <c:pt idx="3529">
                  <c:v>7.9503255331420029</c:v>
                </c:pt>
                <c:pt idx="3530">
                  <c:v>7.964748484614713</c:v>
                </c:pt>
                <c:pt idx="3531">
                  <c:v>8.1278991663374622</c:v>
                </c:pt>
                <c:pt idx="3532">
                  <c:v>8.1490859499332515</c:v>
                </c:pt>
                <c:pt idx="3533">
                  <c:v>8.2267973192574253</c:v>
                </c:pt>
                <c:pt idx="3534">
                  <c:v>8.3702355514894773</c:v>
                </c:pt>
                <c:pt idx="3535">
                  <c:v>8.5020419601945729</c:v>
                </c:pt>
                <c:pt idx="3536">
                  <c:v>8.6807593487048287</c:v>
                </c:pt>
                <c:pt idx="3537">
                  <c:v>8.7729903341467512</c:v>
                </c:pt>
                <c:pt idx="3538">
                  <c:v>8.7369800743363957</c:v>
                </c:pt>
                <c:pt idx="3539">
                  <c:v>8.5390549058008851</c:v>
                </c:pt>
                <c:pt idx="3540">
                  <c:v>8.3314208786614277</c:v>
                </c:pt>
                <c:pt idx="3541">
                  <c:v>8.1326342984265967</c:v>
                </c:pt>
                <c:pt idx="3542">
                  <c:v>7.9533264230555138</c:v>
                </c:pt>
                <c:pt idx="3543">
                  <c:v>7.7945828054549056</c:v>
                </c:pt>
                <c:pt idx="3544">
                  <c:v>7.6061768011736959</c:v>
                </c:pt>
                <c:pt idx="3545">
                  <c:v>7.3887758811958095</c:v>
                </c:pt>
                <c:pt idx="3546">
                  <c:v>7.2918191000547319</c:v>
                </c:pt>
                <c:pt idx="3547">
                  <c:v>7.1086539701180591</c:v>
                </c:pt>
                <c:pt idx="3548">
                  <c:v>6.9171777458245458</c:v>
                </c:pt>
                <c:pt idx="3549">
                  <c:v>6.7116065867726986</c:v>
                </c:pt>
                <c:pt idx="3550">
                  <c:v>6.5580228296597198</c:v>
                </c:pt>
                <c:pt idx="3551">
                  <c:v>6.6264263484026751</c:v>
                </c:pt>
                <c:pt idx="3552">
                  <c:v>6.6809800524604377</c:v>
                </c:pt>
                <c:pt idx="3553">
                  <c:v>6.6417865305830519</c:v>
                </c:pt>
                <c:pt idx="3554">
                  <c:v>6.560489896581319</c:v>
                </c:pt>
                <c:pt idx="3555">
                  <c:v>6.4692161952444192</c:v>
                </c:pt>
                <c:pt idx="3556">
                  <c:v>6.459041876706709</c:v>
                </c:pt>
                <c:pt idx="3557">
                  <c:v>6.5639778281904215</c:v>
                </c:pt>
                <c:pt idx="3558">
                  <c:v>6.6943878357585893</c:v>
                </c:pt>
                <c:pt idx="3559">
                  <c:v>6.8367929773784555</c:v>
                </c:pt>
                <c:pt idx="3560">
                  <c:v>6.9510088717277068</c:v>
                </c:pt>
                <c:pt idx="3561">
                  <c:v>7.0535361609570888</c:v>
                </c:pt>
                <c:pt idx="3562">
                  <c:v>6.9657076680892605</c:v>
                </c:pt>
                <c:pt idx="3563">
                  <c:v>6.9880933053608238</c:v>
                </c:pt>
                <c:pt idx="3564">
                  <c:v>7.0440771149598502</c:v>
                </c:pt>
                <c:pt idx="3565">
                  <c:v>7.1535528438963771</c:v>
                </c:pt>
                <c:pt idx="3566">
                  <c:v>7.1551434499364284</c:v>
                </c:pt>
                <c:pt idx="3567">
                  <c:v>7.2982362603004516</c:v>
                </c:pt>
                <c:pt idx="3568">
                  <c:v>7.3923249465905503</c:v>
                </c:pt>
                <c:pt idx="3569">
                  <c:v>7.529898372037314</c:v>
                </c:pt>
                <c:pt idx="3570">
                  <c:v>7.5583498714415152</c:v>
                </c:pt>
                <c:pt idx="3571">
                  <c:v>7.6402275195479765</c:v>
                </c:pt>
                <c:pt idx="3572">
                  <c:v>7.6764592868721548</c:v>
                </c:pt>
                <c:pt idx="3573">
                  <c:v>7.4334673177696224</c:v>
                </c:pt>
                <c:pt idx="3574">
                  <c:v>7.2173543245166005</c:v>
                </c:pt>
                <c:pt idx="3575">
                  <c:v>7.0444881099841803</c:v>
                </c:pt>
                <c:pt idx="3576">
                  <c:v>6.8488423804824627</c:v>
                </c:pt>
                <c:pt idx="3577">
                  <c:v>6.6946262084800727</c:v>
                </c:pt>
                <c:pt idx="3578">
                  <c:v>6.6818219185917487</c:v>
                </c:pt>
                <c:pt idx="3579">
                  <c:v>6.8678747358205268</c:v>
                </c:pt>
                <c:pt idx="3580">
                  <c:v>7.0079621079857182</c:v>
                </c:pt>
                <c:pt idx="3581">
                  <c:v>7.1615514617103031</c:v>
                </c:pt>
                <c:pt idx="3582">
                  <c:v>7.4701098945717819</c:v>
                </c:pt>
                <c:pt idx="3583">
                  <c:v>7.7515669555565294</c:v>
                </c:pt>
                <c:pt idx="3584">
                  <c:v>7.9462139321103562</c:v>
                </c:pt>
                <c:pt idx="3585">
                  <c:v>8.0211384629612557</c:v>
                </c:pt>
                <c:pt idx="3586">
                  <c:v>8.1398928584057479</c:v>
                </c:pt>
                <c:pt idx="3587">
                  <c:v>8.4499561998974979</c:v>
                </c:pt>
                <c:pt idx="3588">
                  <c:v>8.6579247338028278</c:v>
                </c:pt>
                <c:pt idx="3589">
                  <c:v>8.7020129415156031</c:v>
                </c:pt>
                <c:pt idx="3590">
                  <c:v>8.6276924178273688</c:v>
                </c:pt>
                <c:pt idx="3591">
                  <c:v>8.443056830166249</c:v>
                </c:pt>
                <c:pt idx="3592">
                  <c:v>8.3866794347114322</c:v>
                </c:pt>
                <c:pt idx="3593">
                  <c:v>8.3283661680926944</c:v>
                </c:pt>
                <c:pt idx="3594">
                  <c:v>8.2901417783256157</c:v>
                </c:pt>
                <c:pt idx="3595">
                  <c:v>8.1606609683736906</c:v>
                </c:pt>
                <c:pt idx="3596">
                  <c:v>8.0272571750773789</c:v>
                </c:pt>
                <c:pt idx="3597">
                  <c:v>7.8662472173315861</c:v>
                </c:pt>
                <c:pt idx="3598">
                  <c:v>7.8186261772080154</c:v>
                </c:pt>
                <c:pt idx="3599">
                  <c:v>7.7601055397415077</c:v>
                </c:pt>
                <c:pt idx="3600">
                  <c:v>7.6340016829014701</c:v>
                </c:pt>
                <c:pt idx="3601">
                  <c:v>7.5664254364947396</c:v>
                </c:pt>
                <c:pt idx="3602">
                  <c:v>7.6220864359824825</c:v>
                </c:pt>
                <c:pt idx="3603">
                  <c:v>7.8139828950597066</c:v>
                </c:pt>
                <c:pt idx="3604">
                  <c:v>8.0359999894932859</c:v>
                </c:pt>
                <c:pt idx="3605">
                  <c:v>8.2120065292990407</c:v>
                </c:pt>
                <c:pt idx="3606">
                  <c:v>8.3202130998283295</c:v>
                </c:pt>
                <c:pt idx="3607">
                  <c:v>8.4834108208574115</c:v>
                </c:pt>
                <c:pt idx="3608">
                  <c:v>8.5495070856253577</c:v>
                </c:pt>
                <c:pt idx="3609">
                  <c:v>8.5121033713650078</c:v>
                </c:pt>
                <c:pt idx="3610">
                  <c:v>8.5127615741422833</c:v>
                </c:pt>
                <c:pt idx="3611">
                  <c:v>8.5008527625232784</c:v>
                </c:pt>
                <c:pt idx="3612">
                  <c:v>8.5221451568532398</c:v>
                </c:pt>
                <c:pt idx="3613">
                  <c:v>8.5666900867769282</c:v>
                </c:pt>
                <c:pt idx="3614">
                  <c:v>8.590332551158312</c:v>
                </c:pt>
                <c:pt idx="3615">
                  <c:v>8.4876662331875394</c:v>
                </c:pt>
                <c:pt idx="3616">
                  <c:v>8.2967481624703527</c:v>
                </c:pt>
                <c:pt idx="3617">
                  <c:v>8.2271426297004133</c:v>
                </c:pt>
                <c:pt idx="3618">
                  <c:v>8.3460355259841599</c:v>
                </c:pt>
                <c:pt idx="3619">
                  <c:v>8.5207167799665129</c:v>
                </c:pt>
                <c:pt idx="3620">
                  <c:v>8.6949825204050466</c:v>
                </c:pt>
                <c:pt idx="3621">
                  <c:v>8.7432614801585906</c:v>
                </c:pt>
                <c:pt idx="3622">
                  <c:v>8.6651410521558745</c:v>
                </c:pt>
                <c:pt idx="3623">
                  <c:v>8.4800469261586962</c:v>
                </c:pt>
                <c:pt idx="3624">
                  <c:v>8.2116550648429314</c:v>
                </c:pt>
                <c:pt idx="3625">
                  <c:v>7.9748879345897654</c:v>
                </c:pt>
                <c:pt idx="3626">
                  <c:v>7.7433753447055995</c:v>
                </c:pt>
                <c:pt idx="3627">
                  <c:v>7.4430777255998333</c:v>
                </c:pt>
                <c:pt idx="3628">
                  <c:v>7.1723259894149276</c:v>
                </c:pt>
                <c:pt idx="3629">
                  <c:v>6.9681309065143626</c:v>
                </c:pt>
                <c:pt idx="3630">
                  <c:v>6.8295215421802098</c:v>
                </c:pt>
                <c:pt idx="3631">
                  <c:v>6.8651431792089355</c:v>
                </c:pt>
                <c:pt idx="3632">
                  <c:v>6.9936188975838416</c:v>
                </c:pt>
                <c:pt idx="3633">
                  <c:v>7.118274009439439</c:v>
                </c:pt>
                <c:pt idx="3634">
                  <c:v>7.0915749661896248</c:v>
                </c:pt>
                <c:pt idx="3635">
                  <c:v>7.119417137129477</c:v>
                </c:pt>
                <c:pt idx="3636">
                  <c:v>7.0890363520111324</c:v>
                </c:pt>
                <c:pt idx="3637">
                  <c:v>7.0296518066990954</c:v>
                </c:pt>
                <c:pt idx="3638">
                  <c:v>6.9748406815753716</c:v>
                </c:pt>
                <c:pt idx="3639">
                  <c:v>6.8372930511073351</c:v>
                </c:pt>
                <c:pt idx="3640">
                  <c:v>6.7146571462883049</c:v>
                </c:pt>
                <c:pt idx="3641">
                  <c:v>6.6147512517741012</c:v>
                </c:pt>
                <c:pt idx="3642">
                  <c:v>6.5065452595533539</c:v>
                </c:pt>
                <c:pt idx="3643">
                  <c:v>6.3515032911928015</c:v>
                </c:pt>
                <c:pt idx="3644">
                  <c:v>6.3646770970179984</c:v>
                </c:pt>
                <c:pt idx="3645">
                  <c:v>6.2759360093954468</c:v>
                </c:pt>
                <c:pt idx="3646">
                  <c:v>6.2618094560049204</c:v>
                </c:pt>
                <c:pt idx="3647">
                  <c:v>6.2363806234385786</c:v>
                </c:pt>
                <c:pt idx="3648">
                  <c:v>6.2576978580655265</c:v>
                </c:pt>
                <c:pt idx="3649">
                  <c:v>6.2924025364480594</c:v>
                </c:pt>
                <c:pt idx="3650">
                  <c:v>6.3828080135740217</c:v>
                </c:pt>
                <c:pt idx="3651">
                  <c:v>6.4785448837807857</c:v>
                </c:pt>
                <c:pt idx="3652">
                  <c:v>6.452031954972683</c:v>
                </c:pt>
                <c:pt idx="3653">
                  <c:v>6.4388715066900808</c:v>
                </c:pt>
                <c:pt idx="3654">
                  <c:v>6.5533722865976252</c:v>
                </c:pt>
                <c:pt idx="3655">
                  <c:v>6.740424262008343</c:v>
                </c:pt>
                <c:pt idx="3656">
                  <c:v>6.8862424200965959</c:v>
                </c:pt>
                <c:pt idx="3657">
                  <c:v>6.9017601092377827</c:v>
                </c:pt>
                <c:pt idx="3658">
                  <c:v>6.9193372759030893</c:v>
                </c:pt>
                <c:pt idx="3659">
                  <c:v>6.8382179262390705</c:v>
                </c:pt>
                <c:pt idx="3660">
                  <c:v>6.7876678747762984</c:v>
                </c:pt>
                <c:pt idx="3661">
                  <c:v>6.8297198518391653</c:v>
                </c:pt>
                <c:pt idx="3662">
                  <c:v>6.9718185967548907</c:v>
                </c:pt>
                <c:pt idx="3663">
                  <c:v>7.1052594310728745</c:v>
                </c:pt>
                <c:pt idx="3664">
                  <c:v>7.1737024009896508</c:v>
                </c:pt>
                <c:pt idx="3665">
                  <c:v>7.2407626387917885</c:v>
                </c:pt>
                <c:pt idx="3666">
                  <c:v>7.2419459000653568</c:v>
                </c:pt>
                <c:pt idx="3667">
                  <c:v>7.2679596897702394</c:v>
                </c:pt>
                <c:pt idx="3668">
                  <c:v>7.2886628044338027</c:v>
                </c:pt>
                <c:pt idx="3669">
                  <c:v>7.2741852491303698</c:v>
                </c:pt>
                <c:pt idx="3670">
                  <c:v>7.3619922722374049</c:v>
                </c:pt>
                <c:pt idx="3671">
                  <c:v>7.5153962123553839</c:v>
                </c:pt>
                <c:pt idx="3672">
                  <c:v>7.7308837526457967</c:v>
                </c:pt>
                <c:pt idx="3673">
                  <c:v>8.0121888183187799</c:v>
                </c:pt>
                <c:pt idx="3674">
                  <c:v>8.2448312251419331</c:v>
                </c:pt>
                <c:pt idx="3675">
                  <c:v>8.2890537334835113</c:v>
                </c:pt>
                <c:pt idx="3676">
                  <c:v>8.2379344664378298</c:v>
                </c:pt>
                <c:pt idx="3677">
                  <c:v>8.4062846526725963</c:v>
                </c:pt>
                <c:pt idx="3678">
                  <c:v>8.6163568440023717</c:v>
                </c:pt>
                <c:pt idx="3679">
                  <c:v>8.8322350673737997</c:v>
                </c:pt>
                <c:pt idx="3680">
                  <c:v>8.9489138460240181</c:v>
                </c:pt>
                <c:pt idx="3681">
                  <c:v>9.0105289836328009</c:v>
                </c:pt>
                <c:pt idx="3682">
                  <c:v>9.069000783818586</c:v>
                </c:pt>
                <c:pt idx="3683">
                  <c:v>9.1042432075700468</c:v>
                </c:pt>
                <c:pt idx="3684">
                  <c:v>9.1069020421741627</c:v>
                </c:pt>
                <c:pt idx="3685">
                  <c:v>9.0439262232527717</c:v>
                </c:pt>
                <c:pt idx="3686">
                  <c:v>8.9608489878379363</c:v>
                </c:pt>
                <c:pt idx="3687">
                  <c:v>8.684148443347036</c:v>
                </c:pt>
                <c:pt idx="3688">
                  <c:v>8.4452625165068262</c:v>
                </c:pt>
                <c:pt idx="3689">
                  <c:v>8.3553935087844806</c:v>
                </c:pt>
                <c:pt idx="3690">
                  <c:v>8.3469505922278859</c:v>
                </c:pt>
                <c:pt idx="3691">
                  <c:v>8.3063528528546104</c:v>
                </c:pt>
                <c:pt idx="3692">
                  <c:v>8.2642931053438762</c:v>
                </c:pt>
                <c:pt idx="3693">
                  <c:v>8.1407032209228216</c:v>
                </c:pt>
                <c:pt idx="3694">
                  <c:v>7.9910647271970472</c:v>
                </c:pt>
                <c:pt idx="3695">
                  <c:v>7.8747142473441558</c:v>
                </c:pt>
                <c:pt idx="3696">
                  <c:v>7.6614998162724861</c:v>
                </c:pt>
                <c:pt idx="3697">
                  <c:v>7.5865735191748911</c:v>
                </c:pt>
                <c:pt idx="3698">
                  <c:v>7.5274396500273912</c:v>
                </c:pt>
                <c:pt idx="3699">
                  <c:v>7.5080209521545154</c:v>
                </c:pt>
                <c:pt idx="3700">
                  <c:v>7.3783731086815365</c:v>
                </c:pt>
                <c:pt idx="3701">
                  <c:v>7.339342847608167</c:v>
                </c:pt>
                <c:pt idx="3702">
                  <c:v>7.407729196310803</c:v>
                </c:pt>
                <c:pt idx="3703">
                  <c:v>7.4526953260778201</c:v>
                </c:pt>
                <c:pt idx="3704">
                  <c:v>7.516029355698703</c:v>
                </c:pt>
                <c:pt idx="3705">
                  <c:v>7.4631220056404617</c:v>
                </c:pt>
                <c:pt idx="3706">
                  <c:v>7.3618730620937196</c:v>
                </c:pt>
                <c:pt idx="3707">
                  <c:v>7.3165141188653582</c:v>
                </c:pt>
                <c:pt idx="3708">
                  <c:v>7.2615897496987589</c:v>
                </c:pt>
                <c:pt idx="3709">
                  <c:v>7.2112963220928359</c:v>
                </c:pt>
                <c:pt idx="3710">
                  <c:v>7.2602006924847888</c:v>
                </c:pt>
                <c:pt idx="3711">
                  <c:v>7.3315838734485483</c:v>
                </c:pt>
                <c:pt idx="3712">
                  <c:v>7.3666752455000015</c:v>
                </c:pt>
                <c:pt idx="3713">
                  <c:v>7.3860849959865336</c:v>
                </c:pt>
                <c:pt idx="3714">
                  <c:v>7.2846015549839871</c:v>
                </c:pt>
                <c:pt idx="3715">
                  <c:v>7.2301841487155558</c:v>
                </c:pt>
                <c:pt idx="3716">
                  <c:v>7.059067218971073</c:v>
                </c:pt>
                <c:pt idx="3717">
                  <c:v>6.9272467884544735</c:v>
                </c:pt>
                <c:pt idx="3718">
                  <c:v>6.860914076852362</c:v>
                </c:pt>
                <c:pt idx="3719">
                  <c:v>6.7594821254091872</c:v>
                </c:pt>
                <c:pt idx="3720">
                  <c:v>6.8411441644178579</c:v>
                </c:pt>
                <c:pt idx="3721">
                  <c:v>6.9260280515712482</c:v>
                </c:pt>
                <c:pt idx="3722">
                  <c:v>6.9150838748134689</c:v>
                </c:pt>
                <c:pt idx="3723">
                  <c:v>6.8868873950400378</c:v>
                </c:pt>
                <c:pt idx="3724">
                  <c:v>6.9142623553438005</c:v>
                </c:pt>
                <c:pt idx="3725">
                  <c:v>6.9201489713634281</c:v>
                </c:pt>
                <c:pt idx="3726">
                  <c:v>6.9341726319066348</c:v>
                </c:pt>
                <c:pt idx="3727">
                  <c:v>7.1159852028605615</c:v>
                </c:pt>
                <c:pt idx="3728">
                  <c:v>7.2282811982240709</c:v>
                </c:pt>
                <c:pt idx="3729">
                  <c:v>7.3146598613587823</c:v>
                </c:pt>
                <c:pt idx="3730">
                  <c:v>7.3924629888050681</c:v>
                </c:pt>
                <c:pt idx="3731">
                  <c:v>7.4046973898632684</c:v>
                </c:pt>
                <c:pt idx="3732">
                  <c:v>7.3612035282636263</c:v>
                </c:pt>
                <c:pt idx="3733">
                  <c:v>7.2229187425975825</c:v>
                </c:pt>
                <c:pt idx="3734">
                  <c:v>7.1303077164647952</c:v>
                </c:pt>
                <c:pt idx="3735">
                  <c:v>7.0656943630728968</c:v>
                </c:pt>
                <c:pt idx="3736">
                  <c:v>6.9497095781688527</c:v>
                </c:pt>
                <c:pt idx="3737">
                  <c:v>6.9140681786121538</c:v>
                </c:pt>
                <c:pt idx="3738">
                  <c:v>6.7827217059319365</c:v>
                </c:pt>
                <c:pt idx="3739">
                  <c:v>6.8757356738495261</c:v>
                </c:pt>
                <c:pt idx="3740">
                  <c:v>6.9916948843324622</c:v>
                </c:pt>
                <c:pt idx="3741">
                  <c:v>7.0820232855830234</c:v>
                </c:pt>
                <c:pt idx="3742">
                  <c:v>7.123986968580784</c:v>
                </c:pt>
                <c:pt idx="3743">
                  <c:v>7.2310273544172476</c:v>
                </c:pt>
                <c:pt idx="3744">
                  <c:v>7.261486982883131</c:v>
                </c:pt>
                <c:pt idx="3745">
                  <c:v>7.3366170472632275</c:v>
                </c:pt>
                <c:pt idx="3746">
                  <c:v>7.4546449842541271</c:v>
                </c:pt>
                <c:pt idx="3747">
                  <c:v>7.403010409535864</c:v>
                </c:pt>
                <c:pt idx="3748">
                  <c:v>7.2764660851129603</c:v>
                </c:pt>
                <c:pt idx="3749">
                  <c:v>7.2293794517459391</c:v>
                </c:pt>
                <c:pt idx="3750">
                  <c:v>7.4077247979122891</c:v>
                </c:pt>
                <c:pt idx="3751">
                  <c:v>7.7339844216640214</c:v>
                </c:pt>
                <c:pt idx="3752">
                  <c:v>7.9813798062793166</c:v>
                </c:pt>
                <c:pt idx="3753">
                  <c:v>8.2919647874172249</c:v>
                </c:pt>
                <c:pt idx="3754">
                  <c:v>8.6661816975731902</c:v>
                </c:pt>
                <c:pt idx="3755">
                  <c:v>8.7584246141789937</c:v>
                </c:pt>
                <c:pt idx="3756">
                  <c:v>8.832744893441145</c:v>
                </c:pt>
                <c:pt idx="3757">
                  <c:v>8.9546564305231264</c:v>
                </c:pt>
                <c:pt idx="3758">
                  <c:v>8.9066638703683818</c:v>
                </c:pt>
                <c:pt idx="3759">
                  <c:v>8.7917243571224013</c:v>
                </c:pt>
                <c:pt idx="3760">
                  <c:v>8.8106867568343858</c:v>
                </c:pt>
                <c:pt idx="3761">
                  <c:v>8.7486992031046533</c:v>
                </c:pt>
                <c:pt idx="3762">
                  <c:v>8.766006006428178</c:v>
                </c:pt>
                <c:pt idx="3763">
                  <c:v>8.8020256416268055</c:v>
                </c:pt>
                <c:pt idx="3764">
                  <c:v>8.6937501356700544</c:v>
                </c:pt>
                <c:pt idx="3765">
                  <c:v>8.5358887331359341</c:v>
                </c:pt>
                <c:pt idx="3766">
                  <c:v>8.4811684214893184</c:v>
                </c:pt>
                <c:pt idx="3767">
                  <c:v>8.3864917812842315</c:v>
                </c:pt>
                <c:pt idx="3768">
                  <c:v>8.2731627299322561</c:v>
                </c:pt>
                <c:pt idx="3769">
                  <c:v>8.195407144058839</c:v>
                </c:pt>
                <c:pt idx="3770">
                  <c:v>8.2641534020659346</c:v>
                </c:pt>
                <c:pt idx="3771">
                  <c:v>8.3423969597912535</c:v>
                </c:pt>
                <c:pt idx="3772">
                  <c:v>8.5178080477702203</c:v>
                </c:pt>
                <c:pt idx="3773">
                  <c:v>8.6445271886140951</c:v>
                </c:pt>
                <c:pt idx="3774">
                  <c:v>8.7354861087181259</c:v>
                </c:pt>
                <c:pt idx="3775">
                  <c:v>8.8668329921553166</c:v>
                </c:pt>
                <c:pt idx="3776">
                  <c:v>9.0223880308438051</c:v>
                </c:pt>
                <c:pt idx="3777">
                  <c:v>9.1917994882965086</c:v>
                </c:pt>
                <c:pt idx="3778">
                  <c:v>9.3537541387519632</c:v>
                </c:pt>
                <c:pt idx="3779">
                  <c:v>9.4848598531177153</c:v>
                </c:pt>
                <c:pt idx="3780">
                  <c:v>9.537241157324825</c:v>
                </c:pt>
                <c:pt idx="3781">
                  <c:v>9.3699440075452429</c:v>
                </c:pt>
                <c:pt idx="3782">
                  <c:v>9.1942765805093067</c:v>
                </c:pt>
                <c:pt idx="3783">
                  <c:v>9.0304151004526148</c:v>
                </c:pt>
                <c:pt idx="3784">
                  <c:v>8.7752422472199854</c:v>
                </c:pt>
                <c:pt idx="3785">
                  <c:v>8.6131342351088733</c:v>
                </c:pt>
                <c:pt idx="3786">
                  <c:v>8.5268177807233307</c:v>
                </c:pt>
                <c:pt idx="3787">
                  <c:v>8.4369510983858138</c:v>
                </c:pt>
                <c:pt idx="3788">
                  <c:v>8.3954967703958143</c:v>
                </c:pt>
                <c:pt idx="3789">
                  <c:v>8.2750515267052815</c:v>
                </c:pt>
                <c:pt idx="3790">
                  <c:v>8.2028917864661413</c:v>
                </c:pt>
                <c:pt idx="3791">
                  <c:v>8.2350382842565288</c:v>
                </c:pt>
                <c:pt idx="3792">
                  <c:v>8.1241322190796375</c:v>
                </c:pt>
                <c:pt idx="3793">
                  <c:v>7.9529278271563104</c:v>
                </c:pt>
                <c:pt idx="3794">
                  <c:v>7.7625426508537458</c:v>
                </c:pt>
                <c:pt idx="3795">
                  <c:v>7.6565937861792861</c:v>
                </c:pt>
                <c:pt idx="3796">
                  <c:v>7.6563999142244104</c:v>
                </c:pt>
                <c:pt idx="3797">
                  <c:v>7.7170176419889618</c:v>
                </c:pt>
                <c:pt idx="3798">
                  <c:v>7.6645282433778856</c:v>
                </c:pt>
                <c:pt idx="3799">
                  <c:v>7.8129254039815912</c:v>
                </c:pt>
                <c:pt idx="3800">
                  <c:v>7.9865464554622569</c:v>
                </c:pt>
                <c:pt idx="3801">
                  <c:v>7.9433123139798711</c:v>
                </c:pt>
                <c:pt idx="3802">
                  <c:v>8.0013858921642012</c:v>
                </c:pt>
                <c:pt idx="3803">
                  <c:v>8.006857820831021</c:v>
                </c:pt>
                <c:pt idx="3804">
                  <c:v>7.8267708335543116</c:v>
                </c:pt>
                <c:pt idx="3805">
                  <c:v>7.5590383048235674</c:v>
                </c:pt>
                <c:pt idx="3806">
                  <c:v>7.4211641246400575</c:v>
                </c:pt>
                <c:pt idx="3807">
                  <c:v>7.3884613039164702</c:v>
                </c:pt>
                <c:pt idx="3808">
                  <c:v>7.6509104837115052</c:v>
                </c:pt>
                <c:pt idx="3809">
                  <c:v>7.9016871850789814</c:v>
                </c:pt>
                <c:pt idx="3810">
                  <c:v>7.9268531856000788</c:v>
                </c:pt>
                <c:pt idx="3811">
                  <c:v>7.8998769420330861</c:v>
                </c:pt>
                <c:pt idx="3812">
                  <c:v>7.9397359431824288</c:v>
                </c:pt>
                <c:pt idx="3813">
                  <c:v>7.9446334894588508</c:v>
                </c:pt>
                <c:pt idx="3814">
                  <c:v>7.9631020616129629</c:v>
                </c:pt>
                <c:pt idx="3815">
                  <c:v>8.0465845736627202</c:v>
                </c:pt>
                <c:pt idx="3816">
                  <c:v>8.0490041293900827</c:v>
                </c:pt>
                <c:pt idx="3817">
                  <c:v>8.0428017738936504</c:v>
                </c:pt>
                <c:pt idx="3818">
                  <c:v>8.1177515619795138</c:v>
                </c:pt>
                <c:pt idx="3819">
                  <c:v>8.0302645793556451</c:v>
                </c:pt>
                <c:pt idx="3820">
                  <c:v>7.9692831911612654</c:v>
                </c:pt>
                <c:pt idx="3821">
                  <c:v>8.1635133953257721</c:v>
                </c:pt>
                <c:pt idx="3822">
                  <c:v>8.3275144162915833</c:v>
                </c:pt>
                <c:pt idx="3823">
                  <c:v>8.3062571347506573</c:v>
                </c:pt>
                <c:pt idx="3824">
                  <c:v>8.2536269005766982</c:v>
                </c:pt>
                <c:pt idx="3825">
                  <c:v>8.3030033840531186</c:v>
                </c:pt>
                <c:pt idx="3826">
                  <c:v>8.3070911416571835</c:v>
                </c:pt>
                <c:pt idx="3827">
                  <c:v>8.2081885264742862</c:v>
                </c:pt>
                <c:pt idx="3828">
                  <c:v>8.0740683256751815</c:v>
                </c:pt>
                <c:pt idx="3829">
                  <c:v>8.0245526409134058</c:v>
                </c:pt>
                <c:pt idx="3830">
                  <c:v>7.9080554023674603</c:v>
                </c:pt>
                <c:pt idx="3831">
                  <c:v>7.7880597181645053</c:v>
                </c:pt>
                <c:pt idx="3832">
                  <c:v>7.7177880353342134</c:v>
                </c:pt>
                <c:pt idx="3833">
                  <c:v>7.7743014682196838</c:v>
                </c:pt>
                <c:pt idx="3834">
                  <c:v>7.8084648643739918</c:v>
                </c:pt>
                <c:pt idx="3835">
                  <c:v>7.7183807482495999</c:v>
                </c:pt>
                <c:pt idx="3836">
                  <c:v>7.7127479701142185</c:v>
                </c:pt>
                <c:pt idx="3837">
                  <c:v>7.806777252426321</c:v>
                </c:pt>
                <c:pt idx="3838">
                  <c:v>7.875096452134593</c:v>
                </c:pt>
                <c:pt idx="3839">
                  <c:v>7.975794048778841</c:v>
                </c:pt>
                <c:pt idx="3840">
                  <c:v>8.1338481926823842</c:v>
                </c:pt>
                <c:pt idx="3841">
                  <c:v>8.1814076889382576</c:v>
                </c:pt>
                <c:pt idx="3842">
                  <c:v>8.1244299120460308</c:v>
                </c:pt>
                <c:pt idx="3843">
                  <c:v>8.0584839467918705</c:v>
                </c:pt>
                <c:pt idx="3844">
                  <c:v>7.8618835135717937</c:v>
                </c:pt>
                <c:pt idx="3845">
                  <c:v>7.8126006667788035</c:v>
                </c:pt>
                <c:pt idx="3846">
                  <c:v>7.8294135699573442</c:v>
                </c:pt>
                <c:pt idx="3847">
                  <c:v>7.7939263888800898</c:v>
                </c:pt>
                <c:pt idx="3848">
                  <c:v>7.802939603638281</c:v>
                </c:pt>
                <c:pt idx="3849">
                  <c:v>7.8136442737213709</c:v>
                </c:pt>
                <c:pt idx="3850">
                  <c:v>7.7721969544917169</c:v>
                </c:pt>
                <c:pt idx="3851">
                  <c:v>7.8274498488550988</c:v>
                </c:pt>
                <c:pt idx="3852">
                  <c:v>7.842977651639278</c:v>
                </c:pt>
                <c:pt idx="3853">
                  <c:v>7.8367548239261575</c:v>
                </c:pt>
                <c:pt idx="3854">
                  <c:v>7.7528002842887007</c:v>
                </c:pt>
                <c:pt idx="3855">
                  <c:v>7.543351121475478</c:v>
                </c:pt>
                <c:pt idx="3856">
                  <c:v>7.3409878409696132</c:v>
                </c:pt>
                <c:pt idx="3857">
                  <c:v>7.2391481244806375</c:v>
                </c:pt>
                <c:pt idx="3858">
                  <c:v>7.1144456867214139</c:v>
                </c:pt>
                <c:pt idx="3859">
                  <c:v>6.9564535897202209</c:v>
                </c:pt>
                <c:pt idx="3860">
                  <c:v>6.8840315780564936</c:v>
                </c:pt>
                <c:pt idx="3861">
                  <c:v>7.0098940366946856</c:v>
                </c:pt>
                <c:pt idx="3862">
                  <c:v>7.0990151474040584</c:v>
                </c:pt>
                <c:pt idx="3863">
                  <c:v>7.1771493096490673</c:v>
                </c:pt>
                <c:pt idx="3864">
                  <c:v>7.2942453020149856</c:v>
                </c:pt>
                <c:pt idx="3865">
                  <c:v>7.4309984903481006</c:v>
                </c:pt>
                <c:pt idx="3866">
                  <c:v>7.4196954601588834</c:v>
                </c:pt>
                <c:pt idx="3867">
                  <c:v>7.3273733198963544</c:v>
                </c:pt>
                <c:pt idx="3868">
                  <c:v>7.3990055890652249</c:v>
                </c:pt>
                <c:pt idx="3869">
                  <c:v>7.5542408549145055</c:v>
                </c:pt>
                <c:pt idx="3870">
                  <c:v>7.6006755999253466</c:v>
                </c:pt>
                <c:pt idx="3871">
                  <c:v>7.5941647747219827</c:v>
                </c:pt>
                <c:pt idx="3872">
                  <c:v>7.572669378814509</c:v>
                </c:pt>
                <c:pt idx="3873">
                  <c:v>7.6780557561169891</c:v>
                </c:pt>
                <c:pt idx="3874">
                  <c:v>7.736130050494185</c:v>
                </c:pt>
                <c:pt idx="3875">
                  <c:v>7.7202914328873424</c:v>
                </c:pt>
                <c:pt idx="3876">
                  <c:v>7.7209805144506998</c:v>
                </c:pt>
                <c:pt idx="3877">
                  <c:v>7.8232664724456944</c:v>
                </c:pt>
                <c:pt idx="3878">
                  <c:v>8.0126472940052587</c:v>
                </c:pt>
                <c:pt idx="3879">
                  <c:v>8.2328509599694808</c:v>
                </c:pt>
                <c:pt idx="3880">
                  <c:v>8.5191145033321281</c:v>
                </c:pt>
                <c:pt idx="3881">
                  <c:v>8.6958334613437867</c:v>
                </c:pt>
                <c:pt idx="3882">
                  <c:v>8.727906282363465</c:v>
                </c:pt>
                <c:pt idx="3883">
                  <c:v>8.7127860836077495</c:v>
                </c:pt>
                <c:pt idx="3884">
                  <c:v>8.6599506894178671</c:v>
                </c:pt>
                <c:pt idx="3885">
                  <c:v>8.4551003286003166</c:v>
                </c:pt>
                <c:pt idx="3886">
                  <c:v>8.2637129431062668</c:v>
                </c:pt>
                <c:pt idx="3887">
                  <c:v>8.0680560020829848</c:v>
                </c:pt>
                <c:pt idx="3888">
                  <c:v>7.9905875850490444</c:v>
                </c:pt>
                <c:pt idx="3889">
                  <c:v>8.0304637397817249</c:v>
                </c:pt>
                <c:pt idx="3890">
                  <c:v>8.1659596241942083</c:v>
                </c:pt>
                <c:pt idx="3891">
                  <c:v>8.3511828933341192</c:v>
                </c:pt>
                <c:pt idx="3892">
                  <c:v>8.535957464062621</c:v>
                </c:pt>
                <c:pt idx="3893">
                  <c:v>8.7235935744491044</c:v>
                </c:pt>
                <c:pt idx="3894">
                  <c:v>8.9440456464536613</c:v>
                </c:pt>
                <c:pt idx="3895">
                  <c:v>9.1298816865238379</c:v>
                </c:pt>
                <c:pt idx="3896">
                  <c:v>9.3477489034255807</c:v>
                </c:pt>
                <c:pt idx="3897">
                  <c:v>9.6554407663462243</c:v>
                </c:pt>
                <c:pt idx="3898">
                  <c:v>9.7672530489198337</c:v>
                </c:pt>
                <c:pt idx="3899">
                  <c:v>9.9868742761669544</c:v>
                </c:pt>
                <c:pt idx="3900">
                  <c:v>10.211819428905718</c:v>
                </c:pt>
                <c:pt idx="3901">
                  <c:v>10.438352468903476</c:v>
                </c:pt>
                <c:pt idx="3902">
                  <c:v>10.497372320171396</c:v>
                </c:pt>
                <c:pt idx="3903">
                  <c:v>10.317704355176284</c:v>
                </c:pt>
                <c:pt idx="3904">
                  <c:v>10.006851107476995</c:v>
                </c:pt>
                <c:pt idx="3905">
                  <c:v>9.7998773167300701</c:v>
                </c:pt>
                <c:pt idx="3906">
                  <c:v>9.5567885742417307</c:v>
                </c:pt>
                <c:pt idx="3907">
                  <c:v>9.4419401590255561</c:v>
                </c:pt>
                <c:pt idx="3908">
                  <c:v>9.3690136806339037</c:v>
                </c:pt>
                <c:pt idx="3909">
                  <c:v>9.2223069333253278</c:v>
                </c:pt>
                <c:pt idx="3910">
                  <c:v>9.0970824568519948</c:v>
                </c:pt>
                <c:pt idx="3911">
                  <c:v>8.9393545834634534</c:v>
                </c:pt>
                <c:pt idx="3912">
                  <c:v>8.7929253530418272</c:v>
                </c:pt>
                <c:pt idx="3913">
                  <c:v>8.5039349169745684</c:v>
                </c:pt>
                <c:pt idx="3914">
                  <c:v>8.2883580971143402</c:v>
                </c:pt>
                <c:pt idx="3915">
                  <c:v>8.3208124657156155</c:v>
                </c:pt>
                <c:pt idx="3916">
                  <c:v>8.4734748297691596</c:v>
                </c:pt>
                <c:pt idx="3917">
                  <c:v>8.4660503114374048</c:v>
                </c:pt>
                <c:pt idx="3918">
                  <c:v>8.4658770287162532</c:v>
                </c:pt>
                <c:pt idx="3919">
                  <c:v>8.4931173670546709</c:v>
                </c:pt>
                <c:pt idx="3920">
                  <c:v>8.660670449371473</c:v>
                </c:pt>
                <c:pt idx="3921">
                  <c:v>8.8133564781020848</c:v>
                </c:pt>
                <c:pt idx="3922">
                  <c:v>9.0410067207333373</c:v>
                </c:pt>
                <c:pt idx="3923">
                  <c:v>9.1827324487006265</c:v>
                </c:pt>
                <c:pt idx="3924">
                  <c:v>9.1011686309223325</c:v>
                </c:pt>
                <c:pt idx="3925">
                  <c:v>9.003218115265712</c:v>
                </c:pt>
                <c:pt idx="3926">
                  <c:v>8.9343926831152807</c:v>
                </c:pt>
                <c:pt idx="3927">
                  <c:v>8.8538860074760013</c:v>
                </c:pt>
                <c:pt idx="3928">
                  <c:v>8.6543452406950543</c:v>
                </c:pt>
                <c:pt idx="3929">
                  <c:v>8.5152995316447129</c:v>
                </c:pt>
                <c:pt idx="3930">
                  <c:v>8.4696729361450167</c:v>
                </c:pt>
                <c:pt idx="3931">
                  <c:v>8.4718165983380462</c:v>
                </c:pt>
                <c:pt idx="3932">
                  <c:v>8.3953727578970714</c:v>
                </c:pt>
                <c:pt idx="3933">
                  <c:v>8.4153256219854367</c:v>
                </c:pt>
                <c:pt idx="3934">
                  <c:v>8.5032795242049506</c:v>
                </c:pt>
                <c:pt idx="3935">
                  <c:v>8.6335076997220703</c:v>
                </c:pt>
                <c:pt idx="3936">
                  <c:v>8.7455580309435579</c:v>
                </c:pt>
                <c:pt idx="3937">
                  <c:v>8.8965479530039335</c:v>
                </c:pt>
                <c:pt idx="3938">
                  <c:v>8.9651964004217515</c:v>
                </c:pt>
                <c:pt idx="3939">
                  <c:v>8.9543150361801924</c:v>
                </c:pt>
                <c:pt idx="3940">
                  <c:v>8.9788541340618675</c:v>
                </c:pt>
                <c:pt idx="3941">
                  <c:v>8.9555561209591126</c:v>
                </c:pt>
                <c:pt idx="3942">
                  <c:v>9.0827677023951718</c:v>
                </c:pt>
                <c:pt idx="3943">
                  <c:v>9.3706981233963944</c:v>
                </c:pt>
                <c:pt idx="3944">
                  <c:v>9.4815143176555807</c:v>
                </c:pt>
                <c:pt idx="3945">
                  <c:v>9.2658597888936765</c:v>
                </c:pt>
                <c:pt idx="3946">
                  <c:v>9.0270802265986916</c:v>
                </c:pt>
                <c:pt idx="3947">
                  <c:v>8.746074714285383</c:v>
                </c:pt>
                <c:pt idx="3948">
                  <c:v>8.5667352326081403</c:v>
                </c:pt>
                <c:pt idx="3949">
                  <c:v>8.6540250084051795</c:v>
                </c:pt>
                <c:pt idx="3950">
                  <c:v>8.8028616948496978</c:v>
                </c:pt>
                <c:pt idx="3951">
                  <c:v>8.8770180853395306</c:v>
                </c:pt>
                <c:pt idx="3952">
                  <c:v>8.9320208943354977</c:v>
                </c:pt>
                <c:pt idx="3953">
                  <c:v>8.8017618793430419</c:v>
                </c:pt>
                <c:pt idx="3954">
                  <c:v>8.6240659149087708</c:v>
                </c:pt>
                <c:pt idx="3955">
                  <c:v>8.5359402024477102</c:v>
                </c:pt>
                <c:pt idx="3956">
                  <c:v>8.6037432269527709</c:v>
                </c:pt>
                <c:pt idx="3957">
                  <c:v>8.6424712798978813</c:v>
                </c:pt>
                <c:pt idx="3958">
                  <c:v>8.4404970719577204</c:v>
                </c:pt>
                <c:pt idx="3959">
                  <c:v>8.2245263251402392</c:v>
                </c:pt>
                <c:pt idx="3960">
                  <c:v>8.0102910932335281</c:v>
                </c:pt>
                <c:pt idx="3961">
                  <c:v>7.9408079912220044</c:v>
                </c:pt>
                <c:pt idx="3962">
                  <c:v>7.8785680751864273</c:v>
                </c:pt>
                <c:pt idx="3963">
                  <c:v>7.7497130307979001</c:v>
                </c:pt>
                <c:pt idx="3964">
                  <c:v>7.6484293257207456</c:v>
                </c:pt>
                <c:pt idx="3965">
                  <c:v>7.795942091808068</c:v>
                </c:pt>
                <c:pt idx="3966">
                  <c:v>7.8824619935379454</c:v>
                </c:pt>
                <c:pt idx="3967">
                  <c:v>7.9927729795721687</c:v>
                </c:pt>
                <c:pt idx="3968">
                  <c:v>8.0843799984026408</c:v>
                </c:pt>
                <c:pt idx="3969">
                  <c:v>8.1177627738120837</c:v>
                </c:pt>
                <c:pt idx="3970">
                  <c:v>8.1833449530699163</c:v>
                </c:pt>
                <c:pt idx="3971">
                  <c:v>8.2093265467637959</c:v>
                </c:pt>
                <c:pt idx="3972">
                  <c:v>8.3058328905564327</c:v>
                </c:pt>
                <c:pt idx="3973">
                  <c:v>8.3773387170569666</c:v>
                </c:pt>
                <c:pt idx="3974">
                  <c:v>8.4561248170318883</c:v>
                </c:pt>
                <c:pt idx="3975">
                  <c:v>8.633853490000881</c:v>
                </c:pt>
                <c:pt idx="3976">
                  <c:v>8.7687713951924273</c:v>
                </c:pt>
                <c:pt idx="3977">
                  <c:v>8.8842651753548196</c:v>
                </c:pt>
                <c:pt idx="3978">
                  <c:v>8.9443920449785796</c:v>
                </c:pt>
                <c:pt idx="3979">
                  <c:v>9.0888916006317757</c:v>
                </c:pt>
                <c:pt idx="3980">
                  <c:v>9.2340611608109935</c:v>
                </c:pt>
                <c:pt idx="3981">
                  <c:v>9.313473312332782</c:v>
                </c:pt>
                <c:pt idx="3982">
                  <c:v>9.3058959589339789</c:v>
                </c:pt>
                <c:pt idx="3983">
                  <c:v>9.1032274592796707</c:v>
                </c:pt>
                <c:pt idx="3984">
                  <c:v>8.7477053358638663</c:v>
                </c:pt>
                <c:pt idx="3985">
                  <c:v>8.394683664708344</c:v>
                </c:pt>
                <c:pt idx="3986">
                  <c:v>8.1591201172577268</c:v>
                </c:pt>
                <c:pt idx="3987">
                  <c:v>8.1071768605158212</c:v>
                </c:pt>
                <c:pt idx="3988">
                  <c:v>8.1121545054129225</c:v>
                </c:pt>
                <c:pt idx="3989">
                  <c:v>8.2210129487661998</c:v>
                </c:pt>
                <c:pt idx="3990">
                  <c:v>8.2820878169809617</c:v>
                </c:pt>
                <c:pt idx="3991">
                  <c:v>8.2894212213894214</c:v>
                </c:pt>
                <c:pt idx="3992">
                  <c:v>8.4232458060345952</c:v>
                </c:pt>
                <c:pt idx="3993">
                  <c:v>8.5627139694724992</c:v>
                </c:pt>
                <c:pt idx="3994">
                  <c:v>8.6031117259628225</c:v>
                </c:pt>
                <c:pt idx="3995">
                  <c:v>8.6526516197193679</c:v>
                </c:pt>
                <c:pt idx="3996">
                  <c:v>8.659211650728194</c:v>
                </c:pt>
                <c:pt idx="3997">
                  <c:v>8.6234000218733904</c:v>
                </c:pt>
                <c:pt idx="3998">
                  <c:v>8.6646226500763124</c:v>
                </c:pt>
                <c:pt idx="3999">
                  <c:v>8.7915154844215646</c:v>
                </c:pt>
                <c:pt idx="4000">
                  <c:v>9.1533074043419411</c:v>
                </c:pt>
                <c:pt idx="4001">
                  <c:v>9.4622634604267191</c:v>
                </c:pt>
                <c:pt idx="4002">
                  <c:v>9.5625461292046925</c:v>
                </c:pt>
                <c:pt idx="4003">
                  <c:v>9.5618269395252415</c:v>
                </c:pt>
                <c:pt idx="4004">
                  <c:v>9.6676329155821854</c:v>
                </c:pt>
                <c:pt idx="4005">
                  <c:v>9.858617293912495</c:v>
                </c:pt>
                <c:pt idx="4006">
                  <c:v>10.15381372134328</c:v>
                </c:pt>
                <c:pt idx="4007">
                  <c:v>10.179265704854474</c:v>
                </c:pt>
                <c:pt idx="4008">
                  <c:v>10.144450781932148</c:v>
                </c:pt>
                <c:pt idx="4009">
                  <c:v>10.108388468336075</c:v>
                </c:pt>
                <c:pt idx="4010">
                  <c:v>10.082866722415826</c:v>
                </c:pt>
                <c:pt idx="4011">
                  <c:v>10.057111517192673</c:v>
                </c:pt>
                <c:pt idx="4012">
                  <c:v>9.9850881503240423</c:v>
                </c:pt>
                <c:pt idx="4013">
                  <c:v>9.8752533857509697</c:v>
                </c:pt>
                <c:pt idx="4014">
                  <c:v>9.8220384389432134</c:v>
                </c:pt>
                <c:pt idx="4015">
                  <c:v>9.8555942402635814</c:v>
                </c:pt>
                <c:pt idx="4016">
                  <c:v>9.9049513708904211</c:v>
                </c:pt>
                <c:pt idx="4017">
                  <c:v>9.8355614688364312</c:v>
                </c:pt>
                <c:pt idx="4018">
                  <c:v>9.864409444840156</c:v>
                </c:pt>
                <c:pt idx="4019">
                  <c:v>9.9898422578885988</c:v>
                </c:pt>
                <c:pt idx="4020">
                  <c:v>9.9685292535709298</c:v>
                </c:pt>
                <c:pt idx="4021">
                  <c:v>10.059267988157687</c:v>
                </c:pt>
                <c:pt idx="4022">
                  <c:v>10.354459718610411</c:v>
                </c:pt>
                <c:pt idx="4023">
                  <c:v>10.702023866028505</c:v>
                </c:pt>
                <c:pt idx="4024">
                  <c:v>11.078031439346974</c:v>
                </c:pt>
                <c:pt idx="4025">
                  <c:v>11.397395042738895</c:v>
                </c:pt>
                <c:pt idx="4026">
                  <c:v>11.542068974478997</c:v>
                </c:pt>
                <c:pt idx="4027">
                  <c:v>11.662432324132901</c:v>
                </c:pt>
                <c:pt idx="4028">
                  <c:v>11.580235998782628</c:v>
                </c:pt>
                <c:pt idx="4029">
                  <c:v>11.547817526942826</c:v>
                </c:pt>
              </c:numCache>
            </c:numRef>
          </c:yVal>
          <c:smooth val="0"/>
          <c:extLst>
            <c:ext xmlns:c16="http://schemas.microsoft.com/office/drawing/2014/chart" uri="{C3380CC4-5D6E-409C-BE32-E72D297353CC}">
              <c16:uniqueId val="{00000003-5528-46F6-B88D-F295BF973A59}"/>
            </c:ext>
          </c:extLst>
        </c:ser>
        <c:ser>
          <c:idx val="6"/>
          <c:order val="4"/>
          <c:tx>
            <c:strRef>
              <c:f>'Graphs (2)'!$Y$5</c:f>
              <c:strCache>
                <c:ptCount val="1"/>
                <c:pt idx="0">
                  <c:v>H₂</c:v>
                </c:pt>
              </c:strCache>
            </c:strRef>
          </c:tx>
          <c:spPr>
            <a:ln w="57150">
              <a:solidFill>
                <a:srgbClr val="15FF7F"/>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Summary!$K$3:$K$4032</c:f>
              <c:numCache>
                <c:formatCode>0.000</c:formatCode>
                <c:ptCount val="4030"/>
                <c:pt idx="0">
                  <c:v>9.2785548692224253</c:v>
                </c:pt>
                <c:pt idx="1">
                  <c:v>9.3167574838213572</c:v>
                </c:pt>
                <c:pt idx="2">
                  <c:v>9.3743277555929918</c:v>
                </c:pt>
                <c:pt idx="3">
                  <c:v>9.416689428098465</c:v>
                </c:pt>
                <c:pt idx="4">
                  <c:v>9.4458801141955586</c:v>
                </c:pt>
                <c:pt idx="5">
                  <c:v>9.4815579023492411</c:v>
                </c:pt>
                <c:pt idx="6">
                  <c:v>9.4072574699483997</c:v>
                </c:pt>
                <c:pt idx="7">
                  <c:v>9.3095362339394061</c:v>
                </c:pt>
                <c:pt idx="8">
                  <c:v>9.2714700762094555</c:v>
                </c:pt>
                <c:pt idx="9">
                  <c:v>9.2248882424091345</c:v>
                </c:pt>
                <c:pt idx="10">
                  <c:v>9.3019852220830117</c:v>
                </c:pt>
                <c:pt idx="11">
                  <c:v>9.4131815818168381</c:v>
                </c:pt>
                <c:pt idx="12">
                  <c:v>9.4264217951925993</c:v>
                </c:pt>
                <c:pt idx="13">
                  <c:v>9.4436573452004229</c:v>
                </c:pt>
                <c:pt idx="14">
                  <c:v>9.5075244516603963</c:v>
                </c:pt>
                <c:pt idx="15">
                  <c:v>9.4333508720216557</c:v>
                </c:pt>
                <c:pt idx="16">
                  <c:v>9.3338917470938885</c:v>
                </c:pt>
                <c:pt idx="17">
                  <c:v>9.3169795557060251</c:v>
                </c:pt>
                <c:pt idx="18">
                  <c:v>9.4520606548392916</c:v>
                </c:pt>
                <c:pt idx="19">
                  <c:v>9.6577234063822779</c:v>
                </c:pt>
                <c:pt idx="20">
                  <c:v>9.7459740462213116</c:v>
                </c:pt>
                <c:pt idx="21">
                  <c:v>9.7195426858830238</c:v>
                </c:pt>
                <c:pt idx="22">
                  <c:v>9.6717249624946842</c:v>
                </c:pt>
                <c:pt idx="23">
                  <c:v>9.7744200222012871</c:v>
                </c:pt>
                <c:pt idx="24">
                  <c:v>9.9825543448619172</c:v>
                </c:pt>
                <c:pt idx="25">
                  <c:v>10.175760147401407</c:v>
                </c:pt>
                <c:pt idx="26">
                  <c:v>10.231925638100305</c:v>
                </c:pt>
                <c:pt idx="27">
                  <c:v>10.214945712872618</c:v>
                </c:pt>
                <c:pt idx="28">
                  <c:v>10.226375560955709</c:v>
                </c:pt>
                <c:pt idx="29">
                  <c:v>10.215894597074884</c:v>
                </c:pt>
                <c:pt idx="30">
                  <c:v>10.170381717253262</c:v>
                </c:pt>
                <c:pt idx="31">
                  <c:v>10.006610604034558</c:v>
                </c:pt>
                <c:pt idx="32">
                  <c:v>9.8370033108826629</c:v>
                </c:pt>
                <c:pt idx="33">
                  <c:v>9.6615331181332014</c:v>
                </c:pt>
                <c:pt idx="34">
                  <c:v>9.4746413898693032</c:v>
                </c:pt>
                <c:pt idx="35">
                  <c:v>9.2135318180160084</c:v>
                </c:pt>
                <c:pt idx="36">
                  <c:v>9.0290856464310938</c:v>
                </c:pt>
                <c:pt idx="37">
                  <c:v>8.8929401474785905</c:v>
                </c:pt>
                <c:pt idx="38">
                  <c:v>8.6854412895079633</c:v>
                </c:pt>
                <c:pt idx="39">
                  <c:v>8.3389803306399664</c:v>
                </c:pt>
                <c:pt idx="40">
                  <c:v>7.9949830999799794</c:v>
                </c:pt>
                <c:pt idx="41">
                  <c:v>7.7598706570338365</c:v>
                </c:pt>
                <c:pt idx="42">
                  <c:v>7.5385783452147468</c:v>
                </c:pt>
                <c:pt idx="43">
                  <c:v>7.371229137333847</c:v>
                </c:pt>
                <c:pt idx="44">
                  <c:v>7.2578155103326836</c:v>
                </c:pt>
                <c:pt idx="45">
                  <c:v>7.1043969613736113</c:v>
                </c:pt>
                <c:pt idx="46">
                  <c:v>7.0079455215061763</c:v>
                </c:pt>
                <c:pt idx="47">
                  <c:v>7.0272379123211266</c:v>
                </c:pt>
                <c:pt idx="48">
                  <c:v>7.0962659925610971</c:v>
                </c:pt>
                <c:pt idx="49">
                  <c:v>7.1498995064321225</c:v>
                </c:pt>
                <c:pt idx="50">
                  <c:v>7.2380828339696643</c:v>
                </c:pt>
                <c:pt idx="51">
                  <c:v>7.3045899770999263</c:v>
                </c:pt>
                <c:pt idx="52">
                  <c:v>7.348842677987709</c:v>
                </c:pt>
                <c:pt idx="53">
                  <c:v>7.4032294567589947</c:v>
                </c:pt>
                <c:pt idx="54">
                  <c:v>7.4695348650823741</c:v>
                </c:pt>
                <c:pt idx="55">
                  <c:v>7.471554545478666</c:v>
                </c:pt>
                <c:pt idx="56">
                  <c:v>7.3965625397674</c:v>
                </c:pt>
                <c:pt idx="57">
                  <c:v>7.297546409364462</c:v>
                </c:pt>
                <c:pt idx="58">
                  <c:v>7.1844678609445101</c:v>
                </c:pt>
                <c:pt idx="59">
                  <c:v>7.082677041817977</c:v>
                </c:pt>
                <c:pt idx="60">
                  <c:v>7.0382607070739294</c:v>
                </c:pt>
                <c:pt idx="61">
                  <c:v>7.118005945157158</c:v>
                </c:pt>
                <c:pt idx="62">
                  <c:v>7.2729324028281193</c:v>
                </c:pt>
                <c:pt idx="63">
                  <c:v>7.3912562238510393</c:v>
                </c:pt>
                <c:pt idx="64">
                  <c:v>7.5168483236610486</c:v>
                </c:pt>
                <c:pt idx="65">
                  <c:v>7.5563137620429686</c:v>
                </c:pt>
                <c:pt idx="66">
                  <c:v>7.5081030603154231</c:v>
                </c:pt>
                <c:pt idx="67">
                  <c:v>7.3749348873347182</c:v>
                </c:pt>
                <c:pt idx="68">
                  <c:v>7.3455836853065701</c:v>
                </c:pt>
                <c:pt idx="69">
                  <c:v>7.2459694687619187</c:v>
                </c:pt>
                <c:pt idx="70">
                  <c:v>7.0621601516741972</c:v>
                </c:pt>
                <c:pt idx="71">
                  <c:v>6.8725268906589827</c:v>
                </c:pt>
                <c:pt idx="72">
                  <c:v>6.7654995796115749</c:v>
                </c:pt>
                <c:pt idx="73">
                  <c:v>6.7137201534778086</c:v>
                </c:pt>
                <c:pt idx="74">
                  <c:v>6.7073170722078519</c:v>
                </c:pt>
                <c:pt idx="75">
                  <c:v>6.690957350826686</c:v>
                </c:pt>
                <c:pt idx="76">
                  <c:v>6.568335338994344</c:v>
                </c:pt>
                <c:pt idx="77">
                  <c:v>6.5129634871075632</c:v>
                </c:pt>
                <c:pt idx="78">
                  <c:v>6.4832095858420686</c:v>
                </c:pt>
                <c:pt idx="79">
                  <c:v>6.4960955012326158</c:v>
                </c:pt>
                <c:pt idx="80">
                  <c:v>6.4376138515842953</c:v>
                </c:pt>
                <c:pt idx="81">
                  <c:v>6.4060765010774912</c:v>
                </c:pt>
                <c:pt idx="82">
                  <c:v>6.4464278110485589</c:v>
                </c:pt>
                <c:pt idx="83">
                  <c:v>6.5072138156687425</c:v>
                </c:pt>
                <c:pt idx="84">
                  <c:v>6.5534376308922617</c:v>
                </c:pt>
                <c:pt idx="85">
                  <c:v>6.6196433892174973</c:v>
                </c:pt>
                <c:pt idx="86">
                  <c:v>6.6569942645351974</c:v>
                </c:pt>
                <c:pt idx="87">
                  <c:v>6.7011944052612753</c:v>
                </c:pt>
                <c:pt idx="88">
                  <c:v>6.7333533360978874</c:v>
                </c:pt>
                <c:pt idx="89">
                  <c:v>6.7058961868578679</c:v>
                </c:pt>
                <c:pt idx="90">
                  <c:v>6.7564677428875886</c:v>
                </c:pt>
                <c:pt idx="91">
                  <c:v>6.8939642204350431</c:v>
                </c:pt>
                <c:pt idx="92">
                  <c:v>7.0231127453527318</c:v>
                </c:pt>
                <c:pt idx="93">
                  <c:v>7.1611954632334953</c:v>
                </c:pt>
                <c:pt idx="94">
                  <c:v>7.2948056495196241</c:v>
                </c:pt>
                <c:pt idx="95">
                  <c:v>7.2763046647776273</c:v>
                </c:pt>
                <c:pt idx="96">
                  <c:v>7.1160866871198163</c:v>
                </c:pt>
                <c:pt idx="97">
                  <c:v>7.0999564688452903</c:v>
                </c:pt>
                <c:pt idx="98">
                  <c:v>7.1864782886980212</c:v>
                </c:pt>
                <c:pt idx="99">
                  <c:v>7.2524193822408209</c:v>
                </c:pt>
                <c:pt idx="100">
                  <c:v>7.2682659846171376</c:v>
                </c:pt>
                <c:pt idx="101">
                  <c:v>7.266758874660006</c:v>
                </c:pt>
                <c:pt idx="102">
                  <c:v>7.2139410714432781</c:v>
                </c:pt>
                <c:pt idx="103">
                  <c:v>7.2025845470457375</c:v>
                </c:pt>
                <c:pt idx="104">
                  <c:v>7.212425924577051</c:v>
                </c:pt>
                <c:pt idx="105">
                  <c:v>7.3069578257416818</c:v>
                </c:pt>
                <c:pt idx="106">
                  <c:v>7.5116067677223315</c:v>
                </c:pt>
                <c:pt idx="107">
                  <c:v>7.7090061569231487</c:v>
                </c:pt>
                <c:pt idx="108">
                  <c:v>7.8368787126860298</c:v>
                </c:pt>
                <c:pt idx="109">
                  <c:v>7.9683418534812729</c:v>
                </c:pt>
                <c:pt idx="110">
                  <c:v>8.0818350357421966</c:v>
                </c:pt>
                <c:pt idx="111">
                  <c:v>8.0986785635290168</c:v>
                </c:pt>
                <c:pt idx="112">
                  <c:v>8.1775685249898871</c:v>
                </c:pt>
                <c:pt idx="113">
                  <c:v>8.274836327404568</c:v>
                </c:pt>
                <c:pt idx="114">
                  <c:v>8.4093209282646413</c:v>
                </c:pt>
                <c:pt idx="115">
                  <c:v>8.5306081780171805</c:v>
                </c:pt>
                <c:pt idx="116">
                  <c:v>8.6391780398474562</c:v>
                </c:pt>
                <c:pt idx="117">
                  <c:v>8.7367440493662816</c:v>
                </c:pt>
                <c:pt idx="118">
                  <c:v>8.7763146581414322</c:v>
                </c:pt>
                <c:pt idx="119">
                  <c:v>8.6894149887615857</c:v>
                </c:pt>
                <c:pt idx="120">
                  <c:v>8.5028772780056805</c:v>
                </c:pt>
                <c:pt idx="121">
                  <c:v>8.3429839282331173</c:v>
                </c:pt>
                <c:pt idx="122">
                  <c:v>8.3056707270172225</c:v>
                </c:pt>
                <c:pt idx="123">
                  <c:v>8.361865432738993</c:v>
                </c:pt>
                <c:pt idx="124">
                  <c:v>8.3595005598189864</c:v>
                </c:pt>
                <c:pt idx="125">
                  <c:v>8.3182716899275633</c:v>
                </c:pt>
                <c:pt idx="126">
                  <c:v>8.1248682688974743</c:v>
                </c:pt>
                <c:pt idx="127">
                  <c:v>8.0754777028750571</c:v>
                </c:pt>
                <c:pt idx="128">
                  <c:v>8.0721589381137253</c:v>
                </c:pt>
                <c:pt idx="129">
                  <c:v>8.0285352495608677</c:v>
                </c:pt>
                <c:pt idx="130">
                  <c:v>8.0332416065652588</c:v>
                </c:pt>
                <c:pt idx="131">
                  <c:v>7.9306240935032957</c:v>
                </c:pt>
                <c:pt idx="132">
                  <c:v>7.8499563346465369</c:v>
                </c:pt>
                <c:pt idx="133">
                  <c:v>7.8046887543196091</c:v>
                </c:pt>
                <c:pt idx="134">
                  <c:v>7.6546940281019893</c:v>
                </c:pt>
                <c:pt idx="135">
                  <c:v>7.5293752895081569</c:v>
                </c:pt>
                <c:pt idx="136">
                  <c:v>7.4083730921312334</c:v>
                </c:pt>
                <c:pt idx="137">
                  <c:v>7.3189016156912201</c:v>
                </c:pt>
                <c:pt idx="138">
                  <c:v>7.2724527764260234</c:v>
                </c:pt>
                <c:pt idx="139">
                  <c:v>7.2430855882992251</c:v>
                </c:pt>
                <c:pt idx="140">
                  <c:v>7.2824085910187613</c:v>
                </c:pt>
                <c:pt idx="141">
                  <c:v>7.2690811255536465</c:v>
                </c:pt>
                <c:pt idx="142">
                  <c:v>7.2408957920350527</c:v>
                </c:pt>
                <c:pt idx="143">
                  <c:v>7.1959074381674402</c:v>
                </c:pt>
                <c:pt idx="144">
                  <c:v>7.1467267719917889</c:v>
                </c:pt>
                <c:pt idx="145">
                  <c:v>7.0707824783004636</c:v>
                </c:pt>
                <c:pt idx="146">
                  <c:v>7.1117532642256247</c:v>
                </c:pt>
                <c:pt idx="147">
                  <c:v>7.1303979209009469</c:v>
                </c:pt>
                <c:pt idx="148">
                  <c:v>7.2149811482773138</c:v>
                </c:pt>
                <c:pt idx="149">
                  <c:v>7.2366415742706138</c:v>
                </c:pt>
                <c:pt idx="150">
                  <c:v>7.1433337648852842</c:v>
                </c:pt>
                <c:pt idx="151">
                  <c:v>7.1489537971671417</c:v>
                </c:pt>
                <c:pt idx="152">
                  <c:v>7.2305113836811277</c:v>
                </c:pt>
                <c:pt idx="153">
                  <c:v>7.4017893467153106</c:v>
                </c:pt>
                <c:pt idx="154">
                  <c:v>7.5763679590100619</c:v>
                </c:pt>
                <c:pt idx="155">
                  <c:v>7.8151622520572648</c:v>
                </c:pt>
                <c:pt idx="156">
                  <c:v>8.0482077961741485</c:v>
                </c:pt>
                <c:pt idx="157">
                  <c:v>8.1943051836502967</c:v>
                </c:pt>
                <c:pt idx="158">
                  <c:v>8.1502279108741096</c:v>
                </c:pt>
                <c:pt idx="159">
                  <c:v>8.0795750328793332</c:v>
                </c:pt>
                <c:pt idx="160">
                  <c:v>8.1429974723549599</c:v>
                </c:pt>
                <c:pt idx="161">
                  <c:v>8.107601927431201</c:v>
                </c:pt>
                <c:pt idx="162">
                  <c:v>7.9897237651396544</c:v>
                </c:pt>
                <c:pt idx="163">
                  <c:v>7.8816353788763518</c:v>
                </c:pt>
                <c:pt idx="164">
                  <c:v>7.6576595298724683</c:v>
                </c:pt>
                <c:pt idx="165">
                  <c:v>7.4700191913661502</c:v>
                </c:pt>
                <c:pt idx="166">
                  <c:v>7.2692054639356876</c:v>
                </c:pt>
                <c:pt idx="167">
                  <c:v>7.0016309886039014</c:v>
                </c:pt>
                <c:pt idx="168">
                  <c:v>6.7723795150828812</c:v>
                </c:pt>
                <c:pt idx="169">
                  <c:v>6.6567401143650589</c:v>
                </c:pt>
                <c:pt idx="170">
                  <c:v>6.4530204892877263</c:v>
                </c:pt>
                <c:pt idx="171">
                  <c:v>6.2783411604686838</c:v>
                </c:pt>
                <c:pt idx="172">
                  <c:v>6.118086264436819</c:v>
                </c:pt>
                <c:pt idx="173">
                  <c:v>6.0184589058491085</c:v>
                </c:pt>
                <c:pt idx="174">
                  <c:v>6.0228620225470184</c:v>
                </c:pt>
                <c:pt idx="175">
                  <c:v>6.0048626459791006</c:v>
                </c:pt>
                <c:pt idx="176">
                  <c:v>5.933576996393688</c:v>
                </c:pt>
                <c:pt idx="177">
                  <c:v>5.8935695051929153</c:v>
                </c:pt>
                <c:pt idx="178">
                  <c:v>5.9492729609932615</c:v>
                </c:pt>
                <c:pt idx="179">
                  <c:v>6.0539784012434197</c:v>
                </c:pt>
                <c:pt idx="180">
                  <c:v>6.1961594820127797</c:v>
                </c:pt>
                <c:pt idx="181">
                  <c:v>6.3908436257241963</c:v>
                </c:pt>
                <c:pt idx="182">
                  <c:v>6.5907421173687091</c:v>
                </c:pt>
                <c:pt idx="183">
                  <c:v>6.7882393888365131</c:v>
                </c:pt>
                <c:pt idx="184">
                  <c:v>6.9595592667725681</c:v>
                </c:pt>
                <c:pt idx="185">
                  <c:v>7.0937341808735743</c:v>
                </c:pt>
                <c:pt idx="186">
                  <c:v>7.2618101330550813</c:v>
                </c:pt>
                <c:pt idx="187">
                  <c:v>7.4601350680398957</c:v>
                </c:pt>
                <c:pt idx="188">
                  <c:v>7.5798926209522817</c:v>
                </c:pt>
                <c:pt idx="189">
                  <c:v>7.636356265443311</c:v>
                </c:pt>
                <c:pt idx="190">
                  <c:v>7.7717691990760844</c:v>
                </c:pt>
                <c:pt idx="191">
                  <c:v>7.8883278788964635</c:v>
                </c:pt>
                <c:pt idx="192">
                  <c:v>7.9524387780727332</c:v>
                </c:pt>
                <c:pt idx="193">
                  <c:v>8.0018696014481172</c:v>
                </c:pt>
                <c:pt idx="194">
                  <c:v>8.0663340538698467</c:v>
                </c:pt>
                <c:pt idx="195">
                  <c:v>8.22915396928137</c:v>
                </c:pt>
                <c:pt idx="196">
                  <c:v>8.2394542826921153</c:v>
                </c:pt>
                <c:pt idx="197">
                  <c:v>8.2421082900430562</c:v>
                </c:pt>
                <c:pt idx="198">
                  <c:v>8.1737980952959983</c:v>
                </c:pt>
                <c:pt idx="199">
                  <c:v>8.1350447296566841</c:v>
                </c:pt>
                <c:pt idx="200">
                  <c:v>8.0657607294104512</c:v>
                </c:pt>
                <c:pt idx="201">
                  <c:v>8.0146097247975607</c:v>
                </c:pt>
                <c:pt idx="202">
                  <c:v>7.914343366260014</c:v>
                </c:pt>
                <c:pt idx="203">
                  <c:v>7.6820122872696377</c:v>
                </c:pt>
                <c:pt idx="204">
                  <c:v>7.5105245135339311</c:v>
                </c:pt>
                <c:pt idx="205">
                  <c:v>7.3765323043603583</c:v>
                </c:pt>
                <c:pt idx="206">
                  <c:v>7.2089740818134977</c:v>
                </c:pt>
                <c:pt idx="207">
                  <c:v>7.0368523342648075</c:v>
                </c:pt>
                <c:pt idx="208">
                  <c:v>6.8545481756231874</c:v>
                </c:pt>
                <c:pt idx="209">
                  <c:v>6.6773895490847934</c:v>
                </c:pt>
                <c:pt idx="210">
                  <c:v>6.6132795119133698</c:v>
                </c:pt>
                <c:pt idx="211">
                  <c:v>6.5808369127915354</c:v>
                </c:pt>
                <c:pt idx="212">
                  <c:v>6.441387194835368</c:v>
                </c:pt>
                <c:pt idx="213">
                  <c:v>6.2270258307001329</c:v>
                </c:pt>
                <c:pt idx="214">
                  <c:v>5.98777796308313</c:v>
                </c:pt>
                <c:pt idx="215">
                  <c:v>5.8399767640047626</c:v>
                </c:pt>
                <c:pt idx="216">
                  <c:v>5.7499862461891844</c:v>
                </c:pt>
                <c:pt idx="217">
                  <c:v>5.714808748809709</c:v>
                </c:pt>
                <c:pt idx="218">
                  <c:v>5.592063120354009</c:v>
                </c:pt>
                <c:pt idx="219">
                  <c:v>5.5482921158994669</c:v>
                </c:pt>
                <c:pt idx="220">
                  <c:v>5.5047245626638004</c:v>
                </c:pt>
                <c:pt idx="221">
                  <c:v>5.485456428686895</c:v>
                </c:pt>
                <c:pt idx="222">
                  <c:v>5.447399111026038</c:v>
                </c:pt>
                <c:pt idx="223">
                  <c:v>5.3550828809352158</c:v>
                </c:pt>
                <c:pt idx="224">
                  <c:v>5.3490616603412819</c:v>
                </c:pt>
                <c:pt idx="225">
                  <c:v>5.3985526505940005</c:v>
                </c:pt>
                <c:pt idx="226">
                  <c:v>5.4969861822200929</c:v>
                </c:pt>
                <c:pt idx="227">
                  <c:v>5.5737759066436281</c:v>
                </c:pt>
                <c:pt idx="228">
                  <c:v>5.6451620538377387</c:v>
                </c:pt>
                <c:pt idx="229">
                  <c:v>5.7333016404303008</c:v>
                </c:pt>
                <c:pt idx="230">
                  <c:v>5.7970383318777667</c:v>
                </c:pt>
                <c:pt idx="231">
                  <c:v>5.8715414932649646</c:v>
                </c:pt>
                <c:pt idx="232">
                  <c:v>5.9556481476630205</c:v>
                </c:pt>
                <c:pt idx="233">
                  <c:v>6.0897903084676743</c:v>
                </c:pt>
                <c:pt idx="234">
                  <c:v>6.2223838069496535</c:v>
                </c:pt>
                <c:pt idx="235">
                  <c:v>6.3877329043095674</c:v>
                </c:pt>
                <c:pt idx="236">
                  <c:v>6.4456797862784372</c:v>
                </c:pt>
                <c:pt idx="237">
                  <c:v>6.5044329124617688</c:v>
                </c:pt>
                <c:pt idx="238">
                  <c:v>6.4840268367571685</c:v>
                </c:pt>
                <c:pt idx="239">
                  <c:v>6.4759809096425345</c:v>
                </c:pt>
                <c:pt idx="240">
                  <c:v>6.4580030967849016</c:v>
                </c:pt>
                <c:pt idx="241">
                  <c:v>6.4170022366967814</c:v>
                </c:pt>
                <c:pt idx="242">
                  <c:v>6.2842732592863308</c:v>
                </c:pt>
                <c:pt idx="243">
                  <c:v>6.1247241938891186</c:v>
                </c:pt>
                <c:pt idx="244">
                  <c:v>6.0566978769828665</c:v>
                </c:pt>
                <c:pt idx="245">
                  <c:v>6.06620698690464</c:v>
                </c:pt>
                <c:pt idx="246">
                  <c:v>6.0339362337216196</c:v>
                </c:pt>
                <c:pt idx="247">
                  <c:v>5.9717637725594406</c:v>
                </c:pt>
                <c:pt idx="248">
                  <c:v>5.8945693156018288</c:v>
                </c:pt>
                <c:pt idx="249">
                  <c:v>5.755040574769926</c:v>
                </c:pt>
                <c:pt idx="250">
                  <c:v>5.6167278950426081</c:v>
                </c:pt>
                <c:pt idx="251">
                  <c:v>5.4882568281388249</c:v>
                </c:pt>
                <c:pt idx="252">
                  <c:v>5.4090673989176423</c:v>
                </c:pt>
                <c:pt idx="253">
                  <c:v>5.3524709614757553</c:v>
                </c:pt>
                <c:pt idx="254">
                  <c:v>5.2955389270428226</c:v>
                </c:pt>
                <c:pt idx="255">
                  <c:v>5.2586379592847932</c:v>
                </c:pt>
                <c:pt idx="256">
                  <c:v>5.2701395357783385</c:v>
                </c:pt>
                <c:pt idx="257">
                  <c:v>5.3246383162115993</c:v>
                </c:pt>
                <c:pt idx="258">
                  <c:v>5.3657828482816239</c:v>
                </c:pt>
                <c:pt idx="259">
                  <c:v>5.4274923816442646</c:v>
                </c:pt>
                <c:pt idx="260">
                  <c:v>5.5564745839311289</c:v>
                </c:pt>
                <c:pt idx="261">
                  <c:v>5.6910498078118072</c:v>
                </c:pt>
                <c:pt idx="262">
                  <c:v>5.8626658812165093</c:v>
                </c:pt>
                <c:pt idx="263">
                  <c:v>6.1366643741455897</c:v>
                </c:pt>
                <c:pt idx="264">
                  <c:v>6.3704185480064819</c:v>
                </c:pt>
                <c:pt idx="265">
                  <c:v>6.5416954394965172</c:v>
                </c:pt>
                <c:pt idx="266">
                  <c:v>6.6418879169844445</c:v>
                </c:pt>
                <c:pt idx="267">
                  <c:v>6.6779286761929288</c:v>
                </c:pt>
                <c:pt idx="268">
                  <c:v>6.6633522574073121</c:v>
                </c:pt>
                <c:pt idx="269">
                  <c:v>6.5665588296937267</c:v>
                </c:pt>
                <c:pt idx="270">
                  <c:v>6.5769274078742228</c:v>
                </c:pt>
                <c:pt idx="271">
                  <c:v>6.615239401686976</c:v>
                </c:pt>
                <c:pt idx="272">
                  <c:v>6.5773538484369176</c:v>
                </c:pt>
                <c:pt idx="273">
                  <c:v>6.5241248235610074</c:v>
                </c:pt>
                <c:pt idx="274">
                  <c:v>6.5761580965787578</c:v>
                </c:pt>
                <c:pt idx="275">
                  <c:v>6.6649856135553858</c:v>
                </c:pt>
                <c:pt idx="276">
                  <c:v>6.6945554929487354</c:v>
                </c:pt>
                <c:pt idx="277">
                  <c:v>6.6577105434821675</c:v>
                </c:pt>
                <c:pt idx="278">
                  <c:v>6.6522410710072855</c:v>
                </c:pt>
                <c:pt idx="279">
                  <c:v>6.6576366708805592</c:v>
                </c:pt>
                <c:pt idx="280">
                  <c:v>6.5897233182726556</c:v>
                </c:pt>
                <c:pt idx="281">
                  <c:v>6.44897206255885</c:v>
                </c:pt>
                <c:pt idx="282">
                  <c:v>6.3623688238055589</c:v>
                </c:pt>
                <c:pt idx="283">
                  <c:v>6.300007883362424</c:v>
                </c:pt>
                <c:pt idx="284">
                  <c:v>6.2396046498952042</c:v>
                </c:pt>
                <c:pt idx="285">
                  <c:v>6.1325543984338786</c:v>
                </c:pt>
                <c:pt idx="286">
                  <c:v>6.0800619970827325</c:v>
                </c:pt>
                <c:pt idx="287">
                  <c:v>6.027480081990368</c:v>
                </c:pt>
                <c:pt idx="288">
                  <c:v>5.9151121207706536</c:v>
                </c:pt>
                <c:pt idx="289">
                  <c:v>5.7643888499651288</c:v>
                </c:pt>
                <c:pt idx="290">
                  <c:v>5.6126266044354551</c:v>
                </c:pt>
                <c:pt idx="291">
                  <c:v>5.5285674772253373</c:v>
                </c:pt>
                <c:pt idx="292">
                  <c:v>5.4493428133445851</c:v>
                </c:pt>
                <c:pt idx="293">
                  <c:v>5.4208570039010793</c:v>
                </c:pt>
                <c:pt idx="294">
                  <c:v>5.463976072434642</c:v>
                </c:pt>
                <c:pt idx="295">
                  <c:v>5.5742336932167635</c:v>
                </c:pt>
                <c:pt idx="296">
                  <c:v>5.6555035480690847</c:v>
                </c:pt>
                <c:pt idx="297">
                  <c:v>5.7512413506761471</c:v>
                </c:pt>
                <c:pt idx="298">
                  <c:v>5.8199540765275897</c:v>
                </c:pt>
                <c:pt idx="299">
                  <c:v>5.8610059099809027</c:v>
                </c:pt>
                <c:pt idx="300">
                  <c:v>5.8036208193072358</c:v>
                </c:pt>
                <c:pt idx="301">
                  <c:v>5.6782935712237013</c:v>
                </c:pt>
                <c:pt idx="302">
                  <c:v>5.5790979299232921</c:v>
                </c:pt>
                <c:pt idx="303">
                  <c:v>5.4641734054820894</c:v>
                </c:pt>
                <c:pt idx="304">
                  <c:v>5.4158111120894432</c:v>
                </c:pt>
                <c:pt idx="305">
                  <c:v>5.5141237940637966</c:v>
                </c:pt>
                <c:pt idx="306">
                  <c:v>5.6345741010067334</c:v>
                </c:pt>
                <c:pt idx="307">
                  <c:v>5.710455904955297</c:v>
                </c:pt>
                <c:pt idx="308">
                  <c:v>5.7499283064242803</c:v>
                </c:pt>
                <c:pt idx="309">
                  <c:v>5.7347443477682569</c:v>
                </c:pt>
                <c:pt idx="310">
                  <c:v>5.7325948465234537</c:v>
                </c:pt>
                <c:pt idx="311">
                  <c:v>5.7325298240471509</c:v>
                </c:pt>
                <c:pt idx="312">
                  <c:v>5.7253567806436365</c:v>
                </c:pt>
                <c:pt idx="313">
                  <c:v>5.5929790810878357</c:v>
                </c:pt>
                <c:pt idx="314">
                  <c:v>5.4685060161360202</c:v>
                </c:pt>
                <c:pt idx="315">
                  <c:v>5.4523089960370266</c:v>
                </c:pt>
                <c:pt idx="316">
                  <c:v>5.4618210012211383</c:v>
                </c:pt>
                <c:pt idx="317">
                  <c:v>5.4480603918622448</c:v>
                </c:pt>
                <c:pt idx="318">
                  <c:v>5.3715794778449411</c:v>
                </c:pt>
                <c:pt idx="319">
                  <c:v>5.3549435608781586</c:v>
                </c:pt>
                <c:pt idx="320">
                  <c:v>5.2649104870465235</c:v>
                </c:pt>
                <c:pt idx="321">
                  <c:v>5.2650442028811062</c:v>
                </c:pt>
                <c:pt idx="322">
                  <c:v>5.3231898484757458</c:v>
                </c:pt>
                <c:pt idx="323">
                  <c:v>5.3847788480417131</c:v>
                </c:pt>
                <c:pt idx="324">
                  <c:v>5.4056424233323508</c:v>
                </c:pt>
                <c:pt idx="325">
                  <c:v>5.2448075512001084</c:v>
                </c:pt>
                <c:pt idx="326">
                  <c:v>5.1024191263970309</c:v>
                </c:pt>
                <c:pt idx="327">
                  <c:v>5.071601972808482</c:v>
                </c:pt>
                <c:pt idx="328">
                  <c:v>5.085152425995461</c:v>
                </c:pt>
                <c:pt idx="329">
                  <c:v>5.056450332627346</c:v>
                </c:pt>
                <c:pt idx="330">
                  <c:v>5.0002913703695375</c:v>
                </c:pt>
                <c:pt idx="331">
                  <c:v>4.94986130731602</c:v>
                </c:pt>
                <c:pt idx="332">
                  <c:v>4.8330959543881562</c:v>
                </c:pt>
                <c:pt idx="333">
                  <c:v>4.7260143004390027</c:v>
                </c:pt>
                <c:pt idx="334">
                  <c:v>4.6268745627281849</c:v>
                </c:pt>
                <c:pt idx="335">
                  <c:v>4.6590973668365923</c:v>
                </c:pt>
                <c:pt idx="336">
                  <c:v>4.7507160047669394</c:v>
                </c:pt>
                <c:pt idx="337">
                  <c:v>4.8207573744705288</c:v>
                </c:pt>
                <c:pt idx="338">
                  <c:v>4.8906667032102726</c:v>
                </c:pt>
                <c:pt idx="339">
                  <c:v>4.9181165932936679</c:v>
                </c:pt>
                <c:pt idx="340">
                  <c:v>4.8306632461325316</c:v>
                </c:pt>
                <c:pt idx="341">
                  <c:v>4.6863791557522392</c:v>
                </c:pt>
                <c:pt idx="342">
                  <c:v>4.5777808547929597</c:v>
                </c:pt>
                <c:pt idx="343">
                  <c:v>4.5162807873942423</c:v>
                </c:pt>
                <c:pt idx="344">
                  <c:v>4.5579530871994303</c:v>
                </c:pt>
                <c:pt idx="345">
                  <c:v>4.61129136145333</c:v>
                </c:pt>
                <c:pt idx="346">
                  <c:v>4.6262190504307519</c:v>
                </c:pt>
                <c:pt idx="347">
                  <c:v>4.6616351673819354</c:v>
                </c:pt>
                <c:pt idx="348">
                  <c:v>4.6795399464412659</c:v>
                </c:pt>
                <c:pt idx="349">
                  <c:v>4.7726842288515057</c:v>
                </c:pt>
                <c:pt idx="350">
                  <c:v>4.7821052018335077</c:v>
                </c:pt>
                <c:pt idx="351">
                  <c:v>4.7914929597763187</c:v>
                </c:pt>
                <c:pt idx="352">
                  <c:v>4.74441489483302</c:v>
                </c:pt>
                <c:pt idx="353">
                  <c:v>4.7300273944607927</c:v>
                </c:pt>
                <c:pt idx="354">
                  <c:v>4.7699846731232745</c:v>
                </c:pt>
                <c:pt idx="355">
                  <c:v>4.7977829891189883</c:v>
                </c:pt>
                <c:pt idx="356">
                  <c:v>4.8440149768418959</c:v>
                </c:pt>
                <c:pt idx="357">
                  <c:v>4.8549386020696508</c:v>
                </c:pt>
                <c:pt idx="358">
                  <c:v>4.9119397521751802</c:v>
                </c:pt>
                <c:pt idx="359">
                  <c:v>4.989602886833219</c:v>
                </c:pt>
                <c:pt idx="360">
                  <c:v>5.1267739944688895</c:v>
                </c:pt>
                <c:pt idx="361">
                  <c:v>5.2506532940873578</c:v>
                </c:pt>
                <c:pt idx="362">
                  <c:v>5.3986577380178522</c:v>
                </c:pt>
                <c:pt idx="363">
                  <c:v>5.549935496773907</c:v>
                </c:pt>
                <c:pt idx="364">
                  <c:v>5.6553918005367247</c:v>
                </c:pt>
                <c:pt idx="365">
                  <c:v>5.7552359081508282</c:v>
                </c:pt>
                <c:pt idx="366">
                  <c:v>5.8640843363354795</c:v>
                </c:pt>
                <c:pt idx="367">
                  <c:v>5.9542276795754869</c:v>
                </c:pt>
                <c:pt idx="368">
                  <c:v>5.9583889155784568</c:v>
                </c:pt>
                <c:pt idx="369">
                  <c:v>5.8859309827125523</c:v>
                </c:pt>
                <c:pt idx="370">
                  <c:v>5.8010384021659078</c:v>
                </c:pt>
                <c:pt idx="371">
                  <c:v>5.7347395506415273</c:v>
                </c:pt>
                <c:pt idx="372">
                  <c:v>5.718240361520019</c:v>
                </c:pt>
                <c:pt idx="373">
                  <c:v>5.7806684793901617</c:v>
                </c:pt>
                <c:pt idx="374">
                  <c:v>5.8931409404195394</c:v>
                </c:pt>
                <c:pt idx="375">
                  <c:v>5.9743516985722849</c:v>
                </c:pt>
                <c:pt idx="376">
                  <c:v>5.991483063421426</c:v>
                </c:pt>
                <c:pt idx="377">
                  <c:v>5.9506551496771767</c:v>
                </c:pt>
                <c:pt idx="378">
                  <c:v>5.8833822006326582</c:v>
                </c:pt>
                <c:pt idx="379">
                  <c:v>5.7600002852983438</c:v>
                </c:pt>
                <c:pt idx="380">
                  <c:v>5.5907252626834065</c:v>
                </c:pt>
                <c:pt idx="381">
                  <c:v>5.4086934324361016</c:v>
                </c:pt>
                <c:pt idx="382">
                  <c:v>5.293835779433703</c:v>
                </c:pt>
                <c:pt idx="383">
                  <c:v>5.2445665818019185</c:v>
                </c:pt>
                <c:pt idx="384">
                  <c:v>5.1280724730759237</c:v>
                </c:pt>
                <c:pt idx="385">
                  <c:v>5.0109700256257481</c:v>
                </c:pt>
                <c:pt idx="386">
                  <c:v>4.8660922543219742</c:v>
                </c:pt>
                <c:pt idx="387">
                  <c:v>4.7574534041663679</c:v>
                </c:pt>
                <c:pt idx="388">
                  <c:v>4.7035343946272041</c:v>
                </c:pt>
                <c:pt idx="389">
                  <c:v>4.6989631163578123</c:v>
                </c:pt>
                <c:pt idx="390">
                  <c:v>4.6965354592734538</c:v>
                </c:pt>
                <c:pt idx="391">
                  <c:v>4.6429289465589223</c:v>
                </c:pt>
                <c:pt idx="392">
                  <c:v>4.5964929631786307</c:v>
                </c:pt>
                <c:pt idx="393">
                  <c:v>4.6763595833103615</c:v>
                </c:pt>
                <c:pt idx="394">
                  <c:v>4.8056560165779061</c:v>
                </c:pt>
                <c:pt idx="395">
                  <c:v>4.8833744372789392</c:v>
                </c:pt>
                <c:pt idx="396">
                  <c:v>5.0212304656645381</c:v>
                </c:pt>
                <c:pt idx="397">
                  <c:v>5.1724561332809031</c:v>
                </c:pt>
                <c:pt idx="398">
                  <c:v>5.2550925048948951</c:v>
                </c:pt>
                <c:pt idx="399">
                  <c:v>5.1859419692220765</c:v>
                </c:pt>
                <c:pt idx="400">
                  <c:v>5.0174766471672543</c:v>
                </c:pt>
                <c:pt idx="401">
                  <c:v>4.8893308660851797</c:v>
                </c:pt>
                <c:pt idx="402">
                  <c:v>4.7825570724730673</c:v>
                </c:pt>
                <c:pt idx="403">
                  <c:v>4.7100751695727139</c:v>
                </c:pt>
                <c:pt idx="404">
                  <c:v>4.6417035972802578</c:v>
                </c:pt>
                <c:pt idx="405">
                  <c:v>4.5973781871918824</c:v>
                </c:pt>
                <c:pt idx="406">
                  <c:v>4.6057212997525294</c:v>
                </c:pt>
                <c:pt idx="407">
                  <c:v>4.6768443808754334</c:v>
                </c:pt>
                <c:pt idx="408">
                  <c:v>4.7180631591690156</c:v>
                </c:pt>
                <c:pt idx="409">
                  <c:v>4.6793119579216418</c:v>
                </c:pt>
                <c:pt idx="410">
                  <c:v>4.6482391240310665</c:v>
                </c:pt>
                <c:pt idx="411">
                  <c:v>4.727168930592847</c:v>
                </c:pt>
                <c:pt idx="412">
                  <c:v>4.827779221986928</c:v>
                </c:pt>
                <c:pt idx="413">
                  <c:v>4.8992748064371892</c:v>
                </c:pt>
                <c:pt idx="414">
                  <c:v>4.9021724211444067</c:v>
                </c:pt>
                <c:pt idx="415">
                  <c:v>4.8922197836667891</c:v>
                </c:pt>
                <c:pt idx="416">
                  <c:v>4.890121754375734</c:v>
                </c:pt>
                <c:pt idx="417">
                  <c:v>4.8618050921883063</c:v>
                </c:pt>
                <c:pt idx="418">
                  <c:v>4.8790178693407</c:v>
                </c:pt>
                <c:pt idx="419">
                  <c:v>4.9270922458036113</c:v>
                </c:pt>
                <c:pt idx="420">
                  <c:v>4.9216097150592431</c:v>
                </c:pt>
                <c:pt idx="421">
                  <c:v>4.9967121882572387</c:v>
                </c:pt>
                <c:pt idx="422">
                  <c:v>5.0746037942467614</c:v>
                </c:pt>
                <c:pt idx="423">
                  <c:v>5.1422978239008881</c:v>
                </c:pt>
                <c:pt idx="424">
                  <c:v>5.2514218043069851</c:v>
                </c:pt>
                <c:pt idx="425">
                  <c:v>5.3887000349867593</c:v>
                </c:pt>
                <c:pt idx="426">
                  <c:v>5.4835425649323737</c:v>
                </c:pt>
                <c:pt idx="427">
                  <c:v>5.5368523543609642</c:v>
                </c:pt>
                <c:pt idx="428">
                  <c:v>5.5704909843151063</c:v>
                </c:pt>
                <c:pt idx="429">
                  <c:v>5.4852236602735456</c:v>
                </c:pt>
                <c:pt idx="430">
                  <c:v>5.4750361476123226</c:v>
                </c:pt>
                <c:pt idx="431">
                  <c:v>5.5355075904131921</c:v>
                </c:pt>
                <c:pt idx="432">
                  <c:v>5.5493823175715091</c:v>
                </c:pt>
                <c:pt idx="433">
                  <c:v>5.5695784831897157</c:v>
                </c:pt>
                <c:pt idx="434">
                  <c:v>5.616651193817046</c:v>
                </c:pt>
                <c:pt idx="435">
                  <c:v>5.6874910178007614</c:v>
                </c:pt>
                <c:pt idx="436">
                  <c:v>5.7758305638993654</c:v>
                </c:pt>
                <c:pt idx="437">
                  <c:v>5.911787050511391</c:v>
                </c:pt>
                <c:pt idx="438">
                  <c:v>5.9116634440657023</c:v>
                </c:pt>
                <c:pt idx="439">
                  <c:v>5.8885530101458823</c:v>
                </c:pt>
                <c:pt idx="440">
                  <c:v>5.840965345137648</c:v>
                </c:pt>
                <c:pt idx="441">
                  <c:v>5.8155590522243834</c:v>
                </c:pt>
                <c:pt idx="442">
                  <c:v>5.7630152537363406</c:v>
                </c:pt>
                <c:pt idx="443">
                  <c:v>5.7414340324700373</c:v>
                </c:pt>
                <c:pt idx="444">
                  <c:v>5.7880142371606524</c:v>
                </c:pt>
                <c:pt idx="445">
                  <c:v>5.8294112497464541</c:v>
                </c:pt>
                <c:pt idx="446">
                  <c:v>5.7779151865867959</c:v>
                </c:pt>
                <c:pt idx="447">
                  <c:v>5.7676013319351798</c:v>
                </c:pt>
                <c:pt idx="448">
                  <c:v>5.7976131477167536</c:v>
                </c:pt>
                <c:pt idx="449">
                  <c:v>5.776816286918681</c:v>
                </c:pt>
                <c:pt idx="450">
                  <c:v>5.7420618325595836</c:v>
                </c:pt>
                <c:pt idx="451">
                  <c:v>5.7351760094301767</c:v>
                </c:pt>
                <c:pt idx="452">
                  <c:v>5.7663461353847438</c:v>
                </c:pt>
                <c:pt idx="453">
                  <c:v>5.8558999301005006</c:v>
                </c:pt>
                <c:pt idx="454">
                  <c:v>5.9222093133122309</c:v>
                </c:pt>
                <c:pt idx="455">
                  <c:v>6.0053459879837545</c:v>
                </c:pt>
                <c:pt idx="456">
                  <c:v>6.0615997765682081</c:v>
                </c:pt>
                <c:pt idx="457">
                  <c:v>6.0977157872995251</c:v>
                </c:pt>
                <c:pt idx="458">
                  <c:v>6.0919610248731608</c:v>
                </c:pt>
                <c:pt idx="459">
                  <c:v>6.0464553573448541</c:v>
                </c:pt>
                <c:pt idx="460">
                  <c:v>5.9675129072239814</c:v>
                </c:pt>
                <c:pt idx="461">
                  <c:v>5.8897973406350186</c:v>
                </c:pt>
                <c:pt idx="462">
                  <c:v>5.903064186289483</c:v>
                </c:pt>
                <c:pt idx="463">
                  <c:v>5.8909128999372227</c:v>
                </c:pt>
                <c:pt idx="464">
                  <c:v>5.8907409192257605</c:v>
                </c:pt>
                <c:pt idx="465">
                  <c:v>5.927318527543548</c:v>
                </c:pt>
                <c:pt idx="466">
                  <c:v>5.9512212432045155</c:v>
                </c:pt>
                <c:pt idx="467">
                  <c:v>6.0006858555160312</c:v>
                </c:pt>
                <c:pt idx="468">
                  <c:v>6.0406221597377083</c:v>
                </c:pt>
                <c:pt idx="469">
                  <c:v>6.113805045910329</c:v>
                </c:pt>
                <c:pt idx="470">
                  <c:v>6.1538999416735818</c:v>
                </c:pt>
                <c:pt idx="471">
                  <c:v>6.1810130368158402</c:v>
                </c:pt>
                <c:pt idx="472">
                  <c:v>6.2419181930545209</c:v>
                </c:pt>
                <c:pt idx="473">
                  <c:v>6.3045866854578883</c:v>
                </c:pt>
                <c:pt idx="474">
                  <c:v>6.2510392338140415</c:v>
                </c:pt>
                <c:pt idx="475">
                  <c:v>6.1505791698852113</c:v>
                </c:pt>
                <c:pt idx="476">
                  <c:v>6.0223131209264791</c:v>
                </c:pt>
                <c:pt idx="477">
                  <c:v>5.8430308833405986</c:v>
                </c:pt>
                <c:pt idx="478">
                  <c:v>5.5799213462667474</c:v>
                </c:pt>
                <c:pt idx="479">
                  <c:v>5.3231986315159459</c:v>
                </c:pt>
                <c:pt idx="480">
                  <c:v>5.0878017753216014</c:v>
                </c:pt>
                <c:pt idx="481">
                  <c:v>4.8300655654642171</c:v>
                </c:pt>
                <c:pt idx="482">
                  <c:v>4.6712389275878872</c:v>
                </c:pt>
                <c:pt idx="483">
                  <c:v>4.5749070465954915</c:v>
                </c:pt>
                <c:pt idx="484">
                  <c:v>4.5156966313624176</c:v>
                </c:pt>
                <c:pt idx="485">
                  <c:v>4.4553054481948955</c:v>
                </c:pt>
                <c:pt idx="486">
                  <c:v>4.4870842397991151</c:v>
                </c:pt>
                <c:pt idx="487">
                  <c:v>4.4991703040718711</c:v>
                </c:pt>
                <c:pt idx="488">
                  <c:v>4.477480870486481</c:v>
                </c:pt>
                <c:pt idx="489">
                  <c:v>4.445764594099618</c:v>
                </c:pt>
                <c:pt idx="490">
                  <c:v>4.3833214388104311</c:v>
                </c:pt>
                <c:pt idx="491">
                  <c:v>4.3901469140137914</c:v>
                </c:pt>
                <c:pt idx="492">
                  <c:v>4.3890516724441175</c:v>
                </c:pt>
                <c:pt idx="493">
                  <c:v>4.4295036124809792</c:v>
                </c:pt>
                <c:pt idx="494">
                  <c:v>4.4904772342221095</c:v>
                </c:pt>
                <c:pt idx="495">
                  <c:v>4.5359949923867218</c:v>
                </c:pt>
                <c:pt idx="496">
                  <c:v>4.5658813630778514</c:v>
                </c:pt>
                <c:pt idx="497">
                  <c:v>4.5985014454855166</c:v>
                </c:pt>
                <c:pt idx="498">
                  <c:v>4.586209373557069</c:v>
                </c:pt>
                <c:pt idx="499">
                  <c:v>4.4844563120271417</c:v>
                </c:pt>
                <c:pt idx="500">
                  <c:v>4.4431282242122343</c:v>
                </c:pt>
                <c:pt idx="501">
                  <c:v>4.4441287725086678</c:v>
                </c:pt>
                <c:pt idx="502">
                  <c:v>4.4245315357624024</c:v>
                </c:pt>
                <c:pt idx="503">
                  <c:v>4.4624392933174279</c:v>
                </c:pt>
                <c:pt idx="504">
                  <c:v>4.5082942986844223</c:v>
                </c:pt>
                <c:pt idx="505">
                  <c:v>4.5698498918018426</c:v>
                </c:pt>
                <c:pt idx="506">
                  <c:v>4.5645410512869367</c:v>
                </c:pt>
                <c:pt idx="507">
                  <c:v>4.5111872680492962</c:v>
                </c:pt>
                <c:pt idx="508">
                  <c:v>4.3743856372436332</c:v>
                </c:pt>
                <c:pt idx="509">
                  <c:v>4.3368361871501619</c:v>
                </c:pt>
                <c:pt idx="510">
                  <c:v>4.2977494207585973</c:v>
                </c:pt>
                <c:pt idx="511">
                  <c:v>4.2355391954322679</c:v>
                </c:pt>
                <c:pt idx="512">
                  <c:v>4.1572737225759537</c:v>
                </c:pt>
                <c:pt idx="513">
                  <c:v>4.0966536149110233</c:v>
                </c:pt>
                <c:pt idx="514">
                  <c:v>4.0490115916842884</c:v>
                </c:pt>
                <c:pt idx="515">
                  <c:v>4.0639068496377284</c:v>
                </c:pt>
                <c:pt idx="516">
                  <c:v>4.1221534451538009</c:v>
                </c:pt>
                <c:pt idx="517">
                  <c:v>4.1296053986232835</c:v>
                </c:pt>
                <c:pt idx="518">
                  <c:v>4.0610147711111955</c:v>
                </c:pt>
                <c:pt idx="519">
                  <c:v>4.0288268198848121</c:v>
                </c:pt>
                <c:pt idx="520">
                  <c:v>4.0108101266512834</c:v>
                </c:pt>
                <c:pt idx="521">
                  <c:v>3.9667268072726318</c:v>
                </c:pt>
                <c:pt idx="522">
                  <c:v>3.8616969414815996</c:v>
                </c:pt>
                <c:pt idx="523">
                  <c:v>3.7754604907167746</c:v>
                </c:pt>
                <c:pt idx="524">
                  <c:v>3.7012834815103717</c:v>
                </c:pt>
                <c:pt idx="525">
                  <c:v>3.6661668578895941</c:v>
                </c:pt>
                <c:pt idx="526">
                  <c:v>3.6695665981057202</c:v>
                </c:pt>
                <c:pt idx="527">
                  <c:v>3.6927546531257254</c:v>
                </c:pt>
                <c:pt idx="528">
                  <c:v>3.6810282749737513</c:v>
                </c:pt>
                <c:pt idx="529">
                  <c:v>3.6754021567837034</c:v>
                </c:pt>
                <c:pt idx="530">
                  <c:v>3.6302400366704966</c:v>
                </c:pt>
                <c:pt idx="531">
                  <c:v>3.7221479910359521</c:v>
                </c:pt>
                <c:pt idx="532">
                  <c:v>3.9050560639225727</c:v>
                </c:pt>
                <c:pt idx="533">
                  <c:v>4.0809173317728131</c:v>
                </c:pt>
                <c:pt idx="534">
                  <c:v>4.2326223612792457</c:v>
                </c:pt>
                <c:pt idx="535">
                  <c:v>4.3580129330276058</c:v>
                </c:pt>
                <c:pt idx="536">
                  <c:v>4.5050150875855426</c:v>
                </c:pt>
                <c:pt idx="537">
                  <c:v>4.7178120326657416</c:v>
                </c:pt>
                <c:pt idx="538">
                  <c:v>4.8686640213591437</c:v>
                </c:pt>
                <c:pt idx="539">
                  <c:v>4.9413966077383407</c:v>
                </c:pt>
                <c:pt idx="540">
                  <c:v>5.042986695643938</c:v>
                </c:pt>
                <c:pt idx="541">
                  <c:v>5.1072798114969586</c:v>
                </c:pt>
                <c:pt idx="542">
                  <c:v>5.0917467802167851</c:v>
                </c:pt>
                <c:pt idx="543">
                  <c:v>5.1384897895479194</c:v>
                </c:pt>
                <c:pt idx="544">
                  <c:v>5.1315426502453532</c:v>
                </c:pt>
                <c:pt idx="545">
                  <c:v>5.1856609126130877</c:v>
                </c:pt>
                <c:pt idx="546">
                  <c:v>5.3649436169052152</c:v>
                </c:pt>
                <c:pt idx="547">
                  <c:v>5.4665781098651065</c:v>
                </c:pt>
                <c:pt idx="548">
                  <c:v>5.6116023164871898</c:v>
                </c:pt>
                <c:pt idx="549">
                  <c:v>5.7833149423668715</c:v>
                </c:pt>
                <c:pt idx="550">
                  <c:v>5.893668727796979</c:v>
                </c:pt>
                <c:pt idx="551">
                  <c:v>5.9404544904520549</c:v>
                </c:pt>
                <c:pt idx="552">
                  <c:v>5.8598950526279836</c:v>
                </c:pt>
                <c:pt idx="553">
                  <c:v>5.6995187397320795</c:v>
                </c:pt>
                <c:pt idx="554">
                  <c:v>5.4758762755779049</c:v>
                </c:pt>
                <c:pt idx="555">
                  <c:v>5.2086838528098989</c:v>
                </c:pt>
                <c:pt idx="556">
                  <c:v>4.9797040209857544</c:v>
                </c:pt>
                <c:pt idx="557">
                  <c:v>4.7620335471861566</c:v>
                </c:pt>
                <c:pt idx="558">
                  <c:v>4.5525529862116398</c:v>
                </c:pt>
                <c:pt idx="559">
                  <c:v>4.352993605840032</c:v>
                </c:pt>
                <c:pt idx="560">
                  <c:v>4.301391573833353</c:v>
                </c:pt>
                <c:pt idx="561">
                  <c:v>4.2941059084431457</c:v>
                </c:pt>
                <c:pt idx="562">
                  <c:v>4.2678328122906466</c:v>
                </c:pt>
                <c:pt idx="563">
                  <c:v>4.2492501173448796</c:v>
                </c:pt>
                <c:pt idx="564">
                  <c:v>4.2002598346642248</c:v>
                </c:pt>
                <c:pt idx="565">
                  <c:v>4.182834568428718</c:v>
                </c:pt>
                <c:pt idx="566">
                  <c:v>4.2290058388181988</c:v>
                </c:pt>
                <c:pt idx="567">
                  <c:v>4.2735564863404054</c:v>
                </c:pt>
                <c:pt idx="568">
                  <c:v>4.2602723726389815</c:v>
                </c:pt>
                <c:pt idx="569">
                  <c:v>4.2718455588687636</c:v>
                </c:pt>
                <c:pt idx="570">
                  <c:v>4.3570030651996747</c:v>
                </c:pt>
                <c:pt idx="571">
                  <c:v>4.4270482998525429</c:v>
                </c:pt>
                <c:pt idx="572">
                  <c:v>4.4688589530081417</c:v>
                </c:pt>
                <c:pt idx="573">
                  <c:v>4.4817207487110808</c:v>
                </c:pt>
                <c:pt idx="574">
                  <c:v>4.4880812544458077</c:v>
                </c:pt>
                <c:pt idx="575">
                  <c:v>4.4947264577787474</c:v>
                </c:pt>
                <c:pt idx="576">
                  <c:v>4.5248269125338272</c:v>
                </c:pt>
                <c:pt idx="577">
                  <c:v>4.6342001887085154</c:v>
                </c:pt>
                <c:pt idx="578">
                  <c:v>4.7571777678632809</c:v>
                </c:pt>
                <c:pt idx="579">
                  <c:v>4.9461986365946604</c:v>
                </c:pt>
                <c:pt idx="580">
                  <c:v>5.1768755736467558</c:v>
                </c:pt>
                <c:pt idx="581">
                  <c:v>5.4603019714532159</c:v>
                </c:pt>
                <c:pt idx="582">
                  <c:v>5.6411701086462003</c:v>
                </c:pt>
                <c:pt idx="583">
                  <c:v>5.764627593421852</c:v>
                </c:pt>
                <c:pt idx="584">
                  <c:v>5.8881378827852551</c:v>
                </c:pt>
                <c:pt idx="585">
                  <c:v>5.8422994493291664</c:v>
                </c:pt>
                <c:pt idx="586">
                  <c:v>5.7488458506307527</c:v>
                </c:pt>
                <c:pt idx="587">
                  <c:v>5.6834398886440063</c:v>
                </c:pt>
                <c:pt idx="588">
                  <c:v>5.6355710957912475</c:v>
                </c:pt>
                <c:pt idx="589">
                  <c:v>5.6766588964773597</c:v>
                </c:pt>
                <c:pt idx="590">
                  <c:v>5.6123333279399956</c:v>
                </c:pt>
                <c:pt idx="591">
                  <c:v>5.5574048180113991</c:v>
                </c:pt>
                <c:pt idx="592">
                  <c:v>5.4551941157558392</c:v>
                </c:pt>
                <c:pt idx="593">
                  <c:v>5.3213740262788658</c:v>
                </c:pt>
                <c:pt idx="594">
                  <c:v>5.2332537951868074</c:v>
                </c:pt>
                <c:pt idx="595">
                  <c:v>5.1779765642794118</c:v>
                </c:pt>
                <c:pt idx="596">
                  <c:v>5.184885544959621</c:v>
                </c:pt>
                <c:pt idx="597">
                  <c:v>5.1480277759910162</c:v>
                </c:pt>
                <c:pt idx="598">
                  <c:v>5.0519833586556651</c:v>
                </c:pt>
                <c:pt idx="599">
                  <c:v>5.0459027257324847</c:v>
                </c:pt>
                <c:pt idx="600">
                  <c:v>5.0086173504678593</c:v>
                </c:pt>
                <c:pt idx="601">
                  <c:v>4.9324922948821719</c:v>
                </c:pt>
                <c:pt idx="602">
                  <c:v>4.7974930301510135</c:v>
                </c:pt>
                <c:pt idx="603">
                  <c:v>4.6112686753985619</c:v>
                </c:pt>
                <c:pt idx="604">
                  <c:v>4.4066493165926444</c:v>
                </c:pt>
                <c:pt idx="605">
                  <c:v>4.2471553893783414</c:v>
                </c:pt>
                <c:pt idx="606">
                  <c:v>4.1603734156270935</c:v>
                </c:pt>
                <c:pt idx="607">
                  <c:v>4.0915282613670341</c:v>
                </c:pt>
                <c:pt idx="608">
                  <c:v>4.0458832251436361</c:v>
                </c:pt>
                <c:pt idx="609">
                  <c:v>3.9892505195273729</c:v>
                </c:pt>
                <c:pt idx="610">
                  <c:v>3.8930445152261131</c:v>
                </c:pt>
                <c:pt idx="611">
                  <c:v>3.7542172032357004</c:v>
                </c:pt>
                <c:pt idx="612">
                  <c:v>3.6050960194682529</c:v>
                </c:pt>
                <c:pt idx="613">
                  <c:v>3.5814792533467199</c:v>
                </c:pt>
                <c:pt idx="614">
                  <c:v>3.4827872254850143</c:v>
                </c:pt>
                <c:pt idx="615">
                  <c:v>3.4142896617807375</c:v>
                </c:pt>
                <c:pt idx="616">
                  <c:v>3.4191310523223244</c:v>
                </c:pt>
                <c:pt idx="617">
                  <c:v>3.4249001822346274</c:v>
                </c:pt>
                <c:pt idx="618">
                  <c:v>3.3853214672683709</c:v>
                </c:pt>
                <c:pt idx="619">
                  <c:v>3.3199178450322497</c:v>
                </c:pt>
                <c:pt idx="620">
                  <c:v>3.354270202349575</c:v>
                </c:pt>
                <c:pt idx="621">
                  <c:v>3.4185868154702765</c:v>
                </c:pt>
                <c:pt idx="622">
                  <c:v>3.4335251395766835</c:v>
                </c:pt>
                <c:pt idx="623">
                  <c:v>3.451260161307327</c:v>
                </c:pt>
                <c:pt idx="624">
                  <c:v>3.4957772607129711</c:v>
                </c:pt>
                <c:pt idx="625">
                  <c:v>3.5648604158507764</c:v>
                </c:pt>
                <c:pt idx="626">
                  <c:v>3.6403082110976537</c:v>
                </c:pt>
                <c:pt idx="627">
                  <c:v>3.7582857927203124</c:v>
                </c:pt>
                <c:pt idx="628">
                  <c:v>3.810622724502581</c:v>
                </c:pt>
                <c:pt idx="629">
                  <c:v>3.7993852581585981</c:v>
                </c:pt>
                <c:pt idx="630">
                  <c:v>3.7990277965840153</c:v>
                </c:pt>
                <c:pt idx="631">
                  <c:v>3.8475263568200324</c:v>
                </c:pt>
                <c:pt idx="632">
                  <c:v>4.0226729041834108</c:v>
                </c:pt>
                <c:pt idx="633">
                  <c:v>4.1336379315257217</c:v>
                </c:pt>
                <c:pt idx="634">
                  <c:v>4.220423993280809</c:v>
                </c:pt>
                <c:pt idx="635">
                  <c:v>4.2048965634853124</c:v>
                </c:pt>
                <c:pt idx="636">
                  <c:v>4.1661451331379356</c:v>
                </c:pt>
                <c:pt idx="637">
                  <c:v>4.1194476985521717</c:v>
                </c:pt>
                <c:pt idx="638">
                  <c:v>4.1541034368078051</c:v>
                </c:pt>
                <c:pt idx="639">
                  <c:v>4.2789116291577614</c:v>
                </c:pt>
                <c:pt idx="640">
                  <c:v>4.3225849941286514</c:v>
                </c:pt>
                <c:pt idx="641">
                  <c:v>4.2976618553724597</c:v>
                </c:pt>
                <c:pt idx="642">
                  <c:v>4.2779465231256868</c:v>
                </c:pt>
                <c:pt idx="643">
                  <c:v>4.3109793126038989</c:v>
                </c:pt>
                <c:pt idx="644">
                  <c:v>4.4053451275240674</c:v>
                </c:pt>
                <c:pt idx="645">
                  <c:v>4.5405407873315662</c:v>
                </c:pt>
                <c:pt idx="646">
                  <c:v>4.6447258440569907</c:v>
                </c:pt>
                <c:pt idx="647">
                  <c:v>4.6428648691300793</c:v>
                </c:pt>
                <c:pt idx="648">
                  <c:v>4.6345215583729988</c:v>
                </c:pt>
                <c:pt idx="649">
                  <c:v>4.5480029544617997</c:v>
                </c:pt>
                <c:pt idx="650">
                  <c:v>4.5448768266231276</c:v>
                </c:pt>
                <c:pt idx="651">
                  <c:v>4.5307922517075863</c:v>
                </c:pt>
                <c:pt idx="652">
                  <c:v>4.5500778160372786</c:v>
                </c:pt>
                <c:pt idx="653">
                  <c:v>4.6226706237909356</c:v>
                </c:pt>
                <c:pt idx="654">
                  <c:v>4.6781590800045354</c:v>
                </c:pt>
                <c:pt idx="655">
                  <c:v>4.65793770980624</c:v>
                </c:pt>
                <c:pt idx="656">
                  <c:v>4.5876550609018354</c:v>
                </c:pt>
                <c:pt idx="657">
                  <c:v>4.4798409340892871</c:v>
                </c:pt>
                <c:pt idx="658">
                  <c:v>4.3943732964664886</c:v>
                </c:pt>
                <c:pt idx="659">
                  <c:v>4.3017575282390643</c:v>
                </c:pt>
                <c:pt idx="660">
                  <c:v>4.2869264953879433</c:v>
                </c:pt>
                <c:pt idx="661">
                  <c:v>4.3307677184996649</c:v>
                </c:pt>
                <c:pt idx="662">
                  <c:v>4.3569369047008779</c:v>
                </c:pt>
                <c:pt idx="663">
                  <c:v>4.395664663888061</c:v>
                </c:pt>
                <c:pt idx="664">
                  <c:v>4.4621853651172039</c:v>
                </c:pt>
                <c:pt idx="665">
                  <c:v>4.4843042595624301</c:v>
                </c:pt>
                <c:pt idx="666">
                  <c:v>4.4820752970494846</c:v>
                </c:pt>
                <c:pt idx="667">
                  <c:v>4.5263135322759878</c:v>
                </c:pt>
                <c:pt idx="668">
                  <c:v>4.5559726364677591</c:v>
                </c:pt>
                <c:pt idx="669">
                  <c:v>4.5452239501608451</c:v>
                </c:pt>
                <c:pt idx="670">
                  <c:v>4.5328817986292487</c:v>
                </c:pt>
                <c:pt idx="671">
                  <c:v>4.5041527979983309</c:v>
                </c:pt>
                <c:pt idx="672">
                  <c:v>4.422341072506403</c:v>
                </c:pt>
                <c:pt idx="673">
                  <c:v>4.3124517349743403</c:v>
                </c:pt>
                <c:pt idx="674">
                  <c:v>4.2353565184849629</c:v>
                </c:pt>
                <c:pt idx="675">
                  <c:v>4.1241507963787774</c:v>
                </c:pt>
                <c:pt idx="676">
                  <c:v>3.9600347677236201</c:v>
                </c:pt>
                <c:pt idx="677">
                  <c:v>3.8623926846956169</c:v>
                </c:pt>
                <c:pt idx="678">
                  <c:v>3.8507545030150503</c:v>
                </c:pt>
                <c:pt idx="679">
                  <c:v>3.9753239023061977</c:v>
                </c:pt>
                <c:pt idx="680">
                  <c:v>4.1080720219667448</c:v>
                </c:pt>
                <c:pt idx="681">
                  <c:v>4.2047979892107561</c:v>
                </c:pt>
                <c:pt idx="682">
                  <c:v>4.2158418189866671</c:v>
                </c:pt>
                <c:pt idx="683">
                  <c:v>4.1759158283689368</c:v>
                </c:pt>
                <c:pt idx="684">
                  <c:v>4.0948588345763026</c:v>
                </c:pt>
                <c:pt idx="685">
                  <c:v>3.9710790323374487</c:v>
                </c:pt>
                <c:pt idx="686">
                  <c:v>3.9363665974939384</c:v>
                </c:pt>
                <c:pt idx="687">
                  <c:v>3.8931873836274189</c:v>
                </c:pt>
                <c:pt idx="688">
                  <c:v>3.9674618741853891</c:v>
                </c:pt>
                <c:pt idx="689">
                  <c:v>4.0219750539122998</c:v>
                </c:pt>
                <c:pt idx="690">
                  <c:v>4.0634690988022442</c:v>
                </c:pt>
                <c:pt idx="691">
                  <c:v>4.063060337332443</c:v>
                </c:pt>
                <c:pt idx="692">
                  <c:v>4.0315555128516749</c:v>
                </c:pt>
                <c:pt idx="693">
                  <c:v>3.8960625754044855</c:v>
                </c:pt>
                <c:pt idx="694">
                  <c:v>3.8226942769235279</c:v>
                </c:pt>
                <c:pt idx="695">
                  <c:v>3.7221233396705271</c:v>
                </c:pt>
                <c:pt idx="696">
                  <c:v>3.6178255734795433</c:v>
                </c:pt>
                <c:pt idx="697">
                  <c:v>3.5725932536491389</c:v>
                </c:pt>
                <c:pt idx="698">
                  <c:v>3.5643637618737518</c:v>
                </c:pt>
                <c:pt idx="699">
                  <c:v>3.6157691066214541</c:v>
                </c:pt>
                <c:pt idx="700">
                  <c:v>3.6868348846262151</c:v>
                </c:pt>
                <c:pt idx="701">
                  <c:v>3.7900896421263859</c:v>
                </c:pt>
                <c:pt idx="702">
                  <c:v>3.8029819692438211</c:v>
                </c:pt>
                <c:pt idx="703">
                  <c:v>3.7773538537345934</c:v>
                </c:pt>
                <c:pt idx="704">
                  <c:v>3.7665616320261517</c:v>
                </c:pt>
                <c:pt idx="705">
                  <c:v>3.8054475818976896</c:v>
                </c:pt>
                <c:pt idx="706">
                  <c:v>3.9052674869415687</c:v>
                </c:pt>
                <c:pt idx="707">
                  <c:v>4.0419328554192973</c:v>
                </c:pt>
                <c:pt idx="708">
                  <c:v>4.1938353746787316</c:v>
                </c:pt>
                <c:pt idx="709">
                  <c:v>4.3094268826372284</c:v>
                </c:pt>
                <c:pt idx="710">
                  <c:v>4.3657960870105503</c:v>
                </c:pt>
                <c:pt idx="711">
                  <c:v>4.3511267240171358</c:v>
                </c:pt>
                <c:pt idx="712">
                  <c:v>4.396728670399769</c:v>
                </c:pt>
                <c:pt idx="713">
                  <c:v>4.4166662643864409</c:v>
                </c:pt>
                <c:pt idx="714">
                  <c:v>4.3503053262509628</c:v>
                </c:pt>
                <c:pt idx="715">
                  <c:v>4.2620272547035913</c:v>
                </c:pt>
                <c:pt idx="716">
                  <c:v>4.3240583730696995</c:v>
                </c:pt>
                <c:pt idx="717">
                  <c:v>4.5137612107092115</c:v>
                </c:pt>
                <c:pt idx="718">
                  <c:v>4.7399535897374916</c:v>
                </c:pt>
                <c:pt idx="719">
                  <c:v>4.9161459946196011</c:v>
                </c:pt>
                <c:pt idx="720">
                  <c:v>5.1150073569003709</c:v>
                </c:pt>
                <c:pt idx="721">
                  <c:v>5.2644736452413143</c:v>
                </c:pt>
                <c:pt idx="722">
                  <c:v>5.3629466667750005</c:v>
                </c:pt>
                <c:pt idx="723">
                  <c:v>5.505253909362624</c:v>
                </c:pt>
                <c:pt idx="724">
                  <c:v>5.5985047769917351</c:v>
                </c:pt>
                <c:pt idx="725">
                  <c:v>5.6530056050123889</c:v>
                </c:pt>
                <c:pt idx="726">
                  <c:v>5.6399575034193727</c:v>
                </c:pt>
                <c:pt idx="727">
                  <c:v>5.5324817013957057</c:v>
                </c:pt>
                <c:pt idx="728">
                  <c:v>5.4229043496882134</c:v>
                </c:pt>
                <c:pt idx="729">
                  <c:v>5.334115308576501</c:v>
                </c:pt>
                <c:pt idx="730">
                  <c:v>5.2670089883735489</c:v>
                </c:pt>
                <c:pt idx="731">
                  <c:v>5.2872868888271993</c:v>
                </c:pt>
                <c:pt idx="732">
                  <c:v>5.3045935847115517</c:v>
                </c:pt>
                <c:pt idx="733">
                  <c:v>5.2623179426640219</c:v>
                </c:pt>
                <c:pt idx="734">
                  <c:v>5.2281549163788643</c:v>
                </c:pt>
                <c:pt idx="735">
                  <c:v>5.1511210608737379</c:v>
                </c:pt>
                <c:pt idx="736">
                  <c:v>5.04608941765522</c:v>
                </c:pt>
                <c:pt idx="737">
                  <c:v>4.9022012733287443</c:v>
                </c:pt>
                <c:pt idx="738">
                  <c:v>4.7476761712328264</c:v>
                </c:pt>
                <c:pt idx="739">
                  <c:v>4.5790812631671267</c:v>
                </c:pt>
                <c:pt idx="740">
                  <c:v>4.4091068108101004</c:v>
                </c:pt>
                <c:pt idx="741">
                  <c:v>4.2405364819473501</c:v>
                </c:pt>
                <c:pt idx="742">
                  <c:v>4.024398667162429</c:v>
                </c:pt>
                <c:pt idx="743">
                  <c:v>3.8879426792383565</c:v>
                </c:pt>
                <c:pt idx="744">
                  <c:v>3.8545715944619667</c:v>
                </c:pt>
                <c:pt idx="745">
                  <c:v>3.8189309234188937</c:v>
                </c:pt>
                <c:pt idx="746">
                  <c:v>3.8121240761241939</c:v>
                </c:pt>
                <c:pt idx="747">
                  <c:v>3.8059723083579895</c:v>
                </c:pt>
                <c:pt idx="748">
                  <c:v>3.8948777551665952</c:v>
                </c:pt>
                <c:pt idx="749">
                  <c:v>3.9790432168795196</c:v>
                </c:pt>
                <c:pt idx="750">
                  <c:v>4.1030321265981176</c:v>
                </c:pt>
                <c:pt idx="751">
                  <c:v>4.2604538061259332</c:v>
                </c:pt>
                <c:pt idx="752">
                  <c:v>4.3647275081450863</c:v>
                </c:pt>
                <c:pt idx="753">
                  <c:v>4.4272556830241534</c:v>
                </c:pt>
                <c:pt idx="754">
                  <c:v>4.4933403579468667</c:v>
                </c:pt>
                <c:pt idx="755">
                  <c:v>4.4857518317199503</c:v>
                </c:pt>
                <c:pt idx="756">
                  <c:v>4.4678678202146926</c:v>
                </c:pt>
                <c:pt idx="757">
                  <c:v>4.4267891883813473</c:v>
                </c:pt>
                <c:pt idx="758">
                  <c:v>4.3328188891934802</c:v>
                </c:pt>
                <c:pt idx="759">
                  <c:v>4.2537449822294802</c:v>
                </c:pt>
                <c:pt idx="760">
                  <c:v>4.2864522643325316</c:v>
                </c:pt>
                <c:pt idx="761">
                  <c:v>4.3036232728192747</c:v>
                </c:pt>
                <c:pt idx="762">
                  <c:v>4.3101161290239762</c:v>
                </c:pt>
                <c:pt idx="763">
                  <c:v>4.3194631446934793</c:v>
                </c:pt>
                <c:pt idx="764">
                  <c:v>4.298626329303727</c:v>
                </c:pt>
                <c:pt idx="765">
                  <c:v>4.2383701873041977</c:v>
                </c:pt>
                <c:pt idx="766">
                  <c:v>4.1551840161385583</c:v>
                </c:pt>
                <c:pt idx="767">
                  <c:v>4.0410381615028257</c:v>
                </c:pt>
                <c:pt idx="768">
                  <c:v>3.9505761279309421</c:v>
                </c:pt>
                <c:pt idx="769">
                  <c:v>3.9106104007011764</c:v>
                </c:pt>
                <c:pt idx="770">
                  <c:v>3.9064199277063625</c:v>
                </c:pt>
                <c:pt idx="771">
                  <c:v>3.9289321491978551</c:v>
                </c:pt>
                <c:pt idx="772">
                  <c:v>3.8868909749872502</c:v>
                </c:pt>
                <c:pt idx="773">
                  <c:v>3.8305215111587243</c:v>
                </c:pt>
                <c:pt idx="774">
                  <c:v>3.7641726237499373</c:v>
                </c:pt>
                <c:pt idx="775">
                  <c:v>3.69105730987321</c:v>
                </c:pt>
                <c:pt idx="776">
                  <c:v>3.6045522311247318</c:v>
                </c:pt>
                <c:pt idx="777">
                  <c:v>3.4838438389151682</c:v>
                </c:pt>
                <c:pt idx="778">
                  <c:v>3.3516690373288363</c:v>
                </c:pt>
                <c:pt idx="779">
                  <c:v>3.2502987426161685</c:v>
                </c:pt>
                <c:pt idx="780">
                  <c:v>3.2483410920443525</c:v>
                </c:pt>
                <c:pt idx="781">
                  <c:v>3.177973102452889</c:v>
                </c:pt>
                <c:pt idx="782">
                  <c:v>3.1381951873446017</c:v>
                </c:pt>
                <c:pt idx="783">
                  <c:v>3.0580924221833912</c:v>
                </c:pt>
                <c:pt idx="784">
                  <c:v>3.0204970921064578</c:v>
                </c:pt>
                <c:pt idx="785">
                  <c:v>3.0263884093400186</c:v>
                </c:pt>
                <c:pt idx="786">
                  <c:v>3.0111261845728423</c:v>
                </c:pt>
                <c:pt idx="787">
                  <c:v>2.9155882966608515</c:v>
                </c:pt>
                <c:pt idx="788">
                  <c:v>2.7376770241988706</c:v>
                </c:pt>
                <c:pt idx="789">
                  <c:v>2.6060149681637812</c:v>
                </c:pt>
                <c:pt idx="790">
                  <c:v>2.4606739062029681</c:v>
                </c:pt>
                <c:pt idx="791">
                  <c:v>2.4012824754124029</c:v>
                </c:pt>
                <c:pt idx="792">
                  <c:v>2.3499533132693031</c:v>
                </c:pt>
                <c:pt idx="793">
                  <c:v>2.2759384264266003</c:v>
                </c:pt>
                <c:pt idx="794">
                  <c:v>2.2022224303923554</c:v>
                </c:pt>
                <c:pt idx="795">
                  <c:v>2.1241383381217518</c:v>
                </c:pt>
                <c:pt idx="796">
                  <c:v>2.1154764539256106</c:v>
                </c:pt>
                <c:pt idx="797">
                  <c:v>2.1707749550788802</c:v>
                </c:pt>
                <c:pt idx="798">
                  <c:v>2.2245293025397039</c:v>
                </c:pt>
                <c:pt idx="799">
                  <c:v>2.2596533979587514</c:v>
                </c:pt>
                <c:pt idx="800">
                  <c:v>2.2728822535591791</c:v>
                </c:pt>
                <c:pt idx="801">
                  <c:v>2.2668045006940134</c:v>
                </c:pt>
                <c:pt idx="802">
                  <c:v>2.2291518544770095</c:v>
                </c:pt>
                <c:pt idx="803">
                  <c:v>2.1777977444279344</c:v>
                </c:pt>
                <c:pt idx="804">
                  <c:v>2.2271894225349134</c:v>
                </c:pt>
                <c:pt idx="805">
                  <c:v>2.3054693376624611</c:v>
                </c:pt>
                <c:pt idx="806">
                  <c:v>2.3374149992825166</c:v>
                </c:pt>
                <c:pt idx="807">
                  <c:v>2.4331824109256801</c:v>
                </c:pt>
                <c:pt idx="808">
                  <c:v>2.5029405645233225</c:v>
                </c:pt>
                <c:pt idx="809">
                  <c:v>2.6581226381325629</c:v>
                </c:pt>
                <c:pt idx="810">
                  <c:v>2.8422571987734688</c:v>
                </c:pt>
                <c:pt idx="811">
                  <c:v>3.0031687548429242</c:v>
                </c:pt>
                <c:pt idx="812">
                  <c:v>3.1082784969516037</c:v>
                </c:pt>
                <c:pt idx="813">
                  <c:v>3.1845023812821172</c:v>
                </c:pt>
                <c:pt idx="814">
                  <c:v>3.2505145192478704</c:v>
                </c:pt>
                <c:pt idx="815">
                  <c:v>3.2653975628626544</c:v>
                </c:pt>
                <c:pt idx="816">
                  <c:v>3.2501810798351203</c:v>
                </c:pt>
                <c:pt idx="817">
                  <c:v>3.2696370649782724</c:v>
                </c:pt>
                <c:pt idx="818">
                  <c:v>3.2911483944277271</c:v>
                </c:pt>
                <c:pt idx="819">
                  <c:v>3.2823679812160056</c:v>
                </c:pt>
                <c:pt idx="820">
                  <c:v>3.2045567637498191</c:v>
                </c:pt>
                <c:pt idx="821">
                  <c:v>3.1040386250531546</c:v>
                </c:pt>
                <c:pt idx="822">
                  <c:v>3.0997789998121599</c:v>
                </c:pt>
                <c:pt idx="823">
                  <c:v>3.0685685344519964</c:v>
                </c:pt>
                <c:pt idx="824">
                  <c:v>3.1261304657007485</c:v>
                </c:pt>
                <c:pt idx="825">
                  <c:v>3.1631751920267175</c:v>
                </c:pt>
                <c:pt idx="826">
                  <c:v>3.1798515451738196</c:v>
                </c:pt>
                <c:pt idx="827">
                  <c:v>3.1801371980226008</c:v>
                </c:pt>
                <c:pt idx="828">
                  <c:v>3.098176265755753</c:v>
                </c:pt>
                <c:pt idx="829">
                  <c:v>2.9484780908497488</c:v>
                </c:pt>
                <c:pt idx="830">
                  <c:v>2.7710712737954069</c:v>
                </c:pt>
                <c:pt idx="831">
                  <c:v>2.6284608155331379</c:v>
                </c:pt>
                <c:pt idx="832">
                  <c:v>2.5589149442402905</c:v>
                </c:pt>
                <c:pt idx="833">
                  <c:v>2.5211671139602716</c:v>
                </c:pt>
                <c:pt idx="834">
                  <c:v>2.5242596581170766</c:v>
                </c:pt>
                <c:pt idx="835">
                  <c:v>2.5562167779070903</c:v>
                </c:pt>
                <c:pt idx="836">
                  <c:v>2.5631704639412325</c:v>
                </c:pt>
                <c:pt idx="837">
                  <c:v>2.5613558228240394</c:v>
                </c:pt>
                <c:pt idx="838">
                  <c:v>2.6304879248581301</c:v>
                </c:pt>
                <c:pt idx="839">
                  <c:v>2.6660900351862429</c:v>
                </c:pt>
                <c:pt idx="840">
                  <c:v>2.6705356968973573</c:v>
                </c:pt>
                <c:pt idx="841">
                  <c:v>2.7008350518401127</c:v>
                </c:pt>
                <c:pt idx="842">
                  <c:v>2.7726333046150273</c:v>
                </c:pt>
                <c:pt idx="843">
                  <c:v>2.8827478408242473</c:v>
                </c:pt>
                <c:pt idx="844">
                  <c:v>3.0544777018352769</c:v>
                </c:pt>
                <c:pt idx="845">
                  <c:v>3.2759402326841593</c:v>
                </c:pt>
                <c:pt idx="846">
                  <c:v>3.5026914902130732</c:v>
                </c:pt>
                <c:pt idx="847">
                  <c:v>3.6996506788845895</c:v>
                </c:pt>
                <c:pt idx="848">
                  <c:v>3.7519234911694572</c:v>
                </c:pt>
                <c:pt idx="849">
                  <c:v>3.7755499022927239</c:v>
                </c:pt>
                <c:pt idx="850">
                  <c:v>3.9116433774466093</c:v>
                </c:pt>
                <c:pt idx="851">
                  <c:v>4.0325291373260965</c:v>
                </c:pt>
                <c:pt idx="852">
                  <c:v>4.1287074886668114</c:v>
                </c:pt>
                <c:pt idx="853">
                  <c:v>4.2147055776234064</c:v>
                </c:pt>
                <c:pt idx="854">
                  <c:v>4.2481516328980939</c:v>
                </c:pt>
                <c:pt idx="855">
                  <c:v>4.2285543079122832</c:v>
                </c:pt>
                <c:pt idx="856">
                  <c:v>4.1686588831835598</c:v>
                </c:pt>
                <c:pt idx="857">
                  <c:v>4.0959982392441123</c:v>
                </c:pt>
                <c:pt idx="858">
                  <c:v>4.0310621831149547</c:v>
                </c:pt>
                <c:pt idx="859">
                  <c:v>3.9839985299591976</c:v>
                </c:pt>
                <c:pt idx="860">
                  <c:v>3.9171789171532017</c:v>
                </c:pt>
                <c:pt idx="861">
                  <c:v>3.7829997415263086</c:v>
                </c:pt>
                <c:pt idx="862">
                  <c:v>3.6402053129927654</c:v>
                </c:pt>
                <c:pt idx="863">
                  <c:v>3.6303304486401302</c:v>
                </c:pt>
                <c:pt idx="864">
                  <c:v>3.6179093992879561</c:v>
                </c:pt>
                <c:pt idx="865">
                  <c:v>3.5784477860999262</c:v>
                </c:pt>
                <c:pt idx="866">
                  <c:v>3.5388088673149634</c:v>
                </c:pt>
                <c:pt idx="867">
                  <c:v>3.5768172655687316</c:v>
                </c:pt>
                <c:pt idx="868">
                  <c:v>3.5733802282077787</c:v>
                </c:pt>
                <c:pt idx="869">
                  <c:v>3.5648796713280522</c:v>
                </c:pt>
                <c:pt idx="870">
                  <c:v>3.6078450860196205</c:v>
                </c:pt>
                <c:pt idx="871">
                  <c:v>3.6726692134954155</c:v>
                </c:pt>
                <c:pt idx="872">
                  <c:v>3.7222864505421835</c:v>
                </c:pt>
                <c:pt idx="873">
                  <c:v>3.7425334535243002</c:v>
                </c:pt>
                <c:pt idx="874">
                  <c:v>3.770659087470432</c:v>
                </c:pt>
                <c:pt idx="875">
                  <c:v>3.7544323105509458</c:v>
                </c:pt>
                <c:pt idx="876">
                  <c:v>3.7514907895213279</c:v>
                </c:pt>
                <c:pt idx="877">
                  <c:v>3.8549551851866188</c:v>
                </c:pt>
                <c:pt idx="878">
                  <c:v>3.9422074902651629</c:v>
                </c:pt>
                <c:pt idx="879">
                  <c:v>4.0790618313130809</c:v>
                </c:pt>
                <c:pt idx="880">
                  <c:v>4.1314615654138045</c:v>
                </c:pt>
                <c:pt idx="881">
                  <c:v>4.1755908741494085</c:v>
                </c:pt>
                <c:pt idx="882">
                  <c:v>4.1997671825400982</c:v>
                </c:pt>
                <c:pt idx="883">
                  <c:v>4.1855093247496411</c:v>
                </c:pt>
                <c:pt idx="884">
                  <c:v>4.2198974615946039</c:v>
                </c:pt>
                <c:pt idx="885">
                  <c:v>4.314980801372335</c:v>
                </c:pt>
                <c:pt idx="886">
                  <c:v>4.3393773185356999</c:v>
                </c:pt>
                <c:pt idx="887">
                  <c:v>4.3904447084614251</c:v>
                </c:pt>
                <c:pt idx="888">
                  <c:v>4.4984566825378094</c:v>
                </c:pt>
                <c:pt idx="889">
                  <c:v>4.5807135374354395</c:v>
                </c:pt>
                <c:pt idx="890">
                  <c:v>4.6259221931629844</c:v>
                </c:pt>
                <c:pt idx="891">
                  <c:v>4.5678032193156204</c:v>
                </c:pt>
                <c:pt idx="892">
                  <c:v>4.4837034656143775</c:v>
                </c:pt>
                <c:pt idx="893">
                  <c:v>4.3823131017795269</c:v>
                </c:pt>
                <c:pt idx="894">
                  <c:v>4.2988037002046742</c:v>
                </c:pt>
                <c:pt idx="895">
                  <c:v>4.2699789568357964</c:v>
                </c:pt>
                <c:pt idx="896">
                  <c:v>4.3529900663423842</c:v>
                </c:pt>
                <c:pt idx="897">
                  <c:v>4.458033489999873</c:v>
                </c:pt>
                <c:pt idx="898">
                  <c:v>4.4485708860562623</c:v>
                </c:pt>
                <c:pt idx="899">
                  <c:v>4.3724235772862112</c:v>
                </c:pt>
                <c:pt idx="900">
                  <c:v>4.3361442662603782</c:v>
                </c:pt>
                <c:pt idx="901">
                  <c:v>4.3568591250346218</c:v>
                </c:pt>
                <c:pt idx="902">
                  <c:v>4.3620901261554321</c:v>
                </c:pt>
                <c:pt idx="903">
                  <c:v>4.347525018909792</c:v>
                </c:pt>
                <c:pt idx="904">
                  <c:v>4.3035182681355231</c:v>
                </c:pt>
                <c:pt idx="905">
                  <c:v>4.2357379859775657</c:v>
                </c:pt>
                <c:pt idx="906">
                  <c:v>4.1844179856412067</c:v>
                </c:pt>
                <c:pt idx="907">
                  <c:v>4.1383771060575167</c:v>
                </c:pt>
                <c:pt idx="908">
                  <c:v>4.1109127325042438</c:v>
                </c:pt>
                <c:pt idx="909">
                  <c:v>4.0503269933053199</c:v>
                </c:pt>
                <c:pt idx="910">
                  <c:v>3.9297573779722934</c:v>
                </c:pt>
                <c:pt idx="911">
                  <c:v>3.8320956329308098</c:v>
                </c:pt>
                <c:pt idx="912">
                  <c:v>3.7125369061817266</c:v>
                </c:pt>
                <c:pt idx="913">
                  <c:v>3.584624655478994</c:v>
                </c:pt>
                <c:pt idx="914">
                  <c:v>3.6118534593975049</c:v>
                </c:pt>
                <c:pt idx="915">
                  <c:v>3.6268691381992477</c:v>
                </c:pt>
                <c:pt idx="916">
                  <c:v>3.5911650422395476</c:v>
                </c:pt>
                <c:pt idx="917">
                  <c:v>3.4631789845262939</c:v>
                </c:pt>
                <c:pt idx="918">
                  <c:v>3.3077038482560925</c:v>
                </c:pt>
                <c:pt idx="919">
                  <c:v>3.2083374906078621</c:v>
                </c:pt>
                <c:pt idx="920">
                  <c:v>3.1082978864920934</c:v>
                </c:pt>
                <c:pt idx="921">
                  <c:v>3.070085312592183</c:v>
                </c:pt>
                <c:pt idx="922">
                  <c:v>3.1087440380482936</c:v>
                </c:pt>
                <c:pt idx="923">
                  <c:v>3.2130490491698005</c:v>
                </c:pt>
                <c:pt idx="924">
                  <c:v>3.2918024817692708</c:v>
                </c:pt>
                <c:pt idx="925">
                  <c:v>3.3302338268749301</c:v>
                </c:pt>
                <c:pt idx="926">
                  <c:v>3.3658083966175201</c:v>
                </c:pt>
                <c:pt idx="927">
                  <c:v>3.4084086791522092</c:v>
                </c:pt>
                <c:pt idx="928">
                  <c:v>3.4155743946808697</c:v>
                </c:pt>
                <c:pt idx="929">
                  <c:v>3.4473428390283418</c:v>
                </c:pt>
                <c:pt idx="930">
                  <c:v>3.5945959012414161</c:v>
                </c:pt>
                <c:pt idx="931">
                  <c:v>3.8116759235779738</c:v>
                </c:pt>
                <c:pt idx="932">
                  <c:v>3.9649923842378212</c:v>
                </c:pt>
                <c:pt idx="933">
                  <c:v>4.0904203152126044</c:v>
                </c:pt>
                <c:pt idx="934">
                  <c:v>4.1684920962952869</c:v>
                </c:pt>
                <c:pt idx="935">
                  <c:v>4.2516409594441233</c:v>
                </c:pt>
                <c:pt idx="936">
                  <c:v>4.381225850910063</c:v>
                </c:pt>
                <c:pt idx="937">
                  <c:v>4.4250764444090382</c:v>
                </c:pt>
                <c:pt idx="938">
                  <c:v>4.4070990187756527</c:v>
                </c:pt>
                <c:pt idx="939">
                  <c:v>4.4298973870113265</c:v>
                </c:pt>
                <c:pt idx="940">
                  <c:v>4.4289481523703413</c:v>
                </c:pt>
                <c:pt idx="941">
                  <c:v>4.4174756255030241</c:v>
                </c:pt>
                <c:pt idx="942">
                  <c:v>4.4107634998015541</c:v>
                </c:pt>
                <c:pt idx="943">
                  <c:v>4.420881602566725</c:v>
                </c:pt>
                <c:pt idx="944">
                  <c:v>4.518338510055032</c:v>
                </c:pt>
                <c:pt idx="945">
                  <c:v>4.6126022225352363</c:v>
                </c:pt>
                <c:pt idx="946">
                  <c:v>4.6457838563935834</c:v>
                </c:pt>
                <c:pt idx="947">
                  <c:v>4.5705916307611654</c:v>
                </c:pt>
                <c:pt idx="948">
                  <c:v>4.4538186806391922</c:v>
                </c:pt>
                <c:pt idx="949">
                  <c:v>4.320837628408948</c:v>
                </c:pt>
                <c:pt idx="950">
                  <c:v>4.1632968364690441</c:v>
                </c:pt>
                <c:pt idx="951">
                  <c:v>4.0380987336217933</c:v>
                </c:pt>
                <c:pt idx="952">
                  <c:v>3.9059288188804655</c:v>
                </c:pt>
                <c:pt idx="953">
                  <c:v>3.8237403157172092</c:v>
                </c:pt>
                <c:pt idx="954">
                  <c:v>3.7499759937130293</c:v>
                </c:pt>
                <c:pt idx="955">
                  <c:v>3.7432235271143517</c:v>
                </c:pt>
                <c:pt idx="956">
                  <c:v>3.7590374174981656</c:v>
                </c:pt>
                <c:pt idx="957">
                  <c:v>3.8136209048023915</c:v>
                </c:pt>
                <c:pt idx="958">
                  <c:v>3.9018384869637086</c:v>
                </c:pt>
                <c:pt idx="959">
                  <c:v>3.9172647794390967</c:v>
                </c:pt>
                <c:pt idx="960">
                  <c:v>3.9207768533018648</c:v>
                </c:pt>
                <c:pt idx="961">
                  <c:v>3.9073566038062952</c:v>
                </c:pt>
                <c:pt idx="962">
                  <c:v>4.061012223984874</c:v>
                </c:pt>
                <c:pt idx="963">
                  <c:v>4.2669100986992756</c:v>
                </c:pt>
                <c:pt idx="964">
                  <c:v>4.3895103756576921</c:v>
                </c:pt>
                <c:pt idx="965">
                  <c:v>4.3753709214581242</c:v>
                </c:pt>
                <c:pt idx="966">
                  <c:v>4.3427435447869476</c:v>
                </c:pt>
                <c:pt idx="967">
                  <c:v>4.3039440138345544</c:v>
                </c:pt>
                <c:pt idx="968">
                  <c:v>4.2436019343374971</c:v>
                </c:pt>
                <c:pt idx="969">
                  <c:v>4.2344761351036517</c:v>
                </c:pt>
                <c:pt idx="970">
                  <c:v>4.2481739250309616</c:v>
                </c:pt>
                <c:pt idx="971">
                  <c:v>4.3601297012127986</c:v>
                </c:pt>
                <c:pt idx="972">
                  <c:v>4.5206877142831701</c:v>
                </c:pt>
                <c:pt idx="973">
                  <c:v>4.653316835434846</c:v>
                </c:pt>
                <c:pt idx="974">
                  <c:v>4.8200416101575723</c:v>
                </c:pt>
                <c:pt idx="975">
                  <c:v>4.9091828821050871</c:v>
                </c:pt>
                <c:pt idx="976">
                  <c:v>4.9187823160173991</c:v>
                </c:pt>
                <c:pt idx="977">
                  <c:v>4.9755906252875768</c:v>
                </c:pt>
                <c:pt idx="978">
                  <c:v>5.0649813552686194</c:v>
                </c:pt>
                <c:pt idx="979">
                  <c:v>5.2002898691368653</c:v>
                </c:pt>
                <c:pt idx="980">
                  <c:v>5.2826265742825766</c:v>
                </c:pt>
                <c:pt idx="981">
                  <c:v>5.3510289849565433</c:v>
                </c:pt>
                <c:pt idx="982">
                  <c:v>5.3857962525233489</c:v>
                </c:pt>
                <c:pt idx="983">
                  <c:v>5.42181124907993</c:v>
                </c:pt>
                <c:pt idx="984">
                  <c:v>5.4727456083971244</c:v>
                </c:pt>
                <c:pt idx="985">
                  <c:v>5.4850509164834218</c:v>
                </c:pt>
                <c:pt idx="986">
                  <c:v>5.5055491543333428</c:v>
                </c:pt>
                <c:pt idx="987">
                  <c:v>5.4661515399936667</c:v>
                </c:pt>
                <c:pt idx="988">
                  <c:v>5.3706390060634774</c:v>
                </c:pt>
                <c:pt idx="989">
                  <c:v>5.3784183017555955</c:v>
                </c:pt>
                <c:pt idx="990">
                  <c:v>5.5579425280841974</c:v>
                </c:pt>
                <c:pt idx="991">
                  <c:v>5.7298535243647422</c:v>
                </c:pt>
                <c:pt idx="992">
                  <c:v>5.8637619397901926</c:v>
                </c:pt>
                <c:pt idx="993">
                  <c:v>6.0092312553566556</c:v>
                </c:pt>
                <c:pt idx="994">
                  <c:v>6.0641736143263243</c:v>
                </c:pt>
                <c:pt idx="995">
                  <c:v>5.9868177104510005</c:v>
                </c:pt>
                <c:pt idx="996">
                  <c:v>5.868794995478547</c:v>
                </c:pt>
                <c:pt idx="997">
                  <c:v>5.7911599910050322</c:v>
                </c:pt>
                <c:pt idx="998">
                  <c:v>5.6723497903108075</c:v>
                </c:pt>
                <c:pt idx="999">
                  <c:v>5.5193158212554163</c:v>
                </c:pt>
                <c:pt idx="1000">
                  <c:v>5.4344192501379913</c:v>
                </c:pt>
                <c:pt idx="1001">
                  <c:v>5.2900603467224263</c:v>
                </c:pt>
                <c:pt idx="1002">
                  <c:v>5.2255405369387429</c:v>
                </c:pt>
                <c:pt idx="1003">
                  <c:v>5.4178346380521836</c:v>
                </c:pt>
                <c:pt idx="1004">
                  <c:v>5.5826091261976911</c:v>
                </c:pt>
                <c:pt idx="1005">
                  <c:v>5.6867962505146288</c:v>
                </c:pt>
                <c:pt idx="1006">
                  <c:v>5.7021500871496968</c:v>
                </c:pt>
                <c:pt idx="1007">
                  <c:v>5.7100946104881602</c:v>
                </c:pt>
                <c:pt idx="1008">
                  <c:v>5.7225931235732279</c:v>
                </c:pt>
                <c:pt idx="1009">
                  <c:v>5.7719745459791225</c:v>
                </c:pt>
                <c:pt idx="1010">
                  <c:v>5.8553649981274942</c:v>
                </c:pt>
                <c:pt idx="1011">
                  <c:v>6.0186873893475115</c:v>
                </c:pt>
                <c:pt idx="1012">
                  <c:v>6.1520581640955232</c:v>
                </c:pt>
                <c:pt idx="1013">
                  <c:v>6.2072565744473032</c:v>
                </c:pt>
                <c:pt idx="1014">
                  <c:v>6.2887105609372229</c:v>
                </c:pt>
                <c:pt idx="1015">
                  <c:v>6.3592782949142208</c:v>
                </c:pt>
                <c:pt idx="1016">
                  <c:v>6.3729645550655745</c:v>
                </c:pt>
                <c:pt idx="1017">
                  <c:v>6.3272990666731674</c:v>
                </c:pt>
                <c:pt idx="1018">
                  <c:v>6.2936568482402491</c:v>
                </c:pt>
                <c:pt idx="1019">
                  <c:v>6.1970381456736252</c:v>
                </c:pt>
                <c:pt idx="1020">
                  <c:v>6.0689509563062662</c:v>
                </c:pt>
                <c:pt idx="1021">
                  <c:v>5.9337976484565571</c:v>
                </c:pt>
                <c:pt idx="1022">
                  <c:v>5.8224843251423204</c:v>
                </c:pt>
                <c:pt idx="1023">
                  <c:v>5.6814458228663902</c:v>
                </c:pt>
                <c:pt idx="1024">
                  <c:v>5.5506146592095309</c:v>
                </c:pt>
                <c:pt idx="1025">
                  <c:v>5.4231242861558302</c:v>
                </c:pt>
                <c:pt idx="1026">
                  <c:v>5.3393462795253841</c:v>
                </c:pt>
                <c:pt idx="1027">
                  <c:v>5.3386082664255925</c:v>
                </c:pt>
                <c:pt idx="1028">
                  <c:v>5.3152220779255082</c:v>
                </c:pt>
                <c:pt idx="1029">
                  <c:v>5.3644827409540703</c:v>
                </c:pt>
                <c:pt idx="1030">
                  <c:v>5.3772160224524344</c:v>
                </c:pt>
                <c:pt idx="1031">
                  <c:v>5.4102454106198117</c:v>
                </c:pt>
                <c:pt idx="1032">
                  <c:v>5.4674323488261827</c:v>
                </c:pt>
                <c:pt idx="1033">
                  <c:v>5.4452936372636813</c:v>
                </c:pt>
                <c:pt idx="1034">
                  <c:v>5.4651377422659104</c:v>
                </c:pt>
                <c:pt idx="1035">
                  <c:v>5.4168122377388448</c:v>
                </c:pt>
                <c:pt idx="1036">
                  <c:v>5.3137141047495913</c:v>
                </c:pt>
                <c:pt idx="1037">
                  <c:v>5.1856321386037445</c:v>
                </c:pt>
                <c:pt idx="1038">
                  <c:v>5.1178836664637606</c:v>
                </c:pt>
                <c:pt idx="1039">
                  <c:v>5.1100630265385076</c:v>
                </c:pt>
                <c:pt idx="1040">
                  <c:v>5.1968870843217116</c:v>
                </c:pt>
                <c:pt idx="1041">
                  <c:v>5.2908442282491963</c:v>
                </c:pt>
                <c:pt idx="1042">
                  <c:v>5.2899001662442364</c:v>
                </c:pt>
                <c:pt idx="1043">
                  <c:v>5.2825281695086348</c:v>
                </c:pt>
                <c:pt idx="1044">
                  <c:v>5.2413680727137528</c:v>
                </c:pt>
                <c:pt idx="1045">
                  <c:v>5.200238254060392</c:v>
                </c:pt>
                <c:pt idx="1046">
                  <c:v>5.1446634973257996</c:v>
                </c:pt>
                <c:pt idx="1047">
                  <c:v>5.109391599943419</c:v>
                </c:pt>
                <c:pt idx="1048">
                  <c:v>5.1019582604302958</c:v>
                </c:pt>
                <c:pt idx="1049">
                  <c:v>5.1157264022399067</c:v>
                </c:pt>
                <c:pt idx="1050">
                  <c:v>5.1684546310729749</c:v>
                </c:pt>
                <c:pt idx="1051">
                  <c:v>5.3433223958157017</c:v>
                </c:pt>
                <c:pt idx="1052">
                  <c:v>5.5307846329925727</c:v>
                </c:pt>
                <c:pt idx="1053">
                  <c:v>5.6782885113868655</c:v>
                </c:pt>
                <c:pt idx="1054">
                  <c:v>5.8170060651130324</c:v>
                </c:pt>
                <c:pt idx="1055">
                  <c:v>5.9212404437347192</c:v>
                </c:pt>
                <c:pt idx="1056">
                  <c:v>5.9634334579119983</c:v>
                </c:pt>
                <c:pt idx="1057">
                  <c:v>6.0763568931571905</c:v>
                </c:pt>
                <c:pt idx="1058">
                  <c:v>6.1733139409015321</c:v>
                </c:pt>
                <c:pt idx="1059">
                  <c:v>6.2265854424990197</c:v>
                </c:pt>
                <c:pt idx="1060">
                  <c:v>6.2412314067060235</c:v>
                </c:pt>
                <c:pt idx="1061">
                  <c:v>6.1640916711960259</c:v>
                </c:pt>
                <c:pt idx="1062">
                  <c:v>6.0245945448954261</c:v>
                </c:pt>
                <c:pt idx="1063">
                  <c:v>5.8820782748103788</c:v>
                </c:pt>
                <c:pt idx="1064">
                  <c:v>5.6997555812258351</c:v>
                </c:pt>
                <c:pt idx="1065">
                  <c:v>5.5502018963243236</c:v>
                </c:pt>
                <c:pt idx="1066">
                  <c:v>5.3945488555792664</c:v>
                </c:pt>
                <c:pt idx="1067">
                  <c:v>5.285122626189092</c:v>
                </c:pt>
                <c:pt idx="1068">
                  <c:v>5.1776066896925057</c:v>
                </c:pt>
                <c:pt idx="1069">
                  <c:v>5.124956216982314</c:v>
                </c:pt>
                <c:pt idx="1070">
                  <c:v>5.1094629579638653</c:v>
                </c:pt>
                <c:pt idx="1071">
                  <c:v>5.0412593044450649</c:v>
                </c:pt>
                <c:pt idx="1072">
                  <c:v>4.9326171018428688</c:v>
                </c:pt>
                <c:pt idx="1073">
                  <c:v>4.7718356506916502</c:v>
                </c:pt>
                <c:pt idx="1074">
                  <c:v>4.6034903858803027</c:v>
                </c:pt>
                <c:pt idx="1075">
                  <c:v>4.4121895366605486</c:v>
                </c:pt>
                <c:pt idx="1076">
                  <c:v>4.270519040058061</c:v>
                </c:pt>
                <c:pt idx="1077">
                  <c:v>4.105687005561272</c:v>
                </c:pt>
                <c:pt idx="1078">
                  <c:v>4.0019846535984671</c:v>
                </c:pt>
                <c:pt idx="1079">
                  <c:v>3.960776044093782</c:v>
                </c:pt>
                <c:pt idx="1080">
                  <c:v>3.8302210792422429</c:v>
                </c:pt>
                <c:pt idx="1081">
                  <c:v>3.6701923426395866</c:v>
                </c:pt>
                <c:pt idx="1082">
                  <c:v>3.5727187220512442</c:v>
                </c:pt>
                <c:pt idx="1083">
                  <c:v>3.5020892672095605</c:v>
                </c:pt>
                <c:pt idx="1084">
                  <c:v>3.3340772794456868</c:v>
                </c:pt>
                <c:pt idx="1085">
                  <c:v>3.2255541305316631</c:v>
                </c:pt>
                <c:pt idx="1086">
                  <c:v>3.2237108194442756</c:v>
                </c:pt>
                <c:pt idx="1087">
                  <c:v>3.2251578446517359</c:v>
                </c:pt>
                <c:pt idx="1088">
                  <c:v>3.2772947856680825</c:v>
                </c:pt>
                <c:pt idx="1089">
                  <c:v>3.2851604700663559</c:v>
                </c:pt>
                <c:pt idx="1090">
                  <c:v>3.3398054347306703</c:v>
                </c:pt>
                <c:pt idx="1091">
                  <c:v>3.4197416155917386</c:v>
                </c:pt>
                <c:pt idx="1092">
                  <c:v>3.5191845379597657</c:v>
                </c:pt>
                <c:pt idx="1093">
                  <c:v>3.6319575264375703</c:v>
                </c:pt>
                <c:pt idx="1094">
                  <c:v>3.7232137870294073</c:v>
                </c:pt>
                <c:pt idx="1095">
                  <c:v>3.7273472643096328</c:v>
                </c:pt>
                <c:pt idx="1096">
                  <c:v>3.6869737080171929</c:v>
                </c:pt>
                <c:pt idx="1097">
                  <c:v>3.6319377728960309</c:v>
                </c:pt>
                <c:pt idx="1098">
                  <c:v>3.5365846181337695</c:v>
                </c:pt>
                <c:pt idx="1099">
                  <c:v>3.4657826794476647</c:v>
                </c:pt>
                <c:pt idx="1100">
                  <c:v>3.4200157992726679</c:v>
                </c:pt>
                <c:pt idx="1101">
                  <c:v>3.4773460343770184</c:v>
                </c:pt>
                <c:pt idx="1102">
                  <c:v>3.4270049284889068</c:v>
                </c:pt>
                <c:pt idx="1103">
                  <c:v>3.2690036466181258</c:v>
                </c:pt>
                <c:pt idx="1104">
                  <c:v>3.1917434562789606</c:v>
                </c:pt>
                <c:pt idx="1105">
                  <c:v>3.0793042013274321</c:v>
                </c:pt>
                <c:pt idx="1106">
                  <c:v>2.9758886286542143</c:v>
                </c:pt>
                <c:pt idx="1107">
                  <c:v>2.8529467415959511</c:v>
                </c:pt>
                <c:pt idx="1108">
                  <c:v>2.7374845446648788</c:v>
                </c:pt>
                <c:pt idx="1109">
                  <c:v>2.6709950537753846</c:v>
                </c:pt>
                <c:pt idx="1110">
                  <c:v>2.5289329164401004</c:v>
                </c:pt>
                <c:pt idx="1111">
                  <c:v>2.3635121882404064</c:v>
                </c:pt>
                <c:pt idx="1112">
                  <c:v>2.2836872797140551</c:v>
                </c:pt>
                <c:pt idx="1113">
                  <c:v>2.2254412784669126</c:v>
                </c:pt>
                <c:pt idx="1114">
                  <c:v>2.2061291125692573</c:v>
                </c:pt>
                <c:pt idx="1115">
                  <c:v>2.2019968009004964</c:v>
                </c:pt>
                <c:pt idx="1116">
                  <c:v>2.1562885940963268</c:v>
                </c:pt>
                <c:pt idx="1117">
                  <c:v>2.059254099599094</c:v>
                </c:pt>
                <c:pt idx="1118">
                  <c:v>1.9940125512315259</c:v>
                </c:pt>
                <c:pt idx="1119">
                  <c:v>2.003382539847006</c:v>
                </c:pt>
                <c:pt idx="1120">
                  <c:v>2.0608739343110494</c:v>
                </c:pt>
                <c:pt idx="1121">
                  <c:v>2.1493618249336079</c:v>
                </c:pt>
                <c:pt idx="1122">
                  <c:v>2.2263138010412744</c:v>
                </c:pt>
                <c:pt idx="1123">
                  <c:v>2.2962540238557492</c:v>
                </c:pt>
                <c:pt idx="1124">
                  <c:v>2.4028989824932006</c:v>
                </c:pt>
                <c:pt idx="1125">
                  <c:v>2.497665251226743</c:v>
                </c:pt>
                <c:pt idx="1126">
                  <c:v>2.6264970092803779</c:v>
                </c:pt>
                <c:pt idx="1127">
                  <c:v>2.7398101289624264</c:v>
                </c:pt>
                <c:pt idx="1128">
                  <c:v>2.8255217094500416</c:v>
                </c:pt>
                <c:pt idx="1129">
                  <c:v>2.9779339726086733</c:v>
                </c:pt>
                <c:pt idx="1130">
                  <c:v>3.1432499305988766</c:v>
                </c:pt>
                <c:pt idx="1131">
                  <c:v>3.330811557837563</c:v>
                </c:pt>
                <c:pt idx="1132">
                  <c:v>3.4787910665549981</c:v>
                </c:pt>
                <c:pt idx="1133">
                  <c:v>3.6274783795111967</c:v>
                </c:pt>
                <c:pt idx="1134">
                  <c:v>3.7887328392665558</c:v>
                </c:pt>
                <c:pt idx="1135">
                  <c:v>3.9026276194122995</c:v>
                </c:pt>
                <c:pt idx="1136">
                  <c:v>3.9676606224747188</c:v>
                </c:pt>
                <c:pt idx="1137">
                  <c:v>3.9846320438229839</c:v>
                </c:pt>
                <c:pt idx="1138">
                  <c:v>3.9994557637723243</c:v>
                </c:pt>
                <c:pt idx="1139">
                  <c:v>3.9977654089285664</c:v>
                </c:pt>
                <c:pt idx="1140">
                  <c:v>4.0602198817835431</c:v>
                </c:pt>
                <c:pt idx="1141">
                  <c:v>4.0272825248137138</c:v>
                </c:pt>
                <c:pt idx="1142">
                  <c:v>3.9600301687567572</c:v>
                </c:pt>
                <c:pt idx="1143">
                  <c:v>3.9596745703599612</c:v>
                </c:pt>
                <c:pt idx="1144">
                  <c:v>3.9338741179889891</c:v>
                </c:pt>
                <c:pt idx="1145">
                  <c:v>3.9075132536225117</c:v>
                </c:pt>
                <c:pt idx="1146">
                  <c:v>3.8585085176141254</c:v>
                </c:pt>
                <c:pt idx="1147">
                  <c:v>3.7710990711810668</c:v>
                </c:pt>
                <c:pt idx="1148">
                  <c:v>3.6539123652808141</c:v>
                </c:pt>
                <c:pt idx="1149">
                  <c:v>3.6208563237207509</c:v>
                </c:pt>
                <c:pt idx="1150">
                  <c:v>3.7248499656166723</c:v>
                </c:pt>
                <c:pt idx="1151">
                  <c:v>3.8919546204366489</c:v>
                </c:pt>
                <c:pt idx="1152">
                  <c:v>4.0673434547402323</c:v>
                </c:pt>
                <c:pt idx="1153">
                  <c:v>4.2024385337281078</c:v>
                </c:pt>
                <c:pt idx="1154">
                  <c:v>4.2537751933144587</c:v>
                </c:pt>
                <c:pt idx="1155">
                  <c:v>4.3276486069090883</c:v>
                </c:pt>
                <c:pt idx="1156">
                  <c:v>4.3860773706441405</c:v>
                </c:pt>
                <c:pt idx="1157">
                  <c:v>4.4646412089020426</c:v>
                </c:pt>
                <c:pt idx="1158">
                  <c:v>4.5949833581239359</c:v>
                </c:pt>
                <c:pt idx="1159">
                  <c:v>4.7983130831469945</c:v>
                </c:pt>
                <c:pt idx="1160">
                  <c:v>5.0129818432144635</c:v>
                </c:pt>
                <c:pt idx="1161">
                  <c:v>5.1475970280830765</c:v>
                </c:pt>
                <c:pt idx="1162">
                  <c:v>5.2310713962859161</c:v>
                </c:pt>
                <c:pt idx="1163">
                  <c:v>5.3048109611213281</c:v>
                </c:pt>
                <c:pt idx="1164">
                  <c:v>5.4332100059760391</c:v>
                </c:pt>
                <c:pt idx="1165">
                  <c:v>5.4655126765954947</c:v>
                </c:pt>
                <c:pt idx="1166">
                  <c:v>5.4621683008156126</c:v>
                </c:pt>
                <c:pt idx="1167">
                  <c:v>5.4124679133766467</c:v>
                </c:pt>
                <c:pt idx="1168">
                  <c:v>5.4393648898890561</c:v>
                </c:pt>
                <c:pt idx="1169">
                  <c:v>5.4739158022498602</c:v>
                </c:pt>
                <c:pt idx="1170">
                  <c:v>5.4999396230715609</c:v>
                </c:pt>
                <c:pt idx="1171">
                  <c:v>5.5197934515635536</c:v>
                </c:pt>
                <c:pt idx="1172">
                  <c:v>5.4720126786830905</c:v>
                </c:pt>
                <c:pt idx="1173">
                  <c:v>5.3643268661596197</c:v>
                </c:pt>
                <c:pt idx="1174">
                  <c:v>5.3187462905296634</c:v>
                </c:pt>
                <c:pt idx="1175">
                  <c:v>5.2186869959935738</c:v>
                </c:pt>
                <c:pt idx="1176">
                  <c:v>5.0974835897570125</c:v>
                </c:pt>
                <c:pt idx="1177">
                  <c:v>5.0231685498931338</c:v>
                </c:pt>
                <c:pt idx="1178">
                  <c:v>4.9240430700810078</c:v>
                </c:pt>
                <c:pt idx="1179">
                  <c:v>4.8332339960366326</c:v>
                </c:pt>
                <c:pt idx="1180">
                  <c:v>4.6937624188270357</c:v>
                </c:pt>
                <c:pt idx="1181">
                  <c:v>4.6587629399985886</c:v>
                </c:pt>
                <c:pt idx="1182">
                  <c:v>4.64186812441159</c:v>
                </c:pt>
                <c:pt idx="1183">
                  <c:v>4.7030633744776509</c:v>
                </c:pt>
                <c:pt idx="1184">
                  <c:v>4.909103387884695</c:v>
                </c:pt>
                <c:pt idx="1185">
                  <c:v>5.1115409578892868</c:v>
                </c:pt>
                <c:pt idx="1186">
                  <c:v>5.1386486671189235</c:v>
                </c:pt>
                <c:pt idx="1187">
                  <c:v>5.2082333805850398</c:v>
                </c:pt>
                <c:pt idx="1188">
                  <c:v>5.2534880299353013</c:v>
                </c:pt>
                <c:pt idx="1189">
                  <c:v>5.2395988301469343</c:v>
                </c:pt>
                <c:pt idx="1190">
                  <c:v>5.109717544056072</c:v>
                </c:pt>
                <c:pt idx="1191">
                  <c:v>4.9625864126852512</c:v>
                </c:pt>
                <c:pt idx="1192">
                  <c:v>4.8990448601840129</c:v>
                </c:pt>
                <c:pt idx="1193">
                  <c:v>4.8569555784852927</c:v>
                </c:pt>
                <c:pt idx="1194">
                  <c:v>4.8861726488029698</c:v>
                </c:pt>
                <c:pt idx="1195">
                  <c:v>4.8352411965096511</c:v>
                </c:pt>
                <c:pt idx="1196">
                  <c:v>4.7299501891713902</c:v>
                </c:pt>
                <c:pt idx="1197">
                  <c:v>4.6906202718395082</c:v>
                </c:pt>
                <c:pt idx="1198">
                  <c:v>4.7185871077643871</c:v>
                </c:pt>
                <c:pt idx="1199">
                  <c:v>4.8172165346926636</c:v>
                </c:pt>
                <c:pt idx="1200">
                  <c:v>4.9020247955679137</c:v>
                </c:pt>
                <c:pt idx="1201">
                  <c:v>4.9199877101497975</c:v>
                </c:pt>
                <c:pt idx="1202">
                  <c:v>4.9216068677086557</c:v>
                </c:pt>
                <c:pt idx="1203">
                  <c:v>4.9744678912835427</c:v>
                </c:pt>
                <c:pt idx="1204">
                  <c:v>5.0536285515389858</c:v>
                </c:pt>
                <c:pt idx="1205">
                  <c:v>5.0112194323686392</c:v>
                </c:pt>
                <c:pt idx="1206">
                  <c:v>5.0374520154391682</c:v>
                </c:pt>
                <c:pt idx="1207">
                  <c:v>5.0200911873782719</c:v>
                </c:pt>
                <c:pt idx="1208">
                  <c:v>5.0618930815023475</c:v>
                </c:pt>
                <c:pt idx="1209">
                  <c:v>5.1983433745209418</c:v>
                </c:pt>
                <c:pt idx="1210">
                  <c:v>5.3851452449128745</c:v>
                </c:pt>
                <c:pt idx="1211">
                  <c:v>5.5909364714880923</c:v>
                </c:pt>
                <c:pt idx="1212">
                  <c:v>5.8481608731929651</c:v>
                </c:pt>
                <c:pt idx="1213">
                  <c:v>6.0817135202295969</c:v>
                </c:pt>
                <c:pt idx="1214">
                  <c:v>6.2020785272383367</c:v>
                </c:pt>
                <c:pt idx="1215">
                  <c:v>6.3360872320706791</c:v>
                </c:pt>
                <c:pt idx="1216">
                  <c:v>6.4867165351740166</c:v>
                </c:pt>
                <c:pt idx="1217">
                  <c:v>6.5209608584441554</c:v>
                </c:pt>
                <c:pt idx="1218">
                  <c:v>6.4524945733620358</c:v>
                </c:pt>
                <c:pt idx="1219">
                  <c:v>6.3438638800475902</c:v>
                </c:pt>
                <c:pt idx="1220">
                  <c:v>6.1745153506459074</c:v>
                </c:pt>
                <c:pt idx="1221">
                  <c:v>5.8955928704563076</c:v>
                </c:pt>
                <c:pt idx="1222">
                  <c:v>5.5098152781004233</c:v>
                </c:pt>
                <c:pt idx="1223">
                  <c:v>5.1888035385885507</c:v>
                </c:pt>
                <c:pt idx="1224">
                  <c:v>4.9547467861895429</c:v>
                </c:pt>
                <c:pt idx="1225">
                  <c:v>4.7694384767887463</c:v>
                </c:pt>
                <c:pt idx="1226">
                  <c:v>4.6006135080926569</c:v>
                </c:pt>
                <c:pt idx="1227">
                  <c:v>4.4530219139622362</c:v>
                </c:pt>
                <c:pt idx="1228">
                  <c:v>4.4387008575183611</c:v>
                </c:pt>
                <c:pt idx="1229">
                  <c:v>4.4510939077294145</c:v>
                </c:pt>
                <c:pt idx="1230">
                  <c:v>4.5179445438026464</c:v>
                </c:pt>
                <c:pt idx="1231">
                  <c:v>4.6133445080613109</c:v>
                </c:pt>
                <c:pt idx="1232">
                  <c:v>4.6183212583408375</c:v>
                </c:pt>
                <c:pt idx="1233">
                  <c:v>4.7686903151195699</c:v>
                </c:pt>
                <c:pt idx="1234">
                  <c:v>4.8634472762709908</c:v>
                </c:pt>
                <c:pt idx="1235">
                  <c:v>4.9740191186535476</c:v>
                </c:pt>
                <c:pt idx="1236">
                  <c:v>5.0774616190530297</c:v>
                </c:pt>
                <c:pt idx="1237">
                  <c:v>5.0578819875898819</c:v>
                </c:pt>
                <c:pt idx="1238">
                  <c:v>5.0774226548518593</c:v>
                </c:pt>
                <c:pt idx="1239">
                  <c:v>5.0247479571574303</c:v>
                </c:pt>
                <c:pt idx="1240">
                  <c:v>4.9985499225410974</c:v>
                </c:pt>
                <c:pt idx="1241">
                  <c:v>5.0042569181365542</c:v>
                </c:pt>
                <c:pt idx="1242">
                  <c:v>5.0926347236821021</c:v>
                </c:pt>
                <c:pt idx="1243">
                  <c:v>5.1631386071650267</c:v>
                </c:pt>
                <c:pt idx="1244">
                  <c:v>5.1876624411645773</c:v>
                </c:pt>
                <c:pt idx="1245">
                  <c:v>5.2333975047739738</c:v>
                </c:pt>
                <c:pt idx="1246">
                  <c:v>5.2700159374170177</c:v>
                </c:pt>
                <c:pt idx="1247">
                  <c:v>5.2835099295070869</c:v>
                </c:pt>
                <c:pt idx="1248">
                  <c:v>5.269229219402936</c:v>
                </c:pt>
                <c:pt idx="1249">
                  <c:v>5.2607832855655694</c:v>
                </c:pt>
                <c:pt idx="1250">
                  <c:v>5.1545495948809421</c:v>
                </c:pt>
                <c:pt idx="1251">
                  <c:v>5.1116807105278559</c:v>
                </c:pt>
                <c:pt idx="1252">
                  <c:v>5.1055863633082916</c:v>
                </c:pt>
                <c:pt idx="1253">
                  <c:v>5.1360099486183195</c:v>
                </c:pt>
                <c:pt idx="1254">
                  <c:v>5.1523822354658995</c:v>
                </c:pt>
                <c:pt idx="1255">
                  <c:v>5.1390761983861237</c:v>
                </c:pt>
                <c:pt idx="1256">
                  <c:v>5.1100293508419226</c:v>
                </c:pt>
                <c:pt idx="1257">
                  <c:v>5.1539928546329001</c:v>
                </c:pt>
                <c:pt idx="1258">
                  <c:v>5.2188192283824808</c:v>
                </c:pt>
                <c:pt idx="1259">
                  <c:v>5.3092375545220349</c:v>
                </c:pt>
                <c:pt idx="1260">
                  <c:v>5.3252846775049525</c:v>
                </c:pt>
                <c:pt idx="1261">
                  <c:v>5.3645290267097012</c:v>
                </c:pt>
                <c:pt idx="1262">
                  <c:v>5.3588197625907243</c:v>
                </c:pt>
                <c:pt idx="1263">
                  <c:v>5.3914929340603841</c:v>
                </c:pt>
                <c:pt idx="1264">
                  <c:v>5.4042897364403286</c:v>
                </c:pt>
                <c:pt idx="1265">
                  <c:v>5.3526478334464942</c:v>
                </c:pt>
                <c:pt idx="1266">
                  <c:v>5.2661657805456521</c:v>
                </c:pt>
                <c:pt idx="1267">
                  <c:v>5.1281687305892003</c:v>
                </c:pt>
                <c:pt idx="1268">
                  <c:v>5.0125858796997775</c:v>
                </c:pt>
                <c:pt idx="1269">
                  <c:v>4.9266921470456371</c:v>
                </c:pt>
                <c:pt idx="1270">
                  <c:v>4.8920137730580366</c:v>
                </c:pt>
                <c:pt idx="1271">
                  <c:v>4.8518441920316953</c:v>
                </c:pt>
                <c:pt idx="1272">
                  <c:v>4.764606762085541</c:v>
                </c:pt>
                <c:pt idx="1273">
                  <c:v>4.668065167494059</c:v>
                </c:pt>
                <c:pt idx="1274">
                  <c:v>4.5393367355782512</c:v>
                </c:pt>
                <c:pt idx="1275">
                  <c:v>4.4168776949661064</c:v>
                </c:pt>
                <c:pt idx="1276">
                  <c:v>4.3071181535655718</c:v>
                </c:pt>
                <c:pt idx="1277">
                  <c:v>4.257992316718374</c:v>
                </c:pt>
                <c:pt idx="1278">
                  <c:v>4.2091381526225051</c:v>
                </c:pt>
                <c:pt idx="1279">
                  <c:v>4.1649528200492991</c:v>
                </c:pt>
                <c:pt idx="1280">
                  <c:v>4.1142458311931627</c:v>
                </c:pt>
                <c:pt idx="1281">
                  <c:v>4.00476335446674</c:v>
                </c:pt>
                <c:pt idx="1282">
                  <c:v>3.9170314067042327</c:v>
                </c:pt>
                <c:pt idx="1283">
                  <c:v>3.868500911624547</c:v>
                </c:pt>
                <c:pt idx="1284">
                  <c:v>3.9050552604388589</c:v>
                </c:pt>
                <c:pt idx="1285">
                  <c:v>3.9940143966625632</c:v>
                </c:pt>
                <c:pt idx="1286">
                  <c:v>4.0772917876833947</c:v>
                </c:pt>
                <c:pt idx="1287">
                  <c:v>4.2092774518011931</c:v>
                </c:pt>
                <c:pt idx="1288">
                  <c:v>4.3582857488870124</c:v>
                </c:pt>
                <c:pt idx="1289">
                  <c:v>4.5228522351904967</c:v>
                </c:pt>
                <c:pt idx="1290">
                  <c:v>4.7773434957024437</c:v>
                </c:pt>
                <c:pt idx="1291">
                  <c:v>5.015712058847166</c:v>
                </c:pt>
                <c:pt idx="1292">
                  <c:v>5.200138052174073</c:v>
                </c:pt>
                <c:pt idx="1293">
                  <c:v>5.3197847385471686</c:v>
                </c:pt>
                <c:pt idx="1294">
                  <c:v>5.3860352936654632</c:v>
                </c:pt>
                <c:pt idx="1295">
                  <c:v>5.4381998280117898</c:v>
                </c:pt>
                <c:pt idx="1296">
                  <c:v>5.453734549218332</c:v>
                </c:pt>
                <c:pt idx="1297">
                  <c:v>5.4554553265553061</c:v>
                </c:pt>
                <c:pt idx="1298">
                  <c:v>5.4393113746640545</c:v>
                </c:pt>
                <c:pt idx="1299">
                  <c:v>5.4335143857082144</c:v>
                </c:pt>
                <c:pt idx="1300">
                  <c:v>5.358228313016129</c:v>
                </c:pt>
                <c:pt idx="1301">
                  <c:v>5.1994680711026149</c:v>
                </c:pt>
                <c:pt idx="1302">
                  <c:v>5.0459436144571397</c:v>
                </c:pt>
                <c:pt idx="1303">
                  <c:v>4.9953207151923067</c:v>
                </c:pt>
                <c:pt idx="1304">
                  <c:v>5.06354327791008</c:v>
                </c:pt>
                <c:pt idx="1305">
                  <c:v>4.9951666302075184</c:v>
                </c:pt>
                <c:pt idx="1306">
                  <c:v>4.9812626976747616</c:v>
                </c:pt>
                <c:pt idx="1307">
                  <c:v>4.9975292638378193</c:v>
                </c:pt>
                <c:pt idx="1308">
                  <c:v>5.0174505861628118</c:v>
                </c:pt>
                <c:pt idx="1309">
                  <c:v>5.0288949145512323</c:v>
                </c:pt>
                <c:pt idx="1310">
                  <c:v>5.0704397505979264</c:v>
                </c:pt>
                <c:pt idx="1311">
                  <c:v>4.9643410145448392</c:v>
                </c:pt>
                <c:pt idx="1312">
                  <c:v>4.8396926570372232</c:v>
                </c:pt>
                <c:pt idx="1313">
                  <c:v>4.7916939798830409</c:v>
                </c:pt>
                <c:pt idx="1314">
                  <c:v>4.7157303088087037</c:v>
                </c:pt>
                <c:pt idx="1315">
                  <c:v>4.7153586069695184</c:v>
                </c:pt>
                <c:pt idx="1316">
                  <c:v>4.7201171898662126</c:v>
                </c:pt>
                <c:pt idx="1317">
                  <c:v>4.7671540212317565</c:v>
                </c:pt>
                <c:pt idx="1318">
                  <c:v>4.7298742400939879</c:v>
                </c:pt>
                <c:pt idx="1319">
                  <c:v>4.7643687763716551</c:v>
                </c:pt>
                <c:pt idx="1320">
                  <c:v>4.8448937094918083</c:v>
                </c:pt>
                <c:pt idx="1321">
                  <c:v>4.9844884894296184</c:v>
                </c:pt>
                <c:pt idx="1322">
                  <c:v>5.1861022054146151</c:v>
                </c:pt>
                <c:pt idx="1323">
                  <c:v>5.3186149204802149</c:v>
                </c:pt>
                <c:pt idx="1324">
                  <c:v>5.4257009146535191</c:v>
                </c:pt>
                <c:pt idx="1325">
                  <c:v>5.4793121123813204</c:v>
                </c:pt>
                <c:pt idx="1326">
                  <c:v>5.5257498621111285</c:v>
                </c:pt>
                <c:pt idx="1327">
                  <c:v>5.5922255512577772</c:v>
                </c:pt>
                <c:pt idx="1328">
                  <c:v>5.6363708977158984</c:v>
                </c:pt>
                <c:pt idx="1329">
                  <c:v>5.6724971893513674</c:v>
                </c:pt>
                <c:pt idx="1330">
                  <c:v>5.746782511101677</c:v>
                </c:pt>
                <c:pt idx="1331">
                  <c:v>5.8001811331802351</c:v>
                </c:pt>
                <c:pt idx="1332">
                  <c:v>5.9383639578651346</c:v>
                </c:pt>
                <c:pt idx="1333">
                  <c:v>6.041401289452125</c:v>
                </c:pt>
                <c:pt idx="1334">
                  <c:v>6.0652962298126587</c:v>
                </c:pt>
                <c:pt idx="1335">
                  <c:v>6.1234580084777166</c:v>
                </c:pt>
                <c:pt idx="1336">
                  <c:v>6.224832700162457</c:v>
                </c:pt>
                <c:pt idx="1337">
                  <c:v>6.2495905837723837</c:v>
                </c:pt>
                <c:pt idx="1338">
                  <c:v>6.2536311583638273</c:v>
                </c:pt>
                <c:pt idx="1339">
                  <c:v>6.1607295325834821</c:v>
                </c:pt>
                <c:pt idx="1340">
                  <c:v>6.1192981448614976</c:v>
                </c:pt>
                <c:pt idx="1341">
                  <c:v>6.1954677290482572</c:v>
                </c:pt>
                <c:pt idx="1342">
                  <c:v>6.3753774097940124</c:v>
                </c:pt>
                <c:pt idx="1343">
                  <c:v>6.5043585455822743</c:v>
                </c:pt>
                <c:pt idx="1344">
                  <c:v>6.6165083140491188</c:v>
                </c:pt>
                <c:pt idx="1345">
                  <c:v>6.7367558618152037</c:v>
                </c:pt>
                <c:pt idx="1346">
                  <c:v>6.9498161076194469</c:v>
                </c:pt>
                <c:pt idx="1347">
                  <c:v>7.1397335052906543</c:v>
                </c:pt>
                <c:pt idx="1348">
                  <c:v>7.2259860911968676</c:v>
                </c:pt>
                <c:pt idx="1349">
                  <c:v>7.2762571790020356</c:v>
                </c:pt>
                <c:pt idx="1350">
                  <c:v>7.1935851611267383</c:v>
                </c:pt>
                <c:pt idx="1351">
                  <c:v>7.0818703078876082</c:v>
                </c:pt>
                <c:pt idx="1352">
                  <c:v>7.0277013660229839</c:v>
                </c:pt>
                <c:pt idx="1353">
                  <c:v>7.0386034390986767</c:v>
                </c:pt>
                <c:pt idx="1354">
                  <c:v>7.0351446425442958</c:v>
                </c:pt>
                <c:pt idx="1355">
                  <c:v>7.0476781631201444</c:v>
                </c:pt>
                <c:pt idx="1356">
                  <c:v>7.0690034847494365</c:v>
                </c:pt>
                <c:pt idx="1357">
                  <c:v>7.0564591826854954</c:v>
                </c:pt>
                <c:pt idx="1358">
                  <c:v>7.0886999667851187</c:v>
                </c:pt>
                <c:pt idx="1359">
                  <c:v>7.1611061949461874</c:v>
                </c:pt>
                <c:pt idx="1360">
                  <c:v>7.3402371517488501</c:v>
                </c:pt>
                <c:pt idx="1361">
                  <c:v>7.518956161142329</c:v>
                </c:pt>
                <c:pt idx="1362">
                  <c:v>7.6358996334193892</c:v>
                </c:pt>
                <c:pt idx="1363">
                  <c:v>7.7482014512477795</c:v>
                </c:pt>
                <c:pt idx="1364">
                  <c:v>7.8254185024419138</c:v>
                </c:pt>
                <c:pt idx="1365">
                  <c:v>7.8459289495799087</c:v>
                </c:pt>
                <c:pt idx="1366">
                  <c:v>7.7731132491393726</c:v>
                </c:pt>
                <c:pt idx="1367">
                  <c:v>7.6538738432689355</c:v>
                </c:pt>
                <c:pt idx="1368">
                  <c:v>7.4938883334558737</c:v>
                </c:pt>
                <c:pt idx="1369">
                  <c:v>7.3664968473962853</c:v>
                </c:pt>
                <c:pt idx="1370">
                  <c:v>7.2356892505449188</c:v>
                </c:pt>
                <c:pt idx="1371">
                  <c:v>7.1940065611817055</c:v>
                </c:pt>
                <c:pt idx="1372">
                  <c:v>7.2153243827516755</c:v>
                </c:pt>
                <c:pt idx="1373">
                  <c:v>7.3021789214613886</c:v>
                </c:pt>
                <c:pt idx="1374">
                  <c:v>7.3844331721856653</c:v>
                </c:pt>
                <c:pt idx="1375">
                  <c:v>7.3679449709932783</c:v>
                </c:pt>
                <c:pt idx="1376">
                  <c:v>7.3250853090422989</c:v>
                </c:pt>
                <c:pt idx="1377">
                  <c:v>7.3054530241410109</c:v>
                </c:pt>
                <c:pt idx="1378">
                  <c:v>7.3775127513755212</c:v>
                </c:pt>
                <c:pt idx="1379">
                  <c:v>7.4046199817099607</c:v>
                </c:pt>
                <c:pt idx="1380">
                  <c:v>7.3406438539705841</c:v>
                </c:pt>
                <c:pt idx="1381">
                  <c:v>7.2520482788224401</c:v>
                </c:pt>
                <c:pt idx="1382">
                  <c:v>7.1177903177962341</c:v>
                </c:pt>
                <c:pt idx="1383">
                  <c:v>7.0380372064531</c:v>
                </c:pt>
                <c:pt idx="1384">
                  <c:v>6.9431441386491555</c:v>
                </c:pt>
                <c:pt idx="1385">
                  <c:v>6.8643301371950365</c:v>
                </c:pt>
                <c:pt idx="1386">
                  <c:v>6.7772308008156257</c:v>
                </c:pt>
                <c:pt idx="1387">
                  <c:v>6.7731782233417581</c:v>
                </c:pt>
                <c:pt idx="1388">
                  <c:v>6.8934349157626889</c:v>
                </c:pt>
                <c:pt idx="1389">
                  <c:v>7.0078004365889148</c:v>
                </c:pt>
                <c:pt idx="1390">
                  <c:v>7.0942374503960988</c:v>
                </c:pt>
                <c:pt idx="1391">
                  <c:v>7.0733170876476166</c:v>
                </c:pt>
                <c:pt idx="1392">
                  <c:v>7.0368448046989274</c:v>
                </c:pt>
                <c:pt idx="1393">
                  <c:v>7.0273129587945835</c:v>
                </c:pt>
                <c:pt idx="1394">
                  <c:v>7.1171149164853178</c:v>
                </c:pt>
                <c:pt idx="1395">
                  <c:v>7.144106338037143</c:v>
                </c:pt>
                <c:pt idx="1396">
                  <c:v>7.0840222639712707</c:v>
                </c:pt>
                <c:pt idx="1397">
                  <c:v>6.9860295608322058</c:v>
                </c:pt>
                <c:pt idx="1398">
                  <c:v>6.7767757544590594</c:v>
                </c:pt>
                <c:pt idx="1399">
                  <c:v>6.5597189932049247</c:v>
                </c:pt>
                <c:pt idx="1400">
                  <c:v>6.3270368505683159</c:v>
                </c:pt>
                <c:pt idx="1401">
                  <c:v>6.2078367061004505</c:v>
                </c:pt>
                <c:pt idx="1402">
                  <c:v>6.0544410156032642</c:v>
                </c:pt>
                <c:pt idx="1403">
                  <c:v>5.8309394944683719</c:v>
                </c:pt>
                <c:pt idx="1404">
                  <c:v>5.6147231139792444</c:v>
                </c:pt>
                <c:pt idx="1405">
                  <c:v>5.4192469589005015</c:v>
                </c:pt>
                <c:pt idx="1406">
                  <c:v>5.2731807413222</c:v>
                </c:pt>
                <c:pt idx="1407">
                  <c:v>5.1879194291791899</c:v>
                </c:pt>
                <c:pt idx="1408">
                  <c:v>5.0879135755626077</c:v>
                </c:pt>
                <c:pt idx="1409">
                  <c:v>4.978018541607276</c:v>
                </c:pt>
                <c:pt idx="1410">
                  <c:v>4.9222182851344813</c:v>
                </c:pt>
                <c:pt idx="1411">
                  <c:v>4.831890831658785</c:v>
                </c:pt>
                <c:pt idx="1412">
                  <c:v>4.8468476374674738</c:v>
                </c:pt>
                <c:pt idx="1413">
                  <c:v>4.9228384305216704</c:v>
                </c:pt>
                <c:pt idx="1414">
                  <c:v>4.9566082500902073</c:v>
                </c:pt>
                <c:pt idx="1415">
                  <c:v>4.9175508701623718</c:v>
                </c:pt>
                <c:pt idx="1416">
                  <c:v>4.8536232018312182</c:v>
                </c:pt>
                <c:pt idx="1417">
                  <c:v>4.8091636985139363</c:v>
                </c:pt>
                <c:pt idx="1418">
                  <c:v>4.8226416624195139</c:v>
                </c:pt>
                <c:pt idx="1419">
                  <c:v>4.8656437286211363</c:v>
                </c:pt>
                <c:pt idx="1420">
                  <c:v>4.9762034459470046</c:v>
                </c:pt>
                <c:pt idx="1421">
                  <c:v>5.0035909735031847</c:v>
                </c:pt>
                <c:pt idx="1422">
                  <c:v>5.0027220627476012</c:v>
                </c:pt>
                <c:pt idx="1423">
                  <c:v>4.9764313322083664</c:v>
                </c:pt>
                <c:pt idx="1424">
                  <c:v>4.993211655042181</c:v>
                </c:pt>
                <c:pt idx="1425">
                  <c:v>4.9223809957824001</c:v>
                </c:pt>
                <c:pt idx="1426">
                  <c:v>4.8913069218824861</c:v>
                </c:pt>
                <c:pt idx="1427">
                  <c:v>4.8886375761530054</c:v>
                </c:pt>
                <c:pt idx="1428">
                  <c:v>4.9618979083966428</c:v>
                </c:pt>
                <c:pt idx="1429">
                  <c:v>5.0250650920522766</c:v>
                </c:pt>
                <c:pt idx="1430">
                  <c:v>5.0297998519282165</c:v>
                </c:pt>
                <c:pt idx="1431">
                  <c:v>5.0327979227814525</c:v>
                </c:pt>
                <c:pt idx="1432">
                  <c:v>5.0632422533263686</c:v>
                </c:pt>
                <c:pt idx="1433">
                  <c:v>5.1407172820484854</c:v>
                </c:pt>
                <c:pt idx="1434">
                  <c:v>5.2659385529051663</c:v>
                </c:pt>
                <c:pt idx="1435">
                  <c:v>5.2573480840853222</c:v>
                </c:pt>
                <c:pt idx="1436">
                  <c:v>5.1734629605490685</c:v>
                </c:pt>
                <c:pt idx="1437">
                  <c:v>5.0616804135709179</c:v>
                </c:pt>
                <c:pt idx="1438">
                  <c:v>5.0543131488378235</c:v>
                </c:pt>
                <c:pt idx="1439">
                  <c:v>5.0724847711419416</c:v>
                </c:pt>
                <c:pt idx="1440">
                  <c:v>5.0798542628843544</c:v>
                </c:pt>
                <c:pt idx="1441">
                  <c:v>5.0905966242332052</c:v>
                </c:pt>
                <c:pt idx="1442">
                  <c:v>5.1223946319190867</c:v>
                </c:pt>
                <c:pt idx="1443">
                  <c:v>5.1830275948651181</c:v>
                </c:pt>
                <c:pt idx="1444">
                  <c:v>5.2485698775918905</c:v>
                </c:pt>
                <c:pt idx="1445">
                  <c:v>5.3812280239543373</c:v>
                </c:pt>
                <c:pt idx="1446">
                  <c:v>5.4725869500970807</c:v>
                </c:pt>
                <c:pt idx="1447">
                  <c:v>5.6193759125785681</c:v>
                </c:pt>
                <c:pt idx="1448">
                  <c:v>5.8747127056836401</c:v>
                </c:pt>
                <c:pt idx="1449">
                  <c:v>6.13830962112519</c:v>
                </c:pt>
                <c:pt idx="1450">
                  <c:v>6.3980915843931685</c:v>
                </c:pt>
                <c:pt idx="1451">
                  <c:v>6.5479112410331872</c:v>
                </c:pt>
                <c:pt idx="1452">
                  <c:v>6.6198662471400382</c:v>
                </c:pt>
                <c:pt idx="1453">
                  <c:v>6.6642385333022638</c:v>
                </c:pt>
                <c:pt idx="1454">
                  <c:v>6.7377961608693306</c:v>
                </c:pt>
                <c:pt idx="1455">
                  <c:v>6.8419676152585902</c:v>
                </c:pt>
                <c:pt idx="1456">
                  <c:v>6.9284438401283106</c:v>
                </c:pt>
                <c:pt idx="1457">
                  <c:v>7.0594371995429155</c:v>
                </c:pt>
                <c:pt idx="1458">
                  <c:v>7.136191121423666</c:v>
                </c:pt>
                <c:pt idx="1459">
                  <c:v>7.1915046314644515</c:v>
                </c:pt>
                <c:pt idx="1460">
                  <c:v>7.1570773642091288</c:v>
                </c:pt>
                <c:pt idx="1461">
                  <c:v>7.0175531319375501</c:v>
                </c:pt>
                <c:pt idx="1462">
                  <c:v>6.8187900600538933</c:v>
                </c:pt>
                <c:pt idx="1463">
                  <c:v>6.6641548611278285</c:v>
                </c:pt>
                <c:pt idx="1464">
                  <c:v>6.5976438339510644</c:v>
                </c:pt>
                <c:pt idx="1465">
                  <c:v>6.5253711262249627</c:v>
                </c:pt>
                <c:pt idx="1466">
                  <c:v>6.3474181153224603</c:v>
                </c:pt>
                <c:pt idx="1467">
                  <c:v>6.1808350126816025</c:v>
                </c:pt>
                <c:pt idx="1468">
                  <c:v>6.0594582328589004</c:v>
                </c:pt>
                <c:pt idx="1469">
                  <c:v>5.8980277316599166</c:v>
                </c:pt>
                <c:pt idx="1470">
                  <c:v>5.7110174335965143</c:v>
                </c:pt>
                <c:pt idx="1471">
                  <c:v>5.5768171936405535</c:v>
                </c:pt>
                <c:pt idx="1472">
                  <c:v>5.4770545535797206</c:v>
                </c:pt>
                <c:pt idx="1473">
                  <c:v>5.4221553703427476</c:v>
                </c:pt>
                <c:pt idx="1474">
                  <c:v>5.349542920209962</c:v>
                </c:pt>
                <c:pt idx="1475">
                  <c:v>5.2976433286934164</c:v>
                </c:pt>
                <c:pt idx="1476">
                  <c:v>5.3076419420840502</c:v>
                </c:pt>
                <c:pt idx="1477">
                  <c:v>5.2824393670255665</c:v>
                </c:pt>
                <c:pt idx="1478">
                  <c:v>5.3203633711626397</c:v>
                </c:pt>
                <c:pt idx="1479">
                  <c:v>5.4448708228397269</c:v>
                </c:pt>
                <c:pt idx="1480">
                  <c:v>5.614055757418746</c:v>
                </c:pt>
                <c:pt idx="1481">
                  <c:v>5.8393565610035241</c:v>
                </c:pt>
                <c:pt idx="1482">
                  <c:v>6.0224882868516021</c:v>
                </c:pt>
                <c:pt idx="1483">
                  <c:v>6.0376925392245271</c:v>
                </c:pt>
                <c:pt idx="1484">
                  <c:v>6.0440550158878628</c:v>
                </c:pt>
                <c:pt idx="1485">
                  <c:v>6.0262635243598517</c:v>
                </c:pt>
                <c:pt idx="1486">
                  <c:v>6.0339889364266623</c:v>
                </c:pt>
                <c:pt idx="1487">
                  <c:v>5.9658526797514266</c:v>
                </c:pt>
                <c:pt idx="1488">
                  <c:v>5.9296698847841354</c:v>
                </c:pt>
                <c:pt idx="1489">
                  <c:v>5.8966987825064496</c:v>
                </c:pt>
                <c:pt idx="1490">
                  <c:v>5.9045249383752481</c:v>
                </c:pt>
                <c:pt idx="1491">
                  <c:v>5.9017285152251198</c:v>
                </c:pt>
                <c:pt idx="1492">
                  <c:v>5.8476658744368093</c:v>
                </c:pt>
                <c:pt idx="1493">
                  <c:v>5.763750987599142</c:v>
                </c:pt>
                <c:pt idx="1494">
                  <c:v>5.8161647016960378</c:v>
                </c:pt>
                <c:pt idx="1495">
                  <c:v>5.837378525992535</c:v>
                </c:pt>
                <c:pt idx="1496">
                  <c:v>5.7884957156208383</c:v>
                </c:pt>
                <c:pt idx="1497">
                  <c:v>5.7955427757767524</c:v>
                </c:pt>
                <c:pt idx="1498">
                  <c:v>5.860808736127832</c:v>
                </c:pt>
                <c:pt idx="1499">
                  <c:v>5.9455618877480356</c:v>
                </c:pt>
                <c:pt idx="1500">
                  <c:v>6.00478906877981</c:v>
                </c:pt>
                <c:pt idx="1501">
                  <c:v>6.1079283890425513</c:v>
                </c:pt>
                <c:pt idx="1502">
                  <c:v>6.1123412575025498</c:v>
                </c:pt>
                <c:pt idx="1503">
                  <c:v>6.0436063866682836</c:v>
                </c:pt>
                <c:pt idx="1504">
                  <c:v>5.8740145617351791</c:v>
                </c:pt>
                <c:pt idx="1505">
                  <c:v>5.7626395529352381</c:v>
                </c:pt>
                <c:pt idx="1506">
                  <c:v>5.7070152966260705</c:v>
                </c:pt>
                <c:pt idx="1507">
                  <c:v>5.5586501750306887</c:v>
                </c:pt>
                <c:pt idx="1508">
                  <c:v>5.3463522627457163</c:v>
                </c:pt>
                <c:pt idx="1509">
                  <c:v>5.1304184460099114</c:v>
                </c:pt>
                <c:pt idx="1510">
                  <c:v>5.0301257527272023</c:v>
                </c:pt>
                <c:pt idx="1511">
                  <c:v>5.0537434168358173</c:v>
                </c:pt>
                <c:pt idx="1512">
                  <c:v>5.103937341696529</c:v>
                </c:pt>
                <c:pt idx="1513">
                  <c:v>5.1784657062503578</c:v>
                </c:pt>
                <c:pt idx="1514">
                  <c:v>5.2430262303852757</c:v>
                </c:pt>
                <c:pt idx="1515">
                  <c:v>5.3226341847601741</c:v>
                </c:pt>
                <c:pt idx="1516">
                  <c:v>5.4187931049188958</c:v>
                </c:pt>
                <c:pt idx="1517">
                  <c:v>5.5530904045039424</c:v>
                </c:pt>
                <c:pt idx="1518">
                  <c:v>5.7287683652309997</c:v>
                </c:pt>
                <c:pt idx="1519">
                  <c:v>5.9110162310137371</c:v>
                </c:pt>
                <c:pt idx="1520">
                  <c:v>6.0703849802689476</c:v>
                </c:pt>
                <c:pt idx="1521">
                  <c:v>6.2297603340877847</c:v>
                </c:pt>
                <c:pt idx="1522">
                  <c:v>6.3466586375346052</c:v>
                </c:pt>
                <c:pt idx="1523">
                  <c:v>6.4217686910539706</c:v>
                </c:pt>
                <c:pt idx="1524">
                  <c:v>6.5243657652424902</c:v>
                </c:pt>
                <c:pt idx="1525">
                  <c:v>6.5996197792504594</c:v>
                </c:pt>
                <c:pt idx="1526">
                  <c:v>6.8070343214832256</c:v>
                </c:pt>
                <c:pt idx="1527">
                  <c:v>6.9970801939071086</c:v>
                </c:pt>
                <c:pt idx="1528">
                  <c:v>7.0138606440941178</c:v>
                </c:pt>
                <c:pt idx="1529">
                  <c:v>6.9632120145994429</c:v>
                </c:pt>
                <c:pt idx="1530">
                  <c:v>6.9237556529007733</c:v>
                </c:pt>
                <c:pt idx="1531">
                  <c:v>6.8845539796346884</c:v>
                </c:pt>
                <c:pt idx="1532">
                  <c:v>6.8328745221537135</c:v>
                </c:pt>
                <c:pt idx="1533">
                  <c:v>6.8066246802935142</c:v>
                </c:pt>
                <c:pt idx="1534">
                  <c:v>6.8026134679889463</c:v>
                </c:pt>
                <c:pt idx="1535">
                  <c:v>6.8704264149931857</c:v>
                </c:pt>
                <c:pt idx="1536">
                  <c:v>6.9516131178951417</c:v>
                </c:pt>
                <c:pt idx="1537">
                  <c:v>6.9849024415136896</c:v>
                </c:pt>
                <c:pt idx="1538">
                  <c:v>7.0353432785863621</c:v>
                </c:pt>
                <c:pt idx="1539">
                  <c:v>7.0947993438533254</c:v>
                </c:pt>
                <c:pt idx="1540">
                  <c:v>7.0258910428469905</c:v>
                </c:pt>
                <c:pt idx="1541">
                  <c:v>6.9308233758585427</c:v>
                </c:pt>
                <c:pt idx="1542">
                  <c:v>6.908321291107419</c:v>
                </c:pt>
                <c:pt idx="1543">
                  <c:v>7.0455274074842631</c:v>
                </c:pt>
                <c:pt idx="1544">
                  <c:v>7.1624813302968677</c:v>
                </c:pt>
                <c:pt idx="1545">
                  <c:v>7.271444053081126</c:v>
                </c:pt>
                <c:pt idx="1546">
                  <c:v>7.2907728206729567</c:v>
                </c:pt>
                <c:pt idx="1547">
                  <c:v>7.2866189907337588</c:v>
                </c:pt>
                <c:pt idx="1548">
                  <c:v>7.2743094191833029</c:v>
                </c:pt>
                <c:pt idx="1549">
                  <c:v>7.183178059918867</c:v>
                </c:pt>
                <c:pt idx="1550">
                  <c:v>7.0964290940446597</c:v>
                </c:pt>
                <c:pt idx="1551">
                  <c:v>7.0741303983068935</c:v>
                </c:pt>
                <c:pt idx="1552">
                  <c:v>7.0883903736737626</c:v>
                </c:pt>
                <c:pt idx="1553">
                  <c:v>7.1378515344902791</c:v>
                </c:pt>
                <c:pt idx="1554">
                  <c:v>7.2073444586560358</c:v>
                </c:pt>
                <c:pt idx="1555">
                  <c:v>7.332141534542103</c:v>
                </c:pt>
                <c:pt idx="1556">
                  <c:v>7.5407864334938219</c:v>
                </c:pt>
                <c:pt idx="1557">
                  <c:v>7.7805369532169335</c:v>
                </c:pt>
                <c:pt idx="1558">
                  <c:v>8.0865034201475492</c:v>
                </c:pt>
                <c:pt idx="1559">
                  <c:v>8.3680616189942469</c:v>
                </c:pt>
                <c:pt idx="1560">
                  <c:v>8.5493034478388346</c:v>
                </c:pt>
                <c:pt idx="1561">
                  <c:v>8.606109284909504</c:v>
                </c:pt>
                <c:pt idx="1562">
                  <c:v>8.6591676056940798</c:v>
                </c:pt>
                <c:pt idx="1563">
                  <c:v>8.6009441634418806</c:v>
                </c:pt>
                <c:pt idx="1564">
                  <c:v>8.5279922390713896</c:v>
                </c:pt>
                <c:pt idx="1565">
                  <c:v>8.5514395995898731</c:v>
                </c:pt>
                <c:pt idx="1566">
                  <c:v>8.5987303795056231</c:v>
                </c:pt>
                <c:pt idx="1567">
                  <c:v>8.7547374400879399</c:v>
                </c:pt>
                <c:pt idx="1568">
                  <c:v>8.8686208076058772</c:v>
                </c:pt>
                <c:pt idx="1569">
                  <c:v>8.902218107691608</c:v>
                </c:pt>
                <c:pt idx="1570">
                  <c:v>9.0443936094749979</c:v>
                </c:pt>
                <c:pt idx="1571">
                  <c:v>9.0878034007663242</c:v>
                </c:pt>
                <c:pt idx="1572">
                  <c:v>9.1274146634449647</c:v>
                </c:pt>
                <c:pt idx="1573">
                  <c:v>9.1557129484272135</c:v>
                </c:pt>
                <c:pt idx="1574">
                  <c:v>9.3593631018615309</c:v>
                </c:pt>
                <c:pt idx="1575">
                  <c:v>9.5817372421166027</c:v>
                </c:pt>
                <c:pt idx="1576">
                  <c:v>9.6470728353745354</c:v>
                </c:pt>
                <c:pt idx="1577">
                  <c:v>9.6876602897052404</c:v>
                </c:pt>
                <c:pt idx="1578">
                  <c:v>9.6562879817669458</c:v>
                </c:pt>
                <c:pt idx="1579">
                  <c:v>9.529532843651829</c:v>
                </c:pt>
                <c:pt idx="1580">
                  <c:v>9.2647007211572294</c:v>
                </c:pt>
                <c:pt idx="1581">
                  <c:v>9.0704439272616622</c:v>
                </c:pt>
                <c:pt idx="1582">
                  <c:v>8.9515351095715019</c:v>
                </c:pt>
                <c:pt idx="1583">
                  <c:v>9.0138621495549263</c:v>
                </c:pt>
                <c:pt idx="1584">
                  <c:v>9.0877836536260368</c:v>
                </c:pt>
                <c:pt idx="1585">
                  <c:v>9.0357928967122128</c:v>
                </c:pt>
                <c:pt idx="1586">
                  <c:v>8.8233236239163411</c:v>
                </c:pt>
                <c:pt idx="1587">
                  <c:v>8.6270714267776381</c:v>
                </c:pt>
                <c:pt idx="1588">
                  <c:v>8.5488587222443488</c:v>
                </c:pt>
                <c:pt idx="1589">
                  <c:v>8.4006664659745649</c:v>
                </c:pt>
                <c:pt idx="1590">
                  <c:v>8.2420684149166572</c:v>
                </c:pt>
                <c:pt idx="1591">
                  <c:v>8.0993443858508893</c:v>
                </c:pt>
                <c:pt idx="1592">
                  <c:v>8.0338055353396598</c:v>
                </c:pt>
                <c:pt idx="1593">
                  <c:v>7.9571871147731912</c:v>
                </c:pt>
                <c:pt idx="1594">
                  <c:v>7.9016133582214554</c:v>
                </c:pt>
                <c:pt idx="1595">
                  <c:v>7.8716290629845584</c:v>
                </c:pt>
                <c:pt idx="1596">
                  <c:v>7.7886325535628087</c:v>
                </c:pt>
                <c:pt idx="1597">
                  <c:v>7.8150520382945272</c:v>
                </c:pt>
                <c:pt idx="1598">
                  <c:v>7.9672733657225354</c:v>
                </c:pt>
                <c:pt idx="1599">
                  <c:v>8.0613612951782052</c:v>
                </c:pt>
                <c:pt idx="1600">
                  <c:v>8.0142865496012483</c:v>
                </c:pt>
                <c:pt idx="1601">
                  <c:v>7.8447087725075253</c:v>
                </c:pt>
                <c:pt idx="1602">
                  <c:v>7.6803172640850805</c:v>
                </c:pt>
                <c:pt idx="1603">
                  <c:v>7.541235600007087</c:v>
                </c:pt>
                <c:pt idx="1604">
                  <c:v>7.4021836572859749</c:v>
                </c:pt>
                <c:pt idx="1605">
                  <c:v>7.32434851533821</c:v>
                </c:pt>
                <c:pt idx="1606">
                  <c:v>7.3576893974301729</c:v>
                </c:pt>
                <c:pt idx="1607">
                  <c:v>7.513301960407941</c:v>
                </c:pt>
                <c:pt idx="1608">
                  <c:v>7.5580185180136041</c:v>
                </c:pt>
                <c:pt idx="1609">
                  <c:v>7.5775470596890662</c:v>
                </c:pt>
                <c:pt idx="1610">
                  <c:v>7.505662115414145</c:v>
                </c:pt>
                <c:pt idx="1611">
                  <c:v>7.4239164011555596</c:v>
                </c:pt>
                <c:pt idx="1612">
                  <c:v>7.3080431277296478</c:v>
                </c:pt>
                <c:pt idx="1613">
                  <c:v>7.2014896174413909</c:v>
                </c:pt>
                <c:pt idx="1614">
                  <c:v>7.1430205601661623</c:v>
                </c:pt>
                <c:pt idx="1615">
                  <c:v>7.0804990831990544</c:v>
                </c:pt>
                <c:pt idx="1616">
                  <c:v>7.0116849448423393</c:v>
                </c:pt>
                <c:pt idx="1617">
                  <c:v>6.9910801925198092</c:v>
                </c:pt>
                <c:pt idx="1618">
                  <c:v>6.968855542356482</c:v>
                </c:pt>
                <c:pt idx="1619">
                  <c:v>7.017922316294098</c:v>
                </c:pt>
                <c:pt idx="1620">
                  <c:v>7.1053582350143776</c:v>
                </c:pt>
                <c:pt idx="1621">
                  <c:v>7.1707918438897416</c:v>
                </c:pt>
                <c:pt idx="1622">
                  <c:v>7.1725066652340947</c:v>
                </c:pt>
                <c:pt idx="1623">
                  <c:v>7.0416695471139255</c:v>
                </c:pt>
                <c:pt idx="1624">
                  <c:v>6.9188044075625452</c:v>
                </c:pt>
                <c:pt idx="1625">
                  <c:v>6.8508991956201486</c:v>
                </c:pt>
                <c:pt idx="1626">
                  <c:v>6.7378785069798903</c:v>
                </c:pt>
                <c:pt idx="1627">
                  <c:v>6.5703708558064147</c:v>
                </c:pt>
                <c:pt idx="1628">
                  <c:v>6.4601931603577603</c:v>
                </c:pt>
                <c:pt idx="1629">
                  <c:v>6.373490102625369</c:v>
                </c:pt>
                <c:pt idx="1630">
                  <c:v>6.2897788252258779</c:v>
                </c:pt>
                <c:pt idx="1631">
                  <c:v>6.1992187693641254</c:v>
                </c:pt>
                <c:pt idx="1632">
                  <c:v>5.9958350546166397</c:v>
                </c:pt>
                <c:pt idx="1633">
                  <c:v>5.8690377907431612</c:v>
                </c:pt>
                <c:pt idx="1634">
                  <c:v>5.8058011781081529</c:v>
                </c:pt>
                <c:pt idx="1635">
                  <c:v>5.7178178301082747</c:v>
                </c:pt>
                <c:pt idx="1636">
                  <c:v>5.6502148788514592</c:v>
                </c:pt>
                <c:pt idx="1637">
                  <c:v>5.5862362409693969</c:v>
                </c:pt>
                <c:pt idx="1638">
                  <c:v>5.4586196678994208</c:v>
                </c:pt>
                <c:pt idx="1639">
                  <c:v>5.3659029801160933</c:v>
                </c:pt>
                <c:pt idx="1640">
                  <c:v>5.342848573871918</c:v>
                </c:pt>
                <c:pt idx="1641">
                  <c:v>5.2899573701069125</c:v>
                </c:pt>
                <c:pt idx="1642">
                  <c:v>5.2978154631100862</c:v>
                </c:pt>
                <c:pt idx="1643">
                  <c:v>5.3170059155170639</c:v>
                </c:pt>
                <c:pt idx="1644">
                  <c:v>5.3709161942681733</c:v>
                </c:pt>
                <c:pt idx="1645">
                  <c:v>5.4689092213571531</c:v>
                </c:pt>
                <c:pt idx="1646">
                  <c:v>5.5942982953726554</c:v>
                </c:pt>
                <c:pt idx="1647">
                  <c:v>5.7424897902958669</c:v>
                </c:pt>
                <c:pt idx="1648">
                  <c:v>5.845688098793465</c:v>
                </c:pt>
                <c:pt idx="1649">
                  <c:v>5.9513491070565152</c:v>
                </c:pt>
                <c:pt idx="1650">
                  <c:v>6.0215638323110445</c:v>
                </c:pt>
                <c:pt idx="1651">
                  <c:v>5.9682493646309709</c:v>
                </c:pt>
                <c:pt idx="1652">
                  <c:v>5.9300110246558688</c:v>
                </c:pt>
                <c:pt idx="1653">
                  <c:v>5.8362183462546113</c:v>
                </c:pt>
                <c:pt idx="1654">
                  <c:v>5.839868470890222</c:v>
                </c:pt>
                <c:pt idx="1655">
                  <c:v>5.85307158438036</c:v>
                </c:pt>
                <c:pt idx="1656">
                  <c:v>5.8642472312158143</c:v>
                </c:pt>
                <c:pt idx="1657">
                  <c:v>5.864635159473675</c:v>
                </c:pt>
                <c:pt idx="1658">
                  <c:v>5.8627052601968117</c:v>
                </c:pt>
                <c:pt idx="1659">
                  <c:v>5.8036836915509227</c:v>
                </c:pt>
                <c:pt idx="1660">
                  <c:v>5.8534588048579179</c:v>
                </c:pt>
                <c:pt idx="1661">
                  <c:v>5.896437679662367</c:v>
                </c:pt>
                <c:pt idx="1662">
                  <c:v>5.8439789360805072</c:v>
                </c:pt>
                <c:pt idx="1663">
                  <c:v>5.8064798893873721</c:v>
                </c:pt>
                <c:pt idx="1664">
                  <c:v>5.6634861868393482</c:v>
                </c:pt>
                <c:pt idx="1665">
                  <c:v>5.4705448616206036</c:v>
                </c:pt>
                <c:pt idx="1666">
                  <c:v>5.2954451173606287</c:v>
                </c:pt>
                <c:pt idx="1667">
                  <c:v>5.140469889713831</c:v>
                </c:pt>
                <c:pt idx="1668">
                  <c:v>4.9819084126483588</c:v>
                </c:pt>
                <c:pt idx="1669">
                  <c:v>4.9444360195738133</c:v>
                </c:pt>
                <c:pt idx="1670">
                  <c:v>4.934718250390695</c:v>
                </c:pt>
                <c:pt idx="1671">
                  <c:v>4.9035491689446822</c:v>
                </c:pt>
                <c:pt idx="1672">
                  <c:v>4.8752571664060103</c:v>
                </c:pt>
                <c:pt idx="1673">
                  <c:v>4.8636720557652753</c:v>
                </c:pt>
                <c:pt idx="1674">
                  <c:v>4.8412311745476817</c:v>
                </c:pt>
                <c:pt idx="1675">
                  <c:v>4.8882791516600426</c:v>
                </c:pt>
                <c:pt idx="1676">
                  <c:v>4.9001501214218735</c:v>
                </c:pt>
                <c:pt idx="1677">
                  <c:v>4.8501675820197301</c:v>
                </c:pt>
                <c:pt idx="1678">
                  <c:v>4.7861662766328825</c:v>
                </c:pt>
                <c:pt idx="1679">
                  <c:v>4.8147747682057727</c:v>
                </c:pt>
                <c:pt idx="1680">
                  <c:v>4.8117031160217119</c:v>
                </c:pt>
                <c:pt idx="1681">
                  <c:v>4.826419372428516</c:v>
                </c:pt>
                <c:pt idx="1682">
                  <c:v>4.8002122748816412</c:v>
                </c:pt>
                <c:pt idx="1683">
                  <c:v>4.841798558181738</c:v>
                </c:pt>
                <c:pt idx="1684">
                  <c:v>4.9126194375888508</c:v>
                </c:pt>
                <c:pt idx="1685">
                  <c:v>5.0554234658043731</c:v>
                </c:pt>
                <c:pt idx="1686">
                  <c:v>5.1390380666532902</c:v>
                </c:pt>
                <c:pt idx="1687">
                  <c:v>5.2181768126581183</c:v>
                </c:pt>
                <c:pt idx="1688">
                  <c:v>5.2996669683601283</c:v>
                </c:pt>
                <c:pt idx="1689">
                  <c:v>5.3006733311284977</c:v>
                </c:pt>
                <c:pt idx="1690">
                  <c:v>5.2687887996485925</c:v>
                </c:pt>
                <c:pt idx="1691">
                  <c:v>5.2628795730136648</c:v>
                </c:pt>
                <c:pt idx="1692">
                  <c:v>5.2762242597184095</c:v>
                </c:pt>
                <c:pt idx="1693">
                  <c:v>5.2983473852631064</c:v>
                </c:pt>
                <c:pt idx="1694">
                  <c:v>5.3594276172296986</c:v>
                </c:pt>
                <c:pt idx="1695">
                  <c:v>5.4780368741030605</c:v>
                </c:pt>
                <c:pt idx="1696">
                  <c:v>5.5903460524724187</c:v>
                </c:pt>
                <c:pt idx="1697">
                  <c:v>5.6874570917612211</c:v>
                </c:pt>
                <c:pt idx="1698">
                  <c:v>5.824834215954489</c:v>
                </c:pt>
                <c:pt idx="1699">
                  <c:v>5.9458272063742079</c:v>
                </c:pt>
                <c:pt idx="1700">
                  <c:v>6.0364854089823945</c:v>
                </c:pt>
                <c:pt idx="1701">
                  <c:v>6.1165138659106129</c:v>
                </c:pt>
                <c:pt idx="1702">
                  <c:v>6.2488650937897123</c:v>
                </c:pt>
                <c:pt idx="1703">
                  <c:v>6.405311842339839</c:v>
                </c:pt>
                <c:pt idx="1704">
                  <c:v>6.4669750605663658</c:v>
                </c:pt>
                <c:pt idx="1705">
                  <c:v>6.4956169031252022</c:v>
                </c:pt>
                <c:pt idx="1706">
                  <c:v>6.4913823507933799</c:v>
                </c:pt>
                <c:pt idx="1707">
                  <c:v>6.4894237884208739</c:v>
                </c:pt>
                <c:pt idx="1708">
                  <c:v>6.4457421644685997</c:v>
                </c:pt>
                <c:pt idx="1709">
                  <c:v>6.4589491378204213</c:v>
                </c:pt>
                <c:pt idx="1710">
                  <c:v>6.5050127007032543</c:v>
                </c:pt>
                <c:pt idx="1711">
                  <c:v>6.5786840443879626</c:v>
                </c:pt>
                <c:pt idx="1712">
                  <c:v>6.6223310954282892</c:v>
                </c:pt>
                <c:pt idx="1713">
                  <c:v>6.6947798654956729</c:v>
                </c:pt>
                <c:pt idx="1714">
                  <c:v>6.7985447567194903</c:v>
                </c:pt>
                <c:pt idx="1715">
                  <c:v>6.9428912753529044</c:v>
                </c:pt>
                <c:pt idx="1716">
                  <c:v>7.0945129350909433</c:v>
                </c:pt>
                <c:pt idx="1717">
                  <c:v>7.153443229352928</c:v>
                </c:pt>
                <c:pt idx="1718">
                  <c:v>7.1826220124872346</c:v>
                </c:pt>
                <c:pt idx="1719">
                  <c:v>7.1712619552785695</c:v>
                </c:pt>
                <c:pt idx="1720">
                  <c:v>6.989516220256645</c:v>
                </c:pt>
                <c:pt idx="1721">
                  <c:v>6.744627302752459</c:v>
                </c:pt>
                <c:pt idx="1722">
                  <c:v>6.4753204788713301</c:v>
                </c:pt>
                <c:pt idx="1723">
                  <c:v>6.2666030691748889</c:v>
                </c:pt>
                <c:pt idx="1724">
                  <c:v>6.1105771245119369</c:v>
                </c:pt>
                <c:pt idx="1725">
                  <c:v>5.9737286662065374</c:v>
                </c:pt>
                <c:pt idx="1726">
                  <c:v>5.9809151487581529</c:v>
                </c:pt>
                <c:pt idx="1727">
                  <c:v>6.1048464851694915</c:v>
                </c:pt>
                <c:pt idx="1728">
                  <c:v>6.262238168483913</c:v>
                </c:pt>
                <c:pt idx="1729">
                  <c:v>6.3771249486192989</c:v>
                </c:pt>
                <c:pt idx="1730">
                  <c:v>6.6326019223822117</c:v>
                </c:pt>
                <c:pt idx="1731">
                  <c:v>6.9234439357167306</c:v>
                </c:pt>
                <c:pt idx="1732">
                  <c:v>7.0482006001551092</c:v>
                </c:pt>
                <c:pt idx="1733">
                  <c:v>7.0711576609787441</c:v>
                </c:pt>
                <c:pt idx="1734">
                  <c:v>7.0703792400174326</c:v>
                </c:pt>
                <c:pt idx="1735">
                  <c:v>7.0923084446354006</c:v>
                </c:pt>
                <c:pt idx="1736">
                  <c:v>7.0566513345444424</c:v>
                </c:pt>
                <c:pt idx="1737">
                  <c:v>6.9864538915619736</c:v>
                </c:pt>
                <c:pt idx="1738">
                  <c:v>7.0479423812890847</c:v>
                </c:pt>
                <c:pt idx="1739">
                  <c:v>7.0363099549681118</c:v>
                </c:pt>
                <c:pt idx="1740">
                  <c:v>6.8757945042475148</c:v>
                </c:pt>
                <c:pt idx="1741">
                  <c:v>6.6742732244014169</c:v>
                </c:pt>
                <c:pt idx="1742">
                  <c:v>6.5095014173084857</c:v>
                </c:pt>
                <c:pt idx="1743">
                  <c:v>6.408474349935374</c:v>
                </c:pt>
                <c:pt idx="1744">
                  <c:v>6.5291259040817007</c:v>
                </c:pt>
                <c:pt idx="1745">
                  <c:v>6.7414225069831719</c:v>
                </c:pt>
                <c:pt idx="1746">
                  <c:v>6.945745071299525</c:v>
                </c:pt>
                <c:pt idx="1747">
                  <c:v>7.1101420694987887</c:v>
                </c:pt>
                <c:pt idx="1748">
                  <c:v>7.2032687927413548</c:v>
                </c:pt>
                <c:pt idx="1749">
                  <c:v>7.2877314264820869</c:v>
                </c:pt>
                <c:pt idx="1750">
                  <c:v>7.3451347297940828</c:v>
                </c:pt>
                <c:pt idx="1751">
                  <c:v>7.3765969441355228</c:v>
                </c:pt>
                <c:pt idx="1752">
                  <c:v>7.3266406422359154</c:v>
                </c:pt>
                <c:pt idx="1753">
                  <c:v>7.3076199427088042</c:v>
                </c:pt>
                <c:pt idx="1754">
                  <c:v>7.2965552975502241</c:v>
                </c:pt>
                <c:pt idx="1755">
                  <c:v>7.2867021329252601</c:v>
                </c:pt>
                <c:pt idx="1756">
                  <c:v>7.283948524837772</c:v>
                </c:pt>
                <c:pt idx="1757">
                  <c:v>7.2753180196654581</c:v>
                </c:pt>
                <c:pt idx="1758">
                  <c:v>7.2729069050453372</c:v>
                </c:pt>
                <c:pt idx="1759">
                  <c:v>7.3672563336878483</c:v>
                </c:pt>
                <c:pt idx="1760">
                  <c:v>7.488929275275602</c:v>
                </c:pt>
                <c:pt idx="1761">
                  <c:v>7.6299238566667729</c:v>
                </c:pt>
                <c:pt idx="1762">
                  <c:v>7.7966584762411388</c:v>
                </c:pt>
                <c:pt idx="1763">
                  <c:v>7.8267993790129209</c:v>
                </c:pt>
                <c:pt idx="1764">
                  <c:v>7.8870712695178025</c:v>
                </c:pt>
                <c:pt idx="1765">
                  <c:v>7.9478850347051075</c:v>
                </c:pt>
                <c:pt idx="1766">
                  <c:v>8.0275138656266307</c:v>
                </c:pt>
                <c:pt idx="1767">
                  <c:v>8.1524633411930463</c:v>
                </c:pt>
                <c:pt idx="1768">
                  <c:v>8.276578582179221</c:v>
                </c:pt>
                <c:pt idx="1769">
                  <c:v>8.5042144928659873</c:v>
                </c:pt>
                <c:pt idx="1770">
                  <c:v>8.6420295297575329</c:v>
                </c:pt>
                <c:pt idx="1771">
                  <c:v>8.6531670934108877</c:v>
                </c:pt>
                <c:pt idx="1772">
                  <c:v>8.7482894692123114</c:v>
                </c:pt>
                <c:pt idx="1773">
                  <c:v>8.8677757457029376</c:v>
                </c:pt>
                <c:pt idx="1774">
                  <c:v>9.0929045649387632</c:v>
                </c:pt>
                <c:pt idx="1775">
                  <c:v>9.2918466750348401</c:v>
                </c:pt>
                <c:pt idx="1776">
                  <c:v>9.3569107923704351</c:v>
                </c:pt>
                <c:pt idx="1777">
                  <c:v>9.4238452624876921</c:v>
                </c:pt>
                <c:pt idx="1778">
                  <c:v>9.5198401556475361</c:v>
                </c:pt>
                <c:pt idx="1779">
                  <c:v>9.6083014942569829</c:v>
                </c:pt>
                <c:pt idx="1780">
                  <c:v>9.6417724744725568</c:v>
                </c:pt>
                <c:pt idx="1781">
                  <c:v>9.5717734703358897</c:v>
                </c:pt>
                <c:pt idx="1782">
                  <c:v>9.4610842608408809</c:v>
                </c:pt>
                <c:pt idx="1783">
                  <c:v>9.4033525347306632</c:v>
                </c:pt>
                <c:pt idx="1784">
                  <c:v>9.3383500482290138</c:v>
                </c:pt>
                <c:pt idx="1785">
                  <c:v>9.2280623974764033</c:v>
                </c:pt>
                <c:pt idx="1786">
                  <c:v>9.0707575802598832</c:v>
                </c:pt>
                <c:pt idx="1787">
                  <c:v>8.8724003731269701</c:v>
                </c:pt>
                <c:pt idx="1788">
                  <c:v>8.7942062009170812</c:v>
                </c:pt>
                <c:pt idx="1789">
                  <c:v>8.6933986153411205</c:v>
                </c:pt>
                <c:pt idx="1790">
                  <c:v>8.5910906398125828</c:v>
                </c:pt>
                <c:pt idx="1791">
                  <c:v>8.4697615118904555</c:v>
                </c:pt>
                <c:pt idx="1792">
                  <c:v>8.325317990827422</c:v>
                </c:pt>
                <c:pt idx="1793">
                  <c:v>8.2239710183634287</c:v>
                </c:pt>
                <c:pt idx="1794">
                  <c:v>8.1005699741969934</c:v>
                </c:pt>
                <c:pt idx="1795">
                  <c:v>8.0192542942793796</c:v>
                </c:pt>
                <c:pt idx="1796">
                  <c:v>7.8702395096370665</c:v>
                </c:pt>
                <c:pt idx="1797">
                  <c:v>7.7526559004596232</c:v>
                </c:pt>
                <c:pt idx="1798">
                  <c:v>7.6245173021614434</c:v>
                </c:pt>
                <c:pt idx="1799">
                  <c:v>7.4276179643314384</c:v>
                </c:pt>
                <c:pt idx="1800">
                  <c:v>7.2690041701050188</c:v>
                </c:pt>
                <c:pt idx="1801">
                  <c:v>7.1630847288485135</c:v>
                </c:pt>
                <c:pt idx="1802">
                  <c:v>7.1386443902045222</c:v>
                </c:pt>
                <c:pt idx="1803">
                  <c:v>7.1049303469002458</c:v>
                </c:pt>
                <c:pt idx="1804">
                  <c:v>6.9517675898163152</c:v>
                </c:pt>
                <c:pt idx="1805">
                  <c:v>6.8603967189893158</c:v>
                </c:pt>
                <c:pt idx="1806">
                  <c:v>6.8682671845054113</c:v>
                </c:pt>
                <c:pt idx="1807">
                  <c:v>6.8695565728502936</c:v>
                </c:pt>
                <c:pt idx="1808">
                  <c:v>6.8463404078701053</c:v>
                </c:pt>
                <c:pt idx="1809">
                  <c:v>6.91032032406601</c:v>
                </c:pt>
                <c:pt idx="1810">
                  <c:v>6.951128867476271</c:v>
                </c:pt>
                <c:pt idx="1811">
                  <c:v>6.9561602456944707</c:v>
                </c:pt>
                <c:pt idx="1812">
                  <c:v>7.0365324058167866</c:v>
                </c:pt>
                <c:pt idx="1813">
                  <c:v>7.0831429080127792</c:v>
                </c:pt>
                <c:pt idx="1814">
                  <c:v>7.0683070863387041</c:v>
                </c:pt>
                <c:pt idx="1815">
                  <c:v>7.0871098555032592</c:v>
                </c:pt>
                <c:pt idx="1816">
                  <c:v>7.2098755646006731</c:v>
                </c:pt>
                <c:pt idx="1817">
                  <c:v>7.3316988339282627</c:v>
                </c:pt>
                <c:pt idx="1818">
                  <c:v>7.4660510972669636</c:v>
                </c:pt>
                <c:pt idx="1819">
                  <c:v>7.6633158316514765</c:v>
                </c:pt>
                <c:pt idx="1820">
                  <c:v>7.7918617019875445</c:v>
                </c:pt>
                <c:pt idx="1821">
                  <c:v>7.8854977741793135</c:v>
                </c:pt>
                <c:pt idx="1822">
                  <c:v>8.077365863368172</c:v>
                </c:pt>
                <c:pt idx="1823">
                  <c:v>8.2260728470986422</c:v>
                </c:pt>
                <c:pt idx="1824">
                  <c:v>8.4000503193746656</c:v>
                </c:pt>
                <c:pt idx="1825">
                  <c:v>8.6425341995155129</c:v>
                </c:pt>
                <c:pt idx="1826">
                  <c:v>8.9030797220835183</c:v>
                </c:pt>
                <c:pt idx="1827">
                  <c:v>9.1464213221774866</c:v>
                </c:pt>
                <c:pt idx="1828">
                  <c:v>9.3748542426810904</c:v>
                </c:pt>
                <c:pt idx="1829">
                  <c:v>9.4367158861350866</c:v>
                </c:pt>
                <c:pt idx="1830">
                  <c:v>9.4507475256738971</c:v>
                </c:pt>
                <c:pt idx="1831">
                  <c:v>9.3926659148513352</c:v>
                </c:pt>
                <c:pt idx="1832">
                  <c:v>9.3685192653387865</c:v>
                </c:pt>
                <c:pt idx="1833">
                  <c:v>9.3696330993154877</c:v>
                </c:pt>
                <c:pt idx="1834">
                  <c:v>9.4401810617693656</c:v>
                </c:pt>
                <c:pt idx="1835">
                  <c:v>9.5089746205327401</c:v>
                </c:pt>
                <c:pt idx="1836">
                  <c:v>9.5343238753999913</c:v>
                </c:pt>
                <c:pt idx="1837">
                  <c:v>9.5301433931079309</c:v>
                </c:pt>
                <c:pt idx="1838">
                  <c:v>9.5494923547781312</c:v>
                </c:pt>
                <c:pt idx="1839">
                  <c:v>9.5735967433440017</c:v>
                </c:pt>
                <c:pt idx="1840">
                  <c:v>9.6980823241096292</c:v>
                </c:pt>
                <c:pt idx="1841">
                  <c:v>9.9351737851401545</c:v>
                </c:pt>
                <c:pt idx="1842">
                  <c:v>10.130823169783234</c:v>
                </c:pt>
                <c:pt idx="1843">
                  <c:v>10.180414758520676</c:v>
                </c:pt>
                <c:pt idx="1844">
                  <c:v>10.08257225504634</c:v>
                </c:pt>
                <c:pt idx="1845">
                  <c:v>10.097747405711122</c:v>
                </c:pt>
                <c:pt idx="1846">
                  <c:v>10.093874747259278</c:v>
                </c:pt>
                <c:pt idx="1847">
                  <c:v>10.115710303935408</c:v>
                </c:pt>
                <c:pt idx="1848">
                  <c:v>10.164495315298588</c:v>
                </c:pt>
                <c:pt idx="1849">
                  <c:v>10.245570405935549</c:v>
                </c:pt>
                <c:pt idx="1850">
                  <c:v>10.358700620633003</c:v>
                </c:pt>
                <c:pt idx="1851">
                  <c:v>10.469351698976041</c:v>
                </c:pt>
                <c:pt idx="1852">
                  <c:v>10.552764106817758</c:v>
                </c:pt>
                <c:pt idx="1853">
                  <c:v>10.574051623027</c:v>
                </c:pt>
                <c:pt idx="1854">
                  <c:v>10.517289027976979</c:v>
                </c:pt>
                <c:pt idx="1855">
                  <c:v>10.468126399727904</c:v>
                </c:pt>
                <c:pt idx="1856">
                  <c:v>10.508390504932416</c:v>
                </c:pt>
                <c:pt idx="1857">
                  <c:v>10.509742437251001</c:v>
                </c:pt>
                <c:pt idx="1858">
                  <c:v>10.444027510954591</c:v>
                </c:pt>
                <c:pt idx="1859">
                  <c:v>10.420291213937208</c:v>
                </c:pt>
                <c:pt idx="1860">
                  <c:v>10.444448700075668</c:v>
                </c:pt>
                <c:pt idx="1861">
                  <c:v>10.448130061826186</c:v>
                </c:pt>
                <c:pt idx="1862">
                  <c:v>10.552251158661115</c:v>
                </c:pt>
                <c:pt idx="1863">
                  <c:v>10.569689930098955</c:v>
                </c:pt>
                <c:pt idx="1864">
                  <c:v>10.565481395083221</c:v>
                </c:pt>
                <c:pt idx="1865">
                  <c:v>10.509663015038525</c:v>
                </c:pt>
                <c:pt idx="1866">
                  <c:v>10.559776654998938</c:v>
                </c:pt>
                <c:pt idx="1867">
                  <c:v>10.591022582848799</c:v>
                </c:pt>
                <c:pt idx="1868">
                  <c:v>10.66009201567185</c:v>
                </c:pt>
                <c:pt idx="1869">
                  <c:v>10.662713100929857</c:v>
                </c:pt>
                <c:pt idx="1870">
                  <c:v>10.711999820837033</c:v>
                </c:pt>
                <c:pt idx="1871">
                  <c:v>10.715518365908379</c:v>
                </c:pt>
                <c:pt idx="1872">
                  <c:v>10.760507492147237</c:v>
                </c:pt>
                <c:pt idx="1873">
                  <c:v>10.842067492367928</c:v>
                </c:pt>
                <c:pt idx="1874">
                  <c:v>10.972683350328177</c:v>
                </c:pt>
                <c:pt idx="1875">
                  <c:v>11.072306330996021</c:v>
                </c:pt>
                <c:pt idx="1876">
                  <c:v>11.13472007915623</c:v>
                </c:pt>
                <c:pt idx="1877">
                  <c:v>11.118882877413288</c:v>
                </c:pt>
                <c:pt idx="1878">
                  <c:v>11.181606251362282</c:v>
                </c:pt>
                <c:pt idx="1879">
                  <c:v>11.202154094108723</c:v>
                </c:pt>
                <c:pt idx="1880">
                  <c:v>11.168458526668488</c:v>
                </c:pt>
                <c:pt idx="1881">
                  <c:v>11.100107632816545</c:v>
                </c:pt>
                <c:pt idx="1882">
                  <c:v>11.040919116562339</c:v>
                </c:pt>
                <c:pt idx="1883">
                  <c:v>10.943300057435586</c:v>
                </c:pt>
                <c:pt idx="1884">
                  <c:v>10.891444040881874</c:v>
                </c:pt>
                <c:pt idx="1885">
                  <c:v>10.743698593873242</c:v>
                </c:pt>
                <c:pt idx="1886">
                  <c:v>10.59065585273499</c:v>
                </c:pt>
                <c:pt idx="1887">
                  <c:v>10.420277391456221</c:v>
                </c:pt>
                <c:pt idx="1888">
                  <c:v>10.335109698276167</c:v>
                </c:pt>
                <c:pt idx="1889">
                  <c:v>10.268407526292664</c:v>
                </c:pt>
                <c:pt idx="1890">
                  <c:v>10.353188146177409</c:v>
                </c:pt>
                <c:pt idx="1891">
                  <c:v>10.492105554375982</c:v>
                </c:pt>
                <c:pt idx="1892">
                  <c:v>10.616650904393058</c:v>
                </c:pt>
                <c:pt idx="1893">
                  <c:v>10.760426011298406</c:v>
                </c:pt>
                <c:pt idx="1894">
                  <c:v>11.095597722942008</c:v>
                </c:pt>
                <c:pt idx="1895">
                  <c:v>11.48928318496959</c:v>
                </c:pt>
                <c:pt idx="1896">
                  <c:v>11.794216674242898</c:v>
                </c:pt>
                <c:pt idx="1897">
                  <c:v>11.944773055054378</c:v>
                </c:pt>
                <c:pt idx="1898">
                  <c:v>12.041821020580807</c:v>
                </c:pt>
                <c:pt idx="1899">
                  <c:v>12.068890177554547</c:v>
                </c:pt>
                <c:pt idx="1900">
                  <c:v>12.005500338378736</c:v>
                </c:pt>
                <c:pt idx="1901">
                  <c:v>11.905825180238953</c:v>
                </c:pt>
                <c:pt idx="1902">
                  <c:v>11.80252169583278</c:v>
                </c:pt>
                <c:pt idx="1903">
                  <c:v>11.692082659419352</c:v>
                </c:pt>
                <c:pt idx="1904">
                  <c:v>11.593341249413577</c:v>
                </c:pt>
                <c:pt idx="1905">
                  <c:v>11.460561576192026</c:v>
                </c:pt>
                <c:pt idx="1906">
                  <c:v>11.329077128415111</c:v>
                </c:pt>
                <c:pt idx="1907">
                  <c:v>11.216127782449234</c:v>
                </c:pt>
                <c:pt idx="1908">
                  <c:v>11.093843249705841</c:v>
                </c:pt>
                <c:pt idx="1909">
                  <c:v>11.085531117082107</c:v>
                </c:pt>
                <c:pt idx="1910">
                  <c:v>11.071420559306235</c:v>
                </c:pt>
                <c:pt idx="1911">
                  <c:v>11.017717984641823</c:v>
                </c:pt>
                <c:pt idx="1912">
                  <c:v>10.93897578099093</c:v>
                </c:pt>
                <c:pt idx="1913">
                  <c:v>10.890639020264249</c:v>
                </c:pt>
                <c:pt idx="1914">
                  <c:v>10.801410131462831</c:v>
                </c:pt>
                <c:pt idx="1915">
                  <c:v>10.718196852313113</c:v>
                </c:pt>
                <c:pt idx="1916">
                  <c:v>10.541529554367811</c:v>
                </c:pt>
                <c:pt idx="1917">
                  <c:v>10.289595343820347</c:v>
                </c:pt>
                <c:pt idx="1918">
                  <c:v>9.9950443823166886</c:v>
                </c:pt>
                <c:pt idx="1919">
                  <c:v>9.7090744366629185</c:v>
                </c:pt>
                <c:pt idx="1920">
                  <c:v>9.4652968390872907</c:v>
                </c:pt>
                <c:pt idx="1921">
                  <c:v>9.232386545309943</c:v>
                </c:pt>
                <c:pt idx="1922">
                  <c:v>9.0134681942246733</c:v>
                </c:pt>
                <c:pt idx="1923">
                  <c:v>8.8050345881296117</c:v>
                </c:pt>
                <c:pt idx="1924">
                  <c:v>8.607332133214646</c:v>
                </c:pt>
                <c:pt idx="1925">
                  <c:v>8.3904900428233447</c:v>
                </c:pt>
                <c:pt idx="1926">
                  <c:v>8.2169518356767757</c:v>
                </c:pt>
                <c:pt idx="1927">
                  <c:v>8.1709069019731704</c:v>
                </c:pt>
                <c:pt idx="1928">
                  <c:v>8.199253476659834</c:v>
                </c:pt>
                <c:pt idx="1929">
                  <c:v>8.2046478650798758</c:v>
                </c:pt>
                <c:pt idx="1930">
                  <c:v>8.1993176660090139</c:v>
                </c:pt>
                <c:pt idx="1931">
                  <c:v>8.2651557396179651</c:v>
                </c:pt>
                <c:pt idx="1932">
                  <c:v>8.3150893914770005</c:v>
                </c:pt>
                <c:pt idx="1933">
                  <c:v>8.3894269936264649</c:v>
                </c:pt>
                <c:pt idx="1934">
                  <c:v>8.5113103037609861</c:v>
                </c:pt>
                <c:pt idx="1935">
                  <c:v>8.6580004297654511</c:v>
                </c:pt>
                <c:pt idx="1936">
                  <c:v>8.8142881986416981</c:v>
                </c:pt>
                <c:pt idx="1937">
                  <c:v>8.7821206957580014</c:v>
                </c:pt>
                <c:pt idx="1938">
                  <c:v>8.8481988947273411</c:v>
                </c:pt>
                <c:pt idx="1939">
                  <c:v>8.9500470157681029</c:v>
                </c:pt>
                <c:pt idx="1940">
                  <c:v>8.9904574740195091</c:v>
                </c:pt>
                <c:pt idx="1941">
                  <c:v>8.9173278862005052</c:v>
                </c:pt>
                <c:pt idx="1942">
                  <c:v>8.8673538991297924</c:v>
                </c:pt>
                <c:pt idx="1943">
                  <c:v>8.8089029252211244</c:v>
                </c:pt>
                <c:pt idx="1944">
                  <c:v>8.7768114674492939</c:v>
                </c:pt>
                <c:pt idx="1945">
                  <c:v>8.726611367286079</c:v>
                </c:pt>
                <c:pt idx="1946">
                  <c:v>8.7083512691497198</c:v>
                </c:pt>
                <c:pt idx="1947">
                  <c:v>8.685575273229512</c:v>
                </c:pt>
                <c:pt idx="1948">
                  <c:v>8.6114542757856274</c:v>
                </c:pt>
                <c:pt idx="1949">
                  <c:v>8.500595749919702</c:v>
                </c:pt>
                <c:pt idx="1950">
                  <c:v>8.3734499520453554</c:v>
                </c:pt>
                <c:pt idx="1951">
                  <c:v>8.1568439658939376</c:v>
                </c:pt>
                <c:pt idx="1952">
                  <c:v>7.8138313562835435</c:v>
                </c:pt>
                <c:pt idx="1953">
                  <c:v>7.454534820557031</c:v>
                </c:pt>
                <c:pt idx="1954">
                  <c:v>7.0646977036174858</c:v>
                </c:pt>
                <c:pt idx="1955">
                  <c:v>6.9133341118453888</c:v>
                </c:pt>
                <c:pt idx="1956">
                  <c:v>6.7409545807054609</c:v>
                </c:pt>
                <c:pt idx="1957">
                  <c:v>6.5980947121451292</c:v>
                </c:pt>
                <c:pt idx="1958">
                  <c:v>6.3940160392700909</c:v>
                </c:pt>
                <c:pt idx="1959">
                  <c:v>6.2171274758750688</c:v>
                </c:pt>
                <c:pt idx="1960">
                  <c:v>6.1698918316044935</c:v>
                </c:pt>
                <c:pt idx="1961">
                  <c:v>6.0422046465412151</c:v>
                </c:pt>
                <c:pt idx="1962">
                  <c:v>6.0488595554978524</c:v>
                </c:pt>
                <c:pt idx="1963">
                  <c:v>6.0727021900953995</c:v>
                </c:pt>
                <c:pt idx="1964">
                  <c:v>6.0064800696273046</c:v>
                </c:pt>
                <c:pt idx="1965">
                  <c:v>5.8850153295246814</c:v>
                </c:pt>
                <c:pt idx="1966">
                  <c:v>5.7758414558539437</c:v>
                </c:pt>
                <c:pt idx="1967">
                  <c:v>5.6423042725083254</c:v>
                </c:pt>
                <c:pt idx="1968">
                  <c:v>5.6151465792099478</c:v>
                </c:pt>
                <c:pt idx="1969">
                  <c:v>5.6127504652808735</c:v>
                </c:pt>
                <c:pt idx="1970">
                  <c:v>5.6548310944142939</c:v>
                </c:pt>
                <c:pt idx="1971">
                  <c:v>5.6720344664601772</c:v>
                </c:pt>
                <c:pt idx="1972">
                  <c:v>5.6826451432176155</c:v>
                </c:pt>
                <c:pt idx="1973">
                  <c:v>5.7135956587658994</c:v>
                </c:pt>
                <c:pt idx="1974">
                  <c:v>5.7051560864730533</c:v>
                </c:pt>
                <c:pt idx="1975">
                  <c:v>5.8313711463276228</c:v>
                </c:pt>
                <c:pt idx="1976">
                  <c:v>5.9858174901970216</c:v>
                </c:pt>
                <c:pt idx="1977">
                  <c:v>6.0534112313277442</c:v>
                </c:pt>
                <c:pt idx="1978">
                  <c:v>6.1744873713248722</c:v>
                </c:pt>
                <c:pt idx="1979">
                  <c:v>6.2096366941701788</c:v>
                </c:pt>
                <c:pt idx="1980">
                  <c:v>6.2116556526083553</c:v>
                </c:pt>
                <c:pt idx="1981">
                  <c:v>6.2975828653157206</c:v>
                </c:pt>
                <c:pt idx="1982">
                  <c:v>6.4524245155102022</c:v>
                </c:pt>
                <c:pt idx="1983">
                  <c:v>6.5895120753364083</c:v>
                </c:pt>
                <c:pt idx="1984">
                  <c:v>6.7555474294530109</c:v>
                </c:pt>
                <c:pt idx="1985">
                  <c:v>6.9012055841816204</c:v>
                </c:pt>
                <c:pt idx="1986">
                  <c:v>7.006298191308888</c:v>
                </c:pt>
                <c:pt idx="1987">
                  <c:v>7.0490622347453886</c:v>
                </c:pt>
                <c:pt idx="1988">
                  <c:v>7.1163885449114632</c:v>
                </c:pt>
                <c:pt idx="1989">
                  <c:v>7.1930323777634424</c:v>
                </c:pt>
                <c:pt idx="1990">
                  <c:v>7.2650251772999166</c:v>
                </c:pt>
                <c:pt idx="1991">
                  <c:v>7.3135121868348723</c:v>
                </c:pt>
                <c:pt idx="1992">
                  <c:v>7.3332510137496669</c:v>
                </c:pt>
                <c:pt idx="1993">
                  <c:v>7.2965191485026812</c:v>
                </c:pt>
                <c:pt idx="1994">
                  <c:v>7.2309098525228821</c:v>
                </c:pt>
                <c:pt idx="1995">
                  <c:v>7.2148599882255002</c:v>
                </c:pt>
                <c:pt idx="1996">
                  <c:v>7.1526781591967143</c:v>
                </c:pt>
                <c:pt idx="1997">
                  <c:v>7.1064434499766485</c:v>
                </c:pt>
                <c:pt idx="1998">
                  <c:v>7.1602847199519513</c:v>
                </c:pt>
                <c:pt idx="1999">
                  <c:v>7.1436618422670701</c:v>
                </c:pt>
                <c:pt idx="2000">
                  <c:v>7.1715835263834613</c:v>
                </c:pt>
                <c:pt idx="2001">
                  <c:v>7.2316661656091563</c:v>
                </c:pt>
                <c:pt idx="2002">
                  <c:v>7.2379270965224567</c:v>
                </c:pt>
                <c:pt idx="2003">
                  <c:v>7.2359907543568784</c:v>
                </c:pt>
                <c:pt idx="2004">
                  <c:v>7.317918799284481</c:v>
                </c:pt>
                <c:pt idx="2005">
                  <c:v>7.412075557476042</c:v>
                </c:pt>
                <c:pt idx="2006">
                  <c:v>7.5395257628469921</c:v>
                </c:pt>
                <c:pt idx="2007">
                  <c:v>7.7189807523097427</c:v>
                </c:pt>
                <c:pt idx="2008">
                  <c:v>7.9054874593108861</c:v>
                </c:pt>
                <c:pt idx="2009">
                  <c:v>8.0582931847439934</c:v>
                </c:pt>
                <c:pt idx="2010">
                  <c:v>8.1443988302415615</c:v>
                </c:pt>
                <c:pt idx="2011">
                  <c:v>8.2193539294983253</c:v>
                </c:pt>
                <c:pt idx="2012">
                  <c:v>8.3820186886764212</c:v>
                </c:pt>
                <c:pt idx="2013">
                  <c:v>8.5539984626110996</c:v>
                </c:pt>
                <c:pt idx="2014">
                  <c:v>8.6013017144976374</c:v>
                </c:pt>
                <c:pt idx="2015">
                  <c:v>8.5723236069375801</c:v>
                </c:pt>
                <c:pt idx="2016">
                  <c:v>8.546275654651545</c:v>
                </c:pt>
                <c:pt idx="2017">
                  <c:v>8.5343779093981951</c:v>
                </c:pt>
                <c:pt idx="2018">
                  <c:v>8.5552954284845733</c:v>
                </c:pt>
                <c:pt idx="2019">
                  <c:v>8.5002537990428113</c:v>
                </c:pt>
                <c:pt idx="2020">
                  <c:v>8.4482357903218208</c:v>
                </c:pt>
                <c:pt idx="2021">
                  <c:v>8.3676482086694737</c:v>
                </c:pt>
                <c:pt idx="2022">
                  <c:v>8.3785740574223162</c:v>
                </c:pt>
                <c:pt idx="2023">
                  <c:v>8.3508828660444454</c:v>
                </c:pt>
                <c:pt idx="2024">
                  <c:v>8.2870125838303963</c:v>
                </c:pt>
                <c:pt idx="2025">
                  <c:v>8.17614870638136</c:v>
                </c:pt>
                <c:pt idx="2026">
                  <c:v>8.1051356620814605</c:v>
                </c:pt>
                <c:pt idx="2027">
                  <c:v>8.0775736597835959</c:v>
                </c:pt>
                <c:pt idx="2028">
                  <c:v>8.0687734185859341</c:v>
                </c:pt>
                <c:pt idx="2029">
                  <c:v>7.9986060065904505</c:v>
                </c:pt>
                <c:pt idx="2030">
                  <c:v>7.8590330315901928</c:v>
                </c:pt>
                <c:pt idx="2031">
                  <c:v>7.7591439415146217</c:v>
                </c:pt>
                <c:pt idx="2032">
                  <c:v>7.6478673643399135</c:v>
                </c:pt>
                <c:pt idx="2033">
                  <c:v>7.6106809428409292</c:v>
                </c:pt>
                <c:pt idx="2034">
                  <c:v>7.6098013350593963</c:v>
                </c:pt>
                <c:pt idx="2035">
                  <c:v>7.5625391887514573</c:v>
                </c:pt>
                <c:pt idx="2036">
                  <c:v>7.5735271274611149</c:v>
                </c:pt>
                <c:pt idx="2037">
                  <c:v>7.6035961173830904</c:v>
                </c:pt>
                <c:pt idx="2038">
                  <c:v>7.613792435680371</c:v>
                </c:pt>
                <c:pt idx="2039">
                  <c:v>7.6713921260177358</c:v>
                </c:pt>
                <c:pt idx="2040">
                  <c:v>7.7921800308552918</c:v>
                </c:pt>
                <c:pt idx="2041">
                  <c:v>7.8070039286030219</c:v>
                </c:pt>
                <c:pt idx="2042">
                  <c:v>7.7203889338493923</c:v>
                </c:pt>
                <c:pt idx="2043">
                  <c:v>7.4584449465351836</c:v>
                </c:pt>
                <c:pt idx="2044">
                  <c:v>7.2531388956467033</c:v>
                </c:pt>
                <c:pt idx="2045">
                  <c:v>7.0579483964817742</c:v>
                </c:pt>
                <c:pt idx="2046">
                  <c:v>6.8806883800893202</c:v>
                </c:pt>
                <c:pt idx="2047">
                  <c:v>6.761327278866454</c:v>
                </c:pt>
                <c:pt idx="2048">
                  <c:v>6.7343554701178103</c:v>
                </c:pt>
                <c:pt idx="2049">
                  <c:v>6.6997370198125337</c:v>
                </c:pt>
                <c:pt idx="2050">
                  <c:v>6.6007596861552624</c:v>
                </c:pt>
                <c:pt idx="2051">
                  <c:v>6.5452312925045639</c:v>
                </c:pt>
                <c:pt idx="2052">
                  <c:v>6.6052232108744597</c:v>
                </c:pt>
                <c:pt idx="2053">
                  <c:v>6.6354991967683468</c:v>
                </c:pt>
                <c:pt idx="2054">
                  <c:v>6.6830420048969454</c:v>
                </c:pt>
                <c:pt idx="2055">
                  <c:v>6.6943035600885308</c:v>
                </c:pt>
                <c:pt idx="2056">
                  <c:v>6.699353970155129</c:v>
                </c:pt>
                <c:pt idx="2057">
                  <c:v>6.7517703727130396</c:v>
                </c:pt>
                <c:pt idx="2058">
                  <c:v>6.7229924035860407</c:v>
                </c:pt>
                <c:pt idx="2059">
                  <c:v>6.5972014579158733</c:v>
                </c:pt>
                <c:pt idx="2060">
                  <c:v>6.4683781391796771</c:v>
                </c:pt>
                <c:pt idx="2061">
                  <c:v>6.270044775224946</c:v>
                </c:pt>
                <c:pt idx="2062">
                  <c:v>6.1048108718863947</c:v>
                </c:pt>
                <c:pt idx="2063">
                  <c:v>6.0111040270830989</c:v>
                </c:pt>
                <c:pt idx="2064">
                  <c:v>5.9488484486660118</c:v>
                </c:pt>
                <c:pt idx="2065">
                  <c:v>5.8926890652435295</c:v>
                </c:pt>
                <c:pt idx="2066">
                  <c:v>5.8403790560537141</c:v>
                </c:pt>
                <c:pt idx="2067">
                  <c:v>5.8075649511704359</c:v>
                </c:pt>
                <c:pt idx="2068">
                  <c:v>5.8162535132043072</c:v>
                </c:pt>
                <c:pt idx="2069">
                  <c:v>5.838252183288299</c:v>
                </c:pt>
                <c:pt idx="2070">
                  <c:v>5.8459826113327322</c:v>
                </c:pt>
                <c:pt idx="2071">
                  <c:v>5.7482659312418516</c:v>
                </c:pt>
                <c:pt idx="2072">
                  <c:v>5.6854264036833131</c:v>
                </c:pt>
                <c:pt idx="2073">
                  <c:v>5.6354841386014174</c:v>
                </c:pt>
                <c:pt idx="2074">
                  <c:v>5.5595041386579771</c:v>
                </c:pt>
                <c:pt idx="2075">
                  <c:v>5.5604444754981754</c:v>
                </c:pt>
                <c:pt idx="2076">
                  <c:v>5.4750124323964338</c:v>
                </c:pt>
                <c:pt idx="2077">
                  <c:v>5.35115393579746</c:v>
                </c:pt>
                <c:pt idx="2078">
                  <c:v>5.2459022668499289</c:v>
                </c:pt>
                <c:pt idx="2079">
                  <c:v>5.175180145302833</c:v>
                </c:pt>
                <c:pt idx="2080">
                  <c:v>5.0740752629676935</c:v>
                </c:pt>
                <c:pt idx="2081">
                  <c:v>4.9446392659394522</c:v>
                </c:pt>
                <c:pt idx="2082">
                  <c:v>4.7937793484683109</c:v>
                </c:pt>
                <c:pt idx="2083">
                  <c:v>4.7401235195190612</c:v>
                </c:pt>
                <c:pt idx="2084">
                  <c:v>4.780373409364751</c:v>
                </c:pt>
                <c:pt idx="2085">
                  <c:v>4.9488933626858165</c:v>
                </c:pt>
                <c:pt idx="2086">
                  <c:v>5.1521888773716853</c:v>
                </c:pt>
                <c:pt idx="2087">
                  <c:v>5.3934878233865682</c:v>
                </c:pt>
                <c:pt idx="2088">
                  <c:v>5.6577195702600722</c:v>
                </c:pt>
                <c:pt idx="2089">
                  <c:v>5.8640072097539893</c:v>
                </c:pt>
                <c:pt idx="2090">
                  <c:v>6.0379067842939049</c:v>
                </c:pt>
                <c:pt idx="2091">
                  <c:v>6.1844616213823578</c:v>
                </c:pt>
                <c:pt idx="2092">
                  <c:v>6.2447064626522328</c:v>
                </c:pt>
                <c:pt idx="2093">
                  <c:v>6.4304754906494175</c:v>
                </c:pt>
                <c:pt idx="2094">
                  <c:v>6.4668729541182675</c:v>
                </c:pt>
                <c:pt idx="2095">
                  <c:v>6.4112307349918174</c:v>
                </c:pt>
                <c:pt idx="2096">
                  <c:v>6.3469716587903875</c:v>
                </c:pt>
                <c:pt idx="2097">
                  <c:v>6.2922540684642811</c:v>
                </c:pt>
                <c:pt idx="2098">
                  <c:v>6.2737214215034367</c:v>
                </c:pt>
                <c:pt idx="2099">
                  <c:v>6.2887082530425005</c:v>
                </c:pt>
                <c:pt idx="2100">
                  <c:v>6.2481196723879231</c:v>
                </c:pt>
                <c:pt idx="2101">
                  <c:v>6.2104218880412825</c:v>
                </c:pt>
                <c:pt idx="2102">
                  <c:v>6.1601233354142426</c:v>
                </c:pt>
                <c:pt idx="2103">
                  <c:v>6.048989770279797</c:v>
                </c:pt>
                <c:pt idx="2104">
                  <c:v>5.9468446301602889</c:v>
                </c:pt>
                <c:pt idx="2105">
                  <c:v>5.814327920331162</c:v>
                </c:pt>
                <c:pt idx="2106">
                  <c:v>5.6873112721448376</c:v>
                </c:pt>
                <c:pt idx="2107">
                  <c:v>5.5590192274644856</c:v>
                </c:pt>
                <c:pt idx="2108">
                  <c:v>5.3924208487337486</c:v>
                </c:pt>
                <c:pt idx="2109">
                  <c:v>5.145380972007116</c:v>
                </c:pt>
                <c:pt idx="2110">
                  <c:v>4.8803769014507417</c:v>
                </c:pt>
                <c:pt idx="2111">
                  <c:v>4.6627942274517471</c:v>
                </c:pt>
                <c:pt idx="2112">
                  <c:v>4.5646242979742455</c:v>
                </c:pt>
                <c:pt idx="2113">
                  <c:v>4.5419969192242586</c:v>
                </c:pt>
                <c:pt idx="2114">
                  <c:v>4.5142820495777398</c:v>
                </c:pt>
                <c:pt idx="2115">
                  <c:v>4.4936073061325459</c:v>
                </c:pt>
                <c:pt idx="2116">
                  <c:v>4.484259061225691</c:v>
                </c:pt>
                <c:pt idx="2117">
                  <c:v>4.4568651305430365</c:v>
                </c:pt>
                <c:pt idx="2118">
                  <c:v>4.3923821524767508</c:v>
                </c:pt>
                <c:pt idx="2119">
                  <c:v>4.3801712993397883</c:v>
                </c:pt>
                <c:pt idx="2120">
                  <c:v>4.4234870442543839</c:v>
                </c:pt>
                <c:pt idx="2121">
                  <c:v>4.5045070805110896</c:v>
                </c:pt>
                <c:pt idx="2122">
                  <c:v>4.5973703739020175</c:v>
                </c:pt>
                <c:pt idx="2123">
                  <c:v>4.6757181239928451</c:v>
                </c:pt>
                <c:pt idx="2124">
                  <c:v>4.8298906238222914</c:v>
                </c:pt>
                <c:pt idx="2125">
                  <c:v>4.9838046022198075</c:v>
                </c:pt>
                <c:pt idx="2126">
                  <c:v>5.1883550838731152</c:v>
                </c:pt>
                <c:pt idx="2127">
                  <c:v>5.330271903588554</c:v>
                </c:pt>
                <c:pt idx="2128">
                  <c:v>5.5033081372793395</c:v>
                </c:pt>
                <c:pt idx="2129">
                  <c:v>5.6326233995852553</c:v>
                </c:pt>
                <c:pt idx="2130">
                  <c:v>5.7378092853207239</c:v>
                </c:pt>
                <c:pt idx="2131">
                  <c:v>5.7856302925046563</c:v>
                </c:pt>
                <c:pt idx="2132">
                  <c:v>5.7817756148414423</c:v>
                </c:pt>
                <c:pt idx="2133">
                  <c:v>5.7181198618890585</c:v>
                </c:pt>
                <c:pt idx="2134">
                  <c:v>5.7147774483248419</c:v>
                </c:pt>
                <c:pt idx="2135">
                  <c:v>5.7466672325141532</c:v>
                </c:pt>
                <c:pt idx="2136">
                  <c:v>5.6648859710158002</c:v>
                </c:pt>
                <c:pt idx="2137">
                  <c:v>5.5905047134713497</c:v>
                </c:pt>
                <c:pt idx="2138">
                  <c:v>5.5854316616221418</c:v>
                </c:pt>
                <c:pt idx="2139">
                  <c:v>5.6748548185636682</c:v>
                </c:pt>
                <c:pt idx="2140">
                  <c:v>5.7032862411265279</c:v>
                </c:pt>
                <c:pt idx="2141">
                  <c:v>5.6913165472316374</c:v>
                </c:pt>
                <c:pt idx="2142">
                  <c:v>5.6294818890639462</c:v>
                </c:pt>
                <c:pt idx="2143">
                  <c:v>5.6247894473855933</c:v>
                </c:pt>
                <c:pt idx="2144">
                  <c:v>5.5384619454302202</c:v>
                </c:pt>
                <c:pt idx="2145">
                  <c:v>5.4809889091051316</c:v>
                </c:pt>
                <c:pt idx="2146">
                  <c:v>5.5174581647158458</c:v>
                </c:pt>
                <c:pt idx="2147">
                  <c:v>5.6389813389483283</c:v>
                </c:pt>
                <c:pt idx="2148">
                  <c:v>5.7618430400276566</c:v>
                </c:pt>
                <c:pt idx="2149">
                  <c:v>5.8502645226465688</c:v>
                </c:pt>
                <c:pt idx="2150">
                  <c:v>5.9019724231653932</c:v>
                </c:pt>
                <c:pt idx="2151">
                  <c:v>5.9443441265494092</c:v>
                </c:pt>
                <c:pt idx="2152">
                  <c:v>5.9376334204746497</c:v>
                </c:pt>
                <c:pt idx="2153">
                  <c:v>5.9133788639338674</c:v>
                </c:pt>
                <c:pt idx="2154">
                  <c:v>5.9665458124015975</c:v>
                </c:pt>
                <c:pt idx="2155">
                  <c:v>6.0421727330199815</c:v>
                </c:pt>
                <c:pt idx="2156">
                  <c:v>6.028336365214038</c:v>
                </c:pt>
                <c:pt idx="2157">
                  <c:v>5.9449974984338194</c:v>
                </c:pt>
                <c:pt idx="2158">
                  <c:v>5.8675712136983478</c:v>
                </c:pt>
                <c:pt idx="2159">
                  <c:v>5.6929140654475194</c:v>
                </c:pt>
                <c:pt idx="2160">
                  <c:v>5.4816084641505123</c:v>
                </c:pt>
                <c:pt idx="2161">
                  <c:v>5.327098373272956</c:v>
                </c:pt>
                <c:pt idx="2162">
                  <c:v>5.3051119603239476</c:v>
                </c:pt>
                <c:pt idx="2163">
                  <c:v>5.3828286675549251</c:v>
                </c:pt>
                <c:pt idx="2164">
                  <c:v>5.5694044195605379</c:v>
                </c:pt>
                <c:pt idx="2165">
                  <c:v>5.7207577282515416</c:v>
                </c:pt>
                <c:pt idx="2166">
                  <c:v>5.8491728918552983</c:v>
                </c:pt>
                <c:pt idx="2167">
                  <c:v>5.9689222704456411</c:v>
                </c:pt>
                <c:pt idx="2168">
                  <c:v>6.0246812624346342</c:v>
                </c:pt>
                <c:pt idx="2169">
                  <c:v>6.1101535826755891</c:v>
                </c:pt>
                <c:pt idx="2170">
                  <c:v>6.1375350679469438</c:v>
                </c:pt>
                <c:pt idx="2171">
                  <c:v>6.1262739154154904</c:v>
                </c:pt>
                <c:pt idx="2172">
                  <c:v>6.0359037106447158</c:v>
                </c:pt>
                <c:pt idx="2173">
                  <c:v>6.0889568498121109</c:v>
                </c:pt>
                <c:pt idx="2174">
                  <c:v>6.2262430018243631</c:v>
                </c:pt>
                <c:pt idx="2175">
                  <c:v>6.4515772144917811</c:v>
                </c:pt>
                <c:pt idx="2176">
                  <c:v>6.6853286432888641</c:v>
                </c:pt>
                <c:pt idx="2177">
                  <c:v>6.8979718443215017</c:v>
                </c:pt>
                <c:pt idx="2178">
                  <c:v>7.0884456975233574</c:v>
                </c:pt>
                <c:pt idx="2179">
                  <c:v>7.2473038345234535</c:v>
                </c:pt>
                <c:pt idx="2180">
                  <c:v>7.3530961333945584</c:v>
                </c:pt>
                <c:pt idx="2181">
                  <c:v>7.4739747180642278</c:v>
                </c:pt>
                <c:pt idx="2182">
                  <c:v>7.5398250619484939</c:v>
                </c:pt>
                <c:pt idx="2183">
                  <c:v>7.6001415868289239</c:v>
                </c:pt>
                <c:pt idx="2184">
                  <c:v>7.6523320148581426</c:v>
                </c:pt>
                <c:pt idx="2185">
                  <c:v>7.6035521083690565</c:v>
                </c:pt>
                <c:pt idx="2186">
                  <c:v>7.5603620361912043</c:v>
                </c:pt>
                <c:pt idx="2187">
                  <c:v>7.5308635626065366</c:v>
                </c:pt>
                <c:pt idx="2188">
                  <c:v>7.4354432769894911</c:v>
                </c:pt>
                <c:pt idx="2189">
                  <c:v>7.3542351984485856</c:v>
                </c:pt>
                <c:pt idx="2190">
                  <c:v>7.3327785082188486</c:v>
                </c:pt>
                <c:pt idx="2191">
                  <c:v>7.2842733002385707</c:v>
                </c:pt>
                <c:pt idx="2192">
                  <c:v>7.1927468655092115</c:v>
                </c:pt>
                <c:pt idx="2193">
                  <c:v>7.2148579986603174</c:v>
                </c:pt>
                <c:pt idx="2194">
                  <c:v>7.2131808933059594</c:v>
                </c:pt>
                <c:pt idx="2195">
                  <c:v>7.234744418382566</c:v>
                </c:pt>
                <c:pt idx="2196">
                  <c:v>7.2180549013380686</c:v>
                </c:pt>
                <c:pt idx="2197">
                  <c:v>7.1650536032847292</c:v>
                </c:pt>
                <c:pt idx="2198">
                  <c:v>7.0611896080448915</c:v>
                </c:pt>
                <c:pt idx="2199">
                  <c:v>6.9863912996918538</c:v>
                </c:pt>
                <c:pt idx="2200">
                  <c:v>6.9237143474553804</c:v>
                </c:pt>
                <c:pt idx="2201">
                  <c:v>6.9102438515087323</c:v>
                </c:pt>
                <c:pt idx="2202">
                  <c:v>6.92647453314635</c:v>
                </c:pt>
                <c:pt idx="2203">
                  <c:v>6.8743042020461287</c:v>
                </c:pt>
                <c:pt idx="2204">
                  <c:v>6.7949495491332099</c:v>
                </c:pt>
                <c:pt idx="2205">
                  <c:v>6.6396332947564973</c:v>
                </c:pt>
                <c:pt idx="2206">
                  <c:v>6.4745327066106011</c:v>
                </c:pt>
                <c:pt idx="2207">
                  <c:v>6.2803988736925831</c:v>
                </c:pt>
                <c:pt idx="2208">
                  <c:v>6.0512620435797073</c:v>
                </c:pt>
                <c:pt idx="2209">
                  <c:v>5.9771839355382284</c:v>
                </c:pt>
                <c:pt idx="2210">
                  <c:v>5.9777436078951851</c:v>
                </c:pt>
                <c:pt idx="2211">
                  <c:v>5.9849008549553817</c:v>
                </c:pt>
                <c:pt idx="2212">
                  <c:v>6.0459225838090092</c:v>
                </c:pt>
                <c:pt idx="2213">
                  <c:v>6.2132068348420093</c:v>
                </c:pt>
                <c:pt idx="2214">
                  <c:v>6.2783922085542869</c:v>
                </c:pt>
                <c:pt idx="2215">
                  <c:v>6.3348488018874898</c:v>
                </c:pt>
                <c:pt idx="2216">
                  <c:v>6.394078226756811</c:v>
                </c:pt>
                <c:pt idx="2217">
                  <c:v>6.4650629063809948</c:v>
                </c:pt>
                <c:pt idx="2218">
                  <c:v>6.5621020613741932</c:v>
                </c:pt>
                <c:pt idx="2219">
                  <c:v>6.6490329935943491</c:v>
                </c:pt>
                <c:pt idx="2220">
                  <c:v>6.697316525865368</c:v>
                </c:pt>
                <c:pt idx="2221">
                  <c:v>6.6078296976147142</c:v>
                </c:pt>
                <c:pt idx="2222">
                  <c:v>6.5734664424289662</c:v>
                </c:pt>
                <c:pt idx="2223">
                  <c:v>6.5296742769899438</c:v>
                </c:pt>
                <c:pt idx="2224">
                  <c:v>6.5258156972875891</c:v>
                </c:pt>
                <c:pt idx="2225">
                  <c:v>6.5185300286206127</c:v>
                </c:pt>
                <c:pt idx="2226">
                  <c:v>6.5908069311312296</c:v>
                </c:pt>
                <c:pt idx="2227">
                  <c:v>6.6808750030269524</c:v>
                </c:pt>
                <c:pt idx="2228">
                  <c:v>6.7709489072260611</c:v>
                </c:pt>
                <c:pt idx="2229">
                  <c:v>6.8718927393214386</c:v>
                </c:pt>
                <c:pt idx="2230">
                  <c:v>6.9518915117886753</c:v>
                </c:pt>
                <c:pt idx="2231">
                  <c:v>7.0672381272710698</c:v>
                </c:pt>
                <c:pt idx="2232">
                  <c:v>7.2134936022398737</c:v>
                </c:pt>
                <c:pt idx="2233">
                  <c:v>7.2950158669939826</c:v>
                </c:pt>
                <c:pt idx="2234">
                  <c:v>7.298756640388433</c:v>
                </c:pt>
                <c:pt idx="2235">
                  <c:v>7.2135138257968077</c:v>
                </c:pt>
                <c:pt idx="2236">
                  <c:v>7.207182854763504</c:v>
                </c:pt>
                <c:pt idx="2237">
                  <c:v>7.1631374752636336</c:v>
                </c:pt>
                <c:pt idx="2238">
                  <c:v>7.0292178463131831</c:v>
                </c:pt>
                <c:pt idx="2239">
                  <c:v>6.8428854114535369</c:v>
                </c:pt>
                <c:pt idx="2240">
                  <c:v>6.7510552455882831</c:v>
                </c:pt>
                <c:pt idx="2241">
                  <c:v>6.6901975132885791</c:v>
                </c:pt>
                <c:pt idx="2242">
                  <c:v>6.6761779469557965</c:v>
                </c:pt>
                <c:pt idx="2243">
                  <c:v>6.675002044881138</c:v>
                </c:pt>
                <c:pt idx="2244">
                  <c:v>6.6617423232454467</c:v>
                </c:pt>
                <c:pt idx="2245">
                  <c:v>6.7117825715080448</c:v>
                </c:pt>
                <c:pt idx="2246">
                  <c:v>6.7774473366914139</c:v>
                </c:pt>
                <c:pt idx="2247">
                  <c:v>6.8715674308168317</c:v>
                </c:pt>
                <c:pt idx="2248">
                  <c:v>6.9718263605513098</c:v>
                </c:pt>
                <c:pt idx="2249">
                  <c:v>7.1152029652662012</c:v>
                </c:pt>
                <c:pt idx="2250">
                  <c:v>7.2212872001371</c:v>
                </c:pt>
                <c:pt idx="2251">
                  <c:v>7.2712966638191627</c:v>
                </c:pt>
                <c:pt idx="2252">
                  <c:v>7.3630575561846365</c:v>
                </c:pt>
                <c:pt idx="2253">
                  <c:v>7.4358450516736454</c:v>
                </c:pt>
                <c:pt idx="2254">
                  <c:v>7.5235524704884176</c:v>
                </c:pt>
                <c:pt idx="2255">
                  <c:v>7.5264622701874702</c:v>
                </c:pt>
                <c:pt idx="2256">
                  <c:v>7.4343080475718413</c:v>
                </c:pt>
                <c:pt idx="2257">
                  <c:v>7.3266164552371809</c:v>
                </c:pt>
                <c:pt idx="2258">
                  <c:v>7.3539133047161975</c:v>
                </c:pt>
                <c:pt idx="2259">
                  <c:v>7.3846451138304587</c:v>
                </c:pt>
                <c:pt idx="2260">
                  <c:v>7.442282609550654</c:v>
                </c:pt>
                <c:pt idx="2261">
                  <c:v>7.4836566590769742</c:v>
                </c:pt>
                <c:pt idx="2262">
                  <c:v>7.4575723992442198</c:v>
                </c:pt>
                <c:pt idx="2263">
                  <c:v>7.4700192900305593</c:v>
                </c:pt>
                <c:pt idx="2264">
                  <c:v>7.5027878466298752</c:v>
                </c:pt>
                <c:pt idx="2265">
                  <c:v>7.4876882473312714</c:v>
                </c:pt>
                <c:pt idx="2266">
                  <c:v>7.4807404257238534</c:v>
                </c:pt>
                <c:pt idx="2267">
                  <c:v>7.3820357775118239</c:v>
                </c:pt>
                <c:pt idx="2268">
                  <c:v>7.2599621092226894</c:v>
                </c:pt>
                <c:pt idx="2269">
                  <c:v>7.1243429903077224</c:v>
                </c:pt>
                <c:pt idx="2270">
                  <c:v>6.9012382158383287</c:v>
                </c:pt>
                <c:pt idx="2271">
                  <c:v>6.6383340941028459</c:v>
                </c:pt>
                <c:pt idx="2272">
                  <c:v>6.3900444124117843</c:v>
                </c:pt>
                <c:pt idx="2273">
                  <c:v>6.1646546199698085</c:v>
                </c:pt>
                <c:pt idx="2274">
                  <c:v>5.9975465149917344</c:v>
                </c:pt>
                <c:pt idx="2275">
                  <c:v>5.7825266783907692</c:v>
                </c:pt>
                <c:pt idx="2276">
                  <c:v>5.6933329773387014</c:v>
                </c:pt>
                <c:pt idx="2277">
                  <c:v>5.6440100200799499</c:v>
                </c:pt>
                <c:pt idx="2278">
                  <c:v>5.6021444558655578</c:v>
                </c:pt>
                <c:pt idx="2279">
                  <c:v>5.6077564951430832</c:v>
                </c:pt>
                <c:pt idx="2280">
                  <c:v>5.6297706872524076</c:v>
                </c:pt>
                <c:pt idx="2281">
                  <c:v>5.7087216365097202</c:v>
                </c:pt>
                <c:pt idx="2282">
                  <c:v>5.7932944128695443</c:v>
                </c:pt>
                <c:pt idx="2283">
                  <c:v>5.8763397024142749</c:v>
                </c:pt>
                <c:pt idx="2284">
                  <c:v>5.9168915532401156</c:v>
                </c:pt>
                <c:pt idx="2285">
                  <c:v>6.0022664627282341</c:v>
                </c:pt>
                <c:pt idx="2286">
                  <c:v>6.0871194744706978</c:v>
                </c:pt>
                <c:pt idx="2287">
                  <c:v>6.1636550763322084</c:v>
                </c:pt>
                <c:pt idx="2288">
                  <c:v>6.2287785178414632</c:v>
                </c:pt>
                <c:pt idx="2289">
                  <c:v>6.2724955843383334</c:v>
                </c:pt>
                <c:pt idx="2290">
                  <c:v>6.342701983325834</c:v>
                </c:pt>
                <c:pt idx="2291">
                  <c:v>6.3645590083589738</c:v>
                </c:pt>
                <c:pt idx="2292">
                  <c:v>6.4574118872015775</c:v>
                </c:pt>
                <c:pt idx="2293">
                  <c:v>6.5199188261639351</c:v>
                </c:pt>
                <c:pt idx="2294">
                  <c:v>6.7121607110029649</c:v>
                </c:pt>
                <c:pt idx="2295">
                  <c:v>6.7858050814745052</c:v>
                </c:pt>
                <c:pt idx="2296">
                  <c:v>6.7777260153623828</c:v>
                </c:pt>
                <c:pt idx="2297">
                  <c:v>6.7116937937328327</c:v>
                </c:pt>
                <c:pt idx="2298">
                  <c:v>6.7002166709689188</c:v>
                </c:pt>
                <c:pt idx="2299">
                  <c:v>6.6817673113469169</c:v>
                </c:pt>
                <c:pt idx="2300">
                  <c:v>6.6254355490355019</c:v>
                </c:pt>
                <c:pt idx="2301">
                  <c:v>6.5486120348193673</c:v>
                </c:pt>
                <c:pt idx="2302">
                  <c:v>6.5287330080048038</c:v>
                </c:pt>
                <c:pt idx="2303">
                  <c:v>6.4618584683515072</c:v>
                </c:pt>
                <c:pt idx="2304">
                  <c:v>6.382946607982154</c:v>
                </c:pt>
                <c:pt idx="2305">
                  <c:v>6.4051642698904274</c:v>
                </c:pt>
                <c:pt idx="2306">
                  <c:v>6.4637832605942043</c:v>
                </c:pt>
                <c:pt idx="2307">
                  <c:v>6.4424082590725185</c:v>
                </c:pt>
                <c:pt idx="2308">
                  <c:v>6.3869943438683547</c:v>
                </c:pt>
                <c:pt idx="2309">
                  <c:v>6.341369019706204</c:v>
                </c:pt>
                <c:pt idx="2310">
                  <c:v>6.3004649370475185</c:v>
                </c:pt>
                <c:pt idx="2311">
                  <c:v>6.2220672952679923</c:v>
                </c:pt>
                <c:pt idx="2312">
                  <c:v>6.1082414729360632</c:v>
                </c:pt>
                <c:pt idx="2313">
                  <c:v>6.0301182769390227</c:v>
                </c:pt>
                <c:pt idx="2314">
                  <c:v>5.9858103015756638</c:v>
                </c:pt>
                <c:pt idx="2315">
                  <c:v>5.9419612953904855</c:v>
                </c:pt>
                <c:pt idx="2316">
                  <c:v>5.908630351757501</c:v>
                </c:pt>
                <c:pt idx="2317">
                  <c:v>5.9916755326227902</c:v>
                </c:pt>
                <c:pt idx="2318">
                  <c:v>5.9969284816557504</c:v>
                </c:pt>
                <c:pt idx="2319">
                  <c:v>6.0142647132138496</c:v>
                </c:pt>
                <c:pt idx="2320">
                  <c:v>6.0798051137168239</c:v>
                </c:pt>
                <c:pt idx="2321">
                  <c:v>6.1989403337158722</c:v>
                </c:pt>
                <c:pt idx="2322">
                  <c:v>6.350910541586102</c:v>
                </c:pt>
                <c:pt idx="2323">
                  <c:v>6.4732282618085542</c:v>
                </c:pt>
                <c:pt idx="2324">
                  <c:v>6.5303969326947264</c:v>
                </c:pt>
                <c:pt idx="2325">
                  <c:v>6.6158429958535336</c:v>
                </c:pt>
                <c:pt idx="2326">
                  <c:v>6.7860921190619692</c:v>
                </c:pt>
                <c:pt idx="2327">
                  <c:v>6.9820525039686512</c:v>
                </c:pt>
                <c:pt idx="2328">
                  <c:v>7.1014820317363379</c:v>
                </c:pt>
                <c:pt idx="2329">
                  <c:v>7.078777817631476</c:v>
                </c:pt>
                <c:pt idx="2330">
                  <c:v>6.9963375579070464</c:v>
                </c:pt>
                <c:pt idx="2331">
                  <c:v>7.0426802147015355</c:v>
                </c:pt>
                <c:pt idx="2332">
                  <c:v>7.0625216480586808</c:v>
                </c:pt>
                <c:pt idx="2333">
                  <c:v>7.1098025430584686</c:v>
                </c:pt>
                <c:pt idx="2334">
                  <c:v>7.1567473914312574</c:v>
                </c:pt>
                <c:pt idx="2335">
                  <c:v>7.2998266869329225</c:v>
                </c:pt>
                <c:pt idx="2336">
                  <c:v>7.486337718060045</c:v>
                </c:pt>
                <c:pt idx="2337">
                  <c:v>7.5753391956141041</c:v>
                </c:pt>
                <c:pt idx="2338">
                  <c:v>7.6435762701161227</c:v>
                </c:pt>
                <c:pt idx="2339">
                  <c:v>7.6881508484877532</c:v>
                </c:pt>
                <c:pt idx="2340">
                  <c:v>7.6726300084154735</c:v>
                </c:pt>
                <c:pt idx="2341">
                  <c:v>7.7217044558992907</c:v>
                </c:pt>
                <c:pt idx="2342">
                  <c:v>7.6819171716817429</c:v>
                </c:pt>
                <c:pt idx="2343">
                  <c:v>7.6112177588650169</c:v>
                </c:pt>
                <c:pt idx="2344">
                  <c:v>7.5165721300025661</c:v>
                </c:pt>
                <c:pt idx="2345">
                  <c:v>7.3136998715718091</c:v>
                </c:pt>
                <c:pt idx="2346">
                  <c:v>7.1463098319780451</c:v>
                </c:pt>
                <c:pt idx="2347">
                  <c:v>7.0094487463547743</c:v>
                </c:pt>
                <c:pt idx="2348">
                  <c:v>6.8073641355409551</c:v>
                </c:pt>
                <c:pt idx="2349">
                  <c:v>6.6657503707273396</c:v>
                </c:pt>
                <c:pt idx="2350">
                  <c:v>6.6206677688181363</c:v>
                </c:pt>
                <c:pt idx="2351">
                  <c:v>6.581083011422165</c:v>
                </c:pt>
                <c:pt idx="2352">
                  <c:v>6.4236573857392427</c:v>
                </c:pt>
                <c:pt idx="2353">
                  <c:v>6.352719126801758</c:v>
                </c:pt>
                <c:pt idx="2354">
                  <c:v>6.3598445392844889</c:v>
                </c:pt>
                <c:pt idx="2355">
                  <c:v>6.3383571337832958</c:v>
                </c:pt>
                <c:pt idx="2356">
                  <c:v>6.2689276135351539</c:v>
                </c:pt>
                <c:pt idx="2357">
                  <c:v>6.266985015200639</c:v>
                </c:pt>
                <c:pt idx="2358">
                  <c:v>6.3519001466449492</c:v>
                </c:pt>
                <c:pt idx="2359">
                  <c:v>6.4402899302199694</c:v>
                </c:pt>
                <c:pt idx="2360">
                  <c:v>6.4021552076696793</c:v>
                </c:pt>
                <c:pt idx="2361">
                  <c:v>6.3003645390561944</c:v>
                </c:pt>
                <c:pt idx="2362">
                  <c:v>6.1309997759741828</c:v>
                </c:pt>
                <c:pt idx="2363">
                  <c:v>5.9833221176777496</c:v>
                </c:pt>
                <c:pt idx="2364">
                  <c:v>5.9746974034210796</c:v>
                </c:pt>
                <c:pt idx="2365">
                  <c:v>5.9535776733157775</c:v>
                </c:pt>
                <c:pt idx="2366">
                  <c:v>6.0998195437453537</c:v>
                </c:pt>
                <c:pt idx="2367">
                  <c:v>6.2683145467279795</c:v>
                </c:pt>
                <c:pt idx="2368">
                  <c:v>6.422506171114609</c:v>
                </c:pt>
                <c:pt idx="2369">
                  <c:v>6.5221832900521708</c:v>
                </c:pt>
                <c:pt idx="2370">
                  <c:v>6.6890721017083372</c:v>
                </c:pt>
                <c:pt idx="2371">
                  <c:v>6.8756299729938135</c:v>
                </c:pt>
                <c:pt idx="2372">
                  <c:v>7.0521178348476417</c:v>
                </c:pt>
                <c:pt idx="2373">
                  <c:v>7.1470292884848075</c:v>
                </c:pt>
                <c:pt idx="2374">
                  <c:v>7.2816938250014198</c:v>
                </c:pt>
                <c:pt idx="2375">
                  <c:v>7.270971216302506</c:v>
                </c:pt>
                <c:pt idx="2376">
                  <c:v>7.309970439953835</c:v>
                </c:pt>
                <c:pt idx="2377">
                  <c:v>7.3841026422769938</c:v>
                </c:pt>
                <c:pt idx="2378">
                  <c:v>7.4929944134142685</c:v>
                </c:pt>
                <c:pt idx="2379">
                  <c:v>7.5749963459008249</c:v>
                </c:pt>
                <c:pt idx="2380">
                  <c:v>7.5869671888669377</c:v>
                </c:pt>
                <c:pt idx="2381">
                  <c:v>7.5686075658252356</c:v>
                </c:pt>
                <c:pt idx="2382">
                  <c:v>7.5918159633776421</c:v>
                </c:pt>
                <c:pt idx="2383">
                  <c:v>7.5386148160054107</c:v>
                </c:pt>
                <c:pt idx="2384">
                  <c:v>7.6129610418804061</c:v>
                </c:pt>
                <c:pt idx="2385">
                  <c:v>7.6700134965780249</c:v>
                </c:pt>
                <c:pt idx="2386">
                  <c:v>7.7648753287930532</c:v>
                </c:pt>
                <c:pt idx="2387">
                  <c:v>7.7729525281608494</c:v>
                </c:pt>
                <c:pt idx="2388">
                  <c:v>7.8305653050053561</c:v>
                </c:pt>
                <c:pt idx="2389">
                  <c:v>7.7675165729913811</c:v>
                </c:pt>
                <c:pt idx="2390">
                  <c:v>7.5787466282741178</c:v>
                </c:pt>
                <c:pt idx="2391">
                  <c:v>7.3105355177421654</c:v>
                </c:pt>
                <c:pt idx="2392">
                  <c:v>7.0938867493710411</c:v>
                </c:pt>
                <c:pt idx="2393">
                  <c:v>6.9725404350732907</c:v>
                </c:pt>
                <c:pt idx="2394">
                  <c:v>6.9410127526905381</c:v>
                </c:pt>
                <c:pt idx="2395">
                  <c:v>6.9194872680977628</c:v>
                </c:pt>
                <c:pt idx="2396">
                  <c:v>6.8226262103349198</c:v>
                </c:pt>
                <c:pt idx="2397">
                  <c:v>6.7931240432096933</c:v>
                </c:pt>
                <c:pt idx="2398">
                  <c:v>6.8146630670767312</c:v>
                </c:pt>
                <c:pt idx="2399">
                  <c:v>6.8343124861523279</c:v>
                </c:pt>
                <c:pt idx="2400">
                  <c:v>6.8892950641783193</c:v>
                </c:pt>
                <c:pt idx="2401">
                  <c:v>7.0283712706000712</c:v>
                </c:pt>
                <c:pt idx="2402">
                  <c:v>7.1752375349220836</c:v>
                </c:pt>
                <c:pt idx="2403">
                  <c:v>7.2363174004821742</c:v>
                </c:pt>
                <c:pt idx="2404">
                  <c:v>7.2994940345756927</c:v>
                </c:pt>
                <c:pt idx="2405">
                  <c:v>7.404270425028761</c:v>
                </c:pt>
                <c:pt idx="2406">
                  <c:v>7.4716786014431005</c:v>
                </c:pt>
                <c:pt idx="2407">
                  <c:v>7.466929493782537</c:v>
                </c:pt>
                <c:pt idx="2408">
                  <c:v>7.4202803493806062</c:v>
                </c:pt>
                <c:pt idx="2409">
                  <c:v>7.4159314834115948</c:v>
                </c:pt>
                <c:pt idx="2410">
                  <c:v>7.428274608427345</c:v>
                </c:pt>
                <c:pt idx="2411">
                  <c:v>7.4292917304601653</c:v>
                </c:pt>
                <c:pt idx="2412">
                  <c:v>7.447937187502168</c:v>
                </c:pt>
                <c:pt idx="2413">
                  <c:v>7.4392241770337817</c:v>
                </c:pt>
                <c:pt idx="2414">
                  <c:v>7.4937922986543848</c:v>
                </c:pt>
                <c:pt idx="2415">
                  <c:v>7.5113136978222927</c:v>
                </c:pt>
                <c:pt idx="2416">
                  <c:v>7.4726514575417609</c:v>
                </c:pt>
                <c:pt idx="2417">
                  <c:v>7.3814110576080161</c:v>
                </c:pt>
                <c:pt idx="2418">
                  <c:v>7.2833685388901852</c:v>
                </c:pt>
                <c:pt idx="2419">
                  <c:v>7.280741472949595</c:v>
                </c:pt>
                <c:pt idx="2420">
                  <c:v>7.2830457685840617</c:v>
                </c:pt>
                <c:pt idx="2421">
                  <c:v>7.2434744839129319</c:v>
                </c:pt>
                <c:pt idx="2422">
                  <c:v>7.1690213973658432</c:v>
                </c:pt>
                <c:pt idx="2423">
                  <c:v>7.1617382154370874</c:v>
                </c:pt>
                <c:pt idx="2424">
                  <c:v>7.1379536080234702</c:v>
                </c:pt>
                <c:pt idx="2425">
                  <c:v>7.1522408345669346</c:v>
                </c:pt>
                <c:pt idx="2426">
                  <c:v>7.15418747397388</c:v>
                </c:pt>
                <c:pt idx="2427">
                  <c:v>6.98260875695241</c:v>
                </c:pt>
                <c:pt idx="2428">
                  <c:v>6.8859207089885288</c:v>
                </c:pt>
                <c:pt idx="2429">
                  <c:v>6.8796654171955334</c:v>
                </c:pt>
                <c:pt idx="2430">
                  <c:v>6.8323468511639813</c:v>
                </c:pt>
                <c:pt idx="2431">
                  <c:v>6.6895070753414432</c:v>
                </c:pt>
                <c:pt idx="2432">
                  <c:v>6.6076893250724993</c:v>
                </c:pt>
                <c:pt idx="2433">
                  <c:v>6.540992423817249</c:v>
                </c:pt>
                <c:pt idx="2434">
                  <c:v>6.4904863806357431</c:v>
                </c:pt>
                <c:pt idx="2435">
                  <c:v>6.5540368114109846</c:v>
                </c:pt>
                <c:pt idx="2436">
                  <c:v>6.7169860803192689</c:v>
                </c:pt>
                <c:pt idx="2437">
                  <c:v>6.8934490095693262</c:v>
                </c:pt>
                <c:pt idx="2438">
                  <c:v>7.1286068644054383</c:v>
                </c:pt>
                <c:pt idx="2439">
                  <c:v>7.2476284549249801</c:v>
                </c:pt>
                <c:pt idx="2440">
                  <c:v>7.3242105956542902</c:v>
                </c:pt>
                <c:pt idx="2441">
                  <c:v>7.4367217287596059</c:v>
                </c:pt>
                <c:pt idx="2442">
                  <c:v>7.5721201616198979</c:v>
                </c:pt>
                <c:pt idx="2443">
                  <c:v>7.6643412835364177</c:v>
                </c:pt>
                <c:pt idx="2444">
                  <c:v>7.6808676139200145</c:v>
                </c:pt>
                <c:pt idx="2445">
                  <c:v>7.6241676728963022</c:v>
                </c:pt>
                <c:pt idx="2446">
                  <c:v>7.5578283449993133</c:v>
                </c:pt>
                <c:pt idx="2447">
                  <c:v>7.5383828091116696</c:v>
                </c:pt>
                <c:pt idx="2448">
                  <c:v>7.6020133471492111</c:v>
                </c:pt>
                <c:pt idx="2449">
                  <c:v>7.564467098369736</c:v>
                </c:pt>
                <c:pt idx="2450">
                  <c:v>7.4796230992075312</c:v>
                </c:pt>
                <c:pt idx="2451">
                  <c:v>7.4091967446098046</c:v>
                </c:pt>
                <c:pt idx="2452">
                  <c:v>7.28017898333822</c:v>
                </c:pt>
                <c:pt idx="2453">
                  <c:v>7.0568301637093089</c:v>
                </c:pt>
                <c:pt idx="2454">
                  <c:v>6.8891751426017569</c:v>
                </c:pt>
                <c:pt idx="2455">
                  <c:v>6.737088390688621</c:v>
                </c:pt>
                <c:pt idx="2456">
                  <c:v>6.7651429039819551</c:v>
                </c:pt>
                <c:pt idx="2457">
                  <c:v>6.908795718911322</c:v>
                </c:pt>
                <c:pt idx="2458">
                  <c:v>7.1249247908486497</c:v>
                </c:pt>
                <c:pt idx="2459">
                  <c:v>7.2576607036367697</c:v>
                </c:pt>
                <c:pt idx="2460">
                  <c:v>7.2877970490789883</c:v>
                </c:pt>
                <c:pt idx="2461">
                  <c:v>7.2960519947281952</c:v>
                </c:pt>
                <c:pt idx="2462">
                  <c:v>7.309161822381931</c:v>
                </c:pt>
                <c:pt idx="2463">
                  <c:v>7.3513253659118236</c:v>
                </c:pt>
                <c:pt idx="2464">
                  <c:v>7.2706597672986071</c:v>
                </c:pt>
                <c:pt idx="2465">
                  <c:v>7.1966997147077594</c:v>
                </c:pt>
                <c:pt idx="2466">
                  <c:v>7.1549496239408734</c:v>
                </c:pt>
                <c:pt idx="2467">
                  <c:v>7.1567954520413233</c:v>
                </c:pt>
                <c:pt idx="2468">
                  <c:v>7.2467033538341221</c:v>
                </c:pt>
                <c:pt idx="2469">
                  <c:v>7.3470364662405254</c:v>
                </c:pt>
                <c:pt idx="2470">
                  <c:v>7.4099441640032389</c:v>
                </c:pt>
                <c:pt idx="2471">
                  <c:v>7.4102942596783032</c:v>
                </c:pt>
                <c:pt idx="2472">
                  <c:v>7.3260874573603472</c:v>
                </c:pt>
                <c:pt idx="2473">
                  <c:v>7.3034158305026171</c:v>
                </c:pt>
                <c:pt idx="2474">
                  <c:v>7.2137504108486459</c:v>
                </c:pt>
                <c:pt idx="2475">
                  <c:v>7.2206796531732769</c:v>
                </c:pt>
                <c:pt idx="2476">
                  <c:v>7.0982947365290716</c:v>
                </c:pt>
                <c:pt idx="2477">
                  <c:v>6.9795451858150015</c:v>
                </c:pt>
                <c:pt idx="2478">
                  <c:v>6.803285816816139</c:v>
                </c:pt>
                <c:pt idx="2479">
                  <c:v>6.6572145904724076</c:v>
                </c:pt>
                <c:pt idx="2480">
                  <c:v>6.5489775233921836</c:v>
                </c:pt>
                <c:pt idx="2481">
                  <c:v>6.3908777032156134</c:v>
                </c:pt>
                <c:pt idx="2482">
                  <c:v>6.3202515121938472</c:v>
                </c:pt>
                <c:pt idx="2483">
                  <c:v>6.2040885265179657</c:v>
                </c:pt>
                <c:pt idx="2484">
                  <c:v>6.0466973136690711</c:v>
                </c:pt>
                <c:pt idx="2485">
                  <c:v>6.0271105317693774</c:v>
                </c:pt>
                <c:pt idx="2486">
                  <c:v>5.8508534708674302</c:v>
                </c:pt>
                <c:pt idx="2487">
                  <c:v>5.5710758205627364</c:v>
                </c:pt>
                <c:pt idx="2488">
                  <c:v>5.3766623617685205</c:v>
                </c:pt>
                <c:pt idx="2489">
                  <c:v>5.2307015821923057</c:v>
                </c:pt>
                <c:pt idx="2490">
                  <c:v>5.0703975666217547</c:v>
                </c:pt>
                <c:pt idx="2491">
                  <c:v>4.9371425652804692</c:v>
                </c:pt>
                <c:pt idx="2492">
                  <c:v>4.8107827105511394</c:v>
                </c:pt>
                <c:pt idx="2493">
                  <c:v>4.7771293363622416</c:v>
                </c:pt>
                <c:pt idx="2494">
                  <c:v>4.6727027414495561</c:v>
                </c:pt>
                <c:pt idx="2495">
                  <c:v>4.6395860910229594</c:v>
                </c:pt>
                <c:pt idx="2496">
                  <c:v>4.7030759407586187</c:v>
                </c:pt>
                <c:pt idx="2497">
                  <c:v>4.76879852928153</c:v>
                </c:pt>
                <c:pt idx="2498">
                  <c:v>4.873290465498811</c:v>
                </c:pt>
                <c:pt idx="2499">
                  <c:v>5.0136396022139973</c:v>
                </c:pt>
                <c:pt idx="2500">
                  <c:v>4.9810436780200638</c:v>
                </c:pt>
                <c:pt idx="2501">
                  <c:v>4.8603817408396948</c:v>
                </c:pt>
                <c:pt idx="2502">
                  <c:v>4.8289025041817277</c:v>
                </c:pt>
                <c:pt idx="2503">
                  <c:v>4.7759503308664453</c:v>
                </c:pt>
                <c:pt idx="2504">
                  <c:v>4.797746495784148</c:v>
                </c:pt>
                <c:pt idx="2505">
                  <c:v>5.0391563827894243</c:v>
                </c:pt>
                <c:pt idx="2506">
                  <c:v>5.3403280879673094</c:v>
                </c:pt>
                <c:pt idx="2507">
                  <c:v>5.5595574153496266</c:v>
                </c:pt>
                <c:pt idx="2508">
                  <c:v>5.6702166423933216</c:v>
                </c:pt>
                <c:pt idx="2509">
                  <c:v>5.8091077689975341</c:v>
                </c:pt>
                <c:pt idx="2510">
                  <c:v>5.8684677382068982</c:v>
                </c:pt>
                <c:pt idx="2511">
                  <c:v>5.9339686963016964</c:v>
                </c:pt>
                <c:pt idx="2512">
                  <c:v>5.86178716898897</c:v>
                </c:pt>
                <c:pt idx="2513">
                  <c:v>5.7590799783942055</c:v>
                </c:pt>
                <c:pt idx="2514">
                  <c:v>5.7140777705551251</c:v>
                </c:pt>
                <c:pt idx="2515">
                  <c:v>5.6657592042159051</c:v>
                </c:pt>
                <c:pt idx="2516">
                  <c:v>5.6639216192336246</c:v>
                </c:pt>
                <c:pt idx="2517">
                  <c:v>5.6536327463795253</c:v>
                </c:pt>
                <c:pt idx="2518">
                  <c:v>5.6826799450829029</c:v>
                </c:pt>
                <c:pt idx="2519">
                  <c:v>5.7216170367230079</c:v>
                </c:pt>
                <c:pt idx="2520">
                  <c:v>5.7538119779251602</c:v>
                </c:pt>
                <c:pt idx="2521">
                  <c:v>5.8261969514158602</c:v>
                </c:pt>
                <c:pt idx="2522">
                  <c:v>5.8699503577252727</c:v>
                </c:pt>
                <c:pt idx="2523">
                  <c:v>5.9624265781659807</c:v>
                </c:pt>
                <c:pt idx="2524">
                  <c:v>6.1220316653621305</c:v>
                </c:pt>
                <c:pt idx="2525">
                  <c:v>6.2984496167359394</c:v>
                </c:pt>
                <c:pt idx="2526">
                  <c:v>6.5149345340352367</c:v>
                </c:pt>
                <c:pt idx="2527">
                  <c:v>6.7262876233164652</c:v>
                </c:pt>
                <c:pt idx="2528">
                  <c:v>6.86133257115024</c:v>
                </c:pt>
                <c:pt idx="2529">
                  <c:v>6.8614010902346676</c:v>
                </c:pt>
                <c:pt idx="2530">
                  <c:v>6.8012950610236764</c:v>
                </c:pt>
                <c:pt idx="2531">
                  <c:v>6.6501130758124614</c:v>
                </c:pt>
                <c:pt idx="2532">
                  <c:v>6.4194694258846985</c:v>
                </c:pt>
                <c:pt idx="2533">
                  <c:v>6.2416053732768795</c:v>
                </c:pt>
                <c:pt idx="2534">
                  <c:v>6.1123025675912031</c:v>
                </c:pt>
                <c:pt idx="2535">
                  <c:v>5.9520378990689222</c:v>
                </c:pt>
                <c:pt idx="2536">
                  <c:v>5.7982368264640254</c:v>
                </c:pt>
                <c:pt idx="2537">
                  <c:v>5.7748781572017727</c:v>
                </c:pt>
                <c:pt idx="2538">
                  <c:v>5.8494771336138793</c:v>
                </c:pt>
                <c:pt idx="2539">
                  <c:v>5.917771741580089</c:v>
                </c:pt>
                <c:pt idx="2540">
                  <c:v>6.0260062254180689</c:v>
                </c:pt>
                <c:pt idx="2541">
                  <c:v>6.0530777626630163</c:v>
                </c:pt>
                <c:pt idx="2542">
                  <c:v>6.0049238695894331</c:v>
                </c:pt>
                <c:pt idx="2543">
                  <c:v>5.9352994086881168</c:v>
                </c:pt>
                <c:pt idx="2544">
                  <c:v>5.8781153600088674</c:v>
                </c:pt>
                <c:pt idx="2545">
                  <c:v>5.8547509390287678</c:v>
                </c:pt>
                <c:pt idx="2546">
                  <c:v>5.8806471593557159</c:v>
                </c:pt>
                <c:pt idx="2547">
                  <c:v>5.8477379213131595</c:v>
                </c:pt>
                <c:pt idx="2548">
                  <c:v>5.8065543114994371</c:v>
                </c:pt>
                <c:pt idx="2549">
                  <c:v>5.677222418437573</c:v>
                </c:pt>
                <c:pt idx="2550">
                  <c:v>5.6004967011044151</c:v>
                </c:pt>
                <c:pt idx="2551">
                  <c:v>5.5546952223763055</c:v>
                </c:pt>
                <c:pt idx="2552">
                  <c:v>5.4751541753218795</c:v>
                </c:pt>
                <c:pt idx="2553">
                  <c:v>5.4521164357025889</c:v>
                </c:pt>
                <c:pt idx="2554">
                  <c:v>5.5069564684618424</c:v>
                </c:pt>
                <c:pt idx="2555">
                  <c:v>5.5144421187655288</c:v>
                </c:pt>
                <c:pt idx="2556">
                  <c:v>5.5531018364646512</c:v>
                </c:pt>
                <c:pt idx="2557">
                  <c:v>5.49190140048389</c:v>
                </c:pt>
                <c:pt idx="2558">
                  <c:v>5.3596863749358725</c:v>
                </c:pt>
                <c:pt idx="2559">
                  <c:v>5.228037984309938</c:v>
                </c:pt>
                <c:pt idx="2560">
                  <c:v>5.1306058844487286</c:v>
                </c:pt>
                <c:pt idx="2561">
                  <c:v>5.1486891893273157</c:v>
                </c:pt>
                <c:pt idx="2562">
                  <c:v>5.1617208972712119</c:v>
                </c:pt>
                <c:pt idx="2563">
                  <c:v>5.2094275891526269</c:v>
                </c:pt>
                <c:pt idx="2564">
                  <c:v>5.2968905164162718</c:v>
                </c:pt>
                <c:pt idx="2565">
                  <c:v>5.3583856561945886</c:v>
                </c:pt>
                <c:pt idx="2566">
                  <c:v>5.3776485915078087</c:v>
                </c:pt>
                <c:pt idx="2567">
                  <c:v>5.4169550287457247</c:v>
                </c:pt>
                <c:pt idx="2568">
                  <c:v>5.4152454237498517</c:v>
                </c:pt>
                <c:pt idx="2569">
                  <c:v>5.3848484000719425</c:v>
                </c:pt>
                <c:pt idx="2570">
                  <c:v>5.2301074636194667</c:v>
                </c:pt>
                <c:pt idx="2571">
                  <c:v>5.1747826111629074</c:v>
                </c:pt>
                <c:pt idx="2572">
                  <c:v>5.2230142791959668</c:v>
                </c:pt>
                <c:pt idx="2573">
                  <c:v>5.2594723414808948</c:v>
                </c:pt>
                <c:pt idx="2574">
                  <c:v>5.2887111082806442</c:v>
                </c:pt>
                <c:pt idx="2575">
                  <c:v>5.2801422278057695</c:v>
                </c:pt>
                <c:pt idx="2576">
                  <c:v>5.2953720735457832</c:v>
                </c:pt>
                <c:pt idx="2577">
                  <c:v>5.2362123895493289</c:v>
                </c:pt>
                <c:pt idx="2578">
                  <c:v>5.1830374732022078</c:v>
                </c:pt>
                <c:pt idx="2579">
                  <c:v>5.176607224827019</c:v>
                </c:pt>
                <c:pt idx="2580">
                  <c:v>5.1971161792355272</c:v>
                </c:pt>
                <c:pt idx="2581">
                  <c:v>5.2030302914922197</c:v>
                </c:pt>
                <c:pt idx="2582">
                  <c:v>5.3063040598902251</c:v>
                </c:pt>
                <c:pt idx="2583">
                  <c:v>5.3576696463245126</c:v>
                </c:pt>
                <c:pt idx="2584">
                  <c:v>5.5714110036246804</c:v>
                </c:pt>
                <c:pt idx="2585">
                  <c:v>5.7110403152691784</c:v>
                </c:pt>
                <c:pt idx="2586">
                  <c:v>5.8083673167075158</c:v>
                </c:pt>
                <c:pt idx="2587">
                  <c:v>5.8863558904764526</c:v>
                </c:pt>
                <c:pt idx="2588">
                  <c:v>5.9523799804009441</c:v>
                </c:pt>
                <c:pt idx="2589">
                  <c:v>6.0236943480544278</c:v>
                </c:pt>
                <c:pt idx="2590">
                  <c:v>6.1213927859844084</c:v>
                </c:pt>
                <c:pt idx="2591">
                  <c:v>6.1715894712647819</c:v>
                </c:pt>
                <c:pt idx="2592">
                  <c:v>6.1579707388860534</c:v>
                </c:pt>
                <c:pt idx="2593">
                  <c:v>6.0605524626173972</c:v>
                </c:pt>
                <c:pt idx="2594">
                  <c:v>5.9973267054933199</c:v>
                </c:pt>
                <c:pt idx="2595">
                  <c:v>5.954246705103559</c:v>
                </c:pt>
                <c:pt idx="2596">
                  <c:v>5.895207262648829</c:v>
                </c:pt>
                <c:pt idx="2597">
                  <c:v>5.7258517011126076</c:v>
                </c:pt>
                <c:pt idx="2598">
                  <c:v>5.5936610282012769</c:v>
                </c:pt>
                <c:pt idx="2599">
                  <c:v>5.4995437419540192</c:v>
                </c:pt>
                <c:pt idx="2600">
                  <c:v>5.3215112968678557</c:v>
                </c:pt>
                <c:pt idx="2601">
                  <c:v>5.1514282448940989</c:v>
                </c:pt>
                <c:pt idx="2602">
                  <c:v>5.0435020660104124</c:v>
                </c:pt>
                <c:pt idx="2603">
                  <c:v>5.0441972761535352</c:v>
                </c:pt>
                <c:pt idx="2604">
                  <c:v>5.0539199018581318</c:v>
                </c:pt>
                <c:pt idx="2605">
                  <c:v>4.9788093952702752</c:v>
                </c:pt>
                <c:pt idx="2606">
                  <c:v>4.8365022197304519</c:v>
                </c:pt>
                <c:pt idx="2607">
                  <c:v>4.7801069871456301</c:v>
                </c:pt>
                <c:pt idx="2608">
                  <c:v>4.8056941850361889</c:v>
                </c:pt>
                <c:pt idx="2609">
                  <c:v>4.8740180451502386</c:v>
                </c:pt>
                <c:pt idx="2610">
                  <c:v>4.9385080777077963</c:v>
                </c:pt>
                <c:pt idx="2611">
                  <c:v>5.027416763303834</c:v>
                </c:pt>
                <c:pt idx="2612">
                  <c:v>5.1723707320102488</c:v>
                </c:pt>
                <c:pt idx="2613">
                  <c:v>5.2539525857757177</c:v>
                </c:pt>
                <c:pt idx="2614">
                  <c:v>5.4757549269156502</c:v>
                </c:pt>
                <c:pt idx="2615">
                  <c:v>5.721807042200906</c:v>
                </c:pt>
                <c:pt idx="2616">
                  <c:v>5.9658810897102903</c:v>
                </c:pt>
                <c:pt idx="2617">
                  <c:v>6.184826592953419</c:v>
                </c:pt>
                <c:pt idx="2618">
                  <c:v>6.2236440002797702</c:v>
                </c:pt>
                <c:pt idx="2619">
                  <c:v>6.3633282998558878</c:v>
                </c:pt>
                <c:pt idx="2620">
                  <c:v>6.5945189913136995</c:v>
                </c:pt>
                <c:pt idx="2621">
                  <c:v>6.6924017417328452</c:v>
                </c:pt>
                <c:pt idx="2622">
                  <c:v>6.8485240970738674</c:v>
                </c:pt>
                <c:pt idx="2623">
                  <c:v>7.0401376749072169</c:v>
                </c:pt>
                <c:pt idx="2624">
                  <c:v>7.148296450963568</c:v>
                </c:pt>
                <c:pt idx="2625">
                  <c:v>7.2624370268639327</c:v>
                </c:pt>
                <c:pt idx="2626">
                  <c:v>7.4572716175190044</c:v>
                </c:pt>
                <c:pt idx="2627">
                  <c:v>7.4774082854420456</c:v>
                </c:pt>
                <c:pt idx="2628">
                  <c:v>7.3594703384640772</c:v>
                </c:pt>
                <c:pt idx="2629">
                  <c:v>7.2975882037645112</c:v>
                </c:pt>
                <c:pt idx="2630">
                  <c:v>7.2320436319988426</c:v>
                </c:pt>
                <c:pt idx="2631">
                  <c:v>7.1610207847149203</c:v>
                </c:pt>
                <c:pt idx="2632">
                  <c:v>7.0578630743783339</c:v>
                </c:pt>
                <c:pt idx="2633">
                  <c:v>6.9829827193161913</c:v>
                </c:pt>
                <c:pt idx="2634">
                  <c:v>6.9010204484992999</c:v>
                </c:pt>
                <c:pt idx="2635">
                  <c:v>6.7943302058054584</c:v>
                </c:pt>
                <c:pt idx="2636">
                  <c:v>6.6755902228140762</c:v>
                </c:pt>
                <c:pt idx="2637">
                  <c:v>6.6151380151581121</c:v>
                </c:pt>
                <c:pt idx="2638">
                  <c:v>6.5793688898907394</c:v>
                </c:pt>
                <c:pt idx="2639">
                  <c:v>6.6017280945165293</c:v>
                </c:pt>
                <c:pt idx="2640">
                  <c:v>6.7110095849832661</c:v>
                </c:pt>
                <c:pt idx="2641">
                  <c:v>6.8797267006960592</c:v>
                </c:pt>
                <c:pt idx="2642">
                  <c:v>7.1230690536817827</c:v>
                </c:pt>
                <c:pt idx="2643">
                  <c:v>7.4005600305141401</c:v>
                </c:pt>
                <c:pt idx="2644">
                  <c:v>7.5868427129775391</c:v>
                </c:pt>
                <c:pt idx="2645">
                  <c:v>7.702965330616224</c:v>
                </c:pt>
                <c:pt idx="2646">
                  <c:v>7.7663141164014471</c:v>
                </c:pt>
                <c:pt idx="2647">
                  <c:v>7.8317715033154034</c:v>
                </c:pt>
                <c:pt idx="2648">
                  <c:v>7.7483316529170825</c:v>
                </c:pt>
                <c:pt idx="2649">
                  <c:v>7.6254315586143022</c:v>
                </c:pt>
                <c:pt idx="2650">
                  <c:v>7.5374023910310122</c:v>
                </c:pt>
                <c:pt idx="2651">
                  <c:v>7.4650945614322168</c:v>
                </c:pt>
                <c:pt idx="2652">
                  <c:v>7.4886001994260303</c:v>
                </c:pt>
                <c:pt idx="2653">
                  <c:v>7.638166195500391</c:v>
                </c:pt>
                <c:pt idx="2654">
                  <c:v>7.6750064877861872</c:v>
                </c:pt>
                <c:pt idx="2655">
                  <c:v>7.5845810368009623</c:v>
                </c:pt>
                <c:pt idx="2656">
                  <c:v>7.6494892943850674</c:v>
                </c:pt>
                <c:pt idx="2657">
                  <c:v>7.7069188008681238</c:v>
                </c:pt>
                <c:pt idx="2658">
                  <c:v>7.6521735861916085</c:v>
                </c:pt>
                <c:pt idx="2659">
                  <c:v>7.5003393310282007</c:v>
                </c:pt>
                <c:pt idx="2660">
                  <c:v>7.4564365188575827</c:v>
                </c:pt>
                <c:pt idx="2661">
                  <c:v>7.4183118993550474</c:v>
                </c:pt>
                <c:pt idx="2662">
                  <c:v>7.3625014065283034</c:v>
                </c:pt>
                <c:pt idx="2663">
                  <c:v>7.2514274170075002</c:v>
                </c:pt>
                <c:pt idx="2664">
                  <c:v>7.1670947930378901</c:v>
                </c:pt>
                <c:pt idx="2665">
                  <c:v>7.0869719530477067</c:v>
                </c:pt>
                <c:pt idx="2666">
                  <c:v>7.0084474777217549</c:v>
                </c:pt>
                <c:pt idx="2667">
                  <c:v>6.9580307329402</c:v>
                </c:pt>
                <c:pt idx="2668">
                  <c:v>6.7845552436044718</c:v>
                </c:pt>
                <c:pt idx="2669">
                  <c:v>6.6022855525694775</c:v>
                </c:pt>
                <c:pt idx="2670">
                  <c:v>6.487312852709791</c:v>
                </c:pt>
                <c:pt idx="2671">
                  <c:v>6.4012202214628946</c:v>
                </c:pt>
                <c:pt idx="2672">
                  <c:v>6.3042532797248461</c:v>
                </c:pt>
                <c:pt idx="2673">
                  <c:v>6.1560685070171353</c:v>
                </c:pt>
                <c:pt idx="2674">
                  <c:v>6.0451883824249544</c:v>
                </c:pt>
                <c:pt idx="2675">
                  <c:v>6.0022617181994038</c:v>
                </c:pt>
                <c:pt idx="2676">
                  <c:v>5.9259116446245272</c:v>
                </c:pt>
                <c:pt idx="2677">
                  <c:v>5.8087119299750549</c:v>
                </c:pt>
                <c:pt idx="2678">
                  <c:v>5.7606328304658954</c:v>
                </c:pt>
                <c:pt idx="2679">
                  <c:v>5.7231239687102446</c:v>
                </c:pt>
                <c:pt idx="2680">
                  <c:v>5.600874111619258</c:v>
                </c:pt>
                <c:pt idx="2681">
                  <c:v>5.4650057124086828</c:v>
                </c:pt>
                <c:pt idx="2682">
                  <c:v>5.2391602706075187</c:v>
                </c:pt>
                <c:pt idx="2683">
                  <c:v>4.9550033598883543</c:v>
                </c:pt>
                <c:pt idx="2684">
                  <c:v>4.7990167262944281</c:v>
                </c:pt>
                <c:pt idx="2685">
                  <c:v>4.69847748854977</c:v>
                </c:pt>
                <c:pt idx="2686">
                  <c:v>4.8580872030987283</c:v>
                </c:pt>
                <c:pt idx="2687">
                  <c:v>5.045552078523345</c:v>
                </c:pt>
                <c:pt idx="2688">
                  <c:v>5.1279963172546967</c:v>
                </c:pt>
                <c:pt idx="2689">
                  <c:v>5.1946887952687</c:v>
                </c:pt>
                <c:pt idx="2690">
                  <c:v>5.2995838623934564</c:v>
                </c:pt>
                <c:pt idx="2691">
                  <c:v>5.2345390727849699</c:v>
                </c:pt>
                <c:pt idx="2692">
                  <c:v>5.1411900624491169</c:v>
                </c:pt>
                <c:pt idx="2693">
                  <c:v>5.0597289730437307</c:v>
                </c:pt>
                <c:pt idx="2694">
                  <c:v>5.0251133915504385</c:v>
                </c:pt>
                <c:pt idx="2695">
                  <c:v>5.1115022083420456</c:v>
                </c:pt>
                <c:pt idx="2696">
                  <c:v>5.2208947726582249</c:v>
                </c:pt>
                <c:pt idx="2697">
                  <c:v>5.2627406897547067</c:v>
                </c:pt>
                <c:pt idx="2698">
                  <c:v>5.3730420943390476</c:v>
                </c:pt>
                <c:pt idx="2699">
                  <c:v>5.4690876858292308</c:v>
                </c:pt>
                <c:pt idx="2700">
                  <c:v>5.5669026356148974</c:v>
                </c:pt>
                <c:pt idx="2701">
                  <c:v>5.6698703234064309</c:v>
                </c:pt>
                <c:pt idx="2702">
                  <c:v>5.7074662982662954</c:v>
                </c:pt>
                <c:pt idx="2703">
                  <c:v>5.6728251071528897</c:v>
                </c:pt>
                <c:pt idx="2704">
                  <c:v>5.7156523141191338</c:v>
                </c:pt>
                <c:pt idx="2705">
                  <c:v>5.8652819296953744</c:v>
                </c:pt>
                <c:pt idx="2706">
                  <c:v>6.0966162539995388</c:v>
                </c:pt>
                <c:pt idx="2707">
                  <c:v>6.3214251155325707</c:v>
                </c:pt>
                <c:pt idx="2708">
                  <c:v>6.4370700640509675</c:v>
                </c:pt>
                <c:pt idx="2709">
                  <c:v>6.5206477591724488</c:v>
                </c:pt>
                <c:pt idx="2710">
                  <c:v>6.5998025950371479</c:v>
                </c:pt>
                <c:pt idx="2711">
                  <c:v>6.7163124971787589</c:v>
                </c:pt>
                <c:pt idx="2712">
                  <c:v>6.8125021873130169</c:v>
                </c:pt>
                <c:pt idx="2713">
                  <c:v>6.7785017821817632</c:v>
                </c:pt>
                <c:pt idx="2714">
                  <c:v>6.7108750670773611</c:v>
                </c:pt>
                <c:pt idx="2715">
                  <c:v>6.6776105390678451</c:v>
                </c:pt>
                <c:pt idx="2716">
                  <c:v>6.7063166985240921</c:v>
                </c:pt>
                <c:pt idx="2717">
                  <c:v>6.7621269553996708</c:v>
                </c:pt>
                <c:pt idx="2718">
                  <c:v>6.8658437446103378</c:v>
                </c:pt>
                <c:pt idx="2719">
                  <c:v>6.9340774799434071</c:v>
                </c:pt>
                <c:pt idx="2720">
                  <c:v>6.9597926479167942</c:v>
                </c:pt>
                <c:pt idx="2721">
                  <c:v>6.9687368495531183</c:v>
                </c:pt>
                <c:pt idx="2722">
                  <c:v>6.9778349365016865</c:v>
                </c:pt>
                <c:pt idx="2723">
                  <c:v>7.118580170897455</c:v>
                </c:pt>
                <c:pt idx="2724">
                  <c:v>7.1826683216075047</c:v>
                </c:pt>
                <c:pt idx="2725">
                  <c:v>7.1325038571622716</c:v>
                </c:pt>
                <c:pt idx="2726">
                  <c:v>7.0202328845522866</c:v>
                </c:pt>
                <c:pt idx="2727">
                  <c:v>6.9339855574626243</c:v>
                </c:pt>
                <c:pt idx="2728">
                  <c:v>6.9616191671393972</c:v>
                </c:pt>
                <c:pt idx="2729">
                  <c:v>6.9459115356308621</c:v>
                </c:pt>
                <c:pt idx="2730">
                  <c:v>6.8948235019294879</c:v>
                </c:pt>
                <c:pt idx="2731">
                  <c:v>6.7860426754783418</c:v>
                </c:pt>
                <c:pt idx="2732">
                  <c:v>6.7711710564147261</c:v>
                </c:pt>
                <c:pt idx="2733">
                  <c:v>6.8770855952476815</c:v>
                </c:pt>
                <c:pt idx="2734">
                  <c:v>7.0001239354865437</c:v>
                </c:pt>
                <c:pt idx="2735">
                  <c:v>7.034756323527362</c:v>
                </c:pt>
                <c:pt idx="2736">
                  <c:v>7.1126233619159835</c:v>
                </c:pt>
                <c:pt idx="2737">
                  <c:v>7.0753715782417546</c:v>
                </c:pt>
                <c:pt idx="2738">
                  <c:v>7.0595602414114556</c:v>
                </c:pt>
                <c:pt idx="2739">
                  <c:v>7.0091082838360368</c:v>
                </c:pt>
                <c:pt idx="2740">
                  <c:v>7.0075436073363724</c:v>
                </c:pt>
                <c:pt idx="2741">
                  <c:v>7.1684565760468857</c:v>
                </c:pt>
                <c:pt idx="2742">
                  <c:v>7.3499397654666065</c:v>
                </c:pt>
                <c:pt idx="2743">
                  <c:v>7.3864283906874881</c:v>
                </c:pt>
                <c:pt idx="2744">
                  <c:v>7.3943281372106924</c:v>
                </c:pt>
                <c:pt idx="2745">
                  <c:v>7.4125713824360853</c:v>
                </c:pt>
                <c:pt idx="2746">
                  <c:v>7.3247377737088017</c:v>
                </c:pt>
                <c:pt idx="2747">
                  <c:v>7.2341429406101003</c:v>
                </c:pt>
                <c:pt idx="2748">
                  <c:v>7.2042413242834087</c:v>
                </c:pt>
                <c:pt idx="2749">
                  <c:v>7.2790725041769253</c:v>
                </c:pt>
                <c:pt idx="2750">
                  <c:v>7.269184256244615</c:v>
                </c:pt>
                <c:pt idx="2751">
                  <c:v>7.2465068575359126</c:v>
                </c:pt>
                <c:pt idx="2752">
                  <c:v>7.2293640877002838</c:v>
                </c:pt>
                <c:pt idx="2753">
                  <c:v>7.2555232866235757</c:v>
                </c:pt>
                <c:pt idx="2754">
                  <c:v>7.1719518726015679</c:v>
                </c:pt>
                <c:pt idx="2755">
                  <c:v>7.1122013843337228</c:v>
                </c:pt>
                <c:pt idx="2756">
                  <c:v>7.0098764961972222</c:v>
                </c:pt>
                <c:pt idx="2757">
                  <c:v>6.8342529236008769</c:v>
                </c:pt>
                <c:pt idx="2758">
                  <c:v>6.6536154007066637</c:v>
                </c:pt>
                <c:pt idx="2759">
                  <c:v>6.4762980192005397</c:v>
                </c:pt>
                <c:pt idx="2760">
                  <c:v>6.2829400253698306</c:v>
                </c:pt>
                <c:pt idx="2761">
                  <c:v>6.1540620951570846</c:v>
                </c:pt>
                <c:pt idx="2762">
                  <c:v>6.0408915722962542</c:v>
                </c:pt>
                <c:pt idx="2763">
                  <c:v>5.9594299500762107</c:v>
                </c:pt>
                <c:pt idx="2764">
                  <c:v>5.8691009824403908</c:v>
                </c:pt>
                <c:pt idx="2765">
                  <c:v>5.6454223403496959</c:v>
                </c:pt>
                <c:pt idx="2766">
                  <c:v>5.4793759146855514</c:v>
                </c:pt>
                <c:pt idx="2767">
                  <c:v>5.3135907304991852</c:v>
                </c:pt>
                <c:pt idx="2768">
                  <c:v>5.1905619529317457</c:v>
                </c:pt>
                <c:pt idx="2769">
                  <c:v>5.1596547419446583</c:v>
                </c:pt>
                <c:pt idx="2770">
                  <c:v>5.2948251096087926</c:v>
                </c:pt>
                <c:pt idx="2771">
                  <c:v>5.3520523393283712</c:v>
                </c:pt>
                <c:pt idx="2772">
                  <c:v>5.2694015283848232</c:v>
                </c:pt>
                <c:pt idx="2773">
                  <c:v>5.1475382363495124</c:v>
                </c:pt>
                <c:pt idx="2774">
                  <c:v>5.0137618949784333</c:v>
                </c:pt>
                <c:pt idx="2775">
                  <c:v>4.9969544336701865</c:v>
                </c:pt>
                <c:pt idx="2776">
                  <c:v>5.0126356810581321</c:v>
                </c:pt>
                <c:pt idx="2777">
                  <c:v>5.0346727841103558</c:v>
                </c:pt>
                <c:pt idx="2778">
                  <c:v>5.0577309342577319</c:v>
                </c:pt>
                <c:pt idx="2779">
                  <c:v>5.0832383838978608</c:v>
                </c:pt>
                <c:pt idx="2780">
                  <c:v>4.9651584383897127</c:v>
                </c:pt>
                <c:pt idx="2781">
                  <c:v>4.8312568793533286</c:v>
                </c:pt>
                <c:pt idx="2782">
                  <c:v>4.7144430120954111</c:v>
                </c:pt>
                <c:pt idx="2783">
                  <c:v>4.6448429341506827</c:v>
                </c:pt>
                <c:pt idx="2784">
                  <c:v>4.6123200971888991</c:v>
                </c:pt>
                <c:pt idx="2785">
                  <c:v>4.5748172703066698</c:v>
                </c:pt>
                <c:pt idx="2786">
                  <c:v>4.6226672397278081</c:v>
                </c:pt>
                <c:pt idx="2787">
                  <c:v>4.6245739667199279</c:v>
                </c:pt>
                <c:pt idx="2788">
                  <c:v>4.5952519100580513</c:v>
                </c:pt>
                <c:pt idx="2789">
                  <c:v>4.5037800996938344</c:v>
                </c:pt>
                <c:pt idx="2790">
                  <c:v>4.4143435358250489</c:v>
                </c:pt>
                <c:pt idx="2791">
                  <c:v>4.3897137356253255</c:v>
                </c:pt>
                <c:pt idx="2792">
                  <c:v>4.357516294286925</c:v>
                </c:pt>
                <c:pt idx="2793">
                  <c:v>4.3584516908245128</c:v>
                </c:pt>
                <c:pt idx="2794">
                  <c:v>4.3856601203995238</c:v>
                </c:pt>
                <c:pt idx="2795">
                  <c:v>4.4150197118648506</c:v>
                </c:pt>
                <c:pt idx="2796">
                  <c:v>4.400637109000451</c:v>
                </c:pt>
                <c:pt idx="2797">
                  <c:v>4.3381954481764451</c:v>
                </c:pt>
                <c:pt idx="2798">
                  <c:v>4.4123334227619688</c:v>
                </c:pt>
                <c:pt idx="2799">
                  <c:v>4.5570246836396402</c:v>
                </c:pt>
                <c:pt idx="2800">
                  <c:v>4.8449469067955571</c:v>
                </c:pt>
                <c:pt idx="2801">
                  <c:v>5.1402232963614498</c:v>
                </c:pt>
                <c:pt idx="2802">
                  <c:v>5.307056028219999</c:v>
                </c:pt>
                <c:pt idx="2803">
                  <c:v>5.4000176568662948</c:v>
                </c:pt>
                <c:pt idx="2804">
                  <c:v>5.374695374158879</c:v>
                </c:pt>
                <c:pt idx="2805">
                  <c:v>5.3322835259360986</c:v>
                </c:pt>
                <c:pt idx="2806">
                  <c:v>5.2205434380167333</c:v>
                </c:pt>
                <c:pt idx="2807">
                  <c:v>5.1294111009729884</c:v>
                </c:pt>
                <c:pt idx="2808">
                  <c:v>5.1173102137159479</c:v>
                </c:pt>
                <c:pt idx="2809">
                  <c:v>5.2123642559591055</c:v>
                </c:pt>
                <c:pt idx="2810">
                  <c:v>5.2794495432239135</c:v>
                </c:pt>
                <c:pt idx="2811">
                  <c:v>5.2946709707912198</c:v>
                </c:pt>
                <c:pt idx="2812">
                  <c:v>5.3551927344072956</c:v>
                </c:pt>
                <c:pt idx="2813">
                  <c:v>5.4634814853711386</c:v>
                </c:pt>
                <c:pt idx="2814">
                  <c:v>5.5255007613367813</c:v>
                </c:pt>
                <c:pt idx="2815">
                  <c:v>5.5379456436871655</c:v>
                </c:pt>
                <c:pt idx="2816">
                  <c:v>5.4403741467801847</c:v>
                </c:pt>
                <c:pt idx="2817">
                  <c:v>5.334696841835421</c:v>
                </c:pt>
                <c:pt idx="2818">
                  <c:v>5.2677218613012684</c:v>
                </c:pt>
                <c:pt idx="2819">
                  <c:v>5.3347165519946991</c:v>
                </c:pt>
                <c:pt idx="2820">
                  <c:v>5.4462265673931709</c:v>
                </c:pt>
                <c:pt idx="2821">
                  <c:v>5.5089136343274419</c:v>
                </c:pt>
                <c:pt idx="2822">
                  <c:v>5.4603274256120304</c:v>
                </c:pt>
                <c:pt idx="2823">
                  <c:v>5.3543683457964111</c:v>
                </c:pt>
                <c:pt idx="2824">
                  <c:v>5.2134651819865567</c:v>
                </c:pt>
                <c:pt idx="2825">
                  <c:v>5.0783014978738876</c:v>
                </c:pt>
                <c:pt idx="2826">
                  <c:v>4.9902349832344814</c:v>
                </c:pt>
                <c:pt idx="2827">
                  <c:v>4.9564808882680174</c:v>
                </c:pt>
                <c:pt idx="2828">
                  <c:v>4.9856433783459728</c:v>
                </c:pt>
                <c:pt idx="2829">
                  <c:v>5.0232254252863751</c:v>
                </c:pt>
                <c:pt idx="2830">
                  <c:v>5.0829295088993609</c:v>
                </c:pt>
                <c:pt idx="2831">
                  <c:v>5.0204243915073565</c:v>
                </c:pt>
                <c:pt idx="2832">
                  <c:v>5.0076613987834602</c:v>
                </c:pt>
                <c:pt idx="2833">
                  <c:v>5.0819335336738742</c:v>
                </c:pt>
                <c:pt idx="2834">
                  <c:v>5.1486204390151578</c:v>
                </c:pt>
                <c:pt idx="2835">
                  <c:v>5.2064439228545609</c:v>
                </c:pt>
                <c:pt idx="2836">
                  <c:v>5.2623857324150807</c:v>
                </c:pt>
                <c:pt idx="2837">
                  <c:v>5.16068187356972</c:v>
                </c:pt>
                <c:pt idx="2838">
                  <c:v>5.0592748890728876</c:v>
                </c:pt>
                <c:pt idx="2839">
                  <c:v>5.0245828529079164</c:v>
                </c:pt>
                <c:pt idx="2840">
                  <c:v>4.9877950293479518</c:v>
                </c:pt>
                <c:pt idx="2841">
                  <c:v>4.917711235893476</c:v>
                </c:pt>
                <c:pt idx="2842">
                  <c:v>4.8822679791254782</c:v>
                </c:pt>
                <c:pt idx="2843">
                  <c:v>4.9308383092293209</c:v>
                </c:pt>
                <c:pt idx="2844">
                  <c:v>4.9998705611173513</c:v>
                </c:pt>
                <c:pt idx="2845">
                  <c:v>5.0822744524013252</c:v>
                </c:pt>
                <c:pt idx="2846">
                  <c:v>5.0799981348370418</c:v>
                </c:pt>
                <c:pt idx="2847">
                  <c:v>5.0508296823397414</c:v>
                </c:pt>
                <c:pt idx="2848">
                  <c:v>5.2620403330908649</c:v>
                </c:pt>
                <c:pt idx="2849">
                  <c:v>5.5081137027641107</c:v>
                </c:pt>
                <c:pt idx="2850">
                  <c:v>5.6421212410488391</c:v>
                </c:pt>
                <c:pt idx="2851">
                  <c:v>5.6810968599878438</c:v>
                </c:pt>
                <c:pt idx="2852">
                  <c:v>5.6746457265703318</c:v>
                </c:pt>
                <c:pt idx="2853">
                  <c:v>5.5617887112904789</c:v>
                </c:pt>
                <c:pt idx="2854">
                  <c:v>5.4950394234094029</c:v>
                </c:pt>
                <c:pt idx="2855">
                  <c:v>5.3611758255944046</c:v>
                </c:pt>
                <c:pt idx="2856">
                  <c:v>5.2566059677787553</c:v>
                </c:pt>
                <c:pt idx="2857">
                  <c:v>5.1704220895363466</c:v>
                </c:pt>
                <c:pt idx="2858">
                  <c:v>5.1127114748563702</c:v>
                </c:pt>
                <c:pt idx="2859">
                  <c:v>5.007177775478004</c:v>
                </c:pt>
                <c:pt idx="2860">
                  <c:v>4.9733624069527176</c:v>
                </c:pt>
                <c:pt idx="2861">
                  <c:v>4.915887884319484</c:v>
                </c:pt>
                <c:pt idx="2862">
                  <c:v>4.8401968080507194</c:v>
                </c:pt>
                <c:pt idx="2863">
                  <c:v>4.7126068593189219</c:v>
                </c:pt>
                <c:pt idx="2864">
                  <c:v>4.6450480264634058</c:v>
                </c:pt>
                <c:pt idx="2865">
                  <c:v>4.6377562073223455</c:v>
                </c:pt>
                <c:pt idx="2866">
                  <c:v>4.6483574521038351</c:v>
                </c:pt>
                <c:pt idx="2867">
                  <c:v>4.6278645714195328</c:v>
                </c:pt>
                <c:pt idx="2868">
                  <c:v>4.5157954215182317</c:v>
                </c:pt>
                <c:pt idx="2869">
                  <c:v>4.4709959862278987</c:v>
                </c:pt>
                <c:pt idx="2870">
                  <c:v>4.5067333142989652</c:v>
                </c:pt>
                <c:pt idx="2871">
                  <c:v>4.6634836493928011</c:v>
                </c:pt>
                <c:pt idx="2872">
                  <c:v>4.9655889831557065</c:v>
                </c:pt>
                <c:pt idx="2873">
                  <c:v>5.2961887111781394</c:v>
                </c:pt>
                <c:pt idx="2874">
                  <c:v>5.5568076384994818</c:v>
                </c:pt>
                <c:pt idx="2875">
                  <c:v>5.7795361430159424</c:v>
                </c:pt>
                <c:pt idx="2876">
                  <c:v>5.9461025670587846</c:v>
                </c:pt>
                <c:pt idx="2877">
                  <c:v>6.1152403105374269</c:v>
                </c:pt>
                <c:pt idx="2878">
                  <c:v>6.3706891466283926</c:v>
                </c:pt>
                <c:pt idx="2879">
                  <c:v>6.5487604872446816</c:v>
                </c:pt>
                <c:pt idx="2880">
                  <c:v>6.6732157959113465</c:v>
                </c:pt>
                <c:pt idx="2881">
                  <c:v>6.7178599823366438</c:v>
                </c:pt>
                <c:pt idx="2882">
                  <c:v>6.6458061837022937</c:v>
                </c:pt>
                <c:pt idx="2883">
                  <c:v>6.5287365702577276</c:v>
                </c:pt>
                <c:pt idx="2884">
                  <c:v>6.4357169071660021</c:v>
                </c:pt>
                <c:pt idx="2885">
                  <c:v>6.4588298063468264</c:v>
                </c:pt>
                <c:pt idx="2886">
                  <c:v>6.4183390874279018</c:v>
                </c:pt>
                <c:pt idx="2887">
                  <c:v>6.403328259222044</c:v>
                </c:pt>
                <c:pt idx="2888">
                  <c:v>6.4273359966671979</c:v>
                </c:pt>
                <c:pt idx="2889">
                  <c:v>6.5119301102607494</c:v>
                </c:pt>
                <c:pt idx="2890">
                  <c:v>6.5415283467108329</c:v>
                </c:pt>
                <c:pt idx="2891">
                  <c:v>6.6023560036019484</c:v>
                </c:pt>
                <c:pt idx="2892">
                  <c:v>6.753679804082549</c:v>
                </c:pt>
                <c:pt idx="2893">
                  <c:v>6.8669466413778562</c:v>
                </c:pt>
                <c:pt idx="2894">
                  <c:v>6.9337056753039983</c:v>
                </c:pt>
                <c:pt idx="2895">
                  <c:v>6.8671550862155835</c:v>
                </c:pt>
                <c:pt idx="2896">
                  <c:v>6.8402627141107804</c:v>
                </c:pt>
                <c:pt idx="2897">
                  <c:v>6.8905728289593693</c:v>
                </c:pt>
                <c:pt idx="2898">
                  <c:v>6.8966928163344789</c:v>
                </c:pt>
                <c:pt idx="2899">
                  <c:v>6.912711080706532</c:v>
                </c:pt>
                <c:pt idx="2900">
                  <c:v>6.8600336766454815</c:v>
                </c:pt>
                <c:pt idx="2901">
                  <c:v>6.7962029285343313</c:v>
                </c:pt>
                <c:pt idx="2902">
                  <c:v>6.7415165385909175</c:v>
                </c:pt>
                <c:pt idx="2903">
                  <c:v>6.7175088180165803</c:v>
                </c:pt>
                <c:pt idx="2904">
                  <c:v>6.6966193157641269</c:v>
                </c:pt>
                <c:pt idx="2905">
                  <c:v>6.6761486096644189</c:v>
                </c:pt>
                <c:pt idx="2906">
                  <c:v>6.6275590490405545</c:v>
                </c:pt>
                <c:pt idx="2907">
                  <c:v>6.5373731351705349</c:v>
                </c:pt>
                <c:pt idx="2908">
                  <c:v>6.4731703221453802</c:v>
                </c:pt>
                <c:pt idx="2909">
                  <c:v>6.4431298297601494</c:v>
                </c:pt>
                <c:pt idx="2910">
                  <c:v>6.3882428238504314</c:v>
                </c:pt>
                <c:pt idx="2911">
                  <c:v>6.3380648053259891</c:v>
                </c:pt>
                <c:pt idx="2912">
                  <c:v>6.4504067508048726</c:v>
                </c:pt>
                <c:pt idx="2913">
                  <c:v>6.5917608137068653</c:v>
                </c:pt>
                <c:pt idx="2914">
                  <c:v>6.6884183008763616</c:v>
                </c:pt>
                <c:pt idx="2915">
                  <c:v>6.6445299216752334</c:v>
                </c:pt>
                <c:pt idx="2916">
                  <c:v>6.4995197447355793</c:v>
                </c:pt>
                <c:pt idx="2917">
                  <c:v>6.3737624958403511</c:v>
                </c:pt>
                <c:pt idx="2918">
                  <c:v>6.3110317719351814</c:v>
                </c:pt>
                <c:pt idx="2919">
                  <c:v>6.3198475938275127</c:v>
                </c:pt>
                <c:pt idx="2920">
                  <c:v>6.382341063672099</c:v>
                </c:pt>
                <c:pt idx="2921">
                  <c:v>6.3785344451651795</c:v>
                </c:pt>
                <c:pt idx="2922">
                  <c:v>6.2395033813766503</c:v>
                </c:pt>
                <c:pt idx="2923">
                  <c:v>6.0704293463333201</c:v>
                </c:pt>
                <c:pt idx="2924">
                  <c:v>5.9776335279406219</c:v>
                </c:pt>
                <c:pt idx="2925">
                  <c:v>5.8775618667478806</c:v>
                </c:pt>
                <c:pt idx="2926">
                  <c:v>5.819958810948453</c:v>
                </c:pt>
                <c:pt idx="2927">
                  <c:v>5.819119799809136</c:v>
                </c:pt>
                <c:pt idx="2928">
                  <c:v>5.7677149983164018</c:v>
                </c:pt>
                <c:pt idx="2929">
                  <c:v>5.7798400696389969</c:v>
                </c:pt>
                <c:pt idx="2930">
                  <c:v>5.8172030729514077</c:v>
                </c:pt>
                <c:pt idx="2931">
                  <c:v>5.7751048230769984</c:v>
                </c:pt>
                <c:pt idx="2932">
                  <c:v>5.6909842411983114</c:v>
                </c:pt>
                <c:pt idx="2933">
                  <c:v>5.7385201384798616</c:v>
                </c:pt>
                <c:pt idx="2934">
                  <c:v>5.8931473727293735</c:v>
                </c:pt>
                <c:pt idx="2935">
                  <c:v>6.0080670043055155</c:v>
                </c:pt>
                <c:pt idx="2936">
                  <c:v>6.1063564160834565</c:v>
                </c:pt>
                <c:pt idx="2937">
                  <c:v>6.2531078151186952</c:v>
                </c:pt>
                <c:pt idx="2938">
                  <c:v>6.3190192311345044</c:v>
                </c:pt>
                <c:pt idx="2939">
                  <c:v>6.2910940646800002</c:v>
                </c:pt>
                <c:pt idx="2940">
                  <c:v>6.3052679546453163</c:v>
                </c:pt>
                <c:pt idx="2941">
                  <c:v>6.4150960873392933</c:v>
                </c:pt>
                <c:pt idx="2942">
                  <c:v>6.5265664977217837</c:v>
                </c:pt>
                <c:pt idx="2943">
                  <c:v>6.6014591456559524</c:v>
                </c:pt>
                <c:pt idx="2944">
                  <c:v>6.7502783300838862</c:v>
                </c:pt>
                <c:pt idx="2945">
                  <c:v>6.846196171972549</c:v>
                </c:pt>
                <c:pt idx="2946">
                  <c:v>6.9320606594615821</c:v>
                </c:pt>
                <c:pt idx="2947">
                  <c:v>6.881444326464969</c:v>
                </c:pt>
                <c:pt idx="2948">
                  <c:v>6.8744977305764507</c:v>
                </c:pt>
                <c:pt idx="2949">
                  <c:v>6.8747665404099125</c:v>
                </c:pt>
                <c:pt idx="2950">
                  <c:v>6.9467609443831142</c:v>
                </c:pt>
                <c:pt idx="2951">
                  <c:v>7.0483916168260388</c:v>
                </c:pt>
                <c:pt idx="2952">
                  <c:v>7.0964902357861996</c:v>
                </c:pt>
                <c:pt idx="2953">
                  <c:v>7.1160594418394059</c:v>
                </c:pt>
                <c:pt idx="2954">
                  <c:v>7.1523173379329386</c:v>
                </c:pt>
                <c:pt idx="2955">
                  <c:v>7.2562071668681298</c:v>
                </c:pt>
                <c:pt idx="2956">
                  <c:v>7.5255687327676846</c:v>
                </c:pt>
                <c:pt idx="2957">
                  <c:v>7.7372461877108307</c:v>
                </c:pt>
                <c:pt idx="2958">
                  <c:v>7.9489461497897471</c:v>
                </c:pt>
                <c:pt idx="2959">
                  <c:v>8.1025626451916377</c:v>
                </c:pt>
                <c:pt idx="2960">
                  <c:v>8.2707830903259314</c:v>
                </c:pt>
                <c:pt idx="2961">
                  <c:v>8.3158075040837822</c:v>
                </c:pt>
                <c:pt idx="2962">
                  <c:v>8.3018591203372516</c:v>
                </c:pt>
                <c:pt idx="2963">
                  <c:v>8.1615799624642467</c:v>
                </c:pt>
                <c:pt idx="2964">
                  <c:v>7.9427215761985765</c:v>
                </c:pt>
                <c:pt idx="2965">
                  <c:v>7.6931193886964682</c:v>
                </c:pt>
                <c:pt idx="2966">
                  <c:v>7.4035491339752042</c:v>
                </c:pt>
                <c:pt idx="2967">
                  <c:v>7.1343455874876085</c:v>
                </c:pt>
                <c:pt idx="2968">
                  <c:v>6.9278712882256848</c:v>
                </c:pt>
                <c:pt idx="2969">
                  <c:v>6.8009577665454675</c:v>
                </c:pt>
                <c:pt idx="2970">
                  <c:v>6.7674255936015211</c:v>
                </c:pt>
                <c:pt idx="2971">
                  <c:v>6.8693655496176316</c:v>
                </c:pt>
                <c:pt idx="2972">
                  <c:v>6.8336288160529808</c:v>
                </c:pt>
                <c:pt idx="2973">
                  <c:v>6.8498780488190887</c:v>
                </c:pt>
                <c:pt idx="2974">
                  <c:v>6.8590656108797843</c:v>
                </c:pt>
                <c:pt idx="2975">
                  <c:v>6.892763970666091</c:v>
                </c:pt>
                <c:pt idx="2976">
                  <c:v>6.8587046168426964</c:v>
                </c:pt>
                <c:pt idx="2977">
                  <c:v>6.7775100691276817</c:v>
                </c:pt>
                <c:pt idx="2978">
                  <c:v>6.6702303313192175</c:v>
                </c:pt>
                <c:pt idx="2979">
                  <c:v>6.6100827999745082</c:v>
                </c:pt>
                <c:pt idx="2980">
                  <c:v>6.6358782232873033</c:v>
                </c:pt>
                <c:pt idx="2981">
                  <c:v>6.6862262463875837</c:v>
                </c:pt>
                <c:pt idx="2982">
                  <c:v>6.8428132102062849</c:v>
                </c:pt>
                <c:pt idx="2983">
                  <c:v>7.1119019451329768</c:v>
                </c:pt>
                <c:pt idx="2984">
                  <c:v>7.3127609499475899</c:v>
                </c:pt>
                <c:pt idx="2985">
                  <c:v>7.4165461059751721</c:v>
                </c:pt>
                <c:pt idx="2986">
                  <c:v>7.5189121792201208</c:v>
                </c:pt>
                <c:pt idx="2987">
                  <c:v>7.572085249469426</c:v>
                </c:pt>
                <c:pt idx="2988">
                  <c:v>7.5885390079635515</c:v>
                </c:pt>
                <c:pt idx="2989">
                  <c:v>7.7142988974456452</c:v>
                </c:pt>
                <c:pt idx="2990">
                  <c:v>7.7092835065145024</c:v>
                </c:pt>
                <c:pt idx="2991">
                  <c:v>7.6607694654121925</c:v>
                </c:pt>
                <c:pt idx="2992">
                  <c:v>7.6748483280501354</c:v>
                </c:pt>
                <c:pt idx="2993">
                  <c:v>7.715305817354702</c:v>
                </c:pt>
                <c:pt idx="2994">
                  <c:v>7.7223272456414511</c:v>
                </c:pt>
                <c:pt idx="2995">
                  <c:v>7.8781218420995387</c:v>
                </c:pt>
                <c:pt idx="2996">
                  <c:v>8.0710585311825938</c:v>
                </c:pt>
                <c:pt idx="2997">
                  <c:v>8.100851767135115</c:v>
                </c:pt>
                <c:pt idx="2998">
                  <c:v>8.1138818788672218</c:v>
                </c:pt>
                <c:pt idx="2999">
                  <c:v>8.040081567771642</c:v>
                </c:pt>
                <c:pt idx="3000">
                  <c:v>8.0173842137884552</c:v>
                </c:pt>
                <c:pt idx="3001">
                  <c:v>7.9297554237676637</c:v>
                </c:pt>
                <c:pt idx="3002">
                  <c:v>7.9204649230551203</c:v>
                </c:pt>
                <c:pt idx="3003">
                  <c:v>7.8619367409618848</c:v>
                </c:pt>
                <c:pt idx="3004">
                  <c:v>7.7906061611137734</c:v>
                </c:pt>
                <c:pt idx="3005">
                  <c:v>7.7511177364796371</c:v>
                </c:pt>
                <c:pt idx="3006">
                  <c:v>7.8054077604422334</c:v>
                </c:pt>
                <c:pt idx="3007">
                  <c:v>7.821507814752608</c:v>
                </c:pt>
                <c:pt idx="3008">
                  <c:v>7.8060210567094863</c:v>
                </c:pt>
                <c:pt idx="3009">
                  <c:v>7.8618457363982266</c:v>
                </c:pt>
                <c:pt idx="3010">
                  <c:v>7.9187560103461658</c:v>
                </c:pt>
                <c:pt idx="3011">
                  <c:v>7.9758452625811094</c:v>
                </c:pt>
                <c:pt idx="3012">
                  <c:v>7.9159251023968871</c:v>
                </c:pt>
                <c:pt idx="3013">
                  <c:v>7.7464039039102293</c:v>
                </c:pt>
                <c:pt idx="3014">
                  <c:v>7.5721499149782474</c:v>
                </c:pt>
                <c:pt idx="3015">
                  <c:v>7.4073201232338679</c:v>
                </c:pt>
                <c:pt idx="3016">
                  <c:v>7.1706350235537428</c:v>
                </c:pt>
                <c:pt idx="3017">
                  <c:v>6.9953273937272211</c:v>
                </c:pt>
                <c:pt idx="3018">
                  <c:v>6.9807336390190473</c:v>
                </c:pt>
                <c:pt idx="3019">
                  <c:v>7.0095643448009293</c:v>
                </c:pt>
                <c:pt idx="3020">
                  <c:v>6.9690653052898179</c:v>
                </c:pt>
                <c:pt idx="3021">
                  <c:v>6.965087478638389</c:v>
                </c:pt>
                <c:pt idx="3022">
                  <c:v>6.9881097391352194</c:v>
                </c:pt>
                <c:pt idx="3023">
                  <c:v>6.9659438232688746</c:v>
                </c:pt>
                <c:pt idx="3024">
                  <c:v>6.9572955836608035</c:v>
                </c:pt>
                <c:pt idx="3025">
                  <c:v>6.8468767685832903</c:v>
                </c:pt>
                <c:pt idx="3026">
                  <c:v>6.7224476408596123</c:v>
                </c:pt>
                <c:pt idx="3027">
                  <c:v>6.5044267736249415</c:v>
                </c:pt>
                <c:pt idx="3028">
                  <c:v>6.335520612553319</c:v>
                </c:pt>
                <c:pt idx="3029">
                  <c:v>6.302223626416918</c:v>
                </c:pt>
                <c:pt idx="3030">
                  <c:v>6.2573109988007749</c:v>
                </c:pt>
                <c:pt idx="3031">
                  <c:v>6.0854820537648457</c:v>
                </c:pt>
                <c:pt idx="3032">
                  <c:v>5.8978277665596446</c:v>
                </c:pt>
                <c:pt idx="3033">
                  <c:v>5.7192442978862053</c:v>
                </c:pt>
                <c:pt idx="3034">
                  <c:v>5.6680092581587882</c:v>
                </c:pt>
                <c:pt idx="3035">
                  <c:v>5.6009704574005355</c:v>
                </c:pt>
                <c:pt idx="3036">
                  <c:v>5.5446013754340662</c:v>
                </c:pt>
                <c:pt idx="3037">
                  <c:v>5.4504946108660448</c:v>
                </c:pt>
                <c:pt idx="3038">
                  <c:v>5.427192432726927</c:v>
                </c:pt>
                <c:pt idx="3039">
                  <c:v>5.3442323025383631</c:v>
                </c:pt>
                <c:pt idx="3040">
                  <c:v>5.1539275591412439</c:v>
                </c:pt>
                <c:pt idx="3041">
                  <c:v>5.0179440925042638</c:v>
                </c:pt>
                <c:pt idx="3042">
                  <c:v>4.9950683814010164</c:v>
                </c:pt>
                <c:pt idx="3043">
                  <c:v>5.0072947009372495</c:v>
                </c:pt>
                <c:pt idx="3044">
                  <c:v>5.0180222596120094</c:v>
                </c:pt>
                <c:pt idx="3045">
                  <c:v>5.0909662833421558</c:v>
                </c:pt>
                <c:pt idx="3046">
                  <c:v>5.2305841358945866</c:v>
                </c:pt>
                <c:pt idx="3047">
                  <c:v>5.4112562688278016</c:v>
                </c:pt>
                <c:pt idx="3048">
                  <c:v>5.4846136799543341</c:v>
                </c:pt>
                <c:pt idx="3049">
                  <c:v>5.5421532276080603</c:v>
                </c:pt>
                <c:pt idx="3050">
                  <c:v>5.6576822858735385</c:v>
                </c:pt>
                <c:pt idx="3051">
                  <c:v>5.7229712016737766</c:v>
                </c:pt>
                <c:pt idx="3052">
                  <c:v>5.7731538814840455</c:v>
                </c:pt>
                <c:pt idx="3053">
                  <c:v>5.8719050869896297</c:v>
                </c:pt>
                <c:pt idx="3054">
                  <c:v>5.9244856544268334</c:v>
                </c:pt>
                <c:pt idx="3055">
                  <c:v>5.9853234226726277</c:v>
                </c:pt>
                <c:pt idx="3056">
                  <c:v>6.026619020059468</c:v>
                </c:pt>
                <c:pt idx="3057">
                  <c:v>6.1431669994710383</c:v>
                </c:pt>
                <c:pt idx="3058">
                  <c:v>6.2465403141197351</c:v>
                </c:pt>
                <c:pt idx="3059">
                  <c:v>6.4200930862166343</c:v>
                </c:pt>
                <c:pt idx="3060">
                  <c:v>6.5136190411954873</c:v>
                </c:pt>
                <c:pt idx="3061">
                  <c:v>6.5866243278237135</c:v>
                </c:pt>
                <c:pt idx="3062">
                  <c:v>6.5647387975145604</c:v>
                </c:pt>
                <c:pt idx="3063">
                  <c:v>6.4828983158720499</c:v>
                </c:pt>
                <c:pt idx="3064">
                  <c:v>6.3945909146237598</c:v>
                </c:pt>
                <c:pt idx="3065">
                  <c:v>6.300549047005263</c:v>
                </c:pt>
                <c:pt idx="3066">
                  <c:v>6.369517389951465</c:v>
                </c:pt>
                <c:pt idx="3067">
                  <c:v>6.4690556129854286</c:v>
                </c:pt>
                <c:pt idx="3068">
                  <c:v>6.5635778617585334</c:v>
                </c:pt>
                <c:pt idx="3069">
                  <c:v>6.5657794877206941</c:v>
                </c:pt>
                <c:pt idx="3070">
                  <c:v>6.5854373024280131</c:v>
                </c:pt>
                <c:pt idx="3071">
                  <c:v>6.5412191167045002</c:v>
                </c:pt>
                <c:pt idx="3072">
                  <c:v>6.5804638304557477</c:v>
                </c:pt>
                <c:pt idx="3073">
                  <c:v>6.5133160197454592</c:v>
                </c:pt>
                <c:pt idx="3074">
                  <c:v>6.329340836914521</c:v>
                </c:pt>
                <c:pt idx="3075">
                  <c:v>6.1185149823461034</c:v>
                </c:pt>
                <c:pt idx="3076">
                  <c:v>6.1014790935104513</c:v>
                </c:pt>
                <c:pt idx="3077">
                  <c:v>6.0766203579475722</c:v>
                </c:pt>
                <c:pt idx="3078">
                  <c:v>6.0634673167877819</c:v>
                </c:pt>
                <c:pt idx="3079">
                  <c:v>6.0775959215444191</c:v>
                </c:pt>
                <c:pt idx="3080">
                  <c:v>6.0548122108612139</c:v>
                </c:pt>
                <c:pt idx="3081">
                  <c:v>6.0402055463582567</c:v>
                </c:pt>
                <c:pt idx="3082">
                  <c:v>5.9932621886185897</c:v>
                </c:pt>
                <c:pt idx="3083">
                  <c:v>6.0244368858400277</c:v>
                </c:pt>
                <c:pt idx="3084">
                  <c:v>6.0438304556327154</c:v>
                </c:pt>
                <c:pt idx="3085">
                  <c:v>5.9086866050264382</c:v>
                </c:pt>
                <c:pt idx="3086">
                  <c:v>5.6796907153286584</c:v>
                </c:pt>
                <c:pt idx="3087">
                  <c:v>5.5489223038573119</c:v>
                </c:pt>
                <c:pt idx="3088">
                  <c:v>5.4633293776795799</c:v>
                </c:pt>
                <c:pt idx="3089">
                  <c:v>5.3651625511528227</c:v>
                </c:pt>
                <c:pt idx="3090">
                  <c:v>5.2001430450972119</c:v>
                </c:pt>
                <c:pt idx="3091">
                  <c:v>4.9839756225271374</c:v>
                </c:pt>
                <c:pt idx="3092">
                  <c:v>4.8971297803586289</c:v>
                </c:pt>
                <c:pt idx="3093">
                  <c:v>4.8157033039871529</c:v>
                </c:pt>
                <c:pt idx="3094">
                  <c:v>4.7038147659827958</c:v>
                </c:pt>
                <c:pt idx="3095">
                  <c:v>4.755469781462387</c:v>
                </c:pt>
                <c:pt idx="3096">
                  <c:v>4.8103157984094027</c:v>
                </c:pt>
                <c:pt idx="3097">
                  <c:v>4.7742079927908199</c:v>
                </c:pt>
                <c:pt idx="3098">
                  <c:v>4.6602531374756033</c:v>
                </c:pt>
                <c:pt idx="3099">
                  <c:v>4.7425824258278997</c:v>
                </c:pt>
                <c:pt idx="3100">
                  <c:v>4.9609600035707411</c:v>
                </c:pt>
                <c:pt idx="3101">
                  <c:v>5.1499797616041478</c:v>
                </c:pt>
                <c:pt idx="3102">
                  <c:v>5.3257797156522537</c:v>
                </c:pt>
                <c:pt idx="3103">
                  <c:v>5.3201975239466508</c:v>
                </c:pt>
                <c:pt idx="3104">
                  <c:v>5.3198192807297993</c:v>
                </c:pt>
                <c:pt idx="3105">
                  <c:v>5.2855765445245266</c:v>
                </c:pt>
                <c:pt idx="3106">
                  <c:v>5.2199707462016862</c:v>
                </c:pt>
                <c:pt idx="3107">
                  <c:v>5.2100324029329066</c:v>
                </c:pt>
                <c:pt idx="3108">
                  <c:v>5.2613054433553801</c:v>
                </c:pt>
                <c:pt idx="3109">
                  <c:v>5.4395182915359817</c:v>
                </c:pt>
                <c:pt idx="3110">
                  <c:v>5.6149966783056424</c:v>
                </c:pt>
                <c:pt idx="3111">
                  <c:v>5.7998037345628015</c:v>
                </c:pt>
                <c:pt idx="3112">
                  <c:v>5.8979431108940767</c:v>
                </c:pt>
                <c:pt idx="3113">
                  <c:v>5.8154625717295803</c:v>
                </c:pt>
                <c:pt idx="3114">
                  <c:v>5.6832213051767102</c:v>
                </c:pt>
                <c:pt idx="3115">
                  <c:v>5.4751677650363639</c:v>
                </c:pt>
                <c:pt idx="3116">
                  <c:v>5.3340986489095039</c:v>
                </c:pt>
                <c:pt idx="3117">
                  <c:v>5.2116228193450489</c:v>
                </c:pt>
                <c:pt idx="3118">
                  <c:v>5.0788387218300111</c:v>
                </c:pt>
                <c:pt idx="3119">
                  <c:v>4.9567627954328231</c:v>
                </c:pt>
                <c:pt idx="3120">
                  <c:v>4.8662856834005872</c:v>
                </c:pt>
                <c:pt idx="3121">
                  <c:v>4.8499836343133138</c:v>
                </c:pt>
                <c:pt idx="3122">
                  <c:v>4.8158152034198052</c:v>
                </c:pt>
                <c:pt idx="3123">
                  <c:v>4.7276880216044681</c:v>
                </c:pt>
                <c:pt idx="3124">
                  <c:v>4.524490641717108</c:v>
                </c:pt>
                <c:pt idx="3125">
                  <c:v>4.3511869454303493</c:v>
                </c:pt>
                <c:pt idx="3126">
                  <c:v>4.2938645185342112</c:v>
                </c:pt>
                <c:pt idx="3127">
                  <c:v>4.3364033305602456</c:v>
                </c:pt>
                <c:pt idx="3128">
                  <c:v>4.343355968780906</c:v>
                </c:pt>
                <c:pt idx="3129">
                  <c:v>4.4632964610604855</c:v>
                </c:pt>
                <c:pt idx="3130">
                  <c:v>4.6046941213484338</c:v>
                </c:pt>
                <c:pt idx="3131">
                  <c:v>4.6991315258096007</c:v>
                </c:pt>
                <c:pt idx="3132">
                  <c:v>4.7246266918216193</c:v>
                </c:pt>
                <c:pt idx="3133">
                  <c:v>4.7328811569340852</c:v>
                </c:pt>
                <c:pt idx="3134">
                  <c:v>4.8533311694434378</c:v>
                </c:pt>
                <c:pt idx="3135">
                  <c:v>4.967715069811768</c:v>
                </c:pt>
                <c:pt idx="3136">
                  <c:v>5.1373639143502379</c:v>
                </c:pt>
                <c:pt idx="3137">
                  <c:v>5.2016862809928233</c:v>
                </c:pt>
                <c:pt idx="3138">
                  <c:v>5.1638857262312774</c:v>
                </c:pt>
                <c:pt idx="3139">
                  <c:v>5.1557211964813989</c:v>
                </c:pt>
                <c:pt idx="3140">
                  <c:v>5.1283938806984564</c:v>
                </c:pt>
                <c:pt idx="3141">
                  <c:v>5.0716818100843435</c:v>
                </c:pt>
                <c:pt idx="3142">
                  <c:v>4.9544337266884124</c:v>
                </c:pt>
                <c:pt idx="3143">
                  <c:v>4.8544950980525723</c:v>
                </c:pt>
                <c:pt idx="3144">
                  <c:v>4.8489809110243591</c:v>
                </c:pt>
                <c:pt idx="3145">
                  <c:v>4.8863289561772554</c:v>
                </c:pt>
                <c:pt idx="3146">
                  <c:v>4.9421629879981408</c:v>
                </c:pt>
                <c:pt idx="3147">
                  <c:v>4.9740158468654467</c:v>
                </c:pt>
                <c:pt idx="3148">
                  <c:v>5.0023965673737285</c:v>
                </c:pt>
                <c:pt idx="3149">
                  <c:v>4.9944383065678402</c:v>
                </c:pt>
                <c:pt idx="3150">
                  <c:v>4.9514749809726393</c:v>
                </c:pt>
                <c:pt idx="3151">
                  <c:v>4.8098946583172655</c:v>
                </c:pt>
                <c:pt idx="3152">
                  <c:v>4.7674712219223858</c:v>
                </c:pt>
                <c:pt idx="3153">
                  <c:v>4.8120826606525853</c:v>
                </c:pt>
                <c:pt idx="3154">
                  <c:v>4.8679839763839521</c:v>
                </c:pt>
                <c:pt idx="3155">
                  <c:v>4.997365389832753</c:v>
                </c:pt>
                <c:pt idx="3156">
                  <c:v>5.1415066090542716</c:v>
                </c:pt>
                <c:pt idx="3157">
                  <c:v>5.2888028359727084</c:v>
                </c:pt>
                <c:pt idx="3158">
                  <c:v>5.3942459652638561</c:v>
                </c:pt>
                <c:pt idx="3159">
                  <c:v>5.5085749369894836</c:v>
                </c:pt>
                <c:pt idx="3160">
                  <c:v>5.6877525795164647</c:v>
                </c:pt>
                <c:pt idx="3161">
                  <c:v>5.9154368161927851</c:v>
                </c:pt>
                <c:pt idx="3162">
                  <c:v>6.0746040163247139</c:v>
                </c:pt>
                <c:pt idx="3163">
                  <c:v>6.2451526747763797</c:v>
                </c:pt>
                <c:pt idx="3164">
                  <c:v>6.3534400605252674</c:v>
                </c:pt>
                <c:pt idx="3165">
                  <c:v>6.376404415712206</c:v>
                </c:pt>
                <c:pt idx="3166">
                  <c:v>6.3949506875674151</c:v>
                </c:pt>
                <c:pt idx="3167">
                  <c:v>6.4769066141598124</c:v>
                </c:pt>
                <c:pt idx="3168">
                  <c:v>6.5906948586758665</c:v>
                </c:pt>
                <c:pt idx="3169">
                  <c:v>6.6287148947804191</c:v>
                </c:pt>
                <c:pt idx="3170">
                  <c:v>6.6756334418507421</c:v>
                </c:pt>
                <c:pt idx="3171">
                  <c:v>6.7386850888429359</c:v>
                </c:pt>
                <c:pt idx="3172">
                  <c:v>6.7064536127717229</c:v>
                </c:pt>
                <c:pt idx="3173">
                  <c:v>6.5624995434142699</c:v>
                </c:pt>
                <c:pt idx="3174">
                  <c:v>6.3063791053003015</c:v>
                </c:pt>
                <c:pt idx="3175">
                  <c:v>6.1013159951256126</c:v>
                </c:pt>
                <c:pt idx="3176">
                  <c:v>5.9197708969051828</c:v>
                </c:pt>
                <c:pt idx="3177">
                  <c:v>5.9211732460425619</c:v>
                </c:pt>
                <c:pt idx="3178">
                  <c:v>5.8959175365901668</c:v>
                </c:pt>
                <c:pt idx="3179">
                  <c:v>5.9349246744050541</c:v>
                </c:pt>
                <c:pt idx="3180">
                  <c:v>5.915314046743771</c:v>
                </c:pt>
                <c:pt idx="3181">
                  <c:v>5.9339083994375947</c:v>
                </c:pt>
                <c:pt idx="3182">
                  <c:v>5.8717247189087001</c:v>
                </c:pt>
                <c:pt idx="3183">
                  <c:v>5.8181323955633362</c:v>
                </c:pt>
                <c:pt idx="3184">
                  <c:v>5.794540682283289</c:v>
                </c:pt>
                <c:pt idx="3185">
                  <c:v>5.8104003755316889</c:v>
                </c:pt>
                <c:pt idx="3186">
                  <c:v>5.8922825716544009</c:v>
                </c:pt>
                <c:pt idx="3187">
                  <c:v>6.0109157349418227</c:v>
                </c:pt>
                <c:pt idx="3188">
                  <c:v>6.0799796451924548</c:v>
                </c:pt>
                <c:pt idx="3189">
                  <c:v>6.1486866144827088</c:v>
                </c:pt>
                <c:pt idx="3190">
                  <c:v>6.1792770632644132</c:v>
                </c:pt>
                <c:pt idx="3191">
                  <c:v>6.235692531641325</c:v>
                </c:pt>
                <c:pt idx="3192">
                  <c:v>6.3166926126509066</c:v>
                </c:pt>
                <c:pt idx="3193">
                  <c:v>6.360327158516915</c:v>
                </c:pt>
                <c:pt idx="3194">
                  <c:v>6.3423112524930865</c:v>
                </c:pt>
                <c:pt idx="3195">
                  <c:v>6.2392431521883758</c:v>
                </c:pt>
                <c:pt idx="3196">
                  <c:v>6.1743650061182258</c:v>
                </c:pt>
                <c:pt idx="3197">
                  <c:v>5.9991973302956261</c:v>
                </c:pt>
                <c:pt idx="3198">
                  <c:v>5.8941618178573449</c:v>
                </c:pt>
                <c:pt idx="3199">
                  <c:v>5.7323590529812156</c:v>
                </c:pt>
                <c:pt idx="3200">
                  <c:v>5.5391409531738312</c:v>
                </c:pt>
                <c:pt idx="3201">
                  <c:v>5.4006258027619962</c:v>
                </c:pt>
                <c:pt idx="3202">
                  <c:v>5.2174526685011298</c:v>
                </c:pt>
                <c:pt idx="3203">
                  <c:v>5.1205417145953209</c:v>
                </c:pt>
                <c:pt idx="3204">
                  <c:v>5.0453018043245974</c:v>
                </c:pt>
                <c:pt idx="3205">
                  <c:v>4.9749623442292279</c:v>
                </c:pt>
                <c:pt idx="3206">
                  <c:v>4.9630514783593886</c:v>
                </c:pt>
                <c:pt idx="3207">
                  <c:v>4.8376280464342631</c:v>
                </c:pt>
                <c:pt idx="3208">
                  <c:v>4.8199711133599799</c:v>
                </c:pt>
                <c:pt idx="3209">
                  <c:v>4.8571022377789799</c:v>
                </c:pt>
                <c:pt idx="3210">
                  <c:v>4.9036442407034597</c:v>
                </c:pt>
                <c:pt idx="3211">
                  <c:v>4.9808964711996868</c:v>
                </c:pt>
                <c:pt idx="3212">
                  <c:v>4.9986089722612306</c:v>
                </c:pt>
                <c:pt idx="3213">
                  <c:v>4.9753351424882162</c:v>
                </c:pt>
                <c:pt idx="3214">
                  <c:v>5.0357174145931207</c:v>
                </c:pt>
                <c:pt idx="3215">
                  <c:v>5.2242192405852341</c:v>
                </c:pt>
                <c:pt idx="3216">
                  <c:v>5.2887558374956507</c:v>
                </c:pt>
                <c:pt idx="3217">
                  <c:v>5.3283855952310022</c:v>
                </c:pt>
                <c:pt idx="3218">
                  <c:v>5.2790939006717972</c:v>
                </c:pt>
                <c:pt idx="3219">
                  <c:v>5.2843760509391862</c:v>
                </c:pt>
                <c:pt idx="3220">
                  <c:v>5.3029890657599328</c:v>
                </c:pt>
                <c:pt idx="3221">
                  <c:v>5.2724533126891693</c:v>
                </c:pt>
                <c:pt idx="3222">
                  <c:v>5.2055446827238807</c:v>
                </c:pt>
                <c:pt idx="3223">
                  <c:v>5.2391156315233323</c:v>
                </c:pt>
                <c:pt idx="3224">
                  <c:v>5.1813414923216303</c:v>
                </c:pt>
                <c:pt idx="3225">
                  <c:v>5.189651444631262</c:v>
                </c:pt>
                <c:pt idx="3226">
                  <c:v>5.207178378780422</c:v>
                </c:pt>
                <c:pt idx="3227">
                  <c:v>5.3363446828614558</c:v>
                </c:pt>
                <c:pt idx="3228">
                  <c:v>5.4526505985618767</c:v>
                </c:pt>
                <c:pt idx="3229">
                  <c:v>5.547528568267249</c:v>
                </c:pt>
                <c:pt idx="3230">
                  <c:v>5.5130559688977989</c:v>
                </c:pt>
                <c:pt idx="3231">
                  <c:v>5.4302406163070627</c:v>
                </c:pt>
                <c:pt idx="3232">
                  <c:v>5.4379065237078281</c:v>
                </c:pt>
                <c:pt idx="3233">
                  <c:v>5.37700464746524</c:v>
                </c:pt>
                <c:pt idx="3234">
                  <c:v>5.3201714495164998</c:v>
                </c:pt>
                <c:pt idx="3235">
                  <c:v>5.3487940639203879</c:v>
                </c:pt>
                <c:pt idx="3236">
                  <c:v>5.4343724918365641</c:v>
                </c:pt>
                <c:pt idx="3237">
                  <c:v>5.4430105377749545</c:v>
                </c:pt>
                <c:pt idx="3238">
                  <c:v>5.4632208601714884</c:v>
                </c:pt>
                <c:pt idx="3239">
                  <c:v>5.4792899469272935</c:v>
                </c:pt>
                <c:pt idx="3240">
                  <c:v>5.4747533535483521</c:v>
                </c:pt>
                <c:pt idx="3241">
                  <c:v>5.5134717963835849</c:v>
                </c:pt>
                <c:pt idx="3242">
                  <c:v>5.5381966579006185</c:v>
                </c:pt>
                <c:pt idx="3243">
                  <c:v>5.599581693217103</c:v>
                </c:pt>
                <c:pt idx="3244">
                  <c:v>5.7109105812668473</c:v>
                </c:pt>
                <c:pt idx="3245">
                  <c:v>5.8867485967756012</c:v>
                </c:pt>
                <c:pt idx="3246">
                  <c:v>6.0953132648296453</c:v>
                </c:pt>
                <c:pt idx="3247">
                  <c:v>6.2252516853481907</c:v>
                </c:pt>
                <c:pt idx="3248">
                  <c:v>6.2707991128650695</c:v>
                </c:pt>
                <c:pt idx="3249">
                  <c:v>6.3376367002473151</c:v>
                </c:pt>
                <c:pt idx="3250">
                  <c:v>6.3849670928425732</c:v>
                </c:pt>
                <c:pt idx="3251">
                  <c:v>6.3103260865762953</c:v>
                </c:pt>
                <c:pt idx="3252">
                  <c:v>6.2259920779711502</c:v>
                </c:pt>
                <c:pt idx="3253">
                  <c:v>6.1673324176994493</c:v>
                </c:pt>
                <c:pt idx="3254">
                  <c:v>6.0752485706424881</c:v>
                </c:pt>
                <c:pt idx="3255">
                  <c:v>6.0388973730667059</c:v>
                </c:pt>
                <c:pt idx="3256">
                  <c:v>6.0242821337454551</c:v>
                </c:pt>
                <c:pt idx="3257">
                  <c:v>5.8893313883341198</c:v>
                </c:pt>
                <c:pt idx="3258">
                  <c:v>5.6552004454150682</c:v>
                </c:pt>
                <c:pt idx="3259">
                  <c:v>5.5077982546514592</c:v>
                </c:pt>
                <c:pt idx="3260">
                  <c:v>5.3804722817762061</c:v>
                </c:pt>
                <c:pt idx="3261">
                  <c:v>5.23476370485864</c:v>
                </c:pt>
                <c:pt idx="3262">
                  <c:v>5.1199915101536577</c:v>
                </c:pt>
                <c:pt idx="3263">
                  <c:v>5.0745690135800778</c:v>
                </c:pt>
                <c:pt idx="3264">
                  <c:v>5.0116494417580837</c:v>
                </c:pt>
                <c:pt idx="3265">
                  <c:v>4.9630350100812084</c:v>
                </c:pt>
                <c:pt idx="3266">
                  <c:v>5.1504213990077092</c:v>
                </c:pt>
                <c:pt idx="3267">
                  <c:v>5.3639918564701921</c:v>
                </c:pt>
                <c:pt idx="3268">
                  <c:v>5.6470168684043092</c:v>
                </c:pt>
                <c:pt idx="3269">
                  <c:v>6.0173038032893951</c:v>
                </c:pt>
                <c:pt idx="3270">
                  <c:v>6.3735932771376484</c:v>
                </c:pt>
                <c:pt idx="3271">
                  <c:v>6.6375317396231956</c:v>
                </c:pt>
                <c:pt idx="3272">
                  <c:v>6.5420662149380568</c:v>
                </c:pt>
                <c:pt idx="3273">
                  <c:v>6.4363414971524033</c:v>
                </c:pt>
                <c:pt idx="3274">
                  <c:v>6.351872078287184</c:v>
                </c:pt>
                <c:pt idx="3275">
                  <c:v>6.2022673975067599</c:v>
                </c:pt>
                <c:pt idx="3276">
                  <c:v>6.0754143218887986</c:v>
                </c:pt>
                <c:pt idx="3277">
                  <c:v>6.0281491978872319</c:v>
                </c:pt>
                <c:pt idx="3278">
                  <c:v>6.095525109234309</c:v>
                </c:pt>
                <c:pt idx="3279">
                  <c:v>6.1194784896891052</c:v>
                </c:pt>
                <c:pt idx="3280">
                  <c:v>6.0539563943002337</c:v>
                </c:pt>
                <c:pt idx="3281">
                  <c:v>6.0995280094792967</c:v>
                </c:pt>
                <c:pt idx="3282">
                  <c:v>6.1670049297955227</c:v>
                </c:pt>
                <c:pt idx="3283">
                  <c:v>6.1642551543871749</c:v>
                </c:pt>
                <c:pt idx="3284">
                  <c:v>6.1026777067689757</c:v>
                </c:pt>
                <c:pt idx="3285">
                  <c:v>6.0872548305350556</c:v>
                </c:pt>
                <c:pt idx="3286">
                  <c:v>6.1455035837476402</c:v>
                </c:pt>
                <c:pt idx="3287">
                  <c:v>6.2246861090844066</c:v>
                </c:pt>
                <c:pt idx="3288">
                  <c:v>6.2690800779705667</c:v>
                </c:pt>
                <c:pt idx="3289">
                  <c:v>6.3150061180207606</c:v>
                </c:pt>
                <c:pt idx="3290">
                  <c:v>6.4600925278789845</c:v>
                </c:pt>
                <c:pt idx="3291">
                  <c:v>6.5727804905332015</c:v>
                </c:pt>
                <c:pt idx="3292">
                  <c:v>6.6920739999382182</c:v>
                </c:pt>
                <c:pt idx="3293">
                  <c:v>6.7877270065232418</c:v>
                </c:pt>
                <c:pt idx="3294">
                  <c:v>6.664288912788825</c:v>
                </c:pt>
                <c:pt idx="3295">
                  <c:v>6.6204821287667563</c:v>
                </c:pt>
                <c:pt idx="3296">
                  <c:v>6.5300130001686068</c:v>
                </c:pt>
                <c:pt idx="3297">
                  <c:v>6.4282318103196996</c:v>
                </c:pt>
                <c:pt idx="3298">
                  <c:v>6.3476100199773553</c:v>
                </c:pt>
                <c:pt idx="3299">
                  <c:v>6.2570204572087302</c:v>
                </c:pt>
                <c:pt idx="3300">
                  <c:v>6.2566903054198999</c:v>
                </c:pt>
                <c:pt idx="3301">
                  <c:v>6.4415943440392605</c:v>
                </c:pt>
                <c:pt idx="3302">
                  <c:v>6.6473706270676312</c:v>
                </c:pt>
                <c:pt idx="3303">
                  <c:v>6.8499467789721171</c:v>
                </c:pt>
                <c:pt idx="3304">
                  <c:v>7.0731564339330477</c:v>
                </c:pt>
                <c:pt idx="3305">
                  <c:v>7.1870346135287946</c:v>
                </c:pt>
                <c:pt idx="3306">
                  <c:v>7.1885552333846663</c:v>
                </c:pt>
                <c:pt idx="3307">
                  <c:v>7.1056373126059151</c:v>
                </c:pt>
                <c:pt idx="3308">
                  <c:v>7.095645053507595</c:v>
                </c:pt>
                <c:pt idx="3309">
                  <c:v>7.1470879365024302</c:v>
                </c:pt>
                <c:pt idx="3310">
                  <c:v>7.2907724700397125</c:v>
                </c:pt>
                <c:pt idx="3311">
                  <c:v>7.2873839252729056</c:v>
                </c:pt>
                <c:pt idx="3312">
                  <c:v>7.2426841565578197</c:v>
                </c:pt>
                <c:pt idx="3313">
                  <c:v>7.1637550333609914</c:v>
                </c:pt>
                <c:pt idx="3314">
                  <c:v>7.0972240218577589</c:v>
                </c:pt>
                <c:pt idx="3315">
                  <c:v>7.1011394894214099</c:v>
                </c:pt>
                <c:pt idx="3316">
                  <c:v>7.1479598791420962</c:v>
                </c:pt>
                <c:pt idx="3317">
                  <c:v>7.174453028544681</c:v>
                </c:pt>
                <c:pt idx="3318">
                  <c:v>7.1433650701736324</c:v>
                </c:pt>
                <c:pt idx="3319">
                  <c:v>7.1238173309758706</c:v>
                </c:pt>
                <c:pt idx="3320">
                  <c:v>7.1279842356610281</c:v>
                </c:pt>
                <c:pt idx="3321">
                  <c:v>7.0908892553406506</c:v>
                </c:pt>
                <c:pt idx="3322">
                  <c:v>7.1346013410329352</c:v>
                </c:pt>
                <c:pt idx="3323">
                  <c:v>7.087230068267603</c:v>
                </c:pt>
                <c:pt idx="3324">
                  <c:v>6.9904733641068351</c:v>
                </c:pt>
                <c:pt idx="3325">
                  <c:v>6.9514241735470463</c:v>
                </c:pt>
                <c:pt idx="3326">
                  <c:v>6.8795575704353391</c:v>
                </c:pt>
                <c:pt idx="3327">
                  <c:v>6.8598877728447238</c:v>
                </c:pt>
                <c:pt idx="3328">
                  <c:v>6.8375979435890955</c:v>
                </c:pt>
                <c:pt idx="3329">
                  <c:v>6.8146912180138646</c:v>
                </c:pt>
                <c:pt idx="3330">
                  <c:v>6.7845926008089936</c:v>
                </c:pt>
                <c:pt idx="3331">
                  <c:v>6.7813228940135097</c:v>
                </c:pt>
                <c:pt idx="3332">
                  <c:v>6.6739341061196447</c:v>
                </c:pt>
                <c:pt idx="3333">
                  <c:v>6.6546063545867717</c:v>
                </c:pt>
                <c:pt idx="3334">
                  <c:v>6.6337681913916775</c:v>
                </c:pt>
                <c:pt idx="3335">
                  <c:v>6.6111869658699103</c:v>
                </c:pt>
                <c:pt idx="3336">
                  <c:v>6.7107694487982243</c:v>
                </c:pt>
                <c:pt idx="3337">
                  <c:v>6.8974136320251569</c:v>
                </c:pt>
                <c:pt idx="3338">
                  <c:v>6.9547098298180119</c:v>
                </c:pt>
                <c:pt idx="3339">
                  <c:v>7.0117763183432711</c:v>
                </c:pt>
                <c:pt idx="3340">
                  <c:v>6.961078579514739</c:v>
                </c:pt>
                <c:pt idx="3341">
                  <c:v>6.9509279152199124</c:v>
                </c:pt>
                <c:pt idx="3342">
                  <c:v>6.8711844562333733</c:v>
                </c:pt>
                <c:pt idx="3343">
                  <c:v>6.6795422235060489</c:v>
                </c:pt>
                <c:pt idx="3344">
                  <c:v>6.439201182298909</c:v>
                </c:pt>
                <c:pt idx="3345">
                  <c:v>6.2871732313442799</c:v>
                </c:pt>
                <c:pt idx="3346">
                  <c:v>6.2531598093684861</c:v>
                </c:pt>
                <c:pt idx="3347">
                  <c:v>6.0916575264075599</c:v>
                </c:pt>
                <c:pt idx="3348">
                  <c:v>5.9176520792781639</c:v>
                </c:pt>
                <c:pt idx="3349">
                  <c:v>5.7112155830273004</c:v>
                </c:pt>
                <c:pt idx="3350">
                  <c:v>5.4608376682707265</c:v>
                </c:pt>
                <c:pt idx="3351">
                  <c:v>5.171712238756859</c:v>
                </c:pt>
                <c:pt idx="3352">
                  <c:v>5.0446630780881394</c:v>
                </c:pt>
                <c:pt idx="3353">
                  <c:v>4.9617078272939139</c:v>
                </c:pt>
                <c:pt idx="3354">
                  <c:v>5.0054068929383249</c:v>
                </c:pt>
                <c:pt idx="3355">
                  <c:v>5.1471075110908409</c:v>
                </c:pt>
                <c:pt idx="3356">
                  <c:v>5.2679454169573932</c:v>
                </c:pt>
                <c:pt idx="3357">
                  <c:v>5.3509953239344838</c:v>
                </c:pt>
                <c:pt idx="3358">
                  <c:v>5.3298682685935734</c:v>
                </c:pt>
                <c:pt idx="3359">
                  <c:v>5.3906073977224818</c:v>
                </c:pt>
                <c:pt idx="3360">
                  <c:v>5.468544304941771</c:v>
                </c:pt>
                <c:pt idx="3361">
                  <c:v>5.4862794592442654</c:v>
                </c:pt>
                <c:pt idx="3362">
                  <c:v>5.612255556023495</c:v>
                </c:pt>
                <c:pt idx="3363">
                  <c:v>5.6657634881972756</c:v>
                </c:pt>
                <c:pt idx="3364">
                  <c:v>5.6727220044474596</c:v>
                </c:pt>
                <c:pt idx="3365">
                  <c:v>5.7385725044331153</c:v>
                </c:pt>
                <c:pt idx="3366">
                  <c:v>5.8122996738730031</c:v>
                </c:pt>
                <c:pt idx="3367">
                  <c:v>5.893887855476625</c:v>
                </c:pt>
                <c:pt idx="3368">
                  <c:v>5.9568323778766716</c:v>
                </c:pt>
                <c:pt idx="3369">
                  <c:v>6.0991562292070141</c:v>
                </c:pt>
                <c:pt idx="3370">
                  <c:v>6.1894453152722306</c:v>
                </c:pt>
                <c:pt idx="3371">
                  <c:v>6.3692087333923233</c:v>
                </c:pt>
                <c:pt idx="3372">
                  <c:v>6.419484077195146</c:v>
                </c:pt>
                <c:pt idx="3373">
                  <c:v>6.3372718353526984</c:v>
                </c:pt>
                <c:pt idx="3374">
                  <c:v>6.3599147655289565</c:v>
                </c:pt>
                <c:pt idx="3375">
                  <c:v>6.4779850868728843</c:v>
                </c:pt>
                <c:pt idx="3376">
                  <c:v>6.658413429542434</c:v>
                </c:pt>
                <c:pt idx="3377">
                  <c:v>6.683416623685023</c:v>
                </c:pt>
                <c:pt idx="3378">
                  <c:v>6.6058464440120828</c:v>
                </c:pt>
                <c:pt idx="3379">
                  <c:v>6.6350394069247312</c:v>
                </c:pt>
                <c:pt idx="3380">
                  <c:v>6.6058395323597878</c:v>
                </c:pt>
                <c:pt idx="3381">
                  <c:v>6.5880099656080047</c:v>
                </c:pt>
                <c:pt idx="3382">
                  <c:v>6.7265196444477082</c:v>
                </c:pt>
                <c:pt idx="3383">
                  <c:v>6.8725949492258032</c:v>
                </c:pt>
                <c:pt idx="3384">
                  <c:v>7.1289846637397627</c:v>
                </c:pt>
                <c:pt idx="3385">
                  <c:v>7.2907703299371631</c:v>
                </c:pt>
                <c:pt idx="3386">
                  <c:v>7.4077009251352122</c:v>
                </c:pt>
                <c:pt idx="3387">
                  <c:v>7.4338977767602943</c:v>
                </c:pt>
                <c:pt idx="3388">
                  <c:v>7.4899277617319777</c:v>
                </c:pt>
                <c:pt idx="3389">
                  <c:v>7.5205737284701728</c:v>
                </c:pt>
                <c:pt idx="3390">
                  <c:v>7.6307842849743253</c:v>
                </c:pt>
                <c:pt idx="3391">
                  <c:v>7.7401803935009701</c:v>
                </c:pt>
                <c:pt idx="3392">
                  <c:v>7.845138505182538</c:v>
                </c:pt>
                <c:pt idx="3393">
                  <c:v>7.8911762546845949</c:v>
                </c:pt>
                <c:pt idx="3394">
                  <c:v>7.9639241100543394</c:v>
                </c:pt>
                <c:pt idx="3395">
                  <c:v>8.1264080877092351</c:v>
                </c:pt>
                <c:pt idx="3396">
                  <c:v>8.1620491563537687</c:v>
                </c:pt>
                <c:pt idx="3397">
                  <c:v>8.0910646332917153</c:v>
                </c:pt>
                <c:pt idx="3398">
                  <c:v>8.0240843368824262</c:v>
                </c:pt>
                <c:pt idx="3399">
                  <c:v>7.9505602198598311</c:v>
                </c:pt>
                <c:pt idx="3400">
                  <c:v>7.9434010232168282</c:v>
                </c:pt>
                <c:pt idx="3401">
                  <c:v>7.9239494382980391</c:v>
                </c:pt>
                <c:pt idx="3402">
                  <c:v>7.735034103816675</c:v>
                </c:pt>
                <c:pt idx="3403">
                  <c:v>7.5039482352507276</c:v>
                </c:pt>
                <c:pt idx="3404">
                  <c:v>7.3498117274159016</c:v>
                </c:pt>
                <c:pt idx="3405">
                  <c:v>7.2487323562366033</c:v>
                </c:pt>
                <c:pt idx="3406">
                  <c:v>7.0818108935369484</c:v>
                </c:pt>
                <c:pt idx="3407">
                  <c:v>7.0295757378002257</c:v>
                </c:pt>
                <c:pt idx="3408">
                  <c:v>7.1226861940339905</c:v>
                </c:pt>
                <c:pt idx="3409">
                  <c:v>7.2074438165613692</c:v>
                </c:pt>
                <c:pt idx="3410">
                  <c:v>7.1899766965345542</c:v>
                </c:pt>
                <c:pt idx="3411">
                  <c:v>7.2487532868246882</c:v>
                </c:pt>
                <c:pt idx="3412">
                  <c:v>7.3302089803416575</c:v>
                </c:pt>
                <c:pt idx="3413">
                  <c:v>7.4753910284226563</c:v>
                </c:pt>
                <c:pt idx="3414">
                  <c:v>7.6830104227673877</c:v>
                </c:pt>
                <c:pt idx="3415">
                  <c:v>7.7664446429380707</c:v>
                </c:pt>
                <c:pt idx="3416">
                  <c:v>7.7107432606805322</c:v>
                </c:pt>
                <c:pt idx="3417">
                  <c:v>7.5366575079758791</c:v>
                </c:pt>
                <c:pt idx="3418">
                  <c:v>7.348170333850879</c:v>
                </c:pt>
                <c:pt idx="3419">
                  <c:v>7.2447319885173309</c:v>
                </c:pt>
                <c:pt idx="3420">
                  <c:v>7.3215733482981253</c:v>
                </c:pt>
                <c:pt idx="3421">
                  <c:v>7.4375613456462863</c:v>
                </c:pt>
                <c:pt idx="3422">
                  <c:v>7.5753643799533918</c:v>
                </c:pt>
                <c:pt idx="3423">
                  <c:v>7.5654434112458429</c:v>
                </c:pt>
                <c:pt idx="3424">
                  <c:v>7.4894019752836574</c:v>
                </c:pt>
                <c:pt idx="3425">
                  <c:v>7.3388953901946152</c:v>
                </c:pt>
                <c:pt idx="3426">
                  <c:v>7.1715983145942284</c:v>
                </c:pt>
                <c:pt idx="3427">
                  <c:v>7.0950175573811158</c:v>
                </c:pt>
                <c:pt idx="3428">
                  <c:v>7.0533652688722599</c:v>
                </c:pt>
                <c:pt idx="3429">
                  <c:v>7.0332865832691729</c:v>
                </c:pt>
                <c:pt idx="3430">
                  <c:v>6.9189247625221277</c:v>
                </c:pt>
                <c:pt idx="3431">
                  <c:v>6.7190777253870255</c:v>
                </c:pt>
                <c:pt idx="3432">
                  <c:v>6.5484009573153372</c:v>
                </c:pt>
                <c:pt idx="3433">
                  <c:v>6.4551259896657376</c:v>
                </c:pt>
                <c:pt idx="3434">
                  <c:v>6.3626921916436157</c:v>
                </c:pt>
                <c:pt idx="3435">
                  <c:v>6.1906489373740294</c:v>
                </c:pt>
                <c:pt idx="3436">
                  <c:v>6.0414305596310252</c:v>
                </c:pt>
                <c:pt idx="3437">
                  <c:v>6.0024337067456965</c:v>
                </c:pt>
                <c:pt idx="3438">
                  <c:v>6.1688439348261621</c:v>
                </c:pt>
                <c:pt idx="3439">
                  <c:v>6.4412810537838876</c:v>
                </c:pt>
                <c:pt idx="3440">
                  <c:v>6.6521033953610971</c:v>
                </c:pt>
                <c:pt idx="3441">
                  <c:v>6.8335075316499472</c:v>
                </c:pt>
                <c:pt idx="3442">
                  <c:v>6.8480917249980404</c:v>
                </c:pt>
                <c:pt idx="3443">
                  <c:v>6.7584993287620341</c:v>
                </c:pt>
                <c:pt idx="3444">
                  <c:v>6.6225603119774812</c:v>
                </c:pt>
                <c:pt idx="3445">
                  <c:v>6.6422753013782945</c:v>
                </c:pt>
                <c:pt idx="3446">
                  <c:v>6.7289533430298034</c:v>
                </c:pt>
                <c:pt idx="3447">
                  <c:v>6.9436871208608784</c:v>
                </c:pt>
                <c:pt idx="3448">
                  <c:v>7.291732570914025</c:v>
                </c:pt>
                <c:pt idx="3449">
                  <c:v>7.5838242682262385</c:v>
                </c:pt>
                <c:pt idx="3450">
                  <c:v>7.6305478992305886</c:v>
                </c:pt>
                <c:pt idx="3451">
                  <c:v>7.7132797594791951</c:v>
                </c:pt>
                <c:pt idx="3452">
                  <c:v>7.8187927177058389</c:v>
                </c:pt>
                <c:pt idx="3453">
                  <c:v>7.907776030105901</c:v>
                </c:pt>
                <c:pt idx="3454">
                  <c:v>7.8273911610854912</c:v>
                </c:pt>
                <c:pt idx="3455">
                  <c:v>7.6433141782731129</c:v>
                </c:pt>
                <c:pt idx="3456">
                  <c:v>7.5271676172587192</c:v>
                </c:pt>
                <c:pt idx="3457">
                  <c:v>7.3807772863270005</c:v>
                </c:pt>
                <c:pt idx="3458">
                  <c:v>7.2005089698052416</c:v>
                </c:pt>
                <c:pt idx="3459">
                  <c:v>7.1160384272733674</c:v>
                </c:pt>
                <c:pt idx="3460">
                  <c:v>7.1534376699133926</c:v>
                </c:pt>
                <c:pt idx="3461">
                  <c:v>7.1836521530107778</c:v>
                </c:pt>
                <c:pt idx="3462">
                  <c:v>7.3468646677256002</c:v>
                </c:pt>
                <c:pt idx="3463">
                  <c:v>7.5518936956936926</c:v>
                </c:pt>
                <c:pt idx="3464">
                  <c:v>7.7607268952852904</c:v>
                </c:pt>
                <c:pt idx="3465">
                  <c:v>7.8939495148063195</c:v>
                </c:pt>
                <c:pt idx="3466">
                  <c:v>7.9890010243919161</c:v>
                </c:pt>
                <c:pt idx="3467">
                  <c:v>7.9649517897668716</c:v>
                </c:pt>
                <c:pt idx="3468">
                  <c:v>7.9624390442877457</c:v>
                </c:pt>
                <c:pt idx="3469">
                  <c:v>7.8492916535335686</c:v>
                </c:pt>
                <c:pt idx="3470">
                  <c:v>7.7144346003919981</c:v>
                </c:pt>
                <c:pt idx="3471">
                  <c:v>7.658526806043831</c:v>
                </c:pt>
                <c:pt idx="3472">
                  <c:v>7.5214919031890055</c:v>
                </c:pt>
                <c:pt idx="3473">
                  <c:v>7.3288502003173637</c:v>
                </c:pt>
                <c:pt idx="3474">
                  <c:v>7.2300072362352887</c:v>
                </c:pt>
                <c:pt idx="3475">
                  <c:v>7.1706722163901029</c:v>
                </c:pt>
                <c:pt idx="3476">
                  <c:v>7.1369244046170994</c:v>
                </c:pt>
                <c:pt idx="3477">
                  <c:v>7.0673415158979003</c:v>
                </c:pt>
                <c:pt idx="3478">
                  <c:v>7.0540683165038436</c:v>
                </c:pt>
                <c:pt idx="3479">
                  <c:v>7.1116337104848215</c:v>
                </c:pt>
                <c:pt idx="3480">
                  <c:v>7.1775662013973589</c:v>
                </c:pt>
                <c:pt idx="3481">
                  <c:v>7.3375725747883509</c:v>
                </c:pt>
                <c:pt idx="3482">
                  <c:v>7.4638207335028017</c:v>
                </c:pt>
                <c:pt idx="3483">
                  <c:v>7.3721736514884286</c:v>
                </c:pt>
                <c:pt idx="3484">
                  <c:v>7.3943345393425357</c:v>
                </c:pt>
                <c:pt idx="3485">
                  <c:v>7.4218166915595933</c:v>
                </c:pt>
                <c:pt idx="3486">
                  <c:v>7.6053115072195556</c:v>
                </c:pt>
                <c:pt idx="3487">
                  <c:v>7.7434482814011094</c:v>
                </c:pt>
                <c:pt idx="3488">
                  <c:v>7.9202073738640815</c:v>
                </c:pt>
                <c:pt idx="3489">
                  <c:v>8.2092230146201643</c:v>
                </c:pt>
                <c:pt idx="3490">
                  <c:v>8.4508298767534171</c:v>
                </c:pt>
                <c:pt idx="3491">
                  <c:v>8.549937275782602</c:v>
                </c:pt>
                <c:pt idx="3492">
                  <c:v>8.6973888475704761</c:v>
                </c:pt>
                <c:pt idx="3493">
                  <c:v>8.8389935805591264</c:v>
                </c:pt>
                <c:pt idx="3494">
                  <c:v>8.954305379161605</c:v>
                </c:pt>
                <c:pt idx="3495">
                  <c:v>9.1369445874876121</c:v>
                </c:pt>
                <c:pt idx="3496">
                  <c:v>9.2789802734123707</c:v>
                </c:pt>
                <c:pt idx="3497">
                  <c:v>9.2647601829499671</c:v>
                </c:pt>
                <c:pt idx="3498">
                  <c:v>9.2722731946392489</c:v>
                </c:pt>
                <c:pt idx="3499">
                  <c:v>9.3413318536809964</c:v>
                </c:pt>
                <c:pt idx="3500">
                  <c:v>9.4382984098140454</c:v>
                </c:pt>
                <c:pt idx="3501">
                  <c:v>9.4122097780763809</c:v>
                </c:pt>
                <c:pt idx="3502">
                  <c:v>9.3552835057353203</c:v>
                </c:pt>
                <c:pt idx="3503">
                  <c:v>9.2829708913450055</c:v>
                </c:pt>
                <c:pt idx="3504">
                  <c:v>9.155794607854661</c:v>
                </c:pt>
                <c:pt idx="3505">
                  <c:v>8.9893682178846053</c:v>
                </c:pt>
                <c:pt idx="3506">
                  <c:v>8.834560520967095</c:v>
                </c:pt>
                <c:pt idx="3507">
                  <c:v>8.6917391173041416</c:v>
                </c:pt>
                <c:pt idx="3508">
                  <c:v>8.4982019529733748</c:v>
                </c:pt>
                <c:pt idx="3509">
                  <c:v>8.3438281135570129</c:v>
                </c:pt>
                <c:pt idx="3510">
                  <c:v>8.1776081344003195</c:v>
                </c:pt>
                <c:pt idx="3511">
                  <c:v>8.0951726102103638</c:v>
                </c:pt>
                <c:pt idx="3512">
                  <c:v>8.1601914522391858</c:v>
                </c:pt>
                <c:pt idx="3513">
                  <c:v>8.3602661432929679</c:v>
                </c:pt>
                <c:pt idx="3514">
                  <c:v>8.4982585040475538</c:v>
                </c:pt>
                <c:pt idx="3515">
                  <c:v>8.5826915974609221</c:v>
                </c:pt>
                <c:pt idx="3516">
                  <c:v>8.6663783793203457</c:v>
                </c:pt>
                <c:pt idx="3517">
                  <c:v>8.7861057823351523</c:v>
                </c:pt>
                <c:pt idx="3518">
                  <c:v>8.8641078220946738</c:v>
                </c:pt>
                <c:pt idx="3519">
                  <c:v>8.9642019975462439</c:v>
                </c:pt>
                <c:pt idx="3520">
                  <c:v>9.0665106032485419</c:v>
                </c:pt>
                <c:pt idx="3521">
                  <c:v>9.0800115609900729</c:v>
                </c:pt>
                <c:pt idx="3522">
                  <c:v>9.0555155235130158</c:v>
                </c:pt>
                <c:pt idx="3523">
                  <c:v>8.9199139587145488</c:v>
                </c:pt>
                <c:pt idx="3524">
                  <c:v>8.9286439359825476</c:v>
                </c:pt>
                <c:pt idx="3525">
                  <c:v>9.0544589678325629</c:v>
                </c:pt>
                <c:pt idx="3526">
                  <c:v>9.0885054031336789</c:v>
                </c:pt>
                <c:pt idx="3527">
                  <c:v>9.0905677753010519</c:v>
                </c:pt>
                <c:pt idx="3528">
                  <c:v>8.986287059832204</c:v>
                </c:pt>
                <c:pt idx="3529">
                  <c:v>8.9075984536582951</c:v>
                </c:pt>
                <c:pt idx="3530">
                  <c:v>8.9889445892105311</c:v>
                </c:pt>
                <c:pt idx="3531">
                  <c:v>9.1458759884712606</c:v>
                </c:pt>
                <c:pt idx="3532">
                  <c:v>9.2674735515906814</c:v>
                </c:pt>
                <c:pt idx="3533">
                  <c:v>9.3811426419421409</c:v>
                </c:pt>
                <c:pt idx="3534">
                  <c:v>9.5547520196404978</c:v>
                </c:pt>
                <c:pt idx="3535">
                  <c:v>9.5179892350488853</c:v>
                </c:pt>
                <c:pt idx="3536">
                  <c:v>9.3661893522780293</c:v>
                </c:pt>
                <c:pt idx="3537">
                  <c:v>9.1695028122147164</c:v>
                </c:pt>
                <c:pt idx="3538">
                  <c:v>8.9036478415447657</c:v>
                </c:pt>
                <c:pt idx="3539">
                  <c:v>8.5720892042858328</c:v>
                </c:pt>
                <c:pt idx="3540">
                  <c:v>8.331859195567624</c:v>
                </c:pt>
                <c:pt idx="3541">
                  <c:v>7.930641141124946</c:v>
                </c:pt>
                <c:pt idx="3542">
                  <c:v>7.7242658945147413</c:v>
                </c:pt>
                <c:pt idx="3543">
                  <c:v>7.4565534140987291</c:v>
                </c:pt>
                <c:pt idx="3544">
                  <c:v>7.2810834413318011</c:v>
                </c:pt>
                <c:pt idx="3545">
                  <c:v>7.1347042128109246</c:v>
                </c:pt>
                <c:pt idx="3546">
                  <c:v>7.0575538457889495</c:v>
                </c:pt>
                <c:pt idx="3547">
                  <c:v>6.8695614345409677</c:v>
                </c:pt>
                <c:pt idx="3548">
                  <c:v>6.6993329070607679</c:v>
                </c:pt>
                <c:pt idx="3549">
                  <c:v>6.5203408199617954</c:v>
                </c:pt>
                <c:pt idx="3550">
                  <c:v>6.5127988289954049</c:v>
                </c:pt>
                <c:pt idx="3551">
                  <c:v>6.4361429459135548</c:v>
                </c:pt>
                <c:pt idx="3552">
                  <c:v>6.3761683702652716</c:v>
                </c:pt>
                <c:pt idx="3553">
                  <c:v>6.4143212181134155</c:v>
                </c:pt>
                <c:pt idx="3554">
                  <c:v>6.4150939695483826</c:v>
                </c:pt>
                <c:pt idx="3555">
                  <c:v>6.4033386096957079</c:v>
                </c:pt>
                <c:pt idx="3556">
                  <c:v>6.3385228227531938</c:v>
                </c:pt>
                <c:pt idx="3557">
                  <c:v>6.2614725352658427</c:v>
                </c:pt>
                <c:pt idx="3558">
                  <c:v>6.3868306118375875</c:v>
                </c:pt>
                <c:pt idx="3559">
                  <c:v>6.46293595627162</c:v>
                </c:pt>
                <c:pt idx="3560">
                  <c:v>6.4361790191515098</c:v>
                </c:pt>
                <c:pt idx="3561">
                  <c:v>6.3171625774117155</c:v>
                </c:pt>
                <c:pt idx="3562">
                  <c:v>6.2150249720371118</c:v>
                </c:pt>
                <c:pt idx="3563">
                  <c:v>6.1984448632497466</c:v>
                </c:pt>
                <c:pt idx="3564">
                  <c:v>6.2749979382301913</c:v>
                </c:pt>
                <c:pt idx="3565">
                  <c:v>6.3420140440995905</c:v>
                </c:pt>
                <c:pt idx="3566">
                  <c:v>6.4249391505732962</c:v>
                </c:pt>
                <c:pt idx="3567">
                  <c:v>6.587899795095205</c:v>
                </c:pt>
                <c:pt idx="3568">
                  <c:v>6.7077742898453989</c:v>
                </c:pt>
                <c:pt idx="3569">
                  <c:v>6.8682354702989263</c:v>
                </c:pt>
                <c:pt idx="3570">
                  <c:v>6.8474814380409921</c:v>
                </c:pt>
                <c:pt idx="3571">
                  <c:v>6.7940455261060881</c:v>
                </c:pt>
                <c:pt idx="3572">
                  <c:v>6.6210479356437801</c:v>
                </c:pt>
                <c:pt idx="3573">
                  <c:v>6.5465750653798436</c:v>
                </c:pt>
                <c:pt idx="3574">
                  <c:v>6.5921062305483922</c:v>
                </c:pt>
                <c:pt idx="3575">
                  <c:v>6.4746583098751227</c:v>
                </c:pt>
                <c:pt idx="3576">
                  <c:v>6.4499344685388014</c:v>
                </c:pt>
                <c:pt idx="3577">
                  <c:v>6.5286120341860183</c:v>
                </c:pt>
                <c:pt idx="3578">
                  <c:v>6.5537293387694264</c:v>
                </c:pt>
                <c:pt idx="3579">
                  <c:v>6.5982527144069119</c:v>
                </c:pt>
                <c:pt idx="3580">
                  <c:v>6.7584161236392797</c:v>
                </c:pt>
                <c:pt idx="3581">
                  <c:v>6.9764433067843603</c:v>
                </c:pt>
                <c:pt idx="3582">
                  <c:v>7.2989048610292384</c:v>
                </c:pt>
                <c:pt idx="3583">
                  <c:v>7.5520008562348293</c:v>
                </c:pt>
                <c:pt idx="3584">
                  <c:v>7.6568577742123711</c:v>
                </c:pt>
                <c:pt idx="3585">
                  <c:v>7.7734746343211647</c:v>
                </c:pt>
                <c:pt idx="3586">
                  <c:v>7.9085398849363111</c:v>
                </c:pt>
                <c:pt idx="3587">
                  <c:v>8.0349951993372848</c:v>
                </c:pt>
                <c:pt idx="3588">
                  <c:v>8.0941817420441264</c:v>
                </c:pt>
                <c:pt idx="3589">
                  <c:v>8.1602964970247438</c:v>
                </c:pt>
                <c:pt idx="3590">
                  <c:v>8.1831793903283838</c:v>
                </c:pt>
                <c:pt idx="3591">
                  <c:v>8.2249640304839033</c:v>
                </c:pt>
                <c:pt idx="3592">
                  <c:v>8.1621423613157376</c:v>
                </c:pt>
                <c:pt idx="3593">
                  <c:v>8.0228637084054881</c:v>
                </c:pt>
                <c:pt idx="3594">
                  <c:v>7.8188274967606022</c:v>
                </c:pt>
                <c:pt idx="3595">
                  <c:v>7.676049679153321</c:v>
                </c:pt>
                <c:pt idx="3596">
                  <c:v>7.6299177170604846</c:v>
                </c:pt>
                <c:pt idx="3597">
                  <c:v>7.5167320408223954</c:v>
                </c:pt>
                <c:pt idx="3598">
                  <c:v>7.4373591317459198</c:v>
                </c:pt>
                <c:pt idx="3599">
                  <c:v>7.2966434791131034</c:v>
                </c:pt>
                <c:pt idx="3600">
                  <c:v>7.2483793067916729</c:v>
                </c:pt>
                <c:pt idx="3601">
                  <c:v>7.3962354337092844</c:v>
                </c:pt>
                <c:pt idx="3602">
                  <c:v>7.5955684123304348</c:v>
                </c:pt>
                <c:pt idx="3603">
                  <c:v>7.6980756042536651</c:v>
                </c:pt>
                <c:pt idx="3604">
                  <c:v>7.6805857958129202</c:v>
                </c:pt>
                <c:pt idx="3605">
                  <c:v>7.8298972404614195</c:v>
                </c:pt>
                <c:pt idx="3606">
                  <c:v>7.8155612547233426</c:v>
                </c:pt>
                <c:pt idx="3607">
                  <c:v>7.8466997819921014</c:v>
                </c:pt>
                <c:pt idx="3608">
                  <c:v>7.8949711584575102</c:v>
                </c:pt>
                <c:pt idx="3609">
                  <c:v>7.8389810565024174</c:v>
                </c:pt>
                <c:pt idx="3610">
                  <c:v>7.7854633761858221</c:v>
                </c:pt>
                <c:pt idx="3611">
                  <c:v>7.6879366831602898</c:v>
                </c:pt>
                <c:pt idx="3612">
                  <c:v>7.6038745387826916</c:v>
                </c:pt>
                <c:pt idx="3613">
                  <c:v>7.668878484382069</c:v>
                </c:pt>
                <c:pt idx="3614">
                  <c:v>7.7122410848249778</c:v>
                </c:pt>
                <c:pt idx="3615">
                  <c:v>7.728893228167304</c:v>
                </c:pt>
                <c:pt idx="3616">
                  <c:v>7.8888141705654533</c:v>
                </c:pt>
                <c:pt idx="3617">
                  <c:v>8.2229870032396626</c:v>
                </c:pt>
                <c:pt idx="3618">
                  <c:v>8.4721445116651033</c:v>
                </c:pt>
                <c:pt idx="3619">
                  <c:v>8.6637317465453698</c:v>
                </c:pt>
                <c:pt idx="3620">
                  <c:v>8.7147034606321068</c:v>
                </c:pt>
                <c:pt idx="3621">
                  <c:v>8.6156977364990457</c:v>
                </c:pt>
                <c:pt idx="3622">
                  <c:v>8.4044763026701439</c:v>
                </c:pt>
                <c:pt idx="3623">
                  <c:v>8.11301714191179</c:v>
                </c:pt>
                <c:pt idx="3624">
                  <c:v>7.7529384803490338</c:v>
                </c:pt>
                <c:pt idx="3625">
                  <c:v>7.4645809266790915</c:v>
                </c:pt>
                <c:pt idx="3626">
                  <c:v>7.0859987876320556</c:v>
                </c:pt>
                <c:pt idx="3627">
                  <c:v>6.8651505318499462</c:v>
                </c:pt>
                <c:pt idx="3628">
                  <c:v>6.5714244681319425</c:v>
                </c:pt>
                <c:pt idx="3629">
                  <c:v>6.3711694820033058</c:v>
                </c:pt>
                <c:pt idx="3630">
                  <c:v>6.3295662356578921</c:v>
                </c:pt>
                <c:pt idx="3631">
                  <c:v>6.3113503737126067</c:v>
                </c:pt>
                <c:pt idx="3632">
                  <c:v>6.3093871180986527</c:v>
                </c:pt>
                <c:pt idx="3633">
                  <c:v>6.1789899761765055</c:v>
                </c:pt>
                <c:pt idx="3634">
                  <c:v>6.1219989488123687</c:v>
                </c:pt>
                <c:pt idx="3635">
                  <c:v>6.1248205054131821</c:v>
                </c:pt>
                <c:pt idx="3636">
                  <c:v>6.2277527050228692</c:v>
                </c:pt>
                <c:pt idx="3637">
                  <c:v>6.2567133858636232</c:v>
                </c:pt>
                <c:pt idx="3638">
                  <c:v>6.1922603223367876</c:v>
                </c:pt>
                <c:pt idx="3639">
                  <c:v>6.1068485405523107</c:v>
                </c:pt>
                <c:pt idx="3640">
                  <c:v>5.9920566681702487</c:v>
                </c:pt>
                <c:pt idx="3641">
                  <c:v>5.9393581800443824</c:v>
                </c:pt>
                <c:pt idx="3642">
                  <c:v>5.9332641671248449</c:v>
                </c:pt>
                <c:pt idx="3643">
                  <c:v>6.020613047624078</c:v>
                </c:pt>
                <c:pt idx="3644">
                  <c:v>6.0773655908052548</c:v>
                </c:pt>
                <c:pt idx="3645">
                  <c:v>6.051943229277291</c:v>
                </c:pt>
                <c:pt idx="3646">
                  <c:v>5.9316443608428786</c:v>
                </c:pt>
                <c:pt idx="3647">
                  <c:v>5.798731664432843</c:v>
                </c:pt>
                <c:pt idx="3648">
                  <c:v>5.6903707820989951</c:v>
                </c:pt>
                <c:pt idx="3649">
                  <c:v>5.5680113682341572</c:v>
                </c:pt>
                <c:pt idx="3650">
                  <c:v>5.4917271802750687</c:v>
                </c:pt>
                <c:pt idx="3651">
                  <c:v>5.4542924234460655</c:v>
                </c:pt>
                <c:pt idx="3652">
                  <c:v>5.6294730058501194</c:v>
                </c:pt>
                <c:pt idx="3653">
                  <c:v>5.7737824801812199</c:v>
                </c:pt>
                <c:pt idx="3654">
                  <c:v>5.91660320715296</c:v>
                </c:pt>
                <c:pt idx="3655">
                  <c:v>6.0089483902561112</c:v>
                </c:pt>
                <c:pt idx="3656">
                  <c:v>6.0729439525722153</c:v>
                </c:pt>
                <c:pt idx="3657">
                  <c:v>6.1174782942644921</c:v>
                </c:pt>
                <c:pt idx="3658">
                  <c:v>6.0508138067210346</c:v>
                </c:pt>
                <c:pt idx="3659">
                  <c:v>5.9447009655551417</c:v>
                </c:pt>
                <c:pt idx="3660">
                  <c:v>5.9135522460603029</c:v>
                </c:pt>
                <c:pt idx="3661">
                  <c:v>5.9775451633328895</c:v>
                </c:pt>
                <c:pt idx="3662">
                  <c:v>5.9923693775626399</c:v>
                </c:pt>
                <c:pt idx="3663">
                  <c:v>5.9729231113062182</c:v>
                </c:pt>
                <c:pt idx="3664">
                  <c:v>6.0047236272164168</c:v>
                </c:pt>
                <c:pt idx="3665">
                  <c:v>6.0892699796846399</c:v>
                </c:pt>
                <c:pt idx="3666">
                  <c:v>6.0889202665618747</c:v>
                </c:pt>
                <c:pt idx="3667">
                  <c:v>6.13690534780834</c:v>
                </c:pt>
                <c:pt idx="3668">
                  <c:v>6.2976869713026087</c:v>
                </c:pt>
                <c:pt idx="3669">
                  <c:v>6.5160030502446791</c:v>
                </c:pt>
                <c:pt idx="3670">
                  <c:v>6.6890178650397827</c:v>
                </c:pt>
                <c:pt idx="3671">
                  <c:v>7.0252318556713513</c:v>
                </c:pt>
                <c:pt idx="3672">
                  <c:v>7.4964624271466924</c:v>
                </c:pt>
                <c:pt idx="3673">
                  <c:v>7.781940469133156</c:v>
                </c:pt>
                <c:pt idx="3674">
                  <c:v>7.8504335744876599</c:v>
                </c:pt>
                <c:pt idx="3675">
                  <c:v>7.9627967772312997</c:v>
                </c:pt>
                <c:pt idx="3676">
                  <c:v>8.1724057075090375</c:v>
                </c:pt>
                <c:pt idx="3677">
                  <c:v>8.4175216851549113</c:v>
                </c:pt>
                <c:pt idx="3678">
                  <c:v>8.6899209659726218</c:v>
                </c:pt>
                <c:pt idx="3679">
                  <c:v>8.9848651333401595</c:v>
                </c:pt>
                <c:pt idx="3680">
                  <c:v>9.1910585583884945</c:v>
                </c:pt>
                <c:pt idx="3681">
                  <c:v>9.2392107903917271</c:v>
                </c:pt>
                <c:pt idx="3682">
                  <c:v>9.3826378033853661</c:v>
                </c:pt>
                <c:pt idx="3683">
                  <c:v>9.4243818206010292</c:v>
                </c:pt>
                <c:pt idx="3684">
                  <c:v>9.3703486784970078</c:v>
                </c:pt>
                <c:pt idx="3685">
                  <c:v>9.2227886315782186</c:v>
                </c:pt>
                <c:pt idx="3686">
                  <c:v>8.9692688162592997</c:v>
                </c:pt>
                <c:pt idx="3687">
                  <c:v>8.7969059477459144</c:v>
                </c:pt>
                <c:pt idx="3688">
                  <c:v>8.6976662912571907</c:v>
                </c:pt>
                <c:pt idx="3689">
                  <c:v>8.6339830447486783</c:v>
                </c:pt>
                <c:pt idx="3690">
                  <c:v>8.5941925769673624</c:v>
                </c:pt>
                <c:pt idx="3691">
                  <c:v>8.377923942636972</c:v>
                </c:pt>
                <c:pt idx="3692">
                  <c:v>8.0423702406519162</c:v>
                </c:pt>
                <c:pt idx="3693">
                  <c:v>7.7125058222117309</c:v>
                </c:pt>
                <c:pt idx="3694">
                  <c:v>7.4311040817552962</c:v>
                </c:pt>
                <c:pt idx="3695">
                  <c:v>7.2113370700682289</c:v>
                </c:pt>
                <c:pt idx="3696">
                  <c:v>7.1130812750726289</c:v>
                </c:pt>
                <c:pt idx="3697">
                  <c:v>7.0949104704791859</c:v>
                </c:pt>
                <c:pt idx="3698">
                  <c:v>7.1141490526526781</c:v>
                </c:pt>
                <c:pt idx="3699">
                  <c:v>7.0942915351291589</c:v>
                </c:pt>
                <c:pt idx="3700">
                  <c:v>7.0075026619102809</c:v>
                </c:pt>
                <c:pt idx="3701">
                  <c:v>6.89961670046827</c:v>
                </c:pt>
                <c:pt idx="3702">
                  <c:v>6.8540499160262947</c:v>
                </c:pt>
                <c:pt idx="3703">
                  <c:v>6.8335483264780574</c:v>
                </c:pt>
                <c:pt idx="3704">
                  <c:v>6.7404282413707328</c:v>
                </c:pt>
                <c:pt idx="3705">
                  <c:v>6.6363018361846517</c:v>
                </c:pt>
                <c:pt idx="3706">
                  <c:v>6.5065276941855581</c:v>
                </c:pt>
                <c:pt idx="3707">
                  <c:v>6.4757816746638159</c:v>
                </c:pt>
                <c:pt idx="3708">
                  <c:v>6.3894116932705716</c:v>
                </c:pt>
                <c:pt idx="3709">
                  <c:v>6.3496337067930027</c:v>
                </c:pt>
                <c:pt idx="3710">
                  <c:v>6.3542414187480745</c:v>
                </c:pt>
                <c:pt idx="3711">
                  <c:v>6.3253681502003376</c:v>
                </c:pt>
                <c:pt idx="3712">
                  <c:v>6.271242921006472</c:v>
                </c:pt>
                <c:pt idx="3713">
                  <c:v>6.1484781174610585</c:v>
                </c:pt>
                <c:pt idx="3714">
                  <c:v>6.0144988791569345</c:v>
                </c:pt>
                <c:pt idx="3715">
                  <c:v>5.871007071687127</c:v>
                </c:pt>
                <c:pt idx="3716">
                  <c:v>5.7327238500523521</c:v>
                </c:pt>
                <c:pt idx="3717">
                  <c:v>5.6002113789984191</c:v>
                </c:pt>
                <c:pt idx="3718">
                  <c:v>5.5164636401720974</c:v>
                </c:pt>
                <c:pt idx="3719">
                  <c:v>5.5353554543561634</c:v>
                </c:pt>
                <c:pt idx="3720">
                  <c:v>5.4887996830315782</c:v>
                </c:pt>
                <c:pt idx="3721">
                  <c:v>5.5443946678209137</c:v>
                </c:pt>
                <c:pt idx="3722">
                  <c:v>5.6199596852427378</c:v>
                </c:pt>
                <c:pt idx="3723">
                  <c:v>5.6919680486261415</c:v>
                </c:pt>
                <c:pt idx="3724">
                  <c:v>5.6728298187803681</c:v>
                </c:pt>
                <c:pt idx="3725">
                  <c:v>5.781899019713868</c:v>
                </c:pt>
                <c:pt idx="3726">
                  <c:v>5.9164012534057697</c:v>
                </c:pt>
                <c:pt idx="3727">
                  <c:v>5.9981869143716304</c:v>
                </c:pt>
                <c:pt idx="3728">
                  <c:v>6.0433883100256329</c:v>
                </c:pt>
                <c:pt idx="3729">
                  <c:v>6.0660196701516327</c:v>
                </c:pt>
                <c:pt idx="3730">
                  <c:v>5.9664112125638269</c:v>
                </c:pt>
                <c:pt idx="3731">
                  <c:v>5.9372593195129708</c:v>
                </c:pt>
                <c:pt idx="3732">
                  <c:v>5.8680476281358001</c:v>
                </c:pt>
                <c:pt idx="3733">
                  <c:v>5.7950998990594407</c:v>
                </c:pt>
                <c:pt idx="3734">
                  <c:v>5.8082825868493</c:v>
                </c:pt>
                <c:pt idx="3735">
                  <c:v>5.790129835011351</c:v>
                </c:pt>
                <c:pt idx="3736">
                  <c:v>5.7375477811700835</c:v>
                </c:pt>
                <c:pt idx="3737">
                  <c:v>5.6962183056038986</c:v>
                </c:pt>
                <c:pt idx="3738">
                  <c:v>5.9035300701620548</c:v>
                </c:pt>
                <c:pt idx="3739">
                  <c:v>6.1857757042154518</c:v>
                </c:pt>
                <c:pt idx="3740">
                  <c:v>6.3955280173940032</c:v>
                </c:pt>
                <c:pt idx="3741">
                  <c:v>6.3949905715194415</c:v>
                </c:pt>
                <c:pt idx="3742">
                  <c:v>6.3388406878438106</c:v>
                </c:pt>
                <c:pt idx="3743">
                  <c:v>6.3850309515009949</c:v>
                </c:pt>
                <c:pt idx="3744">
                  <c:v>6.4604824220947572</c:v>
                </c:pt>
                <c:pt idx="3745">
                  <c:v>6.6715034296750932</c:v>
                </c:pt>
                <c:pt idx="3746">
                  <c:v>6.6475972757286241</c:v>
                </c:pt>
                <c:pt idx="3747">
                  <c:v>6.527424337671996</c:v>
                </c:pt>
                <c:pt idx="3748">
                  <c:v>6.5591534442887998</c:v>
                </c:pt>
                <c:pt idx="3749">
                  <c:v>6.6727242590873264</c:v>
                </c:pt>
                <c:pt idx="3750">
                  <c:v>6.8541432286109982</c:v>
                </c:pt>
                <c:pt idx="3751">
                  <c:v>7.0724079327361951</c:v>
                </c:pt>
                <c:pt idx="3752">
                  <c:v>7.1948790410363426</c:v>
                </c:pt>
                <c:pt idx="3753">
                  <c:v>7.431225101544678</c:v>
                </c:pt>
                <c:pt idx="3754">
                  <c:v>7.5930380185787749</c:v>
                </c:pt>
                <c:pt idx="3755">
                  <c:v>7.8178835654940366</c:v>
                </c:pt>
                <c:pt idx="3756">
                  <c:v>8.0533686462684866</c:v>
                </c:pt>
                <c:pt idx="3757">
                  <c:v>8.1337851229551461</c:v>
                </c:pt>
                <c:pt idx="3758">
                  <c:v>8.1371215892490696</c:v>
                </c:pt>
                <c:pt idx="3759">
                  <c:v>8.1054792289525786</c:v>
                </c:pt>
                <c:pt idx="3760">
                  <c:v>8.1322415475077729</c:v>
                </c:pt>
                <c:pt idx="3761">
                  <c:v>8.2235717284106578</c:v>
                </c:pt>
                <c:pt idx="3762">
                  <c:v>8.2725406709272669</c:v>
                </c:pt>
                <c:pt idx="3763">
                  <c:v>8.3303785281946521</c:v>
                </c:pt>
                <c:pt idx="3764">
                  <c:v>8.3478839768774797</c:v>
                </c:pt>
                <c:pt idx="3765">
                  <c:v>8.2507178917036743</c:v>
                </c:pt>
                <c:pt idx="3766">
                  <c:v>8.2573614337749088</c:v>
                </c:pt>
                <c:pt idx="3767">
                  <c:v>8.2607683086196015</c:v>
                </c:pt>
                <c:pt idx="3768">
                  <c:v>8.3149632272435028</c:v>
                </c:pt>
                <c:pt idx="3769">
                  <c:v>8.2862609111146934</c:v>
                </c:pt>
                <c:pt idx="3770">
                  <c:v>8.311304309352483</c:v>
                </c:pt>
                <c:pt idx="3771">
                  <c:v>8.3433853558737763</c:v>
                </c:pt>
                <c:pt idx="3772">
                  <c:v>8.2669898718617141</c:v>
                </c:pt>
                <c:pt idx="3773">
                  <c:v>8.250828698901234</c:v>
                </c:pt>
                <c:pt idx="3774">
                  <c:v>8.309645688407862</c:v>
                </c:pt>
                <c:pt idx="3775">
                  <c:v>8.4017895983695823</c:v>
                </c:pt>
                <c:pt idx="3776">
                  <c:v>8.5532534370210058</c:v>
                </c:pt>
                <c:pt idx="3777">
                  <c:v>8.6534043499127407</c:v>
                </c:pt>
                <c:pt idx="3778">
                  <c:v>8.7472828153603217</c:v>
                </c:pt>
                <c:pt idx="3779">
                  <c:v>8.649974576462288</c:v>
                </c:pt>
                <c:pt idx="3780">
                  <c:v>8.5228371002915519</c:v>
                </c:pt>
                <c:pt idx="3781">
                  <c:v>8.2659201374144491</c:v>
                </c:pt>
                <c:pt idx="3782">
                  <c:v>8.0888983422730814</c:v>
                </c:pt>
                <c:pt idx="3783">
                  <c:v>7.9467071664959965</c:v>
                </c:pt>
                <c:pt idx="3784">
                  <c:v>7.8678592210754488</c:v>
                </c:pt>
                <c:pt idx="3785">
                  <c:v>7.8171912859559294</c:v>
                </c:pt>
                <c:pt idx="3786">
                  <c:v>7.7075233552408706</c:v>
                </c:pt>
                <c:pt idx="3787">
                  <c:v>7.5736799780780686</c:v>
                </c:pt>
                <c:pt idx="3788">
                  <c:v>7.3905180877657601</c:v>
                </c:pt>
                <c:pt idx="3789">
                  <c:v>7.1620848952049485</c:v>
                </c:pt>
                <c:pt idx="3790">
                  <c:v>6.7668297376232953</c:v>
                </c:pt>
                <c:pt idx="3791">
                  <c:v>6.5914411332111111</c:v>
                </c:pt>
                <c:pt idx="3792">
                  <c:v>6.4138596359966531</c:v>
                </c:pt>
                <c:pt idx="3793">
                  <c:v>6.1917991912449333</c:v>
                </c:pt>
                <c:pt idx="3794">
                  <c:v>5.9650838962468367</c:v>
                </c:pt>
                <c:pt idx="3795">
                  <c:v>5.7366929584427346</c:v>
                </c:pt>
                <c:pt idx="3796">
                  <c:v>5.5650095567805415</c:v>
                </c:pt>
                <c:pt idx="3797">
                  <c:v>5.6209757732777907</c:v>
                </c:pt>
                <c:pt idx="3798">
                  <c:v>5.6457496811673415</c:v>
                </c:pt>
                <c:pt idx="3799">
                  <c:v>5.7685359423107272</c:v>
                </c:pt>
                <c:pt idx="3800">
                  <c:v>5.9682994353362471</c:v>
                </c:pt>
                <c:pt idx="3801">
                  <c:v>6.031896278390378</c:v>
                </c:pt>
                <c:pt idx="3802">
                  <c:v>5.9259047488853644</c:v>
                </c:pt>
                <c:pt idx="3803">
                  <c:v>5.7657292027681244</c:v>
                </c:pt>
                <c:pt idx="3804">
                  <c:v>5.7340234658591331</c:v>
                </c:pt>
                <c:pt idx="3805">
                  <c:v>5.7700652553033116</c:v>
                </c:pt>
                <c:pt idx="3806">
                  <c:v>5.8404482155662656</c:v>
                </c:pt>
                <c:pt idx="3807">
                  <c:v>5.8607068635394786</c:v>
                </c:pt>
                <c:pt idx="3808">
                  <c:v>5.9609774324968443</c:v>
                </c:pt>
                <c:pt idx="3809">
                  <c:v>6.0648036951502844</c:v>
                </c:pt>
                <c:pt idx="3810">
                  <c:v>6.1409094210757109</c:v>
                </c:pt>
                <c:pt idx="3811">
                  <c:v>6.1435666988097895</c:v>
                </c:pt>
                <c:pt idx="3812">
                  <c:v>6.0864709084755635</c:v>
                </c:pt>
                <c:pt idx="3813">
                  <c:v>6.0738810386472784</c:v>
                </c:pt>
                <c:pt idx="3814">
                  <c:v>6.0925473555407041</c:v>
                </c:pt>
                <c:pt idx="3815">
                  <c:v>6.1122799883476784</c:v>
                </c:pt>
                <c:pt idx="3816">
                  <c:v>6.1219198287955505</c:v>
                </c:pt>
                <c:pt idx="3817">
                  <c:v>6.0860041051849736</c:v>
                </c:pt>
                <c:pt idx="3818">
                  <c:v>6.0236949145267538</c:v>
                </c:pt>
                <c:pt idx="3819">
                  <c:v>5.9801994344076759</c:v>
                </c:pt>
                <c:pt idx="3820">
                  <c:v>6.0084296876992269</c:v>
                </c:pt>
                <c:pt idx="3821">
                  <c:v>6.0544290507891674</c:v>
                </c:pt>
                <c:pt idx="3822">
                  <c:v>6.0735073385673504</c:v>
                </c:pt>
                <c:pt idx="3823">
                  <c:v>6.0321027547352095</c:v>
                </c:pt>
                <c:pt idx="3824">
                  <c:v>6.0262017184134136</c:v>
                </c:pt>
                <c:pt idx="3825">
                  <c:v>6.0105003798296295</c:v>
                </c:pt>
                <c:pt idx="3826">
                  <c:v>6.0132848125131995</c:v>
                </c:pt>
                <c:pt idx="3827">
                  <c:v>6.0057785756719229</c:v>
                </c:pt>
                <c:pt idx="3828">
                  <c:v>6.0172379617066163</c:v>
                </c:pt>
                <c:pt idx="3829">
                  <c:v>5.9681694833290466</c:v>
                </c:pt>
                <c:pt idx="3830">
                  <c:v>5.931345521795329</c:v>
                </c:pt>
                <c:pt idx="3831">
                  <c:v>5.8794666942367844</c:v>
                </c:pt>
                <c:pt idx="3832">
                  <c:v>5.852669936070976</c:v>
                </c:pt>
                <c:pt idx="3833">
                  <c:v>5.8282517887877878</c:v>
                </c:pt>
                <c:pt idx="3834">
                  <c:v>5.8796874031944508</c:v>
                </c:pt>
                <c:pt idx="3835">
                  <c:v>5.931429710410459</c:v>
                </c:pt>
                <c:pt idx="3836">
                  <c:v>5.9279366617177729</c:v>
                </c:pt>
                <c:pt idx="3837">
                  <c:v>5.9850982701071223</c:v>
                </c:pt>
                <c:pt idx="3838">
                  <c:v>6.0452965606282225</c:v>
                </c:pt>
                <c:pt idx="3839">
                  <c:v>5.9931499726163562</c:v>
                </c:pt>
                <c:pt idx="3840">
                  <c:v>5.9663914635983222</c:v>
                </c:pt>
                <c:pt idx="3841">
                  <c:v>5.969500829016158</c:v>
                </c:pt>
                <c:pt idx="3842">
                  <c:v>5.923760390898396</c:v>
                </c:pt>
                <c:pt idx="3843">
                  <c:v>5.8566171894743473</c:v>
                </c:pt>
                <c:pt idx="3844">
                  <c:v>5.7417606958265761</c:v>
                </c:pt>
                <c:pt idx="3845">
                  <c:v>5.6116475396553547</c:v>
                </c:pt>
                <c:pt idx="3846">
                  <c:v>5.5746744310900871</c:v>
                </c:pt>
                <c:pt idx="3847">
                  <c:v>5.5182626386683156</c:v>
                </c:pt>
                <c:pt idx="3848">
                  <c:v>5.5066499045207697</c:v>
                </c:pt>
                <c:pt idx="3849">
                  <c:v>5.4717313664716194</c:v>
                </c:pt>
                <c:pt idx="3850">
                  <c:v>5.4102314017065112</c:v>
                </c:pt>
                <c:pt idx="3851">
                  <c:v>5.4646773587477657</c:v>
                </c:pt>
                <c:pt idx="3852">
                  <c:v>5.4751396550804019</c:v>
                </c:pt>
                <c:pt idx="3853">
                  <c:v>5.4203352249820886</c:v>
                </c:pt>
                <c:pt idx="3854">
                  <c:v>5.3242022267622726</c:v>
                </c:pt>
                <c:pt idx="3855">
                  <c:v>5.2277141017608209</c:v>
                </c:pt>
                <c:pt idx="3856">
                  <c:v>5.1073472608274608</c:v>
                </c:pt>
                <c:pt idx="3857">
                  <c:v>4.9335388824421482</c:v>
                </c:pt>
                <c:pt idx="3858">
                  <c:v>4.9065570791422015</c:v>
                </c:pt>
                <c:pt idx="3859">
                  <c:v>4.8836699080638528</c:v>
                </c:pt>
                <c:pt idx="3860">
                  <c:v>4.8108701971774321</c:v>
                </c:pt>
                <c:pt idx="3861">
                  <c:v>4.8124042577650856</c:v>
                </c:pt>
                <c:pt idx="3862">
                  <c:v>4.8608916369128163</c:v>
                </c:pt>
                <c:pt idx="3863">
                  <c:v>4.8899473190735678</c:v>
                </c:pt>
                <c:pt idx="3864">
                  <c:v>4.9604580821030444</c:v>
                </c:pt>
                <c:pt idx="3865">
                  <c:v>4.9298541101269722</c:v>
                </c:pt>
                <c:pt idx="3866">
                  <c:v>4.9751622856399464</c:v>
                </c:pt>
                <c:pt idx="3867">
                  <c:v>5.15799301891224</c:v>
                </c:pt>
                <c:pt idx="3868">
                  <c:v>5.381722438954168</c:v>
                </c:pt>
                <c:pt idx="3869">
                  <c:v>5.5954168306119572</c:v>
                </c:pt>
                <c:pt idx="3870">
                  <c:v>5.8219032981652177</c:v>
                </c:pt>
                <c:pt idx="3871">
                  <c:v>5.970198464657595</c:v>
                </c:pt>
                <c:pt idx="3872">
                  <c:v>6.0560800861934379</c:v>
                </c:pt>
                <c:pt idx="3873">
                  <c:v>6.1112547361245229</c:v>
                </c:pt>
                <c:pt idx="3874">
                  <c:v>6.0340285858553795</c:v>
                </c:pt>
                <c:pt idx="3875">
                  <c:v>6.0251233126519779</c:v>
                </c:pt>
                <c:pt idx="3876">
                  <c:v>6.05071699714758</c:v>
                </c:pt>
                <c:pt idx="3877">
                  <c:v>6.1743797621715562</c:v>
                </c:pt>
                <c:pt idx="3878">
                  <c:v>6.3112732498055486</c:v>
                </c:pt>
                <c:pt idx="3879">
                  <c:v>6.4825563982247036</c:v>
                </c:pt>
                <c:pt idx="3880">
                  <c:v>6.7162220991106736</c:v>
                </c:pt>
                <c:pt idx="3881">
                  <c:v>6.8502010748455726</c:v>
                </c:pt>
                <c:pt idx="3882">
                  <c:v>7.0894996679949518</c:v>
                </c:pt>
                <c:pt idx="3883">
                  <c:v>7.1987842030929938</c:v>
                </c:pt>
                <c:pt idx="3884">
                  <c:v>7.1788901080863621</c:v>
                </c:pt>
                <c:pt idx="3885">
                  <c:v>7.1515942004187689</c:v>
                </c:pt>
                <c:pt idx="3886">
                  <c:v>7.2277819171253439</c:v>
                </c:pt>
                <c:pt idx="3887">
                  <c:v>7.2478525653229413</c:v>
                </c:pt>
                <c:pt idx="3888">
                  <c:v>7.2412545231332395</c:v>
                </c:pt>
                <c:pt idx="3889">
                  <c:v>7.3519316765321223</c:v>
                </c:pt>
                <c:pt idx="3890">
                  <c:v>7.3611154297927275</c:v>
                </c:pt>
                <c:pt idx="3891">
                  <c:v>7.2172388180213503</c:v>
                </c:pt>
                <c:pt idx="3892">
                  <c:v>7.2558519474048202</c:v>
                </c:pt>
                <c:pt idx="3893">
                  <c:v>7.3619166735744939</c:v>
                </c:pt>
                <c:pt idx="3894">
                  <c:v>7.4768034867006357</c:v>
                </c:pt>
                <c:pt idx="3895">
                  <c:v>7.5639960920942828</c:v>
                </c:pt>
                <c:pt idx="3896">
                  <c:v>7.5860776913185646</c:v>
                </c:pt>
                <c:pt idx="3897">
                  <c:v>7.6624037785976205</c:v>
                </c:pt>
                <c:pt idx="3898">
                  <c:v>7.875836051964578</c:v>
                </c:pt>
                <c:pt idx="3899">
                  <c:v>8.2746151097604344</c:v>
                </c:pt>
                <c:pt idx="3900">
                  <c:v>8.4629324841446625</c:v>
                </c:pt>
                <c:pt idx="3901">
                  <c:v>8.5365178504434134</c:v>
                </c:pt>
                <c:pt idx="3902">
                  <c:v>8.3870644467104647</c:v>
                </c:pt>
                <c:pt idx="3903">
                  <c:v>8.1124421816237149</c:v>
                </c:pt>
                <c:pt idx="3904">
                  <c:v>7.9446216733483652</c:v>
                </c:pt>
                <c:pt idx="3905">
                  <c:v>7.7873301800075732</c:v>
                </c:pt>
                <c:pt idx="3906">
                  <c:v>7.5502139327055069</c:v>
                </c:pt>
                <c:pt idx="3907">
                  <c:v>7.3673668768975649</c:v>
                </c:pt>
                <c:pt idx="3908">
                  <c:v>7.2147295719450319</c:v>
                </c:pt>
                <c:pt idx="3909">
                  <c:v>7.0171942627980712</c:v>
                </c:pt>
                <c:pt idx="3910">
                  <c:v>6.8067117281696206</c:v>
                </c:pt>
                <c:pt idx="3911">
                  <c:v>6.7467357094333522</c:v>
                </c:pt>
                <c:pt idx="3912">
                  <c:v>6.6570842283606559</c:v>
                </c:pt>
                <c:pt idx="3913">
                  <c:v>6.6845478856505256</c:v>
                </c:pt>
                <c:pt idx="3914">
                  <c:v>6.711304793475664</c:v>
                </c:pt>
                <c:pt idx="3915">
                  <c:v>6.5730724899882134</c:v>
                </c:pt>
                <c:pt idx="3916">
                  <c:v>6.3902907338200752</c:v>
                </c:pt>
                <c:pt idx="3917">
                  <c:v>6.2645003031467876</c:v>
                </c:pt>
                <c:pt idx="3918">
                  <c:v>6.1974007160815709</c:v>
                </c:pt>
                <c:pt idx="3919">
                  <c:v>6.2965935362008256</c:v>
                </c:pt>
                <c:pt idx="3920">
                  <c:v>6.4585645259930127</c:v>
                </c:pt>
                <c:pt idx="3921">
                  <c:v>6.5098546200881637</c:v>
                </c:pt>
                <c:pt idx="3922">
                  <c:v>6.6536442975608177</c:v>
                </c:pt>
                <c:pt idx="3923">
                  <c:v>6.7606904285624108</c:v>
                </c:pt>
                <c:pt idx="3924">
                  <c:v>6.8810164630745687</c:v>
                </c:pt>
                <c:pt idx="3925">
                  <c:v>6.9850944442287153</c:v>
                </c:pt>
                <c:pt idx="3926">
                  <c:v>7.0087889584011398</c:v>
                </c:pt>
                <c:pt idx="3927">
                  <c:v>6.9242894055167401</c:v>
                </c:pt>
                <c:pt idx="3928">
                  <c:v>6.8928311553460393</c:v>
                </c:pt>
                <c:pt idx="3929">
                  <c:v>6.8594688302139533</c:v>
                </c:pt>
                <c:pt idx="3930">
                  <c:v>6.7716123630666756</c:v>
                </c:pt>
                <c:pt idx="3931">
                  <c:v>6.5775955117890712</c:v>
                </c:pt>
                <c:pt idx="3932">
                  <c:v>6.5327512631266016</c:v>
                </c:pt>
                <c:pt idx="3933">
                  <c:v>6.7140909634156296</c:v>
                </c:pt>
                <c:pt idx="3934">
                  <c:v>6.7559185310926724</c:v>
                </c:pt>
                <c:pt idx="3935">
                  <c:v>6.8145194618503586</c:v>
                </c:pt>
                <c:pt idx="3936">
                  <c:v>6.8564242606938883</c:v>
                </c:pt>
                <c:pt idx="3937">
                  <c:v>6.8877600371636358</c:v>
                </c:pt>
                <c:pt idx="3938">
                  <c:v>6.9553801317692256</c:v>
                </c:pt>
                <c:pt idx="3939">
                  <c:v>7.0535444004143546</c:v>
                </c:pt>
                <c:pt idx="3940">
                  <c:v>7.1262299958998074</c:v>
                </c:pt>
                <c:pt idx="3941">
                  <c:v>7.0302840240203741</c:v>
                </c:pt>
                <c:pt idx="3942">
                  <c:v>7.0194964552904446</c:v>
                </c:pt>
                <c:pt idx="3943">
                  <c:v>6.8888485433129825</c:v>
                </c:pt>
                <c:pt idx="3944">
                  <c:v>6.7981983644059873</c:v>
                </c:pt>
                <c:pt idx="3945">
                  <c:v>6.7009391672507714</c:v>
                </c:pt>
                <c:pt idx="3946">
                  <c:v>6.6946056560276048</c:v>
                </c:pt>
                <c:pt idx="3947">
                  <c:v>6.6704992356835673</c:v>
                </c:pt>
                <c:pt idx="3948">
                  <c:v>6.6850165384423228</c:v>
                </c:pt>
                <c:pt idx="3949">
                  <c:v>6.7409255653939359</c:v>
                </c:pt>
                <c:pt idx="3950">
                  <c:v>6.7149258995414947</c:v>
                </c:pt>
                <c:pt idx="3951">
                  <c:v>6.59037650838349</c:v>
                </c:pt>
                <c:pt idx="3952">
                  <c:v>6.4436539505519264</c:v>
                </c:pt>
                <c:pt idx="3953">
                  <c:v>6.2278135196637665</c:v>
                </c:pt>
                <c:pt idx="3954">
                  <c:v>5.92025621124567</c:v>
                </c:pt>
                <c:pt idx="3955">
                  <c:v>5.64048981714026</c:v>
                </c:pt>
                <c:pt idx="3956">
                  <c:v>5.3984319248997759</c:v>
                </c:pt>
                <c:pt idx="3957">
                  <c:v>5.3440668661752788</c:v>
                </c:pt>
                <c:pt idx="3958">
                  <c:v>5.3450586601248302</c:v>
                </c:pt>
                <c:pt idx="3959">
                  <c:v>5.390399018203242</c:v>
                </c:pt>
                <c:pt idx="3960">
                  <c:v>5.4176702736885529</c:v>
                </c:pt>
                <c:pt idx="3961">
                  <c:v>5.3815020556588431</c:v>
                </c:pt>
                <c:pt idx="3962">
                  <c:v>5.1457255043015158</c:v>
                </c:pt>
                <c:pt idx="3963">
                  <c:v>5.0126113567320614</c:v>
                </c:pt>
                <c:pt idx="3964">
                  <c:v>5.0226087547738958</c:v>
                </c:pt>
                <c:pt idx="3965">
                  <c:v>5.0887856944248266</c:v>
                </c:pt>
                <c:pt idx="3966">
                  <c:v>5.1275968088476187</c:v>
                </c:pt>
                <c:pt idx="3967">
                  <c:v>5.1177815861209428</c:v>
                </c:pt>
                <c:pt idx="3968">
                  <c:v>5.0086592748339491</c:v>
                </c:pt>
                <c:pt idx="3969">
                  <c:v>4.8804603399485282</c:v>
                </c:pt>
                <c:pt idx="3970">
                  <c:v>4.9328306603977632</c:v>
                </c:pt>
                <c:pt idx="3971">
                  <c:v>5.0105946471110894</c:v>
                </c:pt>
                <c:pt idx="3972">
                  <c:v>4.9353966636731954</c:v>
                </c:pt>
                <c:pt idx="3973">
                  <c:v>4.7710288032073231</c:v>
                </c:pt>
                <c:pt idx="3974">
                  <c:v>4.7185766803383116</c:v>
                </c:pt>
                <c:pt idx="3975">
                  <c:v>4.8587476323072316</c:v>
                </c:pt>
                <c:pt idx="3976">
                  <c:v>5.1379067210832048</c:v>
                </c:pt>
                <c:pt idx="3977">
                  <c:v>5.3737926113589829</c:v>
                </c:pt>
                <c:pt idx="3978">
                  <c:v>5.5909147149039669</c:v>
                </c:pt>
                <c:pt idx="3979">
                  <c:v>5.7620314060557041</c:v>
                </c:pt>
                <c:pt idx="3980">
                  <c:v>5.8462066554181131</c:v>
                </c:pt>
                <c:pt idx="3981">
                  <c:v>5.8615566384831608</c:v>
                </c:pt>
                <c:pt idx="3982">
                  <c:v>5.8171563782282592</c:v>
                </c:pt>
                <c:pt idx="3983">
                  <c:v>5.6375614442932811</c:v>
                </c:pt>
                <c:pt idx="3984">
                  <c:v>5.4583049251219702</c:v>
                </c:pt>
                <c:pt idx="3985">
                  <c:v>5.2743172786903658</c:v>
                </c:pt>
                <c:pt idx="3986">
                  <c:v>5.1524312984954976</c:v>
                </c:pt>
                <c:pt idx="3987">
                  <c:v>5.0918868991876938</c:v>
                </c:pt>
                <c:pt idx="3988">
                  <c:v>5.0249501520813862</c:v>
                </c:pt>
                <c:pt idx="3989">
                  <c:v>4.9787095532187537</c:v>
                </c:pt>
                <c:pt idx="3990">
                  <c:v>4.9001972315942099</c:v>
                </c:pt>
                <c:pt idx="3991">
                  <c:v>4.8911393297695867</c:v>
                </c:pt>
                <c:pt idx="3992">
                  <c:v>5.0359631704761183</c:v>
                </c:pt>
                <c:pt idx="3993">
                  <c:v>5.1789122588311409</c:v>
                </c:pt>
                <c:pt idx="3994">
                  <c:v>5.2112967213922738</c:v>
                </c:pt>
                <c:pt idx="3995">
                  <c:v>5.3066456223431828</c:v>
                </c:pt>
                <c:pt idx="3996">
                  <c:v>5.4971405951005359</c:v>
                </c:pt>
                <c:pt idx="3997">
                  <c:v>5.6050817774445791</c:v>
                </c:pt>
                <c:pt idx="3998">
                  <c:v>5.6287577438819216</c:v>
                </c:pt>
                <c:pt idx="3999">
                  <c:v>5.7123700706471014</c:v>
                </c:pt>
                <c:pt idx="4000">
                  <c:v>5.720615833448135</c:v>
                </c:pt>
                <c:pt idx="4001">
                  <c:v>5.7022092946741427</c:v>
                </c:pt>
                <c:pt idx="4002">
                  <c:v>5.6850816853485515</c:v>
                </c:pt>
                <c:pt idx="4003">
                  <c:v>5.8180631322483718</c:v>
                </c:pt>
                <c:pt idx="4004">
                  <c:v>6.0102937142054929</c:v>
                </c:pt>
                <c:pt idx="4005">
                  <c:v>6.2696032246048095</c:v>
                </c:pt>
                <c:pt idx="4006">
                  <c:v>6.42287007145638</c:v>
                </c:pt>
                <c:pt idx="4007">
                  <c:v>6.4227384225879982</c:v>
                </c:pt>
                <c:pt idx="4008">
                  <c:v>6.3998456748716626</c:v>
                </c:pt>
                <c:pt idx="4009">
                  <c:v>6.3542780066785474</c:v>
                </c:pt>
                <c:pt idx="4010">
                  <c:v>6.2652136117251827</c:v>
                </c:pt>
                <c:pt idx="4011">
                  <c:v>6.1049848013129635</c:v>
                </c:pt>
                <c:pt idx="4012">
                  <c:v>6.0236323283987661</c:v>
                </c:pt>
                <c:pt idx="4013">
                  <c:v>6.053619686085888</c:v>
                </c:pt>
                <c:pt idx="4014">
                  <c:v>6.1116288391319706</c:v>
                </c:pt>
                <c:pt idx="4015">
                  <c:v>6.1867378714358372</c:v>
                </c:pt>
                <c:pt idx="4016">
                  <c:v>6.3830492423120972</c:v>
                </c:pt>
                <c:pt idx="4017">
                  <c:v>6.615665834196288</c:v>
                </c:pt>
                <c:pt idx="4018">
                  <c:v>6.7870283435146908</c:v>
                </c:pt>
                <c:pt idx="4019">
                  <c:v>6.9127476747986041</c:v>
                </c:pt>
                <c:pt idx="4020">
                  <c:v>7.0043145893428305</c:v>
                </c:pt>
                <c:pt idx="4021">
                  <c:v>7.2685820977259548</c:v>
                </c:pt>
                <c:pt idx="4022">
                  <c:v>7.4258336524512192</c:v>
                </c:pt>
                <c:pt idx="4023">
                  <c:v>7.6673755845632021</c:v>
                </c:pt>
                <c:pt idx="4024">
                  <c:v>7.8862134883688633</c:v>
                </c:pt>
                <c:pt idx="4025">
                  <c:v>8.1925453474576972</c:v>
                </c:pt>
                <c:pt idx="4026">
                  <c:v>8.3032718933537772</c:v>
                </c:pt>
                <c:pt idx="4027">
                  <c:v>8.2745675018322</c:v>
                </c:pt>
                <c:pt idx="4028">
                  <c:v>8.1411465675396872</c:v>
                </c:pt>
                <c:pt idx="4029">
                  <c:v>8.1855494325511717</c:v>
                </c:pt>
              </c:numCache>
            </c:numRef>
          </c:yVal>
          <c:smooth val="0"/>
          <c:extLst>
            <c:ext xmlns:c16="http://schemas.microsoft.com/office/drawing/2014/chart" uri="{C3380CC4-5D6E-409C-BE32-E72D297353CC}">
              <c16:uniqueId val="{00000004-5528-46F6-B88D-F295BF973A59}"/>
            </c:ext>
          </c:extLst>
        </c:ser>
        <c:ser>
          <c:idx val="4"/>
          <c:order val="5"/>
          <c:tx>
            <c:strRef>
              <c:f>'Graphs (2)'!$Y$6</c:f>
              <c:strCache>
                <c:ptCount val="1"/>
                <c:pt idx="0">
                  <c:v>H₂ after 24 hrs</c:v>
                </c:pt>
              </c:strCache>
            </c:strRef>
          </c:tx>
          <c:spPr>
            <a:ln w="57150" cap="rnd">
              <a:solidFill>
                <a:srgbClr val="00C459"/>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Summary!$M$3:$M$4032</c:f>
              <c:numCache>
                <c:formatCode>0.000</c:formatCode>
                <c:ptCount val="4030"/>
                <c:pt idx="0">
                  <c:v>10.691526216966778</c:v>
                </c:pt>
                <c:pt idx="1">
                  <c:v>10.661111831033047</c:v>
                </c:pt>
                <c:pt idx="2">
                  <c:v>10.609175338160188</c:v>
                </c:pt>
                <c:pt idx="3">
                  <c:v>10.556574309393904</c:v>
                </c:pt>
                <c:pt idx="4">
                  <c:v>10.568698152247929</c:v>
                </c:pt>
                <c:pt idx="5">
                  <c:v>10.542167298194418</c:v>
                </c:pt>
                <c:pt idx="6">
                  <c:v>10.526355667790243</c:v>
                </c:pt>
                <c:pt idx="7">
                  <c:v>10.455428159502093</c:v>
                </c:pt>
                <c:pt idx="8">
                  <c:v>10.33332829708978</c:v>
                </c:pt>
                <c:pt idx="9">
                  <c:v>10.225508698024017</c:v>
                </c:pt>
                <c:pt idx="10">
                  <c:v>10.192852447068155</c:v>
                </c:pt>
                <c:pt idx="11">
                  <c:v>10.295845325236728</c:v>
                </c:pt>
                <c:pt idx="12">
                  <c:v>10.361633858989757</c:v>
                </c:pt>
                <c:pt idx="13">
                  <c:v>10.375864062851464</c:v>
                </c:pt>
                <c:pt idx="14">
                  <c:v>10.37517978264564</c:v>
                </c:pt>
                <c:pt idx="15">
                  <c:v>10.232380668677067</c:v>
                </c:pt>
                <c:pt idx="16">
                  <c:v>10.219646089923215</c:v>
                </c:pt>
                <c:pt idx="17">
                  <c:v>10.278127445123008</c:v>
                </c:pt>
                <c:pt idx="18">
                  <c:v>10.360354289333779</c:v>
                </c:pt>
                <c:pt idx="19">
                  <c:v>10.486326397516226</c:v>
                </c:pt>
                <c:pt idx="20">
                  <c:v>10.413064122011686</c:v>
                </c:pt>
                <c:pt idx="21">
                  <c:v>10.367503624636036</c:v>
                </c:pt>
                <c:pt idx="22">
                  <c:v>10.368545786638453</c:v>
                </c:pt>
                <c:pt idx="23">
                  <c:v>10.422755827218602</c:v>
                </c:pt>
                <c:pt idx="24">
                  <c:v>10.54902422421012</c:v>
                </c:pt>
                <c:pt idx="25">
                  <c:v>10.742049449780932</c:v>
                </c:pt>
                <c:pt idx="26">
                  <c:v>10.889500484118511</c:v>
                </c:pt>
                <c:pt idx="27">
                  <c:v>11.028851740733067</c:v>
                </c:pt>
                <c:pt idx="28">
                  <c:v>11.025390838537932</c:v>
                </c:pt>
                <c:pt idx="29">
                  <c:v>11.149722250629937</c:v>
                </c:pt>
                <c:pt idx="30">
                  <c:v>11.213933783898481</c:v>
                </c:pt>
                <c:pt idx="31">
                  <c:v>11.202499252047931</c:v>
                </c:pt>
                <c:pt idx="32">
                  <c:v>11.1219043201154</c:v>
                </c:pt>
                <c:pt idx="33">
                  <c:v>11.087052551477864</c:v>
                </c:pt>
                <c:pt idx="34">
                  <c:v>11.035862577315775</c:v>
                </c:pt>
                <c:pt idx="35">
                  <c:v>10.935670018541883</c:v>
                </c:pt>
                <c:pt idx="36">
                  <c:v>10.761851837653092</c:v>
                </c:pt>
                <c:pt idx="37">
                  <c:v>10.619153941278203</c:v>
                </c:pt>
                <c:pt idx="38">
                  <c:v>10.417392295798695</c:v>
                </c:pt>
                <c:pt idx="39">
                  <c:v>10.122528313133083</c:v>
                </c:pt>
                <c:pt idx="40">
                  <c:v>9.9451624619842374</c:v>
                </c:pt>
                <c:pt idx="41">
                  <c:v>9.7351891572003009</c:v>
                </c:pt>
                <c:pt idx="42">
                  <c:v>9.4879804781267971</c:v>
                </c:pt>
                <c:pt idx="43">
                  <c:v>9.2808512742222895</c:v>
                </c:pt>
                <c:pt idx="44">
                  <c:v>9.168697999072565</c:v>
                </c:pt>
                <c:pt idx="45">
                  <c:v>9.0914479999411899</c:v>
                </c:pt>
                <c:pt idx="46">
                  <c:v>9.0455098280045956</c:v>
                </c:pt>
                <c:pt idx="47">
                  <c:v>9.0291519863531118</c:v>
                </c:pt>
                <c:pt idx="48">
                  <c:v>9.0124447450198577</c:v>
                </c:pt>
                <c:pt idx="49">
                  <c:v>9.1106432592806801</c:v>
                </c:pt>
                <c:pt idx="50">
                  <c:v>9.2200064089795148</c:v>
                </c:pt>
                <c:pt idx="51">
                  <c:v>9.3975765761628285</c:v>
                </c:pt>
                <c:pt idx="52">
                  <c:v>9.5787321202092865</c:v>
                </c:pt>
                <c:pt idx="53">
                  <c:v>9.7536960046986589</c:v>
                </c:pt>
                <c:pt idx="54">
                  <c:v>9.7916913311761924</c:v>
                </c:pt>
                <c:pt idx="55">
                  <c:v>9.6552877001408586</c:v>
                </c:pt>
                <c:pt idx="56">
                  <c:v>9.4679845686413646</c:v>
                </c:pt>
                <c:pt idx="57">
                  <c:v>9.441712797317459</c:v>
                </c:pt>
                <c:pt idx="58">
                  <c:v>9.4757692199799468</c:v>
                </c:pt>
                <c:pt idx="59">
                  <c:v>9.4982987430641703</c:v>
                </c:pt>
                <c:pt idx="60">
                  <c:v>9.5515788588263142</c:v>
                </c:pt>
                <c:pt idx="61">
                  <c:v>9.621187154488652</c:v>
                </c:pt>
                <c:pt idx="62">
                  <c:v>9.7393212623592209</c:v>
                </c:pt>
                <c:pt idx="63">
                  <c:v>9.7852440738845221</c:v>
                </c:pt>
                <c:pt idx="64">
                  <c:v>9.8172509698491535</c:v>
                </c:pt>
                <c:pt idx="65">
                  <c:v>9.6698510813701493</c:v>
                </c:pt>
                <c:pt idx="66">
                  <c:v>9.4451891002314188</c:v>
                </c:pt>
                <c:pt idx="67">
                  <c:v>9.2965292059540499</c:v>
                </c:pt>
                <c:pt idx="68">
                  <c:v>9.2387973460874306</c:v>
                </c:pt>
                <c:pt idx="69">
                  <c:v>9.1191259613986304</c:v>
                </c:pt>
                <c:pt idx="70">
                  <c:v>8.8717551192449022</c:v>
                </c:pt>
                <c:pt idx="71">
                  <c:v>8.6703406665848846</c:v>
                </c:pt>
                <c:pt idx="72">
                  <c:v>8.5106213801884856</c:v>
                </c:pt>
                <c:pt idx="73">
                  <c:v>8.4743653342885477</c:v>
                </c:pt>
                <c:pt idx="74">
                  <c:v>8.409697555525625</c:v>
                </c:pt>
                <c:pt idx="75">
                  <c:v>8.2715603709101657</c:v>
                </c:pt>
                <c:pt idx="76">
                  <c:v>8.0954064427808916</c:v>
                </c:pt>
                <c:pt idx="77">
                  <c:v>7.9277018729300899</c:v>
                </c:pt>
                <c:pt idx="78">
                  <c:v>7.9163052783498165</c:v>
                </c:pt>
                <c:pt idx="79">
                  <c:v>7.9322016238433477</c:v>
                </c:pt>
                <c:pt idx="80">
                  <c:v>7.9506108465528493</c:v>
                </c:pt>
                <c:pt idx="81">
                  <c:v>7.8836772741903216</c:v>
                </c:pt>
                <c:pt idx="82">
                  <c:v>7.919140143867434</c:v>
                </c:pt>
                <c:pt idx="83">
                  <c:v>7.9793646515487477</c:v>
                </c:pt>
                <c:pt idx="84">
                  <c:v>7.9258564870968966</c:v>
                </c:pt>
                <c:pt idx="85">
                  <c:v>7.8868447202710659</c:v>
                </c:pt>
                <c:pt idx="86">
                  <c:v>7.8651335850082367</c:v>
                </c:pt>
                <c:pt idx="87">
                  <c:v>7.8716586338929142</c:v>
                </c:pt>
                <c:pt idx="88">
                  <c:v>7.9158777415388588</c:v>
                </c:pt>
                <c:pt idx="89">
                  <c:v>7.9703871339709949</c:v>
                </c:pt>
                <c:pt idx="90">
                  <c:v>8.1384313872947374</c:v>
                </c:pt>
                <c:pt idx="91">
                  <c:v>8.4441862229633298</c:v>
                </c:pt>
                <c:pt idx="92">
                  <c:v>8.7050069057793458</c:v>
                </c:pt>
                <c:pt idx="93">
                  <c:v>8.9246566211253295</c:v>
                </c:pt>
                <c:pt idx="94">
                  <c:v>8.9443104097501003</c:v>
                </c:pt>
                <c:pt idx="95">
                  <c:v>8.9006596601224679</c:v>
                </c:pt>
                <c:pt idx="96">
                  <c:v>8.8754894969112357</c:v>
                </c:pt>
                <c:pt idx="97">
                  <c:v>8.9922616074818897</c:v>
                </c:pt>
                <c:pt idx="98">
                  <c:v>9.0148264388619772</c:v>
                </c:pt>
                <c:pt idx="99">
                  <c:v>8.9989871499365321</c:v>
                </c:pt>
                <c:pt idx="100">
                  <c:v>8.937368319166481</c:v>
                </c:pt>
                <c:pt idx="101">
                  <c:v>8.8040933178207332</c:v>
                </c:pt>
                <c:pt idx="102">
                  <c:v>8.69902715342403</c:v>
                </c:pt>
                <c:pt idx="103">
                  <c:v>8.6466123211117516</c:v>
                </c:pt>
                <c:pt idx="104">
                  <c:v>8.6967636804849509</c:v>
                </c:pt>
                <c:pt idx="105">
                  <c:v>8.7989260391742175</c:v>
                </c:pt>
                <c:pt idx="106">
                  <c:v>8.9286231509161613</c:v>
                </c:pt>
                <c:pt idx="107">
                  <c:v>9.0874866951349897</c:v>
                </c:pt>
                <c:pt idx="108">
                  <c:v>9.3823349461206718</c:v>
                </c:pt>
                <c:pt idx="109">
                  <c:v>9.6626168885353731</c:v>
                </c:pt>
                <c:pt idx="110">
                  <c:v>9.8739043193907037</c:v>
                </c:pt>
                <c:pt idx="111">
                  <c:v>9.9309690341137635</c:v>
                </c:pt>
                <c:pt idx="112">
                  <c:v>10.058486151686612</c:v>
                </c:pt>
                <c:pt idx="113">
                  <c:v>10.13036019201885</c:v>
                </c:pt>
                <c:pt idx="114">
                  <c:v>10.293820738283022</c:v>
                </c:pt>
                <c:pt idx="115">
                  <c:v>10.491010658880183</c:v>
                </c:pt>
                <c:pt idx="116">
                  <c:v>10.638402467398457</c:v>
                </c:pt>
                <c:pt idx="117">
                  <c:v>10.782896219662966</c:v>
                </c:pt>
                <c:pt idx="118">
                  <c:v>10.8327965933223</c:v>
                </c:pt>
                <c:pt idx="119">
                  <c:v>10.672892765018492</c:v>
                </c:pt>
                <c:pt idx="120">
                  <c:v>10.446851912610981</c:v>
                </c:pt>
                <c:pt idx="121">
                  <c:v>10.22011822319759</c:v>
                </c:pt>
                <c:pt idx="122">
                  <c:v>10.19557460175913</c:v>
                </c:pt>
                <c:pt idx="123">
                  <c:v>10.269774792358463</c:v>
                </c:pt>
                <c:pt idx="124">
                  <c:v>10.28812160558644</c:v>
                </c:pt>
                <c:pt idx="125">
                  <c:v>10.269632747276418</c:v>
                </c:pt>
                <c:pt idx="126">
                  <c:v>10.14009930258956</c:v>
                </c:pt>
                <c:pt idx="127">
                  <c:v>10.183717135036877</c:v>
                </c:pt>
                <c:pt idx="128">
                  <c:v>10.253760995026392</c:v>
                </c:pt>
                <c:pt idx="129">
                  <c:v>10.311081978696169</c:v>
                </c:pt>
                <c:pt idx="130">
                  <c:v>10.324289956792072</c:v>
                </c:pt>
                <c:pt idx="131">
                  <c:v>10.35647258272941</c:v>
                </c:pt>
                <c:pt idx="132">
                  <c:v>10.376460341732459</c:v>
                </c:pt>
                <c:pt idx="133">
                  <c:v>10.304189295175901</c:v>
                </c:pt>
                <c:pt idx="134">
                  <c:v>10.329014658818995</c:v>
                </c:pt>
                <c:pt idx="135">
                  <c:v>10.309431347822008</c:v>
                </c:pt>
                <c:pt idx="136">
                  <c:v>10.313934689268239</c:v>
                </c:pt>
                <c:pt idx="137">
                  <c:v>10.296916973387823</c:v>
                </c:pt>
                <c:pt idx="138">
                  <c:v>10.229441009166472</c:v>
                </c:pt>
                <c:pt idx="139">
                  <c:v>10.205232403201588</c:v>
                </c:pt>
                <c:pt idx="140">
                  <c:v>10.244134501674708</c:v>
                </c:pt>
                <c:pt idx="141">
                  <c:v>10.232393593356939</c:v>
                </c:pt>
                <c:pt idx="142">
                  <c:v>10.234028091453549</c:v>
                </c:pt>
                <c:pt idx="143">
                  <c:v>10.246908239165013</c:v>
                </c:pt>
                <c:pt idx="144">
                  <c:v>10.237892338561332</c:v>
                </c:pt>
                <c:pt idx="145">
                  <c:v>10.173524892476102</c:v>
                </c:pt>
                <c:pt idx="146">
                  <c:v>10.159226796622258</c:v>
                </c:pt>
                <c:pt idx="147">
                  <c:v>10.138763824357284</c:v>
                </c:pt>
                <c:pt idx="148">
                  <c:v>10.176203595041247</c:v>
                </c:pt>
                <c:pt idx="149">
                  <c:v>10.384219397850345</c:v>
                </c:pt>
                <c:pt idx="150">
                  <c:v>10.475495548030782</c:v>
                </c:pt>
                <c:pt idx="151">
                  <c:v>10.492671273490227</c:v>
                </c:pt>
                <c:pt idx="152">
                  <c:v>10.648970893382611</c:v>
                </c:pt>
                <c:pt idx="153">
                  <c:v>10.842070485529449</c:v>
                </c:pt>
                <c:pt idx="154">
                  <c:v>11.087309000447085</c:v>
                </c:pt>
                <c:pt idx="155">
                  <c:v>11.394735801642257</c:v>
                </c:pt>
                <c:pt idx="156">
                  <c:v>11.585464090496375</c:v>
                </c:pt>
                <c:pt idx="157">
                  <c:v>11.611557505703377</c:v>
                </c:pt>
                <c:pt idx="158">
                  <c:v>11.501302970867728</c:v>
                </c:pt>
                <c:pt idx="159">
                  <c:v>11.393265893272252</c:v>
                </c:pt>
                <c:pt idx="160">
                  <c:v>11.358077114167084</c:v>
                </c:pt>
                <c:pt idx="161">
                  <c:v>11.329891551367712</c:v>
                </c:pt>
                <c:pt idx="162">
                  <c:v>11.245687418321767</c:v>
                </c:pt>
                <c:pt idx="163">
                  <c:v>11.107717676203352</c:v>
                </c:pt>
                <c:pt idx="164">
                  <c:v>10.977882565307477</c:v>
                </c:pt>
                <c:pt idx="165">
                  <c:v>10.735956831133517</c:v>
                </c:pt>
                <c:pt idx="166">
                  <c:v>10.477298854515718</c:v>
                </c:pt>
                <c:pt idx="167">
                  <c:v>10.272171408534476</c:v>
                </c:pt>
                <c:pt idx="168">
                  <c:v>10.120202177060051</c:v>
                </c:pt>
                <c:pt idx="169">
                  <c:v>9.9884376498135037</c:v>
                </c:pt>
                <c:pt idx="170">
                  <c:v>9.8650000228208956</c:v>
                </c:pt>
                <c:pt idx="171">
                  <c:v>9.7539903710726819</c:v>
                </c:pt>
                <c:pt idx="172">
                  <c:v>9.6828052115089775</c:v>
                </c:pt>
                <c:pt idx="173">
                  <c:v>9.6660808241324627</c:v>
                </c:pt>
                <c:pt idx="174">
                  <c:v>9.5245420857338932</c:v>
                </c:pt>
                <c:pt idx="175">
                  <c:v>9.4033229569899959</c:v>
                </c:pt>
                <c:pt idx="176">
                  <c:v>9.3173554310259181</c:v>
                </c:pt>
                <c:pt idx="177">
                  <c:v>9.2427582954563317</c:v>
                </c:pt>
                <c:pt idx="178">
                  <c:v>9.3828319871798413</c:v>
                </c:pt>
                <c:pt idx="179">
                  <c:v>9.5283663012332322</c:v>
                </c:pt>
                <c:pt idx="180">
                  <c:v>9.6639799088892389</c:v>
                </c:pt>
                <c:pt idx="181">
                  <c:v>9.8622340771615615</c:v>
                </c:pt>
                <c:pt idx="182">
                  <c:v>9.954099597511485</c:v>
                </c:pt>
                <c:pt idx="183">
                  <c:v>10.121144108415724</c:v>
                </c:pt>
                <c:pt idx="184">
                  <c:v>10.276548524951966</c:v>
                </c:pt>
                <c:pt idx="185">
                  <c:v>10.440497883895942</c:v>
                </c:pt>
                <c:pt idx="186">
                  <c:v>10.599656051298211</c:v>
                </c:pt>
                <c:pt idx="187">
                  <c:v>10.740383826711392</c:v>
                </c:pt>
                <c:pt idx="188">
                  <c:v>10.904409324563231</c:v>
                </c:pt>
                <c:pt idx="189">
                  <c:v>10.889896044776235</c:v>
                </c:pt>
                <c:pt idx="190">
                  <c:v>10.811516361524131</c:v>
                </c:pt>
                <c:pt idx="191">
                  <c:v>10.81160420389034</c:v>
                </c:pt>
                <c:pt idx="192">
                  <c:v>10.852449580941382</c:v>
                </c:pt>
                <c:pt idx="193">
                  <c:v>10.888219456500266</c:v>
                </c:pt>
                <c:pt idx="194">
                  <c:v>10.929980868220373</c:v>
                </c:pt>
                <c:pt idx="195">
                  <c:v>10.863926411616777</c:v>
                </c:pt>
                <c:pt idx="196">
                  <c:v>10.786582092258648</c:v>
                </c:pt>
                <c:pt idx="197">
                  <c:v>10.835272274066474</c:v>
                </c:pt>
                <c:pt idx="198">
                  <c:v>10.829602798048807</c:v>
                </c:pt>
                <c:pt idx="199">
                  <c:v>10.791962483409236</c:v>
                </c:pt>
                <c:pt idx="200">
                  <c:v>10.761004895230036</c:v>
                </c:pt>
                <c:pt idx="201">
                  <c:v>10.732798058858837</c:v>
                </c:pt>
                <c:pt idx="202">
                  <c:v>10.6034133961845</c:v>
                </c:pt>
                <c:pt idx="203">
                  <c:v>10.361210291345083</c:v>
                </c:pt>
                <c:pt idx="204">
                  <c:v>10.263401945133399</c:v>
                </c:pt>
                <c:pt idx="205">
                  <c:v>10.175823758362359</c:v>
                </c:pt>
                <c:pt idx="206">
                  <c:v>10.037211985878399</c:v>
                </c:pt>
                <c:pt idx="207">
                  <c:v>9.8964376306332635</c:v>
                </c:pt>
                <c:pt idx="208">
                  <c:v>9.7567147470251072</c:v>
                </c:pt>
                <c:pt idx="209">
                  <c:v>9.683095245821205</c:v>
                </c:pt>
                <c:pt idx="210">
                  <c:v>9.6759699319879893</c:v>
                </c:pt>
                <c:pt idx="211">
                  <c:v>9.6061284419645698</c:v>
                </c:pt>
                <c:pt idx="212">
                  <c:v>9.5462046438994292</c:v>
                </c:pt>
                <c:pt idx="213">
                  <c:v>9.3650453589174187</c:v>
                </c:pt>
                <c:pt idx="214">
                  <c:v>9.1872425596000937</c:v>
                </c:pt>
                <c:pt idx="215">
                  <c:v>9.0417094174794919</c:v>
                </c:pt>
                <c:pt idx="216">
                  <c:v>8.9033177351471622</c:v>
                </c:pt>
                <c:pt idx="217">
                  <c:v>8.7377348595604136</c:v>
                </c:pt>
                <c:pt idx="218">
                  <c:v>8.6338683566530943</c:v>
                </c:pt>
                <c:pt idx="219">
                  <c:v>8.4724860304691987</c:v>
                </c:pt>
                <c:pt idx="220">
                  <c:v>8.368920686931288</c:v>
                </c:pt>
                <c:pt idx="221">
                  <c:v>8.309399056586777</c:v>
                </c:pt>
                <c:pt idx="222">
                  <c:v>8.1968985651533259</c:v>
                </c:pt>
                <c:pt idx="223">
                  <c:v>8.0429804760431285</c:v>
                </c:pt>
                <c:pt idx="224">
                  <c:v>8.0330832762730182</c:v>
                </c:pt>
                <c:pt idx="225">
                  <c:v>8.0474932856374437</c:v>
                </c:pt>
                <c:pt idx="226">
                  <c:v>8.0941417286512749</c:v>
                </c:pt>
                <c:pt idx="227">
                  <c:v>8.111686079164663</c:v>
                </c:pt>
                <c:pt idx="228">
                  <c:v>8.155636426750803</c:v>
                </c:pt>
                <c:pt idx="229">
                  <c:v>8.2481977031911047</c:v>
                </c:pt>
                <c:pt idx="230">
                  <c:v>8.2988861571140458</c:v>
                </c:pt>
                <c:pt idx="231">
                  <c:v>8.3766819967173394</c:v>
                </c:pt>
                <c:pt idx="232">
                  <c:v>8.4637074288408449</c:v>
                </c:pt>
                <c:pt idx="233">
                  <c:v>8.513353832210564</c:v>
                </c:pt>
                <c:pt idx="234">
                  <c:v>8.6567115496767055</c:v>
                </c:pt>
                <c:pt idx="235">
                  <c:v>8.7236796312613212</c:v>
                </c:pt>
                <c:pt idx="236">
                  <c:v>8.801658868237336</c:v>
                </c:pt>
                <c:pt idx="237">
                  <c:v>8.81022043904259</c:v>
                </c:pt>
                <c:pt idx="238">
                  <c:v>8.871370546908933</c:v>
                </c:pt>
                <c:pt idx="239">
                  <c:v>8.919069694479882</c:v>
                </c:pt>
                <c:pt idx="240">
                  <c:v>8.9597467977015697</c:v>
                </c:pt>
                <c:pt idx="241">
                  <c:v>8.9159739455692222</c:v>
                </c:pt>
                <c:pt idx="242">
                  <c:v>8.7351186861175218</c:v>
                </c:pt>
                <c:pt idx="243">
                  <c:v>8.4669455129956077</c:v>
                </c:pt>
                <c:pt idx="244">
                  <c:v>8.1998714155768653</c:v>
                </c:pt>
                <c:pt idx="245">
                  <c:v>8.1649676494380756</c:v>
                </c:pt>
                <c:pt idx="246">
                  <c:v>8.2086954170668935</c:v>
                </c:pt>
                <c:pt idx="247">
                  <c:v>8.2614535996211327</c:v>
                </c:pt>
                <c:pt idx="248">
                  <c:v>8.2167724646965432</c:v>
                </c:pt>
                <c:pt idx="249">
                  <c:v>8.1273605612662383</c:v>
                </c:pt>
                <c:pt idx="250">
                  <c:v>8.028123248949889</c:v>
                </c:pt>
                <c:pt idx="251">
                  <c:v>7.8961506317995864</c:v>
                </c:pt>
                <c:pt idx="252">
                  <c:v>7.755906786091896</c:v>
                </c:pt>
                <c:pt idx="253">
                  <c:v>7.565209093362812</c:v>
                </c:pt>
                <c:pt idx="254">
                  <c:v>7.3958547004847857</c:v>
                </c:pt>
                <c:pt idx="255">
                  <c:v>7.2090508136741605</c:v>
                </c:pt>
                <c:pt idx="256">
                  <c:v>7.1453307527179666</c:v>
                </c:pt>
                <c:pt idx="257">
                  <c:v>7.1806371483036493</c:v>
                </c:pt>
                <c:pt idx="258">
                  <c:v>7.2244739112050134</c:v>
                </c:pt>
                <c:pt idx="259">
                  <c:v>7.3059595497473016</c:v>
                </c:pt>
                <c:pt idx="260">
                  <c:v>7.4580915691001533</c:v>
                </c:pt>
                <c:pt idx="261">
                  <c:v>7.6010974833576492</c:v>
                </c:pt>
                <c:pt idx="262">
                  <c:v>7.7551832539283954</c:v>
                </c:pt>
                <c:pt idx="263">
                  <c:v>7.8638976459523002</c:v>
                </c:pt>
                <c:pt idx="264">
                  <c:v>7.8642239311452729</c:v>
                </c:pt>
                <c:pt idx="265">
                  <c:v>7.828557977241644</c:v>
                </c:pt>
                <c:pt idx="266">
                  <c:v>7.975255020959608</c:v>
                </c:pt>
                <c:pt idx="267">
                  <c:v>8.0685612909705817</c:v>
                </c:pt>
                <c:pt idx="268">
                  <c:v>8.1104697646831614</c:v>
                </c:pt>
                <c:pt idx="269">
                  <c:v>8.1316159503149983</c:v>
                </c:pt>
                <c:pt idx="270">
                  <c:v>8.1150460099825832</c:v>
                </c:pt>
                <c:pt idx="271">
                  <c:v>8.0897293327382087</c:v>
                </c:pt>
                <c:pt idx="272">
                  <c:v>7.8720761302006839</c:v>
                </c:pt>
                <c:pt idx="273">
                  <c:v>7.6931058773073548</c:v>
                </c:pt>
                <c:pt idx="274">
                  <c:v>7.5327810785736196</c:v>
                </c:pt>
                <c:pt idx="275">
                  <c:v>7.4479441553969892</c:v>
                </c:pt>
                <c:pt idx="276">
                  <c:v>7.4200293763992082</c:v>
                </c:pt>
                <c:pt idx="277">
                  <c:v>7.4629232163875487</c:v>
                </c:pt>
                <c:pt idx="278">
                  <c:v>7.6074573644040981</c:v>
                </c:pt>
                <c:pt idx="279">
                  <c:v>7.7145025344614053</c:v>
                </c:pt>
                <c:pt idx="280">
                  <c:v>7.7097354596424807</c:v>
                </c:pt>
                <c:pt idx="281">
                  <c:v>7.6996634909789616</c:v>
                </c:pt>
                <c:pt idx="282">
                  <c:v>7.6501007420036489</c:v>
                </c:pt>
                <c:pt idx="283">
                  <c:v>7.6000241327434201</c:v>
                </c:pt>
                <c:pt idx="284">
                  <c:v>7.4641163254725269</c:v>
                </c:pt>
                <c:pt idx="285">
                  <c:v>7.2437005872497364</c:v>
                </c:pt>
                <c:pt idx="286">
                  <c:v>7.0960258590309424</c:v>
                </c:pt>
                <c:pt idx="287">
                  <c:v>7.0517370681007261</c:v>
                </c:pt>
                <c:pt idx="288">
                  <c:v>7.0302295688663783</c:v>
                </c:pt>
                <c:pt idx="289">
                  <c:v>6.9309835791744447</c:v>
                </c:pt>
                <c:pt idx="290">
                  <c:v>6.8953289521747205</c:v>
                </c:pt>
                <c:pt idx="291">
                  <c:v>6.9263286143056417</c:v>
                </c:pt>
                <c:pt idx="292">
                  <c:v>6.9491713949392837</c:v>
                </c:pt>
                <c:pt idx="293">
                  <c:v>7.023554194113248</c:v>
                </c:pt>
                <c:pt idx="294">
                  <c:v>7.0462323594512792</c:v>
                </c:pt>
                <c:pt idx="295">
                  <c:v>7.0460521164865373</c:v>
                </c:pt>
                <c:pt idx="296">
                  <c:v>7.0362155497767196</c:v>
                </c:pt>
                <c:pt idx="297">
                  <c:v>6.9819386927730331</c:v>
                </c:pt>
                <c:pt idx="298">
                  <c:v>6.9607607046931088</c:v>
                </c:pt>
                <c:pt idx="299">
                  <c:v>6.896536376396889</c:v>
                </c:pt>
                <c:pt idx="300">
                  <c:v>6.8156997429914172</c:v>
                </c:pt>
                <c:pt idx="301">
                  <c:v>6.6818659365683057</c:v>
                </c:pt>
                <c:pt idx="302">
                  <c:v>6.6576235619242601</c:v>
                </c:pt>
                <c:pt idx="303">
                  <c:v>6.7238158535945463</c:v>
                </c:pt>
                <c:pt idx="304">
                  <c:v>6.8327697779054661</c:v>
                </c:pt>
                <c:pt idx="305">
                  <c:v>6.8898986670052915</c:v>
                </c:pt>
                <c:pt idx="306">
                  <c:v>6.9713679762406988</c:v>
                </c:pt>
                <c:pt idx="307">
                  <c:v>7.0439717210478996</c:v>
                </c:pt>
                <c:pt idx="308">
                  <c:v>7.0586655118026753</c:v>
                </c:pt>
                <c:pt idx="309">
                  <c:v>7.0202861937349814</c:v>
                </c:pt>
                <c:pt idx="310">
                  <c:v>7.0588963961245614</c:v>
                </c:pt>
                <c:pt idx="311">
                  <c:v>7.0363561617707129</c:v>
                </c:pt>
                <c:pt idx="312">
                  <c:v>6.9916381131537335</c:v>
                </c:pt>
                <c:pt idx="313">
                  <c:v>6.9509273323199299</c:v>
                </c:pt>
                <c:pt idx="314">
                  <c:v>6.7520982114152011</c:v>
                </c:pt>
                <c:pt idx="315">
                  <c:v>6.633138331082435</c:v>
                </c:pt>
                <c:pt idx="316">
                  <c:v>6.4592025898222678</c:v>
                </c:pt>
                <c:pt idx="317">
                  <c:v>6.249364119687967</c:v>
                </c:pt>
                <c:pt idx="318">
                  <c:v>6.179205791188715</c:v>
                </c:pt>
                <c:pt idx="319">
                  <c:v>6.2538807228097291</c:v>
                </c:pt>
                <c:pt idx="320">
                  <c:v>6.3721401677462266</c:v>
                </c:pt>
                <c:pt idx="321">
                  <c:v>6.5032558587587497</c:v>
                </c:pt>
                <c:pt idx="322">
                  <c:v>6.6630475552722643</c:v>
                </c:pt>
                <c:pt idx="323">
                  <c:v>6.774955695224981</c:v>
                </c:pt>
                <c:pt idx="324">
                  <c:v>6.8346627545746328</c:v>
                </c:pt>
                <c:pt idx="325">
                  <c:v>6.7873068714905536</c:v>
                </c:pt>
                <c:pt idx="326">
                  <c:v>6.6619884167976418</c:v>
                </c:pt>
                <c:pt idx="327">
                  <c:v>6.6872598596541168</c:v>
                </c:pt>
                <c:pt idx="328">
                  <c:v>6.6589049507204647</c:v>
                </c:pt>
                <c:pt idx="329">
                  <c:v>6.5641797773564896</c:v>
                </c:pt>
                <c:pt idx="330">
                  <c:v>6.5564432600843796</c:v>
                </c:pt>
                <c:pt idx="331">
                  <c:v>6.5428116762927546</c:v>
                </c:pt>
                <c:pt idx="332">
                  <c:v>6.3638553917429928</c:v>
                </c:pt>
                <c:pt idx="333">
                  <c:v>6.1650956839079072</c:v>
                </c:pt>
                <c:pt idx="334">
                  <c:v>6.0308897869787677</c:v>
                </c:pt>
                <c:pt idx="335">
                  <c:v>6.0238820307133398</c:v>
                </c:pt>
                <c:pt idx="336">
                  <c:v>6.1808985503005456</c:v>
                </c:pt>
                <c:pt idx="337">
                  <c:v>6.3973021968640991</c:v>
                </c:pt>
                <c:pt idx="338">
                  <c:v>6.511072377858115</c:v>
                </c:pt>
                <c:pt idx="339">
                  <c:v>6.5342204889113589</c:v>
                </c:pt>
                <c:pt idx="340">
                  <c:v>6.6448088932354752</c:v>
                </c:pt>
                <c:pt idx="341">
                  <c:v>6.6898619150287635</c:v>
                </c:pt>
                <c:pt idx="342">
                  <c:v>6.7125706989032032</c:v>
                </c:pt>
                <c:pt idx="343">
                  <c:v>6.6846750475322052</c:v>
                </c:pt>
                <c:pt idx="344">
                  <c:v>6.8050830318149957</c:v>
                </c:pt>
                <c:pt idx="345">
                  <c:v>6.9828046123177989</c:v>
                </c:pt>
                <c:pt idx="346">
                  <c:v>7.0756098174252324</c:v>
                </c:pt>
                <c:pt idx="347">
                  <c:v>7.0750891648397944</c:v>
                </c:pt>
                <c:pt idx="348">
                  <c:v>6.9845504575256765</c:v>
                </c:pt>
                <c:pt idx="349">
                  <c:v>7.0288315050346046</c:v>
                </c:pt>
                <c:pt idx="350">
                  <c:v>7.038239776100494</c:v>
                </c:pt>
                <c:pt idx="351">
                  <c:v>6.928078876835138</c:v>
                </c:pt>
                <c:pt idx="352">
                  <c:v>6.7622799197211787</c:v>
                </c:pt>
                <c:pt idx="353">
                  <c:v>6.6780993560906579</c:v>
                </c:pt>
                <c:pt idx="354">
                  <c:v>6.6311543451476718</c:v>
                </c:pt>
                <c:pt idx="355">
                  <c:v>6.5532510602349365</c:v>
                </c:pt>
                <c:pt idx="356">
                  <c:v>6.4729543930614861</c:v>
                </c:pt>
                <c:pt idx="357">
                  <c:v>6.4237312761616687</c:v>
                </c:pt>
                <c:pt idx="358">
                  <c:v>6.4498426933246034</c:v>
                </c:pt>
                <c:pt idx="359">
                  <c:v>6.4894641601416074</c:v>
                </c:pt>
                <c:pt idx="360">
                  <c:v>6.5586707819296208</c:v>
                </c:pt>
                <c:pt idx="361">
                  <c:v>6.70924975802403</c:v>
                </c:pt>
                <c:pt idx="362">
                  <c:v>6.9298895033040093</c:v>
                </c:pt>
                <c:pt idx="363">
                  <c:v>7.092271695870406</c:v>
                </c:pt>
                <c:pt idx="364">
                  <c:v>7.2234574200065769</c:v>
                </c:pt>
                <c:pt idx="365">
                  <c:v>7.4379288467382345</c:v>
                </c:pt>
                <c:pt idx="366">
                  <c:v>7.676504080613654</c:v>
                </c:pt>
                <c:pt idx="367">
                  <c:v>7.8071877370425256</c:v>
                </c:pt>
                <c:pt idx="368">
                  <c:v>7.9053712358047452</c:v>
                </c:pt>
                <c:pt idx="369">
                  <c:v>7.8965177869550578</c:v>
                </c:pt>
                <c:pt idx="370">
                  <c:v>7.8483548044554539</c:v>
                </c:pt>
                <c:pt idx="371">
                  <c:v>7.8381748180389579</c:v>
                </c:pt>
                <c:pt idx="372">
                  <c:v>7.8401961811309571</c:v>
                </c:pt>
                <c:pt idx="373">
                  <c:v>7.9743810771310653</c:v>
                </c:pt>
                <c:pt idx="374">
                  <c:v>8.0501968559572283</c:v>
                </c:pt>
                <c:pt idx="375">
                  <c:v>8.0516892230505288</c:v>
                </c:pt>
                <c:pt idx="376">
                  <c:v>8.0621296834574778</c:v>
                </c:pt>
                <c:pt idx="377">
                  <c:v>8.0543496123640264</c:v>
                </c:pt>
                <c:pt idx="378">
                  <c:v>8.0054602737633012</c:v>
                </c:pt>
                <c:pt idx="379">
                  <c:v>7.8768661975084546</c:v>
                </c:pt>
                <c:pt idx="380">
                  <c:v>7.7347915646340377</c:v>
                </c:pt>
                <c:pt idx="381">
                  <c:v>7.6321099434240232</c:v>
                </c:pt>
                <c:pt idx="382">
                  <c:v>7.5062504202719484</c:v>
                </c:pt>
                <c:pt idx="383">
                  <c:v>7.5053189649953058</c:v>
                </c:pt>
                <c:pt idx="384">
                  <c:v>7.5578466293271029</c:v>
                </c:pt>
                <c:pt idx="385">
                  <c:v>7.462488452060219</c:v>
                </c:pt>
                <c:pt idx="386">
                  <c:v>7.3336653684515865</c:v>
                </c:pt>
                <c:pt idx="387">
                  <c:v>7.306043029653825</c:v>
                </c:pt>
                <c:pt idx="388">
                  <c:v>7.3287002216373018</c:v>
                </c:pt>
                <c:pt idx="389">
                  <c:v>7.3204131124101153</c:v>
                </c:pt>
                <c:pt idx="390">
                  <c:v>7.3251302375215213</c:v>
                </c:pt>
                <c:pt idx="391">
                  <c:v>7.3023287168567572</c:v>
                </c:pt>
                <c:pt idx="392">
                  <c:v>7.2962826759186754</c:v>
                </c:pt>
                <c:pt idx="393">
                  <c:v>7.3760077905679591</c:v>
                </c:pt>
                <c:pt idx="394">
                  <c:v>7.540916377904658</c:v>
                </c:pt>
                <c:pt idx="395">
                  <c:v>7.718174240255343</c:v>
                </c:pt>
                <c:pt idx="396">
                  <c:v>7.9072898060664158</c:v>
                </c:pt>
                <c:pt idx="397">
                  <c:v>8.0953374257653579</c:v>
                </c:pt>
                <c:pt idx="398">
                  <c:v>8.0715957010311055</c:v>
                </c:pt>
                <c:pt idx="399">
                  <c:v>8.0132701661995007</c:v>
                </c:pt>
                <c:pt idx="400">
                  <c:v>7.8237190148145324</c:v>
                </c:pt>
                <c:pt idx="401">
                  <c:v>7.5991949659861806</c:v>
                </c:pt>
                <c:pt idx="402">
                  <c:v>7.5215440554535844</c:v>
                </c:pt>
                <c:pt idx="403">
                  <c:v>7.4831471335395623</c:v>
                </c:pt>
                <c:pt idx="404">
                  <c:v>7.4595043819751821</c:v>
                </c:pt>
                <c:pt idx="405">
                  <c:v>7.5202290513329721</c:v>
                </c:pt>
                <c:pt idx="406">
                  <c:v>7.5473120446394173</c:v>
                </c:pt>
                <c:pt idx="407">
                  <c:v>7.5245772227366867</c:v>
                </c:pt>
                <c:pt idx="408">
                  <c:v>7.3872502733024907</c:v>
                </c:pt>
                <c:pt idx="409">
                  <c:v>7.2421038461833289</c:v>
                </c:pt>
                <c:pt idx="410">
                  <c:v>7.2255933228605045</c:v>
                </c:pt>
                <c:pt idx="411">
                  <c:v>7.1673161558706218</c:v>
                </c:pt>
                <c:pt idx="412">
                  <c:v>7.2123991731776442</c:v>
                </c:pt>
                <c:pt idx="413">
                  <c:v>7.2167494890106099</c:v>
                </c:pt>
                <c:pt idx="414">
                  <c:v>7.1194071820671629</c:v>
                </c:pt>
                <c:pt idx="415">
                  <c:v>7.1414985561122952</c:v>
                </c:pt>
                <c:pt idx="416">
                  <c:v>7.2162694610949139</c:v>
                </c:pt>
                <c:pt idx="417">
                  <c:v>7.2697654923881263</c:v>
                </c:pt>
                <c:pt idx="418">
                  <c:v>7.3866225171760949</c:v>
                </c:pt>
                <c:pt idx="419">
                  <c:v>7.44803449112678</c:v>
                </c:pt>
                <c:pt idx="420">
                  <c:v>7.4725493938592917</c:v>
                </c:pt>
                <c:pt idx="421">
                  <c:v>7.4948536202088372</c:v>
                </c:pt>
                <c:pt idx="422">
                  <c:v>7.5160597228093495</c:v>
                </c:pt>
                <c:pt idx="423">
                  <c:v>7.5721354067609843</c:v>
                </c:pt>
                <c:pt idx="424">
                  <c:v>7.6648655556943694</c:v>
                </c:pt>
                <c:pt idx="425">
                  <c:v>7.7423332044982125</c:v>
                </c:pt>
                <c:pt idx="426">
                  <c:v>7.8687726752348679</c:v>
                </c:pt>
                <c:pt idx="427">
                  <c:v>7.9391329626359601</c:v>
                </c:pt>
                <c:pt idx="428">
                  <c:v>7.905364875977047</c:v>
                </c:pt>
                <c:pt idx="429">
                  <c:v>7.9384963704196512</c:v>
                </c:pt>
                <c:pt idx="430">
                  <c:v>8.1261832453803091</c:v>
                </c:pt>
                <c:pt idx="431">
                  <c:v>8.3636934788445423</c:v>
                </c:pt>
                <c:pt idx="432">
                  <c:v>8.5081701898155373</c:v>
                </c:pt>
                <c:pt idx="433">
                  <c:v>8.6323917017813105</c:v>
                </c:pt>
                <c:pt idx="434">
                  <c:v>8.6853355232774376</c:v>
                </c:pt>
                <c:pt idx="435">
                  <c:v>8.7852195803689739</c:v>
                </c:pt>
                <c:pt idx="436">
                  <c:v>8.9630350490430715</c:v>
                </c:pt>
                <c:pt idx="437">
                  <c:v>8.9806622798312965</c:v>
                </c:pt>
                <c:pt idx="438">
                  <c:v>8.8749879686252022</c:v>
                </c:pt>
                <c:pt idx="439">
                  <c:v>8.7489038710776725</c:v>
                </c:pt>
                <c:pt idx="440">
                  <c:v>8.6056034861795698</c:v>
                </c:pt>
                <c:pt idx="441">
                  <c:v>8.5173183687489793</c:v>
                </c:pt>
                <c:pt idx="442">
                  <c:v>8.4661253251250059</c:v>
                </c:pt>
                <c:pt idx="443">
                  <c:v>8.5209370413660857</c:v>
                </c:pt>
                <c:pt idx="444">
                  <c:v>8.6335882471203416</c:v>
                </c:pt>
                <c:pt idx="445">
                  <c:v>8.6924149384628677</c:v>
                </c:pt>
                <c:pt idx="446">
                  <c:v>8.7217849085931878</c:v>
                </c:pt>
                <c:pt idx="447">
                  <c:v>8.7264191642808999</c:v>
                </c:pt>
                <c:pt idx="448">
                  <c:v>8.6545371983057677</c:v>
                </c:pt>
                <c:pt idx="449">
                  <c:v>8.5836641450100668</c:v>
                </c:pt>
                <c:pt idx="450">
                  <c:v>8.5143933027460683</c:v>
                </c:pt>
                <c:pt idx="451">
                  <c:v>8.4057266487225029</c:v>
                </c:pt>
                <c:pt idx="452">
                  <c:v>8.4024264084134028</c:v>
                </c:pt>
                <c:pt idx="453">
                  <c:v>8.5535017475684842</c:v>
                </c:pt>
                <c:pt idx="454">
                  <c:v>8.696463757347912</c:v>
                </c:pt>
                <c:pt idx="455">
                  <c:v>8.7998461057837591</c:v>
                </c:pt>
                <c:pt idx="456">
                  <c:v>8.990457811643207</c:v>
                </c:pt>
                <c:pt idx="457">
                  <c:v>9.0711064821004825</c:v>
                </c:pt>
                <c:pt idx="458">
                  <c:v>9.0796094762715676</c:v>
                </c:pt>
                <c:pt idx="459">
                  <c:v>9.0277846816562626</c:v>
                </c:pt>
                <c:pt idx="460">
                  <c:v>8.9608870525317741</c:v>
                </c:pt>
                <c:pt idx="461">
                  <c:v>8.9372294870896312</c:v>
                </c:pt>
                <c:pt idx="462">
                  <c:v>8.9356002545165207</c:v>
                </c:pt>
                <c:pt idx="463">
                  <c:v>9.0721089211799288</c:v>
                </c:pt>
                <c:pt idx="464">
                  <c:v>9.1663637388338604</c:v>
                </c:pt>
                <c:pt idx="465">
                  <c:v>9.1279789100977968</c:v>
                </c:pt>
                <c:pt idx="466">
                  <c:v>9.063573256617202</c:v>
                </c:pt>
                <c:pt idx="467">
                  <c:v>9.1061724774945638</c:v>
                </c:pt>
                <c:pt idx="468">
                  <c:v>9.1413391207606427</c:v>
                </c:pt>
                <c:pt idx="469">
                  <c:v>9.1986577682018407</c:v>
                </c:pt>
                <c:pt idx="470">
                  <c:v>9.3148814577137067</c:v>
                </c:pt>
                <c:pt idx="471">
                  <c:v>9.3609721799701386</c:v>
                </c:pt>
                <c:pt idx="472">
                  <c:v>9.4055012248868586</c:v>
                </c:pt>
                <c:pt idx="473">
                  <c:v>9.4427684988927965</c:v>
                </c:pt>
                <c:pt idx="474">
                  <c:v>9.2097414380619878</c:v>
                </c:pt>
                <c:pt idx="475">
                  <c:v>8.943787775924438</c:v>
                </c:pt>
                <c:pt idx="476">
                  <c:v>8.7083740300331982</c:v>
                </c:pt>
                <c:pt idx="477">
                  <c:v>8.4709634293004736</c:v>
                </c:pt>
                <c:pt idx="478">
                  <c:v>8.2025823905910897</c:v>
                </c:pt>
                <c:pt idx="479">
                  <c:v>8.0289385222562064</c:v>
                </c:pt>
                <c:pt idx="480">
                  <c:v>7.8565847281876016</c:v>
                </c:pt>
                <c:pt idx="481">
                  <c:v>7.776276543539697</c:v>
                </c:pt>
                <c:pt idx="482">
                  <c:v>7.753501005329932</c:v>
                </c:pt>
                <c:pt idx="483">
                  <c:v>7.7412672935206528</c:v>
                </c:pt>
                <c:pt idx="484">
                  <c:v>7.6407713442513874</c:v>
                </c:pt>
                <c:pt idx="485">
                  <c:v>7.633300284805121</c:v>
                </c:pt>
                <c:pt idx="486">
                  <c:v>7.6663245649530154</c:v>
                </c:pt>
                <c:pt idx="487">
                  <c:v>7.7066101541479233</c:v>
                </c:pt>
                <c:pt idx="488">
                  <c:v>7.6722074344225106</c:v>
                </c:pt>
                <c:pt idx="489">
                  <c:v>7.694048683358135</c:v>
                </c:pt>
                <c:pt idx="490">
                  <c:v>7.7032408110320221</c:v>
                </c:pt>
                <c:pt idx="491">
                  <c:v>7.709639600065131</c:v>
                </c:pt>
                <c:pt idx="492">
                  <c:v>7.7458104075816463</c:v>
                </c:pt>
                <c:pt idx="493">
                  <c:v>7.8708291847805718</c:v>
                </c:pt>
                <c:pt idx="494">
                  <c:v>8.0373607453700053</c:v>
                </c:pt>
                <c:pt idx="495">
                  <c:v>8.3052675856501104</c:v>
                </c:pt>
                <c:pt idx="496">
                  <c:v>8.4477006731649062</c:v>
                </c:pt>
                <c:pt idx="497">
                  <c:v>8.5495717298323761</c:v>
                </c:pt>
                <c:pt idx="498">
                  <c:v>8.6384837004050272</c:v>
                </c:pt>
                <c:pt idx="499">
                  <c:v>8.6332553338569191</c:v>
                </c:pt>
                <c:pt idx="500">
                  <c:v>8.6659796077447684</c:v>
                </c:pt>
                <c:pt idx="501">
                  <c:v>8.7472005141511247</c:v>
                </c:pt>
                <c:pt idx="502">
                  <c:v>8.8315394287689539</c:v>
                </c:pt>
                <c:pt idx="503">
                  <c:v>8.9053472470910364</c:v>
                </c:pt>
                <c:pt idx="504">
                  <c:v>8.8963974464080007</c:v>
                </c:pt>
                <c:pt idx="505">
                  <c:v>8.8235771178647617</c:v>
                </c:pt>
                <c:pt idx="506">
                  <c:v>8.7123310182521028</c:v>
                </c:pt>
                <c:pt idx="507">
                  <c:v>8.53997798358977</c:v>
                </c:pt>
                <c:pt idx="508">
                  <c:v>8.3850398504379733</c:v>
                </c:pt>
                <c:pt idx="509">
                  <c:v>8.2895678186616433</c:v>
                </c:pt>
                <c:pt idx="510">
                  <c:v>8.2107462493126704</c:v>
                </c:pt>
                <c:pt idx="511">
                  <c:v>8.1026895143931821</c:v>
                </c:pt>
                <c:pt idx="512">
                  <c:v>7.9226017935979112</c:v>
                </c:pt>
                <c:pt idx="513">
                  <c:v>7.7182095726563471</c:v>
                </c:pt>
                <c:pt idx="514">
                  <c:v>7.5759454398629398</c:v>
                </c:pt>
                <c:pt idx="515">
                  <c:v>7.5643687862300508</c:v>
                </c:pt>
                <c:pt idx="516">
                  <c:v>7.645638845545581</c:v>
                </c:pt>
                <c:pt idx="517">
                  <c:v>7.5934250921889257</c:v>
                </c:pt>
                <c:pt idx="518">
                  <c:v>7.6393069785166441</c:v>
                </c:pt>
                <c:pt idx="519">
                  <c:v>7.6658792572167291</c:v>
                </c:pt>
                <c:pt idx="520">
                  <c:v>7.6898866760507527</c:v>
                </c:pt>
                <c:pt idx="521">
                  <c:v>7.7072732337300014</c:v>
                </c:pt>
                <c:pt idx="522">
                  <c:v>7.8143845054812573</c:v>
                </c:pt>
                <c:pt idx="523">
                  <c:v>7.8283333121394749</c:v>
                </c:pt>
                <c:pt idx="524">
                  <c:v>7.6702304118413709</c:v>
                </c:pt>
                <c:pt idx="525">
                  <c:v>7.5496927479067111</c:v>
                </c:pt>
                <c:pt idx="526">
                  <c:v>7.5055661177288444</c:v>
                </c:pt>
                <c:pt idx="527">
                  <c:v>7.4816133957047724</c:v>
                </c:pt>
                <c:pt idx="528">
                  <c:v>7.3577766829493729</c:v>
                </c:pt>
                <c:pt idx="529">
                  <c:v>7.2533333949621639</c:v>
                </c:pt>
                <c:pt idx="530">
                  <c:v>7.1987063589575992</c:v>
                </c:pt>
                <c:pt idx="531">
                  <c:v>7.2338375886104549</c:v>
                </c:pt>
                <c:pt idx="532">
                  <c:v>7.2756608486461465</c:v>
                </c:pt>
                <c:pt idx="533">
                  <c:v>7.3150693037167782</c:v>
                </c:pt>
                <c:pt idx="534">
                  <c:v>7.3605846390324912</c:v>
                </c:pt>
                <c:pt idx="535">
                  <c:v>7.4736657239388462</c:v>
                </c:pt>
                <c:pt idx="536">
                  <c:v>7.5933433387218168</c:v>
                </c:pt>
                <c:pt idx="537">
                  <c:v>7.6709455716192849</c:v>
                </c:pt>
                <c:pt idx="538">
                  <c:v>7.6985715220370077</c:v>
                </c:pt>
                <c:pt idx="539">
                  <c:v>7.757483941968168</c:v>
                </c:pt>
                <c:pt idx="540">
                  <c:v>7.7979903096284549</c:v>
                </c:pt>
                <c:pt idx="541">
                  <c:v>7.9570587227361642</c:v>
                </c:pt>
                <c:pt idx="542">
                  <c:v>7.985410852495721</c:v>
                </c:pt>
                <c:pt idx="543">
                  <c:v>7.8733832498230782</c:v>
                </c:pt>
                <c:pt idx="544">
                  <c:v>7.7832849388070171</c:v>
                </c:pt>
                <c:pt idx="545">
                  <c:v>7.8458805673925642</c:v>
                </c:pt>
                <c:pt idx="546">
                  <c:v>7.9415351854578207</c:v>
                </c:pt>
                <c:pt idx="547">
                  <c:v>8.1393152237611517</c:v>
                </c:pt>
                <c:pt idx="548">
                  <c:v>8.3577714037190063</c:v>
                </c:pt>
                <c:pt idx="549">
                  <c:v>8.4810600300211707</c:v>
                </c:pt>
                <c:pt idx="550">
                  <c:v>8.4843529017821027</c:v>
                </c:pt>
                <c:pt idx="551">
                  <c:v>8.4007404941491579</c:v>
                </c:pt>
                <c:pt idx="552">
                  <c:v>8.3241067116989935</c:v>
                </c:pt>
                <c:pt idx="553">
                  <c:v>8.2641418240661011</c:v>
                </c:pt>
                <c:pt idx="554">
                  <c:v>8.0798013703538132</c:v>
                </c:pt>
                <c:pt idx="555">
                  <c:v>7.8972127626314075</c:v>
                </c:pt>
                <c:pt idx="556">
                  <c:v>7.7801976380745472</c:v>
                </c:pt>
                <c:pt idx="557">
                  <c:v>7.6968687499164457</c:v>
                </c:pt>
                <c:pt idx="558">
                  <c:v>7.614057152982487</c:v>
                </c:pt>
                <c:pt idx="559">
                  <c:v>7.5887699236699673</c:v>
                </c:pt>
                <c:pt idx="560">
                  <c:v>7.6210250332963287</c:v>
                </c:pt>
                <c:pt idx="561">
                  <c:v>7.5744221456687164</c:v>
                </c:pt>
                <c:pt idx="562">
                  <c:v>7.5268467902380873</c:v>
                </c:pt>
                <c:pt idx="563">
                  <c:v>7.4478455272929303</c:v>
                </c:pt>
                <c:pt idx="564">
                  <c:v>7.3568659957907485</c:v>
                </c:pt>
                <c:pt idx="565">
                  <c:v>7.2617185618342583</c:v>
                </c:pt>
                <c:pt idx="566">
                  <c:v>7.1282423693669728</c:v>
                </c:pt>
                <c:pt idx="567">
                  <c:v>7.032320679730705</c:v>
                </c:pt>
                <c:pt idx="568">
                  <c:v>6.9672508705899663</c:v>
                </c:pt>
                <c:pt idx="569">
                  <c:v>6.9428731054598511</c:v>
                </c:pt>
                <c:pt idx="570">
                  <c:v>6.9449185880550086</c:v>
                </c:pt>
                <c:pt idx="571">
                  <c:v>6.9491776728211745</c:v>
                </c:pt>
                <c:pt idx="572">
                  <c:v>7.0154285595223671</c:v>
                </c:pt>
                <c:pt idx="573">
                  <c:v>7.015119568645618</c:v>
                </c:pt>
                <c:pt idx="574">
                  <c:v>6.9537376263407555</c:v>
                </c:pt>
                <c:pt idx="575">
                  <c:v>6.7654647059563269</c:v>
                </c:pt>
                <c:pt idx="576">
                  <c:v>6.5834931604132771</c:v>
                </c:pt>
                <c:pt idx="577">
                  <c:v>6.4497934598100795</c:v>
                </c:pt>
                <c:pt idx="578">
                  <c:v>6.4611715864208623</c:v>
                </c:pt>
                <c:pt idx="579">
                  <c:v>6.5807723859146749</c:v>
                </c:pt>
                <c:pt idx="580">
                  <c:v>6.6960584146185553</c:v>
                </c:pt>
                <c:pt idx="581">
                  <c:v>6.8010769805983102</c:v>
                </c:pt>
                <c:pt idx="582">
                  <c:v>6.9203502604003431</c:v>
                </c:pt>
                <c:pt idx="583">
                  <c:v>6.9449646320091691</c:v>
                </c:pt>
                <c:pt idx="584">
                  <c:v>6.9517051443187663</c:v>
                </c:pt>
                <c:pt idx="585">
                  <c:v>6.9632012654968642</c:v>
                </c:pt>
                <c:pt idx="586">
                  <c:v>6.9175676934398371</c:v>
                </c:pt>
                <c:pt idx="587">
                  <c:v>6.9735101728759945</c:v>
                </c:pt>
                <c:pt idx="588">
                  <c:v>7.0339512409402696</c:v>
                </c:pt>
                <c:pt idx="589">
                  <c:v>7.0589130493230234</c:v>
                </c:pt>
                <c:pt idx="590">
                  <c:v>6.9647469307893575</c:v>
                </c:pt>
                <c:pt idx="591">
                  <c:v>6.9233914349811601</c:v>
                </c:pt>
                <c:pt idx="592">
                  <c:v>6.8342988525753876</c:v>
                </c:pt>
                <c:pt idx="593">
                  <c:v>6.7099983143747783</c:v>
                </c:pt>
                <c:pt idx="594">
                  <c:v>6.5840738859200787</c:v>
                </c:pt>
                <c:pt idx="595">
                  <c:v>6.5820326726167941</c:v>
                </c:pt>
                <c:pt idx="596">
                  <c:v>6.620468187738016</c:v>
                </c:pt>
                <c:pt idx="597">
                  <c:v>6.7042333753215209</c:v>
                </c:pt>
                <c:pt idx="598">
                  <c:v>6.7941480087402333</c:v>
                </c:pt>
                <c:pt idx="599">
                  <c:v>6.8879310983961455</c:v>
                </c:pt>
                <c:pt idx="600">
                  <c:v>6.9117065478543296</c:v>
                </c:pt>
                <c:pt idx="601">
                  <c:v>6.9886937555615907</c:v>
                </c:pt>
                <c:pt idx="602">
                  <c:v>6.9958383070259016</c:v>
                </c:pt>
                <c:pt idx="603">
                  <c:v>6.9981591932767788</c:v>
                </c:pt>
                <c:pt idx="604">
                  <c:v>7.0903169272600399</c:v>
                </c:pt>
                <c:pt idx="605">
                  <c:v>7.0582238678212814</c:v>
                </c:pt>
                <c:pt idx="606">
                  <c:v>7.0089721533166145</c:v>
                </c:pt>
                <c:pt idx="607">
                  <c:v>7.0092290536585944</c:v>
                </c:pt>
                <c:pt idx="608">
                  <c:v>6.9888705158217794</c:v>
                </c:pt>
                <c:pt idx="609">
                  <c:v>6.9889982458872009</c:v>
                </c:pt>
                <c:pt idx="610">
                  <c:v>6.9521307700726078</c:v>
                </c:pt>
                <c:pt idx="611">
                  <c:v>6.8619245885854552</c:v>
                </c:pt>
                <c:pt idx="612">
                  <c:v>6.8687349251000489</c:v>
                </c:pt>
                <c:pt idx="613">
                  <c:v>6.9383223721723928</c:v>
                </c:pt>
                <c:pt idx="614">
                  <c:v>6.870643464767066</c:v>
                </c:pt>
                <c:pt idx="615">
                  <c:v>6.7463552076559061</c:v>
                </c:pt>
                <c:pt idx="616">
                  <c:v>6.6619443708618542</c:v>
                </c:pt>
                <c:pt idx="617">
                  <c:v>6.6012757800219397</c:v>
                </c:pt>
                <c:pt idx="618">
                  <c:v>6.5162885214926929</c:v>
                </c:pt>
                <c:pt idx="619">
                  <c:v>6.4777015437502774</c:v>
                </c:pt>
                <c:pt idx="620">
                  <c:v>6.5531120168451906</c:v>
                </c:pt>
                <c:pt idx="621">
                  <c:v>6.4943494123366277</c:v>
                </c:pt>
                <c:pt idx="622">
                  <c:v>6.499883369118904</c:v>
                </c:pt>
                <c:pt idx="623">
                  <c:v>6.5801333651263008</c:v>
                </c:pt>
                <c:pt idx="624">
                  <c:v>6.5473040254310764</c:v>
                </c:pt>
                <c:pt idx="625">
                  <c:v>6.6196209671134678</c:v>
                </c:pt>
                <c:pt idx="626">
                  <c:v>6.7892124108783234</c:v>
                </c:pt>
                <c:pt idx="627">
                  <c:v>7.0388184612020082</c:v>
                </c:pt>
                <c:pt idx="628">
                  <c:v>7.1024131156174954</c:v>
                </c:pt>
                <c:pt idx="629">
                  <c:v>7.1030472708398866</c:v>
                </c:pt>
                <c:pt idx="630">
                  <c:v>7.1695937319438396</c:v>
                </c:pt>
                <c:pt idx="631">
                  <c:v>7.34190201389863</c:v>
                </c:pt>
                <c:pt idx="632">
                  <c:v>7.4608610828634996</c:v>
                </c:pt>
                <c:pt idx="633">
                  <c:v>7.5667413440155453</c:v>
                </c:pt>
                <c:pt idx="634">
                  <c:v>7.6635737401054591</c:v>
                </c:pt>
                <c:pt idx="635">
                  <c:v>7.7059649458295185</c:v>
                </c:pt>
                <c:pt idx="636">
                  <c:v>7.679060289090077</c:v>
                </c:pt>
                <c:pt idx="637">
                  <c:v>7.7391682292269266</c:v>
                </c:pt>
                <c:pt idx="638">
                  <c:v>7.806469681393831</c:v>
                </c:pt>
                <c:pt idx="639">
                  <c:v>7.9642938272166637</c:v>
                </c:pt>
                <c:pt idx="640">
                  <c:v>8.0757362507463668</c:v>
                </c:pt>
                <c:pt idx="641">
                  <c:v>8.1162049371785248</c:v>
                </c:pt>
                <c:pt idx="642">
                  <c:v>8.1376510912307722</c:v>
                </c:pt>
                <c:pt idx="643">
                  <c:v>8.2323288600772742</c:v>
                </c:pt>
                <c:pt idx="644">
                  <c:v>8.3095092920617084</c:v>
                </c:pt>
                <c:pt idx="645">
                  <c:v>8.402176723591511</c:v>
                </c:pt>
                <c:pt idx="646">
                  <c:v>8.4134091299387865</c:v>
                </c:pt>
                <c:pt idx="647">
                  <c:v>8.4212440450117061</c:v>
                </c:pt>
                <c:pt idx="648">
                  <c:v>8.5021400374625333</c:v>
                </c:pt>
                <c:pt idx="649">
                  <c:v>8.5773946133946399</c:v>
                </c:pt>
                <c:pt idx="650">
                  <c:v>8.6760315658503693</c:v>
                </c:pt>
                <c:pt idx="651">
                  <c:v>8.7567531780906016</c:v>
                </c:pt>
                <c:pt idx="652">
                  <c:v>8.837940224232625</c:v>
                </c:pt>
                <c:pt idx="653">
                  <c:v>8.9249645368101085</c:v>
                </c:pt>
                <c:pt idx="654">
                  <c:v>8.793209816496125</c:v>
                </c:pt>
                <c:pt idx="655">
                  <c:v>8.5156369499752902</c:v>
                </c:pt>
                <c:pt idx="656">
                  <c:v>8.3930569505631532</c:v>
                </c:pt>
                <c:pt idx="657">
                  <c:v>8.2508875728394138</c:v>
                </c:pt>
                <c:pt idx="658">
                  <c:v>8.3112082212184912</c:v>
                </c:pt>
                <c:pt idx="659">
                  <c:v>8.4165760108902887</c:v>
                </c:pt>
                <c:pt idx="660">
                  <c:v>8.4794947044112554</c:v>
                </c:pt>
                <c:pt idx="661">
                  <c:v>8.546352505293715</c:v>
                </c:pt>
                <c:pt idx="662">
                  <c:v>8.6450361754373155</c:v>
                </c:pt>
                <c:pt idx="663">
                  <c:v>8.5844752729211162</c:v>
                </c:pt>
                <c:pt idx="664">
                  <c:v>8.511122515247072</c:v>
                </c:pt>
                <c:pt idx="665">
                  <c:v>8.5304836424821993</c:v>
                </c:pt>
                <c:pt idx="666">
                  <c:v>8.5200065974988295</c:v>
                </c:pt>
                <c:pt idx="667">
                  <c:v>8.4548887875929424</c:v>
                </c:pt>
                <c:pt idx="668">
                  <c:v>8.4237096178207604</c:v>
                </c:pt>
                <c:pt idx="669">
                  <c:v>8.4640597240979574</c:v>
                </c:pt>
                <c:pt idx="670">
                  <c:v>8.4972119359296325</c:v>
                </c:pt>
                <c:pt idx="671">
                  <c:v>8.4112436516258473</c:v>
                </c:pt>
                <c:pt idx="672">
                  <c:v>8.2615417907266178</c:v>
                </c:pt>
                <c:pt idx="673">
                  <c:v>8.0566438477670115</c:v>
                </c:pt>
                <c:pt idx="674">
                  <c:v>7.959307770832651</c:v>
                </c:pt>
                <c:pt idx="675">
                  <c:v>7.749990978154905</c:v>
                </c:pt>
                <c:pt idx="676">
                  <c:v>7.5986783964319589</c:v>
                </c:pt>
                <c:pt idx="677">
                  <c:v>7.5908678182380909</c:v>
                </c:pt>
                <c:pt idx="678">
                  <c:v>7.6477451316382119</c:v>
                </c:pt>
                <c:pt idx="679">
                  <c:v>7.7253893268071696</c:v>
                </c:pt>
                <c:pt idx="680">
                  <c:v>7.7022857327948708</c:v>
                </c:pt>
                <c:pt idx="681">
                  <c:v>7.7174901598698664</c:v>
                </c:pt>
                <c:pt idx="682">
                  <c:v>7.7119375920785549</c:v>
                </c:pt>
                <c:pt idx="683">
                  <c:v>7.5921674430942572</c:v>
                </c:pt>
                <c:pt idx="684">
                  <c:v>7.4058168553860462</c:v>
                </c:pt>
                <c:pt idx="685">
                  <c:v>7.1556041807142368</c:v>
                </c:pt>
                <c:pt idx="686">
                  <c:v>6.9747040872473383</c:v>
                </c:pt>
                <c:pt idx="687">
                  <c:v>6.8789678115517017</c:v>
                </c:pt>
                <c:pt idx="688">
                  <c:v>6.7896820211286721</c:v>
                </c:pt>
                <c:pt idx="689">
                  <c:v>6.658237457754959</c:v>
                </c:pt>
                <c:pt idx="690">
                  <c:v>6.4942889465632678</c:v>
                </c:pt>
                <c:pt idx="691">
                  <c:v>6.2842043256789202</c:v>
                </c:pt>
                <c:pt idx="692">
                  <c:v>6.0539148374130942</c:v>
                </c:pt>
                <c:pt idx="693">
                  <c:v>5.8356170161510947</c:v>
                </c:pt>
                <c:pt idx="694">
                  <c:v>5.727336440540153</c:v>
                </c:pt>
                <c:pt idx="695">
                  <c:v>5.6720726279430709</c:v>
                </c:pt>
                <c:pt idx="696">
                  <c:v>5.6667478639420832</c:v>
                </c:pt>
                <c:pt idx="697">
                  <c:v>5.7018113123166687</c:v>
                </c:pt>
                <c:pt idx="698">
                  <c:v>5.8278104831837707</c:v>
                </c:pt>
                <c:pt idx="699">
                  <c:v>5.9640139684248936</c:v>
                </c:pt>
                <c:pt idx="700">
                  <c:v>6.0486093457392522</c:v>
                </c:pt>
                <c:pt idx="701">
                  <c:v>6.0528621752211347</c:v>
                </c:pt>
                <c:pt idx="702">
                  <c:v>6.0514451294677967</c:v>
                </c:pt>
                <c:pt idx="703">
                  <c:v>6.0511929885218967</c:v>
                </c:pt>
                <c:pt idx="704">
                  <c:v>6.0449524026675299</c:v>
                </c:pt>
                <c:pt idx="705">
                  <c:v>6.1137005165493949</c:v>
                </c:pt>
                <c:pt idx="706">
                  <c:v>6.2883930430350077</c:v>
                </c:pt>
                <c:pt idx="707">
                  <c:v>6.4617094707713942</c:v>
                </c:pt>
                <c:pt idx="708">
                  <c:v>6.6373598089762744</c:v>
                </c:pt>
                <c:pt idx="709">
                  <c:v>6.7914190322142947</c:v>
                </c:pt>
                <c:pt idx="710">
                  <c:v>6.9357360617955655</c:v>
                </c:pt>
                <c:pt idx="711">
                  <c:v>6.9359217480669697</c:v>
                </c:pt>
                <c:pt idx="712">
                  <c:v>6.883507436921664</c:v>
                </c:pt>
                <c:pt idx="713">
                  <c:v>6.8491466234875453</c:v>
                </c:pt>
                <c:pt idx="714">
                  <c:v>6.8237726951146422</c:v>
                </c:pt>
                <c:pt idx="715">
                  <c:v>6.793257667809109</c:v>
                </c:pt>
                <c:pt idx="716">
                  <c:v>6.7553012341797061</c:v>
                </c:pt>
                <c:pt idx="717">
                  <c:v>6.7839773560396681</c:v>
                </c:pt>
                <c:pt idx="718">
                  <c:v>6.7969394266993302</c:v>
                </c:pt>
                <c:pt idx="719">
                  <c:v>6.8806656320658899</c:v>
                </c:pt>
                <c:pt idx="720">
                  <c:v>6.8725197668455458</c:v>
                </c:pt>
                <c:pt idx="721">
                  <c:v>6.9234283561270802</c:v>
                </c:pt>
                <c:pt idx="722">
                  <c:v>7.023796274282577</c:v>
                </c:pt>
                <c:pt idx="723">
                  <c:v>7.1588844750218694</c:v>
                </c:pt>
                <c:pt idx="724">
                  <c:v>7.2124366912526137</c:v>
                </c:pt>
                <c:pt idx="725">
                  <c:v>7.1463798871674671</c:v>
                </c:pt>
                <c:pt idx="726">
                  <c:v>7.07573004759396</c:v>
                </c:pt>
                <c:pt idx="727">
                  <c:v>7.024490625469765</c:v>
                </c:pt>
                <c:pt idx="728">
                  <c:v>6.9382599595378025</c:v>
                </c:pt>
                <c:pt idx="729">
                  <c:v>6.9162907399301101</c:v>
                </c:pt>
                <c:pt idx="730">
                  <c:v>6.8709481791621148</c:v>
                </c:pt>
                <c:pt idx="731">
                  <c:v>6.7385564521019941</c:v>
                </c:pt>
                <c:pt idx="732">
                  <c:v>6.6158391383930075</c:v>
                </c:pt>
                <c:pt idx="733">
                  <c:v>6.5015019178353191</c:v>
                </c:pt>
                <c:pt idx="734">
                  <c:v>6.4048584098562023</c:v>
                </c:pt>
                <c:pt idx="735">
                  <c:v>6.2784163347650424</c:v>
                </c:pt>
                <c:pt idx="736">
                  <c:v>6.107599670427124</c:v>
                </c:pt>
                <c:pt idx="737">
                  <c:v>5.985233184227031</c:v>
                </c:pt>
                <c:pt idx="738">
                  <c:v>5.9120894033341491</c:v>
                </c:pt>
                <c:pt idx="739">
                  <c:v>5.778519300367158</c:v>
                </c:pt>
                <c:pt idx="740">
                  <c:v>5.6387481530980192</c:v>
                </c:pt>
                <c:pt idx="741">
                  <c:v>5.5479084927546154</c:v>
                </c:pt>
                <c:pt idx="742">
                  <c:v>5.4656833687656521</c:v>
                </c:pt>
                <c:pt idx="743">
                  <c:v>5.384394798227234</c:v>
                </c:pt>
                <c:pt idx="744">
                  <c:v>5.4493974842477515</c:v>
                </c:pt>
                <c:pt idx="745">
                  <c:v>5.5968825953187453</c:v>
                </c:pt>
                <c:pt idx="746">
                  <c:v>5.752861678115794</c:v>
                </c:pt>
                <c:pt idx="747">
                  <c:v>5.9043810473615892</c:v>
                </c:pt>
                <c:pt idx="748">
                  <c:v>5.9843907100841678</c:v>
                </c:pt>
                <c:pt idx="749">
                  <c:v>6.0079267186822349</c:v>
                </c:pt>
                <c:pt idx="750">
                  <c:v>6.0077755922770724</c:v>
                </c:pt>
                <c:pt idx="751">
                  <c:v>6.0308052005791426</c:v>
                </c:pt>
                <c:pt idx="752">
                  <c:v>5.9970443448296082</c:v>
                </c:pt>
                <c:pt idx="753">
                  <c:v>6.0191675418202459</c:v>
                </c:pt>
                <c:pt idx="754">
                  <c:v>5.8831851132229431</c:v>
                </c:pt>
                <c:pt idx="755">
                  <c:v>5.7475177923894014</c:v>
                </c:pt>
                <c:pt idx="756">
                  <c:v>5.6315247384861973</c:v>
                </c:pt>
                <c:pt idx="757">
                  <c:v>5.5300150995916901</c:v>
                </c:pt>
                <c:pt idx="758">
                  <c:v>5.4314988453031416</c:v>
                </c:pt>
                <c:pt idx="759">
                  <c:v>5.3409091917770599</c:v>
                </c:pt>
                <c:pt idx="760">
                  <c:v>5.3441661610372417</c:v>
                </c:pt>
                <c:pt idx="761">
                  <c:v>5.2872642184157961</c:v>
                </c:pt>
                <c:pt idx="762">
                  <c:v>5.2910362123702415</c:v>
                </c:pt>
                <c:pt idx="763">
                  <c:v>5.3411053597102116</c:v>
                </c:pt>
                <c:pt idx="764">
                  <c:v>5.3161910330535553</c:v>
                </c:pt>
                <c:pt idx="765">
                  <c:v>5.3398170013781519</c:v>
                </c:pt>
                <c:pt idx="766">
                  <c:v>5.417684476772699</c:v>
                </c:pt>
                <c:pt idx="767">
                  <c:v>5.404897143721386</c:v>
                </c:pt>
                <c:pt idx="768">
                  <c:v>5.3011484347366498</c:v>
                </c:pt>
                <c:pt idx="769">
                  <c:v>5.1720876458119598</c:v>
                </c:pt>
                <c:pt idx="770">
                  <c:v>5.0811965535068673</c:v>
                </c:pt>
                <c:pt idx="771">
                  <c:v>5.0287766768220754</c:v>
                </c:pt>
                <c:pt idx="772">
                  <c:v>4.9690762172249503</c:v>
                </c:pt>
                <c:pt idx="773">
                  <c:v>4.953024875839227</c:v>
                </c:pt>
                <c:pt idx="774">
                  <c:v>4.9144068264778715</c:v>
                </c:pt>
                <c:pt idx="775">
                  <c:v>4.8226970673972946</c:v>
                </c:pt>
                <c:pt idx="776">
                  <c:v>4.747219927911865</c:v>
                </c:pt>
                <c:pt idx="777">
                  <c:v>4.7245190269791886</c:v>
                </c:pt>
                <c:pt idx="778">
                  <c:v>4.6454718462352478</c:v>
                </c:pt>
                <c:pt idx="779">
                  <c:v>4.4971053934226557</c:v>
                </c:pt>
                <c:pt idx="780">
                  <c:v>4.2946674464712578</c:v>
                </c:pt>
                <c:pt idx="781">
                  <c:v>4.1931387306701371</c:v>
                </c:pt>
                <c:pt idx="782">
                  <c:v>4.1758246520328868</c:v>
                </c:pt>
                <c:pt idx="783">
                  <c:v>4.1880304848924554</c:v>
                </c:pt>
                <c:pt idx="784">
                  <c:v>4.3218366184183168</c:v>
                </c:pt>
                <c:pt idx="785">
                  <c:v>4.3603160122249101</c:v>
                </c:pt>
                <c:pt idx="786">
                  <c:v>4.2659286473743032</c:v>
                </c:pt>
                <c:pt idx="787">
                  <c:v>4.0794082759781256</c:v>
                </c:pt>
                <c:pt idx="788">
                  <c:v>3.8675769123696213</c:v>
                </c:pt>
                <c:pt idx="789">
                  <c:v>3.6759426154369632</c:v>
                </c:pt>
                <c:pt idx="790">
                  <c:v>3.561532369386553</c:v>
                </c:pt>
                <c:pt idx="791">
                  <c:v>3.4755708808147734</c:v>
                </c:pt>
                <c:pt idx="792">
                  <c:v>3.3857373592482518</c:v>
                </c:pt>
                <c:pt idx="793">
                  <c:v>3.3493069885520468</c:v>
                </c:pt>
                <c:pt idx="794">
                  <c:v>3.3155606548193992</c:v>
                </c:pt>
                <c:pt idx="795">
                  <c:v>3.2863517361800989</c:v>
                </c:pt>
                <c:pt idx="796">
                  <c:v>3.3237402586792504</c:v>
                </c:pt>
                <c:pt idx="797">
                  <c:v>3.3741353881265486</c:v>
                </c:pt>
                <c:pt idx="798">
                  <c:v>3.421784145596221</c:v>
                </c:pt>
                <c:pt idx="799">
                  <c:v>3.4004977275489749</c:v>
                </c:pt>
                <c:pt idx="800">
                  <c:v>3.3537097278905783</c:v>
                </c:pt>
                <c:pt idx="801">
                  <c:v>3.2455770192947915</c:v>
                </c:pt>
                <c:pt idx="802">
                  <c:v>3.1362632060715558</c:v>
                </c:pt>
                <c:pt idx="803">
                  <c:v>3.1234063887203005</c:v>
                </c:pt>
                <c:pt idx="804">
                  <c:v>3.1448941071000993</c:v>
                </c:pt>
                <c:pt idx="805">
                  <c:v>3.1372271105071765</c:v>
                </c:pt>
                <c:pt idx="806">
                  <c:v>3.2904457729867436</c:v>
                </c:pt>
                <c:pt idx="807">
                  <c:v>3.4296226362358366</c:v>
                </c:pt>
                <c:pt idx="808">
                  <c:v>3.5545881653664826</c:v>
                </c:pt>
                <c:pt idx="809">
                  <c:v>3.7169216061196666</c:v>
                </c:pt>
                <c:pt idx="810">
                  <c:v>3.8142937907885437</c:v>
                </c:pt>
                <c:pt idx="811">
                  <c:v>3.92072050428667</c:v>
                </c:pt>
                <c:pt idx="812">
                  <c:v>4.0132276519922563</c:v>
                </c:pt>
                <c:pt idx="813">
                  <c:v>4.0506510721217968</c:v>
                </c:pt>
                <c:pt idx="814">
                  <c:v>4.105679097803411</c:v>
                </c:pt>
                <c:pt idx="815">
                  <c:v>4.18325182764577</c:v>
                </c:pt>
                <c:pt idx="816">
                  <c:v>4.3471434882337636</c:v>
                </c:pt>
                <c:pt idx="817">
                  <c:v>4.405355984440293</c:v>
                </c:pt>
                <c:pt idx="818">
                  <c:v>4.3591269557540873</c:v>
                </c:pt>
                <c:pt idx="819">
                  <c:v>4.2945514651914767</c:v>
                </c:pt>
                <c:pt idx="820">
                  <c:v>4.1969349828383384</c:v>
                </c:pt>
                <c:pt idx="821">
                  <c:v>4.0405014438984015</c:v>
                </c:pt>
                <c:pt idx="822">
                  <c:v>3.9781836220958966</c:v>
                </c:pt>
                <c:pt idx="823">
                  <c:v>3.9502588642121315</c:v>
                </c:pt>
                <c:pt idx="824">
                  <c:v>3.9670752624323615</c:v>
                </c:pt>
                <c:pt idx="825">
                  <c:v>4.0333337424831415</c:v>
                </c:pt>
                <c:pt idx="826">
                  <c:v>4.0195346673183412</c:v>
                </c:pt>
                <c:pt idx="827">
                  <c:v>3.9807259788499567</c:v>
                </c:pt>
                <c:pt idx="828">
                  <c:v>3.8788851531858697</c:v>
                </c:pt>
                <c:pt idx="829">
                  <c:v>3.7437001619862831</c:v>
                </c:pt>
                <c:pt idx="830">
                  <c:v>3.6554717939014867</c:v>
                </c:pt>
                <c:pt idx="831">
                  <c:v>3.609338373339376</c:v>
                </c:pt>
                <c:pt idx="832">
                  <c:v>3.5197784844318547</c:v>
                </c:pt>
                <c:pt idx="833">
                  <c:v>3.4493149772528402</c:v>
                </c:pt>
                <c:pt idx="834">
                  <c:v>3.4420875289127397</c:v>
                </c:pt>
                <c:pt idx="835">
                  <c:v>3.4036096201233796</c:v>
                </c:pt>
                <c:pt idx="836">
                  <c:v>3.3570243486438405</c:v>
                </c:pt>
                <c:pt idx="837">
                  <c:v>3.2646306133293543</c:v>
                </c:pt>
                <c:pt idx="838">
                  <c:v>3.2600805262387276</c:v>
                </c:pt>
                <c:pt idx="839">
                  <c:v>3.3120314104088009</c:v>
                </c:pt>
                <c:pt idx="840">
                  <c:v>3.3146379938870383</c:v>
                </c:pt>
                <c:pt idx="841">
                  <c:v>3.3255824723377301</c:v>
                </c:pt>
                <c:pt idx="842">
                  <c:v>3.458860190752703</c:v>
                </c:pt>
                <c:pt idx="843">
                  <c:v>3.6192305831559302</c:v>
                </c:pt>
                <c:pt idx="844">
                  <c:v>3.7850544262458956</c:v>
                </c:pt>
                <c:pt idx="845">
                  <c:v>3.9461907461659536</c:v>
                </c:pt>
                <c:pt idx="846">
                  <c:v>4.0987221226798942</c:v>
                </c:pt>
                <c:pt idx="847">
                  <c:v>4.1147307659855432</c:v>
                </c:pt>
                <c:pt idx="848">
                  <c:v>4.0019827420017808</c:v>
                </c:pt>
                <c:pt idx="849">
                  <c:v>4.0339584931110748</c:v>
                </c:pt>
                <c:pt idx="850">
                  <c:v>4.0880555263740455</c:v>
                </c:pt>
                <c:pt idx="851">
                  <c:v>4.1240280065857302</c:v>
                </c:pt>
                <c:pt idx="852">
                  <c:v>4.1464226438359546</c:v>
                </c:pt>
                <c:pt idx="853">
                  <c:v>4.1967661383367219</c:v>
                </c:pt>
                <c:pt idx="854">
                  <c:v>4.1483183393128771</c:v>
                </c:pt>
                <c:pt idx="855">
                  <c:v>4.0849413771909902</c:v>
                </c:pt>
                <c:pt idx="856">
                  <c:v>4.0882914947559961</c:v>
                </c:pt>
                <c:pt idx="857">
                  <c:v>4.1016038207581538</c:v>
                </c:pt>
                <c:pt idx="858">
                  <c:v>4.1209920325931337</c:v>
                </c:pt>
                <c:pt idx="859">
                  <c:v>4.1801961528657818</c:v>
                </c:pt>
                <c:pt idx="860">
                  <c:v>4.230934107182974</c:v>
                </c:pt>
                <c:pt idx="861">
                  <c:v>4.2474927574890495</c:v>
                </c:pt>
                <c:pt idx="862">
                  <c:v>4.1810927893641354</c:v>
                </c:pt>
                <c:pt idx="863">
                  <c:v>4.0600520832328204</c:v>
                </c:pt>
                <c:pt idx="864">
                  <c:v>4.0142447909788856</c:v>
                </c:pt>
                <c:pt idx="865">
                  <c:v>3.9869201448270788</c:v>
                </c:pt>
                <c:pt idx="866">
                  <c:v>4.0452592594255208</c:v>
                </c:pt>
                <c:pt idx="867">
                  <c:v>4.0613929216677498</c:v>
                </c:pt>
                <c:pt idx="868">
                  <c:v>4.070194703545714</c:v>
                </c:pt>
                <c:pt idx="869">
                  <c:v>4.1126879887353036</c:v>
                </c:pt>
                <c:pt idx="870">
                  <c:v>4.1689002281319762</c:v>
                </c:pt>
                <c:pt idx="871">
                  <c:v>4.2197329960994638</c:v>
                </c:pt>
                <c:pt idx="872">
                  <c:v>4.2277113914300468</c:v>
                </c:pt>
                <c:pt idx="873">
                  <c:v>4.1976054315710503</c:v>
                </c:pt>
                <c:pt idx="874">
                  <c:v>4.1805912413617179</c:v>
                </c:pt>
                <c:pt idx="875">
                  <c:v>4.158993302928728</c:v>
                </c:pt>
                <c:pt idx="876">
                  <c:v>4.2075466130199448</c:v>
                </c:pt>
                <c:pt idx="877">
                  <c:v>4.3252275814413563</c:v>
                </c:pt>
                <c:pt idx="878">
                  <c:v>4.4903227412336637</c:v>
                </c:pt>
                <c:pt idx="879">
                  <c:v>4.6077505991264331</c:v>
                </c:pt>
                <c:pt idx="880">
                  <c:v>4.7253646586359288</c:v>
                </c:pt>
                <c:pt idx="881">
                  <c:v>4.8327816404466555</c:v>
                </c:pt>
                <c:pt idx="882">
                  <c:v>4.9313775983970762</c:v>
                </c:pt>
                <c:pt idx="883">
                  <c:v>5.0181026588925395</c:v>
                </c:pt>
                <c:pt idx="884">
                  <c:v>4.9760646598996496</c:v>
                </c:pt>
                <c:pt idx="885">
                  <c:v>4.9957622277561367</c:v>
                </c:pt>
                <c:pt idx="886">
                  <c:v>5.0219460524008017</c:v>
                </c:pt>
                <c:pt idx="887">
                  <c:v>5.1025671199168521</c:v>
                </c:pt>
                <c:pt idx="888">
                  <c:v>5.0632397417906825</c:v>
                </c:pt>
                <c:pt idx="889">
                  <c:v>5.0033625978383682</c:v>
                </c:pt>
                <c:pt idx="890">
                  <c:v>4.9011480938965697</c:v>
                </c:pt>
                <c:pt idx="891">
                  <c:v>4.8596111886843163</c:v>
                </c:pt>
                <c:pt idx="892">
                  <c:v>4.8358951237994185</c:v>
                </c:pt>
                <c:pt idx="893">
                  <c:v>4.7708259387904626</c:v>
                </c:pt>
                <c:pt idx="894">
                  <c:v>4.8199806136010821</c:v>
                </c:pt>
                <c:pt idx="895">
                  <c:v>5.0770664632479656</c:v>
                </c:pt>
                <c:pt idx="896">
                  <c:v>5.2928094611569643</c:v>
                </c:pt>
                <c:pt idx="897">
                  <c:v>5.3515965824856231</c:v>
                </c:pt>
                <c:pt idx="898">
                  <c:v>5.2889522199031953</c:v>
                </c:pt>
                <c:pt idx="899">
                  <c:v>5.2064890791452942</c:v>
                </c:pt>
                <c:pt idx="900">
                  <c:v>5.1602165287475898</c:v>
                </c:pt>
                <c:pt idx="901">
                  <c:v>5.1763567966378652</c:v>
                </c:pt>
                <c:pt idx="902">
                  <c:v>5.1027170230123193</c:v>
                </c:pt>
                <c:pt idx="903">
                  <c:v>5.0490117416319924</c:v>
                </c:pt>
                <c:pt idx="904">
                  <c:v>5.001645744841074</c:v>
                </c:pt>
                <c:pt idx="905">
                  <c:v>4.9827224523060734</c:v>
                </c:pt>
                <c:pt idx="906">
                  <c:v>4.9191012988471137</c:v>
                </c:pt>
                <c:pt idx="907">
                  <c:v>4.8454401720575229</c:v>
                </c:pt>
                <c:pt idx="908">
                  <c:v>4.7713428088358034</c:v>
                </c:pt>
                <c:pt idx="909">
                  <c:v>4.7472095855109497</c:v>
                </c:pt>
                <c:pt idx="910">
                  <c:v>4.6595203751301657</c:v>
                </c:pt>
                <c:pt idx="911">
                  <c:v>4.7123676041418703</c:v>
                </c:pt>
                <c:pt idx="912">
                  <c:v>4.6580466851742237</c:v>
                </c:pt>
                <c:pt idx="913">
                  <c:v>4.6409110863871108</c:v>
                </c:pt>
                <c:pt idx="914">
                  <c:v>4.7057243343029613</c:v>
                </c:pt>
                <c:pt idx="915">
                  <c:v>4.7431282605289748</c:v>
                </c:pt>
                <c:pt idx="916">
                  <c:v>4.7339733859037363</c:v>
                </c:pt>
                <c:pt idx="917">
                  <c:v>4.5932816232357974</c:v>
                </c:pt>
                <c:pt idx="918">
                  <c:v>4.4451713960114123</c:v>
                </c:pt>
                <c:pt idx="919">
                  <c:v>4.3902691709379571</c:v>
                </c:pt>
                <c:pt idx="920">
                  <c:v>4.4253907074517862</c:v>
                </c:pt>
                <c:pt idx="921">
                  <c:v>4.4707037593824213</c:v>
                </c:pt>
                <c:pt idx="922">
                  <c:v>4.4889071756180945</c:v>
                </c:pt>
                <c:pt idx="923">
                  <c:v>4.607794579086204</c:v>
                </c:pt>
                <c:pt idx="924">
                  <c:v>4.6404841419313634</c:v>
                </c:pt>
                <c:pt idx="925">
                  <c:v>4.6781872353097942</c:v>
                </c:pt>
                <c:pt idx="926">
                  <c:v>4.7189001834439042</c:v>
                </c:pt>
                <c:pt idx="927">
                  <c:v>4.6767471108816334</c:v>
                </c:pt>
                <c:pt idx="928">
                  <c:v>4.6129640553930873</c:v>
                </c:pt>
                <c:pt idx="929">
                  <c:v>4.5148531158106335</c:v>
                </c:pt>
                <c:pt idx="930">
                  <c:v>4.5333124108441698</c:v>
                </c:pt>
                <c:pt idx="931">
                  <c:v>4.6285525919928396</c:v>
                </c:pt>
                <c:pt idx="932">
                  <c:v>4.6711457728449277</c:v>
                </c:pt>
                <c:pt idx="933">
                  <c:v>4.644966995320317</c:v>
                </c:pt>
                <c:pt idx="934">
                  <c:v>4.6172920819299685</c:v>
                </c:pt>
                <c:pt idx="935">
                  <c:v>4.6105144525243507</c:v>
                </c:pt>
                <c:pt idx="936">
                  <c:v>4.5657829066194573</c:v>
                </c:pt>
                <c:pt idx="937">
                  <c:v>4.5033539543142673</c:v>
                </c:pt>
                <c:pt idx="938">
                  <c:v>4.4465758552617443</c:v>
                </c:pt>
                <c:pt idx="939">
                  <c:v>4.4316098818249863</c:v>
                </c:pt>
                <c:pt idx="940">
                  <c:v>4.4479450601580552</c:v>
                </c:pt>
                <c:pt idx="941">
                  <c:v>4.4762135320674528</c:v>
                </c:pt>
                <c:pt idx="942">
                  <c:v>4.5731494053002839</c:v>
                </c:pt>
                <c:pt idx="943">
                  <c:v>4.6974670924010455</c:v>
                </c:pt>
                <c:pt idx="944">
                  <c:v>4.7849902441099923</c:v>
                </c:pt>
                <c:pt idx="945">
                  <c:v>4.8097867776831738</c:v>
                </c:pt>
                <c:pt idx="946">
                  <c:v>4.7799985626699915</c:v>
                </c:pt>
                <c:pt idx="947">
                  <c:v>4.6867917658256113</c:v>
                </c:pt>
                <c:pt idx="948">
                  <c:v>4.6012314212929333</c:v>
                </c:pt>
                <c:pt idx="949">
                  <c:v>4.5461916119073456</c:v>
                </c:pt>
                <c:pt idx="950">
                  <c:v>4.4002631430148478</c:v>
                </c:pt>
                <c:pt idx="951">
                  <c:v>4.2896405110070512</c:v>
                </c:pt>
                <c:pt idx="952">
                  <c:v>4.2559154893929589</c:v>
                </c:pt>
                <c:pt idx="953">
                  <c:v>4.2380376521299414</c:v>
                </c:pt>
                <c:pt idx="954">
                  <c:v>4.2439306362720775</c:v>
                </c:pt>
                <c:pt idx="955">
                  <c:v>4.2905432086128226</c:v>
                </c:pt>
                <c:pt idx="956">
                  <c:v>4.2948538270805168</c:v>
                </c:pt>
                <c:pt idx="957">
                  <c:v>4.2740626215239361</c:v>
                </c:pt>
                <c:pt idx="958">
                  <c:v>4.31530482303436</c:v>
                </c:pt>
                <c:pt idx="959">
                  <c:v>4.3854325429315795</c:v>
                </c:pt>
                <c:pt idx="960">
                  <c:v>4.4748201201327609</c:v>
                </c:pt>
                <c:pt idx="961">
                  <c:v>4.5388556815563437</c:v>
                </c:pt>
                <c:pt idx="962">
                  <c:v>4.6441144833024728</c:v>
                </c:pt>
                <c:pt idx="963">
                  <c:v>4.703713810060246</c:v>
                </c:pt>
                <c:pt idx="964">
                  <c:v>4.7093895542910023</c:v>
                </c:pt>
                <c:pt idx="965">
                  <c:v>4.6464831560069104</c:v>
                </c:pt>
                <c:pt idx="966">
                  <c:v>4.6131478147537246</c:v>
                </c:pt>
                <c:pt idx="967">
                  <c:v>4.6358139607024915</c:v>
                </c:pt>
                <c:pt idx="968">
                  <c:v>4.6559898501077539</c:v>
                </c:pt>
                <c:pt idx="969">
                  <c:v>4.677179036413543</c:v>
                </c:pt>
                <c:pt idx="970">
                  <c:v>4.7953343914762785</c:v>
                </c:pt>
                <c:pt idx="971">
                  <c:v>4.9338957362281759</c:v>
                </c:pt>
                <c:pt idx="972">
                  <c:v>5.0212423516858182</c:v>
                </c:pt>
                <c:pt idx="973">
                  <c:v>5.0752396078439137</c:v>
                </c:pt>
                <c:pt idx="974">
                  <c:v>5.0712319377507562</c:v>
                </c:pt>
                <c:pt idx="975">
                  <c:v>5.0438871866191688</c:v>
                </c:pt>
                <c:pt idx="976">
                  <c:v>5.0365653802587129</c:v>
                </c:pt>
                <c:pt idx="977">
                  <c:v>5.0318928544752746</c:v>
                </c:pt>
                <c:pt idx="978">
                  <c:v>5.0512293499194545</c:v>
                </c:pt>
                <c:pt idx="979">
                  <c:v>5.1672205526633324</c:v>
                </c:pt>
                <c:pt idx="980">
                  <c:v>5.2963918427573624</c:v>
                </c:pt>
                <c:pt idx="981">
                  <c:v>5.3333402928412603</c:v>
                </c:pt>
                <c:pt idx="982">
                  <c:v>5.3475605724769064</c:v>
                </c:pt>
                <c:pt idx="983">
                  <c:v>5.2929674378273495</c:v>
                </c:pt>
                <c:pt idx="984">
                  <c:v>5.2217412909970751</c:v>
                </c:pt>
                <c:pt idx="985">
                  <c:v>5.1063365014082143</c:v>
                </c:pt>
                <c:pt idx="986">
                  <c:v>5.1132481227592264</c:v>
                </c:pt>
                <c:pt idx="987">
                  <c:v>5.1691654811901921</c:v>
                </c:pt>
                <c:pt idx="988">
                  <c:v>5.3116162414271697</c:v>
                </c:pt>
                <c:pt idx="989">
                  <c:v>5.5117947580207289</c:v>
                </c:pt>
                <c:pt idx="990">
                  <c:v>5.6891484179177541</c:v>
                </c:pt>
                <c:pt idx="991">
                  <c:v>5.9061544778200545</c:v>
                </c:pt>
                <c:pt idx="992">
                  <c:v>6.162338518188851</c:v>
                </c:pt>
                <c:pt idx="993">
                  <c:v>6.2980543082274796</c:v>
                </c:pt>
                <c:pt idx="994">
                  <c:v>6.2366075965915861</c:v>
                </c:pt>
                <c:pt idx="995">
                  <c:v>6.2052754455144701</c:v>
                </c:pt>
                <c:pt idx="996">
                  <c:v>6.0844687525979069</c:v>
                </c:pt>
                <c:pt idx="997">
                  <c:v>6.0017821952515353</c:v>
                </c:pt>
                <c:pt idx="998">
                  <c:v>5.8846264931957242</c:v>
                </c:pt>
                <c:pt idx="999">
                  <c:v>5.7271553967967934</c:v>
                </c:pt>
                <c:pt idx="1000">
                  <c:v>5.6230373955932587</c:v>
                </c:pt>
                <c:pt idx="1001">
                  <c:v>5.5591576228851096</c:v>
                </c:pt>
                <c:pt idx="1002">
                  <c:v>5.6448822587540928</c:v>
                </c:pt>
                <c:pt idx="1003">
                  <c:v>5.8547458025353869</c:v>
                </c:pt>
                <c:pt idx="1004">
                  <c:v>5.9322927587663896</c:v>
                </c:pt>
                <c:pt idx="1005">
                  <c:v>5.916098602816346</c:v>
                </c:pt>
                <c:pt idx="1006">
                  <c:v>5.8640665317811802</c:v>
                </c:pt>
                <c:pt idx="1007">
                  <c:v>5.8202493670526669</c:v>
                </c:pt>
                <c:pt idx="1008">
                  <c:v>5.7951720605473378</c:v>
                </c:pt>
                <c:pt idx="1009">
                  <c:v>5.8547184955892746</c:v>
                </c:pt>
                <c:pt idx="1010">
                  <c:v>5.9493163742751261</c:v>
                </c:pt>
                <c:pt idx="1011">
                  <c:v>6.0733419916130282</c:v>
                </c:pt>
                <c:pt idx="1012">
                  <c:v>6.1969631687984474</c:v>
                </c:pt>
                <c:pt idx="1013">
                  <c:v>6.2438986038632418</c:v>
                </c:pt>
                <c:pt idx="1014">
                  <c:v>6.2432139782418332</c:v>
                </c:pt>
                <c:pt idx="1015">
                  <c:v>6.2539578868725449</c:v>
                </c:pt>
                <c:pt idx="1016">
                  <c:v>6.2298651239495388</c:v>
                </c:pt>
                <c:pt idx="1017">
                  <c:v>6.1227281476506583</c:v>
                </c:pt>
                <c:pt idx="1018">
                  <c:v>6.0154904307064463</c:v>
                </c:pt>
                <c:pt idx="1019">
                  <c:v>5.8139016027813941</c:v>
                </c:pt>
                <c:pt idx="1020">
                  <c:v>5.6269674352407995</c:v>
                </c:pt>
                <c:pt idx="1021">
                  <c:v>5.4254503420340603</c:v>
                </c:pt>
                <c:pt idx="1022">
                  <c:v>5.3436601181453387</c:v>
                </c:pt>
                <c:pt idx="1023">
                  <c:v>5.3396701716415569</c:v>
                </c:pt>
                <c:pt idx="1024">
                  <c:v>5.3053645837144972</c:v>
                </c:pt>
                <c:pt idx="1025">
                  <c:v>5.320435252493148</c:v>
                </c:pt>
                <c:pt idx="1026">
                  <c:v>5.3390833084333309</c:v>
                </c:pt>
                <c:pt idx="1027">
                  <c:v>5.4528914263056496</c:v>
                </c:pt>
                <c:pt idx="1028">
                  <c:v>5.5758219690525426</c:v>
                </c:pt>
                <c:pt idx="1029">
                  <c:v>5.6920573527104574</c:v>
                </c:pt>
                <c:pt idx="1030">
                  <c:v>5.702230359970156</c:v>
                </c:pt>
                <c:pt idx="1031">
                  <c:v>5.6340499556919426</c:v>
                </c:pt>
                <c:pt idx="1032">
                  <c:v>5.5094812286251065</c:v>
                </c:pt>
                <c:pt idx="1033">
                  <c:v>5.5057762684097042</c:v>
                </c:pt>
                <c:pt idx="1034">
                  <c:v>5.5230011739461213</c:v>
                </c:pt>
                <c:pt idx="1035">
                  <c:v>5.5093446354513596</c:v>
                </c:pt>
                <c:pt idx="1036">
                  <c:v>5.4541432771613003</c:v>
                </c:pt>
                <c:pt idx="1037">
                  <c:v>5.4143473933264179</c:v>
                </c:pt>
                <c:pt idx="1038">
                  <c:v>5.3944223733850114</c:v>
                </c:pt>
                <c:pt idx="1039">
                  <c:v>5.4062532753209522</c:v>
                </c:pt>
                <c:pt idx="1040">
                  <c:v>5.4302127014518984</c:v>
                </c:pt>
                <c:pt idx="1041">
                  <c:v>5.4122662198964688</c:v>
                </c:pt>
                <c:pt idx="1042">
                  <c:v>5.4403345829297356</c:v>
                </c:pt>
                <c:pt idx="1043">
                  <c:v>5.3912511912167282</c:v>
                </c:pt>
                <c:pt idx="1044">
                  <c:v>5.387041442966205</c:v>
                </c:pt>
                <c:pt idx="1045">
                  <c:v>5.3356450255896055</c:v>
                </c:pt>
                <c:pt idx="1046">
                  <c:v>5.2991718251317099</c:v>
                </c:pt>
                <c:pt idx="1047">
                  <c:v>5.2765667835236174</c:v>
                </c:pt>
                <c:pt idx="1048">
                  <c:v>5.2148425715530182</c:v>
                </c:pt>
                <c:pt idx="1049">
                  <c:v>5.2168707481090779</c:v>
                </c:pt>
                <c:pt idx="1050">
                  <c:v>5.3290662417493539</c:v>
                </c:pt>
                <c:pt idx="1051">
                  <c:v>5.4729076873946401</c:v>
                </c:pt>
                <c:pt idx="1052">
                  <c:v>5.6616282711734041</c:v>
                </c:pt>
                <c:pt idx="1053">
                  <c:v>5.7757967556699583</c:v>
                </c:pt>
                <c:pt idx="1054">
                  <c:v>5.8765008610308236</c:v>
                </c:pt>
                <c:pt idx="1055">
                  <c:v>6.009866433544178</c:v>
                </c:pt>
                <c:pt idx="1056">
                  <c:v>6.1137330193109216</c:v>
                </c:pt>
                <c:pt idx="1057">
                  <c:v>6.1925429037774</c:v>
                </c:pt>
                <c:pt idx="1058">
                  <c:v>6.2977514856719932</c:v>
                </c:pt>
                <c:pt idx="1059">
                  <c:v>6.3409820343987278</c:v>
                </c:pt>
                <c:pt idx="1060">
                  <c:v>6.2736132137900302</c:v>
                </c:pt>
                <c:pt idx="1061">
                  <c:v>6.1509904631804408</c:v>
                </c:pt>
                <c:pt idx="1062">
                  <c:v>5.9075189946563089</c:v>
                </c:pt>
                <c:pt idx="1063">
                  <c:v>5.6127350927131818</c:v>
                </c:pt>
                <c:pt idx="1064">
                  <c:v>5.442195485231756</c:v>
                </c:pt>
                <c:pt idx="1065">
                  <c:v>5.2784462736711237</c:v>
                </c:pt>
                <c:pt idx="1066">
                  <c:v>5.187799001929621</c:v>
                </c:pt>
                <c:pt idx="1067">
                  <c:v>5.1277684348492256</c:v>
                </c:pt>
                <c:pt idx="1068">
                  <c:v>5.0553898456988327</c:v>
                </c:pt>
                <c:pt idx="1069">
                  <c:v>5.0254851409742933</c:v>
                </c:pt>
                <c:pt idx="1070">
                  <c:v>4.8963262612635816</c:v>
                </c:pt>
                <c:pt idx="1071">
                  <c:v>4.6261171603533597</c:v>
                </c:pt>
                <c:pt idx="1072">
                  <c:v>4.3549650471203103</c:v>
                </c:pt>
                <c:pt idx="1073">
                  <c:v>4.1758978571720649</c:v>
                </c:pt>
                <c:pt idx="1074">
                  <c:v>3.9812591202428513</c:v>
                </c:pt>
                <c:pt idx="1075">
                  <c:v>3.7650809504419187</c:v>
                </c:pt>
                <c:pt idx="1076">
                  <c:v>3.5365274050100468</c:v>
                </c:pt>
                <c:pt idx="1077">
                  <c:v>3.3737998271353264</c:v>
                </c:pt>
                <c:pt idx="1078">
                  <c:v>3.2698387298873248</c:v>
                </c:pt>
                <c:pt idx="1079">
                  <c:v>3.2132573396328752</c:v>
                </c:pt>
                <c:pt idx="1080">
                  <c:v>3.1035212671340853</c:v>
                </c:pt>
                <c:pt idx="1081">
                  <c:v>3.0779027928226452</c:v>
                </c:pt>
                <c:pt idx="1082">
                  <c:v>2.981742766441108</c:v>
                </c:pt>
                <c:pt idx="1083">
                  <c:v>2.8117501250634658</c:v>
                </c:pt>
                <c:pt idx="1084">
                  <c:v>2.6800551984349545</c:v>
                </c:pt>
                <c:pt idx="1085">
                  <c:v>2.6614197573822809</c:v>
                </c:pt>
                <c:pt idx="1086">
                  <c:v>2.6839764376181336</c:v>
                </c:pt>
                <c:pt idx="1087">
                  <c:v>2.7440272031566395</c:v>
                </c:pt>
                <c:pt idx="1088">
                  <c:v>2.8240016512578987</c:v>
                </c:pt>
                <c:pt idx="1089">
                  <c:v>2.931758064713029</c:v>
                </c:pt>
                <c:pt idx="1090">
                  <c:v>3.0666417767106506</c:v>
                </c:pt>
                <c:pt idx="1091">
                  <c:v>3.22595418987274</c:v>
                </c:pt>
                <c:pt idx="1092">
                  <c:v>3.4054809037614389</c:v>
                </c:pt>
                <c:pt idx="1093">
                  <c:v>3.5748838251340711</c:v>
                </c:pt>
                <c:pt idx="1094">
                  <c:v>3.7347701503870367</c:v>
                </c:pt>
                <c:pt idx="1095">
                  <c:v>3.8084280893783977</c:v>
                </c:pt>
                <c:pt idx="1096">
                  <c:v>3.8636091497517553</c:v>
                </c:pt>
                <c:pt idx="1097">
                  <c:v>3.9620486876534655</c:v>
                </c:pt>
                <c:pt idx="1098">
                  <c:v>4.0311570045065217</c:v>
                </c:pt>
                <c:pt idx="1099">
                  <c:v>4.0187219833660492</c:v>
                </c:pt>
                <c:pt idx="1100">
                  <c:v>4.0962786008729442</c:v>
                </c:pt>
                <c:pt idx="1101">
                  <c:v>4.1642403737052565</c:v>
                </c:pt>
                <c:pt idx="1102">
                  <c:v>4.1722557347513085</c:v>
                </c:pt>
                <c:pt idx="1103">
                  <c:v>4.1173549996131324</c:v>
                </c:pt>
                <c:pt idx="1104">
                  <c:v>4.003323294890242</c:v>
                </c:pt>
                <c:pt idx="1105">
                  <c:v>3.891394531001275</c:v>
                </c:pt>
                <c:pt idx="1106">
                  <c:v>3.8222908173766048</c:v>
                </c:pt>
                <c:pt idx="1107">
                  <c:v>3.7255401616497563</c:v>
                </c:pt>
                <c:pt idx="1108">
                  <c:v>3.6066519707208191</c:v>
                </c:pt>
                <c:pt idx="1109">
                  <c:v>3.4820427885617207</c:v>
                </c:pt>
                <c:pt idx="1110">
                  <c:v>3.3984037619670038</c:v>
                </c:pt>
                <c:pt idx="1111">
                  <c:v>3.3103274326689793</c:v>
                </c:pt>
                <c:pt idx="1112">
                  <c:v>3.2132734063437627</c:v>
                </c:pt>
                <c:pt idx="1113">
                  <c:v>3.1580875007303604</c:v>
                </c:pt>
                <c:pt idx="1114">
                  <c:v>3.0821717540067528</c:v>
                </c:pt>
                <c:pt idx="1115">
                  <c:v>3.0386534126047486</c:v>
                </c:pt>
                <c:pt idx="1116">
                  <c:v>2.997645365775313</c:v>
                </c:pt>
                <c:pt idx="1117">
                  <c:v>2.9008986800748917</c:v>
                </c:pt>
                <c:pt idx="1118">
                  <c:v>2.8391042325586837</c:v>
                </c:pt>
                <c:pt idx="1119">
                  <c:v>2.8768659889748776</c:v>
                </c:pt>
                <c:pt idx="1120">
                  <c:v>2.9308435477262424</c:v>
                </c:pt>
                <c:pt idx="1121">
                  <c:v>2.9664041588827637</c:v>
                </c:pt>
                <c:pt idx="1122">
                  <c:v>3.0186058329366743</c:v>
                </c:pt>
                <c:pt idx="1123">
                  <c:v>3.1176863882601484</c:v>
                </c:pt>
                <c:pt idx="1124">
                  <c:v>3.2206094878724731</c:v>
                </c:pt>
                <c:pt idx="1125">
                  <c:v>3.3639413288244282</c:v>
                </c:pt>
                <c:pt idx="1126">
                  <c:v>3.4707721025857521</c:v>
                </c:pt>
                <c:pt idx="1127">
                  <c:v>3.5707776052746651</c:v>
                </c:pt>
                <c:pt idx="1128">
                  <c:v>3.7085214526162043</c:v>
                </c:pt>
                <c:pt idx="1129">
                  <c:v>3.8607226405816082</c:v>
                </c:pt>
                <c:pt idx="1130">
                  <c:v>4.0678847407130965</c:v>
                </c:pt>
                <c:pt idx="1131">
                  <c:v>4.236403370457948</c:v>
                </c:pt>
                <c:pt idx="1132">
                  <c:v>4.3404901028170508</c:v>
                </c:pt>
                <c:pt idx="1133">
                  <c:v>4.3901696287042364</c:v>
                </c:pt>
                <c:pt idx="1134">
                  <c:v>4.5282257075682759</c:v>
                </c:pt>
                <c:pt idx="1135">
                  <c:v>4.6265192479994584</c:v>
                </c:pt>
                <c:pt idx="1136">
                  <c:v>4.6699051341641216</c:v>
                </c:pt>
                <c:pt idx="1137">
                  <c:v>4.5961400390448697</c:v>
                </c:pt>
                <c:pt idx="1138">
                  <c:v>4.5193387557197706</c:v>
                </c:pt>
                <c:pt idx="1139">
                  <c:v>4.5738516073235651</c:v>
                </c:pt>
                <c:pt idx="1140">
                  <c:v>4.6737696923193877</c:v>
                </c:pt>
                <c:pt idx="1141">
                  <c:v>4.7011203649328968</c:v>
                </c:pt>
                <c:pt idx="1142">
                  <c:v>4.6549730502596889</c:v>
                </c:pt>
                <c:pt idx="1143">
                  <c:v>4.6984209256577287</c:v>
                </c:pt>
                <c:pt idx="1144">
                  <c:v>4.7111045677904801</c:v>
                </c:pt>
                <c:pt idx="1145">
                  <c:v>4.7200548265458782</c:v>
                </c:pt>
                <c:pt idx="1146">
                  <c:v>4.7105164003837148</c:v>
                </c:pt>
                <c:pt idx="1147">
                  <c:v>4.6816790571697009</c:v>
                </c:pt>
                <c:pt idx="1148">
                  <c:v>4.6523083234829894</c:v>
                </c:pt>
                <c:pt idx="1149">
                  <c:v>4.6916125654109528</c:v>
                </c:pt>
                <c:pt idx="1150">
                  <c:v>4.7943220237010458</c:v>
                </c:pt>
                <c:pt idx="1151">
                  <c:v>4.9586261286245765</c:v>
                </c:pt>
                <c:pt idx="1152">
                  <c:v>5.1493852692947391</c:v>
                </c:pt>
                <c:pt idx="1153">
                  <c:v>5.3010187594091835</c:v>
                </c:pt>
                <c:pt idx="1154">
                  <c:v>5.4670189184782219</c:v>
                </c:pt>
                <c:pt idx="1155">
                  <c:v>5.5386593151059165</c:v>
                </c:pt>
                <c:pt idx="1156">
                  <c:v>5.7073493540579481</c:v>
                </c:pt>
                <c:pt idx="1157">
                  <c:v>5.8614694084504029</c:v>
                </c:pt>
                <c:pt idx="1158">
                  <c:v>5.996512666907539</c:v>
                </c:pt>
                <c:pt idx="1159">
                  <c:v>6.0895916929140936</c:v>
                </c:pt>
                <c:pt idx="1160">
                  <c:v>6.1565274482816807</c:v>
                </c:pt>
                <c:pt idx="1161">
                  <c:v>6.1554798935946478</c:v>
                </c:pt>
                <c:pt idx="1162">
                  <c:v>6.1369379687910044</c:v>
                </c:pt>
                <c:pt idx="1163">
                  <c:v>6.1279683034471155</c:v>
                </c:pt>
                <c:pt idx="1164">
                  <c:v>6.0859833071351135</c:v>
                </c:pt>
                <c:pt idx="1165">
                  <c:v>6.0424712253803312</c:v>
                </c:pt>
                <c:pt idx="1166">
                  <c:v>6.007534591883041</c:v>
                </c:pt>
                <c:pt idx="1167">
                  <c:v>6.0571903803648413</c:v>
                </c:pt>
                <c:pt idx="1168">
                  <c:v>6.1159716963080504</c:v>
                </c:pt>
                <c:pt idx="1169">
                  <c:v>6.1631400672016365</c:v>
                </c:pt>
                <c:pt idx="1170">
                  <c:v>6.263025150304574</c:v>
                </c:pt>
                <c:pt idx="1171">
                  <c:v>6.2684665543640135</c:v>
                </c:pt>
                <c:pt idx="1172">
                  <c:v>6.201503316422956</c:v>
                </c:pt>
                <c:pt idx="1173">
                  <c:v>6.1929538890627187</c:v>
                </c:pt>
                <c:pt idx="1174">
                  <c:v>6.1735967455744296</c:v>
                </c:pt>
                <c:pt idx="1175">
                  <c:v>6.129244344737506</c:v>
                </c:pt>
                <c:pt idx="1176">
                  <c:v>6.091293411595716</c:v>
                </c:pt>
                <c:pt idx="1177">
                  <c:v>6.0574187205634278</c:v>
                </c:pt>
                <c:pt idx="1178">
                  <c:v>6.0304497718811811</c:v>
                </c:pt>
                <c:pt idx="1179">
                  <c:v>5.9387018208673439</c:v>
                </c:pt>
                <c:pt idx="1180">
                  <c:v>5.8046180308963571</c:v>
                </c:pt>
                <c:pt idx="1181">
                  <c:v>5.6902285580461092</c:v>
                </c:pt>
                <c:pt idx="1182">
                  <c:v>5.7133665526850343</c:v>
                </c:pt>
                <c:pt idx="1183">
                  <c:v>5.826063648987553</c:v>
                </c:pt>
                <c:pt idx="1184">
                  <c:v>5.97584587323942</c:v>
                </c:pt>
                <c:pt idx="1185">
                  <c:v>6.0347010985809399</c:v>
                </c:pt>
                <c:pt idx="1186">
                  <c:v>5.9579214043768944</c:v>
                </c:pt>
                <c:pt idx="1187">
                  <c:v>5.9092397637965401</c:v>
                </c:pt>
                <c:pt idx="1188">
                  <c:v>5.9123222347729198</c:v>
                </c:pt>
                <c:pt idx="1189">
                  <c:v>5.9650827406185245</c:v>
                </c:pt>
                <c:pt idx="1190">
                  <c:v>6.0156531301151457</c:v>
                </c:pt>
                <c:pt idx="1191">
                  <c:v>5.9249430268381689</c:v>
                </c:pt>
                <c:pt idx="1192">
                  <c:v>5.9290750085891926</c:v>
                </c:pt>
                <c:pt idx="1193">
                  <c:v>5.8804419335186662</c:v>
                </c:pt>
                <c:pt idx="1194">
                  <c:v>5.7860351794810656</c:v>
                </c:pt>
                <c:pt idx="1195">
                  <c:v>5.7353747710970051</c:v>
                </c:pt>
                <c:pt idx="1196">
                  <c:v>5.7366827716529674</c:v>
                </c:pt>
                <c:pt idx="1197">
                  <c:v>5.7931061036747113</c:v>
                </c:pt>
                <c:pt idx="1198">
                  <c:v>5.911775078734868</c:v>
                </c:pt>
                <c:pt idx="1199">
                  <c:v>5.9953931714202984</c:v>
                </c:pt>
                <c:pt idx="1200">
                  <c:v>6.0521098292033741</c:v>
                </c:pt>
                <c:pt idx="1201">
                  <c:v>6.0474078923713241</c:v>
                </c:pt>
                <c:pt idx="1202">
                  <c:v>5.9767348586717546</c:v>
                </c:pt>
                <c:pt idx="1203">
                  <c:v>5.8652767383963775</c:v>
                </c:pt>
                <c:pt idx="1204">
                  <c:v>5.8021338279206871</c:v>
                </c:pt>
                <c:pt idx="1205">
                  <c:v>5.7119653719427781</c:v>
                </c:pt>
                <c:pt idx="1206">
                  <c:v>5.6122760758182633</c:v>
                </c:pt>
                <c:pt idx="1207">
                  <c:v>5.6135965737343305</c:v>
                </c:pt>
                <c:pt idx="1208">
                  <c:v>5.7227933265533455</c:v>
                </c:pt>
                <c:pt idx="1209">
                  <c:v>5.8472045834751079</c:v>
                </c:pt>
                <c:pt idx="1210">
                  <c:v>6.0024359597357426</c:v>
                </c:pt>
                <c:pt idx="1211">
                  <c:v>6.247583363879162</c:v>
                </c:pt>
                <c:pt idx="1212">
                  <c:v>6.4430033279330958</c:v>
                </c:pt>
                <c:pt idx="1213">
                  <c:v>6.5754550566075984</c:v>
                </c:pt>
                <c:pt idx="1214">
                  <c:v>6.7200964308644116</c:v>
                </c:pt>
                <c:pt idx="1215">
                  <c:v>6.7814737134348348</c:v>
                </c:pt>
                <c:pt idx="1216">
                  <c:v>6.7791856328813589</c:v>
                </c:pt>
                <c:pt idx="1217">
                  <c:v>6.6951055655184222</c:v>
                </c:pt>
                <c:pt idx="1218">
                  <c:v>6.5251748904785707</c:v>
                </c:pt>
                <c:pt idx="1219">
                  <c:v>6.2772206217360447</c:v>
                </c:pt>
                <c:pt idx="1220">
                  <c:v>5.9906713327784065</c:v>
                </c:pt>
                <c:pt idx="1221">
                  <c:v>5.6771505706297356</c:v>
                </c:pt>
                <c:pt idx="1222">
                  <c:v>5.4526445158924099</c:v>
                </c:pt>
                <c:pt idx="1223">
                  <c:v>5.295845431304123</c:v>
                </c:pt>
                <c:pt idx="1224">
                  <c:v>5.108512021950089</c:v>
                </c:pt>
                <c:pt idx="1225">
                  <c:v>4.966773413983117</c:v>
                </c:pt>
                <c:pt idx="1226">
                  <c:v>4.8635544472771821</c:v>
                </c:pt>
                <c:pt idx="1227">
                  <c:v>4.8882274891039845</c:v>
                </c:pt>
                <c:pt idx="1228">
                  <c:v>4.9508678447582248</c:v>
                </c:pt>
                <c:pt idx="1229">
                  <c:v>4.9489782574400856</c:v>
                </c:pt>
                <c:pt idx="1230">
                  <c:v>5.0275247744379401</c:v>
                </c:pt>
                <c:pt idx="1231">
                  <c:v>5.1303022889236614</c:v>
                </c:pt>
                <c:pt idx="1232">
                  <c:v>5.2734008302864748</c:v>
                </c:pt>
                <c:pt idx="1233">
                  <c:v>5.3744944865232442</c:v>
                </c:pt>
                <c:pt idx="1234">
                  <c:v>5.4889630117617223</c:v>
                </c:pt>
                <c:pt idx="1235">
                  <c:v>5.5386752910129795</c:v>
                </c:pt>
                <c:pt idx="1236">
                  <c:v>5.6281513216720613</c:v>
                </c:pt>
                <c:pt idx="1237">
                  <c:v>5.6321327294384513</c:v>
                </c:pt>
                <c:pt idx="1238">
                  <c:v>5.5753999586270977</c:v>
                </c:pt>
                <c:pt idx="1239">
                  <c:v>5.5095575778365733</c:v>
                </c:pt>
                <c:pt idx="1240">
                  <c:v>5.4465500545039687</c:v>
                </c:pt>
                <c:pt idx="1241">
                  <c:v>5.4470143479688007</c:v>
                </c:pt>
                <c:pt idx="1242">
                  <c:v>5.4754026875769277</c:v>
                </c:pt>
                <c:pt idx="1243">
                  <c:v>5.5341965075346025</c:v>
                </c:pt>
                <c:pt idx="1244">
                  <c:v>5.5656948415850449</c:v>
                </c:pt>
                <c:pt idx="1245">
                  <c:v>5.6750992516240988</c:v>
                </c:pt>
                <c:pt idx="1246">
                  <c:v>5.8597258545220665</c:v>
                </c:pt>
                <c:pt idx="1247">
                  <c:v>5.9269524595584002</c:v>
                </c:pt>
                <c:pt idx="1248">
                  <c:v>5.8533207356020132</c:v>
                </c:pt>
                <c:pt idx="1249">
                  <c:v>5.849497593602119</c:v>
                </c:pt>
                <c:pt idx="1250">
                  <c:v>5.7864662656406551</c:v>
                </c:pt>
                <c:pt idx="1251">
                  <c:v>5.6676366798081439</c:v>
                </c:pt>
                <c:pt idx="1252">
                  <c:v>5.6828685551631324</c:v>
                </c:pt>
                <c:pt idx="1253">
                  <c:v>5.7927041626486764</c:v>
                </c:pt>
                <c:pt idx="1254">
                  <c:v>5.8151396533553967</c:v>
                </c:pt>
                <c:pt idx="1255">
                  <c:v>5.7966688296290947</c:v>
                </c:pt>
                <c:pt idx="1256">
                  <c:v>5.8961605215188628</c:v>
                </c:pt>
                <c:pt idx="1257">
                  <c:v>6.0089978887356539</c:v>
                </c:pt>
                <c:pt idx="1258">
                  <c:v>6.0669276685974785</c:v>
                </c:pt>
                <c:pt idx="1259">
                  <c:v>6.1707953659515651</c:v>
                </c:pt>
                <c:pt idx="1260">
                  <c:v>6.2212931419001176</c:v>
                </c:pt>
                <c:pt idx="1261">
                  <c:v>6.2028559268230437</c:v>
                </c:pt>
                <c:pt idx="1262">
                  <c:v>6.2161029581273057</c:v>
                </c:pt>
                <c:pt idx="1263">
                  <c:v>6.2727112360425661</c:v>
                </c:pt>
                <c:pt idx="1264">
                  <c:v>6.382736088790077</c:v>
                </c:pt>
                <c:pt idx="1265">
                  <c:v>6.3333090121707585</c:v>
                </c:pt>
                <c:pt idx="1266">
                  <c:v>6.2186703462644832</c:v>
                </c:pt>
                <c:pt idx="1267">
                  <c:v>6.0508470524430189</c:v>
                </c:pt>
                <c:pt idx="1268">
                  <c:v>5.9017297687622348</c:v>
                </c:pt>
                <c:pt idx="1269">
                  <c:v>5.8320236456157843</c:v>
                </c:pt>
                <c:pt idx="1270">
                  <c:v>5.8428304116667391</c:v>
                </c:pt>
                <c:pt idx="1271">
                  <c:v>5.7693858346354183</c:v>
                </c:pt>
                <c:pt idx="1272">
                  <c:v>5.6132310862542241</c:v>
                </c:pt>
                <c:pt idx="1273">
                  <c:v>5.4341851231015283</c:v>
                </c:pt>
                <c:pt idx="1274">
                  <c:v>5.2721063656535714</c:v>
                </c:pt>
                <c:pt idx="1275">
                  <c:v>5.1980516167449036</c:v>
                </c:pt>
                <c:pt idx="1276">
                  <c:v>5.1542623059531705</c:v>
                </c:pt>
                <c:pt idx="1277">
                  <c:v>5.1057853989331869</c:v>
                </c:pt>
                <c:pt idx="1278">
                  <c:v>4.9795369497579616</c:v>
                </c:pt>
                <c:pt idx="1279">
                  <c:v>4.8618718482838226</c:v>
                </c:pt>
                <c:pt idx="1280">
                  <c:v>4.7904746593657208</c:v>
                </c:pt>
                <c:pt idx="1281">
                  <c:v>4.727452835065141</c:v>
                </c:pt>
                <c:pt idx="1282">
                  <c:v>4.6582298763287389</c:v>
                </c:pt>
                <c:pt idx="1283">
                  <c:v>4.6469396169523618</c:v>
                </c:pt>
                <c:pt idx="1284">
                  <c:v>4.6973083095651731</c:v>
                </c:pt>
                <c:pt idx="1285">
                  <c:v>4.8380857957074284</c:v>
                </c:pt>
                <c:pt idx="1286">
                  <c:v>4.9430499176039113</c:v>
                </c:pt>
                <c:pt idx="1287">
                  <c:v>5.0884701569334334</c:v>
                </c:pt>
                <c:pt idx="1288">
                  <c:v>5.2551188944040019</c:v>
                </c:pt>
                <c:pt idx="1289">
                  <c:v>5.3785320885516938</c:v>
                </c:pt>
                <c:pt idx="1290">
                  <c:v>5.4947882202160088</c:v>
                </c:pt>
                <c:pt idx="1291">
                  <c:v>5.6169344357599487</c:v>
                </c:pt>
                <c:pt idx="1292">
                  <c:v>5.7283458040551443</c:v>
                </c:pt>
                <c:pt idx="1293">
                  <c:v>5.7254665703403136</c:v>
                </c:pt>
                <c:pt idx="1294">
                  <c:v>5.7329588544279817</c:v>
                </c:pt>
                <c:pt idx="1295">
                  <c:v>5.7090894674324311</c:v>
                </c:pt>
                <c:pt idx="1296">
                  <c:v>5.6570540371625979</c:v>
                </c:pt>
                <c:pt idx="1297">
                  <c:v>5.5897477687762809</c:v>
                </c:pt>
                <c:pt idx="1298">
                  <c:v>5.5487455179045044</c:v>
                </c:pt>
                <c:pt idx="1299">
                  <c:v>5.5453988092837116</c:v>
                </c:pt>
                <c:pt idx="1300">
                  <c:v>5.4062565114191896</c:v>
                </c:pt>
                <c:pt idx="1301">
                  <c:v>5.2610473499082593</c:v>
                </c:pt>
                <c:pt idx="1302">
                  <c:v>5.282158111167325</c:v>
                </c:pt>
                <c:pt idx="1303">
                  <c:v>5.2971437207363321</c:v>
                </c:pt>
                <c:pt idx="1304">
                  <c:v>5.3238803679036559</c:v>
                </c:pt>
                <c:pt idx="1305">
                  <c:v>5.2938003155556626</c:v>
                </c:pt>
                <c:pt idx="1306">
                  <c:v>5.3191208174511493</c:v>
                </c:pt>
                <c:pt idx="1307">
                  <c:v>5.2736717206375525</c:v>
                </c:pt>
                <c:pt idx="1308">
                  <c:v>5.2616326686575867</c:v>
                </c:pt>
                <c:pt idx="1309">
                  <c:v>5.2128327867924895</c:v>
                </c:pt>
                <c:pt idx="1310">
                  <c:v>5.1775852690536732</c:v>
                </c:pt>
                <c:pt idx="1311">
                  <c:v>5.0509419542258289</c:v>
                </c:pt>
                <c:pt idx="1312">
                  <c:v>4.9576814571527592</c:v>
                </c:pt>
                <c:pt idx="1313">
                  <c:v>4.8833836754721434</c:v>
                </c:pt>
                <c:pt idx="1314">
                  <c:v>4.857564220176938</c:v>
                </c:pt>
                <c:pt idx="1315">
                  <c:v>4.8321919480813236</c:v>
                </c:pt>
                <c:pt idx="1316">
                  <c:v>4.796038967510321</c:v>
                </c:pt>
                <c:pt idx="1317">
                  <c:v>4.800619377388653</c:v>
                </c:pt>
                <c:pt idx="1318">
                  <c:v>4.8377385573526963</c:v>
                </c:pt>
                <c:pt idx="1319">
                  <c:v>4.8889926882541657</c:v>
                </c:pt>
                <c:pt idx="1320">
                  <c:v>4.9040884418801163</c:v>
                </c:pt>
                <c:pt idx="1321">
                  <c:v>5.0130943907062004</c:v>
                </c:pt>
                <c:pt idx="1322">
                  <c:v>5.1835954738557737</c:v>
                </c:pt>
                <c:pt idx="1323">
                  <c:v>5.3600842445553507</c:v>
                </c:pt>
                <c:pt idx="1324">
                  <c:v>5.6642798971006822</c:v>
                </c:pt>
                <c:pt idx="1325">
                  <c:v>5.8753283889906287</c:v>
                </c:pt>
                <c:pt idx="1326">
                  <c:v>6.0273306162533862</c:v>
                </c:pt>
                <c:pt idx="1327">
                  <c:v>6.1240718507798872</c:v>
                </c:pt>
                <c:pt idx="1328">
                  <c:v>6.1066331583695597</c:v>
                </c:pt>
                <c:pt idx="1329">
                  <c:v>6.0959768331926716</c:v>
                </c:pt>
                <c:pt idx="1330">
                  <c:v>6.1039033867432897</c:v>
                </c:pt>
                <c:pt idx="1331">
                  <c:v>6.0923791041892006</c:v>
                </c:pt>
                <c:pt idx="1332">
                  <c:v>6.1155827264752274</c:v>
                </c:pt>
                <c:pt idx="1333">
                  <c:v>6.1292106751041233</c:v>
                </c:pt>
                <c:pt idx="1334">
                  <c:v>6.0965644106214398</c:v>
                </c:pt>
                <c:pt idx="1335">
                  <c:v>6.1145236477606408</c:v>
                </c:pt>
                <c:pt idx="1336">
                  <c:v>6.1355553531301581</c:v>
                </c:pt>
                <c:pt idx="1337">
                  <c:v>6.139857976492185</c:v>
                </c:pt>
                <c:pt idx="1338">
                  <c:v>6.1678264879424578</c:v>
                </c:pt>
                <c:pt idx="1339">
                  <c:v>6.1813649480949131</c:v>
                </c:pt>
                <c:pt idx="1340">
                  <c:v>6.1856952021016003</c:v>
                </c:pt>
                <c:pt idx="1341">
                  <c:v>6.2720708631146262</c:v>
                </c:pt>
                <c:pt idx="1342">
                  <c:v>6.358702307035939</c:v>
                </c:pt>
                <c:pt idx="1343">
                  <c:v>6.4422102876948983</c:v>
                </c:pt>
                <c:pt idx="1344">
                  <c:v>6.5530538688750113</c:v>
                </c:pt>
                <c:pt idx="1345">
                  <c:v>6.6733103329804058</c:v>
                </c:pt>
                <c:pt idx="1346">
                  <c:v>6.7030389754215829</c:v>
                </c:pt>
                <c:pt idx="1347">
                  <c:v>6.7152988878801958</c:v>
                </c:pt>
                <c:pt idx="1348">
                  <c:v>6.7321555386907805</c:v>
                </c:pt>
                <c:pt idx="1349">
                  <c:v>6.816741835515379</c:v>
                </c:pt>
                <c:pt idx="1350">
                  <c:v>6.9237999325353838</c:v>
                </c:pt>
                <c:pt idx="1351">
                  <c:v>6.9967499963662156</c:v>
                </c:pt>
                <c:pt idx="1352">
                  <c:v>6.9781156632788681</c:v>
                </c:pt>
                <c:pt idx="1353">
                  <c:v>6.9606287276004055</c:v>
                </c:pt>
                <c:pt idx="1354">
                  <c:v>6.9888509706663786</c:v>
                </c:pt>
                <c:pt idx="1355">
                  <c:v>6.9808885599237884</c:v>
                </c:pt>
                <c:pt idx="1356">
                  <c:v>6.8205987573535785</c:v>
                </c:pt>
                <c:pt idx="1357">
                  <c:v>6.7037854792263003</c:v>
                </c:pt>
                <c:pt idx="1358">
                  <c:v>6.6945354689673886</c:v>
                </c:pt>
                <c:pt idx="1359">
                  <c:v>6.7382997701611718</c:v>
                </c:pt>
                <c:pt idx="1360">
                  <c:v>6.8169632691566919</c:v>
                </c:pt>
                <c:pt idx="1361">
                  <c:v>6.9396918972351358</c:v>
                </c:pt>
                <c:pt idx="1362">
                  <c:v>7.066990794700609</c:v>
                </c:pt>
                <c:pt idx="1363">
                  <c:v>7.1144142290911923</c:v>
                </c:pt>
                <c:pt idx="1364">
                  <c:v>7.1081856959159877</c:v>
                </c:pt>
                <c:pt idx="1365">
                  <c:v>6.967483248984867</c:v>
                </c:pt>
                <c:pt idx="1366">
                  <c:v>6.7739796006622859</c:v>
                </c:pt>
                <c:pt idx="1367">
                  <c:v>6.5576556098082177</c:v>
                </c:pt>
                <c:pt idx="1368">
                  <c:v>6.4613442614516803</c:v>
                </c:pt>
                <c:pt idx="1369">
                  <c:v>6.5195084580042222</c:v>
                </c:pt>
                <c:pt idx="1370">
                  <c:v>6.6343539819959023</c:v>
                </c:pt>
                <c:pt idx="1371">
                  <c:v>6.7686674264639608</c:v>
                </c:pt>
                <c:pt idx="1372">
                  <c:v>6.8397607585365376</c:v>
                </c:pt>
                <c:pt idx="1373">
                  <c:v>6.9023643157027301</c:v>
                </c:pt>
                <c:pt idx="1374">
                  <c:v>6.9381325637824451</c:v>
                </c:pt>
                <c:pt idx="1375">
                  <c:v>6.9353192763678422</c:v>
                </c:pt>
                <c:pt idx="1376">
                  <c:v>6.9703849365923141</c:v>
                </c:pt>
                <c:pt idx="1377">
                  <c:v>7.060864438765595</c:v>
                </c:pt>
                <c:pt idx="1378">
                  <c:v>7.1485060327756162</c:v>
                </c:pt>
                <c:pt idx="1379">
                  <c:v>7.2276555832156104</c:v>
                </c:pt>
                <c:pt idx="1380">
                  <c:v>7.2465004910747854</c:v>
                </c:pt>
                <c:pt idx="1381">
                  <c:v>7.2240325063546829</c:v>
                </c:pt>
                <c:pt idx="1382">
                  <c:v>7.1489525771472424</c:v>
                </c:pt>
                <c:pt idx="1383">
                  <c:v>7.1130113636153753</c:v>
                </c:pt>
                <c:pt idx="1384">
                  <c:v>7.0329956159820766</c:v>
                </c:pt>
                <c:pt idx="1385">
                  <c:v>6.8757917596295961</c:v>
                </c:pt>
                <c:pt idx="1386">
                  <c:v>6.7029036502650268</c:v>
                </c:pt>
                <c:pt idx="1387">
                  <c:v>6.7315957297595039</c:v>
                </c:pt>
                <c:pt idx="1388">
                  <c:v>6.7713253017104247</c:v>
                </c:pt>
                <c:pt idx="1389">
                  <c:v>6.760079791784281</c:v>
                </c:pt>
                <c:pt idx="1390">
                  <c:v>6.667721757299665</c:v>
                </c:pt>
                <c:pt idx="1391">
                  <c:v>6.569372526893372</c:v>
                </c:pt>
                <c:pt idx="1392">
                  <c:v>6.4795864170656277</c:v>
                </c:pt>
                <c:pt idx="1393">
                  <c:v>6.4732903258679597</c:v>
                </c:pt>
                <c:pt idx="1394">
                  <c:v>6.4626320392607086</c:v>
                </c:pt>
                <c:pt idx="1395">
                  <c:v>6.4234400638355869</c:v>
                </c:pt>
                <c:pt idx="1396">
                  <c:v>6.2775400737456675</c:v>
                </c:pt>
                <c:pt idx="1397">
                  <c:v>6.0402774216858166</c:v>
                </c:pt>
                <c:pt idx="1398">
                  <c:v>5.9166280161796934</c:v>
                </c:pt>
                <c:pt idx="1399">
                  <c:v>5.7611144952367441</c:v>
                </c:pt>
                <c:pt idx="1400">
                  <c:v>5.6402407119489721</c:v>
                </c:pt>
                <c:pt idx="1401">
                  <c:v>5.5903717502891235</c:v>
                </c:pt>
                <c:pt idx="1402">
                  <c:v>5.4913516115608321</c:v>
                </c:pt>
                <c:pt idx="1403">
                  <c:v>5.3208273519050477</c:v>
                </c:pt>
                <c:pt idx="1404">
                  <c:v>5.0955709687771753</c:v>
                </c:pt>
                <c:pt idx="1405">
                  <c:v>5.0048881524705813</c:v>
                </c:pt>
                <c:pt idx="1406">
                  <c:v>4.8805207410263014</c:v>
                </c:pt>
                <c:pt idx="1407">
                  <c:v>4.7782418907539732</c:v>
                </c:pt>
                <c:pt idx="1408">
                  <c:v>4.7506971197271035</c:v>
                </c:pt>
                <c:pt idx="1409">
                  <c:v>4.7708112951848802</c:v>
                </c:pt>
                <c:pt idx="1410">
                  <c:v>4.7123324898753713</c:v>
                </c:pt>
                <c:pt idx="1411">
                  <c:v>4.674945342000699</c:v>
                </c:pt>
                <c:pt idx="1412">
                  <c:v>4.6546219503748212</c:v>
                </c:pt>
                <c:pt idx="1413">
                  <c:v>4.5505856641533304</c:v>
                </c:pt>
                <c:pt idx="1414">
                  <c:v>4.4117158907083889</c:v>
                </c:pt>
                <c:pt idx="1415">
                  <c:v>4.2901092110546717</c:v>
                </c:pt>
                <c:pt idx="1416">
                  <c:v>4.1800139977594348</c:v>
                </c:pt>
                <c:pt idx="1417">
                  <c:v>4.1415925038455237</c:v>
                </c:pt>
                <c:pt idx="1418">
                  <c:v>4.2038016616182787</c:v>
                </c:pt>
                <c:pt idx="1419">
                  <c:v>4.3088889772249956</c:v>
                </c:pt>
                <c:pt idx="1420">
                  <c:v>4.417279995357978</c:v>
                </c:pt>
                <c:pt idx="1421">
                  <c:v>4.4468691995679199</c:v>
                </c:pt>
                <c:pt idx="1422">
                  <c:v>4.4514151251872383</c:v>
                </c:pt>
                <c:pt idx="1423">
                  <c:v>4.434010381088509</c:v>
                </c:pt>
                <c:pt idx="1424">
                  <c:v>4.4730161459476943</c:v>
                </c:pt>
                <c:pt idx="1425">
                  <c:v>4.476603091554745</c:v>
                </c:pt>
                <c:pt idx="1426">
                  <c:v>4.3746559957339244</c:v>
                </c:pt>
                <c:pt idx="1427">
                  <c:v>4.3390119828304039</c:v>
                </c:pt>
                <c:pt idx="1428">
                  <c:v>4.3942061646367128</c:v>
                </c:pt>
                <c:pt idx="1429">
                  <c:v>4.5150438965866613</c:v>
                </c:pt>
                <c:pt idx="1430">
                  <c:v>4.6001088179609084</c:v>
                </c:pt>
                <c:pt idx="1431">
                  <c:v>4.6618538621235315</c:v>
                </c:pt>
                <c:pt idx="1432">
                  <c:v>4.7380416202894908</c:v>
                </c:pt>
                <c:pt idx="1433">
                  <c:v>4.7971517128903347</c:v>
                </c:pt>
                <c:pt idx="1434">
                  <c:v>4.8605611326226805</c:v>
                </c:pt>
                <c:pt idx="1435">
                  <c:v>4.8511549223809807</c:v>
                </c:pt>
                <c:pt idx="1436">
                  <c:v>4.8272608454391923</c:v>
                </c:pt>
                <c:pt idx="1437">
                  <c:v>4.7749607940269581</c:v>
                </c:pt>
                <c:pt idx="1438">
                  <c:v>4.7860962246222263</c:v>
                </c:pt>
                <c:pt idx="1439">
                  <c:v>4.8372332206688</c:v>
                </c:pt>
                <c:pt idx="1440">
                  <c:v>4.8663155218534868</c:v>
                </c:pt>
                <c:pt idx="1441">
                  <c:v>4.8318301122259815</c:v>
                </c:pt>
                <c:pt idx="1442">
                  <c:v>4.8414697901717192</c:v>
                </c:pt>
                <c:pt idx="1443">
                  <c:v>4.873516925572404</c:v>
                </c:pt>
                <c:pt idx="1444">
                  <c:v>4.8601776700947736</c:v>
                </c:pt>
                <c:pt idx="1445">
                  <c:v>4.9459126239210747</c:v>
                </c:pt>
                <c:pt idx="1446">
                  <c:v>5.1026168177944902</c:v>
                </c:pt>
                <c:pt idx="1447">
                  <c:v>5.3063447420447316</c:v>
                </c:pt>
                <c:pt idx="1448">
                  <c:v>5.5983178177043378</c:v>
                </c:pt>
                <c:pt idx="1449">
                  <c:v>5.8419294838262346</c:v>
                </c:pt>
                <c:pt idx="1450">
                  <c:v>5.9495770874164595</c:v>
                </c:pt>
                <c:pt idx="1451">
                  <c:v>6.0588307902688401</c:v>
                </c:pt>
                <c:pt idx="1452">
                  <c:v>6.1344051481527702</c:v>
                </c:pt>
                <c:pt idx="1453">
                  <c:v>6.1925740282702746</c:v>
                </c:pt>
                <c:pt idx="1454">
                  <c:v>6.2385029229550488</c:v>
                </c:pt>
                <c:pt idx="1455">
                  <c:v>6.3568434732908257</c:v>
                </c:pt>
                <c:pt idx="1456">
                  <c:v>6.343558102966286</c:v>
                </c:pt>
                <c:pt idx="1457">
                  <c:v>6.3271367340317282</c:v>
                </c:pt>
                <c:pt idx="1458">
                  <c:v>6.2950448275767279</c:v>
                </c:pt>
                <c:pt idx="1459">
                  <c:v>6.1835244274143175</c:v>
                </c:pt>
                <c:pt idx="1460">
                  <c:v>6.1725642197629567</c:v>
                </c:pt>
                <c:pt idx="1461">
                  <c:v>6.0774670099873056</c:v>
                </c:pt>
                <c:pt idx="1462">
                  <c:v>6.0636780966442654</c:v>
                </c:pt>
                <c:pt idx="1463">
                  <c:v>6.1414540828226629</c:v>
                </c:pt>
                <c:pt idx="1464">
                  <c:v>6.1733818260578914</c:v>
                </c:pt>
                <c:pt idx="1465">
                  <c:v>6.1909784227073068</c:v>
                </c:pt>
                <c:pt idx="1466">
                  <c:v>6.19017240162664</c:v>
                </c:pt>
                <c:pt idx="1467">
                  <c:v>6.1425165930527994</c:v>
                </c:pt>
                <c:pt idx="1468">
                  <c:v>5.9880828665974297</c:v>
                </c:pt>
                <c:pt idx="1469">
                  <c:v>5.7861494089049312</c:v>
                </c:pt>
                <c:pt idx="1470">
                  <c:v>5.6268585690846606</c:v>
                </c:pt>
                <c:pt idx="1471">
                  <c:v>5.4697723484555247</c:v>
                </c:pt>
                <c:pt idx="1472">
                  <c:v>5.346311437262905</c:v>
                </c:pt>
                <c:pt idx="1473">
                  <c:v>5.2442802422639909</c:v>
                </c:pt>
                <c:pt idx="1474">
                  <c:v>5.2635812730332772</c:v>
                </c:pt>
                <c:pt idx="1475">
                  <c:v>5.330431977272716</c:v>
                </c:pt>
                <c:pt idx="1476">
                  <c:v>5.3228093511806343</c:v>
                </c:pt>
                <c:pt idx="1477">
                  <c:v>5.3330554964755041</c:v>
                </c:pt>
                <c:pt idx="1478">
                  <c:v>5.3419454253267542</c:v>
                </c:pt>
                <c:pt idx="1479">
                  <c:v>5.4097334412758418</c:v>
                </c:pt>
                <c:pt idx="1480">
                  <c:v>5.5748721806588115</c:v>
                </c:pt>
                <c:pt idx="1481">
                  <c:v>5.688256118332859</c:v>
                </c:pt>
                <c:pt idx="1482">
                  <c:v>5.6231282634749533</c:v>
                </c:pt>
                <c:pt idx="1483">
                  <c:v>5.5969737630447156</c:v>
                </c:pt>
                <c:pt idx="1484">
                  <c:v>5.6090412694853011</c:v>
                </c:pt>
                <c:pt idx="1485">
                  <c:v>5.6433104831440852</c:v>
                </c:pt>
                <c:pt idx="1486">
                  <c:v>5.6643107164756037</c:v>
                </c:pt>
                <c:pt idx="1487">
                  <c:v>5.6133699733011788</c:v>
                </c:pt>
                <c:pt idx="1488">
                  <c:v>5.5398736314808659</c:v>
                </c:pt>
                <c:pt idx="1489">
                  <c:v>5.4694950560709037</c:v>
                </c:pt>
                <c:pt idx="1490">
                  <c:v>5.4066015115357429</c:v>
                </c:pt>
                <c:pt idx="1491">
                  <c:v>5.2956539837833114</c:v>
                </c:pt>
                <c:pt idx="1492">
                  <c:v>5.2484338753998179</c:v>
                </c:pt>
                <c:pt idx="1493">
                  <c:v>5.2280119739950912</c:v>
                </c:pt>
                <c:pt idx="1494">
                  <c:v>5.2519355041563065</c:v>
                </c:pt>
                <c:pt idx="1495">
                  <c:v>5.2153211326136963</c:v>
                </c:pt>
                <c:pt idx="1496">
                  <c:v>5.1750221330075981</c:v>
                </c:pt>
                <c:pt idx="1497">
                  <c:v>5.1866343316167143</c:v>
                </c:pt>
                <c:pt idx="1498">
                  <c:v>5.265871308021171</c:v>
                </c:pt>
                <c:pt idx="1499">
                  <c:v>5.4343342397399654</c:v>
                </c:pt>
                <c:pt idx="1500">
                  <c:v>5.5596786761660164</c:v>
                </c:pt>
                <c:pt idx="1501">
                  <c:v>5.6124141755041101</c:v>
                </c:pt>
                <c:pt idx="1502">
                  <c:v>5.5656367993377849</c:v>
                </c:pt>
                <c:pt idx="1503">
                  <c:v>5.4753215310103958</c:v>
                </c:pt>
                <c:pt idx="1504">
                  <c:v>5.3599775914416785</c:v>
                </c:pt>
                <c:pt idx="1505">
                  <c:v>5.2858827002004203</c:v>
                </c:pt>
                <c:pt idx="1506">
                  <c:v>5.0888763605007536</c:v>
                </c:pt>
                <c:pt idx="1507">
                  <c:v>4.9046605773946066</c:v>
                </c:pt>
                <c:pt idx="1508">
                  <c:v>4.7454787550773885</c:v>
                </c:pt>
                <c:pt idx="1509">
                  <c:v>4.6192337340623082</c:v>
                </c:pt>
                <c:pt idx="1510">
                  <c:v>4.6161286111732336</c:v>
                </c:pt>
                <c:pt idx="1511">
                  <c:v>4.6890877639352881</c:v>
                </c:pt>
                <c:pt idx="1512">
                  <c:v>4.8149917597143803</c:v>
                </c:pt>
                <c:pt idx="1513">
                  <c:v>4.9337030614754172</c:v>
                </c:pt>
                <c:pt idx="1514">
                  <c:v>5.0131430173764455</c:v>
                </c:pt>
                <c:pt idx="1515">
                  <c:v>5.0973377331691267</c:v>
                </c:pt>
                <c:pt idx="1516">
                  <c:v>5.3362695703746788</c:v>
                </c:pt>
                <c:pt idx="1517">
                  <c:v>5.5383518650688632</c:v>
                </c:pt>
                <c:pt idx="1518">
                  <c:v>5.7235090095511039</c:v>
                </c:pt>
                <c:pt idx="1519">
                  <c:v>5.7557126286870961</c:v>
                </c:pt>
                <c:pt idx="1520">
                  <c:v>5.7737710801797801</c:v>
                </c:pt>
                <c:pt idx="1521">
                  <c:v>5.8596941569119005</c:v>
                </c:pt>
                <c:pt idx="1522">
                  <c:v>5.9462263495406402</c:v>
                </c:pt>
                <c:pt idx="1523">
                  <c:v>5.9868538917990035</c:v>
                </c:pt>
                <c:pt idx="1524">
                  <c:v>6.1067489234167054</c:v>
                </c:pt>
                <c:pt idx="1525">
                  <c:v>6.2485726298847233</c:v>
                </c:pt>
                <c:pt idx="1526">
                  <c:v>6.4189737439098868</c:v>
                </c:pt>
                <c:pt idx="1527">
                  <c:v>6.5083733872746778</c:v>
                </c:pt>
                <c:pt idx="1528">
                  <c:v>6.4139882404383188</c:v>
                </c:pt>
                <c:pt idx="1529">
                  <c:v>6.391956744401579</c:v>
                </c:pt>
                <c:pt idx="1530">
                  <c:v>6.4580775155369379</c:v>
                </c:pt>
                <c:pt idx="1531">
                  <c:v>6.5312037443697069</c:v>
                </c:pt>
                <c:pt idx="1532">
                  <c:v>6.5944152601545598</c:v>
                </c:pt>
                <c:pt idx="1533">
                  <c:v>6.5699499606696072</c:v>
                </c:pt>
                <c:pt idx="1534">
                  <c:v>6.5366157752508229</c:v>
                </c:pt>
                <c:pt idx="1535">
                  <c:v>6.5454988479735148</c:v>
                </c:pt>
                <c:pt idx="1536">
                  <c:v>6.5433221802732868</c:v>
                </c:pt>
                <c:pt idx="1537">
                  <c:v>6.495285738664978</c:v>
                </c:pt>
                <c:pt idx="1538">
                  <c:v>6.3886390935417356</c:v>
                </c:pt>
                <c:pt idx="1539">
                  <c:v>6.2915311746937705</c:v>
                </c:pt>
                <c:pt idx="1540">
                  <c:v>6.2724615091826461</c:v>
                </c:pt>
                <c:pt idx="1541">
                  <c:v>6.2631447242603766</c:v>
                </c:pt>
                <c:pt idx="1542">
                  <c:v>6.3053538326575591</c:v>
                </c:pt>
                <c:pt idx="1543">
                  <c:v>6.380849716566944</c:v>
                </c:pt>
                <c:pt idx="1544">
                  <c:v>6.5248889089885465</c:v>
                </c:pt>
                <c:pt idx="1545">
                  <c:v>6.5719474796709214</c:v>
                </c:pt>
                <c:pt idx="1546">
                  <c:v>6.5207877521851279</c:v>
                </c:pt>
                <c:pt idx="1547">
                  <c:v>6.4760287081283812</c:v>
                </c:pt>
                <c:pt idx="1548">
                  <c:v>6.4704693644881299</c:v>
                </c:pt>
                <c:pt idx="1549">
                  <c:v>6.4702718435263495</c:v>
                </c:pt>
                <c:pt idx="1550">
                  <c:v>6.450243738675673</c:v>
                </c:pt>
                <c:pt idx="1551">
                  <c:v>6.4487954661097939</c:v>
                </c:pt>
                <c:pt idx="1552">
                  <c:v>6.5222505741396652</c:v>
                </c:pt>
                <c:pt idx="1553">
                  <c:v>6.5914553851947364</c:v>
                </c:pt>
                <c:pt idx="1554">
                  <c:v>6.7352528125227735</c:v>
                </c:pt>
                <c:pt idx="1555">
                  <c:v>6.9197806621546372</c:v>
                </c:pt>
                <c:pt idx="1556">
                  <c:v>7.1076214211763258</c:v>
                </c:pt>
                <c:pt idx="1557">
                  <c:v>7.3504554504220527</c:v>
                </c:pt>
                <c:pt idx="1558">
                  <c:v>7.6961651439622702</c:v>
                </c:pt>
                <c:pt idx="1559">
                  <c:v>7.9353237097100324</c:v>
                </c:pt>
                <c:pt idx="1560">
                  <c:v>8.0947673648233458</c:v>
                </c:pt>
                <c:pt idx="1561">
                  <c:v>8.2055000781991119</c:v>
                </c:pt>
                <c:pt idx="1562">
                  <c:v>8.1697850674008414</c:v>
                </c:pt>
                <c:pt idx="1563">
                  <c:v>8.1225127688997372</c:v>
                </c:pt>
                <c:pt idx="1564">
                  <c:v>7.9926036441997637</c:v>
                </c:pt>
                <c:pt idx="1565">
                  <c:v>7.8902043052215571</c:v>
                </c:pt>
                <c:pt idx="1566">
                  <c:v>7.805799824434458</c:v>
                </c:pt>
                <c:pt idx="1567">
                  <c:v>7.7517649900723118</c:v>
                </c:pt>
                <c:pt idx="1568">
                  <c:v>7.6974542879719454</c:v>
                </c:pt>
                <c:pt idx="1569">
                  <c:v>7.6956509213126756</c:v>
                </c:pt>
                <c:pt idx="1570">
                  <c:v>7.6769043960505225</c:v>
                </c:pt>
                <c:pt idx="1571">
                  <c:v>7.6626169909183268</c:v>
                </c:pt>
                <c:pt idx="1572">
                  <c:v>7.7406673362139466</c:v>
                </c:pt>
                <c:pt idx="1573">
                  <c:v>7.8456979552160693</c:v>
                </c:pt>
                <c:pt idx="1574">
                  <c:v>8.0225731106455971</c:v>
                </c:pt>
                <c:pt idx="1575">
                  <c:v>8.1216930267934409</c:v>
                </c:pt>
                <c:pt idx="1576">
                  <c:v>8.1145386590818855</c:v>
                </c:pt>
                <c:pt idx="1577">
                  <c:v>8.1373849808772984</c:v>
                </c:pt>
                <c:pt idx="1578">
                  <c:v>8.1033880301995698</c:v>
                </c:pt>
                <c:pt idx="1579">
                  <c:v>7.8872804625018569</c:v>
                </c:pt>
                <c:pt idx="1580">
                  <c:v>7.6489925464377064</c:v>
                </c:pt>
                <c:pt idx="1581">
                  <c:v>7.5797420892712726</c:v>
                </c:pt>
                <c:pt idx="1582">
                  <c:v>7.5180331485770564</c:v>
                </c:pt>
                <c:pt idx="1583">
                  <c:v>7.5059746921625923</c:v>
                </c:pt>
                <c:pt idx="1584">
                  <c:v>7.4628033282153075</c:v>
                </c:pt>
                <c:pt idx="1585">
                  <c:v>7.3372654978412557</c:v>
                </c:pt>
                <c:pt idx="1586">
                  <c:v>7.2076737682522953</c:v>
                </c:pt>
                <c:pt idx="1587">
                  <c:v>7.087936922781557</c:v>
                </c:pt>
                <c:pt idx="1588">
                  <c:v>6.9194112191030115</c:v>
                </c:pt>
                <c:pt idx="1589">
                  <c:v>6.7394618187264443</c:v>
                </c:pt>
                <c:pt idx="1590">
                  <c:v>6.5624569192046218</c:v>
                </c:pt>
                <c:pt idx="1591">
                  <c:v>6.4758649971854414</c:v>
                </c:pt>
                <c:pt idx="1592">
                  <c:v>6.5299385151008655</c:v>
                </c:pt>
                <c:pt idx="1593">
                  <c:v>6.5343569546193621</c:v>
                </c:pt>
                <c:pt idx="1594">
                  <c:v>6.585633376084485</c:v>
                </c:pt>
                <c:pt idx="1595">
                  <c:v>6.6035480141751934</c:v>
                </c:pt>
                <c:pt idx="1596">
                  <c:v>6.6494523239396583</c:v>
                </c:pt>
                <c:pt idx="1597">
                  <c:v>6.6873735181562965</c:v>
                </c:pt>
                <c:pt idx="1598">
                  <c:v>6.7168539128554663</c:v>
                </c:pt>
                <c:pt idx="1599">
                  <c:v>6.7115007720042659</c:v>
                </c:pt>
                <c:pt idx="1600">
                  <c:v>6.5260409655144942</c:v>
                </c:pt>
                <c:pt idx="1601">
                  <c:v>6.4092624798106037</c:v>
                </c:pt>
                <c:pt idx="1602">
                  <c:v>6.3911063289739545</c:v>
                </c:pt>
                <c:pt idx="1603">
                  <c:v>6.3152505848503964</c:v>
                </c:pt>
                <c:pt idx="1604">
                  <c:v>6.2553402381470393</c:v>
                </c:pt>
                <c:pt idx="1605">
                  <c:v>6.2885108586703637</c:v>
                </c:pt>
                <c:pt idx="1606">
                  <c:v>6.4839117248197571</c:v>
                </c:pt>
                <c:pt idx="1607">
                  <c:v>6.7001399974535527</c:v>
                </c:pt>
                <c:pt idx="1608">
                  <c:v>6.8658858287040658</c:v>
                </c:pt>
                <c:pt idx="1609">
                  <c:v>6.9591001753441057</c:v>
                </c:pt>
                <c:pt idx="1610">
                  <c:v>6.9836666913008587</c:v>
                </c:pt>
                <c:pt idx="1611">
                  <c:v>6.9898137543692478</c:v>
                </c:pt>
                <c:pt idx="1612">
                  <c:v>6.9330439239506587</c:v>
                </c:pt>
                <c:pt idx="1613">
                  <c:v>6.8877298720589311</c:v>
                </c:pt>
                <c:pt idx="1614">
                  <c:v>6.8556724793989474</c:v>
                </c:pt>
                <c:pt idx="1615">
                  <c:v>6.8645395456228204</c:v>
                </c:pt>
                <c:pt idx="1616">
                  <c:v>6.905861456315102</c:v>
                </c:pt>
                <c:pt idx="1617">
                  <c:v>6.9501435140753767</c:v>
                </c:pt>
                <c:pt idx="1618">
                  <c:v>7.0093065687324776</c:v>
                </c:pt>
                <c:pt idx="1619">
                  <c:v>7.0740377812105262</c:v>
                </c:pt>
                <c:pt idx="1620">
                  <c:v>7.0804494242971598</c:v>
                </c:pt>
                <c:pt idx="1621">
                  <c:v>7.0186528434129745</c:v>
                </c:pt>
                <c:pt idx="1622">
                  <c:v>6.9257323314522488</c:v>
                </c:pt>
                <c:pt idx="1623">
                  <c:v>6.8186407085055158</c:v>
                </c:pt>
                <c:pt idx="1624">
                  <c:v>6.6946473268213458</c:v>
                </c:pt>
                <c:pt idx="1625">
                  <c:v>6.5281280241628883</c:v>
                </c:pt>
                <c:pt idx="1626">
                  <c:v>6.4463749783407378</c:v>
                </c:pt>
                <c:pt idx="1627">
                  <c:v>6.3407019472476041</c:v>
                </c:pt>
                <c:pt idx="1628">
                  <c:v>6.3237601865910191</c:v>
                </c:pt>
                <c:pt idx="1629">
                  <c:v>6.2617967595006458</c:v>
                </c:pt>
                <c:pt idx="1630">
                  <c:v>6.1150988722979704</c:v>
                </c:pt>
                <c:pt idx="1631">
                  <c:v>5.9135080728871907</c:v>
                </c:pt>
                <c:pt idx="1632">
                  <c:v>5.6144715635831197</c:v>
                </c:pt>
                <c:pt idx="1633">
                  <c:v>5.4926657017057288</c:v>
                </c:pt>
                <c:pt idx="1634">
                  <c:v>5.4392898411092823</c:v>
                </c:pt>
                <c:pt idx="1635">
                  <c:v>5.478773680818624</c:v>
                </c:pt>
                <c:pt idx="1636">
                  <c:v>5.4523399449983998</c:v>
                </c:pt>
                <c:pt idx="1637">
                  <c:v>5.397766048124601</c:v>
                </c:pt>
                <c:pt idx="1638">
                  <c:v>5.3111752717641085</c:v>
                </c:pt>
                <c:pt idx="1639">
                  <c:v>5.2012269870443433</c:v>
                </c:pt>
                <c:pt idx="1640">
                  <c:v>5.1190098873789047</c:v>
                </c:pt>
                <c:pt idx="1641">
                  <c:v>5.0295539191153269</c:v>
                </c:pt>
                <c:pt idx="1642">
                  <c:v>5.0025893075760584</c:v>
                </c:pt>
                <c:pt idx="1643">
                  <c:v>4.9909691435318839</c:v>
                </c:pt>
                <c:pt idx="1644">
                  <c:v>4.9749673813649222</c:v>
                </c:pt>
                <c:pt idx="1645">
                  <c:v>4.96573536111912</c:v>
                </c:pt>
                <c:pt idx="1646">
                  <c:v>4.9913209381652379</c:v>
                </c:pt>
                <c:pt idx="1647">
                  <c:v>5.0221153415254527</c:v>
                </c:pt>
                <c:pt idx="1648">
                  <c:v>5.0449141849200814</c:v>
                </c:pt>
                <c:pt idx="1649">
                  <c:v>5.1052426128875252</c:v>
                </c:pt>
                <c:pt idx="1650">
                  <c:v>5.1234875061525669</c:v>
                </c:pt>
                <c:pt idx="1651">
                  <c:v>5.1006687207759942</c:v>
                </c:pt>
                <c:pt idx="1652">
                  <c:v>5.129419097955644</c:v>
                </c:pt>
                <c:pt idx="1653">
                  <c:v>5.1706027853216252</c:v>
                </c:pt>
                <c:pt idx="1654">
                  <c:v>5.2061156383280833</c:v>
                </c:pt>
                <c:pt idx="1655">
                  <c:v>5.1557001551936121</c:v>
                </c:pt>
                <c:pt idx="1656">
                  <c:v>5.2193554827998181</c:v>
                </c:pt>
                <c:pt idx="1657">
                  <c:v>5.2598146469850393</c:v>
                </c:pt>
                <c:pt idx="1658">
                  <c:v>5.2856383620372061</c:v>
                </c:pt>
                <c:pt idx="1659">
                  <c:v>5.3279051819607757</c:v>
                </c:pt>
                <c:pt idx="1660">
                  <c:v>5.4033371126910836</c:v>
                </c:pt>
                <c:pt idx="1661">
                  <c:v>5.4167960482284716</c:v>
                </c:pt>
                <c:pt idx="1662">
                  <c:v>5.4624568620286276</c:v>
                </c:pt>
                <c:pt idx="1663">
                  <c:v>5.4106090807214979</c:v>
                </c:pt>
                <c:pt idx="1664">
                  <c:v>5.3833480191765499</c:v>
                </c:pt>
                <c:pt idx="1665">
                  <c:v>5.2999259886848824</c:v>
                </c:pt>
                <c:pt idx="1666">
                  <c:v>5.1382994537972131</c:v>
                </c:pt>
                <c:pt idx="1667">
                  <c:v>4.9881206294692948</c:v>
                </c:pt>
                <c:pt idx="1668">
                  <c:v>4.8568173778649015</c:v>
                </c:pt>
                <c:pt idx="1669">
                  <c:v>4.8113480808938629</c:v>
                </c:pt>
                <c:pt idx="1670">
                  <c:v>4.7651171530826764</c:v>
                </c:pt>
                <c:pt idx="1671">
                  <c:v>4.7234048443497629</c:v>
                </c:pt>
                <c:pt idx="1672">
                  <c:v>4.7176161243138441</c:v>
                </c:pt>
                <c:pt idx="1673">
                  <c:v>4.7650142390824133</c:v>
                </c:pt>
                <c:pt idx="1674">
                  <c:v>4.8501400958300565</c:v>
                </c:pt>
                <c:pt idx="1675">
                  <c:v>4.8978153655572321</c:v>
                </c:pt>
                <c:pt idx="1676">
                  <c:v>4.9697795207013558</c:v>
                </c:pt>
                <c:pt idx="1677">
                  <c:v>4.956133239741872</c:v>
                </c:pt>
                <c:pt idx="1678">
                  <c:v>4.906277141532116</c:v>
                </c:pt>
                <c:pt idx="1679">
                  <c:v>4.835186515098429</c:v>
                </c:pt>
                <c:pt idx="1680">
                  <c:v>4.7771387369082339</c:v>
                </c:pt>
                <c:pt idx="1681">
                  <c:v>4.7458253899786849</c:v>
                </c:pt>
                <c:pt idx="1682">
                  <c:v>4.7244323856743193</c:v>
                </c:pt>
                <c:pt idx="1683">
                  <c:v>4.773246079505177</c:v>
                </c:pt>
                <c:pt idx="1684">
                  <c:v>4.9393931381774792</c:v>
                </c:pt>
                <c:pt idx="1685">
                  <c:v>5.1160044952856127</c:v>
                </c:pt>
                <c:pt idx="1686">
                  <c:v>5.2386808120441382</c:v>
                </c:pt>
                <c:pt idx="1687">
                  <c:v>5.2263783547535771</c:v>
                </c:pt>
                <c:pt idx="1688">
                  <c:v>5.226996299849092</c:v>
                </c:pt>
                <c:pt idx="1689">
                  <c:v>5.1722697273876568</c:v>
                </c:pt>
                <c:pt idx="1690">
                  <c:v>5.1794271262742058</c:v>
                </c:pt>
                <c:pt idx="1691">
                  <c:v>5.1905890120657014</c:v>
                </c:pt>
                <c:pt idx="1692">
                  <c:v>5.1546624829359091</c:v>
                </c:pt>
                <c:pt idx="1693">
                  <c:v>5.1416437171593454</c:v>
                </c:pt>
                <c:pt idx="1694">
                  <c:v>5.1187799852162739</c:v>
                </c:pt>
                <c:pt idx="1695">
                  <c:v>5.099226323780135</c:v>
                </c:pt>
                <c:pt idx="1696">
                  <c:v>5.2021550879370482</c:v>
                </c:pt>
                <c:pt idx="1697">
                  <c:v>5.3072205878040837</c:v>
                </c:pt>
                <c:pt idx="1698">
                  <c:v>5.395417133975049</c:v>
                </c:pt>
                <c:pt idx="1699">
                  <c:v>5.4543946986027141</c:v>
                </c:pt>
                <c:pt idx="1700">
                  <c:v>5.3908536698463543</c:v>
                </c:pt>
                <c:pt idx="1701">
                  <c:v>5.3932999419304437</c:v>
                </c:pt>
                <c:pt idx="1702">
                  <c:v>5.3866240109570729</c:v>
                </c:pt>
                <c:pt idx="1703">
                  <c:v>5.3732143058935096</c:v>
                </c:pt>
                <c:pt idx="1704">
                  <c:v>5.3008294131894518</c:v>
                </c:pt>
                <c:pt idx="1705">
                  <c:v>5.25909607953764</c:v>
                </c:pt>
                <c:pt idx="1706">
                  <c:v>5.293952669849447</c:v>
                </c:pt>
                <c:pt idx="1707">
                  <c:v>5.3448815143632924</c:v>
                </c:pt>
                <c:pt idx="1708">
                  <c:v>5.4743340726670162</c:v>
                </c:pt>
                <c:pt idx="1709">
                  <c:v>5.580058382694002</c:v>
                </c:pt>
                <c:pt idx="1710">
                  <c:v>5.775857720647311</c:v>
                </c:pt>
                <c:pt idx="1711">
                  <c:v>5.9236166413229929</c:v>
                </c:pt>
                <c:pt idx="1712">
                  <c:v>6.0470002518480657</c:v>
                </c:pt>
                <c:pt idx="1713">
                  <c:v>6.1949783791859652</c:v>
                </c:pt>
                <c:pt idx="1714">
                  <c:v>6.3508796263862992</c:v>
                </c:pt>
                <c:pt idx="1715">
                  <c:v>6.4747322485421188</c:v>
                </c:pt>
                <c:pt idx="1716">
                  <c:v>6.6159625616453388</c:v>
                </c:pt>
                <c:pt idx="1717">
                  <c:v>6.723909689994775</c:v>
                </c:pt>
                <c:pt idx="1718">
                  <c:v>6.753505375912769</c:v>
                </c:pt>
                <c:pt idx="1719">
                  <c:v>6.6825019684245373</c:v>
                </c:pt>
                <c:pt idx="1720">
                  <c:v>6.5517733569934702</c:v>
                </c:pt>
                <c:pt idx="1721">
                  <c:v>6.4051984189554174</c:v>
                </c:pt>
                <c:pt idx="1722">
                  <c:v>6.1973977222664569</c:v>
                </c:pt>
                <c:pt idx="1723">
                  <c:v>6.0346692626042886</c:v>
                </c:pt>
                <c:pt idx="1724">
                  <c:v>5.9318948193458514</c:v>
                </c:pt>
                <c:pt idx="1725">
                  <c:v>5.8669951209259628</c:v>
                </c:pt>
                <c:pt idx="1726">
                  <c:v>5.8503803119743374</c:v>
                </c:pt>
                <c:pt idx="1727">
                  <c:v>5.8914490508307242</c:v>
                </c:pt>
                <c:pt idx="1728">
                  <c:v>6.0399220163559013</c:v>
                </c:pt>
                <c:pt idx="1729">
                  <c:v>6.2181558432318305</c:v>
                </c:pt>
                <c:pt idx="1730">
                  <c:v>6.3378308477607721</c:v>
                </c:pt>
                <c:pt idx="1731">
                  <c:v>6.4516531358185993</c:v>
                </c:pt>
                <c:pt idx="1732">
                  <c:v>6.4726765382138796</c:v>
                </c:pt>
                <c:pt idx="1733">
                  <c:v>6.457709581852253</c:v>
                </c:pt>
                <c:pt idx="1734">
                  <c:v>6.5061487286872932</c:v>
                </c:pt>
                <c:pt idx="1735">
                  <c:v>6.4731858542597287</c:v>
                </c:pt>
                <c:pt idx="1736">
                  <c:v>6.3655442673272677</c:v>
                </c:pt>
                <c:pt idx="1737">
                  <c:v>6.3220768801039915</c:v>
                </c:pt>
                <c:pt idx="1738">
                  <c:v>6.3119932947245383</c:v>
                </c:pt>
                <c:pt idx="1739">
                  <c:v>6.2414976971467366</c:v>
                </c:pt>
                <c:pt idx="1740">
                  <c:v>6.1010304339538264</c:v>
                </c:pt>
                <c:pt idx="1741">
                  <c:v>6.0529021933379026</c:v>
                </c:pt>
                <c:pt idx="1742">
                  <c:v>6.0406811233180786</c:v>
                </c:pt>
                <c:pt idx="1743">
                  <c:v>6.0747931200777678</c:v>
                </c:pt>
                <c:pt idx="1744">
                  <c:v>6.1680935864214685</c:v>
                </c:pt>
                <c:pt idx="1745">
                  <c:v>6.3336395159344052</c:v>
                </c:pt>
                <c:pt idx="1746">
                  <c:v>6.3997496628117325</c:v>
                </c:pt>
                <c:pt idx="1747">
                  <c:v>6.4280722654976366</c:v>
                </c:pt>
                <c:pt idx="1748">
                  <c:v>6.444307408345491</c:v>
                </c:pt>
                <c:pt idx="1749">
                  <c:v>6.5007874620701358</c:v>
                </c:pt>
                <c:pt idx="1750">
                  <c:v>6.5536525287930552</c:v>
                </c:pt>
                <c:pt idx="1751">
                  <c:v>6.4887516497116478</c:v>
                </c:pt>
                <c:pt idx="1752">
                  <c:v>6.3575072371153087</c:v>
                </c:pt>
                <c:pt idx="1753">
                  <c:v>6.3098856702701172</c:v>
                </c:pt>
                <c:pt idx="1754">
                  <c:v>6.2780506344348108</c:v>
                </c:pt>
                <c:pt idx="1755">
                  <c:v>6.2598261415309437</c:v>
                </c:pt>
                <c:pt idx="1756">
                  <c:v>6.227683961678216</c:v>
                </c:pt>
                <c:pt idx="1757">
                  <c:v>6.2220383884950135</c:v>
                </c:pt>
                <c:pt idx="1758">
                  <c:v>6.3173222983414243</c:v>
                </c:pt>
                <c:pt idx="1759">
                  <c:v>6.4502168045570212</c:v>
                </c:pt>
                <c:pt idx="1760">
                  <c:v>6.5395843864911374</c:v>
                </c:pt>
                <c:pt idx="1761">
                  <c:v>6.6644633319426205</c:v>
                </c:pt>
                <c:pt idx="1762">
                  <c:v>6.6870937729794688</c:v>
                </c:pt>
                <c:pt idx="1763">
                  <c:v>6.6530569463127467</c:v>
                </c:pt>
                <c:pt idx="1764">
                  <c:v>6.5587431516928891</c:v>
                </c:pt>
                <c:pt idx="1765">
                  <c:v>6.5154550581884223</c:v>
                </c:pt>
                <c:pt idx="1766">
                  <c:v>6.5253832845770798</c:v>
                </c:pt>
                <c:pt idx="1767">
                  <c:v>6.6314395958998809</c:v>
                </c:pt>
                <c:pt idx="1768">
                  <c:v>6.7491158908869142</c:v>
                </c:pt>
                <c:pt idx="1769">
                  <c:v>6.820172299955539</c:v>
                </c:pt>
                <c:pt idx="1770">
                  <c:v>6.9056292431138644</c:v>
                </c:pt>
                <c:pt idx="1771">
                  <c:v>6.9858512667748691</c:v>
                </c:pt>
                <c:pt idx="1772">
                  <c:v>7.1256991440066075</c:v>
                </c:pt>
                <c:pt idx="1773">
                  <c:v>7.236491850309303</c:v>
                </c:pt>
                <c:pt idx="1774">
                  <c:v>7.4703718146448219</c:v>
                </c:pt>
                <c:pt idx="1775">
                  <c:v>7.6358907840365005</c:v>
                </c:pt>
                <c:pt idx="1776">
                  <c:v>7.6926378289515984</c:v>
                </c:pt>
                <c:pt idx="1777">
                  <c:v>7.7195578914790008</c:v>
                </c:pt>
                <c:pt idx="1778">
                  <c:v>7.7238485195400681</c:v>
                </c:pt>
                <c:pt idx="1779">
                  <c:v>7.6039712288556451</c:v>
                </c:pt>
                <c:pt idx="1780">
                  <c:v>7.5259891322713921</c:v>
                </c:pt>
                <c:pt idx="1781">
                  <c:v>7.418853910527476</c:v>
                </c:pt>
                <c:pt idx="1782">
                  <c:v>7.4110672667998312</c:v>
                </c:pt>
                <c:pt idx="1783">
                  <c:v>7.554427458733322</c:v>
                </c:pt>
                <c:pt idx="1784">
                  <c:v>7.6370305439262154</c:v>
                </c:pt>
                <c:pt idx="1785">
                  <c:v>7.6176624040910772</c:v>
                </c:pt>
                <c:pt idx="1786">
                  <c:v>7.4701703724581581</c:v>
                </c:pt>
                <c:pt idx="1787">
                  <c:v>7.3904273081821472</c:v>
                </c:pt>
                <c:pt idx="1788">
                  <c:v>7.4094046413855512</c:v>
                </c:pt>
                <c:pt idx="1789">
                  <c:v>7.2776837299074124</c:v>
                </c:pt>
                <c:pt idx="1790">
                  <c:v>7.1698599188041889</c:v>
                </c:pt>
                <c:pt idx="1791">
                  <c:v>7.0841647974642497</c:v>
                </c:pt>
                <c:pt idx="1792">
                  <c:v>7.0208473976572092</c:v>
                </c:pt>
                <c:pt idx="1793">
                  <c:v>6.9561427841768992</c:v>
                </c:pt>
                <c:pt idx="1794">
                  <c:v>6.9873031885957131</c:v>
                </c:pt>
                <c:pt idx="1795">
                  <c:v>6.9619674731368653</c:v>
                </c:pt>
                <c:pt idx="1796">
                  <c:v>6.8409709433305697</c:v>
                </c:pt>
                <c:pt idx="1797">
                  <c:v>6.6885834166832705</c:v>
                </c:pt>
                <c:pt idx="1798">
                  <c:v>6.5650770626324961</c:v>
                </c:pt>
                <c:pt idx="1799">
                  <c:v>6.4965929386384653</c:v>
                </c:pt>
                <c:pt idx="1800">
                  <c:v>6.4917774455799604</c:v>
                </c:pt>
                <c:pt idx="1801">
                  <c:v>6.5276955750448922</c:v>
                </c:pt>
                <c:pt idx="1802">
                  <c:v>6.5330944731757778</c:v>
                </c:pt>
                <c:pt idx="1803">
                  <c:v>6.5236982886780313</c:v>
                </c:pt>
                <c:pt idx="1804">
                  <c:v>6.4990542831704463</c:v>
                </c:pt>
                <c:pt idx="1805">
                  <c:v>6.5394205138755792</c:v>
                </c:pt>
                <c:pt idx="1806">
                  <c:v>6.5415185630673598</c:v>
                </c:pt>
                <c:pt idx="1807">
                  <c:v>6.4708860137543134</c:v>
                </c:pt>
                <c:pt idx="1808">
                  <c:v>6.3968327679375419</c:v>
                </c:pt>
                <c:pt idx="1809">
                  <c:v>6.3237297751036436</c:v>
                </c:pt>
                <c:pt idx="1810">
                  <c:v>6.3448265749813801</c:v>
                </c:pt>
                <c:pt idx="1811">
                  <c:v>6.4263491154733563</c:v>
                </c:pt>
                <c:pt idx="1812">
                  <c:v>6.574681478585692</c:v>
                </c:pt>
                <c:pt idx="1813">
                  <c:v>6.6176708179254256</c:v>
                </c:pt>
                <c:pt idx="1814">
                  <c:v>6.6063407212705396</c:v>
                </c:pt>
                <c:pt idx="1815">
                  <c:v>6.6672614314002292</c:v>
                </c:pt>
                <c:pt idx="1816">
                  <c:v>6.7780612079769069</c:v>
                </c:pt>
                <c:pt idx="1817">
                  <c:v>6.747409543743216</c:v>
                </c:pt>
                <c:pt idx="1818">
                  <c:v>6.768641520946896</c:v>
                </c:pt>
                <c:pt idx="1819">
                  <c:v>6.7923281638209332</c:v>
                </c:pt>
                <c:pt idx="1820">
                  <c:v>6.8132076101387176</c:v>
                </c:pt>
                <c:pt idx="1821">
                  <c:v>6.882018145245751</c:v>
                </c:pt>
                <c:pt idx="1822">
                  <c:v>6.9060593058696025</c:v>
                </c:pt>
                <c:pt idx="1823">
                  <c:v>6.9555230030239725</c:v>
                </c:pt>
                <c:pt idx="1824">
                  <c:v>7.0324295505556647</c:v>
                </c:pt>
                <c:pt idx="1825">
                  <c:v>7.1391441815600478</c:v>
                </c:pt>
                <c:pt idx="1826">
                  <c:v>7.2648280316192873</c:v>
                </c:pt>
                <c:pt idx="1827">
                  <c:v>7.3921021235495532</c:v>
                </c:pt>
                <c:pt idx="1828">
                  <c:v>7.5442868697157657</c:v>
                </c:pt>
                <c:pt idx="1829">
                  <c:v>7.6370522990602723</c:v>
                </c:pt>
                <c:pt idx="1830">
                  <c:v>7.5612107508880824</c:v>
                </c:pt>
                <c:pt idx="1831">
                  <c:v>7.472331123065258</c:v>
                </c:pt>
                <c:pt idx="1832">
                  <c:v>7.4105706515948846</c:v>
                </c:pt>
                <c:pt idx="1833">
                  <c:v>7.4336717604676137</c:v>
                </c:pt>
                <c:pt idx="1834">
                  <c:v>7.4204310241654863</c:v>
                </c:pt>
                <c:pt idx="1835">
                  <c:v>7.4731807142153466</c:v>
                </c:pt>
                <c:pt idx="1836">
                  <c:v>7.4684553777325302</c:v>
                </c:pt>
                <c:pt idx="1837">
                  <c:v>7.3955150019649958</c:v>
                </c:pt>
                <c:pt idx="1838">
                  <c:v>7.3288942939212367</c:v>
                </c:pt>
                <c:pt idx="1839">
                  <c:v>7.3506518126753404</c:v>
                </c:pt>
                <c:pt idx="1840">
                  <c:v>7.3647669292952038</c:v>
                </c:pt>
                <c:pt idx="1841">
                  <c:v>7.2671443443012036</c:v>
                </c:pt>
                <c:pt idx="1842">
                  <c:v>7.176644641554879</c:v>
                </c:pt>
                <c:pt idx="1843">
                  <c:v>7.1387045803171549</c:v>
                </c:pt>
                <c:pt idx="1844">
                  <c:v>7.0994819822763855</c:v>
                </c:pt>
                <c:pt idx="1845">
                  <c:v>7.0987738285839246</c:v>
                </c:pt>
                <c:pt idx="1846">
                  <c:v>7.1676936705217491</c:v>
                </c:pt>
                <c:pt idx="1847">
                  <c:v>7.1783743264491244</c:v>
                </c:pt>
                <c:pt idx="1848">
                  <c:v>7.2028909130064367</c:v>
                </c:pt>
                <c:pt idx="1849">
                  <c:v>7.2886510304978449</c:v>
                </c:pt>
                <c:pt idx="1850">
                  <c:v>7.4531754014614409</c:v>
                </c:pt>
                <c:pt idx="1851">
                  <c:v>7.7147396144106022</c:v>
                </c:pt>
                <c:pt idx="1852">
                  <c:v>7.8919899637977018</c:v>
                </c:pt>
                <c:pt idx="1853">
                  <c:v>7.9948575232070871</c:v>
                </c:pt>
                <c:pt idx="1854">
                  <c:v>8.089326168482172</c:v>
                </c:pt>
                <c:pt idx="1855">
                  <c:v>8.0901867893148225</c:v>
                </c:pt>
                <c:pt idx="1856">
                  <c:v>8.0339399632575432</c:v>
                </c:pt>
                <c:pt idx="1857">
                  <c:v>8.0031640451488428</c:v>
                </c:pt>
                <c:pt idx="1858">
                  <c:v>7.9623552261430088</c:v>
                </c:pt>
                <c:pt idx="1859">
                  <c:v>7.9604589299563333</c:v>
                </c:pt>
                <c:pt idx="1860">
                  <c:v>7.9375548420332276</c:v>
                </c:pt>
                <c:pt idx="1861">
                  <c:v>7.8301489271083202</c:v>
                </c:pt>
                <c:pt idx="1862">
                  <c:v>7.7482073300881806</c:v>
                </c:pt>
                <c:pt idx="1863">
                  <c:v>7.751605115548454</c:v>
                </c:pt>
                <c:pt idx="1864">
                  <c:v>7.8068411398035611</c:v>
                </c:pt>
                <c:pt idx="1865">
                  <c:v>7.8350933829855114</c:v>
                </c:pt>
                <c:pt idx="1866">
                  <c:v>7.8920097234862343</c:v>
                </c:pt>
                <c:pt idx="1867">
                  <c:v>7.9064430787536386</c:v>
                </c:pt>
                <c:pt idx="1868">
                  <c:v>7.965247804691729</c:v>
                </c:pt>
                <c:pt idx="1869">
                  <c:v>8.0233732157090554</c:v>
                </c:pt>
                <c:pt idx="1870">
                  <c:v>7.9825367555701732</c:v>
                </c:pt>
                <c:pt idx="1871">
                  <c:v>7.9730541233366914</c:v>
                </c:pt>
                <c:pt idx="1872">
                  <c:v>8.0351458090566883</c:v>
                </c:pt>
                <c:pt idx="1873">
                  <c:v>8.1581244021168935</c:v>
                </c:pt>
                <c:pt idx="1874">
                  <c:v>8.23909176581998</c:v>
                </c:pt>
                <c:pt idx="1875">
                  <c:v>8.3256640021595949</c:v>
                </c:pt>
                <c:pt idx="1876">
                  <c:v>8.3432836257907983</c:v>
                </c:pt>
                <c:pt idx="1877">
                  <c:v>8.3882509965007337</c:v>
                </c:pt>
                <c:pt idx="1878">
                  <c:v>8.4617163680757468</c:v>
                </c:pt>
                <c:pt idx="1879">
                  <c:v>8.5512761440935421</c:v>
                </c:pt>
                <c:pt idx="1880">
                  <c:v>8.5317162614599784</c:v>
                </c:pt>
                <c:pt idx="1881">
                  <c:v>8.4644989482836088</c:v>
                </c:pt>
                <c:pt idx="1882">
                  <c:v>8.4204016165036553</c:v>
                </c:pt>
                <c:pt idx="1883">
                  <c:v>8.4177173656961184</c:v>
                </c:pt>
                <c:pt idx="1884">
                  <c:v>8.424069596231746</c:v>
                </c:pt>
                <c:pt idx="1885">
                  <c:v>8.3936308617211495</c:v>
                </c:pt>
                <c:pt idx="1886">
                  <c:v>8.3821578747173255</c:v>
                </c:pt>
                <c:pt idx="1887">
                  <c:v>8.4222528866217381</c:v>
                </c:pt>
                <c:pt idx="1888">
                  <c:v>8.4412541483109198</c:v>
                </c:pt>
                <c:pt idx="1889">
                  <c:v>8.5029348212018281</c:v>
                </c:pt>
                <c:pt idx="1890">
                  <c:v>8.6054177165552233</c:v>
                </c:pt>
                <c:pt idx="1891">
                  <c:v>8.6207319404913179</c:v>
                </c:pt>
                <c:pt idx="1892">
                  <c:v>8.6076777384225984</c:v>
                </c:pt>
                <c:pt idx="1893">
                  <c:v>8.6450150835046529</c:v>
                </c:pt>
                <c:pt idx="1894">
                  <c:v>8.864282049306599</c:v>
                </c:pt>
                <c:pt idx="1895">
                  <c:v>9.1059170680061943</c:v>
                </c:pt>
                <c:pt idx="1896">
                  <c:v>9.2450857004757712</c:v>
                </c:pt>
                <c:pt idx="1897">
                  <c:v>9.3375477263051998</c:v>
                </c:pt>
                <c:pt idx="1898">
                  <c:v>9.2486954492072488</c:v>
                </c:pt>
                <c:pt idx="1899">
                  <c:v>9.1271796377699417</c:v>
                </c:pt>
                <c:pt idx="1900">
                  <c:v>9.1120327291530625</c:v>
                </c:pt>
                <c:pt idx="1901">
                  <c:v>9.0517426317150296</c:v>
                </c:pt>
                <c:pt idx="1902">
                  <c:v>8.9500625689577831</c:v>
                </c:pt>
                <c:pt idx="1903">
                  <c:v>8.9012036885368016</c:v>
                </c:pt>
                <c:pt idx="1904">
                  <c:v>8.8861718767810309</c:v>
                </c:pt>
                <c:pt idx="1905">
                  <c:v>8.8344899535181582</c:v>
                </c:pt>
                <c:pt idx="1906">
                  <c:v>8.916662507479364</c:v>
                </c:pt>
                <c:pt idx="1907">
                  <c:v>8.9060546990406646</c:v>
                </c:pt>
                <c:pt idx="1908">
                  <c:v>8.9015030947935205</c:v>
                </c:pt>
                <c:pt idx="1909">
                  <c:v>8.9472406096732247</c:v>
                </c:pt>
                <c:pt idx="1910">
                  <c:v>8.9386147811514292</c:v>
                </c:pt>
                <c:pt idx="1911">
                  <c:v>8.8988474175407379</c:v>
                </c:pt>
                <c:pt idx="1912">
                  <c:v>8.9056376080983153</c:v>
                </c:pt>
                <c:pt idx="1913">
                  <c:v>8.9519093891636938</c:v>
                </c:pt>
                <c:pt idx="1914">
                  <c:v>8.9513962870967543</c:v>
                </c:pt>
                <c:pt idx="1915">
                  <c:v>8.8956638244628063</c:v>
                </c:pt>
                <c:pt idx="1916">
                  <c:v>8.7037577528183334</c:v>
                </c:pt>
                <c:pt idx="1917">
                  <c:v>8.4971513072192231</c:v>
                </c:pt>
                <c:pt idx="1918">
                  <c:v>8.3015199786014087</c:v>
                </c:pt>
                <c:pt idx="1919">
                  <c:v>8.1219303625622885</c:v>
                </c:pt>
                <c:pt idx="1920">
                  <c:v>7.9516414541620284</c:v>
                </c:pt>
                <c:pt idx="1921">
                  <c:v>7.7240412540265799</c:v>
                </c:pt>
                <c:pt idx="1922">
                  <c:v>7.4830090288860269</c:v>
                </c:pt>
                <c:pt idx="1923">
                  <c:v>7.2728770000310972</c:v>
                </c:pt>
                <c:pt idx="1924">
                  <c:v>7.1027534560711816</c:v>
                </c:pt>
                <c:pt idx="1925">
                  <c:v>6.9180322784182753</c:v>
                </c:pt>
                <c:pt idx="1926">
                  <c:v>6.8647061888120602</c:v>
                </c:pt>
                <c:pt idx="1927">
                  <c:v>6.8818395889776323</c:v>
                </c:pt>
                <c:pt idx="1928">
                  <c:v>6.9918777657552669</c:v>
                </c:pt>
                <c:pt idx="1929">
                  <c:v>7.0389888426860709</c:v>
                </c:pt>
                <c:pt idx="1930">
                  <c:v>7.099336361959474</c:v>
                </c:pt>
                <c:pt idx="1931">
                  <c:v>7.1084663524421332</c:v>
                </c:pt>
                <c:pt idx="1932">
                  <c:v>7.1159454386437284</c:v>
                </c:pt>
                <c:pt idx="1933">
                  <c:v>7.1165502379342476</c:v>
                </c:pt>
                <c:pt idx="1934">
                  <c:v>7.1127311716969412</c:v>
                </c:pt>
                <c:pt idx="1935">
                  <c:v>7.1671382629581339</c:v>
                </c:pt>
                <c:pt idx="1936">
                  <c:v>7.1044494877213591</c:v>
                </c:pt>
                <c:pt idx="1937">
                  <c:v>7.0616231354561858</c:v>
                </c:pt>
                <c:pt idx="1938">
                  <c:v>7.0415582584898591</c:v>
                </c:pt>
                <c:pt idx="1939">
                  <c:v>7.077149885244391</c:v>
                </c:pt>
                <c:pt idx="1940">
                  <c:v>7.1760762552855457</c:v>
                </c:pt>
                <c:pt idx="1941">
                  <c:v>7.2433558523743464</c:v>
                </c:pt>
                <c:pt idx="1942">
                  <c:v>7.2963070669534016</c:v>
                </c:pt>
                <c:pt idx="1943">
                  <c:v>7.3065854160147952</c:v>
                </c:pt>
                <c:pt idx="1944">
                  <c:v>7.3642921644436239</c:v>
                </c:pt>
                <c:pt idx="1945">
                  <c:v>7.3657304908546353</c:v>
                </c:pt>
                <c:pt idx="1946">
                  <c:v>7.2893932976871341</c:v>
                </c:pt>
                <c:pt idx="1947">
                  <c:v>7.2338317575837614</c:v>
                </c:pt>
                <c:pt idx="1948">
                  <c:v>7.1681159922059177</c:v>
                </c:pt>
                <c:pt idx="1949">
                  <c:v>7.0905128911705333</c:v>
                </c:pt>
                <c:pt idx="1950">
                  <c:v>7.0114076031537573</c:v>
                </c:pt>
                <c:pt idx="1951">
                  <c:v>6.8436820849181093</c:v>
                </c:pt>
                <c:pt idx="1952">
                  <c:v>6.7047911211216489</c:v>
                </c:pt>
                <c:pt idx="1953">
                  <c:v>6.4721613467788028</c:v>
                </c:pt>
                <c:pt idx="1954">
                  <c:v>6.2122732743592186</c:v>
                </c:pt>
                <c:pt idx="1955">
                  <c:v>6.0216068465068746</c:v>
                </c:pt>
                <c:pt idx="1956">
                  <c:v>5.8589748979254992</c:v>
                </c:pt>
                <c:pt idx="1957">
                  <c:v>5.7646841259054069</c:v>
                </c:pt>
                <c:pt idx="1958">
                  <c:v>5.6749295484592199</c:v>
                </c:pt>
                <c:pt idx="1959">
                  <c:v>5.6804600345227207</c:v>
                </c:pt>
                <c:pt idx="1960">
                  <c:v>5.7719759605872865</c:v>
                </c:pt>
                <c:pt idx="1961">
                  <c:v>5.8710373681607582</c:v>
                </c:pt>
                <c:pt idx="1962">
                  <c:v>5.9122869960491906</c:v>
                </c:pt>
                <c:pt idx="1963">
                  <c:v>6.0333870698725551</c:v>
                </c:pt>
                <c:pt idx="1964">
                  <c:v>5.9495073946021328</c:v>
                </c:pt>
                <c:pt idx="1965">
                  <c:v>5.8827469062545674</c:v>
                </c:pt>
                <c:pt idx="1966">
                  <c:v>5.7459128273406286</c:v>
                </c:pt>
                <c:pt idx="1967">
                  <c:v>5.6123659249775741</c:v>
                </c:pt>
                <c:pt idx="1968">
                  <c:v>5.5866438014859092</c:v>
                </c:pt>
                <c:pt idx="1969">
                  <c:v>5.5252507908312767</c:v>
                </c:pt>
                <c:pt idx="1970">
                  <c:v>5.4605616744178089</c:v>
                </c:pt>
                <c:pt idx="1971">
                  <c:v>5.4732858508718953</c:v>
                </c:pt>
                <c:pt idx="1972">
                  <c:v>5.4653313316713312</c:v>
                </c:pt>
                <c:pt idx="1973">
                  <c:v>5.5062835695428545</c:v>
                </c:pt>
                <c:pt idx="1974">
                  <c:v>5.5444546552583942</c:v>
                </c:pt>
                <c:pt idx="1975">
                  <c:v>5.5982529772891043</c:v>
                </c:pt>
                <c:pt idx="1976">
                  <c:v>5.7374482064046717</c:v>
                </c:pt>
                <c:pt idx="1977">
                  <c:v>5.8343874207195956</c:v>
                </c:pt>
                <c:pt idx="1978">
                  <c:v>5.8502785402134938</c:v>
                </c:pt>
                <c:pt idx="1979">
                  <c:v>5.8009963400662761</c:v>
                </c:pt>
                <c:pt idx="1980">
                  <c:v>5.8727053820951927</c:v>
                </c:pt>
                <c:pt idx="1981">
                  <c:v>5.9604701175096499</c:v>
                </c:pt>
                <c:pt idx="1982">
                  <c:v>6.0403972967505322</c:v>
                </c:pt>
                <c:pt idx="1983">
                  <c:v>6.1151537946242822</c:v>
                </c:pt>
                <c:pt idx="1984">
                  <c:v>6.2195783053273432</c:v>
                </c:pt>
                <c:pt idx="1985">
                  <c:v>6.3212147592904557</c:v>
                </c:pt>
                <c:pt idx="1986">
                  <c:v>6.3538724776802145</c:v>
                </c:pt>
                <c:pt idx="1987">
                  <c:v>6.392305830097718</c:v>
                </c:pt>
                <c:pt idx="1988">
                  <c:v>6.5202266803878874</c:v>
                </c:pt>
                <c:pt idx="1989">
                  <c:v>6.551325060674781</c:v>
                </c:pt>
                <c:pt idx="1990">
                  <c:v>6.6187533941241075</c:v>
                </c:pt>
                <c:pt idx="1991">
                  <c:v>6.6674962580417647</c:v>
                </c:pt>
                <c:pt idx="1992">
                  <c:v>6.6586946102498628</c:v>
                </c:pt>
                <c:pt idx="1993">
                  <c:v>6.6717437451450605</c:v>
                </c:pt>
                <c:pt idx="1994">
                  <c:v>6.5078254970274294</c:v>
                </c:pt>
                <c:pt idx="1995">
                  <c:v>6.3876251894279843</c:v>
                </c:pt>
                <c:pt idx="1996">
                  <c:v>6.3996851271587083</c:v>
                </c:pt>
                <c:pt idx="1997">
                  <c:v>6.3909189426421751</c:v>
                </c:pt>
                <c:pt idx="1998">
                  <c:v>6.4232329428999364</c:v>
                </c:pt>
                <c:pt idx="1999">
                  <c:v>6.4943864948930159</c:v>
                </c:pt>
                <c:pt idx="2000">
                  <c:v>6.6428886882482638</c:v>
                </c:pt>
                <c:pt idx="2001">
                  <c:v>6.7299550350269381</c:v>
                </c:pt>
                <c:pt idx="2002">
                  <c:v>6.7826902841729861</c:v>
                </c:pt>
                <c:pt idx="2003">
                  <c:v>6.8048907793979163</c:v>
                </c:pt>
                <c:pt idx="2004">
                  <c:v>6.8821565489736614</c:v>
                </c:pt>
                <c:pt idx="2005">
                  <c:v>7.0025537749723767</c:v>
                </c:pt>
                <c:pt idx="2006">
                  <c:v>7.1830065570715931</c:v>
                </c:pt>
                <c:pt idx="2007">
                  <c:v>7.3248218793033342</c:v>
                </c:pt>
                <c:pt idx="2008">
                  <c:v>7.4428047959405097</c:v>
                </c:pt>
                <c:pt idx="2009">
                  <c:v>7.55753589343231</c:v>
                </c:pt>
                <c:pt idx="2010">
                  <c:v>7.7184114007340847</c:v>
                </c:pt>
                <c:pt idx="2011">
                  <c:v>7.8745250818889359</c:v>
                </c:pt>
                <c:pt idx="2012">
                  <c:v>8.066690620764744</c:v>
                </c:pt>
                <c:pt idx="2013">
                  <c:v>8.189643988975865</c:v>
                </c:pt>
                <c:pt idx="2014">
                  <c:v>8.1130130316654352</c:v>
                </c:pt>
                <c:pt idx="2015">
                  <c:v>7.928491368537725</c:v>
                </c:pt>
                <c:pt idx="2016">
                  <c:v>7.8445494334620811</c:v>
                </c:pt>
                <c:pt idx="2017">
                  <c:v>7.6500653052738343</c:v>
                </c:pt>
                <c:pt idx="2018">
                  <c:v>7.4269369794455029</c:v>
                </c:pt>
                <c:pt idx="2019">
                  <c:v>7.2445054193176803</c:v>
                </c:pt>
                <c:pt idx="2020">
                  <c:v>7.0884945507375967</c:v>
                </c:pt>
                <c:pt idx="2021">
                  <c:v>6.9329040408974416</c:v>
                </c:pt>
                <c:pt idx="2022">
                  <c:v>6.8338854155100508</c:v>
                </c:pt>
                <c:pt idx="2023">
                  <c:v>6.8499198452569727</c:v>
                </c:pt>
                <c:pt idx="2024">
                  <c:v>6.8790606930281921</c:v>
                </c:pt>
                <c:pt idx="2025">
                  <c:v>6.8709497716011096</c:v>
                </c:pt>
                <c:pt idx="2026">
                  <c:v>6.8392497268414481</c:v>
                </c:pt>
                <c:pt idx="2027">
                  <c:v>6.8819827151891788</c:v>
                </c:pt>
                <c:pt idx="2028">
                  <c:v>6.9132469676442057</c:v>
                </c:pt>
                <c:pt idx="2029">
                  <c:v>6.9009440518185086</c:v>
                </c:pt>
                <c:pt idx="2030">
                  <c:v>6.8046784218326524</c:v>
                </c:pt>
                <c:pt idx="2031">
                  <c:v>6.8097678002761004</c:v>
                </c:pt>
                <c:pt idx="2032">
                  <c:v>6.81847026095822</c:v>
                </c:pt>
                <c:pt idx="2033">
                  <c:v>6.8438142668115081</c:v>
                </c:pt>
                <c:pt idx="2034">
                  <c:v>6.8071340175188659</c:v>
                </c:pt>
                <c:pt idx="2035">
                  <c:v>6.8728471286421318</c:v>
                </c:pt>
                <c:pt idx="2036">
                  <c:v>6.8569686410776125</c:v>
                </c:pt>
                <c:pt idx="2037">
                  <c:v>6.8884803261625427</c:v>
                </c:pt>
                <c:pt idx="2038">
                  <c:v>6.8863209594281187</c:v>
                </c:pt>
                <c:pt idx="2039">
                  <c:v>6.9208476060596604</c:v>
                </c:pt>
                <c:pt idx="2040">
                  <c:v>6.9285070491293785</c:v>
                </c:pt>
                <c:pt idx="2041">
                  <c:v>6.8661171410223574</c:v>
                </c:pt>
                <c:pt idx="2042">
                  <c:v>6.7074328526113929</c:v>
                </c:pt>
                <c:pt idx="2043">
                  <c:v>6.4935863343092635</c:v>
                </c:pt>
                <c:pt idx="2044">
                  <c:v>6.329566325127872</c:v>
                </c:pt>
                <c:pt idx="2045">
                  <c:v>6.1537892217677932</c:v>
                </c:pt>
                <c:pt idx="2046">
                  <c:v>6.055853398849699</c:v>
                </c:pt>
                <c:pt idx="2047">
                  <c:v>6.0630223654620847</c:v>
                </c:pt>
                <c:pt idx="2048">
                  <c:v>6.071386033353785</c:v>
                </c:pt>
                <c:pt idx="2049">
                  <c:v>6.0140673496205039</c:v>
                </c:pt>
                <c:pt idx="2050">
                  <c:v>5.9362997762570577</c:v>
                </c:pt>
                <c:pt idx="2051">
                  <c:v>6.0033167700588814</c:v>
                </c:pt>
                <c:pt idx="2052">
                  <c:v>6.0837197319391763</c:v>
                </c:pt>
                <c:pt idx="2053">
                  <c:v>6.2065712744138812</c:v>
                </c:pt>
                <c:pt idx="2054">
                  <c:v>6.3157196060090222</c:v>
                </c:pt>
                <c:pt idx="2055">
                  <c:v>6.4556545232598985</c:v>
                </c:pt>
                <c:pt idx="2056">
                  <c:v>6.5449680436649835</c:v>
                </c:pt>
                <c:pt idx="2057">
                  <c:v>6.6493743087577259</c:v>
                </c:pt>
                <c:pt idx="2058">
                  <c:v>6.606410553201564</c:v>
                </c:pt>
                <c:pt idx="2059">
                  <c:v>6.4172420947613897</c:v>
                </c:pt>
                <c:pt idx="2060">
                  <c:v>6.169539950652565</c:v>
                </c:pt>
                <c:pt idx="2061">
                  <c:v>5.9421277327911595</c:v>
                </c:pt>
                <c:pt idx="2062">
                  <c:v>5.7267161572487328</c:v>
                </c:pt>
                <c:pt idx="2063">
                  <c:v>5.6127979948837714</c:v>
                </c:pt>
                <c:pt idx="2064">
                  <c:v>5.5904597981192099</c:v>
                </c:pt>
                <c:pt idx="2065">
                  <c:v>5.673956731963429</c:v>
                </c:pt>
                <c:pt idx="2066">
                  <c:v>5.7306774708472847</c:v>
                </c:pt>
                <c:pt idx="2067">
                  <c:v>5.7116365775642057</c:v>
                </c:pt>
                <c:pt idx="2068">
                  <c:v>5.7033542199496319</c:v>
                </c:pt>
                <c:pt idx="2069">
                  <c:v>5.706981752017942</c:v>
                </c:pt>
                <c:pt idx="2070">
                  <c:v>5.6890768042502167</c:v>
                </c:pt>
                <c:pt idx="2071">
                  <c:v>5.5475565489264094</c:v>
                </c:pt>
                <c:pt idx="2072">
                  <c:v>5.4051732751334649</c:v>
                </c:pt>
                <c:pt idx="2073">
                  <c:v>5.290507267125161</c:v>
                </c:pt>
                <c:pt idx="2074">
                  <c:v>5.2022325410771373</c:v>
                </c:pt>
                <c:pt idx="2075">
                  <c:v>5.1552675160219783</c:v>
                </c:pt>
                <c:pt idx="2076">
                  <c:v>5.0111285382590109</c:v>
                </c:pt>
                <c:pt idx="2077">
                  <c:v>4.869233148336594</c:v>
                </c:pt>
                <c:pt idx="2078">
                  <c:v>4.7350533103759975</c:v>
                </c:pt>
                <c:pt idx="2079">
                  <c:v>4.6847070361022061</c:v>
                </c:pt>
                <c:pt idx="2080">
                  <c:v>4.5945846829073167</c:v>
                </c:pt>
                <c:pt idx="2081">
                  <c:v>4.4510153134184449</c:v>
                </c:pt>
                <c:pt idx="2082">
                  <c:v>4.3794867049740667</c:v>
                </c:pt>
                <c:pt idx="2083">
                  <c:v>4.4144690274597318</c:v>
                </c:pt>
                <c:pt idx="2084">
                  <c:v>4.5395007950791264</c:v>
                </c:pt>
                <c:pt idx="2085">
                  <c:v>4.7407153149888259</c:v>
                </c:pt>
                <c:pt idx="2086">
                  <c:v>4.9523063412087405</c:v>
                </c:pt>
                <c:pt idx="2087">
                  <c:v>5.1823203659290042</c:v>
                </c:pt>
                <c:pt idx="2088">
                  <c:v>5.3975296450044388</c:v>
                </c:pt>
                <c:pt idx="2089">
                  <c:v>5.6475096929380344</c:v>
                </c:pt>
                <c:pt idx="2090">
                  <c:v>5.8616473797529354</c:v>
                </c:pt>
                <c:pt idx="2091">
                  <c:v>5.953751644077319</c:v>
                </c:pt>
                <c:pt idx="2092">
                  <c:v>6.0254864370793344</c:v>
                </c:pt>
                <c:pt idx="2093">
                  <c:v>6.0355872563997268</c:v>
                </c:pt>
                <c:pt idx="2094">
                  <c:v>5.9358281818272038</c:v>
                </c:pt>
                <c:pt idx="2095">
                  <c:v>5.7424836720399339</c:v>
                </c:pt>
                <c:pt idx="2096">
                  <c:v>5.5207518527282682</c:v>
                </c:pt>
                <c:pt idx="2097">
                  <c:v>5.4102319218490083</c:v>
                </c:pt>
                <c:pt idx="2098">
                  <c:v>5.3278995113616059</c:v>
                </c:pt>
                <c:pt idx="2099">
                  <c:v>5.2687129230406189</c:v>
                </c:pt>
                <c:pt idx="2100">
                  <c:v>5.1317975805570448</c:v>
                </c:pt>
                <c:pt idx="2101">
                  <c:v>5.1064261782080935</c:v>
                </c:pt>
                <c:pt idx="2102">
                  <c:v>5.0711186984453471</c:v>
                </c:pt>
                <c:pt idx="2103">
                  <c:v>5.0069775296115155</c:v>
                </c:pt>
                <c:pt idx="2104">
                  <c:v>4.9360262409091904</c:v>
                </c:pt>
                <c:pt idx="2105">
                  <c:v>4.8304613432951395</c:v>
                </c:pt>
                <c:pt idx="2106">
                  <c:v>4.7408345279266211</c:v>
                </c:pt>
                <c:pt idx="2107">
                  <c:v>4.6510035250339126</c:v>
                </c:pt>
                <c:pt idx="2108">
                  <c:v>4.4884652502331859</c:v>
                </c:pt>
                <c:pt idx="2109">
                  <c:v>4.2886660872333415</c:v>
                </c:pt>
                <c:pt idx="2110">
                  <c:v>4.0705125351685396</c:v>
                </c:pt>
                <c:pt idx="2111">
                  <c:v>3.9599613859561678</c:v>
                </c:pt>
                <c:pt idx="2112">
                  <c:v>3.9650092368858365</c:v>
                </c:pt>
                <c:pt idx="2113">
                  <c:v>4.0517646411352848</c:v>
                </c:pt>
                <c:pt idx="2114">
                  <c:v>4.1602716173999283</c:v>
                </c:pt>
                <c:pt idx="2115">
                  <c:v>4.2920603998777045</c:v>
                </c:pt>
                <c:pt idx="2116">
                  <c:v>4.3597886296496711</c:v>
                </c:pt>
                <c:pt idx="2117">
                  <c:v>4.3701443218608746</c:v>
                </c:pt>
                <c:pt idx="2118">
                  <c:v>4.4573934599574017</c:v>
                </c:pt>
                <c:pt idx="2119">
                  <c:v>4.5352270140877442</c:v>
                </c:pt>
                <c:pt idx="2120">
                  <c:v>4.569701272879735</c:v>
                </c:pt>
                <c:pt idx="2121">
                  <c:v>4.5620575969329638</c:v>
                </c:pt>
                <c:pt idx="2122">
                  <c:v>4.527498266924586</c:v>
                </c:pt>
                <c:pt idx="2123">
                  <c:v>4.607420229562412</c:v>
                </c:pt>
                <c:pt idx="2124">
                  <c:v>4.7036560912412551</c:v>
                </c:pt>
                <c:pt idx="2125">
                  <c:v>4.8508655229965081</c:v>
                </c:pt>
                <c:pt idx="2126">
                  <c:v>4.9683452726425497</c:v>
                </c:pt>
                <c:pt idx="2127">
                  <c:v>5.0469231476246987</c:v>
                </c:pt>
                <c:pt idx="2128">
                  <c:v>5.2018307633219329</c:v>
                </c:pt>
                <c:pt idx="2129">
                  <c:v>5.2983529381915355</c:v>
                </c:pt>
                <c:pt idx="2130">
                  <c:v>5.3293626560837737</c:v>
                </c:pt>
                <c:pt idx="2131">
                  <c:v>5.3204021069080909</c:v>
                </c:pt>
                <c:pt idx="2132">
                  <c:v>5.3469057339389812</c:v>
                </c:pt>
                <c:pt idx="2133">
                  <c:v>5.3384718921322749</c:v>
                </c:pt>
                <c:pt idx="2134">
                  <c:v>5.2918687880937325</c:v>
                </c:pt>
                <c:pt idx="2135">
                  <c:v>5.2590887978226242</c:v>
                </c:pt>
                <c:pt idx="2136">
                  <c:v>5.2182252217722969</c:v>
                </c:pt>
                <c:pt idx="2137">
                  <c:v>5.2741186748822635</c:v>
                </c:pt>
                <c:pt idx="2138">
                  <c:v>5.2720653236560064</c:v>
                </c:pt>
                <c:pt idx="2139">
                  <c:v>5.2711658353265438</c:v>
                </c:pt>
                <c:pt idx="2140">
                  <c:v>5.3148112331794328</c:v>
                </c:pt>
                <c:pt idx="2141">
                  <c:v>5.3891813880573221</c:v>
                </c:pt>
                <c:pt idx="2142">
                  <c:v>5.4243402986585272</c:v>
                </c:pt>
                <c:pt idx="2143">
                  <c:v>5.4266530823681265</c:v>
                </c:pt>
                <c:pt idx="2144">
                  <c:v>5.4737548494285209</c:v>
                </c:pt>
                <c:pt idx="2145">
                  <c:v>5.5443135114390998</c:v>
                </c:pt>
                <c:pt idx="2146">
                  <c:v>5.5991396709535142</c:v>
                </c:pt>
                <c:pt idx="2147">
                  <c:v>5.656466616544777</c:v>
                </c:pt>
                <c:pt idx="2148">
                  <c:v>5.6445353346138791</c:v>
                </c:pt>
                <c:pt idx="2149">
                  <c:v>5.7471300830767813</c:v>
                </c:pt>
                <c:pt idx="2150">
                  <c:v>5.7723292951748277</c:v>
                </c:pt>
                <c:pt idx="2151">
                  <c:v>5.6525733266029041</c:v>
                </c:pt>
                <c:pt idx="2152">
                  <c:v>5.5953859841741886</c:v>
                </c:pt>
                <c:pt idx="2153">
                  <c:v>5.621196357239346</c:v>
                </c:pt>
                <c:pt idx="2154">
                  <c:v>5.5937714297211238</c:v>
                </c:pt>
                <c:pt idx="2155">
                  <c:v>5.5546491259895285</c:v>
                </c:pt>
                <c:pt idx="2156">
                  <c:v>5.4589917235665917</c:v>
                </c:pt>
                <c:pt idx="2157">
                  <c:v>5.3362067681044127</c:v>
                </c:pt>
                <c:pt idx="2158">
                  <c:v>5.1849801829686859</c:v>
                </c:pt>
                <c:pt idx="2159">
                  <c:v>5.0332847241413123</c:v>
                </c:pt>
                <c:pt idx="2160">
                  <c:v>4.8559427418253973</c:v>
                </c:pt>
                <c:pt idx="2161">
                  <c:v>4.7861956264672667</c:v>
                </c:pt>
                <c:pt idx="2162">
                  <c:v>4.8897679430534913</c:v>
                </c:pt>
                <c:pt idx="2163">
                  <c:v>4.9278754010909811</c:v>
                </c:pt>
                <c:pt idx="2164">
                  <c:v>4.977950471548974</c:v>
                </c:pt>
                <c:pt idx="2165">
                  <c:v>5.0945453743934781</c:v>
                </c:pt>
                <c:pt idx="2166">
                  <c:v>5.1288214221720771</c:v>
                </c:pt>
                <c:pt idx="2167">
                  <c:v>5.222021058957643</c:v>
                </c:pt>
                <c:pt idx="2168">
                  <c:v>5.242148390516487</c:v>
                </c:pt>
                <c:pt idx="2169">
                  <c:v>5.2741404917286241</c:v>
                </c:pt>
                <c:pt idx="2170">
                  <c:v>5.3020155445456716</c:v>
                </c:pt>
                <c:pt idx="2171">
                  <c:v>5.3051896958885898</c:v>
                </c:pt>
                <c:pt idx="2172">
                  <c:v>5.2845422606910812</c:v>
                </c:pt>
                <c:pt idx="2173">
                  <c:v>5.3017531112772724</c:v>
                </c:pt>
                <c:pt idx="2174">
                  <c:v>5.4052796946971329</c:v>
                </c:pt>
                <c:pt idx="2175">
                  <c:v>5.6034967095987511</c:v>
                </c:pt>
                <c:pt idx="2176">
                  <c:v>5.8560063663845856</c:v>
                </c:pt>
                <c:pt idx="2177">
                  <c:v>6.0478079057702212</c:v>
                </c:pt>
                <c:pt idx="2178">
                  <c:v>6.2921000513939065</c:v>
                </c:pt>
                <c:pt idx="2179">
                  <c:v>6.4908377897829803</c:v>
                </c:pt>
                <c:pt idx="2180">
                  <c:v>6.6585893656538913</c:v>
                </c:pt>
                <c:pt idx="2181">
                  <c:v>6.6487426133371663</c:v>
                </c:pt>
                <c:pt idx="2182">
                  <c:v>6.6032892274649164</c:v>
                </c:pt>
                <c:pt idx="2183">
                  <c:v>6.5341726507593014</c:v>
                </c:pt>
                <c:pt idx="2184">
                  <c:v>6.5372019836102746</c:v>
                </c:pt>
                <c:pt idx="2185">
                  <c:v>6.4987232281898146</c:v>
                </c:pt>
                <c:pt idx="2186">
                  <c:v>6.4328083386554811</c:v>
                </c:pt>
                <c:pt idx="2187">
                  <c:v>6.4193903071815122</c:v>
                </c:pt>
                <c:pt idx="2188">
                  <c:v>6.3568279478061056</c:v>
                </c:pt>
                <c:pt idx="2189">
                  <c:v>6.3017119880323147</c:v>
                </c:pt>
                <c:pt idx="2190">
                  <c:v>6.2597030294194038</c:v>
                </c:pt>
                <c:pt idx="2191">
                  <c:v>6.1587929609213479</c:v>
                </c:pt>
                <c:pt idx="2192">
                  <c:v>6.0169649479903597</c:v>
                </c:pt>
                <c:pt idx="2193">
                  <c:v>5.9747028080132374</c:v>
                </c:pt>
                <c:pt idx="2194">
                  <c:v>5.9127549114464228</c:v>
                </c:pt>
                <c:pt idx="2195">
                  <c:v>5.7929511470671997</c:v>
                </c:pt>
                <c:pt idx="2196">
                  <c:v>5.757245744280592</c:v>
                </c:pt>
                <c:pt idx="2197">
                  <c:v>5.7676178269651723</c:v>
                </c:pt>
                <c:pt idx="2198">
                  <c:v>5.7901924435610139</c:v>
                </c:pt>
                <c:pt idx="2199">
                  <c:v>5.7385974877624184</c:v>
                </c:pt>
                <c:pt idx="2200">
                  <c:v>5.699515977322041</c:v>
                </c:pt>
                <c:pt idx="2201">
                  <c:v>5.6371495624144741</c:v>
                </c:pt>
                <c:pt idx="2202">
                  <c:v>5.5712964464640971</c:v>
                </c:pt>
                <c:pt idx="2203">
                  <c:v>5.4750177615932243</c:v>
                </c:pt>
                <c:pt idx="2204">
                  <c:v>5.3978745712431175</c:v>
                </c:pt>
                <c:pt idx="2205">
                  <c:v>5.3592186048699446</c:v>
                </c:pt>
                <c:pt idx="2206">
                  <c:v>5.2234799467193369</c:v>
                </c:pt>
                <c:pt idx="2207">
                  <c:v>5.1168231590539941</c:v>
                </c:pt>
                <c:pt idx="2208">
                  <c:v>5.1005034274502359</c:v>
                </c:pt>
                <c:pt idx="2209">
                  <c:v>5.1174760149344163</c:v>
                </c:pt>
                <c:pt idx="2210">
                  <c:v>5.2287621460680382</c:v>
                </c:pt>
                <c:pt idx="2211">
                  <c:v>5.2693632980141922</c:v>
                </c:pt>
                <c:pt idx="2212">
                  <c:v>5.4211323049873616</c:v>
                </c:pt>
                <c:pt idx="2213">
                  <c:v>5.5210087050699537</c:v>
                </c:pt>
                <c:pt idx="2214">
                  <c:v>5.5692317044536495</c:v>
                </c:pt>
                <c:pt idx="2215">
                  <c:v>5.621598671472043</c:v>
                </c:pt>
                <c:pt idx="2216">
                  <c:v>5.7187039408742288</c:v>
                </c:pt>
                <c:pt idx="2217">
                  <c:v>5.8507975602643603</c:v>
                </c:pt>
                <c:pt idx="2218">
                  <c:v>6.0090336505716868</c:v>
                </c:pt>
                <c:pt idx="2219">
                  <c:v>6.0692649408611707</c:v>
                </c:pt>
                <c:pt idx="2220">
                  <c:v>6.0825051752622423</c:v>
                </c:pt>
                <c:pt idx="2221">
                  <c:v>6.1270071226966625</c:v>
                </c:pt>
                <c:pt idx="2222">
                  <c:v>6.1627344903366197</c:v>
                </c:pt>
                <c:pt idx="2223">
                  <c:v>6.1237216148212816</c:v>
                </c:pt>
                <c:pt idx="2224">
                  <c:v>6.1494399854414405</c:v>
                </c:pt>
                <c:pt idx="2225">
                  <c:v>6.2385328885166267</c:v>
                </c:pt>
                <c:pt idx="2226">
                  <c:v>6.2759850418778145</c:v>
                </c:pt>
                <c:pt idx="2227">
                  <c:v>6.3481351617039241</c:v>
                </c:pt>
                <c:pt idx="2228">
                  <c:v>6.407126452055234</c:v>
                </c:pt>
                <c:pt idx="2229">
                  <c:v>6.4451861217322008</c:v>
                </c:pt>
                <c:pt idx="2230">
                  <c:v>6.5837371256021671</c:v>
                </c:pt>
                <c:pt idx="2231">
                  <c:v>6.6017995965259004</c:v>
                </c:pt>
                <c:pt idx="2232">
                  <c:v>6.5787444881648716</c:v>
                </c:pt>
                <c:pt idx="2233">
                  <c:v>6.5869194388446957</c:v>
                </c:pt>
                <c:pt idx="2234">
                  <c:v>6.6907443510117588</c:v>
                </c:pt>
                <c:pt idx="2235">
                  <c:v>6.7405261405126247</c:v>
                </c:pt>
                <c:pt idx="2236">
                  <c:v>6.7767665824684675</c:v>
                </c:pt>
                <c:pt idx="2237">
                  <c:v>6.771057354898673</c:v>
                </c:pt>
                <c:pt idx="2238">
                  <c:v>6.6526442334623237</c:v>
                </c:pt>
                <c:pt idx="2239">
                  <c:v>6.5840026479426719</c:v>
                </c:pt>
                <c:pt idx="2240">
                  <c:v>6.5260452878691453</c:v>
                </c:pt>
                <c:pt idx="2241">
                  <c:v>6.3997934283855171</c:v>
                </c:pt>
                <c:pt idx="2242">
                  <c:v>6.2790887887005011</c:v>
                </c:pt>
                <c:pt idx="2243">
                  <c:v>6.093168745463962</c:v>
                </c:pt>
                <c:pt idx="2244">
                  <c:v>6.0011706420673683</c:v>
                </c:pt>
                <c:pt idx="2245">
                  <c:v>5.9587831688775381</c:v>
                </c:pt>
                <c:pt idx="2246">
                  <c:v>6.004018962800461</c:v>
                </c:pt>
                <c:pt idx="2247">
                  <c:v>6.0774896133199636</c:v>
                </c:pt>
                <c:pt idx="2248">
                  <c:v>6.1747374562697104</c:v>
                </c:pt>
                <c:pt idx="2249">
                  <c:v>6.2024580157950417</c:v>
                </c:pt>
                <c:pt idx="2250">
                  <c:v>6.1860852769931762</c:v>
                </c:pt>
                <c:pt idx="2251">
                  <c:v>6.2805824443801335</c:v>
                </c:pt>
                <c:pt idx="2252">
                  <c:v>6.4252000612590576</c:v>
                </c:pt>
                <c:pt idx="2253">
                  <c:v>6.5664524355520379</c:v>
                </c:pt>
                <c:pt idx="2254">
                  <c:v>6.6492465690606757</c:v>
                </c:pt>
                <c:pt idx="2255">
                  <c:v>6.6767551067450377</c:v>
                </c:pt>
                <c:pt idx="2256">
                  <c:v>6.6317731296790621</c:v>
                </c:pt>
                <c:pt idx="2257">
                  <c:v>6.6664148576461288</c:v>
                </c:pt>
                <c:pt idx="2258">
                  <c:v>6.7454665886750576</c:v>
                </c:pt>
                <c:pt idx="2259">
                  <c:v>6.8584296250153152</c:v>
                </c:pt>
                <c:pt idx="2260">
                  <c:v>6.9595014095475554</c:v>
                </c:pt>
                <c:pt idx="2261">
                  <c:v>6.8756082172410915</c:v>
                </c:pt>
                <c:pt idx="2262">
                  <c:v>6.810182681040768</c:v>
                </c:pt>
                <c:pt idx="2263">
                  <c:v>6.812639552645777</c:v>
                </c:pt>
                <c:pt idx="2264">
                  <c:v>6.8470959910557214</c:v>
                </c:pt>
                <c:pt idx="2265">
                  <c:v>6.9496423500279123</c:v>
                </c:pt>
                <c:pt idx="2266">
                  <c:v>6.9494404589250074</c:v>
                </c:pt>
                <c:pt idx="2267">
                  <c:v>6.8615747235617075</c:v>
                </c:pt>
                <c:pt idx="2268">
                  <c:v>6.7400496773234435</c:v>
                </c:pt>
                <c:pt idx="2269">
                  <c:v>6.561133097433598</c:v>
                </c:pt>
                <c:pt idx="2270">
                  <c:v>6.3078175864445623</c:v>
                </c:pt>
                <c:pt idx="2271">
                  <c:v>6.0402294340758393</c:v>
                </c:pt>
                <c:pt idx="2272">
                  <c:v>5.8572544978795058</c:v>
                </c:pt>
                <c:pt idx="2273">
                  <c:v>5.6732519758065116</c:v>
                </c:pt>
                <c:pt idx="2274">
                  <c:v>5.5501392848540014</c:v>
                </c:pt>
                <c:pt idx="2275">
                  <c:v>5.4070055465411198</c:v>
                </c:pt>
                <c:pt idx="2276">
                  <c:v>5.2995263655801779</c:v>
                </c:pt>
                <c:pt idx="2277">
                  <c:v>5.2296963167290444</c:v>
                </c:pt>
                <c:pt idx="2278">
                  <c:v>5.2331630561856128</c:v>
                </c:pt>
                <c:pt idx="2279">
                  <c:v>5.3298334974312906</c:v>
                </c:pt>
                <c:pt idx="2280">
                  <c:v>5.4363593907955501</c:v>
                </c:pt>
                <c:pt idx="2281">
                  <c:v>5.5319839304197389</c:v>
                </c:pt>
                <c:pt idx="2282">
                  <c:v>5.7394311142227146</c:v>
                </c:pt>
                <c:pt idx="2283">
                  <c:v>5.9405745073148157</c:v>
                </c:pt>
                <c:pt idx="2284">
                  <c:v>6.0235186655836683</c:v>
                </c:pt>
                <c:pt idx="2285">
                  <c:v>6.1139089508933848</c:v>
                </c:pt>
                <c:pt idx="2286">
                  <c:v>6.1350033895017217</c:v>
                </c:pt>
                <c:pt idx="2287">
                  <c:v>6.1762481812877423</c:v>
                </c:pt>
                <c:pt idx="2288">
                  <c:v>6.1830238770184538</c:v>
                </c:pt>
                <c:pt idx="2289">
                  <c:v>6.0897896060329613</c:v>
                </c:pt>
                <c:pt idx="2290">
                  <c:v>6.0912278764296586</c:v>
                </c:pt>
                <c:pt idx="2291">
                  <c:v>6.1591411500807682</c:v>
                </c:pt>
                <c:pt idx="2292">
                  <c:v>6.2625052504415466</c:v>
                </c:pt>
                <c:pt idx="2293">
                  <c:v>6.3231549126316331</c:v>
                </c:pt>
                <c:pt idx="2294">
                  <c:v>6.3370903498825761</c:v>
                </c:pt>
                <c:pt idx="2295">
                  <c:v>6.3282106071517585</c:v>
                </c:pt>
                <c:pt idx="2296">
                  <c:v>6.2986768003896838</c:v>
                </c:pt>
                <c:pt idx="2297">
                  <c:v>6.311692519695371</c:v>
                </c:pt>
                <c:pt idx="2298">
                  <c:v>6.2095887920406438</c:v>
                </c:pt>
                <c:pt idx="2299">
                  <c:v>6.1160877696902842</c:v>
                </c:pt>
                <c:pt idx="2300">
                  <c:v>6.0748482339945715</c:v>
                </c:pt>
                <c:pt idx="2301">
                  <c:v>6.180494680410038</c:v>
                </c:pt>
                <c:pt idx="2302">
                  <c:v>6.2090897481312117</c:v>
                </c:pt>
                <c:pt idx="2303">
                  <c:v>6.0876074706923893</c:v>
                </c:pt>
                <c:pt idx="2304">
                  <c:v>6.0539827816814284</c:v>
                </c:pt>
                <c:pt idx="2305">
                  <c:v>6.0890508650209147</c:v>
                </c:pt>
                <c:pt idx="2306">
                  <c:v>6.0945936230812459</c:v>
                </c:pt>
                <c:pt idx="2307">
                  <c:v>6.0874832603323652</c:v>
                </c:pt>
                <c:pt idx="2308">
                  <c:v>5.9999434536762148</c:v>
                </c:pt>
                <c:pt idx="2309">
                  <c:v>5.9639613032378902</c:v>
                </c:pt>
                <c:pt idx="2310">
                  <c:v>5.9585410119617492</c:v>
                </c:pt>
                <c:pt idx="2311">
                  <c:v>5.9307508784767418</c:v>
                </c:pt>
                <c:pt idx="2312">
                  <c:v>5.8609167113712068</c:v>
                </c:pt>
                <c:pt idx="2313">
                  <c:v>5.7716226152289902</c:v>
                </c:pt>
                <c:pt idx="2314">
                  <c:v>5.7546465310996426</c:v>
                </c:pt>
                <c:pt idx="2315">
                  <c:v>5.7291421548638022</c:v>
                </c:pt>
                <c:pt idx="2316">
                  <c:v>5.8616374946334311</c:v>
                </c:pt>
                <c:pt idx="2317">
                  <c:v>5.9832535130618067</c:v>
                </c:pt>
                <c:pt idx="2318">
                  <c:v>6.0125310805940346</c:v>
                </c:pt>
                <c:pt idx="2319">
                  <c:v>6.0029647953208052</c:v>
                </c:pt>
                <c:pt idx="2320">
                  <c:v>6.0601643226746491</c:v>
                </c:pt>
                <c:pt idx="2321">
                  <c:v>6.1441665592690642</c:v>
                </c:pt>
                <c:pt idx="2322">
                  <c:v>6.2463570969926332</c:v>
                </c:pt>
                <c:pt idx="2323">
                  <c:v>6.2826971619269409</c:v>
                </c:pt>
                <c:pt idx="2324">
                  <c:v>6.3560878424565095</c:v>
                </c:pt>
                <c:pt idx="2325">
                  <c:v>6.3937516619637087</c:v>
                </c:pt>
                <c:pt idx="2326">
                  <c:v>6.5065537350793941</c:v>
                </c:pt>
                <c:pt idx="2327">
                  <c:v>6.5699686025397082</c:v>
                </c:pt>
                <c:pt idx="2328">
                  <c:v>6.5699637200680394</c:v>
                </c:pt>
                <c:pt idx="2329">
                  <c:v>6.5521670486015333</c:v>
                </c:pt>
                <c:pt idx="2330">
                  <c:v>6.5620283763442853</c:v>
                </c:pt>
                <c:pt idx="2331">
                  <c:v>6.4860725958409846</c:v>
                </c:pt>
                <c:pt idx="2332">
                  <c:v>6.4605751603595305</c:v>
                </c:pt>
                <c:pt idx="2333">
                  <c:v>6.4055642372749979</c:v>
                </c:pt>
                <c:pt idx="2334">
                  <c:v>6.4410580297305025</c:v>
                </c:pt>
                <c:pt idx="2335">
                  <c:v>6.5838652921359637</c:v>
                </c:pt>
                <c:pt idx="2336">
                  <c:v>6.6919970750949407</c:v>
                </c:pt>
                <c:pt idx="2337">
                  <c:v>6.7661692404440492</c:v>
                </c:pt>
                <c:pt idx="2338">
                  <c:v>6.7330692338077354</c:v>
                </c:pt>
                <c:pt idx="2339">
                  <c:v>6.7378988316752491</c:v>
                </c:pt>
                <c:pt idx="2340">
                  <c:v>6.7464482164170185</c:v>
                </c:pt>
                <c:pt idx="2341">
                  <c:v>6.6944614723959406</c:v>
                </c:pt>
                <c:pt idx="2342">
                  <c:v>6.626868429456688</c:v>
                </c:pt>
                <c:pt idx="2343">
                  <c:v>6.566476169304444</c:v>
                </c:pt>
                <c:pt idx="2344">
                  <c:v>6.5958154379721785</c:v>
                </c:pt>
                <c:pt idx="2345">
                  <c:v>6.5686157346646636</c:v>
                </c:pt>
                <c:pt idx="2346">
                  <c:v>6.3989804363803318</c:v>
                </c:pt>
                <c:pt idx="2347">
                  <c:v>6.1979792406597518</c:v>
                </c:pt>
                <c:pt idx="2348">
                  <c:v>5.9423769725453583</c:v>
                </c:pt>
                <c:pt idx="2349">
                  <c:v>5.8320449372913217</c:v>
                </c:pt>
                <c:pt idx="2350">
                  <c:v>5.7608148257455891</c:v>
                </c:pt>
                <c:pt idx="2351">
                  <c:v>5.6958895017818163</c:v>
                </c:pt>
                <c:pt idx="2352">
                  <c:v>5.6995937710175495</c:v>
                </c:pt>
                <c:pt idx="2353">
                  <c:v>5.7652999038832293</c:v>
                </c:pt>
                <c:pt idx="2354">
                  <c:v>5.7537599929307595</c:v>
                </c:pt>
                <c:pt idx="2355">
                  <c:v>5.7491725061132293</c:v>
                </c:pt>
                <c:pt idx="2356">
                  <c:v>5.7807861891898424</c:v>
                </c:pt>
                <c:pt idx="2357">
                  <c:v>5.9228612971323003</c:v>
                </c:pt>
                <c:pt idx="2358">
                  <c:v>6.0706910617888781</c:v>
                </c:pt>
                <c:pt idx="2359">
                  <c:v>6.1415749747689343</c:v>
                </c:pt>
                <c:pt idx="2360">
                  <c:v>6.1425343609484298</c:v>
                </c:pt>
                <c:pt idx="2361">
                  <c:v>6.0594475035019455</c:v>
                </c:pt>
                <c:pt idx="2362">
                  <c:v>5.919372378442695</c:v>
                </c:pt>
                <c:pt idx="2363">
                  <c:v>5.8312060566941337</c:v>
                </c:pt>
                <c:pt idx="2364">
                  <c:v>5.7773239333405026</c:v>
                </c:pt>
                <c:pt idx="2365">
                  <c:v>5.891376055561353</c:v>
                </c:pt>
                <c:pt idx="2366">
                  <c:v>6.027527112767368</c:v>
                </c:pt>
                <c:pt idx="2367">
                  <c:v>6.1354421759449638</c:v>
                </c:pt>
                <c:pt idx="2368">
                  <c:v>6.2903668282938154</c:v>
                </c:pt>
                <c:pt idx="2369">
                  <c:v>6.4742913287977588</c:v>
                </c:pt>
                <c:pt idx="2370">
                  <c:v>6.5974853392672825</c:v>
                </c:pt>
                <c:pt idx="2371">
                  <c:v>6.6603511193303557</c:v>
                </c:pt>
                <c:pt idx="2372">
                  <c:v>6.7411326074292317</c:v>
                </c:pt>
                <c:pt idx="2373">
                  <c:v>6.8845563728530097</c:v>
                </c:pt>
                <c:pt idx="2374">
                  <c:v>6.9483830201622991</c:v>
                </c:pt>
                <c:pt idx="2375">
                  <c:v>6.90892709269131</c:v>
                </c:pt>
                <c:pt idx="2376">
                  <c:v>6.8695322774419196</c:v>
                </c:pt>
                <c:pt idx="2377">
                  <c:v>6.833640471847148</c:v>
                </c:pt>
                <c:pt idx="2378">
                  <c:v>6.8326944658833764</c:v>
                </c:pt>
                <c:pt idx="2379">
                  <c:v>6.8431065095704486</c:v>
                </c:pt>
                <c:pt idx="2380">
                  <c:v>6.8162291849255565</c:v>
                </c:pt>
                <c:pt idx="2381">
                  <c:v>6.8773403964101076</c:v>
                </c:pt>
                <c:pt idx="2382">
                  <c:v>6.8762058679526659</c:v>
                </c:pt>
                <c:pt idx="2383">
                  <c:v>6.9102348933172504</c:v>
                </c:pt>
                <c:pt idx="2384">
                  <c:v>6.9138925746305562</c:v>
                </c:pt>
                <c:pt idx="2385">
                  <c:v>6.9925185116396174</c:v>
                </c:pt>
                <c:pt idx="2386">
                  <c:v>7.0429934658486957</c:v>
                </c:pt>
                <c:pt idx="2387">
                  <c:v>7.0810550217573649</c:v>
                </c:pt>
                <c:pt idx="2388">
                  <c:v>7.1071645766747471</c:v>
                </c:pt>
                <c:pt idx="2389">
                  <c:v>7.0098727612134333</c:v>
                </c:pt>
                <c:pt idx="2390">
                  <c:v>6.8592991710062261</c:v>
                </c:pt>
                <c:pt idx="2391">
                  <c:v>6.7220784896862451</c:v>
                </c:pt>
                <c:pt idx="2392">
                  <c:v>6.6587771918810006</c:v>
                </c:pt>
                <c:pt idx="2393">
                  <c:v>6.6953768258613087</c:v>
                </c:pt>
                <c:pt idx="2394">
                  <c:v>6.7868594062638818</c:v>
                </c:pt>
                <c:pt idx="2395">
                  <c:v>6.8119520741850197</c:v>
                </c:pt>
                <c:pt idx="2396">
                  <c:v>6.7469020499816317</c:v>
                </c:pt>
                <c:pt idx="2397">
                  <c:v>6.6475833517118028</c:v>
                </c:pt>
                <c:pt idx="2398">
                  <c:v>6.5899007987294711</c:v>
                </c:pt>
                <c:pt idx="2399">
                  <c:v>6.5561353444880357</c:v>
                </c:pt>
                <c:pt idx="2400">
                  <c:v>6.5108493893497199</c:v>
                </c:pt>
                <c:pt idx="2401">
                  <c:v>6.574304647275647</c:v>
                </c:pt>
                <c:pt idx="2402">
                  <c:v>6.6738609883180473</c:v>
                </c:pt>
                <c:pt idx="2403">
                  <c:v>6.748219997737535</c:v>
                </c:pt>
                <c:pt idx="2404">
                  <c:v>6.7887934010458784</c:v>
                </c:pt>
                <c:pt idx="2405">
                  <c:v>6.8573140298230308</c:v>
                </c:pt>
                <c:pt idx="2406">
                  <c:v>6.8986244966525581</c:v>
                </c:pt>
                <c:pt idx="2407">
                  <c:v>6.9225086673044975</c:v>
                </c:pt>
                <c:pt idx="2408">
                  <c:v>6.9171935836239289</c:v>
                </c:pt>
                <c:pt idx="2409">
                  <c:v>6.890591487173281</c:v>
                </c:pt>
                <c:pt idx="2410">
                  <c:v>6.8078676784499246</c:v>
                </c:pt>
                <c:pt idx="2411">
                  <c:v>6.8641616245678492</c:v>
                </c:pt>
                <c:pt idx="2412">
                  <c:v>6.8611471696412458</c:v>
                </c:pt>
                <c:pt idx="2413">
                  <c:v>6.899605541533985</c:v>
                </c:pt>
                <c:pt idx="2414">
                  <c:v>6.9500041272893416</c:v>
                </c:pt>
                <c:pt idx="2415">
                  <c:v>6.9223092769709114</c:v>
                </c:pt>
                <c:pt idx="2416">
                  <c:v>6.7630844972944288</c:v>
                </c:pt>
                <c:pt idx="2417">
                  <c:v>6.504694470579528</c:v>
                </c:pt>
                <c:pt idx="2418">
                  <c:v>6.2980477225939371</c:v>
                </c:pt>
                <c:pt idx="2419">
                  <c:v>6.2274072321752794</c:v>
                </c:pt>
                <c:pt idx="2420">
                  <c:v>6.2166879626391376</c:v>
                </c:pt>
                <c:pt idx="2421">
                  <c:v>6.2146852040564884</c:v>
                </c:pt>
                <c:pt idx="2422">
                  <c:v>6.2566307995714716</c:v>
                </c:pt>
                <c:pt idx="2423">
                  <c:v>6.3371805104584444</c:v>
                </c:pt>
                <c:pt idx="2424">
                  <c:v>6.4052666308483373</c:v>
                </c:pt>
                <c:pt idx="2425">
                  <c:v>6.4924971454627345</c:v>
                </c:pt>
                <c:pt idx="2426">
                  <c:v>6.4839240872725927</c:v>
                </c:pt>
                <c:pt idx="2427">
                  <c:v>6.4478124101752421</c:v>
                </c:pt>
                <c:pt idx="2428">
                  <c:v>6.3620663444347594</c:v>
                </c:pt>
                <c:pt idx="2429">
                  <c:v>6.3479219319033193</c:v>
                </c:pt>
                <c:pt idx="2430">
                  <c:v>6.2726354660265287</c:v>
                </c:pt>
                <c:pt idx="2431">
                  <c:v>6.168110540706877</c:v>
                </c:pt>
                <c:pt idx="2432">
                  <c:v>6.0218260380882196</c:v>
                </c:pt>
                <c:pt idx="2433">
                  <c:v>5.9492510628619417</c:v>
                </c:pt>
                <c:pt idx="2434">
                  <c:v>6.0183707787507856</c:v>
                </c:pt>
                <c:pt idx="2435">
                  <c:v>6.1737385189565268</c:v>
                </c:pt>
                <c:pt idx="2436">
                  <c:v>6.3900026862450883</c:v>
                </c:pt>
                <c:pt idx="2437">
                  <c:v>6.6267876542303084</c:v>
                </c:pt>
                <c:pt idx="2438">
                  <c:v>6.806287453165023</c:v>
                </c:pt>
                <c:pt idx="2439">
                  <c:v>6.882521971305616</c:v>
                </c:pt>
                <c:pt idx="2440">
                  <c:v>6.9754428501992027</c:v>
                </c:pt>
                <c:pt idx="2441">
                  <c:v>7.0048594482217483</c:v>
                </c:pt>
                <c:pt idx="2442">
                  <c:v>7.022277623347696</c:v>
                </c:pt>
                <c:pt idx="2443">
                  <c:v>7.1038146973337879</c:v>
                </c:pt>
                <c:pt idx="2444">
                  <c:v>7.120992147268927</c:v>
                </c:pt>
                <c:pt idx="2445">
                  <c:v>7.054424939832785</c:v>
                </c:pt>
                <c:pt idx="2446">
                  <c:v>6.9291913686152755</c:v>
                </c:pt>
                <c:pt idx="2447">
                  <c:v>6.8464019738330402</c:v>
                </c:pt>
                <c:pt idx="2448">
                  <c:v>6.9037951455943727</c:v>
                </c:pt>
                <c:pt idx="2449">
                  <c:v>6.8242323542193839</c:v>
                </c:pt>
                <c:pt idx="2450">
                  <c:v>6.7476516981946126</c:v>
                </c:pt>
                <c:pt idx="2451">
                  <c:v>6.7141291101161711</c:v>
                </c:pt>
                <c:pt idx="2452">
                  <c:v>6.5447796650763754</c:v>
                </c:pt>
                <c:pt idx="2453">
                  <c:v>6.4829296816691668</c:v>
                </c:pt>
                <c:pt idx="2454">
                  <c:v>6.4208119093771279</c:v>
                </c:pt>
                <c:pt idx="2455">
                  <c:v>6.3460417524771495</c:v>
                </c:pt>
                <c:pt idx="2456">
                  <c:v>6.3096963322673965</c:v>
                </c:pt>
                <c:pt idx="2457">
                  <c:v>6.4633721551888321</c:v>
                </c:pt>
                <c:pt idx="2458">
                  <c:v>6.6607160745522904</c:v>
                </c:pt>
                <c:pt idx="2459">
                  <c:v>6.6843633415394486</c:v>
                </c:pt>
                <c:pt idx="2460">
                  <c:v>6.7646999800516303</c:v>
                </c:pt>
                <c:pt idx="2461">
                  <c:v>6.8298285126969391</c:v>
                </c:pt>
                <c:pt idx="2462">
                  <c:v>6.8213234697628993</c:v>
                </c:pt>
                <c:pt idx="2463">
                  <c:v>6.8059286558472181</c:v>
                </c:pt>
                <c:pt idx="2464">
                  <c:v>6.7518510899136368</c:v>
                </c:pt>
                <c:pt idx="2465">
                  <c:v>6.8046881672828308</c:v>
                </c:pt>
                <c:pt idx="2466">
                  <c:v>6.8957171156512311</c:v>
                </c:pt>
                <c:pt idx="2467">
                  <c:v>6.8783350848309572</c:v>
                </c:pt>
                <c:pt idx="2468">
                  <c:v>6.914194575282842</c:v>
                </c:pt>
                <c:pt idx="2469">
                  <c:v>7.0091203565842362</c:v>
                </c:pt>
                <c:pt idx="2470">
                  <c:v>6.9794362707805089</c:v>
                </c:pt>
                <c:pt idx="2471">
                  <c:v>6.9555543741486012</c:v>
                </c:pt>
                <c:pt idx="2472">
                  <c:v>6.9509631509377039</c:v>
                </c:pt>
                <c:pt idx="2473">
                  <c:v>6.9171963032400878</c:v>
                </c:pt>
                <c:pt idx="2474">
                  <c:v>6.7861028171682669</c:v>
                </c:pt>
                <c:pt idx="2475">
                  <c:v>6.6278459877928562</c:v>
                </c:pt>
                <c:pt idx="2476">
                  <c:v>6.4603506021121069</c:v>
                </c:pt>
                <c:pt idx="2477">
                  <c:v>6.3887011565577261</c:v>
                </c:pt>
                <c:pt idx="2478">
                  <c:v>6.264273899532034</c:v>
                </c:pt>
                <c:pt idx="2479">
                  <c:v>6.1112179558610755</c:v>
                </c:pt>
                <c:pt idx="2480">
                  <c:v>5.9807664839060806</c:v>
                </c:pt>
                <c:pt idx="2481">
                  <c:v>5.9319591549328168</c:v>
                </c:pt>
                <c:pt idx="2482">
                  <c:v>5.8520068468205215</c:v>
                </c:pt>
                <c:pt idx="2483">
                  <c:v>5.8096227521002781</c:v>
                </c:pt>
                <c:pt idx="2484">
                  <c:v>5.8107014427855548</c:v>
                </c:pt>
                <c:pt idx="2485">
                  <c:v>5.790196673784525</c:v>
                </c:pt>
                <c:pt idx="2486">
                  <c:v>5.7430640776621642</c:v>
                </c:pt>
                <c:pt idx="2487">
                  <c:v>5.6613622822467695</c:v>
                </c:pt>
                <c:pt idx="2488">
                  <c:v>5.5008822566780688</c:v>
                </c:pt>
                <c:pt idx="2489">
                  <c:v>5.3685832949882339</c:v>
                </c:pt>
                <c:pt idx="2490">
                  <c:v>5.2647516192441888</c:v>
                </c:pt>
                <c:pt idx="2491">
                  <c:v>5.154022936220235</c:v>
                </c:pt>
                <c:pt idx="2492">
                  <c:v>5.0490578627190708</c:v>
                </c:pt>
                <c:pt idx="2493">
                  <c:v>4.9222358171007103</c:v>
                </c:pt>
                <c:pt idx="2494">
                  <c:v>4.8440346344980645</c:v>
                </c:pt>
                <c:pt idx="2495">
                  <c:v>4.8746836251156234</c:v>
                </c:pt>
                <c:pt idx="2496">
                  <c:v>4.938574760238863</c:v>
                </c:pt>
                <c:pt idx="2497">
                  <c:v>4.953028464343352</c:v>
                </c:pt>
                <c:pt idx="2498">
                  <c:v>4.8953648516877717</c:v>
                </c:pt>
                <c:pt idx="2499">
                  <c:v>4.8198344950873118</c:v>
                </c:pt>
                <c:pt idx="2500">
                  <c:v>4.699581911725037</c:v>
                </c:pt>
                <c:pt idx="2501">
                  <c:v>4.6900870326698287</c:v>
                </c:pt>
                <c:pt idx="2502">
                  <c:v>4.751651259975743</c:v>
                </c:pt>
                <c:pt idx="2503">
                  <c:v>4.8234577204112226</c:v>
                </c:pt>
                <c:pt idx="2504">
                  <c:v>4.9479136718815715</c:v>
                </c:pt>
                <c:pt idx="2505">
                  <c:v>5.1365406303460484</c:v>
                </c:pt>
                <c:pt idx="2506">
                  <c:v>5.2370498299168791</c:v>
                </c:pt>
                <c:pt idx="2507">
                  <c:v>5.3475158410458068</c:v>
                </c:pt>
                <c:pt idx="2508">
                  <c:v>5.4106493955430865</c:v>
                </c:pt>
                <c:pt idx="2509">
                  <c:v>5.4734892901394279</c:v>
                </c:pt>
                <c:pt idx="2510">
                  <c:v>5.5378405991513135</c:v>
                </c:pt>
                <c:pt idx="2511">
                  <c:v>5.5775255972310571</c:v>
                </c:pt>
                <c:pt idx="2512">
                  <c:v>5.5426209158922708</c:v>
                </c:pt>
                <c:pt idx="2513">
                  <c:v>5.5169161483816938</c:v>
                </c:pt>
                <c:pt idx="2514">
                  <c:v>5.4611190482851084</c:v>
                </c:pt>
                <c:pt idx="2515">
                  <c:v>5.3904008777974877</c:v>
                </c:pt>
                <c:pt idx="2516">
                  <c:v>5.4160296410361042</c:v>
                </c:pt>
                <c:pt idx="2517">
                  <c:v>5.460011571856338</c:v>
                </c:pt>
                <c:pt idx="2518">
                  <c:v>5.5614522657948511</c:v>
                </c:pt>
                <c:pt idx="2519">
                  <c:v>5.6973375620816284</c:v>
                </c:pt>
                <c:pt idx="2520">
                  <c:v>5.7959694168421994</c:v>
                </c:pt>
                <c:pt idx="2521">
                  <c:v>5.8857938651649953</c:v>
                </c:pt>
                <c:pt idx="2522">
                  <c:v>5.9176311131131216</c:v>
                </c:pt>
                <c:pt idx="2523">
                  <c:v>6.0453881938666019</c:v>
                </c:pt>
                <c:pt idx="2524">
                  <c:v>6.2142556025841778</c:v>
                </c:pt>
                <c:pt idx="2525">
                  <c:v>6.3495212548506004</c:v>
                </c:pt>
                <c:pt idx="2526">
                  <c:v>6.4970469009458816</c:v>
                </c:pt>
                <c:pt idx="2527">
                  <c:v>6.5267506817738807</c:v>
                </c:pt>
                <c:pt idx="2528">
                  <c:v>6.5680727015430556</c:v>
                </c:pt>
                <c:pt idx="2529">
                  <c:v>6.4825419562525886</c:v>
                </c:pt>
                <c:pt idx="2530">
                  <c:v>6.3425555895043031</c:v>
                </c:pt>
                <c:pt idx="2531">
                  <c:v>6.1501982765004382</c:v>
                </c:pt>
                <c:pt idx="2532">
                  <c:v>5.9725580867400909</c:v>
                </c:pt>
                <c:pt idx="2533">
                  <c:v>5.8116624356680671</c:v>
                </c:pt>
                <c:pt idx="2534">
                  <c:v>5.7125608464651467</c:v>
                </c:pt>
                <c:pt idx="2535">
                  <c:v>5.6617904611209005</c:v>
                </c:pt>
                <c:pt idx="2536">
                  <c:v>5.6855202794784612</c:v>
                </c:pt>
                <c:pt idx="2537">
                  <c:v>5.7694043500346393</c:v>
                </c:pt>
                <c:pt idx="2538">
                  <c:v>5.8277536402458088</c:v>
                </c:pt>
                <c:pt idx="2539">
                  <c:v>5.9064239945910337</c:v>
                </c:pt>
                <c:pt idx="2540">
                  <c:v>5.9776527023166253</c:v>
                </c:pt>
                <c:pt idx="2541">
                  <c:v>5.9335458062731528</c:v>
                </c:pt>
                <c:pt idx="2542">
                  <c:v>5.8860277129800691</c:v>
                </c:pt>
                <c:pt idx="2543">
                  <c:v>5.7921869709493521</c:v>
                </c:pt>
                <c:pt idx="2544">
                  <c:v>5.6578028269332101</c:v>
                </c:pt>
                <c:pt idx="2545">
                  <c:v>5.5532505509107928</c:v>
                </c:pt>
                <c:pt idx="2546">
                  <c:v>5.4207808806180298</c:v>
                </c:pt>
                <c:pt idx="2547">
                  <c:v>5.3093131610496966</c:v>
                </c:pt>
                <c:pt idx="2548">
                  <c:v>5.2450305352112068</c:v>
                </c:pt>
                <c:pt idx="2549">
                  <c:v>5.1235027816970407</c:v>
                </c:pt>
                <c:pt idx="2550">
                  <c:v>5.009879809640136</c:v>
                </c:pt>
                <c:pt idx="2551">
                  <c:v>4.9850352983438198</c:v>
                </c:pt>
                <c:pt idx="2552">
                  <c:v>5.0102448399819153</c:v>
                </c:pt>
                <c:pt idx="2553">
                  <c:v>5.017795768333186</c:v>
                </c:pt>
                <c:pt idx="2554">
                  <c:v>5.0631735220351404</c:v>
                </c:pt>
                <c:pt idx="2555">
                  <c:v>5.0826229486494237</c:v>
                </c:pt>
                <c:pt idx="2556">
                  <c:v>5.0769719224250558</c:v>
                </c:pt>
                <c:pt idx="2557">
                  <c:v>4.9931782372983466</c:v>
                </c:pt>
                <c:pt idx="2558">
                  <c:v>4.8868273747977629</c:v>
                </c:pt>
                <c:pt idx="2559">
                  <c:v>4.8204863091875207</c:v>
                </c:pt>
                <c:pt idx="2560">
                  <c:v>4.7871990139467879</c:v>
                </c:pt>
                <c:pt idx="2561">
                  <c:v>4.7433904648505623</c:v>
                </c:pt>
                <c:pt idx="2562">
                  <c:v>4.7176297131939986</c:v>
                </c:pt>
                <c:pt idx="2563">
                  <c:v>4.7332949119918108</c:v>
                </c:pt>
                <c:pt idx="2564">
                  <c:v>4.7900514721253229</c:v>
                </c:pt>
                <c:pt idx="2565">
                  <c:v>4.871680507205209</c:v>
                </c:pt>
                <c:pt idx="2566">
                  <c:v>4.9356705321189187</c:v>
                </c:pt>
                <c:pt idx="2567">
                  <c:v>4.9977844265858469</c:v>
                </c:pt>
                <c:pt idx="2568">
                  <c:v>4.9834050396255902</c:v>
                </c:pt>
                <c:pt idx="2569">
                  <c:v>4.9378189911825245</c:v>
                </c:pt>
                <c:pt idx="2570">
                  <c:v>4.9365036198833669</c:v>
                </c:pt>
                <c:pt idx="2571">
                  <c:v>4.9869927106354623</c:v>
                </c:pt>
                <c:pt idx="2572">
                  <c:v>4.9807551467465574</c:v>
                </c:pt>
                <c:pt idx="2573">
                  <c:v>5.0363913605874373</c:v>
                </c:pt>
                <c:pt idx="2574">
                  <c:v>4.9857648035657594</c:v>
                </c:pt>
                <c:pt idx="2575">
                  <c:v>5.0245985601925804</c:v>
                </c:pt>
                <c:pt idx="2576">
                  <c:v>4.9409419895612059</c:v>
                </c:pt>
                <c:pt idx="2577">
                  <c:v>4.8268954928467478</c:v>
                </c:pt>
                <c:pt idx="2578">
                  <c:v>4.7399784889907748</c:v>
                </c:pt>
                <c:pt idx="2579">
                  <c:v>4.7661424752371584</c:v>
                </c:pt>
                <c:pt idx="2580">
                  <c:v>4.779304110752264</c:v>
                </c:pt>
                <c:pt idx="2581">
                  <c:v>4.7759818704445784</c:v>
                </c:pt>
                <c:pt idx="2582">
                  <c:v>4.9303481438504972</c:v>
                </c:pt>
                <c:pt idx="2583">
                  <c:v>5.0577000125347213</c:v>
                </c:pt>
                <c:pt idx="2584">
                  <c:v>5.1838372280867802</c:v>
                </c:pt>
                <c:pt idx="2585">
                  <c:v>5.2305118619298572</c:v>
                </c:pt>
                <c:pt idx="2586">
                  <c:v>5.2992431331785443</c:v>
                </c:pt>
                <c:pt idx="2587">
                  <c:v>5.3979579020814583</c:v>
                </c:pt>
                <c:pt idx="2588">
                  <c:v>5.4734616448056546</c:v>
                </c:pt>
                <c:pt idx="2589">
                  <c:v>5.5694772784440785</c:v>
                </c:pt>
                <c:pt idx="2590">
                  <c:v>5.6596493209178931</c:v>
                </c:pt>
                <c:pt idx="2591">
                  <c:v>5.641845383150101</c:v>
                </c:pt>
                <c:pt idx="2592">
                  <c:v>5.689410462033579</c:v>
                </c:pt>
                <c:pt idx="2593">
                  <c:v>5.7911205599943303</c:v>
                </c:pt>
                <c:pt idx="2594">
                  <c:v>5.8553586023673621</c:v>
                </c:pt>
                <c:pt idx="2595">
                  <c:v>5.8312621353858933</c:v>
                </c:pt>
                <c:pt idx="2596">
                  <c:v>5.6952490055447571</c:v>
                </c:pt>
                <c:pt idx="2597">
                  <c:v>5.4142192563819505</c:v>
                </c:pt>
                <c:pt idx="2598">
                  <c:v>5.1669423694026335</c:v>
                </c:pt>
                <c:pt idx="2599">
                  <c:v>4.9880792207342095</c:v>
                </c:pt>
                <c:pt idx="2600">
                  <c:v>4.7290658210469276</c:v>
                </c:pt>
                <c:pt idx="2601">
                  <c:v>4.5405174393342538</c:v>
                </c:pt>
                <c:pt idx="2602">
                  <c:v>4.5500535107735454</c:v>
                </c:pt>
                <c:pt idx="2603">
                  <c:v>4.5019061823734576</c:v>
                </c:pt>
                <c:pt idx="2604">
                  <c:v>4.4259755170168447</c:v>
                </c:pt>
                <c:pt idx="2605">
                  <c:v>4.3481191525320924</c:v>
                </c:pt>
                <c:pt idx="2606">
                  <c:v>4.337315152709472</c:v>
                </c:pt>
                <c:pt idx="2607">
                  <c:v>4.3480007457080454</c:v>
                </c:pt>
                <c:pt idx="2608">
                  <c:v>4.3784571342029128</c:v>
                </c:pt>
                <c:pt idx="2609">
                  <c:v>4.4994643431186372</c:v>
                </c:pt>
                <c:pt idx="2610">
                  <c:v>4.6926571993908208</c:v>
                </c:pt>
                <c:pt idx="2611">
                  <c:v>4.8726154894028468</c:v>
                </c:pt>
                <c:pt idx="2612">
                  <c:v>4.9880198115243513</c:v>
                </c:pt>
                <c:pt idx="2613">
                  <c:v>5.1252444354943281</c:v>
                </c:pt>
                <c:pt idx="2614">
                  <c:v>5.2637623016622346</c:v>
                </c:pt>
                <c:pt idx="2615">
                  <c:v>5.3800178147638951</c:v>
                </c:pt>
                <c:pt idx="2616">
                  <c:v>5.5225245025075598</c:v>
                </c:pt>
                <c:pt idx="2617">
                  <c:v>5.7642047602975488</c:v>
                </c:pt>
                <c:pt idx="2618">
                  <c:v>6.0027567530374206</c:v>
                </c:pt>
                <c:pt idx="2619">
                  <c:v>6.1697149777321973</c:v>
                </c:pt>
                <c:pt idx="2620">
                  <c:v>6.2950295910432095</c:v>
                </c:pt>
                <c:pt idx="2621">
                  <c:v>6.4063068429055248</c:v>
                </c:pt>
                <c:pt idx="2622">
                  <c:v>6.4874772632709394</c:v>
                </c:pt>
                <c:pt idx="2623">
                  <c:v>6.5650496959740998</c:v>
                </c:pt>
                <c:pt idx="2624">
                  <c:v>6.6317975967133904</c:v>
                </c:pt>
                <c:pt idx="2625">
                  <c:v>6.6951761695440384</c:v>
                </c:pt>
                <c:pt idx="2626">
                  <c:v>6.7833932588716683</c:v>
                </c:pt>
                <c:pt idx="2627">
                  <c:v>6.7542422791245436</c:v>
                </c:pt>
                <c:pt idx="2628">
                  <c:v>6.6864642732674149</c:v>
                </c:pt>
                <c:pt idx="2629">
                  <c:v>6.6617265130451155</c:v>
                </c:pt>
                <c:pt idx="2630">
                  <c:v>6.5701292131124385</c:v>
                </c:pt>
                <c:pt idx="2631">
                  <c:v>6.5107077027342166</c:v>
                </c:pt>
                <c:pt idx="2632">
                  <c:v>6.479375360646074</c:v>
                </c:pt>
                <c:pt idx="2633">
                  <c:v>6.4601523309609696</c:v>
                </c:pt>
                <c:pt idx="2634">
                  <c:v>6.486002248647786</c:v>
                </c:pt>
                <c:pt idx="2635">
                  <c:v>6.4347123102002062</c:v>
                </c:pt>
                <c:pt idx="2636">
                  <c:v>6.3381628477676752</c:v>
                </c:pt>
                <c:pt idx="2637">
                  <c:v>6.2273244844230486</c:v>
                </c:pt>
                <c:pt idx="2638">
                  <c:v>6.1758826437571051</c:v>
                </c:pt>
                <c:pt idx="2639">
                  <c:v>6.2880365605998803</c:v>
                </c:pt>
                <c:pt idx="2640">
                  <c:v>6.4852961564313167</c:v>
                </c:pt>
                <c:pt idx="2641">
                  <c:v>6.7134130861936665</c:v>
                </c:pt>
                <c:pt idx="2642">
                  <c:v>6.9182245014648691</c:v>
                </c:pt>
                <c:pt idx="2643">
                  <c:v>7.0777749874832372</c:v>
                </c:pt>
                <c:pt idx="2644">
                  <c:v>7.0731007654880313</c:v>
                </c:pt>
                <c:pt idx="2645">
                  <c:v>7.0970917578129376</c:v>
                </c:pt>
                <c:pt idx="2646">
                  <c:v>7.059843811457239</c:v>
                </c:pt>
                <c:pt idx="2647">
                  <c:v>7.0352847108917134</c:v>
                </c:pt>
                <c:pt idx="2648">
                  <c:v>6.917815023411884</c:v>
                </c:pt>
                <c:pt idx="2649">
                  <c:v>6.8706111881987857</c:v>
                </c:pt>
                <c:pt idx="2650">
                  <c:v>6.81698804795389</c:v>
                </c:pt>
                <c:pt idx="2651">
                  <c:v>6.7651978349881441</c:v>
                </c:pt>
                <c:pt idx="2652">
                  <c:v>6.8312036764012891</c:v>
                </c:pt>
                <c:pt idx="2653">
                  <c:v>6.9176550566184298</c:v>
                </c:pt>
                <c:pt idx="2654">
                  <c:v>6.9901981369775896</c:v>
                </c:pt>
                <c:pt idx="2655">
                  <c:v>7.0259054070306597</c:v>
                </c:pt>
                <c:pt idx="2656">
                  <c:v>7.0061488917795307</c:v>
                </c:pt>
                <c:pt idx="2657">
                  <c:v>6.9342325202338753</c:v>
                </c:pt>
                <c:pt idx="2658">
                  <c:v>6.8492834475077577</c:v>
                </c:pt>
                <c:pt idx="2659">
                  <c:v>6.80870024538181</c:v>
                </c:pt>
                <c:pt idx="2660">
                  <c:v>6.8434209406014164</c:v>
                </c:pt>
                <c:pt idx="2661">
                  <c:v>6.8559561070623278</c:v>
                </c:pt>
                <c:pt idx="2662">
                  <c:v>6.7858751382009332</c:v>
                </c:pt>
                <c:pt idx="2663">
                  <c:v>6.6850208134306586</c:v>
                </c:pt>
                <c:pt idx="2664">
                  <c:v>6.5408973715829335</c:v>
                </c:pt>
                <c:pt idx="2665">
                  <c:v>6.3942914412123937</c:v>
                </c:pt>
                <c:pt idx="2666">
                  <c:v>6.3325417539809594</c:v>
                </c:pt>
                <c:pt idx="2667">
                  <c:v>6.2387448589171601</c:v>
                </c:pt>
                <c:pt idx="2668">
                  <c:v>6.1306316619693293</c:v>
                </c:pt>
                <c:pt idx="2669">
                  <c:v>6.0322223799543835</c:v>
                </c:pt>
                <c:pt idx="2670">
                  <c:v>5.9440169600090531</c:v>
                </c:pt>
                <c:pt idx="2671">
                  <c:v>5.9070080853243692</c:v>
                </c:pt>
                <c:pt idx="2672">
                  <c:v>5.7864239570197959</c:v>
                </c:pt>
                <c:pt idx="2673">
                  <c:v>5.7160431989621809</c:v>
                </c:pt>
                <c:pt idx="2674">
                  <c:v>5.6310134866660499</c:v>
                </c:pt>
                <c:pt idx="2675">
                  <c:v>5.5091137614439498</c:v>
                </c:pt>
                <c:pt idx="2676">
                  <c:v>5.3261609956779212</c:v>
                </c:pt>
                <c:pt idx="2677">
                  <c:v>5.2599415219026788</c:v>
                </c:pt>
                <c:pt idx="2678">
                  <c:v>5.1827972634100679</c:v>
                </c:pt>
                <c:pt idx="2679">
                  <c:v>5.0814281828713117</c:v>
                </c:pt>
                <c:pt idx="2680">
                  <c:v>4.8918157749965978</c:v>
                </c:pt>
                <c:pt idx="2681">
                  <c:v>4.6936751174923286</c:v>
                </c:pt>
                <c:pt idx="2682">
                  <c:v>4.5576388280553948</c:v>
                </c:pt>
                <c:pt idx="2683">
                  <c:v>4.4854452260296203</c:v>
                </c:pt>
                <c:pt idx="2684">
                  <c:v>4.4377196041903568</c:v>
                </c:pt>
                <c:pt idx="2685">
                  <c:v>4.5382516664918189</c:v>
                </c:pt>
                <c:pt idx="2686">
                  <c:v>4.7524895214943266</c:v>
                </c:pt>
                <c:pt idx="2687">
                  <c:v>4.9178355809639838</c:v>
                </c:pt>
                <c:pt idx="2688">
                  <c:v>5.0121638371030039</c:v>
                </c:pt>
                <c:pt idx="2689">
                  <c:v>5.03512929456104</c:v>
                </c:pt>
                <c:pt idx="2690">
                  <c:v>5.0081257100687582</c:v>
                </c:pt>
                <c:pt idx="2691">
                  <c:v>4.9447061261263459</c:v>
                </c:pt>
                <c:pt idx="2692">
                  <c:v>4.8118879875348011</c:v>
                </c:pt>
                <c:pt idx="2693">
                  <c:v>4.6996665058954781</c:v>
                </c:pt>
                <c:pt idx="2694">
                  <c:v>4.7177012477745022</c:v>
                </c:pt>
                <c:pt idx="2695">
                  <c:v>4.8452870531703258</c:v>
                </c:pt>
                <c:pt idx="2696">
                  <c:v>4.9605693195360141</c:v>
                </c:pt>
                <c:pt idx="2697">
                  <c:v>5.0207920679116569</c:v>
                </c:pt>
                <c:pt idx="2698">
                  <c:v>5.0933937863449517</c:v>
                </c:pt>
                <c:pt idx="2699">
                  <c:v>5.185839216674518</c:v>
                </c:pt>
                <c:pt idx="2700">
                  <c:v>5.2002358597906753</c:v>
                </c:pt>
                <c:pt idx="2701">
                  <c:v>5.2398966240223723</c:v>
                </c:pt>
                <c:pt idx="2702">
                  <c:v>5.2015821158982618</c:v>
                </c:pt>
                <c:pt idx="2703">
                  <c:v>5.1838466442826512</c:v>
                </c:pt>
                <c:pt idx="2704">
                  <c:v>5.2429917230175063</c:v>
                </c:pt>
                <c:pt idx="2705">
                  <c:v>5.3453493264231682</c:v>
                </c:pt>
                <c:pt idx="2706">
                  <c:v>5.6113721286870213</c:v>
                </c:pt>
                <c:pt idx="2707">
                  <c:v>5.8531437380206768</c:v>
                </c:pt>
                <c:pt idx="2708">
                  <c:v>6.045410344925501</c:v>
                </c:pt>
                <c:pt idx="2709">
                  <c:v>6.1813691889512263</c:v>
                </c:pt>
                <c:pt idx="2710">
                  <c:v>6.3298140639671931</c:v>
                </c:pt>
                <c:pt idx="2711">
                  <c:v>6.3484169381582438</c:v>
                </c:pt>
                <c:pt idx="2712">
                  <c:v>6.2974081481870909</c:v>
                </c:pt>
                <c:pt idx="2713">
                  <c:v>6.2782770326574004</c:v>
                </c:pt>
                <c:pt idx="2714">
                  <c:v>6.3481669612741012</c:v>
                </c:pt>
                <c:pt idx="2715">
                  <c:v>6.4557840890362668</c:v>
                </c:pt>
                <c:pt idx="2716">
                  <c:v>6.5956626169314747</c:v>
                </c:pt>
                <c:pt idx="2717">
                  <c:v>6.7311382651954164</c:v>
                </c:pt>
                <c:pt idx="2718">
                  <c:v>6.7120088861042078</c:v>
                </c:pt>
                <c:pt idx="2719">
                  <c:v>6.717222870102475</c:v>
                </c:pt>
                <c:pt idx="2720">
                  <c:v>6.798027723608163</c:v>
                </c:pt>
                <c:pt idx="2721">
                  <c:v>6.878277345016774</c:v>
                </c:pt>
                <c:pt idx="2722">
                  <c:v>6.8393661166811279</c:v>
                </c:pt>
                <c:pt idx="2723">
                  <c:v>6.7603205217699163</c:v>
                </c:pt>
                <c:pt idx="2724">
                  <c:v>6.6491636162953549</c:v>
                </c:pt>
                <c:pt idx="2725">
                  <c:v>6.5720465811416249</c:v>
                </c:pt>
                <c:pt idx="2726">
                  <c:v>6.4846464483151252</c:v>
                </c:pt>
                <c:pt idx="2727">
                  <c:v>6.3875045978427316</c:v>
                </c:pt>
                <c:pt idx="2728">
                  <c:v>6.3974116026484564</c:v>
                </c:pt>
                <c:pt idx="2729">
                  <c:v>6.3797576698835083</c:v>
                </c:pt>
                <c:pt idx="2730">
                  <c:v>6.2526071411956829</c:v>
                </c:pt>
                <c:pt idx="2731">
                  <c:v>6.1604993096609393</c:v>
                </c:pt>
                <c:pt idx="2732">
                  <c:v>6.0605819654883932</c:v>
                </c:pt>
                <c:pt idx="2733">
                  <c:v>6.0593239580728673</c:v>
                </c:pt>
                <c:pt idx="2734">
                  <c:v>6.1036873331633172</c:v>
                </c:pt>
                <c:pt idx="2735">
                  <c:v>6.1067631689844664</c:v>
                </c:pt>
                <c:pt idx="2736">
                  <c:v>6.1381776157121752</c:v>
                </c:pt>
                <c:pt idx="2737">
                  <c:v>6.1960738315483512</c:v>
                </c:pt>
                <c:pt idx="2738">
                  <c:v>6.2198597214951059</c:v>
                </c:pt>
                <c:pt idx="2739">
                  <c:v>6.1781967914768279</c:v>
                </c:pt>
                <c:pt idx="2740">
                  <c:v>6.2593101051606217</c:v>
                </c:pt>
                <c:pt idx="2741">
                  <c:v>6.3841970456926145</c:v>
                </c:pt>
                <c:pt idx="2742">
                  <c:v>6.3610652614493004</c:v>
                </c:pt>
                <c:pt idx="2743">
                  <c:v>6.3210166439870914</c:v>
                </c:pt>
                <c:pt idx="2744">
                  <c:v>6.3178970859902579</c:v>
                </c:pt>
                <c:pt idx="2745">
                  <c:v>6.2918236832509704</c:v>
                </c:pt>
                <c:pt idx="2746">
                  <c:v>6.2342045198258589</c:v>
                </c:pt>
                <c:pt idx="2747">
                  <c:v>6.2821894309870201</c:v>
                </c:pt>
                <c:pt idx="2748">
                  <c:v>6.3963771221601142</c:v>
                </c:pt>
                <c:pt idx="2749">
                  <c:v>6.4500820854792584</c:v>
                </c:pt>
                <c:pt idx="2750">
                  <c:v>6.417295393366917</c:v>
                </c:pt>
                <c:pt idx="2751">
                  <c:v>6.4066969699384373</c:v>
                </c:pt>
                <c:pt idx="2752">
                  <c:v>6.3891337830755566</c:v>
                </c:pt>
                <c:pt idx="2753">
                  <c:v>6.3065820924441711</c:v>
                </c:pt>
                <c:pt idx="2754">
                  <c:v>6.3417650031733706</c:v>
                </c:pt>
                <c:pt idx="2755">
                  <c:v>6.3488290223165293</c:v>
                </c:pt>
                <c:pt idx="2756">
                  <c:v>6.2827934243521817</c:v>
                </c:pt>
                <c:pt idx="2757">
                  <c:v>6.2102390390873046</c:v>
                </c:pt>
                <c:pt idx="2758">
                  <c:v>6.1346337970575817</c:v>
                </c:pt>
                <c:pt idx="2759">
                  <c:v>6.0481768129493849</c:v>
                </c:pt>
                <c:pt idx="2760">
                  <c:v>5.8837458074523408</c:v>
                </c:pt>
                <c:pt idx="2761">
                  <c:v>5.7706323442942704</c:v>
                </c:pt>
                <c:pt idx="2762">
                  <c:v>5.7520866729412674</c:v>
                </c:pt>
                <c:pt idx="2763">
                  <c:v>5.6464099659396396</c:v>
                </c:pt>
                <c:pt idx="2764">
                  <c:v>5.6000351321672177</c:v>
                </c:pt>
                <c:pt idx="2765">
                  <c:v>5.3900497373808083</c:v>
                </c:pt>
                <c:pt idx="2766">
                  <c:v>5.1917177331527498</c:v>
                </c:pt>
                <c:pt idx="2767">
                  <c:v>5.0805659156405207</c:v>
                </c:pt>
                <c:pt idx="2768">
                  <c:v>5.0654376859130661</c:v>
                </c:pt>
                <c:pt idx="2769">
                  <c:v>5.0577372392210833</c:v>
                </c:pt>
                <c:pt idx="2770">
                  <c:v>5.0408381946272351</c:v>
                </c:pt>
                <c:pt idx="2771">
                  <c:v>4.9494100565854815</c:v>
                </c:pt>
                <c:pt idx="2772">
                  <c:v>4.8639726458669976</c:v>
                </c:pt>
                <c:pt idx="2773">
                  <c:v>4.7661885454764539</c:v>
                </c:pt>
                <c:pt idx="2774">
                  <c:v>4.7417090585252657</c:v>
                </c:pt>
                <c:pt idx="2775">
                  <c:v>4.8471068512122084</c:v>
                </c:pt>
                <c:pt idx="2776">
                  <c:v>4.9420730353450555</c:v>
                </c:pt>
                <c:pt idx="2777">
                  <c:v>5.003169214275351</c:v>
                </c:pt>
                <c:pt idx="2778">
                  <c:v>5.0528974567778642</c:v>
                </c:pt>
                <c:pt idx="2779">
                  <c:v>4.9661433171350016</c:v>
                </c:pt>
                <c:pt idx="2780">
                  <c:v>4.7864955844849559</c:v>
                </c:pt>
                <c:pt idx="2781">
                  <c:v>4.6443944780627824</c:v>
                </c:pt>
                <c:pt idx="2782">
                  <c:v>4.5353133828030536</c:v>
                </c:pt>
                <c:pt idx="2783">
                  <c:v>4.4539423818815242</c:v>
                </c:pt>
                <c:pt idx="2784">
                  <c:v>4.3440536357614796</c:v>
                </c:pt>
                <c:pt idx="2785">
                  <c:v>4.3268217967527667</c:v>
                </c:pt>
                <c:pt idx="2786">
                  <c:v>4.4040263043649146</c:v>
                </c:pt>
                <c:pt idx="2787">
                  <c:v>4.4594644475802383</c:v>
                </c:pt>
                <c:pt idx="2788">
                  <c:v>4.4315680692911723</c:v>
                </c:pt>
                <c:pt idx="2789">
                  <c:v>4.4456838283461151</c:v>
                </c:pt>
                <c:pt idx="2790">
                  <c:v>4.387315502171937</c:v>
                </c:pt>
                <c:pt idx="2791">
                  <c:v>4.3752791298041123</c:v>
                </c:pt>
                <c:pt idx="2792">
                  <c:v>4.3328222973447623</c:v>
                </c:pt>
                <c:pt idx="2793">
                  <c:v>4.3209640288792128</c:v>
                </c:pt>
                <c:pt idx="2794">
                  <c:v>4.3678690670249738</c:v>
                </c:pt>
                <c:pt idx="2795">
                  <c:v>4.4260712759088463</c:v>
                </c:pt>
                <c:pt idx="2796">
                  <c:v>4.506492372534856</c:v>
                </c:pt>
                <c:pt idx="2797">
                  <c:v>4.5458469997187789</c:v>
                </c:pt>
                <c:pt idx="2798">
                  <c:v>4.6270802106391891</c:v>
                </c:pt>
                <c:pt idx="2799">
                  <c:v>4.8736765284521049</c:v>
                </c:pt>
                <c:pt idx="2800">
                  <c:v>5.1000227950787602</c:v>
                </c:pt>
                <c:pt idx="2801">
                  <c:v>5.2806593609624173</c:v>
                </c:pt>
                <c:pt idx="2802">
                  <c:v>5.4128263901100349</c:v>
                </c:pt>
                <c:pt idx="2803">
                  <c:v>5.4107117589603497</c:v>
                </c:pt>
                <c:pt idx="2804">
                  <c:v>5.3145023622472278</c:v>
                </c:pt>
                <c:pt idx="2805">
                  <c:v>5.1591285625709364</c:v>
                </c:pt>
                <c:pt idx="2806">
                  <c:v>5.0684946383767571</c:v>
                </c:pt>
                <c:pt idx="2807">
                  <c:v>5.0723505892934995</c:v>
                </c:pt>
                <c:pt idx="2808">
                  <c:v>5.0224311710258602</c:v>
                </c:pt>
                <c:pt idx="2809">
                  <c:v>4.9292619263951485</c:v>
                </c:pt>
                <c:pt idx="2810">
                  <c:v>4.9836513202468176</c:v>
                </c:pt>
                <c:pt idx="2811">
                  <c:v>5.056994729498367</c:v>
                </c:pt>
                <c:pt idx="2812">
                  <c:v>5.1384298278681868</c:v>
                </c:pt>
                <c:pt idx="2813">
                  <c:v>5.0901781695542558</c:v>
                </c:pt>
                <c:pt idx="2814">
                  <c:v>5.040955085457635</c:v>
                </c:pt>
                <c:pt idx="2815">
                  <c:v>4.9145293605829119</c:v>
                </c:pt>
                <c:pt idx="2816">
                  <c:v>4.813748634365262</c:v>
                </c:pt>
                <c:pt idx="2817">
                  <c:v>4.7275346547208423</c:v>
                </c:pt>
                <c:pt idx="2818">
                  <c:v>4.7513130523035629</c:v>
                </c:pt>
                <c:pt idx="2819">
                  <c:v>4.8767096780006893</c:v>
                </c:pt>
                <c:pt idx="2820">
                  <c:v>4.9518904515285938</c:v>
                </c:pt>
                <c:pt idx="2821">
                  <c:v>5.0193826195545919</c:v>
                </c:pt>
                <c:pt idx="2822">
                  <c:v>4.9886548501480128</c:v>
                </c:pt>
                <c:pt idx="2823">
                  <c:v>4.9194931314800048</c:v>
                </c:pt>
                <c:pt idx="2824">
                  <c:v>4.850111229332688</c:v>
                </c:pt>
                <c:pt idx="2825">
                  <c:v>4.7852382124353836</c:v>
                </c:pt>
                <c:pt idx="2826">
                  <c:v>4.790435783275794</c:v>
                </c:pt>
                <c:pt idx="2827">
                  <c:v>4.857847774422809</c:v>
                </c:pt>
                <c:pt idx="2828">
                  <c:v>4.8886896137836509</c:v>
                </c:pt>
                <c:pt idx="2829">
                  <c:v>4.8295077678666516</c:v>
                </c:pt>
                <c:pt idx="2830">
                  <c:v>4.7074114253946489</c:v>
                </c:pt>
                <c:pt idx="2831">
                  <c:v>4.6250652520261184</c:v>
                </c:pt>
                <c:pt idx="2832">
                  <c:v>4.6066989901934026</c:v>
                </c:pt>
                <c:pt idx="2833">
                  <c:v>4.6983638622236956</c:v>
                </c:pt>
                <c:pt idx="2834">
                  <c:v>4.7477784250599617</c:v>
                </c:pt>
                <c:pt idx="2835">
                  <c:v>4.8783476844815707</c:v>
                </c:pt>
                <c:pt idx="2836">
                  <c:v>4.9870665917274772</c:v>
                </c:pt>
                <c:pt idx="2837">
                  <c:v>5.0057314759393945</c:v>
                </c:pt>
                <c:pt idx="2838">
                  <c:v>5.016221357096609</c:v>
                </c:pt>
                <c:pt idx="2839">
                  <c:v>5.0357424753885622</c:v>
                </c:pt>
                <c:pt idx="2840">
                  <c:v>4.9891092730516586</c:v>
                </c:pt>
                <c:pt idx="2841">
                  <c:v>4.9556887927224915</c:v>
                </c:pt>
                <c:pt idx="2842">
                  <c:v>5.0021303448884531</c:v>
                </c:pt>
                <c:pt idx="2843">
                  <c:v>5.0912449529706194</c:v>
                </c:pt>
                <c:pt idx="2844">
                  <c:v>5.2198155217020332</c:v>
                </c:pt>
                <c:pt idx="2845">
                  <c:v>5.3396152165799666</c:v>
                </c:pt>
                <c:pt idx="2846">
                  <c:v>5.3419833898941826</c:v>
                </c:pt>
                <c:pt idx="2847">
                  <c:v>5.4032982147812598</c:v>
                </c:pt>
                <c:pt idx="2848">
                  <c:v>5.4316012300414842</c:v>
                </c:pt>
                <c:pt idx="2849">
                  <c:v>5.4630363202475438</c:v>
                </c:pt>
                <c:pt idx="2850">
                  <c:v>5.4252114239427556</c:v>
                </c:pt>
                <c:pt idx="2851">
                  <c:v>5.3741516191483845</c:v>
                </c:pt>
                <c:pt idx="2852">
                  <c:v>5.3623972258847168</c:v>
                </c:pt>
                <c:pt idx="2853">
                  <c:v>5.2385074225146111</c:v>
                </c:pt>
                <c:pt idx="2854">
                  <c:v>5.1117407408992737</c:v>
                </c:pt>
                <c:pt idx="2855">
                  <c:v>4.8597818368714218</c:v>
                </c:pt>
                <c:pt idx="2856">
                  <c:v>4.6781161340633242</c:v>
                </c:pt>
                <c:pt idx="2857">
                  <c:v>4.5750986322726321</c:v>
                </c:pt>
                <c:pt idx="2858">
                  <c:v>4.459251471565036</c:v>
                </c:pt>
                <c:pt idx="2859">
                  <c:v>4.3404426411580959</c:v>
                </c:pt>
                <c:pt idx="2860">
                  <c:v>4.2157086582912022</c:v>
                </c:pt>
                <c:pt idx="2861">
                  <c:v>4.1552400894528008</c:v>
                </c:pt>
                <c:pt idx="2862">
                  <c:v>4.1052876751132024</c:v>
                </c:pt>
                <c:pt idx="2863">
                  <c:v>4.0130755350896381</c:v>
                </c:pt>
                <c:pt idx="2864">
                  <c:v>3.9970324906894006</c:v>
                </c:pt>
                <c:pt idx="2865">
                  <c:v>4.1147443014560086</c:v>
                </c:pt>
                <c:pt idx="2866">
                  <c:v>4.2037424100652379</c:v>
                </c:pt>
                <c:pt idx="2867">
                  <c:v>4.229834115355227</c:v>
                </c:pt>
                <c:pt idx="2868">
                  <c:v>4.2000219754577</c:v>
                </c:pt>
                <c:pt idx="2869">
                  <c:v>4.2300052823747034</c:v>
                </c:pt>
                <c:pt idx="2870">
                  <c:v>4.3543639553824329</c:v>
                </c:pt>
                <c:pt idx="2871">
                  <c:v>4.5494899242356457</c:v>
                </c:pt>
                <c:pt idx="2872">
                  <c:v>4.8051651944610869</c:v>
                </c:pt>
                <c:pt idx="2873">
                  <c:v>5.0166660934883369</c:v>
                </c:pt>
                <c:pt idx="2874">
                  <c:v>5.20180573697571</c:v>
                </c:pt>
                <c:pt idx="2875">
                  <c:v>5.3006115978202164</c:v>
                </c:pt>
                <c:pt idx="2876">
                  <c:v>5.4329983380739089</c:v>
                </c:pt>
                <c:pt idx="2877">
                  <c:v>5.6077415658726455</c:v>
                </c:pt>
                <c:pt idx="2878">
                  <c:v>5.7846126088737151</c:v>
                </c:pt>
                <c:pt idx="2879">
                  <c:v>5.9671410058605501</c:v>
                </c:pt>
                <c:pt idx="2880">
                  <c:v>5.9998818501087774</c:v>
                </c:pt>
                <c:pt idx="2881">
                  <c:v>5.8872836076522033</c:v>
                </c:pt>
                <c:pt idx="2882">
                  <c:v>5.9046955707232334</c:v>
                </c:pt>
                <c:pt idx="2883">
                  <c:v>5.951923812874119</c:v>
                </c:pt>
                <c:pt idx="2884">
                  <c:v>5.9234332088232948</c:v>
                </c:pt>
                <c:pt idx="2885">
                  <c:v>5.8520925649858011</c:v>
                </c:pt>
                <c:pt idx="2886">
                  <c:v>5.7646254099287084</c:v>
                </c:pt>
                <c:pt idx="2887">
                  <c:v>5.7478254453250672</c:v>
                </c:pt>
                <c:pt idx="2888">
                  <c:v>5.7825649739034999</c:v>
                </c:pt>
                <c:pt idx="2889">
                  <c:v>5.8622387066469761</c:v>
                </c:pt>
                <c:pt idx="2890">
                  <c:v>5.8732208460930853</c:v>
                </c:pt>
                <c:pt idx="2891">
                  <c:v>6.0398303090701928</c:v>
                </c:pt>
                <c:pt idx="2892">
                  <c:v>6.2048278508195374</c:v>
                </c:pt>
                <c:pt idx="2893">
                  <c:v>6.3734477987663807</c:v>
                </c:pt>
                <c:pt idx="2894">
                  <c:v>6.397811025503108</c:v>
                </c:pt>
                <c:pt idx="2895">
                  <c:v>6.3123205580797954</c:v>
                </c:pt>
                <c:pt idx="2896">
                  <c:v>6.2133533687759552</c:v>
                </c:pt>
                <c:pt idx="2897">
                  <c:v>6.1316435086423109</c:v>
                </c:pt>
                <c:pt idx="2898">
                  <c:v>6.1094641717698277</c:v>
                </c:pt>
                <c:pt idx="2899">
                  <c:v>6.0550775891481372</c:v>
                </c:pt>
                <c:pt idx="2900">
                  <c:v>6.0098920599020742</c:v>
                </c:pt>
                <c:pt idx="2901">
                  <c:v>5.9182326983577918</c:v>
                </c:pt>
                <c:pt idx="2902">
                  <c:v>5.8865818626562243</c:v>
                </c:pt>
                <c:pt idx="2903">
                  <c:v>5.8828245293790351</c:v>
                </c:pt>
                <c:pt idx="2904">
                  <c:v>5.8427080207578745</c:v>
                </c:pt>
                <c:pt idx="2905">
                  <c:v>5.7714531047869038</c:v>
                </c:pt>
                <c:pt idx="2906">
                  <c:v>5.6115030857374046</c:v>
                </c:pt>
                <c:pt idx="2907">
                  <c:v>5.5120972883766193</c:v>
                </c:pt>
                <c:pt idx="2908">
                  <c:v>5.4544703337580067</c:v>
                </c:pt>
                <c:pt idx="2909">
                  <c:v>5.3507227091943488</c:v>
                </c:pt>
                <c:pt idx="2910">
                  <c:v>5.2941300678908121</c:v>
                </c:pt>
                <c:pt idx="2911">
                  <c:v>5.3497102751762462</c:v>
                </c:pt>
                <c:pt idx="2912">
                  <c:v>5.594894938778844</c:v>
                </c:pt>
                <c:pt idx="2913">
                  <c:v>5.7190199799366992</c:v>
                </c:pt>
                <c:pt idx="2914">
                  <c:v>5.7220746291273334</c:v>
                </c:pt>
                <c:pt idx="2915">
                  <c:v>5.6863177536408376</c:v>
                </c:pt>
                <c:pt idx="2916">
                  <c:v>5.6471057800769868</c:v>
                </c:pt>
                <c:pt idx="2917">
                  <c:v>5.6065295950252469</c:v>
                </c:pt>
                <c:pt idx="2918">
                  <c:v>5.6455333363362286</c:v>
                </c:pt>
                <c:pt idx="2919">
                  <c:v>5.617139836834653</c:v>
                </c:pt>
                <c:pt idx="2920">
                  <c:v>5.5046650004023201</c:v>
                </c:pt>
                <c:pt idx="2921">
                  <c:v>5.4308250628199568</c:v>
                </c:pt>
                <c:pt idx="2922">
                  <c:v>5.3094423441493115</c:v>
                </c:pt>
                <c:pt idx="2923">
                  <c:v>5.2570758316823767</c:v>
                </c:pt>
                <c:pt idx="2924">
                  <c:v>5.2308124058324967</c:v>
                </c:pt>
                <c:pt idx="2925">
                  <c:v>5.2593758846256282</c:v>
                </c:pt>
                <c:pt idx="2926">
                  <c:v>5.2513601709653939</c:v>
                </c:pt>
                <c:pt idx="2927">
                  <c:v>5.2253901193788854</c:v>
                </c:pt>
                <c:pt idx="2928">
                  <c:v>5.1569509053642237</c:v>
                </c:pt>
                <c:pt idx="2929">
                  <c:v>5.0931974309914088</c:v>
                </c:pt>
                <c:pt idx="2930">
                  <c:v>5.0814047738398953</c:v>
                </c:pt>
                <c:pt idx="2931">
                  <c:v>4.9977326222718963</c:v>
                </c:pt>
                <c:pt idx="2932">
                  <c:v>4.9872343583114329</c:v>
                </c:pt>
                <c:pt idx="2933">
                  <c:v>5.0409360496581721</c:v>
                </c:pt>
                <c:pt idx="2934">
                  <c:v>5.1905145884746124</c:v>
                </c:pt>
                <c:pt idx="2935">
                  <c:v>5.3418216529682097</c:v>
                </c:pt>
                <c:pt idx="2936">
                  <c:v>5.4579849909141043</c:v>
                </c:pt>
                <c:pt idx="2937">
                  <c:v>5.5635193536748879</c:v>
                </c:pt>
                <c:pt idx="2938">
                  <c:v>5.6602285726347112</c:v>
                </c:pt>
                <c:pt idx="2939">
                  <c:v>5.658804430895831</c:v>
                </c:pt>
                <c:pt idx="2940">
                  <c:v>5.6845408898572138</c:v>
                </c:pt>
                <c:pt idx="2941">
                  <c:v>5.6234525323272289</c:v>
                </c:pt>
                <c:pt idx="2942">
                  <c:v>5.6214051045926565</c:v>
                </c:pt>
                <c:pt idx="2943">
                  <c:v>5.6925454656213033</c:v>
                </c:pt>
                <c:pt idx="2944">
                  <c:v>5.8048879415107564</c:v>
                </c:pt>
                <c:pt idx="2945">
                  <c:v>5.9002905745459095</c:v>
                </c:pt>
                <c:pt idx="2946">
                  <c:v>5.9589337643940334</c:v>
                </c:pt>
                <c:pt idx="2947">
                  <c:v>5.9190155317063189</c:v>
                </c:pt>
                <c:pt idx="2948">
                  <c:v>5.8702835464758945</c:v>
                </c:pt>
                <c:pt idx="2949">
                  <c:v>5.8960857221446474</c:v>
                </c:pt>
                <c:pt idx="2950">
                  <c:v>5.8796849826359718</c:v>
                </c:pt>
                <c:pt idx="2951">
                  <c:v>5.883948970861085</c:v>
                </c:pt>
                <c:pt idx="2952">
                  <c:v>5.9701668494947642</c:v>
                </c:pt>
                <c:pt idx="2953">
                  <c:v>5.9982608663540269</c:v>
                </c:pt>
                <c:pt idx="2954">
                  <c:v>6.0468286864316845</c:v>
                </c:pt>
                <c:pt idx="2955">
                  <c:v>6.2228523129127087</c:v>
                </c:pt>
                <c:pt idx="2956">
                  <c:v>6.4511729092192258</c:v>
                </c:pt>
                <c:pt idx="2957">
                  <c:v>6.5849220290672115</c:v>
                </c:pt>
                <c:pt idx="2958">
                  <c:v>6.7411369755308677</c:v>
                </c:pt>
                <c:pt idx="2959">
                  <c:v>6.8435069630546019</c:v>
                </c:pt>
                <c:pt idx="2960">
                  <c:v>6.9469367131364663</c:v>
                </c:pt>
                <c:pt idx="2961">
                  <c:v>6.9571504895128813</c:v>
                </c:pt>
                <c:pt idx="2962">
                  <c:v>6.928522684269228</c:v>
                </c:pt>
                <c:pt idx="2963">
                  <c:v>6.8095468375104549</c:v>
                </c:pt>
                <c:pt idx="2964">
                  <c:v>6.6197772364395462</c:v>
                </c:pt>
                <c:pt idx="2965">
                  <c:v>6.4091007181196105</c:v>
                </c:pt>
                <c:pt idx="2966">
                  <c:v>6.2657086958489607</c:v>
                </c:pt>
                <c:pt idx="2967">
                  <c:v>6.1219354731911837</c:v>
                </c:pt>
                <c:pt idx="2968">
                  <c:v>6.0323951642204232</c:v>
                </c:pt>
                <c:pt idx="2969">
                  <c:v>5.9500540365982388</c:v>
                </c:pt>
                <c:pt idx="2970">
                  <c:v>5.9756619990457658</c:v>
                </c:pt>
                <c:pt idx="2971">
                  <c:v>5.944132459495628</c:v>
                </c:pt>
                <c:pt idx="2972">
                  <c:v>5.9226241372631065</c:v>
                </c:pt>
                <c:pt idx="2973">
                  <c:v>5.9849647108556097</c:v>
                </c:pt>
                <c:pt idx="2974">
                  <c:v>6.0703125356718886</c:v>
                </c:pt>
                <c:pt idx="2975">
                  <c:v>6.1510897639559285</c:v>
                </c:pt>
                <c:pt idx="2976">
                  <c:v>6.0730895747769456</c:v>
                </c:pt>
                <c:pt idx="2977">
                  <c:v>5.9720738070023671</c:v>
                </c:pt>
                <c:pt idx="2978">
                  <c:v>5.9252920028673177</c:v>
                </c:pt>
                <c:pt idx="2979">
                  <c:v>5.9123564434369262</c:v>
                </c:pt>
                <c:pt idx="2980">
                  <c:v>5.9703397238645532</c:v>
                </c:pt>
                <c:pt idx="2981">
                  <c:v>6.0927964669614454</c:v>
                </c:pt>
                <c:pt idx="2982">
                  <c:v>6.2468248070984371</c:v>
                </c:pt>
                <c:pt idx="2983">
                  <c:v>6.4337168735718269</c:v>
                </c:pt>
                <c:pt idx="2984">
                  <c:v>6.5024207280256832</c:v>
                </c:pt>
                <c:pt idx="2985">
                  <c:v>6.5325514867447314</c:v>
                </c:pt>
                <c:pt idx="2986">
                  <c:v>6.6127007988571407</c:v>
                </c:pt>
                <c:pt idx="2987">
                  <c:v>6.6833834727108314</c:v>
                </c:pt>
                <c:pt idx="2988">
                  <c:v>6.7972241428322349</c:v>
                </c:pt>
                <c:pt idx="2989">
                  <c:v>6.793981836390933</c:v>
                </c:pt>
                <c:pt idx="2990">
                  <c:v>6.7766344019837153</c:v>
                </c:pt>
                <c:pt idx="2991">
                  <c:v>6.646654112445864</c:v>
                </c:pt>
                <c:pt idx="2992">
                  <c:v>6.5673848122180134</c:v>
                </c:pt>
                <c:pt idx="2993">
                  <c:v>6.6067664745123098</c:v>
                </c:pt>
                <c:pt idx="2994">
                  <c:v>6.7483916376552973</c:v>
                </c:pt>
                <c:pt idx="2995">
                  <c:v>6.8780967487810676</c:v>
                </c:pt>
                <c:pt idx="2996">
                  <c:v>6.9945843838635406</c:v>
                </c:pt>
                <c:pt idx="2997">
                  <c:v>7.1270288956433809</c:v>
                </c:pt>
                <c:pt idx="2998">
                  <c:v>7.1722818838029028</c:v>
                </c:pt>
                <c:pt idx="2999">
                  <c:v>7.1433896808587569</c:v>
                </c:pt>
                <c:pt idx="3000">
                  <c:v>7.0905268516582982</c:v>
                </c:pt>
                <c:pt idx="3001">
                  <c:v>7.0171049138466461</c:v>
                </c:pt>
                <c:pt idx="3002">
                  <c:v>6.989087625895567</c:v>
                </c:pt>
                <c:pt idx="3003">
                  <c:v>6.9463698652997978</c:v>
                </c:pt>
                <c:pt idx="3004">
                  <c:v>6.9361545549905816</c:v>
                </c:pt>
                <c:pt idx="3005">
                  <c:v>6.956732249677251</c:v>
                </c:pt>
                <c:pt idx="3006">
                  <c:v>6.9722962142611253</c:v>
                </c:pt>
                <c:pt idx="3007">
                  <c:v>6.9388291783705691</c:v>
                </c:pt>
                <c:pt idx="3008">
                  <c:v>6.9960876386760917</c:v>
                </c:pt>
                <c:pt idx="3009">
                  <c:v>6.9803209490877665</c:v>
                </c:pt>
                <c:pt idx="3010">
                  <c:v>7.0297416535756856</c:v>
                </c:pt>
                <c:pt idx="3011">
                  <c:v>6.9439242304500954</c:v>
                </c:pt>
                <c:pt idx="3012">
                  <c:v>6.8821613027857786</c:v>
                </c:pt>
                <c:pt idx="3013">
                  <c:v>6.8359499432541018</c:v>
                </c:pt>
                <c:pt idx="3014">
                  <c:v>6.689033363425513</c:v>
                </c:pt>
                <c:pt idx="3015">
                  <c:v>6.4827727079833153</c:v>
                </c:pt>
                <c:pt idx="3016">
                  <c:v>6.4521457896276839</c:v>
                </c:pt>
                <c:pt idx="3017">
                  <c:v>6.507310548658257</c:v>
                </c:pt>
                <c:pt idx="3018">
                  <c:v>6.7007769979743088</c:v>
                </c:pt>
                <c:pt idx="3019">
                  <c:v>6.6628327431447447</c:v>
                </c:pt>
                <c:pt idx="3020">
                  <c:v>6.6504191335387155</c:v>
                </c:pt>
                <c:pt idx="3021">
                  <c:v>6.6391946487009497</c:v>
                </c:pt>
                <c:pt idx="3022">
                  <c:v>6.5724463476671113</c:v>
                </c:pt>
                <c:pt idx="3023">
                  <c:v>6.5866840779235005</c:v>
                </c:pt>
                <c:pt idx="3024">
                  <c:v>6.4550628979592242</c:v>
                </c:pt>
                <c:pt idx="3025">
                  <c:v>6.3509050541359908</c:v>
                </c:pt>
                <c:pt idx="3026">
                  <c:v>6.3070377532070818</c:v>
                </c:pt>
                <c:pt idx="3027">
                  <c:v>6.2735270334011481</c:v>
                </c:pt>
                <c:pt idx="3028">
                  <c:v>6.2007888775002815</c:v>
                </c:pt>
                <c:pt idx="3029">
                  <c:v>6.082997169237693</c:v>
                </c:pt>
                <c:pt idx="3030">
                  <c:v>5.879414939169556</c:v>
                </c:pt>
                <c:pt idx="3031">
                  <c:v>5.6326189261316353</c:v>
                </c:pt>
                <c:pt idx="3032">
                  <c:v>5.420005625573868</c:v>
                </c:pt>
                <c:pt idx="3033">
                  <c:v>5.2689123247774328</c:v>
                </c:pt>
                <c:pt idx="3034">
                  <c:v>5.2375432994622804</c:v>
                </c:pt>
                <c:pt idx="3035">
                  <c:v>5.2022031539531115</c:v>
                </c:pt>
                <c:pt idx="3036">
                  <c:v>5.135474611440384</c:v>
                </c:pt>
                <c:pt idx="3037">
                  <c:v>5.0521943270680065</c:v>
                </c:pt>
                <c:pt idx="3038">
                  <c:v>4.9676102824861159</c:v>
                </c:pt>
                <c:pt idx="3039">
                  <c:v>4.8552296693723598</c:v>
                </c:pt>
                <c:pt idx="3040">
                  <c:v>4.7965109464525826</c:v>
                </c:pt>
                <c:pt idx="3041">
                  <c:v>4.7927059066329818</c:v>
                </c:pt>
                <c:pt idx="3042">
                  <c:v>4.8529965448619139</c:v>
                </c:pt>
                <c:pt idx="3043">
                  <c:v>4.8572703264818387</c:v>
                </c:pt>
                <c:pt idx="3044">
                  <c:v>4.8263469428408898</c:v>
                </c:pt>
                <c:pt idx="3045">
                  <c:v>4.8955447796710612</c:v>
                </c:pt>
                <c:pt idx="3046">
                  <c:v>4.9984910524560844</c:v>
                </c:pt>
                <c:pt idx="3047">
                  <c:v>5.0788964460124824</c:v>
                </c:pt>
                <c:pt idx="3048">
                  <c:v>5.1600768138504209</c:v>
                </c:pt>
                <c:pt idx="3049">
                  <c:v>5.2251209388866586</c:v>
                </c:pt>
                <c:pt idx="3050">
                  <c:v>5.3149667718313154</c:v>
                </c:pt>
                <c:pt idx="3051">
                  <c:v>5.4375152845228172</c:v>
                </c:pt>
                <c:pt idx="3052">
                  <c:v>5.5632509668778507</c:v>
                </c:pt>
                <c:pt idx="3053">
                  <c:v>5.6415696992686781</c:v>
                </c:pt>
                <c:pt idx="3054">
                  <c:v>5.59980401955095</c:v>
                </c:pt>
                <c:pt idx="3055">
                  <c:v>5.6747843234663362</c:v>
                </c:pt>
                <c:pt idx="3056">
                  <c:v>5.7552292741488928</c:v>
                </c:pt>
                <c:pt idx="3057">
                  <c:v>5.7801302703934541</c:v>
                </c:pt>
                <c:pt idx="3058">
                  <c:v>5.8805957466814922</c:v>
                </c:pt>
                <c:pt idx="3059">
                  <c:v>5.9514045912587425</c:v>
                </c:pt>
                <c:pt idx="3060">
                  <c:v>5.9135221012335695</c:v>
                </c:pt>
                <c:pt idx="3061">
                  <c:v>5.8366830727054735</c:v>
                </c:pt>
                <c:pt idx="3062">
                  <c:v>5.7662351484063574</c:v>
                </c:pt>
                <c:pt idx="3063">
                  <c:v>5.6125090996570766</c:v>
                </c:pt>
                <c:pt idx="3064">
                  <c:v>5.5138885063222229</c:v>
                </c:pt>
                <c:pt idx="3065">
                  <c:v>5.5151377285627659</c:v>
                </c:pt>
                <c:pt idx="3066">
                  <c:v>5.6273294612611355</c:v>
                </c:pt>
                <c:pt idx="3067">
                  <c:v>5.6502197344158587</c:v>
                </c:pt>
                <c:pt idx="3068">
                  <c:v>5.6330288248145104</c:v>
                </c:pt>
                <c:pt idx="3069">
                  <c:v>5.6385801375662528</c:v>
                </c:pt>
                <c:pt idx="3070">
                  <c:v>5.6770628958666274</c:v>
                </c:pt>
                <c:pt idx="3071">
                  <c:v>5.8116099311942682</c:v>
                </c:pt>
                <c:pt idx="3072">
                  <c:v>5.8797731284853594</c:v>
                </c:pt>
                <c:pt idx="3073">
                  <c:v>5.8820338919558699</c:v>
                </c:pt>
                <c:pt idx="3074">
                  <c:v>5.7174346909800766</c:v>
                </c:pt>
                <c:pt idx="3075">
                  <c:v>5.6163086647306146</c:v>
                </c:pt>
                <c:pt idx="3076">
                  <c:v>5.5371091796345606</c:v>
                </c:pt>
                <c:pt idx="3077">
                  <c:v>5.4112352395514982</c:v>
                </c:pt>
                <c:pt idx="3078">
                  <c:v>5.3416054664755501</c:v>
                </c:pt>
                <c:pt idx="3079">
                  <c:v>5.2884080233157107</c:v>
                </c:pt>
                <c:pt idx="3080">
                  <c:v>5.2440603718365741</c:v>
                </c:pt>
                <c:pt idx="3081">
                  <c:v>5.1703905461244846</c:v>
                </c:pt>
                <c:pt idx="3082">
                  <c:v>5.11271990704613</c:v>
                </c:pt>
                <c:pt idx="3083">
                  <c:v>5.0188693935815145</c:v>
                </c:pt>
                <c:pt idx="3084">
                  <c:v>4.9437007594717208</c:v>
                </c:pt>
                <c:pt idx="3085">
                  <c:v>4.9295908412773084</c:v>
                </c:pt>
                <c:pt idx="3086">
                  <c:v>5.0065148201917733</c:v>
                </c:pt>
                <c:pt idx="3087">
                  <c:v>5.0812363941643142</c:v>
                </c:pt>
                <c:pt idx="3088">
                  <c:v>4.9887795498611487</c:v>
                </c:pt>
                <c:pt idx="3089">
                  <c:v>4.8904826653126667</c:v>
                </c:pt>
                <c:pt idx="3090">
                  <c:v>4.7820970000145024</c:v>
                </c:pt>
                <c:pt idx="3091">
                  <c:v>4.7264336589307749</c:v>
                </c:pt>
                <c:pt idx="3092">
                  <c:v>4.719261702333533</c:v>
                </c:pt>
                <c:pt idx="3093">
                  <c:v>4.6454480435820722</c:v>
                </c:pt>
                <c:pt idx="3094">
                  <c:v>4.6347320278661872</c:v>
                </c:pt>
                <c:pt idx="3095">
                  <c:v>4.6316183499071588</c:v>
                </c:pt>
                <c:pt idx="3096">
                  <c:v>4.6620834566104561</c:v>
                </c:pt>
                <c:pt idx="3097">
                  <c:v>4.526155039378164</c:v>
                </c:pt>
                <c:pt idx="3098">
                  <c:v>4.4989961730529631</c:v>
                </c:pt>
                <c:pt idx="3099">
                  <c:v>4.5901815317007459</c:v>
                </c:pt>
                <c:pt idx="3100">
                  <c:v>4.652058397904554</c:v>
                </c:pt>
                <c:pt idx="3101">
                  <c:v>4.8042674055702772</c:v>
                </c:pt>
                <c:pt idx="3102">
                  <c:v>4.9524593813405504</c:v>
                </c:pt>
                <c:pt idx="3103">
                  <c:v>5.0132125764428359</c:v>
                </c:pt>
                <c:pt idx="3104">
                  <c:v>5.043337195680718</c:v>
                </c:pt>
                <c:pt idx="3105">
                  <c:v>5.0590181306715394</c:v>
                </c:pt>
                <c:pt idx="3106">
                  <c:v>5.0590686387856474</c:v>
                </c:pt>
                <c:pt idx="3107">
                  <c:v>4.9990226691220467</c:v>
                </c:pt>
                <c:pt idx="3108">
                  <c:v>4.9891560673458981</c:v>
                </c:pt>
                <c:pt idx="3109">
                  <c:v>5.0742579953291722</c:v>
                </c:pt>
                <c:pt idx="3110">
                  <c:v>5.1944176087408298</c:v>
                </c:pt>
                <c:pt idx="3111">
                  <c:v>5.2676115467381193</c:v>
                </c:pt>
                <c:pt idx="3112">
                  <c:v>5.3363848089152963</c:v>
                </c:pt>
                <c:pt idx="3113">
                  <c:v>5.2322810396874404</c:v>
                </c:pt>
                <c:pt idx="3114">
                  <c:v>5.1889600649185779</c:v>
                </c:pt>
                <c:pt idx="3115">
                  <c:v>5.1345581287556312</c:v>
                </c:pt>
                <c:pt idx="3116">
                  <c:v>5.0033386998578502</c:v>
                </c:pt>
                <c:pt idx="3117">
                  <c:v>4.9455437933081683</c:v>
                </c:pt>
                <c:pt idx="3118">
                  <c:v>4.8927646137984899</c:v>
                </c:pt>
                <c:pt idx="3119">
                  <c:v>4.7763875752737652</c:v>
                </c:pt>
                <c:pt idx="3120">
                  <c:v>4.6977015301217424</c:v>
                </c:pt>
                <c:pt idx="3121">
                  <c:v>4.6427718404261027</c:v>
                </c:pt>
                <c:pt idx="3122">
                  <c:v>4.4958914112469888</c:v>
                </c:pt>
                <c:pt idx="3123">
                  <c:v>4.3242478150701</c:v>
                </c:pt>
                <c:pt idx="3124">
                  <c:v>4.1955408822634359</c:v>
                </c:pt>
                <c:pt idx="3125">
                  <c:v>4.1475219270666628</c:v>
                </c:pt>
                <c:pt idx="3126">
                  <c:v>4.1095200093549771</c:v>
                </c:pt>
                <c:pt idx="3127">
                  <c:v>4.0837739709448089</c:v>
                </c:pt>
                <c:pt idx="3128">
                  <c:v>4.1969560674559174</c:v>
                </c:pt>
                <c:pt idx="3129">
                  <c:v>4.3542906282009426</c:v>
                </c:pt>
                <c:pt idx="3130">
                  <c:v>4.4892972762173482</c:v>
                </c:pt>
                <c:pt idx="3131">
                  <c:v>4.5060981821407511</c:v>
                </c:pt>
                <c:pt idx="3132">
                  <c:v>4.4916169741327669</c:v>
                </c:pt>
                <c:pt idx="3133">
                  <c:v>4.6520249833443259</c:v>
                </c:pt>
                <c:pt idx="3134">
                  <c:v>4.7723564427104073</c:v>
                </c:pt>
                <c:pt idx="3135">
                  <c:v>4.9240860181178148</c:v>
                </c:pt>
                <c:pt idx="3136">
                  <c:v>5.0924752694282915</c:v>
                </c:pt>
                <c:pt idx="3137">
                  <c:v>5.059194863694743</c:v>
                </c:pt>
                <c:pt idx="3138">
                  <c:v>4.957612633281661</c:v>
                </c:pt>
                <c:pt idx="3139">
                  <c:v>4.8661198290678733</c:v>
                </c:pt>
                <c:pt idx="3140">
                  <c:v>4.8165097052234751</c:v>
                </c:pt>
                <c:pt idx="3141">
                  <c:v>4.7774411887621335</c:v>
                </c:pt>
                <c:pt idx="3142">
                  <c:v>4.6610671027460819</c:v>
                </c:pt>
                <c:pt idx="3143">
                  <c:v>4.6039471503417291</c:v>
                </c:pt>
                <c:pt idx="3144">
                  <c:v>4.7069514899626066</c:v>
                </c:pt>
                <c:pt idx="3145">
                  <c:v>4.8216097184076547</c:v>
                </c:pt>
                <c:pt idx="3146">
                  <c:v>4.9338177935307392</c:v>
                </c:pt>
                <c:pt idx="3147">
                  <c:v>5.0091010156105096</c:v>
                </c:pt>
                <c:pt idx="3148">
                  <c:v>4.9627731572880371</c:v>
                </c:pt>
                <c:pt idx="3149">
                  <c:v>4.9630615932285664</c:v>
                </c:pt>
                <c:pt idx="3150">
                  <c:v>4.9222641262654143</c:v>
                </c:pt>
                <c:pt idx="3151">
                  <c:v>4.8883122495228593</c:v>
                </c:pt>
                <c:pt idx="3152">
                  <c:v>4.8792107325201499</c:v>
                </c:pt>
                <c:pt idx="3153">
                  <c:v>4.8783566921897616</c:v>
                </c:pt>
                <c:pt idx="3154">
                  <c:v>4.9294042246021919</c:v>
                </c:pt>
                <c:pt idx="3155">
                  <c:v>5.0205936282591788</c:v>
                </c:pt>
                <c:pt idx="3156">
                  <c:v>5.1101658935459406</c:v>
                </c:pt>
                <c:pt idx="3157">
                  <c:v>5.1677707771404302</c:v>
                </c:pt>
                <c:pt idx="3158">
                  <c:v>5.2407580026290495</c:v>
                </c:pt>
                <c:pt idx="3159">
                  <c:v>5.3377686492874163</c:v>
                </c:pt>
                <c:pt idx="3160">
                  <c:v>5.4709546821447299</c:v>
                </c:pt>
                <c:pt idx="3161">
                  <c:v>5.6708166062215692</c:v>
                </c:pt>
                <c:pt idx="3162">
                  <c:v>5.9381750430955496</c:v>
                </c:pt>
                <c:pt idx="3163">
                  <c:v>6.0603521476014919</c:v>
                </c:pt>
                <c:pt idx="3164">
                  <c:v>6.0809249902727753</c:v>
                </c:pt>
                <c:pt idx="3165">
                  <c:v>6.0705901658210513</c:v>
                </c:pt>
                <c:pt idx="3166">
                  <c:v>6.1385096777597594</c:v>
                </c:pt>
                <c:pt idx="3167">
                  <c:v>6.1778737720846495</c:v>
                </c:pt>
                <c:pt idx="3168">
                  <c:v>6.223019519882425</c:v>
                </c:pt>
                <c:pt idx="3169">
                  <c:v>6.1898586230427073</c:v>
                </c:pt>
                <c:pt idx="3170">
                  <c:v>6.102764069280223</c:v>
                </c:pt>
                <c:pt idx="3171">
                  <c:v>5.9772999490601064</c:v>
                </c:pt>
                <c:pt idx="3172">
                  <c:v>5.7857369891538974</c:v>
                </c:pt>
                <c:pt idx="3173">
                  <c:v>5.5934993419191992</c:v>
                </c:pt>
                <c:pt idx="3174">
                  <c:v>5.514019737908181</c:v>
                </c:pt>
                <c:pt idx="3175">
                  <c:v>5.4706200525470265</c:v>
                </c:pt>
                <c:pt idx="3176">
                  <c:v>5.4548284322869902</c:v>
                </c:pt>
                <c:pt idx="3177">
                  <c:v>5.5760275318658614</c:v>
                </c:pt>
                <c:pt idx="3178">
                  <c:v>5.6149514480584193</c:v>
                </c:pt>
                <c:pt idx="3179">
                  <c:v>5.6488472305029385</c:v>
                </c:pt>
                <c:pt idx="3180">
                  <c:v>5.6309469752425256</c:v>
                </c:pt>
                <c:pt idx="3181">
                  <c:v>5.5605912451594133</c:v>
                </c:pt>
                <c:pt idx="3182">
                  <c:v>5.5294934818641837</c:v>
                </c:pt>
                <c:pt idx="3183">
                  <c:v>5.5625405612044645</c:v>
                </c:pt>
                <c:pt idx="3184">
                  <c:v>5.5823759304002945</c:v>
                </c:pt>
                <c:pt idx="3185">
                  <c:v>5.5980694534000568</c:v>
                </c:pt>
                <c:pt idx="3186">
                  <c:v>5.5852087480181742</c:v>
                </c:pt>
                <c:pt idx="3187">
                  <c:v>5.5463392214711593</c:v>
                </c:pt>
                <c:pt idx="3188">
                  <c:v>5.4799654090390186</c:v>
                </c:pt>
                <c:pt idx="3189">
                  <c:v>5.4632685620941821</c:v>
                </c:pt>
                <c:pt idx="3190">
                  <c:v>5.5504550587640491</c:v>
                </c:pt>
                <c:pt idx="3191">
                  <c:v>5.6675003304296725</c:v>
                </c:pt>
                <c:pt idx="3192">
                  <c:v>5.785861984867366</c:v>
                </c:pt>
                <c:pt idx="3193">
                  <c:v>5.7785474030815571</c:v>
                </c:pt>
                <c:pt idx="3194">
                  <c:v>5.7177467351106133</c:v>
                </c:pt>
                <c:pt idx="3195">
                  <c:v>5.648862854510817</c:v>
                </c:pt>
                <c:pt idx="3196">
                  <c:v>5.5790279999779528</c:v>
                </c:pt>
                <c:pt idx="3197">
                  <c:v>5.4894276561098989</c:v>
                </c:pt>
                <c:pt idx="3198">
                  <c:v>5.3072025586248541</c:v>
                </c:pt>
                <c:pt idx="3199">
                  <c:v>5.1559869391664312</c:v>
                </c:pt>
                <c:pt idx="3200">
                  <c:v>5.0977232986155192</c:v>
                </c:pt>
                <c:pt idx="3201">
                  <c:v>4.9713684487937115</c:v>
                </c:pt>
                <c:pt idx="3202">
                  <c:v>4.9287878365223401</c:v>
                </c:pt>
                <c:pt idx="3203">
                  <c:v>4.8363152472826423</c:v>
                </c:pt>
                <c:pt idx="3204">
                  <c:v>4.7432035281763705</c:v>
                </c:pt>
                <c:pt idx="3205">
                  <c:v>4.619016768777481</c:v>
                </c:pt>
                <c:pt idx="3206">
                  <c:v>4.4829321908700894</c:v>
                </c:pt>
                <c:pt idx="3207">
                  <c:v>4.4491738404530201</c:v>
                </c:pt>
                <c:pt idx="3208">
                  <c:v>4.4682005691348987</c:v>
                </c:pt>
                <c:pt idx="3209">
                  <c:v>4.6167599639083106</c:v>
                </c:pt>
                <c:pt idx="3210">
                  <c:v>4.7092537663633669</c:v>
                </c:pt>
                <c:pt idx="3211">
                  <c:v>4.7533091190694581</c:v>
                </c:pt>
                <c:pt idx="3212">
                  <c:v>4.628406571741893</c:v>
                </c:pt>
                <c:pt idx="3213">
                  <c:v>4.5674935777142229</c:v>
                </c:pt>
                <c:pt idx="3214">
                  <c:v>4.6106175041975099</c:v>
                </c:pt>
                <c:pt idx="3215">
                  <c:v>4.6317926402398566</c:v>
                </c:pt>
                <c:pt idx="3216">
                  <c:v>4.6559356127109233</c:v>
                </c:pt>
                <c:pt idx="3217">
                  <c:v>4.7082609338075319</c:v>
                </c:pt>
                <c:pt idx="3218">
                  <c:v>4.7147689825316474</c:v>
                </c:pt>
                <c:pt idx="3219">
                  <c:v>4.6631983403834099</c:v>
                </c:pt>
                <c:pt idx="3220">
                  <c:v>4.5579286974855062</c:v>
                </c:pt>
                <c:pt idx="3221">
                  <c:v>4.5162897935412669</c:v>
                </c:pt>
                <c:pt idx="3222">
                  <c:v>4.5070327270300172</c:v>
                </c:pt>
                <c:pt idx="3223">
                  <c:v>4.5179463760981271</c:v>
                </c:pt>
                <c:pt idx="3224">
                  <c:v>4.5177595769002741</c:v>
                </c:pt>
                <c:pt idx="3225">
                  <c:v>4.6435173072272802</c:v>
                </c:pt>
                <c:pt idx="3226">
                  <c:v>4.763604709146585</c:v>
                </c:pt>
                <c:pt idx="3227">
                  <c:v>4.848000227416267</c:v>
                </c:pt>
                <c:pt idx="3228">
                  <c:v>4.9854440429279734</c:v>
                </c:pt>
                <c:pt idx="3229">
                  <c:v>5.0078262489094696</c:v>
                </c:pt>
                <c:pt idx="3230">
                  <c:v>4.9754133879258582</c:v>
                </c:pt>
                <c:pt idx="3231">
                  <c:v>4.9789671191157092</c:v>
                </c:pt>
                <c:pt idx="3232">
                  <c:v>5.0246823481559995</c:v>
                </c:pt>
                <c:pt idx="3233">
                  <c:v>5.0512855673624273</c:v>
                </c:pt>
                <c:pt idx="3234">
                  <c:v>5.088691165066753</c:v>
                </c:pt>
                <c:pt idx="3235">
                  <c:v>5.1864017464384844</c:v>
                </c:pt>
                <c:pt idx="3236">
                  <c:v>5.285612959568895</c:v>
                </c:pt>
                <c:pt idx="3237">
                  <c:v>5.3556539085074624</c:v>
                </c:pt>
                <c:pt idx="3238">
                  <c:v>5.3643883938915762</c:v>
                </c:pt>
                <c:pt idx="3239">
                  <c:v>5.3565897896040759</c:v>
                </c:pt>
                <c:pt idx="3240">
                  <c:v>5.4083855033703196</c:v>
                </c:pt>
                <c:pt idx="3241">
                  <c:v>5.3833452910192223</c:v>
                </c:pt>
                <c:pt idx="3242">
                  <c:v>5.3796690282665729</c:v>
                </c:pt>
                <c:pt idx="3243">
                  <c:v>5.4590060702411014</c:v>
                </c:pt>
                <c:pt idx="3244">
                  <c:v>5.508254406944352</c:v>
                </c:pt>
                <c:pt idx="3245">
                  <c:v>5.6130430932645643</c:v>
                </c:pt>
                <c:pt idx="3246">
                  <c:v>5.7037231424992507</c:v>
                </c:pt>
                <c:pt idx="3247">
                  <c:v>5.7113981265853084</c:v>
                </c:pt>
                <c:pt idx="3248">
                  <c:v>5.7624584522204199</c:v>
                </c:pt>
                <c:pt idx="3249">
                  <c:v>5.8097069479059327</c:v>
                </c:pt>
                <c:pt idx="3250">
                  <c:v>5.7002104533961155</c:v>
                </c:pt>
                <c:pt idx="3251">
                  <c:v>5.6927215196637881</c:v>
                </c:pt>
                <c:pt idx="3252">
                  <c:v>5.7361213798575514</c:v>
                </c:pt>
                <c:pt idx="3253">
                  <c:v>5.7533437207825182</c:v>
                </c:pt>
                <c:pt idx="3254">
                  <c:v>5.835119907379906</c:v>
                </c:pt>
                <c:pt idx="3255">
                  <c:v>5.8736294737254475</c:v>
                </c:pt>
                <c:pt idx="3256">
                  <c:v>5.8513122366086616</c:v>
                </c:pt>
                <c:pt idx="3257">
                  <c:v>5.7319719489074554</c:v>
                </c:pt>
                <c:pt idx="3258">
                  <c:v>5.4770966267146539</c:v>
                </c:pt>
                <c:pt idx="3259">
                  <c:v>5.2453667304938518</c:v>
                </c:pt>
                <c:pt idx="3260">
                  <c:v>5.1547273762552264</c:v>
                </c:pt>
                <c:pt idx="3261">
                  <c:v>5.1116751796155269</c:v>
                </c:pt>
                <c:pt idx="3262">
                  <c:v>5.1107227339865107</c:v>
                </c:pt>
                <c:pt idx="3263">
                  <c:v>5.0705030854697464</c:v>
                </c:pt>
                <c:pt idx="3264">
                  <c:v>5.0038793358605567</c:v>
                </c:pt>
                <c:pt idx="3265">
                  <c:v>5.0900563536396639</c:v>
                </c:pt>
                <c:pt idx="3266">
                  <c:v>5.246173089440374</c:v>
                </c:pt>
                <c:pt idx="3267">
                  <c:v>5.4397940702069283</c:v>
                </c:pt>
                <c:pt idx="3268">
                  <c:v>5.7068921788513176</c:v>
                </c:pt>
                <c:pt idx="3269">
                  <c:v>6.0258345468263288</c:v>
                </c:pt>
                <c:pt idx="3270">
                  <c:v>6.2841502659598394</c:v>
                </c:pt>
                <c:pt idx="3271">
                  <c:v>6.3258322068595589</c:v>
                </c:pt>
                <c:pt idx="3272">
                  <c:v>6.2148713101617368</c:v>
                </c:pt>
                <c:pt idx="3273">
                  <c:v>6.1716153276845436</c:v>
                </c:pt>
                <c:pt idx="3274">
                  <c:v>6.0813166277235169</c:v>
                </c:pt>
                <c:pt idx="3275">
                  <c:v>5.9466196635593249</c:v>
                </c:pt>
                <c:pt idx="3276">
                  <c:v>5.870279021239643</c:v>
                </c:pt>
                <c:pt idx="3277">
                  <c:v>5.8839432737817496</c:v>
                </c:pt>
                <c:pt idx="3278">
                  <c:v>5.9454666497395756</c:v>
                </c:pt>
                <c:pt idx="3279">
                  <c:v>5.9775630358779184</c:v>
                </c:pt>
                <c:pt idx="3280">
                  <c:v>5.9855584983203691</c:v>
                </c:pt>
                <c:pt idx="3281">
                  <c:v>6.048660207414307</c:v>
                </c:pt>
                <c:pt idx="3282">
                  <c:v>6.1013400282349473</c:v>
                </c:pt>
                <c:pt idx="3283">
                  <c:v>6.0773720046229487</c:v>
                </c:pt>
                <c:pt idx="3284">
                  <c:v>6.0941586711575253</c:v>
                </c:pt>
                <c:pt idx="3285">
                  <c:v>6.0729292743118055</c:v>
                </c:pt>
                <c:pt idx="3286">
                  <c:v>6.0879656785777359</c:v>
                </c:pt>
                <c:pt idx="3287">
                  <c:v>6.1118051846704624</c:v>
                </c:pt>
                <c:pt idx="3288">
                  <c:v>6.1162968619889115</c:v>
                </c:pt>
                <c:pt idx="3289">
                  <c:v>6.1331332525052389</c:v>
                </c:pt>
                <c:pt idx="3290">
                  <c:v>6.2263361734340963</c:v>
                </c:pt>
                <c:pt idx="3291">
                  <c:v>6.220040542707487</c:v>
                </c:pt>
                <c:pt idx="3292">
                  <c:v>6.2896534867243075</c:v>
                </c:pt>
                <c:pt idx="3293">
                  <c:v>6.2957547641296978</c:v>
                </c:pt>
                <c:pt idx="3294">
                  <c:v>6.2558699865535434</c:v>
                </c:pt>
                <c:pt idx="3295">
                  <c:v>6.2025681045351195</c:v>
                </c:pt>
                <c:pt idx="3296">
                  <c:v>6.1256144060460542</c:v>
                </c:pt>
                <c:pt idx="3297">
                  <c:v>6.1228480549487445</c:v>
                </c:pt>
                <c:pt idx="3298">
                  <c:v>6.1621723326057962</c:v>
                </c:pt>
                <c:pt idx="3299">
                  <c:v>6.1898672363641198</c:v>
                </c:pt>
                <c:pt idx="3300">
                  <c:v>6.3104200940957424</c:v>
                </c:pt>
                <c:pt idx="3301">
                  <c:v>6.4631631865816219</c:v>
                </c:pt>
                <c:pt idx="3302">
                  <c:v>6.6091956617220076</c:v>
                </c:pt>
                <c:pt idx="3303">
                  <c:v>6.7354527211201152</c:v>
                </c:pt>
                <c:pt idx="3304">
                  <c:v>6.8745685403337209</c:v>
                </c:pt>
                <c:pt idx="3305">
                  <c:v>6.9884382663650335</c:v>
                </c:pt>
                <c:pt idx="3306">
                  <c:v>6.9898356585272881</c:v>
                </c:pt>
                <c:pt idx="3307">
                  <c:v>6.9626994956878381</c:v>
                </c:pt>
                <c:pt idx="3308">
                  <c:v>6.967656845030751</c:v>
                </c:pt>
                <c:pt idx="3309">
                  <c:v>7.0009023392069523</c:v>
                </c:pt>
                <c:pt idx="3310">
                  <c:v>7.0174929453137747</c:v>
                </c:pt>
                <c:pt idx="3311">
                  <c:v>7.0161852338516297</c:v>
                </c:pt>
                <c:pt idx="3312">
                  <c:v>7.0017559859981535</c:v>
                </c:pt>
                <c:pt idx="3313">
                  <c:v>6.9796777019772698</c:v>
                </c:pt>
                <c:pt idx="3314">
                  <c:v>6.9660512791523894</c:v>
                </c:pt>
                <c:pt idx="3315">
                  <c:v>6.9452605604442361</c:v>
                </c:pt>
                <c:pt idx="3316">
                  <c:v>6.9412532123319135</c:v>
                </c:pt>
                <c:pt idx="3317">
                  <c:v>6.886911593652564</c:v>
                </c:pt>
                <c:pt idx="3318">
                  <c:v>6.8580575967685835</c:v>
                </c:pt>
                <c:pt idx="3319">
                  <c:v>6.8671007389249112</c:v>
                </c:pt>
                <c:pt idx="3320">
                  <c:v>6.7767616393006422</c:v>
                </c:pt>
                <c:pt idx="3321">
                  <c:v>6.8119698644792077</c:v>
                </c:pt>
                <c:pt idx="3322">
                  <c:v>6.9275477017026494</c:v>
                </c:pt>
                <c:pt idx="3323">
                  <c:v>6.8323544623920318</c:v>
                </c:pt>
                <c:pt idx="3324">
                  <c:v>6.7185714207213447</c:v>
                </c:pt>
                <c:pt idx="3325">
                  <c:v>6.6563728679593375</c:v>
                </c:pt>
                <c:pt idx="3326">
                  <c:v>6.6084326974098051</c:v>
                </c:pt>
                <c:pt idx="3327">
                  <c:v>6.6498229933696251</c:v>
                </c:pt>
                <c:pt idx="3328">
                  <c:v>6.6367682443195575</c:v>
                </c:pt>
                <c:pt idx="3329">
                  <c:v>6.5939630534564335</c:v>
                </c:pt>
                <c:pt idx="3330">
                  <c:v>6.5313714157471257</c:v>
                </c:pt>
                <c:pt idx="3331">
                  <c:v>6.4296620571552987</c:v>
                </c:pt>
                <c:pt idx="3332">
                  <c:v>6.358034360338551</c:v>
                </c:pt>
                <c:pt idx="3333">
                  <c:v>6.3214488189114242</c:v>
                </c:pt>
                <c:pt idx="3334">
                  <c:v>6.2826131697444128</c:v>
                </c:pt>
                <c:pt idx="3335">
                  <c:v>6.3762778065266428</c:v>
                </c:pt>
                <c:pt idx="3336">
                  <c:v>6.5020869558994763</c:v>
                </c:pt>
                <c:pt idx="3337">
                  <c:v>6.5976611551496891</c:v>
                </c:pt>
                <c:pt idx="3338">
                  <c:v>6.5780396074370886</c:v>
                </c:pt>
                <c:pt idx="3339">
                  <c:v>6.4911366252248444</c:v>
                </c:pt>
                <c:pt idx="3340">
                  <c:v>6.4235262352100557</c:v>
                </c:pt>
                <c:pt idx="3341">
                  <c:v>6.4061600921969246</c:v>
                </c:pt>
                <c:pt idx="3342">
                  <c:v>6.3110800473158148</c:v>
                </c:pt>
                <c:pt idx="3343">
                  <c:v>6.0738304495670494</c:v>
                </c:pt>
                <c:pt idx="3344">
                  <c:v>5.9316109123903162</c:v>
                </c:pt>
                <c:pt idx="3345">
                  <c:v>5.8011859349293999</c:v>
                </c:pt>
                <c:pt idx="3346">
                  <c:v>5.7742374971966015</c:v>
                </c:pt>
                <c:pt idx="3347">
                  <c:v>5.7048236729384003</c:v>
                </c:pt>
                <c:pt idx="3348">
                  <c:v>5.5425823687782181</c:v>
                </c:pt>
                <c:pt idx="3349">
                  <c:v>5.3532099129574648</c:v>
                </c:pt>
                <c:pt idx="3350">
                  <c:v>5.2066750160646009</c:v>
                </c:pt>
                <c:pt idx="3351">
                  <c:v>5.2291451298315641</c:v>
                </c:pt>
                <c:pt idx="3352">
                  <c:v>5.2433718588508835</c:v>
                </c:pt>
                <c:pt idx="3353">
                  <c:v>5.3226278574403976</c:v>
                </c:pt>
                <c:pt idx="3354">
                  <c:v>5.4490452087903378</c:v>
                </c:pt>
                <c:pt idx="3355">
                  <c:v>5.4769419797179619</c:v>
                </c:pt>
                <c:pt idx="3356">
                  <c:v>5.3892485286368306</c:v>
                </c:pt>
                <c:pt idx="3357">
                  <c:v>5.3259436541109828</c:v>
                </c:pt>
                <c:pt idx="3358">
                  <c:v>5.3039252564705937</c:v>
                </c:pt>
                <c:pt idx="3359">
                  <c:v>5.3476330669552388</c:v>
                </c:pt>
                <c:pt idx="3360">
                  <c:v>5.4229697343114047</c:v>
                </c:pt>
                <c:pt idx="3361">
                  <c:v>5.4623957654087967</c:v>
                </c:pt>
                <c:pt idx="3362">
                  <c:v>5.602429976789626</c:v>
                </c:pt>
                <c:pt idx="3363">
                  <c:v>5.6856315654817617</c:v>
                </c:pt>
                <c:pt idx="3364">
                  <c:v>5.7186809457994219</c:v>
                </c:pt>
                <c:pt idx="3365">
                  <c:v>5.7472500779381503</c:v>
                </c:pt>
                <c:pt idx="3366">
                  <c:v>5.7457765546909059</c:v>
                </c:pt>
                <c:pt idx="3367">
                  <c:v>5.6932196494800928</c:v>
                </c:pt>
                <c:pt idx="3368">
                  <c:v>5.7881752446876931</c:v>
                </c:pt>
                <c:pt idx="3369">
                  <c:v>5.9563736704103469</c:v>
                </c:pt>
                <c:pt idx="3370">
                  <c:v>6.2009831997156706</c:v>
                </c:pt>
                <c:pt idx="3371">
                  <c:v>6.3046943316376574</c:v>
                </c:pt>
                <c:pt idx="3372">
                  <c:v>6.2675193990641338</c:v>
                </c:pt>
                <c:pt idx="3373">
                  <c:v>6.1917339019311708</c:v>
                </c:pt>
                <c:pt idx="3374">
                  <c:v>6.1042345738609081</c:v>
                </c:pt>
                <c:pt idx="3375">
                  <c:v>6.2650392468677509</c:v>
                </c:pt>
                <c:pt idx="3376">
                  <c:v>6.193446430167957</c:v>
                </c:pt>
                <c:pt idx="3377">
                  <c:v>6.1090689948799515</c:v>
                </c:pt>
                <c:pt idx="3378">
                  <c:v>6.0894647439446459</c:v>
                </c:pt>
                <c:pt idx="3379">
                  <c:v>6.107079101834481</c:v>
                </c:pt>
                <c:pt idx="3380">
                  <c:v>6.0425232974270653</c:v>
                </c:pt>
                <c:pt idx="3381">
                  <c:v>6.1107500738660896</c:v>
                </c:pt>
                <c:pt idx="3382">
                  <c:v>6.2470918734696745</c:v>
                </c:pt>
                <c:pt idx="3383">
                  <c:v>6.5860213260190079</c:v>
                </c:pt>
                <c:pt idx="3384">
                  <c:v>6.8259471439246964</c:v>
                </c:pt>
                <c:pt idx="3385">
                  <c:v>6.9440301722092075</c:v>
                </c:pt>
                <c:pt idx="3386">
                  <c:v>7.0744480544526711</c:v>
                </c:pt>
                <c:pt idx="3387">
                  <c:v>7.1527149897618827</c:v>
                </c:pt>
                <c:pt idx="3388">
                  <c:v>7.1786787573810438</c:v>
                </c:pt>
                <c:pt idx="3389">
                  <c:v>7.2324049355290336</c:v>
                </c:pt>
                <c:pt idx="3390">
                  <c:v>7.2831640288828536</c:v>
                </c:pt>
                <c:pt idx="3391">
                  <c:v>7.313107953563633</c:v>
                </c:pt>
                <c:pt idx="3392">
                  <c:v>7.2894535778131111</c:v>
                </c:pt>
                <c:pt idx="3393">
                  <c:v>7.3584699119345256</c:v>
                </c:pt>
                <c:pt idx="3394">
                  <c:v>7.519511116034348</c:v>
                </c:pt>
                <c:pt idx="3395">
                  <c:v>7.5520419298927193</c:v>
                </c:pt>
                <c:pt idx="3396">
                  <c:v>7.4811042184820025</c:v>
                </c:pt>
                <c:pt idx="3397">
                  <c:v>7.4507268382852487</c:v>
                </c:pt>
                <c:pt idx="3398">
                  <c:v>7.4138555475975814</c:v>
                </c:pt>
                <c:pt idx="3399">
                  <c:v>7.3843259008451305</c:v>
                </c:pt>
                <c:pt idx="3400">
                  <c:v>7.3463764349292111</c:v>
                </c:pt>
                <c:pt idx="3401">
                  <c:v>7.2346534004723049</c:v>
                </c:pt>
                <c:pt idx="3402">
                  <c:v>7.0368211054470606</c:v>
                </c:pt>
                <c:pt idx="3403">
                  <c:v>6.8475461851259407</c:v>
                </c:pt>
                <c:pt idx="3404">
                  <c:v>6.6460754085012965</c:v>
                </c:pt>
                <c:pt idx="3405">
                  <c:v>6.5387670911455515</c:v>
                </c:pt>
                <c:pt idx="3406">
                  <c:v>6.5678916253087989</c:v>
                </c:pt>
                <c:pt idx="3407">
                  <c:v>6.5821276299035505</c:v>
                </c:pt>
                <c:pt idx="3408">
                  <c:v>6.6200742911431254</c:v>
                </c:pt>
                <c:pt idx="3409">
                  <c:v>6.6084046218338619</c:v>
                </c:pt>
                <c:pt idx="3410">
                  <c:v>6.6770457407795858</c:v>
                </c:pt>
                <c:pt idx="3411">
                  <c:v>6.8405589711195676</c:v>
                </c:pt>
                <c:pt idx="3412">
                  <c:v>7.050520231509859</c:v>
                </c:pt>
                <c:pt idx="3413">
                  <c:v>7.2632307795610513</c:v>
                </c:pt>
                <c:pt idx="3414">
                  <c:v>7.2784948083260668</c:v>
                </c:pt>
                <c:pt idx="3415">
                  <c:v>7.1801375491425929</c:v>
                </c:pt>
                <c:pt idx="3416">
                  <c:v>7.0785181247766396</c:v>
                </c:pt>
                <c:pt idx="3417">
                  <c:v>6.9296626957068552</c:v>
                </c:pt>
                <c:pt idx="3418">
                  <c:v>6.7526243939581523</c:v>
                </c:pt>
                <c:pt idx="3419">
                  <c:v>6.7205764364418341</c:v>
                </c:pt>
                <c:pt idx="3420">
                  <c:v>6.8393765440571697</c:v>
                </c:pt>
                <c:pt idx="3421">
                  <c:v>6.9784639405459705</c:v>
                </c:pt>
                <c:pt idx="3422">
                  <c:v>6.9990173956909123</c:v>
                </c:pt>
                <c:pt idx="3423">
                  <c:v>6.9391700132960432</c:v>
                </c:pt>
                <c:pt idx="3424">
                  <c:v>6.7486201343553471</c:v>
                </c:pt>
                <c:pt idx="3425">
                  <c:v>6.6710241964053365</c:v>
                </c:pt>
                <c:pt idx="3426">
                  <c:v>6.7188723563791504</c:v>
                </c:pt>
                <c:pt idx="3427">
                  <c:v>6.6886694396824664</c:v>
                </c:pt>
                <c:pt idx="3428">
                  <c:v>6.5942286206504193</c:v>
                </c:pt>
                <c:pt idx="3429">
                  <c:v>6.4794607096182437</c:v>
                </c:pt>
                <c:pt idx="3430">
                  <c:v>6.4984755433587518</c:v>
                </c:pt>
                <c:pt idx="3431">
                  <c:v>6.4675852036327059</c:v>
                </c:pt>
                <c:pt idx="3432">
                  <c:v>6.4402944938935498</c:v>
                </c:pt>
                <c:pt idx="3433">
                  <c:v>6.4231058533003367</c:v>
                </c:pt>
                <c:pt idx="3434">
                  <c:v>6.3975023831234639</c:v>
                </c:pt>
                <c:pt idx="3435">
                  <c:v>6.2629076708662303</c:v>
                </c:pt>
                <c:pt idx="3436">
                  <c:v>6.2013838970001425</c:v>
                </c:pt>
                <c:pt idx="3437">
                  <c:v>6.2696614798266381</c:v>
                </c:pt>
                <c:pt idx="3438">
                  <c:v>6.4546201591660424</c:v>
                </c:pt>
                <c:pt idx="3439">
                  <c:v>6.6892821659804964</c:v>
                </c:pt>
                <c:pt idx="3440">
                  <c:v>6.9463150374749052</c:v>
                </c:pt>
                <c:pt idx="3441">
                  <c:v>6.9911393276933298</c:v>
                </c:pt>
                <c:pt idx="3442">
                  <c:v>6.9210731424339658</c:v>
                </c:pt>
                <c:pt idx="3443">
                  <c:v>6.8509332149657665</c:v>
                </c:pt>
                <c:pt idx="3444">
                  <c:v>6.7572252483730235</c:v>
                </c:pt>
                <c:pt idx="3445">
                  <c:v>6.59257725945423</c:v>
                </c:pt>
                <c:pt idx="3446">
                  <c:v>6.5797784932888623</c:v>
                </c:pt>
                <c:pt idx="3447">
                  <c:v>6.6344668789437016</c:v>
                </c:pt>
                <c:pt idx="3448">
                  <c:v>6.8452821475755377</c:v>
                </c:pt>
                <c:pt idx="3449">
                  <c:v>7.0893296484126473</c:v>
                </c:pt>
                <c:pt idx="3450">
                  <c:v>7.1378908545341426</c:v>
                </c:pt>
                <c:pt idx="3451">
                  <c:v>7.201279784749838</c:v>
                </c:pt>
                <c:pt idx="3452">
                  <c:v>7.319764963915806</c:v>
                </c:pt>
                <c:pt idx="3453">
                  <c:v>7.397416726802275</c:v>
                </c:pt>
                <c:pt idx="3454">
                  <c:v>7.4360693517238534</c:v>
                </c:pt>
                <c:pt idx="3455">
                  <c:v>7.3817265154815557</c:v>
                </c:pt>
                <c:pt idx="3456">
                  <c:v>7.2939618579327927</c:v>
                </c:pt>
                <c:pt idx="3457">
                  <c:v>7.1418064454217989</c:v>
                </c:pt>
                <c:pt idx="3458">
                  <c:v>7.0511048481503265</c:v>
                </c:pt>
                <c:pt idx="3459">
                  <c:v>6.984569583004725</c:v>
                </c:pt>
                <c:pt idx="3460">
                  <c:v>7.0153881911166849</c:v>
                </c:pt>
                <c:pt idx="3461">
                  <c:v>7.1752404901124871</c:v>
                </c:pt>
                <c:pt idx="3462">
                  <c:v>7.4797696190946397</c:v>
                </c:pt>
                <c:pt idx="3463">
                  <c:v>7.7391260852837291</c:v>
                </c:pt>
                <c:pt idx="3464">
                  <c:v>7.9077596662611747</c:v>
                </c:pt>
                <c:pt idx="3465">
                  <c:v>8.0393526208780877</c:v>
                </c:pt>
                <c:pt idx="3466">
                  <c:v>8.0281899216517107</c:v>
                </c:pt>
                <c:pt idx="3467">
                  <c:v>7.9147130137441568</c:v>
                </c:pt>
                <c:pt idx="3468">
                  <c:v>7.6958670135431699</c:v>
                </c:pt>
                <c:pt idx="3469">
                  <c:v>7.5593709339556998</c:v>
                </c:pt>
                <c:pt idx="3470">
                  <c:v>7.3728273231247501</c:v>
                </c:pt>
                <c:pt idx="3471">
                  <c:v>7.1651576516590794</c:v>
                </c:pt>
                <c:pt idx="3472">
                  <c:v>6.9864867789962082</c:v>
                </c:pt>
                <c:pt idx="3473">
                  <c:v>6.919227875507981</c:v>
                </c:pt>
                <c:pt idx="3474">
                  <c:v>6.842739863001043</c:v>
                </c:pt>
                <c:pt idx="3475">
                  <c:v>6.8188613403276852</c:v>
                </c:pt>
                <c:pt idx="3476">
                  <c:v>6.7552029839504311</c:v>
                </c:pt>
                <c:pt idx="3477">
                  <c:v>6.7744104002923118</c:v>
                </c:pt>
                <c:pt idx="3478">
                  <c:v>6.7833451682816222</c:v>
                </c:pt>
                <c:pt idx="3479">
                  <c:v>6.9005404453054702</c:v>
                </c:pt>
                <c:pt idx="3480">
                  <c:v>7.0103740069398359</c:v>
                </c:pt>
                <c:pt idx="3481">
                  <c:v>7.0984888751572228</c:v>
                </c:pt>
                <c:pt idx="3482">
                  <c:v>7.1055177455894656</c:v>
                </c:pt>
                <c:pt idx="3483">
                  <c:v>7.1324012576376354</c:v>
                </c:pt>
                <c:pt idx="3484">
                  <c:v>7.2535784359523303</c:v>
                </c:pt>
                <c:pt idx="3485">
                  <c:v>7.4803447454078977</c:v>
                </c:pt>
                <c:pt idx="3486">
                  <c:v>7.7476710158386961</c:v>
                </c:pt>
                <c:pt idx="3487">
                  <c:v>7.9090442034197572</c:v>
                </c:pt>
                <c:pt idx="3488">
                  <c:v>8.1054183400113686</c:v>
                </c:pt>
                <c:pt idx="3489">
                  <c:v>8.3037893016904274</c:v>
                </c:pt>
                <c:pt idx="3490">
                  <c:v>8.3430844369293133</c:v>
                </c:pt>
                <c:pt idx="3491">
                  <c:v>8.2166017310714548</c:v>
                </c:pt>
                <c:pt idx="3492">
                  <c:v>8.2469019922173281</c:v>
                </c:pt>
                <c:pt idx="3493">
                  <c:v>8.2875355909899699</c:v>
                </c:pt>
                <c:pt idx="3494">
                  <c:v>8.3871866647162907</c:v>
                </c:pt>
                <c:pt idx="3495">
                  <c:v>8.4198248838369594</c:v>
                </c:pt>
                <c:pt idx="3496">
                  <c:v>8.4806746697633404</c:v>
                </c:pt>
                <c:pt idx="3497">
                  <c:v>8.4733224886550307</c:v>
                </c:pt>
                <c:pt idx="3498">
                  <c:v>8.4803715443133356</c:v>
                </c:pt>
                <c:pt idx="3499">
                  <c:v>8.5824648892329503</c:v>
                </c:pt>
                <c:pt idx="3500">
                  <c:v>8.7176584658954628</c:v>
                </c:pt>
                <c:pt idx="3501">
                  <c:v>8.5852864674676947</c:v>
                </c:pt>
                <c:pt idx="3502">
                  <c:v>8.5630672026296644</c:v>
                </c:pt>
                <c:pt idx="3503">
                  <c:v>8.4812144983264126</c:v>
                </c:pt>
                <c:pt idx="3504">
                  <c:v>8.2935753149970406</c:v>
                </c:pt>
                <c:pt idx="3505">
                  <c:v>8.0452436043275508</c:v>
                </c:pt>
                <c:pt idx="3506">
                  <c:v>7.7633166116640062</c:v>
                </c:pt>
                <c:pt idx="3507">
                  <c:v>7.6255167722874191</c:v>
                </c:pt>
                <c:pt idx="3508">
                  <c:v>7.5860548624882993</c:v>
                </c:pt>
                <c:pt idx="3509">
                  <c:v>7.5456909878315379</c:v>
                </c:pt>
                <c:pt idx="3510">
                  <c:v>7.5515328802743671</c:v>
                </c:pt>
                <c:pt idx="3511">
                  <c:v>7.5984815563835522</c:v>
                </c:pt>
                <c:pt idx="3512">
                  <c:v>7.7280480123486885</c:v>
                </c:pt>
                <c:pt idx="3513">
                  <c:v>7.8066773519459041</c:v>
                </c:pt>
                <c:pt idx="3514">
                  <c:v>7.8361530844836311</c:v>
                </c:pt>
                <c:pt idx="3515">
                  <c:v>7.9129077934184808</c:v>
                </c:pt>
                <c:pt idx="3516">
                  <c:v>8.1026579067610509</c:v>
                </c:pt>
                <c:pt idx="3517">
                  <c:v>8.302910021525987</c:v>
                </c:pt>
                <c:pt idx="3518">
                  <c:v>8.3918971304210039</c:v>
                </c:pt>
                <c:pt idx="3519">
                  <c:v>8.4167183153820986</c:v>
                </c:pt>
                <c:pt idx="3520">
                  <c:v>8.4920755884341581</c:v>
                </c:pt>
                <c:pt idx="3521">
                  <c:v>8.4454865266157295</c:v>
                </c:pt>
                <c:pt idx="3522">
                  <c:v>8.3840161396425135</c:v>
                </c:pt>
                <c:pt idx="3523">
                  <c:v>8.2495433075990796</c:v>
                </c:pt>
                <c:pt idx="3524">
                  <c:v>8.2249522941756297</c:v>
                </c:pt>
                <c:pt idx="3525">
                  <c:v>8.3137644056031483</c:v>
                </c:pt>
                <c:pt idx="3526">
                  <c:v>8.3353602768278918</c:v>
                </c:pt>
                <c:pt idx="3527">
                  <c:v>8.351603191334803</c:v>
                </c:pt>
                <c:pt idx="3528">
                  <c:v>8.2807741997333526</c:v>
                </c:pt>
                <c:pt idx="3529">
                  <c:v>8.2576477807533539</c:v>
                </c:pt>
                <c:pt idx="3530">
                  <c:v>8.3330327619205828</c:v>
                </c:pt>
                <c:pt idx="3531">
                  <c:v>8.6229090643583959</c:v>
                </c:pt>
                <c:pt idx="3532">
                  <c:v>8.7527307364846507</c:v>
                </c:pt>
                <c:pt idx="3533">
                  <c:v>8.8720031907355299</c:v>
                </c:pt>
                <c:pt idx="3534">
                  <c:v>8.8829820169530915</c:v>
                </c:pt>
                <c:pt idx="3535">
                  <c:v>8.730773955227912</c:v>
                </c:pt>
                <c:pt idx="3536">
                  <c:v>8.6354340230968045</c:v>
                </c:pt>
                <c:pt idx="3537">
                  <c:v>8.5094395988657503</c:v>
                </c:pt>
                <c:pt idx="3538">
                  <c:v>8.3042416296889847</c:v>
                </c:pt>
                <c:pt idx="3539">
                  <c:v>8.1306939246791767</c:v>
                </c:pt>
                <c:pt idx="3540">
                  <c:v>7.9867381779578039</c:v>
                </c:pt>
                <c:pt idx="3541">
                  <c:v>7.7339758959668634</c:v>
                </c:pt>
                <c:pt idx="3542">
                  <c:v>7.6081666865328552</c:v>
                </c:pt>
                <c:pt idx="3543">
                  <c:v>7.5277261503665898</c:v>
                </c:pt>
                <c:pt idx="3544">
                  <c:v>7.4378024409815637</c:v>
                </c:pt>
                <c:pt idx="3545">
                  <c:v>7.2768266586651169</c:v>
                </c:pt>
                <c:pt idx="3546">
                  <c:v>7.1369511143066733</c:v>
                </c:pt>
                <c:pt idx="3547">
                  <c:v>6.9265508551174122</c:v>
                </c:pt>
                <c:pt idx="3548">
                  <c:v>6.7732312133737249</c:v>
                </c:pt>
                <c:pt idx="3549">
                  <c:v>6.7113286995479253</c:v>
                </c:pt>
                <c:pt idx="3550">
                  <c:v>6.5746584124799874</c:v>
                </c:pt>
                <c:pt idx="3551">
                  <c:v>6.4746191314247703</c:v>
                </c:pt>
                <c:pt idx="3552">
                  <c:v>6.5473186867873903</c:v>
                </c:pt>
                <c:pt idx="3553">
                  <c:v>6.5234439854100295</c:v>
                </c:pt>
                <c:pt idx="3554">
                  <c:v>6.4998005568165169</c:v>
                </c:pt>
                <c:pt idx="3555">
                  <c:v>6.4569101620583842</c:v>
                </c:pt>
                <c:pt idx="3556">
                  <c:v>6.4425028879241859</c:v>
                </c:pt>
                <c:pt idx="3557">
                  <c:v>6.5630783134640431</c:v>
                </c:pt>
                <c:pt idx="3558">
                  <c:v>6.6378587082950844</c:v>
                </c:pt>
                <c:pt idx="3559">
                  <c:v>6.4848335444099847</c:v>
                </c:pt>
                <c:pt idx="3560">
                  <c:v>6.3737779369456433</c:v>
                </c:pt>
                <c:pt idx="3561">
                  <c:v>6.3614033869396263</c:v>
                </c:pt>
                <c:pt idx="3562">
                  <c:v>6.3029624900179781</c:v>
                </c:pt>
                <c:pt idx="3563">
                  <c:v>6.3410360554241194</c:v>
                </c:pt>
                <c:pt idx="3564">
                  <c:v>6.3372422211504729</c:v>
                </c:pt>
                <c:pt idx="3565">
                  <c:v>6.2932088043338927</c:v>
                </c:pt>
                <c:pt idx="3566">
                  <c:v>6.4473217652480681</c:v>
                </c:pt>
                <c:pt idx="3567">
                  <c:v>6.6486759431313009</c:v>
                </c:pt>
                <c:pt idx="3568">
                  <c:v>6.6827155604808608</c:v>
                </c:pt>
                <c:pt idx="3569">
                  <c:v>6.6908714669640403</c:v>
                </c:pt>
                <c:pt idx="3570">
                  <c:v>6.7055645836373925</c:v>
                </c:pt>
                <c:pt idx="3571">
                  <c:v>6.647610479973233</c:v>
                </c:pt>
                <c:pt idx="3572">
                  <c:v>6.5850821075513144</c:v>
                </c:pt>
                <c:pt idx="3573">
                  <c:v>6.5356707201868787</c:v>
                </c:pt>
                <c:pt idx="3574">
                  <c:v>6.4604938814031359</c:v>
                </c:pt>
                <c:pt idx="3575">
                  <c:v>6.4004329804625142</c:v>
                </c:pt>
                <c:pt idx="3576">
                  <c:v>6.3941225686015413</c:v>
                </c:pt>
                <c:pt idx="3577">
                  <c:v>6.3870224802531617</c:v>
                </c:pt>
                <c:pt idx="3578">
                  <c:v>6.4258010610753633</c:v>
                </c:pt>
                <c:pt idx="3579">
                  <c:v>6.6239175753333308</c:v>
                </c:pt>
                <c:pt idx="3580">
                  <c:v>6.754653140340781</c:v>
                </c:pt>
                <c:pt idx="3581">
                  <c:v>7.0156449296026668</c:v>
                </c:pt>
                <c:pt idx="3582">
                  <c:v>7.2419588936090111</c:v>
                </c:pt>
                <c:pt idx="3583">
                  <c:v>7.4475618753578647</c:v>
                </c:pt>
                <c:pt idx="3584">
                  <c:v>7.7448601129903611</c:v>
                </c:pt>
                <c:pt idx="3585">
                  <c:v>7.979949475311594</c:v>
                </c:pt>
                <c:pt idx="3586">
                  <c:v>8.1779852771493875</c:v>
                </c:pt>
                <c:pt idx="3587">
                  <c:v>8.2128698662751773</c:v>
                </c:pt>
                <c:pt idx="3588">
                  <c:v>8.171610785731243</c:v>
                </c:pt>
                <c:pt idx="3589">
                  <c:v>8.1629414034976957</c:v>
                </c:pt>
                <c:pt idx="3590">
                  <c:v>8.2368898656548506</c:v>
                </c:pt>
                <c:pt idx="3591">
                  <c:v>8.3119988897038848</c:v>
                </c:pt>
                <c:pt idx="3592">
                  <c:v>8.1372497294171584</c:v>
                </c:pt>
                <c:pt idx="3593">
                  <c:v>7.9183214552717054</c:v>
                </c:pt>
                <c:pt idx="3594">
                  <c:v>7.7625287898363284</c:v>
                </c:pt>
                <c:pt idx="3595">
                  <c:v>7.5626633240436361</c:v>
                </c:pt>
                <c:pt idx="3596">
                  <c:v>7.4939435641805385</c:v>
                </c:pt>
                <c:pt idx="3597">
                  <c:v>7.2788410084501614</c:v>
                </c:pt>
                <c:pt idx="3598">
                  <c:v>7.2345849170300793</c:v>
                </c:pt>
                <c:pt idx="3599">
                  <c:v>7.2043047359925909</c:v>
                </c:pt>
                <c:pt idx="3600">
                  <c:v>7.1925433907788774</c:v>
                </c:pt>
                <c:pt idx="3601">
                  <c:v>7.4550788310670306</c:v>
                </c:pt>
                <c:pt idx="3602">
                  <c:v>7.6186275788060991</c:v>
                </c:pt>
                <c:pt idx="3603">
                  <c:v>7.6964048352627144</c:v>
                </c:pt>
                <c:pt idx="3604">
                  <c:v>7.8064965962818009</c:v>
                </c:pt>
                <c:pt idx="3605">
                  <c:v>7.8293148171310376</c:v>
                </c:pt>
                <c:pt idx="3606">
                  <c:v>7.9559488393726827</c:v>
                </c:pt>
                <c:pt idx="3607">
                  <c:v>8.0218032445796634</c:v>
                </c:pt>
                <c:pt idx="3608">
                  <c:v>8.0344272393661633</c:v>
                </c:pt>
                <c:pt idx="3609">
                  <c:v>7.924171054092966</c:v>
                </c:pt>
                <c:pt idx="3610">
                  <c:v>7.9184712656906617</c:v>
                </c:pt>
                <c:pt idx="3611">
                  <c:v>7.8551792556078928</c:v>
                </c:pt>
                <c:pt idx="3612">
                  <c:v>7.867936924412108</c:v>
                </c:pt>
                <c:pt idx="3613">
                  <c:v>7.9400341349338932</c:v>
                </c:pt>
                <c:pt idx="3614">
                  <c:v>7.8759694304841563</c:v>
                </c:pt>
                <c:pt idx="3615">
                  <c:v>7.9594267893963204</c:v>
                </c:pt>
                <c:pt idx="3616">
                  <c:v>8.0606969754756932</c:v>
                </c:pt>
                <c:pt idx="3617">
                  <c:v>8.2308184175501449</c:v>
                </c:pt>
                <c:pt idx="3618">
                  <c:v>8.4489528996217107</c:v>
                </c:pt>
                <c:pt idx="3619">
                  <c:v>8.5163351130711931</c:v>
                </c:pt>
                <c:pt idx="3620">
                  <c:v>8.3754170703252591</c:v>
                </c:pt>
                <c:pt idx="3621">
                  <c:v>8.0919125149970519</c:v>
                </c:pt>
                <c:pt idx="3622">
                  <c:v>7.746485660044006</c:v>
                </c:pt>
                <c:pt idx="3623">
                  <c:v>7.3356662777793789</c:v>
                </c:pt>
                <c:pt idx="3624">
                  <c:v>7.1506109007724934</c:v>
                </c:pt>
                <c:pt idx="3625">
                  <c:v>6.9715017046725194</c:v>
                </c:pt>
                <c:pt idx="3626">
                  <c:v>6.7210980748449014</c:v>
                </c:pt>
                <c:pt idx="3627">
                  <c:v>6.4763983641117226</c:v>
                </c:pt>
                <c:pt idx="3628">
                  <c:v>6.3921687217851009</c:v>
                </c:pt>
                <c:pt idx="3629">
                  <c:v>6.3693566895041256</c:v>
                </c:pt>
                <c:pt idx="3630">
                  <c:v>6.4085995457924261</c:v>
                </c:pt>
                <c:pt idx="3631">
                  <c:v>6.4086801044876314</c:v>
                </c:pt>
                <c:pt idx="3632">
                  <c:v>6.3463568740922423</c:v>
                </c:pt>
                <c:pt idx="3633">
                  <c:v>6.3363768797852433</c:v>
                </c:pt>
                <c:pt idx="3634">
                  <c:v>6.2896530782208293</c:v>
                </c:pt>
                <c:pt idx="3635">
                  <c:v>6.3067708348242855</c:v>
                </c:pt>
                <c:pt idx="3636">
                  <c:v>6.3785297916135253</c:v>
                </c:pt>
                <c:pt idx="3637">
                  <c:v>6.3826977398393883</c:v>
                </c:pt>
                <c:pt idx="3638">
                  <c:v>6.407933554757685</c:v>
                </c:pt>
                <c:pt idx="3639">
                  <c:v>6.2779139368914327</c:v>
                </c:pt>
                <c:pt idx="3640">
                  <c:v>6.0989642320580666</c:v>
                </c:pt>
                <c:pt idx="3641">
                  <c:v>6.0159951943974042</c:v>
                </c:pt>
                <c:pt idx="3642">
                  <c:v>6.0627489172708433</c:v>
                </c:pt>
                <c:pt idx="3643">
                  <c:v>6.0654631278577389</c:v>
                </c:pt>
                <c:pt idx="3644">
                  <c:v>5.9654654741967779</c:v>
                </c:pt>
                <c:pt idx="3645">
                  <c:v>5.8315533603344889</c:v>
                </c:pt>
                <c:pt idx="3646">
                  <c:v>5.6997910501133635</c:v>
                </c:pt>
                <c:pt idx="3647">
                  <c:v>5.5848309981998181</c:v>
                </c:pt>
                <c:pt idx="3648">
                  <c:v>5.4365298203195849</c:v>
                </c:pt>
                <c:pt idx="3649">
                  <c:v>5.4530013020102093</c:v>
                </c:pt>
                <c:pt idx="3650">
                  <c:v>5.5396554946956478</c:v>
                </c:pt>
                <c:pt idx="3651">
                  <c:v>5.6146965516447027</c:v>
                </c:pt>
                <c:pt idx="3652">
                  <c:v>5.7718359417016893</c:v>
                </c:pt>
                <c:pt idx="3653">
                  <c:v>6.0065795758133067</c:v>
                </c:pt>
                <c:pt idx="3654">
                  <c:v>6.0127447529613942</c:v>
                </c:pt>
                <c:pt idx="3655">
                  <c:v>6.0785112078137971</c:v>
                </c:pt>
                <c:pt idx="3656">
                  <c:v>6.1034919167559414</c:v>
                </c:pt>
                <c:pt idx="3657">
                  <c:v>6.0224982270184144</c:v>
                </c:pt>
                <c:pt idx="3658">
                  <c:v>5.9628677191543069</c:v>
                </c:pt>
                <c:pt idx="3659">
                  <c:v>5.9041469073056119</c:v>
                </c:pt>
                <c:pt idx="3660">
                  <c:v>5.8304468683556472</c:v>
                </c:pt>
                <c:pt idx="3661">
                  <c:v>5.6958421584365926</c:v>
                </c:pt>
                <c:pt idx="3662">
                  <c:v>5.6120483011779934</c:v>
                </c:pt>
                <c:pt idx="3663">
                  <c:v>5.7309999828058684</c:v>
                </c:pt>
                <c:pt idx="3664">
                  <c:v>5.9056767298179418</c:v>
                </c:pt>
                <c:pt idx="3665">
                  <c:v>5.8745289982511357</c:v>
                </c:pt>
                <c:pt idx="3666">
                  <c:v>5.9218147511468313</c:v>
                </c:pt>
                <c:pt idx="3667">
                  <c:v>6.047861495035427</c:v>
                </c:pt>
                <c:pt idx="3668">
                  <c:v>6.1925832145388355</c:v>
                </c:pt>
                <c:pt idx="3669">
                  <c:v>6.3409614247966397</c:v>
                </c:pt>
                <c:pt idx="3670">
                  <c:v>6.5842070752367237</c:v>
                </c:pt>
                <c:pt idx="3671">
                  <c:v>7.0074533457499619</c:v>
                </c:pt>
                <c:pt idx="3672">
                  <c:v>7.3505661748416786</c:v>
                </c:pt>
                <c:pt idx="3673">
                  <c:v>7.6975687934394355</c:v>
                </c:pt>
                <c:pt idx="3674">
                  <c:v>7.9248082275209413</c:v>
                </c:pt>
                <c:pt idx="3675">
                  <c:v>8.1462976727353684</c:v>
                </c:pt>
                <c:pt idx="3676">
                  <c:v>8.3102275928246119</c:v>
                </c:pt>
                <c:pt idx="3677">
                  <c:v>8.4892927924475359</c:v>
                </c:pt>
                <c:pt idx="3678">
                  <c:v>8.6178109118350132</c:v>
                </c:pt>
                <c:pt idx="3679">
                  <c:v>8.7215681613698379</c:v>
                </c:pt>
                <c:pt idx="3680">
                  <c:v>8.7636477507251076</c:v>
                </c:pt>
                <c:pt idx="3681">
                  <c:v>8.8619252755583986</c:v>
                </c:pt>
                <c:pt idx="3682">
                  <c:v>8.973605605678534</c:v>
                </c:pt>
                <c:pt idx="3683">
                  <c:v>9.0015408841469444</c:v>
                </c:pt>
                <c:pt idx="3684">
                  <c:v>8.8081222927163338</c:v>
                </c:pt>
                <c:pt idx="3685">
                  <c:v>8.6051525622233545</c:v>
                </c:pt>
                <c:pt idx="3686">
                  <c:v>8.523479841916366</c:v>
                </c:pt>
                <c:pt idx="3687">
                  <c:v>8.5005625010694335</c:v>
                </c:pt>
                <c:pt idx="3688">
                  <c:v>8.4615335968114902</c:v>
                </c:pt>
                <c:pt idx="3689">
                  <c:v>8.3873391223261642</c:v>
                </c:pt>
                <c:pt idx="3690">
                  <c:v>8.1862072824210195</c:v>
                </c:pt>
                <c:pt idx="3691">
                  <c:v>7.9218991587821046</c:v>
                </c:pt>
                <c:pt idx="3692">
                  <c:v>7.6320589171519293</c:v>
                </c:pt>
                <c:pt idx="3693">
                  <c:v>7.3055528805720398</c:v>
                </c:pt>
                <c:pt idx="3694">
                  <c:v>7.1850162358852847</c:v>
                </c:pt>
                <c:pt idx="3695">
                  <c:v>7.0525928722935127</c:v>
                </c:pt>
                <c:pt idx="3696">
                  <c:v>6.9787934394777773</c:v>
                </c:pt>
                <c:pt idx="3697">
                  <c:v>6.9858063335074396</c:v>
                </c:pt>
                <c:pt idx="3698">
                  <c:v>6.9034089702100232</c:v>
                </c:pt>
                <c:pt idx="3699">
                  <c:v>6.8197342276179977</c:v>
                </c:pt>
                <c:pt idx="3700">
                  <c:v>6.70253986836659</c:v>
                </c:pt>
                <c:pt idx="3701">
                  <c:v>6.5838770972685809</c:v>
                </c:pt>
                <c:pt idx="3702">
                  <c:v>6.5159824883412059</c:v>
                </c:pt>
                <c:pt idx="3703">
                  <c:v>6.5310036341654696</c:v>
                </c:pt>
                <c:pt idx="3704">
                  <c:v>6.428178350440211</c:v>
                </c:pt>
                <c:pt idx="3705">
                  <c:v>6.2759791451188374</c:v>
                </c:pt>
                <c:pt idx="3706">
                  <c:v>6.2405468938745399</c:v>
                </c:pt>
                <c:pt idx="3707">
                  <c:v>6.1878282028645373</c:v>
                </c:pt>
                <c:pt idx="3708">
                  <c:v>6.2224214425718598</c:v>
                </c:pt>
                <c:pt idx="3709">
                  <c:v>6.1947613108455144</c:v>
                </c:pt>
                <c:pt idx="3710">
                  <c:v>6.1150707457649567</c:v>
                </c:pt>
                <c:pt idx="3711">
                  <c:v>6.1415320421767845</c:v>
                </c:pt>
                <c:pt idx="3712">
                  <c:v>6.0530693898878258</c:v>
                </c:pt>
                <c:pt idx="3713">
                  <c:v>5.934199151669012</c:v>
                </c:pt>
                <c:pt idx="3714">
                  <c:v>5.8627281622525667</c:v>
                </c:pt>
                <c:pt idx="3715">
                  <c:v>5.8176907871919674</c:v>
                </c:pt>
                <c:pt idx="3716">
                  <c:v>5.7407639099307444</c:v>
                </c:pt>
                <c:pt idx="3717">
                  <c:v>5.7488665712332052</c:v>
                </c:pt>
                <c:pt idx="3718">
                  <c:v>5.7176471328105904</c:v>
                </c:pt>
                <c:pt idx="3719">
                  <c:v>5.7117098108142565</c:v>
                </c:pt>
                <c:pt idx="3720">
                  <c:v>5.7213921268222894</c:v>
                </c:pt>
                <c:pt idx="3721">
                  <c:v>5.7671607842403478</c:v>
                </c:pt>
                <c:pt idx="3722">
                  <c:v>5.81387261938593</c:v>
                </c:pt>
                <c:pt idx="3723">
                  <c:v>5.7842827963263419</c:v>
                </c:pt>
                <c:pt idx="3724">
                  <c:v>5.8416911124718602</c:v>
                </c:pt>
                <c:pt idx="3725">
                  <c:v>5.9326064344166598</c:v>
                </c:pt>
                <c:pt idx="3726">
                  <c:v>6.0507870942526134</c:v>
                </c:pt>
                <c:pt idx="3727">
                  <c:v>6.1501988356739412</c:v>
                </c:pt>
                <c:pt idx="3728">
                  <c:v>6.1977241972231809</c:v>
                </c:pt>
                <c:pt idx="3729">
                  <c:v>6.2128656427398639</c:v>
                </c:pt>
                <c:pt idx="3730">
                  <c:v>6.1863309943320415</c:v>
                </c:pt>
                <c:pt idx="3731">
                  <c:v>6.1302219097379398</c:v>
                </c:pt>
                <c:pt idx="3732">
                  <c:v>6.0341409226840437</c:v>
                </c:pt>
                <c:pt idx="3733">
                  <c:v>5.9228053578004198</c:v>
                </c:pt>
                <c:pt idx="3734">
                  <c:v>5.8304731981993241</c:v>
                </c:pt>
                <c:pt idx="3735">
                  <c:v>5.7378319554447899</c:v>
                </c:pt>
                <c:pt idx="3736">
                  <c:v>5.7433428684330083</c:v>
                </c:pt>
                <c:pt idx="3737">
                  <c:v>5.8274478165969947</c:v>
                </c:pt>
                <c:pt idx="3738">
                  <c:v>5.9496362297052441</c:v>
                </c:pt>
                <c:pt idx="3739">
                  <c:v>6.1058933299220444</c:v>
                </c:pt>
                <c:pt idx="3740">
                  <c:v>6.1484643900730029</c:v>
                </c:pt>
                <c:pt idx="3741">
                  <c:v>6.0862171709050301</c:v>
                </c:pt>
                <c:pt idx="3742">
                  <c:v>6.1255252710284207</c:v>
                </c:pt>
                <c:pt idx="3743">
                  <c:v>6.2143215542524963</c:v>
                </c:pt>
                <c:pt idx="3744">
                  <c:v>6.3405005503739256</c:v>
                </c:pt>
                <c:pt idx="3745">
                  <c:v>6.3631048854688608</c:v>
                </c:pt>
                <c:pt idx="3746">
                  <c:v>6.3318139293838644</c:v>
                </c:pt>
                <c:pt idx="3747">
                  <c:v>6.2788110728748068</c:v>
                </c:pt>
                <c:pt idx="3748">
                  <c:v>6.4123978741077519</c:v>
                </c:pt>
                <c:pt idx="3749">
                  <c:v>6.7528167237509971</c:v>
                </c:pt>
                <c:pt idx="3750">
                  <c:v>7.0129651964593975</c:v>
                </c:pt>
                <c:pt idx="3751">
                  <c:v>7.1350017429973418</c:v>
                </c:pt>
                <c:pt idx="3752">
                  <c:v>7.2957337748942157</c:v>
                </c:pt>
                <c:pt idx="3753">
                  <c:v>7.5755449076218113</c:v>
                </c:pt>
                <c:pt idx="3754">
                  <c:v>7.7443344033095158</c:v>
                </c:pt>
                <c:pt idx="3755">
                  <c:v>7.8653226669082406</c:v>
                </c:pt>
                <c:pt idx="3756">
                  <c:v>7.8775437649482329</c:v>
                </c:pt>
                <c:pt idx="3757">
                  <c:v>7.9652048487278497</c:v>
                </c:pt>
                <c:pt idx="3758">
                  <c:v>7.9361939221982354</c:v>
                </c:pt>
                <c:pt idx="3759">
                  <c:v>7.9244979893546663</c:v>
                </c:pt>
                <c:pt idx="3760">
                  <c:v>7.8724714152288833</c:v>
                </c:pt>
                <c:pt idx="3761">
                  <c:v>7.924391646024592</c:v>
                </c:pt>
                <c:pt idx="3762">
                  <c:v>7.8917981134673996</c:v>
                </c:pt>
                <c:pt idx="3763">
                  <c:v>7.8001657412790664</c:v>
                </c:pt>
                <c:pt idx="3764">
                  <c:v>7.685443562027884</c:v>
                </c:pt>
                <c:pt idx="3765">
                  <c:v>7.6384831970063614</c:v>
                </c:pt>
                <c:pt idx="3766">
                  <c:v>7.6673662276644672</c:v>
                </c:pt>
                <c:pt idx="3767">
                  <c:v>7.5690081599664785</c:v>
                </c:pt>
                <c:pt idx="3768">
                  <c:v>7.5372597850752596</c:v>
                </c:pt>
                <c:pt idx="3769">
                  <c:v>7.5013818418168805</c:v>
                </c:pt>
                <c:pt idx="3770">
                  <c:v>7.5539435698056145</c:v>
                </c:pt>
                <c:pt idx="3771">
                  <c:v>7.5830408461776315</c:v>
                </c:pt>
                <c:pt idx="3772">
                  <c:v>7.6546871605511404</c:v>
                </c:pt>
                <c:pt idx="3773">
                  <c:v>7.6933538548399429</c:v>
                </c:pt>
                <c:pt idx="3774">
                  <c:v>7.7289481011594257</c:v>
                </c:pt>
                <c:pt idx="3775">
                  <c:v>7.911627519918321</c:v>
                </c:pt>
                <c:pt idx="3776">
                  <c:v>8.1338722235026513</c:v>
                </c:pt>
                <c:pt idx="3777">
                  <c:v>8.1748816776895019</c:v>
                </c:pt>
                <c:pt idx="3778">
                  <c:v>8.0552680327573469</c:v>
                </c:pt>
                <c:pt idx="3779">
                  <c:v>7.9410835612837651</c:v>
                </c:pt>
                <c:pt idx="3780">
                  <c:v>7.8256393104834769</c:v>
                </c:pt>
                <c:pt idx="3781">
                  <c:v>7.6142565462804459</c:v>
                </c:pt>
                <c:pt idx="3782">
                  <c:v>7.5170652554137938</c:v>
                </c:pt>
                <c:pt idx="3783">
                  <c:v>7.4271317290471126</c:v>
                </c:pt>
                <c:pt idx="3784">
                  <c:v>7.3482178332441954</c:v>
                </c:pt>
                <c:pt idx="3785">
                  <c:v>7.3271849860827176</c:v>
                </c:pt>
                <c:pt idx="3786">
                  <c:v>7.3340276172158312</c:v>
                </c:pt>
                <c:pt idx="3787">
                  <c:v>7.2426300162100983</c:v>
                </c:pt>
                <c:pt idx="3788">
                  <c:v>7.096473446135894</c:v>
                </c:pt>
                <c:pt idx="3789">
                  <c:v>6.8858976629096516</c:v>
                </c:pt>
                <c:pt idx="3790">
                  <c:v>6.6702586894344442</c:v>
                </c:pt>
                <c:pt idx="3791">
                  <c:v>6.48360873328315</c:v>
                </c:pt>
                <c:pt idx="3792">
                  <c:v>6.346867944387026</c:v>
                </c:pt>
                <c:pt idx="3793">
                  <c:v>6.16229783593334</c:v>
                </c:pt>
                <c:pt idx="3794">
                  <c:v>5.9460259044024184</c:v>
                </c:pt>
                <c:pt idx="3795">
                  <c:v>5.8401723272645745</c:v>
                </c:pt>
                <c:pt idx="3796">
                  <c:v>5.7734642990926472</c:v>
                </c:pt>
                <c:pt idx="3797">
                  <c:v>5.7891682597431418</c:v>
                </c:pt>
                <c:pt idx="3798">
                  <c:v>5.9102533697515076</c:v>
                </c:pt>
                <c:pt idx="3799">
                  <c:v>6.1039084246412401</c:v>
                </c:pt>
                <c:pt idx="3800">
                  <c:v>6.1625790566212801</c:v>
                </c:pt>
                <c:pt idx="3801">
                  <c:v>6.0063169273774371</c:v>
                </c:pt>
                <c:pt idx="3802">
                  <c:v>5.7574375614020079</c:v>
                </c:pt>
                <c:pt idx="3803">
                  <c:v>5.7222305785044201</c:v>
                </c:pt>
                <c:pt idx="3804">
                  <c:v>5.7326500902595354</c:v>
                </c:pt>
                <c:pt idx="3805">
                  <c:v>5.7780529841455976</c:v>
                </c:pt>
                <c:pt idx="3806">
                  <c:v>5.9681085599445156</c:v>
                </c:pt>
                <c:pt idx="3807">
                  <c:v>6.0468900292800987</c:v>
                </c:pt>
                <c:pt idx="3808">
                  <c:v>6.0765211294296027</c:v>
                </c:pt>
                <c:pt idx="3809">
                  <c:v>6.1395327126744617</c:v>
                </c:pt>
                <c:pt idx="3810">
                  <c:v>6.1935154549484821</c:v>
                </c:pt>
                <c:pt idx="3811">
                  <c:v>6.2043192518685553</c:v>
                </c:pt>
                <c:pt idx="3812">
                  <c:v>6.2010399025036591</c:v>
                </c:pt>
                <c:pt idx="3813">
                  <c:v>6.1664565175556252</c:v>
                </c:pt>
                <c:pt idx="3814">
                  <c:v>6.1562450944663292</c:v>
                </c:pt>
                <c:pt idx="3815">
                  <c:v>6.187974149140671</c:v>
                </c:pt>
                <c:pt idx="3816">
                  <c:v>6.2212096203275022</c:v>
                </c:pt>
                <c:pt idx="3817">
                  <c:v>6.247255348268153</c:v>
                </c:pt>
                <c:pt idx="3818">
                  <c:v>6.1818529253930814</c:v>
                </c:pt>
                <c:pt idx="3819">
                  <c:v>6.1634053980103607</c:v>
                </c:pt>
                <c:pt idx="3820">
                  <c:v>6.2027150532547912</c:v>
                </c:pt>
                <c:pt idx="3821">
                  <c:v>6.1970106922670247</c:v>
                </c:pt>
                <c:pt idx="3822">
                  <c:v>6.1789432181171655</c:v>
                </c:pt>
                <c:pt idx="3823">
                  <c:v>6.1817415939596474</c:v>
                </c:pt>
                <c:pt idx="3824">
                  <c:v>6.114968578483702</c:v>
                </c:pt>
                <c:pt idx="3825">
                  <c:v>6.1066531805240771</c:v>
                </c:pt>
                <c:pt idx="3826">
                  <c:v>6.1289634768516708</c:v>
                </c:pt>
                <c:pt idx="3827">
                  <c:v>6.1556064995477344</c:v>
                </c:pt>
                <c:pt idx="3828">
                  <c:v>6.0546076441907637</c:v>
                </c:pt>
                <c:pt idx="3829">
                  <c:v>5.9247470924585048</c:v>
                </c:pt>
                <c:pt idx="3830">
                  <c:v>5.9559689868393475</c:v>
                </c:pt>
                <c:pt idx="3831">
                  <c:v>5.93040520999359</c:v>
                </c:pt>
                <c:pt idx="3832">
                  <c:v>5.961769724573597</c:v>
                </c:pt>
                <c:pt idx="3833">
                  <c:v>6.0049681163984099</c:v>
                </c:pt>
                <c:pt idx="3834">
                  <c:v>6.1560947381160673</c:v>
                </c:pt>
                <c:pt idx="3835">
                  <c:v>6.286237069572759</c:v>
                </c:pt>
                <c:pt idx="3836">
                  <c:v>6.325289078406179</c:v>
                </c:pt>
                <c:pt idx="3837">
                  <c:v>6.2774251960517429</c:v>
                </c:pt>
                <c:pt idx="3838">
                  <c:v>6.1910547255274366</c:v>
                </c:pt>
                <c:pt idx="3839">
                  <c:v>6.1773280873250398</c:v>
                </c:pt>
                <c:pt idx="3840">
                  <c:v>6.2721112458896986</c:v>
                </c:pt>
                <c:pt idx="3841">
                  <c:v>6.1527886485522973</c:v>
                </c:pt>
                <c:pt idx="3842">
                  <c:v>5.9922601926288515</c:v>
                </c:pt>
                <c:pt idx="3843">
                  <c:v>5.920677057140999</c:v>
                </c:pt>
                <c:pt idx="3844">
                  <c:v>5.8890063814682669</c:v>
                </c:pt>
                <c:pt idx="3845">
                  <c:v>5.9129501925110652</c:v>
                </c:pt>
                <c:pt idx="3846">
                  <c:v>5.858252730507445</c:v>
                </c:pt>
                <c:pt idx="3847">
                  <c:v>5.7915700051434671</c:v>
                </c:pt>
                <c:pt idx="3848">
                  <c:v>5.7930479463187741</c:v>
                </c:pt>
                <c:pt idx="3849">
                  <c:v>5.8278001900506746</c:v>
                </c:pt>
                <c:pt idx="3850">
                  <c:v>5.8768507207309844</c:v>
                </c:pt>
                <c:pt idx="3851">
                  <c:v>5.8125604370767237</c:v>
                </c:pt>
                <c:pt idx="3852">
                  <c:v>5.7640568770875502</c:v>
                </c:pt>
                <c:pt idx="3853">
                  <c:v>5.583609669620718</c:v>
                </c:pt>
                <c:pt idx="3854">
                  <c:v>5.4223908707547741</c:v>
                </c:pt>
                <c:pt idx="3855">
                  <c:v>5.2242263142750955</c:v>
                </c:pt>
                <c:pt idx="3856">
                  <c:v>5.0262480948743287</c:v>
                </c:pt>
                <c:pt idx="3857">
                  <c:v>4.9220470829390273</c:v>
                </c:pt>
                <c:pt idx="3858">
                  <c:v>4.8928575522875395</c:v>
                </c:pt>
                <c:pt idx="3859">
                  <c:v>4.847624703897341</c:v>
                </c:pt>
                <c:pt idx="3860">
                  <c:v>4.8651684966024549</c:v>
                </c:pt>
                <c:pt idx="3861">
                  <c:v>4.9088678028433614</c:v>
                </c:pt>
                <c:pt idx="3862">
                  <c:v>4.9027915919470093</c:v>
                </c:pt>
                <c:pt idx="3863">
                  <c:v>4.9030312635818065</c:v>
                </c:pt>
                <c:pt idx="3864">
                  <c:v>4.8798297506382173</c:v>
                </c:pt>
                <c:pt idx="3865">
                  <c:v>4.9203775212927701</c:v>
                </c:pt>
                <c:pt idx="3866">
                  <c:v>5.0998843878009259</c:v>
                </c:pt>
                <c:pt idx="3867">
                  <c:v>5.2822704812136694</c:v>
                </c:pt>
                <c:pt idx="3868">
                  <c:v>5.4223976735930899</c:v>
                </c:pt>
                <c:pt idx="3869">
                  <c:v>5.5052200631790251</c:v>
                </c:pt>
                <c:pt idx="3870">
                  <c:v>5.6401877821071773</c:v>
                </c:pt>
                <c:pt idx="3871">
                  <c:v>5.8482339726323511</c:v>
                </c:pt>
                <c:pt idx="3872">
                  <c:v>5.8882549108287012</c:v>
                </c:pt>
                <c:pt idx="3873">
                  <c:v>5.7515058446206</c:v>
                </c:pt>
                <c:pt idx="3874">
                  <c:v>5.6833275556213776</c:v>
                </c:pt>
                <c:pt idx="3875">
                  <c:v>5.8018275315840127</c:v>
                </c:pt>
                <c:pt idx="3876">
                  <c:v>6.0320142352704558</c:v>
                </c:pt>
                <c:pt idx="3877">
                  <c:v>6.2914164798726651</c:v>
                </c:pt>
                <c:pt idx="3878">
                  <c:v>6.4719791406537492</c:v>
                </c:pt>
                <c:pt idx="3879">
                  <c:v>6.6492137822472657</c:v>
                </c:pt>
                <c:pt idx="3880">
                  <c:v>6.810379859725753</c:v>
                </c:pt>
                <c:pt idx="3881">
                  <c:v>7.0153992844741344</c:v>
                </c:pt>
                <c:pt idx="3882">
                  <c:v>7.060419469934093</c:v>
                </c:pt>
                <c:pt idx="3883">
                  <c:v>7.0030358812274054</c:v>
                </c:pt>
                <c:pt idx="3884">
                  <c:v>6.8589020948784984</c:v>
                </c:pt>
                <c:pt idx="3885">
                  <c:v>6.7751191657473733</c:v>
                </c:pt>
                <c:pt idx="3886">
                  <c:v>6.7747527324093086</c:v>
                </c:pt>
                <c:pt idx="3887">
                  <c:v>6.7875495433631192</c:v>
                </c:pt>
                <c:pt idx="3888">
                  <c:v>6.9222119285272559</c:v>
                </c:pt>
                <c:pt idx="3889">
                  <c:v>6.9002795939043589</c:v>
                </c:pt>
                <c:pt idx="3890">
                  <c:v>6.8390798146847134</c:v>
                </c:pt>
                <c:pt idx="3891">
                  <c:v>6.8582657146493045</c:v>
                </c:pt>
                <c:pt idx="3892">
                  <c:v>6.8654942370734435</c:v>
                </c:pt>
                <c:pt idx="3893">
                  <c:v>7.0762776969350281</c:v>
                </c:pt>
                <c:pt idx="3894">
                  <c:v>7.3366748057493272</c:v>
                </c:pt>
                <c:pt idx="3895">
                  <c:v>7.4316172324949132</c:v>
                </c:pt>
                <c:pt idx="3896">
                  <c:v>7.4673474591533981</c:v>
                </c:pt>
                <c:pt idx="3897">
                  <c:v>7.6525774266490725</c:v>
                </c:pt>
                <c:pt idx="3898">
                  <c:v>7.9006870744346109</c:v>
                </c:pt>
                <c:pt idx="3899">
                  <c:v>7.8914365893937353</c:v>
                </c:pt>
                <c:pt idx="3900">
                  <c:v>7.9185409218554392</c:v>
                </c:pt>
                <c:pt idx="3901">
                  <c:v>7.8778747344490947</c:v>
                </c:pt>
                <c:pt idx="3902">
                  <c:v>7.727055140647872</c:v>
                </c:pt>
                <c:pt idx="3903">
                  <c:v>7.5869279467421951</c:v>
                </c:pt>
                <c:pt idx="3904">
                  <c:v>7.4342611580379092</c:v>
                </c:pt>
                <c:pt idx="3905">
                  <c:v>7.3021242362984911</c:v>
                </c:pt>
                <c:pt idx="3906">
                  <c:v>7.1465028201994505</c:v>
                </c:pt>
                <c:pt idx="3907">
                  <c:v>7.0508462868732709</c:v>
                </c:pt>
                <c:pt idx="3908">
                  <c:v>6.8827576192945816</c:v>
                </c:pt>
                <c:pt idx="3909">
                  <c:v>6.7678170451715713</c:v>
                </c:pt>
                <c:pt idx="3910">
                  <c:v>6.6687993754380042</c:v>
                </c:pt>
                <c:pt idx="3911">
                  <c:v>6.5575905477915901</c:v>
                </c:pt>
                <c:pt idx="3912">
                  <c:v>6.4086175736907363</c:v>
                </c:pt>
                <c:pt idx="3913">
                  <c:v>6.4449574152861251</c:v>
                </c:pt>
                <c:pt idx="3914">
                  <c:v>6.4073023570517265</c:v>
                </c:pt>
                <c:pt idx="3915">
                  <c:v>6.3003410756663296</c:v>
                </c:pt>
                <c:pt idx="3916">
                  <c:v>6.2578677948394983</c:v>
                </c:pt>
                <c:pt idx="3917">
                  <c:v>6.2690236315529058</c:v>
                </c:pt>
                <c:pt idx="3918">
                  <c:v>6.3814491991908442</c:v>
                </c:pt>
                <c:pt idx="3919">
                  <c:v>6.5934502431399462</c:v>
                </c:pt>
                <c:pt idx="3920">
                  <c:v>6.7483353441711706</c:v>
                </c:pt>
                <c:pt idx="3921">
                  <c:v>6.853301252631069</c:v>
                </c:pt>
                <c:pt idx="3922">
                  <c:v>6.8720447777402578</c:v>
                </c:pt>
                <c:pt idx="3923">
                  <c:v>6.9124000761115374</c:v>
                </c:pt>
                <c:pt idx="3924">
                  <c:v>6.9053519063293667</c:v>
                </c:pt>
                <c:pt idx="3925">
                  <c:v>6.9395665161043407</c:v>
                </c:pt>
                <c:pt idx="3926">
                  <c:v>6.9204333833304963</c:v>
                </c:pt>
                <c:pt idx="3927">
                  <c:v>6.8243789662219694</c:v>
                </c:pt>
                <c:pt idx="3928">
                  <c:v>6.7812375287813795</c:v>
                </c:pt>
                <c:pt idx="3929">
                  <c:v>6.6380216078151202</c:v>
                </c:pt>
                <c:pt idx="3930">
                  <c:v>6.4666946417738291</c:v>
                </c:pt>
                <c:pt idx="3931">
                  <c:v>6.4150929631436631</c:v>
                </c:pt>
                <c:pt idx="3932">
                  <c:v>6.5648975941420549</c:v>
                </c:pt>
                <c:pt idx="3933">
                  <c:v>6.6757481053022731</c:v>
                </c:pt>
                <c:pt idx="3934">
                  <c:v>6.703120191626553</c:v>
                </c:pt>
                <c:pt idx="3935">
                  <c:v>6.6660813067797866</c:v>
                </c:pt>
                <c:pt idx="3936">
                  <c:v>6.5907087207697224</c:v>
                </c:pt>
                <c:pt idx="3937">
                  <c:v>6.5367150767375852</c:v>
                </c:pt>
                <c:pt idx="3938">
                  <c:v>6.6029981598639358</c:v>
                </c:pt>
                <c:pt idx="3939">
                  <c:v>6.775167284450899</c:v>
                </c:pt>
                <c:pt idx="3940">
                  <c:v>6.8824497392734703</c:v>
                </c:pt>
                <c:pt idx="3941">
                  <c:v>6.9152645326476687</c:v>
                </c:pt>
                <c:pt idx="3942">
                  <c:v>6.9703227631845364</c:v>
                </c:pt>
                <c:pt idx="3943">
                  <c:v>6.986284592280982</c:v>
                </c:pt>
                <c:pt idx="3944">
                  <c:v>6.964825175797321</c:v>
                </c:pt>
                <c:pt idx="3945">
                  <c:v>6.9953265163364007</c:v>
                </c:pt>
                <c:pt idx="3946">
                  <c:v>6.9903750207187434</c:v>
                </c:pt>
                <c:pt idx="3947">
                  <c:v>6.9856541262006315</c:v>
                </c:pt>
                <c:pt idx="3948">
                  <c:v>6.9775924695989255</c:v>
                </c:pt>
                <c:pt idx="3949">
                  <c:v>6.9654734698225864</c:v>
                </c:pt>
                <c:pt idx="3950">
                  <c:v>6.8031640123927861</c:v>
                </c:pt>
                <c:pt idx="3951">
                  <c:v>6.621110369225959</c:v>
                </c:pt>
                <c:pt idx="3952">
                  <c:v>6.3927838853091892</c:v>
                </c:pt>
                <c:pt idx="3953">
                  <c:v>6.2346210983563202</c:v>
                </c:pt>
                <c:pt idx="3954">
                  <c:v>5.9016984800763677</c:v>
                </c:pt>
                <c:pt idx="3955">
                  <c:v>5.6197737132789101</c:v>
                </c:pt>
                <c:pt idx="3956">
                  <c:v>5.5226484278189689</c:v>
                </c:pt>
                <c:pt idx="3957">
                  <c:v>5.57851748339918</c:v>
                </c:pt>
                <c:pt idx="3958">
                  <c:v>5.6824670499961467</c:v>
                </c:pt>
                <c:pt idx="3959">
                  <c:v>5.66946425228456</c:v>
                </c:pt>
                <c:pt idx="3960">
                  <c:v>5.6535562124353707</c:v>
                </c:pt>
                <c:pt idx="3961">
                  <c:v>5.530732262137696</c:v>
                </c:pt>
                <c:pt idx="3962">
                  <c:v>5.3932040740597991</c:v>
                </c:pt>
                <c:pt idx="3963">
                  <c:v>5.3224248976266502</c:v>
                </c:pt>
                <c:pt idx="3964">
                  <c:v>5.3322740706086069</c:v>
                </c:pt>
                <c:pt idx="3965">
                  <c:v>5.2531346013854376</c:v>
                </c:pt>
                <c:pt idx="3966">
                  <c:v>5.2236250231874681</c:v>
                </c:pt>
                <c:pt idx="3967">
                  <c:v>5.1720240784947693</c:v>
                </c:pt>
                <c:pt idx="3968">
                  <c:v>5.2143582107042539</c:v>
                </c:pt>
                <c:pt idx="3969">
                  <c:v>5.2681962413957475</c:v>
                </c:pt>
                <c:pt idx="3970">
                  <c:v>5.3166657451359134</c:v>
                </c:pt>
                <c:pt idx="3971">
                  <c:v>5.2988106078336008</c:v>
                </c:pt>
                <c:pt idx="3972">
                  <c:v>5.171237247918314</c:v>
                </c:pt>
                <c:pt idx="3973">
                  <c:v>5.0236883851018259</c:v>
                </c:pt>
                <c:pt idx="3974">
                  <c:v>5.0711882109205151</c:v>
                </c:pt>
                <c:pt idx="3975">
                  <c:v>5.3346986736635591</c:v>
                </c:pt>
                <c:pt idx="3976">
                  <c:v>5.5223202591057285</c:v>
                </c:pt>
                <c:pt idx="3977">
                  <c:v>5.7438624729452901</c:v>
                </c:pt>
                <c:pt idx="3978">
                  <c:v>5.8683030051915743</c:v>
                </c:pt>
                <c:pt idx="3979">
                  <c:v>5.9996673229383903</c:v>
                </c:pt>
                <c:pt idx="3980">
                  <c:v>6.0267352736233866</c:v>
                </c:pt>
                <c:pt idx="3981">
                  <c:v>5.8966229445374427</c:v>
                </c:pt>
                <c:pt idx="3982">
                  <c:v>5.6798695582546941</c:v>
                </c:pt>
                <c:pt idx="3983">
                  <c:v>5.4923929346367277</c:v>
                </c:pt>
                <c:pt idx="3984">
                  <c:v>5.3899803989204997</c:v>
                </c:pt>
                <c:pt idx="3985">
                  <c:v>5.185652925088144</c:v>
                </c:pt>
                <c:pt idx="3986">
                  <c:v>5.0674611128717508</c:v>
                </c:pt>
                <c:pt idx="3987">
                  <c:v>4.9939690166329553</c:v>
                </c:pt>
                <c:pt idx="3988">
                  <c:v>5.0264969194097686</c:v>
                </c:pt>
                <c:pt idx="3989">
                  <c:v>4.9939981204063031</c:v>
                </c:pt>
                <c:pt idx="3990">
                  <c:v>4.9539843047739032</c:v>
                </c:pt>
                <c:pt idx="3991">
                  <c:v>5.0139192177710106</c:v>
                </c:pt>
                <c:pt idx="3992">
                  <c:v>5.1981895328033838</c:v>
                </c:pt>
                <c:pt idx="3993">
                  <c:v>5.2740424124024496</c:v>
                </c:pt>
                <c:pt idx="3994">
                  <c:v>5.4468030162667169</c:v>
                </c:pt>
                <c:pt idx="3995">
                  <c:v>5.5636765540565811</c:v>
                </c:pt>
                <c:pt idx="3996">
                  <c:v>5.6524221786911939</c:v>
                </c:pt>
                <c:pt idx="3997">
                  <c:v>5.7166706247607033</c:v>
                </c:pt>
                <c:pt idx="3998">
                  <c:v>5.702245281591563</c:v>
                </c:pt>
                <c:pt idx="3999">
                  <c:v>5.6747584922628107</c:v>
                </c:pt>
                <c:pt idx="4000">
                  <c:v>5.5932704949769692</c:v>
                </c:pt>
                <c:pt idx="4001">
                  <c:v>5.647424013305546</c:v>
                </c:pt>
                <c:pt idx="4002">
                  <c:v>5.7159749604603851</c:v>
                </c:pt>
                <c:pt idx="4003">
                  <c:v>5.7933120099286688</c:v>
                </c:pt>
                <c:pt idx="4004">
                  <c:v>5.911378000400112</c:v>
                </c:pt>
                <c:pt idx="4005">
                  <c:v>5.993092567267742</c:v>
                </c:pt>
                <c:pt idx="4006">
                  <c:v>6.0369255104263635</c:v>
                </c:pt>
                <c:pt idx="4007">
                  <c:v>6.1926081438615457</c:v>
                </c:pt>
                <c:pt idx="4008">
                  <c:v>6.2322674353211038</c:v>
                </c:pt>
                <c:pt idx="4009">
                  <c:v>6.2128639110628789</c:v>
                </c:pt>
                <c:pt idx="4010">
                  <c:v>6.1441545715544947</c:v>
                </c:pt>
                <c:pt idx="4011">
                  <c:v>6.0469264829354241</c:v>
                </c:pt>
                <c:pt idx="4012">
                  <c:v>6.0378885583260491</c:v>
                </c:pt>
                <c:pt idx="4013">
                  <c:v>6.1225432144904355</c:v>
                </c:pt>
                <c:pt idx="4014">
                  <c:v>6.3516423439686127</c:v>
                </c:pt>
                <c:pt idx="4015">
                  <c:v>6.4543823880681455</c:v>
                </c:pt>
                <c:pt idx="4016">
                  <c:v>6.6579638005283579</c:v>
                </c:pt>
                <c:pt idx="4017">
                  <c:v>6.7787609623153315</c:v>
                </c:pt>
                <c:pt idx="4018">
                  <c:v>6.8423519871269374</c:v>
                </c:pt>
                <c:pt idx="4019">
                  <c:v>6.9731199754876707</c:v>
                </c:pt>
                <c:pt idx="4020">
                  <c:v>7.1519601723657384</c:v>
                </c:pt>
                <c:pt idx="4021">
                  <c:v>7.3429774951423488</c:v>
                </c:pt>
                <c:pt idx="4022">
                  <c:v>7.6700406137639883</c:v>
                </c:pt>
                <c:pt idx="4023">
                  <c:v>8.011788490501667</c:v>
                </c:pt>
                <c:pt idx="4024">
                  <c:v>8.3702647968330055</c:v>
                </c:pt>
                <c:pt idx="4025">
                  <c:v>8.4532204918801046</c:v>
                </c:pt>
                <c:pt idx="4026">
                  <c:v>8.3696418683797571</c:v>
                </c:pt>
                <c:pt idx="4027">
                  <c:v>8.2508775370002585</c:v>
                </c:pt>
                <c:pt idx="4028">
                  <c:v>8.1463219674418479</c:v>
                </c:pt>
                <c:pt idx="4029">
                  <c:v>8.0975475970517987</c:v>
                </c:pt>
              </c:numCache>
            </c:numRef>
          </c:yVal>
          <c:smooth val="0"/>
          <c:extLst>
            <c:ext xmlns:c16="http://schemas.microsoft.com/office/drawing/2014/chart" uri="{C3380CC4-5D6E-409C-BE32-E72D297353CC}">
              <c16:uniqueId val="{00000005-5528-46F6-B88D-F295BF973A59}"/>
            </c:ext>
          </c:extLst>
        </c:ser>
        <c:ser>
          <c:idx val="5"/>
          <c:order val="6"/>
          <c:tx>
            <c:strRef>
              <c:f>Graphs!$Y$7</c:f>
              <c:strCache>
                <c:ptCount val="1"/>
                <c:pt idx="0">
                  <c:v>H₂ after 48 hrs</c:v>
                </c:pt>
              </c:strCache>
            </c:strRef>
          </c:tx>
          <c:spPr>
            <a:ln w="57150">
              <a:solidFill>
                <a:srgbClr val="007434"/>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Summary!$O$3:$O$4032</c:f>
              <c:numCache>
                <c:formatCode>0.000</c:formatCode>
                <c:ptCount val="4030"/>
                <c:pt idx="0">
                  <c:v>10.449118128213328</c:v>
                </c:pt>
                <c:pt idx="1">
                  <c:v>10.756237306760939</c:v>
                </c:pt>
                <c:pt idx="2">
                  <c:v>10.64807303098824</c:v>
                </c:pt>
                <c:pt idx="3">
                  <c:v>10.585772052891915</c:v>
                </c:pt>
                <c:pt idx="4">
                  <c:v>10.523968417332382</c:v>
                </c:pt>
                <c:pt idx="5">
                  <c:v>10.475215290875999</c:v>
                </c:pt>
                <c:pt idx="6">
                  <c:v>10.405917627761495</c:v>
                </c:pt>
                <c:pt idx="7">
                  <c:v>10.323765689023798</c:v>
                </c:pt>
                <c:pt idx="8">
                  <c:v>10.216195228583407</c:v>
                </c:pt>
                <c:pt idx="9">
                  <c:v>10.186130528005631</c:v>
                </c:pt>
                <c:pt idx="10">
                  <c:v>10.158976575104637</c:v>
                </c:pt>
                <c:pt idx="11">
                  <c:v>10.246165218407421</c:v>
                </c:pt>
                <c:pt idx="12">
                  <c:v>10.216049022744766</c:v>
                </c:pt>
                <c:pt idx="13">
                  <c:v>10.210094452292935</c:v>
                </c:pt>
                <c:pt idx="14">
                  <c:v>10.349759794111545</c:v>
                </c:pt>
                <c:pt idx="15">
                  <c:v>10.242192686649368</c:v>
                </c:pt>
                <c:pt idx="16">
                  <c:v>10.059020187452003</c:v>
                </c:pt>
                <c:pt idx="17">
                  <c:v>10.044528449533404</c:v>
                </c:pt>
                <c:pt idx="18">
                  <c:v>10.18186752078403</c:v>
                </c:pt>
                <c:pt idx="19">
                  <c:v>10.240788075615912</c:v>
                </c:pt>
                <c:pt idx="20">
                  <c:v>10.188706763615471</c:v>
                </c:pt>
                <c:pt idx="21">
                  <c:v>10.114525798211419</c:v>
                </c:pt>
                <c:pt idx="22">
                  <c:v>10.044883862326273</c:v>
                </c:pt>
                <c:pt idx="23">
                  <c:v>10.098698348054308</c:v>
                </c:pt>
                <c:pt idx="24">
                  <c:v>10.30439516213842</c:v>
                </c:pt>
                <c:pt idx="25">
                  <c:v>10.608820038558571</c:v>
                </c:pt>
                <c:pt idx="26">
                  <c:v>10.854613485503618</c:v>
                </c:pt>
                <c:pt idx="27">
                  <c:v>10.9463461036314</c:v>
                </c:pt>
                <c:pt idx="28">
                  <c:v>11.050324320730445</c:v>
                </c:pt>
                <c:pt idx="29">
                  <c:v>11.226079054866492</c:v>
                </c:pt>
                <c:pt idx="30">
                  <c:v>11.235179642144347</c:v>
                </c:pt>
                <c:pt idx="31">
                  <c:v>11.098855246054248</c:v>
                </c:pt>
                <c:pt idx="32">
                  <c:v>10.905702196784963</c:v>
                </c:pt>
                <c:pt idx="33">
                  <c:v>10.660716573403725</c:v>
                </c:pt>
                <c:pt idx="34">
                  <c:v>10.522278214614802</c:v>
                </c:pt>
                <c:pt idx="35">
                  <c:v>10.3752738773463</c:v>
                </c:pt>
                <c:pt idx="36">
                  <c:v>10.187547160669515</c:v>
                </c:pt>
                <c:pt idx="37">
                  <c:v>9.9207925700432931</c:v>
                </c:pt>
                <c:pt idx="38">
                  <c:v>9.7374575269909744</c:v>
                </c:pt>
                <c:pt idx="39">
                  <c:v>9.5331242030822541</c:v>
                </c:pt>
                <c:pt idx="40">
                  <c:v>9.4423425991622612</c:v>
                </c:pt>
                <c:pt idx="41">
                  <c:v>9.317359164653686</c:v>
                </c:pt>
                <c:pt idx="42">
                  <c:v>9.0543136256556931</c:v>
                </c:pt>
                <c:pt idx="43">
                  <c:v>8.8911605642288265</c:v>
                </c:pt>
                <c:pt idx="44">
                  <c:v>8.8557972530970552</c:v>
                </c:pt>
                <c:pt idx="45">
                  <c:v>8.752747379085978</c:v>
                </c:pt>
                <c:pt idx="46">
                  <c:v>8.632904265569616</c:v>
                </c:pt>
                <c:pt idx="47">
                  <c:v>8.5768686059021633</c:v>
                </c:pt>
                <c:pt idx="48">
                  <c:v>8.6238554476130513</c:v>
                </c:pt>
                <c:pt idx="49">
                  <c:v>8.7666770811198749</c:v>
                </c:pt>
                <c:pt idx="50">
                  <c:v>8.8493212800692511</c:v>
                </c:pt>
                <c:pt idx="51">
                  <c:v>8.9800836564697324</c:v>
                </c:pt>
                <c:pt idx="52">
                  <c:v>9.203432085525904</c:v>
                </c:pt>
                <c:pt idx="53">
                  <c:v>9.3246745097277639</c:v>
                </c:pt>
                <c:pt idx="54">
                  <c:v>9.4052825037203025</c:v>
                </c:pt>
                <c:pt idx="55">
                  <c:v>9.3218151629022366</c:v>
                </c:pt>
                <c:pt idx="56">
                  <c:v>9.0756484354069826</c:v>
                </c:pt>
                <c:pt idx="57">
                  <c:v>8.9511891911397541</c:v>
                </c:pt>
                <c:pt idx="58">
                  <c:v>8.9198814938653328</c:v>
                </c:pt>
                <c:pt idx="59">
                  <c:v>8.9088108272904343</c:v>
                </c:pt>
                <c:pt idx="60">
                  <c:v>8.916579524534713</c:v>
                </c:pt>
                <c:pt idx="61">
                  <c:v>8.9112896719434804</c:v>
                </c:pt>
                <c:pt idx="62">
                  <c:v>9.0173780294668244</c:v>
                </c:pt>
                <c:pt idx="63">
                  <c:v>9.0538282283500422</c:v>
                </c:pt>
                <c:pt idx="64">
                  <c:v>9.059089581626905</c:v>
                </c:pt>
                <c:pt idx="65">
                  <c:v>8.9655147689915431</c:v>
                </c:pt>
                <c:pt idx="66">
                  <c:v>8.8570394380872184</c:v>
                </c:pt>
                <c:pt idx="67">
                  <c:v>8.8393573624724997</c:v>
                </c:pt>
                <c:pt idx="68">
                  <c:v>8.8292384923424478</c:v>
                </c:pt>
                <c:pt idx="69">
                  <c:v>8.6311185037593514</c:v>
                </c:pt>
                <c:pt idx="70">
                  <c:v>8.3884047592173516</c:v>
                </c:pt>
                <c:pt idx="71">
                  <c:v>8.2312636399182537</c:v>
                </c:pt>
                <c:pt idx="72">
                  <c:v>8.1821597173094442</c:v>
                </c:pt>
                <c:pt idx="73">
                  <c:v>8.0837806008483337</c:v>
                </c:pt>
                <c:pt idx="74">
                  <c:v>7.8691558201863838</c:v>
                </c:pt>
                <c:pt idx="75">
                  <c:v>7.6693398069007701</c:v>
                </c:pt>
                <c:pt idx="76">
                  <c:v>7.4788102669804681</c:v>
                </c:pt>
                <c:pt idx="77">
                  <c:v>7.4046570133778413</c:v>
                </c:pt>
                <c:pt idx="78">
                  <c:v>7.4700848152767092</c:v>
                </c:pt>
                <c:pt idx="79">
                  <c:v>7.4894293525505944</c:v>
                </c:pt>
                <c:pt idx="80">
                  <c:v>7.5200909805060041</c:v>
                </c:pt>
                <c:pt idx="81">
                  <c:v>7.5455126143374001</c:v>
                </c:pt>
                <c:pt idx="82">
                  <c:v>7.5584419033616737</c:v>
                </c:pt>
                <c:pt idx="83">
                  <c:v>7.5085243513637598</c:v>
                </c:pt>
                <c:pt idx="84">
                  <c:v>7.4793873595529314</c:v>
                </c:pt>
                <c:pt idx="85">
                  <c:v>7.45182240415261</c:v>
                </c:pt>
                <c:pt idx="86">
                  <c:v>7.444227143405854</c:v>
                </c:pt>
                <c:pt idx="87">
                  <c:v>7.4895394822038552</c:v>
                </c:pt>
                <c:pt idx="88">
                  <c:v>7.5857115385395186</c:v>
                </c:pt>
                <c:pt idx="89">
                  <c:v>7.6041001978433842</c:v>
                </c:pt>
                <c:pt idx="90">
                  <c:v>7.7365309953865449</c:v>
                </c:pt>
                <c:pt idx="91">
                  <c:v>7.8977837132585673</c:v>
                </c:pt>
                <c:pt idx="92">
                  <c:v>8.0422121692671524</c:v>
                </c:pt>
                <c:pt idx="93">
                  <c:v>8.1355970481411504</c:v>
                </c:pt>
                <c:pt idx="94">
                  <c:v>8.2595525274517154</c:v>
                </c:pt>
                <c:pt idx="95">
                  <c:v>8.1953030144824428</c:v>
                </c:pt>
                <c:pt idx="96">
                  <c:v>8.1301718522285586</c:v>
                </c:pt>
                <c:pt idx="97">
                  <c:v>8.1059047247468072</c:v>
                </c:pt>
                <c:pt idx="98">
                  <c:v>8.1825030556371114</c:v>
                </c:pt>
                <c:pt idx="99">
                  <c:v>8.2451640339407088</c:v>
                </c:pt>
                <c:pt idx="100">
                  <c:v>8.1686113764215218</c:v>
                </c:pt>
                <c:pt idx="101">
                  <c:v>8.1276208791034801</c:v>
                </c:pt>
                <c:pt idx="102">
                  <c:v>8.0662914967005985</c:v>
                </c:pt>
                <c:pt idx="103">
                  <c:v>8.0648321637161171</c:v>
                </c:pt>
                <c:pt idx="104">
                  <c:v>8.1590855648769072</c:v>
                </c:pt>
                <c:pt idx="105">
                  <c:v>8.2206642474742075</c:v>
                </c:pt>
                <c:pt idx="106">
                  <c:v>8.4143885980225424</c:v>
                </c:pt>
                <c:pt idx="107">
                  <c:v>8.6438482599027928</c:v>
                </c:pt>
                <c:pt idx="108">
                  <c:v>8.9882319827605741</c:v>
                </c:pt>
                <c:pt idx="109">
                  <c:v>9.2771190858404342</c:v>
                </c:pt>
                <c:pt idx="110">
                  <c:v>9.5611261562650114</c:v>
                </c:pt>
                <c:pt idx="111">
                  <c:v>9.7626500663048521</c:v>
                </c:pt>
                <c:pt idx="112">
                  <c:v>9.885683974025655</c:v>
                </c:pt>
                <c:pt idx="113">
                  <c:v>9.9983249654264519</c:v>
                </c:pt>
                <c:pt idx="114">
                  <c:v>10.201489298832303</c:v>
                </c:pt>
                <c:pt idx="115">
                  <c:v>10.398646682097485</c:v>
                </c:pt>
                <c:pt idx="116">
                  <c:v>10.596285969942963</c:v>
                </c:pt>
                <c:pt idx="117">
                  <c:v>10.646687112218382</c:v>
                </c:pt>
                <c:pt idx="118">
                  <c:v>10.63982077604453</c:v>
                </c:pt>
                <c:pt idx="119">
                  <c:v>10.485125619294548</c:v>
                </c:pt>
                <c:pt idx="120">
                  <c:v>10.232130701495464</c:v>
                </c:pt>
                <c:pt idx="121">
                  <c:v>9.996874839855094</c:v>
                </c:pt>
                <c:pt idx="122">
                  <c:v>10.034270210372787</c:v>
                </c:pt>
                <c:pt idx="123">
                  <c:v>10.124946086514493</c:v>
                </c:pt>
                <c:pt idx="124">
                  <c:v>10.143638884188514</c:v>
                </c:pt>
                <c:pt idx="125">
                  <c:v>10.147080833675952</c:v>
                </c:pt>
                <c:pt idx="126">
                  <c:v>10.120743878344914</c:v>
                </c:pt>
                <c:pt idx="127">
                  <c:v>10.137193517512937</c:v>
                </c:pt>
                <c:pt idx="128">
                  <c:v>10.138145166813793</c:v>
                </c:pt>
                <c:pt idx="129">
                  <c:v>10.069507685253235</c:v>
                </c:pt>
                <c:pt idx="130">
                  <c:v>10.00075994407263</c:v>
                </c:pt>
                <c:pt idx="131">
                  <c:v>9.9818999117722882</c:v>
                </c:pt>
                <c:pt idx="132">
                  <c:v>9.9573110961853537</c:v>
                </c:pt>
                <c:pt idx="133">
                  <c:v>9.9904789959717029</c:v>
                </c:pt>
                <c:pt idx="134">
                  <c:v>10.093313777514968</c:v>
                </c:pt>
                <c:pt idx="135">
                  <c:v>10.064497922069828</c:v>
                </c:pt>
                <c:pt idx="136">
                  <c:v>10.092805035080147</c:v>
                </c:pt>
                <c:pt idx="137">
                  <c:v>9.992531434952129</c:v>
                </c:pt>
                <c:pt idx="138">
                  <c:v>9.9370605007035326</c:v>
                </c:pt>
                <c:pt idx="139">
                  <c:v>9.8601813784322694</c:v>
                </c:pt>
                <c:pt idx="140">
                  <c:v>9.7766636069295672</c:v>
                </c:pt>
                <c:pt idx="141">
                  <c:v>9.7499237681060009</c:v>
                </c:pt>
                <c:pt idx="142">
                  <c:v>9.7271521892196198</c:v>
                </c:pt>
                <c:pt idx="143">
                  <c:v>9.6836955316317876</c:v>
                </c:pt>
                <c:pt idx="144">
                  <c:v>9.6303801845389216</c:v>
                </c:pt>
                <c:pt idx="145">
                  <c:v>9.6248483520956221</c:v>
                </c:pt>
                <c:pt idx="146">
                  <c:v>9.6825712407416713</c:v>
                </c:pt>
                <c:pt idx="147">
                  <c:v>9.6998490761372764</c:v>
                </c:pt>
                <c:pt idx="148">
                  <c:v>9.7714749657091087</c:v>
                </c:pt>
                <c:pt idx="149">
                  <c:v>9.8621305549380995</c:v>
                </c:pt>
                <c:pt idx="150">
                  <c:v>9.9032595544124593</c:v>
                </c:pt>
                <c:pt idx="151">
                  <c:v>9.8485377514524473</c:v>
                </c:pt>
                <c:pt idx="152">
                  <c:v>9.790546222618902</c:v>
                </c:pt>
                <c:pt idx="153">
                  <c:v>10.036880272029661</c:v>
                </c:pt>
                <c:pt idx="154">
                  <c:v>10.396029618731689</c:v>
                </c:pt>
                <c:pt idx="155">
                  <c:v>10.73273682138189</c:v>
                </c:pt>
                <c:pt idx="156">
                  <c:v>10.965111039224148</c:v>
                </c:pt>
                <c:pt idx="157">
                  <c:v>10.894416313906644</c:v>
                </c:pt>
                <c:pt idx="158">
                  <c:v>10.793276388511467</c:v>
                </c:pt>
                <c:pt idx="159">
                  <c:v>10.750704710847311</c:v>
                </c:pt>
                <c:pt idx="160">
                  <c:v>10.852476509286216</c:v>
                </c:pt>
                <c:pt idx="161">
                  <c:v>10.829111951056316</c:v>
                </c:pt>
                <c:pt idx="162">
                  <c:v>10.70012590890034</c:v>
                </c:pt>
                <c:pt idx="163">
                  <c:v>10.626752795969164</c:v>
                </c:pt>
                <c:pt idx="164">
                  <c:v>10.446672529132623</c:v>
                </c:pt>
                <c:pt idx="165">
                  <c:v>10.217119964143368</c:v>
                </c:pt>
                <c:pt idx="166">
                  <c:v>9.9586732386100572</c:v>
                </c:pt>
                <c:pt idx="167">
                  <c:v>9.7302426344908532</c:v>
                </c:pt>
                <c:pt idx="168">
                  <c:v>9.6915884721060017</c:v>
                </c:pt>
                <c:pt idx="169">
                  <c:v>9.6997140353704108</c:v>
                </c:pt>
                <c:pt idx="170">
                  <c:v>9.6064962821701272</c:v>
                </c:pt>
                <c:pt idx="171">
                  <c:v>9.4441420547704915</c:v>
                </c:pt>
                <c:pt idx="172">
                  <c:v>9.2819322110320268</c:v>
                </c:pt>
                <c:pt idx="173">
                  <c:v>9.2034801222171332</c:v>
                </c:pt>
                <c:pt idx="174">
                  <c:v>9.0734362570717391</c:v>
                </c:pt>
                <c:pt idx="175">
                  <c:v>8.9312784164786265</c:v>
                </c:pt>
                <c:pt idx="176">
                  <c:v>8.8875145898150905</c:v>
                </c:pt>
                <c:pt idx="177">
                  <c:v>8.8988086006833012</c:v>
                </c:pt>
                <c:pt idx="178">
                  <c:v>9.0378230533175881</c:v>
                </c:pt>
                <c:pt idx="179">
                  <c:v>9.2196855061029854</c:v>
                </c:pt>
                <c:pt idx="180">
                  <c:v>9.4511566548213803</c:v>
                </c:pt>
                <c:pt idx="181">
                  <c:v>9.5859048489331844</c:v>
                </c:pt>
                <c:pt idx="182">
                  <c:v>9.7861227997981413</c:v>
                </c:pt>
                <c:pt idx="183">
                  <c:v>9.9188488760558755</c:v>
                </c:pt>
                <c:pt idx="184">
                  <c:v>10.081691088300042</c:v>
                </c:pt>
                <c:pt idx="185">
                  <c:v>10.223861068058877</c:v>
                </c:pt>
                <c:pt idx="186">
                  <c:v>10.429920040265992</c:v>
                </c:pt>
                <c:pt idx="187">
                  <c:v>10.605177161301931</c:v>
                </c:pt>
                <c:pt idx="188">
                  <c:v>10.703142766048861</c:v>
                </c:pt>
                <c:pt idx="189">
                  <c:v>10.671654980625444</c:v>
                </c:pt>
                <c:pt idx="190">
                  <c:v>10.629097946257275</c:v>
                </c:pt>
                <c:pt idx="191">
                  <c:v>10.647135414782682</c:v>
                </c:pt>
                <c:pt idx="192">
                  <c:v>10.547773551295903</c:v>
                </c:pt>
                <c:pt idx="193">
                  <c:v>10.526048386247755</c:v>
                </c:pt>
                <c:pt idx="194">
                  <c:v>10.484339653688851</c:v>
                </c:pt>
                <c:pt idx="195">
                  <c:v>10.488531376404026</c:v>
                </c:pt>
                <c:pt idx="196">
                  <c:v>10.499304404930992</c:v>
                </c:pt>
                <c:pt idx="197">
                  <c:v>10.455697021822054</c:v>
                </c:pt>
                <c:pt idx="198">
                  <c:v>10.529703096551145</c:v>
                </c:pt>
                <c:pt idx="199">
                  <c:v>10.478766110558761</c:v>
                </c:pt>
                <c:pt idx="200">
                  <c:v>10.42038572294172</c:v>
                </c:pt>
                <c:pt idx="201">
                  <c:v>10.435034406584219</c:v>
                </c:pt>
                <c:pt idx="202">
                  <c:v>10.354688627723728</c:v>
                </c:pt>
                <c:pt idx="203">
                  <c:v>10.229333810538122</c:v>
                </c:pt>
                <c:pt idx="204">
                  <c:v>10.146323113646439</c:v>
                </c:pt>
                <c:pt idx="205">
                  <c:v>9.9741941183081106</c:v>
                </c:pt>
                <c:pt idx="206">
                  <c:v>9.8208735774482658</c:v>
                </c:pt>
                <c:pt idx="207">
                  <c:v>9.7213453795421358</c:v>
                </c:pt>
                <c:pt idx="208">
                  <c:v>9.5000998421337695</c:v>
                </c:pt>
                <c:pt idx="209">
                  <c:v>9.224811924478681</c:v>
                </c:pt>
                <c:pt idx="210">
                  <c:v>9.0726783307110583</c:v>
                </c:pt>
                <c:pt idx="211">
                  <c:v>8.9584871627083142</c:v>
                </c:pt>
                <c:pt idx="212">
                  <c:v>8.9102270899083074</c:v>
                </c:pt>
                <c:pt idx="213">
                  <c:v>8.7971069607489198</c:v>
                </c:pt>
                <c:pt idx="214">
                  <c:v>8.6484435538734576</c:v>
                </c:pt>
                <c:pt idx="215">
                  <c:v>8.5842120368762078</c:v>
                </c:pt>
                <c:pt idx="216">
                  <c:v>8.4742509526903405</c:v>
                </c:pt>
                <c:pt idx="217">
                  <c:v>8.3557848289928902</c:v>
                </c:pt>
                <c:pt idx="218">
                  <c:v>8.1922883355876728</c:v>
                </c:pt>
                <c:pt idx="219">
                  <c:v>8.1146999874770103</c:v>
                </c:pt>
                <c:pt idx="220">
                  <c:v>8.1081208110411147</c:v>
                </c:pt>
                <c:pt idx="221">
                  <c:v>8.0460842082514343</c:v>
                </c:pt>
                <c:pt idx="222">
                  <c:v>7.8816443729373296</c:v>
                </c:pt>
                <c:pt idx="223">
                  <c:v>7.6842705213888554</c:v>
                </c:pt>
                <c:pt idx="224">
                  <c:v>7.5692049202783176</c:v>
                </c:pt>
                <c:pt idx="225">
                  <c:v>7.5244391551570171</c:v>
                </c:pt>
                <c:pt idx="226">
                  <c:v>7.5292183332102498</c:v>
                </c:pt>
                <c:pt idx="227">
                  <c:v>7.5525495166535919</c:v>
                </c:pt>
                <c:pt idx="228">
                  <c:v>7.5320007896030914</c:v>
                </c:pt>
                <c:pt idx="229">
                  <c:v>7.5272942282786968</c:v>
                </c:pt>
                <c:pt idx="230">
                  <c:v>7.4976241632285374</c:v>
                </c:pt>
                <c:pt idx="231">
                  <c:v>7.5102330171267244</c:v>
                </c:pt>
                <c:pt idx="232">
                  <c:v>7.5045768214177704</c:v>
                </c:pt>
                <c:pt idx="233">
                  <c:v>7.5718830626728169</c:v>
                </c:pt>
                <c:pt idx="234">
                  <c:v>7.7666735858846776</c:v>
                </c:pt>
                <c:pt idx="235">
                  <c:v>7.8920239080267383</c:v>
                </c:pt>
                <c:pt idx="236">
                  <c:v>8.0649094278470166</c:v>
                </c:pt>
                <c:pt idx="237">
                  <c:v>8.2066726033985073</c:v>
                </c:pt>
                <c:pt idx="238">
                  <c:v>8.378083024761839</c:v>
                </c:pt>
                <c:pt idx="239">
                  <c:v>8.4603942621317465</c:v>
                </c:pt>
                <c:pt idx="240">
                  <c:v>8.5656931396825744</c:v>
                </c:pt>
                <c:pt idx="241">
                  <c:v>8.4695237579488598</c:v>
                </c:pt>
                <c:pt idx="242">
                  <c:v>8.300459044339517</c:v>
                </c:pt>
                <c:pt idx="243">
                  <c:v>8.0689306363454634</c:v>
                </c:pt>
                <c:pt idx="244">
                  <c:v>7.8693149977230981</c:v>
                </c:pt>
                <c:pt idx="245">
                  <c:v>7.7363199105241671</c:v>
                </c:pt>
                <c:pt idx="246">
                  <c:v>7.6033461508015527</c:v>
                </c:pt>
                <c:pt idx="247">
                  <c:v>7.5038479341887596</c:v>
                </c:pt>
                <c:pt idx="248">
                  <c:v>7.3511139617800678</c:v>
                </c:pt>
                <c:pt idx="249">
                  <c:v>7.2207229240549804</c:v>
                </c:pt>
                <c:pt idx="250">
                  <c:v>7.0416072187994381</c:v>
                </c:pt>
                <c:pt idx="251">
                  <c:v>6.9388777601272631</c:v>
                </c:pt>
                <c:pt idx="252">
                  <c:v>6.87235647007937</c:v>
                </c:pt>
                <c:pt idx="253">
                  <c:v>6.7356467204344597</c:v>
                </c:pt>
                <c:pt idx="254">
                  <c:v>6.5880858453506077</c:v>
                </c:pt>
                <c:pt idx="255">
                  <c:v>6.4531535522556762</c:v>
                </c:pt>
                <c:pt idx="256">
                  <c:v>6.4394305978231312</c:v>
                </c:pt>
                <c:pt idx="257">
                  <c:v>6.5446098775221504</c:v>
                </c:pt>
                <c:pt idx="258">
                  <c:v>6.6945692882976884</c:v>
                </c:pt>
                <c:pt idx="259">
                  <c:v>6.8529331083343763</c:v>
                </c:pt>
                <c:pt idx="260">
                  <c:v>6.9946737663059571</c:v>
                </c:pt>
                <c:pt idx="261">
                  <c:v>7.2131402770991908</c:v>
                </c:pt>
                <c:pt idx="262">
                  <c:v>7.3717199419681299</c:v>
                </c:pt>
                <c:pt idx="263">
                  <c:v>7.5369469271222176</c:v>
                </c:pt>
                <c:pt idx="264">
                  <c:v>7.5786662425073832</c:v>
                </c:pt>
                <c:pt idx="265">
                  <c:v>7.6251212758850366</c:v>
                </c:pt>
                <c:pt idx="266">
                  <c:v>7.6230584855817796</c:v>
                </c:pt>
                <c:pt idx="267">
                  <c:v>7.5661651287648652</c:v>
                </c:pt>
                <c:pt idx="268">
                  <c:v>7.5341275501639338</c:v>
                </c:pt>
                <c:pt idx="269">
                  <c:v>7.533580093205436</c:v>
                </c:pt>
                <c:pt idx="270">
                  <c:v>7.4053446316694638</c:v>
                </c:pt>
                <c:pt idx="271">
                  <c:v>7.2567913616455604</c:v>
                </c:pt>
                <c:pt idx="272">
                  <c:v>7.0524279667042737</c:v>
                </c:pt>
                <c:pt idx="273">
                  <c:v>6.8326422900303081</c:v>
                </c:pt>
                <c:pt idx="274">
                  <c:v>6.807820080040587</c:v>
                </c:pt>
                <c:pt idx="275">
                  <c:v>6.9736340213448846</c:v>
                </c:pt>
                <c:pt idx="276">
                  <c:v>7.1124491955111528</c:v>
                </c:pt>
                <c:pt idx="277">
                  <c:v>7.2481341548082554</c:v>
                </c:pt>
                <c:pt idx="278">
                  <c:v>7.432906060963913</c:v>
                </c:pt>
                <c:pt idx="279">
                  <c:v>7.5738722350686283</c:v>
                </c:pt>
                <c:pt idx="280">
                  <c:v>7.6208726428885614</c:v>
                </c:pt>
                <c:pt idx="281">
                  <c:v>7.6235837817731769</c:v>
                </c:pt>
                <c:pt idx="282">
                  <c:v>7.5412767662410669</c:v>
                </c:pt>
                <c:pt idx="283">
                  <c:v>7.3972975209532876</c:v>
                </c:pt>
                <c:pt idx="284">
                  <c:v>7.2031387165856691</c:v>
                </c:pt>
                <c:pt idx="285">
                  <c:v>7.002321450010748</c:v>
                </c:pt>
                <c:pt idx="286">
                  <c:v>6.9111765943556476</c:v>
                </c:pt>
                <c:pt idx="287">
                  <c:v>6.8344347367913993</c:v>
                </c:pt>
                <c:pt idx="288">
                  <c:v>6.7486661554696568</c:v>
                </c:pt>
                <c:pt idx="289">
                  <c:v>6.7677960339984908</c:v>
                </c:pt>
                <c:pt idx="290">
                  <c:v>6.8539174333582089</c:v>
                </c:pt>
                <c:pt idx="291">
                  <c:v>6.9121039003771134</c:v>
                </c:pt>
                <c:pt idx="292">
                  <c:v>6.8932985243966254</c:v>
                </c:pt>
                <c:pt idx="293">
                  <c:v>6.8695519260064062</c:v>
                </c:pt>
                <c:pt idx="294">
                  <c:v>6.8051885170175161</c:v>
                </c:pt>
                <c:pt idx="295">
                  <c:v>6.7857269499424167</c:v>
                </c:pt>
                <c:pt idx="296">
                  <c:v>6.7770649912731447</c:v>
                </c:pt>
                <c:pt idx="297">
                  <c:v>6.7245635308356739</c:v>
                </c:pt>
                <c:pt idx="298">
                  <c:v>6.667443165068895</c:v>
                </c:pt>
                <c:pt idx="299">
                  <c:v>6.6172016579857384</c:v>
                </c:pt>
                <c:pt idx="300">
                  <c:v>6.5460314060622418</c:v>
                </c:pt>
                <c:pt idx="301">
                  <c:v>6.3818308743359227</c:v>
                </c:pt>
                <c:pt idx="302">
                  <c:v>6.2864143393121461</c:v>
                </c:pt>
                <c:pt idx="303">
                  <c:v>6.264573449689756</c:v>
                </c:pt>
                <c:pt idx="304">
                  <c:v>6.29788886824094</c:v>
                </c:pt>
                <c:pt idx="305">
                  <c:v>6.3399673689071419</c:v>
                </c:pt>
                <c:pt idx="306">
                  <c:v>6.3526979050799834</c:v>
                </c:pt>
                <c:pt idx="307">
                  <c:v>6.3053705966191007</c:v>
                </c:pt>
                <c:pt idx="308">
                  <c:v>6.2244127993925717</c:v>
                </c:pt>
                <c:pt idx="309">
                  <c:v>6.2466868915503673</c:v>
                </c:pt>
                <c:pt idx="310">
                  <c:v>6.2675010152596435</c:v>
                </c:pt>
                <c:pt idx="311">
                  <c:v>6.2396869946742068</c:v>
                </c:pt>
                <c:pt idx="312">
                  <c:v>6.2140164198621894</c:v>
                </c:pt>
                <c:pt idx="313">
                  <c:v>6.1443242559864313</c:v>
                </c:pt>
                <c:pt idx="314">
                  <c:v>6.0060788537491145</c:v>
                </c:pt>
                <c:pt idx="315">
                  <c:v>5.9387457729758442</c:v>
                </c:pt>
                <c:pt idx="316">
                  <c:v>5.8117635690646035</c:v>
                </c:pt>
                <c:pt idx="317">
                  <c:v>5.7401167994520321</c:v>
                </c:pt>
                <c:pt idx="318">
                  <c:v>5.7203767890152548</c:v>
                </c:pt>
                <c:pt idx="319">
                  <c:v>5.7194623906549085</c:v>
                </c:pt>
                <c:pt idx="320">
                  <c:v>5.7335212385552516</c:v>
                </c:pt>
                <c:pt idx="321">
                  <c:v>5.8751052000331994</c:v>
                </c:pt>
                <c:pt idx="322">
                  <c:v>5.9811515487517983</c:v>
                </c:pt>
                <c:pt idx="323">
                  <c:v>6.0182138348738903</c:v>
                </c:pt>
                <c:pt idx="324">
                  <c:v>6.0105404292619982</c:v>
                </c:pt>
                <c:pt idx="325">
                  <c:v>5.9937761343700044</c:v>
                </c:pt>
                <c:pt idx="326">
                  <c:v>6.0171459061449175</c:v>
                </c:pt>
                <c:pt idx="327">
                  <c:v>6.2214268065564386</c:v>
                </c:pt>
                <c:pt idx="328">
                  <c:v>6.2303515544108725</c:v>
                </c:pt>
                <c:pt idx="329">
                  <c:v>6.1073389446309037</c:v>
                </c:pt>
                <c:pt idx="330">
                  <c:v>6.0125602012782693</c:v>
                </c:pt>
                <c:pt idx="331">
                  <c:v>5.8851920499284383</c:v>
                </c:pt>
                <c:pt idx="332">
                  <c:v>5.7063834557436497</c:v>
                </c:pt>
                <c:pt idx="333">
                  <c:v>5.5321369429243417</c:v>
                </c:pt>
                <c:pt idx="334">
                  <c:v>5.4355055300049182</c:v>
                </c:pt>
                <c:pt idx="335">
                  <c:v>5.49850334164159</c:v>
                </c:pt>
                <c:pt idx="336">
                  <c:v>5.6577290522193167</c:v>
                </c:pt>
                <c:pt idx="337">
                  <c:v>5.8551073869631267</c:v>
                </c:pt>
                <c:pt idx="338">
                  <c:v>6.0409901431283606</c:v>
                </c:pt>
                <c:pt idx="339">
                  <c:v>6.1981074024942284</c:v>
                </c:pt>
                <c:pt idx="340">
                  <c:v>6.1267251787374875</c:v>
                </c:pt>
                <c:pt idx="341">
                  <c:v>6.0685684319837634</c:v>
                </c:pt>
                <c:pt idx="342">
                  <c:v>6.0178233798780125</c:v>
                </c:pt>
                <c:pt idx="343">
                  <c:v>6.0140253069605043</c:v>
                </c:pt>
                <c:pt idx="344">
                  <c:v>6.0613647313571093</c:v>
                </c:pt>
                <c:pt idx="345">
                  <c:v>6.1749722773954501</c:v>
                </c:pt>
                <c:pt idx="346">
                  <c:v>6.3088028122221429</c:v>
                </c:pt>
                <c:pt idx="347">
                  <c:v>6.4053825672278313</c:v>
                </c:pt>
                <c:pt idx="348">
                  <c:v>6.4018297865747877</c:v>
                </c:pt>
                <c:pt idx="349">
                  <c:v>6.4369862397009827</c:v>
                </c:pt>
                <c:pt idx="350">
                  <c:v>6.4734143297766931</c:v>
                </c:pt>
                <c:pt idx="351">
                  <c:v>6.4552301355533945</c:v>
                </c:pt>
                <c:pt idx="352">
                  <c:v>6.4509566303722332</c:v>
                </c:pt>
                <c:pt idx="353">
                  <c:v>6.3717355931874122</c:v>
                </c:pt>
                <c:pt idx="354">
                  <c:v>6.2523930386421966</c:v>
                </c:pt>
                <c:pt idx="355">
                  <c:v>6.1821390827006306</c:v>
                </c:pt>
                <c:pt idx="356">
                  <c:v>6.121435313059215</c:v>
                </c:pt>
                <c:pt idx="357">
                  <c:v>6.0483811322930352</c:v>
                </c:pt>
                <c:pt idx="358">
                  <c:v>6.0451564700598839</c:v>
                </c:pt>
                <c:pt idx="359">
                  <c:v>6.0894329810137258</c:v>
                </c:pt>
                <c:pt idx="360">
                  <c:v>6.165818675183445</c:v>
                </c:pt>
                <c:pt idx="361">
                  <c:v>6.327278063548869</c:v>
                </c:pt>
                <c:pt idx="362">
                  <c:v>6.5353755120720516</c:v>
                </c:pt>
                <c:pt idx="363">
                  <c:v>6.6033047912741543</c:v>
                </c:pt>
                <c:pt idx="364">
                  <c:v>6.6956795571267795</c:v>
                </c:pt>
                <c:pt idx="365">
                  <c:v>6.8749232538430096</c:v>
                </c:pt>
                <c:pt idx="366">
                  <c:v>6.980336546719287</c:v>
                </c:pt>
                <c:pt idx="367">
                  <c:v>7.0487538120607764</c:v>
                </c:pt>
                <c:pt idx="368">
                  <c:v>7.1016596931134126</c:v>
                </c:pt>
                <c:pt idx="369">
                  <c:v>7.1970646142032484</c:v>
                </c:pt>
                <c:pt idx="370">
                  <c:v>7.2569588800505613</c:v>
                </c:pt>
                <c:pt idx="371">
                  <c:v>7.2503407131211715</c:v>
                </c:pt>
                <c:pt idx="372">
                  <c:v>7.2918385425517238</c:v>
                </c:pt>
                <c:pt idx="373">
                  <c:v>7.339572040320709</c:v>
                </c:pt>
                <c:pt idx="374">
                  <c:v>7.392123287986105</c:v>
                </c:pt>
                <c:pt idx="375">
                  <c:v>7.3485634291368909</c:v>
                </c:pt>
                <c:pt idx="376">
                  <c:v>7.3314615317524492</c:v>
                </c:pt>
                <c:pt idx="377">
                  <c:v>7.3662853209821328</c:v>
                </c:pt>
                <c:pt idx="378">
                  <c:v>7.3646191262432836</c:v>
                </c:pt>
                <c:pt idx="379">
                  <c:v>7.3602749226555826</c:v>
                </c:pt>
                <c:pt idx="380">
                  <c:v>7.2763080215150531</c:v>
                </c:pt>
                <c:pt idx="381">
                  <c:v>7.2418148583524315</c:v>
                </c:pt>
                <c:pt idx="382">
                  <c:v>7.2346024616279436</c:v>
                </c:pt>
                <c:pt idx="383">
                  <c:v>7.2975696085334958</c:v>
                </c:pt>
                <c:pt idx="384">
                  <c:v>7.2260531955073315</c:v>
                </c:pt>
                <c:pt idx="385">
                  <c:v>7.1214704817985366</c:v>
                </c:pt>
                <c:pt idx="386">
                  <c:v>7.0970152144053378</c:v>
                </c:pt>
                <c:pt idx="387">
                  <c:v>7.0357911252107828</c:v>
                </c:pt>
                <c:pt idx="388">
                  <c:v>7.0545253057655177</c:v>
                </c:pt>
                <c:pt idx="389">
                  <c:v>7.0598313561478481</c:v>
                </c:pt>
                <c:pt idx="390">
                  <c:v>7.1406868027263242</c:v>
                </c:pt>
                <c:pt idx="391">
                  <c:v>7.0839512548421553</c:v>
                </c:pt>
                <c:pt idx="392">
                  <c:v>7.0771232460435307</c:v>
                </c:pt>
                <c:pt idx="393">
                  <c:v>7.101652833562766</c:v>
                </c:pt>
                <c:pt idx="394">
                  <c:v>7.1657136712904048</c:v>
                </c:pt>
                <c:pt idx="395">
                  <c:v>7.2828250854466203</c:v>
                </c:pt>
                <c:pt idx="396">
                  <c:v>7.3953907823340712</c:v>
                </c:pt>
                <c:pt idx="397">
                  <c:v>7.5733898422869981</c:v>
                </c:pt>
                <c:pt idx="398">
                  <c:v>7.641437908848661</c:v>
                </c:pt>
                <c:pt idx="399">
                  <c:v>7.6378141304787723</c:v>
                </c:pt>
                <c:pt idx="400">
                  <c:v>7.5413683948530057</c:v>
                </c:pt>
                <c:pt idx="401">
                  <c:v>7.3732828835468887</c:v>
                </c:pt>
                <c:pt idx="402">
                  <c:v>7.2293556667076304</c:v>
                </c:pt>
                <c:pt idx="403">
                  <c:v>7.0397583515728366</c:v>
                </c:pt>
                <c:pt idx="404">
                  <c:v>6.9636327102674649</c:v>
                </c:pt>
                <c:pt idx="405">
                  <c:v>7.0734920325954258</c:v>
                </c:pt>
                <c:pt idx="406">
                  <c:v>7.1800487327235736</c:v>
                </c:pt>
                <c:pt idx="407">
                  <c:v>7.1846483887165133</c:v>
                </c:pt>
                <c:pt idx="408">
                  <c:v>7.1331626990309882</c:v>
                </c:pt>
                <c:pt idx="409">
                  <c:v>7.1199802924480142</c:v>
                </c:pt>
                <c:pt idx="410">
                  <c:v>7.179463848704347</c:v>
                </c:pt>
                <c:pt idx="411">
                  <c:v>7.2151885698133338</c:v>
                </c:pt>
                <c:pt idx="412">
                  <c:v>7.3056883463655398</c:v>
                </c:pt>
                <c:pt idx="413">
                  <c:v>7.2187803935922998</c:v>
                </c:pt>
                <c:pt idx="414">
                  <c:v>7.1062499254687879</c:v>
                </c:pt>
                <c:pt idx="415">
                  <c:v>7.1856504471819589</c:v>
                </c:pt>
                <c:pt idx="416">
                  <c:v>7.1735863741090924</c:v>
                </c:pt>
                <c:pt idx="417">
                  <c:v>7.1532441091193792</c:v>
                </c:pt>
                <c:pt idx="418">
                  <c:v>7.1156711845956924</c:v>
                </c:pt>
                <c:pt idx="419">
                  <c:v>7.184461245710362</c:v>
                </c:pt>
                <c:pt idx="420">
                  <c:v>7.3153252575614429</c:v>
                </c:pt>
                <c:pt idx="421">
                  <c:v>7.3687231186425919</c:v>
                </c:pt>
                <c:pt idx="422">
                  <c:v>7.393370338390322</c:v>
                </c:pt>
                <c:pt idx="423">
                  <c:v>7.4478856010561856</c:v>
                </c:pt>
                <c:pt idx="424">
                  <c:v>7.4291581158487325</c:v>
                </c:pt>
                <c:pt idx="425">
                  <c:v>7.3924372523393096</c:v>
                </c:pt>
                <c:pt idx="426">
                  <c:v>7.410700267820479</c:v>
                </c:pt>
                <c:pt idx="427">
                  <c:v>7.3922087066325775</c:v>
                </c:pt>
                <c:pt idx="428">
                  <c:v>7.3467130368181799</c:v>
                </c:pt>
                <c:pt idx="429">
                  <c:v>7.4736205105045386</c:v>
                </c:pt>
                <c:pt idx="430">
                  <c:v>7.680587706902096</c:v>
                </c:pt>
                <c:pt idx="431">
                  <c:v>7.9618235935587727</c:v>
                </c:pt>
                <c:pt idx="432">
                  <c:v>8.083194378555504</c:v>
                </c:pt>
                <c:pt idx="433">
                  <c:v>8.1575812793544955</c:v>
                </c:pt>
                <c:pt idx="434">
                  <c:v>8.2041392844014283</c:v>
                </c:pt>
                <c:pt idx="435">
                  <c:v>8.3222651669562691</c:v>
                </c:pt>
                <c:pt idx="436">
                  <c:v>8.4392847392025327</c:v>
                </c:pt>
                <c:pt idx="437">
                  <c:v>8.520975876328917</c:v>
                </c:pt>
                <c:pt idx="438">
                  <c:v>8.4361764306082954</c:v>
                </c:pt>
                <c:pt idx="439">
                  <c:v>8.2531921614061652</c:v>
                </c:pt>
                <c:pt idx="440">
                  <c:v>7.9778372729571352</c:v>
                </c:pt>
                <c:pt idx="441">
                  <c:v>7.8236600384212069</c:v>
                </c:pt>
                <c:pt idx="442">
                  <c:v>7.7400563497377979</c:v>
                </c:pt>
                <c:pt idx="443">
                  <c:v>7.6443464830668884</c:v>
                </c:pt>
                <c:pt idx="444">
                  <c:v>7.5531695497208036</c:v>
                </c:pt>
                <c:pt idx="445">
                  <c:v>7.5381922829909129</c:v>
                </c:pt>
                <c:pt idx="446">
                  <c:v>7.5710568892667505</c:v>
                </c:pt>
                <c:pt idx="447">
                  <c:v>7.7500240470915012</c:v>
                </c:pt>
                <c:pt idx="448">
                  <c:v>7.758516588631359</c:v>
                </c:pt>
                <c:pt idx="449">
                  <c:v>7.8086222079118306</c:v>
                </c:pt>
                <c:pt idx="450">
                  <c:v>7.7159237912326244</c:v>
                </c:pt>
                <c:pt idx="451">
                  <c:v>7.5973668705033433</c:v>
                </c:pt>
                <c:pt idx="452">
                  <c:v>7.5227080626947291</c:v>
                </c:pt>
                <c:pt idx="453">
                  <c:v>7.6611739424320646</c:v>
                </c:pt>
                <c:pt idx="454">
                  <c:v>7.8024929701226222</c:v>
                </c:pt>
                <c:pt idx="455">
                  <c:v>7.9176166790324158</c:v>
                </c:pt>
                <c:pt idx="456">
                  <c:v>7.9726368138912278</c:v>
                </c:pt>
                <c:pt idx="457">
                  <c:v>7.9737603536376973</c:v>
                </c:pt>
                <c:pt idx="458">
                  <c:v>7.9432317742311476</c:v>
                </c:pt>
                <c:pt idx="459">
                  <c:v>7.8437783765180358</c:v>
                </c:pt>
                <c:pt idx="460">
                  <c:v>7.7837126199738664</c:v>
                </c:pt>
                <c:pt idx="461">
                  <c:v>7.8825417548256711</c:v>
                </c:pt>
                <c:pt idx="462">
                  <c:v>8.0486300545451464</c:v>
                </c:pt>
                <c:pt idx="463">
                  <c:v>8.2095043424335667</c:v>
                </c:pt>
                <c:pt idx="464">
                  <c:v>8.2395390595980604</c:v>
                </c:pt>
                <c:pt idx="465">
                  <c:v>8.1526183067485736</c:v>
                </c:pt>
                <c:pt idx="466">
                  <c:v>7.9875914702434256</c:v>
                </c:pt>
                <c:pt idx="467">
                  <c:v>7.8637819630416956</c:v>
                </c:pt>
                <c:pt idx="468">
                  <c:v>7.8311380648948949</c:v>
                </c:pt>
                <c:pt idx="469">
                  <c:v>7.8327775963190893</c:v>
                </c:pt>
                <c:pt idx="470">
                  <c:v>7.9276548979297479</c:v>
                </c:pt>
                <c:pt idx="471">
                  <c:v>8.0950113092937901</c:v>
                </c:pt>
                <c:pt idx="472">
                  <c:v>8.1727240245162385</c:v>
                </c:pt>
                <c:pt idx="473">
                  <c:v>8.1158160356900346</c:v>
                </c:pt>
                <c:pt idx="474">
                  <c:v>7.9780116618537029</c:v>
                </c:pt>
                <c:pt idx="475">
                  <c:v>7.7485800222596239</c:v>
                </c:pt>
                <c:pt idx="476">
                  <c:v>7.4155330553136913</c:v>
                </c:pt>
                <c:pt idx="477">
                  <c:v>7.1521188223889256</c:v>
                </c:pt>
                <c:pt idx="478">
                  <c:v>6.9524337432388768</c:v>
                </c:pt>
                <c:pt idx="479">
                  <c:v>6.8045290886928305</c:v>
                </c:pt>
                <c:pt idx="480">
                  <c:v>6.6668798460182641</c:v>
                </c:pt>
                <c:pt idx="481">
                  <c:v>6.4622662777211888</c:v>
                </c:pt>
                <c:pt idx="482">
                  <c:v>6.3203546541620952</c:v>
                </c:pt>
                <c:pt idx="483">
                  <c:v>6.3039340009541007</c:v>
                </c:pt>
                <c:pt idx="484">
                  <c:v>6.3246676959226917</c:v>
                </c:pt>
                <c:pt idx="485">
                  <c:v>6.4052347036584498</c:v>
                </c:pt>
                <c:pt idx="486">
                  <c:v>6.4898050155880478</c:v>
                </c:pt>
                <c:pt idx="487">
                  <c:v>6.5844470812639235</c:v>
                </c:pt>
                <c:pt idx="488">
                  <c:v>6.6582774485780387</c:v>
                </c:pt>
                <c:pt idx="489">
                  <c:v>6.6825773620843174</c:v>
                </c:pt>
                <c:pt idx="490">
                  <c:v>6.7512229241969965</c:v>
                </c:pt>
                <c:pt idx="491">
                  <c:v>6.9544721067092903</c:v>
                </c:pt>
                <c:pt idx="492">
                  <c:v>7.0931230676337336</c:v>
                </c:pt>
                <c:pt idx="493">
                  <c:v>7.2976106200657389</c:v>
                </c:pt>
                <c:pt idx="494">
                  <c:v>7.5439320015031921</c:v>
                </c:pt>
                <c:pt idx="495">
                  <c:v>7.7444047045162483</c:v>
                </c:pt>
                <c:pt idx="496">
                  <c:v>7.8777587259648563</c:v>
                </c:pt>
                <c:pt idx="497">
                  <c:v>7.9662830457827791</c:v>
                </c:pt>
                <c:pt idx="498">
                  <c:v>7.9415019156567483</c:v>
                </c:pt>
                <c:pt idx="499">
                  <c:v>7.8204474554192629</c:v>
                </c:pt>
                <c:pt idx="500">
                  <c:v>7.7969491738367456</c:v>
                </c:pt>
                <c:pt idx="501">
                  <c:v>7.6743576653355339</c:v>
                </c:pt>
                <c:pt idx="502">
                  <c:v>7.6150835419915088</c:v>
                </c:pt>
                <c:pt idx="503">
                  <c:v>7.583519551323378</c:v>
                </c:pt>
                <c:pt idx="504">
                  <c:v>7.5527382656479753</c:v>
                </c:pt>
                <c:pt idx="505">
                  <c:v>7.5782846774310881</c:v>
                </c:pt>
                <c:pt idx="506">
                  <c:v>7.4838824256362386</c:v>
                </c:pt>
                <c:pt idx="507">
                  <c:v>7.3234654579917073</c:v>
                </c:pt>
                <c:pt idx="508">
                  <c:v>7.1936040945364432</c:v>
                </c:pt>
                <c:pt idx="509">
                  <c:v>7.0584955986802473</c:v>
                </c:pt>
                <c:pt idx="510">
                  <c:v>6.981353832474305</c:v>
                </c:pt>
                <c:pt idx="511">
                  <c:v>6.8908472026487368</c:v>
                </c:pt>
                <c:pt idx="512">
                  <c:v>6.7319437392021353</c:v>
                </c:pt>
                <c:pt idx="513">
                  <c:v>6.5897256603037118</c:v>
                </c:pt>
                <c:pt idx="514">
                  <c:v>6.5579603183979307</c:v>
                </c:pt>
                <c:pt idx="515">
                  <c:v>6.5823779929742487</c:v>
                </c:pt>
                <c:pt idx="516">
                  <c:v>6.5587318723940431</c:v>
                </c:pt>
                <c:pt idx="517">
                  <c:v>6.642610619303742</c:v>
                </c:pt>
                <c:pt idx="518">
                  <c:v>6.7103428136180838</c:v>
                </c:pt>
                <c:pt idx="519">
                  <c:v>6.6974417276318619</c:v>
                </c:pt>
                <c:pt idx="520">
                  <c:v>6.7123769092681806</c:v>
                </c:pt>
                <c:pt idx="521">
                  <c:v>6.7982925016062516</c:v>
                </c:pt>
                <c:pt idx="522">
                  <c:v>6.9624078962848879</c:v>
                </c:pt>
                <c:pt idx="523">
                  <c:v>6.9919180062936528</c:v>
                </c:pt>
                <c:pt idx="524">
                  <c:v>6.9165924867745083</c:v>
                </c:pt>
                <c:pt idx="525">
                  <c:v>6.8928249206743191</c:v>
                </c:pt>
                <c:pt idx="526">
                  <c:v>6.8608205244616443</c:v>
                </c:pt>
                <c:pt idx="527">
                  <c:v>6.8372005919759573</c:v>
                </c:pt>
                <c:pt idx="528">
                  <c:v>6.7278380076834203</c:v>
                </c:pt>
                <c:pt idx="529">
                  <c:v>6.5264379222230735</c:v>
                </c:pt>
                <c:pt idx="530">
                  <c:v>6.4569279229230645</c:v>
                </c:pt>
                <c:pt idx="531">
                  <c:v>6.4328650806556658</c:v>
                </c:pt>
                <c:pt idx="532">
                  <c:v>6.4680868441273267</c:v>
                </c:pt>
                <c:pt idx="533">
                  <c:v>6.4671328158443186</c:v>
                </c:pt>
                <c:pt idx="534">
                  <c:v>6.4916619440059051</c:v>
                </c:pt>
                <c:pt idx="535">
                  <c:v>6.5769913859039821</c:v>
                </c:pt>
                <c:pt idx="536">
                  <c:v>6.655543152800643</c:v>
                </c:pt>
                <c:pt idx="537">
                  <c:v>6.6918060307460712</c:v>
                </c:pt>
                <c:pt idx="538">
                  <c:v>6.8105789761409881</c:v>
                </c:pt>
                <c:pt idx="539">
                  <c:v>6.9067091861785501</c:v>
                </c:pt>
                <c:pt idx="540">
                  <c:v>6.8694054658852144</c:v>
                </c:pt>
                <c:pt idx="541">
                  <c:v>6.862499050652497</c:v>
                </c:pt>
                <c:pt idx="542">
                  <c:v>6.8770708737822375</c:v>
                </c:pt>
                <c:pt idx="543">
                  <c:v>6.7917519035636547</c:v>
                </c:pt>
                <c:pt idx="544">
                  <c:v>6.7207548362528469</c:v>
                </c:pt>
                <c:pt idx="545">
                  <c:v>6.7409245386274215</c:v>
                </c:pt>
                <c:pt idx="546">
                  <c:v>6.9108653455535185</c:v>
                </c:pt>
                <c:pt idx="547">
                  <c:v>7.0898762659599299</c:v>
                </c:pt>
                <c:pt idx="548">
                  <c:v>7.2758165815376401</c:v>
                </c:pt>
                <c:pt idx="549">
                  <c:v>7.4180029455381398</c:v>
                </c:pt>
                <c:pt idx="550">
                  <c:v>7.5109846466992192</c:v>
                </c:pt>
                <c:pt idx="551">
                  <c:v>7.3324667010411346</c:v>
                </c:pt>
                <c:pt idx="552">
                  <c:v>7.2852476791868597</c:v>
                </c:pt>
                <c:pt idx="553">
                  <c:v>7.1596631228777365</c:v>
                </c:pt>
                <c:pt idx="554">
                  <c:v>7.0200396533567497</c:v>
                </c:pt>
                <c:pt idx="555">
                  <c:v>6.903532978182696</c:v>
                </c:pt>
                <c:pt idx="556">
                  <c:v>6.8519830962160881</c:v>
                </c:pt>
                <c:pt idx="557">
                  <c:v>6.807560342759893</c:v>
                </c:pt>
                <c:pt idx="558">
                  <c:v>6.7070172658698173</c:v>
                </c:pt>
                <c:pt idx="559">
                  <c:v>6.6760505612066048</c:v>
                </c:pt>
                <c:pt idx="560">
                  <c:v>6.6398102991702581</c:v>
                </c:pt>
                <c:pt idx="561">
                  <c:v>6.5110058906865635</c:v>
                </c:pt>
                <c:pt idx="562">
                  <c:v>6.4195809174816736</c:v>
                </c:pt>
                <c:pt idx="563">
                  <c:v>6.3465482051466795</c:v>
                </c:pt>
                <c:pt idx="564">
                  <c:v>6.3060428637951498</c:v>
                </c:pt>
                <c:pt idx="565">
                  <c:v>6.261530517832667</c:v>
                </c:pt>
                <c:pt idx="566">
                  <c:v>6.1073732592129035</c:v>
                </c:pt>
                <c:pt idx="567">
                  <c:v>5.9925724384117025</c:v>
                </c:pt>
                <c:pt idx="568">
                  <c:v>5.9249310348180488</c:v>
                </c:pt>
                <c:pt idx="569">
                  <c:v>5.8098671592231916</c:v>
                </c:pt>
                <c:pt idx="570">
                  <c:v>5.7484925189397051</c:v>
                </c:pt>
                <c:pt idx="571">
                  <c:v>5.7162718581940064</c:v>
                </c:pt>
                <c:pt idx="572">
                  <c:v>5.6936825769478716</c:v>
                </c:pt>
                <c:pt idx="573">
                  <c:v>5.6511114023200939</c:v>
                </c:pt>
                <c:pt idx="574">
                  <c:v>5.5859595306646428</c:v>
                </c:pt>
                <c:pt idx="575">
                  <c:v>5.5594097302505938</c:v>
                </c:pt>
                <c:pt idx="576">
                  <c:v>5.543617340088244</c:v>
                </c:pt>
                <c:pt idx="577">
                  <c:v>5.6407662030492514</c:v>
                </c:pt>
                <c:pt idx="578">
                  <c:v>5.8319020429345558</c:v>
                </c:pt>
                <c:pt idx="579">
                  <c:v>5.9919621338292375</c:v>
                </c:pt>
                <c:pt idx="580">
                  <c:v>6.1333504489411679</c:v>
                </c:pt>
                <c:pt idx="581">
                  <c:v>6.289487611726531</c:v>
                </c:pt>
                <c:pt idx="582">
                  <c:v>6.3887889171123629</c:v>
                </c:pt>
                <c:pt idx="583">
                  <c:v>6.3978284296294774</c:v>
                </c:pt>
                <c:pt idx="584">
                  <c:v>6.3516823700330738</c:v>
                </c:pt>
                <c:pt idx="585">
                  <c:v>6.2611004571542228</c:v>
                </c:pt>
                <c:pt idx="586">
                  <c:v>6.1419686759685543</c:v>
                </c:pt>
                <c:pt idx="587">
                  <c:v>6.1032528441066489</c:v>
                </c:pt>
                <c:pt idx="588">
                  <c:v>6.0861228845639683</c:v>
                </c:pt>
                <c:pt idx="589">
                  <c:v>6.0544661531738146</c:v>
                </c:pt>
                <c:pt idx="590">
                  <c:v>5.9810845809181075</c:v>
                </c:pt>
                <c:pt idx="591">
                  <c:v>5.913275407085326</c:v>
                </c:pt>
                <c:pt idx="592">
                  <c:v>5.7911843113281902</c:v>
                </c:pt>
                <c:pt idx="593">
                  <c:v>5.6887406291159763</c:v>
                </c:pt>
                <c:pt idx="594">
                  <c:v>5.7289126955693161</c:v>
                </c:pt>
                <c:pt idx="595">
                  <c:v>5.8411856795009962</c:v>
                </c:pt>
                <c:pt idx="596">
                  <c:v>5.8167345412022851</c:v>
                </c:pt>
                <c:pt idx="597">
                  <c:v>5.8015238242368348</c:v>
                </c:pt>
                <c:pt idx="598">
                  <c:v>5.8273556048445689</c:v>
                </c:pt>
                <c:pt idx="599">
                  <c:v>5.8524428433683751</c:v>
                </c:pt>
                <c:pt idx="600">
                  <c:v>5.8777382973414554</c:v>
                </c:pt>
                <c:pt idx="601">
                  <c:v>5.9533302368809844</c:v>
                </c:pt>
                <c:pt idx="602">
                  <c:v>5.9905028178675108</c:v>
                </c:pt>
                <c:pt idx="603">
                  <c:v>6.0254839384375032</c:v>
                </c:pt>
                <c:pt idx="604">
                  <c:v>6.093971203468338</c:v>
                </c:pt>
                <c:pt idx="605">
                  <c:v>6.1598039797732138</c:v>
                </c:pt>
                <c:pt idx="606">
                  <c:v>6.2107847035010391</c:v>
                </c:pt>
                <c:pt idx="607">
                  <c:v>6.183231520349346</c:v>
                </c:pt>
                <c:pt idx="608">
                  <c:v>6.2080915587035879</c:v>
                </c:pt>
                <c:pt idx="609">
                  <c:v>6.1551093335586025</c:v>
                </c:pt>
                <c:pt idx="610">
                  <c:v>6.0523137006498002</c:v>
                </c:pt>
                <c:pt idx="611">
                  <c:v>5.9140863282658369</c:v>
                </c:pt>
                <c:pt idx="612">
                  <c:v>5.9022511675425218</c:v>
                </c:pt>
                <c:pt idx="613">
                  <c:v>5.9301698347383223</c:v>
                </c:pt>
                <c:pt idx="614">
                  <c:v>5.9273509640565702</c:v>
                </c:pt>
                <c:pt idx="615">
                  <c:v>5.9241843693870111</c:v>
                </c:pt>
                <c:pt idx="616">
                  <c:v>5.891318720988167</c:v>
                </c:pt>
                <c:pt idx="617">
                  <c:v>5.8680942055280809</c:v>
                </c:pt>
                <c:pt idx="618">
                  <c:v>5.8422483354672581</c:v>
                </c:pt>
                <c:pt idx="619">
                  <c:v>5.8116161551545957</c:v>
                </c:pt>
                <c:pt idx="620">
                  <c:v>5.7755558757185241</c:v>
                </c:pt>
                <c:pt idx="621">
                  <c:v>5.7079815836381842</c:v>
                </c:pt>
                <c:pt idx="622">
                  <c:v>5.6056346280219849</c:v>
                </c:pt>
                <c:pt idx="623">
                  <c:v>5.5762280457214741</c:v>
                </c:pt>
                <c:pt idx="624">
                  <c:v>5.5805671818599611</c:v>
                </c:pt>
                <c:pt idx="625">
                  <c:v>5.6548632189946542</c:v>
                </c:pt>
                <c:pt idx="626">
                  <c:v>5.7614755295825946</c:v>
                </c:pt>
                <c:pt idx="627">
                  <c:v>5.907614940432663</c:v>
                </c:pt>
                <c:pt idx="628">
                  <c:v>6.1094206976566641</c:v>
                </c:pt>
                <c:pt idx="629">
                  <c:v>6.2502762136324428</c:v>
                </c:pt>
                <c:pt idx="630">
                  <c:v>6.4402606802594935</c:v>
                </c:pt>
                <c:pt idx="631">
                  <c:v>6.6110839209068279</c:v>
                </c:pt>
                <c:pt idx="632">
                  <c:v>6.7588802510735038</c:v>
                </c:pt>
                <c:pt idx="633">
                  <c:v>6.9452486281862669</c:v>
                </c:pt>
                <c:pt idx="634">
                  <c:v>7.0369308604132641</c:v>
                </c:pt>
                <c:pt idx="635">
                  <c:v>7.0923758167201996</c:v>
                </c:pt>
                <c:pt idx="636">
                  <c:v>7.1232299296103045</c:v>
                </c:pt>
                <c:pt idx="637">
                  <c:v>7.1823360963767167</c:v>
                </c:pt>
                <c:pt idx="638">
                  <c:v>7.3364734549958674</c:v>
                </c:pt>
                <c:pt idx="639">
                  <c:v>7.3980201428809638</c:v>
                </c:pt>
                <c:pt idx="640">
                  <c:v>7.4767506172730087</c:v>
                </c:pt>
                <c:pt idx="641">
                  <c:v>7.420580022364093</c:v>
                </c:pt>
                <c:pt idx="642">
                  <c:v>7.3348940328061012</c:v>
                </c:pt>
                <c:pt idx="643">
                  <c:v>7.3712072126867518</c:v>
                </c:pt>
                <c:pt idx="644">
                  <c:v>7.3778905121123586</c:v>
                </c:pt>
                <c:pt idx="645">
                  <c:v>7.4009089164988229</c:v>
                </c:pt>
                <c:pt idx="646">
                  <c:v>7.4191928009770161</c:v>
                </c:pt>
                <c:pt idx="647">
                  <c:v>7.3566819393204961</c:v>
                </c:pt>
                <c:pt idx="648">
                  <c:v>7.3629944755807406</c:v>
                </c:pt>
                <c:pt idx="649">
                  <c:v>7.3063344529046237</c:v>
                </c:pt>
                <c:pt idx="650">
                  <c:v>7.3644587018317607</c:v>
                </c:pt>
                <c:pt idx="651">
                  <c:v>7.5010204066260115</c:v>
                </c:pt>
                <c:pt idx="652">
                  <c:v>7.5795013841359475</c:v>
                </c:pt>
                <c:pt idx="653">
                  <c:v>7.597490221351304</c:v>
                </c:pt>
                <c:pt idx="654">
                  <c:v>7.5187430945878067</c:v>
                </c:pt>
                <c:pt idx="655">
                  <c:v>7.3778710189919927</c:v>
                </c:pt>
                <c:pt idx="656">
                  <c:v>7.2121606154542262</c:v>
                </c:pt>
                <c:pt idx="657">
                  <c:v>7.0229360276701183</c:v>
                </c:pt>
                <c:pt idx="658">
                  <c:v>6.9267973557917237</c:v>
                </c:pt>
                <c:pt idx="659">
                  <c:v>6.8910292683862453</c:v>
                </c:pt>
                <c:pt idx="660">
                  <c:v>6.9140305324348876</c:v>
                </c:pt>
                <c:pt idx="661">
                  <c:v>6.9051217519173713</c:v>
                </c:pt>
                <c:pt idx="662">
                  <c:v>6.9529345599580017</c:v>
                </c:pt>
                <c:pt idx="663">
                  <c:v>7.0563182826480633</c:v>
                </c:pt>
                <c:pt idx="664">
                  <c:v>7.1642403741741472</c:v>
                </c:pt>
                <c:pt idx="665">
                  <c:v>7.2496061124145266</c:v>
                </c:pt>
                <c:pt idx="666">
                  <c:v>7.3279806308683391</c:v>
                </c:pt>
                <c:pt idx="667">
                  <c:v>7.3633469527324662</c:v>
                </c:pt>
                <c:pt idx="668">
                  <c:v>7.4404619837754469</c:v>
                </c:pt>
                <c:pt idx="669">
                  <c:v>7.4522729157465326</c:v>
                </c:pt>
                <c:pt idx="670">
                  <c:v>7.4004158356158465</c:v>
                </c:pt>
                <c:pt idx="671">
                  <c:v>7.2724790287053951</c:v>
                </c:pt>
                <c:pt idx="672">
                  <c:v>7.0250890122561316</c:v>
                </c:pt>
                <c:pt idx="673">
                  <c:v>6.8727262842661565</c:v>
                </c:pt>
                <c:pt idx="674">
                  <c:v>6.7625277158281341</c:v>
                </c:pt>
                <c:pt idx="675">
                  <c:v>6.5647034873509753</c:v>
                </c:pt>
                <c:pt idx="676">
                  <c:v>6.3638889958474572</c:v>
                </c:pt>
                <c:pt idx="677">
                  <c:v>6.3293909559233068</c:v>
                </c:pt>
                <c:pt idx="678">
                  <c:v>6.3431112239360665</c:v>
                </c:pt>
                <c:pt idx="679">
                  <c:v>6.3969834021971792</c:v>
                </c:pt>
                <c:pt idx="680">
                  <c:v>6.4516318360709493</c:v>
                </c:pt>
                <c:pt idx="681">
                  <c:v>6.4167678123104119</c:v>
                </c:pt>
                <c:pt idx="682">
                  <c:v>6.2331949745443449</c:v>
                </c:pt>
                <c:pt idx="683">
                  <c:v>6.0131502865442226</c:v>
                </c:pt>
                <c:pt idx="684">
                  <c:v>5.8918996495113829</c:v>
                </c:pt>
                <c:pt idx="685">
                  <c:v>5.8151141062226568</c:v>
                </c:pt>
                <c:pt idx="686">
                  <c:v>5.8541110880118223</c:v>
                </c:pt>
                <c:pt idx="687">
                  <c:v>5.8194074145762613</c:v>
                </c:pt>
                <c:pt idx="688">
                  <c:v>5.7401412848146034</c:v>
                </c:pt>
                <c:pt idx="689">
                  <c:v>5.5691484447976638</c:v>
                </c:pt>
                <c:pt idx="690">
                  <c:v>5.400815514344333</c:v>
                </c:pt>
                <c:pt idx="691">
                  <c:v>5.2292770430901783</c:v>
                </c:pt>
                <c:pt idx="692">
                  <c:v>5.0368482889809556</c:v>
                </c:pt>
                <c:pt idx="693">
                  <c:v>4.8522822119868909</c:v>
                </c:pt>
                <c:pt idx="694">
                  <c:v>4.714368438720971</c:v>
                </c:pt>
                <c:pt idx="695">
                  <c:v>4.6737762963884402</c:v>
                </c:pt>
                <c:pt idx="696">
                  <c:v>4.642766296093213</c:v>
                </c:pt>
                <c:pt idx="697">
                  <c:v>4.6223902310164311</c:v>
                </c:pt>
                <c:pt idx="698">
                  <c:v>4.5977997132123685</c:v>
                </c:pt>
                <c:pt idx="699">
                  <c:v>4.7113198178685236</c:v>
                </c:pt>
                <c:pt idx="700">
                  <c:v>4.961464112428577</c:v>
                </c:pt>
                <c:pt idx="701">
                  <c:v>5.0554828532385656</c:v>
                </c:pt>
                <c:pt idx="702">
                  <c:v>5.1032298706938555</c:v>
                </c:pt>
                <c:pt idx="703">
                  <c:v>5.1465383767107342</c:v>
                </c:pt>
                <c:pt idx="704">
                  <c:v>5.2951114867614475</c:v>
                </c:pt>
                <c:pt idx="705">
                  <c:v>5.4924343436166492</c:v>
                </c:pt>
                <c:pt idx="706">
                  <c:v>5.633561153055556</c:v>
                </c:pt>
                <c:pt idx="707">
                  <c:v>5.7872492147751284</c:v>
                </c:pt>
                <c:pt idx="708">
                  <c:v>5.969812106452828</c:v>
                </c:pt>
                <c:pt idx="709">
                  <c:v>6.1835375370079673</c:v>
                </c:pt>
                <c:pt idx="710">
                  <c:v>6.2809628554369805</c:v>
                </c:pt>
                <c:pt idx="711">
                  <c:v>6.3010474967298311</c:v>
                </c:pt>
                <c:pt idx="712">
                  <c:v>6.3301189438682179</c:v>
                </c:pt>
                <c:pt idx="713">
                  <c:v>6.3206201472701311</c:v>
                </c:pt>
                <c:pt idx="714">
                  <c:v>6.3056079135201504</c:v>
                </c:pt>
                <c:pt idx="715">
                  <c:v>6.2821607365078718</c:v>
                </c:pt>
                <c:pt idx="716">
                  <c:v>6.2900450994540265</c:v>
                </c:pt>
                <c:pt idx="717">
                  <c:v>6.3336594792999152</c:v>
                </c:pt>
                <c:pt idx="718">
                  <c:v>6.2868681393582451</c:v>
                </c:pt>
                <c:pt idx="719">
                  <c:v>6.3234454851094526</c:v>
                </c:pt>
                <c:pt idx="720">
                  <c:v>6.3896927229899596</c:v>
                </c:pt>
                <c:pt idx="721">
                  <c:v>6.4733181877178927</c:v>
                </c:pt>
                <c:pt idx="722">
                  <c:v>6.6893731955035243</c:v>
                </c:pt>
                <c:pt idx="723">
                  <c:v>6.8434103352479543</c:v>
                </c:pt>
                <c:pt idx="724">
                  <c:v>6.9461712983985056</c:v>
                </c:pt>
                <c:pt idx="725">
                  <c:v>6.9395200534651895</c:v>
                </c:pt>
                <c:pt idx="726">
                  <c:v>6.8012519942786067</c:v>
                </c:pt>
                <c:pt idx="727">
                  <c:v>6.6882252126212949</c:v>
                </c:pt>
                <c:pt idx="728">
                  <c:v>6.5893947863825728</c:v>
                </c:pt>
                <c:pt idx="729">
                  <c:v>6.5209620653080353</c:v>
                </c:pt>
                <c:pt idx="730">
                  <c:v>6.4185175759021176</c:v>
                </c:pt>
                <c:pt idx="731">
                  <c:v>6.2569283538481661</c:v>
                </c:pt>
                <c:pt idx="732">
                  <c:v>6.1715242181969074</c:v>
                </c:pt>
                <c:pt idx="733">
                  <c:v>6.1341290195345808</c:v>
                </c:pt>
                <c:pt idx="734">
                  <c:v>6.035156578567614</c:v>
                </c:pt>
                <c:pt idx="735">
                  <c:v>5.9432959011876498</c:v>
                </c:pt>
                <c:pt idx="736">
                  <c:v>5.9270664127396913</c:v>
                </c:pt>
                <c:pt idx="737">
                  <c:v>5.7982327586270763</c:v>
                </c:pt>
                <c:pt idx="738">
                  <c:v>5.6562520777951351</c:v>
                </c:pt>
                <c:pt idx="739">
                  <c:v>5.5309037116350339</c:v>
                </c:pt>
                <c:pt idx="740">
                  <c:v>5.3932689118502823</c:v>
                </c:pt>
                <c:pt idx="741">
                  <c:v>5.2184933007074257</c:v>
                </c:pt>
                <c:pt idx="742">
                  <c:v>5.0736468112946813</c:v>
                </c:pt>
                <c:pt idx="743">
                  <c:v>5.0146583401246589</c:v>
                </c:pt>
                <c:pt idx="744">
                  <c:v>5.0251533270400923</c:v>
                </c:pt>
                <c:pt idx="745">
                  <c:v>5.1014883798008492</c:v>
                </c:pt>
                <c:pt idx="746">
                  <c:v>5.1927294833443156</c:v>
                </c:pt>
                <c:pt idx="747">
                  <c:v>5.3075475994448196</c:v>
                </c:pt>
                <c:pt idx="748">
                  <c:v>5.3752343853425337</c:v>
                </c:pt>
                <c:pt idx="749">
                  <c:v>5.3569804685475875</c:v>
                </c:pt>
                <c:pt idx="750">
                  <c:v>5.5060720162688535</c:v>
                </c:pt>
                <c:pt idx="751">
                  <c:v>5.5920062467572356</c:v>
                </c:pt>
                <c:pt idx="752">
                  <c:v>5.6466075451634206</c:v>
                </c:pt>
                <c:pt idx="753">
                  <c:v>5.6626105451039921</c:v>
                </c:pt>
                <c:pt idx="754">
                  <c:v>5.5886712280760769</c:v>
                </c:pt>
                <c:pt idx="755">
                  <c:v>5.5085205649467275</c:v>
                </c:pt>
                <c:pt idx="756">
                  <c:v>5.4132281613829143</c:v>
                </c:pt>
                <c:pt idx="757">
                  <c:v>5.3787063628026894</c:v>
                </c:pt>
                <c:pt idx="758">
                  <c:v>5.287569444489697</c:v>
                </c:pt>
                <c:pt idx="759">
                  <c:v>5.22691166764643</c:v>
                </c:pt>
                <c:pt idx="760">
                  <c:v>5.1778749193349247</c:v>
                </c:pt>
                <c:pt idx="761">
                  <c:v>5.1234192837063128</c:v>
                </c:pt>
                <c:pt idx="762">
                  <c:v>5.1227972893231772</c:v>
                </c:pt>
                <c:pt idx="763">
                  <c:v>5.1054210227799208</c:v>
                </c:pt>
                <c:pt idx="764">
                  <c:v>5.0528799413518932</c:v>
                </c:pt>
                <c:pt idx="765">
                  <c:v>4.9591311375316653</c:v>
                </c:pt>
                <c:pt idx="766">
                  <c:v>4.9076536165375026</c:v>
                </c:pt>
                <c:pt idx="767">
                  <c:v>4.8174346113493334</c:v>
                </c:pt>
                <c:pt idx="768">
                  <c:v>4.7273465643237023</c:v>
                </c:pt>
                <c:pt idx="769">
                  <c:v>4.6617208177356879</c:v>
                </c:pt>
                <c:pt idx="770">
                  <c:v>4.6658486934737953</c:v>
                </c:pt>
                <c:pt idx="771">
                  <c:v>4.6556393526522291</c:v>
                </c:pt>
                <c:pt idx="772">
                  <c:v>4.558899138872273</c:v>
                </c:pt>
                <c:pt idx="773">
                  <c:v>4.445696673449091</c:v>
                </c:pt>
                <c:pt idx="774">
                  <c:v>4.3208112524296203</c:v>
                </c:pt>
                <c:pt idx="775">
                  <c:v>4.1832259150572009</c:v>
                </c:pt>
                <c:pt idx="776">
                  <c:v>4.1043917020582406</c:v>
                </c:pt>
                <c:pt idx="777">
                  <c:v>4.0154187051226211</c:v>
                </c:pt>
                <c:pt idx="778">
                  <c:v>3.9106250067642137</c:v>
                </c:pt>
                <c:pt idx="779">
                  <c:v>3.8163885615932704</c:v>
                </c:pt>
                <c:pt idx="780">
                  <c:v>3.7981891403698271</c:v>
                </c:pt>
                <c:pt idx="781">
                  <c:v>3.7708142883240958</c:v>
                </c:pt>
                <c:pt idx="782">
                  <c:v>3.7584949035248747</c:v>
                </c:pt>
                <c:pt idx="783">
                  <c:v>3.7868935199307936</c:v>
                </c:pt>
                <c:pt idx="784">
                  <c:v>3.8512907252583655</c:v>
                </c:pt>
                <c:pt idx="785">
                  <c:v>3.8617818199299858</c:v>
                </c:pt>
                <c:pt idx="786">
                  <c:v>3.806179915344071</c:v>
                </c:pt>
                <c:pt idx="787">
                  <c:v>3.6764535045994426</c:v>
                </c:pt>
                <c:pt idx="788">
                  <c:v>3.564124613635554</c:v>
                </c:pt>
                <c:pt idx="789">
                  <c:v>3.4350616558757241</c:v>
                </c:pt>
                <c:pt idx="790">
                  <c:v>3.3216558060109134</c:v>
                </c:pt>
                <c:pt idx="791">
                  <c:v>3.1854022783173073</c:v>
                </c:pt>
                <c:pt idx="792">
                  <c:v>3.0728841813240559</c:v>
                </c:pt>
                <c:pt idx="793">
                  <c:v>2.9231846380627307</c:v>
                </c:pt>
                <c:pt idx="794">
                  <c:v>2.7791040604492929</c:v>
                </c:pt>
                <c:pt idx="795">
                  <c:v>2.7473883252728442</c:v>
                </c:pt>
                <c:pt idx="796">
                  <c:v>2.784969267844855</c:v>
                </c:pt>
                <c:pt idx="797">
                  <c:v>2.7969922503982407</c:v>
                </c:pt>
                <c:pt idx="798">
                  <c:v>2.7996549129002206</c:v>
                </c:pt>
                <c:pt idx="799">
                  <c:v>2.7569847213435179</c:v>
                </c:pt>
                <c:pt idx="800">
                  <c:v>2.7465926127418365</c:v>
                </c:pt>
                <c:pt idx="801">
                  <c:v>2.7306878163867334</c:v>
                </c:pt>
                <c:pt idx="802">
                  <c:v>2.7322408292297475</c:v>
                </c:pt>
                <c:pt idx="803">
                  <c:v>2.8341855070254898</c:v>
                </c:pt>
                <c:pt idx="804">
                  <c:v>2.8550948467176536</c:v>
                </c:pt>
                <c:pt idx="805">
                  <c:v>2.8930529301729222</c:v>
                </c:pt>
                <c:pt idx="806">
                  <c:v>2.9163391555566571</c:v>
                </c:pt>
                <c:pt idx="807">
                  <c:v>3.0049590631266181</c:v>
                </c:pt>
                <c:pt idx="808">
                  <c:v>3.0687317776969163</c:v>
                </c:pt>
                <c:pt idx="809">
                  <c:v>3.1594639433166671</c:v>
                </c:pt>
                <c:pt idx="810">
                  <c:v>3.2261957066147073</c:v>
                </c:pt>
                <c:pt idx="811">
                  <c:v>3.2500971260701963</c:v>
                </c:pt>
                <c:pt idx="812">
                  <c:v>3.3167886678588081</c:v>
                </c:pt>
                <c:pt idx="813">
                  <c:v>3.4116517230511052</c:v>
                </c:pt>
                <c:pt idx="814">
                  <c:v>3.4731709414024445</c:v>
                </c:pt>
                <c:pt idx="815">
                  <c:v>3.6245793568244573</c:v>
                </c:pt>
                <c:pt idx="816">
                  <c:v>3.7813293770316116</c:v>
                </c:pt>
                <c:pt idx="817">
                  <c:v>3.887787281500342</c:v>
                </c:pt>
                <c:pt idx="818">
                  <c:v>3.9530964817598151</c:v>
                </c:pt>
                <c:pt idx="819">
                  <c:v>3.9369359935612627</c:v>
                </c:pt>
                <c:pt idx="820">
                  <c:v>3.9209811205350449</c:v>
                </c:pt>
                <c:pt idx="821">
                  <c:v>3.9331843676952278</c:v>
                </c:pt>
                <c:pt idx="822">
                  <c:v>3.8911377570446342</c:v>
                </c:pt>
                <c:pt idx="823">
                  <c:v>3.8641366858004447</c:v>
                </c:pt>
                <c:pt idx="824">
                  <c:v>3.7850287707141099</c:v>
                </c:pt>
                <c:pt idx="825">
                  <c:v>3.7351570692489946</c:v>
                </c:pt>
                <c:pt idx="826">
                  <c:v>3.7539565810379529</c:v>
                </c:pt>
                <c:pt idx="827">
                  <c:v>3.7121256496676915</c:v>
                </c:pt>
                <c:pt idx="828">
                  <c:v>3.6245865050995905</c:v>
                </c:pt>
                <c:pt idx="829">
                  <c:v>3.521811640718274</c:v>
                </c:pt>
                <c:pt idx="830">
                  <c:v>3.4632905642366714</c:v>
                </c:pt>
                <c:pt idx="831">
                  <c:v>3.3528725376439414</c:v>
                </c:pt>
                <c:pt idx="832">
                  <c:v>3.24880033297964</c:v>
                </c:pt>
                <c:pt idx="833">
                  <c:v>3.1820309137230627</c:v>
                </c:pt>
                <c:pt idx="834">
                  <c:v>3.0905091823966191</c:v>
                </c:pt>
                <c:pt idx="835">
                  <c:v>3.029219120399929</c:v>
                </c:pt>
                <c:pt idx="836">
                  <c:v>2.9104901589491381</c:v>
                </c:pt>
                <c:pt idx="837">
                  <c:v>2.8651368152275882</c:v>
                </c:pt>
                <c:pt idx="838">
                  <c:v>2.8628037433529112</c:v>
                </c:pt>
                <c:pt idx="839">
                  <c:v>2.8637285192753925</c:v>
                </c:pt>
                <c:pt idx="840">
                  <c:v>2.9102519164689595</c:v>
                </c:pt>
                <c:pt idx="841">
                  <c:v>2.964530796701391</c:v>
                </c:pt>
                <c:pt idx="842">
                  <c:v>3.030904182049361</c:v>
                </c:pt>
                <c:pt idx="843">
                  <c:v>3.1473772333669152</c:v>
                </c:pt>
                <c:pt idx="844">
                  <c:v>3.3288381944909697</c:v>
                </c:pt>
                <c:pt idx="845">
                  <c:v>3.4940937904959841</c:v>
                </c:pt>
                <c:pt idx="846">
                  <c:v>3.6763339083456117</c:v>
                </c:pt>
                <c:pt idx="847">
                  <c:v>3.7704353659589289</c:v>
                </c:pt>
                <c:pt idx="848">
                  <c:v>3.7807100535741816</c:v>
                </c:pt>
                <c:pt idx="849">
                  <c:v>3.8683582107910888</c:v>
                </c:pt>
                <c:pt idx="850">
                  <c:v>3.9635293295557075</c:v>
                </c:pt>
                <c:pt idx="851">
                  <c:v>4.0951869727874559</c:v>
                </c:pt>
                <c:pt idx="852">
                  <c:v>4.0808378324957442</c:v>
                </c:pt>
                <c:pt idx="853">
                  <c:v>4.0297198837847743</c:v>
                </c:pt>
                <c:pt idx="854">
                  <c:v>3.9781550627823492</c:v>
                </c:pt>
                <c:pt idx="855">
                  <c:v>3.8865347227777494</c:v>
                </c:pt>
                <c:pt idx="856">
                  <c:v>3.7629187191419193</c:v>
                </c:pt>
                <c:pt idx="857">
                  <c:v>3.6490940678542896</c:v>
                </c:pt>
                <c:pt idx="858">
                  <c:v>3.602736454590739</c:v>
                </c:pt>
                <c:pt idx="859">
                  <c:v>3.6707310260584665</c:v>
                </c:pt>
                <c:pt idx="860">
                  <c:v>3.7488881061029855</c:v>
                </c:pt>
                <c:pt idx="861">
                  <c:v>3.7421258967328348</c:v>
                </c:pt>
                <c:pt idx="862">
                  <c:v>3.6884102567841826</c:v>
                </c:pt>
                <c:pt idx="863">
                  <c:v>3.6124966945874646</c:v>
                </c:pt>
                <c:pt idx="864">
                  <c:v>3.6409918519407718</c:v>
                </c:pt>
                <c:pt idx="865">
                  <c:v>3.6912306854510559</c:v>
                </c:pt>
                <c:pt idx="866">
                  <c:v>3.8031678879204209</c:v>
                </c:pt>
                <c:pt idx="867">
                  <c:v>3.92705875477388</c:v>
                </c:pt>
                <c:pt idx="868">
                  <c:v>3.9237796859433773</c:v>
                </c:pt>
                <c:pt idx="869">
                  <c:v>3.8819946376887784</c:v>
                </c:pt>
                <c:pt idx="870">
                  <c:v>3.9121566271686317</c:v>
                </c:pt>
                <c:pt idx="871">
                  <c:v>3.93292733300735</c:v>
                </c:pt>
                <c:pt idx="872">
                  <c:v>3.9457823519192701</c:v>
                </c:pt>
                <c:pt idx="873">
                  <c:v>3.9204441703144544</c:v>
                </c:pt>
                <c:pt idx="874">
                  <c:v>3.9522734119382728</c:v>
                </c:pt>
                <c:pt idx="875">
                  <c:v>4.0169505300986748</c:v>
                </c:pt>
                <c:pt idx="876">
                  <c:v>4.1478277497935112</c:v>
                </c:pt>
                <c:pt idx="877">
                  <c:v>4.3399133810356396</c:v>
                </c:pt>
                <c:pt idx="878">
                  <c:v>4.5273549473831958</c:v>
                </c:pt>
                <c:pt idx="879">
                  <c:v>4.6509796898865696</c:v>
                </c:pt>
                <c:pt idx="880">
                  <c:v>4.6823293507914903</c:v>
                </c:pt>
                <c:pt idx="881">
                  <c:v>4.7229183247180773</c:v>
                </c:pt>
                <c:pt idx="882">
                  <c:v>4.7591880299664169</c:v>
                </c:pt>
                <c:pt idx="883">
                  <c:v>4.7353828216944578</c:v>
                </c:pt>
                <c:pt idx="884">
                  <c:v>4.6626463105827094</c:v>
                </c:pt>
                <c:pt idx="885">
                  <c:v>4.7602089205672371</c:v>
                </c:pt>
                <c:pt idx="886">
                  <c:v>4.9029781012915059</c:v>
                </c:pt>
                <c:pt idx="887">
                  <c:v>4.9931117055660446</c:v>
                </c:pt>
                <c:pt idx="888">
                  <c:v>4.9981985901184753</c:v>
                </c:pt>
                <c:pt idx="889">
                  <c:v>4.8992953274010258</c:v>
                </c:pt>
                <c:pt idx="890">
                  <c:v>4.7694765389735023</c:v>
                </c:pt>
                <c:pt idx="891">
                  <c:v>4.6764662635904672</c:v>
                </c:pt>
                <c:pt idx="892">
                  <c:v>4.5754711228001348</c:v>
                </c:pt>
                <c:pt idx="893">
                  <c:v>4.475642641503101</c:v>
                </c:pt>
                <c:pt idx="894">
                  <c:v>4.4278691306693982</c:v>
                </c:pt>
                <c:pt idx="895">
                  <c:v>4.6620262315364158</c:v>
                </c:pt>
                <c:pt idx="896">
                  <c:v>4.9133832122249039</c:v>
                </c:pt>
                <c:pt idx="897">
                  <c:v>4.9109155409694694</c:v>
                </c:pt>
                <c:pt idx="898">
                  <c:v>4.8246114747079174</c:v>
                </c:pt>
                <c:pt idx="899">
                  <c:v>4.7768500998032986</c:v>
                </c:pt>
                <c:pt idx="900">
                  <c:v>4.8224759491337874</c:v>
                </c:pt>
                <c:pt idx="901">
                  <c:v>4.835063298222372</c:v>
                </c:pt>
                <c:pt idx="902">
                  <c:v>4.8023093256985794</c:v>
                </c:pt>
                <c:pt idx="903">
                  <c:v>4.7265772127287979</c:v>
                </c:pt>
                <c:pt idx="904">
                  <c:v>4.6572197599844705</c:v>
                </c:pt>
                <c:pt idx="905">
                  <c:v>4.731664301060575</c:v>
                </c:pt>
                <c:pt idx="906">
                  <c:v>4.7135334846688908</c:v>
                </c:pt>
                <c:pt idx="907">
                  <c:v>4.651482843427984</c:v>
                </c:pt>
                <c:pt idx="908">
                  <c:v>4.5570656886746796</c:v>
                </c:pt>
                <c:pt idx="909">
                  <c:v>4.5275512910372395</c:v>
                </c:pt>
                <c:pt idx="910">
                  <c:v>4.490394947000766</c:v>
                </c:pt>
                <c:pt idx="911">
                  <c:v>4.4566287608445592</c:v>
                </c:pt>
                <c:pt idx="912">
                  <c:v>4.4644250387853495</c:v>
                </c:pt>
                <c:pt idx="913">
                  <c:v>4.4714077422248915</c:v>
                </c:pt>
                <c:pt idx="914">
                  <c:v>4.5435234398515973</c:v>
                </c:pt>
                <c:pt idx="915">
                  <c:v>4.5573272767816899</c:v>
                </c:pt>
                <c:pt idx="916">
                  <c:v>4.588352699452277</c:v>
                </c:pt>
                <c:pt idx="917">
                  <c:v>4.5537161584703645</c:v>
                </c:pt>
                <c:pt idx="918">
                  <c:v>4.4838622733558351</c:v>
                </c:pt>
                <c:pt idx="919">
                  <c:v>4.4020802167815392</c:v>
                </c:pt>
                <c:pt idx="920">
                  <c:v>4.4511475464591879</c:v>
                </c:pt>
                <c:pt idx="921">
                  <c:v>4.5373346388047855</c:v>
                </c:pt>
                <c:pt idx="922">
                  <c:v>4.5759654346803575</c:v>
                </c:pt>
                <c:pt idx="923">
                  <c:v>4.6772664694592949</c:v>
                </c:pt>
                <c:pt idx="924">
                  <c:v>4.6962753847275538</c:v>
                </c:pt>
                <c:pt idx="925">
                  <c:v>4.8229822567002678</c:v>
                </c:pt>
                <c:pt idx="926">
                  <c:v>4.8571584279481375</c:v>
                </c:pt>
                <c:pt idx="927">
                  <c:v>4.8856430317492112</c:v>
                </c:pt>
                <c:pt idx="928">
                  <c:v>4.8421510527751295</c:v>
                </c:pt>
                <c:pt idx="929">
                  <c:v>4.726084760818031</c:v>
                </c:pt>
                <c:pt idx="930">
                  <c:v>4.7372809517845518</c:v>
                </c:pt>
                <c:pt idx="931">
                  <c:v>4.7994376198920534</c:v>
                </c:pt>
                <c:pt idx="932">
                  <c:v>4.8239209415667021</c:v>
                </c:pt>
                <c:pt idx="933">
                  <c:v>4.7418944878257268</c:v>
                </c:pt>
                <c:pt idx="934">
                  <c:v>4.6824233292593398</c:v>
                </c:pt>
                <c:pt idx="935">
                  <c:v>4.6860739992019669</c:v>
                </c:pt>
                <c:pt idx="936">
                  <c:v>4.6164520722776246</c:v>
                </c:pt>
                <c:pt idx="937">
                  <c:v>4.5427318860347041</c:v>
                </c:pt>
                <c:pt idx="938">
                  <c:v>4.4722355748569198</c:v>
                </c:pt>
                <c:pt idx="939">
                  <c:v>4.4225106709036472</c:v>
                </c:pt>
                <c:pt idx="940">
                  <c:v>4.3455890819506937</c:v>
                </c:pt>
                <c:pt idx="941">
                  <c:v>4.3470256004085028</c:v>
                </c:pt>
                <c:pt idx="942">
                  <c:v>4.425667173471302</c:v>
                </c:pt>
                <c:pt idx="943">
                  <c:v>4.5125127256334077</c:v>
                </c:pt>
                <c:pt idx="944">
                  <c:v>4.5580757033746337</c:v>
                </c:pt>
                <c:pt idx="945">
                  <c:v>4.4410899721261918</c:v>
                </c:pt>
                <c:pt idx="946">
                  <c:v>4.3775771921882392</c:v>
                </c:pt>
                <c:pt idx="947">
                  <c:v>4.3137720262209243</c:v>
                </c:pt>
                <c:pt idx="948">
                  <c:v>4.2222070180305753</c:v>
                </c:pt>
                <c:pt idx="949">
                  <c:v>4.2168097528087545</c:v>
                </c:pt>
                <c:pt idx="950">
                  <c:v>4.1114471436802127</c:v>
                </c:pt>
                <c:pt idx="951">
                  <c:v>4.0233695457451386</c:v>
                </c:pt>
                <c:pt idx="952">
                  <c:v>3.9367816635978206</c:v>
                </c:pt>
                <c:pt idx="953">
                  <c:v>3.9374656917488404</c:v>
                </c:pt>
                <c:pt idx="954">
                  <c:v>3.9437850457158565</c:v>
                </c:pt>
                <c:pt idx="955">
                  <c:v>3.9943886980537671</c:v>
                </c:pt>
                <c:pt idx="956">
                  <c:v>4.0017652682350926</c:v>
                </c:pt>
                <c:pt idx="957">
                  <c:v>4.0527623922966844</c:v>
                </c:pt>
                <c:pt idx="958">
                  <c:v>4.0809830396558509</c:v>
                </c:pt>
                <c:pt idx="959">
                  <c:v>4.1756107756725536</c:v>
                </c:pt>
                <c:pt idx="960">
                  <c:v>4.2832110550699136</c:v>
                </c:pt>
                <c:pt idx="961">
                  <c:v>4.4316415157379883</c:v>
                </c:pt>
                <c:pt idx="962">
                  <c:v>4.6262411301212927</c:v>
                </c:pt>
                <c:pt idx="963">
                  <c:v>4.6682531160243483</c:v>
                </c:pt>
                <c:pt idx="964">
                  <c:v>4.6721784469576964</c:v>
                </c:pt>
                <c:pt idx="965">
                  <c:v>4.6205254151804978</c:v>
                </c:pt>
                <c:pt idx="966">
                  <c:v>4.598659736408063</c:v>
                </c:pt>
                <c:pt idx="967">
                  <c:v>4.5864457327392492</c:v>
                </c:pt>
                <c:pt idx="968">
                  <c:v>4.5637362049035142</c:v>
                </c:pt>
                <c:pt idx="969">
                  <c:v>4.6132493155351293</c:v>
                </c:pt>
                <c:pt idx="970">
                  <c:v>4.7055585773561521</c:v>
                </c:pt>
                <c:pt idx="971">
                  <c:v>4.8345457975257125</c:v>
                </c:pt>
                <c:pt idx="972">
                  <c:v>4.8894718024426034</c:v>
                </c:pt>
                <c:pt idx="973">
                  <c:v>4.8914452035236842</c:v>
                </c:pt>
                <c:pt idx="974">
                  <c:v>4.980841357377618</c:v>
                </c:pt>
                <c:pt idx="975">
                  <c:v>5.0648280373224397</c:v>
                </c:pt>
                <c:pt idx="976">
                  <c:v>5.0986295947939286</c:v>
                </c:pt>
                <c:pt idx="977">
                  <c:v>5.0334479735229607</c:v>
                </c:pt>
                <c:pt idx="978">
                  <c:v>5.0641020064656352</c:v>
                </c:pt>
                <c:pt idx="979">
                  <c:v>5.1584788601859408</c:v>
                </c:pt>
                <c:pt idx="980">
                  <c:v>5.2200865804579362</c:v>
                </c:pt>
                <c:pt idx="981">
                  <c:v>5.2550449321274746</c:v>
                </c:pt>
                <c:pt idx="982">
                  <c:v>5.3824104434908442</c:v>
                </c:pt>
                <c:pt idx="983">
                  <c:v>5.3934174841352798</c:v>
                </c:pt>
                <c:pt idx="984">
                  <c:v>5.31581110361632</c:v>
                </c:pt>
                <c:pt idx="985">
                  <c:v>5.1948948758993883</c:v>
                </c:pt>
                <c:pt idx="986">
                  <c:v>5.1765828475630808</c:v>
                </c:pt>
                <c:pt idx="987">
                  <c:v>5.1020869382793048</c:v>
                </c:pt>
                <c:pt idx="988">
                  <c:v>5.1257356579752482</c:v>
                </c:pt>
                <c:pt idx="989">
                  <c:v>5.1970758808555182</c:v>
                </c:pt>
                <c:pt idx="990">
                  <c:v>5.3700922172002929</c:v>
                </c:pt>
                <c:pt idx="991">
                  <c:v>5.5559780947247051</c:v>
                </c:pt>
                <c:pt idx="992">
                  <c:v>5.6474210573976089</c:v>
                </c:pt>
                <c:pt idx="993">
                  <c:v>5.7033842621658435</c:v>
                </c:pt>
                <c:pt idx="994">
                  <c:v>5.6461005515498277</c:v>
                </c:pt>
                <c:pt idx="995">
                  <c:v>5.5464655896851083</c:v>
                </c:pt>
                <c:pt idx="996">
                  <c:v>5.5120549676639419</c:v>
                </c:pt>
                <c:pt idx="997">
                  <c:v>5.44807048216044</c:v>
                </c:pt>
                <c:pt idx="998">
                  <c:v>5.3567064624819345</c:v>
                </c:pt>
                <c:pt idx="999">
                  <c:v>5.2329030777281007</c:v>
                </c:pt>
                <c:pt idx="1000">
                  <c:v>5.1131186881699007</c:v>
                </c:pt>
                <c:pt idx="1001">
                  <c:v>5.0734891771770982</c:v>
                </c:pt>
                <c:pt idx="1002">
                  <c:v>5.2282168424815385</c:v>
                </c:pt>
                <c:pt idx="1003">
                  <c:v>5.4763859488345012</c:v>
                </c:pt>
                <c:pt idx="1004">
                  <c:v>5.6430430145485344</c:v>
                </c:pt>
                <c:pt idx="1005">
                  <c:v>5.7269040015379895</c:v>
                </c:pt>
                <c:pt idx="1006">
                  <c:v>5.7469643242775721</c:v>
                </c:pt>
                <c:pt idx="1007">
                  <c:v>5.6793187820602675</c:v>
                </c:pt>
                <c:pt idx="1008">
                  <c:v>5.6300386054502853</c:v>
                </c:pt>
                <c:pt idx="1009">
                  <c:v>5.6925727163494884</c:v>
                </c:pt>
                <c:pt idx="1010">
                  <c:v>5.7885502615679592</c:v>
                </c:pt>
                <c:pt idx="1011">
                  <c:v>5.8885511141263134</c:v>
                </c:pt>
                <c:pt idx="1012">
                  <c:v>5.9373214552355096</c:v>
                </c:pt>
                <c:pt idx="1013">
                  <c:v>5.954194416972781</c:v>
                </c:pt>
                <c:pt idx="1014">
                  <c:v>5.9572514599022686</c:v>
                </c:pt>
                <c:pt idx="1015">
                  <c:v>5.9573226705271543</c:v>
                </c:pt>
                <c:pt idx="1016">
                  <c:v>5.9067286965604762</c:v>
                </c:pt>
                <c:pt idx="1017">
                  <c:v>5.7808350151923813</c:v>
                </c:pt>
                <c:pt idx="1018">
                  <c:v>5.5939633200929189</c:v>
                </c:pt>
                <c:pt idx="1019">
                  <c:v>5.4174799407846832</c:v>
                </c:pt>
                <c:pt idx="1020">
                  <c:v>5.3568342740918462</c:v>
                </c:pt>
                <c:pt idx="1021">
                  <c:v>5.2879652186023396</c:v>
                </c:pt>
                <c:pt idx="1022">
                  <c:v>5.2190374655300698</c:v>
                </c:pt>
                <c:pt idx="1023">
                  <c:v>5.145827346010905</c:v>
                </c:pt>
                <c:pt idx="1024">
                  <c:v>5.0414657522238269</c:v>
                </c:pt>
                <c:pt idx="1025">
                  <c:v>4.9415866639459853</c:v>
                </c:pt>
                <c:pt idx="1026">
                  <c:v>4.9490310173423158</c:v>
                </c:pt>
                <c:pt idx="1027">
                  <c:v>4.943989989909559</c:v>
                </c:pt>
                <c:pt idx="1028">
                  <c:v>5.0205701586590816</c:v>
                </c:pt>
                <c:pt idx="1029">
                  <c:v>5.0913485727649261</c:v>
                </c:pt>
                <c:pt idx="1030">
                  <c:v>5.0938889116567045</c:v>
                </c:pt>
                <c:pt idx="1031">
                  <c:v>5.1066292225143588</c:v>
                </c:pt>
                <c:pt idx="1032">
                  <c:v>5.1372664521012279</c:v>
                </c:pt>
                <c:pt idx="1033">
                  <c:v>5.161305407440846</c:v>
                </c:pt>
                <c:pt idx="1034">
                  <c:v>5.1398131721148719</c:v>
                </c:pt>
                <c:pt idx="1035">
                  <c:v>5.1061327050637306</c:v>
                </c:pt>
                <c:pt idx="1036">
                  <c:v>5.0264934296076254</c:v>
                </c:pt>
                <c:pt idx="1037">
                  <c:v>4.9606557734463115</c:v>
                </c:pt>
                <c:pt idx="1038">
                  <c:v>4.9568832894459902</c:v>
                </c:pt>
                <c:pt idx="1039">
                  <c:v>5.005920050964809</c:v>
                </c:pt>
                <c:pt idx="1040">
                  <c:v>5.1533025426923551</c:v>
                </c:pt>
                <c:pt idx="1041">
                  <c:v>5.1404972356072589</c:v>
                </c:pt>
                <c:pt idx="1042">
                  <c:v>5.1315534934922233</c:v>
                </c:pt>
                <c:pt idx="1043">
                  <c:v>5.0949434972988099</c:v>
                </c:pt>
                <c:pt idx="1044">
                  <c:v>5.031598562173901</c:v>
                </c:pt>
                <c:pt idx="1045">
                  <c:v>4.9696158271626008</c:v>
                </c:pt>
                <c:pt idx="1046">
                  <c:v>4.8397336461425411</c:v>
                </c:pt>
                <c:pt idx="1047">
                  <c:v>4.6850642683348109</c:v>
                </c:pt>
                <c:pt idx="1048">
                  <c:v>4.5682207261415551</c:v>
                </c:pt>
                <c:pt idx="1049">
                  <c:v>4.571703928012437</c:v>
                </c:pt>
                <c:pt idx="1050">
                  <c:v>4.6591290073389677</c:v>
                </c:pt>
                <c:pt idx="1051">
                  <c:v>4.8204693404799794</c:v>
                </c:pt>
                <c:pt idx="1052">
                  <c:v>5.0372929816843568</c:v>
                </c:pt>
                <c:pt idx="1053">
                  <c:v>5.1570235242588147</c:v>
                </c:pt>
                <c:pt idx="1054">
                  <c:v>5.2924107926962547</c:v>
                </c:pt>
                <c:pt idx="1055">
                  <c:v>5.4225822144515945</c:v>
                </c:pt>
                <c:pt idx="1056">
                  <c:v>5.5129065537044317</c:v>
                </c:pt>
                <c:pt idx="1057">
                  <c:v>5.5750373580024455</c:v>
                </c:pt>
                <c:pt idx="1058">
                  <c:v>5.6210040454707864</c:v>
                </c:pt>
                <c:pt idx="1059">
                  <c:v>5.5768116538932988</c:v>
                </c:pt>
                <c:pt idx="1060">
                  <c:v>5.4242521446719127</c:v>
                </c:pt>
                <c:pt idx="1061">
                  <c:v>5.3035756729282078</c:v>
                </c:pt>
                <c:pt idx="1062">
                  <c:v>5.0870459768851681</c:v>
                </c:pt>
                <c:pt idx="1063">
                  <c:v>4.8535618925663968</c:v>
                </c:pt>
                <c:pt idx="1064">
                  <c:v>4.6907636992266424</c:v>
                </c:pt>
                <c:pt idx="1065">
                  <c:v>4.6035081044667425</c:v>
                </c:pt>
                <c:pt idx="1066">
                  <c:v>4.5604620387376533</c:v>
                </c:pt>
                <c:pt idx="1067">
                  <c:v>4.5231523473691118</c:v>
                </c:pt>
                <c:pt idx="1068">
                  <c:v>4.4413803403225369</c:v>
                </c:pt>
                <c:pt idx="1069">
                  <c:v>4.4337067843996296</c:v>
                </c:pt>
                <c:pt idx="1070">
                  <c:v>4.3629853224877486</c:v>
                </c:pt>
                <c:pt idx="1071">
                  <c:v>4.2136715022753455</c:v>
                </c:pt>
                <c:pt idx="1072">
                  <c:v>4.034251772952862</c:v>
                </c:pt>
                <c:pt idx="1073">
                  <c:v>3.84478028372172</c:v>
                </c:pt>
                <c:pt idx="1074">
                  <c:v>3.6593216166252134</c:v>
                </c:pt>
                <c:pt idx="1075">
                  <c:v>3.464459865203958</c:v>
                </c:pt>
                <c:pt idx="1076">
                  <c:v>3.2778342421650777</c:v>
                </c:pt>
                <c:pt idx="1077">
                  <c:v>3.0391528297395958</c:v>
                </c:pt>
                <c:pt idx="1078">
                  <c:v>2.9113406314692414</c:v>
                </c:pt>
                <c:pt idx="1079">
                  <c:v>2.8337884706343006</c:v>
                </c:pt>
                <c:pt idx="1080">
                  <c:v>2.7387183056893685</c:v>
                </c:pt>
                <c:pt idx="1081">
                  <c:v>2.6604715251129138</c:v>
                </c:pt>
                <c:pt idx="1082">
                  <c:v>2.5589811549902821</c:v>
                </c:pt>
                <c:pt idx="1083">
                  <c:v>2.380315467399865</c:v>
                </c:pt>
                <c:pt idx="1084">
                  <c:v>2.3138470052247553</c:v>
                </c:pt>
                <c:pt idx="1085">
                  <c:v>2.3534574933145533</c:v>
                </c:pt>
                <c:pt idx="1086">
                  <c:v>2.468246599093431</c:v>
                </c:pt>
                <c:pt idx="1087">
                  <c:v>2.5494268940385507</c:v>
                </c:pt>
                <c:pt idx="1088">
                  <c:v>2.6044301327045827</c:v>
                </c:pt>
                <c:pt idx="1089">
                  <c:v>2.7107106870129973</c:v>
                </c:pt>
                <c:pt idx="1090">
                  <c:v>2.8200927032222678</c:v>
                </c:pt>
                <c:pt idx="1091">
                  <c:v>2.9422834131796036</c:v>
                </c:pt>
                <c:pt idx="1092">
                  <c:v>3.195431613837342</c:v>
                </c:pt>
                <c:pt idx="1093">
                  <c:v>3.3326192830800752</c:v>
                </c:pt>
                <c:pt idx="1094">
                  <c:v>3.3710892060904296</c:v>
                </c:pt>
                <c:pt idx="1095">
                  <c:v>3.3892798123759289</c:v>
                </c:pt>
                <c:pt idx="1096">
                  <c:v>3.3960187661462014</c:v>
                </c:pt>
                <c:pt idx="1097">
                  <c:v>3.4011291974206976</c:v>
                </c:pt>
                <c:pt idx="1098">
                  <c:v>3.3264271029886134</c:v>
                </c:pt>
                <c:pt idx="1099">
                  <c:v>3.2932825061981563</c:v>
                </c:pt>
                <c:pt idx="1100">
                  <c:v>3.3447777520391941</c:v>
                </c:pt>
                <c:pt idx="1101">
                  <c:v>3.4549810208851084</c:v>
                </c:pt>
                <c:pt idx="1102">
                  <c:v>3.5398141380671602</c:v>
                </c:pt>
                <c:pt idx="1103">
                  <c:v>3.5256004955852642</c:v>
                </c:pt>
                <c:pt idx="1104">
                  <c:v>3.4547561237961997</c:v>
                </c:pt>
                <c:pt idx="1105">
                  <c:v>3.4208566153450191</c:v>
                </c:pt>
                <c:pt idx="1106">
                  <c:v>3.3879452424622722</c:v>
                </c:pt>
                <c:pt idx="1107">
                  <c:v>3.323509129368623</c:v>
                </c:pt>
                <c:pt idx="1108">
                  <c:v>3.2681979361754481</c:v>
                </c:pt>
                <c:pt idx="1109">
                  <c:v>3.2111073563552521</c:v>
                </c:pt>
                <c:pt idx="1110">
                  <c:v>3.1204378727501738</c:v>
                </c:pt>
                <c:pt idx="1111">
                  <c:v>3.0699765643546257</c:v>
                </c:pt>
                <c:pt idx="1112">
                  <c:v>3.0460145086291779</c:v>
                </c:pt>
                <c:pt idx="1113">
                  <c:v>3.0165492713756406</c:v>
                </c:pt>
                <c:pt idx="1114">
                  <c:v>2.9652042400978176</c:v>
                </c:pt>
                <c:pt idx="1115">
                  <c:v>2.8531068377449946</c:v>
                </c:pt>
                <c:pt idx="1116">
                  <c:v>2.7355029269332487</c:v>
                </c:pt>
                <c:pt idx="1117">
                  <c:v>2.7221131406381947</c:v>
                </c:pt>
                <c:pt idx="1118">
                  <c:v>2.694151512171326</c:v>
                </c:pt>
                <c:pt idx="1119">
                  <c:v>2.7160877418028337</c:v>
                </c:pt>
                <c:pt idx="1120">
                  <c:v>2.8340430939396595</c:v>
                </c:pt>
                <c:pt idx="1121">
                  <c:v>2.927619937871929</c:v>
                </c:pt>
                <c:pt idx="1122">
                  <c:v>2.9963795030052078</c:v>
                </c:pt>
                <c:pt idx="1123">
                  <c:v>3.0779942030679015</c:v>
                </c:pt>
                <c:pt idx="1124">
                  <c:v>3.1777751507740164</c:v>
                </c:pt>
                <c:pt idx="1125">
                  <c:v>3.2803172541882848</c:v>
                </c:pt>
                <c:pt idx="1126">
                  <c:v>3.3322603002688695</c:v>
                </c:pt>
                <c:pt idx="1127">
                  <c:v>3.360839899592631</c:v>
                </c:pt>
                <c:pt idx="1128">
                  <c:v>3.4968418356942301</c:v>
                </c:pt>
                <c:pt idx="1129">
                  <c:v>3.7830269678838588</c:v>
                </c:pt>
                <c:pt idx="1130">
                  <c:v>4.0071546229653361</c:v>
                </c:pt>
                <c:pt idx="1131">
                  <c:v>4.1726302921431833</c:v>
                </c:pt>
                <c:pt idx="1132">
                  <c:v>4.3035702769557904</c:v>
                </c:pt>
                <c:pt idx="1133">
                  <c:v>4.407552689230136</c:v>
                </c:pt>
                <c:pt idx="1134">
                  <c:v>4.4956109671576776</c:v>
                </c:pt>
                <c:pt idx="1135">
                  <c:v>4.5194298671752469</c:v>
                </c:pt>
                <c:pt idx="1136">
                  <c:v>4.5346772333678596</c:v>
                </c:pt>
                <c:pt idx="1137">
                  <c:v>4.4761615968267732</c:v>
                </c:pt>
                <c:pt idx="1138">
                  <c:v>4.4230917532722094</c:v>
                </c:pt>
                <c:pt idx="1139">
                  <c:v>4.4319303594552357</c:v>
                </c:pt>
                <c:pt idx="1140">
                  <c:v>4.4554062930397826</c:v>
                </c:pt>
                <c:pt idx="1141">
                  <c:v>4.4481113847644576</c:v>
                </c:pt>
                <c:pt idx="1142">
                  <c:v>4.3738153945883687</c:v>
                </c:pt>
                <c:pt idx="1143">
                  <c:v>4.2665876719297255</c:v>
                </c:pt>
                <c:pt idx="1144">
                  <c:v>4.289563015755534</c:v>
                </c:pt>
                <c:pt idx="1145">
                  <c:v>4.3503255819621298</c:v>
                </c:pt>
                <c:pt idx="1146">
                  <c:v>4.4267294446544154</c:v>
                </c:pt>
                <c:pt idx="1147">
                  <c:v>4.4711457793567071</c:v>
                </c:pt>
                <c:pt idx="1148">
                  <c:v>4.5013987435476253</c:v>
                </c:pt>
                <c:pt idx="1149">
                  <c:v>4.5912233615628963</c:v>
                </c:pt>
                <c:pt idx="1150">
                  <c:v>4.7072954840000927</c:v>
                </c:pt>
                <c:pt idx="1151">
                  <c:v>4.8564926659475631</c:v>
                </c:pt>
                <c:pt idx="1152">
                  <c:v>4.9701196726508297</c:v>
                </c:pt>
                <c:pt idx="1153">
                  <c:v>5.064606295857903</c:v>
                </c:pt>
                <c:pt idx="1154">
                  <c:v>5.1721752941166663</c:v>
                </c:pt>
                <c:pt idx="1155">
                  <c:v>5.3253085794109234</c:v>
                </c:pt>
                <c:pt idx="1156">
                  <c:v>5.5148884183412648</c:v>
                </c:pt>
                <c:pt idx="1157">
                  <c:v>5.6679517935041712</c:v>
                </c:pt>
                <c:pt idx="1158">
                  <c:v>5.8224820148176182</c:v>
                </c:pt>
                <c:pt idx="1159">
                  <c:v>5.9518244169275576</c:v>
                </c:pt>
                <c:pt idx="1160">
                  <c:v>5.9146213307508315</c:v>
                </c:pt>
                <c:pt idx="1161">
                  <c:v>5.8753090674563166</c:v>
                </c:pt>
                <c:pt idx="1162">
                  <c:v>5.8650039392746187</c:v>
                </c:pt>
                <c:pt idx="1163">
                  <c:v>5.7846163885613073</c:v>
                </c:pt>
                <c:pt idx="1164">
                  <c:v>5.7501241949323152</c:v>
                </c:pt>
                <c:pt idx="1165">
                  <c:v>5.7272626994779916</c:v>
                </c:pt>
                <c:pt idx="1166">
                  <c:v>5.6970853739887817</c:v>
                </c:pt>
                <c:pt idx="1167">
                  <c:v>5.6759307151543377</c:v>
                </c:pt>
                <c:pt idx="1168">
                  <c:v>5.63885956602088</c:v>
                </c:pt>
                <c:pt idx="1169">
                  <c:v>5.6766755414249586</c:v>
                </c:pt>
                <c:pt idx="1170">
                  <c:v>5.6655761703335239</c:v>
                </c:pt>
                <c:pt idx="1171">
                  <c:v>5.6240549224501581</c:v>
                </c:pt>
                <c:pt idx="1172">
                  <c:v>5.6370076330248882</c:v>
                </c:pt>
                <c:pt idx="1173">
                  <c:v>5.624508979040832</c:v>
                </c:pt>
                <c:pt idx="1174">
                  <c:v>5.603422124944216</c:v>
                </c:pt>
                <c:pt idx="1175">
                  <c:v>5.4575162696729134</c:v>
                </c:pt>
                <c:pt idx="1176">
                  <c:v>5.3633489954947322</c:v>
                </c:pt>
                <c:pt idx="1177">
                  <c:v>5.3661356189871317</c:v>
                </c:pt>
                <c:pt idx="1178">
                  <c:v>5.3540214076479149</c:v>
                </c:pt>
                <c:pt idx="1179">
                  <c:v>5.3403844171195862</c:v>
                </c:pt>
                <c:pt idx="1180">
                  <c:v>5.3484301204971976</c:v>
                </c:pt>
                <c:pt idx="1181">
                  <c:v>5.2790659772002586</c:v>
                </c:pt>
                <c:pt idx="1182">
                  <c:v>5.3278206479828327</c:v>
                </c:pt>
                <c:pt idx="1183">
                  <c:v>5.4655566442911709</c:v>
                </c:pt>
                <c:pt idx="1184">
                  <c:v>5.605514614345978</c:v>
                </c:pt>
                <c:pt idx="1185">
                  <c:v>5.7191120384905219</c:v>
                </c:pt>
                <c:pt idx="1186">
                  <c:v>5.7159850472969991</c:v>
                </c:pt>
                <c:pt idx="1187">
                  <c:v>5.7059176737938646</c:v>
                </c:pt>
                <c:pt idx="1188">
                  <c:v>5.7061887585612423</c:v>
                </c:pt>
                <c:pt idx="1189">
                  <c:v>5.6415538990771266</c:v>
                </c:pt>
                <c:pt idx="1190">
                  <c:v>5.5144024233237214</c:v>
                </c:pt>
                <c:pt idx="1191">
                  <c:v>5.4739440475010461</c:v>
                </c:pt>
                <c:pt idx="1192">
                  <c:v>5.479146890390914</c:v>
                </c:pt>
                <c:pt idx="1193">
                  <c:v>5.4371097632806631</c:v>
                </c:pt>
                <c:pt idx="1194">
                  <c:v>5.3586357311337647</c:v>
                </c:pt>
                <c:pt idx="1195">
                  <c:v>5.3041344281160088</c:v>
                </c:pt>
                <c:pt idx="1196">
                  <c:v>5.3540581335577642</c:v>
                </c:pt>
                <c:pt idx="1197">
                  <c:v>5.4641859321186468</c:v>
                </c:pt>
                <c:pt idx="1198">
                  <c:v>5.6108586716509565</c:v>
                </c:pt>
                <c:pt idx="1199">
                  <c:v>5.7015603080911044</c:v>
                </c:pt>
                <c:pt idx="1200">
                  <c:v>5.7267809239532914</c:v>
                </c:pt>
                <c:pt idx="1201">
                  <c:v>5.7401231140852031</c:v>
                </c:pt>
                <c:pt idx="1202">
                  <c:v>5.6867362198568712</c:v>
                </c:pt>
                <c:pt idx="1203">
                  <c:v>5.6515902682613302</c:v>
                </c:pt>
                <c:pt idx="1204">
                  <c:v>5.6035050768883599</c:v>
                </c:pt>
                <c:pt idx="1205">
                  <c:v>5.5351726759343167</c:v>
                </c:pt>
                <c:pt idx="1206">
                  <c:v>5.5109125345040662</c:v>
                </c:pt>
                <c:pt idx="1207">
                  <c:v>5.578558069467336</c:v>
                </c:pt>
                <c:pt idx="1208">
                  <c:v>5.5891397740355249</c:v>
                </c:pt>
                <c:pt idx="1209">
                  <c:v>5.595838539003962</c:v>
                </c:pt>
                <c:pt idx="1210">
                  <c:v>5.6590759315145336</c:v>
                </c:pt>
                <c:pt idx="1211">
                  <c:v>5.7936388162952124</c:v>
                </c:pt>
                <c:pt idx="1212">
                  <c:v>5.9817780031786718</c:v>
                </c:pt>
                <c:pt idx="1213">
                  <c:v>6.1090574374739921</c:v>
                </c:pt>
                <c:pt idx="1214">
                  <c:v>6.1436147411847521</c:v>
                </c:pt>
                <c:pt idx="1215">
                  <c:v>6.1884669331703321</c:v>
                </c:pt>
                <c:pt idx="1216">
                  <c:v>6.1709268880450718</c:v>
                </c:pt>
                <c:pt idx="1217">
                  <c:v>6.1466715911273795</c:v>
                </c:pt>
                <c:pt idx="1218">
                  <c:v>6.104080152338935</c:v>
                </c:pt>
                <c:pt idx="1219">
                  <c:v>5.9657449897628636</c:v>
                </c:pt>
                <c:pt idx="1220">
                  <c:v>5.7675131467943812</c:v>
                </c:pt>
                <c:pt idx="1221">
                  <c:v>5.5271135097153765</c:v>
                </c:pt>
                <c:pt idx="1222">
                  <c:v>5.2623529851844193</c:v>
                </c:pt>
                <c:pt idx="1223">
                  <c:v>4.9677206828699765</c:v>
                </c:pt>
                <c:pt idx="1224">
                  <c:v>4.7865197933121948</c:v>
                </c:pt>
                <c:pt idx="1225">
                  <c:v>4.5990064081676376</c:v>
                </c:pt>
                <c:pt idx="1226">
                  <c:v>4.4588983878467241</c:v>
                </c:pt>
                <c:pt idx="1227">
                  <c:v>4.4096621618717702</c:v>
                </c:pt>
                <c:pt idx="1228">
                  <c:v>4.5174507655993272</c:v>
                </c:pt>
                <c:pt idx="1229">
                  <c:v>4.6156784861966988</c:v>
                </c:pt>
                <c:pt idx="1230">
                  <c:v>4.6892715930976774</c:v>
                </c:pt>
                <c:pt idx="1231">
                  <c:v>4.7460802877418891</c:v>
                </c:pt>
                <c:pt idx="1232">
                  <c:v>4.8178573441638148</c:v>
                </c:pt>
                <c:pt idx="1233">
                  <c:v>4.9465066844012275</c:v>
                </c:pt>
                <c:pt idx="1234">
                  <c:v>5.1183925891199786</c:v>
                </c:pt>
                <c:pt idx="1235">
                  <c:v>5.2177720068675164</c:v>
                </c:pt>
                <c:pt idx="1236">
                  <c:v>5.2229968885985034</c:v>
                </c:pt>
                <c:pt idx="1237">
                  <c:v>5.2051205024513791</c:v>
                </c:pt>
                <c:pt idx="1238">
                  <c:v>5.1211920309414412</c:v>
                </c:pt>
                <c:pt idx="1239">
                  <c:v>5.0859386503343318</c:v>
                </c:pt>
                <c:pt idx="1240">
                  <c:v>5.0256352631340748</c:v>
                </c:pt>
                <c:pt idx="1241">
                  <c:v>5.0567771232901855</c:v>
                </c:pt>
                <c:pt idx="1242">
                  <c:v>5.1598508821838287</c:v>
                </c:pt>
                <c:pt idx="1243">
                  <c:v>5.1936542259462959</c:v>
                </c:pt>
                <c:pt idx="1244">
                  <c:v>5.2441277664190062</c:v>
                </c:pt>
                <c:pt idx="1245">
                  <c:v>5.300544512253123</c:v>
                </c:pt>
                <c:pt idx="1246">
                  <c:v>5.334917490156931</c:v>
                </c:pt>
                <c:pt idx="1247">
                  <c:v>5.3718388117603997</c:v>
                </c:pt>
                <c:pt idx="1248">
                  <c:v>5.3418513871190916</c:v>
                </c:pt>
                <c:pt idx="1249">
                  <c:v>5.2212983400920656</c:v>
                </c:pt>
                <c:pt idx="1250">
                  <c:v>5.1075909146919285</c:v>
                </c:pt>
                <c:pt idx="1251">
                  <c:v>4.9920523198416422</c:v>
                </c:pt>
                <c:pt idx="1252">
                  <c:v>4.9903747955590365</c:v>
                </c:pt>
                <c:pt idx="1253">
                  <c:v>5.0551611208412695</c:v>
                </c:pt>
                <c:pt idx="1254">
                  <c:v>4.9930835903168074</c:v>
                </c:pt>
                <c:pt idx="1255">
                  <c:v>4.9042786371423812</c:v>
                </c:pt>
                <c:pt idx="1256">
                  <c:v>4.8559090533883316</c:v>
                </c:pt>
                <c:pt idx="1257">
                  <c:v>4.8276757764573599</c:v>
                </c:pt>
                <c:pt idx="1258">
                  <c:v>4.8564573551936538</c:v>
                </c:pt>
                <c:pt idx="1259">
                  <c:v>5.0259130313299583</c:v>
                </c:pt>
                <c:pt idx="1260">
                  <c:v>5.1658438334439332</c:v>
                </c:pt>
                <c:pt idx="1261">
                  <c:v>5.1929487333820665</c:v>
                </c:pt>
                <c:pt idx="1262">
                  <c:v>5.1996907218335329</c:v>
                </c:pt>
                <c:pt idx="1263">
                  <c:v>5.1849817763968371</c:v>
                </c:pt>
                <c:pt idx="1264">
                  <c:v>5.185361581764961</c:v>
                </c:pt>
                <c:pt idx="1265">
                  <c:v>5.0935416528653894</c:v>
                </c:pt>
                <c:pt idx="1266">
                  <c:v>5.0443470665177594</c:v>
                </c:pt>
                <c:pt idx="1267">
                  <c:v>5.0238865793607035</c:v>
                </c:pt>
                <c:pt idx="1268">
                  <c:v>4.9627729633632303</c:v>
                </c:pt>
                <c:pt idx="1269">
                  <c:v>4.9609796586453463</c:v>
                </c:pt>
                <c:pt idx="1270">
                  <c:v>4.9176779846548913</c:v>
                </c:pt>
                <c:pt idx="1271">
                  <c:v>4.7739892518883051</c:v>
                </c:pt>
                <c:pt idx="1272">
                  <c:v>4.661406553686934</c:v>
                </c:pt>
                <c:pt idx="1273">
                  <c:v>4.578426480310525</c:v>
                </c:pt>
                <c:pt idx="1274">
                  <c:v>4.4390990672348103</c:v>
                </c:pt>
                <c:pt idx="1275">
                  <c:v>4.3511616883126596</c:v>
                </c:pt>
                <c:pt idx="1276">
                  <c:v>4.3540636977902087</c:v>
                </c:pt>
                <c:pt idx="1277">
                  <c:v>4.381186346305399</c:v>
                </c:pt>
                <c:pt idx="1278">
                  <c:v>4.3759346147801708</c:v>
                </c:pt>
                <c:pt idx="1279">
                  <c:v>4.3350687903725316</c:v>
                </c:pt>
                <c:pt idx="1280">
                  <c:v>4.2946957025729118</c:v>
                </c:pt>
                <c:pt idx="1281">
                  <c:v>4.3019045904598023</c:v>
                </c:pt>
                <c:pt idx="1282">
                  <c:v>4.2832605921288636</c:v>
                </c:pt>
                <c:pt idx="1283">
                  <c:v>4.2628574481805792</c:v>
                </c:pt>
                <c:pt idx="1284">
                  <c:v>4.2585813879076913</c:v>
                </c:pt>
                <c:pt idx="1285">
                  <c:v>4.3150529988321384</c:v>
                </c:pt>
                <c:pt idx="1286">
                  <c:v>4.4211058763085367</c:v>
                </c:pt>
                <c:pt idx="1287">
                  <c:v>4.5603475728404037</c:v>
                </c:pt>
                <c:pt idx="1288">
                  <c:v>4.6886156320112038</c:v>
                </c:pt>
                <c:pt idx="1289">
                  <c:v>4.8542480750769403</c:v>
                </c:pt>
                <c:pt idx="1290">
                  <c:v>5.0347137594629077</c:v>
                </c:pt>
                <c:pt idx="1291">
                  <c:v>5.1171995693289771</c:v>
                </c:pt>
                <c:pt idx="1292">
                  <c:v>5.2076378647679844</c:v>
                </c:pt>
                <c:pt idx="1293">
                  <c:v>5.2279005166696484</c:v>
                </c:pt>
                <c:pt idx="1294">
                  <c:v>5.183957280512864</c:v>
                </c:pt>
                <c:pt idx="1295">
                  <c:v>5.1097144887819104</c:v>
                </c:pt>
                <c:pt idx="1296">
                  <c:v>5.0537280928353701</c:v>
                </c:pt>
                <c:pt idx="1297">
                  <c:v>5.0024205164068265</c:v>
                </c:pt>
                <c:pt idx="1298">
                  <c:v>4.9797793167667068</c:v>
                </c:pt>
                <c:pt idx="1299">
                  <c:v>4.9638135409138151</c:v>
                </c:pt>
                <c:pt idx="1300">
                  <c:v>4.8338081963224635</c:v>
                </c:pt>
                <c:pt idx="1301">
                  <c:v>4.7165485783468588</c:v>
                </c:pt>
                <c:pt idx="1302">
                  <c:v>4.6705017847968051</c:v>
                </c:pt>
                <c:pt idx="1303">
                  <c:v>4.7278954581694803</c:v>
                </c:pt>
                <c:pt idx="1304">
                  <c:v>4.7589771168132966</c:v>
                </c:pt>
                <c:pt idx="1305">
                  <c:v>4.7334034250839618</c:v>
                </c:pt>
                <c:pt idx="1306">
                  <c:v>4.7265809227067921</c:v>
                </c:pt>
                <c:pt idx="1307">
                  <c:v>4.7352267088276569</c:v>
                </c:pt>
                <c:pt idx="1308">
                  <c:v>4.6760264379906822</c:v>
                </c:pt>
                <c:pt idx="1309">
                  <c:v>4.6343506624973223</c:v>
                </c:pt>
                <c:pt idx="1310">
                  <c:v>4.6473178963201001</c:v>
                </c:pt>
                <c:pt idx="1311">
                  <c:v>4.5733759682443909</c:v>
                </c:pt>
                <c:pt idx="1312">
                  <c:v>4.4246239900887003</c:v>
                </c:pt>
                <c:pt idx="1313">
                  <c:v>4.2691671232762554</c:v>
                </c:pt>
                <c:pt idx="1314">
                  <c:v>4.1735445079126263</c:v>
                </c:pt>
                <c:pt idx="1315">
                  <c:v>4.1102888092791128</c:v>
                </c:pt>
                <c:pt idx="1316">
                  <c:v>4.0916360344076574</c:v>
                </c:pt>
                <c:pt idx="1317">
                  <c:v>4.0305144187102622</c:v>
                </c:pt>
                <c:pt idx="1318">
                  <c:v>4.029458067927945</c:v>
                </c:pt>
                <c:pt idx="1319">
                  <c:v>4.0202652864757651</c:v>
                </c:pt>
                <c:pt idx="1320">
                  <c:v>4.0819296131942373</c:v>
                </c:pt>
                <c:pt idx="1321">
                  <c:v>4.2225781443178798</c:v>
                </c:pt>
                <c:pt idx="1322">
                  <c:v>4.3649165432112973</c:v>
                </c:pt>
                <c:pt idx="1323">
                  <c:v>4.5432824404771495</c:v>
                </c:pt>
                <c:pt idx="1324">
                  <c:v>4.7229154274118832</c:v>
                </c:pt>
                <c:pt idx="1325">
                  <c:v>4.831639694923096</c:v>
                </c:pt>
                <c:pt idx="1326">
                  <c:v>4.899111192542831</c:v>
                </c:pt>
                <c:pt idx="1327">
                  <c:v>4.9776817663108019</c:v>
                </c:pt>
                <c:pt idx="1328">
                  <c:v>5.011673713865104</c:v>
                </c:pt>
                <c:pt idx="1329">
                  <c:v>5.0026972567383021</c:v>
                </c:pt>
                <c:pt idx="1330">
                  <c:v>5.0667903766460425</c:v>
                </c:pt>
                <c:pt idx="1331">
                  <c:v>5.1775819599335628</c:v>
                </c:pt>
                <c:pt idx="1332">
                  <c:v>5.2421258139403601</c:v>
                </c:pt>
                <c:pt idx="1333">
                  <c:v>5.2808252455744258</c:v>
                </c:pt>
                <c:pt idx="1334">
                  <c:v>5.2583195424012148</c:v>
                </c:pt>
                <c:pt idx="1335">
                  <c:v>5.2830421901775377</c:v>
                </c:pt>
                <c:pt idx="1336">
                  <c:v>5.2922769752752297</c:v>
                </c:pt>
                <c:pt idx="1337">
                  <c:v>5.329879083636504</c:v>
                </c:pt>
                <c:pt idx="1338">
                  <c:v>5.3961636667274151</c:v>
                </c:pt>
                <c:pt idx="1339">
                  <c:v>5.4466653002173055</c:v>
                </c:pt>
                <c:pt idx="1340">
                  <c:v>5.5055259079127383</c:v>
                </c:pt>
                <c:pt idx="1341">
                  <c:v>5.5442957772341162</c:v>
                </c:pt>
                <c:pt idx="1342">
                  <c:v>5.6146265895850789</c:v>
                </c:pt>
                <c:pt idx="1343">
                  <c:v>5.6668631901924504</c:v>
                </c:pt>
                <c:pt idx="1344">
                  <c:v>5.6530815494668207</c:v>
                </c:pt>
                <c:pt idx="1345">
                  <c:v>5.7215290200178304</c:v>
                </c:pt>
                <c:pt idx="1346">
                  <c:v>5.798844144732203</c:v>
                </c:pt>
                <c:pt idx="1347">
                  <c:v>5.806066349069936</c:v>
                </c:pt>
                <c:pt idx="1348">
                  <c:v>5.8221797068977672</c:v>
                </c:pt>
                <c:pt idx="1349">
                  <c:v>5.8680530537290814</c:v>
                </c:pt>
                <c:pt idx="1350">
                  <c:v>5.9133230679542423</c:v>
                </c:pt>
                <c:pt idx="1351">
                  <c:v>6.0084627126883889</c:v>
                </c:pt>
                <c:pt idx="1352">
                  <c:v>6.0176114345585505</c:v>
                </c:pt>
                <c:pt idx="1353">
                  <c:v>5.9835945266603821</c:v>
                </c:pt>
                <c:pt idx="1354">
                  <c:v>5.9466405167353011</c:v>
                </c:pt>
                <c:pt idx="1355">
                  <c:v>5.9432307068584755</c:v>
                </c:pt>
                <c:pt idx="1356">
                  <c:v>5.9299959475331816</c:v>
                </c:pt>
                <c:pt idx="1357">
                  <c:v>5.898492142658748</c:v>
                </c:pt>
                <c:pt idx="1358">
                  <c:v>5.9546790618535255</c:v>
                </c:pt>
                <c:pt idx="1359">
                  <c:v>6.0643112450958032</c:v>
                </c:pt>
                <c:pt idx="1360">
                  <c:v>6.1302413208926669</c:v>
                </c:pt>
                <c:pt idx="1361">
                  <c:v>6.2615884125332295</c:v>
                </c:pt>
                <c:pt idx="1362">
                  <c:v>6.3839580902986208</c:v>
                </c:pt>
                <c:pt idx="1363">
                  <c:v>6.4416676927339145</c:v>
                </c:pt>
                <c:pt idx="1364">
                  <c:v>6.4509712239578327</c:v>
                </c:pt>
                <c:pt idx="1365">
                  <c:v>6.4145925441558633</c:v>
                </c:pt>
                <c:pt idx="1366">
                  <c:v>6.3961771769959723</c:v>
                </c:pt>
                <c:pt idx="1367">
                  <c:v>6.4004259925534681</c:v>
                </c:pt>
                <c:pt idx="1368">
                  <c:v>6.3927403455878924</c:v>
                </c:pt>
                <c:pt idx="1369">
                  <c:v>6.3474616349714896</c:v>
                </c:pt>
                <c:pt idx="1370">
                  <c:v>6.3341115071732927</c:v>
                </c:pt>
                <c:pt idx="1371">
                  <c:v>6.2890265101232146</c:v>
                </c:pt>
                <c:pt idx="1372">
                  <c:v>6.2966334712066292</c:v>
                </c:pt>
                <c:pt idx="1373">
                  <c:v>6.2893140450909613</c:v>
                </c:pt>
                <c:pt idx="1374">
                  <c:v>6.2958458434801221</c:v>
                </c:pt>
                <c:pt idx="1375">
                  <c:v>6.3020458662772523</c:v>
                </c:pt>
                <c:pt idx="1376">
                  <c:v>6.2858318328772809</c:v>
                </c:pt>
                <c:pt idx="1377">
                  <c:v>6.3323701523887301</c:v>
                </c:pt>
                <c:pt idx="1378">
                  <c:v>6.3492351888912193</c:v>
                </c:pt>
                <c:pt idx="1379">
                  <c:v>6.4238642245414619</c:v>
                </c:pt>
                <c:pt idx="1380">
                  <c:v>6.4292695075772661</c:v>
                </c:pt>
                <c:pt idx="1381">
                  <c:v>6.393584550971811</c:v>
                </c:pt>
                <c:pt idx="1382">
                  <c:v>6.338272231661553</c:v>
                </c:pt>
                <c:pt idx="1383">
                  <c:v>6.3115249939192308</c:v>
                </c:pt>
                <c:pt idx="1384">
                  <c:v>6.2933057622511335</c:v>
                </c:pt>
                <c:pt idx="1385">
                  <c:v>6.236875629735998</c:v>
                </c:pt>
                <c:pt idx="1386">
                  <c:v>6.2272276888455611</c:v>
                </c:pt>
                <c:pt idx="1387">
                  <c:v>6.173840047201316</c:v>
                </c:pt>
                <c:pt idx="1388">
                  <c:v>6.1818531632165961</c:v>
                </c:pt>
                <c:pt idx="1389">
                  <c:v>6.1459525691296033</c:v>
                </c:pt>
                <c:pt idx="1390">
                  <c:v>6.1662896055170275</c:v>
                </c:pt>
                <c:pt idx="1391">
                  <c:v>6.1378694105955294</c:v>
                </c:pt>
                <c:pt idx="1392">
                  <c:v>6.0764967416245934</c:v>
                </c:pt>
                <c:pt idx="1393">
                  <c:v>6.0629708940437714</c:v>
                </c:pt>
                <c:pt idx="1394">
                  <c:v>5.9890963767291128</c:v>
                </c:pt>
                <c:pt idx="1395">
                  <c:v>5.9389460320331047</c:v>
                </c:pt>
                <c:pt idx="1396">
                  <c:v>5.8296037528563476</c:v>
                </c:pt>
                <c:pt idx="1397">
                  <c:v>5.7610477953243819</c:v>
                </c:pt>
                <c:pt idx="1398">
                  <c:v>5.696651023349494</c:v>
                </c:pt>
                <c:pt idx="1399">
                  <c:v>5.6450502308883168</c:v>
                </c:pt>
                <c:pt idx="1400">
                  <c:v>5.5538745100703215</c:v>
                </c:pt>
                <c:pt idx="1401">
                  <c:v>5.4900961091305422</c:v>
                </c:pt>
                <c:pt idx="1402">
                  <c:v>5.3852554966692674</c:v>
                </c:pt>
                <c:pt idx="1403">
                  <c:v>5.2787123447239308</c:v>
                </c:pt>
                <c:pt idx="1404">
                  <c:v>5.1531597666349329</c:v>
                </c:pt>
                <c:pt idx="1405">
                  <c:v>4.9946724977798205</c:v>
                </c:pt>
                <c:pt idx="1406">
                  <c:v>4.8601640376040276</c:v>
                </c:pt>
                <c:pt idx="1407">
                  <c:v>4.7886785648173706</c:v>
                </c:pt>
                <c:pt idx="1408">
                  <c:v>4.8005027001148264</c:v>
                </c:pt>
                <c:pt idx="1409">
                  <c:v>4.8309149551702912</c:v>
                </c:pt>
                <c:pt idx="1410">
                  <c:v>4.7923434208273363</c:v>
                </c:pt>
                <c:pt idx="1411">
                  <c:v>4.7939188613006296</c:v>
                </c:pt>
                <c:pt idx="1412">
                  <c:v>4.8594911216140249</c:v>
                </c:pt>
                <c:pt idx="1413">
                  <c:v>4.8153355609705635</c:v>
                </c:pt>
                <c:pt idx="1414">
                  <c:v>4.6306198031267156</c:v>
                </c:pt>
                <c:pt idx="1415">
                  <c:v>4.4644670331666987</c:v>
                </c:pt>
                <c:pt idx="1416">
                  <c:v>4.3344214616313295</c:v>
                </c:pt>
                <c:pt idx="1417">
                  <c:v>4.2299747013795708</c:v>
                </c:pt>
                <c:pt idx="1418">
                  <c:v>4.2654806166503256</c:v>
                </c:pt>
                <c:pt idx="1419">
                  <c:v>4.300817446839444</c:v>
                </c:pt>
                <c:pt idx="1420">
                  <c:v>4.3157707495301612</c:v>
                </c:pt>
                <c:pt idx="1421">
                  <c:v>4.2552071677236807</c:v>
                </c:pt>
                <c:pt idx="1422">
                  <c:v>4.1447629119403882</c:v>
                </c:pt>
                <c:pt idx="1423">
                  <c:v>4.0188719880878159</c:v>
                </c:pt>
                <c:pt idx="1424">
                  <c:v>3.8872060925406537</c:v>
                </c:pt>
                <c:pt idx="1425">
                  <c:v>3.8211800697730829</c:v>
                </c:pt>
                <c:pt idx="1426">
                  <c:v>3.8015710928480559</c:v>
                </c:pt>
                <c:pt idx="1427">
                  <c:v>3.8054636242750295</c:v>
                </c:pt>
                <c:pt idx="1428">
                  <c:v>3.8958248067483208</c:v>
                </c:pt>
                <c:pt idx="1429">
                  <c:v>4.0277443383845934</c:v>
                </c:pt>
                <c:pt idx="1430">
                  <c:v>4.0789221217401153</c:v>
                </c:pt>
                <c:pt idx="1431">
                  <c:v>4.1244054825348737</c:v>
                </c:pt>
                <c:pt idx="1432">
                  <c:v>4.2466326683925075</c:v>
                </c:pt>
                <c:pt idx="1433">
                  <c:v>4.3047347062931953</c:v>
                </c:pt>
                <c:pt idx="1434">
                  <c:v>4.3123351079111245</c:v>
                </c:pt>
                <c:pt idx="1435">
                  <c:v>4.2690889569484636</c:v>
                </c:pt>
                <c:pt idx="1436">
                  <c:v>4.2235951776615401</c:v>
                </c:pt>
                <c:pt idx="1437">
                  <c:v>4.2462410388724701</c:v>
                </c:pt>
                <c:pt idx="1438">
                  <c:v>4.3072534658847532</c:v>
                </c:pt>
                <c:pt idx="1439">
                  <c:v>4.3774939288880592</c:v>
                </c:pt>
                <c:pt idx="1440">
                  <c:v>4.4630379604427395</c:v>
                </c:pt>
                <c:pt idx="1441">
                  <c:v>4.5067139130596292</c:v>
                </c:pt>
                <c:pt idx="1442">
                  <c:v>4.5333321798673412</c:v>
                </c:pt>
                <c:pt idx="1443">
                  <c:v>4.5812974223793423</c:v>
                </c:pt>
                <c:pt idx="1444">
                  <c:v>4.575900153185251</c:v>
                </c:pt>
                <c:pt idx="1445">
                  <c:v>4.6010737327664337</c:v>
                </c:pt>
                <c:pt idx="1446">
                  <c:v>4.7404252386686414</c:v>
                </c:pt>
                <c:pt idx="1447">
                  <c:v>4.9277302312967848</c:v>
                </c:pt>
                <c:pt idx="1448">
                  <c:v>5.1811812288019858</c:v>
                </c:pt>
                <c:pt idx="1449">
                  <c:v>5.3614309958674351</c:v>
                </c:pt>
                <c:pt idx="1450">
                  <c:v>5.4359724330388426</c:v>
                </c:pt>
                <c:pt idx="1451">
                  <c:v>5.417308924850019</c:v>
                </c:pt>
                <c:pt idx="1452">
                  <c:v>5.4843755652462516</c:v>
                </c:pt>
                <c:pt idx="1453">
                  <c:v>5.5273569345618094</c:v>
                </c:pt>
                <c:pt idx="1454">
                  <c:v>5.5649082527060063</c:v>
                </c:pt>
                <c:pt idx="1455">
                  <c:v>5.6566357419963982</c:v>
                </c:pt>
                <c:pt idx="1456">
                  <c:v>5.6576726600761491</c:v>
                </c:pt>
                <c:pt idx="1457">
                  <c:v>5.7374948870490448</c:v>
                </c:pt>
                <c:pt idx="1458">
                  <c:v>5.7881360430045126</c:v>
                </c:pt>
                <c:pt idx="1459">
                  <c:v>5.8238975639403483</c:v>
                </c:pt>
                <c:pt idx="1460">
                  <c:v>5.7082673295347242</c:v>
                </c:pt>
                <c:pt idx="1461">
                  <c:v>5.7013233568784125</c:v>
                </c:pt>
                <c:pt idx="1462">
                  <c:v>5.6566518044122107</c:v>
                </c:pt>
                <c:pt idx="1463">
                  <c:v>5.6159105142452868</c:v>
                </c:pt>
                <c:pt idx="1464">
                  <c:v>5.5282561655329987</c:v>
                </c:pt>
                <c:pt idx="1465">
                  <c:v>5.3967943748403631</c:v>
                </c:pt>
                <c:pt idx="1466">
                  <c:v>5.2852803773353791</c:v>
                </c:pt>
                <c:pt idx="1467">
                  <c:v>5.172671600934672</c:v>
                </c:pt>
                <c:pt idx="1468">
                  <c:v>5.0841132766653221</c:v>
                </c:pt>
                <c:pt idx="1469">
                  <c:v>4.9816764779614582</c:v>
                </c:pt>
                <c:pt idx="1470">
                  <c:v>4.8608810407400487</c:v>
                </c:pt>
                <c:pt idx="1471">
                  <c:v>4.7758999427248385</c:v>
                </c:pt>
                <c:pt idx="1472">
                  <c:v>4.6918269018647578</c:v>
                </c:pt>
                <c:pt idx="1473">
                  <c:v>4.6679937470352453</c:v>
                </c:pt>
                <c:pt idx="1474">
                  <c:v>4.6748666687582991</c:v>
                </c:pt>
                <c:pt idx="1475">
                  <c:v>4.668303582513408</c:v>
                </c:pt>
                <c:pt idx="1476">
                  <c:v>4.6693350418144863</c:v>
                </c:pt>
                <c:pt idx="1477">
                  <c:v>4.5990602411785204</c:v>
                </c:pt>
                <c:pt idx="1478">
                  <c:v>4.5558801235777828</c:v>
                </c:pt>
                <c:pt idx="1479">
                  <c:v>4.6203720291886219</c:v>
                </c:pt>
                <c:pt idx="1480">
                  <c:v>4.7185752024772931</c:v>
                </c:pt>
                <c:pt idx="1481">
                  <c:v>4.7802359524653202</c:v>
                </c:pt>
                <c:pt idx="1482">
                  <c:v>4.7301123400686498</c:v>
                </c:pt>
                <c:pt idx="1483">
                  <c:v>4.7215757961142035</c:v>
                </c:pt>
                <c:pt idx="1484">
                  <c:v>4.6776330502247836</c:v>
                </c:pt>
                <c:pt idx="1485">
                  <c:v>4.646666823062696</c:v>
                </c:pt>
                <c:pt idx="1486">
                  <c:v>4.6479930218450365</c:v>
                </c:pt>
                <c:pt idx="1487">
                  <c:v>4.6622438918460531</c:v>
                </c:pt>
                <c:pt idx="1488">
                  <c:v>4.6678130207252524</c:v>
                </c:pt>
                <c:pt idx="1489">
                  <c:v>4.6079713688386832</c:v>
                </c:pt>
                <c:pt idx="1490">
                  <c:v>4.5116884738469922</c:v>
                </c:pt>
                <c:pt idx="1491">
                  <c:v>4.468435105472679</c:v>
                </c:pt>
                <c:pt idx="1492">
                  <c:v>4.4075082717996619</c:v>
                </c:pt>
                <c:pt idx="1493">
                  <c:v>4.3703997147237956</c:v>
                </c:pt>
                <c:pt idx="1494">
                  <c:v>4.3491244736238563</c:v>
                </c:pt>
                <c:pt idx="1495">
                  <c:v>4.3128334701118423</c:v>
                </c:pt>
                <c:pt idx="1496">
                  <c:v>4.354681074952742</c:v>
                </c:pt>
                <c:pt idx="1497">
                  <c:v>4.3349664952931413</c:v>
                </c:pt>
                <c:pt idx="1498">
                  <c:v>4.39651617688508</c:v>
                </c:pt>
                <c:pt idx="1499">
                  <c:v>4.4780944499673794</c:v>
                </c:pt>
                <c:pt idx="1500">
                  <c:v>4.5654558812611246</c:v>
                </c:pt>
                <c:pt idx="1501">
                  <c:v>4.6961133592041797</c:v>
                </c:pt>
                <c:pt idx="1502">
                  <c:v>4.7417112536643007</c:v>
                </c:pt>
                <c:pt idx="1503">
                  <c:v>4.6999478483314769</c:v>
                </c:pt>
                <c:pt idx="1504">
                  <c:v>4.6012985613088588</c:v>
                </c:pt>
                <c:pt idx="1505">
                  <c:v>4.5365419002946519</c:v>
                </c:pt>
                <c:pt idx="1506">
                  <c:v>4.4494271048476026</c:v>
                </c:pt>
                <c:pt idx="1507">
                  <c:v>4.3326876811169299</c:v>
                </c:pt>
                <c:pt idx="1508">
                  <c:v>4.214463961943558</c:v>
                </c:pt>
                <c:pt idx="1509">
                  <c:v>4.10679139268131</c:v>
                </c:pt>
                <c:pt idx="1510">
                  <c:v>4.0957875370004473</c:v>
                </c:pt>
                <c:pt idx="1511">
                  <c:v>4.1743609693401469</c:v>
                </c:pt>
                <c:pt idx="1512">
                  <c:v>4.253203118995823</c:v>
                </c:pt>
                <c:pt idx="1513">
                  <c:v>4.4183957974805992</c:v>
                </c:pt>
                <c:pt idx="1514">
                  <c:v>4.6119915337853481</c:v>
                </c:pt>
                <c:pt idx="1515">
                  <c:v>4.6904680484475385</c:v>
                </c:pt>
                <c:pt idx="1516">
                  <c:v>4.7994917506299428</c:v>
                </c:pt>
                <c:pt idx="1517">
                  <c:v>4.8872073106409726</c:v>
                </c:pt>
                <c:pt idx="1518">
                  <c:v>4.9823416485710714</c:v>
                </c:pt>
                <c:pt idx="1519">
                  <c:v>5.1242100262507195</c:v>
                </c:pt>
                <c:pt idx="1520">
                  <c:v>5.1906590111435884</c:v>
                </c:pt>
                <c:pt idx="1521">
                  <c:v>5.3380795983962281</c:v>
                </c:pt>
                <c:pt idx="1522">
                  <c:v>5.4870224315971594</c:v>
                </c:pt>
                <c:pt idx="1523">
                  <c:v>5.6326119871995175</c:v>
                </c:pt>
                <c:pt idx="1524">
                  <c:v>5.7638326464861649</c:v>
                </c:pt>
                <c:pt idx="1525">
                  <c:v>5.9841933520000152</c:v>
                </c:pt>
                <c:pt idx="1526">
                  <c:v>6.0680686853416841</c:v>
                </c:pt>
                <c:pt idx="1527">
                  <c:v>6.0624752803604496</c:v>
                </c:pt>
                <c:pt idx="1528">
                  <c:v>6.0182752302927849</c:v>
                </c:pt>
                <c:pt idx="1529">
                  <c:v>6.0151362153562831</c:v>
                </c:pt>
                <c:pt idx="1530">
                  <c:v>6.0560447101997577</c:v>
                </c:pt>
                <c:pt idx="1531">
                  <c:v>6.0422615746970827</c:v>
                </c:pt>
                <c:pt idx="1532">
                  <c:v>6.034383918405684</c:v>
                </c:pt>
                <c:pt idx="1533">
                  <c:v>5.940477926919451</c:v>
                </c:pt>
                <c:pt idx="1534">
                  <c:v>5.8232958339065082</c:v>
                </c:pt>
                <c:pt idx="1535">
                  <c:v>5.6793511810942157</c:v>
                </c:pt>
                <c:pt idx="1536">
                  <c:v>5.6125166165132772</c:v>
                </c:pt>
                <c:pt idx="1537">
                  <c:v>5.5484465445511031</c:v>
                </c:pt>
                <c:pt idx="1538">
                  <c:v>5.4787205334449123</c:v>
                </c:pt>
                <c:pt idx="1539">
                  <c:v>5.4404263952051268</c:v>
                </c:pt>
                <c:pt idx="1540">
                  <c:v>5.3954997336666759</c:v>
                </c:pt>
                <c:pt idx="1541">
                  <c:v>5.3574413725650816</c:v>
                </c:pt>
                <c:pt idx="1542">
                  <c:v>5.3870743922538491</c:v>
                </c:pt>
                <c:pt idx="1543">
                  <c:v>5.4959570453379039</c:v>
                </c:pt>
                <c:pt idx="1544">
                  <c:v>5.6185580302793658</c:v>
                </c:pt>
                <c:pt idx="1545">
                  <c:v>5.6455019108394717</c:v>
                </c:pt>
                <c:pt idx="1546">
                  <c:v>5.6825519081847453</c:v>
                </c:pt>
                <c:pt idx="1547">
                  <c:v>5.7147350806314297</c:v>
                </c:pt>
                <c:pt idx="1548">
                  <c:v>5.7236709951872937</c:v>
                </c:pt>
                <c:pt idx="1549">
                  <c:v>5.6252594502742044</c:v>
                </c:pt>
                <c:pt idx="1550">
                  <c:v>5.5109541570110254</c:v>
                </c:pt>
                <c:pt idx="1551">
                  <c:v>5.4061282054319353</c:v>
                </c:pt>
                <c:pt idx="1552">
                  <c:v>5.4086223462706329</c:v>
                </c:pt>
                <c:pt idx="1553">
                  <c:v>5.4632308885556133</c:v>
                </c:pt>
                <c:pt idx="1554">
                  <c:v>5.6073718354456066</c:v>
                </c:pt>
                <c:pt idx="1555">
                  <c:v>5.7154851759308611</c:v>
                </c:pt>
                <c:pt idx="1556">
                  <c:v>5.9147568380183353</c:v>
                </c:pt>
                <c:pt idx="1557">
                  <c:v>6.159039298059434</c:v>
                </c:pt>
                <c:pt idx="1558">
                  <c:v>6.4886078535413487</c:v>
                </c:pt>
                <c:pt idx="1559">
                  <c:v>6.791990153912975</c:v>
                </c:pt>
                <c:pt idx="1560">
                  <c:v>7.0206843009401716</c:v>
                </c:pt>
                <c:pt idx="1561">
                  <c:v>7.2897182932679296</c:v>
                </c:pt>
                <c:pt idx="1562">
                  <c:v>7.3428259035968422</c:v>
                </c:pt>
                <c:pt idx="1563">
                  <c:v>7.3082258789877095</c:v>
                </c:pt>
                <c:pt idx="1564">
                  <c:v>7.2080496853622513</c:v>
                </c:pt>
                <c:pt idx="1565">
                  <c:v>7.1030580749515986</c:v>
                </c:pt>
                <c:pt idx="1566">
                  <c:v>7.0993392634602959</c:v>
                </c:pt>
                <c:pt idx="1567">
                  <c:v>7.0855393016269019</c:v>
                </c:pt>
                <c:pt idx="1568">
                  <c:v>7.149920756168239</c:v>
                </c:pt>
                <c:pt idx="1569">
                  <c:v>7.1462267956285492</c:v>
                </c:pt>
                <c:pt idx="1570">
                  <c:v>7.1140074157256556</c:v>
                </c:pt>
                <c:pt idx="1571">
                  <c:v>7.0189867875063303</c:v>
                </c:pt>
                <c:pt idx="1572">
                  <c:v>6.9216929025366554</c:v>
                </c:pt>
                <c:pt idx="1573">
                  <c:v>6.9231931311253128</c:v>
                </c:pt>
                <c:pt idx="1574">
                  <c:v>7.0070089471099051</c:v>
                </c:pt>
                <c:pt idx="1575">
                  <c:v>7.0673282437443596</c:v>
                </c:pt>
                <c:pt idx="1576">
                  <c:v>7.0645735942080092</c:v>
                </c:pt>
                <c:pt idx="1577">
                  <c:v>7.0656626775246174</c:v>
                </c:pt>
                <c:pt idx="1578">
                  <c:v>6.9333865934103844</c:v>
                </c:pt>
                <c:pt idx="1579">
                  <c:v>6.7582599443553564</c:v>
                </c:pt>
                <c:pt idx="1580">
                  <c:v>6.5413230930348387</c:v>
                </c:pt>
                <c:pt idx="1581">
                  <c:v>6.3786763672522326</c:v>
                </c:pt>
                <c:pt idx="1582">
                  <c:v>6.2689574709173383</c:v>
                </c:pt>
                <c:pt idx="1583">
                  <c:v>6.2444319300173117</c:v>
                </c:pt>
                <c:pt idx="1584">
                  <c:v>6.2325802319446248</c:v>
                </c:pt>
                <c:pt idx="1585">
                  <c:v>6.169420938776093</c:v>
                </c:pt>
                <c:pt idx="1586">
                  <c:v>6.0748357496306564</c:v>
                </c:pt>
                <c:pt idx="1587">
                  <c:v>6.0039011318194353</c:v>
                </c:pt>
                <c:pt idx="1588">
                  <c:v>5.8799734485882507</c:v>
                </c:pt>
                <c:pt idx="1589">
                  <c:v>5.8146164171199937</c:v>
                </c:pt>
                <c:pt idx="1590">
                  <c:v>5.7386372140370536</c:v>
                </c:pt>
                <c:pt idx="1591">
                  <c:v>5.6944343558845549</c:v>
                </c:pt>
                <c:pt idx="1592">
                  <c:v>5.7129032244944886</c:v>
                </c:pt>
                <c:pt idx="1593">
                  <c:v>5.7810740923122284</c:v>
                </c:pt>
                <c:pt idx="1594">
                  <c:v>5.8593931994867052</c:v>
                </c:pt>
                <c:pt idx="1595">
                  <c:v>5.922981315789853</c:v>
                </c:pt>
                <c:pt idx="1596">
                  <c:v>5.9362015561554582</c:v>
                </c:pt>
                <c:pt idx="1597">
                  <c:v>6.0133062545800957</c:v>
                </c:pt>
                <c:pt idx="1598">
                  <c:v>6.1883296443508282</c:v>
                </c:pt>
                <c:pt idx="1599">
                  <c:v>6.2740063810607802</c:v>
                </c:pt>
                <c:pt idx="1600">
                  <c:v>6.1691513866935228</c:v>
                </c:pt>
                <c:pt idx="1601">
                  <c:v>6.1620416135984932</c:v>
                </c:pt>
                <c:pt idx="1602">
                  <c:v>6.1164898428079306</c:v>
                </c:pt>
                <c:pt idx="1603">
                  <c:v>6.0395234788871832</c:v>
                </c:pt>
                <c:pt idx="1604">
                  <c:v>6.0399539148094084</c:v>
                </c:pt>
                <c:pt idx="1605">
                  <c:v>6.0605623739876489</c:v>
                </c:pt>
                <c:pt idx="1606">
                  <c:v>6.1294867273078175</c:v>
                </c:pt>
                <c:pt idx="1607">
                  <c:v>6.1701873401594893</c:v>
                </c:pt>
                <c:pt idx="1608">
                  <c:v>6.2068821783788133</c:v>
                </c:pt>
                <c:pt idx="1609">
                  <c:v>6.1615690130880783</c:v>
                </c:pt>
                <c:pt idx="1610">
                  <c:v>6.1580881173816779</c:v>
                </c:pt>
                <c:pt idx="1611">
                  <c:v>6.0621719942341548</c:v>
                </c:pt>
                <c:pt idx="1612">
                  <c:v>5.9588629001665812</c:v>
                </c:pt>
                <c:pt idx="1613">
                  <c:v>5.8407499285696431</c:v>
                </c:pt>
                <c:pt idx="1614">
                  <c:v>5.81642888847583</c:v>
                </c:pt>
                <c:pt idx="1615">
                  <c:v>5.8599735445213925</c:v>
                </c:pt>
                <c:pt idx="1616">
                  <c:v>5.8888436279125047</c:v>
                </c:pt>
                <c:pt idx="1617">
                  <c:v>5.87622391851618</c:v>
                </c:pt>
                <c:pt idx="1618">
                  <c:v>5.9106452139297661</c:v>
                </c:pt>
                <c:pt idx="1619">
                  <c:v>5.8973719853029047</c:v>
                </c:pt>
                <c:pt idx="1620">
                  <c:v>5.8978039380838201</c:v>
                </c:pt>
                <c:pt idx="1621">
                  <c:v>5.9147469311732621</c:v>
                </c:pt>
                <c:pt idx="1622">
                  <c:v>5.841893726830989</c:v>
                </c:pt>
                <c:pt idx="1623">
                  <c:v>5.7960284003430607</c:v>
                </c:pt>
                <c:pt idx="1624">
                  <c:v>5.7572193613177092</c:v>
                </c:pt>
                <c:pt idx="1625">
                  <c:v>5.7118248070015749</c:v>
                </c:pt>
                <c:pt idx="1626">
                  <c:v>5.6202712421301859</c:v>
                </c:pt>
                <c:pt idx="1627">
                  <c:v>5.5594440030858285</c:v>
                </c:pt>
                <c:pt idx="1628">
                  <c:v>5.533255684440241</c:v>
                </c:pt>
                <c:pt idx="1629">
                  <c:v>5.4818643036830759</c:v>
                </c:pt>
                <c:pt idx="1630">
                  <c:v>5.4122762850611261</c:v>
                </c:pt>
                <c:pt idx="1631">
                  <c:v>5.2868879026868871</c:v>
                </c:pt>
                <c:pt idx="1632">
                  <c:v>5.152102123558234</c:v>
                </c:pt>
                <c:pt idx="1633">
                  <c:v>5.0413908110077985</c:v>
                </c:pt>
                <c:pt idx="1634">
                  <c:v>4.9637987758242481</c:v>
                </c:pt>
                <c:pt idx="1635">
                  <c:v>4.9357647676134526</c:v>
                </c:pt>
                <c:pt idx="1636">
                  <c:v>4.9335129206441364</c:v>
                </c:pt>
                <c:pt idx="1637">
                  <c:v>4.9153405190324158</c:v>
                </c:pt>
                <c:pt idx="1638">
                  <c:v>4.9156559977100134</c:v>
                </c:pt>
                <c:pt idx="1639">
                  <c:v>4.8980803785807492</c:v>
                </c:pt>
                <c:pt idx="1640">
                  <c:v>4.871353561241027</c:v>
                </c:pt>
                <c:pt idx="1641">
                  <c:v>4.7927644295491962</c:v>
                </c:pt>
                <c:pt idx="1642">
                  <c:v>4.7519948830754286</c:v>
                </c:pt>
                <c:pt idx="1643">
                  <c:v>4.7760646478542226</c:v>
                </c:pt>
                <c:pt idx="1644">
                  <c:v>4.8600021058004597</c:v>
                </c:pt>
                <c:pt idx="1645">
                  <c:v>4.912084988012297</c:v>
                </c:pt>
                <c:pt idx="1646">
                  <c:v>4.9347072015940379</c:v>
                </c:pt>
                <c:pt idx="1647">
                  <c:v>4.9264582918140141</c:v>
                </c:pt>
                <c:pt idx="1648">
                  <c:v>4.973568852766955</c:v>
                </c:pt>
                <c:pt idx="1649">
                  <c:v>4.9446221746638876</c:v>
                </c:pt>
                <c:pt idx="1650">
                  <c:v>4.8868564966285115</c:v>
                </c:pt>
                <c:pt idx="1651">
                  <c:v>4.8700468427452934</c:v>
                </c:pt>
                <c:pt idx="1652">
                  <c:v>4.8640880773255635</c:v>
                </c:pt>
                <c:pt idx="1653">
                  <c:v>4.9897486528322146</c:v>
                </c:pt>
                <c:pt idx="1654">
                  <c:v>5.0041757026347398</c:v>
                </c:pt>
                <c:pt idx="1655">
                  <c:v>5.0155921750149668</c:v>
                </c:pt>
                <c:pt idx="1656">
                  <c:v>5.0506275301494412</c:v>
                </c:pt>
                <c:pt idx="1657">
                  <c:v>5.0958523431389748</c:v>
                </c:pt>
                <c:pt idx="1658">
                  <c:v>5.1610184534425514</c:v>
                </c:pt>
                <c:pt idx="1659">
                  <c:v>5.2350822328932072</c:v>
                </c:pt>
                <c:pt idx="1660">
                  <c:v>5.2481047798363996</c:v>
                </c:pt>
                <c:pt idx="1661">
                  <c:v>5.1974981301759255</c:v>
                </c:pt>
                <c:pt idx="1662">
                  <c:v>5.1510457479666343</c:v>
                </c:pt>
                <c:pt idx="1663">
                  <c:v>5.1066891748270882</c:v>
                </c:pt>
                <c:pt idx="1664">
                  <c:v>4.9369991153196695</c:v>
                </c:pt>
                <c:pt idx="1665">
                  <c:v>4.8038474239433793</c:v>
                </c:pt>
                <c:pt idx="1666">
                  <c:v>4.6979377149486803</c:v>
                </c:pt>
                <c:pt idx="1667">
                  <c:v>4.5656356007733736</c:v>
                </c:pt>
                <c:pt idx="1668">
                  <c:v>4.4869099791109699</c:v>
                </c:pt>
                <c:pt idx="1669">
                  <c:v>4.4556321306217992</c:v>
                </c:pt>
                <c:pt idx="1670">
                  <c:v>4.4842170373004304</c:v>
                </c:pt>
                <c:pt idx="1671">
                  <c:v>4.4812120230673749</c:v>
                </c:pt>
                <c:pt idx="1672">
                  <c:v>4.4796175429143981</c:v>
                </c:pt>
                <c:pt idx="1673">
                  <c:v>4.5060908581514827</c:v>
                </c:pt>
                <c:pt idx="1674">
                  <c:v>4.5472028550339036</c:v>
                </c:pt>
                <c:pt idx="1675">
                  <c:v>4.630538971939135</c:v>
                </c:pt>
                <c:pt idx="1676">
                  <c:v>4.5933472835618865</c:v>
                </c:pt>
                <c:pt idx="1677">
                  <c:v>4.507904359293784</c:v>
                </c:pt>
                <c:pt idx="1678">
                  <c:v>4.417346548018668</c:v>
                </c:pt>
                <c:pt idx="1679">
                  <c:v>4.3038303671169462</c:v>
                </c:pt>
                <c:pt idx="1680">
                  <c:v>4.1973093760877624</c:v>
                </c:pt>
                <c:pt idx="1681">
                  <c:v>4.0747876079175489</c:v>
                </c:pt>
                <c:pt idx="1682">
                  <c:v>3.9506432527030615</c:v>
                </c:pt>
                <c:pt idx="1683">
                  <c:v>4.0174317391286642</c:v>
                </c:pt>
                <c:pt idx="1684">
                  <c:v>4.0751719171354459</c:v>
                </c:pt>
                <c:pt idx="1685">
                  <c:v>4.2001595168911097</c:v>
                </c:pt>
                <c:pt idx="1686">
                  <c:v>4.2786017580434823</c:v>
                </c:pt>
                <c:pt idx="1687">
                  <c:v>4.2806024350000254</c:v>
                </c:pt>
                <c:pt idx="1688">
                  <c:v>4.2872715289134566</c:v>
                </c:pt>
                <c:pt idx="1689">
                  <c:v>4.3391173776215028</c:v>
                </c:pt>
                <c:pt idx="1690">
                  <c:v>4.3925914682241896</c:v>
                </c:pt>
                <c:pt idx="1691">
                  <c:v>4.4162672289171292</c:v>
                </c:pt>
                <c:pt idx="1692">
                  <c:v>4.4760118628470593</c:v>
                </c:pt>
                <c:pt idx="1693">
                  <c:v>4.5592847276680963</c:v>
                </c:pt>
                <c:pt idx="1694">
                  <c:v>4.588743354557467</c:v>
                </c:pt>
                <c:pt idx="1695">
                  <c:v>4.5854543957927394</c:v>
                </c:pt>
                <c:pt idx="1696">
                  <c:v>4.6170515479788543</c:v>
                </c:pt>
                <c:pt idx="1697">
                  <c:v>4.7480334299740283</c:v>
                </c:pt>
                <c:pt idx="1698">
                  <c:v>4.9269265716353363</c:v>
                </c:pt>
                <c:pt idx="1699">
                  <c:v>5.0404243891956977</c:v>
                </c:pt>
                <c:pt idx="1700">
                  <c:v>5.1192514103662283</c:v>
                </c:pt>
                <c:pt idx="1701">
                  <c:v>5.1532565649225353</c:v>
                </c:pt>
                <c:pt idx="1702">
                  <c:v>5.2592465551898995</c:v>
                </c:pt>
                <c:pt idx="1703">
                  <c:v>5.3746759686955654</c:v>
                </c:pt>
                <c:pt idx="1704">
                  <c:v>5.4172206684535427</c:v>
                </c:pt>
                <c:pt idx="1705">
                  <c:v>5.4055129602930903</c:v>
                </c:pt>
                <c:pt idx="1706">
                  <c:v>5.3679274621902957</c:v>
                </c:pt>
                <c:pt idx="1707">
                  <c:v>5.40414014509106</c:v>
                </c:pt>
                <c:pt idx="1708">
                  <c:v>5.4466764646180064</c:v>
                </c:pt>
                <c:pt idx="1709">
                  <c:v>5.4673500193595359</c:v>
                </c:pt>
                <c:pt idx="1710">
                  <c:v>5.4806227094592961</c:v>
                </c:pt>
                <c:pt idx="1711">
                  <c:v>5.4784136361122879</c:v>
                </c:pt>
                <c:pt idx="1712">
                  <c:v>5.5364073875340871</c:v>
                </c:pt>
                <c:pt idx="1713">
                  <c:v>5.6169609848981121</c:v>
                </c:pt>
                <c:pt idx="1714">
                  <c:v>5.6553997172830117</c:v>
                </c:pt>
                <c:pt idx="1715">
                  <c:v>5.7570137053915271</c:v>
                </c:pt>
                <c:pt idx="1716">
                  <c:v>5.9334600858188544</c:v>
                </c:pt>
                <c:pt idx="1717">
                  <c:v>6.0377665122253905</c:v>
                </c:pt>
                <c:pt idx="1718">
                  <c:v>6.0665791868598067</c:v>
                </c:pt>
                <c:pt idx="1719">
                  <c:v>6.0631852882901818</c:v>
                </c:pt>
                <c:pt idx="1720">
                  <c:v>6.0073671246792548</c:v>
                </c:pt>
                <c:pt idx="1721">
                  <c:v>5.8228824971698376</c:v>
                </c:pt>
                <c:pt idx="1722">
                  <c:v>5.6843011795070302</c:v>
                </c:pt>
                <c:pt idx="1723">
                  <c:v>5.5279020846053051</c:v>
                </c:pt>
                <c:pt idx="1724">
                  <c:v>5.3567997895930421</c:v>
                </c:pt>
                <c:pt idx="1725">
                  <c:v>5.2214178000215918</c:v>
                </c:pt>
                <c:pt idx="1726">
                  <c:v>5.1782274103483523</c:v>
                </c:pt>
                <c:pt idx="1727">
                  <c:v>5.1618178483269475</c:v>
                </c:pt>
                <c:pt idx="1728">
                  <c:v>5.2155161178239489</c:v>
                </c:pt>
                <c:pt idx="1729">
                  <c:v>5.3528855157048971</c:v>
                </c:pt>
                <c:pt idx="1730">
                  <c:v>5.4903596755304989</c:v>
                </c:pt>
                <c:pt idx="1731">
                  <c:v>5.6174182650367008</c:v>
                </c:pt>
                <c:pt idx="1732">
                  <c:v>5.7053123153278911</c:v>
                </c:pt>
                <c:pt idx="1733">
                  <c:v>5.7002934891403205</c:v>
                </c:pt>
                <c:pt idx="1734">
                  <c:v>5.6831575862018635</c:v>
                </c:pt>
                <c:pt idx="1735">
                  <c:v>5.6525736814343173</c:v>
                </c:pt>
                <c:pt idx="1736">
                  <c:v>5.6454622374850283</c:v>
                </c:pt>
                <c:pt idx="1737">
                  <c:v>5.6949119231527474</c:v>
                </c:pt>
                <c:pt idx="1738">
                  <c:v>5.7418591455589771</c:v>
                </c:pt>
                <c:pt idx="1739">
                  <c:v>5.7269918751852273</c:v>
                </c:pt>
                <c:pt idx="1740">
                  <c:v>5.6225264979771854</c:v>
                </c:pt>
                <c:pt idx="1741">
                  <c:v>5.4557273904057668</c:v>
                </c:pt>
                <c:pt idx="1742">
                  <c:v>5.3694186367748777</c:v>
                </c:pt>
                <c:pt idx="1743">
                  <c:v>5.3830844129718658</c:v>
                </c:pt>
                <c:pt idx="1744">
                  <c:v>5.5318100778642476</c:v>
                </c:pt>
                <c:pt idx="1745">
                  <c:v>5.6851713985048651</c:v>
                </c:pt>
                <c:pt idx="1746">
                  <c:v>5.8059461612620318</c:v>
                </c:pt>
                <c:pt idx="1747">
                  <c:v>5.9013749998184446</c:v>
                </c:pt>
                <c:pt idx="1748">
                  <c:v>6.0160269644777848</c:v>
                </c:pt>
                <c:pt idx="1749">
                  <c:v>6.0945972234511014</c:v>
                </c:pt>
                <c:pt idx="1750">
                  <c:v>6.1790617975932243</c:v>
                </c:pt>
                <c:pt idx="1751">
                  <c:v>6.24159851461736</c:v>
                </c:pt>
                <c:pt idx="1752">
                  <c:v>6.1669357739366459</c:v>
                </c:pt>
                <c:pt idx="1753">
                  <c:v>6.1093502433675333</c:v>
                </c:pt>
                <c:pt idx="1754">
                  <c:v>6.0671695852568917</c:v>
                </c:pt>
                <c:pt idx="1755">
                  <c:v>6.0441236682124133</c:v>
                </c:pt>
                <c:pt idx="1756">
                  <c:v>6.0333690438225256</c:v>
                </c:pt>
                <c:pt idx="1757">
                  <c:v>6.0072449406769959</c:v>
                </c:pt>
                <c:pt idx="1758">
                  <c:v>5.9634651795925686</c:v>
                </c:pt>
                <c:pt idx="1759">
                  <c:v>5.9200417348942622</c:v>
                </c:pt>
                <c:pt idx="1760">
                  <c:v>6.0247023365145296</c:v>
                </c:pt>
                <c:pt idx="1761">
                  <c:v>6.2012105092409469</c:v>
                </c:pt>
                <c:pt idx="1762">
                  <c:v>6.2705258532472623</c:v>
                </c:pt>
                <c:pt idx="1763">
                  <c:v>6.3448113394442629</c:v>
                </c:pt>
                <c:pt idx="1764">
                  <c:v>6.4011166979658265</c:v>
                </c:pt>
                <c:pt idx="1765">
                  <c:v>6.4133524322982955</c:v>
                </c:pt>
                <c:pt idx="1766">
                  <c:v>6.4315935869615259</c:v>
                </c:pt>
                <c:pt idx="1767">
                  <c:v>6.5799966863378456</c:v>
                </c:pt>
                <c:pt idx="1768">
                  <c:v>6.7712127047783959</c:v>
                </c:pt>
                <c:pt idx="1769">
                  <c:v>6.870422639176434</c:v>
                </c:pt>
                <c:pt idx="1770">
                  <c:v>6.9277752169762206</c:v>
                </c:pt>
                <c:pt idx="1771">
                  <c:v>6.9529067599590402</c:v>
                </c:pt>
                <c:pt idx="1772">
                  <c:v>7.0721993310912472</c:v>
                </c:pt>
                <c:pt idx="1773">
                  <c:v>7.2708970406480846</c:v>
                </c:pt>
                <c:pt idx="1774">
                  <c:v>7.418652185445457</c:v>
                </c:pt>
                <c:pt idx="1775">
                  <c:v>7.4910890151536416</c:v>
                </c:pt>
                <c:pt idx="1776">
                  <c:v>7.5394967574740734</c:v>
                </c:pt>
                <c:pt idx="1777">
                  <c:v>7.5985516707140102</c:v>
                </c:pt>
                <c:pt idx="1778">
                  <c:v>7.6687825212324476</c:v>
                </c:pt>
                <c:pt idx="1779">
                  <c:v>7.6643599920316232</c:v>
                </c:pt>
                <c:pt idx="1780">
                  <c:v>7.6097223750276139</c:v>
                </c:pt>
                <c:pt idx="1781">
                  <c:v>7.5283515395722214</c:v>
                </c:pt>
                <c:pt idx="1782">
                  <c:v>7.4732853680692752</c:v>
                </c:pt>
                <c:pt idx="1783">
                  <c:v>7.4405353788871658</c:v>
                </c:pt>
                <c:pt idx="1784">
                  <c:v>7.4887232258348773</c:v>
                </c:pt>
                <c:pt idx="1785">
                  <c:v>7.4510630029012965</c:v>
                </c:pt>
                <c:pt idx="1786">
                  <c:v>7.3120766003485409</c:v>
                </c:pt>
                <c:pt idx="1787">
                  <c:v>7.2291518043820879</c:v>
                </c:pt>
                <c:pt idx="1788">
                  <c:v>7.213106010654931</c:v>
                </c:pt>
                <c:pt idx="1789">
                  <c:v>7.1120528218545909</c:v>
                </c:pt>
                <c:pt idx="1790">
                  <c:v>6.9702256806229599</c:v>
                </c:pt>
                <c:pt idx="1791">
                  <c:v>6.8532459910947976</c:v>
                </c:pt>
                <c:pt idx="1792">
                  <c:v>6.7486832685816331</c:v>
                </c:pt>
                <c:pt idx="1793">
                  <c:v>6.7010476497836269</c:v>
                </c:pt>
                <c:pt idx="1794">
                  <c:v>6.6905899375340461</c:v>
                </c:pt>
                <c:pt idx="1795">
                  <c:v>6.6410603426423398</c:v>
                </c:pt>
                <c:pt idx="1796">
                  <c:v>6.5577378510032576</c:v>
                </c:pt>
                <c:pt idx="1797">
                  <c:v>6.4383654241641759</c:v>
                </c:pt>
                <c:pt idx="1798">
                  <c:v>6.3091271948598209</c:v>
                </c:pt>
                <c:pt idx="1799">
                  <c:v>6.3025400450837665</c:v>
                </c:pt>
                <c:pt idx="1800">
                  <c:v>6.2761023402725948</c:v>
                </c:pt>
                <c:pt idx="1801">
                  <c:v>6.2778915351253257</c:v>
                </c:pt>
                <c:pt idx="1802">
                  <c:v>6.2067660031746952</c:v>
                </c:pt>
                <c:pt idx="1803">
                  <c:v>6.0721935942619067</c:v>
                </c:pt>
                <c:pt idx="1804">
                  <c:v>6.0003362918253744</c:v>
                </c:pt>
                <c:pt idx="1805">
                  <c:v>6.0085402458392254</c:v>
                </c:pt>
                <c:pt idx="1806">
                  <c:v>6.0954932279950826</c:v>
                </c:pt>
                <c:pt idx="1807">
                  <c:v>6.1607051824264891</c:v>
                </c:pt>
                <c:pt idx="1808">
                  <c:v>6.2164016747136817</c:v>
                </c:pt>
                <c:pt idx="1809">
                  <c:v>6.2184237909667326</c:v>
                </c:pt>
                <c:pt idx="1810">
                  <c:v>6.168668696362162</c:v>
                </c:pt>
                <c:pt idx="1811">
                  <c:v>6.0656572302026559</c:v>
                </c:pt>
                <c:pt idx="1812">
                  <c:v>6.0472037939896195</c:v>
                </c:pt>
                <c:pt idx="1813">
                  <c:v>6.0152958674398072</c:v>
                </c:pt>
                <c:pt idx="1814">
                  <c:v>5.9316135420186269</c:v>
                </c:pt>
                <c:pt idx="1815">
                  <c:v>5.9031362188764271</c:v>
                </c:pt>
                <c:pt idx="1816">
                  <c:v>5.9061309451532127</c:v>
                </c:pt>
                <c:pt idx="1817">
                  <c:v>5.8928943439978765</c:v>
                </c:pt>
                <c:pt idx="1818">
                  <c:v>5.9187603790885177</c:v>
                </c:pt>
                <c:pt idx="1819">
                  <c:v>5.9826320607395829</c:v>
                </c:pt>
                <c:pt idx="1820">
                  <c:v>5.936156977833952</c:v>
                </c:pt>
                <c:pt idx="1821">
                  <c:v>5.9281210032362104</c:v>
                </c:pt>
                <c:pt idx="1822">
                  <c:v>5.9563339186664193</c:v>
                </c:pt>
                <c:pt idx="1823">
                  <c:v>6.0367376539315831</c:v>
                </c:pt>
                <c:pt idx="1824">
                  <c:v>6.0695022881438545</c:v>
                </c:pt>
                <c:pt idx="1825">
                  <c:v>6.1230549490727997</c:v>
                </c:pt>
                <c:pt idx="1826">
                  <c:v>6.1844988228512543</c:v>
                </c:pt>
                <c:pt idx="1827">
                  <c:v>6.2553393273478388</c:v>
                </c:pt>
                <c:pt idx="1828">
                  <c:v>6.351878058967916</c:v>
                </c:pt>
                <c:pt idx="1829">
                  <c:v>6.3725749160633987</c:v>
                </c:pt>
                <c:pt idx="1830">
                  <c:v>6.2306394946665602</c:v>
                </c:pt>
                <c:pt idx="1831">
                  <c:v>6.059988835399496</c:v>
                </c:pt>
                <c:pt idx="1832">
                  <c:v>5.9345171353314479</c:v>
                </c:pt>
                <c:pt idx="1833">
                  <c:v>5.9804871605511565</c:v>
                </c:pt>
                <c:pt idx="1834">
                  <c:v>6.0350606926698003</c:v>
                </c:pt>
                <c:pt idx="1835">
                  <c:v>6.0367479248776332</c:v>
                </c:pt>
                <c:pt idx="1836">
                  <c:v>5.9766001319369169</c:v>
                </c:pt>
                <c:pt idx="1837">
                  <c:v>5.9373801974738978</c:v>
                </c:pt>
                <c:pt idx="1838">
                  <c:v>5.8833544117685861</c:v>
                </c:pt>
                <c:pt idx="1839">
                  <c:v>5.8365449185316329</c:v>
                </c:pt>
                <c:pt idx="1840">
                  <c:v>5.7631044904349187</c:v>
                </c:pt>
                <c:pt idx="1841">
                  <c:v>5.6984762639809476</c:v>
                </c:pt>
                <c:pt idx="1842">
                  <c:v>5.5662699208726369</c:v>
                </c:pt>
                <c:pt idx="1843">
                  <c:v>5.561187687110861</c:v>
                </c:pt>
                <c:pt idx="1844">
                  <c:v>5.5616658848481091</c:v>
                </c:pt>
                <c:pt idx="1845">
                  <c:v>5.5871248500840833</c:v>
                </c:pt>
                <c:pt idx="1846">
                  <c:v>5.6117789228457404</c:v>
                </c:pt>
                <c:pt idx="1847">
                  <c:v>5.6690875356511583</c:v>
                </c:pt>
                <c:pt idx="1848">
                  <c:v>5.6885663659549923</c:v>
                </c:pt>
                <c:pt idx="1849">
                  <c:v>5.7113059085382343</c:v>
                </c:pt>
                <c:pt idx="1850">
                  <c:v>5.7690499354683293</c:v>
                </c:pt>
                <c:pt idx="1851">
                  <c:v>5.9163913421313907</c:v>
                </c:pt>
                <c:pt idx="1852">
                  <c:v>6.0999220550869673</c:v>
                </c:pt>
                <c:pt idx="1853">
                  <c:v>6.2335678322723398</c:v>
                </c:pt>
                <c:pt idx="1854">
                  <c:v>6.3186545901817937</c:v>
                </c:pt>
                <c:pt idx="1855">
                  <c:v>6.3590545827466967</c:v>
                </c:pt>
                <c:pt idx="1856">
                  <c:v>6.3561277245797685</c:v>
                </c:pt>
                <c:pt idx="1857">
                  <c:v>6.3397963106272135</c:v>
                </c:pt>
                <c:pt idx="1858">
                  <c:v>6.317011378969009</c:v>
                </c:pt>
                <c:pt idx="1859">
                  <c:v>6.3189816994532881</c:v>
                </c:pt>
                <c:pt idx="1860">
                  <c:v>6.2495542192656526</c:v>
                </c:pt>
                <c:pt idx="1861">
                  <c:v>6.1693753194330867</c:v>
                </c:pt>
                <c:pt idx="1862">
                  <c:v>6.1300483975353011</c:v>
                </c:pt>
                <c:pt idx="1863">
                  <c:v>6.1535237078206082</c:v>
                </c:pt>
                <c:pt idx="1864">
                  <c:v>6.1362260893451914</c:v>
                </c:pt>
                <c:pt idx="1865">
                  <c:v>6.1323891728305417</c:v>
                </c:pt>
                <c:pt idx="1866">
                  <c:v>6.2196948552718867</c:v>
                </c:pt>
                <c:pt idx="1867">
                  <c:v>6.2869152391376426</c:v>
                </c:pt>
                <c:pt idx="1868">
                  <c:v>6.3472606897903585</c:v>
                </c:pt>
                <c:pt idx="1869">
                  <c:v>6.40942315081882</c:v>
                </c:pt>
                <c:pt idx="1870">
                  <c:v>6.4437700153999478</c:v>
                </c:pt>
                <c:pt idx="1871">
                  <c:v>6.4159323892743716</c:v>
                </c:pt>
                <c:pt idx="1872">
                  <c:v>6.3957154988264344</c:v>
                </c:pt>
                <c:pt idx="1873">
                  <c:v>6.3768987971839515</c:v>
                </c:pt>
                <c:pt idx="1874">
                  <c:v>6.3721577610308291</c:v>
                </c:pt>
                <c:pt idx="1875">
                  <c:v>6.3490266395154986</c:v>
                </c:pt>
                <c:pt idx="1876">
                  <c:v>6.2449568283829926</c:v>
                </c:pt>
                <c:pt idx="1877">
                  <c:v>6.2470374372979718</c:v>
                </c:pt>
                <c:pt idx="1878">
                  <c:v>6.267428739349783</c:v>
                </c:pt>
                <c:pt idx="1879">
                  <c:v>6.3036023632189488</c:v>
                </c:pt>
                <c:pt idx="1880">
                  <c:v>6.2722291117460278</c:v>
                </c:pt>
                <c:pt idx="1881">
                  <c:v>6.1914951662754856</c:v>
                </c:pt>
                <c:pt idx="1882">
                  <c:v>6.1130788798295619</c:v>
                </c:pt>
                <c:pt idx="1883">
                  <c:v>6.0772901182441341</c:v>
                </c:pt>
                <c:pt idx="1884">
                  <c:v>6.0414466748024971</c:v>
                </c:pt>
                <c:pt idx="1885">
                  <c:v>6.0529510423676367</c:v>
                </c:pt>
                <c:pt idx="1886">
                  <c:v>6.0003666625452441</c:v>
                </c:pt>
                <c:pt idx="1887">
                  <c:v>6.031803434285929</c:v>
                </c:pt>
                <c:pt idx="1888">
                  <c:v>6.0388694004206593</c:v>
                </c:pt>
                <c:pt idx="1889">
                  <c:v>6.0649881141661446</c:v>
                </c:pt>
                <c:pt idx="1890">
                  <c:v>6.1622715462846509</c:v>
                </c:pt>
                <c:pt idx="1891">
                  <c:v>6.2061409193096102</c:v>
                </c:pt>
                <c:pt idx="1892">
                  <c:v>6.2651969357298247</c:v>
                </c:pt>
                <c:pt idx="1893">
                  <c:v>6.3843468787985111</c:v>
                </c:pt>
                <c:pt idx="1894">
                  <c:v>6.6164323041338262</c:v>
                </c:pt>
                <c:pt idx="1895">
                  <c:v>6.8805384678402932</c:v>
                </c:pt>
                <c:pt idx="1896">
                  <c:v>7.0742561405708306</c:v>
                </c:pt>
                <c:pt idx="1897">
                  <c:v>7.1486318451793913</c:v>
                </c:pt>
                <c:pt idx="1898">
                  <c:v>7.1788567764117088</c:v>
                </c:pt>
                <c:pt idx="1899">
                  <c:v>7.1406304108217595</c:v>
                </c:pt>
                <c:pt idx="1900">
                  <c:v>7.0487350110060687</c:v>
                </c:pt>
                <c:pt idx="1901">
                  <c:v>6.9111000970193457</c:v>
                </c:pt>
                <c:pt idx="1902">
                  <c:v>6.717683247980867</c:v>
                </c:pt>
                <c:pt idx="1903">
                  <c:v>6.5852219424126393</c:v>
                </c:pt>
                <c:pt idx="1904">
                  <c:v>6.5150285615183448</c:v>
                </c:pt>
                <c:pt idx="1905">
                  <c:v>6.4994206701296786</c:v>
                </c:pt>
                <c:pt idx="1906">
                  <c:v>6.4972498873528126</c:v>
                </c:pt>
                <c:pt idx="1907">
                  <c:v>6.5562106197018784</c:v>
                </c:pt>
                <c:pt idx="1908">
                  <c:v>6.5853585255695704</c:v>
                </c:pt>
                <c:pt idx="1909">
                  <c:v>6.625203220719551</c:v>
                </c:pt>
                <c:pt idx="1910">
                  <c:v>6.6286651385606046</c:v>
                </c:pt>
                <c:pt idx="1911">
                  <c:v>6.6618940382018268</c:v>
                </c:pt>
                <c:pt idx="1912">
                  <c:v>6.7556381554566638</c:v>
                </c:pt>
                <c:pt idx="1913">
                  <c:v>6.6826436406775906</c:v>
                </c:pt>
                <c:pt idx="1914">
                  <c:v>6.5902264533305246</c:v>
                </c:pt>
                <c:pt idx="1915">
                  <c:v>6.4917133067459538</c:v>
                </c:pt>
                <c:pt idx="1916">
                  <c:v>6.31916638292636</c:v>
                </c:pt>
                <c:pt idx="1917">
                  <c:v>6.1341835087283165</c:v>
                </c:pt>
                <c:pt idx="1918">
                  <c:v>6.0250176011944934</c:v>
                </c:pt>
                <c:pt idx="1919">
                  <c:v>5.9182705821055084</c:v>
                </c:pt>
                <c:pt idx="1920">
                  <c:v>5.7680924164847198</c:v>
                </c:pt>
                <c:pt idx="1921">
                  <c:v>5.6783395445832809</c:v>
                </c:pt>
                <c:pt idx="1922">
                  <c:v>5.5500901492338039</c:v>
                </c:pt>
                <c:pt idx="1923">
                  <c:v>5.5217716777174077</c:v>
                </c:pt>
                <c:pt idx="1924">
                  <c:v>5.4924332908980755</c:v>
                </c:pt>
                <c:pt idx="1925">
                  <c:v>5.5081373283864421</c:v>
                </c:pt>
                <c:pt idx="1926">
                  <c:v>5.6148800687040854</c:v>
                </c:pt>
                <c:pt idx="1927">
                  <c:v>5.7533072867040769</c:v>
                </c:pt>
                <c:pt idx="1928">
                  <c:v>5.8539555862684747</c:v>
                </c:pt>
                <c:pt idx="1929">
                  <c:v>5.9783230939556775</c:v>
                </c:pt>
                <c:pt idx="1930">
                  <c:v>6.0750046766691437</c:v>
                </c:pt>
                <c:pt idx="1931">
                  <c:v>6.2127589512041599</c:v>
                </c:pt>
                <c:pt idx="1932">
                  <c:v>6.2545452457895934</c:v>
                </c:pt>
                <c:pt idx="1933">
                  <c:v>6.30817040739079</c:v>
                </c:pt>
                <c:pt idx="1934">
                  <c:v>6.4498501630073353</c:v>
                </c:pt>
                <c:pt idx="1935">
                  <c:v>6.5514005799129693</c:v>
                </c:pt>
                <c:pt idx="1936">
                  <c:v>6.6182620762693949</c:v>
                </c:pt>
                <c:pt idx="1937">
                  <c:v>6.6481318248373471</c:v>
                </c:pt>
                <c:pt idx="1938">
                  <c:v>6.7372727257427076</c:v>
                </c:pt>
                <c:pt idx="1939">
                  <c:v>6.9163993144937219</c:v>
                </c:pt>
                <c:pt idx="1940">
                  <c:v>7.1015412641318054</c:v>
                </c:pt>
                <c:pt idx="1941">
                  <c:v>7.2729307651249711</c:v>
                </c:pt>
                <c:pt idx="1942">
                  <c:v>7.3572639838113085</c:v>
                </c:pt>
                <c:pt idx="1943">
                  <c:v>7.3905597601928417</c:v>
                </c:pt>
                <c:pt idx="1944">
                  <c:v>7.4745746608648593</c:v>
                </c:pt>
                <c:pt idx="1945">
                  <c:v>7.4527172508308137</c:v>
                </c:pt>
                <c:pt idx="1946">
                  <c:v>7.4155330472960328</c:v>
                </c:pt>
                <c:pt idx="1947">
                  <c:v>7.3710482037298686</c:v>
                </c:pt>
                <c:pt idx="1948">
                  <c:v>7.3068529703286274</c:v>
                </c:pt>
                <c:pt idx="1949">
                  <c:v>7.332423905409116</c:v>
                </c:pt>
                <c:pt idx="1950">
                  <c:v>7.2000660846996913</c:v>
                </c:pt>
                <c:pt idx="1951">
                  <c:v>7.0253717128555175</c:v>
                </c:pt>
                <c:pt idx="1952">
                  <c:v>6.8944537166517463</c:v>
                </c:pt>
                <c:pt idx="1953">
                  <c:v>6.695550812410592</c:v>
                </c:pt>
                <c:pt idx="1954">
                  <c:v>6.537733224208357</c:v>
                </c:pt>
                <c:pt idx="1955">
                  <c:v>6.397027613785145</c:v>
                </c:pt>
                <c:pt idx="1956">
                  <c:v>6.291460567065327</c:v>
                </c:pt>
                <c:pt idx="1957">
                  <c:v>6.2030495653522495</c:v>
                </c:pt>
                <c:pt idx="1958">
                  <c:v>6.1168918240315628</c:v>
                </c:pt>
                <c:pt idx="1959">
                  <c:v>6.0669739815051535</c:v>
                </c:pt>
                <c:pt idx="1960">
                  <c:v>6.0238692681408743</c:v>
                </c:pt>
                <c:pt idx="1961">
                  <c:v>6.0426936643883318</c:v>
                </c:pt>
                <c:pt idx="1962">
                  <c:v>6.1368832012136787</c:v>
                </c:pt>
                <c:pt idx="1963">
                  <c:v>6.2701325561781189</c:v>
                </c:pt>
                <c:pt idx="1964">
                  <c:v>6.259809803089353</c:v>
                </c:pt>
                <c:pt idx="1965">
                  <c:v>6.1802020399114435</c:v>
                </c:pt>
                <c:pt idx="1966">
                  <c:v>6.0577963616948045</c:v>
                </c:pt>
                <c:pt idx="1967">
                  <c:v>5.942003803672435</c:v>
                </c:pt>
                <c:pt idx="1968">
                  <c:v>5.9038750103662219</c:v>
                </c:pt>
                <c:pt idx="1969">
                  <c:v>5.8635693569216603</c:v>
                </c:pt>
                <c:pt idx="1970">
                  <c:v>5.7840290294606431</c:v>
                </c:pt>
                <c:pt idx="1971">
                  <c:v>5.7942988214372768</c:v>
                </c:pt>
                <c:pt idx="1972">
                  <c:v>5.7954014332441455</c:v>
                </c:pt>
                <c:pt idx="1973">
                  <c:v>5.839934986315459</c:v>
                </c:pt>
                <c:pt idx="1974">
                  <c:v>5.9404500184570717</c:v>
                </c:pt>
                <c:pt idx="1975">
                  <c:v>6.008594306542812</c:v>
                </c:pt>
                <c:pt idx="1976">
                  <c:v>6.0280796027498109</c:v>
                </c:pt>
                <c:pt idx="1977">
                  <c:v>6.1325341890901361</c:v>
                </c:pt>
                <c:pt idx="1978">
                  <c:v>6.1852816400557185</c:v>
                </c:pt>
                <c:pt idx="1979">
                  <c:v>6.1756950559291708</c:v>
                </c:pt>
                <c:pt idx="1980">
                  <c:v>6.2190124056825589</c:v>
                </c:pt>
                <c:pt idx="1981">
                  <c:v>6.3122195094299585</c:v>
                </c:pt>
                <c:pt idx="1982">
                  <c:v>6.3511785571414503</c:v>
                </c:pt>
                <c:pt idx="1983">
                  <c:v>6.4332430026053755</c:v>
                </c:pt>
                <c:pt idx="1984">
                  <c:v>6.5885953076677524</c:v>
                </c:pt>
                <c:pt idx="1985">
                  <c:v>6.6695487522358254</c:v>
                </c:pt>
                <c:pt idx="1986">
                  <c:v>6.7682977978696224</c:v>
                </c:pt>
                <c:pt idx="1987">
                  <c:v>6.7538217304917545</c:v>
                </c:pt>
                <c:pt idx="1988">
                  <c:v>6.7978400029779724</c:v>
                </c:pt>
                <c:pt idx="1989">
                  <c:v>6.8118511650147342</c:v>
                </c:pt>
                <c:pt idx="1990">
                  <c:v>6.8468150934456755</c:v>
                </c:pt>
                <c:pt idx="1991">
                  <c:v>6.8918474282990321</c:v>
                </c:pt>
                <c:pt idx="1992">
                  <c:v>6.9202161385084766</c:v>
                </c:pt>
                <c:pt idx="1993">
                  <c:v>6.8945564946847728</c:v>
                </c:pt>
                <c:pt idx="1994">
                  <c:v>6.8748757561959559</c:v>
                </c:pt>
                <c:pt idx="1995">
                  <c:v>6.9126018785472922</c:v>
                </c:pt>
                <c:pt idx="1996">
                  <c:v>6.9600296229949095</c:v>
                </c:pt>
                <c:pt idx="1997">
                  <c:v>7.0733655566683611</c:v>
                </c:pt>
                <c:pt idx="1998">
                  <c:v>7.231697522331423</c:v>
                </c:pt>
                <c:pt idx="1999">
                  <c:v>7.3537545449183339</c:v>
                </c:pt>
                <c:pt idx="2000">
                  <c:v>7.497064356129755</c:v>
                </c:pt>
                <c:pt idx="2001">
                  <c:v>7.6110877578418208</c:v>
                </c:pt>
                <c:pt idx="2002">
                  <c:v>7.5838693997304487</c:v>
                </c:pt>
                <c:pt idx="2003">
                  <c:v>7.5899861768020536</c:v>
                </c:pt>
                <c:pt idx="2004">
                  <c:v>7.5350965605363545</c:v>
                </c:pt>
                <c:pt idx="2005">
                  <c:v>7.5945568109795216</c:v>
                </c:pt>
                <c:pt idx="2006">
                  <c:v>7.5732107932323629</c:v>
                </c:pt>
                <c:pt idx="2007">
                  <c:v>7.6547589212177884</c:v>
                </c:pt>
                <c:pt idx="2008">
                  <c:v>7.7597708335436462</c:v>
                </c:pt>
                <c:pt idx="2009">
                  <c:v>7.8380052855882312</c:v>
                </c:pt>
                <c:pt idx="2010">
                  <c:v>7.998166326559689</c:v>
                </c:pt>
                <c:pt idx="2011">
                  <c:v>8.1099930269817992</c:v>
                </c:pt>
                <c:pt idx="2012">
                  <c:v>8.2444406084050623</c:v>
                </c:pt>
                <c:pt idx="2013">
                  <c:v>8.3040728095685079</c:v>
                </c:pt>
                <c:pt idx="2014">
                  <c:v>8.1809188271794344</c:v>
                </c:pt>
                <c:pt idx="2015">
                  <c:v>8.0325416898922803</c:v>
                </c:pt>
                <c:pt idx="2016">
                  <c:v>7.9520417857118071</c:v>
                </c:pt>
                <c:pt idx="2017">
                  <c:v>7.8952365999056129</c:v>
                </c:pt>
                <c:pt idx="2018">
                  <c:v>7.8489126193156098</c:v>
                </c:pt>
                <c:pt idx="2019">
                  <c:v>7.7778019669096556</c:v>
                </c:pt>
                <c:pt idx="2020">
                  <c:v>7.8282842112648661</c:v>
                </c:pt>
                <c:pt idx="2021">
                  <c:v>7.8593566999656144</c:v>
                </c:pt>
                <c:pt idx="2022">
                  <c:v>7.8507797122583751</c:v>
                </c:pt>
                <c:pt idx="2023">
                  <c:v>7.95866656897008</c:v>
                </c:pt>
                <c:pt idx="2024">
                  <c:v>7.9043069245734916</c:v>
                </c:pt>
                <c:pt idx="2025">
                  <c:v>7.7569328240655588</c:v>
                </c:pt>
                <c:pt idx="2026">
                  <c:v>7.6317981202057528</c:v>
                </c:pt>
                <c:pt idx="2027">
                  <c:v>7.5770935806560624</c:v>
                </c:pt>
                <c:pt idx="2028">
                  <c:v>7.517930427047899</c:v>
                </c:pt>
                <c:pt idx="2029">
                  <c:v>7.4390095764447715</c:v>
                </c:pt>
                <c:pt idx="2030">
                  <c:v>7.3786373095271598</c:v>
                </c:pt>
                <c:pt idx="2031">
                  <c:v>7.2779425901101842</c:v>
                </c:pt>
                <c:pt idx="2032">
                  <c:v>7.2604554489511708</c:v>
                </c:pt>
                <c:pt idx="2033">
                  <c:v>7.2897745493752319</c:v>
                </c:pt>
                <c:pt idx="2034">
                  <c:v>7.295819599942269</c:v>
                </c:pt>
                <c:pt idx="2035">
                  <c:v>7.335928058866827</c:v>
                </c:pt>
                <c:pt idx="2036">
                  <c:v>7.2249042229720031</c:v>
                </c:pt>
                <c:pt idx="2037">
                  <c:v>7.1796183388550681</c:v>
                </c:pt>
                <c:pt idx="2038">
                  <c:v>7.1943892478174858</c:v>
                </c:pt>
                <c:pt idx="2039">
                  <c:v>7.2685687918756754</c:v>
                </c:pt>
                <c:pt idx="2040">
                  <c:v>7.3477253517751455</c:v>
                </c:pt>
                <c:pt idx="2041">
                  <c:v>7.304618553392249</c:v>
                </c:pt>
                <c:pt idx="2042">
                  <c:v>7.153395476853019</c:v>
                </c:pt>
                <c:pt idx="2043">
                  <c:v>6.9446583165728475</c:v>
                </c:pt>
                <c:pt idx="2044">
                  <c:v>6.795882965069552</c:v>
                </c:pt>
                <c:pt idx="2045">
                  <c:v>6.7155446113666581</c:v>
                </c:pt>
                <c:pt idx="2046">
                  <c:v>6.6515202504208588</c:v>
                </c:pt>
                <c:pt idx="2047">
                  <c:v>6.5234321368101451</c:v>
                </c:pt>
                <c:pt idx="2048">
                  <c:v>6.4995497949838583</c:v>
                </c:pt>
                <c:pt idx="2049">
                  <c:v>6.4176661237241044</c:v>
                </c:pt>
                <c:pt idx="2050">
                  <c:v>6.3494174054894037</c:v>
                </c:pt>
                <c:pt idx="2051">
                  <c:v>6.3749135260834793</c:v>
                </c:pt>
                <c:pt idx="2052">
                  <c:v>6.5534065769329919</c:v>
                </c:pt>
                <c:pt idx="2053">
                  <c:v>6.6363716021888912</c:v>
                </c:pt>
                <c:pt idx="2054">
                  <c:v>6.7331628910758985</c:v>
                </c:pt>
                <c:pt idx="2055">
                  <c:v>6.8564192158238599</c:v>
                </c:pt>
                <c:pt idx="2056">
                  <c:v>6.8987935425492699</c:v>
                </c:pt>
                <c:pt idx="2057">
                  <c:v>6.9132035883720979</c:v>
                </c:pt>
                <c:pt idx="2058">
                  <c:v>6.8429116426658911</c:v>
                </c:pt>
                <c:pt idx="2059">
                  <c:v>6.6576953891724324</c:v>
                </c:pt>
                <c:pt idx="2060">
                  <c:v>6.4754966627445691</c:v>
                </c:pt>
                <c:pt idx="2061">
                  <c:v>6.2514740799959441</c:v>
                </c:pt>
                <c:pt idx="2062">
                  <c:v>6.0780418065940731</c:v>
                </c:pt>
                <c:pt idx="2063">
                  <c:v>6.0163818700601484</c:v>
                </c:pt>
                <c:pt idx="2064">
                  <c:v>6.0209459780760373</c:v>
                </c:pt>
                <c:pt idx="2065">
                  <c:v>6.0853513728651389</c:v>
                </c:pt>
                <c:pt idx="2066">
                  <c:v>6.1001969457198859</c:v>
                </c:pt>
                <c:pt idx="2067">
                  <c:v>6.0331208587921532</c:v>
                </c:pt>
                <c:pt idx="2068">
                  <c:v>6.0078908667601922</c:v>
                </c:pt>
                <c:pt idx="2069">
                  <c:v>5.9416612068847092</c:v>
                </c:pt>
                <c:pt idx="2070">
                  <c:v>5.822470466969043</c:v>
                </c:pt>
                <c:pt idx="2071">
                  <c:v>5.6943507829342677</c:v>
                </c:pt>
                <c:pt idx="2072">
                  <c:v>5.5529903374725809</c:v>
                </c:pt>
                <c:pt idx="2073">
                  <c:v>5.5296141764748485</c:v>
                </c:pt>
                <c:pt idx="2074">
                  <c:v>5.489874081899206</c:v>
                </c:pt>
                <c:pt idx="2075">
                  <c:v>5.4993691243583891</c:v>
                </c:pt>
                <c:pt idx="2076">
                  <c:v>5.3512116242048258</c:v>
                </c:pt>
                <c:pt idx="2077">
                  <c:v>5.2603315873186149</c:v>
                </c:pt>
                <c:pt idx="2078">
                  <c:v>5.216713514598351</c:v>
                </c:pt>
                <c:pt idx="2079">
                  <c:v>5.1608580282850838</c:v>
                </c:pt>
                <c:pt idx="2080">
                  <c:v>5.0923117384346606</c:v>
                </c:pt>
                <c:pt idx="2081">
                  <c:v>4.9953706439962469</c:v>
                </c:pt>
                <c:pt idx="2082">
                  <c:v>4.9055496333264861</c:v>
                </c:pt>
                <c:pt idx="2083">
                  <c:v>4.9928074808448022</c:v>
                </c:pt>
                <c:pt idx="2084">
                  <c:v>5.0917304489776347</c:v>
                </c:pt>
                <c:pt idx="2085">
                  <c:v>5.1577187794629387</c:v>
                </c:pt>
                <c:pt idx="2086">
                  <c:v>5.2900701914442987</c:v>
                </c:pt>
                <c:pt idx="2087">
                  <c:v>5.5289286871562631</c:v>
                </c:pt>
                <c:pt idx="2088">
                  <c:v>5.7418616694577329</c:v>
                </c:pt>
                <c:pt idx="2089">
                  <c:v>5.8848166407374416</c:v>
                </c:pt>
                <c:pt idx="2090">
                  <c:v>5.9694826475531793</c:v>
                </c:pt>
                <c:pt idx="2091">
                  <c:v>6.0396213502790514</c:v>
                </c:pt>
                <c:pt idx="2092">
                  <c:v>6.1029184754166295</c:v>
                </c:pt>
                <c:pt idx="2093">
                  <c:v>6.1919946525322382</c:v>
                </c:pt>
                <c:pt idx="2094">
                  <c:v>6.1849707140438577</c:v>
                </c:pt>
                <c:pt idx="2095">
                  <c:v>6.0912068576183511</c:v>
                </c:pt>
                <c:pt idx="2096">
                  <c:v>6.0031228522785556</c:v>
                </c:pt>
                <c:pt idx="2097">
                  <c:v>5.9384385150349344</c:v>
                </c:pt>
                <c:pt idx="2098">
                  <c:v>5.9621610796843507</c:v>
                </c:pt>
                <c:pt idx="2099">
                  <c:v>6.0234361808006325</c:v>
                </c:pt>
                <c:pt idx="2100">
                  <c:v>6.0744754050526844</c:v>
                </c:pt>
                <c:pt idx="2101">
                  <c:v>6.128393180017679</c:v>
                </c:pt>
                <c:pt idx="2102">
                  <c:v>6.1281513563838947</c:v>
                </c:pt>
                <c:pt idx="2103">
                  <c:v>6.0360868817007418</c:v>
                </c:pt>
                <c:pt idx="2104">
                  <c:v>5.9443486630621365</c:v>
                </c:pt>
                <c:pt idx="2105">
                  <c:v>5.7329118381357818</c:v>
                </c:pt>
                <c:pt idx="2106">
                  <c:v>5.5145214620122651</c:v>
                </c:pt>
                <c:pt idx="2107">
                  <c:v>5.3562500191901004</c:v>
                </c:pt>
                <c:pt idx="2108">
                  <c:v>5.2393682456254167</c:v>
                </c:pt>
                <c:pt idx="2109">
                  <c:v>5.0973126036366185</c:v>
                </c:pt>
                <c:pt idx="2110">
                  <c:v>4.9933734071858211</c:v>
                </c:pt>
                <c:pt idx="2111">
                  <c:v>4.8450913593111729</c:v>
                </c:pt>
                <c:pt idx="2112">
                  <c:v>4.7624452855661223</c:v>
                </c:pt>
                <c:pt idx="2113">
                  <c:v>4.7213002387910441</c:v>
                </c:pt>
                <c:pt idx="2114">
                  <c:v>4.7345311337325402</c:v>
                </c:pt>
                <c:pt idx="2115">
                  <c:v>4.7815498338103541</c:v>
                </c:pt>
                <c:pt idx="2116">
                  <c:v>4.7690102222734865</c:v>
                </c:pt>
                <c:pt idx="2117">
                  <c:v>4.6723161274206015</c:v>
                </c:pt>
                <c:pt idx="2118">
                  <c:v>4.6076715410701272</c:v>
                </c:pt>
                <c:pt idx="2119">
                  <c:v>4.6151220287614141</c:v>
                </c:pt>
                <c:pt idx="2120">
                  <c:v>4.6228098303925114</c:v>
                </c:pt>
                <c:pt idx="2121">
                  <c:v>4.6718248308408672</c:v>
                </c:pt>
                <c:pt idx="2122">
                  <c:v>4.6630516979902081</c:v>
                </c:pt>
                <c:pt idx="2123">
                  <c:v>4.6860671513619501</c:v>
                </c:pt>
                <c:pt idx="2124">
                  <c:v>4.7696353904940345</c:v>
                </c:pt>
                <c:pt idx="2125">
                  <c:v>4.9573302363612761</c:v>
                </c:pt>
                <c:pt idx="2126">
                  <c:v>5.0848509556033488</c:v>
                </c:pt>
                <c:pt idx="2127">
                  <c:v>5.1557988019174168</c:v>
                </c:pt>
                <c:pt idx="2128">
                  <c:v>5.2084853115463501</c:v>
                </c:pt>
                <c:pt idx="2129">
                  <c:v>5.3158857384465144</c:v>
                </c:pt>
                <c:pt idx="2130">
                  <c:v>5.4012095345616</c:v>
                </c:pt>
                <c:pt idx="2131">
                  <c:v>5.4237827246812058</c:v>
                </c:pt>
                <c:pt idx="2132">
                  <c:v>5.4314847761730425</c:v>
                </c:pt>
                <c:pt idx="2133">
                  <c:v>5.4593728367328511</c:v>
                </c:pt>
                <c:pt idx="2134">
                  <c:v>5.415847512527713</c:v>
                </c:pt>
                <c:pt idx="2135">
                  <c:v>5.4583993540764597</c:v>
                </c:pt>
                <c:pt idx="2136">
                  <c:v>5.4239994443928232</c:v>
                </c:pt>
                <c:pt idx="2137">
                  <c:v>5.4314541294108496</c:v>
                </c:pt>
                <c:pt idx="2138">
                  <c:v>5.509726209802893</c:v>
                </c:pt>
                <c:pt idx="2139">
                  <c:v>5.4934292970556911</c:v>
                </c:pt>
                <c:pt idx="2140">
                  <c:v>5.4993545302225364</c:v>
                </c:pt>
                <c:pt idx="2141">
                  <c:v>5.5591900560691494</c:v>
                </c:pt>
                <c:pt idx="2142">
                  <c:v>5.5626814708320804</c:v>
                </c:pt>
                <c:pt idx="2143">
                  <c:v>5.6068251013454846</c:v>
                </c:pt>
                <c:pt idx="2144">
                  <c:v>5.6435062780813627</c:v>
                </c:pt>
                <c:pt idx="2145">
                  <c:v>5.6665652896651997</c:v>
                </c:pt>
                <c:pt idx="2146">
                  <c:v>5.7021188603442026</c:v>
                </c:pt>
                <c:pt idx="2147">
                  <c:v>5.782167750429811</c:v>
                </c:pt>
                <c:pt idx="2148">
                  <c:v>5.9302972278520842</c:v>
                </c:pt>
                <c:pt idx="2149">
                  <c:v>6.0895546245576639</c:v>
                </c:pt>
                <c:pt idx="2150">
                  <c:v>6.1495577734750544</c:v>
                </c:pt>
                <c:pt idx="2151">
                  <c:v>6.1042533385527538</c:v>
                </c:pt>
                <c:pt idx="2152">
                  <c:v>6.0380653153211989</c:v>
                </c:pt>
                <c:pt idx="2153">
                  <c:v>6.049568500259463</c:v>
                </c:pt>
                <c:pt idx="2154">
                  <c:v>6.0232346029789054</c:v>
                </c:pt>
                <c:pt idx="2155">
                  <c:v>6.0148108710104857</c:v>
                </c:pt>
                <c:pt idx="2156">
                  <c:v>5.9225346586986127</c:v>
                </c:pt>
                <c:pt idx="2157">
                  <c:v>5.8602649524603327</c:v>
                </c:pt>
                <c:pt idx="2158">
                  <c:v>5.7752242375460128</c:v>
                </c:pt>
                <c:pt idx="2159">
                  <c:v>5.5946657587889312</c:v>
                </c:pt>
                <c:pt idx="2160">
                  <c:v>5.4624386221858758</c:v>
                </c:pt>
                <c:pt idx="2161">
                  <c:v>5.4606746278322129</c:v>
                </c:pt>
                <c:pt idx="2162">
                  <c:v>5.4985749994920496</c:v>
                </c:pt>
                <c:pt idx="2163">
                  <c:v>5.5907794334521546</c:v>
                </c:pt>
                <c:pt idx="2164">
                  <c:v>5.6352409292405037</c:v>
                </c:pt>
                <c:pt idx="2165">
                  <c:v>5.8135338110976287</c:v>
                </c:pt>
                <c:pt idx="2166">
                  <c:v>5.9048510934311089</c:v>
                </c:pt>
                <c:pt idx="2167">
                  <c:v>5.9258124171088955</c:v>
                </c:pt>
                <c:pt idx="2168">
                  <c:v>5.9991593862191852</c:v>
                </c:pt>
                <c:pt idx="2169">
                  <c:v>6.1381754175217322</c:v>
                </c:pt>
                <c:pt idx="2170">
                  <c:v>6.1769465166372619</c:v>
                </c:pt>
                <c:pt idx="2171">
                  <c:v>6.1374076504961215</c:v>
                </c:pt>
                <c:pt idx="2172">
                  <c:v>6.1346697681611069</c:v>
                </c:pt>
                <c:pt idx="2173">
                  <c:v>6.1224582852794214</c:v>
                </c:pt>
                <c:pt idx="2174">
                  <c:v>6.2069342873137705</c:v>
                </c:pt>
                <c:pt idx="2175">
                  <c:v>6.3842148851901284</c:v>
                </c:pt>
                <c:pt idx="2176">
                  <c:v>6.589782440935295</c:v>
                </c:pt>
                <c:pt idx="2177">
                  <c:v>6.8338987415649628</c:v>
                </c:pt>
                <c:pt idx="2178">
                  <c:v>6.9838329393829941</c:v>
                </c:pt>
                <c:pt idx="2179">
                  <c:v>7.1562595305830285</c:v>
                </c:pt>
                <c:pt idx="2180">
                  <c:v>7.3141263591799381</c:v>
                </c:pt>
                <c:pt idx="2181">
                  <c:v>7.4456439170173834</c:v>
                </c:pt>
                <c:pt idx="2182">
                  <c:v>7.4350163253137227</c:v>
                </c:pt>
                <c:pt idx="2183">
                  <c:v>7.4676939235726492</c:v>
                </c:pt>
                <c:pt idx="2184">
                  <c:v>7.5563134682681028</c:v>
                </c:pt>
                <c:pt idx="2185">
                  <c:v>7.5668264539741195</c:v>
                </c:pt>
                <c:pt idx="2186">
                  <c:v>7.5436096940528259</c:v>
                </c:pt>
                <c:pt idx="2187">
                  <c:v>7.4772151815083054</c:v>
                </c:pt>
                <c:pt idx="2188">
                  <c:v>7.3667614226290565</c:v>
                </c:pt>
                <c:pt idx="2189">
                  <c:v>7.2362866478846826</c:v>
                </c:pt>
                <c:pt idx="2190">
                  <c:v>7.2691784837724134</c:v>
                </c:pt>
                <c:pt idx="2191">
                  <c:v>7.2680053353514111</c:v>
                </c:pt>
                <c:pt idx="2192">
                  <c:v>7.2730515629954198</c:v>
                </c:pt>
                <c:pt idx="2193">
                  <c:v>7.1953797831754196</c:v>
                </c:pt>
                <c:pt idx="2194">
                  <c:v>7.1446490808257392</c:v>
                </c:pt>
                <c:pt idx="2195">
                  <c:v>7.1324747888110123</c:v>
                </c:pt>
                <c:pt idx="2196">
                  <c:v>7.1359549496980605</c:v>
                </c:pt>
                <c:pt idx="2197">
                  <c:v>7.2247890511793758</c:v>
                </c:pt>
                <c:pt idx="2198">
                  <c:v>7.2454204930025714</c:v>
                </c:pt>
                <c:pt idx="2199">
                  <c:v>7.2182327444499723</c:v>
                </c:pt>
                <c:pt idx="2200">
                  <c:v>7.1666426231674354</c:v>
                </c:pt>
                <c:pt idx="2201">
                  <c:v>7.1210398598505753</c:v>
                </c:pt>
                <c:pt idx="2202">
                  <c:v>6.9940426441996317</c:v>
                </c:pt>
                <c:pt idx="2203">
                  <c:v>6.8705659538436308</c:v>
                </c:pt>
                <c:pt idx="2204">
                  <c:v>6.7101045185718649</c:v>
                </c:pt>
                <c:pt idx="2205">
                  <c:v>6.6726876416065393</c:v>
                </c:pt>
                <c:pt idx="2206">
                  <c:v>6.5163212967183002</c:v>
                </c:pt>
                <c:pt idx="2207">
                  <c:v>6.3529659532871001</c:v>
                </c:pt>
                <c:pt idx="2208">
                  <c:v>6.2397520605100221</c:v>
                </c:pt>
                <c:pt idx="2209">
                  <c:v>6.1212625224833044</c:v>
                </c:pt>
                <c:pt idx="2210">
                  <c:v>6.0418722689428179</c:v>
                </c:pt>
                <c:pt idx="2211">
                  <c:v>6.0510062933438196</c:v>
                </c:pt>
                <c:pt idx="2212">
                  <c:v>6.1518430017008479</c:v>
                </c:pt>
                <c:pt idx="2213">
                  <c:v>6.2624892725552535</c:v>
                </c:pt>
                <c:pt idx="2214">
                  <c:v>6.3819022514574302</c:v>
                </c:pt>
                <c:pt idx="2215">
                  <c:v>6.4400380132736093</c:v>
                </c:pt>
                <c:pt idx="2216">
                  <c:v>6.5998326831313472</c:v>
                </c:pt>
                <c:pt idx="2217">
                  <c:v>6.7486711647976456</c:v>
                </c:pt>
                <c:pt idx="2218">
                  <c:v>6.9687058329918461</c:v>
                </c:pt>
                <c:pt idx="2219">
                  <c:v>7.0917809054811709</c:v>
                </c:pt>
                <c:pt idx="2220">
                  <c:v>7.0480131685170715</c:v>
                </c:pt>
                <c:pt idx="2221">
                  <c:v>7.0055861080796404</c:v>
                </c:pt>
                <c:pt idx="2222">
                  <c:v>6.9579078785519872</c:v>
                </c:pt>
                <c:pt idx="2223">
                  <c:v>6.9289806370207696</c:v>
                </c:pt>
                <c:pt idx="2224">
                  <c:v>6.9459643410564054</c:v>
                </c:pt>
                <c:pt idx="2225">
                  <c:v>6.8968286347439189</c:v>
                </c:pt>
                <c:pt idx="2226">
                  <c:v>6.9469620237742706</c:v>
                </c:pt>
                <c:pt idx="2227">
                  <c:v>7.0952165903226421</c:v>
                </c:pt>
                <c:pt idx="2228">
                  <c:v>7.1174848293286406</c:v>
                </c:pt>
                <c:pt idx="2229">
                  <c:v>7.1254204391668452</c:v>
                </c:pt>
                <c:pt idx="2230">
                  <c:v>7.1605299228922101</c:v>
                </c:pt>
                <c:pt idx="2231">
                  <c:v>7.1972168554055775</c:v>
                </c:pt>
                <c:pt idx="2232">
                  <c:v>7.0494994801221438</c:v>
                </c:pt>
                <c:pt idx="2233">
                  <c:v>7.0074918316430503</c:v>
                </c:pt>
                <c:pt idx="2234">
                  <c:v>6.9191556414739273</c:v>
                </c:pt>
                <c:pt idx="2235">
                  <c:v>6.8974141578862476</c:v>
                </c:pt>
                <c:pt idx="2236">
                  <c:v>6.8261645411938492</c:v>
                </c:pt>
                <c:pt idx="2237">
                  <c:v>6.7214320425671934</c:v>
                </c:pt>
                <c:pt idx="2238">
                  <c:v>6.5733480948959881</c:v>
                </c:pt>
                <c:pt idx="2239">
                  <c:v>6.5008293610915864</c:v>
                </c:pt>
                <c:pt idx="2240">
                  <c:v>6.4741190396798434</c:v>
                </c:pt>
                <c:pt idx="2241">
                  <c:v>6.4742328596263468</c:v>
                </c:pt>
                <c:pt idx="2242">
                  <c:v>6.4767548142156777</c:v>
                </c:pt>
                <c:pt idx="2243">
                  <c:v>6.463938334419618</c:v>
                </c:pt>
                <c:pt idx="2244">
                  <c:v>6.4153882464572831</c:v>
                </c:pt>
                <c:pt idx="2245">
                  <c:v>6.4584267766357772</c:v>
                </c:pt>
                <c:pt idx="2246">
                  <c:v>6.5526458528059521</c:v>
                </c:pt>
                <c:pt idx="2247">
                  <c:v>6.6269443234152279</c:v>
                </c:pt>
                <c:pt idx="2248">
                  <c:v>6.7541324029238057</c:v>
                </c:pt>
                <c:pt idx="2249">
                  <c:v>6.9396864336602579</c:v>
                </c:pt>
                <c:pt idx="2250">
                  <c:v>7.0595862674859093</c:v>
                </c:pt>
                <c:pt idx="2251">
                  <c:v>7.1828985766221711</c:v>
                </c:pt>
                <c:pt idx="2252">
                  <c:v>7.3411909658250982</c:v>
                </c:pt>
                <c:pt idx="2253">
                  <c:v>7.4891319160532932</c:v>
                </c:pt>
                <c:pt idx="2254">
                  <c:v>7.5951945442092494</c:v>
                </c:pt>
                <c:pt idx="2255">
                  <c:v>7.6929311662042155</c:v>
                </c:pt>
                <c:pt idx="2256">
                  <c:v>7.6544784559285945</c:v>
                </c:pt>
                <c:pt idx="2257">
                  <c:v>7.5791688065153195</c:v>
                </c:pt>
                <c:pt idx="2258">
                  <c:v>7.5106672534498546</c:v>
                </c:pt>
                <c:pt idx="2259">
                  <c:v>7.4994248945928614</c:v>
                </c:pt>
                <c:pt idx="2260">
                  <c:v>7.5370380437379554</c:v>
                </c:pt>
                <c:pt idx="2261">
                  <c:v>7.5722113558748996</c:v>
                </c:pt>
                <c:pt idx="2262">
                  <c:v>7.557082807050425</c:v>
                </c:pt>
                <c:pt idx="2263">
                  <c:v>7.6819180086695651</c:v>
                </c:pt>
                <c:pt idx="2264">
                  <c:v>7.7100559606772663</c:v>
                </c:pt>
                <c:pt idx="2265">
                  <c:v>7.8201550758052978</c:v>
                </c:pt>
                <c:pt idx="2266">
                  <c:v>7.9638839740665057</c:v>
                </c:pt>
                <c:pt idx="2267">
                  <c:v>7.9427152307520359</c:v>
                </c:pt>
                <c:pt idx="2268">
                  <c:v>7.8349344422965244</c:v>
                </c:pt>
                <c:pt idx="2269">
                  <c:v>7.7488275408629823</c:v>
                </c:pt>
                <c:pt idx="2270">
                  <c:v>7.4707830249479166</c:v>
                </c:pt>
                <c:pt idx="2271">
                  <c:v>7.160305793334901</c:v>
                </c:pt>
                <c:pt idx="2272">
                  <c:v>6.9435830106352014</c:v>
                </c:pt>
                <c:pt idx="2273">
                  <c:v>6.8069469304025905</c:v>
                </c:pt>
                <c:pt idx="2274">
                  <c:v>6.5497329787412921</c:v>
                </c:pt>
                <c:pt idx="2275">
                  <c:v>6.2949803176811123</c:v>
                </c:pt>
                <c:pt idx="2276">
                  <c:v>6.0561298902194007</c:v>
                </c:pt>
                <c:pt idx="2277">
                  <c:v>5.8880825787752036</c:v>
                </c:pt>
                <c:pt idx="2278">
                  <c:v>5.8046335870516552</c:v>
                </c:pt>
                <c:pt idx="2279">
                  <c:v>5.7514833840748016</c:v>
                </c:pt>
                <c:pt idx="2280">
                  <c:v>5.7468450291217126</c:v>
                </c:pt>
                <c:pt idx="2281">
                  <c:v>5.8467392316627897</c:v>
                </c:pt>
                <c:pt idx="2282">
                  <c:v>6.0347699748096204</c:v>
                </c:pt>
                <c:pt idx="2283">
                  <c:v>6.192857080345668</c:v>
                </c:pt>
                <c:pt idx="2284">
                  <c:v>6.3197826891733158</c:v>
                </c:pt>
                <c:pt idx="2285">
                  <c:v>6.3971315937094193</c:v>
                </c:pt>
                <c:pt idx="2286">
                  <c:v>6.4925601516619027</c:v>
                </c:pt>
                <c:pt idx="2287">
                  <c:v>6.6822857405078189</c:v>
                </c:pt>
                <c:pt idx="2288">
                  <c:v>6.7349601032106259</c:v>
                </c:pt>
                <c:pt idx="2289">
                  <c:v>6.7525334452983294</c:v>
                </c:pt>
                <c:pt idx="2290">
                  <c:v>6.7159275203754056</c:v>
                </c:pt>
                <c:pt idx="2291">
                  <c:v>6.6880992887451844</c:v>
                </c:pt>
                <c:pt idx="2292">
                  <c:v>6.7032641526033219</c:v>
                </c:pt>
                <c:pt idx="2293">
                  <c:v>6.7601271765477113</c:v>
                </c:pt>
                <c:pt idx="2294">
                  <c:v>6.8327149503271301</c:v>
                </c:pt>
                <c:pt idx="2295">
                  <c:v>6.8350514288599946</c:v>
                </c:pt>
                <c:pt idx="2296">
                  <c:v>6.768262694020474</c:v>
                </c:pt>
                <c:pt idx="2297">
                  <c:v>6.6691270220451555</c:v>
                </c:pt>
                <c:pt idx="2298">
                  <c:v>6.5915860033658795</c:v>
                </c:pt>
                <c:pt idx="2299">
                  <c:v>6.5840835913292981</c:v>
                </c:pt>
                <c:pt idx="2300">
                  <c:v>6.4826577490595145</c:v>
                </c:pt>
                <c:pt idx="2301">
                  <c:v>6.445029461331897</c:v>
                </c:pt>
                <c:pt idx="2302">
                  <c:v>6.4038255844467793</c:v>
                </c:pt>
                <c:pt idx="2303">
                  <c:v>6.2914714982143227</c:v>
                </c:pt>
                <c:pt idx="2304">
                  <c:v>6.2670122713788663</c:v>
                </c:pt>
                <c:pt idx="2305">
                  <c:v>6.4153357366983794</c:v>
                </c:pt>
                <c:pt idx="2306">
                  <c:v>6.4599421411338929</c:v>
                </c:pt>
                <c:pt idx="2307">
                  <c:v>6.3975974210441198</c:v>
                </c:pt>
                <c:pt idx="2308">
                  <c:v>6.2813620813329587</c:v>
                </c:pt>
                <c:pt idx="2309">
                  <c:v>6.1342082799846205</c:v>
                </c:pt>
                <c:pt idx="2310">
                  <c:v>6.06039992705165</c:v>
                </c:pt>
                <c:pt idx="2311">
                  <c:v>6.0135351589356638</c:v>
                </c:pt>
                <c:pt idx="2312">
                  <c:v>5.904996206644471</c:v>
                </c:pt>
                <c:pt idx="2313">
                  <c:v>5.8174831570989554</c:v>
                </c:pt>
                <c:pt idx="2314">
                  <c:v>5.8256122121079477</c:v>
                </c:pt>
                <c:pt idx="2315">
                  <c:v>5.8618859117980611</c:v>
                </c:pt>
                <c:pt idx="2316">
                  <c:v>5.9362018987868703</c:v>
                </c:pt>
                <c:pt idx="2317">
                  <c:v>6.021056885170756</c:v>
                </c:pt>
                <c:pt idx="2318">
                  <c:v>6.1141514164697615</c:v>
                </c:pt>
                <c:pt idx="2319">
                  <c:v>6.1881847340517622</c:v>
                </c:pt>
                <c:pt idx="2320">
                  <c:v>6.2359611886351543</c:v>
                </c:pt>
                <c:pt idx="2321">
                  <c:v>6.343200643903887</c:v>
                </c:pt>
                <c:pt idx="2322">
                  <c:v>6.4447555059053903</c:v>
                </c:pt>
                <c:pt idx="2323">
                  <c:v>6.5017936334673374</c:v>
                </c:pt>
                <c:pt idx="2324">
                  <c:v>6.5919794909881535</c:v>
                </c:pt>
                <c:pt idx="2325">
                  <c:v>6.7704220795376413</c:v>
                </c:pt>
                <c:pt idx="2326">
                  <c:v>6.975347125610444</c:v>
                </c:pt>
                <c:pt idx="2327">
                  <c:v>7.169184356858409</c:v>
                </c:pt>
                <c:pt idx="2328">
                  <c:v>7.2736968724803548</c:v>
                </c:pt>
                <c:pt idx="2329">
                  <c:v>7.3388139755787982</c:v>
                </c:pt>
                <c:pt idx="2330">
                  <c:v>7.3301138230649432</c:v>
                </c:pt>
                <c:pt idx="2331">
                  <c:v>7.3068851344183177</c:v>
                </c:pt>
                <c:pt idx="2332">
                  <c:v>7.3151639191836342</c:v>
                </c:pt>
                <c:pt idx="2333">
                  <c:v>7.3862540475934724</c:v>
                </c:pt>
                <c:pt idx="2334">
                  <c:v>7.4699826271333105</c:v>
                </c:pt>
                <c:pt idx="2335">
                  <c:v>7.5067878189405777</c:v>
                </c:pt>
                <c:pt idx="2336">
                  <c:v>7.5309767208756053</c:v>
                </c:pt>
                <c:pt idx="2337">
                  <c:v>7.5187850528003457</c:v>
                </c:pt>
                <c:pt idx="2338">
                  <c:v>7.4078115458097153</c:v>
                </c:pt>
                <c:pt idx="2339">
                  <c:v>7.3196911653981207</c:v>
                </c:pt>
                <c:pt idx="2340">
                  <c:v>7.30215680693229</c:v>
                </c:pt>
                <c:pt idx="2341">
                  <c:v>7.28324947394049</c:v>
                </c:pt>
                <c:pt idx="2342">
                  <c:v>7.2403611965194372</c:v>
                </c:pt>
                <c:pt idx="2343">
                  <c:v>7.2313797774394599</c:v>
                </c:pt>
                <c:pt idx="2344">
                  <c:v>7.1846362762147677</c:v>
                </c:pt>
                <c:pt idx="2345">
                  <c:v>7.1321372200493851</c:v>
                </c:pt>
                <c:pt idx="2346">
                  <c:v>6.9827115216611348</c:v>
                </c:pt>
                <c:pt idx="2347">
                  <c:v>6.7784359397069851</c:v>
                </c:pt>
                <c:pt idx="2348">
                  <c:v>6.5583563378833514</c:v>
                </c:pt>
                <c:pt idx="2349">
                  <c:v>6.4660226274555672</c:v>
                </c:pt>
                <c:pt idx="2350">
                  <c:v>6.4983437317829562</c:v>
                </c:pt>
                <c:pt idx="2351">
                  <c:v>6.4847381445185484</c:v>
                </c:pt>
                <c:pt idx="2352">
                  <c:v>6.3951817191074429</c:v>
                </c:pt>
                <c:pt idx="2353">
                  <c:v>6.3955314833744739</c:v>
                </c:pt>
                <c:pt idx="2354">
                  <c:v>6.3793388023409658</c:v>
                </c:pt>
                <c:pt idx="2355">
                  <c:v>6.3585167776777727</c:v>
                </c:pt>
                <c:pt idx="2356">
                  <c:v>6.3370389493318218</c:v>
                </c:pt>
                <c:pt idx="2357">
                  <c:v>6.3375638709000022</c:v>
                </c:pt>
                <c:pt idx="2358">
                  <c:v>6.439208922443437</c:v>
                </c:pt>
                <c:pt idx="2359">
                  <c:v>6.5138047831476058</c:v>
                </c:pt>
                <c:pt idx="2360">
                  <c:v>6.5317943024985521</c:v>
                </c:pt>
                <c:pt idx="2361">
                  <c:v>6.5573420043439423</c:v>
                </c:pt>
                <c:pt idx="2362">
                  <c:v>6.5441444184374404</c:v>
                </c:pt>
                <c:pt idx="2363">
                  <c:v>6.3833888184492347</c:v>
                </c:pt>
                <c:pt idx="2364">
                  <c:v>6.2785787908006023</c:v>
                </c:pt>
                <c:pt idx="2365">
                  <c:v>6.2835678106814346</c:v>
                </c:pt>
                <c:pt idx="2366">
                  <c:v>6.3406960266300452</c:v>
                </c:pt>
                <c:pt idx="2367">
                  <c:v>6.4256462805170722</c:v>
                </c:pt>
                <c:pt idx="2368">
                  <c:v>6.5956024525522805</c:v>
                </c:pt>
                <c:pt idx="2369">
                  <c:v>6.7844658682319912</c:v>
                </c:pt>
                <c:pt idx="2370">
                  <c:v>6.9591592829053628</c:v>
                </c:pt>
                <c:pt idx="2371">
                  <c:v>7.0051895951799752</c:v>
                </c:pt>
                <c:pt idx="2372">
                  <c:v>7.0613525178381629</c:v>
                </c:pt>
                <c:pt idx="2373">
                  <c:v>7.1439168130002226</c:v>
                </c:pt>
                <c:pt idx="2374">
                  <c:v>7.1570473325490322</c:v>
                </c:pt>
                <c:pt idx="2375">
                  <c:v>7.136070073765878</c:v>
                </c:pt>
                <c:pt idx="2376">
                  <c:v>7.0645419537837313</c:v>
                </c:pt>
                <c:pt idx="2377">
                  <c:v>7.0834343395899708</c:v>
                </c:pt>
                <c:pt idx="2378">
                  <c:v>7.1244653702174938</c:v>
                </c:pt>
                <c:pt idx="2379">
                  <c:v>7.222210596729461</c:v>
                </c:pt>
                <c:pt idx="2380">
                  <c:v>7.2852214745654713</c:v>
                </c:pt>
                <c:pt idx="2381">
                  <c:v>7.3595900429347854</c:v>
                </c:pt>
                <c:pt idx="2382">
                  <c:v>7.4370966279910693</c:v>
                </c:pt>
                <c:pt idx="2383">
                  <c:v>7.4508160063796041</c:v>
                </c:pt>
                <c:pt idx="2384">
                  <c:v>7.4957933030026345</c:v>
                </c:pt>
                <c:pt idx="2385">
                  <c:v>7.618222711800736</c:v>
                </c:pt>
                <c:pt idx="2386">
                  <c:v>7.648153858487702</c:v>
                </c:pt>
                <c:pt idx="2387">
                  <c:v>7.6928413051711848</c:v>
                </c:pt>
                <c:pt idx="2388">
                  <c:v>7.7414856987750875</c:v>
                </c:pt>
                <c:pt idx="2389">
                  <c:v>7.7995926722701183</c:v>
                </c:pt>
                <c:pt idx="2390">
                  <c:v>7.7014036257995233</c:v>
                </c:pt>
                <c:pt idx="2391">
                  <c:v>7.4928233818330821</c:v>
                </c:pt>
                <c:pt idx="2392">
                  <c:v>7.3035773275629312</c:v>
                </c:pt>
                <c:pt idx="2393">
                  <c:v>7.1784733263135534</c:v>
                </c:pt>
                <c:pt idx="2394">
                  <c:v>7.1385727309542748</c:v>
                </c:pt>
                <c:pt idx="2395">
                  <c:v>6.9782652068568565</c:v>
                </c:pt>
                <c:pt idx="2396">
                  <c:v>6.9294287513719954</c:v>
                </c:pt>
                <c:pt idx="2397">
                  <c:v>6.9053187220703167</c:v>
                </c:pt>
                <c:pt idx="2398">
                  <c:v>6.9073744169390796</c:v>
                </c:pt>
                <c:pt idx="2399">
                  <c:v>6.9199961989532461</c:v>
                </c:pt>
                <c:pt idx="2400">
                  <c:v>6.9100007345610113</c:v>
                </c:pt>
                <c:pt idx="2401">
                  <c:v>6.9434504929553302</c:v>
                </c:pt>
                <c:pt idx="2402">
                  <c:v>7.0525074929182363</c:v>
                </c:pt>
                <c:pt idx="2403">
                  <c:v>7.1407685339016895</c:v>
                </c:pt>
                <c:pt idx="2404">
                  <c:v>7.3202910468486246</c:v>
                </c:pt>
                <c:pt idx="2405">
                  <c:v>7.5188159847805887</c:v>
                </c:pt>
                <c:pt idx="2406">
                  <c:v>7.6523013632217625</c:v>
                </c:pt>
                <c:pt idx="2407">
                  <c:v>7.6444863920472823</c:v>
                </c:pt>
                <c:pt idx="2408">
                  <c:v>7.6564551339252258</c:v>
                </c:pt>
                <c:pt idx="2409">
                  <c:v>7.6909829915268553</c:v>
                </c:pt>
                <c:pt idx="2410">
                  <c:v>7.6389044013126766</c:v>
                </c:pt>
                <c:pt idx="2411">
                  <c:v>7.6725987701664629</c:v>
                </c:pt>
                <c:pt idx="2412">
                  <c:v>7.6646833155972249</c:v>
                </c:pt>
                <c:pt idx="2413">
                  <c:v>7.7025097962446445</c:v>
                </c:pt>
                <c:pt idx="2414">
                  <c:v>7.7279482229819996</c:v>
                </c:pt>
                <c:pt idx="2415">
                  <c:v>7.8203766345045498</c:v>
                </c:pt>
                <c:pt idx="2416">
                  <c:v>7.8018846195927374</c:v>
                </c:pt>
                <c:pt idx="2417">
                  <c:v>7.6784762474692627</c:v>
                </c:pt>
                <c:pt idx="2418">
                  <c:v>7.5269083593117099</c:v>
                </c:pt>
                <c:pt idx="2419">
                  <c:v>7.4460847643890773</c:v>
                </c:pt>
                <c:pt idx="2420">
                  <c:v>7.4233236505080447</c:v>
                </c:pt>
                <c:pt idx="2421">
                  <c:v>7.3992323729740574</c:v>
                </c:pt>
                <c:pt idx="2422">
                  <c:v>7.4366848733635029</c:v>
                </c:pt>
                <c:pt idx="2423">
                  <c:v>7.4551123588321335</c:v>
                </c:pt>
                <c:pt idx="2424">
                  <c:v>7.4915077463987432</c:v>
                </c:pt>
                <c:pt idx="2425">
                  <c:v>7.4841826100980526</c:v>
                </c:pt>
                <c:pt idx="2426">
                  <c:v>7.4186749049195155</c:v>
                </c:pt>
                <c:pt idx="2427">
                  <c:v>7.2442425205885925</c:v>
                </c:pt>
                <c:pt idx="2428">
                  <c:v>7.1532464309724446</c:v>
                </c:pt>
                <c:pt idx="2429">
                  <c:v>7.2141978693130842</c:v>
                </c:pt>
                <c:pt idx="2430">
                  <c:v>7.0993778566870516</c:v>
                </c:pt>
                <c:pt idx="2431">
                  <c:v>6.9971016104981381</c:v>
                </c:pt>
                <c:pt idx="2432">
                  <c:v>6.7977081063367235</c:v>
                </c:pt>
                <c:pt idx="2433">
                  <c:v>6.5715890349537815</c:v>
                </c:pt>
                <c:pt idx="2434">
                  <c:v>6.4011374140972075</c:v>
                </c:pt>
                <c:pt idx="2435">
                  <c:v>6.4383354265035724</c:v>
                </c:pt>
                <c:pt idx="2436">
                  <c:v>6.6174820313747427</c:v>
                </c:pt>
                <c:pt idx="2437">
                  <c:v>6.8055804537273961</c:v>
                </c:pt>
                <c:pt idx="2438">
                  <c:v>6.9705845235129029</c:v>
                </c:pt>
                <c:pt idx="2439">
                  <c:v>7.1231238642076642</c:v>
                </c:pt>
                <c:pt idx="2440">
                  <c:v>7.2586530041319941</c:v>
                </c:pt>
                <c:pt idx="2441">
                  <c:v>7.422205393964636</c:v>
                </c:pt>
                <c:pt idx="2442">
                  <c:v>7.663215880993822</c:v>
                </c:pt>
                <c:pt idx="2443">
                  <c:v>7.7572630098935154</c:v>
                </c:pt>
                <c:pt idx="2444">
                  <c:v>7.7693589134253935</c:v>
                </c:pt>
                <c:pt idx="2445">
                  <c:v>7.6753790712077468</c:v>
                </c:pt>
                <c:pt idx="2446">
                  <c:v>7.5612127908228004</c:v>
                </c:pt>
                <c:pt idx="2447">
                  <c:v>7.5528407127507107</c:v>
                </c:pt>
                <c:pt idx="2448">
                  <c:v>7.5893249058813339</c:v>
                </c:pt>
                <c:pt idx="2449">
                  <c:v>7.5769856723187967</c:v>
                </c:pt>
                <c:pt idx="2450">
                  <c:v>7.6119202357497695</c:v>
                </c:pt>
                <c:pt idx="2451">
                  <c:v>7.6088719889229441</c:v>
                </c:pt>
                <c:pt idx="2452">
                  <c:v>7.4725091527138492</c:v>
                </c:pt>
                <c:pt idx="2453">
                  <c:v>7.2841397540552171</c:v>
                </c:pt>
                <c:pt idx="2454">
                  <c:v>7.0936716245716349</c:v>
                </c:pt>
                <c:pt idx="2455">
                  <c:v>6.904274394864772</c:v>
                </c:pt>
                <c:pt idx="2456">
                  <c:v>6.9490926162807023</c:v>
                </c:pt>
                <c:pt idx="2457">
                  <c:v>7.0879319844284332</c:v>
                </c:pt>
                <c:pt idx="2458">
                  <c:v>7.2833330294919048</c:v>
                </c:pt>
                <c:pt idx="2459">
                  <c:v>7.3776467189984638</c:v>
                </c:pt>
                <c:pt idx="2460">
                  <c:v>7.4075111639702289</c:v>
                </c:pt>
                <c:pt idx="2461">
                  <c:v>7.4085960538152156</c:v>
                </c:pt>
                <c:pt idx="2462">
                  <c:v>7.4285160364584133</c:v>
                </c:pt>
                <c:pt idx="2463">
                  <c:v>7.4365226493880474</c:v>
                </c:pt>
                <c:pt idx="2464">
                  <c:v>7.4189189733970133</c:v>
                </c:pt>
                <c:pt idx="2465">
                  <c:v>7.4329781078134083</c:v>
                </c:pt>
                <c:pt idx="2466">
                  <c:v>7.4947490930442635</c:v>
                </c:pt>
                <c:pt idx="2467">
                  <c:v>7.5355855638159426</c:v>
                </c:pt>
                <c:pt idx="2468">
                  <c:v>7.6467703830398595</c:v>
                </c:pt>
                <c:pt idx="2469">
                  <c:v>7.7793086377587795</c:v>
                </c:pt>
                <c:pt idx="2470">
                  <c:v>7.8175280481608791</c:v>
                </c:pt>
                <c:pt idx="2471">
                  <c:v>7.7810352402605014</c:v>
                </c:pt>
                <c:pt idx="2472">
                  <c:v>7.6400083536957517</c:v>
                </c:pt>
                <c:pt idx="2473">
                  <c:v>7.5212627596498036</c:v>
                </c:pt>
                <c:pt idx="2474">
                  <c:v>7.4396165693783818</c:v>
                </c:pt>
                <c:pt idx="2475">
                  <c:v>7.2475425997728511</c:v>
                </c:pt>
                <c:pt idx="2476">
                  <c:v>7.0497406503220787</c:v>
                </c:pt>
                <c:pt idx="2477">
                  <c:v>6.9849069859154937</c:v>
                </c:pt>
                <c:pt idx="2478">
                  <c:v>6.9196966066289818</c:v>
                </c:pt>
                <c:pt idx="2479">
                  <c:v>6.829411819542992</c:v>
                </c:pt>
                <c:pt idx="2480">
                  <c:v>6.7478546069564977</c:v>
                </c:pt>
                <c:pt idx="2481">
                  <c:v>6.6686639356052622</c:v>
                </c:pt>
                <c:pt idx="2482">
                  <c:v>6.5357119998801183</c:v>
                </c:pt>
                <c:pt idx="2483">
                  <c:v>6.5323302042013642</c:v>
                </c:pt>
                <c:pt idx="2484">
                  <c:v>6.4917373816254438</c:v>
                </c:pt>
                <c:pt idx="2485">
                  <c:v>6.3986627484463874</c:v>
                </c:pt>
                <c:pt idx="2486">
                  <c:v>6.236452257617537</c:v>
                </c:pt>
                <c:pt idx="2487">
                  <c:v>6.0619149206703709</c:v>
                </c:pt>
                <c:pt idx="2488">
                  <c:v>5.8467586742996165</c:v>
                </c:pt>
                <c:pt idx="2489">
                  <c:v>5.6689604201439519</c:v>
                </c:pt>
                <c:pt idx="2490">
                  <c:v>5.5429798145802547</c:v>
                </c:pt>
                <c:pt idx="2491">
                  <c:v>5.5240503099611837</c:v>
                </c:pt>
                <c:pt idx="2492">
                  <c:v>5.447310644201278</c:v>
                </c:pt>
                <c:pt idx="2493">
                  <c:v>5.4280381021666146</c:v>
                </c:pt>
                <c:pt idx="2494">
                  <c:v>5.435267506804851</c:v>
                </c:pt>
                <c:pt idx="2495">
                  <c:v>5.4698608627631202</c:v>
                </c:pt>
                <c:pt idx="2496">
                  <c:v>5.5241308530184163</c:v>
                </c:pt>
                <c:pt idx="2497">
                  <c:v>5.5285959849647996</c:v>
                </c:pt>
                <c:pt idx="2498">
                  <c:v>5.4824126928062311</c:v>
                </c:pt>
                <c:pt idx="2499">
                  <c:v>5.4378166566664135</c:v>
                </c:pt>
                <c:pt idx="2500">
                  <c:v>5.3433878344298646</c:v>
                </c:pt>
                <c:pt idx="2501">
                  <c:v>5.2280294464773798</c:v>
                </c:pt>
                <c:pt idx="2502">
                  <c:v>5.1945947244827142</c:v>
                </c:pt>
                <c:pt idx="2503">
                  <c:v>5.2937907134886233</c:v>
                </c:pt>
                <c:pt idx="2504">
                  <c:v>5.4271600451961985</c:v>
                </c:pt>
                <c:pt idx="2505">
                  <c:v>5.592865619782204</c:v>
                </c:pt>
                <c:pt idx="2506">
                  <c:v>5.7484539089456987</c:v>
                </c:pt>
                <c:pt idx="2507">
                  <c:v>5.9139219137327208</c:v>
                </c:pt>
                <c:pt idx="2508">
                  <c:v>5.9850534975920429</c:v>
                </c:pt>
                <c:pt idx="2509">
                  <c:v>6.052813272868022</c:v>
                </c:pt>
                <c:pt idx="2510">
                  <c:v>6.1462968959786295</c:v>
                </c:pt>
                <c:pt idx="2511">
                  <c:v>6.20267225630512</c:v>
                </c:pt>
                <c:pt idx="2512">
                  <c:v>6.21214444854545</c:v>
                </c:pt>
                <c:pt idx="2513">
                  <c:v>6.1612468499203112</c:v>
                </c:pt>
                <c:pt idx="2514">
                  <c:v>6.1157022137890689</c:v>
                </c:pt>
                <c:pt idx="2515">
                  <c:v>6.0797302794830959</c:v>
                </c:pt>
                <c:pt idx="2516">
                  <c:v>6.0611908712710294</c:v>
                </c:pt>
                <c:pt idx="2517">
                  <c:v>6.0898922744417865</c:v>
                </c:pt>
                <c:pt idx="2518">
                  <c:v>6.1587829368618303</c:v>
                </c:pt>
                <c:pt idx="2519">
                  <c:v>6.191527223700569</c:v>
                </c:pt>
                <c:pt idx="2520">
                  <c:v>6.2454317420754375</c:v>
                </c:pt>
                <c:pt idx="2521">
                  <c:v>6.2877398348668834</c:v>
                </c:pt>
                <c:pt idx="2522">
                  <c:v>6.3412750502824968</c:v>
                </c:pt>
                <c:pt idx="2523">
                  <c:v>6.5307357645296511</c:v>
                </c:pt>
                <c:pt idx="2524">
                  <c:v>6.7523563332530152</c:v>
                </c:pt>
                <c:pt idx="2525">
                  <c:v>6.9871655891269615</c:v>
                </c:pt>
                <c:pt idx="2526">
                  <c:v>7.2493507531218606</c:v>
                </c:pt>
                <c:pt idx="2527">
                  <c:v>7.3935601473652746</c:v>
                </c:pt>
                <c:pt idx="2528">
                  <c:v>7.3715644948423673</c:v>
                </c:pt>
                <c:pt idx="2529">
                  <c:v>7.3117334021278442</c:v>
                </c:pt>
                <c:pt idx="2530">
                  <c:v>7.2125029084713077</c:v>
                </c:pt>
                <c:pt idx="2531">
                  <c:v>6.9776986073576479</c:v>
                </c:pt>
                <c:pt idx="2532">
                  <c:v>6.7918235456909866</c:v>
                </c:pt>
                <c:pt idx="2533">
                  <c:v>6.5882639119779967</c:v>
                </c:pt>
                <c:pt idx="2534">
                  <c:v>6.4191099372929594</c:v>
                </c:pt>
                <c:pt idx="2535">
                  <c:v>6.3833472008808885</c:v>
                </c:pt>
                <c:pt idx="2536">
                  <c:v>6.3955495115389489</c:v>
                </c:pt>
                <c:pt idx="2537">
                  <c:v>6.4381911955424656</c:v>
                </c:pt>
                <c:pt idx="2538">
                  <c:v>6.5235959455615857</c:v>
                </c:pt>
                <c:pt idx="2539">
                  <c:v>6.6087928081882037</c:v>
                </c:pt>
                <c:pt idx="2540">
                  <c:v>6.616549410886857</c:v>
                </c:pt>
                <c:pt idx="2541">
                  <c:v>6.5511690099102671</c:v>
                </c:pt>
                <c:pt idx="2542">
                  <c:v>6.4451661094313852</c:v>
                </c:pt>
                <c:pt idx="2543">
                  <c:v>6.2915413728802116</c:v>
                </c:pt>
                <c:pt idx="2544">
                  <c:v>6.1806652518563698</c:v>
                </c:pt>
                <c:pt idx="2545">
                  <c:v>6.1122961714739699</c:v>
                </c:pt>
                <c:pt idx="2546">
                  <c:v>6.0357355797279553</c:v>
                </c:pt>
                <c:pt idx="2547">
                  <c:v>5.9071851784029858</c:v>
                </c:pt>
                <c:pt idx="2548">
                  <c:v>5.7834101638808821</c:v>
                </c:pt>
                <c:pt idx="2549">
                  <c:v>5.6387999357688967</c:v>
                </c:pt>
                <c:pt idx="2550">
                  <c:v>5.5322107683363262</c:v>
                </c:pt>
                <c:pt idx="2551">
                  <c:v>5.5411286737607108</c:v>
                </c:pt>
                <c:pt idx="2552">
                  <c:v>5.5579081694710188</c:v>
                </c:pt>
                <c:pt idx="2553">
                  <c:v>5.635164752992428</c:v>
                </c:pt>
                <c:pt idx="2554">
                  <c:v>5.6413570791809384</c:v>
                </c:pt>
                <c:pt idx="2555">
                  <c:v>5.5881199450696899</c:v>
                </c:pt>
                <c:pt idx="2556">
                  <c:v>5.5585508905475134</c:v>
                </c:pt>
                <c:pt idx="2557">
                  <c:v>5.5309957092791029</c:v>
                </c:pt>
                <c:pt idx="2558">
                  <c:v>5.5596052732530685</c:v>
                </c:pt>
                <c:pt idx="2559">
                  <c:v>5.5626497410316222</c:v>
                </c:pt>
                <c:pt idx="2560">
                  <c:v>5.5102034827351174</c:v>
                </c:pt>
                <c:pt idx="2561">
                  <c:v>5.5924923408608018</c:v>
                </c:pt>
                <c:pt idx="2562">
                  <c:v>5.6951879161942012</c:v>
                </c:pt>
                <c:pt idx="2563">
                  <c:v>5.6792167192769742</c:v>
                </c:pt>
                <c:pt idx="2564">
                  <c:v>5.641300236640082</c:v>
                </c:pt>
                <c:pt idx="2565">
                  <c:v>5.5690744995524835</c:v>
                </c:pt>
                <c:pt idx="2566">
                  <c:v>5.6953938266571029</c:v>
                </c:pt>
                <c:pt idx="2567">
                  <c:v>5.7912953499170543</c:v>
                </c:pt>
                <c:pt idx="2568">
                  <c:v>5.7676217732803581</c:v>
                </c:pt>
                <c:pt idx="2569">
                  <c:v>5.7720413731537645</c:v>
                </c:pt>
                <c:pt idx="2570">
                  <c:v>5.8084218963088707</c:v>
                </c:pt>
                <c:pt idx="2571">
                  <c:v>5.8203746202566</c:v>
                </c:pt>
                <c:pt idx="2572">
                  <c:v>5.7981327230854731</c:v>
                </c:pt>
                <c:pt idx="2573">
                  <c:v>5.7606559220826696</c:v>
                </c:pt>
                <c:pt idx="2574">
                  <c:v>5.7441858965477701</c:v>
                </c:pt>
                <c:pt idx="2575">
                  <c:v>5.7462276760670088</c:v>
                </c:pt>
                <c:pt idx="2576">
                  <c:v>5.6784947450161782</c:v>
                </c:pt>
                <c:pt idx="2577">
                  <c:v>5.5131093331905356</c:v>
                </c:pt>
                <c:pt idx="2578">
                  <c:v>5.3815877318041654</c:v>
                </c:pt>
                <c:pt idx="2579">
                  <c:v>5.3849964845693972</c:v>
                </c:pt>
                <c:pt idx="2580">
                  <c:v>5.4167862005043759</c:v>
                </c:pt>
                <c:pt idx="2581">
                  <c:v>5.3923719996612895</c:v>
                </c:pt>
                <c:pt idx="2582">
                  <c:v>5.4820724235867893</c:v>
                </c:pt>
                <c:pt idx="2583">
                  <c:v>5.659093544287952</c:v>
                </c:pt>
                <c:pt idx="2584">
                  <c:v>5.8626932873766444</c:v>
                </c:pt>
                <c:pt idx="2585">
                  <c:v>6.0767486931987449</c:v>
                </c:pt>
                <c:pt idx="2586">
                  <c:v>6.2117159327200042</c:v>
                </c:pt>
                <c:pt idx="2587">
                  <c:v>6.2193801422626906</c:v>
                </c:pt>
                <c:pt idx="2588">
                  <c:v>6.2972086009397295</c:v>
                </c:pt>
                <c:pt idx="2589">
                  <c:v>6.3730839493090121</c:v>
                </c:pt>
                <c:pt idx="2590">
                  <c:v>6.4364438377562134</c:v>
                </c:pt>
                <c:pt idx="2591">
                  <c:v>6.523275461322724</c:v>
                </c:pt>
                <c:pt idx="2592">
                  <c:v>6.4967433057805168</c:v>
                </c:pt>
                <c:pt idx="2593">
                  <c:v>6.4950573827546734</c:v>
                </c:pt>
                <c:pt idx="2594">
                  <c:v>6.4672064225338586</c:v>
                </c:pt>
                <c:pt idx="2595">
                  <c:v>6.41004530541381</c:v>
                </c:pt>
                <c:pt idx="2596">
                  <c:v>6.2820389907881307</c:v>
                </c:pt>
                <c:pt idx="2597">
                  <c:v>6.146779165590325</c:v>
                </c:pt>
                <c:pt idx="2598">
                  <c:v>5.9874339902994711</c:v>
                </c:pt>
                <c:pt idx="2599">
                  <c:v>5.8485600239825599</c:v>
                </c:pt>
                <c:pt idx="2600">
                  <c:v>5.694982981886155</c:v>
                </c:pt>
                <c:pt idx="2601">
                  <c:v>5.6166956965219557</c:v>
                </c:pt>
                <c:pt idx="2602">
                  <c:v>5.5643509810502607</c:v>
                </c:pt>
                <c:pt idx="2603">
                  <c:v>5.4638870018090095</c:v>
                </c:pt>
                <c:pt idx="2604">
                  <c:v>5.3688117898957772</c:v>
                </c:pt>
                <c:pt idx="2605">
                  <c:v>5.2000980579685603</c:v>
                </c:pt>
                <c:pt idx="2606">
                  <c:v>5.1286789390981893</c:v>
                </c:pt>
                <c:pt idx="2607">
                  <c:v>5.1292561305277973</c:v>
                </c:pt>
                <c:pt idx="2608">
                  <c:v>5.0810273232440659</c:v>
                </c:pt>
                <c:pt idx="2609">
                  <c:v>5.0662836695962339</c:v>
                </c:pt>
                <c:pt idx="2610">
                  <c:v>5.1664888873686881</c:v>
                </c:pt>
                <c:pt idx="2611">
                  <c:v>5.2777724763703722</c:v>
                </c:pt>
                <c:pt idx="2612">
                  <c:v>5.3525737824275348</c:v>
                </c:pt>
                <c:pt idx="2613">
                  <c:v>5.4648463016077455</c:v>
                </c:pt>
                <c:pt idx="2614">
                  <c:v>5.5710246692113516</c:v>
                </c:pt>
                <c:pt idx="2615">
                  <c:v>5.6334662086081178</c:v>
                </c:pt>
                <c:pt idx="2616">
                  <c:v>5.798519811572703</c:v>
                </c:pt>
                <c:pt idx="2617">
                  <c:v>5.8676531644975816</c:v>
                </c:pt>
                <c:pt idx="2618">
                  <c:v>5.9706785978530803</c:v>
                </c:pt>
                <c:pt idx="2619">
                  <c:v>6.0704703534342768</c:v>
                </c:pt>
                <c:pt idx="2620">
                  <c:v>6.2306664114008887</c:v>
                </c:pt>
                <c:pt idx="2621">
                  <c:v>6.487962822137999</c:v>
                </c:pt>
                <c:pt idx="2622">
                  <c:v>6.7654909256553752</c:v>
                </c:pt>
                <c:pt idx="2623">
                  <c:v>6.9858230110708188</c:v>
                </c:pt>
                <c:pt idx="2624">
                  <c:v>7.1373313259080753</c:v>
                </c:pt>
                <c:pt idx="2625">
                  <c:v>7.2629074310450683</c:v>
                </c:pt>
                <c:pt idx="2626">
                  <c:v>7.2989468130968307</c:v>
                </c:pt>
                <c:pt idx="2627">
                  <c:v>7.3251526670215688</c:v>
                </c:pt>
                <c:pt idx="2628">
                  <c:v>7.2612826311022785</c:v>
                </c:pt>
                <c:pt idx="2629">
                  <c:v>7.1639724065396191</c:v>
                </c:pt>
                <c:pt idx="2630">
                  <c:v>7.1572568067262612</c:v>
                </c:pt>
                <c:pt idx="2631">
                  <c:v>7.0683034467082102</c:v>
                </c:pt>
                <c:pt idx="2632">
                  <c:v>6.9622727075883395</c:v>
                </c:pt>
                <c:pt idx="2633">
                  <c:v>6.9081087229629814</c:v>
                </c:pt>
                <c:pt idx="2634">
                  <c:v>6.8708387526728254</c:v>
                </c:pt>
                <c:pt idx="2635">
                  <c:v>6.7782824490169853</c:v>
                </c:pt>
                <c:pt idx="2636">
                  <c:v>6.7520015795248547</c:v>
                </c:pt>
                <c:pt idx="2637">
                  <c:v>6.7210264953145584</c:v>
                </c:pt>
                <c:pt idx="2638">
                  <c:v>6.675345658767581</c:v>
                </c:pt>
                <c:pt idx="2639">
                  <c:v>6.739081238918267</c:v>
                </c:pt>
                <c:pt idx="2640">
                  <c:v>6.8823236669698016</c:v>
                </c:pt>
                <c:pt idx="2641">
                  <c:v>7.013378332223601</c:v>
                </c:pt>
                <c:pt idx="2642">
                  <c:v>7.1590718912383693</c:v>
                </c:pt>
                <c:pt idx="2643">
                  <c:v>7.4171383245505735</c:v>
                </c:pt>
                <c:pt idx="2644">
                  <c:v>7.5717561228637429</c:v>
                </c:pt>
                <c:pt idx="2645">
                  <c:v>7.5706006668808419</c:v>
                </c:pt>
                <c:pt idx="2646">
                  <c:v>7.5592456906614052</c:v>
                </c:pt>
                <c:pt idx="2647">
                  <c:v>7.5764302902134695</c:v>
                </c:pt>
                <c:pt idx="2648">
                  <c:v>7.5743021473565024</c:v>
                </c:pt>
                <c:pt idx="2649">
                  <c:v>7.4849380022353138</c:v>
                </c:pt>
                <c:pt idx="2650">
                  <c:v>7.4919452176680084</c:v>
                </c:pt>
                <c:pt idx="2651">
                  <c:v>7.4867527577840303</c:v>
                </c:pt>
                <c:pt idx="2652">
                  <c:v>7.5252752014677622</c:v>
                </c:pt>
                <c:pt idx="2653">
                  <c:v>7.6038034156952383</c:v>
                </c:pt>
                <c:pt idx="2654">
                  <c:v>7.7406593950448794</c:v>
                </c:pt>
                <c:pt idx="2655">
                  <c:v>7.7833964311658423</c:v>
                </c:pt>
                <c:pt idx="2656">
                  <c:v>7.7946802157005388</c:v>
                </c:pt>
                <c:pt idx="2657">
                  <c:v>7.8085899048014458</c:v>
                </c:pt>
                <c:pt idx="2658">
                  <c:v>7.7366687765058648</c:v>
                </c:pt>
                <c:pt idx="2659">
                  <c:v>7.6905337637384035</c:v>
                </c:pt>
                <c:pt idx="2660">
                  <c:v>7.71240929998027</c:v>
                </c:pt>
                <c:pt idx="2661">
                  <c:v>7.7029420598173219</c:v>
                </c:pt>
                <c:pt idx="2662">
                  <c:v>7.6106967607711411</c:v>
                </c:pt>
                <c:pt idx="2663">
                  <c:v>7.4339597648386739</c:v>
                </c:pt>
                <c:pt idx="2664">
                  <c:v>7.1883150402981988</c:v>
                </c:pt>
                <c:pt idx="2665">
                  <c:v>6.9867555058951147</c:v>
                </c:pt>
                <c:pt idx="2666">
                  <c:v>6.920676285515019</c:v>
                </c:pt>
                <c:pt idx="2667">
                  <c:v>6.8259431733712361</c:v>
                </c:pt>
                <c:pt idx="2668">
                  <c:v>6.630647757900447</c:v>
                </c:pt>
                <c:pt idx="2669">
                  <c:v>6.5215370303986111</c:v>
                </c:pt>
                <c:pt idx="2670">
                  <c:v>6.4440847746174317</c:v>
                </c:pt>
                <c:pt idx="2671">
                  <c:v>6.4442750808761868</c:v>
                </c:pt>
                <c:pt idx="2672">
                  <c:v>6.4275015399906792</c:v>
                </c:pt>
                <c:pt idx="2673">
                  <c:v>6.3878210450576569</c:v>
                </c:pt>
                <c:pt idx="2674">
                  <c:v>6.254152771691496</c:v>
                </c:pt>
                <c:pt idx="2675">
                  <c:v>6.1844973636247396</c:v>
                </c:pt>
                <c:pt idx="2676">
                  <c:v>6.1157926543656007</c:v>
                </c:pt>
                <c:pt idx="2677">
                  <c:v>5.9995151135102756</c:v>
                </c:pt>
                <c:pt idx="2678">
                  <c:v>5.8592989513255844</c:v>
                </c:pt>
                <c:pt idx="2679">
                  <c:v>5.7123709574624737</c:v>
                </c:pt>
                <c:pt idx="2680">
                  <c:v>5.6126954001236475</c:v>
                </c:pt>
                <c:pt idx="2681">
                  <c:v>5.3924211298112033</c:v>
                </c:pt>
                <c:pt idx="2682">
                  <c:v>5.113764987975248</c:v>
                </c:pt>
                <c:pt idx="2683">
                  <c:v>4.8822958551539601</c:v>
                </c:pt>
                <c:pt idx="2684">
                  <c:v>4.7718498635151363</c:v>
                </c:pt>
                <c:pt idx="2685">
                  <c:v>4.7939444668823761</c:v>
                </c:pt>
                <c:pt idx="2686">
                  <c:v>5.0534480326542859</c:v>
                </c:pt>
                <c:pt idx="2687">
                  <c:v>5.2941045639005679</c:v>
                </c:pt>
                <c:pt idx="2688">
                  <c:v>5.3783488247289544</c:v>
                </c:pt>
                <c:pt idx="2689">
                  <c:v>5.5038454247084303</c:v>
                </c:pt>
                <c:pt idx="2690">
                  <c:v>5.6147479683933996</c:v>
                </c:pt>
                <c:pt idx="2691">
                  <c:v>5.5278679210584221</c:v>
                </c:pt>
                <c:pt idx="2692">
                  <c:v>5.3747323430257614</c:v>
                </c:pt>
                <c:pt idx="2693">
                  <c:v>5.3416677084369191</c:v>
                </c:pt>
                <c:pt idx="2694">
                  <c:v>5.3668857094641966</c:v>
                </c:pt>
                <c:pt idx="2695">
                  <c:v>5.5280290511917052</c:v>
                </c:pt>
                <c:pt idx="2696">
                  <c:v>5.6822229010388758</c:v>
                </c:pt>
                <c:pt idx="2697">
                  <c:v>5.7695925169105733</c:v>
                </c:pt>
                <c:pt idx="2698">
                  <c:v>5.8664298291062877</c:v>
                </c:pt>
                <c:pt idx="2699">
                  <c:v>6.0228272483559904</c:v>
                </c:pt>
                <c:pt idx="2700">
                  <c:v>6.0830632612533853</c:v>
                </c:pt>
                <c:pt idx="2701">
                  <c:v>6.1787470518869334</c:v>
                </c:pt>
                <c:pt idx="2702">
                  <c:v>6.2536977887550194</c:v>
                </c:pt>
                <c:pt idx="2703">
                  <c:v>6.2914866397452016</c:v>
                </c:pt>
                <c:pt idx="2704">
                  <c:v>6.3704533213680108</c:v>
                </c:pt>
                <c:pt idx="2705">
                  <c:v>6.5196335249197075</c:v>
                </c:pt>
                <c:pt idx="2706">
                  <c:v>6.7942421816695422</c:v>
                </c:pt>
                <c:pt idx="2707">
                  <c:v>7.0857557596988858</c:v>
                </c:pt>
                <c:pt idx="2708">
                  <c:v>7.3096024931639176</c:v>
                </c:pt>
                <c:pt idx="2709">
                  <c:v>7.4677558635111936</c:v>
                </c:pt>
                <c:pt idx="2710">
                  <c:v>7.6064064383260339</c:v>
                </c:pt>
                <c:pt idx="2711">
                  <c:v>7.6459133144818923</c:v>
                </c:pt>
                <c:pt idx="2712">
                  <c:v>7.6473940800071176</c:v>
                </c:pt>
                <c:pt idx="2713">
                  <c:v>7.6351236857143583</c:v>
                </c:pt>
                <c:pt idx="2714">
                  <c:v>7.7233560986699601</c:v>
                </c:pt>
                <c:pt idx="2715">
                  <c:v>7.8624175176653184</c:v>
                </c:pt>
                <c:pt idx="2716">
                  <c:v>8.0534521441496452</c:v>
                </c:pt>
                <c:pt idx="2717">
                  <c:v>8.1489169073620964</c:v>
                </c:pt>
                <c:pt idx="2718">
                  <c:v>8.1760619969012538</c:v>
                </c:pt>
                <c:pt idx="2719">
                  <c:v>8.1946486273748391</c:v>
                </c:pt>
                <c:pt idx="2720">
                  <c:v>8.1605969448586926</c:v>
                </c:pt>
                <c:pt idx="2721">
                  <c:v>8.1782574999878772</c:v>
                </c:pt>
                <c:pt idx="2722">
                  <c:v>8.178871380414888</c:v>
                </c:pt>
                <c:pt idx="2723">
                  <c:v>8.1579923157968786</c:v>
                </c:pt>
                <c:pt idx="2724">
                  <c:v>8.0192009621956863</c:v>
                </c:pt>
                <c:pt idx="2725">
                  <c:v>7.8485204083252933</c:v>
                </c:pt>
                <c:pt idx="2726">
                  <c:v>7.7081149382120113</c:v>
                </c:pt>
                <c:pt idx="2727">
                  <c:v>7.4944421663315177</c:v>
                </c:pt>
                <c:pt idx="2728">
                  <c:v>7.4180907608423867</c:v>
                </c:pt>
                <c:pt idx="2729">
                  <c:v>7.37422108294568</c:v>
                </c:pt>
                <c:pt idx="2730">
                  <c:v>7.2857484285148129</c:v>
                </c:pt>
                <c:pt idx="2731">
                  <c:v>7.2400700609587894</c:v>
                </c:pt>
                <c:pt idx="2732">
                  <c:v>7.1452837421994362</c:v>
                </c:pt>
                <c:pt idx="2733">
                  <c:v>7.2169354633440266</c:v>
                </c:pt>
                <c:pt idx="2734">
                  <c:v>7.248121325105787</c:v>
                </c:pt>
                <c:pt idx="2735">
                  <c:v>7.3118796811346991</c:v>
                </c:pt>
                <c:pt idx="2736">
                  <c:v>7.2834124132702431</c:v>
                </c:pt>
                <c:pt idx="2737">
                  <c:v>7.2229535748571925</c:v>
                </c:pt>
                <c:pt idx="2738">
                  <c:v>7.2135749512624816</c:v>
                </c:pt>
                <c:pt idx="2739">
                  <c:v>7.2374320521230047</c:v>
                </c:pt>
                <c:pt idx="2740">
                  <c:v>7.3055666282424729</c:v>
                </c:pt>
                <c:pt idx="2741">
                  <c:v>7.3726649160120141</c:v>
                </c:pt>
                <c:pt idx="2742">
                  <c:v>7.3958664199542641</c:v>
                </c:pt>
                <c:pt idx="2743">
                  <c:v>7.3265183304184429</c:v>
                </c:pt>
                <c:pt idx="2744">
                  <c:v>7.3950843307500902</c:v>
                </c:pt>
                <c:pt idx="2745">
                  <c:v>7.4593439817458753</c:v>
                </c:pt>
                <c:pt idx="2746">
                  <c:v>7.4377195914440906</c:v>
                </c:pt>
                <c:pt idx="2747">
                  <c:v>7.4384779691326299</c:v>
                </c:pt>
                <c:pt idx="2748">
                  <c:v>7.510031453296631</c:v>
                </c:pt>
                <c:pt idx="2749">
                  <c:v>7.45662305387786</c:v>
                </c:pt>
                <c:pt idx="2750">
                  <c:v>7.3709156069260553</c:v>
                </c:pt>
                <c:pt idx="2751">
                  <c:v>7.3672172808215866</c:v>
                </c:pt>
                <c:pt idx="2752">
                  <c:v>7.3831138148789766</c:v>
                </c:pt>
                <c:pt idx="2753">
                  <c:v>7.256525623174487</c:v>
                </c:pt>
                <c:pt idx="2754">
                  <c:v>7.1846798345929441</c:v>
                </c:pt>
                <c:pt idx="2755">
                  <c:v>7.1328992593820058</c:v>
                </c:pt>
                <c:pt idx="2756">
                  <c:v>7.0381908860916056</c:v>
                </c:pt>
                <c:pt idx="2757">
                  <c:v>6.905189661079099</c:v>
                </c:pt>
                <c:pt idx="2758">
                  <c:v>6.7511563121937206</c:v>
                </c:pt>
                <c:pt idx="2759">
                  <c:v>6.6717480145211479</c:v>
                </c:pt>
                <c:pt idx="2760">
                  <c:v>6.5927258087976695</c:v>
                </c:pt>
                <c:pt idx="2761">
                  <c:v>6.4428465417640943</c:v>
                </c:pt>
                <c:pt idx="2762">
                  <c:v>6.403484332526105</c:v>
                </c:pt>
                <c:pt idx="2763">
                  <c:v>6.2780497652410965</c:v>
                </c:pt>
                <c:pt idx="2764">
                  <c:v>6.1845491323018509</c:v>
                </c:pt>
                <c:pt idx="2765">
                  <c:v>6.0365469742584619</c:v>
                </c:pt>
                <c:pt idx="2766">
                  <c:v>5.9213910492707544</c:v>
                </c:pt>
                <c:pt idx="2767">
                  <c:v>5.8177602164008659</c:v>
                </c:pt>
                <c:pt idx="2768">
                  <c:v>5.7446727769687804</c:v>
                </c:pt>
                <c:pt idx="2769">
                  <c:v>5.6925968325967968</c:v>
                </c:pt>
                <c:pt idx="2770">
                  <c:v>5.6659437754975475</c:v>
                </c:pt>
                <c:pt idx="2771">
                  <c:v>5.5618205930634819</c:v>
                </c:pt>
                <c:pt idx="2772">
                  <c:v>5.5175702190964984</c:v>
                </c:pt>
                <c:pt idx="2773">
                  <c:v>5.4636787573088759</c:v>
                </c:pt>
                <c:pt idx="2774">
                  <c:v>5.4603319924013887</c:v>
                </c:pt>
                <c:pt idx="2775">
                  <c:v>5.5478538842171137</c:v>
                </c:pt>
                <c:pt idx="2776">
                  <c:v>5.6108342660006576</c:v>
                </c:pt>
                <c:pt idx="2777">
                  <c:v>5.65919067967309</c:v>
                </c:pt>
                <c:pt idx="2778">
                  <c:v>5.7118708262811531</c:v>
                </c:pt>
                <c:pt idx="2779">
                  <c:v>5.6633181837789586</c:v>
                </c:pt>
                <c:pt idx="2780">
                  <c:v>5.5782824641285016</c:v>
                </c:pt>
                <c:pt idx="2781">
                  <c:v>5.4073273122565295</c:v>
                </c:pt>
                <c:pt idx="2782">
                  <c:v>5.2586533168426302</c:v>
                </c:pt>
                <c:pt idx="2783">
                  <c:v>5.202809909394535</c:v>
                </c:pt>
                <c:pt idx="2784">
                  <c:v>5.1871213981666671</c:v>
                </c:pt>
                <c:pt idx="2785">
                  <c:v>5.1416257240830676</c:v>
                </c:pt>
                <c:pt idx="2786">
                  <c:v>5.0802336377595525</c:v>
                </c:pt>
                <c:pt idx="2787">
                  <c:v>4.9734587067413631</c:v>
                </c:pt>
                <c:pt idx="2788">
                  <c:v>4.838665922037154</c:v>
                </c:pt>
                <c:pt idx="2789">
                  <c:v>4.8095669882126728</c:v>
                </c:pt>
                <c:pt idx="2790">
                  <c:v>4.8448774589909132</c:v>
                </c:pt>
                <c:pt idx="2791">
                  <c:v>4.8458302826069266</c:v>
                </c:pt>
                <c:pt idx="2792">
                  <c:v>4.8755016895371215</c:v>
                </c:pt>
                <c:pt idx="2793">
                  <c:v>4.8161710841177197</c:v>
                </c:pt>
                <c:pt idx="2794">
                  <c:v>4.8450967604622299</c:v>
                </c:pt>
                <c:pt idx="2795">
                  <c:v>4.840432684255199</c:v>
                </c:pt>
                <c:pt idx="2796">
                  <c:v>4.8801918186573507</c:v>
                </c:pt>
                <c:pt idx="2797">
                  <c:v>4.9695640832094385</c:v>
                </c:pt>
                <c:pt idx="2798">
                  <c:v>5.1270835907062864</c:v>
                </c:pt>
                <c:pt idx="2799">
                  <c:v>5.3840526324913043</c:v>
                </c:pt>
                <c:pt idx="2800">
                  <c:v>5.5825274512564214</c:v>
                </c:pt>
                <c:pt idx="2801">
                  <c:v>5.7520135805304307</c:v>
                </c:pt>
                <c:pt idx="2802">
                  <c:v>5.8480044189998299</c:v>
                </c:pt>
                <c:pt idx="2803">
                  <c:v>5.8583617331499065</c:v>
                </c:pt>
                <c:pt idx="2804">
                  <c:v>5.7938193195945873</c:v>
                </c:pt>
                <c:pt idx="2805">
                  <c:v>5.6731782142067431</c:v>
                </c:pt>
                <c:pt idx="2806">
                  <c:v>5.5176000051055603</c:v>
                </c:pt>
                <c:pt idx="2807">
                  <c:v>5.507925806673331</c:v>
                </c:pt>
                <c:pt idx="2808">
                  <c:v>5.5902380179711875</c:v>
                </c:pt>
                <c:pt idx="2809">
                  <c:v>5.7328888085966261</c:v>
                </c:pt>
                <c:pt idx="2810">
                  <c:v>5.7975902288086134</c:v>
                </c:pt>
                <c:pt idx="2811">
                  <c:v>5.93039353134058</c:v>
                </c:pt>
                <c:pt idx="2812">
                  <c:v>5.9769225396040921</c:v>
                </c:pt>
                <c:pt idx="2813">
                  <c:v>5.9751461410315896</c:v>
                </c:pt>
                <c:pt idx="2814">
                  <c:v>6.0018890909465306</c:v>
                </c:pt>
                <c:pt idx="2815">
                  <c:v>5.9597921539561778</c:v>
                </c:pt>
                <c:pt idx="2816">
                  <c:v>5.7934150830538007</c:v>
                </c:pt>
                <c:pt idx="2817">
                  <c:v>5.6646790465875636</c:v>
                </c:pt>
                <c:pt idx="2818">
                  <c:v>5.6609064674825387</c:v>
                </c:pt>
                <c:pt idx="2819">
                  <c:v>5.7385376322454338</c:v>
                </c:pt>
                <c:pt idx="2820">
                  <c:v>5.8192534902413229</c:v>
                </c:pt>
                <c:pt idx="2821">
                  <c:v>5.7734051138455529</c:v>
                </c:pt>
                <c:pt idx="2822">
                  <c:v>5.6809922425696815</c:v>
                </c:pt>
                <c:pt idx="2823">
                  <c:v>5.5850047950635791</c:v>
                </c:pt>
                <c:pt idx="2824">
                  <c:v>5.5046531569722363</c:v>
                </c:pt>
                <c:pt idx="2825">
                  <c:v>5.4711184817975376</c:v>
                </c:pt>
                <c:pt idx="2826">
                  <c:v>5.5640903964141044</c:v>
                </c:pt>
                <c:pt idx="2827">
                  <c:v>5.6843555225747489</c:v>
                </c:pt>
                <c:pt idx="2828">
                  <c:v>5.7936920233815288</c:v>
                </c:pt>
                <c:pt idx="2829">
                  <c:v>5.8413610574440309</c:v>
                </c:pt>
                <c:pt idx="2830">
                  <c:v>5.8226560057652916</c:v>
                </c:pt>
                <c:pt idx="2831">
                  <c:v>5.7424777352903238</c:v>
                </c:pt>
                <c:pt idx="2832">
                  <c:v>5.768827159681134</c:v>
                </c:pt>
                <c:pt idx="2833">
                  <c:v>5.8817950751028683</c:v>
                </c:pt>
                <c:pt idx="2834">
                  <c:v>6.0103270036787109</c:v>
                </c:pt>
                <c:pt idx="2835">
                  <c:v>6.0663566993580647</c:v>
                </c:pt>
                <c:pt idx="2836">
                  <c:v>6.1036739782231075</c:v>
                </c:pt>
                <c:pt idx="2837">
                  <c:v>6.0458201243545915</c:v>
                </c:pt>
                <c:pt idx="2838">
                  <c:v>6.0151025586498958</c:v>
                </c:pt>
                <c:pt idx="2839">
                  <c:v>5.8884410075323617</c:v>
                </c:pt>
                <c:pt idx="2840">
                  <c:v>5.7191087423859717</c:v>
                </c:pt>
                <c:pt idx="2841">
                  <c:v>5.596351238741776</c:v>
                </c:pt>
                <c:pt idx="2842">
                  <c:v>5.5420775887925506</c:v>
                </c:pt>
                <c:pt idx="2843">
                  <c:v>5.5654087897485338</c:v>
                </c:pt>
                <c:pt idx="2844">
                  <c:v>5.6795348431153103</c:v>
                </c:pt>
                <c:pt idx="2845">
                  <c:v>5.7720796256862608</c:v>
                </c:pt>
                <c:pt idx="2846">
                  <c:v>5.7930993031044737</c:v>
                </c:pt>
                <c:pt idx="2847">
                  <c:v>5.8440396832597754</c:v>
                </c:pt>
                <c:pt idx="2848">
                  <c:v>5.9357099970511733</c:v>
                </c:pt>
                <c:pt idx="2849">
                  <c:v>6.03733984132018</c:v>
                </c:pt>
                <c:pt idx="2850">
                  <c:v>6.02977445373973</c:v>
                </c:pt>
                <c:pt idx="2851">
                  <c:v>5.9742600135047308</c:v>
                </c:pt>
                <c:pt idx="2852">
                  <c:v>5.9426139986096791</c:v>
                </c:pt>
                <c:pt idx="2853">
                  <c:v>5.680161612487387</c:v>
                </c:pt>
                <c:pt idx="2854">
                  <c:v>5.5046989208543096</c:v>
                </c:pt>
                <c:pt idx="2855">
                  <c:v>5.3036835674711886</c:v>
                </c:pt>
                <c:pt idx="2856">
                  <c:v>5.1149933833078203</c:v>
                </c:pt>
                <c:pt idx="2857">
                  <c:v>5.014716880581414</c:v>
                </c:pt>
                <c:pt idx="2858">
                  <c:v>4.9228933375456378</c:v>
                </c:pt>
                <c:pt idx="2859">
                  <c:v>4.9463813662794056</c:v>
                </c:pt>
                <c:pt idx="2860">
                  <c:v>4.9600312810845857</c:v>
                </c:pt>
                <c:pt idx="2861">
                  <c:v>5.0046813767629583</c:v>
                </c:pt>
                <c:pt idx="2862">
                  <c:v>5.0172959310093548</c:v>
                </c:pt>
                <c:pt idx="2863">
                  <c:v>5.0040922999219353</c:v>
                </c:pt>
                <c:pt idx="2864">
                  <c:v>5.0067485065135635</c:v>
                </c:pt>
                <c:pt idx="2865">
                  <c:v>5.0027410445685776</c:v>
                </c:pt>
                <c:pt idx="2866">
                  <c:v>5.1256355600724239</c:v>
                </c:pt>
                <c:pt idx="2867">
                  <c:v>5.1760550920634874</c:v>
                </c:pt>
                <c:pt idx="2868">
                  <c:v>5.1774340929072942</c:v>
                </c:pt>
                <c:pt idx="2869">
                  <c:v>5.2103195149280923</c:v>
                </c:pt>
                <c:pt idx="2870">
                  <c:v>5.264618637097775</c:v>
                </c:pt>
                <c:pt idx="2871">
                  <c:v>5.3981052671477805</c:v>
                </c:pt>
                <c:pt idx="2872">
                  <c:v>5.638206047569482</c:v>
                </c:pt>
                <c:pt idx="2873">
                  <c:v>5.819125342331998</c:v>
                </c:pt>
                <c:pt idx="2874">
                  <c:v>5.9554403939519869</c:v>
                </c:pt>
                <c:pt idx="2875">
                  <c:v>6.048035152869832</c:v>
                </c:pt>
                <c:pt idx="2876">
                  <c:v>6.1416418562631465</c:v>
                </c:pt>
                <c:pt idx="2877">
                  <c:v>6.3990482332542928</c:v>
                </c:pt>
                <c:pt idx="2878">
                  <c:v>6.6523686147110279</c:v>
                </c:pt>
                <c:pt idx="2879">
                  <c:v>6.8529754042340114</c:v>
                </c:pt>
                <c:pt idx="2880">
                  <c:v>6.9263592389364126</c:v>
                </c:pt>
                <c:pt idx="2881">
                  <c:v>7.0208289310586327</c:v>
                </c:pt>
                <c:pt idx="2882">
                  <c:v>6.9738862624510984</c:v>
                </c:pt>
                <c:pt idx="2883">
                  <c:v>6.9236896655856377</c:v>
                </c:pt>
                <c:pt idx="2884">
                  <c:v>6.8757328111845775</c:v>
                </c:pt>
                <c:pt idx="2885">
                  <c:v>6.8361295787261263</c:v>
                </c:pt>
                <c:pt idx="2886">
                  <c:v>6.7137649510092379</c:v>
                </c:pt>
                <c:pt idx="2887">
                  <c:v>6.642053944878457</c:v>
                </c:pt>
                <c:pt idx="2888">
                  <c:v>6.7485103265604129</c:v>
                </c:pt>
                <c:pt idx="2889">
                  <c:v>6.8661288566429377</c:v>
                </c:pt>
                <c:pt idx="2890">
                  <c:v>6.9139232431286155</c:v>
                </c:pt>
                <c:pt idx="2891">
                  <c:v>6.8822202120783311</c:v>
                </c:pt>
                <c:pt idx="2892">
                  <c:v>6.9584503866912604</c:v>
                </c:pt>
                <c:pt idx="2893">
                  <c:v>7.1285327565838568</c:v>
                </c:pt>
                <c:pt idx="2894">
                  <c:v>7.1816745604784851</c:v>
                </c:pt>
                <c:pt idx="2895">
                  <c:v>7.2153050022200986</c:v>
                </c:pt>
                <c:pt idx="2896">
                  <c:v>7.1552290516837509</c:v>
                </c:pt>
                <c:pt idx="2897">
                  <c:v>7.0662010007538116</c:v>
                </c:pt>
                <c:pt idx="2898">
                  <c:v>6.9871523598399401</c:v>
                </c:pt>
                <c:pt idx="2899">
                  <c:v>6.8808359046321392</c:v>
                </c:pt>
                <c:pt idx="2900">
                  <c:v>6.7108055656724082</c:v>
                </c:pt>
                <c:pt idx="2901">
                  <c:v>6.6750953021263895</c:v>
                </c:pt>
                <c:pt idx="2902">
                  <c:v>6.7237261353653333</c:v>
                </c:pt>
                <c:pt idx="2903">
                  <c:v>6.7172141030731947</c:v>
                </c:pt>
                <c:pt idx="2904">
                  <c:v>6.7163176875825927</c:v>
                </c:pt>
                <c:pt idx="2905">
                  <c:v>6.701421394102014</c:v>
                </c:pt>
                <c:pt idx="2906">
                  <c:v>6.7119349103978116</c:v>
                </c:pt>
                <c:pt idx="2907">
                  <c:v>6.7194271172949822</c:v>
                </c:pt>
                <c:pt idx="2908">
                  <c:v>6.7724281200957872</c:v>
                </c:pt>
                <c:pt idx="2909">
                  <c:v>6.7704228904745367</c:v>
                </c:pt>
                <c:pt idx="2910">
                  <c:v>6.7626444817762668</c:v>
                </c:pt>
                <c:pt idx="2911">
                  <c:v>6.6796041745724493</c:v>
                </c:pt>
                <c:pt idx="2912">
                  <c:v>6.7335983462694582</c:v>
                </c:pt>
                <c:pt idx="2913">
                  <c:v>6.872209160751197</c:v>
                </c:pt>
                <c:pt idx="2914">
                  <c:v>6.928333641387832</c:v>
                </c:pt>
                <c:pt idx="2915">
                  <c:v>6.8661947354825505</c:v>
                </c:pt>
                <c:pt idx="2916">
                  <c:v>6.764273261722936</c:v>
                </c:pt>
                <c:pt idx="2917">
                  <c:v>6.693632733264641</c:v>
                </c:pt>
                <c:pt idx="2918">
                  <c:v>6.5815429197192508</c:v>
                </c:pt>
                <c:pt idx="2919">
                  <c:v>6.5034145422849061</c:v>
                </c:pt>
                <c:pt idx="2920">
                  <c:v>6.4935706523601322</c:v>
                </c:pt>
                <c:pt idx="2921">
                  <c:v>6.4711701985168011</c:v>
                </c:pt>
                <c:pt idx="2922">
                  <c:v>6.3954394147321247</c:v>
                </c:pt>
                <c:pt idx="2923">
                  <c:v>6.2740965248183569</c:v>
                </c:pt>
                <c:pt idx="2924">
                  <c:v>6.3134302415537826</c:v>
                </c:pt>
                <c:pt idx="2925">
                  <c:v>6.3395277805852075</c:v>
                </c:pt>
                <c:pt idx="2926">
                  <c:v>6.3253633710003658</c:v>
                </c:pt>
                <c:pt idx="2927">
                  <c:v>6.2837729225253769</c:v>
                </c:pt>
                <c:pt idx="2928">
                  <c:v>6.3140889064513903</c:v>
                </c:pt>
                <c:pt idx="2929">
                  <c:v>6.3501009808750535</c:v>
                </c:pt>
                <c:pt idx="2930">
                  <c:v>6.3440643981104685</c:v>
                </c:pt>
                <c:pt idx="2931">
                  <c:v>6.307574496690858</c:v>
                </c:pt>
                <c:pt idx="2932">
                  <c:v>6.2444962175581153</c:v>
                </c:pt>
                <c:pt idx="2933">
                  <c:v>6.1529338308456953</c:v>
                </c:pt>
                <c:pt idx="2934">
                  <c:v>6.1967665608210636</c:v>
                </c:pt>
                <c:pt idx="2935">
                  <c:v>6.3001499649082886</c:v>
                </c:pt>
                <c:pt idx="2936">
                  <c:v>6.4133576048726919</c:v>
                </c:pt>
                <c:pt idx="2937">
                  <c:v>6.4574426126523283</c:v>
                </c:pt>
                <c:pt idx="2938">
                  <c:v>6.383076785050779</c:v>
                </c:pt>
                <c:pt idx="2939">
                  <c:v>6.270421012744241</c:v>
                </c:pt>
                <c:pt idx="2940">
                  <c:v>6.2506859510135957</c:v>
                </c:pt>
                <c:pt idx="2941">
                  <c:v>6.281431283720468</c:v>
                </c:pt>
                <c:pt idx="2942">
                  <c:v>6.3488772531196158</c:v>
                </c:pt>
                <c:pt idx="2943">
                  <c:v>6.4825430065112943</c:v>
                </c:pt>
                <c:pt idx="2944">
                  <c:v>6.5551511748527398</c:v>
                </c:pt>
                <c:pt idx="2945">
                  <c:v>6.5940491888867925</c:v>
                </c:pt>
                <c:pt idx="2946">
                  <c:v>6.6033631206752332</c:v>
                </c:pt>
                <c:pt idx="2947">
                  <c:v>6.5839720475892367</c:v>
                </c:pt>
                <c:pt idx="2948">
                  <c:v>6.583159960124596</c:v>
                </c:pt>
                <c:pt idx="2949">
                  <c:v>6.6415005445950932</c:v>
                </c:pt>
                <c:pt idx="2950">
                  <c:v>6.7467752550874529</c:v>
                </c:pt>
                <c:pt idx="2951">
                  <c:v>6.8543901040602249</c:v>
                </c:pt>
                <c:pt idx="2952">
                  <c:v>6.8438622882561635</c:v>
                </c:pt>
                <c:pt idx="2953">
                  <c:v>6.8259465530159993</c:v>
                </c:pt>
                <c:pt idx="2954">
                  <c:v>6.8656449556213817</c:v>
                </c:pt>
                <c:pt idx="2955">
                  <c:v>7.1360655296559994</c:v>
                </c:pt>
                <c:pt idx="2956">
                  <c:v>7.3790047815067883</c:v>
                </c:pt>
                <c:pt idx="2957">
                  <c:v>7.6936731968362775</c:v>
                </c:pt>
                <c:pt idx="2958">
                  <c:v>7.9214800024452945</c:v>
                </c:pt>
                <c:pt idx="2959">
                  <c:v>8.1141059122849573</c:v>
                </c:pt>
                <c:pt idx="2960">
                  <c:v>8.1814687426096455</c:v>
                </c:pt>
                <c:pt idx="2961">
                  <c:v>8.2002964857209921</c:v>
                </c:pt>
                <c:pt idx="2962">
                  <c:v>8.1456135409373847</c:v>
                </c:pt>
                <c:pt idx="2963">
                  <c:v>8.0112277423971232</c:v>
                </c:pt>
                <c:pt idx="2964">
                  <c:v>7.965114573041701</c:v>
                </c:pt>
                <c:pt idx="2965">
                  <c:v>7.8798183558412225</c:v>
                </c:pt>
                <c:pt idx="2966">
                  <c:v>7.7530301450604115</c:v>
                </c:pt>
                <c:pt idx="2967">
                  <c:v>7.6313418711868852</c:v>
                </c:pt>
                <c:pt idx="2968">
                  <c:v>7.4562150469846866</c:v>
                </c:pt>
                <c:pt idx="2969">
                  <c:v>7.327676787002475</c:v>
                </c:pt>
                <c:pt idx="2970">
                  <c:v>7.2546756617908672</c:v>
                </c:pt>
                <c:pt idx="2971">
                  <c:v>7.2042532868592986</c:v>
                </c:pt>
                <c:pt idx="2972">
                  <c:v>7.2346528459877142</c:v>
                </c:pt>
                <c:pt idx="2973">
                  <c:v>7.3301239901972082</c:v>
                </c:pt>
                <c:pt idx="2974">
                  <c:v>7.3463564623997</c:v>
                </c:pt>
                <c:pt idx="2975">
                  <c:v>7.4299563590334561</c:v>
                </c:pt>
                <c:pt idx="2976">
                  <c:v>7.3814443495297839</c:v>
                </c:pt>
                <c:pt idx="2977">
                  <c:v>7.3398799708131452</c:v>
                </c:pt>
                <c:pt idx="2978">
                  <c:v>7.2456044537296167</c:v>
                </c:pt>
                <c:pt idx="2979">
                  <c:v>7.215478641040793</c:v>
                </c:pt>
                <c:pt idx="2980">
                  <c:v>7.2857876935144077</c:v>
                </c:pt>
                <c:pt idx="2981">
                  <c:v>7.3749093591265344</c:v>
                </c:pt>
                <c:pt idx="2982">
                  <c:v>7.4966378050474471</c:v>
                </c:pt>
                <c:pt idx="2983">
                  <c:v>7.6472488448569038</c:v>
                </c:pt>
                <c:pt idx="2984">
                  <c:v>7.7925496480617475</c:v>
                </c:pt>
                <c:pt idx="2985">
                  <c:v>7.8309291280645663</c:v>
                </c:pt>
                <c:pt idx="2986">
                  <c:v>7.849003874833242</c:v>
                </c:pt>
                <c:pt idx="2987">
                  <c:v>7.8696902803480615</c:v>
                </c:pt>
                <c:pt idx="2988">
                  <c:v>7.9413266021464128</c:v>
                </c:pt>
                <c:pt idx="2989">
                  <c:v>8.017121075456398</c:v>
                </c:pt>
                <c:pt idx="2990">
                  <c:v>8.0233620467390043</c:v>
                </c:pt>
                <c:pt idx="2991">
                  <c:v>7.9787791822380134</c:v>
                </c:pt>
                <c:pt idx="2992">
                  <c:v>7.8738983983292421</c:v>
                </c:pt>
                <c:pt idx="2993">
                  <c:v>7.9768914935641462</c:v>
                </c:pt>
                <c:pt idx="2994">
                  <c:v>8.2285880124525814</c:v>
                </c:pt>
                <c:pt idx="2995">
                  <c:v>8.328109802444148</c:v>
                </c:pt>
                <c:pt idx="2996">
                  <c:v>8.3304289275635277</c:v>
                </c:pt>
                <c:pt idx="2997">
                  <c:v>8.3555084086084488</c:v>
                </c:pt>
                <c:pt idx="2998">
                  <c:v>8.3381838452116703</c:v>
                </c:pt>
                <c:pt idx="2999">
                  <c:v>8.3277808498417905</c:v>
                </c:pt>
                <c:pt idx="3000">
                  <c:v>8.3073063419786664</c:v>
                </c:pt>
                <c:pt idx="3001">
                  <c:v>8.3353650730463951</c:v>
                </c:pt>
                <c:pt idx="3002">
                  <c:v>8.3398537165944902</c:v>
                </c:pt>
                <c:pt idx="3003">
                  <c:v>8.2651433088438999</c:v>
                </c:pt>
                <c:pt idx="3004">
                  <c:v>8.2628908326447927</c:v>
                </c:pt>
                <c:pt idx="3005">
                  <c:v>8.3416337748017106</c:v>
                </c:pt>
                <c:pt idx="3006">
                  <c:v>8.5105844375338737</c:v>
                </c:pt>
                <c:pt idx="3007">
                  <c:v>8.5967077562293959</c:v>
                </c:pt>
                <c:pt idx="3008">
                  <c:v>8.6328320529411773</c:v>
                </c:pt>
                <c:pt idx="3009">
                  <c:v>8.6355015121500269</c:v>
                </c:pt>
                <c:pt idx="3010">
                  <c:v>8.6175945206660653</c:v>
                </c:pt>
                <c:pt idx="3011">
                  <c:v>8.5349476543962179</c:v>
                </c:pt>
                <c:pt idx="3012">
                  <c:v>8.358539133542795</c:v>
                </c:pt>
                <c:pt idx="3013">
                  <c:v>8.1838041696578934</c:v>
                </c:pt>
                <c:pt idx="3014">
                  <c:v>7.9811341450054876</c:v>
                </c:pt>
                <c:pt idx="3015">
                  <c:v>7.6965500597383674</c:v>
                </c:pt>
                <c:pt idx="3016">
                  <c:v>7.546795588217722</c:v>
                </c:pt>
                <c:pt idx="3017">
                  <c:v>7.5748906632500601</c:v>
                </c:pt>
                <c:pt idx="3018">
                  <c:v>7.5852298433626046</c:v>
                </c:pt>
                <c:pt idx="3019">
                  <c:v>7.5150994872702199</c:v>
                </c:pt>
                <c:pt idx="3020">
                  <c:v>7.4726092781522899</c:v>
                </c:pt>
                <c:pt idx="3021">
                  <c:v>7.4586828306136832</c:v>
                </c:pt>
                <c:pt idx="3022">
                  <c:v>7.4552208686606543</c:v>
                </c:pt>
                <c:pt idx="3023">
                  <c:v>7.4754037159840525</c:v>
                </c:pt>
                <c:pt idx="3024">
                  <c:v>7.4510504884088213</c:v>
                </c:pt>
                <c:pt idx="3025">
                  <c:v>7.2865829454717961</c:v>
                </c:pt>
                <c:pt idx="3026">
                  <c:v>7.1094687446278853</c:v>
                </c:pt>
                <c:pt idx="3027">
                  <c:v>6.9854540678060779</c:v>
                </c:pt>
                <c:pt idx="3028">
                  <c:v>6.9339920066118292</c:v>
                </c:pt>
                <c:pt idx="3029">
                  <c:v>6.8780394465728198</c:v>
                </c:pt>
                <c:pt idx="3030">
                  <c:v>6.7462374837972048</c:v>
                </c:pt>
                <c:pt idx="3031">
                  <c:v>6.6473813739288845</c:v>
                </c:pt>
                <c:pt idx="3032">
                  <c:v>6.5524168314951208</c:v>
                </c:pt>
                <c:pt idx="3033">
                  <c:v>6.4669450254613956</c:v>
                </c:pt>
                <c:pt idx="3034">
                  <c:v>6.3738699057927368</c:v>
                </c:pt>
                <c:pt idx="3035">
                  <c:v>6.2648394355171959</c:v>
                </c:pt>
                <c:pt idx="3036">
                  <c:v>6.1077767508429268</c:v>
                </c:pt>
                <c:pt idx="3037">
                  <c:v>5.9758230912583237</c:v>
                </c:pt>
                <c:pt idx="3038">
                  <c:v>5.8932925293682557</c:v>
                </c:pt>
                <c:pt idx="3039">
                  <c:v>5.8265229715660061</c:v>
                </c:pt>
                <c:pt idx="3040">
                  <c:v>5.8217713129550059</c:v>
                </c:pt>
                <c:pt idx="3041">
                  <c:v>5.8349396676605503</c:v>
                </c:pt>
                <c:pt idx="3042">
                  <c:v>5.8949120878950687</c:v>
                </c:pt>
                <c:pt idx="3043">
                  <c:v>5.934400938036875</c:v>
                </c:pt>
                <c:pt idx="3044">
                  <c:v>5.909099002120259</c:v>
                </c:pt>
                <c:pt idx="3045">
                  <c:v>5.9524899597871732</c:v>
                </c:pt>
                <c:pt idx="3046">
                  <c:v>6.1000407792738063</c:v>
                </c:pt>
                <c:pt idx="3047">
                  <c:v>6.1869530359468117</c:v>
                </c:pt>
                <c:pt idx="3048">
                  <c:v>6.2190506784441357</c:v>
                </c:pt>
                <c:pt idx="3049">
                  <c:v>6.2883392928040998</c:v>
                </c:pt>
                <c:pt idx="3050">
                  <c:v>6.3986345578891326</c:v>
                </c:pt>
                <c:pt idx="3051">
                  <c:v>6.5284857001782051</c:v>
                </c:pt>
                <c:pt idx="3052">
                  <c:v>6.6751231506224373</c:v>
                </c:pt>
                <c:pt idx="3053">
                  <c:v>6.7413118868496769</c:v>
                </c:pt>
                <c:pt idx="3054">
                  <c:v>6.7874438534333077</c:v>
                </c:pt>
                <c:pt idx="3055">
                  <c:v>6.8424379271681639</c:v>
                </c:pt>
                <c:pt idx="3056">
                  <c:v>6.8714642056193664</c:v>
                </c:pt>
                <c:pt idx="3057">
                  <c:v>6.9762470103970351</c:v>
                </c:pt>
                <c:pt idx="3058">
                  <c:v>7.046601739174835</c:v>
                </c:pt>
                <c:pt idx="3059">
                  <c:v>7.139789805559527</c:v>
                </c:pt>
                <c:pt idx="3060">
                  <c:v>7.1416311125004919</c:v>
                </c:pt>
                <c:pt idx="3061">
                  <c:v>7.0794594212451738</c:v>
                </c:pt>
                <c:pt idx="3062">
                  <c:v>7.112833939675177</c:v>
                </c:pt>
                <c:pt idx="3063">
                  <c:v>7.0658678954399718</c:v>
                </c:pt>
                <c:pt idx="3064">
                  <c:v>7.0602344564294928</c:v>
                </c:pt>
                <c:pt idx="3065">
                  <c:v>7.0023658259871615</c:v>
                </c:pt>
                <c:pt idx="3066">
                  <c:v>7.0329593237026202</c:v>
                </c:pt>
                <c:pt idx="3067">
                  <c:v>7.0687007944884677</c:v>
                </c:pt>
                <c:pt idx="3068">
                  <c:v>7.1253522692649911</c:v>
                </c:pt>
                <c:pt idx="3069">
                  <c:v>7.0297514910333074</c:v>
                </c:pt>
                <c:pt idx="3070">
                  <c:v>6.9349960357723521</c:v>
                </c:pt>
                <c:pt idx="3071">
                  <c:v>7.01833802597152</c:v>
                </c:pt>
                <c:pt idx="3072">
                  <c:v>6.9778943289817654</c:v>
                </c:pt>
                <c:pt idx="3073">
                  <c:v>6.9303882370010399</c:v>
                </c:pt>
                <c:pt idx="3074">
                  <c:v>6.7972409588316642</c:v>
                </c:pt>
                <c:pt idx="3075">
                  <c:v>6.7068357809450712</c:v>
                </c:pt>
                <c:pt idx="3076">
                  <c:v>6.7184096206491031</c:v>
                </c:pt>
                <c:pt idx="3077">
                  <c:v>6.6972843188574815</c:v>
                </c:pt>
                <c:pt idx="3078">
                  <c:v>6.6532257098126673</c:v>
                </c:pt>
                <c:pt idx="3079">
                  <c:v>6.6435430123454928</c:v>
                </c:pt>
                <c:pt idx="3080">
                  <c:v>6.530780044585625</c:v>
                </c:pt>
                <c:pt idx="3081">
                  <c:v>6.5188592177543958</c:v>
                </c:pt>
                <c:pt idx="3082">
                  <c:v>6.5709289860464146</c:v>
                </c:pt>
                <c:pt idx="3083">
                  <c:v>6.5202770613028553</c:v>
                </c:pt>
                <c:pt idx="3084">
                  <c:v>6.4021809449794649</c:v>
                </c:pt>
                <c:pt idx="3085">
                  <c:v>6.3341202688291354</c:v>
                </c:pt>
                <c:pt idx="3086">
                  <c:v>6.1800118912391495</c:v>
                </c:pt>
                <c:pt idx="3087">
                  <c:v>6.0858635068805729</c:v>
                </c:pt>
                <c:pt idx="3088">
                  <c:v>5.9414977002559457</c:v>
                </c:pt>
                <c:pt idx="3089">
                  <c:v>5.7941807756369759</c:v>
                </c:pt>
                <c:pt idx="3090">
                  <c:v>5.6449072847373678</c:v>
                </c:pt>
                <c:pt idx="3091">
                  <c:v>5.6449677970456991</c:v>
                </c:pt>
                <c:pt idx="3092">
                  <c:v>5.6476502186910533</c:v>
                </c:pt>
                <c:pt idx="3093">
                  <c:v>5.5944481693732993</c:v>
                </c:pt>
                <c:pt idx="3094">
                  <c:v>5.5406282319225326</c:v>
                </c:pt>
                <c:pt idx="3095">
                  <c:v>5.586349919205837</c:v>
                </c:pt>
                <c:pt idx="3096">
                  <c:v>5.5885348074817669</c:v>
                </c:pt>
                <c:pt idx="3097">
                  <c:v>5.5338759838526155</c:v>
                </c:pt>
                <c:pt idx="3098">
                  <c:v>5.4777628661024451</c:v>
                </c:pt>
                <c:pt idx="3099">
                  <c:v>5.5981590973293995</c:v>
                </c:pt>
                <c:pt idx="3100">
                  <c:v>5.7085670896254967</c:v>
                </c:pt>
                <c:pt idx="3101">
                  <c:v>5.7533528378476877</c:v>
                </c:pt>
                <c:pt idx="3102">
                  <c:v>5.8475519564596867</c:v>
                </c:pt>
                <c:pt idx="3103">
                  <c:v>5.8863343358085327</c:v>
                </c:pt>
                <c:pt idx="3104">
                  <c:v>5.9069058211754513</c:v>
                </c:pt>
                <c:pt idx="3105">
                  <c:v>5.8886332004517934</c:v>
                </c:pt>
                <c:pt idx="3106">
                  <c:v>5.9613177553439103</c:v>
                </c:pt>
                <c:pt idx="3107">
                  <c:v>6.0882398639544126</c:v>
                </c:pt>
                <c:pt idx="3108">
                  <c:v>6.1793137273169636</c:v>
                </c:pt>
                <c:pt idx="3109">
                  <c:v>6.2910189896878066</c:v>
                </c:pt>
                <c:pt idx="3110">
                  <c:v>6.4918184824331506</c:v>
                </c:pt>
                <c:pt idx="3111">
                  <c:v>6.5862476731730277</c:v>
                </c:pt>
                <c:pt idx="3112">
                  <c:v>6.516664653795126</c:v>
                </c:pt>
                <c:pt idx="3113">
                  <c:v>6.4255562635864472</c:v>
                </c:pt>
                <c:pt idx="3114">
                  <c:v>6.2927089826808169</c:v>
                </c:pt>
                <c:pt idx="3115">
                  <c:v>6.1301247659267721</c:v>
                </c:pt>
                <c:pt idx="3116">
                  <c:v>5.9903530799497329</c:v>
                </c:pt>
                <c:pt idx="3117">
                  <c:v>5.816243895162315</c:v>
                </c:pt>
                <c:pt idx="3118">
                  <c:v>5.7304998682369215</c:v>
                </c:pt>
                <c:pt idx="3119">
                  <c:v>5.7210725654710677</c:v>
                </c:pt>
                <c:pt idx="3120">
                  <c:v>5.7354097246503972</c:v>
                </c:pt>
                <c:pt idx="3121">
                  <c:v>5.6969958519651227</c:v>
                </c:pt>
                <c:pt idx="3122">
                  <c:v>5.5009401195607417</c:v>
                </c:pt>
                <c:pt idx="3123">
                  <c:v>5.2617070035192866</c:v>
                </c:pt>
                <c:pt idx="3124">
                  <c:v>5.0344476944823606</c:v>
                </c:pt>
                <c:pt idx="3125">
                  <c:v>4.9479987727681713</c:v>
                </c:pt>
                <c:pt idx="3126">
                  <c:v>4.8664956154555474</c:v>
                </c:pt>
                <c:pt idx="3127">
                  <c:v>4.8516883261003043</c:v>
                </c:pt>
                <c:pt idx="3128">
                  <c:v>4.956716863287582</c:v>
                </c:pt>
                <c:pt idx="3129">
                  <c:v>5.0160278096492439</c:v>
                </c:pt>
                <c:pt idx="3130">
                  <c:v>5.1220143194054728</c:v>
                </c:pt>
                <c:pt idx="3131">
                  <c:v>5.2372542870022167</c:v>
                </c:pt>
                <c:pt idx="3132">
                  <c:v>5.2970893296280508</c:v>
                </c:pt>
                <c:pt idx="3133">
                  <c:v>5.3746399455737084</c:v>
                </c:pt>
                <c:pt idx="3134">
                  <c:v>5.5355044449661177</c:v>
                </c:pt>
                <c:pt idx="3135">
                  <c:v>5.807219700388341</c:v>
                </c:pt>
                <c:pt idx="3136">
                  <c:v>5.939298415789473</c:v>
                </c:pt>
                <c:pt idx="3137">
                  <c:v>5.9195982224778421</c:v>
                </c:pt>
                <c:pt idx="3138">
                  <c:v>5.8611741614532242</c:v>
                </c:pt>
                <c:pt idx="3139">
                  <c:v>5.7445584945109607</c:v>
                </c:pt>
                <c:pt idx="3140">
                  <c:v>5.7382259144157386</c:v>
                </c:pt>
                <c:pt idx="3141">
                  <c:v>5.7094353050450968</c:v>
                </c:pt>
                <c:pt idx="3142">
                  <c:v>5.6855184049376017</c:v>
                </c:pt>
                <c:pt idx="3143">
                  <c:v>5.7093205124009687</c:v>
                </c:pt>
                <c:pt idx="3144">
                  <c:v>5.8145339617569682</c:v>
                </c:pt>
                <c:pt idx="3145">
                  <c:v>5.8685739033701401</c:v>
                </c:pt>
                <c:pt idx="3146">
                  <c:v>5.8498467327960499</c:v>
                </c:pt>
                <c:pt idx="3147">
                  <c:v>5.8050686719575078</c:v>
                </c:pt>
                <c:pt idx="3148">
                  <c:v>5.8292321849592117</c:v>
                </c:pt>
                <c:pt idx="3149">
                  <c:v>5.809110934886208</c:v>
                </c:pt>
                <c:pt idx="3150">
                  <c:v>5.7502126214068454</c:v>
                </c:pt>
                <c:pt idx="3151">
                  <c:v>5.7055522536596213</c:v>
                </c:pt>
                <c:pt idx="3152">
                  <c:v>5.7288774549301218</c:v>
                </c:pt>
                <c:pt idx="3153">
                  <c:v>5.8002669179322393</c:v>
                </c:pt>
                <c:pt idx="3154">
                  <c:v>5.8554379878031817</c:v>
                </c:pt>
                <c:pt idx="3155">
                  <c:v>5.9027007005820176</c:v>
                </c:pt>
                <c:pt idx="3156">
                  <c:v>5.9491537524086429</c:v>
                </c:pt>
                <c:pt idx="3157">
                  <c:v>6.0115262851290323</c:v>
                </c:pt>
                <c:pt idx="3158">
                  <c:v>6.0913152606882566</c:v>
                </c:pt>
                <c:pt idx="3159">
                  <c:v>6.2070000697378687</c:v>
                </c:pt>
                <c:pt idx="3160">
                  <c:v>6.4164037082081684</c:v>
                </c:pt>
                <c:pt idx="3161">
                  <c:v>6.6821960933570272</c:v>
                </c:pt>
                <c:pt idx="3162">
                  <c:v>6.9691439049457378</c:v>
                </c:pt>
                <c:pt idx="3163">
                  <c:v>7.2092248912022674</c:v>
                </c:pt>
                <c:pt idx="3164">
                  <c:v>7.2478006006120328</c:v>
                </c:pt>
                <c:pt idx="3165">
                  <c:v>7.2153267401646595</c:v>
                </c:pt>
                <c:pt idx="3166">
                  <c:v>7.2738722285783481</c:v>
                </c:pt>
                <c:pt idx="3167">
                  <c:v>7.3715639312403187</c:v>
                </c:pt>
                <c:pt idx="3168">
                  <c:v>7.365285253690339</c:v>
                </c:pt>
                <c:pt idx="3169">
                  <c:v>7.4259541121074886</c:v>
                </c:pt>
                <c:pt idx="3170">
                  <c:v>7.5216914557179573</c:v>
                </c:pt>
                <c:pt idx="3171">
                  <c:v>7.4820181657710592</c:v>
                </c:pt>
                <c:pt idx="3172">
                  <c:v>7.1586311802698948</c:v>
                </c:pt>
                <c:pt idx="3173">
                  <c:v>6.934461330285731</c:v>
                </c:pt>
                <c:pt idx="3174">
                  <c:v>6.6973497908458652</c:v>
                </c:pt>
                <c:pt idx="3175">
                  <c:v>6.4842499421712034</c:v>
                </c:pt>
                <c:pt idx="3176">
                  <c:v>6.3974273669140533</c:v>
                </c:pt>
                <c:pt idx="3177">
                  <c:v>6.4667051483933813</c:v>
                </c:pt>
                <c:pt idx="3178">
                  <c:v>6.5760689937222869</c:v>
                </c:pt>
                <c:pt idx="3179">
                  <c:v>6.5838002297561582</c:v>
                </c:pt>
                <c:pt idx="3180">
                  <c:v>6.5334762654342349</c:v>
                </c:pt>
                <c:pt idx="3181">
                  <c:v>6.5300621946934481</c:v>
                </c:pt>
                <c:pt idx="3182">
                  <c:v>6.4571054593513662</c:v>
                </c:pt>
                <c:pt idx="3183">
                  <c:v>6.3376121953794131</c:v>
                </c:pt>
                <c:pt idx="3184">
                  <c:v>6.3717310276463186</c:v>
                </c:pt>
                <c:pt idx="3185">
                  <c:v>6.4704108387346384</c:v>
                </c:pt>
                <c:pt idx="3186">
                  <c:v>6.5846222472183333</c:v>
                </c:pt>
                <c:pt idx="3187">
                  <c:v>6.6725625766573149</c:v>
                </c:pt>
                <c:pt idx="3188">
                  <c:v>6.6719687721693175</c:v>
                </c:pt>
                <c:pt idx="3189">
                  <c:v>6.6095938117217115</c:v>
                </c:pt>
                <c:pt idx="3190">
                  <c:v>6.613715241101743</c:v>
                </c:pt>
                <c:pt idx="3191">
                  <c:v>6.6415945835954133</c:v>
                </c:pt>
                <c:pt idx="3192">
                  <c:v>6.7296297524079325</c:v>
                </c:pt>
                <c:pt idx="3193">
                  <c:v>6.8175847973483776</c:v>
                </c:pt>
                <c:pt idx="3194">
                  <c:v>6.9667119318140323</c:v>
                </c:pt>
                <c:pt idx="3195">
                  <c:v>6.9387294438638367</c:v>
                </c:pt>
                <c:pt idx="3196">
                  <c:v>6.8172136182873846</c:v>
                </c:pt>
                <c:pt idx="3197">
                  <c:v>6.6264180964102026</c:v>
                </c:pt>
                <c:pt idx="3198">
                  <c:v>6.5202517574742274</c:v>
                </c:pt>
                <c:pt idx="3199">
                  <c:v>6.369407045409579</c:v>
                </c:pt>
                <c:pt idx="3200">
                  <c:v>6.223128251533212</c:v>
                </c:pt>
                <c:pt idx="3201">
                  <c:v>5.9922118801001956</c:v>
                </c:pt>
                <c:pt idx="3202">
                  <c:v>5.8513293591692754</c:v>
                </c:pt>
                <c:pt idx="3203">
                  <c:v>5.8089358898987875</c:v>
                </c:pt>
                <c:pt idx="3204">
                  <c:v>5.8415511292374056</c:v>
                </c:pt>
                <c:pt idx="3205">
                  <c:v>5.8126340420859126</c:v>
                </c:pt>
                <c:pt idx="3206">
                  <c:v>5.6789886414495951</c:v>
                </c:pt>
                <c:pt idx="3207">
                  <c:v>5.5365496455570273</c:v>
                </c:pt>
                <c:pt idx="3208">
                  <c:v>5.4889717826663391</c:v>
                </c:pt>
                <c:pt idx="3209">
                  <c:v>5.5124338681138969</c:v>
                </c:pt>
                <c:pt idx="3210">
                  <c:v>5.6154588472610927</c:v>
                </c:pt>
                <c:pt idx="3211">
                  <c:v>5.6863511257318464</c:v>
                </c:pt>
                <c:pt idx="3212">
                  <c:v>5.7383012774562454</c:v>
                </c:pt>
                <c:pt idx="3213">
                  <c:v>5.7823663422089231</c:v>
                </c:pt>
                <c:pt idx="3214">
                  <c:v>5.8794465288122426</c:v>
                </c:pt>
                <c:pt idx="3215">
                  <c:v>5.9963797250362481</c:v>
                </c:pt>
                <c:pt idx="3216">
                  <c:v>6.0655288525001021</c:v>
                </c:pt>
                <c:pt idx="3217">
                  <c:v>6.0031823040585763</c:v>
                </c:pt>
                <c:pt idx="3218">
                  <c:v>5.9026188783733495</c:v>
                </c:pt>
                <c:pt idx="3219">
                  <c:v>5.9816487424817666</c:v>
                </c:pt>
                <c:pt idx="3220">
                  <c:v>6.1010607857539343</c:v>
                </c:pt>
                <c:pt idx="3221">
                  <c:v>6.1283585197133581</c:v>
                </c:pt>
                <c:pt idx="3222">
                  <c:v>6.0694812872882133</c:v>
                </c:pt>
                <c:pt idx="3223">
                  <c:v>6.0574513060092201</c:v>
                </c:pt>
                <c:pt idx="3224">
                  <c:v>6.0372841793231817</c:v>
                </c:pt>
                <c:pt idx="3225">
                  <c:v>6.1546967585706973</c:v>
                </c:pt>
                <c:pt idx="3226">
                  <c:v>6.2886886609541532</c:v>
                </c:pt>
                <c:pt idx="3227">
                  <c:v>6.4245780654076281</c:v>
                </c:pt>
                <c:pt idx="3228">
                  <c:v>6.5079882769444142</c:v>
                </c:pt>
                <c:pt idx="3229">
                  <c:v>6.4991426582088172</c:v>
                </c:pt>
                <c:pt idx="3230">
                  <c:v>6.4862743256876669</c:v>
                </c:pt>
                <c:pt idx="3231">
                  <c:v>6.4664716425472442</c:v>
                </c:pt>
                <c:pt idx="3232">
                  <c:v>6.4146692201137281</c:v>
                </c:pt>
                <c:pt idx="3233">
                  <c:v>6.3800685766205163</c:v>
                </c:pt>
                <c:pt idx="3234">
                  <c:v>6.4773712216232209</c:v>
                </c:pt>
                <c:pt idx="3235">
                  <c:v>6.5191017013992925</c:v>
                </c:pt>
                <c:pt idx="3236">
                  <c:v>6.6116731659792496</c:v>
                </c:pt>
                <c:pt idx="3237">
                  <c:v>6.5862964186402362</c:v>
                </c:pt>
                <c:pt idx="3238">
                  <c:v>6.4864777827747213</c:v>
                </c:pt>
                <c:pt idx="3239">
                  <c:v>6.5005137807306168</c:v>
                </c:pt>
                <c:pt idx="3240">
                  <c:v>6.4986085094270676</c:v>
                </c:pt>
                <c:pt idx="3241">
                  <c:v>6.5013161573324192</c:v>
                </c:pt>
                <c:pt idx="3242">
                  <c:v>6.6577531502072143</c:v>
                </c:pt>
                <c:pt idx="3243">
                  <c:v>6.7314063692256472</c:v>
                </c:pt>
                <c:pt idx="3244">
                  <c:v>6.7873127253082908</c:v>
                </c:pt>
                <c:pt idx="3245">
                  <c:v>6.8631097782831958</c:v>
                </c:pt>
                <c:pt idx="3246">
                  <c:v>6.9745838506313618</c:v>
                </c:pt>
                <c:pt idx="3247">
                  <c:v>7.0968468262317783</c:v>
                </c:pt>
                <c:pt idx="3248">
                  <c:v>7.1800243182401307</c:v>
                </c:pt>
                <c:pt idx="3249">
                  <c:v>7.2094948217570467</c:v>
                </c:pt>
                <c:pt idx="3250">
                  <c:v>7.1195463275495419</c:v>
                </c:pt>
                <c:pt idx="3251">
                  <c:v>6.9963898090288081</c:v>
                </c:pt>
                <c:pt idx="3252">
                  <c:v>6.8740049161151413</c:v>
                </c:pt>
                <c:pt idx="3253">
                  <c:v>6.7526057718309858</c:v>
                </c:pt>
                <c:pt idx="3254">
                  <c:v>6.7912366332436402</c:v>
                </c:pt>
                <c:pt idx="3255">
                  <c:v>6.8289916910941884</c:v>
                </c:pt>
                <c:pt idx="3256">
                  <c:v>6.8164549861673489</c:v>
                </c:pt>
                <c:pt idx="3257">
                  <c:v>6.6821617568440956</c:v>
                </c:pt>
                <c:pt idx="3258">
                  <c:v>6.4359136473663456</c:v>
                </c:pt>
                <c:pt idx="3259">
                  <c:v>6.2402149181411426</c:v>
                </c:pt>
                <c:pt idx="3260">
                  <c:v>6.1251039340795694</c:v>
                </c:pt>
                <c:pt idx="3261">
                  <c:v>6.1073952154378102</c:v>
                </c:pt>
                <c:pt idx="3262">
                  <c:v>6.1146945126696002</c:v>
                </c:pt>
                <c:pt idx="3263">
                  <c:v>6.1463248066238378</c:v>
                </c:pt>
                <c:pt idx="3264">
                  <c:v>6.1458655734697727</c:v>
                </c:pt>
                <c:pt idx="3265">
                  <c:v>6.0924154928884695</c:v>
                </c:pt>
                <c:pt idx="3266">
                  <c:v>6.1923212062942614</c:v>
                </c:pt>
                <c:pt idx="3267">
                  <c:v>6.3771719692861826</c:v>
                </c:pt>
                <c:pt idx="3268">
                  <c:v>6.6612105023789088</c:v>
                </c:pt>
                <c:pt idx="3269">
                  <c:v>7.0742070077937607</c:v>
                </c:pt>
                <c:pt idx="3270">
                  <c:v>7.3039756554096309</c:v>
                </c:pt>
                <c:pt idx="3271">
                  <c:v>7.3202222961508685</c:v>
                </c:pt>
                <c:pt idx="3272">
                  <c:v>7.310814951285634</c:v>
                </c:pt>
                <c:pt idx="3273">
                  <c:v>7.3375444288796752</c:v>
                </c:pt>
                <c:pt idx="3274">
                  <c:v>7.3176114359586517</c:v>
                </c:pt>
                <c:pt idx="3275">
                  <c:v>7.1130183996561067</c:v>
                </c:pt>
                <c:pt idx="3276">
                  <c:v>6.9515402047525141</c:v>
                </c:pt>
                <c:pt idx="3277">
                  <c:v>6.7594571069169831</c:v>
                </c:pt>
                <c:pt idx="3278">
                  <c:v>6.7790792131170088</c:v>
                </c:pt>
                <c:pt idx="3279">
                  <c:v>6.8392904477112753</c:v>
                </c:pt>
                <c:pt idx="3280">
                  <c:v>6.8468088135761063</c:v>
                </c:pt>
                <c:pt idx="3281">
                  <c:v>6.8929763132643496</c:v>
                </c:pt>
                <c:pt idx="3282">
                  <c:v>6.8863590238866106</c:v>
                </c:pt>
                <c:pt idx="3283">
                  <c:v>6.8206377711274326</c:v>
                </c:pt>
                <c:pt idx="3284">
                  <c:v>6.7150782642960953</c:v>
                </c:pt>
                <c:pt idx="3285">
                  <c:v>6.6850773645620354</c:v>
                </c:pt>
                <c:pt idx="3286">
                  <c:v>6.6859027575752972</c:v>
                </c:pt>
                <c:pt idx="3287">
                  <c:v>6.7356735459072299</c:v>
                </c:pt>
                <c:pt idx="3288">
                  <c:v>6.6853540028909055</c:v>
                </c:pt>
                <c:pt idx="3289">
                  <c:v>6.670263653407221</c:v>
                </c:pt>
                <c:pt idx="3290">
                  <c:v>6.7167197201716604</c:v>
                </c:pt>
                <c:pt idx="3291">
                  <c:v>6.7708805187477088</c:v>
                </c:pt>
                <c:pt idx="3292">
                  <c:v>6.7814585780939023</c:v>
                </c:pt>
                <c:pt idx="3293">
                  <c:v>6.7287605828260908</c:v>
                </c:pt>
                <c:pt idx="3294">
                  <c:v>6.6206543724416962</c:v>
                </c:pt>
                <c:pt idx="3295">
                  <c:v>6.5649385107268161</c:v>
                </c:pt>
                <c:pt idx="3296">
                  <c:v>6.5892190337441408</c:v>
                </c:pt>
                <c:pt idx="3297">
                  <c:v>6.618899396066058</c:v>
                </c:pt>
                <c:pt idx="3298">
                  <c:v>6.6728649370918953</c:v>
                </c:pt>
                <c:pt idx="3299">
                  <c:v>6.7502343842985262</c:v>
                </c:pt>
                <c:pt idx="3300">
                  <c:v>6.827605212449793</c:v>
                </c:pt>
                <c:pt idx="3301">
                  <c:v>6.9382392933261832</c:v>
                </c:pt>
                <c:pt idx="3302">
                  <c:v>7.1089720759278263</c:v>
                </c:pt>
                <c:pt idx="3303">
                  <c:v>7.2554199410720557</c:v>
                </c:pt>
                <c:pt idx="3304">
                  <c:v>7.31836200030342</c:v>
                </c:pt>
                <c:pt idx="3305">
                  <c:v>7.3212463720021725</c:v>
                </c:pt>
                <c:pt idx="3306">
                  <c:v>7.2779198090319355</c:v>
                </c:pt>
                <c:pt idx="3307">
                  <c:v>7.2553243427753866</c:v>
                </c:pt>
                <c:pt idx="3308">
                  <c:v>7.2514029568680023</c:v>
                </c:pt>
                <c:pt idx="3309">
                  <c:v>7.3418067044272961</c:v>
                </c:pt>
                <c:pt idx="3310">
                  <c:v>7.410712309592304</c:v>
                </c:pt>
                <c:pt idx="3311">
                  <c:v>7.4446317785659435</c:v>
                </c:pt>
                <c:pt idx="3312">
                  <c:v>7.4749613704593241</c:v>
                </c:pt>
                <c:pt idx="3313">
                  <c:v>7.4372234781018136</c:v>
                </c:pt>
                <c:pt idx="3314">
                  <c:v>7.3509709220166641</c:v>
                </c:pt>
                <c:pt idx="3315">
                  <c:v>7.2945856962727609</c:v>
                </c:pt>
                <c:pt idx="3316">
                  <c:v>7.1998957644898276</c:v>
                </c:pt>
                <c:pt idx="3317">
                  <c:v>7.2059628801533755</c:v>
                </c:pt>
                <c:pt idx="3318">
                  <c:v>7.2664534159007896</c:v>
                </c:pt>
                <c:pt idx="3319">
                  <c:v>7.3709936659338835</c:v>
                </c:pt>
                <c:pt idx="3320">
                  <c:v>7.3142971666405376</c:v>
                </c:pt>
                <c:pt idx="3321">
                  <c:v>7.2102227104670842</c:v>
                </c:pt>
                <c:pt idx="3322">
                  <c:v>7.1448419020490279</c:v>
                </c:pt>
                <c:pt idx="3323">
                  <c:v>7.1146190520984582</c:v>
                </c:pt>
                <c:pt idx="3324">
                  <c:v>7.0415591539603737</c:v>
                </c:pt>
                <c:pt idx="3325">
                  <c:v>7.0139085207703262</c:v>
                </c:pt>
                <c:pt idx="3326">
                  <c:v>7.1179135758028922</c:v>
                </c:pt>
                <c:pt idx="3327">
                  <c:v>7.1185166402665212</c:v>
                </c:pt>
                <c:pt idx="3328">
                  <c:v>7.0547353175883982</c:v>
                </c:pt>
                <c:pt idx="3329">
                  <c:v>7.0538970340175728</c:v>
                </c:pt>
                <c:pt idx="3330">
                  <c:v>6.9785009643973259</c:v>
                </c:pt>
                <c:pt idx="3331">
                  <c:v>7.0152295376226066</c:v>
                </c:pt>
                <c:pt idx="3332">
                  <c:v>7.1063992056595833</c:v>
                </c:pt>
                <c:pt idx="3333">
                  <c:v>7.1590496476477776</c:v>
                </c:pt>
                <c:pt idx="3334">
                  <c:v>7.2822137197392074</c:v>
                </c:pt>
                <c:pt idx="3335">
                  <c:v>7.3936032458723169</c:v>
                </c:pt>
                <c:pt idx="3336">
                  <c:v>7.3953270011393419</c:v>
                </c:pt>
                <c:pt idx="3337">
                  <c:v>7.5008098260069795</c:v>
                </c:pt>
                <c:pt idx="3338">
                  <c:v>7.4955123623604489</c:v>
                </c:pt>
                <c:pt idx="3339">
                  <c:v>7.5530322993928243</c:v>
                </c:pt>
                <c:pt idx="3340">
                  <c:v>7.452989127449464</c:v>
                </c:pt>
                <c:pt idx="3341">
                  <c:v>7.3836194176026879</c:v>
                </c:pt>
                <c:pt idx="3342">
                  <c:v>7.2907864818710237</c:v>
                </c:pt>
                <c:pt idx="3343">
                  <c:v>7.0892574659699159</c:v>
                </c:pt>
                <c:pt idx="3344">
                  <c:v>6.9229520057738778</c:v>
                </c:pt>
                <c:pt idx="3345">
                  <c:v>6.7320076446179042</c:v>
                </c:pt>
                <c:pt idx="3346">
                  <c:v>6.5542047984753422</c:v>
                </c:pt>
                <c:pt idx="3347">
                  <c:v>6.4649562444488033</c:v>
                </c:pt>
                <c:pt idx="3348">
                  <c:v>6.335428246121694</c:v>
                </c:pt>
                <c:pt idx="3349">
                  <c:v>6.0795637822345725</c:v>
                </c:pt>
                <c:pt idx="3350">
                  <c:v>5.8414771406506727</c:v>
                </c:pt>
                <c:pt idx="3351">
                  <c:v>5.620614906466658</c:v>
                </c:pt>
                <c:pt idx="3352">
                  <c:v>5.5239916367554587</c:v>
                </c:pt>
                <c:pt idx="3353">
                  <c:v>5.5306623229720433</c:v>
                </c:pt>
                <c:pt idx="3354">
                  <c:v>5.6785898156728623</c:v>
                </c:pt>
                <c:pt idx="3355">
                  <c:v>5.7380621684871604</c:v>
                </c:pt>
                <c:pt idx="3356">
                  <c:v>5.7877599622774518</c:v>
                </c:pt>
                <c:pt idx="3357">
                  <c:v>5.7748221054495934</c:v>
                </c:pt>
                <c:pt idx="3358">
                  <c:v>5.7842817774293822</c:v>
                </c:pt>
                <c:pt idx="3359">
                  <c:v>5.865506916931734</c:v>
                </c:pt>
                <c:pt idx="3360">
                  <c:v>6.0095861461244837</c:v>
                </c:pt>
                <c:pt idx="3361">
                  <c:v>6.1231222296328722</c:v>
                </c:pt>
                <c:pt idx="3362">
                  <c:v>6.2760516293329296</c:v>
                </c:pt>
                <c:pt idx="3363">
                  <c:v>6.3388039824870468</c:v>
                </c:pt>
                <c:pt idx="3364">
                  <c:v>6.4085118422590224</c:v>
                </c:pt>
                <c:pt idx="3365">
                  <c:v>6.4856229625425268</c:v>
                </c:pt>
                <c:pt idx="3366">
                  <c:v>6.4945195834389251</c:v>
                </c:pt>
                <c:pt idx="3367">
                  <c:v>6.4675992461883212</c:v>
                </c:pt>
                <c:pt idx="3368">
                  <c:v>6.5093852707666269</c:v>
                </c:pt>
                <c:pt idx="3369">
                  <c:v>6.685882504321226</c:v>
                </c:pt>
                <c:pt idx="3370">
                  <c:v>6.8057619065556825</c:v>
                </c:pt>
                <c:pt idx="3371">
                  <c:v>6.8497943738193579</c:v>
                </c:pt>
                <c:pt idx="3372">
                  <c:v>6.8624701202416096</c:v>
                </c:pt>
                <c:pt idx="3373">
                  <c:v>6.9743890225326179</c:v>
                </c:pt>
                <c:pt idx="3374">
                  <c:v>7.1289732874703553</c:v>
                </c:pt>
                <c:pt idx="3375">
                  <c:v>7.311548308303756</c:v>
                </c:pt>
                <c:pt idx="3376">
                  <c:v>7.4714861317999537</c:v>
                </c:pt>
                <c:pt idx="3377">
                  <c:v>7.476205959773691</c:v>
                </c:pt>
                <c:pt idx="3378">
                  <c:v>7.4090514176264559</c:v>
                </c:pt>
                <c:pt idx="3379">
                  <c:v>7.3657121392198901</c:v>
                </c:pt>
                <c:pt idx="3380">
                  <c:v>7.273478849923892</c:v>
                </c:pt>
                <c:pt idx="3381">
                  <c:v>7.1483208619022269</c:v>
                </c:pt>
                <c:pt idx="3382">
                  <c:v>7.1790268122867138</c:v>
                </c:pt>
                <c:pt idx="3383">
                  <c:v>7.3790587278031339</c:v>
                </c:pt>
                <c:pt idx="3384">
                  <c:v>7.5796465636964987</c:v>
                </c:pt>
                <c:pt idx="3385">
                  <c:v>7.6789567602462165</c:v>
                </c:pt>
                <c:pt idx="3386">
                  <c:v>7.769452640190412</c:v>
                </c:pt>
                <c:pt idx="3387">
                  <c:v>7.8952260826752028</c:v>
                </c:pt>
                <c:pt idx="3388">
                  <c:v>8.0474881992447767</c:v>
                </c:pt>
                <c:pt idx="3389">
                  <c:v>8.2158682700434493</c:v>
                </c:pt>
                <c:pt idx="3390">
                  <c:v>8.2355156210503733</c:v>
                </c:pt>
                <c:pt idx="3391">
                  <c:v>8.2739079743953461</c:v>
                </c:pt>
                <c:pt idx="3392">
                  <c:v>8.4024412701035605</c:v>
                </c:pt>
                <c:pt idx="3393">
                  <c:v>8.411393232356005</c:v>
                </c:pt>
                <c:pt idx="3394">
                  <c:v>8.3992332625598713</c:v>
                </c:pt>
                <c:pt idx="3395">
                  <c:v>8.4859694278920745</c:v>
                </c:pt>
                <c:pt idx="3396">
                  <c:v>8.4788117573218447</c:v>
                </c:pt>
                <c:pt idx="3397">
                  <c:v>8.4085037835003593</c:v>
                </c:pt>
                <c:pt idx="3398">
                  <c:v>8.4090254351892426</c:v>
                </c:pt>
                <c:pt idx="3399">
                  <c:v>8.4442711609789889</c:v>
                </c:pt>
                <c:pt idx="3400">
                  <c:v>8.4321998726177814</c:v>
                </c:pt>
                <c:pt idx="3401">
                  <c:v>8.3732303340456404</c:v>
                </c:pt>
                <c:pt idx="3402">
                  <c:v>8.3805280344864421</c:v>
                </c:pt>
                <c:pt idx="3403">
                  <c:v>8.2856266537571361</c:v>
                </c:pt>
                <c:pt idx="3404">
                  <c:v>8.1997023314376225</c:v>
                </c:pt>
                <c:pt idx="3405">
                  <c:v>8.035721081515991</c:v>
                </c:pt>
                <c:pt idx="3406">
                  <c:v>8.0248101724442584</c:v>
                </c:pt>
                <c:pt idx="3407">
                  <c:v>8.0680776639239866</c:v>
                </c:pt>
                <c:pt idx="3408">
                  <c:v>8.1894354976632755</c:v>
                </c:pt>
                <c:pt idx="3409">
                  <c:v>8.0295771292365004</c:v>
                </c:pt>
                <c:pt idx="3410">
                  <c:v>7.9384165317824102</c:v>
                </c:pt>
                <c:pt idx="3411">
                  <c:v>7.8942899986808754</c:v>
                </c:pt>
                <c:pt idx="3412">
                  <c:v>7.9353676583151218</c:v>
                </c:pt>
                <c:pt idx="3413">
                  <c:v>8.0022866300817341</c:v>
                </c:pt>
                <c:pt idx="3414">
                  <c:v>8.0113203101946961</c:v>
                </c:pt>
                <c:pt idx="3415">
                  <c:v>7.9522667760776544</c:v>
                </c:pt>
                <c:pt idx="3416">
                  <c:v>7.9219188321816585</c:v>
                </c:pt>
                <c:pt idx="3417">
                  <c:v>7.8270862564794594</c:v>
                </c:pt>
                <c:pt idx="3418">
                  <c:v>7.6597028850743643</c:v>
                </c:pt>
                <c:pt idx="3419">
                  <c:v>7.6249861091226059</c:v>
                </c:pt>
                <c:pt idx="3420">
                  <c:v>7.7744551881768276</c:v>
                </c:pt>
                <c:pt idx="3421">
                  <c:v>7.8500214942798703</c:v>
                </c:pt>
                <c:pt idx="3422">
                  <c:v>7.9555056429734625</c:v>
                </c:pt>
                <c:pt idx="3423">
                  <c:v>8.0140003085973941</c:v>
                </c:pt>
                <c:pt idx="3424">
                  <c:v>7.8867956857388428</c:v>
                </c:pt>
                <c:pt idx="3425">
                  <c:v>7.7616554086473055</c:v>
                </c:pt>
                <c:pt idx="3426">
                  <c:v>7.7269879750159696</c:v>
                </c:pt>
                <c:pt idx="3427">
                  <c:v>7.7346726873735756</c:v>
                </c:pt>
                <c:pt idx="3428">
                  <c:v>7.7087398135637333</c:v>
                </c:pt>
                <c:pt idx="3429">
                  <c:v>7.618569610489212</c:v>
                </c:pt>
                <c:pt idx="3430">
                  <c:v>7.5182647482733165</c:v>
                </c:pt>
                <c:pt idx="3431">
                  <c:v>7.3938184103339122</c:v>
                </c:pt>
                <c:pt idx="3432">
                  <c:v>7.3173099773185317</c:v>
                </c:pt>
                <c:pt idx="3433">
                  <c:v>7.3354870727024704</c:v>
                </c:pt>
                <c:pt idx="3434">
                  <c:v>7.1878672626914106</c:v>
                </c:pt>
                <c:pt idx="3435">
                  <c:v>7.0986672709577352</c:v>
                </c:pt>
                <c:pt idx="3436">
                  <c:v>7.0167819291394444</c:v>
                </c:pt>
                <c:pt idx="3437">
                  <c:v>7.1739458827151621</c:v>
                </c:pt>
                <c:pt idx="3438">
                  <c:v>7.4337026041000538</c:v>
                </c:pt>
                <c:pt idx="3439">
                  <c:v>7.7079853968437444</c:v>
                </c:pt>
                <c:pt idx="3440">
                  <c:v>7.8391370801861431</c:v>
                </c:pt>
                <c:pt idx="3441">
                  <c:v>7.7699764078337408</c:v>
                </c:pt>
                <c:pt idx="3442">
                  <c:v>7.6236637926134883</c:v>
                </c:pt>
                <c:pt idx="3443">
                  <c:v>7.4881312006218437</c:v>
                </c:pt>
                <c:pt idx="3444">
                  <c:v>7.4169658145933948</c:v>
                </c:pt>
                <c:pt idx="3445">
                  <c:v>7.3268087863543609</c:v>
                </c:pt>
                <c:pt idx="3446">
                  <c:v>7.3543731372831003</c:v>
                </c:pt>
                <c:pt idx="3447">
                  <c:v>7.5494354550065523</c:v>
                </c:pt>
                <c:pt idx="3448">
                  <c:v>7.7478716368342262</c:v>
                </c:pt>
                <c:pt idx="3449">
                  <c:v>7.8781729760532384</c:v>
                </c:pt>
                <c:pt idx="3450">
                  <c:v>7.9896248864099002</c:v>
                </c:pt>
                <c:pt idx="3451">
                  <c:v>8.1270052533422614</c:v>
                </c:pt>
                <c:pt idx="3452">
                  <c:v>8.1340758120038981</c:v>
                </c:pt>
                <c:pt idx="3453">
                  <c:v>8.1633275758340194</c:v>
                </c:pt>
                <c:pt idx="3454">
                  <c:v>8.1522016546992262</c:v>
                </c:pt>
                <c:pt idx="3455">
                  <c:v>8.1940921287225308</c:v>
                </c:pt>
                <c:pt idx="3456">
                  <c:v>8.0101067398343737</c:v>
                </c:pt>
                <c:pt idx="3457">
                  <c:v>7.8701276195716678</c:v>
                </c:pt>
                <c:pt idx="3458">
                  <c:v>7.8315649042147832</c:v>
                </c:pt>
                <c:pt idx="3459">
                  <c:v>7.7934619578395568</c:v>
                </c:pt>
                <c:pt idx="3460">
                  <c:v>7.8863209818396163</c:v>
                </c:pt>
                <c:pt idx="3461">
                  <c:v>8.0484485561296211</c:v>
                </c:pt>
                <c:pt idx="3462">
                  <c:v>8.2926187425622793</c:v>
                </c:pt>
                <c:pt idx="3463">
                  <c:v>8.5622671517855427</c:v>
                </c:pt>
                <c:pt idx="3464">
                  <c:v>8.7431049565030676</c:v>
                </c:pt>
                <c:pt idx="3465">
                  <c:v>8.9278281539160922</c:v>
                </c:pt>
                <c:pt idx="3466">
                  <c:v>9.0160635335379489</c:v>
                </c:pt>
                <c:pt idx="3467">
                  <c:v>8.9142707324012616</c:v>
                </c:pt>
                <c:pt idx="3468">
                  <c:v>8.6723805395769702</c:v>
                </c:pt>
                <c:pt idx="3469">
                  <c:v>8.5587818544190792</c:v>
                </c:pt>
                <c:pt idx="3470">
                  <c:v>8.4168031896215076</c:v>
                </c:pt>
                <c:pt idx="3471">
                  <c:v>8.2269780366192169</c:v>
                </c:pt>
                <c:pt idx="3472">
                  <c:v>8.0523846344189263</c:v>
                </c:pt>
                <c:pt idx="3473">
                  <c:v>7.8367401253401345</c:v>
                </c:pt>
                <c:pt idx="3474">
                  <c:v>7.7395100143909792</c:v>
                </c:pt>
                <c:pt idx="3475">
                  <c:v>7.6030006013730498</c:v>
                </c:pt>
                <c:pt idx="3476">
                  <c:v>7.4677194013598545</c:v>
                </c:pt>
                <c:pt idx="3477">
                  <c:v>7.4648672377413554</c:v>
                </c:pt>
                <c:pt idx="3478">
                  <c:v>7.5749873754101475</c:v>
                </c:pt>
                <c:pt idx="3479">
                  <c:v>7.6530103884089238</c:v>
                </c:pt>
                <c:pt idx="3480">
                  <c:v>7.7584833471200501</c:v>
                </c:pt>
                <c:pt idx="3481">
                  <c:v>7.8539522912332984</c:v>
                </c:pt>
                <c:pt idx="3482">
                  <c:v>7.8679953289194957</c:v>
                </c:pt>
                <c:pt idx="3483">
                  <c:v>7.919140649622201</c:v>
                </c:pt>
                <c:pt idx="3484">
                  <c:v>7.9128312591193044</c:v>
                </c:pt>
                <c:pt idx="3485">
                  <c:v>7.9864638516457713</c:v>
                </c:pt>
                <c:pt idx="3486">
                  <c:v>8.1442617746598618</c:v>
                </c:pt>
                <c:pt idx="3487">
                  <c:v>8.379981471175963</c:v>
                </c:pt>
                <c:pt idx="3488">
                  <c:v>8.6552432353012616</c:v>
                </c:pt>
                <c:pt idx="3489">
                  <c:v>8.8457864579764269</c:v>
                </c:pt>
                <c:pt idx="3490">
                  <c:v>8.9623129233599226</c:v>
                </c:pt>
                <c:pt idx="3491">
                  <c:v>8.9065401658444685</c:v>
                </c:pt>
                <c:pt idx="3492">
                  <c:v>9.0008791523630283</c:v>
                </c:pt>
                <c:pt idx="3493">
                  <c:v>9.1165432911372619</c:v>
                </c:pt>
                <c:pt idx="3494">
                  <c:v>9.2695080906159557</c:v>
                </c:pt>
                <c:pt idx="3495">
                  <c:v>9.3457562698550891</c:v>
                </c:pt>
                <c:pt idx="3496">
                  <c:v>9.379554197102177</c:v>
                </c:pt>
                <c:pt idx="3497">
                  <c:v>9.4874561395897761</c:v>
                </c:pt>
                <c:pt idx="3498">
                  <c:v>9.5054192610933406</c:v>
                </c:pt>
                <c:pt idx="3499">
                  <c:v>9.5593161966272078</c:v>
                </c:pt>
                <c:pt idx="3500">
                  <c:v>9.6371939999952563</c:v>
                </c:pt>
                <c:pt idx="3501">
                  <c:v>9.6192661232990382</c:v>
                </c:pt>
                <c:pt idx="3502">
                  <c:v>9.4657773131990766</c:v>
                </c:pt>
                <c:pt idx="3503">
                  <c:v>9.2548898702396194</c:v>
                </c:pt>
                <c:pt idx="3504">
                  <c:v>9.1155539927268201</c:v>
                </c:pt>
                <c:pt idx="3505">
                  <c:v>8.8474200710962343</c:v>
                </c:pt>
                <c:pt idx="3506">
                  <c:v>8.6820695490734305</c:v>
                </c:pt>
                <c:pt idx="3507">
                  <c:v>8.5770502218562825</c:v>
                </c:pt>
                <c:pt idx="3508">
                  <c:v>8.5705031841547203</c:v>
                </c:pt>
                <c:pt idx="3509">
                  <c:v>8.5446287180753107</c:v>
                </c:pt>
                <c:pt idx="3510">
                  <c:v>8.4465339469705913</c:v>
                </c:pt>
                <c:pt idx="3511">
                  <c:v>8.4754711096963788</c:v>
                </c:pt>
                <c:pt idx="3512">
                  <c:v>8.6475383766554241</c:v>
                </c:pt>
                <c:pt idx="3513">
                  <c:v>8.7801334234379542</c:v>
                </c:pt>
                <c:pt idx="3514">
                  <c:v>8.9323525851292747</c:v>
                </c:pt>
                <c:pt idx="3515">
                  <c:v>9.0406768694120618</c:v>
                </c:pt>
                <c:pt idx="3516">
                  <c:v>9.3042593444981279</c:v>
                </c:pt>
                <c:pt idx="3517">
                  <c:v>9.4019484019971209</c:v>
                </c:pt>
                <c:pt idx="3518">
                  <c:v>9.4867532018548815</c:v>
                </c:pt>
                <c:pt idx="3519">
                  <c:v>9.5089272315887641</c:v>
                </c:pt>
                <c:pt idx="3520">
                  <c:v>9.5537968909699771</c:v>
                </c:pt>
                <c:pt idx="3521">
                  <c:v>9.5110508399105349</c:v>
                </c:pt>
                <c:pt idx="3522">
                  <c:v>9.3388686154501244</c:v>
                </c:pt>
                <c:pt idx="3523">
                  <c:v>9.281753311990709</c:v>
                </c:pt>
                <c:pt idx="3524">
                  <c:v>9.3955490561641248</c:v>
                </c:pt>
                <c:pt idx="3525">
                  <c:v>9.4910450351846549</c:v>
                </c:pt>
                <c:pt idx="3526">
                  <c:v>9.580367756614681</c:v>
                </c:pt>
                <c:pt idx="3527">
                  <c:v>9.612677430764121</c:v>
                </c:pt>
                <c:pt idx="3528">
                  <c:v>9.6032849295964855</c:v>
                </c:pt>
                <c:pt idx="3529">
                  <c:v>9.6512326825278389</c:v>
                </c:pt>
                <c:pt idx="3530">
                  <c:v>9.7227027073776835</c:v>
                </c:pt>
                <c:pt idx="3531">
                  <c:v>9.8827112636312755</c:v>
                </c:pt>
                <c:pt idx="3532">
                  <c:v>9.8553815589334537</c:v>
                </c:pt>
                <c:pt idx="3533">
                  <c:v>9.9161323583722929</c:v>
                </c:pt>
                <c:pt idx="3534">
                  <c:v>9.921869848678984</c:v>
                </c:pt>
                <c:pt idx="3535">
                  <c:v>9.7374237831791781</c:v>
                </c:pt>
                <c:pt idx="3536">
                  <c:v>9.6643680847214828</c:v>
                </c:pt>
                <c:pt idx="3537">
                  <c:v>9.5603434782965309</c:v>
                </c:pt>
                <c:pt idx="3538">
                  <c:v>9.3518733937103562</c:v>
                </c:pt>
                <c:pt idx="3539">
                  <c:v>9.1701530066993033</c:v>
                </c:pt>
                <c:pt idx="3540">
                  <c:v>8.8334403573162295</c:v>
                </c:pt>
                <c:pt idx="3541">
                  <c:v>8.4740173497913887</c:v>
                </c:pt>
                <c:pt idx="3542">
                  <c:v>8.204905637165421</c:v>
                </c:pt>
                <c:pt idx="3543">
                  <c:v>8.076044447147753</c:v>
                </c:pt>
                <c:pt idx="3544">
                  <c:v>7.9203397704486367</c:v>
                </c:pt>
                <c:pt idx="3545">
                  <c:v>7.8053983481876585</c:v>
                </c:pt>
                <c:pt idx="3546">
                  <c:v>7.7094937851030343</c:v>
                </c:pt>
                <c:pt idx="3547">
                  <c:v>7.5286799639445414</c:v>
                </c:pt>
                <c:pt idx="3548">
                  <c:v>7.3094376968249346</c:v>
                </c:pt>
                <c:pt idx="3549">
                  <c:v>7.2039858899757006</c:v>
                </c:pt>
                <c:pt idx="3550">
                  <c:v>7.1599673544097628</c:v>
                </c:pt>
                <c:pt idx="3551">
                  <c:v>7.1705136875357693</c:v>
                </c:pt>
                <c:pt idx="3552">
                  <c:v>7.2561699725282498</c:v>
                </c:pt>
                <c:pt idx="3553">
                  <c:v>7.3690996535068969</c:v>
                </c:pt>
                <c:pt idx="3554">
                  <c:v>7.4668585084390227</c:v>
                </c:pt>
                <c:pt idx="3555">
                  <c:v>7.393872696748498</c:v>
                </c:pt>
                <c:pt idx="3556">
                  <c:v>7.3207535337374967</c:v>
                </c:pt>
                <c:pt idx="3557">
                  <c:v>7.3816297692193222</c:v>
                </c:pt>
                <c:pt idx="3558">
                  <c:v>7.4729444379890806</c:v>
                </c:pt>
                <c:pt idx="3559">
                  <c:v>7.4188591548175973</c:v>
                </c:pt>
                <c:pt idx="3560">
                  <c:v>7.3027111569775149</c:v>
                </c:pt>
                <c:pt idx="3561">
                  <c:v>7.0931043921055217</c:v>
                </c:pt>
                <c:pt idx="3562">
                  <c:v>6.9726487657764942</c:v>
                </c:pt>
                <c:pt idx="3563">
                  <c:v>7.0017768436878995</c:v>
                </c:pt>
                <c:pt idx="3564">
                  <c:v>7.0345613021289317</c:v>
                </c:pt>
                <c:pt idx="3565">
                  <c:v>7.2362124997963377</c:v>
                </c:pt>
                <c:pt idx="3566">
                  <c:v>7.4675658833776071</c:v>
                </c:pt>
                <c:pt idx="3567">
                  <c:v>7.6280662049197829</c:v>
                </c:pt>
                <c:pt idx="3568">
                  <c:v>7.7512550947587995</c:v>
                </c:pt>
                <c:pt idx="3569">
                  <c:v>7.8624921682667175</c:v>
                </c:pt>
                <c:pt idx="3570">
                  <c:v>7.9293222360732969</c:v>
                </c:pt>
                <c:pt idx="3571">
                  <c:v>7.89055028674822</c:v>
                </c:pt>
                <c:pt idx="3572">
                  <c:v>7.7517898951855093</c:v>
                </c:pt>
                <c:pt idx="3573">
                  <c:v>7.6001039362696741</c:v>
                </c:pt>
                <c:pt idx="3574">
                  <c:v>7.5002658841216157</c:v>
                </c:pt>
                <c:pt idx="3575">
                  <c:v>7.3932233802452512</c:v>
                </c:pt>
                <c:pt idx="3576">
                  <c:v>7.3732017757077273</c:v>
                </c:pt>
                <c:pt idx="3577">
                  <c:v>7.3740582784003461</c:v>
                </c:pt>
                <c:pt idx="3578">
                  <c:v>7.4290587194294293</c:v>
                </c:pt>
                <c:pt idx="3579">
                  <c:v>7.7156405878769192</c:v>
                </c:pt>
                <c:pt idx="3580">
                  <c:v>7.8794794963249357</c:v>
                </c:pt>
                <c:pt idx="3581">
                  <c:v>8.0777553967379845</c:v>
                </c:pt>
                <c:pt idx="3582">
                  <c:v>8.257467691478805</c:v>
                </c:pt>
                <c:pt idx="3583">
                  <c:v>8.3409646955033718</c:v>
                </c:pt>
                <c:pt idx="3584">
                  <c:v>8.4805401153466988</c:v>
                </c:pt>
                <c:pt idx="3585">
                  <c:v>8.6662409509882981</c:v>
                </c:pt>
                <c:pt idx="3586">
                  <c:v>8.7420627388984311</c:v>
                </c:pt>
                <c:pt idx="3587">
                  <c:v>8.8442229961853105</c:v>
                </c:pt>
                <c:pt idx="3588">
                  <c:v>8.8211432350123147</c:v>
                </c:pt>
                <c:pt idx="3589">
                  <c:v>8.8322482703571854</c:v>
                </c:pt>
                <c:pt idx="3590">
                  <c:v>8.8390762849054774</c:v>
                </c:pt>
                <c:pt idx="3591">
                  <c:v>8.7640247174342694</c:v>
                </c:pt>
                <c:pt idx="3592">
                  <c:v>8.5647354754953628</c:v>
                </c:pt>
                <c:pt idx="3593">
                  <c:v>8.3472643504833748</c:v>
                </c:pt>
                <c:pt idx="3594">
                  <c:v>8.1903752194055635</c:v>
                </c:pt>
                <c:pt idx="3595">
                  <c:v>8.1318842537280407</c:v>
                </c:pt>
                <c:pt idx="3596">
                  <c:v>8.0992240118937318</c:v>
                </c:pt>
                <c:pt idx="3597">
                  <c:v>8.0759687308801684</c:v>
                </c:pt>
                <c:pt idx="3598">
                  <c:v>8.0262970990361264</c:v>
                </c:pt>
                <c:pt idx="3599">
                  <c:v>8.1224913304690496</c:v>
                </c:pt>
                <c:pt idx="3600">
                  <c:v>8.3328225729714021</c:v>
                </c:pt>
                <c:pt idx="3601">
                  <c:v>8.5628517335481167</c:v>
                </c:pt>
                <c:pt idx="3602">
                  <c:v>8.8269452353233167</c:v>
                </c:pt>
                <c:pt idx="3603">
                  <c:v>8.7791860246062843</c:v>
                </c:pt>
                <c:pt idx="3604">
                  <c:v>8.7440168466385213</c:v>
                </c:pt>
                <c:pt idx="3605">
                  <c:v>8.7197840738010797</c:v>
                </c:pt>
                <c:pt idx="3606">
                  <c:v>8.6874312823698769</c:v>
                </c:pt>
                <c:pt idx="3607">
                  <c:v>8.6356841733287979</c:v>
                </c:pt>
                <c:pt idx="3608">
                  <c:v>8.6864174572655379</c:v>
                </c:pt>
                <c:pt idx="3609">
                  <c:v>8.7266723203688965</c:v>
                </c:pt>
                <c:pt idx="3610">
                  <c:v>8.5574768112268398</c:v>
                </c:pt>
                <c:pt idx="3611">
                  <c:v>8.4866545121294354</c:v>
                </c:pt>
                <c:pt idx="3612">
                  <c:v>8.448522453323184</c:v>
                </c:pt>
                <c:pt idx="3613">
                  <c:v>8.4599952480275888</c:v>
                </c:pt>
                <c:pt idx="3614">
                  <c:v>8.3004267748269438</c:v>
                </c:pt>
                <c:pt idx="3615">
                  <c:v>8.3207228128693114</c:v>
                </c:pt>
                <c:pt idx="3616">
                  <c:v>8.5797965702506787</c:v>
                </c:pt>
                <c:pt idx="3617">
                  <c:v>8.8925347438232247</c:v>
                </c:pt>
                <c:pt idx="3618">
                  <c:v>9.0300890588366194</c:v>
                </c:pt>
                <c:pt idx="3619">
                  <c:v>9.0556182601792177</c:v>
                </c:pt>
                <c:pt idx="3620">
                  <c:v>8.8983176417276653</c:v>
                </c:pt>
                <c:pt idx="3621">
                  <c:v>8.6616357250382698</c:v>
                </c:pt>
                <c:pt idx="3622">
                  <c:v>8.3192832415098543</c:v>
                </c:pt>
                <c:pt idx="3623">
                  <c:v>7.8816715701704592</c:v>
                </c:pt>
                <c:pt idx="3624">
                  <c:v>7.5864728300129354</c:v>
                </c:pt>
                <c:pt idx="3625">
                  <c:v>7.4089589102679767</c:v>
                </c:pt>
                <c:pt idx="3626">
                  <c:v>7.1896833214048783</c:v>
                </c:pt>
                <c:pt idx="3627">
                  <c:v>7.0046843217615162</c:v>
                </c:pt>
                <c:pt idx="3628">
                  <c:v>6.8889868962600325</c:v>
                </c:pt>
                <c:pt idx="3629">
                  <c:v>6.8029236892144445</c:v>
                </c:pt>
                <c:pt idx="3630">
                  <c:v>6.8491078035708144</c:v>
                </c:pt>
                <c:pt idx="3631">
                  <c:v>6.831096475931381</c:v>
                </c:pt>
                <c:pt idx="3632">
                  <c:v>6.8880203491530443</c:v>
                </c:pt>
                <c:pt idx="3633">
                  <c:v>7.0128384533005166</c:v>
                </c:pt>
                <c:pt idx="3634">
                  <c:v>6.9679191586126468</c:v>
                </c:pt>
                <c:pt idx="3635">
                  <c:v>6.957423436038523</c:v>
                </c:pt>
                <c:pt idx="3636">
                  <c:v>6.9878291524406011</c:v>
                </c:pt>
                <c:pt idx="3637">
                  <c:v>6.9682901367624197</c:v>
                </c:pt>
                <c:pt idx="3638">
                  <c:v>6.8971054019734304</c:v>
                </c:pt>
                <c:pt idx="3639">
                  <c:v>6.8302873429254172</c:v>
                </c:pt>
                <c:pt idx="3640">
                  <c:v>6.6882704971234581</c:v>
                </c:pt>
                <c:pt idx="3641">
                  <c:v>6.5015381733385222</c:v>
                </c:pt>
                <c:pt idx="3642">
                  <c:v>6.4766438964447355</c:v>
                </c:pt>
                <c:pt idx="3643">
                  <c:v>6.4489778088793344</c:v>
                </c:pt>
                <c:pt idx="3644">
                  <c:v>6.4544422635389749</c:v>
                </c:pt>
                <c:pt idx="3645">
                  <c:v>6.4382825775991668</c:v>
                </c:pt>
                <c:pt idx="3646">
                  <c:v>6.4441576093944537</c:v>
                </c:pt>
                <c:pt idx="3647">
                  <c:v>6.3483741970138912</c:v>
                </c:pt>
                <c:pt idx="3648">
                  <c:v>6.27387584385965</c:v>
                </c:pt>
                <c:pt idx="3649">
                  <c:v>6.2036684571286616</c:v>
                </c:pt>
                <c:pt idx="3650">
                  <c:v>6.2701340591866357</c:v>
                </c:pt>
                <c:pt idx="3651">
                  <c:v>6.3859088363895307</c:v>
                </c:pt>
                <c:pt idx="3652">
                  <c:v>6.6302046874848894</c:v>
                </c:pt>
                <c:pt idx="3653">
                  <c:v>6.9120415990478037</c:v>
                </c:pt>
                <c:pt idx="3654">
                  <c:v>7.0557253747586213</c:v>
                </c:pt>
                <c:pt idx="3655">
                  <c:v>7.2198218560415555</c:v>
                </c:pt>
                <c:pt idx="3656">
                  <c:v>7.3427430753426792</c:v>
                </c:pt>
                <c:pt idx="3657">
                  <c:v>7.2901351482012862</c:v>
                </c:pt>
                <c:pt idx="3658">
                  <c:v>7.1939225476163742</c:v>
                </c:pt>
                <c:pt idx="3659">
                  <c:v>7.0427180918522305</c:v>
                </c:pt>
                <c:pt idx="3660">
                  <c:v>6.9547427007570484</c:v>
                </c:pt>
                <c:pt idx="3661">
                  <c:v>6.9336073632743593</c:v>
                </c:pt>
                <c:pt idx="3662">
                  <c:v>6.8259922248316283</c:v>
                </c:pt>
                <c:pt idx="3663">
                  <c:v>6.7986139597065067</c:v>
                </c:pt>
                <c:pt idx="3664">
                  <c:v>6.750514654645408</c:v>
                </c:pt>
                <c:pt idx="3665">
                  <c:v>6.7423241568919616</c:v>
                </c:pt>
                <c:pt idx="3666">
                  <c:v>6.6902210874000998</c:v>
                </c:pt>
                <c:pt idx="3667">
                  <c:v>6.8071026986951955</c:v>
                </c:pt>
                <c:pt idx="3668">
                  <c:v>6.9931421216850271</c:v>
                </c:pt>
                <c:pt idx="3669">
                  <c:v>7.2307276660480753</c:v>
                </c:pt>
                <c:pt idx="3670">
                  <c:v>7.513249984153159</c:v>
                </c:pt>
                <c:pt idx="3671">
                  <c:v>7.9418897155586921</c:v>
                </c:pt>
                <c:pt idx="3672">
                  <c:v>8.2379344664378298</c:v>
                </c:pt>
                <c:pt idx="3673">
                  <c:v>8.3806522169579001</c:v>
                </c:pt>
                <c:pt idx="3674">
                  <c:v>8.5073772436542328</c:v>
                </c:pt>
                <c:pt idx="3675">
                  <c:v>8.7525060135822486</c:v>
                </c:pt>
                <c:pt idx="3676">
                  <c:v>8.9853628708280322</c:v>
                </c:pt>
                <c:pt idx="3677">
                  <c:v>9.2010533024882122</c:v>
                </c:pt>
                <c:pt idx="3678">
                  <c:v>9.3084370988124228</c:v>
                </c:pt>
                <c:pt idx="3679">
                  <c:v>9.5167997076850703</c:v>
                </c:pt>
                <c:pt idx="3680">
                  <c:v>9.6304809508811324</c:v>
                </c:pt>
                <c:pt idx="3681">
                  <c:v>9.8442826203874656</c:v>
                </c:pt>
                <c:pt idx="3682">
                  <c:v>9.833268818635144</c:v>
                </c:pt>
                <c:pt idx="3683">
                  <c:v>9.7501037264648822</c:v>
                </c:pt>
                <c:pt idx="3684">
                  <c:v>9.6922570040255085</c:v>
                </c:pt>
                <c:pt idx="3685">
                  <c:v>9.6234001156099538</c:v>
                </c:pt>
                <c:pt idx="3686">
                  <c:v>9.5108692884159485</c:v>
                </c:pt>
                <c:pt idx="3687">
                  <c:v>9.515014136750759</c:v>
                </c:pt>
                <c:pt idx="3688">
                  <c:v>9.4334975684344879</c:v>
                </c:pt>
                <c:pt idx="3689">
                  <c:v>9.358047534716464</c:v>
                </c:pt>
                <c:pt idx="3690">
                  <c:v>9.1471107926203032</c:v>
                </c:pt>
                <c:pt idx="3691">
                  <c:v>8.7525946771789229</c:v>
                </c:pt>
                <c:pt idx="3692">
                  <c:v>8.2792441017256149</c:v>
                </c:pt>
                <c:pt idx="3693">
                  <c:v>7.9435895188349672</c:v>
                </c:pt>
                <c:pt idx="3694">
                  <c:v>7.8341077952512581</c:v>
                </c:pt>
                <c:pt idx="3695">
                  <c:v>7.7542532645892805</c:v>
                </c:pt>
                <c:pt idx="3696">
                  <c:v>7.7317002664621128</c:v>
                </c:pt>
                <c:pt idx="3697">
                  <c:v>7.7082858195946109</c:v>
                </c:pt>
                <c:pt idx="3698">
                  <c:v>7.760770244349434</c:v>
                </c:pt>
                <c:pt idx="3699">
                  <c:v>7.6856150617009265</c:v>
                </c:pt>
                <c:pt idx="3700">
                  <c:v>7.4619270844432668</c:v>
                </c:pt>
                <c:pt idx="3701">
                  <c:v>7.2955526274003866</c:v>
                </c:pt>
                <c:pt idx="3702">
                  <c:v>7.1160094717756461</c:v>
                </c:pt>
                <c:pt idx="3703">
                  <c:v>6.9189052034713647</c:v>
                </c:pt>
                <c:pt idx="3704">
                  <c:v>6.860287408114897</c:v>
                </c:pt>
                <c:pt idx="3705">
                  <c:v>6.7658025376527835</c:v>
                </c:pt>
                <c:pt idx="3706">
                  <c:v>6.6602257448921565</c:v>
                </c:pt>
                <c:pt idx="3707">
                  <c:v>6.6026665693799753</c:v>
                </c:pt>
                <c:pt idx="3708">
                  <c:v>6.5684419045650904</c:v>
                </c:pt>
                <c:pt idx="3709">
                  <c:v>6.5925840468681969</c:v>
                </c:pt>
                <c:pt idx="3710">
                  <c:v>6.7578176645635093</c:v>
                </c:pt>
                <c:pt idx="3711">
                  <c:v>6.8090965222833244</c:v>
                </c:pt>
                <c:pt idx="3712">
                  <c:v>6.706008692050017</c:v>
                </c:pt>
                <c:pt idx="3713">
                  <c:v>6.6296003833895378</c:v>
                </c:pt>
                <c:pt idx="3714">
                  <c:v>6.6085318772968087</c:v>
                </c:pt>
                <c:pt idx="3715">
                  <c:v>6.510534572538873</c:v>
                </c:pt>
                <c:pt idx="3716">
                  <c:v>6.4919685594878178</c:v>
                </c:pt>
                <c:pt idx="3717">
                  <c:v>6.4574726941236253</c:v>
                </c:pt>
                <c:pt idx="3718">
                  <c:v>6.4340714696998829</c:v>
                </c:pt>
                <c:pt idx="3719">
                  <c:v>6.4856897753857172</c:v>
                </c:pt>
                <c:pt idx="3720">
                  <c:v>6.5048771980014202</c:v>
                </c:pt>
                <c:pt idx="3721">
                  <c:v>6.567855846915986</c:v>
                </c:pt>
                <c:pt idx="3722">
                  <c:v>6.6118745065041091</c:v>
                </c:pt>
                <c:pt idx="3723">
                  <c:v>6.6723807488199167</c:v>
                </c:pt>
                <c:pt idx="3724">
                  <c:v>6.7557723092543513</c:v>
                </c:pt>
                <c:pt idx="3725">
                  <c:v>6.8769794722464823</c:v>
                </c:pt>
                <c:pt idx="3726">
                  <c:v>6.9657202443375104</c:v>
                </c:pt>
                <c:pt idx="3727">
                  <c:v>6.9282521731668139</c:v>
                </c:pt>
                <c:pt idx="3728">
                  <c:v>6.9108191939514034</c:v>
                </c:pt>
                <c:pt idx="3729">
                  <c:v>6.9228006625996583</c:v>
                </c:pt>
                <c:pt idx="3730">
                  <c:v>6.9531958805368337</c:v>
                </c:pt>
                <c:pt idx="3731">
                  <c:v>6.8293510356262912</c:v>
                </c:pt>
                <c:pt idx="3732">
                  <c:v>6.71318454646629</c:v>
                </c:pt>
                <c:pt idx="3733">
                  <c:v>6.549270868150467</c:v>
                </c:pt>
                <c:pt idx="3734">
                  <c:v>6.4231154274196376</c:v>
                </c:pt>
                <c:pt idx="3735">
                  <c:v>6.347838707414974</c:v>
                </c:pt>
                <c:pt idx="3736">
                  <c:v>6.4188868428319221</c:v>
                </c:pt>
                <c:pt idx="3737">
                  <c:v>6.6742616867564681</c:v>
                </c:pt>
                <c:pt idx="3738">
                  <c:v>6.8874957535751067</c:v>
                </c:pt>
                <c:pt idx="3739">
                  <c:v>7.0992935038397516</c:v>
                </c:pt>
                <c:pt idx="3740">
                  <c:v>7.2025658585517958</c:v>
                </c:pt>
                <c:pt idx="3741">
                  <c:v>7.1585173799465993</c:v>
                </c:pt>
                <c:pt idx="3742">
                  <c:v>7.1603322248995864</c:v>
                </c:pt>
                <c:pt idx="3743">
                  <c:v>7.2269680944447394</c:v>
                </c:pt>
                <c:pt idx="3744">
                  <c:v>7.3009043251766466</c:v>
                </c:pt>
                <c:pt idx="3745">
                  <c:v>7.3673953206540217</c:v>
                </c:pt>
                <c:pt idx="3746">
                  <c:v>7.4324139947127925</c:v>
                </c:pt>
                <c:pt idx="3747">
                  <c:v>7.4871162447271962</c:v>
                </c:pt>
                <c:pt idx="3748">
                  <c:v>7.5718774530799156</c:v>
                </c:pt>
                <c:pt idx="3749">
                  <c:v>7.6980157584014028</c:v>
                </c:pt>
                <c:pt idx="3750">
                  <c:v>7.885101330081616</c:v>
                </c:pt>
                <c:pt idx="3751">
                  <c:v>7.9418971947064971</c:v>
                </c:pt>
                <c:pt idx="3752">
                  <c:v>8.060628985387849</c:v>
                </c:pt>
                <c:pt idx="3753">
                  <c:v>8.304185480140637</c:v>
                </c:pt>
                <c:pt idx="3754">
                  <c:v>8.4601777141851819</c:v>
                </c:pt>
                <c:pt idx="3755">
                  <c:v>8.7021932661804495</c:v>
                </c:pt>
                <c:pt idx="3756">
                  <c:v>8.7474634085558911</c:v>
                </c:pt>
                <c:pt idx="3757">
                  <c:v>8.6762686839121681</c:v>
                </c:pt>
                <c:pt idx="3758">
                  <c:v>8.6933945985638257</c:v>
                </c:pt>
                <c:pt idx="3759">
                  <c:v>8.7923689427050213</c:v>
                </c:pt>
                <c:pt idx="3760">
                  <c:v>8.7658246718479145</c:v>
                </c:pt>
                <c:pt idx="3761">
                  <c:v>8.7615357681928554</c:v>
                </c:pt>
                <c:pt idx="3762">
                  <c:v>8.7058263630206056</c:v>
                </c:pt>
                <c:pt idx="3763">
                  <c:v>8.5996015994562072</c:v>
                </c:pt>
                <c:pt idx="3764">
                  <c:v>8.5630055255625344</c:v>
                </c:pt>
                <c:pt idx="3765">
                  <c:v>8.509379706642866</c:v>
                </c:pt>
                <c:pt idx="3766">
                  <c:v>8.549959514156626</c:v>
                </c:pt>
                <c:pt idx="3767">
                  <c:v>8.6310517105148854</c:v>
                </c:pt>
                <c:pt idx="3768">
                  <c:v>8.6117881394437799</c:v>
                </c:pt>
                <c:pt idx="3769">
                  <c:v>8.5363067325266346</c:v>
                </c:pt>
                <c:pt idx="3770">
                  <c:v>8.4632173211564581</c:v>
                </c:pt>
                <c:pt idx="3771">
                  <c:v>8.4633729982933801</c:v>
                </c:pt>
                <c:pt idx="3772">
                  <c:v>8.5469136176054654</c:v>
                </c:pt>
                <c:pt idx="3773">
                  <c:v>8.6221074024717659</c:v>
                </c:pt>
                <c:pt idx="3774">
                  <c:v>8.7186080469418119</c:v>
                </c:pt>
                <c:pt idx="3775">
                  <c:v>8.8838907745297533</c:v>
                </c:pt>
                <c:pt idx="3776">
                  <c:v>9.0979985664620493</c:v>
                </c:pt>
                <c:pt idx="3777">
                  <c:v>9.2587055266208829</c:v>
                </c:pt>
                <c:pt idx="3778">
                  <c:v>9.1862225258038386</c:v>
                </c:pt>
                <c:pt idx="3779">
                  <c:v>9.0645191442164865</c:v>
                </c:pt>
                <c:pt idx="3780">
                  <c:v>8.8418954350247585</c:v>
                </c:pt>
                <c:pt idx="3781">
                  <c:v>8.5443130473945743</c:v>
                </c:pt>
                <c:pt idx="3782">
                  <c:v>8.2659911255633087</c:v>
                </c:pt>
                <c:pt idx="3783">
                  <c:v>8.0353826842173106</c:v>
                </c:pt>
                <c:pt idx="3784">
                  <c:v>7.9128946068499832</c:v>
                </c:pt>
                <c:pt idx="3785">
                  <c:v>7.7841927279766825</c:v>
                </c:pt>
                <c:pt idx="3786">
                  <c:v>7.6780658673914717</c:v>
                </c:pt>
                <c:pt idx="3787">
                  <c:v>7.5026589052550969</c:v>
                </c:pt>
                <c:pt idx="3788">
                  <c:v>7.3544256641297645</c:v>
                </c:pt>
                <c:pt idx="3789">
                  <c:v>7.1528268282884335</c:v>
                </c:pt>
                <c:pt idx="3790">
                  <c:v>6.952631282703571</c:v>
                </c:pt>
                <c:pt idx="3791">
                  <c:v>6.8872061473085697</c:v>
                </c:pt>
                <c:pt idx="3792">
                  <c:v>6.7624921539209888</c:v>
                </c:pt>
                <c:pt idx="3793">
                  <c:v>6.5269729107617511</c:v>
                </c:pt>
                <c:pt idx="3794">
                  <c:v>6.2822194385718593</c:v>
                </c:pt>
                <c:pt idx="3795">
                  <c:v>6.1941997947709533</c:v>
                </c:pt>
                <c:pt idx="3796">
                  <c:v>6.1157496373511568</c:v>
                </c:pt>
                <c:pt idx="3797">
                  <c:v>6.2472735676041022</c:v>
                </c:pt>
                <c:pt idx="3798">
                  <c:v>6.3853604577820686</c:v>
                </c:pt>
                <c:pt idx="3799">
                  <c:v>6.5147398015317393</c:v>
                </c:pt>
                <c:pt idx="3800">
                  <c:v>6.5632515853364852</c:v>
                </c:pt>
                <c:pt idx="3801">
                  <c:v>6.391013518361655</c:v>
                </c:pt>
                <c:pt idx="3802">
                  <c:v>6.1886682157372919</c:v>
                </c:pt>
                <c:pt idx="3803">
                  <c:v>6.1120178562174807</c:v>
                </c:pt>
                <c:pt idx="3804">
                  <c:v>6.1268555617879406</c:v>
                </c:pt>
                <c:pt idx="3805">
                  <c:v>6.225461003596001</c:v>
                </c:pt>
                <c:pt idx="3806">
                  <c:v>6.3286820292524482</c:v>
                </c:pt>
                <c:pt idx="3807">
                  <c:v>6.532115860404855</c:v>
                </c:pt>
                <c:pt idx="3808">
                  <c:v>6.6802097725642886</c:v>
                </c:pt>
                <c:pt idx="3809">
                  <c:v>6.7570070979656141</c:v>
                </c:pt>
                <c:pt idx="3810">
                  <c:v>6.8173232500284566</c:v>
                </c:pt>
                <c:pt idx="3811">
                  <c:v>6.8678107050587371</c:v>
                </c:pt>
                <c:pt idx="3812">
                  <c:v>6.9387231693136666</c:v>
                </c:pt>
                <c:pt idx="3813">
                  <c:v>6.8627479548965669</c:v>
                </c:pt>
                <c:pt idx="3814">
                  <c:v>6.8603937447555898</c:v>
                </c:pt>
                <c:pt idx="3815">
                  <c:v>6.8607318424370023</c:v>
                </c:pt>
                <c:pt idx="3816">
                  <c:v>6.9165756999092567</c:v>
                </c:pt>
                <c:pt idx="3817">
                  <c:v>6.9757994530784142</c:v>
                </c:pt>
                <c:pt idx="3818">
                  <c:v>6.9652365449110407</c:v>
                </c:pt>
                <c:pt idx="3819">
                  <c:v>6.9887641874658915</c:v>
                </c:pt>
                <c:pt idx="3820">
                  <c:v>6.9897525972558077</c:v>
                </c:pt>
                <c:pt idx="3821">
                  <c:v>7.0111165254739038</c:v>
                </c:pt>
                <c:pt idx="3822">
                  <c:v>7.0246100987517242</c:v>
                </c:pt>
                <c:pt idx="3823">
                  <c:v>7.0021773049528599</c:v>
                </c:pt>
                <c:pt idx="3824">
                  <c:v>6.9483254987374234</c:v>
                </c:pt>
                <c:pt idx="3825">
                  <c:v>6.8613507158604179</c:v>
                </c:pt>
                <c:pt idx="3826">
                  <c:v>6.8575016811971494</c:v>
                </c:pt>
                <c:pt idx="3827">
                  <c:v>6.9205191594606417</c:v>
                </c:pt>
                <c:pt idx="3828">
                  <c:v>7.0161303566121838</c:v>
                </c:pt>
                <c:pt idx="3829">
                  <c:v>7.0161286969847056</c:v>
                </c:pt>
                <c:pt idx="3830">
                  <c:v>6.9599300798265329</c:v>
                </c:pt>
                <c:pt idx="3831">
                  <c:v>6.8483845202394198</c:v>
                </c:pt>
                <c:pt idx="3832">
                  <c:v>6.7002598828070772</c:v>
                </c:pt>
                <c:pt idx="3833">
                  <c:v>6.7251724751609219</c:v>
                </c:pt>
                <c:pt idx="3834">
                  <c:v>6.8994017614036283</c:v>
                </c:pt>
                <c:pt idx="3835">
                  <c:v>6.9298996342504928</c:v>
                </c:pt>
                <c:pt idx="3836">
                  <c:v>6.9958843604019449</c:v>
                </c:pt>
                <c:pt idx="3837">
                  <c:v>6.9525708482531572</c:v>
                </c:pt>
                <c:pt idx="3838">
                  <c:v>6.7874139237107816</c:v>
                </c:pt>
                <c:pt idx="3839">
                  <c:v>6.7096613423572231</c:v>
                </c:pt>
                <c:pt idx="3840">
                  <c:v>6.7249029735255705</c:v>
                </c:pt>
                <c:pt idx="3841">
                  <c:v>6.7402164959956199</c:v>
                </c:pt>
                <c:pt idx="3842">
                  <c:v>6.5870709832260985</c:v>
                </c:pt>
                <c:pt idx="3843">
                  <c:v>6.5112206490999638</c:v>
                </c:pt>
                <c:pt idx="3844">
                  <c:v>6.43910515605236</c:v>
                </c:pt>
                <c:pt idx="3845">
                  <c:v>6.4919422920113963</c:v>
                </c:pt>
                <c:pt idx="3846">
                  <c:v>6.4965120834971728</c:v>
                </c:pt>
                <c:pt idx="3847">
                  <c:v>6.4336509166592863</c:v>
                </c:pt>
                <c:pt idx="3848">
                  <c:v>6.433917317144501</c:v>
                </c:pt>
                <c:pt idx="3849">
                  <c:v>6.3568295062017484</c:v>
                </c:pt>
                <c:pt idx="3850">
                  <c:v>6.3603604288211306</c:v>
                </c:pt>
                <c:pt idx="3851">
                  <c:v>6.2729381449594932</c:v>
                </c:pt>
                <c:pt idx="3852">
                  <c:v>6.237471095069866</c:v>
                </c:pt>
                <c:pt idx="3853">
                  <c:v>6.2380714758513633</c:v>
                </c:pt>
                <c:pt idx="3854">
                  <c:v>6.136255689944039</c:v>
                </c:pt>
                <c:pt idx="3855">
                  <c:v>5.8842616678706481</c:v>
                </c:pt>
                <c:pt idx="3856">
                  <c:v>5.684607474212477</c:v>
                </c:pt>
                <c:pt idx="3857">
                  <c:v>5.5360452954512906</c:v>
                </c:pt>
                <c:pt idx="3858">
                  <c:v>5.4986560282433894</c:v>
                </c:pt>
                <c:pt idx="3859">
                  <c:v>5.564203500640752</c:v>
                </c:pt>
                <c:pt idx="3860">
                  <c:v>5.5516737411199797</c:v>
                </c:pt>
                <c:pt idx="3861">
                  <c:v>5.5071689703422395</c:v>
                </c:pt>
                <c:pt idx="3862">
                  <c:v>5.5826127490596607</c:v>
                </c:pt>
                <c:pt idx="3863">
                  <c:v>5.6953335224236001</c:v>
                </c:pt>
                <c:pt idx="3864">
                  <c:v>5.7878090942431628</c:v>
                </c:pt>
                <c:pt idx="3865">
                  <c:v>5.7555165293309845</c:v>
                </c:pt>
                <c:pt idx="3866">
                  <c:v>5.7845615381419968</c:v>
                </c:pt>
                <c:pt idx="3867">
                  <c:v>5.9402570544823092</c:v>
                </c:pt>
                <c:pt idx="3868">
                  <c:v>6.1583988341593843</c:v>
                </c:pt>
                <c:pt idx="3869">
                  <c:v>6.2736707562841953</c:v>
                </c:pt>
                <c:pt idx="3870">
                  <c:v>6.4239085147061212</c:v>
                </c:pt>
                <c:pt idx="3871">
                  <c:v>6.5881851550268049</c:v>
                </c:pt>
                <c:pt idx="3872">
                  <c:v>6.7025070085708034</c:v>
                </c:pt>
                <c:pt idx="3873">
                  <c:v>6.6531390674043918</c:v>
                </c:pt>
                <c:pt idx="3874">
                  <c:v>6.6590227269718918</c:v>
                </c:pt>
                <c:pt idx="3875">
                  <c:v>6.7402694384232742</c:v>
                </c:pt>
                <c:pt idx="3876">
                  <c:v>6.848542635832815</c:v>
                </c:pt>
                <c:pt idx="3877">
                  <c:v>6.9463174114124806</c:v>
                </c:pt>
                <c:pt idx="3878">
                  <c:v>7.1102180894079439</c:v>
                </c:pt>
                <c:pt idx="3879">
                  <c:v>7.3384287794314318</c:v>
                </c:pt>
                <c:pt idx="3880">
                  <c:v>7.4851770230052921</c:v>
                </c:pt>
                <c:pt idx="3881">
                  <c:v>7.5899027892279864</c:v>
                </c:pt>
                <c:pt idx="3882">
                  <c:v>7.6142241101708485</c:v>
                </c:pt>
                <c:pt idx="3883">
                  <c:v>7.5382158181887453</c:v>
                </c:pt>
                <c:pt idx="3884">
                  <c:v>7.4739271124224462</c:v>
                </c:pt>
                <c:pt idx="3885">
                  <c:v>7.5752594959956525</c:v>
                </c:pt>
                <c:pt idx="3886">
                  <c:v>7.7154921247432906</c:v>
                </c:pt>
                <c:pt idx="3887">
                  <c:v>7.7398666600067001</c:v>
                </c:pt>
                <c:pt idx="3888">
                  <c:v>7.9087852747608736</c:v>
                </c:pt>
                <c:pt idx="3889">
                  <c:v>7.9461802033826485</c:v>
                </c:pt>
                <c:pt idx="3890">
                  <c:v>7.8869316812843442</c:v>
                </c:pt>
                <c:pt idx="3891">
                  <c:v>7.9476378189538313</c:v>
                </c:pt>
                <c:pt idx="3892">
                  <c:v>7.9819780778064846</c:v>
                </c:pt>
                <c:pt idx="3893">
                  <c:v>8.1040237002175104</c:v>
                </c:pt>
                <c:pt idx="3894">
                  <c:v>8.2242132335691043</c:v>
                </c:pt>
                <c:pt idx="3895">
                  <c:v>8.2862197086867457</c:v>
                </c:pt>
                <c:pt idx="3896">
                  <c:v>8.3935299800457681</c:v>
                </c:pt>
                <c:pt idx="3897">
                  <c:v>8.5204674873215964</c:v>
                </c:pt>
                <c:pt idx="3898">
                  <c:v>8.9117302806257701</c:v>
                </c:pt>
                <c:pt idx="3899">
                  <c:v>9.074172707382651</c:v>
                </c:pt>
                <c:pt idx="3900">
                  <c:v>9.1148518076429497</c:v>
                </c:pt>
                <c:pt idx="3901">
                  <c:v>9.1132183543464027</c:v>
                </c:pt>
                <c:pt idx="3902">
                  <c:v>8.9410079705679877</c:v>
                </c:pt>
                <c:pt idx="3903">
                  <c:v>8.7307418941598733</c:v>
                </c:pt>
                <c:pt idx="3904">
                  <c:v>8.548593015264327</c:v>
                </c:pt>
                <c:pt idx="3905">
                  <c:v>8.3470089004463226</c:v>
                </c:pt>
                <c:pt idx="3906">
                  <c:v>8.2057913889552445</c:v>
                </c:pt>
                <c:pt idx="3907">
                  <c:v>7.9985165659331185</c:v>
                </c:pt>
                <c:pt idx="3908">
                  <c:v>7.8106177516881621</c:v>
                </c:pt>
                <c:pt idx="3909">
                  <c:v>7.663685363953185</c:v>
                </c:pt>
                <c:pt idx="3910">
                  <c:v>7.4889274762224067</c:v>
                </c:pt>
                <c:pt idx="3911">
                  <c:v>7.2937020032978612</c:v>
                </c:pt>
                <c:pt idx="3912">
                  <c:v>7.1684241394610186</c:v>
                </c:pt>
                <c:pt idx="3913">
                  <c:v>7.0980850072575414</c:v>
                </c:pt>
                <c:pt idx="3914">
                  <c:v>7.0204138555040974</c:v>
                </c:pt>
                <c:pt idx="3915">
                  <c:v>6.8607345383434133</c:v>
                </c:pt>
                <c:pt idx="3916">
                  <c:v>6.8374259675367473</c:v>
                </c:pt>
                <c:pt idx="3917">
                  <c:v>6.8514655808193963</c:v>
                </c:pt>
                <c:pt idx="3918">
                  <c:v>6.9012753351986404</c:v>
                </c:pt>
                <c:pt idx="3919">
                  <c:v>7.0693453500550936</c:v>
                </c:pt>
                <c:pt idx="3920">
                  <c:v>7.1775400105490217</c:v>
                </c:pt>
                <c:pt idx="3921">
                  <c:v>7.2418431735299178</c:v>
                </c:pt>
                <c:pt idx="3922">
                  <c:v>7.3643428666370205</c:v>
                </c:pt>
                <c:pt idx="3923">
                  <c:v>7.3683116799940178</c:v>
                </c:pt>
                <c:pt idx="3924">
                  <c:v>7.4355242495873455</c:v>
                </c:pt>
                <c:pt idx="3925">
                  <c:v>7.4605174697791643</c:v>
                </c:pt>
                <c:pt idx="3926">
                  <c:v>7.4048076860688195</c:v>
                </c:pt>
                <c:pt idx="3927">
                  <c:v>7.3560770302115372</c:v>
                </c:pt>
                <c:pt idx="3928">
                  <c:v>7.3011802275826323</c:v>
                </c:pt>
                <c:pt idx="3929">
                  <c:v>7.185984513901519</c:v>
                </c:pt>
                <c:pt idx="3930">
                  <c:v>7.090603001076234</c:v>
                </c:pt>
                <c:pt idx="3931">
                  <c:v>7.1793121775271072</c:v>
                </c:pt>
                <c:pt idx="3932">
                  <c:v>7.4789101095491164</c:v>
                </c:pt>
                <c:pt idx="3933">
                  <c:v>7.5845172902419229</c:v>
                </c:pt>
                <c:pt idx="3934">
                  <c:v>7.6113174995744188</c:v>
                </c:pt>
                <c:pt idx="3935">
                  <c:v>7.6494314257677942</c:v>
                </c:pt>
                <c:pt idx="3936">
                  <c:v>7.682203330270462</c:v>
                </c:pt>
                <c:pt idx="3937">
                  <c:v>7.6523914176438206</c:v>
                </c:pt>
                <c:pt idx="3938">
                  <c:v>7.8057540869425495</c:v>
                </c:pt>
                <c:pt idx="3939">
                  <c:v>7.9041846348561418</c:v>
                </c:pt>
                <c:pt idx="3940">
                  <c:v>7.9937207837029094</c:v>
                </c:pt>
                <c:pt idx="3941">
                  <c:v>8.012730419980171</c:v>
                </c:pt>
                <c:pt idx="3942">
                  <c:v>8.074524144645979</c:v>
                </c:pt>
                <c:pt idx="3943">
                  <c:v>8.0714124611617013</c:v>
                </c:pt>
                <c:pt idx="3944">
                  <c:v>7.9696694884537251</c:v>
                </c:pt>
                <c:pt idx="3945">
                  <c:v>7.8432518437114105</c:v>
                </c:pt>
                <c:pt idx="3946">
                  <c:v>7.7256658981843769</c:v>
                </c:pt>
                <c:pt idx="3947">
                  <c:v>7.7566806664645824</c:v>
                </c:pt>
                <c:pt idx="3948">
                  <c:v>7.8194271762308531</c:v>
                </c:pt>
                <c:pt idx="3949">
                  <c:v>7.8074191962544264</c:v>
                </c:pt>
                <c:pt idx="3950">
                  <c:v>7.6116092532506645</c:v>
                </c:pt>
                <c:pt idx="3951">
                  <c:v>7.397172624051132</c:v>
                </c:pt>
                <c:pt idx="3952">
                  <c:v>7.2264102462271174</c:v>
                </c:pt>
                <c:pt idx="3953">
                  <c:v>7.0772156474753949</c:v>
                </c:pt>
                <c:pt idx="3954">
                  <c:v>6.6807137074724725</c:v>
                </c:pt>
                <c:pt idx="3955">
                  <c:v>6.390418008079485</c:v>
                </c:pt>
                <c:pt idx="3956">
                  <c:v>6.3420323025409955</c:v>
                </c:pt>
                <c:pt idx="3957">
                  <c:v>6.420529519104651</c:v>
                </c:pt>
                <c:pt idx="3958">
                  <c:v>6.5054604705300667</c:v>
                </c:pt>
                <c:pt idx="3959">
                  <c:v>6.5158370918143014</c:v>
                </c:pt>
                <c:pt idx="3960">
                  <c:v>6.5055070728502722</c:v>
                </c:pt>
                <c:pt idx="3961">
                  <c:v>6.3398102727990127</c:v>
                </c:pt>
                <c:pt idx="3962">
                  <c:v>6.2256171742244115</c:v>
                </c:pt>
                <c:pt idx="3963">
                  <c:v>6.1213003223236058</c:v>
                </c:pt>
                <c:pt idx="3964">
                  <c:v>6.0923460204072279</c:v>
                </c:pt>
                <c:pt idx="3965">
                  <c:v>6.0829100083622922</c:v>
                </c:pt>
                <c:pt idx="3966">
                  <c:v>6.1572474532584973</c:v>
                </c:pt>
                <c:pt idx="3967">
                  <c:v>6.1435307582295753</c:v>
                </c:pt>
                <c:pt idx="3968">
                  <c:v>6.1274827867018749</c:v>
                </c:pt>
                <c:pt idx="3969">
                  <c:v>6.0924772800092866</c:v>
                </c:pt>
                <c:pt idx="3970">
                  <c:v>6.2305182359684039</c:v>
                </c:pt>
                <c:pt idx="3971">
                  <c:v>6.2407149645138302</c:v>
                </c:pt>
                <c:pt idx="3972">
                  <c:v>6.1189214103151803</c:v>
                </c:pt>
                <c:pt idx="3973">
                  <c:v>5.9916790012263954</c:v>
                </c:pt>
                <c:pt idx="3974">
                  <c:v>5.9658565109774981</c:v>
                </c:pt>
                <c:pt idx="3975">
                  <c:v>6.1194813421020031</c:v>
                </c:pt>
                <c:pt idx="3976">
                  <c:v>6.4208367227940624</c:v>
                </c:pt>
                <c:pt idx="3977">
                  <c:v>6.6758739938474783</c:v>
                </c:pt>
                <c:pt idx="3978">
                  <c:v>6.8229296654590277</c:v>
                </c:pt>
                <c:pt idx="3979">
                  <c:v>6.9753989641711129</c:v>
                </c:pt>
                <c:pt idx="3980">
                  <c:v>7.0291313497320029</c:v>
                </c:pt>
                <c:pt idx="3981">
                  <c:v>6.8677161663545263</c:v>
                </c:pt>
                <c:pt idx="3982">
                  <c:v>6.5934192074824356</c:v>
                </c:pt>
                <c:pt idx="3983">
                  <c:v>6.3820085572535792</c:v>
                </c:pt>
                <c:pt idx="3984">
                  <c:v>6.2557679358049869</c:v>
                </c:pt>
                <c:pt idx="3985">
                  <c:v>6.0871833163990665</c:v>
                </c:pt>
                <c:pt idx="3986">
                  <c:v>5.9237828600677096</c:v>
                </c:pt>
                <c:pt idx="3987">
                  <c:v>5.8429561118960152</c:v>
                </c:pt>
                <c:pt idx="3988">
                  <c:v>5.8567101640653929</c:v>
                </c:pt>
                <c:pt idx="3989">
                  <c:v>5.8757143635955167</c:v>
                </c:pt>
                <c:pt idx="3990">
                  <c:v>5.9436734564881943</c:v>
                </c:pt>
                <c:pt idx="3991">
                  <c:v>6.060557629415154</c:v>
                </c:pt>
                <c:pt idx="3992">
                  <c:v>6.1010780850769555</c:v>
                </c:pt>
                <c:pt idx="3993">
                  <c:v>6.1227465279855595</c:v>
                </c:pt>
                <c:pt idx="3994">
                  <c:v>6.1634196131006043</c:v>
                </c:pt>
                <c:pt idx="3995">
                  <c:v>6.2653562256163839</c:v>
                </c:pt>
                <c:pt idx="3996">
                  <c:v>6.3752466421830283</c:v>
                </c:pt>
                <c:pt idx="3997">
                  <c:v>6.4393214347876313</c:v>
                </c:pt>
                <c:pt idx="3998">
                  <c:v>6.538538143298152</c:v>
                </c:pt>
                <c:pt idx="3999">
                  <c:v>6.5547306340123681</c:v>
                </c:pt>
                <c:pt idx="4000">
                  <c:v>6.5215012462609803</c:v>
                </c:pt>
                <c:pt idx="4001">
                  <c:v>6.443918653273796</c:v>
                </c:pt>
                <c:pt idx="4002">
                  <c:v>6.4935407303908219</c:v>
                </c:pt>
                <c:pt idx="4003">
                  <c:v>6.65374707943361</c:v>
                </c:pt>
                <c:pt idx="4004">
                  <c:v>6.7813597939457129</c:v>
                </c:pt>
                <c:pt idx="4005">
                  <c:v>6.9008352803049124</c:v>
                </c:pt>
                <c:pt idx="4006">
                  <c:v>6.8852336825050973</c:v>
                </c:pt>
                <c:pt idx="4007">
                  <c:v>6.8922782106718454</c:v>
                </c:pt>
                <c:pt idx="4008">
                  <c:v>6.9031309496719153</c:v>
                </c:pt>
                <c:pt idx="4009">
                  <c:v>6.7014028233072604</c:v>
                </c:pt>
                <c:pt idx="4010">
                  <c:v>6.4810966040187576</c:v>
                </c:pt>
                <c:pt idx="4011">
                  <c:v>6.4675356949504739</c:v>
                </c:pt>
                <c:pt idx="4012">
                  <c:v>6.4869215596865564</c:v>
                </c:pt>
                <c:pt idx="4013">
                  <c:v>6.617545629369352</c:v>
                </c:pt>
                <c:pt idx="4014">
                  <c:v>6.8114483436563233</c:v>
                </c:pt>
                <c:pt idx="4015">
                  <c:v>7.0381953170888885</c:v>
                </c:pt>
                <c:pt idx="4016">
                  <c:v>7.2027075525873858</c:v>
                </c:pt>
                <c:pt idx="4017">
                  <c:v>7.3356638006808206</c:v>
                </c:pt>
                <c:pt idx="4018">
                  <c:v>7.4644539164976109</c:v>
                </c:pt>
                <c:pt idx="4019">
                  <c:v>7.5911988164700368</c:v>
                </c:pt>
                <c:pt idx="4020">
                  <c:v>7.73249491659623</c:v>
                </c:pt>
                <c:pt idx="4021">
                  <c:v>7.9040792012623386</c:v>
                </c:pt>
                <c:pt idx="4022">
                  <c:v>8.1332444095398131</c:v>
                </c:pt>
                <c:pt idx="4023">
                  <c:v>8.4166590249798148</c:v>
                </c:pt>
                <c:pt idx="4024">
                  <c:v>8.69012081396796</c:v>
                </c:pt>
                <c:pt idx="4025">
                  <c:v>8.8222620137740382</c:v>
                </c:pt>
                <c:pt idx="4026">
                  <c:v>8.9061108117349654</c:v>
                </c:pt>
                <c:pt idx="4027">
                  <c:v>8.8362367475509469</c:v>
                </c:pt>
                <c:pt idx="4028">
                  <c:v>8.7614790705857377</c:v>
                </c:pt>
                <c:pt idx="4029">
                  <c:v>8.7696672505312563</c:v>
                </c:pt>
              </c:numCache>
            </c:numRef>
          </c:yVal>
          <c:smooth val="0"/>
          <c:extLst>
            <c:ext xmlns:c16="http://schemas.microsoft.com/office/drawing/2014/chart" uri="{C3380CC4-5D6E-409C-BE32-E72D297353CC}">
              <c16:uniqueId val="{00000006-5528-46F6-B88D-F295BF973A59}"/>
            </c:ext>
          </c:extLst>
        </c:ser>
        <c:dLbls>
          <c:showLegendKey val="0"/>
          <c:showVal val="0"/>
          <c:showCatName val="0"/>
          <c:showSerName val="0"/>
          <c:showPercent val="0"/>
          <c:showBubbleSize val="0"/>
        </c:dLbls>
        <c:axId val="677760120"/>
        <c:axId val="677760480"/>
      </c:scatterChart>
      <c:valAx>
        <c:axId val="677760120"/>
        <c:scaling>
          <c:orientation val="minMax"/>
          <c:max val="12"/>
        </c:scaling>
        <c:delete val="1"/>
        <c:axPos val="b"/>
        <c:numFmt formatCode="0" sourceLinked="0"/>
        <c:majorTickMark val="none"/>
        <c:minorTickMark val="none"/>
        <c:tickLblPos val="nextTo"/>
        <c:crossAx val="677760480"/>
        <c:crosses val="autoZero"/>
        <c:crossBetween val="midCat"/>
        <c:majorUnit val="2"/>
      </c:valAx>
      <c:valAx>
        <c:axId val="677760480"/>
        <c:scaling>
          <c:orientation val="minMax"/>
          <c:min val="28"/>
        </c:scaling>
        <c:delete val="1"/>
        <c:axPos val="l"/>
        <c:numFmt formatCode="0" sourceLinked="0"/>
        <c:majorTickMark val="none"/>
        <c:minorTickMark val="none"/>
        <c:tickLblPos val="nextTo"/>
        <c:crossAx val="677760120"/>
        <c:crosses val="autoZero"/>
        <c:crossBetween val="midCat"/>
        <c:majorUnit val="2"/>
      </c:valAx>
      <c:spPr>
        <a:noFill/>
        <a:ln w="25400">
          <a:noFill/>
        </a:ln>
        <a:effectLst/>
      </c:spPr>
    </c:plotArea>
    <c:legend>
      <c:legendPos val="r"/>
      <c:legendEntry>
        <c:idx val="2"/>
        <c:delete val="1"/>
      </c:legendEntry>
      <c:legendEntry>
        <c:idx val="3"/>
        <c:delete val="1"/>
      </c:legendEntry>
      <c:legendEntry>
        <c:idx val="4"/>
        <c:delete val="1"/>
      </c:legendEntry>
      <c:legendEntry>
        <c:idx val="5"/>
        <c:delete val="1"/>
      </c:legendEntry>
      <c:legendEntry>
        <c:idx val="6"/>
        <c:delete val="1"/>
      </c:legendEntry>
      <c:layout>
        <c:manualLayout>
          <c:xMode val="edge"/>
          <c:yMode val="edge"/>
          <c:x val="1.1375372050800442E-2"/>
          <c:y val="0"/>
          <c:w val="0.96170395907732298"/>
          <c:h val="0.28611947380822"/>
        </c:manualLayout>
      </c:layout>
      <c:overlay val="0"/>
      <c:spPr>
        <a:noFill/>
        <a:ln>
          <a:noFill/>
        </a:ln>
        <a:effectLst/>
      </c:spPr>
      <c:txPr>
        <a:bodyPr rot="0" vert="horz"/>
        <a:lstStyle/>
        <a:p>
          <a:pPr>
            <a:defRPr sz="2200"/>
          </a:pPr>
          <a:endParaRPr lang="en-US"/>
        </a:p>
      </c:txPr>
    </c:legend>
    <c:plotVisOnly val="1"/>
    <c:dispBlanksAs val="gap"/>
    <c:showDLblsOverMax val="0"/>
    <c:extLst/>
  </c:chart>
  <c:spPr>
    <a:ln>
      <a:noFill/>
    </a:ln>
  </c:spPr>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91608721593781728"/>
          <c:y val="3.0234765180651102E-2"/>
          <c:w val="3.3537680350342235E-2"/>
          <c:h val="0.62936958994637349"/>
        </c:manualLayout>
      </c:layout>
      <c:scatterChart>
        <c:scatterStyle val="lineMarker"/>
        <c:varyColors val="0"/>
        <c:ser>
          <c:idx val="0"/>
          <c:order val="0"/>
          <c:tx>
            <c:strRef>
              <c:f>'Graphs (2)'!$Y$1</c:f>
              <c:strCache>
                <c:ptCount val="1"/>
                <c:pt idx="0">
                  <c:v>N₂</c:v>
                </c:pt>
              </c:strCache>
            </c:strRef>
          </c:tx>
          <c:spPr>
            <a:ln w="57150">
              <a:solidFill>
                <a:srgbClr val="FFC0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Summary!$C$3:$C$4032</c:f>
              <c:numCache>
                <c:formatCode>0.000</c:formatCode>
                <c:ptCount val="4030"/>
                <c:pt idx="0">
                  <c:v>15.445600016436659</c:v>
                </c:pt>
                <c:pt idx="1">
                  <c:v>15.635837300044352</c:v>
                </c:pt>
                <c:pt idx="2">
                  <c:v>15.66681537421602</c:v>
                </c:pt>
                <c:pt idx="3">
                  <c:v>15.448707852122295</c:v>
                </c:pt>
                <c:pt idx="4">
                  <c:v>15.203472553907885</c:v>
                </c:pt>
                <c:pt idx="5">
                  <c:v>15.064708596937484</c:v>
                </c:pt>
                <c:pt idx="6">
                  <c:v>15.007660226060876</c:v>
                </c:pt>
                <c:pt idx="7">
                  <c:v>14.823863397875289</c:v>
                </c:pt>
                <c:pt idx="8">
                  <c:v>14.744887815387061</c:v>
                </c:pt>
                <c:pt idx="9">
                  <c:v>14.739803511531724</c:v>
                </c:pt>
                <c:pt idx="10">
                  <c:v>14.956329640034696</c:v>
                </c:pt>
                <c:pt idx="11">
                  <c:v>15.112468310182505</c:v>
                </c:pt>
                <c:pt idx="12">
                  <c:v>15.13271208196802</c:v>
                </c:pt>
                <c:pt idx="13">
                  <c:v>15.034902569167464</c:v>
                </c:pt>
                <c:pt idx="14">
                  <c:v>14.917833387126123</c:v>
                </c:pt>
                <c:pt idx="15">
                  <c:v>14.722764038628569</c:v>
                </c:pt>
                <c:pt idx="16">
                  <c:v>14.464667963595105</c:v>
                </c:pt>
                <c:pt idx="17">
                  <c:v>14.327523552788794</c:v>
                </c:pt>
                <c:pt idx="18">
                  <c:v>14.39737815217253</c:v>
                </c:pt>
                <c:pt idx="19">
                  <c:v>14.453845059771888</c:v>
                </c:pt>
                <c:pt idx="20">
                  <c:v>14.396309823920706</c:v>
                </c:pt>
                <c:pt idx="21">
                  <c:v>14.36137518996164</c:v>
                </c:pt>
                <c:pt idx="22">
                  <c:v>14.313155513073472</c:v>
                </c:pt>
                <c:pt idx="23">
                  <c:v>14.444515177059886</c:v>
                </c:pt>
                <c:pt idx="24">
                  <c:v>14.602367809902159</c:v>
                </c:pt>
                <c:pt idx="25">
                  <c:v>14.702220164451827</c:v>
                </c:pt>
                <c:pt idx="26">
                  <c:v>14.642045216444592</c:v>
                </c:pt>
                <c:pt idx="27">
                  <c:v>14.646671726036962</c:v>
                </c:pt>
                <c:pt idx="28">
                  <c:v>14.775528421045298</c:v>
                </c:pt>
                <c:pt idx="29">
                  <c:v>14.889398722993091</c:v>
                </c:pt>
                <c:pt idx="30">
                  <c:v>15.037959928349064</c:v>
                </c:pt>
                <c:pt idx="31">
                  <c:v>15.24227417029938</c:v>
                </c:pt>
                <c:pt idx="32">
                  <c:v>15.25368489777687</c:v>
                </c:pt>
                <c:pt idx="33">
                  <c:v>15.08933290181475</c:v>
                </c:pt>
                <c:pt idx="34">
                  <c:v>15.079054428383268</c:v>
                </c:pt>
                <c:pt idx="35">
                  <c:v>15.022224444576393</c:v>
                </c:pt>
                <c:pt idx="36">
                  <c:v>14.980907633091029</c:v>
                </c:pt>
                <c:pt idx="37">
                  <c:v>15.12979488943996</c:v>
                </c:pt>
                <c:pt idx="38">
                  <c:v>15.371421486373427</c:v>
                </c:pt>
                <c:pt idx="39">
                  <c:v>15.473515443445701</c:v>
                </c:pt>
                <c:pt idx="40">
                  <c:v>15.484448541139859</c:v>
                </c:pt>
                <c:pt idx="41">
                  <c:v>15.469677369406885</c:v>
                </c:pt>
                <c:pt idx="42">
                  <c:v>15.392945489289323</c:v>
                </c:pt>
                <c:pt idx="43">
                  <c:v>15.34582091624447</c:v>
                </c:pt>
                <c:pt idx="44">
                  <c:v>15.365666555579097</c:v>
                </c:pt>
                <c:pt idx="45">
                  <c:v>15.378572456367598</c:v>
                </c:pt>
                <c:pt idx="46">
                  <c:v>15.372154103897484</c:v>
                </c:pt>
                <c:pt idx="47">
                  <c:v>15.489079903120521</c:v>
                </c:pt>
                <c:pt idx="48">
                  <c:v>15.633795621795876</c:v>
                </c:pt>
                <c:pt idx="49">
                  <c:v>15.831213840477984</c:v>
                </c:pt>
                <c:pt idx="50">
                  <c:v>15.868385707715325</c:v>
                </c:pt>
                <c:pt idx="51">
                  <c:v>15.818974986219169</c:v>
                </c:pt>
                <c:pt idx="52">
                  <c:v>15.699090016051716</c:v>
                </c:pt>
                <c:pt idx="53">
                  <c:v>15.569280510998867</c:v>
                </c:pt>
                <c:pt idx="54">
                  <c:v>15.432647585326514</c:v>
                </c:pt>
                <c:pt idx="55">
                  <c:v>15.445652608633322</c:v>
                </c:pt>
                <c:pt idx="56">
                  <c:v>15.455960721072588</c:v>
                </c:pt>
                <c:pt idx="57">
                  <c:v>15.465603670524938</c:v>
                </c:pt>
                <c:pt idx="58">
                  <c:v>15.667374591369351</c:v>
                </c:pt>
                <c:pt idx="59">
                  <c:v>15.82173928571868</c:v>
                </c:pt>
                <c:pt idx="60">
                  <c:v>15.760500072849492</c:v>
                </c:pt>
                <c:pt idx="61">
                  <c:v>15.72736900101866</c:v>
                </c:pt>
                <c:pt idx="62">
                  <c:v>15.706201402407855</c:v>
                </c:pt>
                <c:pt idx="63">
                  <c:v>15.849002646587785</c:v>
                </c:pt>
                <c:pt idx="64">
                  <c:v>15.93906231173924</c:v>
                </c:pt>
                <c:pt idx="65">
                  <c:v>15.969188872851225</c:v>
                </c:pt>
                <c:pt idx="66">
                  <c:v>16.096335434402238</c:v>
                </c:pt>
                <c:pt idx="67">
                  <c:v>16.036205469492256</c:v>
                </c:pt>
                <c:pt idx="68">
                  <c:v>15.955645657641284</c:v>
                </c:pt>
                <c:pt idx="69">
                  <c:v>15.714999346293906</c:v>
                </c:pt>
                <c:pt idx="70">
                  <c:v>15.548141929251033</c:v>
                </c:pt>
                <c:pt idx="71">
                  <c:v>15.46889254475049</c:v>
                </c:pt>
                <c:pt idx="72">
                  <c:v>15.276311246523161</c:v>
                </c:pt>
                <c:pt idx="73">
                  <c:v>15.143248358348529</c:v>
                </c:pt>
                <c:pt idx="74">
                  <c:v>15.124849857582351</c:v>
                </c:pt>
                <c:pt idx="75">
                  <c:v>15.287551236103658</c:v>
                </c:pt>
                <c:pt idx="76">
                  <c:v>15.254822545332342</c:v>
                </c:pt>
                <c:pt idx="77">
                  <c:v>14.939843562876245</c:v>
                </c:pt>
                <c:pt idx="78">
                  <c:v>14.751234976156605</c:v>
                </c:pt>
                <c:pt idx="79">
                  <c:v>14.750803429020099</c:v>
                </c:pt>
                <c:pt idx="80">
                  <c:v>14.678573939993509</c:v>
                </c:pt>
                <c:pt idx="81">
                  <c:v>14.518369598055894</c:v>
                </c:pt>
                <c:pt idx="82">
                  <c:v>14.406708580409125</c:v>
                </c:pt>
                <c:pt idx="83">
                  <c:v>14.371087625295667</c:v>
                </c:pt>
                <c:pt idx="84">
                  <c:v>14.372668781806702</c:v>
                </c:pt>
                <c:pt idx="85">
                  <c:v>14.414129558662655</c:v>
                </c:pt>
                <c:pt idx="86">
                  <c:v>14.499344238388524</c:v>
                </c:pt>
                <c:pt idx="87">
                  <c:v>14.460222057984993</c:v>
                </c:pt>
                <c:pt idx="88">
                  <c:v>14.255018143581669</c:v>
                </c:pt>
                <c:pt idx="89">
                  <c:v>14.06144539775465</c:v>
                </c:pt>
                <c:pt idx="90">
                  <c:v>13.956034847394852</c:v>
                </c:pt>
                <c:pt idx="91">
                  <c:v>13.794151575737754</c:v>
                </c:pt>
                <c:pt idx="92">
                  <c:v>13.846727534911684</c:v>
                </c:pt>
                <c:pt idx="93">
                  <c:v>13.877179657725799</c:v>
                </c:pt>
                <c:pt idx="94">
                  <c:v>13.959645309936386</c:v>
                </c:pt>
                <c:pt idx="95">
                  <c:v>14.113551740062674</c:v>
                </c:pt>
                <c:pt idx="96">
                  <c:v>14.257502776359498</c:v>
                </c:pt>
                <c:pt idx="97">
                  <c:v>14.39835136145547</c:v>
                </c:pt>
                <c:pt idx="98">
                  <c:v>14.636755101889326</c:v>
                </c:pt>
                <c:pt idx="99">
                  <c:v>14.762030164461221</c:v>
                </c:pt>
                <c:pt idx="100">
                  <c:v>14.656631896731604</c:v>
                </c:pt>
                <c:pt idx="101">
                  <c:v>14.58309188809414</c:v>
                </c:pt>
                <c:pt idx="102">
                  <c:v>14.459767870328665</c:v>
                </c:pt>
                <c:pt idx="103">
                  <c:v>14.493735481359726</c:v>
                </c:pt>
                <c:pt idx="104">
                  <c:v>14.694063451216463</c:v>
                </c:pt>
                <c:pt idx="105">
                  <c:v>14.826946297109956</c:v>
                </c:pt>
                <c:pt idx="106">
                  <c:v>14.788425499974696</c:v>
                </c:pt>
                <c:pt idx="107">
                  <c:v>15.033030618307375</c:v>
                </c:pt>
                <c:pt idx="108">
                  <c:v>15.415842835619809</c:v>
                </c:pt>
                <c:pt idx="109">
                  <c:v>15.592240439229855</c:v>
                </c:pt>
                <c:pt idx="110">
                  <c:v>15.68859117244302</c:v>
                </c:pt>
                <c:pt idx="111">
                  <c:v>15.845126817633245</c:v>
                </c:pt>
                <c:pt idx="112">
                  <c:v>16.108080617445882</c:v>
                </c:pt>
                <c:pt idx="113">
                  <c:v>16.445687402944937</c:v>
                </c:pt>
                <c:pt idx="114">
                  <c:v>16.959050618518532</c:v>
                </c:pt>
                <c:pt idx="115">
                  <c:v>17.370806324400291</c:v>
                </c:pt>
                <c:pt idx="116">
                  <c:v>17.579643387902326</c:v>
                </c:pt>
                <c:pt idx="117">
                  <c:v>17.694182395879874</c:v>
                </c:pt>
                <c:pt idx="118">
                  <c:v>17.728362077776264</c:v>
                </c:pt>
                <c:pt idx="119">
                  <c:v>17.691280127538942</c:v>
                </c:pt>
                <c:pt idx="120">
                  <c:v>17.524559936145351</c:v>
                </c:pt>
                <c:pt idx="121">
                  <c:v>17.1551921500124</c:v>
                </c:pt>
                <c:pt idx="122">
                  <c:v>16.972714890813531</c:v>
                </c:pt>
                <c:pt idx="123">
                  <c:v>17.056049637563365</c:v>
                </c:pt>
                <c:pt idx="124">
                  <c:v>17.227867055587637</c:v>
                </c:pt>
                <c:pt idx="125">
                  <c:v>17.355901635757476</c:v>
                </c:pt>
                <c:pt idx="126">
                  <c:v>17.337798690863004</c:v>
                </c:pt>
                <c:pt idx="127">
                  <c:v>17.168830806855048</c:v>
                </c:pt>
                <c:pt idx="128">
                  <c:v>16.971369973036456</c:v>
                </c:pt>
                <c:pt idx="129">
                  <c:v>16.814674778722217</c:v>
                </c:pt>
                <c:pt idx="130">
                  <c:v>16.918738214597742</c:v>
                </c:pt>
                <c:pt idx="131">
                  <c:v>16.911013361915785</c:v>
                </c:pt>
                <c:pt idx="132">
                  <c:v>16.887258843392843</c:v>
                </c:pt>
                <c:pt idx="133">
                  <c:v>16.900483601436818</c:v>
                </c:pt>
                <c:pt idx="134">
                  <c:v>17.273842240484193</c:v>
                </c:pt>
                <c:pt idx="135">
                  <c:v>17.352765143323349</c:v>
                </c:pt>
                <c:pt idx="136">
                  <c:v>17.442710481050796</c:v>
                </c:pt>
                <c:pt idx="137">
                  <c:v>17.442287436268369</c:v>
                </c:pt>
                <c:pt idx="138">
                  <c:v>17.504078818436714</c:v>
                </c:pt>
                <c:pt idx="139">
                  <c:v>17.466883385372654</c:v>
                </c:pt>
                <c:pt idx="140">
                  <c:v>17.236353983176684</c:v>
                </c:pt>
                <c:pt idx="141">
                  <c:v>16.922880613987186</c:v>
                </c:pt>
                <c:pt idx="142">
                  <c:v>16.85621217245107</c:v>
                </c:pt>
                <c:pt idx="143">
                  <c:v>16.867068243482812</c:v>
                </c:pt>
                <c:pt idx="144">
                  <c:v>16.998370375205194</c:v>
                </c:pt>
                <c:pt idx="145">
                  <c:v>17.133882248637697</c:v>
                </c:pt>
                <c:pt idx="146">
                  <c:v>17.382855893501269</c:v>
                </c:pt>
                <c:pt idx="147">
                  <c:v>17.484575001712187</c:v>
                </c:pt>
                <c:pt idx="148">
                  <c:v>17.587434338803764</c:v>
                </c:pt>
                <c:pt idx="149">
                  <c:v>17.612841423072005</c:v>
                </c:pt>
                <c:pt idx="150">
                  <c:v>17.542682659873606</c:v>
                </c:pt>
                <c:pt idx="151">
                  <c:v>17.576700864777152</c:v>
                </c:pt>
                <c:pt idx="152">
                  <c:v>17.625216294714722</c:v>
                </c:pt>
                <c:pt idx="153">
                  <c:v>17.488811913995814</c:v>
                </c:pt>
                <c:pt idx="154">
                  <c:v>17.383795257640049</c:v>
                </c:pt>
                <c:pt idx="155">
                  <c:v>17.193681907837856</c:v>
                </c:pt>
                <c:pt idx="156">
                  <c:v>17.07788240204194</c:v>
                </c:pt>
                <c:pt idx="157">
                  <c:v>17.095081416669604</c:v>
                </c:pt>
                <c:pt idx="158">
                  <c:v>17.017886970779408</c:v>
                </c:pt>
                <c:pt idx="159">
                  <c:v>16.750649195674665</c:v>
                </c:pt>
                <c:pt idx="160">
                  <c:v>16.431391594212158</c:v>
                </c:pt>
                <c:pt idx="161">
                  <c:v>16.243987469373725</c:v>
                </c:pt>
                <c:pt idx="162">
                  <c:v>16.246602706435901</c:v>
                </c:pt>
                <c:pt idx="163">
                  <c:v>16.318867015278141</c:v>
                </c:pt>
                <c:pt idx="164">
                  <c:v>16.436584788253167</c:v>
                </c:pt>
                <c:pt idx="165">
                  <c:v>16.407135017802265</c:v>
                </c:pt>
                <c:pt idx="166">
                  <c:v>16.338937007876318</c:v>
                </c:pt>
                <c:pt idx="167">
                  <c:v>16.226521887613828</c:v>
                </c:pt>
                <c:pt idx="168">
                  <c:v>16.066677064594476</c:v>
                </c:pt>
                <c:pt idx="169">
                  <c:v>16.12264636129817</c:v>
                </c:pt>
                <c:pt idx="170">
                  <c:v>16.437534086141902</c:v>
                </c:pt>
                <c:pt idx="171">
                  <c:v>16.773057892546806</c:v>
                </c:pt>
                <c:pt idx="172">
                  <c:v>16.90547969223427</c:v>
                </c:pt>
                <c:pt idx="173">
                  <c:v>16.926114686133374</c:v>
                </c:pt>
                <c:pt idx="174">
                  <c:v>16.866752827512119</c:v>
                </c:pt>
                <c:pt idx="175">
                  <c:v>16.767896049936329</c:v>
                </c:pt>
                <c:pt idx="176">
                  <c:v>16.477647138639949</c:v>
                </c:pt>
                <c:pt idx="177">
                  <c:v>16.437355651541036</c:v>
                </c:pt>
                <c:pt idx="178">
                  <c:v>16.382737829076273</c:v>
                </c:pt>
                <c:pt idx="179">
                  <c:v>16.214081447798716</c:v>
                </c:pt>
                <c:pt idx="180">
                  <c:v>16.179845599446995</c:v>
                </c:pt>
                <c:pt idx="181">
                  <c:v>16.100669350393872</c:v>
                </c:pt>
                <c:pt idx="182">
                  <c:v>15.912712176051519</c:v>
                </c:pt>
                <c:pt idx="183">
                  <c:v>15.866064674061938</c:v>
                </c:pt>
                <c:pt idx="184">
                  <c:v>15.839732302172701</c:v>
                </c:pt>
                <c:pt idx="185">
                  <c:v>15.992809837412562</c:v>
                </c:pt>
                <c:pt idx="186">
                  <c:v>16.110061538858954</c:v>
                </c:pt>
                <c:pt idx="187">
                  <c:v>16.233355446959621</c:v>
                </c:pt>
                <c:pt idx="188">
                  <c:v>16.314835750125596</c:v>
                </c:pt>
                <c:pt idx="189">
                  <c:v>16.47222369081317</c:v>
                </c:pt>
                <c:pt idx="190">
                  <c:v>16.727273387550039</c:v>
                </c:pt>
                <c:pt idx="191">
                  <c:v>16.910983118578894</c:v>
                </c:pt>
                <c:pt idx="192">
                  <c:v>16.950648530354989</c:v>
                </c:pt>
                <c:pt idx="193">
                  <c:v>16.928224720215958</c:v>
                </c:pt>
                <c:pt idx="194">
                  <c:v>17.031751088092133</c:v>
                </c:pt>
                <c:pt idx="195">
                  <c:v>17.258315276020706</c:v>
                </c:pt>
                <c:pt idx="196">
                  <c:v>17.50980775848252</c:v>
                </c:pt>
                <c:pt idx="197">
                  <c:v>17.475307024421049</c:v>
                </c:pt>
                <c:pt idx="198">
                  <c:v>17.32731280660871</c:v>
                </c:pt>
                <c:pt idx="199">
                  <c:v>17.205711612842954</c:v>
                </c:pt>
                <c:pt idx="200">
                  <c:v>17.108278444180446</c:v>
                </c:pt>
                <c:pt idx="201">
                  <c:v>16.930750399209419</c:v>
                </c:pt>
                <c:pt idx="202">
                  <c:v>16.558742137483261</c:v>
                </c:pt>
                <c:pt idx="203">
                  <c:v>16.204755827105721</c:v>
                </c:pt>
                <c:pt idx="204">
                  <c:v>16.017041089913803</c:v>
                </c:pt>
                <c:pt idx="205">
                  <c:v>15.916522199796185</c:v>
                </c:pt>
                <c:pt idx="206">
                  <c:v>15.789805679634988</c:v>
                </c:pt>
                <c:pt idx="207">
                  <c:v>15.6532735643904</c:v>
                </c:pt>
                <c:pt idx="208">
                  <c:v>15.734626446473943</c:v>
                </c:pt>
                <c:pt idx="209">
                  <c:v>15.888239361867562</c:v>
                </c:pt>
                <c:pt idx="210">
                  <c:v>16.23476591650638</c:v>
                </c:pt>
                <c:pt idx="211">
                  <c:v>16.511407805066106</c:v>
                </c:pt>
                <c:pt idx="212">
                  <c:v>16.709615293224829</c:v>
                </c:pt>
                <c:pt idx="213">
                  <c:v>16.843799888008856</c:v>
                </c:pt>
                <c:pt idx="214">
                  <c:v>16.920152268152805</c:v>
                </c:pt>
                <c:pt idx="215">
                  <c:v>16.766815467395336</c:v>
                </c:pt>
                <c:pt idx="216">
                  <c:v>16.677593315185696</c:v>
                </c:pt>
                <c:pt idx="217">
                  <c:v>16.473588571410318</c:v>
                </c:pt>
                <c:pt idx="218">
                  <c:v>16.306206633609069</c:v>
                </c:pt>
                <c:pt idx="219">
                  <c:v>16.354081528648816</c:v>
                </c:pt>
                <c:pt idx="220">
                  <c:v>16.440912775457331</c:v>
                </c:pt>
                <c:pt idx="221">
                  <c:v>16.671920674677004</c:v>
                </c:pt>
                <c:pt idx="222">
                  <c:v>16.594286340471022</c:v>
                </c:pt>
                <c:pt idx="223">
                  <c:v>16.471114781038214</c:v>
                </c:pt>
                <c:pt idx="224">
                  <c:v>16.399584002104316</c:v>
                </c:pt>
                <c:pt idx="225">
                  <c:v>16.312745007703533</c:v>
                </c:pt>
                <c:pt idx="226">
                  <c:v>16.191642635770371</c:v>
                </c:pt>
                <c:pt idx="227">
                  <c:v>16.280463903719188</c:v>
                </c:pt>
                <c:pt idx="228">
                  <c:v>16.251487072565105</c:v>
                </c:pt>
                <c:pt idx="229">
                  <c:v>16.268590795400613</c:v>
                </c:pt>
                <c:pt idx="230">
                  <c:v>16.397457608231882</c:v>
                </c:pt>
                <c:pt idx="231">
                  <c:v>16.562094988787099</c:v>
                </c:pt>
                <c:pt idx="232">
                  <c:v>16.516346762385979</c:v>
                </c:pt>
                <c:pt idx="233">
                  <c:v>16.407054078442862</c:v>
                </c:pt>
                <c:pt idx="234">
                  <c:v>16.459281309713354</c:v>
                </c:pt>
                <c:pt idx="235">
                  <c:v>16.645048271373046</c:v>
                </c:pt>
                <c:pt idx="236">
                  <c:v>16.648704606315366</c:v>
                </c:pt>
                <c:pt idx="237">
                  <c:v>16.611301350877245</c:v>
                </c:pt>
                <c:pt idx="238">
                  <c:v>16.726956255065399</c:v>
                </c:pt>
                <c:pt idx="239">
                  <c:v>16.912102101450404</c:v>
                </c:pt>
                <c:pt idx="240">
                  <c:v>17.200603738902338</c:v>
                </c:pt>
                <c:pt idx="241">
                  <c:v>17.363222936051812</c:v>
                </c:pt>
                <c:pt idx="242">
                  <c:v>17.312796698620467</c:v>
                </c:pt>
                <c:pt idx="243">
                  <c:v>17.131865663799257</c:v>
                </c:pt>
                <c:pt idx="244">
                  <c:v>17.058112163581498</c:v>
                </c:pt>
                <c:pt idx="245">
                  <c:v>16.963823686879721</c:v>
                </c:pt>
                <c:pt idx="246">
                  <c:v>16.919157755648325</c:v>
                </c:pt>
                <c:pt idx="247">
                  <c:v>17.001017030083638</c:v>
                </c:pt>
                <c:pt idx="248">
                  <c:v>17.143322368021956</c:v>
                </c:pt>
                <c:pt idx="249">
                  <c:v>17.082971896279343</c:v>
                </c:pt>
                <c:pt idx="250">
                  <c:v>16.918953376118431</c:v>
                </c:pt>
                <c:pt idx="251">
                  <c:v>16.634287527673809</c:v>
                </c:pt>
                <c:pt idx="252">
                  <c:v>16.673226493385389</c:v>
                </c:pt>
                <c:pt idx="253">
                  <c:v>16.713406150678519</c:v>
                </c:pt>
                <c:pt idx="254">
                  <c:v>16.740312192703826</c:v>
                </c:pt>
                <c:pt idx="255">
                  <c:v>16.68970780559463</c:v>
                </c:pt>
                <c:pt idx="256">
                  <c:v>16.517380509293034</c:v>
                </c:pt>
                <c:pt idx="257">
                  <c:v>16.434482988968465</c:v>
                </c:pt>
                <c:pt idx="258">
                  <c:v>16.320190302926292</c:v>
                </c:pt>
                <c:pt idx="259">
                  <c:v>16.331798820789032</c:v>
                </c:pt>
                <c:pt idx="260">
                  <c:v>16.459470862227462</c:v>
                </c:pt>
                <c:pt idx="261">
                  <c:v>16.504693866578826</c:v>
                </c:pt>
                <c:pt idx="262">
                  <c:v>16.558417976012358</c:v>
                </c:pt>
                <c:pt idx="263">
                  <c:v>16.543459655436155</c:v>
                </c:pt>
                <c:pt idx="264">
                  <c:v>16.738721919367904</c:v>
                </c:pt>
                <c:pt idx="265">
                  <c:v>17.045386279960034</c:v>
                </c:pt>
                <c:pt idx="266">
                  <c:v>17.132690984321272</c:v>
                </c:pt>
                <c:pt idx="267">
                  <c:v>17.266251446170163</c:v>
                </c:pt>
                <c:pt idx="268">
                  <c:v>17.237594680200001</c:v>
                </c:pt>
                <c:pt idx="269">
                  <c:v>17.004068528173789</c:v>
                </c:pt>
                <c:pt idx="270">
                  <c:v>16.700959049930102</c:v>
                </c:pt>
                <c:pt idx="271">
                  <c:v>16.530446538290718</c:v>
                </c:pt>
                <c:pt idx="272">
                  <c:v>16.51823427271411</c:v>
                </c:pt>
                <c:pt idx="273">
                  <c:v>16.534945121163599</c:v>
                </c:pt>
                <c:pt idx="274">
                  <c:v>16.609887681748525</c:v>
                </c:pt>
                <c:pt idx="275">
                  <c:v>16.733473277194772</c:v>
                </c:pt>
                <c:pt idx="276">
                  <c:v>16.810898630263825</c:v>
                </c:pt>
                <c:pt idx="277">
                  <c:v>16.90546578682925</c:v>
                </c:pt>
                <c:pt idx="278">
                  <c:v>16.971023354675491</c:v>
                </c:pt>
                <c:pt idx="279">
                  <c:v>16.993231698863362</c:v>
                </c:pt>
                <c:pt idx="280">
                  <c:v>16.991508426780037</c:v>
                </c:pt>
                <c:pt idx="281">
                  <c:v>16.932959975411112</c:v>
                </c:pt>
                <c:pt idx="282">
                  <c:v>16.864757040999052</c:v>
                </c:pt>
                <c:pt idx="283">
                  <c:v>17.011955810751822</c:v>
                </c:pt>
                <c:pt idx="284">
                  <c:v>17.253823099026249</c:v>
                </c:pt>
                <c:pt idx="285">
                  <c:v>17.365391376601238</c:v>
                </c:pt>
                <c:pt idx="286">
                  <c:v>17.58480568182318</c:v>
                </c:pt>
                <c:pt idx="287">
                  <c:v>17.828641657469021</c:v>
                </c:pt>
                <c:pt idx="288">
                  <c:v>17.904804639131072</c:v>
                </c:pt>
                <c:pt idx="289">
                  <c:v>17.994903166705036</c:v>
                </c:pt>
                <c:pt idx="290">
                  <c:v>18.180788508254455</c:v>
                </c:pt>
                <c:pt idx="291">
                  <c:v>18.39192522297909</c:v>
                </c:pt>
                <c:pt idx="292">
                  <c:v>18.65743218604662</c:v>
                </c:pt>
                <c:pt idx="293">
                  <c:v>18.9166530852488</c:v>
                </c:pt>
                <c:pt idx="294">
                  <c:v>19.112077455351965</c:v>
                </c:pt>
                <c:pt idx="295">
                  <c:v>19.249296124728357</c:v>
                </c:pt>
                <c:pt idx="296">
                  <c:v>19.27987792000409</c:v>
                </c:pt>
                <c:pt idx="297">
                  <c:v>19.111182319152011</c:v>
                </c:pt>
                <c:pt idx="298">
                  <c:v>18.860918850131593</c:v>
                </c:pt>
                <c:pt idx="299">
                  <c:v>18.620787537213065</c:v>
                </c:pt>
                <c:pt idx="300">
                  <c:v>18.562449118089202</c:v>
                </c:pt>
                <c:pt idx="301">
                  <c:v>18.496017114703715</c:v>
                </c:pt>
                <c:pt idx="302">
                  <c:v>18.295998661821773</c:v>
                </c:pt>
                <c:pt idx="303">
                  <c:v>18.170422793896606</c:v>
                </c:pt>
                <c:pt idx="304">
                  <c:v>18.086551631037757</c:v>
                </c:pt>
                <c:pt idx="305">
                  <c:v>17.971869547655917</c:v>
                </c:pt>
                <c:pt idx="306">
                  <c:v>17.734184397471388</c:v>
                </c:pt>
                <c:pt idx="307">
                  <c:v>17.706468091253736</c:v>
                </c:pt>
                <c:pt idx="308">
                  <c:v>17.794521711063208</c:v>
                </c:pt>
                <c:pt idx="309">
                  <c:v>17.854889968084251</c:v>
                </c:pt>
                <c:pt idx="310">
                  <c:v>17.537754279568937</c:v>
                </c:pt>
                <c:pt idx="311">
                  <c:v>17.258042274389293</c:v>
                </c:pt>
                <c:pt idx="312">
                  <c:v>17.219042107194092</c:v>
                </c:pt>
                <c:pt idx="313">
                  <c:v>17.129998950516853</c:v>
                </c:pt>
                <c:pt idx="314">
                  <c:v>17.035532438049096</c:v>
                </c:pt>
                <c:pt idx="315">
                  <c:v>16.875599411041701</c:v>
                </c:pt>
                <c:pt idx="316">
                  <c:v>16.784759421093728</c:v>
                </c:pt>
                <c:pt idx="317">
                  <c:v>16.71945841854491</c:v>
                </c:pt>
                <c:pt idx="318">
                  <c:v>16.635331946223271</c:v>
                </c:pt>
                <c:pt idx="319">
                  <c:v>16.655406448660997</c:v>
                </c:pt>
                <c:pt idx="320">
                  <c:v>16.675913886265956</c:v>
                </c:pt>
                <c:pt idx="321">
                  <c:v>16.883502449310527</c:v>
                </c:pt>
                <c:pt idx="322">
                  <c:v>16.963541869041503</c:v>
                </c:pt>
                <c:pt idx="323">
                  <c:v>17.011558049471802</c:v>
                </c:pt>
                <c:pt idx="324">
                  <c:v>17.149004563303787</c:v>
                </c:pt>
                <c:pt idx="325">
                  <c:v>17.038194276992673</c:v>
                </c:pt>
                <c:pt idx="326">
                  <c:v>17.131219142337656</c:v>
                </c:pt>
                <c:pt idx="327">
                  <c:v>17.248961153298808</c:v>
                </c:pt>
                <c:pt idx="328">
                  <c:v>17.377662280034407</c:v>
                </c:pt>
                <c:pt idx="329">
                  <c:v>17.293099492248722</c:v>
                </c:pt>
                <c:pt idx="330">
                  <c:v>17.101204357375931</c:v>
                </c:pt>
                <c:pt idx="331">
                  <c:v>17.141732864897303</c:v>
                </c:pt>
                <c:pt idx="332">
                  <c:v>17.230483365210983</c:v>
                </c:pt>
                <c:pt idx="333">
                  <c:v>17.38858537675997</c:v>
                </c:pt>
                <c:pt idx="334">
                  <c:v>17.5451361880151</c:v>
                </c:pt>
                <c:pt idx="335">
                  <c:v>17.704864425371838</c:v>
                </c:pt>
                <c:pt idx="336">
                  <c:v>17.876522203233407</c:v>
                </c:pt>
                <c:pt idx="337">
                  <c:v>18.09809898286646</c:v>
                </c:pt>
                <c:pt idx="338">
                  <c:v>18.180092373685866</c:v>
                </c:pt>
                <c:pt idx="339">
                  <c:v>18.094548509505014</c:v>
                </c:pt>
                <c:pt idx="340">
                  <c:v>18.001040698907065</c:v>
                </c:pt>
                <c:pt idx="341">
                  <c:v>17.952469082770854</c:v>
                </c:pt>
                <c:pt idx="342">
                  <c:v>18.005848888316265</c:v>
                </c:pt>
                <c:pt idx="343">
                  <c:v>18.05155259387173</c:v>
                </c:pt>
                <c:pt idx="344">
                  <c:v>18.263838609787715</c:v>
                </c:pt>
                <c:pt idx="345">
                  <c:v>18.339999080968429</c:v>
                </c:pt>
                <c:pt idx="346">
                  <c:v>18.516128209146977</c:v>
                </c:pt>
                <c:pt idx="347">
                  <c:v>18.658112431023273</c:v>
                </c:pt>
                <c:pt idx="348">
                  <c:v>18.694273049278937</c:v>
                </c:pt>
                <c:pt idx="349">
                  <c:v>18.808129555817835</c:v>
                </c:pt>
                <c:pt idx="350">
                  <c:v>18.634054596341798</c:v>
                </c:pt>
                <c:pt idx="351">
                  <c:v>18.312503704885032</c:v>
                </c:pt>
                <c:pt idx="352">
                  <c:v>18.252361385549303</c:v>
                </c:pt>
                <c:pt idx="353">
                  <c:v>18.302921792577827</c:v>
                </c:pt>
                <c:pt idx="354">
                  <c:v>18.319080375134046</c:v>
                </c:pt>
                <c:pt idx="355">
                  <c:v>18.249348834195825</c:v>
                </c:pt>
                <c:pt idx="356">
                  <c:v>18.126148414524764</c:v>
                </c:pt>
                <c:pt idx="357">
                  <c:v>18.115370230187089</c:v>
                </c:pt>
                <c:pt idx="358">
                  <c:v>18.174504162053605</c:v>
                </c:pt>
                <c:pt idx="359">
                  <c:v>18.136316642260937</c:v>
                </c:pt>
                <c:pt idx="360">
                  <c:v>18.156721793130878</c:v>
                </c:pt>
                <c:pt idx="361">
                  <c:v>18.21435439047584</c:v>
                </c:pt>
                <c:pt idx="362">
                  <c:v>18.321402833939871</c:v>
                </c:pt>
                <c:pt idx="363">
                  <c:v>18.457568973949641</c:v>
                </c:pt>
                <c:pt idx="364">
                  <c:v>18.76968250419576</c:v>
                </c:pt>
                <c:pt idx="365">
                  <c:v>19.068330855095336</c:v>
                </c:pt>
                <c:pt idx="366">
                  <c:v>19.317996801237467</c:v>
                </c:pt>
                <c:pt idx="367">
                  <c:v>19.395029159669178</c:v>
                </c:pt>
                <c:pt idx="368">
                  <c:v>19.326751553946629</c:v>
                </c:pt>
                <c:pt idx="369">
                  <c:v>19.11711061652408</c:v>
                </c:pt>
                <c:pt idx="370">
                  <c:v>18.926760624293642</c:v>
                </c:pt>
                <c:pt idx="371">
                  <c:v>18.703259976528098</c:v>
                </c:pt>
                <c:pt idx="372">
                  <c:v>18.539158710324124</c:v>
                </c:pt>
                <c:pt idx="373">
                  <c:v>18.327866067977872</c:v>
                </c:pt>
                <c:pt idx="374">
                  <c:v>18.125493504448535</c:v>
                </c:pt>
                <c:pt idx="375">
                  <c:v>18.071558403732656</c:v>
                </c:pt>
                <c:pt idx="376">
                  <c:v>18.152642087281411</c:v>
                </c:pt>
                <c:pt idx="377">
                  <c:v>18.327121991054433</c:v>
                </c:pt>
                <c:pt idx="378">
                  <c:v>18.547583500932138</c:v>
                </c:pt>
                <c:pt idx="379">
                  <c:v>18.618299326494519</c:v>
                </c:pt>
                <c:pt idx="380">
                  <c:v>18.575173315238168</c:v>
                </c:pt>
                <c:pt idx="381">
                  <c:v>18.776191519321216</c:v>
                </c:pt>
                <c:pt idx="382">
                  <c:v>18.970852644921823</c:v>
                </c:pt>
                <c:pt idx="383">
                  <c:v>19.203629004077289</c:v>
                </c:pt>
                <c:pt idx="384">
                  <c:v>19.263238035901221</c:v>
                </c:pt>
                <c:pt idx="385">
                  <c:v>19.15411928951734</c:v>
                </c:pt>
                <c:pt idx="386">
                  <c:v>18.977287937964306</c:v>
                </c:pt>
                <c:pt idx="387">
                  <c:v>18.828905310281229</c:v>
                </c:pt>
                <c:pt idx="388">
                  <c:v>18.789389900672557</c:v>
                </c:pt>
                <c:pt idx="389">
                  <c:v>18.800288812841099</c:v>
                </c:pt>
                <c:pt idx="390">
                  <c:v>18.767048251058405</c:v>
                </c:pt>
                <c:pt idx="391">
                  <c:v>18.521582277558966</c:v>
                </c:pt>
                <c:pt idx="392">
                  <c:v>18.287305513301472</c:v>
                </c:pt>
                <c:pt idx="393">
                  <c:v>18.142342971555205</c:v>
                </c:pt>
                <c:pt idx="394">
                  <c:v>18.001228294810556</c:v>
                </c:pt>
                <c:pt idx="395">
                  <c:v>17.938359065560903</c:v>
                </c:pt>
                <c:pt idx="396">
                  <c:v>18.059350322645113</c:v>
                </c:pt>
                <c:pt idx="397">
                  <c:v>18.182418364029115</c:v>
                </c:pt>
                <c:pt idx="398">
                  <c:v>18.135863693180294</c:v>
                </c:pt>
                <c:pt idx="399">
                  <c:v>17.965165559020623</c:v>
                </c:pt>
                <c:pt idx="400">
                  <c:v>17.824287677701275</c:v>
                </c:pt>
                <c:pt idx="401">
                  <c:v>17.695762348049701</c:v>
                </c:pt>
                <c:pt idx="402">
                  <c:v>17.41268414065652</c:v>
                </c:pt>
                <c:pt idx="403">
                  <c:v>17.060976467695372</c:v>
                </c:pt>
                <c:pt idx="404">
                  <c:v>16.879635080124817</c:v>
                </c:pt>
                <c:pt idx="405">
                  <c:v>16.818723693276723</c:v>
                </c:pt>
                <c:pt idx="406">
                  <c:v>16.829835792686545</c:v>
                </c:pt>
                <c:pt idx="407">
                  <c:v>16.749040028433381</c:v>
                </c:pt>
                <c:pt idx="408">
                  <c:v>16.666726020615862</c:v>
                </c:pt>
                <c:pt idx="409">
                  <c:v>16.654577195951838</c:v>
                </c:pt>
                <c:pt idx="410">
                  <c:v>16.726244410561435</c:v>
                </c:pt>
                <c:pt idx="411">
                  <c:v>17.071701428884687</c:v>
                </c:pt>
                <c:pt idx="412">
                  <c:v>17.438702513310822</c:v>
                </c:pt>
                <c:pt idx="413">
                  <c:v>17.734280529901113</c:v>
                </c:pt>
                <c:pt idx="414">
                  <c:v>17.930239113490774</c:v>
                </c:pt>
                <c:pt idx="415">
                  <c:v>17.792714695152515</c:v>
                </c:pt>
                <c:pt idx="416">
                  <c:v>17.544018798470354</c:v>
                </c:pt>
                <c:pt idx="417">
                  <c:v>17.652317131723532</c:v>
                </c:pt>
                <c:pt idx="418">
                  <c:v>17.632670670670819</c:v>
                </c:pt>
                <c:pt idx="419">
                  <c:v>17.841282641634827</c:v>
                </c:pt>
                <c:pt idx="420">
                  <c:v>18.003301506331209</c:v>
                </c:pt>
                <c:pt idx="421">
                  <c:v>17.956056420745718</c:v>
                </c:pt>
                <c:pt idx="422">
                  <c:v>17.960937046249082</c:v>
                </c:pt>
                <c:pt idx="423">
                  <c:v>18.110368845334747</c:v>
                </c:pt>
                <c:pt idx="424">
                  <c:v>18.078970512954552</c:v>
                </c:pt>
                <c:pt idx="425">
                  <c:v>18.194522359617466</c:v>
                </c:pt>
                <c:pt idx="426">
                  <c:v>18.67751324751044</c:v>
                </c:pt>
                <c:pt idx="427">
                  <c:v>19.241414689376416</c:v>
                </c:pt>
                <c:pt idx="428">
                  <c:v>19.449776461943173</c:v>
                </c:pt>
                <c:pt idx="429">
                  <c:v>19.562684764246892</c:v>
                </c:pt>
                <c:pt idx="430">
                  <c:v>19.660912590727797</c:v>
                </c:pt>
                <c:pt idx="431">
                  <c:v>19.670555544946961</c:v>
                </c:pt>
                <c:pt idx="432">
                  <c:v>19.623965259915678</c:v>
                </c:pt>
                <c:pt idx="433">
                  <c:v>19.736145775722367</c:v>
                </c:pt>
                <c:pt idx="434">
                  <c:v>19.830796141383843</c:v>
                </c:pt>
                <c:pt idx="435">
                  <c:v>19.88901465776615</c:v>
                </c:pt>
                <c:pt idx="436">
                  <c:v>20.049568843205083</c:v>
                </c:pt>
                <c:pt idx="437">
                  <c:v>20.258292928433434</c:v>
                </c:pt>
                <c:pt idx="438">
                  <c:v>20.088259152161832</c:v>
                </c:pt>
                <c:pt idx="439">
                  <c:v>19.903415514386353</c:v>
                </c:pt>
                <c:pt idx="440">
                  <c:v>19.815619059361286</c:v>
                </c:pt>
                <c:pt idx="441">
                  <c:v>19.809790826169081</c:v>
                </c:pt>
                <c:pt idx="442">
                  <c:v>19.862203553840708</c:v>
                </c:pt>
                <c:pt idx="443">
                  <c:v>20.073364555589485</c:v>
                </c:pt>
                <c:pt idx="444">
                  <c:v>20.127971895441853</c:v>
                </c:pt>
                <c:pt idx="445">
                  <c:v>20.087373673817535</c:v>
                </c:pt>
                <c:pt idx="446">
                  <c:v>20.142085815195717</c:v>
                </c:pt>
                <c:pt idx="447">
                  <c:v>20.196819541810477</c:v>
                </c:pt>
                <c:pt idx="448">
                  <c:v>20.12206380343433</c:v>
                </c:pt>
                <c:pt idx="449">
                  <c:v>19.863196721067407</c:v>
                </c:pt>
                <c:pt idx="450">
                  <c:v>19.779407917317794</c:v>
                </c:pt>
                <c:pt idx="451">
                  <c:v>19.846206139809922</c:v>
                </c:pt>
                <c:pt idx="452">
                  <c:v>19.930202070943086</c:v>
                </c:pt>
                <c:pt idx="453">
                  <c:v>20.021202817342701</c:v>
                </c:pt>
                <c:pt idx="454">
                  <c:v>19.986392707482089</c:v>
                </c:pt>
                <c:pt idx="455">
                  <c:v>19.951428847532924</c:v>
                </c:pt>
                <c:pt idx="456">
                  <c:v>20.099011271885093</c:v>
                </c:pt>
                <c:pt idx="457">
                  <c:v>20.268462374353906</c:v>
                </c:pt>
                <c:pt idx="458">
                  <c:v>20.445685442675259</c:v>
                </c:pt>
                <c:pt idx="459">
                  <c:v>20.51336217222153</c:v>
                </c:pt>
                <c:pt idx="460">
                  <c:v>20.475466454806778</c:v>
                </c:pt>
                <c:pt idx="461">
                  <c:v>20.381476761211871</c:v>
                </c:pt>
                <c:pt idx="462">
                  <c:v>20.367556375678937</c:v>
                </c:pt>
                <c:pt idx="463">
                  <c:v>20.601404689596752</c:v>
                </c:pt>
                <c:pt idx="464">
                  <c:v>20.74374690696439</c:v>
                </c:pt>
                <c:pt idx="465">
                  <c:v>21.017448532710002</c:v>
                </c:pt>
                <c:pt idx="466">
                  <c:v>21.121618877511942</c:v>
                </c:pt>
                <c:pt idx="467">
                  <c:v>21.182450431763655</c:v>
                </c:pt>
                <c:pt idx="468">
                  <c:v>21.283117142677234</c:v>
                </c:pt>
                <c:pt idx="469">
                  <c:v>21.455000999449485</c:v>
                </c:pt>
                <c:pt idx="470">
                  <c:v>21.446684219535726</c:v>
                </c:pt>
                <c:pt idx="471">
                  <c:v>21.26076083932551</c:v>
                </c:pt>
                <c:pt idx="472">
                  <c:v>21.02202647579346</c:v>
                </c:pt>
                <c:pt idx="473">
                  <c:v>20.670444409262188</c:v>
                </c:pt>
                <c:pt idx="474">
                  <c:v>20.307614841211631</c:v>
                </c:pt>
                <c:pt idx="475">
                  <c:v>20.289960697494838</c:v>
                </c:pt>
                <c:pt idx="476">
                  <c:v>20.379757787148232</c:v>
                </c:pt>
                <c:pt idx="477">
                  <c:v>20.264769511727231</c:v>
                </c:pt>
                <c:pt idx="478">
                  <c:v>20.038868665708446</c:v>
                </c:pt>
                <c:pt idx="479">
                  <c:v>19.882624813671647</c:v>
                </c:pt>
                <c:pt idx="480">
                  <c:v>20.146280245763844</c:v>
                </c:pt>
                <c:pt idx="481">
                  <c:v>20.536553870988378</c:v>
                </c:pt>
                <c:pt idx="482">
                  <c:v>20.771677827258419</c:v>
                </c:pt>
                <c:pt idx="483">
                  <c:v>20.786185138598551</c:v>
                </c:pt>
                <c:pt idx="484">
                  <c:v>20.787108787995646</c:v>
                </c:pt>
                <c:pt idx="485">
                  <c:v>20.720487800539761</c:v>
                </c:pt>
                <c:pt idx="486">
                  <c:v>20.70090087712078</c:v>
                </c:pt>
                <c:pt idx="487">
                  <c:v>20.79280590942242</c:v>
                </c:pt>
                <c:pt idx="488">
                  <c:v>20.74773340985228</c:v>
                </c:pt>
                <c:pt idx="489">
                  <c:v>20.510400207446775</c:v>
                </c:pt>
                <c:pt idx="490">
                  <c:v>20.314816263825431</c:v>
                </c:pt>
                <c:pt idx="491">
                  <c:v>20.329438338437235</c:v>
                </c:pt>
                <c:pt idx="492">
                  <c:v>20.262366068968596</c:v>
                </c:pt>
                <c:pt idx="493">
                  <c:v>20.478958792389847</c:v>
                </c:pt>
                <c:pt idx="494">
                  <c:v>20.790034321652289</c:v>
                </c:pt>
                <c:pt idx="495">
                  <c:v>21.104850402302784</c:v>
                </c:pt>
                <c:pt idx="496">
                  <c:v>21.362312045782339</c:v>
                </c:pt>
                <c:pt idx="497">
                  <c:v>21.404749141538218</c:v>
                </c:pt>
                <c:pt idx="498">
                  <c:v>21.528256429235697</c:v>
                </c:pt>
                <c:pt idx="499">
                  <c:v>21.665517661440891</c:v>
                </c:pt>
                <c:pt idx="500">
                  <c:v>21.605060833146268</c:v>
                </c:pt>
                <c:pt idx="501">
                  <c:v>21.547495285568125</c:v>
                </c:pt>
                <c:pt idx="502">
                  <c:v>21.590478843882043</c:v>
                </c:pt>
                <c:pt idx="503">
                  <c:v>21.56244386968817</c:v>
                </c:pt>
                <c:pt idx="504">
                  <c:v>21.564209900347493</c:v>
                </c:pt>
                <c:pt idx="505">
                  <c:v>21.428858578291727</c:v>
                </c:pt>
                <c:pt idx="506">
                  <c:v>21.329565358423196</c:v>
                </c:pt>
                <c:pt idx="507">
                  <c:v>21.041857177048222</c:v>
                </c:pt>
                <c:pt idx="508">
                  <c:v>20.817308356093196</c:v>
                </c:pt>
                <c:pt idx="509">
                  <c:v>20.552520370062773</c:v>
                </c:pt>
                <c:pt idx="510">
                  <c:v>20.422086374351085</c:v>
                </c:pt>
                <c:pt idx="511">
                  <c:v>20.418972662119845</c:v>
                </c:pt>
                <c:pt idx="512">
                  <c:v>20.688795063140734</c:v>
                </c:pt>
                <c:pt idx="513">
                  <c:v>20.912071924153157</c:v>
                </c:pt>
                <c:pt idx="514">
                  <c:v>21.073318707652611</c:v>
                </c:pt>
                <c:pt idx="515">
                  <c:v>21.093851146903052</c:v>
                </c:pt>
                <c:pt idx="516">
                  <c:v>21.02492506025936</c:v>
                </c:pt>
                <c:pt idx="517">
                  <c:v>21.026540512685791</c:v>
                </c:pt>
                <c:pt idx="518">
                  <c:v>20.999037716592493</c:v>
                </c:pt>
                <c:pt idx="519">
                  <c:v>21.102940788644336</c:v>
                </c:pt>
                <c:pt idx="520">
                  <c:v>21.293529410574603</c:v>
                </c:pt>
                <c:pt idx="521">
                  <c:v>21.275340830396281</c:v>
                </c:pt>
                <c:pt idx="522">
                  <c:v>21.296698733346659</c:v>
                </c:pt>
                <c:pt idx="523">
                  <c:v>21.072977883532065</c:v>
                </c:pt>
                <c:pt idx="524">
                  <c:v>20.680776864531836</c:v>
                </c:pt>
                <c:pt idx="525">
                  <c:v>20.445291482517192</c:v>
                </c:pt>
                <c:pt idx="526">
                  <c:v>20.404431686832016</c:v>
                </c:pt>
                <c:pt idx="527">
                  <c:v>20.391498532717957</c:v>
                </c:pt>
                <c:pt idx="528">
                  <c:v>20.371186797552742</c:v>
                </c:pt>
                <c:pt idx="529">
                  <c:v>20.158701301968275</c:v>
                </c:pt>
                <c:pt idx="530">
                  <c:v>20.03295406924985</c:v>
                </c:pt>
                <c:pt idx="531">
                  <c:v>20.230534007204948</c:v>
                </c:pt>
                <c:pt idx="532">
                  <c:v>20.279963060918178</c:v>
                </c:pt>
                <c:pt idx="533">
                  <c:v>20.46611375862328</c:v>
                </c:pt>
                <c:pt idx="534">
                  <c:v>20.685601095367296</c:v>
                </c:pt>
                <c:pt idx="535">
                  <c:v>20.862482679770974</c:v>
                </c:pt>
                <c:pt idx="536">
                  <c:v>21.03830238954481</c:v>
                </c:pt>
                <c:pt idx="537">
                  <c:v>21.22399675053865</c:v>
                </c:pt>
                <c:pt idx="538">
                  <c:v>21.356828941416868</c:v>
                </c:pt>
                <c:pt idx="539">
                  <c:v>21.37705094025721</c:v>
                </c:pt>
                <c:pt idx="540">
                  <c:v>21.464584760060273</c:v>
                </c:pt>
                <c:pt idx="541">
                  <c:v>21.598016225365992</c:v>
                </c:pt>
                <c:pt idx="542">
                  <c:v>21.545610503561822</c:v>
                </c:pt>
                <c:pt idx="543">
                  <c:v>21.541106419093218</c:v>
                </c:pt>
                <c:pt idx="544">
                  <c:v>21.850592542944668</c:v>
                </c:pt>
                <c:pt idx="545">
                  <c:v>21.920079488497578</c:v>
                </c:pt>
                <c:pt idx="546">
                  <c:v>21.7538867347828</c:v>
                </c:pt>
                <c:pt idx="547">
                  <c:v>21.629075477476469</c:v>
                </c:pt>
                <c:pt idx="548">
                  <c:v>21.413956961083201</c:v>
                </c:pt>
                <c:pt idx="549">
                  <c:v>21.19138478153884</c:v>
                </c:pt>
                <c:pt idx="550">
                  <c:v>21.142076635943155</c:v>
                </c:pt>
                <c:pt idx="551">
                  <c:v>20.894629231458651</c:v>
                </c:pt>
                <c:pt idx="552">
                  <c:v>20.576669543072576</c:v>
                </c:pt>
                <c:pt idx="553">
                  <c:v>20.328236047366747</c:v>
                </c:pt>
                <c:pt idx="554">
                  <c:v>20.046566551149755</c:v>
                </c:pt>
                <c:pt idx="555">
                  <c:v>19.868894740516321</c:v>
                </c:pt>
                <c:pt idx="556">
                  <c:v>19.73094339261619</c:v>
                </c:pt>
                <c:pt idx="557">
                  <c:v>19.586277236121859</c:v>
                </c:pt>
                <c:pt idx="558">
                  <c:v>19.529987101169475</c:v>
                </c:pt>
                <c:pt idx="559">
                  <c:v>19.498631139707083</c:v>
                </c:pt>
                <c:pt idx="560">
                  <c:v>19.459750331328753</c:v>
                </c:pt>
                <c:pt idx="561">
                  <c:v>19.472624564024208</c:v>
                </c:pt>
                <c:pt idx="562">
                  <c:v>19.586755412258128</c:v>
                </c:pt>
                <c:pt idx="563">
                  <c:v>19.622950398652783</c:v>
                </c:pt>
                <c:pt idx="564">
                  <c:v>19.726658810791115</c:v>
                </c:pt>
                <c:pt idx="565">
                  <c:v>19.855076587592222</c:v>
                </c:pt>
                <c:pt idx="566">
                  <c:v>19.957805177722143</c:v>
                </c:pt>
                <c:pt idx="567">
                  <c:v>19.759441157033169</c:v>
                </c:pt>
                <c:pt idx="568">
                  <c:v>19.817653141883859</c:v>
                </c:pt>
                <c:pt idx="569">
                  <c:v>19.91223163857299</c:v>
                </c:pt>
                <c:pt idx="570">
                  <c:v>20.039875248997575</c:v>
                </c:pt>
                <c:pt idx="571">
                  <c:v>20.153151269485477</c:v>
                </c:pt>
                <c:pt idx="572">
                  <c:v>20.424840889561004</c:v>
                </c:pt>
                <c:pt idx="573">
                  <c:v>20.712813029360614</c:v>
                </c:pt>
                <c:pt idx="574">
                  <c:v>20.683498264945719</c:v>
                </c:pt>
                <c:pt idx="575">
                  <c:v>20.672557174801028</c:v>
                </c:pt>
                <c:pt idx="576">
                  <c:v>20.685077755537627</c:v>
                </c:pt>
                <c:pt idx="577">
                  <c:v>20.62937513798585</c:v>
                </c:pt>
                <c:pt idx="578">
                  <c:v>20.652109438866074</c:v>
                </c:pt>
                <c:pt idx="579">
                  <c:v>20.767850987298832</c:v>
                </c:pt>
                <c:pt idx="580">
                  <c:v>20.632851363379999</c:v>
                </c:pt>
                <c:pt idx="581">
                  <c:v>20.399745826925731</c:v>
                </c:pt>
                <c:pt idx="582">
                  <c:v>20.29294949303576</c:v>
                </c:pt>
                <c:pt idx="583">
                  <c:v>20.268706609417297</c:v>
                </c:pt>
                <c:pt idx="584">
                  <c:v>20.023163813779739</c:v>
                </c:pt>
                <c:pt idx="585">
                  <c:v>19.729837467548286</c:v>
                </c:pt>
                <c:pt idx="586">
                  <c:v>19.652154965089668</c:v>
                </c:pt>
                <c:pt idx="587">
                  <c:v>19.825588364069091</c:v>
                </c:pt>
                <c:pt idx="588">
                  <c:v>19.910308376341451</c:v>
                </c:pt>
                <c:pt idx="589">
                  <c:v>19.861723682495139</c:v>
                </c:pt>
                <c:pt idx="590">
                  <c:v>19.763080536116355</c:v>
                </c:pt>
                <c:pt idx="591">
                  <c:v>19.736325499526572</c:v>
                </c:pt>
                <c:pt idx="592">
                  <c:v>19.779426195005296</c:v>
                </c:pt>
                <c:pt idx="593">
                  <c:v>19.857292628274472</c:v>
                </c:pt>
                <c:pt idx="594">
                  <c:v>19.782821214631731</c:v>
                </c:pt>
                <c:pt idx="595">
                  <c:v>19.73220707176139</c:v>
                </c:pt>
                <c:pt idx="596">
                  <c:v>19.80921137392242</c:v>
                </c:pt>
                <c:pt idx="597">
                  <c:v>19.946678553556286</c:v>
                </c:pt>
                <c:pt idx="598">
                  <c:v>20.107418120687857</c:v>
                </c:pt>
                <c:pt idx="599">
                  <c:v>20.301413185863353</c:v>
                </c:pt>
                <c:pt idx="600">
                  <c:v>20.286705916587362</c:v>
                </c:pt>
                <c:pt idx="601">
                  <c:v>20.392321356265008</c:v>
                </c:pt>
                <c:pt idx="602">
                  <c:v>20.282284025144783</c:v>
                </c:pt>
                <c:pt idx="603">
                  <c:v>20.164214441226434</c:v>
                </c:pt>
                <c:pt idx="604">
                  <c:v>20.248024765577622</c:v>
                </c:pt>
                <c:pt idx="605">
                  <c:v>20.36023229836988</c:v>
                </c:pt>
                <c:pt idx="606">
                  <c:v>20.351572567823467</c:v>
                </c:pt>
                <c:pt idx="607">
                  <c:v>20.51018124726205</c:v>
                </c:pt>
                <c:pt idx="608">
                  <c:v>20.690812678738375</c:v>
                </c:pt>
                <c:pt idx="609">
                  <c:v>20.8287787103379</c:v>
                </c:pt>
                <c:pt idx="610">
                  <c:v>20.967875455405835</c:v>
                </c:pt>
                <c:pt idx="611">
                  <c:v>20.964831609274938</c:v>
                </c:pt>
                <c:pt idx="612">
                  <c:v>20.717999791548671</c:v>
                </c:pt>
                <c:pt idx="613">
                  <c:v>20.474969906822167</c:v>
                </c:pt>
                <c:pt idx="614">
                  <c:v>20.404201292529677</c:v>
                </c:pt>
                <c:pt idx="615">
                  <c:v>20.473004695044995</c:v>
                </c:pt>
                <c:pt idx="616">
                  <c:v>20.561017523565898</c:v>
                </c:pt>
                <c:pt idx="617">
                  <c:v>20.704028198600323</c:v>
                </c:pt>
                <c:pt idx="618">
                  <c:v>20.952794041121852</c:v>
                </c:pt>
                <c:pt idx="619">
                  <c:v>21.211955158744672</c:v>
                </c:pt>
                <c:pt idx="620">
                  <c:v>21.324633772675281</c:v>
                </c:pt>
                <c:pt idx="621">
                  <c:v>21.478693408484613</c:v>
                </c:pt>
                <c:pt idx="622">
                  <c:v>21.750320619865569</c:v>
                </c:pt>
                <c:pt idx="623">
                  <c:v>21.73765270806987</c:v>
                </c:pt>
                <c:pt idx="624">
                  <c:v>21.708431469482075</c:v>
                </c:pt>
                <c:pt idx="625">
                  <c:v>21.732908116376365</c:v>
                </c:pt>
                <c:pt idx="626">
                  <c:v>21.872942745375973</c:v>
                </c:pt>
                <c:pt idx="627">
                  <c:v>22.326511421064104</c:v>
                </c:pt>
                <c:pt idx="628">
                  <c:v>22.424725558421517</c:v>
                </c:pt>
                <c:pt idx="629">
                  <c:v>22.369362455696429</c:v>
                </c:pt>
                <c:pt idx="630">
                  <c:v>22.254172870322495</c:v>
                </c:pt>
                <c:pt idx="631">
                  <c:v>22.016177004108762</c:v>
                </c:pt>
                <c:pt idx="632">
                  <c:v>21.883588157510946</c:v>
                </c:pt>
                <c:pt idx="633">
                  <c:v>21.935116308910459</c:v>
                </c:pt>
                <c:pt idx="634">
                  <c:v>21.938624991876608</c:v>
                </c:pt>
                <c:pt idx="635">
                  <c:v>21.776499568120393</c:v>
                </c:pt>
                <c:pt idx="636">
                  <c:v>21.529577910121343</c:v>
                </c:pt>
                <c:pt idx="637">
                  <c:v>21.336158281588911</c:v>
                </c:pt>
                <c:pt idx="638">
                  <c:v>21.233346782675998</c:v>
                </c:pt>
                <c:pt idx="639">
                  <c:v>21.256981934847914</c:v>
                </c:pt>
                <c:pt idx="640">
                  <c:v>21.331071750078653</c:v>
                </c:pt>
                <c:pt idx="641">
                  <c:v>21.317003316114398</c:v>
                </c:pt>
                <c:pt idx="642">
                  <c:v>21.226616056647959</c:v>
                </c:pt>
                <c:pt idx="643">
                  <c:v>21.286345608797806</c:v>
                </c:pt>
                <c:pt idx="644">
                  <c:v>21.307736166452667</c:v>
                </c:pt>
                <c:pt idx="645">
                  <c:v>21.241443691044665</c:v>
                </c:pt>
                <c:pt idx="646">
                  <c:v>21.513389322460522</c:v>
                </c:pt>
                <c:pt idx="647">
                  <c:v>21.785644981494642</c:v>
                </c:pt>
                <c:pt idx="648">
                  <c:v>21.816535321124189</c:v>
                </c:pt>
                <c:pt idx="649">
                  <c:v>21.710074664776609</c:v>
                </c:pt>
                <c:pt idx="650">
                  <c:v>21.479953490394614</c:v>
                </c:pt>
                <c:pt idx="651">
                  <c:v>21.412885181096676</c:v>
                </c:pt>
                <c:pt idx="652">
                  <c:v>21.562980925125565</c:v>
                </c:pt>
                <c:pt idx="653">
                  <c:v>21.770919648304623</c:v>
                </c:pt>
                <c:pt idx="654">
                  <c:v>22.084419489908957</c:v>
                </c:pt>
                <c:pt idx="655">
                  <c:v>22.457774769956515</c:v>
                </c:pt>
                <c:pt idx="656">
                  <c:v>22.746423469546809</c:v>
                </c:pt>
                <c:pt idx="657">
                  <c:v>22.947043130725536</c:v>
                </c:pt>
                <c:pt idx="658">
                  <c:v>23.137779461028828</c:v>
                </c:pt>
                <c:pt idx="659">
                  <c:v>23.033761528198767</c:v>
                </c:pt>
                <c:pt idx="660">
                  <c:v>22.842252203339342</c:v>
                </c:pt>
                <c:pt idx="661">
                  <c:v>22.656148800695437</c:v>
                </c:pt>
                <c:pt idx="662">
                  <c:v>22.580320586686199</c:v>
                </c:pt>
                <c:pt idx="663">
                  <c:v>22.3567673616013</c:v>
                </c:pt>
                <c:pt idx="664">
                  <c:v>22.360983916162009</c:v>
                </c:pt>
                <c:pt idx="665">
                  <c:v>22.42089417220167</c:v>
                </c:pt>
                <c:pt idx="666">
                  <c:v>22.385612826658061</c:v>
                </c:pt>
                <c:pt idx="667">
                  <c:v>22.415402153560454</c:v>
                </c:pt>
                <c:pt idx="668">
                  <c:v>22.428481372206384</c:v>
                </c:pt>
                <c:pt idx="669">
                  <c:v>22.43741486539399</c:v>
                </c:pt>
                <c:pt idx="670">
                  <c:v>22.295307184095396</c:v>
                </c:pt>
                <c:pt idx="671">
                  <c:v>22.105460315111781</c:v>
                </c:pt>
                <c:pt idx="672">
                  <c:v>21.910465780441353</c:v>
                </c:pt>
                <c:pt idx="673">
                  <c:v>21.564327102528122</c:v>
                </c:pt>
                <c:pt idx="674">
                  <c:v>21.441860094888458</c:v>
                </c:pt>
                <c:pt idx="675">
                  <c:v>21.578035080460381</c:v>
                </c:pt>
                <c:pt idx="676">
                  <c:v>21.408659228842151</c:v>
                </c:pt>
                <c:pt idx="677">
                  <c:v>21.093188194942435</c:v>
                </c:pt>
                <c:pt idx="678">
                  <c:v>21.044882530246298</c:v>
                </c:pt>
                <c:pt idx="679">
                  <c:v>20.986111406388229</c:v>
                </c:pt>
                <c:pt idx="680">
                  <c:v>20.859431028265433</c:v>
                </c:pt>
                <c:pt idx="681">
                  <c:v>20.681519983452539</c:v>
                </c:pt>
                <c:pt idx="682">
                  <c:v>20.615444845460456</c:v>
                </c:pt>
                <c:pt idx="683">
                  <c:v>20.580930481526018</c:v>
                </c:pt>
                <c:pt idx="684">
                  <c:v>20.467926920832372</c:v>
                </c:pt>
                <c:pt idx="685">
                  <c:v>20.267065059521492</c:v>
                </c:pt>
                <c:pt idx="686">
                  <c:v>20.103922090890126</c:v>
                </c:pt>
                <c:pt idx="687">
                  <c:v>20.211884950312037</c:v>
                </c:pt>
                <c:pt idx="688">
                  <c:v>20.551863010695122</c:v>
                </c:pt>
                <c:pt idx="689">
                  <c:v>20.745834329211519</c:v>
                </c:pt>
                <c:pt idx="690">
                  <c:v>20.73068447381802</c:v>
                </c:pt>
                <c:pt idx="691">
                  <c:v>20.566648251608228</c:v>
                </c:pt>
                <c:pt idx="692">
                  <c:v>20.559730797943331</c:v>
                </c:pt>
                <c:pt idx="693">
                  <c:v>20.559669042846185</c:v>
                </c:pt>
                <c:pt idx="694">
                  <c:v>20.498842998313133</c:v>
                </c:pt>
                <c:pt idx="695">
                  <c:v>20.573366247298583</c:v>
                </c:pt>
                <c:pt idx="696">
                  <c:v>20.494927810347789</c:v>
                </c:pt>
                <c:pt idx="697">
                  <c:v>20.381792241439669</c:v>
                </c:pt>
                <c:pt idx="698">
                  <c:v>20.344985249400978</c:v>
                </c:pt>
                <c:pt idx="699">
                  <c:v>20.316017254232126</c:v>
                </c:pt>
                <c:pt idx="700">
                  <c:v>20.231931670977932</c:v>
                </c:pt>
                <c:pt idx="701">
                  <c:v>20.153699370788047</c:v>
                </c:pt>
                <c:pt idx="702">
                  <c:v>20.15427890757838</c:v>
                </c:pt>
                <c:pt idx="703">
                  <c:v>20.111619167977221</c:v>
                </c:pt>
                <c:pt idx="704">
                  <c:v>20.186734839824862</c:v>
                </c:pt>
                <c:pt idx="705">
                  <c:v>20.237504803485322</c:v>
                </c:pt>
                <c:pt idx="706">
                  <c:v>20.32082032837129</c:v>
                </c:pt>
                <c:pt idx="707">
                  <c:v>20.413736250369933</c:v>
                </c:pt>
                <c:pt idx="708">
                  <c:v>20.706926380373151</c:v>
                </c:pt>
                <c:pt idx="709">
                  <c:v>20.946196391694045</c:v>
                </c:pt>
                <c:pt idx="710">
                  <c:v>21.137371930971206</c:v>
                </c:pt>
                <c:pt idx="711">
                  <c:v>21.275486985236185</c:v>
                </c:pt>
                <c:pt idx="712">
                  <c:v>21.413354546861605</c:v>
                </c:pt>
                <c:pt idx="713">
                  <c:v>21.329553485450532</c:v>
                </c:pt>
                <c:pt idx="714">
                  <c:v>21.061583797576951</c:v>
                </c:pt>
                <c:pt idx="715">
                  <c:v>20.753445598165221</c:v>
                </c:pt>
                <c:pt idx="716">
                  <c:v>20.748056845841951</c:v>
                </c:pt>
                <c:pt idx="717">
                  <c:v>20.770747652513208</c:v>
                </c:pt>
                <c:pt idx="718">
                  <c:v>20.857469627133209</c:v>
                </c:pt>
                <c:pt idx="719">
                  <c:v>21.051298960006037</c:v>
                </c:pt>
                <c:pt idx="720">
                  <c:v>21.190381493348355</c:v>
                </c:pt>
                <c:pt idx="721">
                  <c:v>20.99180850823781</c:v>
                </c:pt>
                <c:pt idx="722">
                  <c:v>20.755148153344805</c:v>
                </c:pt>
                <c:pt idx="723">
                  <c:v>20.602830389306938</c:v>
                </c:pt>
                <c:pt idx="724">
                  <c:v>20.56789681386217</c:v>
                </c:pt>
                <c:pt idx="725">
                  <c:v>20.50357863866779</c:v>
                </c:pt>
                <c:pt idx="726">
                  <c:v>20.302959249890627</c:v>
                </c:pt>
                <c:pt idx="727">
                  <c:v>20.128539388676526</c:v>
                </c:pt>
                <c:pt idx="728">
                  <c:v>20.152071026018263</c:v>
                </c:pt>
                <c:pt idx="729">
                  <c:v>20.23137490306376</c:v>
                </c:pt>
                <c:pt idx="730">
                  <c:v>20.250449154767381</c:v>
                </c:pt>
                <c:pt idx="731">
                  <c:v>20.310800966970042</c:v>
                </c:pt>
                <c:pt idx="732">
                  <c:v>20.355929818851315</c:v>
                </c:pt>
                <c:pt idx="733">
                  <c:v>20.273229857897011</c:v>
                </c:pt>
                <c:pt idx="734">
                  <c:v>20.141784621432258</c:v>
                </c:pt>
                <c:pt idx="735">
                  <c:v>20.145824918578185</c:v>
                </c:pt>
                <c:pt idx="736">
                  <c:v>20.062372616508696</c:v>
                </c:pt>
                <c:pt idx="737">
                  <c:v>20.008680675013039</c:v>
                </c:pt>
                <c:pt idx="738">
                  <c:v>19.989392747473108</c:v>
                </c:pt>
                <c:pt idx="739">
                  <c:v>20.066743540791414</c:v>
                </c:pt>
                <c:pt idx="740">
                  <c:v>20.083322035864796</c:v>
                </c:pt>
                <c:pt idx="741">
                  <c:v>20.354306438577186</c:v>
                </c:pt>
                <c:pt idx="742">
                  <c:v>20.609308639623478</c:v>
                </c:pt>
                <c:pt idx="743">
                  <c:v>20.698258115264622</c:v>
                </c:pt>
                <c:pt idx="744">
                  <c:v>20.796047228662424</c:v>
                </c:pt>
                <c:pt idx="745">
                  <c:v>20.62904539003295</c:v>
                </c:pt>
                <c:pt idx="746">
                  <c:v>20.495461369647696</c:v>
                </c:pt>
                <c:pt idx="747">
                  <c:v>20.305001553947751</c:v>
                </c:pt>
                <c:pt idx="748">
                  <c:v>19.944441548682502</c:v>
                </c:pt>
                <c:pt idx="749">
                  <c:v>19.739840148438415</c:v>
                </c:pt>
                <c:pt idx="750">
                  <c:v>19.659169755166559</c:v>
                </c:pt>
                <c:pt idx="751">
                  <c:v>19.856027567157671</c:v>
                </c:pt>
                <c:pt idx="752">
                  <c:v>20.006553497712883</c:v>
                </c:pt>
                <c:pt idx="753">
                  <c:v>19.924250539860765</c:v>
                </c:pt>
                <c:pt idx="754">
                  <c:v>19.705845684115676</c:v>
                </c:pt>
                <c:pt idx="755">
                  <c:v>19.65252017217297</c:v>
                </c:pt>
                <c:pt idx="756">
                  <c:v>19.710186717987732</c:v>
                </c:pt>
                <c:pt idx="757">
                  <c:v>20.11163497567809</c:v>
                </c:pt>
                <c:pt idx="758">
                  <c:v>20.573718047029786</c:v>
                </c:pt>
                <c:pt idx="759">
                  <c:v>20.931191228222172</c:v>
                </c:pt>
                <c:pt idx="760">
                  <c:v>21.125455678525164</c:v>
                </c:pt>
                <c:pt idx="761">
                  <c:v>21.087811915082256</c:v>
                </c:pt>
                <c:pt idx="762">
                  <c:v>21.077704168177817</c:v>
                </c:pt>
                <c:pt idx="763">
                  <c:v>21.023258340336334</c:v>
                </c:pt>
                <c:pt idx="764">
                  <c:v>20.804091508267444</c:v>
                </c:pt>
                <c:pt idx="765">
                  <c:v>20.500682537858577</c:v>
                </c:pt>
                <c:pt idx="766">
                  <c:v>20.172177266562212</c:v>
                </c:pt>
                <c:pt idx="767">
                  <c:v>19.75828926589487</c:v>
                </c:pt>
                <c:pt idx="768">
                  <c:v>19.713117251266233</c:v>
                </c:pt>
                <c:pt idx="769">
                  <c:v>19.721919865273648</c:v>
                </c:pt>
                <c:pt idx="770">
                  <c:v>19.571234204439509</c:v>
                </c:pt>
                <c:pt idx="771">
                  <c:v>19.348361074295493</c:v>
                </c:pt>
                <c:pt idx="772">
                  <c:v>19.277041434366865</c:v>
                </c:pt>
                <c:pt idx="773">
                  <c:v>19.176780496189991</c:v>
                </c:pt>
                <c:pt idx="774">
                  <c:v>18.98613263510132</c:v>
                </c:pt>
                <c:pt idx="775">
                  <c:v>18.629490790056121</c:v>
                </c:pt>
                <c:pt idx="776">
                  <c:v>18.440248196208852</c:v>
                </c:pt>
                <c:pt idx="777">
                  <c:v>18.207682832398078</c:v>
                </c:pt>
                <c:pt idx="778">
                  <c:v>18.285126513634875</c:v>
                </c:pt>
                <c:pt idx="779">
                  <c:v>18.299011254857614</c:v>
                </c:pt>
                <c:pt idx="780">
                  <c:v>18.249582126730264</c:v>
                </c:pt>
                <c:pt idx="781">
                  <c:v>18.400463535573859</c:v>
                </c:pt>
                <c:pt idx="782">
                  <c:v>18.587988352042021</c:v>
                </c:pt>
                <c:pt idx="783">
                  <c:v>18.637426483895599</c:v>
                </c:pt>
                <c:pt idx="784">
                  <c:v>18.590026799957872</c:v>
                </c:pt>
                <c:pt idx="785">
                  <c:v>18.296001929259024</c:v>
                </c:pt>
                <c:pt idx="786">
                  <c:v>17.93074229677665</c:v>
                </c:pt>
                <c:pt idx="787">
                  <c:v>17.629495676665847</c:v>
                </c:pt>
                <c:pt idx="788">
                  <c:v>17.434922506313089</c:v>
                </c:pt>
                <c:pt idx="789">
                  <c:v>17.211089738361171</c:v>
                </c:pt>
                <c:pt idx="790">
                  <c:v>17.029149055866462</c:v>
                </c:pt>
                <c:pt idx="791">
                  <c:v>16.895616910842964</c:v>
                </c:pt>
                <c:pt idx="792">
                  <c:v>16.926024128392005</c:v>
                </c:pt>
                <c:pt idx="793">
                  <c:v>16.97813942319862</c:v>
                </c:pt>
                <c:pt idx="794">
                  <c:v>17.113231822745494</c:v>
                </c:pt>
                <c:pt idx="795">
                  <c:v>17.321717351709378</c:v>
                </c:pt>
                <c:pt idx="796">
                  <c:v>17.585092457043057</c:v>
                </c:pt>
                <c:pt idx="797">
                  <c:v>17.754751182631367</c:v>
                </c:pt>
                <c:pt idx="798">
                  <c:v>17.716006680445545</c:v>
                </c:pt>
                <c:pt idx="799">
                  <c:v>17.708604140536767</c:v>
                </c:pt>
                <c:pt idx="800">
                  <c:v>17.987117908389493</c:v>
                </c:pt>
                <c:pt idx="801">
                  <c:v>18.06772585604168</c:v>
                </c:pt>
                <c:pt idx="802">
                  <c:v>18.116003457921032</c:v>
                </c:pt>
                <c:pt idx="803">
                  <c:v>18.31283508068007</c:v>
                </c:pt>
                <c:pt idx="804">
                  <c:v>18.403285452138913</c:v>
                </c:pt>
                <c:pt idx="805">
                  <c:v>18.44049761019005</c:v>
                </c:pt>
                <c:pt idx="806">
                  <c:v>18.554858191528275</c:v>
                </c:pt>
                <c:pt idx="807">
                  <c:v>18.679528869302224</c:v>
                </c:pt>
                <c:pt idx="808">
                  <c:v>18.810435365709523</c:v>
                </c:pt>
                <c:pt idx="809">
                  <c:v>18.830068554078615</c:v>
                </c:pt>
                <c:pt idx="810">
                  <c:v>18.844634656545352</c:v>
                </c:pt>
                <c:pt idx="811">
                  <c:v>18.718438111733658</c:v>
                </c:pt>
                <c:pt idx="812">
                  <c:v>18.67585529885346</c:v>
                </c:pt>
                <c:pt idx="813">
                  <c:v>18.711557477867899</c:v>
                </c:pt>
                <c:pt idx="814">
                  <c:v>18.809163755454268</c:v>
                </c:pt>
                <c:pt idx="815">
                  <c:v>18.883820146623378</c:v>
                </c:pt>
                <c:pt idx="816">
                  <c:v>18.83696043731727</c:v>
                </c:pt>
                <c:pt idx="817">
                  <c:v>18.956726143803433</c:v>
                </c:pt>
                <c:pt idx="818">
                  <c:v>19.191659584270752</c:v>
                </c:pt>
                <c:pt idx="819">
                  <c:v>19.33731877139768</c:v>
                </c:pt>
                <c:pt idx="820">
                  <c:v>19.602184965857454</c:v>
                </c:pt>
                <c:pt idx="821">
                  <c:v>19.93415563433113</c:v>
                </c:pt>
                <c:pt idx="822">
                  <c:v>20.083768741320775</c:v>
                </c:pt>
                <c:pt idx="823">
                  <c:v>20.046579514961806</c:v>
                </c:pt>
                <c:pt idx="824">
                  <c:v>19.982159071708022</c:v>
                </c:pt>
                <c:pt idx="825">
                  <c:v>20.034905036674346</c:v>
                </c:pt>
                <c:pt idx="826">
                  <c:v>19.840514643773798</c:v>
                </c:pt>
                <c:pt idx="827">
                  <c:v>19.530387395211307</c:v>
                </c:pt>
                <c:pt idx="828">
                  <c:v>19.249803042672077</c:v>
                </c:pt>
                <c:pt idx="829">
                  <c:v>19.077497676884043</c:v>
                </c:pt>
                <c:pt idx="830">
                  <c:v>18.86372385751676</c:v>
                </c:pt>
                <c:pt idx="831">
                  <c:v>18.616523355500313</c:v>
                </c:pt>
                <c:pt idx="832">
                  <c:v>18.404353713295425</c:v>
                </c:pt>
                <c:pt idx="833">
                  <c:v>18.256030551531012</c:v>
                </c:pt>
                <c:pt idx="834">
                  <c:v>18.142335608535806</c:v>
                </c:pt>
                <c:pt idx="835">
                  <c:v>17.982765323613766</c:v>
                </c:pt>
                <c:pt idx="836">
                  <c:v>17.836518825236094</c:v>
                </c:pt>
                <c:pt idx="837">
                  <c:v>17.6348452324962</c:v>
                </c:pt>
                <c:pt idx="838">
                  <c:v>17.490022243099268</c:v>
                </c:pt>
                <c:pt idx="839">
                  <c:v>17.558802450855442</c:v>
                </c:pt>
                <c:pt idx="840">
                  <c:v>17.704350892952984</c:v>
                </c:pt>
                <c:pt idx="841">
                  <c:v>17.709547232728962</c:v>
                </c:pt>
                <c:pt idx="842">
                  <c:v>17.74550949837176</c:v>
                </c:pt>
                <c:pt idx="843">
                  <c:v>17.629160930733569</c:v>
                </c:pt>
                <c:pt idx="844">
                  <c:v>17.692636114375851</c:v>
                </c:pt>
                <c:pt idx="845">
                  <c:v>17.750278932028777</c:v>
                </c:pt>
                <c:pt idx="846">
                  <c:v>17.851879846181038</c:v>
                </c:pt>
                <c:pt idx="847">
                  <c:v>18.032765562324762</c:v>
                </c:pt>
                <c:pt idx="848">
                  <c:v>18.289239614987569</c:v>
                </c:pt>
                <c:pt idx="849">
                  <c:v>18.51394117466625</c:v>
                </c:pt>
                <c:pt idx="850">
                  <c:v>18.54429732754409</c:v>
                </c:pt>
                <c:pt idx="851">
                  <c:v>18.486734761292823</c:v>
                </c:pt>
                <c:pt idx="852">
                  <c:v>18.552811534864791</c:v>
                </c:pt>
                <c:pt idx="853">
                  <c:v>18.549332671335002</c:v>
                </c:pt>
                <c:pt idx="854">
                  <c:v>18.494702328986165</c:v>
                </c:pt>
                <c:pt idx="855">
                  <c:v>18.429492389579195</c:v>
                </c:pt>
                <c:pt idx="856">
                  <c:v>18.420924247211541</c:v>
                </c:pt>
                <c:pt idx="857">
                  <c:v>18.358890004816793</c:v>
                </c:pt>
                <c:pt idx="858">
                  <c:v>18.046920191949184</c:v>
                </c:pt>
                <c:pt idx="859">
                  <c:v>17.838903384100099</c:v>
                </c:pt>
                <c:pt idx="860">
                  <c:v>17.604202041122168</c:v>
                </c:pt>
                <c:pt idx="861">
                  <c:v>17.446635318766855</c:v>
                </c:pt>
                <c:pt idx="862">
                  <c:v>17.40024816284479</c:v>
                </c:pt>
                <c:pt idx="863">
                  <c:v>17.596124375130955</c:v>
                </c:pt>
                <c:pt idx="864">
                  <c:v>17.948279334684226</c:v>
                </c:pt>
                <c:pt idx="865">
                  <c:v>18.11496734517225</c:v>
                </c:pt>
                <c:pt idx="866">
                  <c:v>18.145272304094785</c:v>
                </c:pt>
                <c:pt idx="867">
                  <c:v>18.193531351713847</c:v>
                </c:pt>
                <c:pt idx="868">
                  <c:v>18.05189489256265</c:v>
                </c:pt>
                <c:pt idx="869">
                  <c:v>18.252954900256569</c:v>
                </c:pt>
                <c:pt idx="870">
                  <c:v>18.417653293640544</c:v>
                </c:pt>
                <c:pt idx="871">
                  <c:v>18.46356774277292</c:v>
                </c:pt>
                <c:pt idx="872">
                  <c:v>18.564820142652973</c:v>
                </c:pt>
                <c:pt idx="873">
                  <c:v>18.545603306761134</c:v>
                </c:pt>
                <c:pt idx="874">
                  <c:v>18.54657755896304</c:v>
                </c:pt>
                <c:pt idx="875">
                  <c:v>18.780636950315994</c:v>
                </c:pt>
                <c:pt idx="876">
                  <c:v>18.893255042487709</c:v>
                </c:pt>
                <c:pt idx="877">
                  <c:v>19.055331524704123</c:v>
                </c:pt>
                <c:pt idx="878">
                  <c:v>19.2926045367504</c:v>
                </c:pt>
                <c:pt idx="879">
                  <c:v>19.577690455293293</c:v>
                </c:pt>
                <c:pt idx="880">
                  <c:v>19.515003908423385</c:v>
                </c:pt>
                <c:pt idx="881">
                  <c:v>19.609926955953572</c:v>
                </c:pt>
                <c:pt idx="882">
                  <c:v>19.77760472408416</c:v>
                </c:pt>
                <c:pt idx="883">
                  <c:v>19.707552944531766</c:v>
                </c:pt>
                <c:pt idx="884">
                  <c:v>19.380624541889205</c:v>
                </c:pt>
                <c:pt idx="885">
                  <c:v>19.212762784220132</c:v>
                </c:pt>
                <c:pt idx="886">
                  <c:v>19.047568784668499</c:v>
                </c:pt>
                <c:pt idx="887">
                  <c:v>18.885406011378588</c:v>
                </c:pt>
                <c:pt idx="888">
                  <c:v>18.683584530713553</c:v>
                </c:pt>
                <c:pt idx="889">
                  <c:v>18.523298549711782</c:v>
                </c:pt>
                <c:pt idx="890">
                  <c:v>18.310636074817328</c:v>
                </c:pt>
                <c:pt idx="891">
                  <c:v>18.087407648826254</c:v>
                </c:pt>
                <c:pt idx="892">
                  <c:v>17.913043365641133</c:v>
                </c:pt>
                <c:pt idx="893">
                  <c:v>17.997259275190306</c:v>
                </c:pt>
                <c:pt idx="894">
                  <c:v>18.211949932956482</c:v>
                </c:pt>
                <c:pt idx="895">
                  <c:v>18.195606838385846</c:v>
                </c:pt>
                <c:pt idx="896">
                  <c:v>18.295802097681332</c:v>
                </c:pt>
                <c:pt idx="897">
                  <c:v>18.440407888221618</c:v>
                </c:pt>
                <c:pt idx="898">
                  <c:v>18.762054312674721</c:v>
                </c:pt>
                <c:pt idx="899">
                  <c:v>18.933439590344555</c:v>
                </c:pt>
                <c:pt idx="900">
                  <c:v>19.280503305256424</c:v>
                </c:pt>
                <c:pt idx="901">
                  <c:v>19.566182891289582</c:v>
                </c:pt>
                <c:pt idx="902">
                  <c:v>19.558275890103989</c:v>
                </c:pt>
                <c:pt idx="903">
                  <c:v>19.539260645643807</c:v>
                </c:pt>
                <c:pt idx="904">
                  <c:v>19.417786493770457</c:v>
                </c:pt>
                <c:pt idx="905">
                  <c:v>19.402933329086206</c:v>
                </c:pt>
                <c:pt idx="906">
                  <c:v>19.406642034928563</c:v>
                </c:pt>
                <c:pt idx="907">
                  <c:v>19.419107420639502</c:v>
                </c:pt>
                <c:pt idx="908">
                  <c:v>19.309914642021688</c:v>
                </c:pt>
                <c:pt idx="909">
                  <c:v>19.221417590330002</c:v>
                </c:pt>
                <c:pt idx="910">
                  <c:v>18.963198424590633</c:v>
                </c:pt>
                <c:pt idx="911">
                  <c:v>18.827731562461793</c:v>
                </c:pt>
                <c:pt idx="912">
                  <c:v>18.523762806589161</c:v>
                </c:pt>
                <c:pt idx="913">
                  <c:v>18.325212644727586</c:v>
                </c:pt>
                <c:pt idx="914">
                  <c:v>18.272296791543297</c:v>
                </c:pt>
                <c:pt idx="915">
                  <c:v>17.985967766791454</c:v>
                </c:pt>
                <c:pt idx="916">
                  <c:v>17.868228938422277</c:v>
                </c:pt>
                <c:pt idx="917">
                  <c:v>17.765441648069672</c:v>
                </c:pt>
                <c:pt idx="918">
                  <c:v>17.716482795499164</c:v>
                </c:pt>
                <c:pt idx="919">
                  <c:v>17.625257013618736</c:v>
                </c:pt>
                <c:pt idx="920">
                  <c:v>17.595969770007532</c:v>
                </c:pt>
                <c:pt idx="921">
                  <c:v>17.627238930774173</c:v>
                </c:pt>
                <c:pt idx="922">
                  <c:v>17.909082997229113</c:v>
                </c:pt>
                <c:pt idx="923">
                  <c:v>17.913943504126344</c:v>
                </c:pt>
                <c:pt idx="924">
                  <c:v>17.813517148937869</c:v>
                </c:pt>
                <c:pt idx="925">
                  <c:v>17.56881692095174</c:v>
                </c:pt>
                <c:pt idx="926">
                  <c:v>17.490694431397618</c:v>
                </c:pt>
                <c:pt idx="927">
                  <c:v>17.524758808262476</c:v>
                </c:pt>
                <c:pt idx="928">
                  <c:v>17.717707460198227</c:v>
                </c:pt>
                <c:pt idx="929">
                  <c:v>17.84742466618831</c:v>
                </c:pt>
                <c:pt idx="930">
                  <c:v>17.828777833045422</c:v>
                </c:pt>
                <c:pt idx="931">
                  <c:v>17.662346694171429</c:v>
                </c:pt>
                <c:pt idx="932">
                  <c:v>17.534671818715928</c:v>
                </c:pt>
                <c:pt idx="933">
                  <c:v>17.554937977765448</c:v>
                </c:pt>
                <c:pt idx="934">
                  <c:v>17.442157667875303</c:v>
                </c:pt>
                <c:pt idx="935">
                  <c:v>17.466381727525633</c:v>
                </c:pt>
                <c:pt idx="936">
                  <c:v>17.617336883500741</c:v>
                </c:pt>
                <c:pt idx="937">
                  <c:v>17.648433782149578</c:v>
                </c:pt>
                <c:pt idx="938">
                  <c:v>17.631942738649144</c:v>
                </c:pt>
                <c:pt idx="939">
                  <c:v>17.83310822201268</c:v>
                </c:pt>
                <c:pt idx="940">
                  <c:v>17.984710088760696</c:v>
                </c:pt>
                <c:pt idx="941">
                  <c:v>18.112241771351663</c:v>
                </c:pt>
                <c:pt idx="942">
                  <c:v>18.360654917164034</c:v>
                </c:pt>
                <c:pt idx="943">
                  <c:v>18.781094227993442</c:v>
                </c:pt>
                <c:pt idx="944">
                  <c:v>18.985981189754447</c:v>
                </c:pt>
                <c:pt idx="945">
                  <c:v>19.046735790961488</c:v>
                </c:pt>
                <c:pt idx="946">
                  <c:v>19.026767842552808</c:v>
                </c:pt>
                <c:pt idx="947">
                  <c:v>19.094748990931695</c:v>
                </c:pt>
                <c:pt idx="948">
                  <c:v>19.162916036968873</c:v>
                </c:pt>
                <c:pt idx="949">
                  <c:v>19.09849158423804</c:v>
                </c:pt>
                <c:pt idx="950">
                  <c:v>18.950683238932804</c:v>
                </c:pt>
                <c:pt idx="951">
                  <c:v>19.032562620484143</c:v>
                </c:pt>
                <c:pt idx="952">
                  <c:v>19.163670776403087</c:v>
                </c:pt>
                <c:pt idx="953">
                  <c:v>19.044558779710769</c:v>
                </c:pt>
                <c:pt idx="954">
                  <c:v>18.931342745821436</c:v>
                </c:pt>
                <c:pt idx="955">
                  <c:v>18.670251665123647</c:v>
                </c:pt>
                <c:pt idx="956">
                  <c:v>18.508486295218187</c:v>
                </c:pt>
                <c:pt idx="957">
                  <c:v>18.403328377721088</c:v>
                </c:pt>
                <c:pt idx="958">
                  <c:v>18.292970205398337</c:v>
                </c:pt>
                <c:pt idx="959">
                  <c:v>18.037573097469846</c:v>
                </c:pt>
                <c:pt idx="960">
                  <c:v>17.85996086891786</c:v>
                </c:pt>
                <c:pt idx="961">
                  <c:v>17.756798706899364</c:v>
                </c:pt>
                <c:pt idx="962">
                  <c:v>17.930466283919593</c:v>
                </c:pt>
                <c:pt idx="963">
                  <c:v>18.308492605304515</c:v>
                </c:pt>
                <c:pt idx="964">
                  <c:v>18.573335284896313</c:v>
                </c:pt>
                <c:pt idx="965">
                  <c:v>18.691970911883267</c:v>
                </c:pt>
                <c:pt idx="966">
                  <c:v>18.720231506633958</c:v>
                </c:pt>
                <c:pt idx="967">
                  <c:v>18.766562027483474</c:v>
                </c:pt>
                <c:pt idx="968">
                  <c:v>18.700635619305032</c:v>
                </c:pt>
                <c:pt idx="969">
                  <c:v>18.851766543795456</c:v>
                </c:pt>
                <c:pt idx="970">
                  <c:v>18.952183659358969</c:v>
                </c:pt>
                <c:pt idx="971">
                  <c:v>18.966912590989445</c:v>
                </c:pt>
                <c:pt idx="972">
                  <c:v>18.848122683523126</c:v>
                </c:pt>
                <c:pt idx="973">
                  <c:v>18.754631157618071</c:v>
                </c:pt>
                <c:pt idx="974">
                  <c:v>18.631355987278955</c:v>
                </c:pt>
                <c:pt idx="975">
                  <c:v>18.586147524629276</c:v>
                </c:pt>
                <c:pt idx="976">
                  <c:v>18.692299608401864</c:v>
                </c:pt>
                <c:pt idx="977">
                  <c:v>18.392206605488258</c:v>
                </c:pt>
                <c:pt idx="978">
                  <c:v>18.208812621663299</c:v>
                </c:pt>
                <c:pt idx="979">
                  <c:v>18.305936496822415</c:v>
                </c:pt>
                <c:pt idx="980">
                  <c:v>18.156789866079954</c:v>
                </c:pt>
                <c:pt idx="981">
                  <c:v>18.233327042554162</c:v>
                </c:pt>
                <c:pt idx="982">
                  <c:v>18.408337087862744</c:v>
                </c:pt>
                <c:pt idx="983">
                  <c:v>18.558821212368205</c:v>
                </c:pt>
                <c:pt idx="984">
                  <c:v>18.630047198191519</c:v>
                </c:pt>
                <c:pt idx="985">
                  <c:v>18.500580392406889</c:v>
                </c:pt>
                <c:pt idx="986">
                  <c:v>18.527504089309133</c:v>
                </c:pt>
                <c:pt idx="987">
                  <c:v>18.548485107018184</c:v>
                </c:pt>
                <c:pt idx="988">
                  <c:v>18.617086241417248</c:v>
                </c:pt>
                <c:pt idx="989">
                  <c:v>18.863557919770923</c:v>
                </c:pt>
                <c:pt idx="990">
                  <c:v>19.220962748360758</c:v>
                </c:pt>
                <c:pt idx="991">
                  <c:v>19.541739118131414</c:v>
                </c:pt>
                <c:pt idx="992">
                  <c:v>19.950136539584591</c:v>
                </c:pt>
                <c:pt idx="993">
                  <c:v>20.054611532228332</c:v>
                </c:pt>
                <c:pt idx="994">
                  <c:v>20.056277722470067</c:v>
                </c:pt>
                <c:pt idx="995">
                  <c:v>19.836963770322122</c:v>
                </c:pt>
                <c:pt idx="996">
                  <c:v>19.453188074829271</c:v>
                </c:pt>
                <c:pt idx="997">
                  <c:v>19.284240694763746</c:v>
                </c:pt>
                <c:pt idx="998">
                  <c:v>19.398392805367454</c:v>
                </c:pt>
                <c:pt idx="999">
                  <c:v>19.606027656672925</c:v>
                </c:pt>
                <c:pt idx="1000">
                  <c:v>19.748405789255983</c:v>
                </c:pt>
                <c:pt idx="1001">
                  <c:v>19.873837721170048</c:v>
                </c:pt>
                <c:pt idx="1002">
                  <c:v>20.043981427109962</c:v>
                </c:pt>
                <c:pt idx="1003">
                  <c:v>20.230830245089582</c:v>
                </c:pt>
                <c:pt idx="1004">
                  <c:v>20.348874344129904</c:v>
                </c:pt>
                <c:pt idx="1005">
                  <c:v>20.229205778692037</c:v>
                </c:pt>
                <c:pt idx="1006">
                  <c:v>19.98648833492706</c:v>
                </c:pt>
                <c:pt idx="1007">
                  <c:v>19.942706325080852</c:v>
                </c:pt>
                <c:pt idx="1008">
                  <c:v>20.053841370405383</c:v>
                </c:pt>
                <c:pt idx="1009">
                  <c:v>20.021715943120949</c:v>
                </c:pt>
                <c:pt idx="1010">
                  <c:v>19.866907797876397</c:v>
                </c:pt>
                <c:pt idx="1011">
                  <c:v>19.745317552270706</c:v>
                </c:pt>
                <c:pt idx="1012">
                  <c:v>19.843304779195662</c:v>
                </c:pt>
                <c:pt idx="1013">
                  <c:v>20.095725429453939</c:v>
                </c:pt>
                <c:pt idx="1014">
                  <c:v>20.487689130991072</c:v>
                </c:pt>
                <c:pt idx="1015">
                  <c:v>21.001947902518491</c:v>
                </c:pt>
                <c:pt idx="1016">
                  <c:v>21.452678319349531</c:v>
                </c:pt>
                <c:pt idx="1017">
                  <c:v>21.527010518148838</c:v>
                </c:pt>
                <c:pt idx="1018">
                  <c:v>21.507941616432344</c:v>
                </c:pt>
                <c:pt idx="1019">
                  <c:v>21.257176391773903</c:v>
                </c:pt>
                <c:pt idx="1020">
                  <c:v>20.780279878646589</c:v>
                </c:pt>
                <c:pt idx="1021">
                  <c:v>20.529737702823915</c:v>
                </c:pt>
                <c:pt idx="1022">
                  <c:v>20.538638303465177</c:v>
                </c:pt>
                <c:pt idx="1023">
                  <c:v>20.606780134528297</c:v>
                </c:pt>
                <c:pt idx="1024">
                  <c:v>20.593079130383828</c:v>
                </c:pt>
                <c:pt idx="1025">
                  <c:v>20.611470943842853</c:v>
                </c:pt>
                <c:pt idx="1026">
                  <c:v>20.754876067863318</c:v>
                </c:pt>
                <c:pt idx="1027">
                  <c:v>20.85228618027914</c:v>
                </c:pt>
                <c:pt idx="1028">
                  <c:v>20.970397295127004</c:v>
                </c:pt>
                <c:pt idx="1029">
                  <c:v>20.964608817036474</c:v>
                </c:pt>
                <c:pt idx="1030">
                  <c:v>20.976024639231973</c:v>
                </c:pt>
                <c:pt idx="1031">
                  <c:v>20.966461787681332</c:v>
                </c:pt>
                <c:pt idx="1032">
                  <c:v>20.868905408916401</c:v>
                </c:pt>
                <c:pt idx="1033">
                  <c:v>20.737223628183006</c:v>
                </c:pt>
                <c:pt idx="1034">
                  <c:v>20.481492712111944</c:v>
                </c:pt>
                <c:pt idx="1035">
                  <c:v>20.346730054730788</c:v>
                </c:pt>
                <c:pt idx="1036">
                  <c:v>20.2999134234548</c:v>
                </c:pt>
                <c:pt idx="1037">
                  <c:v>20.435560108954071</c:v>
                </c:pt>
                <c:pt idx="1038">
                  <c:v>20.425990801890105</c:v>
                </c:pt>
                <c:pt idx="1039">
                  <c:v>20.504597546992947</c:v>
                </c:pt>
                <c:pt idx="1040">
                  <c:v>20.373802222961153</c:v>
                </c:pt>
                <c:pt idx="1041">
                  <c:v>20.134516304944835</c:v>
                </c:pt>
                <c:pt idx="1042">
                  <c:v>19.805396071908497</c:v>
                </c:pt>
                <c:pt idx="1043">
                  <c:v>19.775419708358299</c:v>
                </c:pt>
                <c:pt idx="1044">
                  <c:v>19.763940426064948</c:v>
                </c:pt>
                <c:pt idx="1045">
                  <c:v>19.788905431290296</c:v>
                </c:pt>
                <c:pt idx="1046">
                  <c:v>19.817549691233722</c:v>
                </c:pt>
                <c:pt idx="1047">
                  <c:v>19.875337868151842</c:v>
                </c:pt>
                <c:pt idx="1048">
                  <c:v>19.980572584143129</c:v>
                </c:pt>
                <c:pt idx="1049">
                  <c:v>20.160296672712029</c:v>
                </c:pt>
                <c:pt idx="1050">
                  <c:v>20.424686163578894</c:v>
                </c:pt>
                <c:pt idx="1051">
                  <c:v>20.656871858773744</c:v>
                </c:pt>
                <c:pt idx="1052">
                  <c:v>20.768864621107323</c:v>
                </c:pt>
                <c:pt idx="1053">
                  <c:v>20.908736191949099</c:v>
                </c:pt>
                <c:pt idx="1054">
                  <c:v>20.977442906455398</c:v>
                </c:pt>
                <c:pt idx="1055">
                  <c:v>21.064760053180386</c:v>
                </c:pt>
                <c:pt idx="1056">
                  <c:v>20.908336784450558</c:v>
                </c:pt>
                <c:pt idx="1057">
                  <c:v>20.868969473699838</c:v>
                </c:pt>
                <c:pt idx="1058">
                  <c:v>20.909661318716207</c:v>
                </c:pt>
                <c:pt idx="1059">
                  <c:v>20.91787738447146</c:v>
                </c:pt>
                <c:pt idx="1060">
                  <c:v>20.963512272443928</c:v>
                </c:pt>
                <c:pt idx="1061">
                  <c:v>21.09575569281073</c:v>
                </c:pt>
                <c:pt idx="1062">
                  <c:v>21.03299828418886</c:v>
                </c:pt>
                <c:pt idx="1063">
                  <c:v>21.055955560563881</c:v>
                </c:pt>
                <c:pt idx="1064">
                  <c:v>21.084415379959463</c:v>
                </c:pt>
                <c:pt idx="1065">
                  <c:v>20.969069127015398</c:v>
                </c:pt>
                <c:pt idx="1066">
                  <c:v>20.803106964842858</c:v>
                </c:pt>
                <c:pt idx="1067">
                  <c:v>20.623296823781445</c:v>
                </c:pt>
                <c:pt idx="1068">
                  <c:v>20.523434824316205</c:v>
                </c:pt>
                <c:pt idx="1069">
                  <c:v>20.405513392523538</c:v>
                </c:pt>
                <c:pt idx="1070">
                  <c:v>20.342678609997321</c:v>
                </c:pt>
                <c:pt idx="1071">
                  <c:v>20.373353768904739</c:v>
                </c:pt>
                <c:pt idx="1072">
                  <c:v>19.943751884659168</c:v>
                </c:pt>
                <c:pt idx="1073">
                  <c:v>19.466698598105051</c:v>
                </c:pt>
                <c:pt idx="1074">
                  <c:v>19.154491851735862</c:v>
                </c:pt>
                <c:pt idx="1075">
                  <c:v>18.755369346130806</c:v>
                </c:pt>
                <c:pt idx="1076">
                  <c:v>18.670346754072938</c:v>
                </c:pt>
                <c:pt idx="1077">
                  <c:v>18.516906164768443</c:v>
                </c:pt>
                <c:pt idx="1078">
                  <c:v>18.414639290793943</c:v>
                </c:pt>
                <c:pt idx="1079">
                  <c:v>18.61689924044709</c:v>
                </c:pt>
                <c:pt idx="1080">
                  <c:v>18.884068909926679</c:v>
                </c:pt>
                <c:pt idx="1081">
                  <c:v>18.841208805366165</c:v>
                </c:pt>
                <c:pt idx="1082">
                  <c:v>18.477369056435748</c:v>
                </c:pt>
                <c:pt idx="1083">
                  <c:v>18.19223832954707</c:v>
                </c:pt>
                <c:pt idx="1084">
                  <c:v>18.014379841638092</c:v>
                </c:pt>
                <c:pt idx="1085">
                  <c:v>18.091139212151809</c:v>
                </c:pt>
                <c:pt idx="1086">
                  <c:v>18.229832279331148</c:v>
                </c:pt>
                <c:pt idx="1087">
                  <c:v>18.386263674881043</c:v>
                </c:pt>
                <c:pt idx="1088">
                  <c:v>18.666098558005189</c:v>
                </c:pt>
                <c:pt idx="1089">
                  <c:v>18.59891450194041</c:v>
                </c:pt>
                <c:pt idx="1090">
                  <c:v>18.476054478655151</c:v>
                </c:pt>
                <c:pt idx="1091">
                  <c:v>18.627286891672671</c:v>
                </c:pt>
                <c:pt idx="1092">
                  <c:v>18.457391894353268</c:v>
                </c:pt>
                <c:pt idx="1093">
                  <c:v>18.259651184815098</c:v>
                </c:pt>
                <c:pt idx="1094">
                  <c:v>18.257420162192506</c:v>
                </c:pt>
                <c:pt idx="1095">
                  <c:v>18.107327358391998</c:v>
                </c:pt>
                <c:pt idx="1096">
                  <c:v>17.949802458560661</c:v>
                </c:pt>
                <c:pt idx="1097">
                  <c:v>17.922157726678822</c:v>
                </c:pt>
                <c:pt idx="1098">
                  <c:v>17.676525715926651</c:v>
                </c:pt>
                <c:pt idx="1099">
                  <c:v>17.677026031391136</c:v>
                </c:pt>
                <c:pt idx="1100">
                  <c:v>17.698786327618645</c:v>
                </c:pt>
                <c:pt idx="1101">
                  <c:v>17.808223800689003</c:v>
                </c:pt>
                <c:pt idx="1102">
                  <c:v>17.779181144899113</c:v>
                </c:pt>
                <c:pt idx="1103">
                  <c:v>17.814004427827705</c:v>
                </c:pt>
                <c:pt idx="1104">
                  <c:v>17.631231733992912</c:v>
                </c:pt>
                <c:pt idx="1105">
                  <c:v>17.402367674849241</c:v>
                </c:pt>
                <c:pt idx="1106">
                  <c:v>17.275451869745332</c:v>
                </c:pt>
                <c:pt idx="1107">
                  <c:v>17.083746622586705</c:v>
                </c:pt>
                <c:pt idx="1108">
                  <c:v>16.788218071221376</c:v>
                </c:pt>
                <c:pt idx="1109">
                  <c:v>16.484780315864043</c:v>
                </c:pt>
                <c:pt idx="1110">
                  <c:v>16.21293133205657</c:v>
                </c:pt>
                <c:pt idx="1111">
                  <c:v>16.139770198239606</c:v>
                </c:pt>
                <c:pt idx="1112">
                  <c:v>16.118274495659143</c:v>
                </c:pt>
                <c:pt idx="1113">
                  <c:v>16.10197381246871</c:v>
                </c:pt>
                <c:pt idx="1114">
                  <c:v>16.122595449305262</c:v>
                </c:pt>
                <c:pt idx="1115">
                  <c:v>16.326971936808853</c:v>
                </c:pt>
                <c:pt idx="1116">
                  <c:v>16.266793186335516</c:v>
                </c:pt>
                <c:pt idx="1117">
                  <c:v>16.135334265524918</c:v>
                </c:pt>
                <c:pt idx="1118">
                  <c:v>16.042387613511064</c:v>
                </c:pt>
                <c:pt idx="1119">
                  <c:v>16.237232152684403</c:v>
                </c:pt>
                <c:pt idx="1120">
                  <c:v>16.597097505539047</c:v>
                </c:pt>
                <c:pt idx="1121">
                  <c:v>16.946445677435616</c:v>
                </c:pt>
                <c:pt idx="1122">
                  <c:v>17.100283944490482</c:v>
                </c:pt>
                <c:pt idx="1123">
                  <c:v>17.191140799810881</c:v>
                </c:pt>
                <c:pt idx="1124">
                  <c:v>17.145316169120527</c:v>
                </c:pt>
                <c:pt idx="1125">
                  <c:v>17.005813226752966</c:v>
                </c:pt>
                <c:pt idx="1126">
                  <c:v>17.080445467842686</c:v>
                </c:pt>
                <c:pt idx="1127">
                  <c:v>17.254677388344032</c:v>
                </c:pt>
                <c:pt idx="1128">
                  <c:v>17.397688157096017</c:v>
                </c:pt>
                <c:pt idx="1129">
                  <c:v>17.448801453834349</c:v>
                </c:pt>
                <c:pt idx="1130">
                  <c:v>17.463348739403532</c:v>
                </c:pt>
                <c:pt idx="1131">
                  <c:v>17.551987116855557</c:v>
                </c:pt>
                <c:pt idx="1132">
                  <c:v>17.674962438416603</c:v>
                </c:pt>
                <c:pt idx="1133">
                  <c:v>17.714371402719244</c:v>
                </c:pt>
                <c:pt idx="1134">
                  <c:v>17.703134253823784</c:v>
                </c:pt>
                <c:pt idx="1135">
                  <c:v>17.764031085144136</c:v>
                </c:pt>
                <c:pt idx="1136">
                  <c:v>17.612357682665873</c:v>
                </c:pt>
                <c:pt idx="1137">
                  <c:v>17.687228619678176</c:v>
                </c:pt>
                <c:pt idx="1138">
                  <c:v>17.791080103234339</c:v>
                </c:pt>
                <c:pt idx="1139">
                  <c:v>17.960514191999106</c:v>
                </c:pt>
                <c:pt idx="1140">
                  <c:v>18.14538585242553</c:v>
                </c:pt>
                <c:pt idx="1141">
                  <c:v>18.332091206120033</c:v>
                </c:pt>
                <c:pt idx="1142">
                  <c:v>18.539840407845496</c:v>
                </c:pt>
                <c:pt idx="1143">
                  <c:v>18.863968946905587</c:v>
                </c:pt>
                <c:pt idx="1144">
                  <c:v>19.188742414106553</c:v>
                </c:pt>
                <c:pt idx="1145">
                  <c:v>19.474017614533892</c:v>
                </c:pt>
                <c:pt idx="1146">
                  <c:v>19.791639811160412</c:v>
                </c:pt>
                <c:pt idx="1147">
                  <c:v>20.032864989285265</c:v>
                </c:pt>
                <c:pt idx="1148">
                  <c:v>20.025922856367167</c:v>
                </c:pt>
                <c:pt idx="1149">
                  <c:v>19.873428683272884</c:v>
                </c:pt>
                <c:pt idx="1150">
                  <c:v>19.865755998436867</c:v>
                </c:pt>
                <c:pt idx="1151">
                  <c:v>19.710917600740832</c:v>
                </c:pt>
                <c:pt idx="1152">
                  <c:v>19.575810678905633</c:v>
                </c:pt>
                <c:pt idx="1153">
                  <c:v>19.692112096518368</c:v>
                </c:pt>
                <c:pt idx="1154">
                  <c:v>19.864108593305087</c:v>
                </c:pt>
                <c:pt idx="1155">
                  <c:v>20.028251755065632</c:v>
                </c:pt>
                <c:pt idx="1156">
                  <c:v>20.242116664245071</c:v>
                </c:pt>
                <c:pt idx="1157">
                  <c:v>20.362149164959636</c:v>
                </c:pt>
                <c:pt idx="1158">
                  <c:v>20.410263268088258</c:v>
                </c:pt>
                <c:pt idx="1159">
                  <c:v>20.400595340207229</c:v>
                </c:pt>
                <c:pt idx="1160">
                  <c:v>20.40818451169682</c:v>
                </c:pt>
                <c:pt idx="1161">
                  <c:v>20.273277819003567</c:v>
                </c:pt>
                <c:pt idx="1162">
                  <c:v>19.975781410085212</c:v>
                </c:pt>
                <c:pt idx="1163">
                  <c:v>19.892490850718488</c:v>
                </c:pt>
                <c:pt idx="1164">
                  <c:v>19.947268467380635</c:v>
                </c:pt>
                <c:pt idx="1165">
                  <c:v>19.849328737218027</c:v>
                </c:pt>
                <c:pt idx="1166">
                  <c:v>19.851844415753845</c:v>
                </c:pt>
                <c:pt idx="1167">
                  <c:v>20.017692993575707</c:v>
                </c:pt>
                <c:pt idx="1168">
                  <c:v>20.201337844132805</c:v>
                </c:pt>
                <c:pt idx="1169">
                  <c:v>20.377537391827563</c:v>
                </c:pt>
                <c:pt idx="1170">
                  <c:v>20.379012326926425</c:v>
                </c:pt>
                <c:pt idx="1171">
                  <c:v>20.257313284090237</c:v>
                </c:pt>
                <c:pt idx="1172">
                  <c:v>20.131884151631859</c:v>
                </c:pt>
                <c:pt idx="1173">
                  <c:v>20.081841923405765</c:v>
                </c:pt>
                <c:pt idx="1174">
                  <c:v>20.066499750655247</c:v>
                </c:pt>
                <c:pt idx="1175">
                  <c:v>20.111339762705612</c:v>
                </c:pt>
                <c:pt idx="1176">
                  <c:v>20.140786421580213</c:v>
                </c:pt>
                <c:pt idx="1177">
                  <c:v>20.22222002424672</c:v>
                </c:pt>
                <c:pt idx="1178">
                  <c:v>20.461709062431098</c:v>
                </c:pt>
                <c:pt idx="1179">
                  <c:v>20.58359478878263</c:v>
                </c:pt>
                <c:pt idx="1180">
                  <c:v>20.63221739173127</c:v>
                </c:pt>
                <c:pt idx="1181">
                  <c:v>20.650993651439368</c:v>
                </c:pt>
                <c:pt idx="1182">
                  <c:v>20.535536126990252</c:v>
                </c:pt>
                <c:pt idx="1183">
                  <c:v>20.435758224945168</c:v>
                </c:pt>
                <c:pt idx="1184">
                  <c:v>20.42581038069979</c:v>
                </c:pt>
                <c:pt idx="1185">
                  <c:v>20.474920587702972</c:v>
                </c:pt>
                <c:pt idx="1186">
                  <c:v>20.38148967946606</c:v>
                </c:pt>
                <c:pt idx="1187">
                  <c:v>20.256513762626945</c:v>
                </c:pt>
                <c:pt idx="1188">
                  <c:v>19.93746405287564</c:v>
                </c:pt>
                <c:pt idx="1189">
                  <c:v>19.823886032358253</c:v>
                </c:pt>
                <c:pt idx="1190">
                  <c:v>19.588550913288177</c:v>
                </c:pt>
                <c:pt idx="1191">
                  <c:v>19.415273605911697</c:v>
                </c:pt>
                <c:pt idx="1192">
                  <c:v>19.339409219034991</c:v>
                </c:pt>
                <c:pt idx="1193">
                  <c:v>19.305468485611804</c:v>
                </c:pt>
                <c:pt idx="1194">
                  <c:v>19.260016351266941</c:v>
                </c:pt>
                <c:pt idx="1195">
                  <c:v>19.168027279076625</c:v>
                </c:pt>
                <c:pt idx="1196">
                  <c:v>19.257814175458805</c:v>
                </c:pt>
                <c:pt idx="1197">
                  <c:v>19.421265368141984</c:v>
                </c:pt>
                <c:pt idx="1198">
                  <c:v>19.720829152084185</c:v>
                </c:pt>
                <c:pt idx="1199">
                  <c:v>19.88781108994208</c:v>
                </c:pt>
                <c:pt idx="1200">
                  <c:v>19.995043422014582</c:v>
                </c:pt>
                <c:pt idx="1201">
                  <c:v>19.997419805570928</c:v>
                </c:pt>
                <c:pt idx="1202">
                  <c:v>20.0394788627219</c:v>
                </c:pt>
                <c:pt idx="1203">
                  <c:v>20.108493703390661</c:v>
                </c:pt>
                <c:pt idx="1204">
                  <c:v>19.924562239255945</c:v>
                </c:pt>
                <c:pt idx="1205">
                  <c:v>19.996216421836564</c:v>
                </c:pt>
                <c:pt idx="1206">
                  <c:v>20.345941570664515</c:v>
                </c:pt>
                <c:pt idx="1207">
                  <c:v>20.774137753630463</c:v>
                </c:pt>
                <c:pt idx="1208">
                  <c:v>20.97554561366254</c:v>
                </c:pt>
                <c:pt idx="1209">
                  <c:v>21.244275083212198</c:v>
                </c:pt>
                <c:pt idx="1210">
                  <c:v>21.270082505708267</c:v>
                </c:pt>
                <c:pt idx="1211">
                  <c:v>21.113329772146578</c:v>
                </c:pt>
                <c:pt idx="1212">
                  <c:v>21.018582721438413</c:v>
                </c:pt>
                <c:pt idx="1213">
                  <c:v>20.866180091829577</c:v>
                </c:pt>
                <c:pt idx="1214">
                  <c:v>20.836340378964742</c:v>
                </c:pt>
                <c:pt idx="1215">
                  <c:v>20.61178572551486</c:v>
                </c:pt>
                <c:pt idx="1216">
                  <c:v>20.405932745331185</c:v>
                </c:pt>
                <c:pt idx="1217">
                  <c:v>20.382846795173322</c:v>
                </c:pt>
                <c:pt idx="1218">
                  <c:v>20.306082580781514</c:v>
                </c:pt>
                <c:pt idx="1219">
                  <c:v>20.229838098736362</c:v>
                </c:pt>
                <c:pt idx="1220">
                  <c:v>20.31890017124902</c:v>
                </c:pt>
                <c:pt idx="1221">
                  <c:v>20.187492123849026</c:v>
                </c:pt>
                <c:pt idx="1222">
                  <c:v>19.957139077861321</c:v>
                </c:pt>
                <c:pt idx="1223">
                  <c:v>19.932000022242569</c:v>
                </c:pt>
                <c:pt idx="1224">
                  <c:v>19.760519502353716</c:v>
                </c:pt>
                <c:pt idx="1225">
                  <c:v>19.589156565788642</c:v>
                </c:pt>
                <c:pt idx="1226">
                  <c:v>19.313668162997182</c:v>
                </c:pt>
                <c:pt idx="1227">
                  <c:v>19.242381782212107</c:v>
                </c:pt>
                <c:pt idx="1228">
                  <c:v>19.215209852079155</c:v>
                </c:pt>
                <c:pt idx="1229">
                  <c:v>19.143747973081108</c:v>
                </c:pt>
                <c:pt idx="1230">
                  <c:v>19.135018349120152</c:v>
                </c:pt>
                <c:pt idx="1231">
                  <c:v>19.246539832644274</c:v>
                </c:pt>
                <c:pt idx="1232">
                  <c:v>19.339174691672806</c:v>
                </c:pt>
                <c:pt idx="1233">
                  <c:v>19.386002978936588</c:v>
                </c:pt>
                <c:pt idx="1234">
                  <c:v>19.550638382921761</c:v>
                </c:pt>
                <c:pt idx="1235">
                  <c:v>19.66866910921123</c:v>
                </c:pt>
                <c:pt idx="1236">
                  <c:v>19.728228919558092</c:v>
                </c:pt>
                <c:pt idx="1237">
                  <c:v>19.760032394711438</c:v>
                </c:pt>
                <c:pt idx="1238">
                  <c:v>19.773916345266652</c:v>
                </c:pt>
                <c:pt idx="1239">
                  <c:v>19.806294539458154</c:v>
                </c:pt>
                <c:pt idx="1240">
                  <c:v>19.691374590800425</c:v>
                </c:pt>
                <c:pt idx="1241">
                  <c:v>19.739477400302189</c:v>
                </c:pt>
                <c:pt idx="1242">
                  <c:v>19.849432965113188</c:v>
                </c:pt>
                <c:pt idx="1243">
                  <c:v>19.826288122959266</c:v>
                </c:pt>
                <c:pt idx="1244">
                  <c:v>19.869313930614794</c:v>
                </c:pt>
                <c:pt idx="1245">
                  <c:v>19.884828943562503</c:v>
                </c:pt>
                <c:pt idx="1246">
                  <c:v>19.944352947692863</c:v>
                </c:pt>
                <c:pt idx="1247">
                  <c:v>19.917664133071696</c:v>
                </c:pt>
                <c:pt idx="1248">
                  <c:v>19.886920435686541</c:v>
                </c:pt>
                <c:pt idx="1249">
                  <c:v>20.020901906112471</c:v>
                </c:pt>
                <c:pt idx="1250">
                  <c:v>19.789796037981652</c:v>
                </c:pt>
                <c:pt idx="1251">
                  <c:v>19.575358948270814</c:v>
                </c:pt>
                <c:pt idx="1252">
                  <c:v>19.352895769376975</c:v>
                </c:pt>
                <c:pt idx="1253">
                  <c:v>19.185177117587148</c:v>
                </c:pt>
                <c:pt idx="1254">
                  <c:v>19.190087173464207</c:v>
                </c:pt>
                <c:pt idx="1255">
                  <c:v>19.091420676967203</c:v>
                </c:pt>
                <c:pt idx="1256">
                  <c:v>19.148780986768909</c:v>
                </c:pt>
                <c:pt idx="1257">
                  <c:v>19.428605611937673</c:v>
                </c:pt>
                <c:pt idx="1258">
                  <c:v>19.557106765002832</c:v>
                </c:pt>
                <c:pt idx="1259">
                  <c:v>19.615820581372322</c:v>
                </c:pt>
                <c:pt idx="1260">
                  <c:v>19.870689260872052</c:v>
                </c:pt>
                <c:pt idx="1261">
                  <c:v>20.065100759796813</c:v>
                </c:pt>
                <c:pt idx="1262">
                  <c:v>20.232596933673875</c:v>
                </c:pt>
                <c:pt idx="1263">
                  <c:v>20.304923770705177</c:v>
                </c:pt>
                <c:pt idx="1264">
                  <c:v>20.310675743078292</c:v>
                </c:pt>
                <c:pt idx="1265">
                  <c:v>20.234649942087639</c:v>
                </c:pt>
                <c:pt idx="1266">
                  <c:v>20.103910631339708</c:v>
                </c:pt>
                <c:pt idx="1267">
                  <c:v>20.085334128007723</c:v>
                </c:pt>
                <c:pt idx="1268">
                  <c:v>19.937639880844923</c:v>
                </c:pt>
                <c:pt idx="1269">
                  <c:v>19.693025689290565</c:v>
                </c:pt>
                <c:pt idx="1270">
                  <c:v>19.433187993221058</c:v>
                </c:pt>
                <c:pt idx="1271">
                  <c:v>19.316517148391185</c:v>
                </c:pt>
                <c:pt idx="1272">
                  <c:v>19.359903292662537</c:v>
                </c:pt>
                <c:pt idx="1273">
                  <c:v>19.377765395033524</c:v>
                </c:pt>
                <c:pt idx="1274">
                  <c:v>19.431506497234242</c:v>
                </c:pt>
                <c:pt idx="1275">
                  <c:v>19.547185479907725</c:v>
                </c:pt>
                <c:pt idx="1276">
                  <c:v>19.815469354893011</c:v>
                </c:pt>
                <c:pt idx="1277">
                  <c:v>19.769527550423817</c:v>
                </c:pt>
                <c:pt idx="1278">
                  <c:v>19.472149035952587</c:v>
                </c:pt>
                <c:pt idx="1279">
                  <c:v>19.478040247156759</c:v>
                </c:pt>
                <c:pt idx="1280">
                  <c:v>19.483674400722347</c:v>
                </c:pt>
                <c:pt idx="1281">
                  <c:v>19.485721312468741</c:v>
                </c:pt>
                <c:pt idx="1282">
                  <c:v>19.280761152619561</c:v>
                </c:pt>
                <c:pt idx="1283">
                  <c:v>19.063986023304327</c:v>
                </c:pt>
                <c:pt idx="1284">
                  <c:v>18.887842881415146</c:v>
                </c:pt>
                <c:pt idx="1285">
                  <c:v>18.927385967720156</c:v>
                </c:pt>
                <c:pt idx="1286">
                  <c:v>19.060623461412575</c:v>
                </c:pt>
                <c:pt idx="1287">
                  <c:v>19.222015748856826</c:v>
                </c:pt>
                <c:pt idx="1288">
                  <c:v>19.152432967455017</c:v>
                </c:pt>
                <c:pt idx="1289">
                  <c:v>19.009172314944767</c:v>
                </c:pt>
                <c:pt idx="1290">
                  <c:v>18.86764536640802</c:v>
                </c:pt>
                <c:pt idx="1291">
                  <c:v>18.638267054803865</c:v>
                </c:pt>
                <c:pt idx="1292">
                  <c:v>18.638909722740696</c:v>
                </c:pt>
                <c:pt idx="1293">
                  <c:v>18.841624031892444</c:v>
                </c:pt>
                <c:pt idx="1294">
                  <c:v>19.042994040964402</c:v>
                </c:pt>
                <c:pt idx="1295">
                  <c:v>19.197740322233763</c:v>
                </c:pt>
                <c:pt idx="1296">
                  <c:v>19.117914265461852</c:v>
                </c:pt>
                <c:pt idx="1297">
                  <c:v>18.867680895939316</c:v>
                </c:pt>
                <c:pt idx="1298">
                  <c:v>18.545123317025322</c:v>
                </c:pt>
                <c:pt idx="1299">
                  <c:v>18.297915713223617</c:v>
                </c:pt>
                <c:pt idx="1300">
                  <c:v>18.257141873205139</c:v>
                </c:pt>
                <c:pt idx="1301">
                  <c:v>18.281425618599371</c:v>
                </c:pt>
                <c:pt idx="1302">
                  <c:v>18.165651625980058</c:v>
                </c:pt>
                <c:pt idx="1303">
                  <c:v>18.221138433363553</c:v>
                </c:pt>
                <c:pt idx="1304">
                  <c:v>18.54104923621135</c:v>
                </c:pt>
                <c:pt idx="1305">
                  <c:v>18.803100268047043</c:v>
                </c:pt>
                <c:pt idx="1306">
                  <c:v>19.086807098337168</c:v>
                </c:pt>
                <c:pt idx="1307">
                  <c:v>18.906657008328942</c:v>
                </c:pt>
                <c:pt idx="1308">
                  <c:v>18.81547023338883</c:v>
                </c:pt>
                <c:pt idx="1309">
                  <c:v>18.832986757397656</c:v>
                </c:pt>
                <c:pt idx="1310">
                  <c:v>19.039199443220056</c:v>
                </c:pt>
                <c:pt idx="1311">
                  <c:v>19.012880855837768</c:v>
                </c:pt>
                <c:pt idx="1312">
                  <c:v>18.957805855566843</c:v>
                </c:pt>
                <c:pt idx="1313">
                  <c:v>19.156132366618873</c:v>
                </c:pt>
                <c:pt idx="1314">
                  <c:v>19.29531399623156</c:v>
                </c:pt>
                <c:pt idx="1315">
                  <c:v>19.349356784653185</c:v>
                </c:pt>
                <c:pt idx="1316">
                  <c:v>19.425236466703918</c:v>
                </c:pt>
                <c:pt idx="1317">
                  <c:v>19.471695565382444</c:v>
                </c:pt>
                <c:pt idx="1318">
                  <c:v>19.690196056355159</c:v>
                </c:pt>
                <c:pt idx="1319">
                  <c:v>19.814917440878951</c:v>
                </c:pt>
                <c:pt idx="1320">
                  <c:v>19.831176050471829</c:v>
                </c:pt>
                <c:pt idx="1321">
                  <c:v>19.981359419440277</c:v>
                </c:pt>
                <c:pt idx="1322">
                  <c:v>20.171219364135265</c:v>
                </c:pt>
                <c:pt idx="1323">
                  <c:v>20.218100478575703</c:v>
                </c:pt>
                <c:pt idx="1324">
                  <c:v>20.296157188105042</c:v>
                </c:pt>
                <c:pt idx="1325">
                  <c:v>20.460786213527605</c:v>
                </c:pt>
                <c:pt idx="1326">
                  <c:v>20.554981205670366</c:v>
                </c:pt>
                <c:pt idx="1327">
                  <c:v>20.618438411532512</c:v>
                </c:pt>
                <c:pt idx="1328">
                  <c:v>20.725532863108644</c:v>
                </c:pt>
                <c:pt idx="1329">
                  <c:v>20.703171549829413</c:v>
                </c:pt>
                <c:pt idx="1330">
                  <c:v>20.926803492240591</c:v>
                </c:pt>
                <c:pt idx="1331">
                  <c:v>21.061707210585702</c:v>
                </c:pt>
                <c:pt idx="1332">
                  <c:v>21.142467027624409</c:v>
                </c:pt>
                <c:pt idx="1333">
                  <c:v>21.23938186954463</c:v>
                </c:pt>
                <c:pt idx="1334">
                  <c:v>21.245307985499167</c:v>
                </c:pt>
                <c:pt idx="1335">
                  <c:v>21.28552530867502</c:v>
                </c:pt>
                <c:pt idx="1336">
                  <c:v>21.348123704853723</c:v>
                </c:pt>
                <c:pt idx="1337">
                  <c:v>21.196551942308467</c:v>
                </c:pt>
                <c:pt idx="1338">
                  <c:v>21.044851312175343</c:v>
                </c:pt>
                <c:pt idx="1339">
                  <c:v>21.070494435039649</c:v>
                </c:pt>
                <c:pt idx="1340">
                  <c:v>21.067549422968067</c:v>
                </c:pt>
                <c:pt idx="1341">
                  <c:v>21.06831689569524</c:v>
                </c:pt>
                <c:pt idx="1342">
                  <c:v>21.244455553051107</c:v>
                </c:pt>
                <c:pt idx="1343">
                  <c:v>21.339696977254469</c:v>
                </c:pt>
                <c:pt idx="1344">
                  <c:v>21.329946395835748</c:v>
                </c:pt>
                <c:pt idx="1345">
                  <c:v>21.390084078317862</c:v>
                </c:pt>
                <c:pt idx="1346">
                  <c:v>21.484977786584007</c:v>
                </c:pt>
                <c:pt idx="1347">
                  <c:v>21.434219225760174</c:v>
                </c:pt>
                <c:pt idx="1348">
                  <c:v>21.262359811850569</c:v>
                </c:pt>
                <c:pt idx="1349">
                  <c:v>21.13507158742296</c:v>
                </c:pt>
                <c:pt idx="1350">
                  <c:v>20.978314238317687</c:v>
                </c:pt>
                <c:pt idx="1351">
                  <c:v>20.750401195153874</c:v>
                </c:pt>
                <c:pt idx="1352">
                  <c:v>20.480060164036011</c:v>
                </c:pt>
                <c:pt idx="1353">
                  <c:v>20.370291001838446</c:v>
                </c:pt>
                <c:pt idx="1354">
                  <c:v>20.199110507226443</c:v>
                </c:pt>
                <c:pt idx="1355">
                  <c:v>20.182520576627681</c:v>
                </c:pt>
                <c:pt idx="1356">
                  <c:v>20.124092036165326</c:v>
                </c:pt>
                <c:pt idx="1357">
                  <c:v>19.989986715385836</c:v>
                </c:pt>
                <c:pt idx="1358">
                  <c:v>20.034974130133314</c:v>
                </c:pt>
                <c:pt idx="1359">
                  <c:v>20.393745414741602</c:v>
                </c:pt>
                <c:pt idx="1360">
                  <c:v>20.83150723951664</c:v>
                </c:pt>
                <c:pt idx="1361">
                  <c:v>21.15587905341852</c:v>
                </c:pt>
                <c:pt idx="1362">
                  <c:v>21.26931014574857</c:v>
                </c:pt>
                <c:pt idx="1363">
                  <c:v>21.404744908230164</c:v>
                </c:pt>
                <c:pt idx="1364">
                  <c:v>21.545111395933468</c:v>
                </c:pt>
                <c:pt idx="1365">
                  <c:v>21.685170283035085</c:v>
                </c:pt>
                <c:pt idx="1366">
                  <c:v>21.908242061071974</c:v>
                </c:pt>
                <c:pt idx="1367">
                  <c:v>22.08515016213758</c:v>
                </c:pt>
                <c:pt idx="1368">
                  <c:v>22.206678376822882</c:v>
                </c:pt>
                <c:pt idx="1369">
                  <c:v>22.285333631188056</c:v>
                </c:pt>
                <c:pt idx="1370">
                  <c:v>22.040400162249124</c:v>
                </c:pt>
                <c:pt idx="1371">
                  <c:v>21.804506001785882</c:v>
                </c:pt>
                <c:pt idx="1372">
                  <c:v>21.981437485851202</c:v>
                </c:pt>
                <c:pt idx="1373">
                  <c:v>22.000479218990726</c:v>
                </c:pt>
                <c:pt idx="1374">
                  <c:v>21.917000804312519</c:v>
                </c:pt>
                <c:pt idx="1375">
                  <c:v>21.938580526395583</c:v>
                </c:pt>
                <c:pt idx="1376">
                  <c:v>22.030670616566717</c:v>
                </c:pt>
                <c:pt idx="1377">
                  <c:v>22.125141015704287</c:v>
                </c:pt>
                <c:pt idx="1378">
                  <c:v>22.094518611252695</c:v>
                </c:pt>
                <c:pt idx="1379">
                  <c:v>22.168028286360848</c:v>
                </c:pt>
                <c:pt idx="1380">
                  <c:v>22.046169546474722</c:v>
                </c:pt>
                <c:pt idx="1381">
                  <c:v>21.912979216407177</c:v>
                </c:pt>
                <c:pt idx="1382">
                  <c:v>21.722499641865596</c:v>
                </c:pt>
                <c:pt idx="1383">
                  <c:v>21.51974266178458</c:v>
                </c:pt>
                <c:pt idx="1384">
                  <c:v>21.522643487124768</c:v>
                </c:pt>
                <c:pt idx="1385">
                  <c:v>21.487905776600613</c:v>
                </c:pt>
                <c:pt idx="1386">
                  <c:v>21.472325308882404</c:v>
                </c:pt>
                <c:pt idx="1387">
                  <c:v>21.635325429076886</c:v>
                </c:pt>
                <c:pt idx="1388">
                  <c:v>21.788910521233362</c:v>
                </c:pt>
                <c:pt idx="1389">
                  <c:v>21.924851738589584</c:v>
                </c:pt>
                <c:pt idx="1390">
                  <c:v>21.895020135744232</c:v>
                </c:pt>
                <c:pt idx="1391">
                  <c:v>21.780449425684019</c:v>
                </c:pt>
                <c:pt idx="1392">
                  <c:v>21.574808991430931</c:v>
                </c:pt>
                <c:pt idx="1393">
                  <c:v>21.282072919384568</c:v>
                </c:pt>
                <c:pt idx="1394">
                  <c:v>21.176420826001284</c:v>
                </c:pt>
                <c:pt idx="1395">
                  <c:v>21.091466661869482</c:v>
                </c:pt>
                <c:pt idx="1396">
                  <c:v>21.038183710639295</c:v>
                </c:pt>
                <c:pt idx="1397">
                  <c:v>20.963593291760116</c:v>
                </c:pt>
                <c:pt idx="1398">
                  <c:v>20.895096803120516</c:v>
                </c:pt>
                <c:pt idx="1399">
                  <c:v>20.955019450321135</c:v>
                </c:pt>
                <c:pt idx="1400">
                  <c:v>20.75948271613731</c:v>
                </c:pt>
                <c:pt idx="1401">
                  <c:v>20.368956809456169</c:v>
                </c:pt>
                <c:pt idx="1402">
                  <c:v>19.898759117726421</c:v>
                </c:pt>
                <c:pt idx="1403">
                  <c:v>19.300726439464945</c:v>
                </c:pt>
                <c:pt idx="1404">
                  <c:v>18.918040539077531</c:v>
                </c:pt>
                <c:pt idx="1405">
                  <c:v>18.749543529930882</c:v>
                </c:pt>
                <c:pt idx="1406">
                  <c:v>18.705401749110028</c:v>
                </c:pt>
                <c:pt idx="1407">
                  <c:v>18.573721319982077</c:v>
                </c:pt>
                <c:pt idx="1408">
                  <c:v>18.709144570168014</c:v>
                </c:pt>
                <c:pt idx="1409">
                  <c:v>18.824730420495229</c:v>
                </c:pt>
                <c:pt idx="1410">
                  <c:v>18.958953936246701</c:v>
                </c:pt>
                <c:pt idx="1411">
                  <c:v>19.146351775317296</c:v>
                </c:pt>
                <c:pt idx="1412">
                  <c:v>19.279682068248214</c:v>
                </c:pt>
                <c:pt idx="1413">
                  <c:v>19.444564827868472</c:v>
                </c:pt>
                <c:pt idx="1414">
                  <c:v>19.398749180548034</c:v>
                </c:pt>
                <c:pt idx="1415">
                  <c:v>19.241561088402776</c:v>
                </c:pt>
                <c:pt idx="1416">
                  <c:v>19.08576980624284</c:v>
                </c:pt>
                <c:pt idx="1417">
                  <c:v>18.740952598992163</c:v>
                </c:pt>
                <c:pt idx="1418">
                  <c:v>18.622108947630675</c:v>
                </c:pt>
                <c:pt idx="1419">
                  <c:v>18.747287696308064</c:v>
                </c:pt>
                <c:pt idx="1420">
                  <c:v>18.837031814922042</c:v>
                </c:pt>
                <c:pt idx="1421">
                  <c:v>18.895031081965463</c:v>
                </c:pt>
                <c:pt idx="1422">
                  <c:v>18.92901160888653</c:v>
                </c:pt>
                <c:pt idx="1423">
                  <c:v>19.083067558965976</c:v>
                </c:pt>
                <c:pt idx="1424">
                  <c:v>19.264654907803404</c:v>
                </c:pt>
                <c:pt idx="1425">
                  <c:v>19.315045638934102</c:v>
                </c:pt>
                <c:pt idx="1426">
                  <c:v>19.251266867220185</c:v>
                </c:pt>
                <c:pt idx="1427">
                  <c:v>19.224678362588346</c:v>
                </c:pt>
                <c:pt idx="1428">
                  <c:v>19.170392633823198</c:v>
                </c:pt>
                <c:pt idx="1429">
                  <c:v>19.101708246223374</c:v>
                </c:pt>
                <c:pt idx="1430">
                  <c:v>18.953827879830509</c:v>
                </c:pt>
                <c:pt idx="1431">
                  <c:v>18.902429761814432</c:v>
                </c:pt>
                <c:pt idx="1432">
                  <c:v>18.911754821449875</c:v>
                </c:pt>
                <c:pt idx="1433">
                  <c:v>19.151404960113531</c:v>
                </c:pt>
                <c:pt idx="1434">
                  <c:v>19.259808436010569</c:v>
                </c:pt>
                <c:pt idx="1435">
                  <c:v>19.196285524413945</c:v>
                </c:pt>
                <c:pt idx="1436">
                  <c:v>19.320288020438152</c:v>
                </c:pt>
                <c:pt idx="1437">
                  <c:v>19.378312411497415</c:v>
                </c:pt>
                <c:pt idx="1438">
                  <c:v>19.434721624207683</c:v>
                </c:pt>
                <c:pt idx="1439">
                  <c:v>19.453050164600349</c:v>
                </c:pt>
                <c:pt idx="1440">
                  <c:v>19.299082904179539</c:v>
                </c:pt>
                <c:pt idx="1441">
                  <c:v>19.342019038679215</c:v>
                </c:pt>
                <c:pt idx="1442">
                  <c:v>19.383663494389499</c:v>
                </c:pt>
                <c:pt idx="1443">
                  <c:v>19.607956079934606</c:v>
                </c:pt>
                <c:pt idx="1444">
                  <c:v>19.798940244632835</c:v>
                </c:pt>
                <c:pt idx="1445">
                  <c:v>20.012253964883776</c:v>
                </c:pt>
                <c:pt idx="1446">
                  <c:v>20.152394047364421</c:v>
                </c:pt>
                <c:pt idx="1447">
                  <c:v>20.445536926058683</c:v>
                </c:pt>
                <c:pt idx="1448">
                  <c:v>20.749122529055029</c:v>
                </c:pt>
                <c:pt idx="1449">
                  <c:v>21.101215198286788</c:v>
                </c:pt>
                <c:pt idx="1450">
                  <c:v>21.24913132727173</c:v>
                </c:pt>
                <c:pt idx="1451">
                  <c:v>21.22901698510546</c:v>
                </c:pt>
                <c:pt idx="1452">
                  <c:v>21.511240806205826</c:v>
                </c:pt>
                <c:pt idx="1453">
                  <c:v>21.788350825791191</c:v>
                </c:pt>
                <c:pt idx="1454">
                  <c:v>21.940961676458684</c:v>
                </c:pt>
                <c:pt idx="1455">
                  <c:v>22.248728686002359</c:v>
                </c:pt>
                <c:pt idx="1456">
                  <c:v>22.32858359767042</c:v>
                </c:pt>
                <c:pt idx="1457">
                  <c:v>22.421425630371139</c:v>
                </c:pt>
                <c:pt idx="1458">
                  <c:v>22.292222753732567</c:v>
                </c:pt>
                <c:pt idx="1459">
                  <c:v>22.174755928412761</c:v>
                </c:pt>
                <c:pt idx="1460">
                  <c:v>22.038017124819696</c:v>
                </c:pt>
                <c:pt idx="1461">
                  <c:v>22.004049234999663</c:v>
                </c:pt>
                <c:pt idx="1462">
                  <c:v>21.93398956445979</c:v>
                </c:pt>
                <c:pt idx="1463">
                  <c:v>21.837798154415189</c:v>
                </c:pt>
                <c:pt idx="1464">
                  <c:v>21.770823845564404</c:v>
                </c:pt>
                <c:pt idx="1465">
                  <c:v>21.894487131814735</c:v>
                </c:pt>
                <c:pt idx="1466">
                  <c:v>21.815756047817416</c:v>
                </c:pt>
                <c:pt idx="1467">
                  <c:v>21.763354413904818</c:v>
                </c:pt>
                <c:pt idx="1468">
                  <c:v>21.478891026104716</c:v>
                </c:pt>
                <c:pt idx="1469">
                  <c:v>21.032058130235846</c:v>
                </c:pt>
                <c:pt idx="1470">
                  <c:v>20.59535002918291</c:v>
                </c:pt>
                <c:pt idx="1471">
                  <c:v>20.306267173817538</c:v>
                </c:pt>
                <c:pt idx="1472">
                  <c:v>20.070509814792015</c:v>
                </c:pt>
                <c:pt idx="1473">
                  <c:v>20.104405523825697</c:v>
                </c:pt>
                <c:pt idx="1474">
                  <c:v>20.104432828957307</c:v>
                </c:pt>
                <c:pt idx="1475">
                  <c:v>20.123386268375988</c:v>
                </c:pt>
                <c:pt idx="1476">
                  <c:v>20.240600910625357</c:v>
                </c:pt>
                <c:pt idx="1477">
                  <c:v>20.311890255953841</c:v>
                </c:pt>
                <c:pt idx="1478">
                  <c:v>20.256949207823087</c:v>
                </c:pt>
                <c:pt idx="1479">
                  <c:v>20.28689221996375</c:v>
                </c:pt>
                <c:pt idx="1480">
                  <c:v>20.442567462262961</c:v>
                </c:pt>
                <c:pt idx="1481">
                  <c:v>20.649049981418802</c:v>
                </c:pt>
                <c:pt idx="1482">
                  <c:v>20.666694216508709</c:v>
                </c:pt>
                <c:pt idx="1483">
                  <c:v>20.475724493383279</c:v>
                </c:pt>
                <c:pt idx="1484">
                  <c:v>20.374232413511226</c:v>
                </c:pt>
                <c:pt idx="1485">
                  <c:v>20.263706689301031</c:v>
                </c:pt>
                <c:pt idx="1486">
                  <c:v>20.255085627260623</c:v>
                </c:pt>
                <c:pt idx="1487">
                  <c:v>20.261361389839252</c:v>
                </c:pt>
                <c:pt idx="1488">
                  <c:v>20.215537271863003</c:v>
                </c:pt>
                <c:pt idx="1489">
                  <c:v>20.011701082937673</c:v>
                </c:pt>
                <c:pt idx="1490">
                  <c:v>19.825802618910625</c:v>
                </c:pt>
                <c:pt idx="1491">
                  <c:v>19.807157230000588</c:v>
                </c:pt>
                <c:pt idx="1492">
                  <c:v>19.950649035625691</c:v>
                </c:pt>
                <c:pt idx="1493">
                  <c:v>19.932574616556732</c:v>
                </c:pt>
                <c:pt idx="1494">
                  <c:v>20.02697116141465</c:v>
                </c:pt>
                <c:pt idx="1495">
                  <c:v>20.194858614767856</c:v>
                </c:pt>
                <c:pt idx="1496">
                  <c:v>20.345916494772574</c:v>
                </c:pt>
                <c:pt idx="1497">
                  <c:v>20.684532363596812</c:v>
                </c:pt>
                <c:pt idx="1498">
                  <c:v>20.75995765999923</c:v>
                </c:pt>
                <c:pt idx="1499">
                  <c:v>20.72491780791826</c:v>
                </c:pt>
                <c:pt idx="1500">
                  <c:v>20.806984543664043</c:v>
                </c:pt>
                <c:pt idx="1501">
                  <c:v>21.133151078880708</c:v>
                </c:pt>
                <c:pt idx="1502">
                  <c:v>21.103060764149443</c:v>
                </c:pt>
                <c:pt idx="1503">
                  <c:v>20.870901523805401</c:v>
                </c:pt>
                <c:pt idx="1504">
                  <c:v>20.487824869949062</c:v>
                </c:pt>
                <c:pt idx="1505">
                  <c:v>20.260941397018247</c:v>
                </c:pt>
                <c:pt idx="1506">
                  <c:v>20.183681340943476</c:v>
                </c:pt>
                <c:pt idx="1507">
                  <c:v>20.116952070966022</c:v>
                </c:pt>
                <c:pt idx="1508">
                  <c:v>20.149618396870757</c:v>
                </c:pt>
                <c:pt idx="1509">
                  <c:v>20.182411650817681</c:v>
                </c:pt>
                <c:pt idx="1510">
                  <c:v>20.277266200940893</c:v>
                </c:pt>
                <c:pt idx="1511">
                  <c:v>20.293868573615747</c:v>
                </c:pt>
                <c:pt idx="1512">
                  <c:v>20.164312715989389</c:v>
                </c:pt>
                <c:pt idx="1513">
                  <c:v>20.073447773294788</c:v>
                </c:pt>
                <c:pt idx="1514">
                  <c:v>20.063993527404172</c:v>
                </c:pt>
                <c:pt idx="1515">
                  <c:v>20.075175440957043</c:v>
                </c:pt>
                <c:pt idx="1516">
                  <c:v>20.167794356856341</c:v>
                </c:pt>
                <c:pt idx="1517">
                  <c:v>20.130125243371232</c:v>
                </c:pt>
                <c:pt idx="1518">
                  <c:v>20.145796546824631</c:v>
                </c:pt>
                <c:pt idx="1519">
                  <c:v>20.355695183477401</c:v>
                </c:pt>
                <c:pt idx="1520">
                  <c:v>20.593197628796805</c:v>
                </c:pt>
                <c:pt idx="1521">
                  <c:v>21.023036796180467</c:v>
                </c:pt>
                <c:pt idx="1522">
                  <c:v>21.024315744286032</c:v>
                </c:pt>
                <c:pt idx="1523">
                  <c:v>20.934486659659839</c:v>
                </c:pt>
                <c:pt idx="1524">
                  <c:v>20.760623077211456</c:v>
                </c:pt>
                <c:pt idx="1525">
                  <c:v>20.6285339292847</c:v>
                </c:pt>
                <c:pt idx="1526">
                  <c:v>20.50333067997445</c:v>
                </c:pt>
                <c:pt idx="1527">
                  <c:v>20.27747965212377</c:v>
                </c:pt>
                <c:pt idx="1528">
                  <c:v>20.162040323218729</c:v>
                </c:pt>
                <c:pt idx="1529">
                  <c:v>20.177956050930433</c:v>
                </c:pt>
                <c:pt idx="1530">
                  <c:v>20.352118806799673</c:v>
                </c:pt>
                <c:pt idx="1531">
                  <c:v>20.636482450219486</c:v>
                </c:pt>
                <c:pt idx="1532">
                  <c:v>20.741243335963269</c:v>
                </c:pt>
                <c:pt idx="1533">
                  <c:v>20.542613850843207</c:v>
                </c:pt>
                <c:pt idx="1534">
                  <c:v>20.099046160474511</c:v>
                </c:pt>
                <c:pt idx="1535">
                  <c:v>19.841152702575421</c:v>
                </c:pt>
                <c:pt idx="1536">
                  <c:v>19.719228116521652</c:v>
                </c:pt>
                <c:pt idx="1537">
                  <c:v>19.59243195689276</c:v>
                </c:pt>
                <c:pt idx="1538">
                  <c:v>19.763738573105829</c:v>
                </c:pt>
                <c:pt idx="1539">
                  <c:v>19.865975369527273</c:v>
                </c:pt>
                <c:pt idx="1540">
                  <c:v>19.871254776332304</c:v>
                </c:pt>
                <c:pt idx="1541">
                  <c:v>19.856666958977858</c:v>
                </c:pt>
                <c:pt idx="1542">
                  <c:v>19.883346643042525</c:v>
                </c:pt>
                <c:pt idx="1543">
                  <c:v>19.995669334238279</c:v>
                </c:pt>
                <c:pt idx="1544">
                  <c:v>20.060508294073539</c:v>
                </c:pt>
                <c:pt idx="1545">
                  <c:v>20.040206349290933</c:v>
                </c:pt>
                <c:pt idx="1546">
                  <c:v>20.031714942959965</c:v>
                </c:pt>
                <c:pt idx="1547">
                  <c:v>20.114288900875501</c:v>
                </c:pt>
                <c:pt idx="1548">
                  <c:v>20.329234167197217</c:v>
                </c:pt>
                <c:pt idx="1549">
                  <c:v>20.581586318994237</c:v>
                </c:pt>
                <c:pt idx="1550">
                  <c:v>20.81665048979319</c:v>
                </c:pt>
                <c:pt idx="1551">
                  <c:v>21.035186953506383</c:v>
                </c:pt>
                <c:pt idx="1552">
                  <c:v>21.217252108504496</c:v>
                </c:pt>
                <c:pt idx="1553">
                  <c:v>21.253114272834019</c:v>
                </c:pt>
                <c:pt idx="1554">
                  <c:v>21.364073574263326</c:v>
                </c:pt>
                <c:pt idx="1555">
                  <c:v>21.511881704731778</c:v>
                </c:pt>
                <c:pt idx="1556">
                  <c:v>21.62743520223281</c:v>
                </c:pt>
                <c:pt idx="1557">
                  <c:v>21.784290879052513</c:v>
                </c:pt>
                <c:pt idx="1558">
                  <c:v>22.001480829432992</c:v>
                </c:pt>
                <c:pt idx="1559">
                  <c:v>22.341703125923456</c:v>
                </c:pt>
                <c:pt idx="1560">
                  <c:v>22.529142763549753</c:v>
                </c:pt>
                <c:pt idx="1561">
                  <c:v>22.738982748182028</c:v>
                </c:pt>
                <c:pt idx="1562">
                  <c:v>22.818510847435434</c:v>
                </c:pt>
                <c:pt idx="1563">
                  <c:v>22.886937662774585</c:v>
                </c:pt>
                <c:pt idx="1564">
                  <c:v>22.940956011616066</c:v>
                </c:pt>
                <c:pt idx="1565">
                  <c:v>23.234788533305935</c:v>
                </c:pt>
                <c:pt idx="1566">
                  <c:v>23.484660898606489</c:v>
                </c:pt>
                <c:pt idx="1567">
                  <c:v>23.543750841475006</c:v>
                </c:pt>
                <c:pt idx="1568">
                  <c:v>23.55820249730855</c:v>
                </c:pt>
                <c:pt idx="1569">
                  <c:v>23.472892024212207</c:v>
                </c:pt>
                <c:pt idx="1570">
                  <c:v>23.548443547854294</c:v>
                </c:pt>
                <c:pt idx="1571">
                  <c:v>23.812064007353374</c:v>
                </c:pt>
                <c:pt idx="1572">
                  <c:v>23.935453782727958</c:v>
                </c:pt>
                <c:pt idx="1573">
                  <c:v>24.084087250646743</c:v>
                </c:pt>
                <c:pt idx="1574">
                  <c:v>24.084796430721219</c:v>
                </c:pt>
                <c:pt idx="1575">
                  <c:v>24.010510075102218</c:v>
                </c:pt>
                <c:pt idx="1576">
                  <c:v>23.893529222013274</c:v>
                </c:pt>
                <c:pt idx="1577">
                  <c:v>23.976856970099046</c:v>
                </c:pt>
                <c:pt idx="1578">
                  <c:v>23.947354218964449</c:v>
                </c:pt>
                <c:pt idx="1579">
                  <c:v>23.67645819244332</c:v>
                </c:pt>
                <c:pt idx="1580">
                  <c:v>23.552454604797912</c:v>
                </c:pt>
                <c:pt idx="1581">
                  <c:v>23.68285515155338</c:v>
                </c:pt>
                <c:pt idx="1582">
                  <c:v>23.670619477616338</c:v>
                </c:pt>
                <c:pt idx="1583">
                  <c:v>23.474547364719566</c:v>
                </c:pt>
                <c:pt idx="1584">
                  <c:v>23.217851126161246</c:v>
                </c:pt>
                <c:pt idx="1585">
                  <c:v>23.142920394003035</c:v>
                </c:pt>
                <c:pt idx="1586">
                  <c:v>23.309846975857944</c:v>
                </c:pt>
                <c:pt idx="1587">
                  <c:v>23.337680283584884</c:v>
                </c:pt>
                <c:pt idx="1588">
                  <c:v>23.229644710581102</c:v>
                </c:pt>
                <c:pt idx="1589">
                  <c:v>23.181694910703481</c:v>
                </c:pt>
                <c:pt idx="1590">
                  <c:v>23.055164599316825</c:v>
                </c:pt>
                <c:pt idx="1591">
                  <c:v>23.112804450062288</c:v>
                </c:pt>
                <c:pt idx="1592">
                  <c:v>23.064736895858516</c:v>
                </c:pt>
                <c:pt idx="1593">
                  <c:v>22.856227952303449</c:v>
                </c:pt>
                <c:pt idx="1594">
                  <c:v>22.682098862423711</c:v>
                </c:pt>
                <c:pt idx="1595">
                  <c:v>22.488983380193094</c:v>
                </c:pt>
                <c:pt idx="1596">
                  <c:v>22.440504063129477</c:v>
                </c:pt>
                <c:pt idx="1597">
                  <c:v>22.460201067232337</c:v>
                </c:pt>
                <c:pt idx="1598">
                  <c:v>22.557911726865889</c:v>
                </c:pt>
                <c:pt idx="1599">
                  <c:v>22.555622386691159</c:v>
                </c:pt>
                <c:pt idx="1600">
                  <c:v>22.619219197001001</c:v>
                </c:pt>
                <c:pt idx="1601">
                  <c:v>22.971002031427449</c:v>
                </c:pt>
                <c:pt idx="1602">
                  <c:v>23.220639258433991</c:v>
                </c:pt>
                <c:pt idx="1603">
                  <c:v>23.259229104021394</c:v>
                </c:pt>
                <c:pt idx="1604">
                  <c:v>23.345856280994148</c:v>
                </c:pt>
                <c:pt idx="1605">
                  <c:v>23.573907243132869</c:v>
                </c:pt>
                <c:pt idx="1606">
                  <c:v>23.779053674656179</c:v>
                </c:pt>
                <c:pt idx="1607">
                  <c:v>23.741693426056791</c:v>
                </c:pt>
                <c:pt idx="1608">
                  <c:v>23.670459831676048</c:v>
                </c:pt>
                <c:pt idx="1609">
                  <c:v>23.515363309424888</c:v>
                </c:pt>
                <c:pt idx="1610">
                  <c:v>23.296338344575325</c:v>
                </c:pt>
                <c:pt idx="1611">
                  <c:v>23.230910175436296</c:v>
                </c:pt>
                <c:pt idx="1612">
                  <c:v>23.128671568336472</c:v>
                </c:pt>
                <c:pt idx="1613">
                  <c:v>22.897063406129458</c:v>
                </c:pt>
                <c:pt idx="1614">
                  <c:v>22.804934611239712</c:v>
                </c:pt>
                <c:pt idx="1615">
                  <c:v>22.65871268339022</c:v>
                </c:pt>
                <c:pt idx="1616">
                  <c:v>22.521022431517693</c:v>
                </c:pt>
                <c:pt idx="1617">
                  <c:v>22.515406242894869</c:v>
                </c:pt>
                <c:pt idx="1618">
                  <c:v>22.425260564421272</c:v>
                </c:pt>
                <c:pt idx="1619">
                  <c:v>22.207408171906877</c:v>
                </c:pt>
                <c:pt idx="1620">
                  <c:v>22.111024685497938</c:v>
                </c:pt>
                <c:pt idx="1621">
                  <c:v>22.091465152806791</c:v>
                </c:pt>
                <c:pt idx="1622">
                  <c:v>21.922342374365268</c:v>
                </c:pt>
                <c:pt idx="1623">
                  <c:v>21.762079621492493</c:v>
                </c:pt>
                <c:pt idx="1624">
                  <c:v>21.563032564769802</c:v>
                </c:pt>
                <c:pt idx="1625">
                  <c:v>21.521162308958637</c:v>
                </c:pt>
                <c:pt idx="1626">
                  <c:v>21.272644871834419</c:v>
                </c:pt>
                <c:pt idx="1627">
                  <c:v>21.119544908597234</c:v>
                </c:pt>
                <c:pt idx="1628">
                  <c:v>21.027233628635837</c:v>
                </c:pt>
                <c:pt idx="1629">
                  <c:v>20.952140863070017</c:v>
                </c:pt>
                <c:pt idx="1630">
                  <c:v>20.977580420575446</c:v>
                </c:pt>
                <c:pt idx="1631">
                  <c:v>20.902575769624015</c:v>
                </c:pt>
                <c:pt idx="1632">
                  <c:v>20.76833528087284</c:v>
                </c:pt>
                <c:pt idx="1633">
                  <c:v>20.794308769663893</c:v>
                </c:pt>
                <c:pt idx="1634">
                  <c:v>20.798016379622691</c:v>
                </c:pt>
                <c:pt idx="1635">
                  <c:v>20.954242511172552</c:v>
                </c:pt>
                <c:pt idx="1636">
                  <c:v>21.306602398748439</c:v>
                </c:pt>
                <c:pt idx="1637">
                  <c:v>21.242294008308569</c:v>
                </c:pt>
                <c:pt idx="1638">
                  <c:v>21.242757373928381</c:v>
                </c:pt>
                <c:pt idx="1639">
                  <c:v>21.177101775951552</c:v>
                </c:pt>
                <c:pt idx="1640">
                  <c:v>21.108731608795335</c:v>
                </c:pt>
                <c:pt idx="1641">
                  <c:v>21.058214370500234</c:v>
                </c:pt>
                <c:pt idx="1642">
                  <c:v>20.971717920877548</c:v>
                </c:pt>
                <c:pt idx="1643">
                  <c:v>20.986295123387961</c:v>
                </c:pt>
                <c:pt idx="1644">
                  <c:v>21.087769372063903</c:v>
                </c:pt>
                <c:pt idx="1645">
                  <c:v>21.154597422775616</c:v>
                </c:pt>
                <c:pt idx="1646">
                  <c:v>21.120347810915831</c:v>
                </c:pt>
                <c:pt idx="1647">
                  <c:v>20.966607016649796</c:v>
                </c:pt>
                <c:pt idx="1648">
                  <c:v>20.752859457836674</c:v>
                </c:pt>
                <c:pt idx="1649">
                  <c:v>20.528429685132572</c:v>
                </c:pt>
                <c:pt idx="1650">
                  <c:v>20.38293546726733</c:v>
                </c:pt>
                <c:pt idx="1651">
                  <c:v>20.354174856431442</c:v>
                </c:pt>
                <c:pt idx="1652">
                  <c:v>20.337935704650086</c:v>
                </c:pt>
                <c:pt idx="1653">
                  <c:v>20.345227018553707</c:v>
                </c:pt>
                <c:pt idx="1654">
                  <c:v>20.327011142827171</c:v>
                </c:pt>
                <c:pt idx="1655">
                  <c:v>20.424397334436133</c:v>
                </c:pt>
                <c:pt idx="1656">
                  <c:v>20.64570538446636</c:v>
                </c:pt>
                <c:pt idx="1657">
                  <c:v>20.649273383682992</c:v>
                </c:pt>
                <c:pt idx="1658">
                  <c:v>20.556861322737301</c:v>
                </c:pt>
                <c:pt idx="1659">
                  <c:v>20.423656914728717</c:v>
                </c:pt>
                <c:pt idx="1660">
                  <c:v>20.232273016225033</c:v>
                </c:pt>
                <c:pt idx="1661">
                  <c:v>20.093532518750482</c:v>
                </c:pt>
                <c:pt idx="1662">
                  <c:v>19.89352229898023</c:v>
                </c:pt>
                <c:pt idx="1663">
                  <c:v>19.59607926905451</c:v>
                </c:pt>
                <c:pt idx="1664">
                  <c:v>19.47017501825745</c:v>
                </c:pt>
                <c:pt idx="1665">
                  <c:v>19.148955496032439</c:v>
                </c:pt>
                <c:pt idx="1666">
                  <c:v>18.923929608667798</c:v>
                </c:pt>
                <c:pt idx="1667">
                  <c:v>18.813241437261059</c:v>
                </c:pt>
                <c:pt idx="1668">
                  <c:v>18.8774138938319</c:v>
                </c:pt>
                <c:pt idx="1669">
                  <c:v>19.046611335806276</c:v>
                </c:pt>
                <c:pt idx="1670">
                  <c:v>19.160064165262824</c:v>
                </c:pt>
                <c:pt idx="1671">
                  <c:v>19.235714530091467</c:v>
                </c:pt>
                <c:pt idx="1672">
                  <c:v>19.234799567220442</c:v>
                </c:pt>
                <c:pt idx="1673">
                  <c:v>19.343778037898211</c:v>
                </c:pt>
                <c:pt idx="1674">
                  <c:v>19.299302471961497</c:v>
                </c:pt>
                <c:pt idx="1675">
                  <c:v>19.284728245118636</c:v>
                </c:pt>
                <c:pt idx="1676">
                  <c:v>19.232639748701537</c:v>
                </c:pt>
                <c:pt idx="1677">
                  <c:v>19.070807463278197</c:v>
                </c:pt>
                <c:pt idx="1678">
                  <c:v>18.937229022033456</c:v>
                </c:pt>
                <c:pt idx="1679">
                  <c:v>18.997826703062461</c:v>
                </c:pt>
                <c:pt idx="1680">
                  <c:v>19.029400708549691</c:v>
                </c:pt>
                <c:pt idx="1681">
                  <c:v>19.044824817806319</c:v>
                </c:pt>
                <c:pt idx="1682">
                  <c:v>19.013528815882591</c:v>
                </c:pt>
                <c:pt idx="1683">
                  <c:v>19.107255692744445</c:v>
                </c:pt>
                <c:pt idx="1684">
                  <c:v>19.178174545341367</c:v>
                </c:pt>
                <c:pt idx="1685">
                  <c:v>19.233683237764669</c:v>
                </c:pt>
                <c:pt idx="1686">
                  <c:v>19.486448175979852</c:v>
                </c:pt>
                <c:pt idx="1687">
                  <c:v>19.818617101904589</c:v>
                </c:pt>
                <c:pt idx="1688">
                  <c:v>20.179658091161638</c:v>
                </c:pt>
                <c:pt idx="1689">
                  <c:v>20.576432438119287</c:v>
                </c:pt>
                <c:pt idx="1690">
                  <c:v>20.933877065723802</c:v>
                </c:pt>
                <c:pt idx="1691">
                  <c:v>21.123252272436229</c:v>
                </c:pt>
                <c:pt idx="1692">
                  <c:v>21.16014218582356</c:v>
                </c:pt>
                <c:pt idx="1693">
                  <c:v>21.294824962716234</c:v>
                </c:pt>
                <c:pt idx="1694">
                  <c:v>21.61053401506009</c:v>
                </c:pt>
                <c:pt idx="1695">
                  <c:v>21.748031719003656</c:v>
                </c:pt>
                <c:pt idx="1696">
                  <c:v>21.773030999846526</c:v>
                </c:pt>
                <c:pt idx="1697">
                  <c:v>21.876378437191001</c:v>
                </c:pt>
                <c:pt idx="1698">
                  <c:v>21.696014459110415</c:v>
                </c:pt>
                <c:pt idx="1699">
                  <c:v>21.618359280964729</c:v>
                </c:pt>
                <c:pt idx="1700">
                  <c:v>21.777754511130681</c:v>
                </c:pt>
                <c:pt idx="1701">
                  <c:v>22.018202258571804</c:v>
                </c:pt>
                <c:pt idx="1702">
                  <c:v>22.130520564892979</c:v>
                </c:pt>
                <c:pt idx="1703">
                  <c:v>22.118386400132273</c:v>
                </c:pt>
                <c:pt idx="1704">
                  <c:v>22.064293084386772</c:v>
                </c:pt>
                <c:pt idx="1705">
                  <c:v>21.960700618361159</c:v>
                </c:pt>
                <c:pt idx="1706">
                  <c:v>21.857902118072552</c:v>
                </c:pt>
                <c:pt idx="1707">
                  <c:v>21.830088527438711</c:v>
                </c:pt>
                <c:pt idx="1708">
                  <c:v>21.825511603515096</c:v>
                </c:pt>
                <c:pt idx="1709">
                  <c:v>21.810068824157021</c:v>
                </c:pt>
                <c:pt idx="1710">
                  <c:v>21.855976748484803</c:v>
                </c:pt>
                <c:pt idx="1711">
                  <c:v>21.714754965293075</c:v>
                </c:pt>
                <c:pt idx="1712">
                  <c:v>21.628300675156687</c:v>
                </c:pt>
                <c:pt idx="1713">
                  <c:v>21.527986697353356</c:v>
                </c:pt>
                <c:pt idx="1714">
                  <c:v>21.53986716413046</c:v>
                </c:pt>
                <c:pt idx="1715">
                  <c:v>21.735185757796181</c:v>
                </c:pt>
                <c:pt idx="1716">
                  <c:v>22.119166658752942</c:v>
                </c:pt>
                <c:pt idx="1717">
                  <c:v>22.226970768955884</c:v>
                </c:pt>
                <c:pt idx="1718">
                  <c:v>22.202635915695321</c:v>
                </c:pt>
                <c:pt idx="1719">
                  <c:v>22.226003690575748</c:v>
                </c:pt>
                <c:pt idx="1720">
                  <c:v>22.253888646078103</c:v>
                </c:pt>
                <c:pt idx="1721">
                  <c:v>22.31178078564896</c:v>
                </c:pt>
                <c:pt idx="1722">
                  <c:v>22.458139619828284</c:v>
                </c:pt>
                <c:pt idx="1723">
                  <c:v>22.643359585125392</c:v>
                </c:pt>
                <c:pt idx="1724">
                  <c:v>22.764920234490038</c:v>
                </c:pt>
                <c:pt idx="1725">
                  <c:v>22.631783344527008</c:v>
                </c:pt>
                <c:pt idx="1726">
                  <c:v>22.450641090567924</c:v>
                </c:pt>
                <c:pt idx="1727">
                  <c:v>22.329932363032636</c:v>
                </c:pt>
                <c:pt idx="1728">
                  <c:v>22.129810274570723</c:v>
                </c:pt>
                <c:pt idx="1729">
                  <c:v>22.017474994781939</c:v>
                </c:pt>
                <c:pt idx="1730">
                  <c:v>22.045745378744826</c:v>
                </c:pt>
                <c:pt idx="1731">
                  <c:v>22.065429581180108</c:v>
                </c:pt>
                <c:pt idx="1732">
                  <c:v>22.053754432325054</c:v>
                </c:pt>
                <c:pt idx="1733">
                  <c:v>22.015986551900934</c:v>
                </c:pt>
                <c:pt idx="1734">
                  <c:v>22.126187927244573</c:v>
                </c:pt>
                <c:pt idx="1735">
                  <c:v>22.260762743009895</c:v>
                </c:pt>
                <c:pt idx="1736">
                  <c:v>22.406210909049825</c:v>
                </c:pt>
                <c:pt idx="1737">
                  <c:v>22.417593225988401</c:v>
                </c:pt>
                <c:pt idx="1738">
                  <c:v>22.32969620171168</c:v>
                </c:pt>
                <c:pt idx="1739">
                  <c:v>22.259018945159486</c:v>
                </c:pt>
                <c:pt idx="1740">
                  <c:v>22.30546413007211</c:v>
                </c:pt>
                <c:pt idx="1741">
                  <c:v>22.370760771302521</c:v>
                </c:pt>
                <c:pt idx="1742">
                  <c:v>22.557523359143083</c:v>
                </c:pt>
                <c:pt idx="1743">
                  <c:v>22.532340404684938</c:v>
                </c:pt>
                <c:pt idx="1744">
                  <c:v>22.595565402171179</c:v>
                </c:pt>
                <c:pt idx="1745">
                  <c:v>22.740937078494873</c:v>
                </c:pt>
                <c:pt idx="1746">
                  <c:v>22.899272432134048</c:v>
                </c:pt>
                <c:pt idx="1747">
                  <c:v>22.994859456353392</c:v>
                </c:pt>
                <c:pt idx="1748">
                  <c:v>23.126103720269782</c:v>
                </c:pt>
                <c:pt idx="1749">
                  <c:v>23.308207533312995</c:v>
                </c:pt>
                <c:pt idx="1750">
                  <c:v>23.259181997953053</c:v>
                </c:pt>
                <c:pt idx="1751">
                  <c:v>23.209978828065232</c:v>
                </c:pt>
                <c:pt idx="1752">
                  <c:v>23.229167768363517</c:v>
                </c:pt>
                <c:pt idx="1753">
                  <c:v>23.190270247920004</c:v>
                </c:pt>
                <c:pt idx="1754">
                  <c:v>23.159088778951084</c:v>
                </c:pt>
                <c:pt idx="1755">
                  <c:v>22.948602765832899</c:v>
                </c:pt>
                <c:pt idx="1756">
                  <c:v>22.603523525780268</c:v>
                </c:pt>
                <c:pt idx="1757">
                  <c:v>22.381469151759326</c:v>
                </c:pt>
                <c:pt idx="1758">
                  <c:v>22.449227592088526</c:v>
                </c:pt>
                <c:pt idx="1759">
                  <c:v>22.447242971834324</c:v>
                </c:pt>
                <c:pt idx="1760">
                  <c:v>22.435422552943585</c:v>
                </c:pt>
                <c:pt idx="1761">
                  <c:v>22.323078640538572</c:v>
                </c:pt>
                <c:pt idx="1762">
                  <c:v>22.380605011762196</c:v>
                </c:pt>
                <c:pt idx="1763">
                  <c:v>22.453216233180171</c:v>
                </c:pt>
                <c:pt idx="1764">
                  <c:v>22.591977714446582</c:v>
                </c:pt>
                <c:pt idx="1765">
                  <c:v>22.636957729307731</c:v>
                </c:pt>
                <c:pt idx="1766">
                  <c:v>22.876612101932764</c:v>
                </c:pt>
                <c:pt idx="1767">
                  <c:v>23.153411587554796</c:v>
                </c:pt>
                <c:pt idx="1768">
                  <c:v>23.191786856228987</c:v>
                </c:pt>
                <c:pt idx="1769">
                  <c:v>23.446394403206224</c:v>
                </c:pt>
                <c:pt idx="1770">
                  <c:v>23.633174680050161</c:v>
                </c:pt>
                <c:pt idx="1771">
                  <c:v>23.709775044171465</c:v>
                </c:pt>
                <c:pt idx="1772">
                  <c:v>23.90784581337504</c:v>
                </c:pt>
                <c:pt idx="1773">
                  <c:v>24.009973232878892</c:v>
                </c:pt>
                <c:pt idx="1774">
                  <c:v>24.189039449194773</c:v>
                </c:pt>
                <c:pt idx="1775">
                  <c:v>24.445197820205333</c:v>
                </c:pt>
                <c:pt idx="1776">
                  <c:v>24.534239912924651</c:v>
                </c:pt>
                <c:pt idx="1777">
                  <c:v>24.62388347790019</c:v>
                </c:pt>
                <c:pt idx="1778">
                  <c:v>24.868855764752418</c:v>
                </c:pt>
                <c:pt idx="1779">
                  <c:v>24.900014965143406</c:v>
                </c:pt>
                <c:pt idx="1780">
                  <c:v>24.822435465814092</c:v>
                </c:pt>
                <c:pt idx="1781">
                  <c:v>24.722351032865028</c:v>
                </c:pt>
                <c:pt idx="1782">
                  <c:v>24.730363642617</c:v>
                </c:pt>
                <c:pt idx="1783">
                  <c:v>24.869045576309425</c:v>
                </c:pt>
                <c:pt idx="1784">
                  <c:v>24.98458973577814</c:v>
                </c:pt>
                <c:pt idx="1785">
                  <c:v>24.939595360756076</c:v>
                </c:pt>
                <c:pt idx="1786">
                  <c:v>24.830792642417126</c:v>
                </c:pt>
                <c:pt idx="1787">
                  <c:v>24.662453217280174</c:v>
                </c:pt>
                <c:pt idx="1788">
                  <c:v>24.556326477802898</c:v>
                </c:pt>
                <c:pt idx="1789">
                  <c:v>24.518399319933618</c:v>
                </c:pt>
                <c:pt idx="1790">
                  <c:v>24.546808504009359</c:v>
                </c:pt>
                <c:pt idx="1791">
                  <c:v>24.649849830585282</c:v>
                </c:pt>
                <c:pt idx="1792">
                  <c:v>24.738454862794978</c:v>
                </c:pt>
                <c:pt idx="1793">
                  <c:v>24.859107286886324</c:v>
                </c:pt>
                <c:pt idx="1794">
                  <c:v>24.820598208474408</c:v>
                </c:pt>
                <c:pt idx="1795">
                  <c:v>24.593862186551036</c:v>
                </c:pt>
                <c:pt idx="1796">
                  <c:v>24.35213666731207</c:v>
                </c:pt>
                <c:pt idx="1797">
                  <c:v>24.275003001540771</c:v>
                </c:pt>
                <c:pt idx="1798">
                  <c:v>24.363987521083324</c:v>
                </c:pt>
                <c:pt idx="1799">
                  <c:v>24.437147298151494</c:v>
                </c:pt>
                <c:pt idx="1800">
                  <c:v>24.406190074339126</c:v>
                </c:pt>
                <c:pt idx="1801">
                  <c:v>24.401139774536464</c:v>
                </c:pt>
                <c:pt idx="1802">
                  <c:v>24.539519757280594</c:v>
                </c:pt>
                <c:pt idx="1803">
                  <c:v>24.399668298980085</c:v>
                </c:pt>
                <c:pt idx="1804">
                  <c:v>24.022618793942978</c:v>
                </c:pt>
                <c:pt idx="1805">
                  <c:v>24.025621030451212</c:v>
                </c:pt>
                <c:pt idx="1806">
                  <c:v>24.230407746445469</c:v>
                </c:pt>
                <c:pt idx="1807">
                  <c:v>24.49274542397378</c:v>
                </c:pt>
                <c:pt idx="1808">
                  <c:v>24.511747559817305</c:v>
                </c:pt>
                <c:pt idx="1809">
                  <c:v>24.45645140799104</c:v>
                </c:pt>
                <c:pt idx="1810">
                  <c:v>24.306436430656955</c:v>
                </c:pt>
                <c:pt idx="1811">
                  <c:v>24.096044224379796</c:v>
                </c:pt>
                <c:pt idx="1812">
                  <c:v>23.9086714753265</c:v>
                </c:pt>
                <c:pt idx="1813">
                  <c:v>23.890018217698017</c:v>
                </c:pt>
                <c:pt idx="1814">
                  <c:v>23.926970560538347</c:v>
                </c:pt>
                <c:pt idx="1815">
                  <c:v>24.074660379706774</c:v>
                </c:pt>
                <c:pt idx="1816">
                  <c:v>24.074771628864553</c:v>
                </c:pt>
                <c:pt idx="1817">
                  <c:v>24.115533557132878</c:v>
                </c:pt>
                <c:pt idx="1818">
                  <c:v>24.206160120889223</c:v>
                </c:pt>
                <c:pt idx="1819">
                  <c:v>24.437384227208593</c:v>
                </c:pt>
                <c:pt idx="1820">
                  <c:v>24.524621789446854</c:v>
                </c:pt>
                <c:pt idx="1821">
                  <c:v>24.483472756524503</c:v>
                </c:pt>
                <c:pt idx="1822">
                  <c:v>24.36118278746962</c:v>
                </c:pt>
                <c:pt idx="1823">
                  <c:v>24.555344942908114</c:v>
                </c:pt>
                <c:pt idx="1824">
                  <c:v>24.800760330525637</c:v>
                </c:pt>
                <c:pt idx="1825">
                  <c:v>25.061022812071808</c:v>
                </c:pt>
                <c:pt idx="1826">
                  <c:v>25.261380163503727</c:v>
                </c:pt>
                <c:pt idx="1827">
                  <c:v>25.467932917133467</c:v>
                </c:pt>
                <c:pt idx="1828">
                  <c:v>25.478682324194995</c:v>
                </c:pt>
                <c:pt idx="1829">
                  <c:v>25.54570784341864</c:v>
                </c:pt>
                <c:pt idx="1830">
                  <c:v>25.816021535694887</c:v>
                </c:pt>
                <c:pt idx="1831">
                  <c:v>26.00128748874473</c:v>
                </c:pt>
                <c:pt idx="1832">
                  <c:v>26.071685376866149</c:v>
                </c:pt>
                <c:pt idx="1833">
                  <c:v>26.118336952946258</c:v>
                </c:pt>
                <c:pt idx="1834">
                  <c:v>25.952514245726103</c:v>
                </c:pt>
                <c:pt idx="1835">
                  <c:v>25.889148235594249</c:v>
                </c:pt>
                <c:pt idx="1836">
                  <c:v>25.745789765009409</c:v>
                </c:pt>
                <c:pt idx="1837">
                  <c:v>25.925357591089572</c:v>
                </c:pt>
                <c:pt idx="1838">
                  <c:v>26.066520454537169</c:v>
                </c:pt>
                <c:pt idx="1839">
                  <c:v>26.042556476847711</c:v>
                </c:pt>
                <c:pt idx="1840">
                  <c:v>25.931252835360048</c:v>
                </c:pt>
                <c:pt idx="1841">
                  <c:v>25.633038929467993</c:v>
                </c:pt>
                <c:pt idx="1842">
                  <c:v>25.500442429245624</c:v>
                </c:pt>
                <c:pt idx="1843">
                  <c:v>25.484396107602581</c:v>
                </c:pt>
                <c:pt idx="1844">
                  <c:v>25.520963805374119</c:v>
                </c:pt>
                <c:pt idx="1845">
                  <c:v>25.496291025695022</c:v>
                </c:pt>
                <c:pt idx="1846">
                  <c:v>25.610261958862502</c:v>
                </c:pt>
                <c:pt idx="1847">
                  <c:v>25.677161354639917</c:v>
                </c:pt>
                <c:pt idx="1848">
                  <c:v>25.670831718977084</c:v>
                </c:pt>
                <c:pt idx="1849">
                  <c:v>25.710430132935485</c:v>
                </c:pt>
                <c:pt idx="1850">
                  <c:v>25.836987399266249</c:v>
                </c:pt>
                <c:pt idx="1851">
                  <c:v>25.76476702551772</c:v>
                </c:pt>
                <c:pt idx="1852">
                  <c:v>25.882347232126719</c:v>
                </c:pt>
                <c:pt idx="1853">
                  <c:v>26.067266704013502</c:v>
                </c:pt>
                <c:pt idx="1854">
                  <c:v>26.238102157278583</c:v>
                </c:pt>
                <c:pt idx="1855">
                  <c:v>26.331691237072757</c:v>
                </c:pt>
                <c:pt idx="1856">
                  <c:v>26.307192552614143</c:v>
                </c:pt>
                <c:pt idx="1857">
                  <c:v>26.233928568805727</c:v>
                </c:pt>
                <c:pt idx="1858">
                  <c:v>26.048992987265791</c:v>
                </c:pt>
                <c:pt idx="1859">
                  <c:v>25.841667523883011</c:v>
                </c:pt>
                <c:pt idx="1860">
                  <c:v>25.953317729417169</c:v>
                </c:pt>
                <c:pt idx="1861">
                  <c:v>26.013414104048827</c:v>
                </c:pt>
                <c:pt idx="1862">
                  <c:v>26.219415805636036</c:v>
                </c:pt>
                <c:pt idx="1863">
                  <c:v>26.501177528279818</c:v>
                </c:pt>
                <c:pt idx="1864">
                  <c:v>26.567032359519789</c:v>
                </c:pt>
                <c:pt idx="1865">
                  <c:v>26.531388243428307</c:v>
                </c:pt>
                <c:pt idx="1866">
                  <c:v>26.63944827700902</c:v>
                </c:pt>
                <c:pt idx="1867">
                  <c:v>26.802061472921697</c:v>
                </c:pt>
                <c:pt idx="1868">
                  <c:v>26.874156937512549</c:v>
                </c:pt>
                <c:pt idx="1869">
                  <c:v>26.865325496801585</c:v>
                </c:pt>
                <c:pt idx="1870">
                  <c:v>27.069628734741872</c:v>
                </c:pt>
                <c:pt idx="1871">
                  <c:v>27.121747862872159</c:v>
                </c:pt>
                <c:pt idx="1872">
                  <c:v>27.051661716283355</c:v>
                </c:pt>
                <c:pt idx="1873">
                  <c:v>26.808340034281375</c:v>
                </c:pt>
                <c:pt idx="1874">
                  <c:v>26.56350567266767</c:v>
                </c:pt>
                <c:pt idx="1875">
                  <c:v>26.437009605097455</c:v>
                </c:pt>
                <c:pt idx="1876">
                  <c:v>26.241545043519633</c:v>
                </c:pt>
                <c:pt idx="1877">
                  <c:v>26.099756112771811</c:v>
                </c:pt>
                <c:pt idx="1878">
                  <c:v>26.047829705402176</c:v>
                </c:pt>
                <c:pt idx="1879">
                  <c:v>25.935035549670516</c:v>
                </c:pt>
                <c:pt idx="1880">
                  <c:v>25.581529285946754</c:v>
                </c:pt>
                <c:pt idx="1881">
                  <c:v>25.254578171639192</c:v>
                </c:pt>
                <c:pt idx="1882">
                  <c:v>25.096058908742048</c:v>
                </c:pt>
                <c:pt idx="1883">
                  <c:v>24.869242403995901</c:v>
                </c:pt>
                <c:pt idx="1884">
                  <c:v>24.681689142756646</c:v>
                </c:pt>
                <c:pt idx="1885">
                  <c:v>24.61047860944635</c:v>
                </c:pt>
                <c:pt idx="1886">
                  <c:v>24.566841179016532</c:v>
                </c:pt>
                <c:pt idx="1887">
                  <c:v>24.532777682151877</c:v>
                </c:pt>
                <c:pt idx="1888">
                  <c:v>24.614897909902847</c:v>
                </c:pt>
                <c:pt idx="1889">
                  <c:v>24.584547590758646</c:v>
                </c:pt>
                <c:pt idx="1890">
                  <c:v>24.674128234437962</c:v>
                </c:pt>
                <c:pt idx="1891">
                  <c:v>24.696702991229415</c:v>
                </c:pt>
                <c:pt idx="1892">
                  <c:v>24.521898777044012</c:v>
                </c:pt>
                <c:pt idx="1893">
                  <c:v>24.40722104798218</c:v>
                </c:pt>
                <c:pt idx="1894">
                  <c:v>24.441104410823947</c:v>
                </c:pt>
                <c:pt idx="1895">
                  <c:v>24.676664186671221</c:v>
                </c:pt>
                <c:pt idx="1896">
                  <c:v>24.882282424721321</c:v>
                </c:pt>
                <c:pt idx="1897">
                  <c:v>24.859749937724061</c:v>
                </c:pt>
                <c:pt idx="1898">
                  <c:v>24.865617844318404</c:v>
                </c:pt>
                <c:pt idx="1899">
                  <c:v>24.830801590134936</c:v>
                </c:pt>
                <c:pt idx="1900">
                  <c:v>25.009453845551622</c:v>
                </c:pt>
                <c:pt idx="1901">
                  <c:v>24.985524100412597</c:v>
                </c:pt>
                <c:pt idx="1902">
                  <c:v>24.796846748251632</c:v>
                </c:pt>
                <c:pt idx="1903">
                  <c:v>24.569867996392219</c:v>
                </c:pt>
                <c:pt idx="1904">
                  <c:v>24.428197190222384</c:v>
                </c:pt>
                <c:pt idx="1905">
                  <c:v>24.292337138445298</c:v>
                </c:pt>
                <c:pt idx="1906">
                  <c:v>24.367599611321541</c:v>
                </c:pt>
                <c:pt idx="1907">
                  <c:v>24.593621864939401</c:v>
                </c:pt>
                <c:pt idx="1908">
                  <c:v>24.670344712356677</c:v>
                </c:pt>
                <c:pt idx="1909">
                  <c:v>24.799397165543695</c:v>
                </c:pt>
                <c:pt idx="1910">
                  <c:v>24.864889923305025</c:v>
                </c:pt>
                <c:pt idx="1911">
                  <c:v>24.929216458051702</c:v>
                </c:pt>
                <c:pt idx="1912">
                  <c:v>24.801171468425689</c:v>
                </c:pt>
                <c:pt idx="1913">
                  <c:v>24.606300012146853</c:v>
                </c:pt>
                <c:pt idx="1914">
                  <c:v>24.238362673815022</c:v>
                </c:pt>
                <c:pt idx="1915">
                  <c:v>23.838592698022605</c:v>
                </c:pt>
                <c:pt idx="1916">
                  <c:v>23.503134680769836</c:v>
                </c:pt>
                <c:pt idx="1917">
                  <c:v>23.215787403860386</c:v>
                </c:pt>
                <c:pt idx="1918">
                  <c:v>22.964439717699165</c:v>
                </c:pt>
                <c:pt idx="1919">
                  <c:v>22.561210384451751</c:v>
                </c:pt>
                <c:pt idx="1920">
                  <c:v>22.23029522489033</c:v>
                </c:pt>
                <c:pt idx="1921">
                  <c:v>22.018526961675065</c:v>
                </c:pt>
                <c:pt idx="1922">
                  <c:v>21.87097941255788</c:v>
                </c:pt>
                <c:pt idx="1923">
                  <c:v>21.807569134984075</c:v>
                </c:pt>
                <c:pt idx="1924">
                  <c:v>21.624203381083003</c:v>
                </c:pt>
                <c:pt idx="1925">
                  <c:v>21.389627946751041</c:v>
                </c:pt>
                <c:pt idx="1926">
                  <c:v>21.239874072122035</c:v>
                </c:pt>
                <c:pt idx="1927">
                  <c:v>21.198910192734765</c:v>
                </c:pt>
                <c:pt idx="1928">
                  <c:v>21.236024846732228</c:v>
                </c:pt>
                <c:pt idx="1929">
                  <c:v>21.441783491723257</c:v>
                </c:pt>
                <c:pt idx="1930">
                  <c:v>21.93659204800457</c:v>
                </c:pt>
                <c:pt idx="1931">
                  <c:v>22.220211963012403</c:v>
                </c:pt>
                <c:pt idx="1932">
                  <c:v>22.407589531991832</c:v>
                </c:pt>
                <c:pt idx="1933">
                  <c:v>22.430585939251589</c:v>
                </c:pt>
                <c:pt idx="1934">
                  <c:v>22.413627053529268</c:v>
                </c:pt>
                <c:pt idx="1935">
                  <c:v>22.517775727381736</c:v>
                </c:pt>
                <c:pt idx="1936">
                  <c:v>22.887555855662352</c:v>
                </c:pt>
                <c:pt idx="1937">
                  <c:v>23.130677114189616</c:v>
                </c:pt>
                <c:pt idx="1938">
                  <c:v>23.271056264361029</c:v>
                </c:pt>
                <c:pt idx="1939">
                  <c:v>23.283988177313692</c:v>
                </c:pt>
                <c:pt idx="1940">
                  <c:v>23.100083769501119</c:v>
                </c:pt>
                <c:pt idx="1941">
                  <c:v>23.065338041302724</c:v>
                </c:pt>
                <c:pt idx="1942">
                  <c:v>23.004848616908198</c:v>
                </c:pt>
                <c:pt idx="1943">
                  <c:v>23.024733013403182</c:v>
                </c:pt>
                <c:pt idx="1944">
                  <c:v>22.946882268461604</c:v>
                </c:pt>
                <c:pt idx="1945">
                  <c:v>22.847414748874378</c:v>
                </c:pt>
                <c:pt idx="1946">
                  <c:v>22.869726294141152</c:v>
                </c:pt>
                <c:pt idx="1947">
                  <c:v>22.634705480269744</c:v>
                </c:pt>
                <c:pt idx="1948">
                  <c:v>22.51611341896993</c:v>
                </c:pt>
                <c:pt idx="1949">
                  <c:v>22.211449405156262</c:v>
                </c:pt>
                <c:pt idx="1950">
                  <c:v>21.92499257338816</c:v>
                </c:pt>
                <c:pt idx="1951">
                  <c:v>21.447952261450087</c:v>
                </c:pt>
                <c:pt idx="1952">
                  <c:v>21.224762479965108</c:v>
                </c:pt>
                <c:pt idx="1953">
                  <c:v>21.08730933434089</c:v>
                </c:pt>
                <c:pt idx="1954">
                  <c:v>20.709852504570168</c:v>
                </c:pt>
                <c:pt idx="1955">
                  <c:v>20.346420476282191</c:v>
                </c:pt>
                <c:pt idx="1956">
                  <c:v>20.157401577758616</c:v>
                </c:pt>
                <c:pt idx="1957">
                  <c:v>19.849415388537697</c:v>
                </c:pt>
                <c:pt idx="1958">
                  <c:v>19.612134832488579</c:v>
                </c:pt>
                <c:pt idx="1959">
                  <c:v>19.470521484700015</c:v>
                </c:pt>
                <c:pt idx="1960">
                  <c:v>19.386289557388707</c:v>
                </c:pt>
                <c:pt idx="1961">
                  <c:v>19.297026836661512</c:v>
                </c:pt>
                <c:pt idx="1962">
                  <c:v>19.20108103600127</c:v>
                </c:pt>
                <c:pt idx="1963">
                  <c:v>19.241200899875466</c:v>
                </c:pt>
                <c:pt idx="1964">
                  <c:v>19.119642949001683</c:v>
                </c:pt>
                <c:pt idx="1965">
                  <c:v>19.265213237536543</c:v>
                </c:pt>
                <c:pt idx="1966">
                  <c:v>19.483117176222645</c:v>
                </c:pt>
                <c:pt idx="1967">
                  <c:v>19.656604421023069</c:v>
                </c:pt>
                <c:pt idx="1968">
                  <c:v>19.620250112282275</c:v>
                </c:pt>
                <c:pt idx="1969">
                  <c:v>19.489692238590258</c:v>
                </c:pt>
                <c:pt idx="1970">
                  <c:v>19.409867398501586</c:v>
                </c:pt>
                <c:pt idx="1971">
                  <c:v>19.439373788344604</c:v>
                </c:pt>
                <c:pt idx="1972">
                  <c:v>19.586319949604341</c:v>
                </c:pt>
                <c:pt idx="1973">
                  <c:v>19.729294234343275</c:v>
                </c:pt>
                <c:pt idx="1974">
                  <c:v>19.764578698092215</c:v>
                </c:pt>
                <c:pt idx="1975">
                  <c:v>19.863185101946804</c:v>
                </c:pt>
                <c:pt idx="1976">
                  <c:v>19.8381011866338</c:v>
                </c:pt>
                <c:pt idx="1977">
                  <c:v>19.638892449421945</c:v>
                </c:pt>
                <c:pt idx="1978">
                  <c:v>19.663165055813433</c:v>
                </c:pt>
                <c:pt idx="1979">
                  <c:v>19.81641480544954</c:v>
                </c:pt>
                <c:pt idx="1980">
                  <c:v>20.077358034965343</c:v>
                </c:pt>
                <c:pt idx="1981">
                  <c:v>20.359606587207658</c:v>
                </c:pt>
                <c:pt idx="1982">
                  <c:v>20.556877553689354</c:v>
                </c:pt>
                <c:pt idx="1983">
                  <c:v>20.450852595410531</c:v>
                </c:pt>
                <c:pt idx="1984">
                  <c:v>20.301240758383575</c:v>
                </c:pt>
                <c:pt idx="1985">
                  <c:v>20.412256687384254</c:v>
                </c:pt>
                <c:pt idx="1986">
                  <c:v>20.59657360288168</c:v>
                </c:pt>
                <c:pt idx="1987">
                  <c:v>20.908362390683102</c:v>
                </c:pt>
                <c:pt idx="1988">
                  <c:v>21.096855452377788</c:v>
                </c:pt>
                <c:pt idx="1989">
                  <c:v>21.0980230528845</c:v>
                </c:pt>
                <c:pt idx="1990">
                  <c:v>20.942424294496391</c:v>
                </c:pt>
                <c:pt idx="1991">
                  <c:v>20.840040112535206</c:v>
                </c:pt>
                <c:pt idx="1992">
                  <c:v>20.858047399965631</c:v>
                </c:pt>
                <c:pt idx="1993">
                  <c:v>20.821740499735238</c:v>
                </c:pt>
                <c:pt idx="1994">
                  <c:v>20.73834993810468</c:v>
                </c:pt>
                <c:pt idx="1995">
                  <c:v>20.667841230468873</c:v>
                </c:pt>
                <c:pt idx="1996">
                  <c:v>20.47512166363223</c:v>
                </c:pt>
                <c:pt idx="1997">
                  <c:v>20.570844130720513</c:v>
                </c:pt>
                <c:pt idx="1998">
                  <c:v>20.804258115483378</c:v>
                </c:pt>
                <c:pt idx="1999">
                  <c:v>21.080327216764758</c:v>
                </c:pt>
                <c:pt idx="2000">
                  <c:v>21.389940181483418</c:v>
                </c:pt>
                <c:pt idx="2001">
                  <c:v>21.570586405913165</c:v>
                </c:pt>
                <c:pt idx="2002">
                  <c:v>22.005828064134853</c:v>
                </c:pt>
                <c:pt idx="2003">
                  <c:v>22.288892704115597</c:v>
                </c:pt>
                <c:pt idx="2004">
                  <c:v>22.39261327429282</c:v>
                </c:pt>
                <c:pt idx="2005">
                  <c:v>22.508465362080475</c:v>
                </c:pt>
                <c:pt idx="2006">
                  <c:v>22.664110865965011</c:v>
                </c:pt>
                <c:pt idx="2007">
                  <c:v>22.775609122333989</c:v>
                </c:pt>
                <c:pt idx="2008">
                  <c:v>22.848908586972268</c:v>
                </c:pt>
                <c:pt idx="2009">
                  <c:v>22.780701279468786</c:v>
                </c:pt>
                <c:pt idx="2010">
                  <c:v>22.637152650486893</c:v>
                </c:pt>
                <c:pt idx="2011">
                  <c:v>22.6001893962537</c:v>
                </c:pt>
                <c:pt idx="2012">
                  <c:v>22.635767239926214</c:v>
                </c:pt>
                <c:pt idx="2013">
                  <c:v>22.374190311387888</c:v>
                </c:pt>
                <c:pt idx="2014">
                  <c:v>22.347798028986556</c:v>
                </c:pt>
                <c:pt idx="2015">
                  <c:v>22.267266520760597</c:v>
                </c:pt>
                <c:pt idx="2016">
                  <c:v>22.345205216025921</c:v>
                </c:pt>
                <c:pt idx="2017">
                  <c:v>22.278725505514892</c:v>
                </c:pt>
                <c:pt idx="2018">
                  <c:v>22.239721219113427</c:v>
                </c:pt>
                <c:pt idx="2019">
                  <c:v>22.16745936950711</c:v>
                </c:pt>
                <c:pt idx="2020">
                  <c:v>22.085904187212609</c:v>
                </c:pt>
                <c:pt idx="2021">
                  <c:v>21.836458561765717</c:v>
                </c:pt>
                <c:pt idx="2022">
                  <c:v>21.81993947657088</c:v>
                </c:pt>
                <c:pt idx="2023">
                  <c:v>21.850831822150777</c:v>
                </c:pt>
                <c:pt idx="2024">
                  <c:v>21.814922979141482</c:v>
                </c:pt>
                <c:pt idx="2025">
                  <c:v>21.76922382349284</c:v>
                </c:pt>
                <c:pt idx="2026">
                  <c:v>21.688958940797129</c:v>
                </c:pt>
                <c:pt idx="2027">
                  <c:v>21.55276662530887</c:v>
                </c:pt>
                <c:pt idx="2028">
                  <c:v>21.418090417796797</c:v>
                </c:pt>
                <c:pt idx="2029">
                  <c:v>21.420663755398532</c:v>
                </c:pt>
                <c:pt idx="2030">
                  <c:v>21.278328044510531</c:v>
                </c:pt>
                <c:pt idx="2031">
                  <c:v>21.12838289778913</c:v>
                </c:pt>
                <c:pt idx="2032">
                  <c:v>21.365388641028325</c:v>
                </c:pt>
                <c:pt idx="2033">
                  <c:v>21.778143704956374</c:v>
                </c:pt>
                <c:pt idx="2034">
                  <c:v>21.981995419106696</c:v>
                </c:pt>
                <c:pt idx="2035">
                  <c:v>22.190557563108118</c:v>
                </c:pt>
                <c:pt idx="2036">
                  <c:v>22.249530526871542</c:v>
                </c:pt>
                <c:pt idx="2037">
                  <c:v>22.254820514923999</c:v>
                </c:pt>
                <c:pt idx="2038">
                  <c:v>22.095869392559372</c:v>
                </c:pt>
                <c:pt idx="2039">
                  <c:v>21.998396046173472</c:v>
                </c:pt>
                <c:pt idx="2040">
                  <c:v>21.870736253404612</c:v>
                </c:pt>
                <c:pt idx="2041">
                  <c:v>21.830872117056831</c:v>
                </c:pt>
                <c:pt idx="2042">
                  <c:v>21.699434982660659</c:v>
                </c:pt>
                <c:pt idx="2043">
                  <c:v>21.589766460851248</c:v>
                </c:pt>
                <c:pt idx="2044">
                  <c:v>21.610555694908562</c:v>
                </c:pt>
                <c:pt idx="2045">
                  <c:v>21.601428622931632</c:v>
                </c:pt>
                <c:pt idx="2046">
                  <c:v>21.509312202396949</c:v>
                </c:pt>
                <c:pt idx="2047">
                  <c:v>21.551455906836509</c:v>
                </c:pt>
                <c:pt idx="2048">
                  <c:v>21.687581883816414</c:v>
                </c:pt>
                <c:pt idx="2049">
                  <c:v>21.816511503765103</c:v>
                </c:pt>
                <c:pt idx="2050">
                  <c:v>21.773234984281313</c:v>
                </c:pt>
                <c:pt idx="2051">
                  <c:v>21.851430126031367</c:v>
                </c:pt>
                <c:pt idx="2052">
                  <c:v>21.974826723533837</c:v>
                </c:pt>
                <c:pt idx="2053">
                  <c:v>22.06471356399944</c:v>
                </c:pt>
                <c:pt idx="2054">
                  <c:v>22.186255655472564</c:v>
                </c:pt>
                <c:pt idx="2055">
                  <c:v>22.288730482151848</c:v>
                </c:pt>
                <c:pt idx="2056">
                  <c:v>22.408598189212245</c:v>
                </c:pt>
                <c:pt idx="2057">
                  <c:v>22.245473918579993</c:v>
                </c:pt>
                <c:pt idx="2058">
                  <c:v>22.177215427213675</c:v>
                </c:pt>
                <c:pt idx="2059">
                  <c:v>22.004980302078174</c:v>
                </c:pt>
                <c:pt idx="2060">
                  <c:v>21.697784734455389</c:v>
                </c:pt>
                <c:pt idx="2061">
                  <c:v>21.63693197329173</c:v>
                </c:pt>
                <c:pt idx="2062">
                  <c:v>21.592321684567342</c:v>
                </c:pt>
                <c:pt idx="2063">
                  <c:v>21.584122938338325</c:v>
                </c:pt>
                <c:pt idx="2064">
                  <c:v>21.629035112016854</c:v>
                </c:pt>
                <c:pt idx="2065">
                  <c:v>21.62780215181796</c:v>
                </c:pt>
                <c:pt idx="2066">
                  <c:v>21.545439863846486</c:v>
                </c:pt>
                <c:pt idx="2067">
                  <c:v>21.42329029668938</c:v>
                </c:pt>
                <c:pt idx="2068">
                  <c:v>21.288978399025257</c:v>
                </c:pt>
                <c:pt idx="2069">
                  <c:v>20.893262521107602</c:v>
                </c:pt>
                <c:pt idx="2070">
                  <c:v>20.501900078211577</c:v>
                </c:pt>
                <c:pt idx="2071">
                  <c:v>20.151342355832806</c:v>
                </c:pt>
                <c:pt idx="2072">
                  <c:v>19.944545587520086</c:v>
                </c:pt>
                <c:pt idx="2073">
                  <c:v>19.978482593521864</c:v>
                </c:pt>
                <c:pt idx="2074">
                  <c:v>20.011281385267623</c:v>
                </c:pt>
                <c:pt idx="2075">
                  <c:v>20.012915721583163</c:v>
                </c:pt>
                <c:pt idx="2076">
                  <c:v>19.876039578201723</c:v>
                </c:pt>
                <c:pt idx="2077">
                  <c:v>19.776912375267308</c:v>
                </c:pt>
                <c:pt idx="2078">
                  <c:v>19.566735371619171</c:v>
                </c:pt>
                <c:pt idx="2079">
                  <c:v>19.286585249063844</c:v>
                </c:pt>
                <c:pt idx="2080">
                  <c:v>19.029838786983237</c:v>
                </c:pt>
                <c:pt idx="2081">
                  <c:v>18.85320994677528</c:v>
                </c:pt>
                <c:pt idx="2082">
                  <c:v>19.029573557973475</c:v>
                </c:pt>
                <c:pt idx="2083">
                  <c:v>19.414473900473929</c:v>
                </c:pt>
                <c:pt idx="2084">
                  <c:v>19.803836894224442</c:v>
                </c:pt>
                <c:pt idx="2085">
                  <c:v>20.202767641886261</c:v>
                </c:pt>
                <c:pt idx="2086">
                  <c:v>20.657917912044198</c:v>
                </c:pt>
                <c:pt idx="2087">
                  <c:v>21.194132927636613</c:v>
                </c:pt>
                <c:pt idx="2088">
                  <c:v>21.524398975395759</c:v>
                </c:pt>
                <c:pt idx="2089">
                  <c:v>21.804294498219541</c:v>
                </c:pt>
                <c:pt idx="2090">
                  <c:v>21.753933253345242</c:v>
                </c:pt>
                <c:pt idx="2091">
                  <c:v>21.512683221450892</c:v>
                </c:pt>
                <c:pt idx="2092">
                  <c:v>21.1470805145558</c:v>
                </c:pt>
                <c:pt idx="2093">
                  <c:v>20.899282561332676</c:v>
                </c:pt>
                <c:pt idx="2094">
                  <c:v>20.655007552823253</c:v>
                </c:pt>
                <c:pt idx="2095">
                  <c:v>20.560958556348577</c:v>
                </c:pt>
                <c:pt idx="2096">
                  <c:v>20.314543793976785</c:v>
                </c:pt>
                <c:pt idx="2097">
                  <c:v>20.196424032952137</c:v>
                </c:pt>
                <c:pt idx="2098">
                  <c:v>20.084356748042751</c:v>
                </c:pt>
                <c:pt idx="2099">
                  <c:v>19.871907222306838</c:v>
                </c:pt>
                <c:pt idx="2100">
                  <c:v>19.60610430259629</c:v>
                </c:pt>
                <c:pt idx="2101">
                  <c:v>19.625867962455619</c:v>
                </c:pt>
                <c:pt idx="2102">
                  <c:v>19.825085932765344</c:v>
                </c:pt>
                <c:pt idx="2103">
                  <c:v>19.761842234411958</c:v>
                </c:pt>
                <c:pt idx="2104">
                  <c:v>19.682989981369754</c:v>
                </c:pt>
                <c:pt idx="2105">
                  <c:v>19.54927724093967</c:v>
                </c:pt>
                <c:pt idx="2106">
                  <c:v>19.592341618363751</c:v>
                </c:pt>
                <c:pt idx="2107">
                  <c:v>19.493658088579419</c:v>
                </c:pt>
                <c:pt idx="2108">
                  <c:v>19.523917519505503</c:v>
                </c:pt>
                <c:pt idx="2109">
                  <c:v>19.495840448370615</c:v>
                </c:pt>
                <c:pt idx="2110">
                  <c:v>19.556229996651037</c:v>
                </c:pt>
                <c:pt idx="2111">
                  <c:v>19.696652268642016</c:v>
                </c:pt>
                <c:pt idx="2112">
                  <c:v>19.505817953786345</c:v>
                </c:pt>
                <c:pt idx="2113">
                  <c:v>19.326674266970052</c:v>
                </c:pt>
                <c:pt idx="2114">
                  <c:v>19.171465611845491</c:v>
                </c:pt>
                <c:pt idx="2115">
                  <c:v>19.18382604289538</c:v>
                </c:pt>
                <c:pt idx="2116">
                  <c:v>18.964987608572411</c:v>
                </c:pt>
                <c:pt idx="2117">
                  <c:v>18.793551771385765</c:v>
                </c:pt>
                <c:pt idx="2118">
                  <c:v>18.599430870695304</c:v>
                </c:pt>
                <c:pt idx="2119">
                  <c:v>18.390840266417268</c:v>
                </c:pt>
                <c:pt idx="2120">
                  <c:v>18.29263805887998</c:v>
                </c:pt>
                <c:pt idx="2121">
                  <c:v>18.23243870657549</c:v>
                </c:pt>
                <c:pt idx="2122">
                  <c:v>18.315387234913981</c:v>
                </c:pt>
                <c:pt idx="2123">
                  <c:v>18.656695251499876</c:v>
                </c:pt>
                <c:pt idx="2124">
                  <c:v>19.009032583582066</c:v>
                </c:pt>
                <c:pt idx="2125">
                  <c:v>19.164108904033494</c:v>
                </c:pt>
                <c:pt idx="2126">
                  <c:v>19.284303884692505</c:v>
                </c:pt>
                <c:pt idx="2127">
                  <c:v>19.450776965720308</c:v>
                </c:pt>
                <c:pt idx="2128">
                  <c:v>19.747345780307036</c:v>
                </c:pt>
                <c:pt idx="2129">
                  <c:v>19.980610996105259</c:v>
                </c:pt>
                <c:pt idx="2130">
                  <c:v>20.045491457853075</c:v>
                </c:pt>
                <c:pt idx="2131">
                  <c:v>19.87229547165084</c:v>
                </c:pt>
                <c:pt idx="2132">
                  <c:v>19.78040211003713</c:v>
                </c:pt>
                <c:pt idx="2133">
                  <c:v>19.79992549627778</c:v>
                </c:pt>
                <c:pt idx="2134">
                  <c:v>19.851549327163973</c:v>
                </c:pt>
                <c:pt idx="2135">
                  <c:v>19.952155405342708</c:v>
                </c:pt>
                <c:pt idx="2136">
                  <c:v>20.182920503227276</c:v>
                </c:pt>
                <c:pt idx="2137">
                  <c:v>20.434563014520638</c:v>
                </c:pt>
                <c:pt idx="2138">
                  <c:v>20.469631690817966</c:v>
                </c:pt>
                <c:pt idx="2139">
                  <c:v>20.570669426496437</c:v>
                </c:pt>
                <c:pt idx="2140">
                  <c:v>20.597815056901798</c:v>
                </c:pt>
                <c:pt idx="2141">
                  <c:v>20.352091001547983</c:v>
                </c:pt>
                <c:pt idx="2142">
                  <c:v>20.083035344334974</c:v>
                </c:pt>
                <c:pt idx="2143">
                  <c:v>19.732709921535275</c:v>
                </c:pt>
                <c:pt idx="2144">
                  <c:v>19.382774236521414</c:v>
                </c:pt>
                <c:pt idx="2145">
                  <c:v>19.379403205270524</c:v>
                </c:pt>
                <c:pt idx="2146">
                  <c:v>19.360205903903488</c:v>
                </c:pt>
                <c:pt idx="2147">
                  <c:v>19.544910727864501</c:v>
                </c:pt>
                <c:pt idx="2148">
                  <c:v>19.59941038197417</c:v>
                </c:pt>
                <c:pt idx="2149">
                  <c:v>19.79778188921771</c:v>
                </c:pt>
                <c:pt idx="2150">
                  <c:v>20.007614541726827</c:v>
                </c:pt>
                <c:pt idx="2151">
                  <c:v>20.158448043904269</c:v>
                </c:pt>
                <c:pt idx="2152">
                  <c:v>20.257413569367699</c:v>
                </c:pt>
                <c:pt idx="2153">
                  <c:v>20.115363266941113</c:v>
                </c:pt>
                <c:pt idx="2154">
                  <c:v>19.707920566896853</c:v>
                </c:pt>
                <c:pt idx="2155">
                  <c:v>19.322296511992626</c:v>
                </c:pt>
                <c:pt idx="2156">
                  <c:v>19.309206000911324</c:v>
                </c:pt>
                <c:pt idx="2157">
                  <c:v>19.393346963741141</c:v>
                </c:pt>
                <c:pt idx="2158">
                  <c:v>19.553374457456332</c:v>
                </c:pt>
                <c:pt idx="2159">
                  <c:v>19.734565995519706</c:v>
                </c:pt>
                <c:pt idx="2160">
                  <c:v>19.815558712910807</c:v>
                </c:pt>
                <c:pt idx="2161">
                  <c:v>19.760963113438322</c:v>
                </c:pt>
                <c:pt idx="2162">
                  <c:v>19.579343058486661</c:v>
                </c:pt>
                <c:pt idx="2163">
                  <c:v>19.449793096029676</c:v>
                </c:pt>
                <c:pt idx="2164">
                  <c:v>19.405601902510465</c:v>
                </c:pt>
                <c:pt idx="2165">
                  <c:v>19.425332905211761</c:v>
                </c:pt>
                <c:pt idx="2166">
                  <c:v>19.533507824379601</c:v>
                </c:pt>
                <c:pt idx="2167">
                  <c:v>19.616721568238923</c:v>
                </c:pt>
                <c:pt idx="2168">
                  <c:v>19.651487906361854</c:v>
                </c:pt>
                <c:pt idx="2169">
                  <c:v>19.774863575710445</c:v>
                </c:pt>
                <c:pt idx="2170">
                  <c:v>20.108468284798857</c:v>
                </c:pt>
                <c:pt idx="2171">
                  <c:v>20.417708305207441</c:v>
                </c:pt>
                <c:pt idx="2172">
                  <c:v>20.537572914185642</c:v>
                </c:pt>
                <c:pt idx="2173">
                  <c:v>20.690380142464253</c:v>
                </c:pt>
                <c:pt idx="2174">
                  <c:v>20.834503355769151</c:v>
                </c:pt>
                <c:pt idx="2175">
                  <c:v>21.028667834306088</c:v>
                </c:pt>
                <c:pt idx="2176">
                  <c:v>21.182343296101852</c:v>
                </c:pt>
                <c:pt idx="2177">
                  <c:v>21.133512067535406</c:v>
                </c:pt>
                <c:pt idx="2178">
                  <c:v>21.292291314586237</c:v>
                </c:pt>
                <c:pt idx="2179">
                  <c:v>21.750073044318604</c:v>
                </c:pt>
                <c:pt idx="2180">
                  <c:v>22.332638095247891</c:v>
                </c:pt>
                <c:pt idx="2181">
                  <c:v>22.841713658155324</c:v>
                </c:pt>
                <c:pt idx="2182">
                  <c:v>22.935535338644332</c:v>
                </c:pt>
                <c:pt idx="2183">
                  <c:v>22.727713391780195</c:v>
                </c:pt>
                <c:pt idx="2184">
                  <c:v>22.223337411465174</c:v>
                </c:pt>
                <c:pt idx="2185">
                  <c:v>21.912906683456931</c:v>
                </c:pt>
                <c:pt idx="2186">
                  <c:v>21.551115899023614</c:v>
                </c:pt>
                <c:pt idx="2187">
                  <c:v>21.161107785891886</c:v>
                </c:pt>
                <c:pt idx="2188">
                  <c:v>20.795764110479777</c:v>
                </c:pt>
                <c:pt idx="2189">
                  <c:v>20.561167391816848</c:v>
                </c:pt>
                <c:pt idx="2190">
                  <c:v>20.730144068406574</c:v>
                </c:pt>
                <c:pt idx="2191">
                  <c:v>20.783601354403853</c:v>
                </c:pt>
                <c:pt idx="2192">
                  <c:v>20.874099311003913</c:v>
                </c:pt>
                <c:pt idx="2193">
                  <c:v>20.926421077169731</c:v>
                </c:pt>
                <c:pt idx="2194">
                  <c:v>20.857041219138935</c:v>
                </c:pt>
                <c:pt idx="2195">
                  <c:v>20.519190891250226</c:v>
                </c:pt>
                <c:pt idx="2196">
                  <c:v>20.388922296861548</c:v>
                </c:pt>
                <c:pt idx="2197">
                  <c:v>20.358178713755247</c:v>
                </c:pt>
                <c:pt idx="2198">
                  <c:v>20.46031860287388</c:v>
                </c:pt>
                <c:pt idx="2199">
                  <c:v>20.610902897676038</c:v>
                </c:pt>
                <c:pt idx="2200">
                  <c:v>20.767455176497062</c:v>
                </c:pt>
                <c:pt idx="2201">
                  <c:v>20.933080013699737</c:v>
                </c:pt>
                <c:pt idx="2202">
                  <c:v>21.108238838538806</c:v>
                </c:pt>
                <c:pt idx="2203">
                  <c:v>21.272406187609111</c:v>
                </c:pt>
                <c:pt idx="2204">
                  <c:v>21.296078748893002</c:v>
                </c:pt>
                <c:pt idx="2205">
                  <c:v>21.361216870646896</c:v>
                </c:pt>
                <c:pt idx="2206">
                  <c:v>21.122052293764902</c:v>
                </c:pt>
                <c:pt idx="2207">
                  <c:v>20.848424931362388</c:v>
                </c:pt>
                <c:pt idx="2208">
                  <c:v>20.517223739760833</c:v>
                </c:pt>
                <c:pt idx="2209">
                  <c:v>20.163848416691017</c:v>
                </c:pt>
                <c:pt idx="2210">
                  <c:v>20.062441268377448</c:v>
                </c:pt>
                <c:pt idx="2211">
                  <c:v>19.934552453487971</c:v>
                </c:pt>
                <c:pt idx="2212">
                  <c:v>20.072404780770263</c:v>
                </c:pt>
                <c:pt idx="2213">
                  <c:v>20.142746908916958</c:v>
                </c:pt>
                <c:pt idx="2214">
                  <c:v>20.174156440391382</c:v>
                </c:pt>
                <c:pt idx="2215">
                  <c:v>20.284398339430307</c:v>
                </c:pt>
                <c:pt idx="2216">
                  <c:v>20.37223105323422</c:v>
                </c:pt>
                <c:pt idx="2217">
                  <c:v>20.35855290917943</c:v>
                </c:pt>
                <c:pt idx="2218">
                  <c:v>20.549353958665609</c:v>
                </c:pt>
                <c:pt idx="2219">
                  <c:v>20.747702616627912</c:v>
                </c:pt>
                <c:pt idx="2220">
                  <c:v>20.905003253344937</c:v>
                </c:pt>
                <c:pt idx="2221">
                  <c:v>21.097528282348744</c:v>
                </c:pt>
                <c:pt idx="2222">
                  <c:v>21.194633182269783</c:v>
                </c:pt>
                <c:pt idx="2223">
                  <c:v>21.011381305582695</c:v>
                </c:pt>
                <c:pt idx="2224">
                  <c:v>20.930068514948616</c:v>
                </c:pt>
                <c:pt idx="2225">
                  <c:v>20.855121347337597</c:v>
                </c:pt>
                <c:pt idx="2226">
                  <c:v>20.724401704677298</c:v>
                </c:pt>
                <c:pt idx="2227">
                  <c:v>20.682392903998924</c:v>
                </c:pt>
                <c:pt idx="2228">
                  <c:v>20.710953622793678</c:v>
                </c:pt>
                <c:pt idx="2229">
                  <c:v>20.955489801230915</c:v>
                </c:pt>
                <c:pt idx="2230">
                  <c:v>21.188001867569366</c:v>
                </c:pt>
                <c:pt idx="2231">
                  <c:v>21.225888151941351</c:v>
                </c:pt>
                <c:pt idx="2232">
                  <c:v>21.116984923403798</c:v>
                </c:pt>
                <c:pt idx="2233">
                  <c:v>20.958873337803407</c:v>
                </c:pt>
                <c:pt idx="2234">
                  <c:v>20.990361888251144</c:v>
                </c:pt>
                <c:pt idx="2235">
                  <c:v>21.12928960342186</c:v>
                </c:pt>
                <c:pt idx="2236">
                  <c:v>21.526477114461876</c:v>
                </c:pt>
                <c:pt idx="2237">
                  <c:v>21.77580291543595</c:v>
                </c:pt>
                <c:pt idx="2238">
                  <c:v>21.820821828800103</c:v>
                </c:pt>
                <c:pt idx="2239">
                  <c:v>21.791881363787823</c:v>
                </c:pt>
                <c:pt idx="2240">
                  <c:v>21.50304999273067</c:v>
                </c:pt>
                <c:pt idx="2241">
                  <c:v>21.150241708501998</c:v>
                </c:pt>
                <c:pt idx="2242">
                  <c:v>20.859022600862431</c:v>
                </c:pt>
                <c:pt idx="2243">
                  <c:v>20.724932441404352</c:v>
                </c:pt>
                <c:pt idx="2244">
                  <c:v>20.569396161678359</c:v>
                </c:pt>
                <c:pt idx="2245">
                  <c:v>20.401656070351226</c:v>
                </c:pt>
                <c:pt idx="2246">
                  <c:v>20.443012529331622</c:v>
                </c:pt>
                <c:pt idx="2247">
                  <c:v>20.435258171218941</c:v>
                </c:pt>
                <c:pt idx="2248">
                  <c:v>20.74668906532969</c:v>
                </c:pt>
                <c:pt idx="2249">
                  <c:v>20.809389214267778</c:v>
                </c:pt>
                <c:pt idx="2250">
                  <c:v>20.905528865202523</c:v>
                </c:pt>
                <c:pt idx="2251">
                  <c:v>20.847766349161184</c:v>
                </c:pt>
                <c:pt idx="2252">
                  <c:v>20.841156106593544</c:v>
                </c:pt>
                <c:pt idx="2253">
                  <c:v>20.909702996073694</c:v>
                </c:pt>
                <c:pt idx="2254">
                  <c:v>21.071432745182424</c:v>
                </c:pt>
                <c:pt idx="2255">
                  <c:v>21.257352778755308</c:v>
                </c:pt>
                <c:pt idx="2256">
                  <c:v>21.21652994964445</c:v>
                </c:pt>
                <c:pt idx="2257">
                  <c:v>21.435736719422284</c:v>
                </c:pt>
                <c:pt idx="2258">
                  <c:v>21.610288686233091</c:v>
                </c:pt>
                <c:pt idx="2259">
                  <c:v>21.63647169006757</c:v>
                </c:pt>
                <c:pt idx="2260">
                  <c:v>21.5575563171769</c:v>
                </c:pt>
                <c:pt idx="2261">
                  <c:v>21.477042054755259</c:v>
                </c:pt>
                <c:pt idx="2262">
                  <c:v>21.567639885070015</c:v>
                </c:pt>
                <c:pt idx="2263">
                  <c:v>21.96730825799472</c:v>
                </c:pt>
                <c:pt idx="2264">
                  <c:v>22.23163867906991</c:v>
                </c:pt>
                <c:pt idx="2265">
                  <c:v>22.376225542973305</c:v>
                </c:pt>
                <c:pt idx="2266">
                  <c:v>22.624955406776213</c:v>
                </c:pt>
                <c:pt idx="2267">
                  <c:v>22.576939440396878</c:v>
                </c:pt>
                <c:pt idx="2268">
                  <c:v>22.489477750613908</c:v>
                </c:pt>
                <c:pt idx="2269">
                  <c:v>22.420293963641239</c:v>
                </c:pt>
                <c:pt idx="2270">
                  <c:v>22.300562012681418</c:v>
                </c:pt>
                <c:pt idx="2271">
                  <c:v>22.15475643277199</c:v>
                </c:pt>
                <c:pt idx="2272">
                  <c:v>22.040311271186777</c:v>
                </c:pt>
                <c:pt idx="2273">
                  <c:v>21.981335759893788</c:v>
                </c:pt>
                <c:pt idx="2274">
                  <c:v>21.768233468246205</c:v>
                </c:pt>
                <c:pt idx="2275">
                  <c:v>21.515569115477753</c:v>
                </c:pt>
                <c:pt idx="2276">
                  <c:v>21.577089580242191</c:v>
                </c:pt>
                <c:pt idx="2277">
                  <c:v>21.627217349973908</c:v>
                </c:pt>
                <c:pt idx="2278">
                  <c:v>21.481907119810913</c:v>
                </c:pt>
                <c:pt idx="2279">
                  <c:v>21.316290753348948</c:v>
                </c:pt>
                <c:pt idx="2280">
                  <c:v>21.370896173540167</c:v>
                </c:pt>
                <c:pt idx="2281">
                  <c:v>21.597658013867576</c:v>
                </c:pt>
                <c:pt idx="2282">
                  <c:v>21.756097281500974</c:v>
                </c:pt>
                <c:pt idx="2283">
                  <c:v>21.893148049598395</c:v>
                </c:pt>
                <c:pt idx="2284">
                  <c:v>21.855303467484053</c:v>
                </c:pt>
                <c:pt idx="2285">
                  <c:v>21.817516369431385</c:v>
                </c:pt>
                <c:pt idx="2286">
                  <c:v>21.731773128162324</c:v>
                </c:pt>
                <c:pt idx="2287">
                  <c:v>21.700756980360957</c:v>
                </c:pt>
                <c:pt idx="2288">
                  <c:v>21.680667021607334</c:v>
                </c:pt>
                <c:pt idx="2289">
                  <c:v>21.395006479050462</c:v>
                </c:pt>
                <c:pt idx="2290">
                  <c:v>21.281434413548801</c:v>
                </c:pt>
                <c:pt idx="2291">
                  <c:v>21.209721938290446</c:v>
                </c:pt>
                <c:pt idx="2292">
                  <c:v>21.061609958461229</c:v>
                </c:pt>
                <c:pt idx="2293">
                  <c:v>20.818999614490263</c:v>
                </c:pt>
                <c:pt idx="2294">
                  <c:v>20.602161551228818</c:v>
                </c:pt>
                <c:pt idx="2295">
                  <c:v>20.348651019125775</c:v>
                </c:pt>
                <c:pt idx="2296">
                  <c:v>20.137378977262323</c:v>
                </c:pt>
                <c:pt idx="2297">
                  <c:v>19.952207320519584</c:v>
                </c:pt>
                <c:pt idx="2298">
                  <c:v>19.817326688645146</c:v>
                </c:pt>
                <c:pt idx="2299">
                  <c:v>19.75934416353974</c:v>
                </c:pt>
                <c:pt idx="2300">
                  <c:v>19.810464350165351</c:v>
                </c:pt>
                <c:pt idx="2301">
                  <c:v>19.969099302955247</c:v>
                </c:pt>
                <c:pt idx="2302">
                  <c:v>19.892743712069585</c:v>
                </c:pt>
                <c:pt idx="2303">
                  <c:v>19.818443981852322</c:v>
                </c:pt>
                <c:pt idx="2304">
                  <c:v>19.906888522127854</c:v>
                </c:pt>
                <c:pt idx="2305">
                  <c:v>19.972959464618608</c:v>
                </c:pt>
                <c:pt idx="2306">
                  <c:v>19.855043555093726</c:v>
                </c:pt>
                <c:pt idx="2307">
                  <c:v>19.742258428178474</c:v>
                </c:pt>
                <c:pt idx="2308">
                  <c:v>19.596533809609689</c:v>
                </c:pt>
                <c:pt idx="2309">
                  <c:v>19.673914883174781</c:v>
                </c:pt>
                <c:pt idx="2310">
                  <c:v>19.746895805505407</c:v>
                </c:pt>
                <c:pt idx="2311">
                  <c:v>19.53189301875997</c:v>
                </c:pt>
                <c:pt idx="2312">
                  <c:v>19.277571828490224</c:v>
                </c:pt>
                <c:pt idx="2313">
                  <c:v>19.184734719918865</c:v>
                </c:pt>
                <c:pt idx="2314">
                  <c:v>19.062148597282143</c:v>
                </c:pt>
                <c:pt idx="2315">
                  <c:v>19.023093960158999</c:v>
                </c:pt>
                <c:pt idx="2316">
                  <c:v>19.161563487048728</c:v>
                </c:pt>
                <c:pt idx="2317">
                  <c:v>19.263254949876043</c:v>
                </c:pt>
                <c:pt idx="2318">
                  <c:v>19.257648499891079</c:v>
                </c:pt>
                <c:pt idx="2319">
                  <c:v>19.42020134705659</c:v>
                </c:pt>
                <c:pt idx="2320">
                  <c:v>19.684756031852004</c:v>
                </c:pt>
                <c:pt idx="2321">
                  <c:v>19.814052158477335</c:v>
                </c:pt>
                <c:pt idx="2322">
                  <c:v>19.740560762004442</c:v>
                </c:pt>
                <c:pt idx="2323">
                  <c:v>19.868910067542803</c:v>
                </c:pt>
                <c:pt idx="2324">
                  <c:v>20.068263957404326</c:v>
                </c:pt>
                <c:pt idx="2325">
                  <c:v>20.055422132849802</c:v>
                </c:pt>
                <c:pt idx="2326">
                  <c:v>19.931998646986745</c:v>
                </c:pt>
                <c:pt idx="2327">
                  <c:v>19.856019164358482</c:v>
                </c:pt>
                <c:pt idx="2328">
                  <c:v>19.971327113261108</c:v>
                </c:pt>
                <c:pt idx="2329">
                  <c:v>20.059915422127109</c:v>
                </c:pt>
                <c:pt idx="2330">
                  <c:v>20.106612964604878</c:v>
                </c:pt>
                <c:pt idx="2331">
                  <c:v>20.252602750264199</c:v>
                </c:pt>
                <c:pt idx="2332">
                  <c:v>20.30921595856104</c:v>
                </c:pt>
                <c:pt idx="2333">
                  <c:v>20.369420856440211</c:v>
                </c:pt>
                <c:pt idx="2334">
                  <c:v>20.467521127645082</c:v>
                </c:pt>
                <c:pt idx="2335">
                  <c:v>20.611824254055659</c:v>
                </c:pt>
                <c:pt idx="2336">
                  <c:v>20.493067054508028</c:v>
                </c:pt>
                <c:pt idx="2337">
                  <c:v>20.413391216136681</c:v>
                </c:pt>
                <c:pt idx="2338">
                  <c:v>20.285515751153337</c:v>
                </c:pt>
                <c:pt idx="2339">
                  <c:v>20.108638938619407</c:v>
                </c:pt>
                <c:pt idx="2340">
                  <c:v>20.008023921154358</c:v>
                </c:pt>
                <c:pt idx="2341">
                  <c:v>19.916554697363061</c:v>
                </c:pt>
                <c:pt idx="2342">
                  <c:v>19.952983873636349</c:v>
                </c:pt>
                <c:pt idx="2343">
                  <c:v>20.088710755629698</c:v>
                </c:pt>
                <c:pt idx="2344">
                  <c:v>19.918140349743688</c:v>
                </c:pt>
                <c:pt idx="2345">
                  <c:v>19.690441156737894</c:v>
                </c:pt>
                <c:pt idx="2346">
                  <c:v>19.350388076631486</c:v>
                </c:pt>
                <c:pt idx="2347">
                  <c:v>19.17920462428178</c:v>
                </c:pt>
                <c:pt idx="2348">
                  <c:v>19.048351974485517</c:v>
                </c:pt>
                <c:pt idx="2349">
                  <c:v>18.977883908684365</c:v>
                </c:pt>
                <c:pt idx="2350">
                  <c:v>19.037611299399661</c:v>
                </c:pt>
                <c:pt idx="2351">
                  <c:v>19.09349447119553</c:v>
                </c:pt>
                <c:pt idx="2352">
                  <c:v>19.023698554512467</c:v>
                </c:pt>
                <c:pt idx="2353">
                  <c:v>18.953408232096411</c:v>
                </c:pt>
                <c:pt idx="2354">
                  <c:v>18.697418377321295</c:v>
                </c:pt>
                <c:pt idx="2355">
                  <c:v>18.58528806231395</c:v>
                </c:pt>
                <c:pt idx="2356">
                  <c:v>18.787416313057147</c:v>
                </c:pt>
                <c:pt idx="2357">
                  <c:v>19.085623316523794</c:v>
                </c:pt>
                <c:pt idx="2358">
                  <c:v>19.33880153524256</c:v>
                </c:pt>
                <c:pt idx="2359">
                  <c:v>19.431096048525763</c:v>
                </c:pt>
                <c:pt idx="2360">
                  <c:v>19.412878826913307</c:v>
                </c:pt>
                <c:pt idx="2361">
                  <c:v>19.39411878637577</c:v>
                </c:pt>
                <c:pt idx="2362">
                  <c:v>19.301930310433267</c:v>
                </c:pt>
                <c:pt idx="2363">
                  <c:v>19.259395592921507</c:v>
                </c:pt>
                <c:pt idx="2364">
                  <c:v>19.088116346541035</c:v>
                </c:pt>
                <c:pt idx="2365">
                  <c:v>19.005362003225418</c:v>
                </c:pt>
                <c:pt idx="2366">
                  <c:v>19.01587423746788</c:v>
                </c:pt>
                <c:pt idx="2367">
                  <c:v>19.043827240984619</c:v>
                </c:pt>
                <c:pt idx="2368">
                  <c:v>19.242473654928887</c:v>
                </c:pt>
                <c:pt idx="2369">
                  <c:v>19.47437283071919</c:v>
                </c:pt>
                <c:pt idx="2370">
                  <c:v>19.642296945297353</c:v>
                </c:pt>
                <c:pt idx="2371">
                  <c:v>19.855949462051967</c:v>
                </c:pt>
                <c:pt idx="2372">
                  <c:v>20.104518825735081</c:v>
                </c:pt>
                <c:pt idx="2373">
                  <c:v>20.493390716986017</c:v>
                </c:pt>
                <c:pt idx="2374">
                  <c:v>20.7336349820499</c:v>
                </c:pt>
                <c:pt idx="2375">
                  <c:v>20.672453840923925</c:v>
                </c:pt>
                <c:pt idx="2376">
                  <c:v>20.558316273830684</c:v>
                </c:pt>
                <c:pt idx="2377">
                  <c:v>20.509590002271487</c:v>
                </c:pt>
                <c:pt idx="2378">
                  <c:v>20.446928545026015</c:v>
                </c:pt>
                <c:pt idx="2379">
                  <c:v>20.393891312175406</c:v>
                </c:pt>
                <c:pt idx="2380">
                  <c:v>20.447919828549015</c:v>
                </c:pt>
                <c:pt idx="2381">
                  <c:v>20.633228422385788</c:v>
                </c:pt>
                <c:pt idx="2382">
                  <c:v>20.839283533450871</c:v>
                </c:pt>
                <c:pt idx="2383">
                  <c:v>20.995214191219755</c:v>
                </c:pt>
                <c:pt idx="2384">
                  <c:v>21.175328662807814</c:v>
                </c:pt>
                <c:pt idx="2385">
                  <c:v>21.337652847540326</c:v>
                </c:pt>
                <c:pt idx="2386">
                  <c:v>21.396376994814748</c:v>
                </c:pt>
                <c:pt idx="2387">
                  <c:v>21.324191055565397</c:v>
                </c:pt>
                <c:pt idx="2388">
                  <c:v>21.281301706795919</c:v>
                </c:pt>
                <c:pt idx="2389">
                  <c:v>21.273148992478966</c:v>
                </c:pt>
                <c:pt idx="2390">
                  <c:v>21.199463406169809</c:v>
                </c:pt>
                <c:pt idx="2391">
                  <c:v>20.987534637381742</c:v>
                </c:pt>
                <c:pt idx="2392">
                  <c:v>20.643934372202661</c:v>
                </c:pt>
                <c:pt idx="2393">
                  <c:v>20.101192580956486</c:v>
                </c:pt>
                <c:pt idx="2394">
                  <c:v>19.576251493971299</c:v>
                </c:pt>
                <c:pt idx="2395">
                  <c:v>19.199153525206828</c:v>
                </c:pt>
                <c:pt idx="2396">
                  <c:v>18.999913114285388</c:v>
                </c:pt>
                <c:pt idx="2397">
                  <c:v>19.046575823745258</c:v>
                </c:pt>
                <c:pt idx="2398">
                  <c:v>19.13417929395791</c:v>
                </c:pt>
                <c:pt idx="2399">
                  <c:v>19.24864876786528</c:v>
                </c:pt>
                <c:pt idx="2400">
                  <c:v>19.382789872792515</c:v>
                </c:pt>
                <c:pt idx="2401">
                  <c:v>19.43599582636654</c:v>
                </c:pt>
                <c:pt idx="2402">
                  <c:v>19.464178467503338</c:v>
                </c:pt>
                <c:pt idx="2403">
                  <c:v>19.32854110292509</c:v>
                </c:pt>
                <c:pt idx="2404">
                  <c:v>19.138273466621307</c:v>
                </c:pt>
                <c:pt idx="2405">
                  <c:v>19.151443812512895</c:v>
                </c:pt>
                <c:pt idx="2406">
                  <c:v>19.234365001325902</c:v>
                </c:pt>
                <c:pt idx="2407">
                  <c:v>19.205527567846399</c:v>
                </c:pt>
                <c:pt idx="2408">
                  <c:v>19.238922421939247</c:v>
                </c:pt>
                <c:pt idx="2409">
                  <c:v>19.151081173117731</c:v>
                </c:pt>
                <c:pt idx="2410">
                  <c:v>19.156361313654394</c:v>
                </c:pt>
                <c:pt idx="2411">
                  <c:v>19.403851839255733</c:v>
                </c:pt>
                <c:pt idx="2412">
                  <c:v>19.68040984466111</c:v>
                </c:pt>
                <c:pt idx="2413">
                  <c:v>19.926889050935472</c:v>
                </c:pt>
                <c:pt idx="2414">
                  <c:v>20.048076934992267</c:v>
                </c:pt>
                <c:pt idx="2415">
                  <c:v>20.265566843840695</c:v>
                </c:pt>
                <c:pt idx="2416">
                  <c:v>20.454749755022117</c:v>
                </c:pt>
                <c:pt idx="2417">
                  <c:v>20.43724687961404</c:v>
                </c:pt>
                <c:pt idx="2418">
                  <c:v>20.57082236377984</c:v>
                </c:pt>
                <c:pt idx="2419">
                  <c:v>20.60852947941088</c:v>
                </c:pt>
                <c:pt idx="2420">
                  <c:v>20.631525446072427</c:v>
                </c:pt>
                <c:pt idx="2421">
                  <c:v>20.68388707251717</c:v>
                </c:pt>
                <c:pt idx="2422">
                  <c:v>20.71230949434754</c:v>
                </c:pt>
                <c:pt idx="2423">
                  <c:v>20.562684412606846</c:v>
                </c:pt>
                <c:pt idx="2424">
                  <c:v>20.302404540909048</c:v>
                </c:pt>
                <c:pt idx="2425">
                  <c:v>20.133782833045025</c:v>
                </c:pt>
                <c:pt idx="2426">
                  <c:v>20.036125627753353</c:v>
                </c:pt>
                <c:pt idx="2427">
                  <c:v>20.106686903637087</c:v>
                </c:pt>
                <c:pt idx="2428">
                  <c:v>20.053661119957653</c:v>
                </c:pt>
                <c:pt idx="2429">
                  <c:v>19.989907269572633</c:v>
                </c:pt>
                <c:pt idx="2430">
                  <c:v>19.847288592788889</c:v>
                </c:pt>
                <c:pt idx="2431">
                  <c:v>19.7664179541419</c:v>
                </c:pt>
                <c:pt idx="2432">
                  <c:v>19.844166756607816</c:v>
                </c:pt>
                <c:pt idx="2433">
                  <c:v>19.942610923984802</c:v>
                </c:pt>
                <c:pt idx="2434">
                  <c:v>20.058304979164294</c:v>
                </c:pt>
                <c:pt idx="2435">
                  <c:v>19.976214794192991</c:v>
                </c:pt>
                <c:pt idx="2436">
                  <c:v>19.874525116801991</c:v>
                </c:pt>
                <c:pt idx="2437">
                  <c:v>19.783600351463161</c:v>
                </c:pt>
                <c:pt idx="2438">
                  <c:v>19.648833676673657</c:v>
                </c:pt>
                <c:pt idx="2439">
                  <c:v>19.620793149615547</c:v>
                </c:pt>
                <c:pt idx="2440">
                  <c:v>19.598738533074446</c:v>
                </c:pt>
                <c:pt idx="2441">
                  <c:v>19.653074493173303</c:v>
                </c:pt>
                <c:pt idx="2442">
                  <c:v>19.773680108806492</c:v>
                </c:pt>
                <c:pt idx="2443">
                  <c:v>20.013121751466866</c:v>
                </c:pt>
                <c:pt idx="2444">
                  <c:v>20.160747921427618</c:v>
                </c:pt>
                <c:pt idx="2445">
                  <c:v>20.303707589561746</c:v>
                </c:pt>
                <c:pt idx="2446">
                  <c:v>20.357849872261578</c:v>
                </c:pt>
                <c:pt idx="2447">
                  <c:v>20.242134624641793</c:v>
                </c:pt>
                <c:pt idx="2448">
                  <c:v>20.150051187765275</c:v>
                </c:pt>
                <c:pt idx="2449">
                  <c:v>19.908143671143506</c:v>
                </c:pt>
                <c:pt idx="2450">
                  <c:v>19.944512192957127</c:v>
                </c:pt>
                <c:pt idx="2451">
                  <c:v>19.817450307781339</c:v>
                </c:pt>
                <c:pt idx="2452">
                  <c:v>19.650058058081139</c:v>
                </c:pt>
                <c:pt idx="2453">
                  <c:v>19.697922872872141</c:v>
                </c:pt>
                <c:pt idx="2454">
                  <c:v>19.759401097007309</c:v>
                </c:pt>
                <c:pt idx="2455">
                  <c:v>19.734438662565797</c:v>
                </c:pt>
                <c:pt idx="2456">
                  <c:v>19.44233773118232</c:v>
                </c:pt>
                <c:pt idx="2457">
                  <c:v>19.35702914663548</c:v>
                </c:pt>
                <c:pt idx="2458">
                  <c:v>19.285350427243195</c:v>
                </c:pt>
                <c:pt idx="2459">
                  <c:v>19.266893405027989</c:v>
                </c:pt>
                <c:pt idx="2460">
                  <c:v>19.370778115669648</c:v>
                </c:pt>
                <c:pt idx="2461">
                  <c:v>19.37227075979963</c:v>
                </c:pt>
                <c:pt idx="2462">
                  <c:v>19.376956162194546</c:v>
                </c:pt>
                <c:pt idx="2463">
                  <c:v>19.48763189472589</c:v>
                </c:pt>
                <c:pt idx="2464">
                  <c:v>19.687698281634301</c:v>
                </c:pt>
                <c:pt idx="2465">
                  <c:v>20.054072613051595</c:v>
                </c:pt>
                <c:pt idx="2466">
                  <c:v>20.344964766595453</c:v>
                </c:pt>
                <c:pt idx="2467">
                  <c:v>20.481470710861991</c:v>
                </c:pt>
                <c:pt idx="2468">
                  <c:v>20.501411819155678</c:v>
                </c:pt>
                <c:pt idx="2469">
                  <c:v>20.612666971101625</c:v>
                </c:pt>
                <c:pt idx="2470">
                  <c:v>20.700295533761988</c:v>
                </c:pt>
                <c:pt idx="2471">
                  <c:v>20.817837057808067</c:v>
                </c:pt>
                <c:pt idx="2472">
                  <c:v>20.979838108166863</c:v>
                </c:pt>
                <c:pt idx="2473">
                  <c:v>20.971514294549408</c:v>
                </c:pt>
                <c:pt idx="2474">
                  <c:v>20.952306666010891</c:v>
                </c:pt>
                <c:pt idx="2475">
                  <c:v>20.803168027269585</c:v>
                </c:pt>
                <c:pt idx="2476">
                  <c:v>20.449325399680571</c:v>
                </c:pt>
                <c:pt idx="2477">
                  <c:v>20.189219766995372</c:v>
                </c:pt>
                <c:pt idx="2478">
                  <c:v>19.874892365117308</c:v>
                </c:pt>
                <c:pt idx="2479">
                  <c:v>19.659135167698174</c:v>
                </c:pt>
                <c:pt idx="2480">
                  <c:v>19.390382544881053</c:v>
                </c:pt>
                <c:pt idx="2481">
                  <c:v>19.095326408469703</c:v>
                </c:pt>
                <c:pt idx="2482">
                  <c:v>18.880164038204807</c:v>
                </c:pt>
                <c:pt idx="2483">
                  <c:v>18.961469994371303</c:v>
                </c:pt>
                <c:pt idx="2484">
                  <c:v>18.915508574131184</c:v>
                </c:pt>
                <c:pt idx="2485">
                  <c:v>18.860491860665181</c:v>
                </c:pt>
                <c:pt idx="2486">
                  <c:v>18.709008278229909</c:v>
                </c:pt>
                <c:pt idx="2487">
                  <c:v>18.534952865613711</c:v>
                </c:pt>
                <c:pt idx="2488">
                  <c:v>18.39876019855949</c:v>
                </c:pt>
                <c:pt idx="2489">
                  <c:v>18.171078154039161</c:v>
                </c:pt>
                <c:pt idx="2490">
                  <c:v>18.080906507699844</c:v>
                </c:pt>
                <c:pt idx="2491">
                  <c:v>17.951553320557188</c:v>
                </c:pt>
                <c:pt idx="2492">
                  <c:v>17.723474926803931</c:v>
                </c:pt>
                <c:pt idx="2493">
                  <c:v>17.614606632966538</c:v>
                </c:pt>
                <c:pt idx="2494">
                  <c:v>17.408463475089071</c:v>
                </c:pt>
                <c:pt idx="2495">
                  <c:v>17.412491009193246</c:v>
                </c:pt>
                <c:pt idx="2496">
                  <c:v>17.3178004877673</c:v>
                </c:pt>
                <c:pt idx="2497">
                  <c:v>17.124817873365622</c:v>
                </c:pt>
                <c:pt idx="2498">
                  <c:v>16.933445743661096</c:v>
                </c:pt>
                <c:pt idx="2499">
                  <c:v>17.03131381618638</c:v>
                </c:pt>
                <c:pt idx="2500">
                  <c:v>17.298832497761353</c:v>
                </c:pt>
                <c:pt idx="2501">
                  <c:v>17.40349621527718</c:v>
                </c:pt>
                <c:pt idx="2502">
                  <c:v>17.377414411239979</c:v>
                </c:pt>
                <c:pt idx="2503">
                  <c:v>17.344737568423522</c:v>
                </c:pt>
                <c:pt idx="2504">
                  <c:v>17.307102065648895</c:v>
                </c:pt>
                <c:pt idx="2505">
                  <c:v>17.501928668185286</c:v>
                </c:pt>
                <c:pt idx="2506">
                  <c:v>17.957490320107024</c:v>
                </c:pt>
                <c:pt idx="2507">
                  <c:v>18.333243174519026</c:v>
                </c:pt>
                <c:pt idx="2508">
                  <c:v>18.342858516875882</c:v>
                </c:pt>
                <c:pt idx="2509">
                  <c:v>18.18892689469801</c:v>
                </c:pt>
                <c:pt idx="2510">
                  <c:v>17.876832617037049</c:v>
                </c:pt>
                <c:pt idx="2511">
                  <c:v>17.660355095718973</c:v>
                </c:pt>
                <c:pt idx="2512">
                  <c:v>17.413714135730643</c:v>
                </c:pt>
                <c:pt idx="2513">
                  <c:v>17.267668185156214</c:v>
                </c:pt>
                <c:pt idx="2514">
                  <c:v>17.578723154689488</c:v>
                </c:pt>
                <c:pt idx="2515">
                  <c:v>17.947083604597829</c:v>
                </c:pt>
                <c:pt idx="2516">
                  <c:v>18.091974666156094</c:v>
                </c:pt>
                <c:pt idx="2517">
                  <c:v>17.965324272753595</c:v>
                </c:pt>
                <c:pt idx="2518">
                  <c:v>17.820065449678374</c:v>
                </c:pt>
                <c:pt idx="2519">
                  <c:v>17.809807349946112</c:v>
                </c:pt>
                <c:pt idx="2520">
                  <c:v>17.774228622769218</c:v>
                </c:pt>
                <c:pt idx="2521">
                  <c:v>17.720912840569611</c:v>
                </c:pt>
                <c:pt idx="2522">
                  <c:v>17.883490536242093</c:v>
                </c:pt>
                <c:pt idx="2523">
                  <c:v>18.273181530573538</c:v>
                </c:pt>
                <c:pt idx="2524">
                  <c:v>18.703224545400179</c:v>
                </c:pt>
                <c:pt idx="2525">
                  <c:v>19.193510696252041</c:v>
                </c:pt>
                <c:pt idx="2526">
                  <c:v>19.465980376160417</c:v>
                </c:pt>
                <c:pt idx="2527">
                  <c:v>19.460505556081308</c:v>
                </c:pt>
                <c:pt idx="2528">
                  <c:v>19.430418474185483</c:v>
                </c:pt>
                <c:pt idx="2529">
                  <c:v>19.522010891559766</c:v>
                </c:pt>
                <c:pt idx="2530">
                  <c:v>19.476601911604952</c:v>
                </c:pt>
                <c:pt idx="2531">
                  <c:v>19.310523184993933</c:v>
                </c:pt>
                <c:pt idx="2532">
                  <c:v>19.248339174955458</c:v>
                </c:pt>
                <c:pt idx="2533">
                  <c:v>19.071965773271462</c:v>
                </c:pt>
                <c:pt idx="2534">
                  <c:v>18.931642650719432</c:v>
                </c:pt>
                <c:pt idx="2535">
                  <c:v>18.797896518382164</c:v>
                </c:pt>
                <c:pt idx="2536">
                  <c:v>18.668220596484215</c:v>
                </c:pt>
                <c:pt idx="2537">
                  <c:v>18.573816979509971</c:v>
                </c:pt>
                <c:pt idx="2538">
                  <c:v>18.518073941350437</c:v>
                </c:pt>
                <c:pt idx="2539">
                  <c:v>18.420265766999357</c:v>
                </c:pt>
                <c:pt idx="2540">
                  <c:v>18.460833348390331</c:v>
                </c:pt>
                <c:pt idx="2541">
                  <c:v>18.327341827562631</c:v>
                </c:pt>
                <c:pt idx="2542">
                  <c:v>18.090292272177539</c:v>
                </c:pt>
                <c:pt idx="2543">
                  <c:v>17.883723929186786</c:v>
                </c:pt>
                <c:pt idx="2544">
                  <c:v>17.546025570242254</c:v>
                </c:pt>
                <c:pt idx="2545">
                  <c:v>17.397264163342246</c:v>
                </c:pt>
                <c:pt idx="2546">
                  <c:v>17.28952911630363</c:v>
                </c:pt>
                <c:pt idx="2547">
                  <c:v>17.353927412093483</c:v>
                </c:pt>
                <c:pt idx="2548">
                  <c:v>17.556852357119279</c:v>
                </c:pt>
                <c:pt idx="2549">
                  <c:v>17.59037687263621</c:v>
                </c:pt>
                <c:pt idx="2550">
                  <c:v>17.49167880092174</c:v>
                </c:pt>
                <c:pt idx="2551">
                  <c:v>17.548477552136344</c:v>
                </c:pt>
                <c:pt idx="2552">
                  <c:v>17.645132409535165</c:v>
                </c:pt>
                <c:pt idx="2553">
                  <c:v>17.848733954439588</c:v>
                </c:pt>
                <c:pt idx="2554">
                  <c:v>17.887701351781001</c:v>
                </c:pt>
                <c:pt idx="2555">
                  <c:v>17.78932099539762</c:v>
                </c:pt>
                <c:pt idx="2556">
                  <c:v>17.644796037404681</c:v>
                </c:pt>
                <c:pt idx="2557">
                  <c:v>17.600861150340773</c:v>
                </c:pt>
                <c:pt idx="2558">
                  <c:v>17.663550153999804</c:v>
                </c:pt>
                <c:pt idx="2559">
                  <c:v>17.445852404451522</c:v>
                </c:pt>
                <c:pt idx="2560">
                  <c:v>17.270436856512354</c:v>
                </c:pt>
                <c:pt idx="2561">
                  <c:v>17.235118595003019</c:v>
                </c:pt>
                <c:pt idx="2562">
                  <c:v>17.31491245559398</c:v>
                </c:pt>
                <c:pt idx="2563">
                  <c:v>17.330089282083673</c:v>
                </c:pt>
                <c:pt idx="2564">
                  <c:v>17.506584684263306</c:v>
                </c:pt>
                <c:pt idx="2565">
                  <c:v>17.477481412700222</c:v>
                </c:pt>
                <c:pt idx="2566">
                  <c:v>17.594530069552057</c:v>
                </c:pt>
                <c:pt idx="2567">
                  <c:v>17.751988395361348</c:v>
                </c:pt>
                <c:pt idx="2568">
                  <c:v>18.031300109532346</c:v>
                </c:pt>
                <c:pt idx="2569">
                  <c:v>18.268823548575167</c:v>
                </c:pt>
                <c:pt idx="2570">
                  <c:v>18.16705904359991</c:v>
                </c:pt>
                <c:pt idx="2571">
                  <c:v>18.056164771923097</c:v>
                </c:pt>
                <c:pt idx="2572">
                  <c:v>17.956595467819692</c:v>
                </c:pt>
                <c:pt idx="2573">
                  <c:v>17.664743691947752</c:v>
                </c:pt>
                <c:pt idx="2574">
                  <c:v>17.214806192067169</c:v>
                </c:pt>
                <c:pt idx="2575">
                  <c:v>17.034983711971126</c:v>
                </c:pt>
                <c:pt idx="2576">
                  <c:v>16.833231512408432</c:v>
                </c:pt>
                <c:pt idx="2577">
                  <c:v>16.843183580637678</c:v>
                </c:pt>
                <c:pt idx="2578">
                  <c:v>16.966322319966451</c:v>
                </c:pt>
                <c:pt idx="2579">
                  <c:v>17.045038971507193</c:v>
                </c:pt>
                <c:pt idx="2580">
                  <c:v>17.139140345038683</c:v>
                </c:pt>
                <c:pt idx="2581">
                  <c:v>17.331001087720715</c:v>
                </c:pt>
                <c:pt idx="2582">
                  <c:v>17.642196159309876</c:v>
                </c:pt>
                <c:pt idx="2583">
                  <c:v>17.954840294876913</c:v>
                </c:pt>
                <c:pt idx="2584">
                  <c:v>18.310334587045737</c:v>
                </c:pt>
                <c:pt idx="2585">
                  <c:v>18.628815169563392</c:v>
                </c:pt>
                <c:pt idx="2586">
                  <c:v>18.929323020833287</c:v>
                </c:pt>
                <c:pt idx="2587">
                  <c:v>18.992842697959837</c:v>
                </c:pt>
                <c:pt idx="2588">
                  <c:v>19.017359077438776</c:v>
                </c:pt>
                <c:pt idx="2589">
                  <c:v>19.099164033820333</c:v>
                </c:pt>
                <c:pt idx="2590">
                  <c:v>19.14770863449203</c:v>
                </c:pt>
                <c:pt idx="2591">
                  <c:v>18.862674897669056</c:v>
                </c:pt>
                <c:pt idx="2592">
                  <c:v>18.547567179425506</c:v>
                </c:pt>
                <c:pt idx="2593">
                  <c:v>18.060641210626528</c:v>
                </c:pt>
                <c:pt idx="2594">
                  <c:v>17.792306783862994</c:v>
                </c:pt>
                <c:pt idx="2595">
                  <c:v>17.268540233952574</c:v>
                </c:pt>
                <c:pt idx="2596">
                  <c:v>16.854704027565944</c:v>
                </c:pt>
                <c:pt idx="2597">
                  <c:v>16.585981347898954</c:v>
                </c:pt>
                <c:pt idx="2598">
                  <c:v>16.665862953420678</c:v>
                </c:pt>
                <c:pt idx="2599">
                  <c:v>16.871081109664146</c:v>
                </c:pt>
                <c:pt idx="2600">
                  <c:v>16.864853706545521</c:v>
                </c:pt>
                <c:pt idx="2601">
                  <c:v>16.895200910543711</c:v>
                </c:pt>
                <c:pt idx="2602">
                  <c:v>17.007098665945737</c:v>
                </c:pt>
                <c:pt idx="2603">
                  <c:v>17.109803954626116</c:v>
                </c:pt>
                <c:pt idx="2604">
                  <c:v>17.014341182877338</c:v>
                </c:pt>
                <c:pt idx="2605">
                  <c:v>16.961262986942096</c:v>
                </c:pt>
                <c:pt idx="2606">
                  <c:v>16.908309625278335</c:v>
                </c:pt>
                <c:pt idx="2607">
                  <c:v>16.928358382395448</c:v>
                </c:pt>
                <c:pt idx="2608">
                  <c:v>16.774827082153056</c:v>
                </c:pt>
                <c:pt idx="2609">
                  <c:v>16.778920292131161</c:v>
                </c:pt>
                <c:pt idx="2610">
                  <c:v>16.927561038045376</c:v>
                </c:pt>
                <c:pt idx="2611">
                  <c:v>17.023593351630055</c:v>
                </c:pt>
                <c:pt idx="2612">
                  <c:v>17.075582419798636</c:v>
                </c:pt>
                <c:pt idx="2613">
                  <c:v>17.383096593175136</c:v>
                </c:pt>
                <c:pt idx="2614">
                  <c:v>17.57779648827362</c:v>
                </c:pt>
                <c:pt idx="2615">
                  <c:v>17.726917722486714</c:v>
                </c:pt>
                <c:pt idx="2616">
                  <c:v>17.918128138568061</c:v>
                </c:pt>
                <c:pt idx="2617">
                  <c:v>18.055784708876573</c:v>
                </c:pt>
                <c:pt idx="2618">
                  <c:v>18.09872916746761</c:v>
                </c:pt>
                <c:pt idx="2619">
                  <c:v>18.07478129765515</c:v>
                </c:pt>
                <c:pt idx="2620">
                  <c:v>18.216838738630436</c:v>
                </c:pt>
                <c:pt idx="2621">
                  <c:v>18.393989240514433</c:v>
                </c:pt>
                <c:pt idx="2622">
                  <c:v>18.466892151139199</c:v>
                </c:pt>
                <c:pt idx="2623">
                  <c:v>18.631453443381179</c:v>
                </c:pt>
                <c:pt idx="2624">
                  <c:v>18.713447819856885</c:v>
                </c:pt>
                <c:pt idx="2625">
                  <c:v>18.799272700744204</c:v>
                </c:pt>
                <c:pt idx="2626">
                  <c:v>18.979725851550253</c:v>
                </c:pt>
                <c:pt idx="2627">
                  <c:v>18.945956842878008</c:v>
                </c:pt>
                <c:pt idx="2628">
                  <c:v>18.936989909608936</c:v>
                </c:pt>
                <c:pt idx="2629">
                  <c:v>19.039355136819619</c:v>
                </c:pt>
                <c:pt idx="2630">
                  <c:v>19.042275979654494</c:v>
                </c:pt>
                <c:pt idx="2631">
                  <c:v>19.163093412185887</c:v>
                </c:pt>
                <c:pt idx="2632">
                  <c:v>19.00410704326065</c:v>
                </c:pt>
                <c:pt idx="2633">
                  <c:v>18.971147117255615</c:v>
                </c:pt>
                <c:pt idx="2634">
                  <c:v>18.681043725344399</c:v>
                </c:pt>
                <c:pt idx="2635">
                  <c:v>18.61333697272789</c:v>
                </c:pt>
                <c:pt idx="2636">
                  <c:v>18.802282155896851</c:v>
                </c:pt>
                <c:pt idx="2637">
                  <c:v>19.058375655428293</c:v>
                </c:pt>
                <c:pt idx="2638">
                  <c:v>19.122029979246541</c:v>
                </c:pt>
                <c:pt idx="2639">
                  <c:v>19.100676215794888</c:v>
                </c:pt>
                <c:pt idx="2640">
                  <c:v>19.067589601745318</c:v>
                </c:pt>
                <c:pt idx="2641">
                  <c:v>18.978212631935421</c:v>
                </c:pt>
                <c:pt idx="2642">
                  <c:v>18.939774000007311</c:v>
                </c:pt>
                <c:pt idx="2643">
                  <c:v>19.004151161877537</c:v>
                </c:pt>
                <c:pt idx="2644">
                  <c:v>18.912986786276402</c:v>
                </c:pt>
                <c:pt idx="2645">
                  <c:v>19.000628251107742</c:v>
                </c:pt>
                <c:pt idx="2646">
                  <c:v>19.133584903824463</c:v>
                </c:pt>
                <c:pt idx="2647">
                  <c:v>19.087157294644314</c:v>
                </c:pt>
                <c:pt idx="2648">
                  <c:v>19.032873351141479</c:v>
                </c:pt>
                <c:pt idx="2649">
                  <c:v>19.354771206339027</c:v>
                </c:pt>
                <c:pt idx="2650">
                  <c:v>19.528781675948441</c:v>
                </c:pt>
                <c:pt idx="2651">
                  <c:v>19.465542597258302</c:v>
                </c:pt>
                <c:pt idx="2652">
                  <c:v>19.36209861333537</c:v>
                </c:pt>
                <c:pt idx="2653">
                  <c:v>19.652974288416029</c:v>
                </c:pt>
                <c:pt idx="2654">
                  <c:v>20.031248408674529</c:v>
                </c:pt>
                <c:pt idx="2655">
                  <c:v>20.297855718613629</c:v>
                </c:pt>
                <c:pt idx="2656">
                  <c:v>20.748559660905222</c:v>
                </c:pt>
                <c:pt idx="2657">
                  <c:v>20.75938812465435</c:v>
                </c:pt>
                <c:pt idx="2658">
                  <c:v>20.636817678254413</c:v>
                </c:pt>
                <c:pt idx="2659">
                  <c:v>20.47441353092875</c:v>
                </c:pt>
                <c:pt idx="2660">
                  <c:v>20.537277460642766</c:v>
                </c:pt>
                <c:pt idx="2661">
                  <c:v>20.735316807899537</c:v>
                </c:pt>
                <c:pt idx="2662">
                  <c:v>21.023307391073313</c:v>
                </c:pt>
                <c:pt idx="2663">
                  <c:v>21.104548596305094</c:v>
                </c:pt>
                <c:pt idx="2664">
                  <c:v>20.756176737412346</c:v>
                </c:pt>
                <c:pt idx="2665">
                  <c:v>20.51881614136094</c:v>
                </c:pt>
                <c:pt idx="2666">
                  <c:v>20.430596779878147</c:v>
                </c:pt>
                <c:pt idx="2667">
                  <c:v>20.412348566955583</c:v>
                </c:pt>
                <c:pt idx="2668">
                  <c:v>20.018218333877449</c:v>
                </c:pt>
                <c:pt idx="2669">
                  <c:v>19.694155145729084</c:v>
                </c:pt>
                <c:pt idx="2670">
                  <c:v>19.22341760893195</c:v>
                </c:pt>
                <c:pt idx="2671">
                  <c:v>18.890842651034117</c:v>
                </c:pt>
                <c:pt idx="2672">
                  <c:v>18.622099606785333</c:v>
                </c:pt>
                <c:pt idx="2673">
                  <c:v>18.340484771638369</c:v>
                </c:pt>
                <c:pt idx="2674">
                  <c:v>18.220727469914291</c:v>
                </c:pt>
                <c:pt idx="2675">
                  <c:v>18.277485024044253</c:v>
                </c:pt>
                <c:pt idx="2676">
                  <c:v>18.3432987902322</c:v>
                </c:pt>
                <c:pt idx="2677">
                  <c:v>18.332200530839767</c:v>
                </c:pt>
                <c:pt idx="2678">
                  <c:v>18.158299585353724</c:v>
                </c:pt>
                <c:pt idx="2679">
                  <c:v>17.950303299149361</c:v>
                </c:pt>
                <c:pt idx="2680">
                  <c:v>17.608228398045433</c:v>
                </c:pt>
                <c:pt idx="2681">
                  <c:v>17.17486111838188</c:v>
                </c:pt>
                <c:pt idx="2682">
                  <c:v>16.978775070334446</c:v>
                </c:pt>
                <c:pt idx="2683">
                  <c:v>16.756455828998099</c:v>
                </c:pt>
                <c:pt idx="2684">
                  <c:v>16.780984318661744</c:v>
                </c:pt>
                <c:pt idx="2685">
                  <c:v>16.836608427556435</c:v>
                </c:pt>
                <c:pt idx="2686">
                  <c:v>16.770401486566268</c:v>
                </c:pt>
                <c:pt idx="2687">
                  <c:v>16.816673739684678</c:v>
                </c:pt>
                <c:pt idx="2688">
                  <c:v>16.892803722612683</c:v>
                </c:pt>
                <c:pt idx="2689">
                  <c:v>16.918263116756872</c:v>
                </c:pt>
                <c:pt idx="2690">
                  <c:v>17.054738820389691</c:v>
                </c:pt>
                <c:pt idx="2691">
                  <c:v>17.212676433944363</c:v>
                </c:pt>
                <c:pt idx="2692">
                  <c:v>17.435481223266965</c:v>
                </c:pt>
                <c:pt idx="2693">
                  <c:v>17.518314418120244</c:v>
                </c:pt>
                <c:pt idx="2694">
                  <c:v>17.721885401537975</c:v>
                </c:pt>
                <c:pt idx="2695">
                  <c:v>17.766615986412912</c:v>
                </c:pt>
                <c:pt idx="2696">
                  <c:v>17.84762536656396</c:v>
                </c:pt>
                <c:pt idx="2697">
                  <c:v>17.967200261069681</c:v>
                </c:pt>
                <c:pt idx="2698">
                  <c:v>17.978754770430552</c:v>
                </c:pt>
                <c:pt idx="2699">
                  <c:v>17.923611288171845</c:v>
                </c:pt>
                <c:pt idx="2700">
                  <c:v>17.804498447386901</c:v>
                </c:pt>
                <c:pt idx="2701">
                  <c:v>17.745308358126557</c:v>
                </c:pt>
                <c:pt idx="2702">
                  <c:v>17.700634820929878</c:v>
                </c:pt>
                <c:pt idx="2703">
                  <c:v>17.684128700454409</c:v>
                </c:pt>
                <c:pt idx="2704">
                  <c:v>17.897877724114281</c:v>
                </c:pt>
                <c:pt idx="2705">
                  <c:v>18.417695401041428</c:v>
                </c:pt>
                <c:pt idx="2706">
                  <c:v>18.833867227164745</c:v>
                </c:pt>
                <c:pt idx="2707">
                  <c:v>19.313669403416601</c:v>
                </c:pt>
                <c:pt idx="2708">
                  <c:v>19.553149630500954</c:v>
                </c:pt>
                <c:pt idx="2709">
                  <c:v>20.001980168480415</c:v>
                </c:pt>
                <c:pt idx="2710">
                  <c:v>20.549365317046203</c:v>
                </c:pt>
                <c:pt idx="2711">
                  <c:v>20.802853539091419</c:v>
                </c:pt>
                <c:pt idx="2712">
                  <c:v>20.819159466532501</c:v>
                </c:pt>
                <c:pt idx="2713">
                  <c:v>20.832702429578031</c:v>
                </c:pt>
                <c:pt idx="2714">
                  <c:v>20.821041218896536</c:v>
                </c:pt>
                <c:pt idx="2715">
                  <c:v>20.71665874048869</c:v>
                </c:pt>
                <c:pt idx="2716">
                  <c:v>20.699689441107914</c:v>
                </c:pt>
                <c:pt idx="2717">
                  <c:v>20.761381745642719</c:v>
                </c:pt>
                <c:pt idx="2718">
                  <c:v>20.953695442358054</c:v>
                </c:pt>
                <c:pt idx="2719">
                  <c:v>21.100187690479466</c:v>
                </c:pt>
                <c:pt idx="2720">
                  <c:v>21.164047254028802</c:v>
                </c:pt>
                <c:pt idx="2721">
                  <c:v>21.134914477732007</c:v>
                </c:pt>
                <c:pt idx="2722">
                  <c:v>21.007053904341227</c:v>
                </c:pt>
                <c:pt idx="2723">
                  <c:v>20.905080646724063</c:v>
                </c:pt>
                <c:pt idx="2724">
                  <c:v>20.678738211439317</c:v>
                </c:pt>
                <c:pt idx="2725">
                  <c:v>20.228550464816202</c:v>
                </c:pt>
                <c:pt idx="2726">
                  <c:v>19.637349933360568</c:v>
                </c:pt>
                <c:pt idx="2727">
                  <c:v>19.172564422254233</c:v>
                </c:pt>
                <c:pt idx="2728">
                  <c:v>18.945861860402083</c:v>
                </c:pt>
                <c:pt idx="2729">
                  <c:v>18.716694663242663</c:v>
                </c:pt>
                <c:pt idx="2730">
                  <c:v>18.659450201364312</c:v>
                </c:pt>
                <c:pt idx="2731">
                  <c:v>18.824794192124713</c:v>
                </c:pt>
                <c:pt idx="2732">
                  <c:v>18.931374152443418</c:v>
                </c:pt>
                <c:pt idx="2733">
                  <c:v>18.925964035454651</c:v>
                </c:pt>
                <c:pt idx="2734">
                  <c:v>18.689029441311263</c:v>
                </c:pt>
                <c:pt idx="2735">
                  <c:v>18.423564127129534</c:v>
                </c:pt>
                <c:pt idx="2736">
                  <c:v>18.286534393693213</c:v>
                </c:pt>
                <c:pt idx="2737">
                  <c:v>18.308490079242414</c:v>
                </c:pt>
                <c:pt idx="2738">
                  <c:v>18.310075367565553</c:v>
                </c:pt>
                <c:pt idx="2739">
                  <c:v>18.422126595011441</c:v>
                </c:pt>
                <c:pt idx="2740">
                  <c:v>18.397382410375037</c:v>
                </c:pt>
                <c:pt idx="2741">
                  <c:v>18.348468338353065</c:v>
                </c:pt>
                <c:pt idx="2742">
                  <c:v>18.303667307305645</c:v>
                </c:pt>
                <c:pt idx="2743">
                  <c:v>18.411724477360973</c:v>
                </c:pt>
                <c:pt idx="2744">
                  <c:v>18.44756621684882</c:v>
                </c:pt>
                <c:pt idx="2745">
                  <c:v>18.619706564778575</c:v>
                </c:pt>
                <c:pt idx="2746">
                  <c:v>18.768577563168325</c:v>
                </c:pt>
                <c:pt idx="2747">
                  <c:v>19.081466326422294</c:v>
                </c:pt>
                <c:pt idx="2748">
                  <c:v>19.195737791339596</c:v>
                </c:pt>
                <c:pt idx="2749">
                  <c:v>19.194093919210413</c:v>
                </c:pt>
                <c:pt idx="2750">
                  <c:v>19.161539542481538</c:v>
                </c:pt>
                <c:pt idx="2751">
                  <c:v>19.206305494080695</c:v>
                </c:pt>
                <c:pt idx="2752">
                  <c:v>19.155944275238838</c:v>
                </c:pt>
                <c:pt idx="2753">
                  <c:v>18.797757548117666</c:v>
                </c:pt>
                <c:pt idx="2754">
                  <c:v>18.522425767589521</c:v>
                </c:pt>
                <c:pt idx="2755">
                  <c:v>18.51430832221175</c:v>
                </c:pt>
                <c:pt idx="2756">
                  <c:v>18.450107018611259</c:v>
                </c:pt>
                <c:pt idx="2757">
                  <c:v>18.444021093483602</c:v>
                </c:pt>
                <c:pt idx="2758">
                  <c:v>18.421681992347665</c:v>
                </c:pt>
                <c:pt idx="2759">
                  <c:v>18.233764402143514</c:v>
                </c:pt>
                <c:pt idx="2760">
                  <c:v>18.103338927625011</c:v>
                </c:pt>
                <c:pt idx="2761">
                  <c:v>18.070366013315024</c:v>
                </c:pt>
                <c:pt idx="2762">
                  <c:v>17.932445312710666</c:v>
                </c:pt>
                <c:pt idx="2763">
                  <c:v>17.873555880134411</c:v>
                </c:pt>
                <c:pt idx="2764">
                  <c:v>17.898388871447374</c:v>
                </c:pt>
                <c:pt idx="2765">
                  <c:v>17.905715454471448</c:v>
                </c:pt>
                <c:pt idx="2766">
                  <c:v>17.842175497035033</c:v>
                </c:pt>
                <c:pt idx="2767">
                  <c:v>17.678804948040199</c:v>
                </c:pt>
                <c:pt idx="2768">
                  <c:v>17.481271239388725</c:v>
                </c:pt>
                <c:pt idx="2769">
                  <c:v>17.434684785674605</c:v>
                </c:pt>
                <c:pt idx="2770">
                  <c:v>17.469246117537047</c:v>
                </c:pt>
                <c:pt idx="2771">
                  <c:v>17.51054447088579</c:v>
                </c:pt>
                <c:pt idx="2772">
                  <c:v>17.528541004885515</c:v>
                </c:pt>
                <c:pt idx="2773">
                  <c:v>17.352097212474373</c:v>
                </c:pt>
                <c:pt idx="2774">
                  <c:v>17.093152655300027</c:v>
                </c:pt>
                <c:pt idx="2775">
                  <c:v>16.994328374821539</c:v>
                </c:pt>
                <c:pt idx="2776">
                  <c:v>17.093931236483325</c:v>
                </c:pt>
                <c:pt idx="2777">
                  <c:v>17.193876106382699</c:v>
                </c:pt>
                <c:pt idx="2778">
                  <c:v>17.360544362930845</c:v>
                </c:pt>
                <c:pt idx="2779">
                  <c:v>17.3538333350672</c:v>
                </c:pt>
                <c:pt idx="2780">
                  <c:v>17.046276185412506</c:v>
                </c:pt>
                <c:pt idx="2781">
                  <c:v>16.422761334147676</c:v>
                </c:pt>
                <c:pt idx="2782">
                  <c:v>16.125383499789848</c:v>
                </c:pt>
                <c:pt idx="2783">
                  <c:v>16.107483229646895</c:v>
                </c:pt>
                <c:pt idx="2784">
                  <c:v>16.226323145789291</c:v>
                </c:pt>
                <c:pt idx="2785">
                  <c:v>16.181706313587679</c:v>
                </c:pt>
                <c:pt idx="2786">
                  <c:v>16.000480179902755</c:v>
                </c:pt>
                <c:pt idx="2787">
                  <c:v>15.997504979680979</c:v>
                </c:pt>
                <c:pt idx="2788">
                  <c:v>16.014303577678309</c:v>
                </c:pt>
                <c:pt idx="2789">
                  <c:v>15.965517297584537</c:v>
                </c:pt>
                <c:pt idx="2790">
                  <c:v>16.06206411448569</c:v>
                </c:pt>
                <c:pt idx="2791">
                  <c:v>16.28685067152534</c:v>
                </c:pt>
                <c:pt idx="2792">
                  <c:v>16.44286651702717</c:v>
                </c:pt>
                <c:pt idx="2793">
                  <c:v>16.617585836195651</c:v>
                </c:pt>
                <c:pt idx="2794">
                  <c:v>16.812668583569653</c:v>
                </c:pt>
                <c:pt idx="2795">
                  <c:v>17.118139104696635</c:v>
                </c:pt>
                <c:pt idx="2796">
                  <c:v>17.409701367398167</c:v>
                </c:pt>
                <c:pt idx="2797">
                  <c:v>17.522913689530036</c:v>
                </c:pt>
                <c:pt idx="2798">
                  <c:v>17.551683715438259</c:v>
                </c:pt>
                <c:pt idx="2799">
                  <c:v>17.577979820597655</c:v>
                </c:pt>
                <c:pt idx="2800">
                  <c:v>17.494651801748699</c:v>
                </c:pt>
                <c:pt idx="2801">
                  <c:v>17.364867612185776</c:v>
                </c:pt>
                <c:pt idx="2802">
                  <c:v>17.137473359200154</c:v>
                </c:pt>
                <c:pt idx="2803">
                  <c:v>17.033917725704644</c:v>
                </c:pt>
                <c:pt idx="2804">
                  <c:v>16.938377547906374</c:v>
                </c:pt>
                <c:pt idx="2805">
                  <c:v>17.166626371951391</c:v>
                </c:pt>
                <c:pt idx="2806">
                  <c:v>17.273375384005018</c:v>
                </c:pt>
                <c:pt idx="2807">
                  <c:v>17.315870576104146</c:v>
                </c:pt>
                <c:pt idx="2808">
                  <c:v>17.208421204090754</c:v>
                </c:pt>
                <c:pt idx="2809">
                  <c:v>17.179380653459713</c:v>
                </c:pt>
                <c:pt idx="2810">
                  <c:v>17.498986576478575</c:v>
                </c:pt>
                <c:pt idx="2811">
                  <c:v>17.82450843707344</c:v>
                </c:pt>
                <c:pt idx="2812">
                  <c:v>17.790459734084763</c:v>
                </c:pt>
                <c:pt idx="2813">
                  <c:v>17.622289402124096</c:v>
                </c:pt>
                <c:pt idx="2814">
                  <c:v>17.57127575009272</c:v>
                </c:pt>
                <c:pt idx="2815">
                  <c:v>17.526938573256267</c:v>
                </c:pt>
                <c:pt idx="2816">
                  <c:v>17.407378887842231</c:v>
                </c:pt>
                <c:pt idx="2817">
                  <c:v>17.333263146150159</c:v>
                </c:pt>
                <c:pt idx="2818">
                  <c:v>17.202381707425669</c:v>
                </c:pt>
                <c:pt idx="2819">
                  <c:v>16.991189415128318</c:v>
                </c:pt>
                <c:pt idx="2820">
                  <c:v>16.723562527158798</c:v>
                </c:pt>
                <c:pt idx="2821">
                  <c:v>16.3750184683688</c:v>
                </c:pt>
                <c:pt idx="2822">
                  <c:v>16.139685303518114</c:v>
                </c:pt>
                <c:pt idx="2823">
                  <c:v>16.026173791542327</c:v>
                </c:pt>
                <c:pt idx="2824">
                  <c:v>15.993117578478486</c:v>
                </c:pt>
                <c:pt idx="2825">
                  <c:v>15.963520994417388</c:v>
                </c:pt>
                <c:pt idx="2826">
                  <c:v>16.020034268231992</c:v>
                </c:pt>
                <c:pt idx="2827">
                  <c:v>16.069263152980412</c:v>
                </c:pt>
                <c:pt idx="2828">
                  <c:v>16.21396999037675</c:v>
                </c:pt>
                <c:pt idx="2829">
                  <c:v>16.364588002774084</c:v>
                </c:pt>
                <c:pt idx="2830">
                  <c:v>16.483710923259483</c:v>
                </c:pt>
                <c:pt idx="2831">
                  <c:v>16.627911142451286</c:v>
                </c:pt>
                <c:pt idx="2832">
                  <c:v>16.678949899165868</c:v>
                </c:pt>
                <c:pt idx="2833">
                  <c:v>16.814221268491654</c:v>
                </c:pt>
                <c:pt idx="2834">
                  <c:v>16.897506462422303</c:v>
                </c:pt>
                <c:pt idx="2835">
                  <c:v>16.846200870946788</c:v>
                </c:pt>
                <c:pt idx="2836">
                  <c:v>16.820588410061827</c:v>
                </c:pt>
                <c:pt idx="2837">
                  <c:v>16.784390210995383</c:v>
                </c:pt>
                <c:pt idx="2838">
                  <c:v>16.722326322047845</c:v>
                </c:pt>
                <c:pt idx="2839">
                  <c:v>16.651080287739141</c:v>
                </c:pt>
                <c:pt idx="2840">
                  <c:v>16.50715625120575</c:v>
                </c:pt>
                <c:pt idx="2841">
                  <c:v>16.502662201214573</c:v>
                </c:pt>
                <c:pt idx="2842">
                  <c:v>16.610901842523628</c:v>
                </c:pt>
                <c:pt idx="2843">
                  <c:v>16.910915710515077</c:v>
                </c:pt>
                <c:pt idx="2844">
                  <c:v>17.197782384996092</c:v>
                </c:pt>
                <c:pt idx="2845">
                  <c:v>17.351050482541638</c:v>
                </c:pt>
                <c:pt idx="2846">
                  <c:v>17.341130420955121</c:v>
                </c:pt>
                <c:pt idx="2847">
                  <c:v>17.141839648606521</c:v>
                </c:pt>
                <c:pt idx="2848">
                  <c:v>17.180766288856038</c:v>
                </c:pt>
                <c:pt idx="2849">
                  <c:v>17.073866975379858</c:v>
                </c:pt>
                <c:pt idx="2850">
                  <c:v>17.042045557896344</c:v>
                </c:pt>
                <c:pt idx="2851">
                  <c:v>16.905141380465743</c:v>
                </c:pt>
                <c:pt idx="2852">
                  <c:v>16.762363039407386</c:v>
                </c:pt>
                <c:pt idx="2853">
                  <c:v>16.562416978723167</c:v>
                </c:pt>
                <c:pt idx="2854">
                  <c:v>16.549731252235198</c:v>
                </c:pt>
                <c:pt idx="2855">
                  <c:v>16.530866148241987</c:v>
                </c:pt>
                <c:pt idx="2856">
                  <c:v>16.380391924002826</c:v>
                </c:pt>
                <c:pt idx="2857">
                  <c:v>16.256876389266523</c:v>
                </c:pt>
                <c:pt idx="2858">
                  <c:v>15.974547126434594</c:v>
                </c:pt>
                <c:pt idx="2859">
                  <c:v>15.618392100374701</c:v>
                </c:pt>
                <c:pt idx="2860">
                  <c:v>15.302641399858171</c:v>
                </c:pt>
                <c:pt idx="2861">
                  <c:v>15.195747446593671</c:v>
                </c:pt>
                <c:pt idx="2862">
                  <c:v>15.223728133530715</c:v>
                </c:pt>
                <c:pt idx="2863">
                  <c:v>15.320192081077952</c:v>
                </c:pt>
                <c:pt idx="2864">
                  <c:v>15.590402028866832</c:v>
                </c:pt>
                <c:pt idx="2865">
                  <c:v>15.852645564615905</c:v>
                </c:pt>
                <c:pt idx="2866">
                  <c:v>15.979910113533844</c:v>
                </c:pt>
                <c:pt idx="2867">
                  <c:v>15.88573009478845</c:v>
                </c:pt>
                <c:pt idx="2868">
                  <c:v>15.809581468287382</c:v>
                </c:pt>
                <c:pt idx="2869">
                  <c:v>15.777581616333988</c:v>
                </c:pt>
                <c:pt idx="2870">
                  <c:v>15.869417027877391</c:v>
                </c:pt>
                <c:pt idx="2871">
                  <c:v>16.059194971815565</c:v>
                </c:pt>
                <c:pt idx="2872">
                  <c:v>16.083902053930473</c:v>
                </c:pt>
                <c:pt idx="2873">
                  <c:v>16.075943138549754</c:v>
                </c:pt>
                <c:pt idx="2874">
                  <c:v>16.178432393396051</c:v>
                </c:pt>
                <c:pt idx="2875">
                  <c:v>16.290844294795857</c:v>
                </c:pt>
                <c:pt idx="2876">
                  <c:v>16.357328756746618</c:v>
                </c:pt>
                <c:pt idx="2877">
                  <c:v>16.498960645651238</c:v>
                </c:pt>
                <c:pt idx="2878">
                  <c:v>16.531983401622284</c:v>
                </c:pt>
                <c:pt idx="2879">
                  <c:v>16.447931434254748</c:v>
                </c:pt>
                <c:pt idx="2880">
                  <c:v>16.483672098102609</c:v>
                </c:pt>
                <c:pt idx="2881">
                  <c:v>16.686597481904382</c:v>
                </c:pt>
                <c:pt idx="2882">
                  <c:v>16.890015491966462</c:v>
                </c:pt>
                <c:pt idx="2883">
                  <c:v>16.969055346250332</c:v>
                </c:pt>
                <c:pt idx="2884">
                  <c:v>16.937684352594736</c:v>
                </c:pt>
                <c:pt idx="2885">
                  <c:v>16.807831335147092</c:v>
                </c:pt>
                <c:pt idx="2886">
                  <c:v>16.864995552094953</c:v>
                </c:pt>
                <c:pt idx="2887">
                  <c:v>17.127795733934448</c:v>
                </c:pt>
                <c:pt idx="2888">
                  <c:v>17.35006711016343</c:v>
                </c:pt>
                <c:pt idx="2889">
                  <c:v>17.454782172387137</c:v>
                </c:pt>
                <c:pt idx="2890">
                  <c:v>17.466387473522353</c:v>
                </c:pt>
                <c:pt idx="2891">
                  <c:v>17.734101647565222</c:v>
                </c:pt>
                <c:pt idx="2892">
                  <c:v>18.193266408918159</c:v>
                </c:pt>
                <c:pt idx="2893">
                  <c:v>18.477031470055287</c:v>
                </c:pt>
                <c:pt idx="2894">
                  <c:v>18.633442626737605</c:v>
                </c:pt>
                <c:pt idx="2895">
                  <c:v>18.766762416467614</c:v>
                </c:pt>
                <c:pt idx="2896">
                  <c:v>18.658668892528244</c:v>
                </c:pt>
                <c:pt idx="2897">
                  <c:v>18.519063548286013</c:v>
                </c:pt>
                <c:pt idx="2898">
                  <c:v>18.344253888355329</c:v>
                </c:pt>
                <c:pt idx="2899">
                  <c:v>18.280321606404499</c:v>
                </c:pt>
                <c:pt idx="2900">
                  <c:v>18.040048873986368</c:v>
                </c:pt>
                <c:pt idx="2901">
                  <c:v>18.066059424724614</c:v>
                </c:pt>
                <c:pt idx="2902">
                  <c:v>18.13779251628846</c:v>
                </c:pt>
                <c:pt idx="2903">
                  <c:v>18.078746716817903</c:v>
                </c:pt>
                <c:pt idx="2904">
                  <c:v>17.814148634114186</c:v>
                </c:pt>
                <c:pt idx="2905">
                  <c:v>17.568633885979747</c:v>
                </c:pt>
                <c:pt idx="2906">
                  <c:v>17.40750744026014</c:v>
                </c:pt>
                <c:pt idx="2907">
                  <c:v>17.144657103335447</c:v>
                </c:pt>
                <c:pt idx="2908">
                  <c:v>16.965235253690633</c:v>
                </c:pt>
                <c:pt idx="2909">
                  <c:v>17.085823346768471</c:v>
                </c:pt>
                <c:pt idx="2910">
                  <c:v>17.235597163842634</c:v>
                </c:pt>
                <c:pt idx="2911">
                  <c:v>17.283387132557333</c:v>
                </c:pt>
                <c:pt idx="2912">
                  <c:v>17.386768089902976</c:v>
                </c:pt>
                <c:pt idx="2913">
                  <c:v>17.514453727397541</c:v>
                </c:pt>
                <c:pt idx="2914">
                  <c:v>17.574227474878782</c:v>
                </c:pt>
                <c:pt idx="2915">
                  <c:v>17.380712481239957</c:v>
                </c:pt>
                <c:pt idx="2916">
                  <c:v>17.015307368364908</c:v>
                </c:pt>
                <c:pt idx="2917">
                  <c:v>16.81036301581409</c:v>
                </c:pt>
                <c:pt idx="2918">
                  <c:v>16.678370241445922</c:v>
                </c:pt>
                <c:pt idx="2919">
                  <c:v>16.656549599863631</c:v>
                </c:pt>
                <c:pt idx="2920">
                  <c:v>16.578199630939093</c:v>
                </c:pt>
                <c:pt idx="2921">
                  <c:v>16.357350425370971</c:v>
                </c:pt>
                <c:pt idx="2922">
                  <c:v>16.132240250289705</c:v>
                </c:pt>
                <c:pt idx="2923">
                  <c:v>16.0427559349463</c:v>
                </c:pt>
                <c:pt idx="2924">
                  <c:v>16.055406949010347</c:v>
                </c:pt>
                <c:pt idx="2925">
                  <c:v>16.169901828663427</c:v>
                </c:pt>
                <c:pt idx="2926">
                  <c:v>16.382735452936114</c:v>
                </c:pt>
                <c:pt idx="2927">
                  <c:v>16.745958924124</c:v>
                </c:pt>
                <c:pt idx="2928">
                  <c:v>16.857281184560886</c:v>
                </c:pt>
                <c:pt idx="2929">
                  <c:v>16.883919548544664</c:v>
                </c:pt>
                <c:pt idx="2930">
                  <c:v>16.880540570294418</c:v>
                </c:pt>
                <c:pt idx="2931">
                  <c:v>16.959937331758741</c:v>
                </c:pt>
                <c:pt idx="2932">
                  <c:v>16.960187567910172</c:v>
                </c:pt>
                <c:pt idx="2933">
                  <c:v>16.73544482771047</c:v>
                </c:pt>
                <c:pt idx="2934">
                  <c:v>16.596187152111035</c:v>
                </c:pt>
                <c:pt idx="2935">
                  <c:v>16.481565401980003</c:v>
                </c:pt>
                <c:pt idx="2936">
                  <c:v>16.554306108937389</c:v>
                </c:pt>
                <c:pt idx="2937">
                  <c:v>16.645756836461985</c:v>
                </c:pt>
                <c:pt idx="2938">
                  <c:v>16.713720146179174</c:v>
                </c:pt>
                <c:pt idx="2939">
                  <c:v>16.716655432859415</c:v>
                </c:pt>
                <c:pt idx="2940">
                  <c:v>16.80983956132696</c:v>
                </c:pt>
                <c:pt idx="2941">
                  <c:v>16.887168927406613</c:v>
                </c:pt>
                <c:pt idx="2942">
                  <c:v>17.172542018321458</c:v>
                </c:pt>
                <c:pt idx="2943">
                  <c:v>17.257293037872241</c:v>
                </c:pt>
                <c:pt idx="2944">
                  <c:v>17.193636245450918</c:v>
                </c:pt>
                <c:pt idx="2945">
                  <c:v>17.349653560179569</c:v>
                </c:pt>
                <c:pt idx="2946">
                  <c:v>17.529075372151286</c:v>
                </c:pt>
                <c:pt idx="2947">
                  <c:v>17.494085928051838</c:v>
                </c:pt>
                <c:pt idx="2948">
                  <c:v>17.553689256655598</c:v>
                </c:pt>
                <c:pt idx="2949">
                  <c:v>17.723945234513842</c:v>
                </c:pt>
                <c:pt idx="2950">
                  <c:v>17.840693516490528</c:v>
                </c:pt>
                <c:pt idx="2951">
                  <c:v>17.911294879923172</c:v>
                </c:pt>
                <c:pt idx="2952">
                  <c:v>17.905250167572856</c:v>
                </c:pt>
                <c:pt idx="2953">
                  <c:v>17.912347628978722</c:v>
                </c:pt>
                <c:pt idx="2954">
                  <c:v>17.987176542650793</c:v>
                </c:pt>
                <c:pt idx="2955">
                  <c:v>17.992079364942999</c:v>
                </c:pt>
                <c:pt idx="2956">
                  <c:v>18.103551564019796</c:v>
                </c:pt>
                <c:pt idx="2957">
                  <c:v>18.372833994561894</c:v>
                </c:pt>
                <c:pt idx="2958">
                  <c:v>18.609988592700663</c:v>
                </c:pt>
                <c:pt idx="2959">
                  <c:v>18.679844980069095</c:v>
                </c:pt>
                <c:pt idx="2960">
                  <c:v>18.764256991259654</c:v>
                </c:pt>
                <c:pt idx="2961">
                  <c:v>19.041676628327622</c:v>
                </c:pt>
                <c:pt idx="2962">
                  <c:v>19.089455230857546</c:v>
                </c:pt>
                <c:pt idx="2963">
                  <c:v>18.919954216640988</c:v>
                </c:pt>
                <c:pt idx="2964">
                  <c:v>19.041211106582018</c:v>
                </c:pt>
                <c:pt idx="2965">
                  <c:v>19.032675766030358</c:v>
                </c:pt>
                <c:pt idx="2966">
                  <c:v>19.052582239065956</c:v>
                </c:pt>
                <c:pt idx="2967">
                  <c:v>18.920386015457314</c:v>
                </c:pt>
                <c:pt idx="2968">
                  <c:v>18.614755071134606</c:v>
                </c:pt>
                <c:pt idx="2969">
                  <c:v>18.139709091191726</c:v>
                </c:pt>
                <c:pt idx="2970">
                  <c:v>17.744032740344444</c:v>
                </c:pt>
                <c:pt idx="2971">
                  <c:v>17.651197527853153</c:v>
                </c:pt>
                <c:pt idx="2972">
                  <c:v>17.841567095137062</c:v>
                </c:pt>
                <c:pt idx="2973">
                  <c:v>17.871636962648253</c:v>
                </c:pt>
                <c:pt idx="2974">
                  <c:v>17.678494339365336</c:v>
                </c:pt>
                <c:pt idx="2975">
                  <c:v>17.591247886691193</c:v>
                </c:pt>
                <c:pt idx="2976">
                  <c:v>17.745082307278285</c:v>
                </c:pt>
                <c:pt idx="2977">
                  <c:v>17.765274254660547</c:v>
                </c:pt>
                <c:pt idx="2978">
                  <c:v>17.650237566208702</c:v>
                </c:pt>
                <c:pt idx="2979">
                  <c:v>17.553573301355282</c:v>
                </c:pt>
                <c:pt idx="2980">
                  <c:v>17.589222557091009</c:v>
                </c:pt>
                <c:pt idx="2981">
                  <c:v>17.693411098386942</c:v>
                </c:pt>
                <c:pt idx="2982">
                  <c:v>17.928623429543222</c:v>
                </c:pt>
                <c:pt idx="2983">
                  <c:v>18.059061925784025</c:v>
                </c:pt>
                <c:pt idx="2984">
                  <c:v>18.131166228810851</c:v>
                </c:pt>
                <c:pt idx="2985">
                  <c:v>18.195865505597688</c:v>
                </c:pt>
                <c:pt idx="2986">
                  <c:v>18.433469256465997</c:v>
                </c:pt>
                <c:pt idx="2987">
                  <c:v>18.603210620985525</c:v>
                </c:pt>
                <c:pt idx="2988">
                  <c:v>18.902784441783901</c:v>
                </c:pt>
                <c:pt idx="2989">
                  <c:v>19.064494130826702</c:v>
                </c:pt>
                <c:pt idx="2990">
                  <c:v>19.114095291372358</c:v>
                </c:pt>
                <c:pt idx="2991">
                  <c:v>19.038789445690966</c:v>
                </c:pt>
                <c:pt idx="2992">
                  <c:v>18.996235975209</c:v>
                </c:pt>
                <c:pt idx="2993">
                  <c:v>19.094973361199173</c:v>
                </c:pt>
                <c:pt idx="2994">
                  <c:v>19.073601888333545</c:v>
                </c:pt>
                <c:pt idx="2995">
                  <c:v>19.008866308955103</c:v>
                </c:pt>
                <c:pt idx="2996">
                  <c:v>18.924664799903791</c:v>
                </c:pt>
                <c:pt idx="2997">
                  <c:v>18.811492551823942</c:v>
                </c:pt>
                <c:pt idx="2998">
                  <c:v>18.644624818927717</c:v>
                </c:pt>
                <c:pt idx="2999">
                  <c:v>18.443966339486753</c:v>
                </c:pt>
                <c:pt idx="3000">
                  <c:v>18.456958090665292</c:v>
                </c:pt>
                <c:pt idx="3001">
                  <c:v>18.512528683373169</c:v>
                </c:pt>
                <c:pt idx="3002">
                  <c:v>18.587817711594518</c:v>
                </c:pt>
                <c:pt idx="3003">
                  <c:v>18.802704446313655</c:v>
                </c:pt>
                <c:pt idx="3004">
                  <c:v>18.934760177702621</c:v>
                </c:pt>
                <c:pt idx="3005">
                  <c:v>19.087295850256041</c:v>
                </c:pt>
                <c:pt idx="3006">
                  <c:v>19.002593023376594</c:v>
                </c:pt>
                <c:pt idx="3007">
                  <c:v>18.956419537952161</c:v>
                </c:pt>
                <c:pt idx="3008">
                  <c:v>18.69392022874856</c:v>
                </c:pt>
                <c:pt idx="3009">
                  <c:v>18.362955407198804</c:v>
                </c:pt>
                <c:pt idx="3010">
                  <c:v>18.225060701754597</c:v>
                </c:pt>
                <c:pt idx="3011">
                  <c:v>17.988200814741901</c:v>
                </c:pt>
                <c:pt idx="3012">
                  <c:v>17.814091361674659</c:v>
                </c:pt>
                <c:pt idx="3013">
                  <c:v>17.853830345891485</c:v>
                </c:pt>
                <c:pt idx="3014">
                  <c:v>17.735508586583968</c:v>
                </c:pt>
                <c:pt idx="3015">
                  <c:v>17.727340612762994</c:v>
                </c:pt>
                <c:pt idx="3016">
                  <c:v>17.623224200539251</c:v>
                </c:pt>
                <c:pt idx="3017">
                  <c:v>17.685704801830099</c:v>
                </c:pt>
                <c:pt idx="3018">
                  <c:v>17.738358389813865</c:v>
                </c:pt>
                <c:pt idx="3019">
                  <c:v>17.448232913312602</c:v>
                </c:pt>
                <c:pt idx="3020">
                  <c:v>17.278179156472611</c:v>
                </c:pt>
                <c:pt idx="3021">
                  <c:v>17.08590526326984</c:v>
                </c:pt>
                <c:pt idx="3022">
                  <c:v>17.055321399216435</c:v>
                </c:pt>
                <c:pt idx="3023">
                  <c:v>17.034682680709697</c:v>
                </c:pt>
                <c:pt idx="3024">
                  <c:v>16.953998919310294</c:v>
                </c:pt>
                <c:pt idx="3025">
                  <c:v>16.87145016899375</c:v>
                </c:pt>
                <c:pt idx="3026">
                  <c:v>16.672507603812392</c:v>
                </c:pt>
                <c:pt idx="3027">
                  <c:v>16.458207043296795</c:v>
                </c:pt>
                <c:pt idx="3028">
                  <c:v>16.279249954180479</c:v>
                </c:pt>
                <c:pt idx="3029">
                  <c:v>16.092296600233784</c:v>
                </c:pt>
                <c:pt idx="3030">
                  <c:v>15.881468863789609</c:v>
                </c:pt>
                <c:pt idx="3031">
                  <c:v>15.84592215277919</c:v>
                </c:pt>
                <c:pt idx="3032">
                  <c:v>15.942595126453954</c:v>
                </c:pt>
                <c:pt idx="3033">
                  <c:v>16.024229175835469</c:v>
                </c:pt>
                <c:pt idx="3034">
                  <c:v>16.191631607394534</c:v>
                </c:pt>
                <c:pt idx="3035">
                  <c:v>16.23483235643053</c:v>
                </c:pt>
                <c:pt idx="3036">
                  <c:v>15.930603334304491</c:v>
                </c:pt>
                <c:pt idx="3037">
                  <c:v>15.6816183372419</c:v>
                </c:pt>
                <c:pt idx="3038">
                  <c:v>15.490662031175864</c:v>
                </c:pt>
                <c:pt idx="3039">
                  <c:v>15.521318919406227</c:v>
                </c:pt>
                <c:pt idx="3040">
                  <c:v>15.547301015717666</c:v>
                </c:pt>
                <c:pt idx="3041">
                  <c:v>15.380753495829321</c:v>
                </c:pt>
                <c:pt idx="3042">
                  <c:v>15.331722530841557</c:v>
                </c:pt>
                <c:pt idx="3043">
                  <c:v>15.341566446061034</c:v>
                </c:pt>
                <c:pt idx="3044">
                  <c:v>15.141065742125228</c:v>
                </c:pt>
                <c:pt idx="3045">
                  <c:v>14.876317784883444</c:v>
                </c:pt>
                <c:pt idx="3046">
                  <c:v>14.773950505684311</c:v>
                </c:pt>
                <c:pt idx="3047">
                  <c:v>14.748035781386411</c:v>
                </c:pt>
                <c:pt idx="3048">
                  <c:v>14.887482265397514</c:v>
                </c:pt>
                <c:pt idx="3049">
                  <c:v>15.10629505739681</c:v>
                </c:pt>
                <c:pt idx="3050">
                  <c:v>15.329810462831398</c:v>
                </c:pt>
                <c:pt idx="3051">
                  <c:v>15.453764229028138</c:v>
                </c:pt>
                <c:pt idx="3052">
                  <c:v>15.652674175138797</c:v>
                </c:pt>
                <c:pt idx="3053">
                  <c:v>15.787410988403867</c:v>
                </c:pt>
                <c:pt idx="3054">
                  <c:v>15.989167925527592</c:v>
                </c:pt>
                <c:pt idx="3055">
                  <c:v>16.174642812346871</c:v>
                </c:pt>
                <c:pt idx="3056">
                  <c:v>16.357800707394503</c:v>
                </c:pt>
                <c:pt idx="3057">
                  <c:v>16.369109914315718</c:v>
                </c:pt>
                <c:pt idx="3058">
                  <c:v>16.374389664860995</c:v>
                </c:pt>
                <c:pt idx="3059">
                  <c:v>16.465190767302378</c:v>
                </c:pt>
                <c:pt idx="3060">
                  <c:v>16.581679005345297</c:v>
                </c:pt>
                <c:pt idx="3061">
                  <c:v>16.714866370620022</c:v>
                </c:pt>
                <c:pt idx="3062">
                  <c:v>16.94227810338197</c:v>
                </c:pt>
                <c:pt idx="3063">
                  <c:v>16.867126720228775</c:v>
                </c:pt>
                <c:pt idx="3064">
                  <c:v>16.827206632562991</c:v>
                </c:pt>
                <c:pt idx="3065">
                  <c:v>16.600916036451149</c:v>
                </c:pt>
                <c:pt idx="3066">
                  <c:v>16.529883328439016</c:v>
                </c:pt>
                <c:pt idx="3067">
                  <c:v>16.616547631714763</c:v>
                </c:pt>
                <c:pt idx="3068">
                  <c:v>16.678598184467084</c:v>
                </c:pt>
                <c:pt idx="3069">
                  <c:v>16.458847509320879</c:v>
                </c:pt>
                <c:pt idx="3070">
                  <c:v>16.487878243832494</c:v>
                </c:pt>
                <c:pt idx="3071">
                  <c:v>16.696371037994535</c:v>
                </c:pt>
                <c:pt idx="3072">
                  <c:v>16.74402810324862</c:v>
                </c:pt>
                <c:pt idx="3073">
                  <c:v>16.566943246741495</c:v>
                </c:pt>
                <c:pt idx="3074">
                  <c:v>16.156135966278853</c:v>
                </c:pt>
                <c:pt idx="3075">
                  <c:v>15.551548567416178</c:v>
                </c:pt>
                <c:pt idx="3076">
                  <c:v>15.253782066153972</c:v>
                </c:pt>
                <c:pt idx="3077">
                  <c:v>15.299659555946052</c:v>
                </c:pt>
                <c:pt idx="3078">
                  <c:v>15.460761738989898</c:v>
                </c:pt>
                <c:pt idx="3079">
                  <c:v>15.677901707279524</c:v>
                </c:pt>
                <c:pt idx="3080">
                  <c:v>16.003751995421052</c:v>
                </c:pt>
                <c:pt idx="3081">
                  <c:v>16.342129737133082</c:v>
                </c:pt>
                <c:pt idx="3082">
                  <c:v>16.16255160827145</c:v>
                </c:pt>
                <c:pt idx="3083">
                  <c:v>15.926099540552155</c:v>
                </c:pt>
                <c:pt idx="3084">
                  <c:v>15.456255762092605</c:v>
                </c:pt>
                <c:pt idx="3085">
                  <c:v>15.137706009687779</c:v>
                </c:pt>
                <c:pt idx="3086">
                  <c:v>15.039151868826961</c:v>
                </c:pt>
                <c:pt idx="3087">
                  <c:v>14.861801122014723</c:v>
                </c:pt>
                <c:pt idx="3088">
                  <c:v>14.800335269300803</c:v>
                </c:pt>
                <c:pt idx="3089">
                  <c:v>14.671600985185387</c:v>
                </c:pt>
                <c:pt idx="3090">
                  <c:v>14.557662573532742</c:v>
                </c:pt>
                <c:pt idx="3091">
                  <c:v>14.569180510840877</c:v>
                </c:pt>
                <c:pt idx="3092">
                  <c:v>14.752937548031781</c:v>
                </c:pt>
                <c:pt idx="3093">
                  <c:v>14.905060054739169</c:v>
                </c:pt>
                <c:pt idx="3094">
                  <c:v>14.751776423589241</c:v>
                </c:pt>
                <c:pt idx="3095">
                  <c:v>14.68292131881255</c:v>
                </c:pt>
                <c:pt idx="3096">
                  <c:v>14.673391156415766</c:v>
                </c:pt>
                <c:pt idx="3097">
                  <c:v>15.070579274623263</c:v>
                </c:pt>
                <c:pt idx="3098">
                  <c:v>15.348303928159426</c:v>
                </c:pt>
                <c:pt idx="3099">
                  <c:v>15.387936954224021</c:v>
                </c:pt>
                <c:pt idx="3100">
                  <c:v>15.396712479761486</c:v>
                </c:pt>
                <c:pt idx="3101">
                  <c:v>15.357287641113704</c:v>
                </c:pt>
                <c:pt idx="3102">
                  <c:v>15.090202798625532</c:v>
                </c:pt>
                <c:pt idx="3103">
                  <c:v>14.813717608838836</c:v>
                </c:pt>
                <c:pt idx="3104">
                  <c:v>14.829244262140623</c:v>
                </c:pt>
                <c:pt idx="3105">
                  <c:v>14.783300032336072</c:v>
                </c:pt>
                <c:pt idx="3106">
                  <c:v>15.031679067081322</c:v>
                </c:pt>
                <c:pt idx="3107">
                  <c:v>15.377179881020965</c:v>
                </c:pt>
                <c:pt idx="3108">
                  <c:v>15.914606267607208</c:v>
                </c:pt>
                <c:pt idx="3109">
                  <c:v>16.117356533968369</c:v>
                </c:pt>
                <c:pt idx="3110">
                  <c:v>16.115925600493597</c:v>
                </c:pt>
                <c:pt idx="3111">
                  <c:v>15.953336794326372</c:v>
                </c:pt>
                <c:pt idx="3112">
                  <c:v>15.915837875305671</c:v>
                </c:pt>
                <c:pt idx="3113">
                  <c:v>15.68166614479723</c:v>
                </c:pt>
                <c:pt idx="3114">
                  <c:v>15.742312617142035</c:v>
                </c:pt>
                <c:pt idx="3115">
                  <c:v>15.732197172042225</c:v>
                </c:pt>
                <c:pt idx="3116">
                  <c:v>15.543656909930951</c:v>
                </c:pt>
                <c:pt idx="3117">
                  <c:v>15.150727090566763</c:v>
                </c:pt>
                <c:pt idx="3118">
                  <c:v>14.741612718039821</c:v>
                </c:pt>
                <c:pt idx="3119">
                  <c:v>14.270076611107188</c:v>
                </c:pt>
                <c:pt idx="3120">
                  <c:v>14.1345881136657</c:v>
                </c:pt>
                <c:pt idx="3121">
                  <c:v>14.250909288757303</c:v>
                </c:pt>
                <c:pt idx="3122">
                  <c:v>14.405211611690936</c:v>
                </c:pt>
                <c:pt idx="3123">
                  <c:v>14.500669046294657</c:v>
                </c:pt>
                <c:pt idx="3124">
                  <c:v>14.668057691371658</c:v>
                </c:pt>
                <c:pt idx="3125">
                  <c:v>14.588657647242634</c:v>
                </c:pt>
                <c:pt idx="3126">
                  <c:v>14.325239172462423</c:v>
                </c:pt>
                <c:pt idx="3127">
                  <c:v>14.136861603922515</c:v>
                </c:pt>
                <c:pt idx="3128">
                  <c:v>14.045275854054562</c:v>
                </c:pt>
                <c:pt idx="3129">
                  <c:v>14.150746207532746</c:v>
                </c:pt>
                <c:pt idx="3130">
                  <c:v>14.457002739777186</c:v>
                </c:pt>
                <c:pt idx="3131">
                  <c:v>14.766323369291207</c:v>
                </c:pt>
                <c:pt idx="3132">
                  <c:v>14.722805046733479</c:v>
                </c:pt>
                <c:pt idx="3133">
                  <c:v>14.598934531415297</c:v>
                </c:pt>
                <c:pt idx="3134">
                  <c:v>14.455062423392418</c:v>
                </c:pt>
                <c:pt idx="3135">
                  <c:v>14.704265994001556</c:v>
                </c:pt>
                <c:pt idx="3136">
                  <c:v>14.820296987212044</c:v>
                </c:pt>
                <c:pt idx="3137">
                  <c:v>14.740925679513287</c:v>
                </c:pt>
                <c:pt idx="3138">
                  <c:v>14.605617546867128</c:v>
                </c:pt>
                <c:pt idx="3139">
                  <c:v>14.39192010236942</c:v>
                </c:pt>
                <c:pt idx="3140">
                  <c:v>14.343333538621675</c:v>
                </c:pt>
                <c:pt idx="3141">
                  <c:v>14.422085846384919</c:v>
                </c:pt>
                <c:pt idx="3142">
                  <c:v>14.560148713219814</c:v>
                </c:pt>
                <c:pt idx="3143">
                  <c:v>14.650520939562977</c:v>
                </c:pt>
                <c:pt idx="3144">
                  <c:v>14.625121324697087</c:v>
                </c:pt>
                <c:pt idx="3145">
                  <c:v>14.587329533778743</c:v>
                </c:pt>
                <c:pt idx="3146">
                  <c:v>14.795034573545021</c:v>
                </c:pt>
                <c:pt idx="3147">
                  <c:v>14.867012283860817</c:v>
                </c:pt>
                <c:pt idx="3148">
                  <c:v>15.096497296320113</c:v>
                </c:pt>
                <c:pt idx="3149">
                  <c:v>15.217951262097785</c:v>
                </c:pt>
                <c:pt idx="3150">
                  <c:v>15.394566052589026</c:v>
                </c:pt>
                <c:pt idx="3151">
                  <c:v>15.609344241711021</c:v>
                </c:pt>
                <c:pt idx="3152">
                  <c:v>15.913509465295061</c:v>
                </c:pt>
                <c:pt idx="3153">
                  <c:v>16.156509204907461</c:v>
                </c:pt>
                <c:pt idx="3154">
                  <c:v>16.223511371969789</c:v>
                </c:pt>
                <c:pt idx="3155">
                  <c:v>16.248844171493836</c:v>
                </c:pt>
                <c:pt idx="3156">
                  <c:v>15.921840370798797</c:v>
                </c:pt>
                <c:pt idx="3157">
                  <c:v>15.821420842373749</c:v>
                </c:pt>
                <c:pt idx="3158">
                  <c:v>15.733615726187963</c:v>
                </c:pt>
                <c:pt idx="3159">
                  <c:v>15.59824561383234</c:v>
                </c:pt>
                <c:pt idx="3160">
                  <c:v>15.626985632668708</c:v>
                </c:pt>
                <c:pt idx="3161">
                  <c:v>15.861165779622466</c:v>
                </c:pt>
                <c:pt idx="3162">
                  <c:v>16.288872020302122</c:v>
                </c:pt>
                <c:pt idx="3163">
                  <c:v>16.580369099185059</c:v>
                </c:pt>
                <c:pt idx="3164">
                  <c:v>16.72390497341426</c:v>
                </c:pt>
                <c:pt idx="3165">
                  <c:v>16.855818562983828</c:v>
                </c:pt>
                <c:pt idx="3166">
                  <c:v>16.991836874584003</c:v>
                </c:pt>
                <c:pt idx="3167">
                  <c:v>16.995277724131736</c:v>
                </c:pt>
                <c:pt idx="3168">
                  <c:v>16.738720353312452</c:v>
                </c:pt>
                <c:pt idx="3169">
                  <c:v>16.430068734631757</c:v>
                </c:pt>
                <c:pt idx="3170">
                  <c:v>16.041681233568248</c:v>
                </c:pt>
                <c:pt idx="3171">
                  <c:v>15.776258367521152</c:v>
                </c:pt>
                <c:pt idx="3172">
                  <c:v>15.73936971193829</c:v>
                </c:pt>
                <c:pt idx="3173">
                  <c:v>15.682607418368624</c:v>
                </c:pt>
                <c:pt idx="3174">
                  <c:v>15.483520193922651</c:v>
                </c:pt>
                <c:pt idx="3175">
                  <c:v>15.076963327529183</c:v>
                </c:pt>
                <c:pt idx="3176">
                  <c:v>14.974289347337983</c:v>
                </c:pt>
                <c:pt idx="3177">
                  <c:v>15.090925624207124</c:v>
                </c:pt>
                <c:pt idx="3178">
                  <c:v>15.235944633464852</c:v>
                </c:pt>
                <c:pt idx="3179">
                  <c:v>15.300637208130869</c:v>
                </c:pt>
                <c:pt idx="3180">
                  <c:v>15.340964648302604</c:v>
                </c:pt>
                <c:pt idx="3181">
                  <c:v>15.28934230919309</c:v>
                </c:pt>
                <c:pt idx="3182">
                  <c:v>15.379380179893815</c:v>
                </c:pt>
                <c:pt idx="3183">
                  <c:v>15.463786207874911</c:v>
                </c:pt>
                <c:pt idx="3184">
                  <c:v>15.447559302189342</c:v>
                </c:pt>
                <c:pt idx="3185">
                  <c:v>15.341657908591037</c:v>
                </c:pt>
                <c:pt idx="3186">
                  <c:v>15.114107797242617</c:v>
                </c:pt>
                <c:pt idx="3187">
                  <c:v>15.068782744936691</c:v>
                </c:pt>
                <c:pt idx="3188">
                  <c:v>14.946091518389053</c:v>
                </c:pt>
                <c:pt idx="3189">
                  <c:v>14.794860190392644</c:v>
                </c:pt>
                <c:pt idx="3190">
                  <c:v>14.600503383714642</c:v>
                </c:pt>
                <c:pt idx="3191">
                  <c:v>14.524166105370195</c:v>
                </c:pt>
                <c:pt idx="3192">
                  <c:v>14.587883863611539</c:v>
                </c:pt>
                <c:pt idx="3193">
                  <c:v>14.819619587709282</c:v>
                </c:pt>
                <c:pt idx="3194">
                  <c:v>14.953702754157561</c:v>
                </c:pt>
                <c:pt idx="3195">
                  <c:v>14.871491407691192</c:v>
                </c:pt>
                <c:pt idx="3196">
                  <c:v>14.905382082895807</c:v>
                </c:pt>
                <c:pt idx="3197">
                  <c:v>14.972300114136017</c:v>
                </c:pt>
                <c:pt idx="3198">
                  <c:v>15.076604993906962</c:v>
                </c:pt>
                <c:pt idx="3199">
                  <c:v>14.900031736043978</c:v>
                </c:pt>
                <c:pt idx="3200">
                  <c:v>14.698608125324874</c:v>
                </c:pt>
                <c:pt idx="3201">
                  <c:v>14.48642279147505</c:v>
                </c:pt>
                <c:pt idx="3202">
                  <c:v>14.444950323340061</c:v>
                </c:pt>
                <c:pt idx="3203">
                  <c:v>14.301406254851489</c:v>
                </c:pt>
                <c:pt idx="3204">
                  <c:v>14.184476888626183</c:v>
                </c:pt>
                <c:pt idx="3205">
                  <c:v>14.267923377279201</c:v>
                </c:pt>
                <c:pt idx="3206">
                  <c:v>14.296714308383478</c:v>
                </c:pt>
                <c:pt idx="3207">
                  <c:v>14.049082242622044</c:v>
                </c:pt>
                <c:pt idx="3208">
                  <c:v>13.871460046144479</c:v>
                </c:pt>
                <c:pt idx="3209">
                  <c:v>13.834700087741265</c:v>
                </c:pt>
                <c:pt idx="3210">
                  <c:v>13.816491692286547</c:v>
                </c:pt>
                <c:pt idx="3211">
                  <c:v>13.854199623625584</c:v>
                </c:pt>
                <c:pt idx="3212">
                  <c:v>14.057495365090009</c:v>
                </c:pt>
                <c:pt idx="3213">
                  <c:v>14.186471324537667</c:v>
                </c:pt>
                <c:pt idx="3214">
                  <c:v>14.016312302444117</c:v>
                </c:pt>
                <c:pt idx="3215">
                  <c:v>14.028871553462615</c:v>
                </c:pt>
                <c:pt idx="3216">
                  <c:v>14.19584919133996</c:v>
                </c:pt>
                <c:pt idx="3217">
                  <c:v>14.116597803835576</c:v>
                </c:pt>
                <c:pt idx="3218">
                  <c:v>14.088063274850663</c:v>
                </c:pt>
                <c:pt idx="3219">
                  <c:v>14.246560212985191</c:v>
                </c:pt>
                <c:pt idx="3220">
                  <c:v>14.309132820260611</c:v>
                </c:pt>
                <c:pt idx="3221">
                  <c:v>14.462675660578503</c:v>
                </c:pt>
                <c:pt idx="3222">
                  <c:v>14.653575336965439</c:v>
                </c:pt>
                <c:pt idx="3223">
                  <c:v>14.784300703951986</c:v>
                </c:pt>
                <c:pt idx="3224">
                  <c:v>14.98835731810205</c:v>
                </c:pt>
                <c:pt idx="3225">
                  <c:v>15.103373675752687</c:v>
                </c:pt>
                <c:pt idx="3226">
                  <c:v>15.05463768278117</c:v>
                </c:pt>
                <c:pt idx="3227">
                  <c:v>15.0427354057533</c:v>
                </c:pt>
                <c:pt idx="3228">
                  <c:v>15.011136203154612</c:v>
                </c:pt>
                <c:pt idx="3229">
                  <c:v>14.896983044009557</c:v>
                </c:pt>
                <c:pt idx="3230">
                  <c:v>14.835251959488316</c:v>
                </c:pt>
                <c:pt idx="3231">
                  <c:v>14.932012485414543</c:v>
                </c:pt>
                <c:pt idx="3232">
                  <c:v>15.252461503547607</c:v>
                </c:pt>
                <c:pt idx="3233">
                  <c:v>15.447698446108586</c:v>
                </c:pt>
                <c:pt idx="3234">
                  <c:v>15.536302018644152</c:v>
                </c:pt>
                <c:pt idx="3235">
                  <c:v>15.50763190200059</c:v>
                </c:pt>
                <c:pt idx="3236">
                  <c:v>15.560102725837741</c:v>
                </c:pt>
                <c:pt idx="3237">
                  <c:v>15.717884793881101</c:v>
                </c:pt>
                <c:pt idx="3238">
                  <c:v>15.778570368467346</c:v>
                </c:pt>
                <c:pt idx="3239">
                  <c:v>15.715881086373019</c:v>
                </c:pt>
                <c:pt idx="3240">
                  <c:v>15.667223243218636</c:v>
                </c:pt>
                <c:pt idx="3241">
                  <c:v>15.62634064114504</c:v>
                </c:pt>
                <c:pt idx="3242">
                  <c:v>15.521548333476536</c:v>
                </c:pt>
                <c:pt idx="3243">
                  <c:v>15.451575142111587</c:v>
                </c:pt>
                <c:pt idx="3244">
                  <c:v>15.41670738821686</c:v>
                </c:pt>
                <c:pt idx="3245">
                  <c:v>15.610249738566495</c:v>
                </c:pt>
                <c:pt idx="3246">
                  <c:v>15.759496705924207</c:v>
                </c:pt>
                <c:pt idx="3247">
                  <c:v>15.501751052243318</c:v>
                </c:pt>
                <c:pt idx="3248">
                  <c:v>15.20472322412019</c:v>
                </c:pt>
                <c:pt idx="3249">
                  <c:v>15.119841962342246</c:v>
                </c:pt>
                <c:pt idx="3250">
                  <c:v>15.143420065333386</c:v>
                </c:pt>
                <c:pt idx="3251">
                  <c:v>15.081501999392946</c:v>
                </c:pt>
                <c:pt idx="3252">
                  <c:v>14.914323769883994</c:v>
                </c:pt>
                <c:pt idx="3253">
                  <c:v>14.591765284038352</c:v>
                </c:pt>
                <c:pt idx="3254">
                  <c:v>14.264673901182062</c:v>
                </c:pt>
                <c:pt idx="3255">
                  <c:v>14.082466161214946</c:v>
                </c:pt>
                <c:pt idx="3256">
                  <c:v>14.060799225435188</c:v>
                </c:pt>
                <c:pt idx="3257">
                  <c:v>14.090551162293419</c:v>
                </c:pt>
                <c:pt idx="3258">
                  <c:v>13.953197170816123</c:v>
                </c:pt>
                <c:pt idx="3259">
                  <c:v>13.984873273771143</c:v>
                </c:pt>
                <c:pt idx="3260">
                  <c:v>14.057767175305717</c:v>
                </c:pt>
                <c:pt idx="3261">
                  <c:v>14.02740151999298</c:v>
                </c:pt>
                <c:pt idx="3262">
                  <c:v>14.310597418022851</c:v>
                </c:pt>
                <c:pt idx="3263">
                  <c:v>14.687298648908275</c:v>
                </c:pt>
                <c:pt idx="3264">
                  <c:v>14.97283643381396</c:v>
                </c:pt>
                <c:pt idx="3265">
                  <c:v>15.103079896786939</c:v>
                </c:pt>
                <c:pt idx="3266">
                  <c:v>14.895342894139372</c:v>
                </c:pt>
                <c:pt idx="3267">
                  <c:v>14.705917840859712</c:v>
                </c:pt>
                <c:pt idx="3268">
                  <c:v>14.765529846334891</c:v>
                </c:pt>
                <c:pt idx="3269">
                  <c:v>14.830959322068685</c:v>
                </c:pt>
                <c:pt idx="3270">
                  <c:v>15.041761139946358</c:v>
                </c:pt>
                <c:pt idx="3271">
                  <c:v>15.114685452924787</c:v>
                </c:pt>
                <c:pt idx="3272">
                  <c:v>15.107152611741251</c:v>
                </c:pt>
                <c:pt idx="3273">
                  <c:v>15.296442020855174</c:v>
                </c:pt>
                <c:pt idx="3274">
                  <c:v>15.44813513847147</c:v>
                </c:pt>
                <c:pt idx="3275">
                  <c:v>15.345344461338966</c:v>
                </c:pt>
                <c:pt idx="3276">
                  <c:v>15.175080094549326</c:v>
                </c:pt>
                <c:pt idx="3277">
                  <c:v>15.090712139283172</c:v>
                </c:pt>
                <c:pt idx="3278">
                  <c:v>15.274182779412747</c:v>
                </c:pt>
                <c:pt idx="3279">
                  <c:v>15.355611034057793</c:v>
                </c:pt>
                <c:pt idx="3280">
                  <c:v>15.230807323550867</c:v>
                </c:pt>
                <c:pt idx="3281">
                  <c:v>15.312266113078904</c:v>
                </c:pt>
                <c:pt idx="3282">
                  <c:v>15.462962690416465</c:v>
                </c:pt>
                <c:pt idx="3283">
                  <c:v>15.637773369435608</c:v>
                </c:pt>
                <c:pt idx="3284">
                  <c:v>15.574836976192891</c:v>
                </c:pt>
                <c:pt idx="3285">
                  <c:v>15.416752930411215</c:v>
                </c:pt>
                <c:pt idx="3286">
                  <c:v>15.146520064678407</c:v>
                </c:pt>
                <c:pt idx="3287">
                  <c:v>14.84974946751095</c:v>
                </c:pt>
                <c:pt idx="3288">
                  <c:v>14.643327025199504</c:v>
                </c:pt>
                <c:pt idx="3289">
                  <c:v>14.471856866119124</c:v>
                </c:pt>
                <c:pt idx="3290">
                  <c:v>14.341324094577173</c:v>
                </c:pt>
                <c:pt idx="3291">
                  <c:v>14.28932178471336</c:v>
                </c:pt>
                <c:pt idx="3292">
                  <c:v>14.234235990086471</c:v>
                </c:pt>
                <c:pt idx="3293">
                  <c:v>14.204991880742204</c:v>
                </c:pt>
                <c:pt idx="3294">
                  <c:v>14.3558669214324</c:v>
                </c:pt>
                <c:pt idx="3295">
                  <c:v>14.464740221648235</c:v>
                </c:pt>
                <c:pt idx="3296">
                  <c:v>14.664393131560727</c:v>
                </c:pt>
                <c:pt idx="3297">
                  <c:v>14.785788645448161</c:v>
                </c:pt>
                <c:pt idx="3298">
                  <c:v>14.79172341714197</c:v>
                </c:pt>
                <c:pt idx="3299">
                  <c:v>14.801695845751828</c:v>
                </c:pt>
                <c:pt idx="3300">
                  <c:v>14.887822980944584</c:v>
                </c:pt>
                <c:pt idx="3301">
                  <c:v>15.091004995486006</c:v>
                </c:pt>
                <c:pt idx="3302">
                  <c:v>15.120892266666289</c:v>
                </c:pt>
                <c:pt idx="3303">
                  <c:v>15.048736484084998</c:v>
                </c:pt>
                <c:pt idx="3304">
                  <c:v>14.99665578334373</c:v>
                </c:pt>
                <c:pt idx="3305">
                  <c:v>14.992828712857346</c:v>
                </c:pt>
                <c:pt idx="3306">
                  <c:v>14.839711557678353</c:v>
                </c:pt>
                <c:pt idx="3307">
                  <c:v>14.628553574431669</c:v>
                </c:pt>
                <c:pt idx="3308">
                  <c:v>14.492387344318351</c:v>
                </c:pt>
                <c:pt idx="3309">
                  <c:v>14.450597166791043</c:v>
                </c:pt>
                <c:pt idx="3310">
                  <c:v>14.471727607239822</c:v>
                </c:pt>
                <c:pt idx="3311">
                  <c:v>14.276542534235947</c:v>
                </c:pt>
                <c:pt idx="3312">
                  <c:v>14.173742362336448</c:v>
                </c:pt>
                <c:pt idx="3313">
                  <c:v>14.227479135065254</c:v>
                </c:pt>
                <c:pt idx="3314">
                  <c:v>14.496253897275297</c:v>
                </c:pt>
                <c:pt idx="3315">
                  <c:v>14.751208492141215</c:v>
                </c:pt>
                <c:pt idx="3316">
                  <c:v>14.852058078844244</c:v>
                </c:pt>
                <c:pt idx="3317">
                  <c:v>14.798770417652552</c:v>
                </c:pt>
                <c:pt idx="3318">
                  <c:v>14.781644766774649</c:v>
                </c:pt>
                <c:pt idx="3319">
                  <c:v>14.668994027920354</c:v>
                </c:pt>
                <c:pt idx="3320">
                  <c:v>14.676901679602402</c:v>
                </c:pt>
                <c:pt idx="3321">
                  <c:v>14.575621547058201</c:v>
                </c:pt>
                <c:pt idx="3322">
                  <c:v>14.579265219968576</c:v>
                </c:pt>
                <c:pt idx="3323">
                  <c:v>14.539683854657504</c:v>
                </c:pt>
                <c:pt idx="3324">
                  <c:v>14.303471096209927</c:v>
                </c:pt>
                <c:pt idx="3325">
                  <c:v>14.196086955839373</c:v>
                </c:pt>
                <c:pt idx="3326">
                  <c:v>14.088318638095338</c:v>
                </c:pt>
                <c:pt idx="3327">
                  <c:v>14.006969410036261</c:v>
                </c:pt>
                <c:pt idx="3328">
                  <c:v>13.932164456537571</c:v>
                </c:pt>
                <c:pt idx="3329">
                  <c:v>14.051044669040182</c:v>
                </c:pt>
                <c:pt idx="3330">
                  <c:v>14.13619574225384</c:v>
                </c:pt>
                <c:pt idx="3331">
                  <c:v>14.064119333087557</c:v>
                </c:pt>
                <c:pt idx="3332">
                  <c:v>13.958461501548127</c:v>
                </c:pt>
                <c:pt idx="3333">
                  <c:v>14.113176594878043</c:v>
                </c:pt>
                <c:pt idx="3334">
                  <c:v>14.099433932705526</c:v>
                </c:pt>
                <c:pt idx="3335">
                  <c:v>14.214536468513417</c:v>
                </c:pt>
                <c:pt idx="3336">
                  <c:v>14.159033702140899</c:v>
                </c:pt>
                <c:pt idx="3337">
                  <c:v>13.956428848862053</c:v>
                </c:pt>
                <c:pt idx="3338">
                  <c:v>13.788884237163401</c:v>
                </c:pt>
                <c:pt idx="3339">
                  <c:v>13.801856085736455</c:v>
                </c:pt>
                <c:pt idx="3340">
                  <c:v>13.76122771483794</c:v>
                </c:pt>
                <c:pt idx="3341">
                  <c:v>13.634986012483195</c:v>
                </c:pt>
                <c:pt idx="3342">
                  <c:v>13.434041243202993</c:v>
                </c:pt>
                <c:pt idx="3343">
                  <c:v>13.238760998129626</c:v>
                </c:pt>
                <c:pt idx="3344">
                  <c:v>12.984465190329869</c:v>
                </c:pt>
                <c:pt idx="3345">
                  <c:v>12.738434276119422</c:v>
                </c:pt>
                <c:pt idx="3346">
                  <c:v>12.452500122098618</c:v>
                </c:pt>
                <c:pt idx="3347">
                  <c:v>12.242092106783121</c:v>
                </c:pt>
                <c:pt idx="3348">
                  <c:v>12.040679181347199</c:v>
                </c:pt>
                <c:pt idx="3349">
                  <c:v>11.947775251524634</c:v>
                </c:pt>
                <c:pt idx="3350">
                  <c:v>11.873932492710153</c:v>
                </c:pt>
                <c:pt idx="3351">
                  <c:v>11.845692562568273</c:v>
                </c:pt>
                <c:pt idx="3352">
                  <c:v>12.009094008021899</c:v>
                </c:pt>
                <c:pt idx="3353">
                  <c:v>12.337720107835972</c:v>
                </c:pt>
                <c:pt idx="3354">
                  <c:v>12.665304016938183</c:v>
                </c:pt>
                <c:pt idx="3355">
                  <c:v>12.924202312134536</c:v>
                </c:pt>
                <c:pt idx="3356">
                  <c:v>13.028466047566001</c:v>
                </c:pt>
                <c:pt idx="3357">
                  <c:v>13.228218292040383</c:v>
                </c:pt>
                <c:pt idx="3358">
                  <c:v>13.164343716687506</c:v>
                </c:pt>
                <c:pt idx="3359">
                  <c:v>13.088195338211117</c:v>
                </c:pt>
                <c:pt idx="3360">
                  <c:v>13.162908316923104</c:v>
                </c:pt>
                <c:pt idx="3361">
                  <c:v>13.239153849699756</c:v>
                </c:pt>
                <c:pt idx="3362">
                  <c:v>13.327465518106679</c:v>
                </c:pt>
                <c:pt idx="3363">
                  <c:v>13.152064659511161</c:v>
                </c:pt>
                <c:pt idx="3364">
                  <c:v>13.017826146501088</c:v>
                </c:pt>
                <c:pt idx="3365">
                  <c:v>13.026934624483305</c:v>
                </c:pt>
                <c:pt idx="3366">
                  <c:v>13.008670556591456</c:v>
                </c:pt>
                <c:pt idx="3367">
                  <c:v>13.062427392323251</c:v>
                </c:pt>
                <c:pt idx="3368">
                  <c:v>13.057952596182989</c:v>
                </c:pt>
                <c:pt idx="3369">
                  <c:v>12.967680454523995</c:v>
                </c:pt>
                <c:pt idx="3370">
                  <c:v>12.632703378495366</c:v>
                </c:pt>
                <c:pt idx="3371">
                  <c:v>12.547552590283725</c:v>
                </c:pt>
                <c:pt idx="3372">
                  <c:v>12.5335691217944</c:v>
                </c:pt>
                <c:pt idx="3373">
                  <c:v>12.67712951533162</c:v>
                </c:pt>
                <c:pt idx="3374">
                  <c:v>12.918934689841294</c:v>
                </c:pt>
                <c:pt idx="3375">
                  <c:v>13.366907105672137</c:v>
                </c:pt>
                <c:pt idx="3376">
                  <c:v>13.839741569818219</c:v>
                </c:pt>
                <c:pt idx="3377">
                  <c:v>14.156772397619246</c:v>
                </c:pt>
                <c:pt idx="3378">
                  <c:v>14.230948167240726</c:v>
                </c:pt>
                <c:pt idx="3379">
                  <c:v>14.099353447623331</c:v>
                </c:pt>
                <c:pt idx="3380">
                  <c:v>14.056061211130189</c:v>
                </c:pt>
                <c:pt idx="3381">
                  <c:v>14.009110795751139</c:v>
                </c:pt>
                <c:pt idx="3382">
                  <c:v>14.085464028735583</c:v>
                </c:pt>
                <c:pt idx="3383">
                  <c:v>14.091963900561332</c:v>
                </c:pt>
                <c:pt idx="3384">
                  <c:v>14.137193256342497</c:v>
                </c:pt>
                <c:pt idx="3385">
                  <c:v>14.20592972054709</c:v>
                </c:pt>
                <c:pt idx="3386">
                  <c:v>14.3651715745556</c:v>
                </c:pt>
                <c:pt idx="3387">
                  <c:v>14.664726577396383</c:v>
                </c:pt>
                <c:pt idx="3388">
                  <c:v>15.073101437236284</c:v>
                </c:pt>
                <c:pt idx="3389">
                  <c:v>15.467592658270782</c:v>
                </c:pt>
                <c:pt idx="3390">
                  <c:v>15.644461848632202</c:v>
                </c:pt>
                <c:pt idx="3391">
                  <c:v>15.664344651180496</c:v>
                </c:pt>
                <c:pt idx="3392">
                  <c:v>15.895105831109937</c:v>
                </c:pt>
                <c:pt idx="3393">
                  <c:v>16.060720134354384</c:v>
                </c:pt>
                <c:pt idx="3394">
                  <c:v>16.008104260637058</c:v>
                </c:pt>
                <c:pt idx="3395">
                  <c:v>15.932885603101473</c:v>
                </c:pt>
                <c:pt idx="3396">
                  <c:v>15.721207766954459</c:v>
                </c:pt>
                <c:pt idx="3397">
                  <c:v>15.415933921435851</c:v>
                </c:pt>
                <c:pt idx="3398">
                  <c:v>15.16986260966579</c:v>
                </c:pt>
                <c:pt idx="3399">
                  <c:v>15.192782495894191</c:v>
                </c:pt>
                <c:pt idx="3400">
                  <c:v>15.126965049125699</c:v>
                </c:pt>
                <c:pt idx="3401">
                  <c:v>14.899157722470813</c:v>
                </c:pt>
                <c:pt idx="3402">
                  <c:v>14.739498215514127</c:v>
                </c:pt>
                <c:pt idx="3403">
                  <c:v>14.887981293310396</c:v>
                </c:pt>
                <c:pt idx="3404">
                  <c:v>15.037897436686878</c:v>
                </c:pt>
                <c:pt idx="3405">
                  <c:v>15.2097186948718</c:v>
                </c:pt>
                <c:pt idx="3406">
                  <c:v>15.417758441072493</c:v>
                </c:pt>
                <c:pt idx="3407">
                  <c:v>15.487195303347601</c:v>
                </c:pt>
                <c:pt idx="3408">
                  <c:v>15.459257062452716</c:v>
                </c:pt>
                <c:pt idx="3409">
                  <c:v>15.331868342857536</c:v>
                </c:pt>
                <c:pt idx="3410">
                  <c:v>14.978283732755299</c:v>
                </c:pt>
                <c:pt idx="3411">
                  <c:v>14.631291082618336</c:v>
                </c:pt>
                <c:pt idx="3412">
                  <c:v>14.424656395296159</c:v>
                </c:pt>
                <c:pt idx="3413">
                  <c:v>14.336900195288601</c:v>
                </c:pt>
                <c:pt idx="3414">
                  <c:v>14.070922580128645</c:v>
                </c:pt>
                <c:pt idx="3415">
                  <c:v>13.683612088882716</c:v>
                </c:pt>
                <c:pt idx="3416">
                  <c:v>13.297421462425426</c:v>
                </c:pt>
                <c:pt idx="3417">
                  <c:v>13.1024331302735</c:v>
                </c:pt>
                <c:pt idx="3418">
                  <c:v>13.163134017588035</c:v>
                </c:pt>
                <c:pt idx="3419">
                  <c:v>13.373954411963288</c:v>
                </c:pt>
                <c:pt idx="3420">
                  <c:v>13.549491919411938</c:v>
                </c:pt>
                <c:pt idx="3421">
                  <c:v>13.864507279061836</c:v>
                </c:pt>
                <c:pt idx="3422">
                  <c:v>14.134902755723797</c:v>
                </c:pt>
                <c:pt idx="3423">
                  <c:v>14.096490550049618</c:v>
                </c:pt>
                <c:pt idx="3424">
                  <c:v>14.090899653223698</c:v>
                </c:pt>
                <c:pt idx="3425">
                  <c:v>13.971971138066669</c:v>
                </c:pt>
                <c:pt idx="3426">
                  <c:v>13.966673859712877</c:v>
                </c:pt>
                <c:pt idx="3427">
                  <c:v>14.01652886055823</c:v>
                </c:pt>
                <c:pt idx="3428">
                  <c:v>14.090448111228202</c:v>
                </c:pt>
                <c:pt idx="3429">
                  <c:v>14.349756664603596</c:v>
                </c:pt>
                <c:pt idx="3430">
                  <c:v>14.495432054428159</c:v>
                </c:pt>
                <c:pt idx="3431">
                  <c:v>14.312947041486835</c:v>
                </c:pt>
                <c:pt idx="3432">
                  <c:v>14.094722241638557</c:v>
                </c:pt>
                <c:pt idx="3433">
                  <c:v>13.95512827370762</c:v>
                </c:pt>
                <c:pt idx="3434">
                  <c:v>13.916613314435436</c:v>
                </c:pt>
                <c:pt idx="3435">
                  <c:v>14.245178449697002</c:v>
                </c:pt>
                <c:pt idx="3436">
                  <c:v>14.40050658355181</c:v>
                </c:pt>
                <c:pt idx="3437">
                  <c:v>14.366117405053606</c:v>
                </c:pt>
                <c:pt idx="3438">
                  <c:v>14.133179031642804</c:v>
                </c:pt>
                <c:pt idx="3439">
                  <c:v>14.17300089294822</c:v>
                </c:pt>
                <c:pt idx="3440">
                  <c:v>13.96027767586647</c:v>
                </c:pt>
                <c:pt idx="3441">
                  <c:v>13.806724452275789</c:v>
                </c:pt>
                <c:pt idx="3442">
                  <c:v>13.839565299748074</c:v>
                </c:pt>
                <c:pt idx="3443">
                  <c:v>14.038458816042759</c:v>
                </c:pt>
                <c:pt idx="3444">
                  <c:v>14.199097682188336</c:v>
                </c:pt>
                <c:pt idx="3445">
                  <c:v>14.050647448693002</c:v>
                </c:pt>
                <c:pt idx="3446">
                  <c:v>13.861606800671748</c:v>
                </c:pt>
                <c:pt idx="3447">
                  <c:v>13.737186989297204</c:v>
                </c:pt>
                <c:pt idx="3448">
                  <c:v>13.63150432423817</c:v>
                </c:pt>
                <c:pt idx="3449">
                  <c:v>13.634288191868205</c:v>
                </c:pt>
                <c:pt idx="3450">
                  <c:v>13.58540047678577</c:v>
                </c:pt>
                <c:pt idx="3451">
                  <c:v>13.637511701271176</c:v>
                </c:pt>
                <c:pt idx="3452">
                  <c:v>13.674671365645949</c:v>
                </c:pt>
                <c:pt idx="3453">
                  <c:v>13.653418971173911</c:v>
                </c:pt>
                <c:pt idx="3454">
                  <c:v>13.774992512179804</c:v>
                </c:pt>
                <c:pt idx="3455">
                  <c:v>13.869802035395439</c:v>
                </c:pt>
                <c:pt idx="3456">
                  <c:v>13.753609779367201</c:v>
                </c:pt>
                <c:pt idx="3457">
                  <c:v>13.717433284032776</c:v>
                </c:pt>
                <c:pt idx="3458">
                  <c:v>14.043216061977882</c:v>
                </c:pt>
                <c:pt idx="3459">
                  <c:v>14.184799912198473</c:v>
                </c:pt>
                <c:pt idx="3460">
                  <c:v>14.383169653175395</c:v>
                </c:pt>
                <c:pt idx="3461">
                  <c:v>14.382322318482618</c:v>
                </c:pt>
                <c:pt idx="3462">
                  <c:v>14.477352734075646</c:v>
                </c:pt>
                <c:pt idx="3463">
                  <c:v>14.476230625108212</c:v>
                </c:pt>
                <c:pt idx="3464">
                  <c:v>14.508443489348345</c:v>
                </c:pt>
                <c:pt idx="3465">
                  <c:v>14.412003632319175</c:v>
                </c:pt>
                <c:pt idx="3466">
                  <c:v>14.244985038409597</c:v>
                </c:pt>
                <c:pt idx="3467">
                  <c:v>14.131927117859025</c:v>
                </c:pt>
                <c:pt idx="3468">
                  <c:v>14.280184960719666</c:v>
                </c:pt>
                <c:pt idx="3469">
                  <c:v>14.562361978074142</c:v>
                </c:pt>
                <c:pt idx="3470">
                  <c:v>14.627679379243475</c:v>
                </c:pt>
                <c:pt idx="3471">
                  <c:v>14.431128256077111</c:v>
                </c:pt>
                <c:pt idx="3472">
                  <c:v>14.221108970579287</c:v>
                </c:pt>
                <c:pt idx="3473">
                  <c:v>14.130791592586464</c:v>
                </c:pt>
                <c:pt idx="3474">
                  <c:v>14.247120821566481</c:v>
                </c:pt>
                <c:pt idx="3475">
                  <c:v>14.336267294699862</c:v>
                </c:pt>
                <c:pt idx="3476">
                  <c:v>14.404297664386931</c:v>
                </c:pt>
                <c:pt idx="3477">
                  <c:v>14.388733676397717</c:v>
                </c:pt>
                <c:pt idx="3478">
                  <c:v>14.21562782833638</c:v>
                </c:pt>
                <c:pt idx="3479">
                  <c:v>14.106395958504898</c:v>
                </c:pt>
                <c:pt idx="3480">
                  <c:v>14.199431678791049</c:v>
                </c:pt>
                <c:pt idx="3481">
                  <c:v>14.366562481343998</c:v>
                </c:pt>
                <c:pt idx="3482">
                  <c:v>14.492226946170536</c:v>
                </c:pt>
                <c:pt idx="3483">
                  <c:v>14.530947676801567</c:v>
                </c:pt>
                <c:pt idx="3484">
                  <c:v>14.711578498622973</c:v>
                </c:pt>
                <c:pt idx="3485">
                  <c:v>14.925609560183462</c:v>
                </c:pt>
                <c:pt idx="3486">
                  <c:v>15.348135032449406</c:v>
                </c:pt>
                <c:pt idx="3487">
                  <c:v>15.630672777261612</c:v>
                </c:pt>
                <c:pt idx="3488">
                  <c:v>15.906609926222886</c:v>
                </c:pt>
                <c:pt idx="3489">
                  <c:v>16.092396034712056</c:v>
                </c:pt>
                <c:pt idx="3490">
                  <c:v>16.153654876656301</c:v>
                </c:pt>
                <c:pt idx="3491">
                  <c:v>16.206299287457949</c:v>
                </c:pt>
                <c:pt idx="3492">
                  <c:v>16.31281046134087</c:v>
                </c:pt>
                <c:pt idx="3493">
                  <c:v>16.408229009443506</c:v>
                </c:pt>
                <c:pt idx="3494">
                  <c:v>16.42132172786371</c:v>
                </c:pt>
                <c:pt idx="3495">
                  <c:v>16.391993944668211</c:v>
                </c:pt>
                <c:pt idx="3496">
                  <c:v>16.262620970024365</c:v>
                </c:pt>
                <c:pt idx="3497">
                  <c:v>16.24131340831774</c:v>
                </c:pt>
                <c:pt idx="3498">
                  <c:v>16.123841807198854</c:v>
                </c:pt>
                <c:pt idx="3499">
                  <c:v>16.093972063771496</c:v>
                </c:pt>
                <c:pt idx="3500">
                  <c:v>16.133790123669858</c:v>
                </c:pt>
                <c:pt idx="3501">
                  <c:v>16.06941718673863</c:v>
                </c:pt>
                <c:pt idx="3502">
                  <c:v>15.760116832711779</c:v>
                </c:pt>
                <c:pt idx="3503">
                  <c:v>15.333481724828864</c:v>
                </c:pt>
                <c:pt idx="3504">
                  <c:v>14.958544757556194</c:v>
                </c:pt>
                <c:pt idx="3505">
                  <c:v>14.7372158417954</c:v>
                </c:pt>
                <c:pt idx="3506">
                  <c:v>14.5051921151051</c:v>
                </c:pt>
                <c:pt idx="3507">
                  <c:v>14.647880549397851</c:v>
                </c:pt>
                <c:pt idx="3508">
                  <c:v>14.989737509662621</c:v>
                </c:pt>
                <c:pt idx="3509">
                  <c:v>15.044942232380141</c:v>
                </c:pt>
                <c:pt idx="3510">
                  <c:v>14.995408432328198</c:v>
                </c:pt>
                <c:pt idx="3511">
                  <c:v>14.948461119655276</c:v>
                </c:pt>
                <c:pt idx="3512">
                  <c:v>14.987961845550426</c:v>
                </c:pt>
                <c:pt idx="3513">
                  <c:v>14.894398645470538</c:v>
                </c:pt>
                <c:pt idx="3514">
                  <c:v>14.822353776105631</c:v>
                </c:pt>
                <c:pt idx="3515">
                  <c:v>14.570288119461965</c:v>
                </c:pt>
                <c:pt idx="3516">
                  <c:v>14.237638405416556</c:v>
                </c:pt>
                <c:pt idx="3517">
                  <c:v>14.240583552158052</c:v>
                </c:pt>
                <c:pt idx="3518">
                  <c:v>14.337512383540691</c:v>
                </c:pt>
                <c:pt idx="3519">
                  <c:v>14.41200878209073</c:v>
                </c:pt>
                <c:pt idx="3520">
                  <c:v>14.308817159571872</c:v>
                </c:pt>
                <c:pt idx="3521">
                  <c:v>14.332994535455351</c:v>
                </c:pt>
                <c:pt idx="3522">
                  <c:v>14.360388873226054</c:v>
                </c:pt>
                <c:pt idx="3523">
                  <c:v>14.227843469840352</c:v>
                </c:pt>
                <c:pt idx="3524">
                  <c:v>14.01537983161111</c:v>
                </c:pt>
                <c:pt idx="3525">
                  <c:v>14.026402877017558</c:v>
                </c:pt>
                <c:pt idx="3526">
                  <c:v>14.135865457623192</c:v>
                </c:pt>
                <c:pt idx="3527">
                  <c:v>14.379493083040584</c:v>
                </c:pt>
                <c:pt idx="3528">
                  <c:v>14.506618038894423</c:v>
                </c:pt>
                <c:pt idx="3529">
                  <c:v>14.538299023062521</c:v>
                </c:pt>
                <c:pt idx="3530">
                  <c:v>14.327918408901057</c:v>
                </c:pt>
                <c:pt idx="3531">
                  <c:v>13.894752849195951</c:v>
                </c:pt>
                <c:pt idx="3532">
                  <c:v>13.659257192259416</c:v>
                </c:pt>
                <c:pt idx="3533">
                  <c:v>13.468973837496156</c:v>
                </c:pt>
                <c:pt idx="3534">
                  <c:v>13.464498718486015</c:v>
                </c:pt>
                <c:pt idx="3535">
                  <c:v>13.488129348208441</c:v>
                </c:pt>
                <c:pt idx="3536">
                  <c:v>13.571888026411152</c:v>
                </c:pt>
                <c:pt idx="3537">
                  <c:v>13.578736427234315</c:v>
                </c:pt>
                <c:pt idx="3538">
                  <c:v>13.516453770882858</c:v>
                </c:pt>
                <c:pt idx="3539">
                  <c:v>13.329787123153663</c:v>
                </c:pt>
                <c:pt idx="3540">
                  <c:v>13.121971405042142</c:v>
                </c:pt>
                <c:pt idx="3541">
                  <c:v>13.012228297314001</c:v>
                </c:pt>
                <c:pt idx="3542">
                  <c:v>12.747525755049294</c:v>
                </c:pt>
                <c:pt idx="3543">
                  <c:v>12.530020522881081</c:v>
                </c:pt>
                <c:pt idx="3544">
                  <c:v>12.303161885926981</c:v>
                </c:pt>
                <c:pt idx="3545">
                  <c:v>12.323760898060037</c:v>
                </c:pt>
                <c:pt idx="3546">
                  <c:v>12.549271572336487</c:v>
                </c:pt>
                <c:pt idx="3547">
                  <c:v>12.796094897167457</c:v>
                </c:pt>
                <c:pt idx="3548">
                  <c:v>12.715763662049925</c:v>
                </c:pt>
                <c:pt idx="3549">
                  <c:v>12.592180224876071</c:v>
                </c:pt>
                <c:pt idx="3550">
                  <c:v>12.398566872781009</c:v>
                </c:pt>
                <c:pt idx="3551">
                  <c:v>12.171052313418365</c:v>
                </c:pt>
                <c:pt idx="3552">
                  <c:v>12.006288303951601</c:v>
                </c:pt>
                <c:pt idx="3553">
                  <c:v>12.134332721089908</c:v>
                </c:pt>
                <c:pt idx="3554">
                  <c:v>12.20296313845372</c:v>
                </c:pt>
                <c:pt idx="3555">
                  <c:v>12.211191533047954</c:v>
                </c:pt>
                <c:pt idx="3556">
                  <c:v>12.169705560791638</c:v>
                </c:pt>
                <c:pt idx="3557">
                  <c:v>12.063942090392654</c:v>
                </c:pt>
                <c:pt idx="3558">
                  <c:v>12.066219727737153</c:v>
                </c:pt>
                <c:pt idx="3559">
                  <c:v>12.244996164042121</c:v>
                </c:pt>
                <c:pt idx="3560">
                  <c:v>12.341914583670823</c:v>
                </c:pt>
                <c:pt idx="3561">
                  <c:v>12.343572162153645</c:v>
                </c:pt>
                <c:pt idx="3562">
                  <c:v>12.148900473507204</c:v>
                </c:pt>
                <c:pt idx="3563">
                  <c:v>11.766801392233145</c:v>
                </c:pt>
                <c:pt idx="3564">
                  <c:v>11.660924621637637</c:v>
                </c:pt>
                <c:pt idx="3565">
                  <c:v>11.732911738288243</c:v>
                </c:pt>
                <c:pt idx="3566">
                  <c:v>11.97392023893852</c:v>
                </c:pt>
                <c:pt idx="3567">
                  <c:v>12.004557520642901</c:v>
                </c:pt>
                <c:pt idx="3568">
                  <c:v>12.011292155177594</c:v>
                </c:pt>
                <c:pt idx="3569">
                  <c:v>11.978700058911521</c:v>
                </c:pt>
                <c:pt idx="3570">
                  <c:v>12.1110515786563</c:v>
                </c:pt>
                <c:pt idx="3571">
                  <c:v>12.085943291806069</c:v>
                </c:pt>
                <c:pt idx="3572">
                  <c:v>12.162910956533796</c:v>
                </c:pt>
                <c:pt idx="3573">
                  <c:v>12.153198299101554</c:v>
                </c:pt>
                <c:pt idx="3574">
                  <c:v>12.0604754027905</c:v>
                </c:pt>
                <c:pt idx="3575">
                  <c:v>12.189773762864888</c:v>
                </c:pt>
                <c:pt idx="3576">
                  <c:v>12.537718347090262</c:v>
                </c:pt>
                <c:pt idx="3577">
                  <c:v>12.797341130257966</c:v>
                </c:pt>
                <c:pt idx="3578">
                  <c:v>13.231447550079084</c:v>
                </c:pt>
                <c:pt idx="3579">
                  <c:v>13.705591035233716</c:v>
                </c:pt>
                <c:pt idx="3580">
                  <c:v>13.788581208873248</c:v>
                </c:pt>
                <c:pt idx="3581">
                  <c:v>13.729500406249853</c:v>
                </c:pt>
                <c:pt idx="3582">
                  <c:v>13.51533319030673</c:v>
                </c:pt>
                <c:pt idx="3583">
                  <c:v>13.465831490582653</c:v>
                </c:pt>
                <c:pt idx="3584">
                  <c:v>13.437354519592171</c:v>
                </c:pt>
                <c:pt idx="3585">
                  <c:v>13.302824349263503</c:v>
                </c:pt>
                <c:pt idx="3586">
                  <c:v>13.190423709768037</c:v>
                </c:pt>
                <c:pt idx="3587">
                  <c:v>13.296808102468738</c:v>
                </c:pt>
                <c:pt idx="3588">
                  <c:v>13.442698430491085</c:v>
                </c:pt>
                <c:pt idx="3589">
                  <c:v>13.451184691096129</c:v>
                </c:pt>
                <c:pt idx="3590">
                  <c:v>13.673193286726704</c:v>
                </c:pt>
                <c:pt idx="3591">
                  <c:v>13.755963531736645</c:v>
                </c:pt>
                <c:pt idx="3592">
                  <c:v>13.692616182189202</c:v>
                </c:pt>
                <c:pt idx="3593">
                  <c:v>13.536673483132484</c:v>
                </c:pt>
                <c:pt idx="3594">
                  <c:v>13.356617511303265</c:v>
                </c:pt>
                <c:pt idx="3595">
                  <c:v>13.153642133096305</c:v>
                </c:pt>
                <c:pt idx="3596">
                  <c:v>13.047493218714298</c:v>
                </c:pt>
                <c:pt idx="3597">
                  <c:v>13.101138214900644</c:v>
                </c:pt>
                <c:pt idx="3598">
                  <c:v>13.257044034930917</c:v>
                </c:pt>
                <c:pt idx="3599">
                  <c:v>13.345781072346377</c:v>
                </c:pt>
                <c:pt idx="3600">
                  <c:v>13.32272242429452</c:v>
                </c:pt>
                <c:pt idx="3601">
                  <c:v>13.240881859165949</c:v>
                </c:pt>
                <c:pt idx="3602">
                  <c:v>13.074390799952223</c:v>
                </c:pt>
                <c:pt idx="3603">
                  <c:v>12.952604943812396</c:v>
                </c:pt>
                <c:pt idx="3604">
                  <c:v>13.010071298692164</c:v>
                </c:pt>
                <c:pt idx="3605">
                  <c:v>13.222716287464561</c:v>
                </c:pt>
                <c:pt idx="3606">
                  <c:v>13.303611932712425</c:v>
                </c:pt>
                <c:pt idx="3607">
                  <c:v>13.496123048096607</c:v>
                </c:pt>
                <c:pt idx="3608">
                  <c:v>13.615015940717349</c:v>
                </c:pt>
                <c:pt idx="3609">
                  <c:v>13.668034324983841</c:v>
                </c:pt>
                <c:pt idx="3610">
                  <c:v>13.823737710320716</c:v>
                </c:pt>
                <c:pt idx="3611">
                  <c:v>13.963334563600474</c:v>
                </c:pt>
                <c:pt idx="3612">
                  <c:v>14.1216253339199</c:v>
                </c:pt>
                <c:pt idx="3613">
                  <c:v>14.124999052114925</c:v>
                </c:pt>
                <c:pt idx="3614">
                  <c:v>14.231613476847437</c:v>
                </c:pt>
                <c:pt idx="3615">
                  <c:v>14.161171184047184</c:v>
                </c:pt>
                <c:pt idx="3616">
                  <c:v>14.046254273990968</c:v>
                </c:pt>
                <c:pt idx="3617">
                  <c:v>13.944608624938123</c:v>
                </c:pt>
                <c:pt idx="3618">
                  <c:v>13.871576670269302</c:v>
                </c:pt>
                <c:pt idx="3619">
                  <c:v>13.499657637859967</c:v>
                </c:pt>
                <c:pt idx="3620">
                  <c:v>13.086872131547016</c:v>
                </c:pt>
                <c:pt idx="3621">
                  <c:v>12.812852923982543</c:v>
                </c:pt>
                <c:pt idx="3622">
                  <c:v>12.468178809591903</c:v>
                </c:pt>
                <c:pt idx="3623">
                  <c:v>12.060959914501627</c:v>
                </c:pt>
                <c:pt idx="3624">
                  <c:v>11.581196402881035</c:v>
                </c:pt>
                <c:pt idx="3625">
                  <c:v>11.14943287508026</c:v>
                </c:pt>
                <c:pt idx="3626">
                  <c:v>10.86919618009556</c:v>
                </c:pt>
                <c:pt idx="3627">
                  <c:v>10.61533402203095</c:v>
                </c:pt>
                <c:pt idx="3628">
                  <c:v>10.481811938878341</c:v>
                </c:pt>
                <c:pt idx="3629">
                  <c:v>10.567928962614983</c:v>
                </c:pt>
                <c:pt idx="3630">
                  <c:v>10.869033646334302</c:v>
                </c:pt>
                <c:pt idx="3631">
                  <c:v>11.131578078930868</c:v>
                </c:pt>
                <c:pt idx="3632">
                  <c:v>11.474360807975478</c:v>
                </c:pt>
                <c:pt idx="3633">
                  <c:v>11.712852049840651</c:v>
                </c:pt>
                <c:pt idx="3634">
                  <c:v>11.80056198545458</c:v>
                </c:pt>
                <c:pt idx="3635">
                  <c:v>11.871016600759118</c:v>
                </c:pt>
                <c:pt idx="3636">
                  <c:v>11.978983342550432</c:v>
                </c:pt>
                <c:pt idx="3637">
                  <c:v>12.092456935637623</c:v>
                </c:pt>
                <c:pt idx="3638">
                  <c:v>12.158830475838489</c:v>
                </c:pt>
                <c:pt idx="3639">
                  <c:v>12.008052651435344</c:v>
                </c:pt>
                <c:pt idx="3640">
                  <c:v>11.876175179199548</c:v>
                </c:pt>
                <c:pt idx="3641">
                  <c:v>11.81235400737196</c:v>
                </c:pt>
                <c:pt idx="3642">
                  <c:v>11.889919658427099</c:v>
                </c:pt>
                <c:pt idx="3643">
                  <c:v>11.958846051213197</c:v>
                </c:pt>
                <c:pt idx="3644">
                  <c:v>11.990219571327055</c:v>
                </c:pt>
                <c:pt idx="3645">
                  <c:v>11.961862444932276</c:v>
                </c:pt>
                <c:pt idx="3646">
                  <c:v>12.023711752035807</c:v>
                </c:pt>
                <c:pt idx="3647">
                  <c:v>12.173856040544894</c:v>
                </c:pt>
                <c:pt idx="3648">
                  <c:v>12.182624086524052</c:v>
                </c:pt>
                <c:pt idx="3649">
                  <c:v>12.126736889777764</c:v>
                </c:pt>
                <c:pt idx="3650">
                  <c:v>12.104201121531084</c:v>
                </c:pt>
                <c:pt idx="3651">
                  <c:v>12.246445666125171</c:v>
                </c:pt>
                <c:pt idx="3652">
                  <c:v>12.604823206787835</c:v>
                </c:pt>
                <c:pt idx="3653">
                  <c:v>12.842103916471482</c:v>
                </c:pt>
                <c:pt idx="3654">
                  <c:v>12.757637514352519</c:v>
                </c:pt>
                <c:pt idx="3655">
                  <c:v>12.796773200672151</c:v>
                </c:pt>
                <c:pt idx="3656">
                  <c:v>12.851014672988706</c:v>
                </c:pt>
                <c:pt idx="3657">
                  <c:v>13.034171157469817</c:v>
                </c:pt>
                <c:pt idx="3658">
                  <c:v>13.283941731404605</c:v>
                </c:pt>
                <c:pt idx="3659">
                  <c:v>13.331131888617353</c:v>
                </c:pt>
                <c:pt idx="3660">
                  <c:v>13.251774722994506</c:v>
                </c:pt>
                <c:pt idx="3661">
                  <c:v>13.018259983091577</c:v>
                </c:pt>
                <c:pt idx="3662">
                  <c:v>12.826107052940291</c:v>
                </c:pt>
                <c:pt idx="3663">
                  <c:v>12.867074122294591</c:v>
                </c:pt>
                <c:pt idx="3664">
                  <c:v>13.070377970158825</c:v>
                </c:pt>
                <c:pt idx="3665">
                  <c:v>13.052505978222998</c:v>
                </c:pt>
                <c:pt idx="3666">
                  <c:v>12.947376178935837</c:v>
                </c:pt>
                <c:pt idx="3667">
                  <c:v>12.926841758668795</c:v>
                </c:pt>
                <c:pt idx="3668">
                  <c:v>13.150162345611117</c:v>
                </c:pt>
                <c:pt idx="3669">
                  <c:v>13.504389941021696</c:v>
                </c:pt>
                <c:pt idx="3670">
                  <c:v>13.919353614421629</c:v>
                </c:pt>
                <c:pt idx="3671">
                  <c:v>14.1528597396726</c:v>
                </c:pt>
                <c:pt idx="3672">
                  <c:v>14.294895965874076</c:v>
                </c:pt>
                <c:pt idx="3673">
                  <c:v>14.36034301865385</c:v>
                </c:pt>
                <c:pt idx="3674">
                  <c:v>14.352819693595467</c:v>
                </c:pt>
                <c:pt idx="3675">
                  <c:v>14.405775844554359</c:v>
                </c:pt>
                <c:pt idx="3676">
                  <c:v>14.55983578816554</c:v>
                </c:pt>
                <c:pt idx="3677">
                  <c:v>14.481784131625805</c:v>
                </c:pt>
                <c:pt idx="3678">
                  <c:v>14.305645493634914</c:v>
                </c:pt>
                <c:pt idx="3679">
                  <c:v>14.044757649417464</c:v>
                </c:pt>
                <c:pt idx="3680">
                  <c:v>13.868136768960326</c:v>
                </c:pt>
                <c:pt idx="3681">
                  <c:v>13.762635191883851</c:v>
                </c:pt>
                <c:pt idx="3682">
                  <c:v>13.657788685702165</c:v>
                </c:pt>
                <c:pt idx="3683">
                  <c:v>13.747277688590993</c:v>
                </c:pt>
                <c:pt idx="3684">
                  <c:v>13.752556946523169</c:v>
                </c:pt>
                <c:pt idx="3685">
                  <c:v>13.777663388375757</c:v>
                </c:pt>
                <c:pt idx="3686">
                  <c:v>13.723958062817104</c:v>
                </c:pt>
                <c:pt idx="3687">
                  <c:v>13.544344654543966</c:v>
                </c:pt>
                <c:pt idx="3688">
                  <c:v>13.113601601854331</c:v>
                </c:pt>
                <c:pt idx="3689">
                  <c:v>12.580927286953248</c:v>
                </c:pt>
                <c:pt idx="3690">
                  <c:v>12.173781092303059</c:v>
                </c:pt>
                <c:pt idx="3691">
                  <c:v>11.939762882215616</c:v>
                </c:pt>
                <c:pt idx="3692">
                  <c:v>11.532884755255434</c:v>
                </c:pt>
                <c:pt idx="3693">
                  <c:v>11.165946789750974</c:v>
                </c:pt>
                <c:pt idx="3694">
                  <c:v>11.238422097048373</c:v>
                </c:pt>
                <c:pt idx="3695">
                  <c:v>11.364935955524354</c:v>
                </c:pt>
                <c:pt idx="3696">
                  <c:v>11.463500439395034</c:v>
                </c:pt>
                <c:pt idx="3697">
                  <c:v>11.37416220989245</c:v>
                </c:pt>
                <c:pt idx="3698">
                  <c:v>11.137759980456368</c:v>
                </c:pt>
                <c:pt idx="3699">
                  <c:v>10.947711048942955</c:v>
                </c:pt>
                <c:pt idx="3700">
                  <c:v>10.944844410168594</c:v>
                </c:pt>
                <c:pt idx="3701">
                  <c:v>10.998116219314552</c:v>
                </c:pt>
                <c:pt idx="3702">
                  <c:v>11.142232065099368</c:v>
                </c:pt>
                <c:pt idx="3703">
                  <c:v>11.300386185341864</c:v>
                </c:pt>
                <c:pt idx="3704">
                  <c:v>11.464500628375806</c:v>
                </c:pt>
                <c:pt idx="3705">
                  <c:v>11.543970703743291</c:v>
                </c:pt>
                <c:pt idx="3706">
                  <c:v>11.370354285740895</c:v>
                </c:pt>
                <c:pt idx="3707">
                  <c:v>11.235969139457605</c:v>
                </c:pt>
                <c:pt idx="3708">
                  <c:v>11.14046333405761</c:v>
                </c:pt>
                <c:pt idx="3709">
                  <c:v>11.284324062949059</c:v>
                </c:pt>
                <c:pt idx="3710">
                  <c:v>11.541915358305907</c:v>
                </c:pt>
                <c:pt idx="3711">
                  <c:v>11.524929488999769</c:v>
                </c:pt>
                <c:pt idx="3712">
                  <c:v>11.532412140476692</c:v>
                </c:pt>
                <c:pt idx="3713">
                  <c:v>11.48505963727122</c:v>
                </c:pt>
                <c:pt idx="3714">
                  <c:v>11.584636048036028</c:v>
                </c:pt>
                <c:pt idx="3715">
                  <c:v>11.623958716968275</c:v>
                </c:pt>
                <c:pt idx="3716">
                  <c:v>11.541734468381955</c:v>
                </c:pt>
                <c:pt idx="3717">
                  <c:v>11.32972206021406</c:v>
                </c:pt>
                <c:pt idx="3718">
                  <c:v>11.291416697595487</c:v>
                </c:pt>
                <c:pt idx="3719">
                  <c:v>11.323463745386924</c:v>
                </c:pt>
                <c:pt idx="3720">
                  <c:v>11.360998926274709</c:v>
                </c:pt>
                <c:pt idx="3721">
                  <c:v>11.396378095788929</c:v>
                </c:pt>
                <c:pt idx="3722">
                  <c:v>11.452089006195454</c:v>
                </c:pt>
                <c:pt idx="3723">
                  <c:v>11.475005556069059</c:v>
                </c:pt>
                <c:pt idx="3724">
                  <c:v>11.488737027895247</c:v>
                </c:pt>
                <c:pt idx="3725">
                  <c:v>11.426869053932126</c:v>
                </c:pt>
                <c:pt idx="3726">
                  <c:v>11.597108631782724</c:v>
                </c:pt>
                <c:pt idx="3727">
                  <c:v>11.744635726606148</c:v>
                </c:pt>
                <c:pt idx="3728">
                  <c:v>11.55124680689763</c:v>
                </c:pt>
                <c:pt idx="3729">
                  <c:v>11.291889879644657</c:v>
                </c:pt>
                <c:pt idx="3730">
                  <c:v>10.998692850326673</c:v>
                </c:pt>
                <c:pt idx="3731">
                  <c:v>11.018214482276461</c:v>
                </c:pt>
                <c:pt idx="3732">
                  <c:v>11.031540674403221</c:v>
                </c:pt>
                <c:pt idx="3733">
                  <c:v>11.114525134801527</c:v>
                </c:pt>
                <c:pt idx="3734">
                  <c:v>11.310107284509169</c:v>
                </c:pt>
                <c:pt idx="3735">
                  <c:v>11.414078438625834</c:v>
                </c:pt>
                <c:pt idx="3736">
                  <c:v>11.304564878207891</c:v>
                </c:pt>
                <c:pt idx="3737">
                  <c:v>11.245053853210905</c:v>
                </c:pt>
                <c:pt idx="3738">
                  <c:v>11.239393598479136</c:v>
                </c:pt>
                <c:pt idx="3739">
                  <c:v>11.421857832569367</c:v>
                </c:pt>
                <c:pt idx="3740">
                  <c:v>11.643230626035194</c:v>
                </c:pt>
                <c:pt idx="3741">
                  <c:v>11.727104139712287</c:v>
                </c:pt>
                <c:pt idx="3742">
                  <c:v>11.650329599958695</c:v>
                </c:pt>
                <c:pt idx="3743">
                  <c:v>11.603856670355185</c:v>
                </c:pt>
                <c:pt idx="3744">
                  <c:v>11.835302371500033</c:v>
                </c:pt>
                <c:pt idx="3745">
                  <c:v>12.047190286774615</c:v>
                </c:pt>
                <c:pt idx="3746">
                  <c:v>12.472662920171034</c:v>
                </c:pt>
                <c:pt idx="3747">
                  <c:v>12.889412601988026</c:v>
                </c:pt>
                <c:pt idx="3748">
                  <c:v>13.162570815282018</c:v>
                </c:pt>
                <c:pt idx="3749">
                  <c:v>13.430448355777209</c:v>
                </c:pt>
                <c:pt idx="3750">
                  <c:v>13.498508631056438</c:v>
                </c:pt>
                <c:pt idx="3751">
                  <c:v>13.357159558949089</c:v>
                </c:pt>
                <c:pt idx="3752">
                  <c:v>13.164204289484879</c:v>
                </c:pt>
                <c:pt idx="3753">
                  <c:v>13.031151428293745</c:v>
                </c:pt>
                <c:pt idx="3754">
                  <c:v>13.059678008641749</c:v>
                </c:pt>
                <c:pt idx="3755">
                  <c:v>13.397615426922782</c:v>
                </c:pt>
                <c:pt idx="3756">
                  <c:v>13.717947338314385</c:v>
                </c:pt>
                <c:pt idx="3757">
                  <c:v>13.949697614965967</c:v>
                </c:pt>
                <c:pt idx="3758">
                  <c:v>14.070265968170116</c:v>
                </c:pt>
                <c:pt idx="3759">
                  <c:v>14.133864761672527</c:v>
                </c:pt>
                <c:pt idx="3760">
                  <c:v>14.088422598808794</c:v>
                </c:pt>
                <c:pt idx="3761">
                  <c:v>13.935607683481861</c:v>
                </c:pt>
                <c:pt idx="3762">
                  <c:v>13.601963755851148</c:v>
                </c:pt>
                <c:pt idx="3763">
                  <c:v>13.543911961618521</c:v>
                </c:pt>
                <c:pt idx="3764">
                  <c:v>13.618666959551906</c:v>
                </c:pt>
                <c:pt idx="3765">
                  <c:v>13.616167205698297</c:v>
                </c:pt>
                <c:pt idx="3766">
                  <c:v>13.674341998678877</c:v>
                </c:pt>
                <c:pt idx="3767">
                  <c:v>13.754480677875103</c:v>
                </c:pt>
                <c:pt idx="3768">
                  <c:v>13.760060572347379</c:v>
                </c:pt>
                <c:pt idx="3769">
                  <c:v>13.727596639836889</c:v>
                </c:pt>
                <c:pt idx="3770">
                  <c:v>13.708937065805776</c:v>
                </c:pt>
                <c:pt idx="3771">
                  <c:v>13.771655511938633</c:v>
                </c:pt>
                <c:pt idx="3772">
                  <c:v>13.799961624814488</c:v>
                </c:pt>
                <c:pt idx="3773">
                  <c:v>14.002328544342667</c:v>
                </c:pt>
                <c:pt idx="3774">
                  <c:v>14.096957580792488</c:v>
                </c:pt>
                <c:pt idx="3775">
                  <c:v>14.192167932204047</c:v>
                </c:pt>
                <c:pt idx="3776">
                  <c:v>14.184178097874403</c:v>
                </c:pt>
                <c:pt idx="3777">
                  <c:v>13.876506269169159</c:v>
                </c:pt>
                <c:pt idx="3778">
                  <c:v>13.705284515004305</c:v>
                </c:pt>
                <c:pt idx="3779">
                  <c:v>13.667088174246656</c:v>
                </c:pt>
                <c:pt idx="3780">
                  <c:v>13.597113954713558</c:v>
                </c:pt>
                <c:pt idx="3781">
                  <c:v>13.434071656045163</c:v>
                </c:pt>
                <c:pt idx="3782">
                  <c:v>13.064924234020697</c:v>
                </c:pt>
                <c:pt idx="3783">
                  <c:v>12.687418142050117</c:v>
                </c:pt>
                <c:pt idx="3784">
                  <c:v>12.265483863809287</c:v>
                </c:pt>
                <c:pt idx="3785">
                  <c:v>12.075953439434475</c:v>
                </c:pt>
                <c:pt idx="3786">
                  <c:v>11.760064926293255</c:v>
                </c:pt>
                <c:pt idx="3787">
                  <c:v>11.439136856327629</c:v>
                </c:pt>
                <c:pt idx="3788">
                  <c:v>11.434425953332322</c:v>
                </c:pt>
                <c:pt idx="3789">
                  <c:v>11.519672565473467</c:v>
                </c:pt>
                <c:pt idx="3790">
                  <c:v>11.650174360110485</c:v>
                </c:pt>
                <c:pt idx="3791">
                  <c:v>11.720659712133743</c:v>
                </c:pt>
                <c:pt idx="3792">
                  <c:v>11.41625963652597</c:v>
                </c:pt>
                <c:pt idx="3793">
                  <c:v>11.113727673222524</c:v>
                </c:pt>
                <c:pt idx="3794">
                  <c:v>10.795425595264794</c:v>
                </c:pt>
                <c:pt idx="3795">
                  <c:v>10.517755784798377</c:v>
                </c:pt>
                <c:pt idx="3796">
                  <c:v>10.377679187344741</c:v>
                </c:pt>
                <c:pt idx="3797">
                  <c:v>10.484160659686825</c:v>
                </c:pt>
                <c:pt idx="3798">
                  <c:v>10.731211462671334</c:v>
                </c:pt>
                <c:pt idx="3799">
                  <c:v>10.978469829772894</c:v>
                </c:pt>
                <c:pt idx="3800">
                  <c:v>10.974358267867503</c:v>
                </c:pt>
                <c:pt idx="3801">
                  <c:v>10.845034545312688</c:v>
                </c:pt>
                <c:pt idx="3802">
                  <c:v>10.755263702234915</c:v>
                </c:pt>
                <c:pt idx="3803">
                  <c:v>10.716266367510615</c:v>
                </c:pt>
                <c:pt idx="3804">
                  <c:v>10.62807785734852</c:v>
                </c:pt>
                <c:pt idx="3805">
                  <c:v>10.534867349345802</c:v>
                </c:pt>
                <c:pt idx="3806">
                  <c:v>10.699632134581909</c:v>
                </c:pt>
                <c:pt idx="3807">
                  <c:v>10.879762358561047</c:v>
                </c:pt>
                <c:pt idx="3808">
                  <c:v>11.091022750685813</c:v>
                </c:pt>
                <c:pt idx="3809">
                  <c:v>11.428757795647282</c:v>
                </c:pt>
                <c:pt idx="3810">
                  <c:v>11.789098452149496</c:v>
                </c:pt>
                <c:pt idx="3811">
                  <c:v>11.876726110790724</c:v>
                </c:pt>
                <c:pt idx="3812">
                  <c:v>11.84944522397587</c:v>
                </c:pt>
                <c:pt idx="3813">
                  <c:v>12.014208837715531</c:v>
                </c:pt>
                <c:pt idx="3814">
                  <c:v>12.198647126667282</c:v>
                </c:pt>
                <c:pt idx="3815">
                  <c:v>12.399039369556458</c:v>
                </c:pt>
                <c:pt idx="3816">
                  <c:v>12.578380323702682</c:v>
                </c:pt>
                <c:pt idx="3817">
                  <c:v>12.645789551216776</c:v>
                </c:pt>
                <c:pt idx="3818">
                  <c:v>12.660096387243843</c:v>
                </c:pt>
                <c:pt idx="3819">
                  <c:v>12.790889997141718</c:v>
                </c:pt>
                <c:pt idx="3820">
                  <c:v>12.83235799353584</c:v>
                </c:pt>
                <c:pt idx="3821">
                  <c:v>12.724252824187939</c:v>
                </c:pt>
                <c:pt idx="3822">
                  <c:v>12.477490774843201</c:v>
                </c:pt>
                <c:pt idx="3823">
                  <c:v>12.164628682922865</c:v>
                </c:pt>
                <c:pt idx="3824">
                  <c:v>12.080694975805249</c:v>
                </c:pt>
                <c:pt idx="3825">
                  <c:v>12.044340581081636</c:v>
                </c:pt>
                <c:pt idx="3826">
                  <c:v>11.909090432409187</c:v>
                </c:pt>
                <c:pt idx="3827">
                  <c:v>11.797802243889068</c:v>
                </c:pt>
                <c:pt idx="3828">
                  <c:v>11.682443120414433</c:v>
                </c:pt>
                <c:pt idx="3829">
                  <c:v>11.731256804473379</c:v>
                </c:pt>
                <c:pt idx="3830">
                  <c:v>11.870943341985999</c:v>
                </c:pt>
                <c:pt idx="3831">
                  <c:v>12.140291168080193</c:v>
                </c:pt>
                <c:pt idx="3832">
                  <c:v>12.221784512977028</c:v>
                </c:pt>
                <c:pt idx="3833">
                  <c:v>12.311404785592671</c:v>
                </c:pt>
                <c:pt idx="3834">
                  <c:v>12.301327214698613</c:v>
                </c:pt>
                <c:pt idx="3835">
                  <c:v>12.167530401660812</c:v>
                </c:pt>
                <c:pt idx="3836">
                  <c:v>12.107344532103824</c:v>
                </c:pt>
                <c:pt idx="3837">
                  <c:v>12.053792560411834</c:v>
                </c:pt>
                <c:pt idx="3838">
                  <c:v>12.220091803113784</c:v>
                </c:pt>
                <c:pt idx="3839">
                  <c:v>12.270904765128938</c:v>
                </c:pt>
                <c:pt idx="3840">
                  <c:v>12.179125434720822</c:v>
                </c:pt>
                <c:pt idx="3841">
                  <c:v>12.096363120107149</c:v>
                </c:pt>
                <c:pt idx="3842">
                  <c:v>12.008112879126461</c:v>
                </c:pt>
                <c:pt idx="3843">
                  <c:v>11.806729841029693</c:v>
                </c:pt>
                <c:pt idx="3844">
                  <c:v>11.571429919127654</c:v>
                </c:pt>
                <c:pt idx="3845">
                  <c:v>11.563356000820816</c:v>
                </c:pt>
                <c:pt idx="3846">
                  <c:v>11.607779762777222</c:v>
                </c:pt>
                <c:pt idx="3847">
                  <c:v>11.616929779588581</c:v>
                </c:pt>
                <c:pt idx="3848">
                  <c:v>11.698995228389267</c:v>
                </c:pt>
                <c:pt idx="3849">
                  <c:v>11.692940608832858</c:v>
                </c:pt>
                <c:pt idx="3850">
                  <c:v>11.566896141427039</c:v>
                </c:pt>
                <c:pt idx="3851">
                  <c:v>11.588204602822696</c:v>
                </c:pt>
                <c:pt idx="3852">
                  <c:v>11.771239013221878</c:v>
                </c:pt>
                <c:pt idx="3853">
                  <c:v>11.860913332148165</c:v>
                </c:pt>
                <c:pt idx="3854">
                  <c:v>11.722905164872529</c:v>
                </c:pt>
                <c:pt idx="3855">
                  <c:v>11.776118361854133</c:v>
                </c:pt>
                <c:pt idx="3856">
                  <c:v>11.703027160536958</c:v>
                </c:pt>
                <c:pt idx="3857">
                  <c:v>11.655750236410304</c:v>
                </c:pt>
                <c:pt idx="3858">
                  <c:v>11.584347142296897</c:v>
                </c:pt>
                <c:pt idx="3859">
                  <c:v>11.516502236547387</c:v>
                </c:pt>
                <c:pt idx="3860">
                  <c:v>11.516916046719292</c:v>
                </c:pt>
                <c:pt idx="3861">
                  <c:v>11.52947451791211</c:v>
                </c:pt>
                <c:pt idx="3862">
                  <c:v>11.457350819372177</c:v>
                </c:pt>
                <c:pt idx="3863">
                  <c:v>11.267791939561187</c:v>
                </c:pt>
                <c:pt idx="3864">
                  <c:v>11.322730369234487</c:v>
                </c:pt>
                <c:pt idx="3865">
                  <c:v>11.428501756494983</c:v>
                </c:pt>
                <c:pt idx="3866">
                  <c:v>11.688982139278421</c:v>
                </c:pt>
                <c:pt idx="3867">
                  <c:v>11.991364074653417</c:v>
                </c:pt>
                <c:pt idx="3868">
                  <c:v>12.11111005217608</c:v>
                </c:pt>
                <c:pt idx="3869">
                  <c:v>12.15369016154777</c:v>
                </c:pt>
                <c:pt idx="3870">
                  <c:v>12.228922718119314</c:v>
                </c:pt>
                <c:pt idx="3871">
                  <c:v>12.486180728515604</c:v>
                </c:pt>
                <c:pt idx="3872">
                  <c:v>12.810601320657982</c:v>
                </c:pt>
                <c:pt idx="3873">
                  <c:v>12.990467839604742</c:v>
                </c:pt>
                <c:pt idx="3874">
                  <c:v>12.91184980495434</c:v>
                </c:pt>
                <c:pt idx="3875">
                  <c:v>12.707802491814066</c:v>
                </c:pt>
                <c:pt idx="3876">
                  <c:v>12.414431392142177</c:v>
                </c:pt>
                <c:pt idx="3877">
                  <c:v>12.266136453046308</c:v>
                </c:pt>
                <c:pt idx="3878">
                  <c:v>12.166120848038362</c:v>
                </c:pt>
                <c:pt idx="3879">
                  <c:v>11.896836835176487</c:v>
                </c:pt>
                <c:pt idx="3880">
                  <c:v>11.663733772675563</c:v>
                </c:pt>
                <c:pt idx="3881">
                  <c:v>11.799576728566278</c:v>
                </c:pt>
                <c:pt idx="3882">
                  <c:v>11.71719529537504</c:v>
                </c:pt>
                <c:pt idx="3883">
                  <c:v>11.610755469300125</c:v>
                </c:pt>
                <c:pt idx="3884">
                  <c:v>11.512514898532919</c:v>
                </c:pt>
                <c:pt idx="3885">
                  <c:v>11.48209233967051</c:v>
                </c:pt>
                <c:pt idx="3886">
                  <c:v>11.523878855280742</c:v>
                </c:pt>
                <c:pt idx="3887">
                  <c:v>11.724130050989071</c:v>
                </c:pt>
                <c:pt idx="3888">
                  <c:v>11.807396412004877</c:v>
                </c:pt>
                <c:pt idx="3889">
                  <c:v>11.954741743948121</c:v>
                </c:pt>
                <c:pt idx="3890">
                  <c:v>12.05635138137422</c:v>
                </c:pt>
                <c:pt idx="3891">
                  <c:v>12.28300446712651</c:v>
                </c:pt>
                <c:pt idx="3892">
                  <c:v>12.514536209327588</c:v>
                </c:pt>
                <c:pt idx="3893">
                  <c:v>12.708808975224006</c:v>
                </c:pt>
                <c:pt idx="3894">
                  <c:v>12.909045382526893</c:v>
                </c:pt>
                <c:pt idx="3895">
                  <c:v>13.163093152919144</c:v>
                </c:pt>
                <c:pt idx="3896">
                  <c:v>13.324491587685008</c:v>
                </c:pt>
                <c:pt idx="3897">
                  <c:v>13.345676581950009</c:v>
                </c:pt>
                <c:pt idx="3898">
                  <c:v>13.279684183926104</c:v>
                </c:pt>
                <c:pt idx="3899">
                  <c:v>13.18995364998524</c:v>
                </c:pt>
                <c:pt idx="3900">
                  <c:v>13.198092598928318</c:v>
                </c:pt>
                <c:pt idx="3901">
                  <c:v>13.244507517725554</c:v>
                </c:pt>
                <c:pt idx="3902">
                  <c:v>13.265393360721896</c:v>
                </c:pt>
                <c:pt idx="3903">
                  <c:v>13.126326875023098</c:v>
                </c:pt>
                <c:pt idx="3904">
                  <c:v>12.912311538802681</c:v>
                </c:pt>
                <c:pt idx="3905">
                  <c:v>12.672105047935331</c:v>
                </c:pt>
                <c:pt idx="3906">
                  <c:v>12.40946712567731</c:v>
                </c:pt>
                <c:pt idx="3907">
                  <c:v>12.28380522236702</c:v>
                </c:pt>
                <c:pt idx="3908">
                  <c:v>12.30550573493985</c:v>
                </c:pt>
                <c:pt idx="3909">
                  <c:v>12.412463928191391</c:v>
                </c:pt>
                <c:pt idx="3910">
                  <c:v>12.364364630997663</c:v>
                </c:pt>
                <c:pt idx="3911">
                  <c:v>12.355922091654383</c:v>
                </c:pt>
                <c:pt idx="3912">
                  <c:v>12.302100588173737</c:v>
                </c:pt>
                <c:pt idx="3913">
                  <c:v>12.490406260500773</c:v>
                </c:pt>
                <c:pt idx="3914">
                  <c:v>12.347767640026929</c:v>
                </c:pt>
                <c:pt idx="3915">
                  <c:v>12.221055506432895</c:v>
                </c:pt>
                <c:pt idx="3916">
                  <c:v>12.284649332510224</c:v>
                </c:pt>
                <c:pt idx="3917">
                  <c:v>12.307414327674447</c:v>
                </c:pt>
                <c:pt idx="3918">
                  <c:v>12.122470005771429</c:v>
                </c:pt>
                <c:pt idx="3919">
                  <c:v>12.019631153238608</c:v>
                </c:pt>
                <c:pt idx="3920">
                  <c:v>12.119778674278422</c:v>
                </c:pt>
                <c:pt idx="3921">
                  <c:v>12.336417148610737</c:v>
                </c:pt>
                <c:pt idx="3922">
                  <c:v>12.347668452589547</c:v>
                </c:pt>
                <c:pt idx="3923">
                  <c:v>12.258469231836445</c:v>
                </c:pt>
                <c:pt idx="3924">
                  <c:v>12.076054557020917</c:v>
                </c:pt>
                <c:pt idx="3925">
                  <c:v>12.025151437592543</c:v>
                </c:pt>
                <c:pt idx="3926">
                  <c:v>12.13988956495521</c:v>
                </c:pt>
                <c:pt idx="3927">
                  <c:v>12.211901585002591</c:v>
                </c:pt>
                <c:pt idx="3928">
                  <c:v>12.299911681218125</c:v>
                </c:pt>
                <c:pt idx="3929">
                  <c:v>12.259124320042067</c:v>
                </c:pt>
                <c:pt idx="3930">
                  <c:v>12.403199281960649</c:v>
                </c:pt>
                <c:pt idx="3931">
                  <c:v>12.532294460415889</c:v>
                </c:pt>
                <c:pt idx="3932">
                  <c:v>12.767257372850683</c:v>
                </c:pt>
                <c:pt idx="3933">
                  <c:v>12.814217404353503</c:v>
                </c:pt>
                <c:pt idx="3934">
                  <c:v>12.892976273264365</c:v>
                </c:pt>
                <c:pt idx="3935">
                  <c:v>12.88678134171651</c:v>
                </c:pt>
                <c:pt idx="3936">
                  <c:v>12.893329588007022</c:v>
                </c:pt>
                <c:pt idx="3937">
                  <c:v>12.933504893966097</c:v>
                </c:pt>
                <c:pt idx="3938">
                  <c:v>12.795603757953907</c:v>
                </c:pt>
                <c:pt idx="3939">
                  <c:v>12.664788492216594</c:v>
                </c:pt>
                <c:pt idx="3940">
                  <c:v>12.551006749589643</c:v>
                </c:pt>
                <c:pt idx="3941">
                  <c:v>12.416247727075115</c:v>
                </c:pt>
                <c:pt idx="3942">
                  <c:v>12.38601547039938</c:v>
                </c:pt>
                <c:pt idx="3943">
                  <c:v>12.479209310341504</c:v>
                </c:pt>
                <c:pt idx="3944">
                  <c:v>12.608262760087843</c:v>
                </c:pt>
                <c:pt idx="3945">
                  <c:v>12.519884613441759</c:v>
                </c:pt>
                <c:pt idx="3946">
                  <c:v>12.409407604680272</c:v>
                </c:pt>
                <c:pt idx="3947">
                  <c:v>12.526046382282727</c:v>
                </c:pt>
                <c:pt idx="3948">
                  <c:v>12.596026140618244</c:v>
                </c:pt>
                <c:pt idx="3949">
                  <c:v>12.745354355862787</c:v>
                </c:pt>
                <c:pt idx="3950">
                  <c:v>12.625452725005967</c:v>
                </c:pt>
                <c:pt idx="3951">
                  <c:v>12.264122317349431</c:v>
                </c:pt>
                <c:pt idx="3952">
                  <c:v>12.00917137911935</c:v>
                </c:pt>
                <c:pt idx="3953">
                  <c:v>11.840105045231741</c:v>
                </c:pt>
                <c:pt idx="3954">
                  <c:v>11.81457292170386</c:v>
                </c:pt>
                <c:pt idx="3955">
                  <c:v>11.535526326532446</c:v>
                </c:pt>
                <c:pt idx="3956">
                  <c:v>11.484087798524477</c:v>
                </c:pt>
                <c:pt idx="3957">
                  <c:v>11.26974350357661</c:v>
                </c:pt>
                <c:pt idx="3958">
                  <c:v>11.291671818388796</c:v>
                </c:pt>
                <c:pt idx="3959">
                  <c:v>11.52797691595967</c:v>
                </c:pt>
                <c:pt idx="3960">
                  <c:v>11.790855600821835</c:v>
                </c:pt>
                <c:pt idx="3961">
                  <c:v>12.156660673342582</c:v>
                </c:pt>
                <c:pt idx="3962">
                  <c:v>12.263193514311862</c:v>
                </c:pt>
                <c:pt idx="3963">
                  <c:v>12.386824144491355</c:v>
                </c:pt>
                <c:pt idx="3964">
                  <c:v>12.504566152341182</c:v>
                </c:pt>
                <c:pt idx="3965">
                  <c:v>12.57551824623471</c:v>
                </c:pt>
                <c:pt idx="3966">
                  <c:v>12.624554787516917</c:v>
                </c:pt>
                <c:pt idx="3967">
                  <c:v>12.682472387299606</c:v>
                </c:pt>
                <c:pt idx="3968">
                  <c:v>12.517828805768572</c:v>
                </c:pt>
                <c:pt idx="3969">
                  <c:v>12.358100634912283</c:v>
                </c:pt>
                <c:pt idx="3970">
                  <c:v>12.390618766784337</c:v>
                </c:pt>
                <c:pt idx="3971">
                  <c:v>12.452112914839635</c:v>
                </c:pt>
                <c:pt idx="3972">
                  <c:v>12.661515649924407</c:v>
                </c:pt>
                <c:pt idx="3973">
                  <c:v>12.724859652701099</c:v>
                </c:pt>
                <c:pt idx="3974">
                  <c:v>12.566072761234695</c:v>
                </c:pt>
                <c:pt idx="3975">
                  <c:v>12.642174754668318</c:v>
                </c:pt>
                <c:pt idx="3976">
                  <c:v>12.964333800539125</c:v>
                </c:pt>
                <c:pt idx="3977">
                  <c:v>13.233338630570621</c:v>
                </c:pt>
                <c:pt idx="3978">
                  <c:v>13.427526520562944</c:v>
                </c:pt>
                <c:pt idx="3979">
                  <c:v>13.394659119328626</c:v>
                </c:pt>
                <c:pt idx="3980">
                  <c:v>13.490977779251839</c:v>
                </c:pt>
                <c:pt idx="3981">
                  <c:v>13.765764404415457</c:v>
                </c:pt>
                <c:pt idx="3982">
                  <c:v>14.040437500565522</c:v>
                </c:pt>
                <c:pt idx="3983">
                  <c:v>14.085205743216092</c:v>
                </c:pt>
                <c:pt idx="3984">
                  <c:v>14.058721628875636</c:v>
                </c:pt>
                <c:pt idx="3985">
                  <c:v>14.068142047255369</c:v>
                </c:pt>
                <c:pt idx="3986">
                  <c:v>14.122285675384521</c:v>
                </c:pt>
                <c:pt idx="3987">
                  <c:v>14.271655852074316</c:v>
                </c:pt>
                <c:pt idx="3988">
                  <c:v>14.406657151077439</c:v>
                </c:pt>
                <c:pt idx="3989">
                  <c:v>14.488813224444028</c:v>
                </c:pt>
                <c:pt idx="3990">
                  <c:v>14.376382813784835</c:v>
                </c:pt>
                <c:pt idx="3991">
                  <c:v>14.353812315425433</c:v>
                </c:pt>
                <c:pt idx="3992">
                  <c:v>14.401522979842527</c:v>
                </c:pt>
                <c:pt idx="3993">
                  <c:v>14.389129349515992</c:v>
                </c:pt>
                <c:pt idx="3994">
                  <c:v>14.420340186994448</c:v>
                </c:pt>
                <c:pt idx="3995">
                  <c:v>14.500011143704276</c:v>
                </c:pt>
                <c:pt idx="3996">
                  <c:v>14.505577943818768</c:v>
                </c:pt>
                <c:pt idx="3997">
                  <c:v>14.415505233379017</c:v>
                </c:pt>
                <c:pt idx="3998">
                  <c:v>14.27718281840748</c:v>
                </c:pt>
                <c:pt idx="3999">
                  <c:v>14.138266940859637</c:v>
                </c:pt>
                <c:pt idx="4000">
                  <c:v>14.050053392949231</c:v>
                </c:pt>
                <c:pt idx="4001">
                  <c:v>14.065162029985027</c:v>
                </c:pt>
                <c:pt idx="4002">
                  <c:v>14.144954746311175</c:v>
                </c:pt>
                <c:pt idx="4003">
                  <c:v>14.291637976997446</c:v>
                </c:pt>
                <c:pt idx="4004">
                  <c:v>14.484227609774724</c:v>
                </c:pt>
                <c:pt idx="4005">
                  <c:v>14.545618951905675</c:v>
                </c:pt>
                <c:pt idx="4006">
                  <c:v>14.684245273412506</c:v>
                </c:pt>
                <c:pt idx="4007">
                  <c:v>14.605298629238995</c:v>
                </c:pt>
                <c:pt idx="4008">
                  <c:v>14.207386468770297</c:v>
                </c:pt>
                <c:pt idx="4009">
                  <c:v>14.038433533365657</c:v>
                </c:pt>
                <c:pt idx="4010">
                  <c:v>13.97127220353916</c:v>
                </c:pt>
                <c:pt idx="4011">
                  <c:v>14.256341521820707</c:v>
                </c:pt>
                <c:pt idx="4012">
                  <c:v>14.352120237686785</c:v>
                </c:pt>
                <c:pt idx="4013">
                  <c:v>14.405770619115366</c:v>
                </c:pt>
                <c:pt idx="4014">
                  <c:v>14.58778968972522</c:v>
                </c:pt>
                <c:pt idx="4015">
                  <c:v>14.732938881097656</c:v>
                </c:pt>
                <c:pt idx="4016">
                  <c:v>14.823587624593962</c:v>
                </c:pt>
                <c:pt idx="4017">
                  <c:v>14.823214320151054</c:v>
                </c:pt>
                <c:pt idx="4018">
                  <c:v>14.955866018908862</c:v>
                </c:pt>
                <c:pt idx="4019">
                  <c:v>15.252054738902585</c:v>
                </c:pt>
                <c:pt idx="4020">
                  <c:v>15.439460817596256</c:v>
                </c:pt>
                <c:pt idx="4021">
                  <c:v>15.444904242896962</c:v>
                </c:pt>
                <c:pt idx="4022">
                  <c:v>15.23758576501327</c:v>
                </c:pt>
                <c:pt idx="4023">
                  <c:v>14.957873438358</c:v>
                </c:pt>
                <c:pt idx="4024">
                  <c:v>14.859392256741847</c:v>
                </c:pt>
                <c:pt idx="4025">
                  <c:v>14.877393601389736</c:v>
                </c:pt>
                <c:pt idx="4026">
                  <c:v>14.758175989712138</c:v>
                </c:pt>
                <c:pt idx="4027">
                  <c:v>14.670989768450509</c:v>
                </c:pt>
                <c:pt idx="4028">
                  <c:v>14.425168406884206</c:v>
                </c:pt>
                <c:pt idx="4029">
                  <c:v>14.384152819053279</c:v>
                </c:pt>
              </c:numCache>
            </c:numRef>
          </c:yVal>
          <c:smooth val="0"/>
          <c:extLst>
            <c:ext xmlns:c16="http://schemas.microsoft.com/office/drawing/2014/chart" uri="{C3380CC4-5D6E-409C-BE32-E72D297353CC}">
              <c16:uniqueId val="{00000000-0AF8-4107-8FDC-33502964396E}"/>
            </c:ext>
          </c:extLst>
        </c:ser>
        <c:ser>
          <c:idx val="1"/>
          <c:order val="1"/>
          <c:tx>
            <c:strRef>
              <c:f>'Graphs (2)'!$Y$2</c:f>
              <c:strCache>
                <c:ptCount val="1"/>
                <c:pt idx="0">
                  <c:v>N₂ after 24 hrs</c:v>
                </c:pt>
              </c:strCache>
            </c:strRef>
          </c:tx>
          <c:spPr>
            <a:ln w="57150" cap="rnd">
              <a:solidFill>
                <a:srgbClr val="CC7900"/>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Summary!$E$3:$E$4032</c:f>
              <c:numCache>
                <c:formatCode>0.000</c:formatCode>
                <c:ptCount val="4030"/>
                <c:pt idx="0">
                  <c:v>20.536760448693219</c:v>
                </c:pt>
                <c:pt idx="1">
                  <c:v>20.422039585149548</c:v>
                </c:pt>
                <c:pt idx="2">
                  <c:v>20.202857751378595</c:v>
                </c:pt>
                <c:pt idx="3">
                  <c:v>20.205816249611601</c:v>
                </c:pt>
                <c:pt idx="4">
                  <c:v>20.152380813682843</c:v>
                </c:pt>
                <c:pt idx="5">
                  <c:v>19.968129934714575</c:v>
                </c:pt>
                <c:pt idx="6">
                  <c:v>19.871195059912942</c:v>
                </c:pt>
                <c:pt idx="7">
                  <c:v>19.845956912371438</c:v>
                </c:pt>
                <c:pt idx="8">
                  <c:v>19.922496396581071</c:v>
                </c:pt>
                <c:pt idx="9">
                  <c:v>19.803349663096633</c:v>
                </c:pt>
                <c:pt idx="10">
                  <c:v>19.756878495946353</c:v>
                </c:pt>
                <c:pt idx="11">
                  <c:v>19.676892851099272</c:v>
                </c:pt>
                <c:pt idx="12">
                  <c:v>19.757901835108377</c:v>
                </c:pt>
                <c:pt idx="13">
                  <c:v>19.697887047165889</c:v>
                </c:pt>
                <c:pt idx="14">
                  <c:v>19.606425235402387</c:v>
                </c:pt>
                <c:pt idx="15">
                  <c:v>19.571914807354716</c:v>
                </c:pt>
                <c:pt idx="16">
                  <c:v>19.716327341217205</c:v>
                </c:pt>
                <c:pt idx="17">
                  <c:v>19.628230602309493</c:v>
                </c:pt>
                <c:pt idx="18">
                  <c:v>19.616048422491691</c:v>
                </c:pt>
                <c:pt idx="19">
                  <c:v>19.69874502715183</c:v>
                </c:pt>
                <c:pt idx="20">
                  <c:v>19.898153617875444</c:v>
                </c:pt>
                <c:pt idx="21">
                  <c:v>19.927468438311703</c:v>
                </c:pt>
                <c:pt idx="22">
                  <c:v>19.926247034428158</c:v>
                </c:pt>
                <c:pt idx="23">
                  <c:v>19.76798812975947</c:v>
                </c:pt>
                <c:pt idx="24">
                  <c:v>19.888740809788981</c:v>
                </c:pt>
                <c:pt idx="25">
                  <c:v>20.01134377231125</c:v>
                </c:pt>
                <c:pt idx="26">
                  <c:v>19.922925948355282</c:v>
                </c:pt>
                <c:pt idx="27">
                  <c:v>19.733122281848431</c:v>
                </c:pt>
                <c:pt idx="28">
                  <c:v>19.639768026936924</c:v>
                </c:pt>
                <c:pt idx="29">
                  <c:v>19.488337039993795</c:v>
                </c:pt>
                <c:pt idx="30">
                  <c:v>19.183475188816629</c:v>
                </c:pt>
                <c:pt idx="31">
                  <c:v>18.915746194112149</c:v>
                </c:pt>
                <c:pt idx="32">
                  <c:v>18.65338066081172</c:v>
                </c:pt>
                <c:pt idx="33">
                  <c:v>18.601812877912071</c:v>
                </c:pt>
                <c:pt idx="34">
                  <c:v>18.662160575588089</c:v>
                </c:pt>
                <c:pt idx="35">
                  <c:v>18.734965672796964</c:v>
                </c:pt>
                <c:pt idx="36">
                  <c:v>18.725460817610347</c:v>
                </c:pt>
                <c:pt idx="37">
                  <c:v>18.756984316373433</c:v>
                </c:pt>
                <c:pt idx="38">
                  <c:v>18.471581513807223</c:v>
                </c:pt>
                <c:pt idx="39">
                  <c:v>18.298908671166547</c:v>
                </c:pt>
                <c:pt idx="40">
                  <c:v>18.289818517923763</c:v>
                </c:pt>
                <c:pt idx="41">
                  <c:v>18.226647677789174</c:v>
                </c:pt>
                <c:pt idx="42">
                  <c:v>18.133177927111461</c:v>
                </c:pt>
                <c:pt idx="43">
                  <c:v>18.327362102722237</c:v>
                </c:pt>
                <c:pt idx="44">
                  <c:v>18.527176769967593</c:v>
                </c:pt>
                <c:pt idx="45">
                  <c:v>18.524643862598051</c:v>
                </c:pt>
                <c:pt idx="46">
                  <c:v>18.389780715503022</c:v>
                </c:pt>
                <c:pt idx="47">
                  <c:v>18.214599542166106</c:v>
                </c:pt>
                <c:pt idx="48">
                  <c:v>18.34925047755349</c:v>
                </c:pt>
                <c:pt idx="49">
                  <c:v>18.497632393858133</c:v>
                </c:pt>
                <c:pt idx="50">
                  <c:v>18.743746511471098</c:v>
                </c:pt>
                <c:pt idx="51">
                  <c:v>18.972701139279629</c:v>
                </c:pt>
                <c:pt idx="52">
                  <c:v>19.012550534831668</c:v>
                </c:pt>
                <c:pt idx="53">
                  <c:v>19.011185250267769</c:v>
                </c:pt>
                <c:pt idx="54">
                  <c:v>18.924986846084582</c:v>
                </c:pt>
                <c:pt idx="55">
                  <c:v>18.789036221898716</c:v>
                </c:pt>
                <c:pt idx="56">
                  <c:v>18.543245392439388</c:v>
                </c:pt>
                <c:pt idx="57">
                  <c:v>18.667843715390696</c:v>
                </c:pt>
                <c:pt idx="58">
                  <c:v>18.853390928254115</c:v>
                </c:pt>
                <c:pt idx="59">
                  <c:v>18.850041103199676</c:v>
                </c:pt>
                <c:pt idx="60">
                  <c:v>18.608443678796164</c:v>
                </c:pt>
                <c:pt idx="61">
                  <c:v>18.44310138077876</c:v>
                </c:pt>
                <c:pt idx="62">
                  <c:v>18.250641381562716</c:v>
                </c:pt>
                <c:pt idx="63">
                  <c:v>17.932245267773048</c:v>
                </c:pt>
                <c:pt idx="64">
                  <c:v>17.734302660364914</c:v>
                </c:pt>
                <c:pt idx="65">
                  <c:v>17.624861723695236</c:v>
                </c:pt>
                <c:pt idx="66">
                  <c:v>17.606793978150247</c:v>
                </c:pt>
                <c:pt idx="67">
                  <c:v>17.564834575178207</c:v>
                </c:pt>
                <c:pt idx="68">
                  <c:v>17.406047016356759</c:v>
                </c:pt>
                <c:pt idx="69">
                  <c:v>17.338465083115736</c:v>
                </c:pt>
                <c:pt idx="70">
                  <c:v>17.119722464599953</c:v>
                </c:pt>
                <c:pt idx="71">
                  <c:v>16.998953939142289</c:v>
                </c:pt>
                <c:pt idx="72">
                  <c:v>16.921187526743996</c:v>
                </c:pt>
                <c:pt idx="73">
                  <c:v>16.790914956398996</c:v>
                </c:pt>
                <c:pt idx="74">
                  <c:v>16.663187223687949</c:v>
                </c:pt>
                <c:pt idx="75">
                  <c:v>16.538261654485808</c:v>
                </c:pt>
                <c:pt idx="76">
                  <c:v>16.667437671226402</c:v>
                </c:pt>
                <c:pt idx="77">
                  <c:v>16.706215384838824</c:v>
                </c:pt>
                <c:pt idx="78">
                  <c:v>16.707151732232127</c:v>
                </c:pt>
                <c:pt idx="79">
                  <c:v>16.840209286914902</c:v>
                </c:pt>
                <c:pt idx="80">
                  <c:v>16.937559357726293</c:v>
                </c:pt>
                <c:pt idx="81">
                  <c:v>16.973615714488716</c:v>
                </c:pt>
                <c:pt idx="82">
                  <c:v>17.042244965610813</c:v>
                </c:pt>
                <c:pt idx="83">
                  <c:v>17.181061775346727</c:v>
                </c:pt>
                <c:pt idx="84">
                  <c:v>17.279104012002463</c:v>
                </c:pt>
                <c:pt idx="85">
                  <c:v>17.199943793880731</c:v>
                </c:pt>
                <c:pt idx="86">
                  <c:v>17.290019267451878</c:v>
                </c:pt>
                <c:pt idx="87">
                  <c:v>17.46408074647654</c:v>
                </c:pt>
                <c:pt idx="88">
                  <c:v>17.49452699266487</c:v>
                </c:pt>
                <c:pt idx="89">
                  <c:v>17.11156308742396</c:v>
                </c:pt>
                <c:pt idx="90">
                  <c:v>16.949135172124311</c:v>
                </c:pt>
                <c:pt idx="91">
                  <c:v>17.030481885450655</c:v>
                </c:pt>
                <c:pt idx="92">
                  <c:v>17.200831594165674</c:v>
                </c:pt>
                <c:pt idx="93">
                  <c:v>17.240496905102791</c:v>
                </c:pt>
                <c:pt idx="94">
                  <c:v>17.354567925810464</c:v>
                </c:pt>
                <c:pt idx="95">
                  <c:v>17.495366862375779</c:v>
                </c:pt>
                <c:pt idx="96">
                  <c:v>17.702244470855895</c:v>
                </c:pt>
                <c:pt idx="97">
                  <c:v>17.874027426521376</c:v>
                </c:pt>
                <c:pt idx="98">
                  <c:v>18.030036757030057</c:v>
                </c:pt>
                <c:pt idx="99">
                  <c:v>17.859671944876439</c:v>
                </c:pt>
                <c:pt idx="100">
                  <c:v>17.74367631538966</c:v>
                </c:pt>
                <c:pt idx="101">
                  <c:v>17.770875546165158</c:v>
                </c:pt>
                <c:pt idx="102">
                  <c:v>18.146080133709646</c:v>
                </c:pt>
                <c:pt idx="103">
                  <c:v>18.443994710649797</c:v>
                </c:pt>
                <c:pt idx="104">
                  <c:v>18.592028762866576</c:v>
                </c:pt>
                <c:pt idx="105">
                  <c:v>18.770078865365758</c:v>
                </c:pt>
                <c:pt idx="106">
                  <c:v>18.944018477980514</c:v>
                </c:pt>
                <c:pt idx="107">
                  <c:v>19.046091296989761</c:v>
                </c:pt>
                <c:pt idx="108">
                  <c:v>19.071336845921046</c:v>
                </c:pt>
                <c:pt idx="109">
                  <c:v>19.287014948330683</c:v>
                </c:pt>
                <c:pt idx="110">
                  <c:v>19.73893254854622</c:v>
                </c:pt>
                <c:pt idx="111">
                  <c:v>20.195211660715231</c:v>
                </c:pt>
                <c:pt idx="112">
                  <c:v>20.585188802777179</c:v>
                </c:pt>
                <c:pt idx="113">
                  <c:v>20.895179432593029</c:v>
                </c:pt>
                <c:pt idx="114">
                  <c:v>20.982788563373937</c:v>
                </c:pt>
                <c:pt idx="115">
                  <c:v>21.047460958693502</c:v>
                </c:pt>
                <c:pt idx="116">
                  <c:v>21.316725658487051</c:v>
                </c:pt>
                <c:pt idx="117">
                  <c:v>21.451426163508849</c:v>
                </c:pt>
                <c:pt idx="118">
                  <c:v>21.368501902191515</c:v>
                </c:pt>
                <c:pt idx="119">
                  <c:v>21.27163047661309</c:v>
                </c:pt>
                <c:pt idx="120">
                  <c:v>21.218837186542373</c:v>
                </c:pt>
                <c:pt idx="121">
                  <c:v>21.218842901979411</c:v>
                </c:pt>
                <c:pt idx="122">
                  <c:v>21.308658229953817</c:v>
                </c:pt>
                <c:pt idx="123">
                  <c:v>21.107458117092104</c:v>
                </c:pt>
                <c:pt idx="124">
                  <c:v>20.785495013897769</c:v>
                </c:pt>
                <c:pt idx="125">
                  <c:v>20.548224558298749</c:v>
                </c:pt>
                <c:pt idx="126">
                  <c:v>20.573002541760033</c:v>
                </c:pt>
                <c:pt idx="127">
                  <c:v>20.636047168200079</c:v>
                </c:pt>
                <c:pt idx="128">
                  <c:v>20.47727712670239</c:v>
                </c:pt>
                <c:pt idx="129">
                  <c:v>20.371302557234316</c:v>
                </c:pt>
                <c:pt idx="130">
                  <c:v>20.216287230809996</c:v>
                </c:pt>
                <c:pt idx="131">
                  <c:v>20.124898555264956</c:v>
                </c:pt>
                <c:pt idx="132">
                  <c:v>19.894880041353677</c:v>
                </c:pt>
                <c:pt idx="133">
                  <c:v>19.823049922183994</c:v>
                </c:pt>
                <c:pt idx="134">
                  <c:v>19.888177159641664</c:v>
                </c:pt>
                <c:pt idx="135">
                  <c:v>19.969093710143966</c:v>
                </c:pt>
                <c:pt idx="136">
                  <c:v>20.017867374917202</c:v>
                </c:pt>
                <c:pt idx="137">
                  <c:v>19.940291035786522</c:v>
                </c:pt>
                <c:pt idx="138">
                  <c:v>19.660510512112936</c:v>
                </c:pt>
                <c:pt idx="139">
                  <c:v>19.257978869695847</c:v>
                </c:pt>
                <c:pt idx="140">
                  <c:v>19.068442832016469</c:v>
                </c:pt>
                <c:pt idx="141">
                  <c:v>18.963918370948473</c:v>
                </c:pt>
                <c:pt idx="142">
                  <c:v>19.008474303472592</c:v>
                </c:pt>
                <c:pt idx="143">
                  <c:v>19.127730262903945</c:v>
                </c:pt>
                <c:pt idx="144">
                  <c:v>19.261304927293686</c:v>
                </c:pt>
                <c:pt idx="145">
                  <c:v>19.364314389340223</c:v>
                </c:pt>
                <c:pt idx="146">
                  <c:v>19.532495465880466</c:v>
                </c:pt>
                <c:pt idx="147">
                  <c:v>19.625927587834529</c:v>
                </c:pt>
                <c:pt idx="148">
                  <c:v>19.621481119051424</c:v>
                </c:pt>
                <c:pt idx="149">
                  <c:v>19.539322019500645</c:v>
                </c:pt>
                <c:pt idx="150">
                  <c:v>19.552053471624195</c:v>
                </c:pt>
                <c:pt idx="151">
                  <c:v>19.46224253615944</c:v>
                </c:pt>
                <c:pt idx="152">
                  <c:v>19.467433430810178</c:v>
                </c:pt>
                <c:pt idx="153">
                  <c:v>19.568494470457971</c:v>
                </c:pt>
                <c:pt idx="154">
                  <c:v>19.768147385325232</c:v>
                </c:pt>
                <c:pt idx="155">
                  <c:v>19.934417637416455</c:v>
                </c:pt>
                <c:pt idx="156">
                  <c:v>20.071414413514471</c:v>
                </c:pt>
                <c:pt idx="157">
                  <c:v>20.193087001044105</c:v>
                </c:pt>
                <c:pt idx="158">
                  <c:v>20.254393968721519</c:v>
                </c:pt>
                <c:pt idx="159">
                  <c:v>20.006791055928357</c:v>
                </c:pt>
                <c:pt idx="160">
                  <c:v>19.656997651885728</c:v>
                </c:pt>
                <c:pt idx="161">
                  <c:v>19.499256466030847</c:v>
                </c:pt>
                <c:pt idx="162">
                  <c:v>19.368630362871684</c:v>
                </c:pt>
                <c:pt idx="163">
                  <c:v>19.274283275414021</c:v>
                </c:pt>
                <c:pt idx="164">
                  <c:v>19.322681875743104</c:v>
                </c:pt>
                <c:pt idx="165">
                  <c:v>19.254664546144895</c:v>
                </c:pt>
                <c:pt idx="166">
                  <c:v>19.17428834375222</c:v>
                </c:pt>
                <c:pt idx="167">
                  <c:v>19.027671606727477</c:v>
                </c:pt>
                <c:pt idx="168">
                  <c:v>18.761722126464004</c:v>
                </c:pt>
                <c:pt idx="169">
                  <c:v>18.607295806567723</c:v>
                </c:pt>
                <c:pt idx="170">
                  <c:v>18.519590710576622</c:v>
                </c:pt>
                <c:pt idx="171">
                  <c:v>18.426004828026208</c:v>
                </c:pt>
                <c:pt idx="172">
                  <c:v>18.579462635141912</c:v>
                </c:pt>
                <c:pt idx="173">
                  <c:v>18.645434475780302</c:v>
                </c:pt>
                <c:pt idx="174">
                  <c:v>18.591095973659925</c:v>
                </c:pt>
                <c:pt idx="175">
                  <c:v>18.410396991891641</c:v>
                </c:pt>
                <c:pt idx="176">
                  <c:v>18.190327735123351</c:v>
                </c:pt>
                <c:pt idx="177">
                  <c:v>18.107272607600109</c:v>
                </c:pt>
                <c:pt idx="178">
                  <c:v>18.118427580370774</c:v>
                </c:pt>
                <c:pt idx="179">
                  <c:v>18.539135433523441</c:v>
                </c:pt>
                <c:pt idx="180">
                  <c:v>18.921659667584219</c:v>
                </c:pt>
                <c:pt idx="181">
                  <c:v>18.976123236492406</c:v>
                </c:pt>
                <c:pt idx="182">
                  <c:v>18.993612848000467</c:v>
                </c:pt>
                <c:pt idx="183">
                  <c:v>19.116893294289408</c:v>
                </c:pt>
                <c:pt idx="184">
                  <c:v>19.252065908346161</c:v>
                </c:pt>
                <c:pt idx="185">
                  <c:v>19.524775193179654</c:v>
                </c:pt>
                <c:pt idx="186">
                  <c:v>19.639237292620333</c:v>
                </c:pt>
                <c:pt idx="187">
                  <c:v>19.872220801579211</c:v>
                </c:pt>
                <c:pt idx="188">
                  <c:v>20.15427269848978</c:v>
                </c:pt>
                <c:pt idx="189">
                  <c:v>20.184916519397525</c:v>
                </c:pt>
                <c:pt idx="190">
                  <c:v>20.321654737838877</c:v>
                </c:pt>
                <c:pt idx="191">
                  <c:v>20.538534342875277</c:v>
                </c:pt>
                <c:pt idx="192">
                  <c:v>20.725811500337631</c:v>
                </c:pt>
                <c:pt idx="193">
                  <c:v>20.816603783254234</c:v>
                </c:pt>
                <c:pt idx="194">
                  <c:v>20.827025112729633</c:v>
                </c:pt>
                <c:pt idx="195">
                  <c:v>20.802499180613143</c:v>
                </c:pt>
                <c:pt idx="196">
                  <c:v>20.595911446944363</c:v>
                </c:pt>
                <c:pt idx="197">
                  <c:v>20.242555882485554</c:v>
                </c:pt>
                <c:pt idx="198">
                  <c:v>20.022207360922952</c:v>
                </c:pt>
                <c:pt idx="199">
                  <c:v>19.837073914761159</c:v>
                </c:pt>
                <c:pt idx="200">
                  <c:v>19.622713377428081</c:v>
                </c:pt>
                <c:pt idx="201">
                  <c:v>19.498543553805703</c:v>
                </c:pt>
                <c:pt idx="202">
                  <c:v>19.532454985578251</c:v>
                </c:pt>
                <c:pt idx="203">
                  <c:v>19.416360420807639</c:v>
                </c:pt>
                <c:pt idx="204">
                  <c:v>19.372330245017171</c:v>
                </c:pt>
                <c:pt idx="205">
                  <c:v>19.238456391043808</c:v>
                </c:pt>
                <c:pt idx="206">
                  <c:v>19.125156266917205</c:v>
                </c:pt>
                <c:pt idx="207">
                  <c:v>19.092292170038732</c:v>
                </c:pt>
                <c:pt idx="208">
                  <c:v>19.197559389293474</c:v>
                </c:pt>
                <c:pt idx="209">
                  <c:v>19.109213890608952</c:v>
                </c:pt>
                <c:pt idx="210">
                  <c:v>18.649989575860392</c:v>
                </c:pt>
                <c:pt idx="211">
                  <c:v>18.444962878027109</c:v>
                </c:pt>
                <c:pt idx="212">
                  <c:v>18.327844866567073</c:v>
                </c:pt>
                <c:pt idx="213">
                  <c:v>18.332000460584027</c:v>
                </c:pt>
                <c:pt idx="214">
                  <c:v>18.296214482006636</c:v>
                </c:pt>
                <c:pt idx="215">
                  <c:v>18.262927856060884</c:v>
                </c:pt>
                <c:pt idx="216">
                  <c:v>18.279626087335203</c:v>
                </c:pt>
                <c:pt idx="217">
                  <c:v>18.295111274792838</c:v>
                </c:pt>
                <c:pt idx="218">
                  <c:v>18.206241712324857</c:v>
                </c:pt>
                <c:pt idx="219">
                  <c:v>18.262336088144128</c:v>
                </c:pt>
                <c:pt idx="220">
                  <c:v>18.150818394577506</c:v>
                </c:pt>
                <c:pt idx="221">
                  <c:v>18.098396584409578</c:v>
                </c:pt>
                <c:pt idx="222">
                  <c:v>18.212763660940816</c:v>
                </c:pt>
                <c:pt idx="223">
                  <c:v>18.198982814120519</c:v>
                </c:pt>
                <c:pt idx="224">
                  <c:v>18.204678370428898</c:v>
                </c:pt>
                <c:pt idx="225">
                  <c:v>17.964171347413764</c:v>
                </c:pt>
                <c:pt idx="226">
                  <c:v>17.89116492796877</c:v>
                </c:pt>
                <c:pt idx="227">
                  <c:v>17.888780853888331</c:v>
                </c:pt>
                <c:pt idx="228">
                  <c:v>18.020762590664631</c:v>
                </c:pt>
                <c:pt idx="229">
                  <c:v>18.332409489007794</c:v>
                </c:pt>
                <c:pt idx="230">
                  <c:v>18.450068611233363</c:v>
                </c:pt>
                <c:pt idx="231">
                  <c:v>18.480728866860876</c:v>
                </c:pt>
                <c:pt idx="232">
                  <c:v>18.461836374032448</c:v>
                </c:pt>
                <c:pt idx="233">
                  <c:v>18.548697470134119</c:v>
                </c:pt>
                <c:pt idx="234">
                  <c:v>18.628561213067389</c:v>
                </c:pt>
                <c:pt idx="235">
                  <c:v>18.728513371909564</c:v>
                </c:pt>
                <c:pt idx="236">
                  <c:v>18.893741713877393</c:v>
                </c:pt>
                <c:pt idx="237">
                  <c:v>18.919594239146857</c:v>
                </c:pt>
                <c:pt idx="238">
                  <c:v>19.042383724210694</c:v>
                </c:pt>
                <c:pt idx="239">
                  <c:v>19.227460096553134</c:v>
                </c:pt>
                <c:pt idx="240">
                  <c:v>19.168669005665606</c:v>
                </c:pt>
                <c:pt idx="241">
                  <c:v>19.18930322884577</c:v>
                </c:pt>
                <c:pt idx="242">
                  <c:v>19.10197530303121</c:v>
                </c:pt>
                <c:pt idx="243">
                  <c:v>19.180979964861912</c:v>
                </c:pt>
                <c:pt idx="244">
                  <c:v>19.168795859035775</c:v>
                </c:pt>
                <c:pt idx="245">
                  <c:v>19.077817008327408</c:v>
                </c:pt>
                <c:pt idx="246">
                  <c:v>18.939846239933996</c:v>
                </c:pt>
                <c:pt idx="247">
                  <c:v>18.852023132829267</c:v>
                </c:pt>
                <c:pt idx="248">
                  <c:v>18.574253504181044</c:v>
                </c:pt>
                <c:pt idx="249">
                  <c:v>18.461545793794421</c:v>
                </c:pt>
                <c:pt idx="250">
                  <c:v>18.424256416635441</c:v>
                </c:pt>
                <c:pt idx="251">
                  <c:v>18.52257371051979</c:v>
                </c:pt>
                <c:pt idx="252">
                  <c:v>18.598892682141351</c:v>
                </c:pt>
                <c:pt idx="253">
                  <c:v>18.733113337752474</c:v>
                </c:pt>
                <c:pt idx="254">
                  <c:v>18.905815151321697</c:v>
                </c:pt>
                <c:pt idx="255">
                  <c:v>18.995131790040919</c:v>
                </c:pt>
                <c:pt idx="256">
                  <c:v>19.011850635590573</c:v>
                </c:pt>
                <c:pt idx="257">
                  <c:v>18.940581881539998</c:v>
                </c:pt>
                <c:pt idx="258">
                  <c:v>19.034629744538606</c:v>
                </c:pt>
                <c:pt idx="259">
                  <c:v>18.969180548132027</c:v>
                </c:pt>
                <c:pt idx="260">
                  <c:v>19.061767090023302</c:v>
                </c:pt>
                <c:pt idx="261">
                  <c:v>19.251070593400069</c:v>
                </c:pt>
                <c:pt idx="262">
                  <c:v>19.375286954320867</c:v>
                </c:pt>
                <c:pt idx="263">
                  <c:v>19.442041385719499</c:v>
                </c:pt>
                <c:pt idx="264">
                  <c:v>19.311642301330192</c:v>
                </c:pt>
                <c:pt idx="265">
                  <c:v>19.14493350687372</c:v>
                </c:pt>
                <c:pt idx="266">
                  <c:v>19.035640110887002</c:v>
                </c:pt>
                <c:pt idx="267">
                  <c:v>19.208787400396901</c:v>
                </c:pt>
                <c:pt idx="268">
                  <c:v>19.413276200341379</c:v>
                </c:pt>
                <c:pt idx="269">
                  <c:v>19.494464801426894</c:v>
                </c:pt>
                <c:pt idx="270">
                  <c:v>19.494197760171573</c:v>
                </c:pt>
                <c:pt idx="271">
                  <c:v>19.65213765401365</c:v>
                </c:pt>
                <c:pt idx="272">
                  <c:v>19.81778393072636</c:v>
                </c:pt>
                <c:pt idx="273">
                  <c:v>19.611384090728372</c:v>
                </c:pt>
                <c:pt idx="274">
                  <c:v>19.419224890575091</c:v>
                </c:pt>
                <c:pt idx="275">
                  <c:v>19.531104456605252</c:v>
                </c:pt>
                <c:pt idx="276">
                  <c:v>19.8119664739367</c:v>
                </c:pt>
                <c:pt idx="277">
                  <c:v>20.175834624227949</c:v>
                </c:pt>
                <c:pt idx="278">
                  <c:v>20.280362419492761</c:v>
                </c:pt>
                <c:pt idx="279">
                  <c:v>20.203699217449035</c:v>
                </c:pt>
                <c:pt idx="280">
                  <c:v>19.973626357939008</c:v>
                </c:pt>
                <c:pt idx="281">
                  <c:v>19.710067537406118</c:v>
                </c:pt>
                <c:pt idx="282">
                  <c:v>19.455624533117767</c:v>
                </c:pt>
                <c:pt idx="283">
                  <c:v>19.324451790221499</c:v>
                </c:pt>
                <c:pt idx="284">
                  <c:v>19.245668656861124</c:v>
                </c:pt>
                <c:pt idx="285">
                  <c:v>19.30778330125527</c:v>
                </c:pt>
                <c:pt idx="286">
                  <c:v>19.365802460982145</c:v>
                </c:pt>
                <c:pt idx="287">
                  <c:v>19.34422679444452</c:v>
                </c:pt>
                <c:pt idx="288">
                  <c:v>19.365064544215372</c:v>
                </c:pt>
                <c:pt idx="289">
                  <c:v>19.420024490065373</c:v>
                </c:pt>
                <c:pt idx="290">
                  <c:v>19.555073584329193</c:v>
                </c:pt>
                <c:pt idx="291">
                  <c:v>19.757336929881372</c:v>
                </c:pt>
                <c:pt idx="292">
                  <c:v>19.911245604053732</c:v>
                </c:pt>
                <c:pt idx="293">
                  <c:v>20.154730798438365</c:v>
                </c:pt>
                <c:pt idx="294">
                  <c:v>20.342564850945671</c:v>
                </c:pt>
                <c:pt idx="295">
                  <c:v>20.593743090925219</c:v>
                </c:pt>
                <c:pt idx="296">
                  <c:v>20.905694944094044</c:v>
                </c:pt>
                <c:pt idx="297">
                  <c:v>21.059914972144803</c:v>
                </c:pt>
                <c:pt idx="298">
                  <c:v>21.024661901872193</c:v>
                </c:pt>
                <c:pt idx="299">
                  <c:v>21.007065760653795</c:v>
                </c:pt>
                <c:pt idx="300">
                  <c:v>20.999462492237544</c:v>
                </c:pt>
                <c:pt idx="301">
                  <c:v>21.013174613235979</c:v>
                </c:pt>
                <c:pt idx="302">
                  <c:v>20.750895835655765</c:v>
                </c:pt>
                <c:pt idx="303">
                  <c:v>20.790289170617136</c:v>
                </c:pt>
                <c:pt idx="304">
                  <c:v>20.695383752047579</c:v>
                </c:pt>
                <c:pt idx="305">
                  <c:v>20.593353289581074</c:v>
                </c:pt>
                <c:pt idx="306">
                  <c:v>20.680657724315139</c:v>
                </c:pt>
                <c:pt idx="307">
                  <c:v>20.690329293400723</c:v>
                </c:pt>
                <c:pt idx="308">
                  <c:v>20.716324118984275</c:v>
                </c:pt>
                <c:pt idx="309">
                  <c:v>20.669428155975453</c:v>
                </c:pt>
                <c:pt idx="310">
                  <c:v>20.430036651614</c:v>
                </c:pt>
                <c:pt idx="311">
                  <c:v>20.301843369945612</c:v>
                </c:pt>
                <c:pt idx="312">
                  <c:v>20.179286524914318</c:v>
                </c:pt>
                <c:pt idx="313">
                  <c:v>19.921238229302869</c:v>
                </c:pt>
                <c:pt idx="314">
                  <c:v>19.713609171013911</c:v>
                </c:pt>
                <c:pt idx="315">
                  <c:v>19.602477717992763</c:v>
                </c:pt>
                <c:pt idx="316">
                  <c:v>19.477503618414058</c:v>
                </c:pt>
                <c:pt idx="317">
                  <c:v>19.279287008894769</c:v>
                </c:pt>
                <c:pt idx="318">
                  <c:v>18.883768051337242</c:v>
                </c:pt>
                <c:pt idx="319">
                  <c:v>18.512074014114802</c:v>
                </c:pt>
                <c:pt idx="320">
                  <c:v>18.309652179818674</c:v>
                </c:pt>
                <c:pt idx="321">
                  <c:v>18.051140581262953</c:v>
                </c:pt>
                <c:pt idx="322">
                  <c:v>17.821516464051218</c:v>
                </c:pt>
                <c:pt idx="323">
                  <c:v>17.791619468313367</c:v>
                </c:pt>
                <c:pt idx="324">
                  <c:v>17.690719507687515</c:v>
                </c:pt>
                <c:pt idx="325">
                  <c:v>17.780611683079634</c:v>
                </c:pt>
                <c:pt idx="326">
                  <c:v>18.045994789471301</c:v>
                </c:pt>
                <c:pt idx="327">
                  <c:v>18.00153284385582</c:v>
                </c:pt>
                <c:pt idx="328">
                  <c:v>17.832256057882738</c:v>
                </c:pt>
                <c:pt idx="329">
                  <c:v>17.573490128430631</c:v>
                </c:pt>
                <c:pt idx="330">
                  <c:v>17.532064224591792</c:v>
                </c:pt>
                <c:pt idx="331">
                  <c:v>17.666881420056402</c:v>
                </c:pt>
                <c:pt idx="332">
                  <c:v>17.973279531431643</c:v>
                </c:pt>
                <c:pt idx="333">
                  <c:v>18.430356704872302</c:v>
                </c:pt>
                <c:pt idx="334">
                  <c:v>18.696904838570958</c:v>
                </c:pt>
                <c:pt idx="335">
                  <c:v>19.022279252841248</c:v>
                </c:pt>
                <c:pt idx="336">
                  <c:v>19.521287627910937</c:v>
                </c:pt>
                <c:pt idx="337">
                  <c:v>19.926585044085535</c:v>
                </c:pt>
                <c:pt idx="338">
                  <c:v>20.261587928243731</c:v>
                </c:pt>
                <c:pt idx="339">
                  <c:v>20.560648000202008</c:v>
                </c:pt>
                <c:pt idx="340">
                  <c:v>20.895578437845703</c:v>
                </c:pt>
                <c:pt idx="341">
                  <c:v>21.199267356226475</c:v>
                </c:pt>
                <c:pt idx="342">
                  <c:v>21.518566411654085</c:v>
                </c:pt>
                <c:pt idx="343">
                  <c:v>21.664809143801389</c:v>
                </c:pt>
                <c:pt idx="344">
                  <c:v>21.511885497022469</c:v>
                </c:pt>
                <c:pt idx="345">
                  <c:v>21.6003180971889</c:v>
                </c:pt>
                <c:pt idx="346">
                  <c:v>21.450272388479899</c:v>
                </c:pt>
                <c:pt idx="347">
                  <c:v>21.325605855745362</c:v>
                </c:pt>
                <c:pt idx="348">
                  <c:v>21.329224319887818</c:v>
                </c:pt>
                <c:pt idx="349">
                  <c:v>21.193498718043493</c:v>
                </c:pt>
                <c:pt idx="350">
                  <c:v>20.974760095276544</c:v>
                </c:pt>
                <c:pt idx="351">
                  <c:v>20.888462335937845</c:v>
                </c:pt>
                <c:pt idx="352">
                  <c:v>20.976259597137314</c:v>
                </c:pt>
                <c:pt idx="353">
                  <c:v>21.103670987190039</c:v>
                </c:pt>
                <c:pt idx="354">
                  <c:v>21.045807864370911</c:v>
                </c:pt>
                <c:pt idx="355">
                  <c:v>20.791454162691849</c:v>
                </c:pt>
                <c:pt idx="356">
                  <c:v>20.735132979478195</c:v>
                </c:pt>
                <c:pt idx="357">
                  <c:v>20.747814246026</c:v>
                </c:pt>
                <c:pt idx="358">
                  <c:v>20.846429024752176</c:v>
                </c:pt>
                <c:pt idx="359">
                  <c:v>21.020735799329778</c:v>
                </c:pt>
                <c:pt idx="360">
                  <c:v>20.804105848993313</c:v>
                </c:pt>
                <c:pt idx="361">
                  <c:v>20.711193580777984</c:v>
                </c:pt>
                <c:pt idx="362">
                  <c:v>20.8810920778091</c:v>
                </c:pt>
                <c:pt idx="363">
                  <c:v>21.057627430877421</c:v>
                </c:pt>
                <c:pt idx="364">
                  <c:v>21.147666465992149</c:v>
                </c:pt>
                <c:pt idx="365">
                  <c:v>21.325906802060103</c:v>
                </c:pt>
                <c:pt idx="366">
                  <c:v>21.386769879012789</c:v>
                </c:pt>
                <c:pt idx="367">
                  <c:v>21.304364086344876</c:v>
                </c:pt>
                <c:pt idx="368">
                  <c:v>21.289335809370019</c:v>
                </c:pt>
                <c:pt idx="369">
                  <c:v>21.379292904037396</c:v>
                </c:pt>
                <c:pt idx="370">
                  <c:v>21.383158594443795</c:v>
                </c:pt>
                <c:pt idx="371">
                  <c:v>21.228541933570657</c:v>
                </c:pt>
                <c:pt idx="372">
                  <c:v>21.136560783822382</c:v>
                </c:pt>
                <c:pt idx="373">
                  <c:v>21.119084257993983</c:v>
                </c:pt>
                <c:pt idx="374">
                  <c:v>21.201659593617549</c:v>
                </c:pt>
                <c:pt idx="375">
                  <c:v>21.24537954866183</c:v>
                </c:pt>
                <c:pt idx="376">
                  <c:v>21.000245747696962</c:v>
                </c:pt>
                <c:pt idx="377">
                  <c:v>20.719116327523565</c:v>
                </c:pt>
                <c:pt idx="378">
                  <c:v>20.539181378424555</c:v>
                </c:pt>
                <c:pt idx="379">
                  <c:v>20.250170427640821</c:v>
                </c:pt>
                <c:pt idx="380">
                  <c:v>19.931550686364417</c:v>
                </c:pt>
                <c:pt idx="381">
                  <c:v>19.65529412495744</c:v>
                </c:pt>
                <c:pt idx="382">
                  <c:v>19.610809548313139</c:v>
                </c:pt>
                <c:pt idx="383">
                  <c:v>19.546942835453045</c:v>
                </c:pt>
                <c:pt idx="384">
                  <c:v>19.493896797301733</c:v>
                </c:pt>
                <c:pt idx="385">
                  <c:v>19.466975419948298</c:v>
                </c:pt>
                <c:pt idx="386">
                  <c:v>19.532875925354503</c:v>
                </c:pt>
                <c:pt idx="387">
                  <c:v>19.607873008773389</c:v>
                </c:pt>
                <c:pt idx="388">
                  <c:v>19.828264526627532</c:v>
                </c:pt>
                <c:pt idx="389">
                  <c:v>19.874455284646935</c:v>
                </c:pt>
                <c:pt idx="390">
                  <c:v>19.763950845699274</c:v>
                </c:pt>
                <c:pt idx="391">
                  <c:v>19.380303358129165</c:v>
                </c:pt>
                <c:pt idx="392">
                  <c:v>19.257754927488357</c:v>
                </c:pt>
                <c:pt idx="393">
                  <c:v>19.218950229879493</c:v>
                </c:pt>
                <c:pt idx="394">
                  <c:v>19.09012360580601</c:v>
                </c:pt>
                <c:pt idx="395">
                  <c:v>19.050230697567578</c:v>
                </c:pt>
                <c:pt idx="396">
                  <c:v>18.849026228291706</c:v>
                </c:pt>
                <c:pt idx="397">
                  <c:v>18.554108777238771</c:v>
                </c:pt>
                <c:pt idx="398">
                  <c:v>18.396671135566329</c:v>
                </c:pt>
                <c:pt idx="399">
                  <c:v>18.324157892232115</c:v>
                </c:pt>
                <c:pt idx="400">
                  <c:v>18.261331712408495</c:v>
                </c:pt>
                <c:pt idx="401">
                  <c:v>18.334802191770855</c:v>
                </c:pt>
                <c:pt idx="402">
                  <c:v>18.417876690082004</c:v>
                </c:pt>
                <c:pt idx="403">
                  <c:v>18.400486134399593</c:v>
                </c:pt>
                <c:pt idx="404">
                  <c:v>18.371247495335346</c:v>
                </c:pt>
                <c:pt idx="405">
                  <c:v>18.498729859084271</c:v>
                </c:pt>
                <c:pt idx="406">
                  <c:v>18.652091959928661</c:v>
                </c:pt>
                <c:pt idx="407">
                  <c:v>18.743265279746097</c:v>
                </c:pt>
                <c:pt idx="408">
                  <c:v>18.898123211878342</c:v>
                </c:pt>
                <c:pt idx="409">
                  <c:v>18.999206272423745</c:v>
                </c:pt>
                <c:pt idx="410">
                  <c:v>19.142785569076011</c:v>
                </c:pt>
                <c:pt idx="411">
                  <c:v>19.445265120377929</c:v>
                </c:pt>
                <c:pt idx="412">
                  <c:v>19.638832746146125</c:v>
                </c:pt>
                <c:pt idx="413">
                  <c:v>19.778036052710448</c:v>
                </c:pt>
                <c:pt idx="414">
                  <c:v>19.90622791055333</c:v>
                </c:pt>
                <c:pt idx="415">
                  <c:v>20.030546919873146</c:v>
                </c:pt>
                <c:pt idx="416">
                  <c:v>20.247720947779619</c:v>
                </c:pt>
                <c:pt idx="417">
                  <c:v>20.298019077476493</c:v>
                </c:pt>
                <c:pt idx="418">
                  <c:v>20.280605650960347</c:v>
                </c:pt>
                <c:pt idx="419">
                  <c:v>20.483416955481569</c:v>
                </c:pt>
                <c:pt idx="420">
                  <c:v>20.54938660115425</c:v>
                </c:pt>
                <c:pt idx="421">
                  <c:v>20.587946020754998</c:v>
                </c:pt>
                <c:pt idx="422">
                  <c:v>20.607985236268625</c:v>
                </c:pt>
                <c:pt idx="423">
                  <c:v>20.585286483882122</c:v>
                </c:pt>
                <c:pt idx="424">
                  <c:v>20.691225277707325</c:v>
                </c:pt>
                <c:pt idx="425">
                  <c:v>20.780328626378651</c:v>
                </c:pt>
                <c:pt idx="426">
                  <c:v>20.730173218960807</c:v>
                </c:pt>
                <c:pt idx="427">
                  <c:v>20.866632888244418</c:v>
                </c:pt>
                <c:pt idx="428">
                  <c:v>21.078619029529623</c:v>
                </c:pt>
                <c:pt idx="429">
                  <c:v>21.299971250886152</c:v>
                </c:pt>
                <c:pt idx="430">
                  <c:v>21.362394460776084</c:v>
                </c:pt>
                <c:pt idx="431">
                  <c:v>21.494396380341556</c:v>
                </c:pt>
                <c:pt idx="432">
                  <c:v>21.702619968636082</c:v>
                </c:pt>
                <c:pt idx="433">
                  <c:v>22.067377594863004</c:v>
                </c:pt>
                <c:pt idx="434">
                  <c:v>22.499055469866665</c:v>
                </c:pt>
                <c:pt idx="435">
                  <c:v>22.827551756474502</c:v>
                </c:pt>
                <c:pt idx="436">
                  <c:v>23.130628950688344</c:v>
                </c:pt>
                <c:pt idx="437">
                  <c:v>23.080898528458548</c:v>
                </c:pt>
                <c:pt idx="438">
                  <c:v>23.182241773072924</c:v>
                </c:pt>
                <c:pt idx="439">
                  <c:v>23.010969756758648</c:v>
                </c:pt>
                <c:pt idx="440">
                  <c:v>22.934574306132156</c:v>
                </c:pt>
                <c:pt idx="441">
                  <c:v>23.09311040862778</c:v>
                </c:pt>
                <c:pt idx="442">
                  <c:v>23.094444465654725</c:v>
                </c:pt>
                <c:pt idx="443">
                  <c:v>23.092317615542417</c:v>
                </c:pt>
                <c:pt idx="444">
                  <c:v>23.084155492685891</c:v>
                </c:pt>
                <c:pt idx="445">
                  <c:v>23.330444573001103</c:v>
                </c:pt>
                <c:pt idx="446">
                  <c:v>23.404034711626249</c:v>
                </c:pt>
                <c:pt idx="447">
                  <c:v>23.538117896824581</c:v>
                </c:pt>
                <c:pt idx="448">
                  <c:v>23.727782239424258</c:v>
                </c:pt>
                <c:pt idx="449">
                  <c:v>23.707244933263876</c:v>
                </c:pt>
                <c:pt idx="450">
                  <c:v>23.511886781737655</c:v>
                </c:pt>
                <c:pt idx="451">
                  <c:v>23.309384315020068</c:v>
                </c:pt>
                <c:pt idx="452">
                  <c:v>23.215589175624764</c:v>
                </c:pt>
                <c:pt idx="453">
                  <c:v>23.26373971995897</c:v>
                </c:pt>
                <c:pt idx="454">
                  <c:v>23.518337719732301</c:v>
                </c:pt>
                <c:pt idx="455">
                  <c:v>23.742313542726826</c:v>
                </c:pt>
                <c:pt idx="456">
                  <c:v>23.917120625834297</c:v>
                </c:pt>
                <c:pt idx="457">
                  <c:v>23.794408663525857</c:v>
                </c:pt>
                <c:pt idx="458">
                  <c:v>23.787153335199516</c:v>
                </c:pt>
                <c:pt idx="459">
                  <c:v>23.914961156463306</c:v>
                </c:pt>
                <c:pt idx="460">
                  <c:v>24.067113073190246</c:v>
                </c:pt>
                <c:pt idx="461">
                  <c:v>24.0820722408933</c:v>
                </c:pt>
                <c:pt idx="462">
                  <c:v>24.053647273588243</c:v>
                </c:pt>
                <c:pt idx="463">
                  <c:v>23.981926532575613</c:v>
                </c:pt>
                <c:pt idx="464">
                  <c:v>24.088202909093077</c:v>
                </c:pt>
                <c:pt idx="465">
                  <c:v>24.04722441674912</c:v>
                </c:pt>
                <c:pt idx="466">
                  <c:v>24.050489851807061</c:v>
                </c:pt>
                <c:pt idx="467">
                  <c:v>24.059456079513165</c:v>
                </c:pt>
                <c:pt idx="468">
                  <c:v>23.845147563338614</c:v>
                </c:pt>
                <c:pt idx="469">
                  <c:v>23.712809544517587</c:v>
                </c:pt>
                <c:pt idx="470">
                  <c:v>23.512013827711122</c:v>
                </c:pt>
                <c:pt idx="471">
                  <c:v>23.396887240843924</c:v>
                </c:pt>
                <c:pt idx="472">
                  <c:v>23.214979037923619</c:v>
                </c:pt>
                <c:pt idx="473">
                  <c:v>23.115310861859601</c:v>
                </c:pt>
                <c:pt idx="474">
                  <c:v>23.034688329056674</c:v>
                </c:pt>
                <c:pt idx="475">
                  <c:v>22.923445573881292</c:v>
                </c:pt>
                <c:pt idx="476">
                  <c:v>22.729576336511858</c:v>
                </c:pt>
                <c:pt idx="477">
                  <c:v>22.768028960139862</c:v>
                </c:pt>
                <c:pt idx="478">
                  <c:v>22.696833677567437</c:v>
                </c:pt>
                <c:pt idx="479">
                  <c:v>22.669338074690291</c:v>
                </c:pt>
                <c:pt idx="480">
                  <c:v>22.69640369581284</c:v>
                </c:pt>
                <c:pt idx="481">
                  <c:v>22.582848343363043</c:v>
                </c:pt>
                <c:pt idx="482">
                  <c:v>22.416207364864011</c:v>
                </c:pt>
                <c:pt idx="483">
                  <c:v>22.203555687433301</c:v>
                </c:pt>
                <c:pt idx="484">
                  <c:v>22.033819663098786</c:v>
                </c:pt>
                <c:pt idx="485">
                  <c:v>22.022269714298336</c:v>
                </c:pt>
                <c:pt idx="486">
                  <c:v>21.981478059202143</c:v>
                </c:pt>
                <c:pt idx="487">
                  <c:v>21.911667650945382</c:v>
                </c:pt>
                <c:pt idx="488">
                  <c:v>21.73340564554729</c:v>
                </c:pt>
                <c:pt idx="489">
                  <c:v>21.547436143679903</c:v>
                </c:pt>
                <c:pt idx="490">
                  <c:v>21.621572383946326</c:v>
                </c:pt>
                <c:pt idx="491">
                  <c:v>22.04014038411891</c:v>
                </c:pt>
                <c:pt idx="492">
                  <c:v>22.204253185328334</c:v>
                </c:pt>
                <c:pt idx="493">
                  <c:v>22.349499414418535</c:v>
                </c:pt>
                <c:pt idx="494">
                  <c:v>22.353176429484702</c:v>
                </c:pt>
                <c:pt idx="495">
                  <c:v>22.527111015464492</c:v>
                </c:pt>
                <c:pt idx="496">
                  <c:v>22.74427303091748</c:v>
                </c:pt>
                <c:pt idx="497">
                  <c:v>22.778890552665374</c:v>
                </c:pt>
                <c:pt idx="498">
                  <c:v>22.86913384917203</c:v>
                </c:pt>
                <c:pt idx="499">
                  <c:v>22.857885001082533</c:v>
                </c:pt>
                <c:pt idx="500">
                  <c:v>22.909626625082744</c:v>
                </c:pt>
                <c:pt idx="501">
                  <c:v>22.845221531382361</c:v>
                </c:pt>
                <c:pt idx="502">
                  <c:v>22.795246020646804</c:v>
                </c:pt>
                <c:pt idx="503">
                  <c:v>22.634594920120719</c:v>
                </c:pt>
                <c:pt idx="504">
                  <c:v>22.592568233848326</c:v>
                </c:pt>
                <c:pt idx="505">
                  <c:v>22.652933078202</c:v>
                </c:pt>
                <c:pt idx="506">
                  <c:v>22.735397996736552</c:v>
                </c:pt>
                <c:pt idx="507">
                  <c:v>22.717278524627048</c:v>
                </c:pt>
                <c:pt idx="508">
                  <c:v>22.830270024852066</c:v>
                </c:pt>
                <c:pt idx="509">
                  <c:v>22.860353782570172</c:v>
                </c:pt>
                <c:pt idx="510">
                  <c:v>22.697749332335786</c:v>
                </c:pt>
                <c:pt idx="511">
                  <c:v>22.592938871554384</c:v>
                </c:pt>
                <c:pt idx="512">
                  <c:v>22.743518075570861</c:v>
                </c:pt>
                <c:pt idx="513">
                  <c:v>22.623110638633165</c:v>
                </c:pt>
                <c:pt idx="514">
                  <c:v>22.348952776197052</c:v>
                </c:pt>
                <c:pt idx="515">
                  <c:v>22.180313575762074</c:v>
                </c:pt>
                <c:pt idx="516">
                  <c:v>22.273423670004426</c:v>
                </c:pt>
                <c:pt idx="517">
                  <c:v>22.307070640434368</c:v>
                </c:pt>
                <c:pt idx="518">
                  <c:v>22.278641632664421</c:v>
                </c:pt>
                <c:pt idx="519">
                  <c:v>22.267920239342711</c:v>
                </c:pt>
                <c:pt idx="520">
                  <c:v>22.160632109910871</c:v>
                </c:pt>
                <c:pt idx="521">
                  <c:v>22.144868209086482</c:v>
                </c:pt>
                <c:pt idx="522">
                  <c:v>22.02152981081122</c:v>
                </c:pt>
                <c:pt idx="523">
                  <c:v>21.845550153133026</c:v>
                </c:pt>
                <c:pt idx="524">
                  <c:v>21.686291235715611</c:v>
                </c:pt>
                <c:pt idx="525">
                  <c:v>21.874539410084282</c:v>
                </c:pt>
                <c:pt idx="526">
                  <c:v>22.221927334159719</c:v>
                </c:pt>
                <c:pt idx="527">
                  <c:v>22.238190288814248</c:v>
                </c:pt>
                <c:pt idx="528">
                  <c:v>22.172861310981901</c:v>
                </c:pt>
                <c:pt idx="529">
                  <c:v>22.392912043260399</c:v>
                </c:pt>
                <c:pt idx="530">
                  <c:v>22.585046050649552</c:v>
                </c:pt>
                <c:pt idx="531">
                  <c:v>22.722962111395752</c:v>
                </c:pt>
                <c:pt idx="532">
                  <c:v>22.734308134037217</c:v>
                </c:pt>
                <c:pt idx="533">
                  <c:v>22.710637933964005</c:v>
                </c:pt>
                <c:pt idx="534">
                  <c:v>22.764679518169299</c:v>
                </c:pt>
                <c:pt idx="535">
                  <c:v>22.764158907178356</c:v>
                </c:pt>
                <c:pt idx="536">
                  <c:v>22.821845433261185</c:v>
                </c:pt>
                <c:pt idx="537">
                  <c:v>22.771850516162612</c:v>
                </c:pt>
                <c:pt idx="538">
                  <c:v>22.815626608742665</c:v>
                </c:pt>
                <c:pt idx="539">
                  <c:v>22.944262342855605</c:v>
                </c:pt>
                <c:pt idx="540">
                  <c:v>23.149301438397579</c:v>
                </c:pt>
                <c:pt idx="541">
                  <c:v>23.447298307434316</c:v>
                </c:pt>
                <c:pt idx="542">
                  <c:v>23.730230362073215</c:v>
                </c:pt>
                <c:pt idx="543">
                  <c:v>23.678605339843351</c:v>
                </c:pt>
                <c:pt idx="544">
                  <c:v>23.660010485691522</c:v>
                </c:pt>
                <c:pt idx="545">
                  <c:v>23.553148295657294</c:v>
                </c:pt>
                <c:pt idx="546">
                  <c:v>23.17014074419988</c:v>
                </c:pt>
                <c:pt idx="547">
                  <c:v>22.932158615493574</c:v>
                </c:pt>
                <c:pt idx="548">
                  <c:v>22.653308632176131</c:v>
                </c:pt>
                <c:pt idx="549">
                  <c:v>22.393731808837213</c:v>
                </c:pt>
                <c:pt idx="550">
                  <c:v>22.410221436255515</c:v>
                </c:pt>
                <c:pt idx="551">
                  <c:v>22.407467255268056</c:v>
                </c:pt>
                <c:pt idx="552">
                  <c:v>22.183715116708029</c:v>
                </c:pt>
                <c:pt idx="553">
                  <c:v>21.700031362126516</c:v>
                </c:pt>
                <c:pt idx="554">
                  <c:v>21.36597286946548</c:v>
                </c:pt>
                <c:pt idx="555">
                  <c:v>21.069470230763294</c:v>
                </c:pt>
                <c:pt idx="556">
                  <c:v>21.096414707832874</c:v>
                </c:pt>
                <c:pt idx="557">
                  <c:v>21.038194547458318</c:v>
                </c:pt>
                <c:pt idx="558">
                  <c:v>20.996544484645728</c:v>
                </c:pt>
                <c:pt idx="559">
                  <c:v>20.936575692225961</c:v>
                </c:pt>
                <c:pt idx="560">
                  <c:v>20.939567411500406</c:v>
                </c:pt>
                <c:pt idx="561">
                  <c:v>21.028390397430673</c:v>
                </c:pt>
                <c:pt idx="562">
                  <c:v>20.871893142670853</c:v>
                </c:pt>
                <c:pt idx="563">
                  <c:v>20.802997874434173</c:v>
                </c:pt>
                <c:pt idx="564">
                  <c:v>20.843193511611961</c:v>
                </c:pt>
                <c:pt idx="565">
                  <c:v>21.030246920219625</c:v>
                </c:pt>
                <c:pt idx="566">
                  <c:v>21.236071863523847</c:v>
                </c:pt>
                <c:pt idx="567">
                  <c:v>21.528326278350598</c:v>
                </c:pt>
                <c:pt idx="568">
                  <c:v>21.664020251877314</c:v>
                </c:pt>
                <c:pt idx="569">
                  <c:v>21.630512801305038</c:v>
                </c:pt>
                <c:pt idx="570">
                  <c:v>21.453754769244682</c:v>
                </c:pt>
                <c:pt idx="571">
                  <c:v>21.252991251136464</c:v>
                </c:pt>
                <c:pt idx="572">
                  <c:v>21.261176680748822</c:v>
                </c:pt>
                <c:pt idx="573">
                  <c:v>21.250679904606866</c:v>
                </c:pt>
                <c:pt idx="574">
                  <c:v>21.095250342536094</c:v>
                </c:pt>
                <c:pt idx="575">
                  <c:v>21.109913934674935</c:v>
                </c:pt>
                <c:pt idx="576">
                  <c:v>21.205324375912411</c:v>
                </c:pt>
                <c:pt idx="577">
                  <c:v>21.570632258011621</c:v>
                </c:pt>
                <c:pt idx="578">
                  <c:v>21.728852528926083</c:v>
                </c:pt>
                <c:pt idx="579">
                  <c:v>21.7080120071811</c:v>
                </c:pt>
                <c:pt idx="580">
                  <c:v>21.542843111808381</c:v>
                </c:pt>
                <c:pt idx="581">
                  <c:v>21.21700510222788</c:v>
                </c:pt>
                <c:pt idx="582">
                  <c:v>20.877629039416139</c:v>
                </c:pt>
                <c:pt idx="583">
                  <c:v>20.54736638390867</c:v>
                </c:pt>
                <c:pt idx="584">
                  <c:v>20.441383994558951</c:v>
                </c:pt>
                <c:pt idx="585">
                  <c:v>20.298717388366246</c:v>
                </c:pt>
                <c:pt idx="586">
                  <c:v>20.242220830276935</c:v>
                </c:pt>
                <c:pt idx="587">
                  <c:v>20.147851188381441</c:v>
                </c:pt>
                <c:pt idx="588">
                  <c:v>20.138332763807888</c:v>
                </c:pt>
                <c:pt idx="589">
                  <c:v>20.27896660747184</c:v>
                </c:pt>
                <c:pt idx="590">
                  <c:v>20.288810836910855</c:v>
                </c:pt>
                <c:pt idx="591">
                  <c:v>20.257260934957596</c:v>
                </c:pt>
                <c:pt idx="592">
                  <c:v>19.984432864786154</c:v>
                </c:pt>
                <c:pt idx="593">
                  <c:v>19.83434805822553</c:v>
                </c:pt>
                <c:pt idx="594">
                  <c:v>19.640960755364663</c:v>
                </c:pt>
                <c:pt idx="595">
                  <c:v>19.382600121050906</c:v>
                </c:pt>
                <c:pt idx="596">
                  <c:v>19.296910126837627</c:v>
                </c:pt>
                <c:pt idx="597">
                  <c:v>19.352064552674488</c:v>
                </c:pt>
                <c:pt idx="598">
                  <c:v>19.437214241109142</c:v>
                </c:pt>
                <c:pt idx="599">
                  <c:v>19.443654585879329</c:v>
                </c:pt>
                <c:pt idx="600">
                  <c:v>19.523371320697994</c:v>
                </c:pt>
                <c:pt idx="601">
                  <c:v>19.699466397560705</c:v>
                </c:pt>
                <c:pt idx="602">
                  <c:v>19.860432935963523</c:v>
                </c:pt>
                <c:pt idx="603">
                  <c:v>19.953062987278187</c:v>
                </c:pt>
                <c:pt idx="604">
                  <c:v>19.909535917053205</c:v>
                </c:pt>
                <c:pt idx="605">
                  <c:v>19.813419274060511</c:v>
                </c:pt>
                <c:pt idx="606">
                  <c:v>19.571645098423893</c:v>
                </c:pt>
                <c:pt idx="607">
                  <c:v>19.645026405580744</c:v>
                </c:pt>
                <c:pt idx="608">
                  <c:v>19.896620222673807</c:v>
                </c:pt>
                <c:pt idx="609">
                  <c:v>20.035815901281353</c:v>
                </c:pt>
                <c:pt idx="610">
                  <c:v>20.279326915408241</c:v>
                </c:pt>
                <c:pt idx="611">
                  <c:v>20.197948526667922</c:v>
                </c:pt>
                <c:pt idx="612">
                  <c:v>20.114097767734766</c:v>
                </c:pt>
                <c:pt idx="613">
                  <c:v>20.158704368235831</c:v>
                </c:pt>
                <c:pt idx="614">
                  <c:v>20.105915738358586</c:v>
                </c:pt>
                <c:pt idx="615">
                  <c:v>20.15067439801927</c:v>
                </c:pt>
                <c:pt idx="616">
                  <c:v>20.292461836835795</c:v>
                </c:pt>
                <c:pt idx="617">
                  <c:v>20.458515743401698</c:v>
                </c:pt>
                <c:pt idx="618">
                  <c:v>20.658079724074685</c:v>
                </c:pt>
                <c:pt idx="619">
                  <c:v>20.748924619987459</c:v>
                </c:pt>
                <c:pt idx="620">
                  <c:v>20.84530531558493</c:v>
                </c:pt>
                <c:pt idx="621">
                  <c:v>20.907317407428323</c:v>
                </c:pt>
                <c:pt idx="622">
                  <c:v>21.093791231413327</c:v>
                </c:pt>
                <c:pt idx="623">
                  <c:v>21.223482712557509</c:v>
                </c:pt>
                <c:pt idx="624">
                  <c:v>21.405909837103344</c:v>
                </c:pt>
                <c:pt idx="625">
                  <c:v>21.601011469070126</c:v>
                </c:pt>
                <c:pt idx="626">
                  <c:v>21.79811684495704</c:v>
                </c:pt>
                <c:pt idx="627">
                  <c:v>21.797935352383927</c:v>
                </c:pt>
                <c:pt idx="628">
                  <c:v>21.76161741778315</c:v>
                </c:pt>
                <c:pt idx="629">
                  <c:v>21.813177659488485</c:v>
                </c:pt>
                <c:pt idx="630">
                  <c:v>22.060980610123131</c:v>
                </c:pt>
                <c:pt idx="631">
                  <c:v>22.072475757505199</c:v>
                </c:pt>
                <c:pt idx="632">
                  <c:v>22.177371760570814</c:v>
                </c:pt>
                <c:pt idx="633">
                  <c:v>22.239917975362676</c:v>
                </c:pt>
                <c:pt idx="634">
                  <c:v>22.163188689216597</c:v>
                </c:pt>
                <c:pt idx="635">
                  <c:v>21.78916792386919</c:v>
                </c:pt>
                <c:pt idx="636">
                  <c:v>21.543040972724999</c:v>
                </c:pt>
                <c:pt idx="637">
                  <c:v>21.547155129062933</c:v>
                </c:pt>
                <c:pt idx="638">
                  <c:v>21.815397744461198</c:v>
                </c:pt>
                <c:pt idx="639">
                  <c:v>22.090318071995085</c:v>
                </c:pt>
                <c:pt idx="640">
                  <c:v>22.433339971611947</c:v>
                </c:pt>
                <c:pt idx="641">
                  <c:v>22.430603449364732</c:v>
                </c:pt>
                <c:pt idx="642">
                  <c:v>22.255001881563143</c:v>
                </c:pt>
                <c:pt idx="643">
                  <c:v>22.105997881898816</c:v>
                </c:pt>
                <c:pt idx="644">
                  <c:v>21.880378718044785</c:v>
                </c:pt>
                <c:pt idx="645">
                  <c:v>21.883732041755792</c:v>
                </c:pt>
                <c:pt idx="646">
                  <c:v>22.069485826494205</c:v>
                </c:pt>
                <c:pt idx="647">
                  <c:v>22.154086533164524</c:v>
                </c:pt>
                <c:pt idx="648">
                  <c:v>22.2638379395251</c:v>
                </c:pt>
                <c:pt idx="649">
                  <c:v>22.424261307735765</c:v>
                </c:pt>
                <c:pt idx="650">
                  <c:v>22.410865671901639</c:v>
                </c:pt>
                <c:pt idx="651">
                  <c:v>22.286612143116045</c:v>
                </c:pt>
                <c:pt idx="652">
                  <c:v>22.254747496896023</c:v>
                </c:pt>
                <c:pt idx="653">
                  <c:v>22.258004910298567</c:v>
                </c:pt>
                <c:pt idx="654">
                  <c:v>22.127005855083521</c:v>
                </c:pt>
                <c:pt idx="655">
                  <c:v>22.05038654327295</c:v>
                </c:pt>
                <c:pt idx="656">
                  <c:v>21.910220324429087</c:v>
                </c:pt>
                <c:pt idx="657">
                  <c:v>22.013975545190846</c:v>
                </c:pt>
                <c:pt idx="658">
                  <c:v>21.992746366402553</c:v>
                </c:pt>
                <c:pt idx="659">
                  <c:v>21.961587175733673</c:v>
                </c:pt>
                <c:pt idx="660">
                  <c:v>21.907899447636741</c:v>
                </c:pt>
                <c:pt idx="661">
                  <c:v>21.941640647561723</c:v>
                </c:pt>
                <c:pt idx="662">
                  <c:v>21.890859073293349</c:v>
                </c:pt>
                <c:pt idx="663">
                  <c:v>21.987499474446569</c:v>
                </c:pt>
                <c:pt idx="664">
                  <c:v>22.123104723641728</c:v>
                </c:pt>
                <c:pt idx="665">
                  <c:v>22.296148160509393</c:v>
                </c:pt>
                <c:pt idx="666">
                  <c:v>22.294714054040426</c:v>
                </c:pt>
                <c:pt idx="667">
                  <c:v>22.058047370446722</c:v>
                </c:pt>
                <c:pt idx="668">
                  <c:v>22.136824781577307</c:v>
                </c:pt>
                <c:pt idx="669">
                  <c:v>22.014938884006309</c:v>
                </c:pt>
                <c:pt idx="670">
                  <c:v>21.673549082805035</c:v>
                </c:pt>
                <c:pt idx="671">
                  <c:v>21.362508176738849</c:v>
                </c:pt>
                <c:pt idx="672">
                  <c:v>21.484212291420597</c:v>
                </c:pt>
                <c:pt idx="673">
                  <c:v>21.555940559323595</c:v>
                </c:pt>
                <c:pt idx="674">
                  <c:v>21.668474481030479</c:v>
                </c:pt>
                <c:pt idx="675">
                  <c:v>21.580159444061227</c:v>
                </c:pt>
                <c:pt idx="676">
                  <c:v>21.588332715145576</c:v>
                </c:pt>
                <c:pt idx="677">
                  <c:v>21.564719942125528</c:v>
                </c:pt>
                <c:pt idx="678">
                  <c:v>21.539254585945201</c:v>
                </c:pt>
                <c:pt idx="679">
                  <c:v>21.439877180764945</c:v>
                </c:pt>
                <c:pt idx="680">
                  <c:v>21.234283986070796</c:v>
                </c:pt>
                <c:pt idx="681">
                  <c:v>21.158948181488441</c:v>
                </c:pt>
                <c:pt idx="682">
                  <c:v>21.196988852305044</c:v>
                </c:pt>
                <c:pt idx="683">
                  <c:v>21.171032112491655</c:v>
                </c:pt>
                <c:pt idx="684">
                  <c:v>20.815956544551103</c:v>
                </c:pt>
                <c:pt idx="685">
                  <c:v>20.329634838619391</c:v>
                </c:pt>
                <c:pt idx="686">
                  <c:v>20.273722238047291</c:v>
                </c:pt>
                <c:pt idx="687">
                  <c:v>20.554090496288776</c:v>
                </c:pt>
                <c:pt idx="688">
                  <c:v>20.602985247860293</c:v>
                </c:pt>
                <c:pt idx="689">
                  <c:v>20.558687238397969</c:v>
                </c:pt>
                <c:pt idx="690">
                  <c:v>20.556685817281323</c:v>
                </c:pt>
                <c:pt idx="691">
                  <c:v>20.402973258647737</c:v>
                </c:pt>
                <c:pt idx="692">
                  <c:v>20.092491623197809</c:v>
                </c:pt>
                <c:pt idx="693">
                  <c:v>19.840947785917514</c:v>
                </c:pt>
                <c:pt idx="694">
                  <c:v>19.707207738549034</c:v>
                </c:pt>
                <c:pt idx="695">
                  <c:v>19.708489341607841</c:v>
                </c:pt>
                <c:pt idx="696">
                  <c:v>19.880484030705318</c:v>
                </c:pt>
                <c:pt idx="697">
                  <c:v>19.97395564779179</c:v>
                </c:pt>
                <c:pt idx="698">
                  <c:v>20.071006851918323</c:v>
                </c:pt>
                <c:pt idx="699">
                  <c:v>20.068957106981642</c:v>
                </c:pt>
                <c:pt idx="700">
                  <c:v>19.969493413719636</c:v>
                </c:pt>
                <c:pt idx="701">
                  <c:v>20.102153240510166</c:v>
                </c:pt>
                <c:pt idx="702">
                  <c:v>20.584885631269259</c:v>
                </c:pt>
                <c:pt idx="703">
                  <c:v>21.009317527241528</c:v>
                </c:pt>
                <c:pt idx="704">
                  <c:v>21.167746417524882</c:v>
                </c:pt>
                <c:pt idx="705">
                  <c:v>21.507325317483986</c:v>
                </c:pt>
                <c:pt idx="706">
                  <c:v>21.890584188732845</c:v>
                </c:pt>
                <c:pt idx="707">
                  <c:v>22.06539246688374</c:v>
                </c:pt>
                <c:pt idx="708">
                  <c:v>21.997663464034716</c:v>
                </c:pt>
                <c:pt idx="709">
                  <c:v>21.881079359096788</c:v>
                </c:pt>
                <c:pt idx="710">
                  <c:v>21.895728606053115</c:v>
                </c:pt>
                <c:pt idx="711">
                  <c:v>21.860486206010446</c:v>
                </c:pt>
                <c:pt idx="712">
                  <c:v>21.661983714129764</c:v>
                </c:pt>
                <c:pt idx="713">
                  <c:v>21.332686361596647</c:v>
                </c:pt>
                <c:pt idx="714">
                  <c:v>21.140403237093096</c:v>
                </c:pt>
                <c:pt idx="715">
                  <c:v>21.008695004356834</c:v>
                </c:pt>
                <c:pt idx="716">
                  <c:v>20.78191351883267</c:v>
                </c:pt>
                <c:pt idx="717">
                  <c:v>20.668114520718245</c:v>
                </c:pt>
                <c:pt idx="718">
                  <c:v>20.702397426787492</c:v>
                </c:pt>
                <c:pt idx="719">
                  <c:v>20.702637019235244</c:v>
                </c:pt>
                <c:pt idx="720">
                  <c:v>20.63262254923637</c:v>
                </c:pt>
                <c:pt idx="721">
                  <c:v>20.423114068947832</c:v>
                </c:pt>
                <c:pt idx="722">
                  <c:v>20.170745253588141</c:v>
                </c:pt>
                <c:pt idx="723">
                  <c:v>20.063367682321434</c:v>
                </c:pt>
                <c:pt idx="724">
                  <c:v>20.017009516412042</c:v>
                </c:pt>
                <c:pt idx="725">
                  <c:v>19.949374798863882</c:v>
                </c:pt>
                <c:pt idx="726">
                  <c:v>19.847020678167741</c:v>
                </c:pt>
                <c:pt idx="727">
                  <c:v>19.87502344289916</c:v>
                </c:pt>
                <c:pt idx="728">
                  <c:v>20.009131270105122</c:v>
                </c:pt>
                <c:pt idx="729">
                  <c:v>20.240826645279597</c:v>
                </c:pt>
                <c:pt idx="730">
                  <c:v>20.22698853807622</c:v>
                </c:pt>
                <c:pt idx="731">
                  <c:v>20.195485378974585</c:v>
                </c:pt>
                <c:pt idx="732">
                  <c:v>20.067679277660801</c:v>
                </c:pt>
                <c:pt idx="733">
                  <c:v>19.903429688165499</c:v>
                </c:pt>
                <c:pt idx="734">
                  <c:v>19.575553490872206</c:v>
                </c:pt>
                <c:pt idx="735">
                  <c:v>19.237053484558629</c:v>
                </c:pt>
                <c:pt idx="736">
                  <c:v>18.895359787138329</c:v>
                </c:pt>
                <c:pt idx="737">
                  <c:v>18.844087162748217</c:v>
                </c:pt>
                <c:pt idx="738">
                  <c:v>18.911432789629355</c:v>
                </c:pt>
                <c:pt idx="739">
                  <c:v>19.089736240437976</c:v>
                </c:pt>
                <c:pt idx="740">
                  <c:v>19.315492338493826</c:v>
                </c:pt>
                <c:pt idx="741">
                  <c:v>19.501505724247163</c:v>
                </c:pt>
                <c:pt idx="742">
                  <c:v>19.718037354494427</c:v>
                </c:pt>
                <c:pt idx="743">
                  <c:v>19.896672273110202</c:v>
                </c:pt>
                <c:pt idx="744">
                  <c:v>19.995002421058274</c:v>
                </c:pt>
                <c:pt idx="745">
                  <c:v>20.108024233471955</c:v>
                </c:pt>
                <c:pt idx="746">
                  <c:v>20.316502418298466</c:v>
                </c:pt>
                <c:pt idx="747">
                  <c:v>20.468543426225253</c:v>
                </c:pt>
                <c:pt idx="748">
                  <c:v>20.268051122226126</c:v>
                </c:pt>
                <c:pt idx="749">
                  <c:v>20.055771779447483</c:v>
                </c:pt>
                <c:pt idx="750">
                  <c:v>19.712875053134944</c:v>
                </c:pt>
                <c:pt idx="751">
                  <c:v>19.639961532552793</c:v>
                </c:pt>
                <c:pt idx="752">
                  <c:v>19.828373140426571</c:v>
                </c:pt>
                <c:pt idx="753">
                  <c:v>19.855666119099023</c:v>
                </c:pt>
                <c:pt idx="754">
                  <c:v>19.788656141312121</c:v>
                </c:pt>
                <c:pt idx="755">
                  <c:v>19.99598377252693</c:v>
                </c:pt>
                <c:pt idx="756">
                  <c:v>20.353864606570223</c:v>
                </c:pt>
                <c:pt idx="757">
                  <c:v>20.493760151187729</c:v>
                </c:pt>
                <c:pt idx="758">
                  <c:v>20.606974644348952</c:v>
                </c:pt>
                <c:pt idx="759">
                  <c:v>20.883846396971126</c:v>
                </c:pt>
                <c:pt idx="760">
                  <c:v>21.023415857600497</c:v>
                </c:pt>
                <c:pt idx="761">
                  <c:v>20.947079209832658</c:v>
                </c:pt>
                <c:pt idx="762">
                  <c:v>20.878744509764331</c:v>
                </c:pt>
                <c:pt idx="763">
                  <c:v>20.778244358846923</c:v>
                </c:pt>
                <c:pt idx="764">
                  <c:v>20.649492290042101</c:v>
                </c:pt>
                <c:pt idx="765">
                  <c:v>20.382588904113494</c:v>
                </c:pt>
                <c:pt idx="766">
                  <c:v>19.965326504988372</c:v>
                </c:pt>
                <c:pt idx="767">
                  <c:v>19.660747592559886</c:v>
                </c:pt>
                <c:pt idx="768">
                  <c:v>19.447821139705489</c:v>
                </c:pt>
                <c:pt idx="769">
                  <c:v>19.195712049772741</c:v>
                </c:pt>
                <c:pt idx="770">
                  <c:v>19.072284601858787</c:v>
                </c:pt>
                <c:pt idx="771">
                  <c:v>18.827988897941854</c:v>
                </c:pt>
                <c:pt idx="772">
                  <c:v>18.616382438388253</c:v>
                </c:pt>
                <c:pt idx="773">
                  <c:v>18.728014802452599</c:v>
                </c:pt>
                <c:pt idx="774">
                  <c:v>18.958347792340046</c:v>
                </c:pt>
                <c:pt idx="775">
                  <c:v>19.049931252111509</c:v>
                </c:pt>
                <c:pt idx="776">
                  <c:v>19.191169817515753</c:v>
                </c:pt>
                <c:pt idx="777">
                  <c:v>19.045183148606856</c:v>
                </c:pt>
                <c:pt idx="778">
                  <c:v>18.656214876859035</c:v>
                </c:pt>
                <c:pt idx="779">
                  <c:v>18.564619138812589</c:v>
                </c:pt>
                <c:pt idx="780">
                  <c:v>18.355774709878535</c:v>
                </c:pt>
                <c:pt idx="781">
                  <c:v>18.069168347807476</c:v>
                </c:pt>
                <c:pt idx="782">
                  <c:v>17.914373558711773</c:v>
                </c:pt>
                <c:pt idx="783">
                  <c:v>17.551860879915772</c:v>
                </c:pt>
                <c:pt idx="784">
                  <c:v>16.987706830342667</c:v>
                </c:pt>
                <c:pt idx="785">
                  <c:v>16.556499568565599</c:v>
                </c:pt>
                <c:pt idx="786">
                  <c:v>16.347544524157339</c:v>
                </c:pt>
                <c:pt idx="787">
                  <c:v>16.272247398181516</c:v>
                </c:pt>
                <c:pt idx="788">
                  <c:v>16.299424012658292</c:v>
                </c:pt>
                <c:pt idx="789">
                  <c:v>16.270945586088683</c:v>
                </c:pt>
                <c:pt idx="790">
                  <c:v>16.193588859390452</c:v>
                </c:pt>
                <c:pt idx="791">
                  <c:v>16.186961640168924</c:v>
                </c:pt>
                <c:pt idx="792">
                  <c:v>16.172680201190119</c:v>
                </c:pt>
                <c:pt idx="793">
                  <c:v>15.974912054167726</c:v>
                </c:pt>
                <c:pt idx="794">
                  <c:v>15.689486076273271</c:v>
                </c:pt>
                <c:pt idx="795">
                  <c:v>15.599492342864119</c:v>
                </c:pt>
                <c:pt idx="796">
                  <c:v>15.82723301095313</c:v>
                </c:pt>
                <c:pt idx="797">
                  <c:v>16.109345047952921</c:v>
                </c:pt>
                <c:pt idx="798">
                  <c:v>16.094545296497497</c:v>
                </c:pt>
                <c:pt idx="799">
                  <c:v>16.080534423795996</c:v>
                </c:pt>
                <c:pt idx="800">
                  <c:v>16.201612245017966</c:v>
                </c:pt>
                <c:pt idx="801">
                  <c:v>16.494975356058092</c:v>
                </c:pt>
                <c:pt idx="802">
                  <c:v>16.712387303697689</c:v>
                </c:pt>
                <c:pt idx="803">
                  <c:v>16.939690153424859</c:v>
                </c:pt>
                <c:pt idx="804">
                  <c:v>16.973123068802607</c:v>
                </c:pt>
                <c:pt idx="805">
                  <c:v>17.115663561645697</c:v>
                </c:pt>
                <c:pt idx="806">
                  <c:v>17.136389792689467</c:v>
                </c:pt>
                <c:pt idx="807">
                  <c:v>16.871756237845613</c:v>
                </c:pt>
                <c:pt idx="808">
                  <c:v>16.736801884763551</c:v>
                </c:pt>
                <c:pt idx="809">
                  <c:v>16.875055757004962</c:v>
                </c:pt>
                <c:pt idx="810">
                  <c:v>17.149037988706244</c:v>
                </c:pt>
                <c:pt idx="811">
                  <c:v>17.47098882605211</c:v>
                </c:pt>
                <c:pt idx="812">
                  <c:v>17.764240332229146</c:v>
                </c:pt>
                <c:pt idx="813">
                  <c:v>17.875912705850343</c:v>
                </c:pt>
                <c:pt idx="814">
                  <c:v>18.085160696910989</c:v>
                </c:pt>
                <c:pt idx="815">
                  <c:v>18.30558515643002</c:v>
                </c:pt>
                <c:pt idx="816">
                  <c:v>18.456390842728915</c:v>
                </c:pt>
                <c:pt idx="817">
                  <c:v>18.682413451687697</c:v>
                </c:pt>
                <c:pt idx="818">
                  <c:v>18.883974973281109</c:v>
                </c:pt>
                <c:pt idx="819">
                  <c:v>19.122689973829146</c:v>
                </c:pt>
                <c:pt idx="820">
                  <c:v>19.226882729856296</c:v>
                </c:pt>
                <c:pt idx="821">
                  <c:v>19.166412885686292</c:v>
                </c:pt>
                <c:pt idx="822">
                  <c:v>18.970590636731789</c:v>
                </c:pt>
                <c:pt idx="823">
                  <c:v>18.748223939951782</c:v>
                </c:pt>
                <c:pt idx="824">
                  <c:v>18.508481751107592</c:v>
                </c:pt>
                <c:pt idx="825">
                  <c:v>18.162804808666923</c:v>
                </c:pt>
                <c:pt idx="826">
                  <c:v>17.989245957716125</c:v>
                </c:pt>
                <c:pt idx="827">
                  <c:v>17.606388370588384</c:v>
                </c:pt>
                <c:pt idx="828">
                  <c:v>17.19517824935588</c:v>
                </c:pt>
                <c:pt idx="829">
                  <c:v>16.953315228660657</c:v>
                </c:pt>
                <c:pt idx="830">
                  <c:v>16.817440572286777</c:v>
                </c:pt>
                <c:pt idx="831">
                  <c:v>16.629925007757539</c:v>
                </c:pt>
                <c:pt idx="832">
                  <c:v>16.44598544965362</c:v>
                </c:pt>
                <c:pt idx="833">
                  <c:v>16.195262564867356</c:v>
                </c:pt>
                <c:pt idx="834">
                  <c:v>16.117435118048114</c:v>
                </c:pt>
                <c:pt idx="835">
                  <c:v>16.116809608985363</c:v>
                </c:pt>
                <c:pt idx="836">
                  <c:v>16.208510595948603</c:v>
                </c:pt>
                <c:pt idx="837">
                  <c:v>16.216634187163226</c:v>
                </c:pt>
                <c:pt idx="838">
                  <c:v>16.241888422725015</c:v>
                </c:pt>
                <c:pt idx="839">
                  <c:v>16.371812496019025</c:v>
                </c:pt>
                <c:pt idx="840">
                  <c:v>16.409935065693933</c:v>
                </c:pt>
                <c:pt idx="841">
                  <c:v>16.445653918607441</c:v>
                </c:pt>
                <c:pt idx="842">
                  <c:v>16.361478564935375</c:v>
                </c:pt>
                <c:pt idx="843">
                  <c:v>16.227428912440995</c:v>
                </c:pt>
                <c:pt idx="844">
                  <c:v>16.113797266156503</c:v>
                </c:pt>
                <c:pt idx="845">
                  <c:v>16.261402740786135</c:v>
                </c:pt>
                <c:pt idx="846">
                  <c:v>16.638717235183446</c:v>
                </c:pt>
                <c:pt idx="847">
                  <c:v>16.831498072865976</c:v>
                </c:pt>
                <c:pt idx="848">
                  <c:v>17.015128211904919</c:v>
                </c:pt>
                <c:pt idx="849">
                  <c:v>17.22744133227329</c:v>
                </c:pt>
                <c:pt idx="850">
                  <c:v>17.274940597131692</c:v>
                </c:pt>
                <c:pt idx="851">
                  <c:v>17.171274276553145</c:v>
                </c:pt>
                <c:pt idx="852">
                  <c:v>17.079579361001791</c:v>
                </c:pt>
                <c:pt idx="853">
                  <c:v>17.039458456252436</c:v>
                </c:pt>
                <c:pt idx="854">
                  <c:v>16.965701237554494</c:v>
                </c:pt>
                <c:pt idx="855">
                  <c:v>16.937584255464682</c:v>
                </c:pt>
                <c:pt idx="856">
                  <c:v>16.87464488358204</c:v>
                </c:pt>
                <c:pt idx="857">
                  <c:v>16.833925102753952</c:v>
                </c:pt>
                <c:pt idx="858">
                  <c:v>16.839497883150255</c:v>
                </c:pt>
                <c:pt idx="859">
                  <c:v>16.924049723435182</c:v>
                </c:pt>
                <c:pt idx="860">
                  <c:v>17.068957039797617</c:v>
                </c:pt>
                <c:pt idx="861">
                  <c:v>17.119135477971184</c:v>
                </c:pt>
                <c:pt idx="862">
                  <c:v>16.9865139935198</c:v>
                </c:pt>
                <c:pt idx="863">
                  <c:v>17.164540247373058</c:v>
                </c:pt>
                <c:pt idx="864">
                  <c:v>17.192208825494042</c:v>
                </c:pt>
                <c:pt idx="865">
                  <c:v>17.187236627097612</c:v>
                </c:pt>
                <c:pt idx="866">
                  <c:v>17.081528173156791</c:v>
                </c:pt>
                <c:pt idx="867">
                  <c:v>16.835474545418467</c:v>
                </c:pt>
                <c:pt idx="868">
                  <c:v>16.622858499010231</c:v>
                </c:pt>
                <c:pt idx="869">
                  <c:v>16.604784116526961</c:v>
                </c:pt>
                <c:pt idx="870">
                  <c:v>16.761218843523238</c:v>
                </c:pt>
                <c:pt idx="871">
                  <c:v>17.056569971739158</c:v>
                </c:pt>
                <c:pt idx="872">
                  <c:v>17.255283446654442</c:v>
                </c:pt>
                <c:pt idx="873">
                  <c:v>17.655252954406606</c:v>
                </c:pt>
                <c:pt idx="874">
                  <c:v>18.085704306629413</c:v>
                </c:pt>
                <c:pt idx="875">
                  <c:v>18.48191180104871</c:v>
                </c:pt>
                <c:pt idx="876">
                  <c:v>18.735776980674853</c:v>
                </c:pt>
                <c:pt idx="877">
                  <c:v>19.099208283675186</c:v>
                </c:pt>
                <c:pt idx="878">
                  <c:v>19.218399514778501</c:v>
                </c:pt>
                <c:pt idx="879">
                  <c:v>19.253102833795452</c:v>
                </c:pt>
                <c:pt idx="880">
                  <c:v>19.047176640324309</c:v>
                </c:pt>
                <c:pt idx="881">
                  <c:v>18.937346155442739</c:v>
                </c:pt>
                <c:pt idx="882">
                  <c:v>18.886724595819153</c:v>
                </c:pt>
                <c:pt idx="883">
                  <c:v>18.878347227937009</c:v>
                </c:pt>
                <c:pt idx="884">
                  <c:v>18.668551324224879</c:v>
                </c:pt>
                <c:pt idx="885">
                  <c:v>18.533456287912554</c:v>
                </c:pt>
                <c:pt idx="886">
                  <c:v>17.963604799011495</c:v>
                </c:pt>
                <c:pt idx="887">
                  <c:v>17.417370120163127</c:v>
                </c:pt>
                <c:pt idx="888">
                  <c:v>17.136698537265644</c:v>
                </c:pt>
                <c:pt idx="889">
                  <c:v>16.898705543723185</c:v>
                </c:pt>
                <c:pt idx="890">
                  <c:v>16.98894202466348</c:v>
                </c:pt>
                <c:pt idx="891">
                  <c:v>17.102784351865871</c:v>
                </c:pt>
                <c:pt idx="892">
                  <c:v>17.110300555779119</c:v>
                </c:pt>
                <c:pt idx="893">
                  <c:v>17.120371085821677</c:v>
                </c:pt>
                <c:pt idx="894">
                  <c:v>17.111040648922753</c:v>
                </c:pt>
                <c:pt idx="895">
                  <c:v>17.260184985324454</c:v>
                </c:pt>
                <c:pt idx="896">
                  <c:v>17.382016525859669</c:v>
                </c:pt>
                <c:pt idx="897">
                  <c:v>17.634778154832723</c:v>
                </c:pt>
                <c:pt idx="898">
                  <c:v>17.783699705209479</c:v>
                </c:pt>
                <c:pt idx="899">
                  <c:v>18.034079926061324</c:v>
                </c:pt>
                <c:pt idx="900">
                  <c:v>18.031221015055849</c:v>
                </c:pt>
                <c:pt idx="901">
                  <c:v>17.897388944438354</c:v>
                </c:pt>
                <c:pt idx="902">
                  <c:v>17.881875359092732</c:v>
                </c:pt>
                <c:pt idx="903">
                  <c:v>17.841855333304029</c:v>
                </c:pt>
                <c:pt idx="904">
                  <c:v>17.702953028725354</c:v>
                </c:pt>
                <c:pt idx="905">
                  <c:v>17.585622891854054</c:v>
                </c:pt>
                <c:pt idx="906">
                  <c:v>17.54948276190629</c:v>
                </c:pt>
                <c:pt idx="907">
                  <c:v>17.678349264608716</c:v>
                </c:pt>
                <c:pt idx="908">
                  <c:v>17.878993342015548</c:v>
                </c:pt>
                <c:pt idx="909">
                  <c:v>18.004739324367108</c:v>
                </c:pt>
                <c:pt idx="910">
                  <c:v>18.00540165692458</c:v>
                </c:pt>
                <c:pt idx="911">
                  <c:v>17.959955225847366</c:v>
                </c:pt>
                <c:pt idx="912">
                  <c:v>17.85109567313426</c:v>
                </c:pt>
                <c:pt idx="913">
                  <c:v>17.671738494771553</c:v>
                </c:pt>
                <c:pt idx="914">
                  <c:v>17.559347183668148</c:v>
                </c:pt>
                <c:pt idx="915">
                  <c:v>17.846662026756029</c:v>
                </c:pt>
                <c:pt idx="916">
                  <c:v>17.874886104399899</c:v>
                </c:pt>
                <c:pt idx="917">
                  <c:v>17.747927821074004</c:v>
                </c:pt>
                <c:pt idx="918">
                  <c:v>17.686026303684024</c:v>
                </c:pt>
                <c:pt idx="919">
                  <c:v>17.562876823573685</c:v>
                </c:pt>
                <c:pt idx="920">
                  <c:v>17.629213917760975</c:v>
                </c:pt>
                <c:pt idx="921">
                  <c:v>17.6375202073298</c:v>
                </c:pt>
                <c:pt idx="922">
                  <c:v>17.750503765416422</c:v>
                </c:pt>
                <c:pt idx="923">
                  <c:v>17.993632259479497</c:v>
                </c:pt>
                <c:pt idx="924">
                  <c:v>18.040050596693124</c:v>
                </c:pt>
                <c:pt idx="925">
                  <c:v>18.02879753613222</c:v>
                </c:pt>
                <c:pt idx="926">
                  <c:v>17.947396366887038</c:v>
                </c:pt>
                <c:pt idx="927">
                  <c:v>17.834851726083343</c:v>
                </c:pt>
                <c:pt idx="928">
                  <c:v>17.683513965604092</c:v>
                </c:pt>
                <c:pt idx="929">
                  <c:v>17.293365649932781</c:v>
                </c:pt>
                <c:pt idx="930">
                  <c:v>17.045804266853871</c:v>
                </c:pt>
                <c:pt idx="931">
                  <c:v>16.863700974545946</c:v>
                </c:pt>
                <c:pt idx="932">
                  <c:v>16.707981919737026</c:v>
                </c:pt>
                <c:pt idx="933">
                  <c:v>16.735738337304724</c:v>
                </c:pt>
                <c:pt idx="934">
                  <c:v>16.848273434584659</c:v>
                </c:pt>
                <c:pt idx="935">
                  <c:v>17.098652005658334</c:v>
                </c:pt>
                <c:pt idx="936">
                  <c:v>17.329528521813817</c:v>
                </c:pt>
                <c:pt idx="937">
                  <c:v>17.282798895568323</c:v>
                </c:pt>
                <c:pt idx="938">
                  <c:v>17.375900984939967</c:v>
                </c:pt>
                <c:pt idx="939">
                  <c:v>17.529366434266034</c:v>
                </c:pt>
                <c:pt idx="940">
                  <c:v>17.687563652809896</c:v>
                </c:pt>
                <c:pt idx="941">
                  <c:v>17.860574190751194</c:v>
                </c:pt>
                <c:pt idx="942">
                  <c:v>17.849525248002898</c:v>
                </c:pt>
                <c:pt idx="943">
                  <c:v>17.582120011821512</c:v>
                </c:pt>
                <c:pt idx="944">
                  <c:v>17.384226143060204</c:v>
                </c:pt>
                <c:pt idx="945">
                  <c:v>17.453951683696481</c:v>
                </c:pt>
                <c:pt idx="946">
                  <c:v>17.519064145818767</c:v>
                </c:pt>
                <c:pt idx="947">
                  <c:v>17.75681820188186</c:v>
                </c:pt>
                <c:pt idx="948">
                  <c:v>17.842254469637343</c:v>
                </c:pt>
                <c:pt idx="949">
                  <c:v>17.851947998732182</c:v>
                </c:pt>
                <c:pt idx="950">
                  <c:v>17.828120213853818</c:v>
                </c:pt>
                <c:pt idx="951">
                  <c:v>18.008335177352109</c:v>
                </c:pt>
                <c:pt idx="952">
                  <c:v>17.937469563974165</c:v>
                </c:pt>
                <c:pt idx="953">
                  <c:v>17.834078331498873</c:v>
                </c:pt>
                <c:pt idx="954">
                  <c:v>17.674346832018585</c:v>
                </c:pt>
                <c:pt idx="955">
                  <c:v>17.550090573879761</c:v>
                </c:pt>
                <c:pt idx="956">
                  <c:v>17.493563923448647</c:v>
                </c:pt>
                <c:pt idx="957">
                  <c:v>17.403550852281445</c:v>
                </c:pt>
                <c:pt idx="958">
                  <c:v>17.193332702775752</c:v>
                </c:pt>
                <c:pt idx="959">
                  <c:v>17.043769763448992</c:v>
                </c:pt>
                <c:pt idx="960">
                  <c:v>17.107785248798482</c:v>
                </c:pt>
                <c:pt idx="961">
                  <c:v>17.35698643482797</c:v>
                </c:pt>
                <c:pt idx="962">
                  <c:v>17.548450803493527</c:v>
                </c:pt>
                <c:pt idx="963">
                  <c:v>17.643372970852621</c:v>
                </c:pt>
                <c:pt idx="964">
                  <c:v>17.629550597513337</c:v>
                </c:pt>
                <c:pt idx="965">
                  <c:v>17.806190646144966</c:v>
                </c:pt>
                <c:pt idx="966">
                  <c:v>17.949852991018815</c:v>
                </c:pt>
                <c:pt idx="967">
                  <c:v>17.883217941170731</c:v>
                </c:pt>
                <c:pt idx="968">
                  <c:v>17.86490212391486</c:v>
                </c:pt>
                <c:pt idx="969">
                  <c:v>17.957707987117292</c:v>
                </c:pt>
                <c:pt idx="970">
                  <c:v>18.006323371025058</c:v>
                </c:pt>
                <c:pt idx="971">
                  <c:v>17.931186504735905</c:v>
                </c:pt>
                <c:pt idx="972">
                  <c:v>17.89387610635152</c:v>
                </c:pt>
                <c:pt idx="973">
                  <c:v>17.724843782025101</c:v>
                </c:pt>
                <c:pt idx="974">
                  <c:v>17.492791600047489</c:v>
                </c:pt>
                <c:pt idx="975">
                  <c:v>17.413749577826625</c:v>
                </c:pt>
                <c:pt idx="976">
                  <c:v>17.319711035321742</c:v>
                </c:pt>
                <c:pt idx="977">
                  <c:v>17.268435290452221</c:v>
                </c:pt>
                <c:pt idx="978">
                  <c:v>17.464125094691596</c:v>
                </c:pt>
                <c:pt idx="979">
                  <c:v>17.522868791841415</c:v>
                </c:pt>
                <c:pt idx="980">
                  <c:v>17.629890442887902</c:v>
                </c:pt>
                <c:pt idx="981">
                  <c:v>17.777813957560973</c:v>
                </c:pt>
                <c:pt idx="982">
                  <c:v>17.909538993129832</c:v>
                </c:pt>
                <c:pt idx="983">
                  <c:v>18.078977848319827</c:v>
                </c:pt>
                <c:pt idx="984">
                  <c:v>18.063686224978255</c:v>
                </c:pt>
                <c:pt idx="985">
                  <c:v>17.865880938754682</c:v>
                </c:pt>
                <c:pt idx="986">
                  <c:v>17.831593743097514</c:v>
                </c:pt>
                <c:pt idx="987">
                  <c:v>17.695972468594508</c:v>
                </c:pt>
                <c:pt idx="988">
                  <c:v>17.75412112595799</c:v>
                </c:pt>
                <c:pt idx="989">
                  <c:v>18.010924917711886</c:v>
                </c:pt>
                <c:pt idx="990">
                  <c:v>18.079194121318281</c:v>
                </c:pt>
                <c:pt idx="991">
                  <c:v>18.168184315200961</c:v>
                </c:pt>
                <c:pt idx="992">
                  <c:v>18.30341541223574</c:v>
                </c:pt>
                <c:pt idx="993">
                  <c:v>18.312194152785349</c:v>
                </c:pt>
                <c:pt idx="994">
                  <c:v>18.400825176389159</c:v>
                </c:pt>
                <c:pt idx="995">
                  <c:v>18.438558712652839</c:v>
                </c:pt>
                <c:pt idx="996">
                  <c:v>18.35005788550184</c:v>
                </c:pt>
                <c:pt idx="997">
                  <c:v>18.383793028120053</c:v>
                </c:pt>
                <c:pt idx="998">
                  <c:v>18.517371637506791</c:v>
                </c:pt>
                <c:pt idx="999">
                  <c:v>18.58926231282965</c:v>
                </c:pt>
                <c:pt idx="1000">
                  <c:v>18.627799112954406</c:v>
                </c:pt>
                <c:pt idx="1001">
                  <c:v>18.747661731592029</c:v>
                </c:pt>
                <c:pt idx="1002">
                  <c:v>18.787970877952461</c:v>
                </c:pt>
                <c:pt idx="1003">
                  <c:v>18.874633956733636</c:v>
                </c:pt>
                <c:pt idx="1004">
                  <c:v>18.860430966145618</c:v>
                </c:pt>
                <c:pt idx="1005">
                  <c:v>18.919692160215156</c:v>
                </c:pt>
                <c:pt idx="1006">
                  <c:v>19.07869007315972</c:v>
                </c:pt>
                <c:pt idx="1007">
                  <c:v>19.195773952815095</c:v>
                </c:pt>
                <c:pt idx="1008">
                  <c:v>19.28496035440282</c:v>
                </c:pt>
                <c:pt idx="1009">
                  <c:v>19.486575917169233</c:v>
                </c:pt>
                <c:pt idx="1010">
                  <c:v>19.559881578342942</c:v>
                </c:pt>
                <c:pt idx="1011">
                  <c:v>19.676135978352683</c:v>
                </c:pt>
                <c:pt idx="1012">
                  <c:v>19.614388821267223</c:v>
                </c:pt>
                <c:pt idx="1013">
                  <c:v>19.856697288380062</c:v>
                </c:pt>
                <c:pt idx="1014">
                  <c:v>20.053200965217094</c:v>
                </c:pt>
                <c:pt idx="1015">
                  <c:v>20.105435659445234</c:v>
                </c:pt>
                <c:pt idx="1016">
                  <c:v>20.044032506909442</c:v>
                </c:pt>
                <c:pt idx="1017">
                  <c:v>20.01586414390761</c:v>
                </c:pt>
                <c:pt idx="1018">
                  <c:v>20.069179918026446</c:v>
                </c:pt>
                <c:pt idx="1019">
                  <c:v>20.047835634933403</c:v>
                </c:pt>
                <c:pt idx="1020">
                  <c:v>19.878066672904289</c:v>
                </c:pt>
                <c:pt idx="1021">
                  <c:v>19.646543470887266</c:v>
                </c:pt>
                <c:pt idx="1022">
                  <c:v>19.194329604062155</c:v>
                </c:pt>
                <c:pt idx="1023">
                  <c:v>18.919810550551556</c:v>
                </c:pt>
                <c:pt idx="1024">
                  <c:v>19.058754916368862</c:v>
                </c:pt>
                <c:pt idx="1025">
                  <c:v>19.441595085927194</c:v>
                </c:pt>
                <c:pt idx="1026">
                  <c:v>19.489573661052244</c:v>
                </c:pt>
                <c:pt idx="1027">
                  <c:v>19.507585477505192</c:v>
                </c:pt>
                <c:pt idx="1028">
                  <c:v>19.342346457627006</c:v>
                </c:pt>
                <c:pt idx="1029">
                  <c:v>19.255130644125199</c:v>
                </c:pt>
                <c:pt idx="1030">
                  <c:v>19.279791569795098</c:v>
                </c:pt>
                <c:pt idx="1031">
                  <c:v>19.260455942182045</c:v>
                </c:pt>
                <c:pt idx="1032">
                  <c:v>19.483595178713518</c:v>
                </c:pt>
                <c:pt idx="1033">
                  <c:v>19.725217914149994</c:v>
                </c:pt>
                <c:pt idx="1034">
                  <c:v>19.732458611619254</c:v>
                </c:pt>
                <c:pt idx="1035">
                  <c:v>19.806379639817656</c:v>
                </c:pt>
                <c:pt idx="1036">
                  <c:v>19.653448066526945</c:v>
                </c:pt>
                <c:pt idx="1037">
                  <c:v>19.693390159483187</c:v>
                </c:pt>
                <c:pt idx="1038">
                  <c:v>19.593560618071042</c:v>
                </c:pt>
                <c:pt idx="1039">
                  <c:v>19.233580945627043</c:v>
                </c:pt>
                <c:pt idx="1040">
                  <c:v>18.800299006777607</c:v>
                </c:pt>
                <c:pt idx="1041">
                  <c:v>18.543075406150461</c:v>
                </c:pt>
                <c:pt idx="1042">
                  <c:v>18.190907328311436</c:v>
                </c:pt>
                <c:pt idx="1043">
                  <c:v>17.951161566875825</c:v>
                </c:pt>
                <c:pt idx="1044">
                  <c:v>17.965190616637987</c:v>
                </c:pt>
                <c:pt idx="1045">
                  <c:v>18.087951890548098</c:v>
                </c:pt>
                <c:pt idx="1046">
                  <c:v>18.23522789788807</c:v>
                </c:pt>
                <c:pt idx="1047">
                  <c:v>18.399639148607864</c:v>
                </c:pt>
                <c:pt idx="1048">
                  <c:v>18.425868748280166</c:v>
                </c:pt>
                <c:pt idx="1049">
                  <c:v>18.560580909246116</c:v>
                </c:pt>
                <c:pt idx="1050">
                  <c:v>18.755573092067763</c:v>
                </c:pt>
                <c:pt idx="1051">
                  <c:v>18.914458110539424</c:v>
                </c:pt>
                <c:pt idx="1052">
                  <c:v>19.113889329951302</c:v>
                </c:pt>
                <c:pt idx="1053">
                  <c:v>19.269971939349595</c:v>
                </c:pt>
                <c:pt idx="1054">
                  <c:v>19.380711561169413</c:v>
                </c:pt>
                <c:pt idx="1055">
                  <c:v>19.62101783193296</c:v>
                </c:pt>
                <c:pt idx="1056">
                  <c:v>19.826829571999255</c:v>
                </c:pt>
                <c:pt idx="1057">
                  <c:v>19.983323391787618</c:v>
                </c:pt>
                <c:pt idx="1058">
                  <c:v>19.984175934240263</c:v>
                </c:pt>
                <c:pt idx="1059">
                  <c:v>19.911076579095877</c:v>
                </c:pt>
                <c:pt idx="1060">
                  <c:v>19.840090692210943</c:v>
                </c:pt>
                <c:pt idx="1061">
                  <c:v>19.864044683578534</c:v>
                </c:pt>
                <c:pt idx="1062">
                  <c:v>19.915755384986639</c:v>
                </c:pt>
                <c:pt idx="1063">
                  <c:v>19.925351494693665</c:v>
                </c:pt>
                <c:pt idx="1064">
                  <c:v>19.936739262691276</c:v>
                </c:pt>
                <c:pt idx="1065">
                  <c:v>19.938547374032712</c:v>
                </c:pt>
                <c:pt idx="1066">
                  <c:v>19.904839288780028</c:v>
                </c:pt>
                <c:pt idx="1067">
                  <c:v>19.808037556699993</c:v>
                </c:pt>
                <c:pt idx="1068">
                  <c:v>19.504633120779978</c:v>
                </c:pt>
                <c:pt idx="1069">
                  <c:v>19.32065598587015</c:v>
                </c:pt>
                <c:pt idx="1070">
                  <c:v>19.192198823835817</c:v>
                </c:pt>
                <c:pt idx="1071">
                  <c:v>19.012253581320568</c:v>
                </c:pt>
                <c:pt idx="1072">
                  <c:v>18.53857577311296</c:v>
                </c:pt>
                <c:pt idx="1073">
                  <c:v>18.154005126473816</c:v>
                </c:pt>
                <c:pt idx="1074">
                  <c:v>17.857917401255783</c:v>
                </c:pt>
                <c:pt idx="1075">
                  <c:v>17.728872443961833</c:v>
                </c:pt>
                <c:pt idx="1076">
                  <c:v>17.467368024594354</c:v>
                </c:pt>
                <c:pt idx="1077">
                  <c:v>17.280407848177404</c:v>
                </c:pt>
                <c:pt idx="1078">
                  <c:v>17.373785343094664</c:v>
                </c:pt>
                <c:pt idx="1079">
                  <c:v>17.735633811749345</c:v>
                </c:pt>
                <c:pt idx="1080">
                  <c:v>17.923215915997616</c:v>
                </c:pt>
                <c:pt idx="1081">
                  <c:v>17.819570829592145</c:v>
                </c:pt>
                <c:pt idx="1082">
                  <c:v>17.764690178549436</c:v>
                </c:pt>
                <c:pt idx="1083">
                  <c:v>17.703773667758981</c:v>
                </c:pt>
                <c:pt idx="1084">
                  <c:v>17.66480090364626</c:v>
                </c:pt>
                <c:pt idx="1085">
                  <c:v>17.758818279916824</c:v>
                </c:pt>
                <c:pt idx="1086">
                  <c:v>17.999602668010585</c:v>
                </c:pt>
                <c:pt idx="1087">
                  <c:v>18.01481005443107</c:v>
                </c:pt>
                <c:pt idx="1088">
                  <c:v>18.00204142180726</c:v>
                </c:pt>
                <c:pt idx="1089">
                  <c:v>18.126365898829466</c:v>
                </c:pt>
                <c:pt idx="1090">
                  <c:v>18.163019430620071</c:v>
                </c:pt>
                <c:pt idx="1091">
                  <c:v>18.062124916028786</c:v>
                </c:pt>
                <c:pt idx="1092">
                  <c:v>17.853088206319047</c:v>
                </c:pt>
                <c:pt idx="1093">
                  <c:v>17.656563950575276</c:v>
                </c:pt>
                <c:pt idx="1094">
                  <c:v>17.316779450550932</c:v>
                </c:pt>
                <c:pt idx="1095">
                  <c:v>17.002890334747089</c:v>
                </c:pt>
                <c:pt idx="1096">
                  <c:v>16.785786304658558</c:v>
                </c:pt>
                <c:pt idx="1097">
                  <c:v>16.726741374502808</c:v>
                </c:pt>
                <c:pt idx="1098">
                  <c:v>16.836171520705872</c:v>
                </c:pt>
                <c:pt idx="1099">
                  <c:v>16.813751049307374</c:v>
                </c:pt>
                <c:pt idx="1100">
                  <c:v>16.761441241547804</c:v>
                </c:pt>
                <c:pt idx="1101">
                  <c:v>16.845010736875725</c:v>
                </c:pt>
                <c:pt idx="1102">
                  <c:v>16.950158092116258</c:v>
                </c:pt>
                <c:pt idx="1103">
                  <c:v>16.860328396268635</c:v>
                </c:pt>
                <c:pt idx="1104">
                  <c:v>16.770060668530906</c:v>
                </c:pt>
                <c:pt idx="1105">
                  <c:v>16.537576820419734</c:v>
                </c:pt>
                <c:pt idx="1106">
                  <c:v>16.149729416295614</c:v>
                </c:pt>
                <c:pt idx="1107">
                  <c:v>15.741624430632308</c:v>
                </c:pt>
                <c:pt idx="1108">
                  <c:v>15.54108772026836</c:v>
                </c:pt>
                <c:pt idx="1109">
                  <c:v>15.374798998658468</c:v>
                </c:pt>
                <c:pt idx="1110">
                  <c:v>15.213443731368152</c:v>
                </c:pt>
                <c:pt idx="1111">
                  <c:v>15.14983426632965</c:v>
                </c:pt>
                <c:pt idx="1112">
                  <c:v>15.116635393599651</c:v>
                </c:pt>
                <c:pt idx="1113">
                  <c:v>15.280160514325875</c:v>
                </c:pt>
                <c:pt idx="1114">
                  <c:v>15.332579382769065</c:v>
                </c:pt>
                <c:pt idx="1115">
                  <c:v>15.365881476550147</c:v>
                </c:pt>
                <c:pt idx="1116">
                  <c:v>15.28314534016581</c:v>
                </c:pt>
                <c:pt idx="1117">
                  <c:v>15.233286052746106</c:v>
                </c:pt>
                <c:pt idx="1118">
                  <c:v>15.289106251689589</c:v>
                </c:pt>
                <c:pt idx="1119">
                  <c:v>15.423480309414412</c:v>
                </c:pt>
                <c:pt idx="1120">
                  <c:v>15.597295445129724</c:v>
                </c:pt>
                <c:pt idx="1121">
                  <c:v>15.681116586682112</c:v>
                </c:pt>
                <c:pt idx="1122">
                  <c:v>15.801589878146965</c:v>
                </c:pt>
                <c:pt idx="1123">
                  <c:v>15.539054649787582</c:v>
                </c:pt>
                <c:pt idx="1124">
                  <c:v>15.296211441151966</c:v>
                </c:pt>
                <c:pt idx="1125">
                  <c:v>15.170247225193323</c:v>
                </c:pt>
                <c:pt idx="1126">
                  <c:v>15.263143503755247</c:v>
                </c:pt>
                <c:pt idx="1127">
                  <c:v>15.21064413831524</c:v>
                </c:pt>
                <c:pt idx="1128">
                  <c:v>15.109872358746394</c:v>
                </c:pt>
                <c:pt idx="1129">
                  <c:v>15.125176815753433</c:v>
                </c:pt>
                <c:pt idx="1130">
                  <c:v>15.342840046028231</c:v>
                </c:pt>
                <c:pt idx="1131">
                  <c:v>15.555595448715104</c:v>
                </c:pt>
                <c:pt idx="1132">
                  <c:v>15.833500010984389</c:v>
                </c:pt>
                <c:pt idx="1133">
                  <c:v>15.958541846367789</c:v>
                </c:pt>
                <c:pt idx="1134">
                  <c:v>16.005343468711605</c:v>
                </c:pt>
                <c:pt idx="1135">
                  <c:v>16.069339872522285</c:v>
                </c:pt>
                <c:pt idx="1136">
                  <c:v>16.153856270367882</c:v>
                </c:pt>
                <c:pt idx="1137">
                  <c:v>16.239389226179</c:v>
                </c:pt>
                <c:pt idx="1138">
                  <c:v>16.588084563015247</c:v>
                </c:pt>
                <c:pt idx="1139">
                  <c:v>16.774511891059245</c:v>
                </c:pt>
                <c:pt idx="1140">
                  <c:v>16.916743700474683</c:v>
                </c:pt>
                <c:pt idx="1141">
                  <c:v>17.128282641881032</c:v>
                </c:pt>
                <c:pt idx="1142">
                  <c:v>17.424207750961198</c:v>
                </c:pt>
                <c:pt idx="1143">
                  <c:v>17.706586709113736</c:v>
                </c:pt>
                <c:pt idx="1144">
                  <c:v>17.937494060292426</c:v>
                </c:pt>
                <c:pt idx="1145">
                  <c:v>18.167261238753444</c:v>
                </c:pt>
                <c:pt idx="1146">
                  <c:v>18.434037841637991</c:v>
                </c:pt>
                <c:pt idx="1147">
                  <c:v>18.429994526071734</c:v>
                </c:pt>
                <c:pt idx="1148">
                  <c:v>18.260464636776032</c:v>
                </c:pt>
                <c:pt idx="1149">
                  <c:v>18.167265277644375</c:v>
                </c:pt>
                <c:pt idx="1150">
                  <c:v>18.218153713537948</c:v>
                </c:pt>
                <c:pt idx="1151">
                  <c:v>18.310824086013611</c:v>
                </c:pt>
                <c:pt idx="1152">
                  <c:v>18.499426610696869</c:v>
                </c:pt>
                <c:pt idx="1153">
                  <c:v>18.627337675182012</c:v>
                </c:pt>
                <c:pt idx="1154">
                  <c:v>18.54411156214924</c:v>
                </c:pt>
                <c:pt idx="1155">
                  <c:v>18.673594646757397</c:v>
                </c:pt>
                <c:pt idx="1156">
                  <c:v>18.900875592687822</c:v>
                </c:pt>
                <c:pt idx="1157">
                  <c:v>19.297188204561248</c:v>
                </c:pt>
                <c:pt idx="1158">
                  <c:v>19.291325083416609</c:v>
                </c:pt>
                <c:pt idx="1159">
                  <c:v>19.062260510620561</c:v>
                </c:pt>
                <c:pt idx="1160">
                  <c:v>18.708725340257654</c:v>
                </c:pt>
                <c:pt idx="1161">
                  <c:v>18.583936106591075</c:v>
                </c:pt>
                <c:pt idx="1162">
                  <c:v>18.426909282778194</c:v>
                </c:pt>
                <c:pt idx="1163">
                  <c:v>18.360256997670771</c:v>
                </c:pt>
                <c:pt idx="1164">
                  <c:v>18.460644399129027</c:v>
                </c:pt>
                <c:pt idx="1165">
                  <c:v>18.545370745938655</c:v>
                </c:pt>
                <c:pt idx="1166">
                  <c:v>18.711243787995187</c:v>
                </c:pt>
                <c:pt idx="1167">
                  <c:v>18.809442243954013</c:v>
                </c:pt>
                <c:pt idx="1168">
                  <c:v>18.897136599296598</c:v>
                </c:pt>
                <c:pt idx="1169">
                  <c:v>18.823105911854061</c:v>
                </c:pt>
                <c:pt idx="1170">
                  <c:v>18.867563229898039</c:v>
                </c:pt>
                <c:pt idx="1171">
                  <c:v>18.921320929899927</c:v>
                </c:pt>
                <c:pt idx="1172">
                  <c:v>18.88295916364476</c:v>
                </c:pt>
                <c:pt idx="1173">
                  <c:v>18.802898106057427</c:v>
                </c:pt>
                <c:pt idx="1174">
                  <c:v>18.787886580708797</c:v>
                </c:pt>
                <c:pt idx="1175">
                  <c:v>18.864903177542299</c:v>
                </c:pt>
                <c:pt idx="1176">
                  <c:v>18.939845239167884</c:v>
                </c:pt>
                <c:pt idx="1177">
                  <c:v>18.970801516405302</c:v>
                </c:pt>
                <c:pt idx="1178">
                  <c:v>18.939349224297878</c:v>
                </c:pt>
                <c:pt idx="1179">
                  <c:v>18.993572431543399</c:v>
                </c:pt>
                <c:pt idx="1180">
                  <c:v>19.187352291163727</c:v>
                </c:pt>
                <c:pt idx="1181">
                  <c:v>19.166364761179718</c:v>
                </c:pt>
                <c:pt idx="1182">
                  <c:v>19.092824027244333</c:v>
                </c:pt>
                <c:pt idx="1183">
                  <c:v>18.935180387354869</c:v>
                </c:pt>
                <c:pt idx="1184">
                  <c:v>18.841748351890587</c:v>
                </c:pt>
                <c:pt idx="1185">
                  <c:v>18.803246028743725</c:v>
                </c:pt>
                <c:pt idx="1186">
                  <c:v>18.744978526160704</c:v>
                </c:pt>
                <c:pt idx="1187">
                  <c:v>18.644909812482137</c:v>
                </c:pt>
                <c:pt idx="1188">
                  <c:v>18.465183196701524</c:v>
                </c:pt>
                <c:pt idx="1189">
                  <c:v>18.26631610429618</c:v>
                </c:pt>
                <c:pt idx="1190">
                  <c:v>18.366318018162538</c:v>
                </c:pt>
                <c:pt idx="1191">
                  <c:v>18.420750344495698</c:v>
                </c:pt>
                <c:pt idx="1192">
                  <c:v>18.284486383506295</c:v>
                </c:pt>
                <c:pt idx="1193">
                  <c:v>18.096361001919146</c:v>
                </c:pt>
                <c:pt idx="1194">
                  <c:v>18.084928004584008</c:v>
                </c:pt>
                <c:pt idx="1195">
                  <c:v>18.200107883579221</c:v>
                </c:pt>
                <c:pt idx="1196">
                  <c:v>18.276855223484958</c:v>
                </c:pt>
                <c:pt idx="1197">
                  <c:v>18.351209020082102</c:v>
                </c:pt>
                <c:pt idx="1198">
                  <c:v>18.258323346797557</c:v>
                </c:pt>
                <c:pt idx="1199">
                  <c:v>18.225919297606509</c:v>
                </c:pt>
                <c:pt idx="1200">
                  <c:v>18.233967594562291</c:v>
                </c:pt>
                <c:pt idx="1201">
                  <c:v>18.184257932677802</c:v>
                </c:pt>
                <c:pt idx="1202">
                  <c:v>18.335386502076144</c:v>
                </c:pt>
                <c:pt idx="1203">
                  <c:v>18.436169250187461</c:v>
                </c:pt>
                <c:pt idx="1204">
                  <c:v>18.499538554913254</c:v>
                </c:pt>
                <c:pt idx="1205">
                  <c:v>18.633096488290267</c:v>
                </c:pt>
                <c:pt idx="1206">
                  <c:v>18.723456012703799</c:v>
                </c:pt>
                <c:pt idx="1207">
                  <c:v>18.875411880094308</c:v>
                </c:pt>
                <c:pt idx="1208">
                  <c:v>19.085525172932481</c:v>
                </c:pt>
                <c:pt idx="1209">
                  <c:v>19.201938686884056</c:v>
                </c:pt>
                <c:pt idx="1210">
                  <c:v>19.342030555109378</c:v>
                </c:pt>
                <c:pt idx="1211">
                  <c:v>19.443301815667521</c:v>
                </c:pt>
                <c:pt idx="1212">
                  <c:v>19.395475131464931</c:v>
                </c:pt>
                <c:pt idx="1213">
                  <c:v>19.301324205439244</c:v>
                </c:pt>
                <c:pt idx="1214">
                  <c:v>19.144637014752774</c:v>
                </c:pt>
                <c:pt idx="1215">
                  <c:v>18.948273789784935</c:v>
                </c:pt>
                <c:pt idx="1216">
                  <c:v>18.723169599992541</c:v>
                </c:pt>
                <c:pt idx="1217">
                  <c:v>18.475567409111225</c:v>
                </c:pt>
                <c:pt idx="1218">
                  <c:v>18.251181582571306</c:v>
                </c:pt>
                <c:pt idx="1219">
                  <c:v>17.900053174946621</c:v>
                </c:pt>
                <c:pt idx="1220">
                  <c:v>17.634962474258401</c:v>
                </c:pt>
                <c:pt idx="1221">
                  <c:v>17.42849480173231</c:v>
                </c:pt>
                <c:pt idx="1222">
                  <c:v>17.15089087966988</c:v>
                </c:pt>
                <c:pt idx="1223">
                  <c:v>16.882537977809847</c:v>
                </c:pt>
                <c:pt idx="1224">
                  <c:v>16.714897905123614</c:v>
                </c:pt>
                <c:pt idx="1225">
                  <c:v>16.778233892698307</c:v>
                </c:pt>
                <c:pt idx="1226">
                  <c:v>16.748876295143905</c:v>
                </c:pt>
                <c:pt idx="1227">
                  <c:v>16.954309639608063</c:v>
                </c:pt>
                <c:pt idx="1228">
                  <c:v>17.000502138381787</c:v>
                </c:pt>
                <c:pt idx="1229">
                  <c:v>17.042104671535363</c:v>
                </c:pt>
                <c:pt idx="1230">
                  <c:v>16.797101545639745</c:v>
                </c:pt>
                <c:pt idx="1231">
                  <c:v>16.692609283442277</c:v>
                </c:pt>
                <c:pt idx="1232">
                  <c:v>16.739506872860154</c:v>
                </c:pt>
                <c:pt idx="1233">
                  <c:v>16.711504760718981</c:v>
                </c:pt>
                <c:pt idx="1234">
                  <c:v>16.69459080702547</c:v>
                </c:pt>
                <c:pt idx="1235">
                  <c:v>16.81943596705182</c:v>
                </c:pt>
                <c:pt idx="1236">
                  <c:v>16.884275365800317</c:v>
                </c:pt>
                <c:pt idx="1237">
                  <c:v>16.848870885283208</c:v>
                </c:pt>
                <c:pt idx="1238">
                  <c:v>17.043846612652384</c:v>
                </c:pt>
                <c:pt idx="1239">
                  <c:v>17.202556635204484</c:v>
                </c:pt>
                <c:pt idx="1240">
                  <c:v>17.32313027204243</c:v>
                </c:pt>
                <c:pt idx="1241">
                  <c:v>17.525959770968136</c:v>
                </c:pt>
                <c:pt idx="1242">
                  <c:v>17.713381496998824</c:v>
                </c:pt>
                <c:pt idx="1243">
                  <c:v>17.887578225490774</c:v>
                </c:pt>
                <c:pt idx="1244">
                  <c:v>18.115290156262947</c:v>
                </c:pt>
                <c:pt idx="1245">
                  <c:v>18.206939376418131</c:v>
                </c:pt>
                <c:pt idx="1246">
                  <c:v>18.225851346014643</c:v>
                </c:pt>
                <c:pt idx="1247">
                  <c:v>18.075827172889948</c:v>
                </c:pt>
                <c:pt idx="1248">
                  <c:v>17.972861033876658</c:v>
                </c:pt>
                <c:pt idx="1249">
                  <c:v>17.738438980300661</c:v>
                </c:pt>
                <c:pt idx="1250">
                  <c:v>17.436469036231273</c:v>
                </c:pt>
                <c:pt idx="1251">
                  <c:v>17.266958648830272</c:v>
                </c:pt>
                <c:pt idx="1252">
                  <c:v>17.162062048706954</c:v>
                </c:pt>
                <c:pt idx="1253">
                  <c:v>17.254204868431124</c:v>
                </c:pt>
                <c:pt idx="1254">
                  <c:v>17.161663150141912</c:v>
                </c:pt>
                <c:pt idx="1255">
                  <c:v>17.073491558322541</c:v>
                </c:pt>
                <c:pt idx="1256">
                  <c:v>17.189703022822872</c:v>
                </c:pt>
                <c:pt idx="1257">
                  <c:v>17.257885212526766</c:v>
                </c:pt>
                <c:pt idx="1258">
                  <c:v>17.388273756102844</c:v>
                </c:pt>
                <c:pt idx="1259">
                  <c:v>17.511055975852845</c:v>
                </c:pt>
                <c:pt idx="1260">
                  <c:v>17.69956124092506</c:v>
                </c:pt>
                <c:pt idx="1261">
                  <c:v>17.856149135078105</c:v>
                </c:pt>
                <c:pt idx="1262">
                  <c:v>17.913275848726165</c:v>
                </c:pt>
                <c:pt idx="1263">
                  <c:v>18.046739380690639</c:v>
                </c:pt>
                <c:pt idx="1264">
                  <c:v>18.197987278051837</c:v>
                </c:pt>
                <c:pt idx="1265">
                  <c:v>18.310474429681395</c:v>
                </c:pt>
                <c:pt idx="1266">
                  <c:v>18.266737525669978</c:v>
                </c:pt>
                <c:pt idx="1267">
                  <c:v>18.27505660586662</c:v>
                </c:pt>
                <c:pt idx="1268">
                  <c:v>18.447424696917832</c:v>
                </c:pt>
                <c:pt idx="1269">
                  <c:v>18.335542406998179</c:v>
                </c:pt>
                <c:pt idx="1270">
                  <c:v>18.205051978915439</c:v>
                </c:pt>
                <c:pt idx="1271">
                  <c:v>18.117365851947962</c:v>
                </c:pt>
                <c:pt idx="1272">
                  <c:v>17.965132714882714</c:v>
                </c:pt>
                <c:pt idx="1273">
                  <c:v>17.677986861430604</c:v>
                </c:pt>
                <c:pt idx="1274">
                  <c:v>17.370946976413645</c:v>
                </c:pt>
                <c:pt idx="1275">
                  <c:v>17.08342208913195</c:v>
                </c:pt>
                <c:pt idx="1276">
                  <c:v>17.021028148703827</c:v>
                </c:pt>
                <c:pt idx="1277">
                  <c:v>16.819229170328299</c:v>
                </c:pt>
                <c:pt idx="1278">
                  <c:v>16.712591394739491</c:v>
                </c:pt>
                <c:pt idx="1279">
                  <c:v>16.644658722036205</c:v>
                </c:pt>
                <c:pt idx="1280">
                  <c:v>16.632207397516201</c:v>
                </c:pt>
                <c:pt idx="1281">
                  <c:v>16.624823049277655</c:v>
                </c:pt>
                <c:pt idx="1282">
                  <c:v>16.628320487831587</c:v>
                </c:pt>
                <c:pt idx="1283">
                  <c:v>16.551874805067001</c:v>
                </c:pt>
                <c:pt idx="1284">
                  <c:v>16.27881469446012</c:v>
                </c:pt>
                <c:pt idx="1285">
                  <c:v>16.073650149086994</c:v>
                </c:pt>
                <c:pt idx="1286">
                  <c:v>16.082809166727426</c:v>
                </c:pt>
                <c:pt idx="1287">
                  <c:v>16.032143473033322</c:v>
                </c:pt>
                <c:pt idx="1288">
                  <c:v>15.978451045901798</c:v>
                </c:pt>
                <c:pt idx="1289">
                  <c:v>16.121580513440918</c:v>
                </c:pt>
                <c:pt idx="1290">
                  <c:v>16.495069911417527</c:v>
                </c:pt>
                <c:pt idx="1291">
                  <c:v>16.864201006615474</c:v>
                </c:pt>
                <c:pt idx="1292">
                  <c:v>17.229658255619565</c:v>
                </c:pt>
                <c:pt idx="1293">
                  <c:v>17.366070932910976</c:v>
                </c:pt>
                <c:pt idx="1294">
                  <c:v>17.245798524899701</c:v>
                </c:pt>
                <c:pt idx="1295">
                  <c:v>17.022389640430749</c:v>
                </c:pt>
                <c:pt idx="1296">
                  <c:v>16.679702660742795</c:v>
                </c:pt>
                <c:pt idx="1297">
                  <c:v>16.418218781730179</c:v>
                </c:pt>
                <c:pt idx="1298">
                  <c:v>16.373429711592451</c:v>
                </c:pt>
                <c:pt idx="1299">
                  <c:v>16.524788246832937</c:v>
                </c:pt>
                <c:pt idx="1300">
                  <c:v>16.700304733643026</c:v>
                </c:pt>
                <c:pt idx="1301">
                  <c:v>16.683789289412868</c:v>
                </c:pt>
                <c:pt idx="1302">
                  <c:v>16.689996019616572</c:v>
                </c:pt>
                <c:pt idx="1303">
                  <c:v>16.818808559024028</c:v>
                </c:pt>
                <c:pt idx="1304">
                  <c:v>16.94945851497101</c:v>
                </c:pt>
                <c:pt idx="1305">
                  <c:v>17.040847158066452</c:v>
                </c:pt>
                <c:pt idx="1306">
                  <c:v>17.223055538451472</c:v>
                </c:pt>
                <c:pt idx="1307">
                  <c:v>17.424049019211417</c:v>
                </c:pt>
                <c:pt idx="1308">
                  <c:v>17.542552642102244</c:v>
                </c:pt>
                <c:pt idx="1309">
                  <c:v>17.591893018992227</c:v>
                </c:pt>
                <c:pt idx="1310">
                  <c:v>17.747100524653455</c:v>
                </c:pt>
                <c:pt idx="1311">
                  <c:v>17.925356421833001</c:v>
                </c:pt>
                <c:pt idx="1312">
                  <c:v>18.132924971116068</c:v>
                </c:pt>
                <c:pt idx="1313">
                  <c:v>18.335644222109938</c:v>
                </c:pt>
                <c:pt idx="1314">
                  <c:v>18.520232933784474</c:v>
                </c:pt>
                <c:pt idx="1315">
                  <c:v>18.538634165850247</c:v>
                </c:pt>
                <c:pt idx="1316">
                  <c:v>18.64067031793601</c:v>
                </c:pt>
                <c:pt idx="1317">
                  <c:v>18.510193903885344</c:v>
                </c:pt>
                <c:pt idx="1318">
                  <c:v>18.318909867600848</c:v>
                </c:pt>
                <c:pt idx="1319">
                  <c:v>18.171894339306803</c:v>
                </c:pt>
                <c:pt idx="1320">
                  <c:v>17.87968163403907</c:v>
                </c:pt>
                <c:pt idx="1321">
                  <c:v>17.716246156123521</c:v>
                </c:pt>
                <c:pt idx="1322">
                  <c:v>17.536740207076001</c:v>
                </c:pt>
                <c:pt idx="1323">
                  <c:v>17.470572448895211</c:v>
                </c:pt>
                <c:pt idx="1324">
                  <c:v>17.67254177713755</c:v>
                </c:pt>
                <c:pt idx="1325">
                  <c:v>17.74128025049405</c:v>
                </c:pt>
                <c:pt idx="1326">
                  <c:v>17.996096050611374</c:v>
                </c:pt>
                <c:pt idx="1327">
                  <c:v>18.183550379118753</c:v>
                </c:pt>
                <c:pt idx="1328">
                  <c:v>18.334557060073944</c:v>
                </c:pt>
                <c:pt idx="1329">
                  <c:v>18.500456180438952</c:v>
                </c:pt>
                <c:pt idx="1330">
                  <c:v>18.735708321316181</c:v>
                </c:pt>
                <c:pt idx="1331">
                  <c:v>18.929446729873153</c:v>
                </c:pt>
                <c:pt idx="1332">
                  <c:v>18.905371111592753</c:v>
                </c:pt>
                <c:pt idx="1333">
                  <c:v>18.748149653130774</c:v>
                </c:pt>
                <c:pt idx="1334">
                  <c:v>18.680816280625283</c:v>
                </c:pt>
                <c:pt idx="1335">
                  <c:v>18.842874122206581</c:v>
                </c:pt>
                <c:pt idx="1336">
                  <c:v>18.81950181558199</c:v>
                </c:pt>
                <c:pt idx="1337">
                  <c:v>18.89650153970819</c:v>
                </c:pt>
                <c:pt idx="1338">
                  <c:v>19.06019066865106</c:v>
                </c:pt>
                <c:pt idx="1339">
                  <c:v>19.419058839140682</c:v>
                </c:pt>
                <c:pt idx="1340">
                  <c:v>19.531937530929561</c:v>
                </c:pt>
                <c:pt idx="1341">
                  <c:v>19.497445571920334</c:v>
                </c:pt>
                <c:pt idx="1342">
                  <c:v>19.583706281126855</c:v>
                </c:pt>
                <c:pt idx="1343">
                  <c:v>19.552524851846304</c:v>
                </c:pt>
                <c:pt idx="1344">
                  <c:v>19.462132658494706</c:v>
                </c:pt>
                <c:pt idx="1345">
                  <c:v>19.621649680439308</c:v>
                </c:pt>
                <c:pt idx="1346">
                  <c:v>19.687453753493941</c:v>
                </c:pt>
                <c:pt idx="1347">
                  <c:v>19.69514727135574</c:v>
                </c:pt>
                <c:pt idx="1348">
                  <c:v>19.702514279742019</c:v>
                </c:pt>
                <c:pt idx="1349">
                  <c:v>19.594512463374674</c:v>
                </c:pt>
                <c:pt idx="1350">
                  <c:v>19.544989778650557</c:v>
                </c:pt>
                <c:pt idx="1351">
                  <c:v>19.391611677008942</c:v>
                </c:pt>
                <c:pt idx="1352">
                  <c:v>19.188686767975767</c:v>
                </c:pt>
                <c:pt idx="1353">
                  <c:v>18.98554904528168</c:v>
                </c:pt>
                <c:pt idx="1354">
                  <c:v>18.8318319783817</c:v>
                </c:pt>
                <c:pt idx="1355">
                  <c:v>18.809689484235324</c:v>
                </c:pt>
                <c:pt idx="1356">
                  <c:v>18.945757230237554</c:v>
                </c:pt>
                <c:pt idx="1357">
                  <c:v>19.230231889183305</c:v>
                </c:pt>
                <c:pt idx="1358">
                  <c:v>19.435763271840422</c:v>
                </c:pt>
                <c:pt idx="1359">
                  <c:v>19.603944827922277</c:v>
                </c:pt>
                <c:pt idx="1360">
                  <c:v>19.711806505071301</c:v>
                </c:pt>
                <c:pt idx="1361">
                  <c:v>19.883798805399486</c:v>
                </c:pt>
                <c:pt idx="1362">
                  <c:v>20.003704944813588</c:v>
                </c:pt>
                <c:pt idx="1363">
                  <c:v>20.217999052226151</c:v>
                </c:pt>
                <c:pt idx="1364">
                  <c:v>20.26097801049022</c:v>
                </c:pt>
                <c:pt idx="1365">
                  <c:v>20.443411466883511</c:v>
                </c:pt>
                <c:pt idx="1366">
                  <c:v>20.604054062715921</c:v>
                </c:pt>
                <c:pt idx="1367">
                  <c:v>20.481902129709759</c:v>
                </c:pt>
                <c:pt idx="1368">
                  <c:v>20.368980243901742</c:v>
                </c:pt>
                <c:pt idx="1369">
                  <c:v>20.134438501715415</c:v>
                </c:pt>
                <c:pt idx="1370">
                  <c:v>19.851407538972694</c:v>
                </c:pt>
                <c:pt idx="1371">
                  <c:v>19.625360140198296</c:v>
                </c:pt>
                <c:pt idx="1372">
                  <c:v>19.537094863536446</c:v>
                </c:pt>
                <c:pt idx="1373">
                  <c:v>19.667900812223515</c:v>
                </c:pt>
                <c:pt idx="1374">
                  <c:v>19.791879426884115</c:v>
                </c:pt>
                <c:pt idx="1375">
                  <c:v>20.125479470280037</c:v>
                </c:pt>
                <c:pt idx="1376">
                  <c:v>20.152251940942605</c:v>
                </c:pt>
                <c:pt idx="1377">
                  <c:v>20.11685035177802</c:v>
                </c:pt>
                <c:pt idx="1378">
                  <c:v>20.168793559968623</c:v>
                </c:pt>
                <c:pt idx="1379">
                  <c:v>20.2399490792316</c:v>
                </c:pt>
                <c:pt idx="1380">
                  <c:v>20.296391304494062</c:v>
                </c:pt>
                <c:pt idx="1381">
                  <c:v>20.202283136980189</c:v>
                </c:pt>
                <c:pt idx="1382">
                  <c:v>20.062615921547799</c:v>
                </c:pt>
                <c:pt idx="1383">
                  <c:v>19.862206611091029</c:v>
                </c:pt>
                <c:pt idx="1384">
                  <c:v>19.606365647488733</c:v>
                </c:pt>
                <c:pt idx="1385">
                  <c:v>19.399001580179188</c:v>
                </c:pt>
                <c:pt idx="1386">
                  <c:v>19.392619156414106</c:v>
                </c:pt>
                <c:pt idx="1387">
                  <c:v>19.250298626232595</c:v>
                </c:pt>
                <c:pt idx="1388">
                  <c:v>19.009241730549082</c:v>
                </c:pt>
                <c:pt idx="1389">
                  <c:v>19.035118596388699</c:v>
                </c:pt>
                <c:pt idx="1390">
                  <c:v>19.107186441622126</c:v>
                </c:pt>
                <c:pt idx="1391">
                  <c:v>19.058899898154721</c:v>
                </c:pt>
                <c:pt idx="1392">
                  <c:v>19.069865151589362</c:v>
                </c:pt>
                <c:pt idx="1393">
                  <c:v>19.216806232226116</c:v>
                </c:pt>
                <c:pt idx="1394">
                  <c:v>19.150085878720279</c:v>
                </c:pt>
                <c:pt idx="1395">
                  <c:v>19.030046038247367</c:v>
                </c:pt>
                <c:pt idx="1396">
                  <c:v>19.003915372548416</c:v>
                </c:pt>
                <c:pt idx="1397">
                  <c:v>18.882818828625243</c:v>
                </c:pt>
                <c:pt idx="1398">
                  <c:v>18.757581205535683</c:v>
                </c:pt>
                <c:pt idx="1399">
                  <c:v>18.545120668615731</c:v>
                </c:pt>
                <c:pt idx="1400">
                  <c:v>18.374787807073993</c:v>
                </c:pt>
                <c:pt idx="1401">
                  <c:v>18.179850707609408</c:v>
                </c:pt>
                <c:pt idx="1402">
                  <c:v>17.984505659812054</c:v>
                </c:pt>
                <c:pt idx="1403">
                  <c:v>17.677922756578329</c:v>
                </c:pt>
                <c:pt idx="1404">
                  <c:v>17.409902317129269</c:v>
                </c:pt>
                <c:pt idx="1405">
                  <c:v>17.311859984776014</c:v>
                </c:pt>
                <c:pt idx="1406">
                  <c:v>17.183101939897853</c:v>
                </c:pt>
                <c:pt idx="1407">
                  <c:v>17.127190297780665</c:v>
                </c:pt>
                <c:pt idx="1408">
                  <c:v>17.055630750677665</c:v>
                </c:pt>
                <c:pt idx="1409">
                  <c:v>16.946723788575373</c:v>
                </c:pt>
                <c:pt idx="1410">
                  <c:v>16.992294904256973</c:v>
                </c:pt>
                <c:pt idx="1411">
                  <c:v>17.195896243089102</c:v>
                </c:pt>
                <c:pt idx="1412">
                  <c:v>17.47093689932797</c:v>
                </c:pt>
                <c:pt idx="1413">
                  <c:v>17.361557463407973</c:v>
                </c:pt>
                <c:pt idx="1414">
                  <c:v>16.943316117829408</c:v>
                </c:pt>
                <c:pt idx="1415">
                  <c:v>16.562245836763893</c:v>
                </c:pt>
                <c:pt idx="1416">
                  <c:v>16.318237958976891</c:v>
                </c:pt>
                <c:pt idx="1417">
                  <c:v>16.047316420844083</c:v>
                </c:pt>
                <c:pt idx="1418">
                  <c:v>16.030470141431831</c:v>
                </c:pt>
                <c:pt idx="1419">
                  <c:v>16.158898947400708</c:v>
                </c:pt>
                <c:pt idx="1420">
                  <c:v>16.231486872604794</c:v>
                </c:pt>
                <c:pt idx="1421">
                  <c:v>16.401312433524001</c:v>
                </c:pt>
                <c:pt idx="1422">
                  <c:v>16.635046253565562</c:v>
                </c:pt>
                <c:pt idx="1423">
                  <c:v>16.669391379734503</c:v>
                </c:pt>
                <c:pt idx="1424">
                  <c:v>16.808908209192598</c:v>
                </c:pt>
                <c:pt idx="1425">
                  <c:v>16.965877120374326</c:v>
                </c:pt>
                <c:pt idx="1426">
                  <c:v>17.10884424864372</c:v>
                </c:pt>
                <c:pt idx="1427">
                  <c:v>17.079354874804174</c:v>
                </c:pt>
                <c:pt idx="1428">
                  <c:v>17.019834457457446</c:v>
                </c:pt>
                <c:pt idx="1429">
                  <c:v>16.870578468574667</c:v>
                </c:pt>
                <c:pt idx="1430">
                  <c:v>16.79795668521583</c:v>
                </c:pt>
                <c:pt idx="1431">
                  <c:v>16.705134166386905</c:v>
                </c:pt>
                <c:pt idx="1432">
                  <c:v>16.714292580870531</c:v>
                </c:pt>
                <c:pt idx="1433">
                  <c:v>16.845252454528321</c:v>
                </c:pt>
                <c:pt idx="1434">
                  <c:v>16.716794048377373</c:v>
                </c:pt>
                <c:pt idx="1435">
                  <c:v>16.350843524775367</c:v>
                </c:pt>
                <c:pt idx="1436">
                  <c:v>16.297584269353322</c:v>
                </c:pt>
                <c:pt idx="1437">
                  <c:v>16.406479621727883</c:v>
                </c:pt>
                <c:pt idx="1438">
                  <c:v>16.54156869545772</c:v>
                </c:pt>
                <c:pt idx="1439">
                  <c:v>17.04757089039758</c:v>
                </c:pt>
                <c:pt idx="1440">
                  <c:v>17.580828690480988</c:v>
                </c:pt>
                <c:pt idx="1441">
                  <c:v>18.029536851138005</c:v>
                </c:pt>
                <c:pt idx="1442">
                  <c:v>18.279669948695453</c:v>
                </c:pt>
                <c:pt idx="1443">
                  <c:v>18.47602959647255</c:v>
                </c:pt>
                <c:pt idx="1444">
                  <c:v>18.621477824932008</c:v>
                </c:pt>
                <c:pt idx="1445">
                  <c:v>18.958706723179304</c:v>
                </c:pt>
                <c:pt idx="1446">
                  <c:v>19.256861474945037</c:v>
                </c:pt>
                <c:pt idx="1447">
                  <c:v>19.4637534499197</c:v>
                </c:pt>
                <c:pt idx="1448">
                  <c:v>19.750826711566862</c:v>
                </c:pt>
                <c:pt idx="1449">
                  <c:v>19.893039334131451</c:v>
                </c:pt>
                <c:pt idx="1450">
                  <c:v>20.088344709740404</c:v>
                </c:pt>
                <c:pt idx="1451">
                  <c:v>20.316746742451976</c:v>
                </c:pt>
                <c:pt idx="1452">
                  <c:v>20.7747733510055</c:v>
                </c:pt>
                <c:pt idx="1453">
                  <c:v>21.114188173287804</c:v>
                </c:pt>
                <c:pt idx="1454">
                  <c:v>21.30635238962698</c:v>
                </c:pt>
                <c:pt idx="1455">
                  <c:v>21.255366373706206</c:v>
                </c:pt>
                <c:pt idx="1456">
                  <c:v>21.088531402372411</c:v>
                </c:pt>
                <c:pt idx="1457">
                  <c:v>21.107416598976396</c:v>
                </c:pt>
                <c:pt idx="1458">
                  <c:v>21.209652990356687</c:v>
                </c:pt>
                <c:pt idx="1459">
                  <c:v>21.164047341839609</c:v>
                </c:pt>
                <c:pt idx="1460">
                  <c:v>20.993438118200377</c:v>
                </c:pt>
                <c:pt idx="1461">
                  <c:v>20.727025937356053</c:v>
                </c:pt>
                <c:pt idx="1462">
                  <c:v>20.652931868419579</c:v>
                </c:pt>
                <c:pt idx="1463">
                  <c:v>20.717085749989145</c:v>
                </c:pt>
                <c:pt idx="1464">
                  <c:v>20.74184296982197</c:v>
                </c:pt>
                <c:pt idx="1465">
                  <c:v>20.832187098812625</c:v>
                </c:pt>
                <c:pt idx="1466">
                  <c:v>20.646775441764415</c:v>
                </c:pt>
                <c:pt idx="1467">
                  <c:v>20.43021208149861</c:v>
                </c:pt>
                <c:pt idx="1468">
                  <c:v>20.210843725349342</c:v>
                </c:pt>
                <c:pt idx="1469">
                  <c:v>20.002779607423772</c:v>
                </c:pt>
                <c:pt idx="1470">
                  <c:v>19.812927491915001</c:v>
                </c:pt>
                <c:pt idx="1471">
                  <c:v>19.704839874749823</c:v>
                </c:pt>
                <c:pt idx="1472">
                  <c:v>19.549403245993354</c:v>
                </c:pt>
                <c:pt idx="1473">
                  <c:v>19.280623399915196</c:v>
                </c:pt>
                <c:pt idx="1474">
                  <c:v>19.20127909008734</c:v>
                </c:pt>
                <c:pt idx="1475">
                  <c:v>19.324897780129533</c:v>
                </c:pt>
                <c:pt idx="1476">
                  <c:v>19.381421661322179</c:v>
                </c:pt>
                <c:pt idx="1477">
                  <c:v>19.421008530437156</c:v>
                </c:pt>
                <c:pt idx="1478">
                  <c:v>19.365706704919162</c:v>
                </c:pt>
                <c:pt idx="1479">
                  <c:v>19.473298234941797</c:v>
                </c:pt>
                <c:pt idx="1480">
                  <c:v>19.456568006814173</c:v>
                </c:pt>
                <c:pt idx="1481">
                  <c:v>19.08827501971982</c:v>
                </c:pt>
                <c:pt idx="1482">
                  <c:v>18.896073954379094</c:v>
                </c:pt>
                <c:pt idx="1483">
                  <c:v>18.819806158529129</c:v>
                </c:pt>
                <c:pt idx="1484">
                  <c:v>19.008796475213398</c:v>
                </c:pt>
                <c:pt idx="1485">
                  <c:v>19.07575820200444</c:v>
                </c:pt>
                <c:pt idx="1486">
                  <c:v>19.062359765145196</c:v>
                </c:pt>
                <c:pt idx="1487">
                  <c:v>18.949669453049093</c:v>
                </c:pt>
                <c:pt idx="1488">
                  <c:v>18.972245179403892</c:v>
                </c:pt>
                <c:pt idx="1489">
                  <c:v>19.005779434384536</c:v>
                </c:pt>
                <c:pt idx="1490">
                  <c:v>19.25158730049235</c:v>
                </c:pt>
                <c:pt idx="1491">
                  <c:v>19.435886652969465</c:v>
                </c:pt>
                <c:pt idx="1492">
                  <c:v>19.527067566793079</c:v>
                </c:pt>
                <c:pt idx="1493">
                  <c:v>19.496775197272033</c:v>
                </c:pt>
                <c:pt idx="1494">
                  <c:v>19.16742354469266</c:v>
                </c:pt>
                <c:pt idx="1495">
                  <c:v>18.861320826783714</c:v>
                </c:pt>
                <c:pt idx="1496">
                  <c:v>18.610516976191754</c:v>
                </c:pt>
                <c:pt idx="1497">
                  <c:v>18.355131043516462</c:v>
                </c:pt>
                <c:pt idx="1498">
                  <c:v>18.254540422215307</c:v>
                </c:pt>
                <c:pt idx="1499">
                  <c:v>18.132654535443134</c:v>
                </c:pt>
                <c:pt idx="1500">
                  <c:v>18.093634885028173</c:v>
                </c:pt>
                <c:pt idx="1501">
                  <c:v>17.975740974270469</c:v>
                </c:pt>
                <c:pt idx="1502">
                  <c:v>17.742953772474763</c:v>
                </c:pt>
                <c:pt idx="1503">
                  <c:v>17.626896344200489</c:v>
                </c:pt>
                <c:pt idx="1504">
                  <c:v>17.703106074014148</c:v>
                </c:pt>
                <c:pt idx="1505">
                  <c:v>17.68566769460331</c:v>
                </c:pt>
                <c:pt idx="1506">
                  <c:v>17.766475764348574</c:v>
                </c:pt>
                <c:pt idx="1507">
                  <c:v>17.856750804691586</c:v>
                </c:pt>
                <c:pt idx="1508">
                  <c:v>17.800419482478599</c:v>
                </c:pt>
                <c:pt idx="1509">
                  <c:v>17.497266472238714</c:v>
                </c:pt>
                <c:pt idx="1510">
                  <c:v>17.663348174330828</c:v>
                </c:pt>
                <c:pt idx="1511">
                  <c:v>17.96594915259233</c:v>
                </c:pt>
                <c:pt idx="1512">
                  <c:v>18.162544764325304</c:v>
                </c:pt>
                <c:pt idx="1513">
                  <c:v>18.082252228517667</c:v>
                </c:pt>
                <c:pt idx="1514">
                  <c:v>17.989692869286429</c:v>
                </c:pt>
                <c:pt idx="1515">
                  <c:v>17.959350582783667</c:v>
                </c:pt>
                <c:pt idx="1516">
                  <c:v>18.066064874489872</c:v>
                </c:pt>
                <c:pt idx="1517">
                  <c:v>18.337879206440995</c:v>
                </c:pt>
                <c:pt idx="1518">
                  <c:v>18.606112932773041</c:v>
                </c:pt>
                <c:pt idx="1519">
                  <c:v>18.672178229105356</c:v>
                </c:pt>
                <c:pt idx="1520">
                  <c:v>18.602936276432573</c:v>
                </c:pt>
                <c:pt idx="1521">
                  <c:v>18.732511888024177</c:v>
                </c:pt>
                <c:pt idx="1522">
                  <c:v>18.850181349288114</c:v>
                </c:pt>
                <c:pt idx="1523">
                  <c:v>18.806724311706514</c:v>
                </c:pt>
                <c:pt idx="1524">
                  <c:v>18.530000886771255</c:v>
                </c:pt>
                <c:pt idx="1525">
                  <c:v>18.305028118666336</c:v>
                </c:pt>
                <c:pt idx="1526">
                  <c:v>18.258294973392257</c:v>
                </c:pt>
                <c:pt idx="1527">
                  <c:v>18.347677256739196</c:v>
                </c:pt>
                <c:pt idx="1528">
                  <c:v>18.437497189148459</c:v>
                </c:pt>
                <c:pt idx="1529">
                  <c:v>18.560332784161506</c:v>
                </c:pt>
                <c:pt idx="1530">
                  <c:v>18.570083895444341</c:v>
                </c:pt>
                <c:pt idx="1531">
                  <c:v>18.446332104677694</c:v>
                </c:pt>
                <c:pt idx="1532">
                  <c:v>18.17923811841197</c:v>
                </c:pt>
                <c:pt idx="1533">
                  <c:v>18.122264421440224</c:v>
                </c:pt>
                <c:pt idx="1534">
                  <c:v>18.104526495677003</c:v>
                </c:pt>
                <c:pt idx="1535">
                  <c:v>18.145600790073861</c:v>
                </c:pt>
                <c:pt idx="1536">
                  <c:v>18.098632281760192</c:v>
                </c:pt>
                <c:pt idx="1537">
                  <c:v>18.090103355221164</c:v>
                </c:pt>
                <c:pt idx="1538">
                  <c:v>18.098927124219745</c:v>
                </c:pt>
                <c:pt idx="1539">
                  <c:v>18.164420546253279</c:v>
                </c:pt>
                <c:pt idx="1540">
                  <c:v>18.121729443002568</c:v>
                </c:pt>
                <c:pt idx="1541">
                  <c:v>18.103036697040196</c:v>
                </c:pt>
                <c:pt idx="1542">
                  <c:v>18.00471730769728</c:v>
                </c:pt>
                <c:pt idx="1543">
                  <c:v>18.033226310175497</c:v>
                </c:pt>
                <c:pt idx="1544">
                  <c:v>18.006554548443493</c:v>
                </c:pt>
                <c:pt idx="1545">
                  <c:v>18.093865319647374</c:v>
                </c:pt>
                <c:pt idx="1546">
                  <c:v>18.186343282965673</c:v>
                </c:pt>
                <c:pt idx="1547">
                  <c:v>18.318991447550367</c:v>
                </c:pt>
                <c:pt idx="1548">
                  <c:v>18.490668195028171</c:v>
                </c:pt>
                <c:pt idx="1549">
                  <c:v>18.495290228088844</c:v>
                </c:pt>
                <c:pt idx="1550">
                  <c:v>18.649045820798875</c:v>
                </c:pt>
                <c:pt idx="1551">
                  <c:v>18.978112427761992</c:v>
                </c:pt>
                <c:pt idx="1552">
                  <c:v>19.059017042818251</c:v>
                </c:pt>
                <c:pt idx="1553">
                  <c:v>19.130381634096707</c:v>
                </c:pt>
                <c:pt idx="1554">
                  <c:v>19.240288052316853</c:v>
                </c:pt>
                <c:pt idx="1555">
                  <c:v>19.303204462254374</c:v>
                </c:pt>
                <c:pt idx="1556">
                  <c:v>19.383818065483013</c:v>
                </c:pt>
                <c:pt idx="1557">
                  <c:v>19.884917209944003</c:v>
                </c:pt>
                <c:pt idx="1558">
                  <c:v>20.311091589603826</c:v>
                </c:pt>
                <c:pt idx="1559">
                  <c:v>20.787943364632927</c:v>
                </c:pt>
                <c:pt idx="1560">
                  <c:v>21.155952275554579</c:v>
                </c:pt>
                <c:pt idx="1561">
                  <c:v>21.369432482513044</c:v>
                </c:pt>
                <c:pt idx="1562">
                  <c:v>21.481125543896667</c:v>
                </c:pt>
                <c:pt idx="1563">
                  <c:v>21.727869496764903</c:v>
                </c:pt>
                <c:pt idx="1564">
                  <c:v>21.845062744987743</c:v>
                </c:pt>
                <c:pt idx="1565">
                  <c:v>21.922192816681118</c:v>
                </c:pt>
                <c:pt idx="1566">
                  <c:v>22.076518229806137</c:v>
                </c:pt>
                <c:pt idx="1567">
                  <c:v>22.120103559925578</c:v>
                </c:pt>
                <c:pt idx="1568">
                  <c:v>22.054827251665827</c:v>
                </c:pt>
                <c:pt idx="1569">
                  <c:v>22.059073638532514</c:v>
                </c:pt>
                <c:pt idx="1570">
                  <c:v>21.957369843234943</c:v>
                </c:pt>
                <c:pt idx="1571">
                  <c:v>21.899542222353443</c:v>
                </c:pt>
                <c:pt idx="1572">
                  <c:v>21.900649120494176</c:v>
                </c:pt>
                <c:pt idx="1573">
                  <c:v>21.999290500844509</c:v>
                </c:pt>
                <c:pt idx="1574">
                  <c:v>21.947262545405145</c:v>
                </c:pt>
                <c:pt idx="1575">
                  <c:v>21.850530149631485</c:v>
                </c:pt>
                <c:pt idx="1576">
                  <c:v>21.799337492101223</c:v>
                </c:pt>
                <c:pt idx="1577">
                  <c:v>21.771656649382301</c:v>
                </c:pt>
                <c:pt idx="1578">
                  <c:v>21.749638853484392</c:v>
                </c:pt>
                <c:pt idx="1579">
                  <c:v>21.554004348241151</c:v>
                </c:pt>
                <c:pt idx="1580">
                  <c:v>21.543239428319744</c:v>
                </c:pt>
                <c:pt idx="1581">
                  <c:v>21.736316661588003</c:v>
                </c:pt>
                <c:pt idx="1582">
                  <c:v>21.788053646879131</c:v>
                </c:pt>
                <c:pt idx="1583">
                  <c:v>21.910063472112519</c:v>
                </c:pt>
                <c:pt idx="1584">
                  <c:v>21.787725128255964</c:v>
                </c:pt>
                <c:pt idx="1585">
                  <c:v>21.717813389324654</c:v>
                </c:pt>
                <c:pt idx="1586">
                  <c:v>21.660817853152835</c:v>
                </c:pt>
                <c:pt idx="1587">
                  <c:v>21.643223500699545</c:v>
                </c:pt>
                <c:pt idx="1588">
                  <c:v>21.603908987110277</c:v>
                </c:pt>
                <c:pt idx="1589">
                  <c:v>21.249143462287272</c:v>
                </c:pt>
                <c:pt idx="1590">
                  <c:v>20.914386104444194</c:v>
                </c:pt>
                <c:pt idx="1591">
                  <c:v>20.580080410235794</c:v>
                </c:pt>
                <c:pt idx="1592">
                  <c:v>20.390998264150273</c:v>
                </c:pt>
                <c:pt idx="1593">
                  <c:v>20.4110614254053</c:v>
                </c:pt>
                <c:pt idx="1594">
                  <c:v>20.386186604855475</c:v>
                </c:pt>
                <c:pt idx="1595">
                  <c:v>20.231484183900214</c:v>
                </c:pt>
                <c:pt idx="1596">
                  <c:v>20.123244651903786</c:v>
                </c:pt>
                <c:pt idx="1597">
                  <c:v>20.218871427898105</c:v>
                </c:pt>
                <c:pt idx="1598">
                  <c:v>20.258439328516626</c:v>
                </c:pt>
                <c:pt idx="1599">
                  <c:v>20.504513635791298</c:v>
                </c:pt>
                <c:pt idx="1600">
                  <c:v>20.561014242538899</c:v>
                </c:pt>
                <c:pt idx="1601">
                  <c:v>20.702339786888345</c:v>
                </c:pt>
                <c:pt idx="1602">
                  <c:v>20.789771502777281</c:v>
                </c:pt>
                <c:pt idx="1603">
                  <c:v>20.909084061347546</c:v>
                </c:pt>
                <c:pt idx="1604">
                  <c:v>20.948239496230585</c:v>
                </c:pt>
                <c:pt idx="1605">
                  <c:v>20.791259305941455</c:v>
                </c:pt>
                <c:pt idx="1606">
                  <c:v>20.697408145285696</c:v>
                </c:pt>
                <c:pt idx="1607">
                  <c:v>20.535677388447553</c:v>
                </c:pt>
                <c:pt idx="1608">
                  <c:v>20.551635944468906</c:v>
                </c:pt>
                <c:pt idx="1609">
                  <c:v>20.580231520837994</c:v>
                </c:pt>
                <c:pt idx="1610">
                  <c:v>20.62781240836069</c:v>
                </c:pt>
                <c:pt idx="1611">
                  <c:v>20.629466589079946</c:v>
                </c:pt>
                <c:pt idx="1612">
                  <c:v>20.577332057578815</c:v>
                </c:pt>
                <c:pt idx="1613">
                  <c:v>20.41981734185104</c:v>
                </c:pt>
                <c:pt idx="1614">
                  <c:v>20.286096883556009</c:v>
                </c:pt>
                <c:pt idx="1615">
                  <c:v>20.108814933073916</c:v>
                </c:pt>
                <c:pt idx="1616">
                  <c:v>19.849181697754535</c:v>
                </c:pt>
                <c:pt idx="1617">
                  <c:v>19.490143402370187</c:v>
                </c:pt>
                <c:pt idx="1618">
                  <c:v>19.270529774228567</c:v>
                </c:pt>
                <c:pt idx="1619">
                  <c:v>18.926651406647821</c:v>
                </c:pt>
                <c:pt idx="1620">
                  <c:v>18.685790778432697</c:v>
                </c:pt>
                <c:pt idx="1621">
                  <c:v>18.553092430859845</c:v>
                </c:pt>
                <c:pt idx="1622">
                  <c:v>18.611388517647185</c:v>
                </c:pt>
                <c:pt idx="1623">
                  <c:v>18.792863210233573</c:v>
                </c:pt>
                <c:pt idx="1624">
                  <c:v>18.864713629586486</c:v>
                </c:pt>
                <c:pt idx="1625">
                  <c:v>18.867794027219226</c:v>
                </c:pt>
                <c:pt idx="1626">
                  <c:v>19.028442781969936</c:v>
                </c:pt>
                <c:pt idx="1627">
                  <c:v>19.050472964614134</c:v>
                </c:pt>
                <c:pt idx="1628">
                  <c:v>19.018782555166474</c:v>
                </c:pt>
                <c:pt idx="1629">
                  <c:v>18.891891597906287</c:v>
                </c:pt>
                <c:pt idx="1630">
                  <c:v>18.627883919267902</c:v>
                </c:pt>
                <c:pt idx="1631">
                  <c:v>18.382971940284104</c:v>
                </c:pt>
                <c:pt idx="1632">
                  <c:v>18.172926667948712</c:v>
                </c:pt>
                <c:pt idx="1633">
                  <c:v>18.201815615529565</c:v>
                </c:pt>
                <c:pt idx="1634">
                  <c:v>18.215788270077045</c:v>
                </c:pt>
                <c:pt idx="1635">
                  <c:v>18.156909338547731</c:v>
                </c:pt>
                <c:pt idx="1636">
                  <c:v>18.247414714642016</c:v>
                </c:pt>
                <c:pt idx="1637">
                  <c:v>18.546780987125487</c:v>
                </c:pt>
                <c:pt idx="1638">
                  <c:v>18.717324976838967</c:v>
                </c:pt>
                <c:pt idx="1639">
                  <c:v>18.688289967560394</c:v>
                </c:pt>
                <c:pt idx="1640">
                  <c:v>18.6326502114958</c:v>
                </c:pt>
                <c:pt idx="1641">
                  <c:v>18.645345605356592</c:v>
                </c:pt>
                <c:pt idx="1642">
                  <c:v>18.597756864886918</c:v>
                </c:pt>
                <c:pt idx="1643">
                  <c:v>18.36326453404422</c:v>
                </c:pt>
                <c:pt idx="1644">
                  <c:v>18.264020491056677</c:v>
                </c:pt>
                <c:pt idx="1645">
                  <c:v>18.340322926453418</c:v>
                </c:pt>
                <c:pt idx="1646">
                  <c:v>18.212455315213415</c:v>
                </c:pt>
                <c:pt idx="1647">
                  <c:v>17.973676365760589</c:v>
                </c:pt>
                <c:pt idx="1648">
                  <c:v>17.799930121303937</c:v>
                </c:pt>
                <c:pt idx="1649">
                  <c:v>17.557571719615812</c:v>
                </c:pt>
                <c:pt idx="1650">
                  <c:v>17.360187973990911</c:v>
                </c:pt>
                <c:pt idx="1651">
                  <c:v>17.132540363914394</c:v>
                </c:pt>
                <c:pt idx="1652">
                  <c:v>17.02005016036161</c:v>
                </c:pt>
                <c:pt idx="1653">
                  <c:v>17.317685287900161</c:v>
                </c:pt>
                <c:pt idx="1654">
                  <c:v>17.768045774680882</c:v>
                </c:pt>
                <c:pt idx="1655">
                  <c:v>18.022302226812606</c:v>
                </c:pt>
                <c:pt idx="1656">
                  <c:v>18.132921476491195</c:v>
                </c:pt>
                <c:pt idx="1657">
                  <c:v>18.05679697664177</c:v>
                </c:pt>
                <c:pt idx="1658">
                  <c:v>17.953711957133127</c:v>
                </c:pt>
                <c:pt idx="1659">
                  <c:v>17.755349889586196</c:v>
                </c:pt>
                <c:pt idx="1660">
                  <c:v>17.568093059377727</c:v>
                </c:pt>
                <c:pt idx="1661">
                  <c:v>17.493196083891664</c:v>
                </c:pt>
                <c:pt idx="1662">
                  <c:v>17.3475303182855</c:v>
                </c:pt>
                <c:pt idx="1663">
                  <c:v>17.174741768466088</c:v>
                </c:pt>
                <c:pt idx="1664">
                  <c:v>17.018700847362915</c:v>
                </c:pt>
                <c:pt idx="1665">
                  <c:v>16.728728437513013</c:v>
                </c:pt>
                <c:pt idx="1666">
                  <c:v>16.481915018931261</c:v>
                </c:pt>
                <c:pt idx="1667">
                  <c:v>16.33515585272637</c:v>
                </c:pt>
                <c:pt idx="1668">
                  <c:v>16.362822419217938</c:v>
                </c:pt>
                <c:pt idx="1669">
                  <c:v>16.336584193111982</c:v>
                </c:pt>
                <c:pt idx="1670">
                  <c:v>16.134988494858636</c:v>
                </c:pt>
                <c:pt idx="1671">
                  <c:v>15.946318912664193</c:v>
                </c:pt>
                <c:pt idx="1672">
                  <c:v>15.904518936845621</c:v>
                </c:pt>
                <c:pt idx="1673">
                  <c:v>15.925939926985649</c:v>
                </c:pt>
                <c:pt idx="1674">
                  <c:v>15.825407941373335</c:v>
                </c:pt>
                <c:pt idx="1675">
                  <c:v>16.061953945478898</c:v>
                </c:pt>
                <c:pt idx="1676">
                  <c:v>16.060277181434287</c:v>
                </c:pt>
                <c:pt idx="1677">
                  <c:v>16.022311999529624</c:v>
                </c:pt>
                <c:pt idx="1678">
                  <c:v>15.891081050427609</c:v>
                </c:pt>
                <c:pt idx="1679">
                  <c:v>15.84982811955617</c:v>
                </c:pt>
                <c:pt idx="1680">
                  <c:v>15.71323908611002</c:v>
                </c:pt>
                <c:pt idx="1681">
                  <c:v>15.63208831231011</c:v>
                </c:pt>
                <c:pt idx="1682">
                  <c:v>15.791990968784672</c:v>
                </c:pt>
                <c:pt idx="1683">
                  <c:v>16.044228841272375</c:v>
                </c:pt>
                <c:pt idx="1684">
                  <c:v>16.248465590284393</c:v>
                </c:pt>
                <c:pt idx="1685">
                  <c:v>16.315515651634854</c:v>
                </c:pt>
                <c:pt idx="1686">
                  <c:v>16.545333037242425</c:v>
                </c:pt>
                <c:pt idx="1687">
                  <c:v>16.731737533085205</c:v>
                </c:pt>
                <c:pt idx="1688">
                  <c:v>16.998431610198928</c:v>
                </c:pt>
                <c:pt idx="1689">
                  <c:v>17.390470318396346</c:v>
                </c:pt>
                <c:pt idx="1690">
                  <c:v>17.886844783612741</c:v>
                </c:pt>
                <c:pt idx="1691">
                  <c:v>18.122742034344046</c:v>
                </c:pt>
                <c:pt idx="1692">
                  <c:v>18.048010942480957</c:v>
                </c:pt>
                <c:pt idx="1693">
                  <c:v>18.14032815024791</c:v>
                </c:pt>
                <c:pt idx="1694">
                  <c:v>18.30459035783516</c:v>
                </c:pt>
                <c:pt idx="1695">
                  <c:v>18.520664887252373</c:v>
                </c:pt>
                <c:pt idx="1696">
                  <c:v>18.643387791838776</c:v>
                </c:pt>
                <c:pt idx="1697">
                  <c:v>18.668000800711802</c:v>
                </c:pt>
                <c:pt idx="1698">
                  <c:v>18.831467677176036</c:v>
                </c:pt>
                <c:pt idx="1699">
                  <c:v>19.006314816286558</c:v>
                </c:pt>
                <c:pt idx="1700">
                  <c:v>18.910513164794185</c:v>
                </c:pt>
                <c:pt idx="1701">
                  <c:v>18.922026391873185</c:v>
                </c:pt>
                <c:pt idx="1702">
                  <c:v>19.007196620449442</c:v>
                </c:pt>
                <c:pt idx="1703">
                  <c:v>19.029757863461072</c:v>
                </c:pt>
                <c:pt idx="1704">
                  <c:v>18.734666212085521</c:v>
                </c:pt>
                <c:pt idx="1705">
                  <c:v>18.569577497969885</c:v>
                </c:pt>
                <c:pt idx="1706">
                  <c:v>18.61550759277462</c:v>
                </c:pt>
                <c:pt idx="1707">
                  <c:v>18.804429801701275</c:v>
                </c:pt>
                <c:pt idx="1708">
                  <c:v>18.741198192598535</c:v>
                </c:pt>
                <c:pt idx="1709">
                  <c:v>18.495213522173344</c:v>
                </c:pt>
                <c:pt idx="1710">
                  <c:v>18.429330620284162</c:v>
                </c:pt>
                <c:pt idx="1711">
                  <c:v>18.446137886152485</c:v>
                </c:pt>
                <c:pt idx="1712">
                  <c:v>18.666742919440377</c:v>
                </c:pt>
                <c:pt idx="1713">
                  <c:v>18.929277146625061</c:v>
                </c:pt>
                <c:pt idx="1714">
                  <c:v>19.285905202004848</c:v>
                </c:pt>
                <c:pt idx="1715">
                  <c:v>19.593761262204804</c:v>
                </c:pt>
                <c:pt idx="1716">
                  <c:v>19.844236791814531</c:v>
                </c:pt>
                <c:pt idx="1717">
                  <c:v>19.896250645432236</c:v>
                </c:pt>
                <c:pt idx="1718">
                  <c:v>19.881731508905464</c:v>
                </c:pt>
                <c:pt idx="1719">
                  <c:v>20.043583916065284</c:v>
                </c:pt>
                <c:pt idx="1720">
                  <c:v>20.120849436147715</c:v>
                </c:pt>
                <c:pt idx="1721">
                  <c:v>20.015013016164723</c:v>
                </c:pt>
                <c:pt idx="1722">
                  <c:v>19.81983883844816</c:v>
                </c:pt>
                <c:pt idx="1723">
                  <c:v>19.715116670700684</c:v>
                </c:pt>
                <c:pt idx="1724">
                  <c:v>19.534166878016332</c:v>
                </c:pt>
                <c:pt idx="1725">
                  <c:v>19.519515288986554</c:v>
                </c:pt>
                <c:pt idx="1726">
                  <c:v>19.537374987890981</c:v>
                </c:pt>
                <c:pt idx="1727">
                  <c:v>19.490489069567491</c:v>
                </c:pt>
                <c:pt idx="1728">
                  <c:v>19.330251426606253</c:v>
                </c:pt>
                <c:pt idx="1729">
                  <c:v>19.208476867061901</c:v>
                </c:pt>
                <c:pt idx="1730">
                  <c:v>19.18896808579996</c:v>
                </c:pt>
                <c:pt idx="1731">
                  <c:v>19.455619339147223</c:v>
                </c:pt>
                <c:pt idx="1732">
                  <c:v>19.750941204170989</c:v>
                </c:pt>
                <c:pt idx="1733">
                  <c:v>19.86514618631605</c:v>
                </c:pt>
                <c:pt idx="1734">
                  <c:v>19.828501630882887</c:v>
                </c:pt>
                <c:pt idx="1735">
                  <c:v>19.892262018370449</c:v>
                </c:pt>
                <c:pt idx="1736">
                  <c:v>20.052610677258826</c:v>
                </c:pt>
                <c:pt idx="1737">
                  <c:v>20.139775437820216</c:v>
                </c:pt>
                <c:pt idx="1738">
                  <c:v>20.010715197498449</c:v>
                </c:pt>
                <c:pt idx="1739">
                  <c:v>19.923963783545805</c:v>
                </c:pt>
                <c:pt idx="1740">
                  <c:v>20.109050719389348</c:v>
                </c:pt>
                <c:pt idx="1741">
                  <c:v>20.351469370014062</c:v>
                </c:pt>
                <c:pt idx="1742">
                  <c:v>20.468032409000585</c:v>
                </c:pt>
                <c:pt idx="1743">
                  <c:v>20.507239791339085</c:v>
                </c:pt>
                <c:pt idx="1744">
                  <c:v>20.624646562983859</c:v>
                </c:pt>
                <c:pt idx="1745">
                  <c:v>20.676969924165988</c:v>
                </c:pt>
                <c:pt idx="1746">
                  <c:v>20.609841797959184</c:v>
                </c:pt>
                <c:pt idx="1747">
                  <c:v>20.389512704636083</c:v>
                </c:pt>
                <c:pt idx="1748">
                  <c:v>20.310180999834827</c:v>
                </c:pt>
                <c:pt idx="1749">
                  <c:v>20.115970107547344</c:v>
                </c:pt>
                <c:pt idx="1750">
                  <c:v>20.092001148928432</c:v>
                </c:pt>
                <c:pt idx="1751">
                  <c:v>19.934549942118302</c:v>
                </c:pt>
                <c:pt idx="1752">
                  <c:v>19.820746215438081</c:v>
                </c:pt>
                <c:pt idx="1753">
                  <c:v>19.853362709654718</c:v>
                </c:pt>
                <c:pt idx="1754">
                  <c:v>19.774364494011394</c:v>
                </c:pt>
                <c:pt idx="1755">
                  <c:v>19.482374086889198</c:v>
                </c:pt>
                <c:pt idx="1756">
                  <c:v>19.228590261453213</c:v>
                </c:pt>
                <c:pt idx="1757">
                  <c:v>19.158658378357167</c:v>
                </c:pt>
                <c:pt idx="1758">
                  <c:v>19.379899275953381</c:v>
                </c:pt>
                <c:pt idx="1759">
                  <c:v>19.649897341824683</c:v>
                </c:pt>
                <c:pt idx="1760">
                  <c:v>19.756269302872482</c:v>
                </c:pt>
                <c:pt idx="1761">
                  <c:v>19.753616304851871</c:v>
                </c:pt>
                <c:pt idx="1762">
                  <c:v>19.604376835538897</c:v>
                </c:pt>
                <c:pt idx="1763">
                  <c:v>19.330409060683102</c:v>
                </c:pt>
                <c:pt idx="1764">
                  <c:v>19.322877629046616</c:v>
                </c:pt>
                <c:pt idx="1765">
                  <c:v>19.546072587070835</c:v>
                </c:pt>
                <c:pt idx="1766">
                  <c:v>20.173508825125147</c:v>
                </c:pt>
                <c:pt idx="1767">
                  <c:v>20.628309674550977</c:v>
                </c:pt>
                <c:pt idx="1768">
                  <c:v>21.144283467199308</c:v>
                </c:pt>
                <c:pt idx="1769">
                  <c:v>21.723714285492509</c:v>
                </c:pt>
                <c:pt idx="1770">
                  <c:v>22.149675053091471</c:v>
                </c:pt>
                <c:pt idx="1771">
                  <c:v>22.349614780588421</c:v>
                </c:pt>
                <c:pt idx="1772">
                  <c:v>22.54192717485552</c:v>
                </c:pt>
                <c:pt idx="1773">
                  <c:v>22.706308391809333</c:v>
                </c:pt>
                <c:pt idx="1774">
                  <c:v>22.671772322670634</c:v>
                </c:pt>
                <c:pt idx="1775">
                  <c:v>22.5831310243383</c:v>
                </c:pt>
                <c:pt idx="1776">
                  <c:v>22.337777507548267</c:v>
                </c:pt>
                <c:pt idx="1777">
                  <c:v>21.982782795789404</c:v>
                </c:pt>
                <c:pt idx="1778">
                  <c:v>21.91705344308156</c:v>
                </c:pt>
                <c:pt idx="1779">
                  <c:v>22.150365099880496</c:v>
                </c:pt>
                <c:pt idx="1780">
                  <c:v>22.575652292595198</c:v>
                </c:pt>
                <c:pt idx="1781">
                  <c:v>22.981848462858654</c:v>
                </c:pt>
                <c:pt idx="1782">
                  <c:v>23.08185990427112</c:v>
                </c:pt>
                <c:pt idx="1783">
                  <c:v>22.912449946335958</c:v>
                </c:pt>
                <c:pt idx="1784">
                  <c:v>22.783728676594166</c:v>
                </c:pt>
                <c:pt idx="1785">
                  <c:v>22.472830745918408</c:v>
                </c:pt>
                <c:pt idx="1786">
                  <c:v>22.328898022164349</c:v>
                </c:pt>
                <c:pt idx="1787">
                  <c:v>22.235221972025681</c:v>
                </c:pt>
                <c:pt idx="1788">
                  <c:v>22.120506641479164</c:v>
                </c:pt>
                <c:pt idx="1789">
                  <c:v>21.948592868429291</c:v>
                </c:pt>
                <c:pt idx="1790">
                  <c:v>21.83650391735527</c:v>
                </c:pt>
                <c:pt idx="1791">
                  <c:v>21.994036952341528</c:v>
                </c:pt>
                <c:pt idx="1792">
                  <c:v>22.185696367294046</c:v>
                </c:pt>
                <c:pt idx="1793">
                  <c:v>22.221354061129663</c:v>
                </c:pt>
                <c:pt idx="1794">
                  <c:v>22.221695910253143</c:v>
                </c:pt>
                <c:pt idx="1795">
                  <c:v>22.168442505842634</c:v>
                </c:pt>
                <c:pt idx="1796">
                  <c:v>22.457307229852074</c:v>
                </c:pt>
                <c:pt idx="1797">
                  <c:v>22.719408202751854</c:v>
                </c:pt>
                <c:pt idx="1798">
                  <c:v>22.694331070818567</c:v>
                </c:pt>
                <c:pt idx="1799">
                  <c:v>22.309687420828105</c:v>
                </c:pt>
                <c:pt idx="1800">
                  <c:v>22.050737872196702</c:v>
                </c:pt>
                <c:pt idx="1801">
                  <c:v>21.749100150413543</c:v>
                </c:pt>
                <c:pt idx="1802">
                  <c:v>21.575341386237522</c:v>
                </c:pt>
                <c:pt idx="1803">
                  <c:v>21.435478695267314</c:v>
                </c:pt>
                <c:pt idx="1804">
                  <c:v>21.470700030119666</c:v>
                </c:pt>
                <c:pt idx="1805">
                  <c:v>21.583886453988512</c:v>
                </c:pt>
                <c:pt idx="1806">
                  <c:v>21.634092253581354</c:v>
                </c:pt>
                <c:pt idx="1807">
                  <c:v>21.657938183369634</c:v>
                </c:pt>
                <c:pt idx="1808">
                  <c:v>21.795323374731005</c:v>
                </c:pt>
                <c:pt idx="1809">
                  <c:v>21.942529658087782</c:v>
                </c:pt>
                <c:pt idx="1810">
                  <c:v>21.924326389146941</c:v>
                </c:pt>
                <c:pt idx="1811">
                  <c:v>21.979900437727022</c:v>
                </c:pt>
                <c:pt idx="1812">
                  <c:v>22.126511489397391</c:v>
                </c:pt>
                <c:pt idx="1813">
                  <c:v>22.339440180931465</c:v>
                </c:pt>
                <c:pt idx="1814">
                  <c:v>22.405104713167475</c:v>
                </c:pt>
                <c:pt idx="1815">
                  <c:v>22.422109997694008</c:v>
                </c:pt>
                <c:pt idx="1816">
                  <c:v>22.219753356012827</c:v>
                </c:pt>
                <c:pt idx="1817">
                  <c:v>21.947856749143277</c:v>
                </c:pt>
                <c:pt idx="1818">
                  <c:v>21.94984559624157</c:v>
                </c:pt>
                <c:pt idx="1819">
                  <c:v>21.955795145650836</c:v>
                </c:pt>
                <c:pt idx="1820">
                  <c:v>22.165228248871646</c:v>
                </c:pt>
                <c:pt idx="1821">
                  <c:v>22.618070562772736</c:v>
                </c:pt>
                <c:pt idx="1822">
                  <c:v>22.917667368033154</c:v>
                </c:pt>
                <c:pt idx="1823">
                  <c:v>22.843681647708927</c:v>
                </c:pt>
                <c:pt idx="1824">
                  <c:v>22.681480784729121</c:v>
                </c:pt>
                <c:pt idx="1825">
                  <c:v>22.476142530155833</c:v>
                </c:pt>
                <c:pt idx="1826">
                  <c:v>22.602459347424585</c:v>
                </c:pt>
                <c:pt idx="1827">
                  <c:v>22.790192330197684</c:v>
                </c:pt>
                <c:pt idx="1828">
                  <c:v>23.005326721411066</c:v>
                </c:pt>
                <c:pt idx="1829">
                  <c:v>23.330978890772329</c:v>
                </c:pt>
                <c:pt idx="1830">
                  <c:v>23.646117687779469</c:v>
                </c:pt>
                <c:pt idx="1831">
                  <c:v>23.858655787405482</c:v>
                </c:pt>
                <c:pt idx="1832">
                  <c:v>24.007812696769129</c:v>
                </c:pt>
                <c:pt idx="1833">
                  <c:v>24.216947551416464</c:v>
                </c:pt>
                <c:pt idx="1834">
                  <c:v>24.254486899621817</c:v>
                </c:pt>
                <c:pt idx="1835">
                  <c:v>24.288511615381207</c:v>
                </c:pt>
                <c:pt idx="1836">
                  <c:v>24.250562164500217</c:v>
                </c:pt>
                <c:pt idx="1837">
                  <c:v>24.149341283653943</c:v>
                </c:pt>
                <c:pt idx="1838">
                  <c:v>24.145512855487492</c:v>
                </c:pt>
                <c:pt idx="1839">
                  <c:v>24.26528207495852</c:v>
                </c:pt>
                <c:pt idx="1840">
                  <c:v>24.117634178582222</c:v>
                </c:pt>
                <c:pt idx="1841">
                  <c:v>23.777736108469281</c:v>
                </c:pt>
                <c:pt idx="1842">
                  <c:v>23.523818306903298</c:v>
                </c:pt>
                <c:pt idx="1843">
                  <c:v>23.28644454845336</c:v>
                </c:pt>
                <c:pt idx="1844">
                  <c:v>23.138872125533926</c:v>
                </c:pt>
                <c:pt idx="1845">
                  <c:v>23.037661387913843</c:v>
                </c:pt>
                <c:pt idx="1846">
                  <c:v>23.020254680824401</c:v>
                </c:pt>
                <c:pt idx="1847">
                  <c:v>22.971128299971895</c:v>
                </c:pt>
                <c:pt idx="1848">
                  <c:v>23.07621399019353</c:v>
                </c:pt>
                <c:pt idx="1849">
                  <c:v>23.347259698010262</c:v>
                </c:pt>
                <c:pt idx="1850">
                  <c:v>23.460902294363784</c:v>
                </c:pt>
                <c:pt idx="1851">
                  <c:v>23.525624918651619</c:v>
                </c:pt>
                <c:pt idx="1852">
                  <c:v>23.598646991544488</c:v>
                </c:pt>
                <c:pt idx="1853">
                  <c:v>23.696672312362967</c:v>
                </c:pt>
                <c:pt idx="1854">
                  <c:v>23.726758136156569</c:v>
                </c:pt>
                <c:pt idx="1855">
                  <c:v>23.772284592014628</c:v>
                </c:pt>
                <c:pt idx="1856">
                  <c:v>23.813924874781424</c:v>
                </c:pt>
                <c:pt idx="1857">
                  <c:v>24.04574399594669</c:v>
                </c:pt>
                <c:pt idx="1858">
                  <c:v>24.447369297926215</c:v>
                </c:pt>
                <c:pt idx="1859">
                  <c:v>24.84647786770746</c:v>
                </c:pt>
                <c:pt idx="1860">
                  <c:v>25.125740736670831</c:v>
                </c:pt>
                <c:pt idx="1861">
                  <c:v>25.290343545311877</c:v>
                </c:pt>
                <c:pt idx="1862">
                  <c:v>25.375595171170033</c:v>
                </c:pt>
                <c:pt idx="1863">
                  <c:v>25.418122716089936</c:v>
                </c:pt>
                <c:pt idx="1864">
                  <c:v>25.468237462180554</c:v>
                </c:pt>
                <c:pt idx="1865">
                  <c:v>25.363628517937197</c:v>
                </c:pt>
                <c:pt idx="1866">
                  <c:v>25.440462280852167</c:v>
                </c:pt>
                <c:pt idx="1867">
                  <c:v>25.508489735440182</c:v>
                </c:pt>
                <c:pt idx="1868">
                  <c:v>25.354050193076226</c:v>
                </c:pt>
                <c:pt idx="1869">
                  <c:v>25.080612189038138</c:v>
                </c:pt>
                <c:pt idx="1870">
                  <c:v>24.787025311843539</c:v>
                </c:pt>
                <c:pt idx="1871">
                  <c:v>24.585626159823761</c:v>
                </c:pt>
                <c:pt idx="1872">
                  <c:v>24.340643058020746</c:v>
                </c:pt>
                <c:pt idx="1873">
                  <c:v>24.147419143342105</c:v>
                </c:pt>
                <c:pt idx="1874">
                  <c:v>23.989629168137753</c:v>
                </c:pt>
                <c:pt idx="1875">
                  <c:v>23.843299195985114</c:v>
                </c:pt>
                <c:pt idx="1876">
                  <c:v>23.675257490213831</c:v>
                </c:pt>
                <c:pt idx="1877">
                  <c:v>23.457641333826189</c:v>
                </c:pt>
                <c:pt idx="1878">
                  <c:v>23.310019025560869</c:v>
                </c:pt>
                <c:pt idx="1879">
                  <c:v>22.988758679869704</c:v>
                </c:pt>
                <c:pt idx="1880">
                  <c:v>22.540811993105081</c:v>
                </c:pt>
                <c:pt idx="1881">
                  <c:v>22.243170176575667</c:v>
                </c:pt>
                <c:pt idx="1882">
                  <c:v>22.208285639640913</c:v>
                </c:pt>
                <c:pt idx="1883">
                  <c:v>22.003147115797326</c:v>
                </c:pt>
                <c:pt idx="1884">
                  <c:v>21.887366985431424</c:v>
                </c:pt>
                <c:pt idx="1885">
                  <c:v>21.762904983655861</c:v>
                </c:pt>
                <c:pt idx="1886">
                  <c:v>21.624077881613537</c:v>
                </c:pt>
                <c:pt idx="1887">
                  <c:v>21.45843065195039</c:v>
                </c:pt>
                <c:pt idx="1888">
                  <c:v>21.362738164847588</c:v>
                </c:pt>
                <c:pt idx="1889">
                  <c:v>21.161260694340044</c:v>
                </c:pt>
                <c:pt idx="1890">
                  <c:v>21.098541735380223</c:v>
                </c:pt>
                <c:pt idx="1891">
                  <c:v>21.105368732268669</c:v>
                </c:pt>
                <c:pt idx="1892">
                  <c:v>21.234871861330724</c:v>
                </c:pt>
                <c:pt idx="1893">
                  <c:v>21.339199650412073</c:v>
                </c:pt>
                <c:pt idx="1894">
                  <c:v>21.672659904409102</c:v>
                </c:pt>
                <c:pt idx="1895">
                  <c:v>22.040178071094118</c:v>
                </c:pt>
                <c:pt idx="1896">
                  <c:v>22.242075770967347</c:v>
                </c:pt>
                <c:pt idx="1897">
                  <c:v>22.260228285687084</c:v>
                </c:pt>
                <c:pt idx="1898">
                  <c:v>22.288395680378304</c:v>
                </c:pt>
                <c:pt idx="1899">
                  <c:v>22.305997179537997</c:v>
                </c:pt>
                <c:pt idx="1900">
                  <c:v>22.242288578635129</c:v>
                </c:pt>
                <c:pt idx="1901">
                  <c:v>22.173410839443449</c:v>
                </c:pt>
                <c:pt idx="1902">
                  <c:v>22.286661902657514</c:v>
                </c:pt>
                <c:pt idx="1903">
                  <c:v>22.332397071976462</c:v>
                </c:pt>
                <c:pt idx="1904">
                  <c:v>22.182652855859502</c:v>
                </c:pt>
                <c:pt idx="1905">
                  <c:v>22.147646539949559</c:v>
                </c:pt>
                <c:pt idx="1906">
                  <c:v>22.177989967004354</c:v>
                </c:pt>
                <c:pt idx="1907">
                  <c:v>22.324767161824266</c:v>
                </c:pt>
                <c:pt idx="1908">
                  <c:v>22.529892985612886</c:v>
                </c:pt>
                <c:pt idx="1909">
                  <c:v>22.45344118337594</c:v>
                </c:pt>
                <c:pt idx="1910">
                  <c:v>22.549222833650827</c:v>
                </c:pt>
                <c:pt idx="1911">
                  <c:v>22.450527252900756</c:v>
                </c:pt>
                <c:pt idx="1912">
                  <c:v>22.090764415910144</c:v>
                </c:pt>
                <c:pt idx="1913">
                  <c:v>21.747007681650224</c:v>
                </c:pt>
                <c:pt idx="1914">
                  <c:v>21.459796083362864</c:v>
                </c:pt>
                <c:pt idx="1915">
                  <c:v>21.010651735423842</c:v>
                </c:pt>
                <c:pt idx="1916">
                  <c:v>20.491762152257568</c:v>
                </c:pt>
                <c:pt idx="1917">
                  <c:v>20.19974508369214</c:v>
                </c:pt>
                <c:pt idx="1918">
                  <c:v>20.113202979615412</c:v>
                </c:pt>
                <c:pt idx="1919">
                  <c:v>20.128837329873878</c:v>
                </c:pt>
                <c:pt idx="1920">
                  <c:v>19.877616309251323</c:v>
                </c:pt>
                <c:pt idx="1921">
                  <c:v>19.587830583077373</c:v>
                </c:pt>
                <c:pt idx="1922">
                  <c:v>19.428859555833171</c:v>
                </c:pt>
                <c:pt idx="1923">
                  <c:v>19.231540133994155</c:v>
                </c:pt>
                <c:pt idx="1924">
                  <c:v>19.011154588102773</c:v>
                </c:pt>
                <c:pt idx="1925">
                  <c:v>18.843080650356619</c:v>
                </c:pt>
                <c:pt idx="1926">
                  <c:v>18.767697968072888</c:v>
                </c:pt>
                <c:pt idx="1927">
                  <c:v>18.731103508397553</c:v>
                </c:pt>
                <c:pt idx="1928">
                  <c:v>19.022421612311426</c:v>
                </c:pt>
                <c:pt idx="1929">
                  <c:v>19.260980914631055</c:v>
                </c:pt>
                <c:pt idx="1930">
                  <c:v>19.366357248848601</c:v>
                </c:pt>
                <c:pt idx="1931">
                  <c:v>19.511748815262443</c:v>
                </c:pt>
                <c:pt idx="1932">
                  <c:v>19.697039164594639</c:v>
                </c:pt>
                <c:pt idx="1933">
                  <c:v>19.933948587103345</c:v>
                </c:pt>
                <c:pt idx="1934">
                  <c:v>20.1131813956789</c:v>
                </c:pt>
                <c:pt idx="1935">
                  <c:v>20.2667675156105</c:v>
                </c:pt>
                <c:pt idx="1936">
                  <c:v>20.353422228562511</c:v>
                </c:pt>
                <c:pt idx="1937">
                  <c:v>20.36012014074165</c:v>
                </c:pt>
                <c:pt idx="1938">
                  <c:v>20.22404080064636</c:v>
                </c:pt>
                <c:pt idx="1939">
                  <c:v>20.112437376945859</c:v>
                </c:pt>
                <c:pt idx="1940">
                  <c:v>20.184380466493845</c:v>
                </c:pt>
                <c:pt idx="1941">
                  <c:v>20.191490855131082</c:v>
                </c:pt>
                <c:pt idx="1942">
                  <c:v>20.008683709297223</c:v>
                </c:pt>
                <c:pt idx="1943">
                  <c:v>19.960207575129591</c:v>
                </c:pt>
                <c:pt idx="1944">
                  <c:v>19.969388041817584</c:v>
                </c:pt>
                <c:pt idx="1945">
                  <c:v>19.852620956671448</c:v>
                </c:pt>
                <c:pt idx="1946">
                  <c:v>19.751348543746737</c:v>
                </c:pt>
                <c:pt idx="1947">
                  <c:v>19.474876229758493</c:v>
                </c:pt>
                <c:pt idx="1948">
                  <c:v>19.290889233398296</c:v>
                </c:pt>
                <c:pt idx="1949">
                  <c:v>18.967436221336968</c:v>
                </c:pt>
                <c:pt idx="1950">
                  <c:v>18.393787505550819</c:v>
                </c:pt>
                <c:pt idx="1951">
                  <c:v>18.042293835461219</c:v>
                </c:pt>
                <c:pt idx="1952">
                  <c:v>17.990593844573379</c:v>
                </c:pt>
                <c:pt idx="1953">
                  <c:v>17.906233776096183</c:v>
                </c:pt>
                <c:pt idx="1954">
                  <c:v>17.733326224585756</c:v>
                </c:pt>
                <c:pt idx="1955">
                  <c:v>17.38474255268126</c:v>
                </c:pt>
                <c:pt idx="1956">
                  <c:v>17.232729255173691</c:v>
                </c:pt>
                <c:pt idx="1957">
                  <c:v>17.137046466905321</c:v>
                </c:pt>
                <c:pt idx="1958">
                  <c:v>17.115187176188023</c:v>
                </c:pt>
                <c:pt idx="1959">
                  <c:v>16.967662099383045</c:v>
                </c:pt>
                <c:pt idx="1960">
                  <c:v>16.789732650709883</c:v>
                </c:pt>
                <c:pt idx="1961">
                  <c:v>16.60096444223927</c:v>
                </c:pt>
                <c:pt idx="1962">
                  <c:v>16.290386808718083</c:v>
                </c:pt>
                <c:pt idx="1963">
                  <c:v>16.157865893795758</c:v>
                </c:pt>
                <c:pt idx="1964">
                  <c:v>16.157806950482996</c:v>
                </c:pt>
                <c:pt idx="1965">
                  <c:v>16.33918613279144</c:v>
                </c:pt>
                <c:pt idx="1966">
                  <c:v>16.431952647818918</c:v>
                </c:pt>
                <c:pt idx="1967">
                  <c:v>16.361625055394388</c:v>
                </c:pt>
                <c:pt idx="1968">
                  <c:v>16.445408703989564</c:v>
                </c:pt>
                <c:pt idx="1969">
                  <c:v>16.536124575351309</c:v>
                </c:pt>
                <c:pt idx="1970">
                  <c:v>16.476322465656697</c:v>
                </c:pt>
                <c:pt idx="1971">
                  <c:v>16.480801165403719</c:v>
                </c:pt>
                <c:pt idx="1972">
                  <c:v>16.606859435623289</c:v>
                </c:pt>
                <c:pt idx="1973">
                  <c:v>16.608661266571577</c:v>
                </c:pt>
                <c:pt idx="1974">
                  <c:v>16.537449841629268</c:v>
                </c:pt>
                <c:pt idx="1975">
                  <c:v>16.550370181765533</c:v>
                </c:pt>
                <c:pt idx="1976">
                  <c:v>16.497892313352363</c:v>
                </c:pt>
                <c:pt idx="1977">
                  <c:v>16.554417379168669</c:v>
                </c:pt>
                <c:pt idx="1978">
                  <c:v>16.552161373593215</c:v>
                </c:pt>
                <c:pt idx="1979">
                  <c:v>16.547698771474522</c:v>
                </c:pt>
                <c:pt idx="1980">
                  <c:v>16.855447329862088</c:v>
                </c:pt>
                <c:pt idx="1981">
                  <c:v>16.91535083961579</c:v>
                </c:pt>
                <c:pt idx="1982">
                  <c:v>17.023530221865169</c:v>
                </c:pt>
                <c:pt idx="1983">
                  <c:v>17.120921374554349</c:v>
                </c:pt>
                <c:pt idx="1984">
                  <c:v>17.241571446354794</c:v>
                </c:pt>
                <c:pt idx="1985">
                  <c:v>17.56079424885791</c:v>
                </c:pt>
                <c:pt idx="1986">
                  <c:v>17.811386587865698</c:v>
                </c:pt>
                <c:pt idx="1987">
                  <c:v>17.778761064241344</c:v>
                </c:pt>
                <c:pt idx="1988">
                  <c:v>17.920799197261562</c:v>
                </c:pt>
                <c:pt idx="1989">
                  <c:v>17.998996329799059</c:v>
                </c:pt>
                <c:pt idx="1990">
                  <c:v>18.07723577028818</c:v>
                </c:pt>
                <c:pt idx="1991">
                  <c:v>17.983660855571777</c:v>
                </c:pt>
                <c:pt idx="1992">
                  <c:v>17.854059762596723</c:v>
                </c:pt>
                <c:pt idx="1993">
                  <c:v>17.537447918066693</c:v>
                </c:pt>
                <c:pt idx="1994">
                  <c:v>17.320485773493417</c:v>
                </c:pt>
                <c:pt idx="1995">
                  <c:v>17.126365329156872</c:v>
                </c:pt>
                <c:pt idx="1996">
                  <c:v>17.141775111599369</c:v>
                </c:pt>
                <c:pt idx="1997">
                  <c:v>17.21192002008037</c:v>
                </c:pt>
                <c:pt idx="1998">
                  <c:v>17.325133731328847</c:v>
                </c:pt>
                <c:pt idx="1999">
                  <c:v>17.51732117470867</c:v>
                </c:pt>
                <c:pt idx="2000">
                  <c:v>17.704437999478976</c:v>
                </c:pt>
                <c:pt idx="2001">
                  <c:v>18.026864679274386</c:v>
                </c:pt>
                <c:pt idx="2002">
                  <c:v>18.510526718244279</c:v>
                </c:pt>
                <c:pt idx="2003">
                  <c:v>18.768578754595733</c:v>
                </c:pt>
                <c:pt idx="2004">
                  <c:v>18.781057693710238</c:v>
                </c:pt>
                <c:pt idx="2005">
                  <c:v>18.94090346810064</c:v>
                </c:pt>
                <c:pt idx="2006">
                  <c:v>19.19738052397415</c:v>
                </c:pt>
                <c:pt idx="2007">
                  <c:v>19.237555317285569</c:v>
                </c:pt>
                <c:pt idx="2008">
                  <c:v>19.178959105458063</c:v>
                </c:pt>
                <c:pt idx="2009">
                  <c:v>19.214216746445629</c:v>
                </c:pt>
                <c:pt idx="2010">
                  <c:v>19.371906207436215</c:v>
                </c:pt>
                <c:pt idx="2011">
                  <c:v>19.605549845535986</c:v>
                </c:pt>
                <c:pt idx="2012">
                  <c:v>19.891015107430576</c:v>
                </c:pt>
                <c:pt idx="2013">
                  <c:v>19.916338399901079</c:v>
                </c:pt>
                <c:pt idx="2014">
                  <c:v>19.919085832892662</c:v>
                </c:pt>
                <c:pt idx="2015">
                  <c:v>19.906522513111423</c:v>
                </c:pt>
                <c:pt idx="2016">
                  <c:v>19.78552982542897</c:v>
                </c:pt>
                <c:pt idx="2017">
                  <c:v>19.643471708772221</c:v>
                </c:pt>
                <c:pt idx="2018">
                  <c:v>19.454335349704095</c:v>
                </c:pt>
                <c:pt idx="2019">
                  <c:v>19.343799224591521</c:v>
                </c:pt>
                <c:pt idx="2020">
                  <c:v>19.357341997119011</c:v>
                </c:pt>
                <c:pt idx="2021">
                  <c:v>19.505929295653406</c:v>
                </c:pt>
                <c:pt idx="2022">
                  <c:v>19.493364387858588</c:v>
                </c:pt>
                <c:pt idx="2023">
                  <c:v>19.438791309530959</c:v>
                </c:pt>
                <c:pt idx="2024">
                  <c:v>19.432483197423679</c:v>
                </c:pt>
                <c:pt idx="2025">
                  <c:v>19.445663439501356</c:v>
                </c:pt>
                <c:pt idx="2026">
                  <c:v>19.369158683313323</c:v>
                </c:pt>
                <c:pt idx="2027">
                  <c:v>19.439066033111345</c:v>
                </c:pt>
                <c:pt idx="2028">
                  <c:v>19.389815080258639</c:v>
                </c:pt>
                <c:pt idx="2029">
                  <c:v>19.315876063950054</c:v>
                </c:pt>
                <c:pt idx="2030">
                  <c:v>19.205087629517941</c:v>
                </c:pt>
                <c:pt idx="2031">
                  <c:v>19.020125604100468</c:v>
                </c:pt>
                <c:pt idx="2032">
                  <c:v>19.054940452765514</c:v>
                </c:pt>
                <c:pt idx="2033">
                  <c:v>19.221906015877892</c:v>
                </c:pt>
                <c:pt idx="2034">
                  <c:v>19.524593384599676</c:v>
                </c:pt>
                <c:pt idx="2035">
                  <c:v>19.525984550646843</c:v>
                </c:pt>
                <c:pt idx="2036">
                  <c:v>19.211329215671281</c:v>
                </c:pt>
                <c:pt idx="2037">
                  <c:v>18.946204781960763</c:v>
                </c:pt>
                <c:pt idx="2038">
                  <c:v>18.820084694798016</c:v>
                </c:pt>
                <c:pt idx="2039">
                  <c:v>18.793701132251801</c:v>
                </c:pt>
                <c:pt idx="2040">
                  <c:v>18.769726396523886</c:v>
                </c:pt>
                <c:pt idx="2041">
                  <c:v>18.561039020169829</c:v>
                </c:pt>
                <c:pt idx="2042">
                  <c:v>18.355363413361413</c:v>
                </c:pt>
                <c:pt idx="2043">
                  <c:v>18.34041112261712</c:v>
                </c:pt>
                <c:pt idx="2044">
                  <c:v>18.563117639457481</c:v>
                </c:pt>
                <c:pt idx="2045">
                  <c:v>18.69103165685836</c:v>
                </c:pt>
                <c:pt idx="2046">
                  <c:v>18.694791065686346</c:v>
                </c:pt>
                <c:pt idx="2047">
                  <c:v>18.837041234045447</c:v>
                </c:pt>
                <c:pt idx="2048">
                  <c:v>18.866211423966366</c:v>
                </c:pt>
                <c:pt idx="2049">
                  <c:v>18.812917774868406</c:v>
                </c:pt>
                <c:pt idx="2050">
                  <c:v>18.868884775866178</c:v>
                </c:pt>
                <c:pt idx="2051">
                  <c:v>18.970221243176809</c:v>
                </c:pt>
                <c:pt idx="2052">
                  <c:v>19.345537867025378</c:v>
                </c:pt>
                <c:pt idx="2053">
                  <c:v>19.731325930498073</c:v>
                </c:pt>
                <c:pt idx="2054">
                  <c:v>19.747764240385202</c:v>
                </c:pt>
                <c:pt idx="2055">
                  <c:v>19.480394005246211</c:v>
                </c:pt>
                <c:pt idx="2056">
                  <c:v>19.150151330599467</c:v>
                </c:pt>
                <c:pt idx="2057">
                  <c:v>19.035864247568401</c:v>
                </c:pt>
                <c:pt idx="2058">
                  <c:v>18.845387416421396</c:v>
                </c:pt>
                <c:pt idx="2059">
                  <c:v>18.635838653349111</c:v>
                </c:pt>
                <c:pt idx="2060">
                  <c:v>18.496687494493134</c:v>
                </c:pt>
                <c:pt idx="2061">
                  <c:v>18.595188521963351</c:v>
                </c:pt>
                <c:pt idx="2062">
                  <c:v>18.870559683276458</c:v>
                </c:pt>
                <c:pt idx="2063">
                  <c:v>18.967900930763467</c:v>
                </c:pt>
                <c:pt idx="2064">
                  <c:v>18.800764952793312</c:v>
                </c:pt>
                <c:pt idx="2065">
                  <c:v>18.542883507030904</c:v>
                </c:pt>
                <c:pt idx="2066">
                  <c:v>18.359319274498315</c:v>
                </c:pt>
                <c:pt idx="2067">
                  <c:v>18.209178245430238</c:v>
                </c:pt>
                <c:pt idx="2068">
                  <c:v>17.909546384508886</c:v>
                </c:pt>
                <c:pt idx="2069">
                  <c:v>17.549344521791006</c:v>
                </c:pt>
                <c:pt idx="2070">
                  <c:v>17.22397407802319</c:v>
                </c:pt>
                <c:pt idx="2071">
                  <c:v>17.158993908235139</c:v>
                </c:pt>
                <c:pt idx="2072">
                  <c:v>17.18360340971498</c:v>
                </c:pt>
                <c:pt idx="2073">
                  <c:v>17.296022800911008</c:v>
                </c:pt>
                <c:pt idx="2074">
                  <c:v>17.373049921224567</c:v>
                </c:pt>
                <c:pt idx="2075">
                  <c:v>17.508460050029278</c:v>
                </c:pt>
                <c:pt idx="2076">
                  <c:v>17.663954631211435</c:v>
                </c:pt>
                <c:pt idx="2077">
                  <c:v>17.659003070126424</c:v>
                </c:pt>
                <c:pt idx="2078">
                  <c:v>17.587198305707968</c:v>
                </c:pt>
                <c:pt idx="2079">
                  <c:v>17.512111810116359</c:v>
                </c:pt>
                <c:pt idx="2080">
                  <c:v>17.407432519169582</c:v>
                </c:pt>
                <c:pt idx="2081">
                  <c:v>17.263246413474345</c:v>
                </c:pt>
                <c:pt idx="2082">
                  <c:v>17.41573613511693</c:v>
                </c:pt>
                <c:pt idx="2083">
                  <c:v>17.51404655594904</c:v>
                </c:pt>
                <c:pt idx="2084">
                  <c:v>17.658596112810795</c:v>
                </c:pt>
                <c:pt idx="2085">
                  <c:v>17.893376005712227</c:v>
                </c:pt>
                <c:pt idx="2086">
                  <c:v>18.245085667478428</c:v>
                </c:pt>
                <c:pt idx="2087">
                  <c:v>18.44842824782954</c:v>
                </c:pt>
                <c:pt idx="2088">
                  <c:v>18.393780204569644</c:v>
                </c:pt>
                <c:pt idx="2089">
                  <c:v>18.222486459824221</c:v>
                </c:pt>
                <c:pt idx="2090">
                  <c:v>18.094900862479474</c:v>
                </c:pt>
                <c:pt idx="2091">
                  <c:v>17.918387952619199</c:v>
                </c:pt>
                <c:pt idx="2092">
                  <c:v>17.710104668694505</c:v>
                </c:pt>
                <c:pt idx="2093">
                  <c:v>17.515562138993872</c:v>
                </c:pt>
                <c:pt idx="2094">
                  <c:v>17.162302240857326</c:v>
                </c:pt>
                <c:pt idx="2095">
                  <c:v>16.782767775163268</c:v>
                </c:pt>
                <c:pt idx="2096">
                  <c:v>16.516155776676236</c:v>
                </c:pt>
                <c:pt idx="2097">
                  <c:v>16.213298363414768</c:v>
                </c:pt>
                <c:pt idx="2098">
                  <c:v>16.067907592796622</c:v>
                </c:pt>
                <c:pt idx="2099">
                  <c:v>16.147622117283596</c:v>
                </c:pt>
                <c:pt idx="2100">
                  <c:v>16.30204531703648</c:v>
                </c:pt>
                <c:pt idx="2101">
                  <c:v>16.539034268047558</c:v>
                </c:pt>
                <c:pt idx="2102">
                  <c:v>16.834438319999233</c:v>
                </c:pt>
                <c:pt idx="2103">
                  <c:v>17.144064516570971</c:v>
                </c:pt>
                <c:pt idx="2104">
                  <c:v>17.477292567441761</c:v>
                </c:pt>
                <c:pt idx="2105">
                  <c:v>17.735952024526483</c:v>
                </c:pt>
                <c:pt idx="2106">
                  <c:v>17.741674044721819</c:v>
                </c:pt>
                <c:pt idx="2107">
                  <c:v>17.740557581873247</c:v>
                </c:pt>
                <c:pt idx="2108">
                  <c:v>17.747187988790124</c:v>
                </c:pt>
                <c:pt idx="2109">
                  <c:v>17.579211663158418</c:v>
                </c:pt>
                <c:pt idx="2110">
                  <c:v>17.262299543972752</c:v>
                </c:pt>
                <c:pt idx="2111">
                  <c:v>17.015756461068584</c:v>
                </c:pt>
                <c:pt idx="2112">
                  <c:v>17.066935609730955</c:v>
                </c:pt>
                <c:pt idx="2113">
                  <c:v>17.244371313409996</c:v>
                </c:pt>
                <c:pt idx="2114">
                  <c:v>17.217139814048323</c:v>
                </c:pt>
                <c:pt idx="2115">
                  <c:v>17.147865820317616</c:v>
                </c:pt>
                <c:pt idx="2116">
                  <c:v>16.785285828369297</c:v>
                </c:pt>
                <c:pt idx="2117">
                  <c:v>16.378256366626854</c:v>
                </c:pt>
                <c:pt idx="2118">
                  <c:v>16.176858955775639</c:v>
                </c:pt>
                <c:pt idx="2119">
                  <c:v>15.956894941321098</c:v>
                </c:pt>
                <c:pt idx="2120">
                  <c:v>15.737616843295491</c:v>
                </c:pt>
                <c:pt idx="2121">
                  <c:v>15.688947387386712</c:v>
                </c:pt>
                <c:pt idx="2122">
                  <c:v>15.891231311892842</c:v>
                </c:pt>
                <c:pt idx="2123">
                  <c:v>16.279825389095119</c:v>
                </c:pt>
                <c:pt idx="2124">
                  <c:v>16.521606240879365</c:v>
                </c:pt>
                <c:pt idx="2125">
                  <c:v>16.769791650707582</c:v>
                </c:pt>
                <c:pt idx="2126">
                  <c:v>16.951969333696926</c:v>
                </c:pt>
                <c:pt idx="2127">
                  <c:v>17.086257750178007</c:v>
                </c:pt>
                <c:pt idx="2128">
                  <c:v>17.431654377316356</c:v>
                </c:pt>
                <c:pt idx="2129">
                  <c:v>17.759988849646192</c:v>
                </c:pt>
                <c:pt idx="2130">
                  <c:v>17.801530826376045</c:v>
                </c:pt>
                <c:pt idx="2131">
                  <c:v>17.837033543589552</c:v>
                </c:pt>
                <c:pt idx="2132">
                  <c:v>17.932355527964628</c:v>
                </c:pt>
                <c:pt idx="2133">
                  <c:v>18.400505950366099</c:v>
                </c:pt>
                <c:pt idx="2134">
                  <c:v>18.513296408763569</c:v>
                </c:pt>
                <c:pt idx="2135">
                  <c:v>18.438217940726389</c:v>
                </c:pt>
                <c:pt idx="2136">
                  <c:v>18.432874319153651</c:v>
                </c:pt>
                <c:pt idx="2137">
                  <c:v>18.294475403317286</c:v>
                </c:pt>
                <c:pt idx="2138">
                  <c:v>18.094558444648857</c:v>
                </c:pt>
                <c:pt idx="2139">
                  <c:v>17.743314301414895</c:v>
                </c:pt>
                <c:pt idx="2140">
                  <c:v>17.399475954199605</c:v>
                </c:pt>
                <c:pt idx="2141">
                  <c:v>16.985491369097819</c:v>
                </c:pt>
                <c:pt idx="2142">
                  <c:v>16.578954643568519</c:v>
                </c:pt>
                <c:pt idx="2143">
                  <c:v>16.420815800710255</c:v>
                </c:pt>
                <c:pt idx="2144">
                  <c:v>16.480488447286383</c:v>
                </c:pt>
                <c:pt idx="2145">
                  <c:v>16.718977220993057</c:v>
                </c:pt>
                <c:pt idx="2146">
                  <c:v>16.811284193582743</c:v>
                </c:pt>
                <c:pt idx="2147">
                  <c:v>16.85346959087191</c:v>
                </c:pt>
                <c:pt idx="2148">
                  <c:v>16.971146719517556</c:v>
                </c:pt>
                <c:pt idx="2149">
                  <c:v>17.113897663237566</c:v>
                </c:pt>
                <c:pt idx="2150">
                  <c:v>17.124366235285315</c:v>
                </c:pt>
                <c:pt idx="2151">
                  <c:v>17.032704337178274</c:v>
                </c:pt>
                <c:pt idx="2152">
                  <c:v>17.03049927868085</c:v>
                </c:pt>
                <c:pt idx="2153">
                  <c:v>17.015332454497539</c:v>
                </c:pt>
                <c:pt idx="2154">
                  <c:v>17.027191953120479</c:v>
                </c:pt>
                <c:pt idx="2155">
                  <c:v>17.001786347909906</c:v>
                </c:pt>
                <c:pt idx="2156">
                  <c:v>16.829708046667211</c:v>
                </c:pt>
                <c:pt idx="2157">
                  <c:v>16.643964232635877</c:v>
                </c:pt>
                <c:pt idx="2158">
                  <c:v>16.551151532570831</c:v>
                </c:pt>
                <c:pt idx="2159">
                  <c:v>16.489114205623906</c:v>
                </c:pt>
                <c:pt idx="2160">
                  <c:v>16.571953309083419</c:v>
                </c:pt>
                <c:pt idx="2161">
                  <c:v>16.625900254737928</c:v>
                </c:pt>
                <c:pt idx="2162">
                  <c:v>16.516634101436185</c:v>
                </c:pt>
                <c:pt idx="2163">
                  <c:v>16.751219179959591</c:v>
                </c:pt>
                <c:pt idx="2164">
                  <c:v>16.912724097630385</c:v>
                </c:pt>
                <c:pt idx="2165">
                  <c:v>16.926607536642116</c:v>
                </c:pt>
                <c:pt idx="2166">
                  <c:v>16.960810557705177</c:v>
                </c:pt>
                <c:pt idx="2167">
                  <c:v>17.057669664202514</c:v>
                </c:pt>
                <c:pt idx="2168">
                  <c:v>17.240271719697382</c:v>
                </c:pt>
                <c:pt idx="2169">
                  <c:v>17.46449474522235</c:v>
                </c:pt>
                <c:pt idx="2170">
                  <c:v>17.881174290907754</c:v>
                </c:pt>
                <c:pt idx="2171">
                  <c:v>18.210301905268501</c:v>
                </c:pt>
                <c:pt idx="2172">
                  <c:v>18.311732126784026</c:v>
                </c:pt>
                <c:pt idx="2173">
                  <c:v>18.562633107627889</c:v>
                </c:pt>
                <c:pt idx="2174">
                  <c:v>18.693444629410973</c:v>
                </c:pt>
                <c:pt idx="2175">
                  <c:v>18.830550237419569</c:v>
                </c:pt>
                <c:pt idx="2176">
                  <c:v>18.995910917891873</c:v>
                </c:pt>
                <c:pt idx="2177">
                  <c:v>19.10912338953305</c:v>
                </c:pt>
                <c:pt idx="2178">
                  <c:v>19.044842914328434</c:v>
                </c:pt>
                <c:pt idx="2179">
                  <c:v>19.090585844282103</c:v>
                </c:pt>
                <c:pt idx="2180">
                  <c:v>19.26665705827039</c:v>
                </c:pt>
                <c:pt idx="2181">
                  <c:v>19.440036246469184</c:v>
                </c:pt>
                <c:pt idx="2182">
                  <c:v>19.291628388333748</c:v>
                </c:pt>
                <c:pt idx="2183">
                  <c:v>19.113646979988204</c:v>
                </c:pt>
                <c:pt idx="2184">
                  <c:v>18.822944425780022</c:v>
                </c:pt>
                <c:pt idx="2185">
                  <c:v>18.531781025051792</c:v>
                </c:pt>
                <c:pt idx="2186">
                  <c:v>18.336558318963633</c:v>
                </c:pt>
                <c:pt idx="2187">
                  <c:v>18.150949053786171</c:v>
                </c:pt>
                <c:pt idx="2188">
                  <c:v>18.024950157483026</c:v>
                </c:pt>
                <c:pt idx="2189">
                  <c:v>18.053695821333189</c:v>
                </c:pt>
                <c:pt idx="2190">
                  <c:v>18.164092414855844</c:v>
                </c:pt>
                <c:pt idx="2191">
                  <c:v>18.192029648528035</c:v>
                </c:pt>
                <c:pt idx="2192">
                  <c:v>18.024092365319419</c:v>
                </c:pt>
                <c:pt idx="2193">
                  <c:v>17.986190993916608</c:v>
                </c:pt>
                <c:pt idx="2194">
                  <c:v>18.027096322963551</c:v>
                </c:pt>
                <c:pt idx="2195">
                  <c:v>18.119944200042891</c:v>
                </c:pt>
                <c:pt idx="2196">
                  <c:v>18.237622944195273</c:v>
                </c:pt>
                <c:pt idx="2197">
                  <c:v>18.203392763654161</c:v>
                </c:pt>
                <c:pt idx="2198">
                  <c:v>18.090644515965</c:v>
                </c:pt>
                <c:pt idx="2199">
                  <c:v>18.150868578475418</c:v>
                </c:pt>
                <c:pt idx="2200">
                  <c:v>18.097021346199359</c:v>
                </c:pt>
                <c:pt idx="2201">
                  <c:v>17.88238864899624</c:v>
                </c:pt>
                <c:pt idx="2202">
                  <c:v>17.469301195283563</c:v>
                </c:pt>
                <c:pt idx="2203">
                  <c:v>17.251854503136308</c:v>
                </c:pt>
                <c:pt idx="2204">
                  <c:v>17.103679630776544</c:v>
                </c:pt>
                <c:pt idx="2205">
                  <c:v>17.026123753557076</c:v>
                </c:pt>
                <c:pt idx="2206">
                  <c:v>17.088567480894731</c:v>
                </c:pt>
                <c:pt idx="2207">
                  <c:v>16.950400834885677</c:v>
                </c:pt>
                <c:pt idx="2208">
                  <c:v>16.630383989335272</c:v>
                </c:pt>
                <c:pt idx="2209">
                  <c:v>16.274916146243694</c:v>
                </c:pt>
                <c:pt idx="2210">
                  <c:v>16.319328786541266</c:v>
                </c:pt>
                <c:pt idx="2211">
                  <c:v>16.357496068648022</c:v>
                </c:pt>
                <c:pt idx="2212">
                  <c:v>16.332244018534638</c:v>
                </c:pt>
                <c:pt idx="2213">
                  <c:v>16.328395867326098</c:v>
                </c:pt>
                <c:pt idx="2214">
                  <c:v>16.439959726821872</c:v>
                </c:pt>
                <c:pt idx="2215">
                  <c:v>16.367285329208247</c:v>
                </c:pt>
                <c:pt idx="2216">
                  <c:v>16.429746627347544</c:v>
                </c:pt>
                <c:pt idx="2217">
                  <c:v>16.496972914987833</c:v>
                </c:pt>
                <c:pt idx="2218">
                  <c:v>16.700382736225286</c:v>
                </c:pt>
                <c:pt idx="2219">
                  <c:v>16.836700666219375</c:v>
                </c:pt>
                <c:pt idx="2220">
                  <c:v>17.05545267777773</c:v>
                </c:pt>
                <c:pt idx="2221">
                  <c:v>17.137381758402285</c:v>
                </c:pt>
                <c:pt idx="2222">
                  <c:v>17.191584652317353</c:v>
                </c:pt>
                <c:pt idx="2223">
                  <c:v>17.196873566925781</c:v>
                </c:pt>
                <c:pt idx="2224">
                  <c:v>17.056642909890581</c:v>
                </c:pt>
                <c:pt idx="2225">
                  <c:v>17.03074841713169</c:v>
                </c:pt>
                <c:pt idx="2226">
                  <c:v>17.287645470087611</c:v>
                </c:pt>
                <c:pt idx="2227">
                  <c:v>17.475925029741987</c:v>
                </c:pt>
                <c:pt idx="2228">
                  <c:v>17.808954054554984</c:v>
                </c:pt>
                <c:pt idx="2229">
                  <c:v>18.133585254117683</c:v>
                </c:pt>
                <c:pt idx="2230">
                  <c:v>18.333685378933563</c:v>
                </c:pt>
                <c:pt idx="2231">
                  <c:v>18.524794927637664</c:v>
                </c:pt>
                <c:pt idx="2232">
                  <c:v>18.601827311787805</c:v>
                </c:pt>
                <c:pt idx="2233">
                  <c:v>18.534949932833296</c:v>
                </c:pt>
                <c:pt idx="2234">
                  <c:v>18.428327574303534</c:v>
                </c:pt>
                <c:pt idx="2235">
                  <c:v>18.209736294244763</c:v>
                </c:pt>
                <c:pt idx="2236">
                  <c:v>18.102360959853286</c:v>
                </c:pt>
                <c:pt idx="2237">
                  <c:v>17.889721534055397</c:v>
                </c:pt>
                <c:pt idx="2238">
                  <c:v>17.705521228923065</c:v>
                </c:pt>
                <c:pt idx="2239">
                  <c:v>17.586534402948303</c:v>
                </c:pt>
                <c:pt idx="2240">
                  <c:v>17.430314896523917</c:v>
                </c:pt>
                <c:pt idx="2241">
                  <c:v>17.25413358544526</c:v>
                </c:pt>
                <c:pt idx="2242">
                  <c:v>17.282301986232312</c:v>
                </c:pt>
                <c:pt idx="2243">
                  <c:v>17.191618389898814</c:v>
                </c:pt>
                <c:pt idx="2244">
                  <c:v>17.105130500594093</c:v>
                </c:pt>
                <c:pt idx="2245">
                  <c:v>17.011357442955187</c:v>
                </c:pt>
                <c:pt idx="2246">
                  <c:v>17.188263673954971</c:v>
                </c:pt>
                <c:pt idx="2247">
                  <c:v>17.211198235569388</c:v>
                </c:pt>
                <c:pt idx="2248">
                  <c:v>17.069997385169582</c:v>
                </c:pt>
                <c:pt idx="2249">
                  <c:v>17.047769829660677</c:v>
                </c:pt>
                <c:pt idx="2250">
                  <c:v>17.228253800001809</c:v>
                </c:pt>
                <c:pt idx="2251">
                  <c:v>17.585539487644557</c:v>
                </c:pt>
                <c:pt idx="2252">
                  <c:v>17.984294736794091</c:v>
                </c:pt>
                <c:pt idx="2253">
                  <c:v>18.27549448614192</c:v>
                </c:pt>
                <c:pt idx="2254">
                  <c:v>18.434188259557658</c:v>
                </c:pt>
                <c:pt idx="2255">
                  <c:v>18.491502423734111</c:v>
                </c:pt>
                <c:pt idx="2256">
                  <c:v>18.424919728189138</c:v>
                </c:pt>
                <c:pt idx="2257">
                  <c:v>18.435924758300366</c:v>
                </c:pt>
                <c:pt idx="2258">
                  <c:v>18.2398557590741</c:v>
                </c:pt>
                <c:pt idx="2259">
                  <c:v>18.027086869700813</c:v>
                </c:pt>
                <c:pt idx="2260">
                  <c:v>17.734143851476745</c:v>
                </c:pt>
                <c:pt idx="2261">
                  <c:v>17.656482500211972</c:v>
                </c:pt>
                <c:pt idx="2262">
                  <c:v>17.79227196717326</c:v>
                </c:pt>
                <c:pt idx="2263">
                  <c:v>18.037165721633155</c:v>
                </c:pt>
                <c:pt idx="2264">
                  <c:v>18.387798497869241</c:v>
                </c:pt>
                <c:pt idx="2265">
                  <c:v>18.615365153246518</c:v>
                </c:pt>
                <c:pt idx="2266">
                  <c:v>18.72525456864232</c:v>
                </c:pt>
                <c:pt idx="2267">
                  <c:v>18.715606301307115</c:v>
                </c:pt>
                <c:pt idx="2268">
                  <c:v>18.695532945207734</c:v>
                </c:pt>
                <c:pt idx="2269">
                  <c:v>18.593001409836994</c:v>
                </c:pt>
                <c:pt idx="2270">
                  <c:v>18.641037953737658</c:v>
                </c:pt>
                <c:pt idx="2271">
                  <c:v>18.710819259456219</c:v>
                </c:pt>
                <c:pt idx="2272">
                  <c:v>18.558221402645664</c:v>
                </c:pt>
                <c:pt idx="2273">
                  <c:v>18.400920879938418</c:v>
                </c:pt>
                <c:pt idx="2274">
                  <c:v>18.408785003727647</c:v>
                </c:pt>
                <c:pt idx="2275">
                  <c:v>18.382427765673103</c:v>
                </c:pt>
                <c:pt idx="2276">
                  <c:v>18.223564114517124</c:v>
                </c:pt>
                <c:pt idx="2277">
                  <c:v>18.069769698349187</c:v>
                </c:pt>
                <c:pt idx="2278">
                  <c:v>18.030438361137893</c:v>
                </c:pt>
                <c:pt idx="2279">
                  <c:v>18.066674522777326</c:v>
                </c:pt>
                <c:pt idx="2280">
                  <c:v>18.138660960075576</c:v>
                </c:pt>
                <c:pt idx="2281">
                  <c:v>18.034819175931581</c:v>
                </c:pt>
                <c:pt idx="2282">
                  <c:v>17.873068956320807</c:v>
                </c:pt>
                <c:pt idx="2283">
                  <c:v>17.782178003201413</c:v>
                </c:pt>
                <c:pt idx="2284">
                  <c:v>17.764592419391857</c:v>
                </c:pt>
                <c:pt idx="2285">
                  <c:v>17.843489172238801</c:v>
                </c:pt>
                <c:pt idx="2286">
                  <c:v>17.859446881318608</c:v>
                </c:pt>
                <c:pt idx="2287">
                  <c:v>17.785276866975089</c:v>
                </c:pt>
                <c:pt idx="2288">
                  <c:v>17.720586964693279</c:v>
                </c:pt>
                <c:pt idx="2289">
                  <c:v>17.769178067540579</c:v>
                </c:pt>
                <c:pt idx="2290">
                  <c:v>17.958090002249591</c:v>
                </c:pt>
                <c:pt idx="2291">
                  <c:v>18.074439166241252</c:v>
                </c:pt>
                <c:pt idx="2292">
                  <c:v>18.232354661785589</c:v>
                </c:pt>
                <c:pt idx="2293">
                  <c:v>18.262267486150964</c:v>
                </c:pt>
                <c:pt idx="2294">
                  <c:v>18.124491490452215</c:v>
                </c:pt>
                <c:pt idx="2295">
                  <c:v>17.899887826021455</c:v>
                </c:pt>
                <c:pt idx="2296">
                  <c:v>17.567976276487514</c:v>
                </c:pt>
                <c:pt idx="2297">
                  <c:v>17.227269571402839</c:v>
                </c:pt>
                <c:pt idx="2298">
                  <c:v>17.046650653824845</c:v>
                </c:pt>
                <c:pt idx="2299">
                  <c:v>16.989423887292695</c:v>
                </c:pt>
                <c:pt idx="2300">
                  <c:v>16.892043564614994</c:v>
                </c:pt>
                <c:pt idx="2301">
                  <c:v>16.832437371479301</c:v>
                </c:pt>
                <c:pt idx="2302">
                  <c:v>16.776285625729642</c:v>
                </c:pt>
                <c:pt idx="2303">
                  <c:v>16.811899773310447</c:v>
                </c:pt>
                <c:pt idx="2304">
                  <c:v>16.875561156282544</c:v>
                </c:pt>
                <c:pt idx="2305">
                  <c:v>16.959637259034189</c:v>
                </c:pt>
                <c:pt idx="2306">
                  <c:v>17.132977278947653</c:v>
                </c:pt>
                <c:pt idx="2307">
                  <c:v>17.408942463375411</c:v>
                </c:pt>
                <c:pt idx="2308">
                  <c:v>17.581651501659646</c:v>
                </c:pt>
                <c:pt idx="2309">
                  <c:v>17.777792467750409</c:v>
                </c:pt>
                <c:pt idx="2310">
                  <c:v>18.006771980865693</c:v>
                </c:pt>
                <c:pt idx="2311">
                  <c:v>17.94871342596327</c:v>
                </c:pt>
                <c:pt idx="2312">
                  <c:v>17.863711878591143</c:v>
                </c:pt>
                <c:pt idx="2313">
                  <c:v>17.659187698948443</c:v>
                </c:pt>
                <c:pt idx="2314">
                  <c:v>17.416869032355713</c:v>
                </c:pt>
                <c:pt idx="2315">
                  <c:v>17.197219460418665</c:v>
                </c:pt>
                <c:pt idx="2316">
                  <c:v>16.956983910672538</c:v>
                </c:pt>
                <c:pt idx="2317">
                  <c:v>16.875227157627254</c:v>
                </c:pt>
                <c:pt idx="2318">
                  <c:v>16.843896572245256</c:v>
                </c:pt>
                <c:pt idx="2319">
                  <c:v>17.033187382152477</c:v>
                </c:pt>
                <c:pt idx="2320">
                  <c:v>17.204770059721842</c:v>
                </c:pt>
                <c:pt idx="2321">
                  <c:v>17.357274264618038</c:v>
                </c:pt>
                <c:pt idx="2322">
                  <c:v>17.429657658708305</c:v>
                </c:pt>
                <c:pt idx="2323">
                  <c:v>17.35032778896101</c:v>
                </c:pt>
                <c:pt idx="2324">
                  <c:v>17.357174190669671</c:v>
                </c:pt>
                <c:pt idx="2325">
                  <c:v>17.387409669225104</c:v>
                </c:pt>
                <c:pt idx="2326">
                  <c:v>17.335198679182913</c:v>
                </c:pt>
                <c:pt idx="2327">
                  <c:v>17.308769739114481</c:v>
                </c:pt>
                <c:pt idx="2328">
                  <c:v>17.365478136038426</c:v>
                </c:pt>
                <c:pt idx="2329">
                  <c:v>17.399822350790377</c:v>
                </c:pt>
                <c:pt idx="2330">
                  <c:v>17.619373961083422</c:v>
                </c:pt>
                <c:pt idx="2331">
                  <c:v>17.900883994742724</c:v>
                </c:pt>
                <c:pt idx="2332">
                  <c:v>17.955758940969758</c:v>
                </c:pt>
                <c:pt idx="2333">
                  <c:v>17.986648634108942</c:v>
                </c:pt>
                <c:pt idx="2334">
                  <c:v>18.030965728758694</c:v>
                </c:pt>
                <c:pt idx="2335">
                  <c:v>18.067651227482123</c:v>
                </c:pt>
                <c:pt idx="2336">
                  <c:v>18.001385970583268</c:v>
                </c:pt>
                <c:pt idx="2337">
                  <c:v>17.857743039242919</c:v>
                </c:pt>
                <c:pt idx="2338">
                  <c:v>17.623821650908685</c:v>
                </c:pt>
                <c:pt idx="2339">
                  <c:v>17.508313382647884</c:v>
                </c:pt>
                <c:pt idx="2340">
                  <c:v>17.456446907099451</c:v>
                </c:pt>
                <c:pt idx="2341">
                  <c:v>17.239410387324806</c:v>
                </c:pt>
                <c:pt idx="2342">
                  <c:v>17.249680508616411</c:v>
                </c:pt>
                <c:pt idx="2343">
                  <c:v>17.335535050872569</c:v>
                </c:pt>
                <c:pt idx="2344">
                  <c:v>17.258908231681929</c:v>
                </c:pt>
                <c:pt idx="2345">
                  <c:v>17.248487284673566</c:v>
                </c:pt>
                <c:pt idx="2346">
                  <c:v>17.218888462006852</c:v>
                </c:pt>
                <c:pt idx="2347">
                  <c:v>17.162365399623933</c:v>
                </c:pt>
                <c:pt idx="2348">
                  <c:v>16.910896081572091</c:v>
                </c:pt>
                <c:pt idx="2349">
                  <c:v>16.645785018111141</c:v>
                </c:pt>
                <c:pt idx="2350">
                  <c:v>16.508711271914077</c:v>
                </c:pt>
                <c:pt idx="2351">
                  <c:v>16.281629337351227</c:v>
                </c:pt>
                <c:pt idx="2352">
                  <c:v>16.164983987975891</c:v>
                </c:pt>
                <c:pt idx="2353">
                  <c:v>16.120066994364162</c:v>
                </c:pt>
                <c:pt idx="2354">
                  <c:v>16.059130671257606</c:v>
                </c:pt>
                <c:pt idx="2355">
                  <c:v>16.037630751547873</c:v>
                </c:pt>
                <c:pt idx="2356">
                  <c:v>15.975458043599778</c:v>
                </c:pt>
                <c:pt idx="2357">
                  <c:v>16.027559319610759</c:v>
                </c:pt>
                <c:pt idx="2358">
                  <c:v>16.270364075761528</c:v>
                </c:pt>
                <c:pt idx="2359">
                  <c:v>16.651301313470196</c:v>
                </c:pt>
                <c:pt idx="2360">
                  <c:v>16.865584270158841</c:v>
                </c:pt>
                <c:pt idx="2361">
                  <c:v>16.90211888858321</c:v>
                </c:pt>
                <c:pt idx="2362">
                  <c:v>16.843633263483294</c:v>
                </c:pt>
                <c:pt idx="2363">
                  <c:v>16.654607631500685</c:v>
                </c:pt>
                <c:pt idx="2364">
                  <c:v>16.602737671274433</c:v>
                </c:pt>
                <c:pt idx="2365">
                  <c:v>16.300144236929732</c:v>
                </c:pt>
                <c:pt idx="2366">
                  <c:v>16.021874489431337</c:v>
                </c:pt>
                <c:pt idx="2367">
                  <c:v>15.845380499806572</c:v>
                </c:pt>
                <c:pt idx="2368">
                  <c:v>15.721887643184132</c:v>
                </c:pt>
                <c:pt idx="2369">
                  <c:v>15.765568744635644</c:v>
                </c:pt>
                <c:pt idx="2370">
                  <c:v>16.058259182327745</c:v>
                </c:pt>
                <c:pt idx="2371">
                  <c:v>16.135084146975661</c:v>
                </c:pt>
                <c:pt idx="2372">
                  <c:v>16.25937555980315</c:v>
                </c:pt>
                <c:pt idx="2373">
                  <c:v>16.502563090861997</c:v>
                </c:pt>
                <c:pt idx="2374">
                  <c:v>16.982102221158289</c:v>
                </c:pt>
                <c:pt idx="2375">
                  <c:v>17.128298611744121</c:v>
                </c:pt>
                <c:pt idx="2376">
                  <c:v>17.299512188728698</c:v>
                </c:pt>
                <c:pt idx="2377">
                  <c:v>17.423028442505981</c:v>
                </c:pt>
                <c:pt idx="2378">
                  <c:v>17.587932017747676</c:v>
                </c:pt>
                <c:pt idx="2379">
                  <c:v>17.786589556668943</c:v>
                </c:pt>
                <c:pt idx="2380">
                  <c:v>17.898878955108671</c:v>
                </c:pt>
                <c:pt idx="2381">
                  <c:v>18.083680652620409</c:v>
                </c:pt>
                <c:pt idx="2382">
                  <c:v>18.254207145235156</c:v>
                </c:pt>
                <c:pt idx="2383">
                  <c:v>18.29455464402508</c:v>
                </c:pt>
                <c:pt idx="2384">
                  <c:v>18.140476137816801</c:v>
                </c:pt>
                <c:pt idx="2385">
                  <c:v>17.927581409893936</c:v>
                </c:pt>
                <c:pt idx="2386">
                  <c:v>17.900544039914308</c:v>
                </c:pt>
                <c:pt idx="2387">
                  <c:v>17.941388776979153</c:v>
                </c:pt>
                <c:pt idx="2388">
                  <c:v>17.866768132603461</c:v>
                </c:pt>
                <c:pt idx="2389">
                  <c:v>17.787382607372411</c:v>
                </c:pt>
                <c:pt idx="2390">
                  <c:v>17.584313838031619</c:v>
                </c:pt>
                <c:pt idx="2391">
                  <c:v>17.278521053100047</c:v>
                </c:pt>
                <c:pt idx="2392">
                  <c:v>17.100761727378359</c:v>
                </c:pt>
                <c:pt idx="2393">
                  <c:v>16.972815008016344</c:v>
                </c:pt>
                <c:pt idx="2394">
                  <c:v>16.74581222999235</c:v>
                </c:pt>
                <c:pt idx="2395">
                  <c:v>16.379148131045188</c:v>
                </c:pt>
                <c:pt idx="2396">
                  <c:v>16.278036089725493</c:v>
                </c:pt>
                <c:pt idx="2397">
                  <c:v>16.307694985312637</c:v>
                </c:pt>
                <c:pt idx="2398">
                  <c:v>16.177922413870899</c:v>
                </c:pt>
                <c:pt idx="2399">
                  <c:v>16.068858784292068</c:v>
                </c:pt>
                <c:pt idx="2400">
                  <c:v>15.951847834328598</c:v>
                </c:pt>
                <c:pt idx="2401">
                  <c:v>15.78369444475064</c:v>
                </c:pt>
                <c:pt idx="2402">
                  <c:v>15.756691859157401</c:v>
                </c:pt>
                <c:pt idx="2403">
                  <c:v>15.680039803848306</c:v>
                </c:pt>
                <c:pt idx="2404">
                  <c:v>15.621190433049955</c:v>
                </c:pt>
                <c:pt idx="2405">
                  <c:v>15.508566034000484</c:v>
                </c:pt>
                <c:pt idx="2406">
                  <c:v>15.591703033102961</c:v>
                </c:pt>
                <c:pt idx="2407">
                  <c:v>15.730551583656633</c:v>
                </c:pt>
                <c:pt idx="2408">
                  <c:v>15.836331016971666</c:v>
                </c:pt>
                <c:pt idx="2409">
                  <c:v>15.915812517535333</c:v>
                </c:pt>
                <c:pt idx="2410">
                  <c:v>16.227912907829605</c:v>
                </c:pt>
                <c:pt idx="2411">
                  <c:v>16.379263146616857</c:v>
                </c:pt>
                <c:pt idx="2412">
                  <c:v>16.641468449597312</c:v>
                </c:pt>
                <c:pt idx="2413">
                  <c:v>16.868716605250768</c:v>
                </c:pt>
                <c:pt idx="2414">
                  <c:v>17.08977111777407</c:v>
                </c:pt>
                <c:pt idx="2415">
                  <c:v>17.182224488173951</c:v>
                </c:pt>
                <c:pt idx="2416">
                  <c:v>17.28437847877294</c:v>
                </c:pt>
                <c:pt idx="2417">
                  <c:v>17.333890511103718</c:v>
                </c:pt>
                <c:pt idx="2418">
                  <c:v>17.380871019078171</c:v>
                </c:pt>
                <c:pt idx="2419">
                  <c:v>17.402516753253717</c:v>
                </c:pt>
                <c:pt idx="2420">
                  <c:v>17.537736779760898</c:v>
                </c:pt>
                <c:pt idx="2421">
                  <c:v>17.575886156101973</c:v>
                </c:pt>
                <c:pt idx="2422">
                  <c:v>17.445921241559649</c:v>
                </c:pt>
                <c:pt idx="2423">
                  <c:v>17.273410350186793</c:v>
                </c:pt>
                <c:pt idx="2424">
                  <c:v>17.191456418204638</c:v>
                </c:pt>
                <c:pt idx="2425">
                  <c:v>17.215832931408993</c:v>
                </c:pt>
                <c:pt idx="2426">
                  <c:v>17.260780878781755</c:v>
                </c:pt>
                <c:pt idx="2427">
                  <c:v>17.186746034701496</c:v>
                </c:pt>
                <c:pt idx="2428">
                  <c:v>17.107460467310702</c:v>
                </c:pt>
                <c:pt idx="2429">
                  <c:v>16.970490196325933</c:v>
                </c:pt>
                <c:pt idx="2430">
                  <c:v>16.776869650465809</c:v>
                </c:pt>
                <c:pt idx="2431">
                  <c:v>16.775022944773166</c:v>
                </c:pt>
                <c:pt idx="2432">
                  <c:v>16.678170814342486</c:v>
                </c:pt>
                <c:pt idx="2433">
                  <c:v>16.52059074229798</c:v>
                </c:pt>
                <c:pt idx="2434">
                  <c:v>16.370976428971691</c:v>
                </c:pt>
                <c:pt idx="2435">
                  <c:v>16.330099314707834</c:v>
                </c:pt>
                <c:pt idx="2436">
                  <c:v>16.205027149129577</c:v>
                </c:pt>
                <c:pt idx="2437">
                  <c:v>16.461251505917843</c:v>
                </c:pt>
                <c:pt idx="2438">
                  <c:v>16.684681630986969</c:v>
                </c:pt>
                <c:pt idx="2439">
                  <c:v>16.823828827307633</c:v>
                </c:pt>
                <c:pt idx="2440">
                  <c:v>16.994378059200997</c:v>
                </c:pt>
                <c:pt idx="2441">
                  <c:v>17.367550689108842</c:v>
                </c:pt>
                <c:pt idx="2442">
                  <c:v>17.723750637172724</c:v>
                </c:pt>
                <c:pt idx="2443">
                  <c:v>17.873865232817764</c:v>
                </c:pt>
                <c:pt idx="2444">
                  <c:v>17.956298156115555</c:v>
                </c:pt>
                <c:pt idx="2445">
                  <c:v>17.784530249404643</c:v>
                </c:pt>
                <c:pt idx="2446">
                  <c:v>17.589007623059132</c:v>
                </c:pt>
                <c:pt idx="2447">
                  <c:v>17.470009359165491</c:v>
                </c:pt>
                <c:pt idx="2448">
                  <c:v>17.486563794718812</c:v>
                </c:pt>
                <c:pt idx="2449">
                  <c:v>17.550128874301866</c:v>
                </c:pt>
                <c:pt idx="2450">
                  <c:v>17.593755340903819</c:v>
                </c:pt>
                <c:pt idx="2451">
                  <c:v>17.682866670255937</c:v>
                </c:pt>
                <c:pt idx="2452">
                  <c:v>17.57316981948777</c:v>
                </c:pt>
                <c:pt idx="2453">
                  <c:v>17.33378385281291</c:v>
                </c:pt>
                <c:pt idx="2454">
                  <c:v>17.1214225944688</c:v>
                </c:pt>
                <c:pt idx="2455">
                  <c:v>16.880750587451157</c:v>
                </c:pt>
                <c:pt idx="2456">
                  <c:v>16.506344782953605</c:v>
                </c:pt>
                <c:pt idx="2457">
                  <c:v>16.350534542470445</c:v>
                </c:pt>
                <c:pt idx="2458">
                  <c:v>16.331069672287025</c:v>
                </c:pt>
                <c:pt idx="2459">
                  <c:v>16.530607730445151</c:v>
                </c:pt>
                <c:pt idx="2460">
                  <c:v>16.94624755721966</c:v>
                </c:pt>
                <c:pt idx="2461">
                  <c:v>17.172417049090019</c:v>
                </c:pt>
                <c:pt idx="2462">
                  <c:v>17.328837317394001</c:v>
                </c:pt>
                <c:pt idx="2463">
                  <c:v>17.370858468258461</c:v>
                </c:pt>
                <c:pt idx="2464">
                  <c:v>17.301083504689192</c:v>
                </c:pt>
                <c:pt idx="2465">
                  <c:v>17.286062499416424</c:v>
                </c:pt>
                <c:pt idx="2466">
                  <c:v>17.297270354946264</c:v>
                </c:pt>
                <c:pt idx="2467">
                  <c:v>17.468943422530607</c:v>
                </c:pt>
                <c:pt idx="2468">
                  <c:v>17.645528200405639</c:v>
                </c:pt>
                <c:pt idx="2469">
                  <c:v>17.978261864650413</c:v>
                </c:pt>
                <c:pt idx="2470">
                  <c:v>18.347531879635746</c:v>
                </c:pt>
                <c:pt idx="2471">
                  <c:v>18.569539093311963</c:v>
                </c:pt>
                <c:pt idx="2472">
                  <c:v>18.387770717616135</c:v>
                </c:pt>
                <c:pt idx="2473">
                  <c:v>18.267457788296639</c:v>
                </c:pt>
                <c:pt idx="2474">
                  <c:v>17.947749070256155</c:v>
                </c:pt>
                <c:pt idx="2475">
                  <c:v>17.431808172819245</c:v>
                </c:pt>
                <c:pt idx="2476">
                  <c:v>16.883028485981729</c:v>
                </c:pt>
                <c:pt idx="2477">
                  <c:v>16.388821099018781</c:v>
                </c:pt>
                <c:pt idx="2478">
                  <c:v>16.166702309966258</c:v>
                </c:pt>
                <c:pt idx="2479">
                  <c:v>16.003340010484369</c:v>
                </c:pt>
                <c:pt idx="2480">
                  <c:v>15.950032144983783</c:v>
                </c:pt>
                <c:pt idx="2481">
                  <c:v>15.894552206338513</c:v>
                </c:pt>
                <c:pt idx="2482">
                  <c:v>15.771706427988924</c:v>
                </c:pt>
                <c:pt idx="2483">
                  <c:v>15.584243331159572</c:v>
                </c:pt>
                <c:pt idx="2484">
                  <c:v>15.403560279877256</c:v>
                </c:pt>
                <c:pt idx="2485">
                  <c:v>15.292870203957815</c:v>
                </c:pt>
                <c:pt idx="2486">
                  <c:v>15.169626388753562</c:v>
                </c:pt>
                <c:pt idx="2487">
                  <c:v>14.892330965493347</c:v>
                </c:pt>
                <c:pt idx="2488">
                  <c:v>14.846427265130172</c:v>
                </c:pt>
                <c:pt idx="2489">
                  <c:v>14.8961902552754</c:v>
                </c:pt>
                <c:pt idx="2490">
                  <c:v>14.991213930926579</c:v>
                </c:pt>
                <c:pt idx="2491">
                  <c:v>14.909247470732623</c:v>
                </c:pt>
                <c:pt idx="2492">
                  <c:v>14.70342685956405</c:v>
                </c:pt>
                <c:pt idx="2493">
                  <c:v>14.617341605945629</c:v>
                </c:pt>
                <c:pt idx="2494">
                  <c:v>14.525330791270619</c:v>
                </c:pt>
                <c:pt idx="2495">
                  <c:v>14.537840397981066</c:v>
                </c:pt>
                <c:pt idx="2496">
                  <c:v>14.472522101072546</c:v>
                </c:pt>
                <c:pt idx="2497">
                  <c:v>14.474409066825029</c:v>
                </c:pt>
                <c:pt idx="2498">
                  <c:v>14.468157497778769</c:v>
                </c:pt>
                <c:pt idx="2499">
                  <c:v>14.487468867591874</c:v>
                </c:pt>
                <c:pt idx="2500">
                  <c:v>14.582461352987879</c:v>
                </c:pt>
                <c:pt idx="2501">
                  <c:v>14.579721962990936</c:v>
                </c:pt>
                <c:pt idx="2502">
                  <c:v>14.510170137284224</c:v>
                </c:pt>
                <c:pt idx="2503">
                  <c:v>14.551077510546225</c:v>
                </c:pt>
                <c:pt idx="2504">
                  <c:v>14.697514803623099</c:v>
                </c:pt>
                <c:pt idx="2505">
                  <c:v>15.036406882772082</c:v>
                </c:pt>
                <c:pt idx="2506">
                  <c:v>15.197858699282124</c:v>
                </c:pt>
                <c:pt idx="2507">
                  <c:v>15.421199402614615</c:v>
                </c:pt>
                <c:pt idx="2508">
                  <c:v>15.535149549385032</c:v>
                </c:pt>
                <c:pt idx="2509">
                  <c:v>15.558285535478042</c:v>
                </c:pt>
                <c:pt idx="2510">
                  <c:v>15.556823912346001</c:v>
                </c:pt>
                <c:pt idx="2511">
                  <c:v>15.563167976229114</c:v>
                </c:pt>
                <c:pt idx="2512">
                  <c:v>15.676763016011733</c:v>
                </c:pt>
                <c:pt idx="2513">
                  <c:v>15.855009083305269</c:v>
                </c:pt>
                <c:pt idx="2514">
                  <c:v>15.847240070336523</c:v>
                </c:pt>
                <c:pt idx="2515">
                  <c:v>15.865076544970123</c:v>
                </c:pt>
                <c:pt idx="2516">
                  <c:v>15.900390183376201</c:v>
                </c:pt>
                <c:pt idx="2517">
                  <c:v>15.925231241239862</c:v>
                </c:pt>
                <c:pt idx="2518">
                  <c:v>15.926700984004114</c:v>
                </c:pt>
                <c:pt idx="2519">
                  <c:v>15.802019615783456</c:v>
                </c:pt>
                <c:pt idx="2520">
                  <c:v>15.765657075631717</c:v>
                </c:pt>
                <c:pt idx="2521">
                  <c:v>15.871171138169885</c:v>
                </c:pt>
                <c:pt idx="2522">
                  <c:v>15.988714482630934</c:v>
                </c:pt>
                <c:pt idx="2523">
                  <c:v>15.917670949082158</c:v>
                </c:pt>
                <c:pt idx="2524">
                  <c:v>15.871245068015147</c:v>
                </c:pt>
                <c:pt idx="2525">
                  <c:v>15.829307967178629</c:v>
                </c:pt>
                <c:pt idx="2526">
                  <c:v>16.088165341539803</c:v>
                </c:pt>
                <c:pt idx="2527">
                  <c:v>16.456987112713527</c:v>
                </c:pt>
                <c:pt idx="2528">
                  <c:v>16.630267353757606</c:v>
                </c:pt>
                <c:pt idx="2529">
                  <c:v>16.714922680582649</c:v>
                </c:pt>
                <c:pt idx="2530">
                  <c:v>16.644759261543907</c:v>
                </c:pt>
                <c:pt idx="2531">
                  <c:v>16.797523032208346</c:v>
                </c:pt>
                <c:pt idx="2532">
                  <c:v>16.92208276396736</c:v>
                </c:pt>
                <c:pt idx="2533">
                  <c:v>16.749756774059911</c:v>
                </c:pt>
                <c:pt idx="2534">
                  <c:v>16.502294055462809</c:v>
                </c:pt>
                <c:pt idx="2535">
                  <c:v>16.197532534112906</c:v>
                </c:pt>
                <c:pt idx="2536">
                  <c:v>15.877988434887738</c:v>
                </c:pt>
                <c:pt idx="2537">
                  <c:v>15.582772520172835</c:v>
                </c:pt>
                <c:pt idx="2538">
                  <c:v>15.419912400267656</c:v>
                </c:pt>
                <c:pt idx="2539">
                  <c:v>15.239455964426227</c:v>
                </c:pt>
                <c:pt idx="2540">
                  <c:v>15.187499461940188</c:v>
                </c:pt>
                <c:pt idx="2541">
                  <c:v>15.126889406095037</c:v>
                </c:pt>
                <c:pt idx="2542">
                  <c:v>14.827084308897174</c:v>
                </c:pt>
                <c:pt idx="2543">
                  <c:v>14.446617796542585</c:v>
                </c:pt>
                <c:pt idx="2544">
                  <c:v>14.288395808135649</c:v>
                </c:pt>
                <c:pt idx="2545">
                  <c:v>14.336910680577306</c:v>
                </c:pt>
                <c:pt idx="2546">
                  <c:v>14.486890921646465</c:v>
                </c:pt>
                <c:pt idx="2547">
                  <c:v>14.464657663024191</c:v>
                </c:pt>
                <c:pt idx="2548">
                  <c:v>14.457427067662573</c:v>
                </c:pt>
                <c:pt idx="2549">
                  <c:v>14.381719743072964</c:v>
                </c:pt>
                <c:pt idx="2550">
                  <c:v>14.336605698971134</c:v>
                </c:pt>
                <c:pt idx="2551">
                  <c:v>14.393386224945592</c:v>
                </c:pt>
                <c:pt idx="2552">
                  <c:v>14.302878281393388</c:v>
                </c:pt>
                <c:pt idx="2553">
                  <c:v>14.396384741819809</c:v>
                </c:pt>
                <c:pt idx="2554">
                  <c:v>14.62496865024071</c:v>
                </c:pt>
                <c:pt idx="2555">
                  <c:v>14.790745150119925</c:v>
                </c:pt>
                <c:pt idx="2556">
                  <c:v>14.993701996273062</c:v>
                </c:pt>
                <c:pt idx="2557">
                  <c:v>15.063497207841827</c:v>
                </c:pt>
                <c:pt idx="2558">
                  <c:v>15.136093984151969</c:v>
                </c:pt>
                <c:pt idx="2559">
                  <c:v>15.107195561091544</c:v>
                </c:pt>
                <c:pt idx="2560">
                  <c:v>15.103800473077708</c:v>
                </c:pt>
                <c:pt idx="2561">
                  <c:v>14.816133630214413</c:v>
                </c:pt>
                <c:pt idx="2562">
                  <c:v>14.515927461041422</c:v>
                </c:pt>
                <c:pt idx="2563">
                  <c:v>14.378015507239239</c:v>
                </c:pt>
                <c:pt idx="2564">
                  <c:v>14.43809637921011</c:v>
                </c:pt>
                <c:pt idx="2565">
                  <c:v>14.514539188235789</c:v>
                </c:pt>
                <c:pt idx="2566">
                  <c:v>14.642712075909539</c:v>
                </c:pt>
                <c:pt idx="2567">
                  <c:v>14.685783836207566</c:v>
                </c:pt>
                <c:pt idx="2568">
                  <c:v>14.666033923943303</c:v>
                </c:pt>
                <c:pt idx="2569">
                  <c:v>14.548016859864713</c:v>
                </c:pt>
                <c:pt idx="2570">
                  <c:v>14.628408488079042</c:v>
                </c:pt>
                <c:pt idx="2571">
                  <c:v>14.895576858132594</c:v>
                </c:pt>
                <c:pt idx="2572">
                  <c:v>15.018768296442397</c:v>
                </c:pt>
                <c:pt idx="2573">
                  <c:v>15.016127726400716</c:v>
                </c:pt>
                <c:pt idx="2574">
                  <c:v>14.849586320243658</c:v>
                </c:pt>
                <c:pt idx="2575">
                  <c:v>14.815083741682821</c:v>
                </c:pt>
                <c:pt idx="2576">
                  <c:v>14.883388265438798</c:v>
                </c:pt>
                <c:pt idx="2577">
                  <c:v>15.066303711991077</c:v>
                </c:pt>
                <c:pt idx="2578">
                  <c:v>15.192150580587031</c:v>
                </c:pt>
                <c:pt idx="2579">
                  <c:v>15.133817874945175</c:v>
                </c:pt>
                <c:pt idx="2580">
                  <c:v>15.077911534529417</c:v>
                </c:pt>
                <c:pt idx="2581">
                  <c:v>15.175803754850561</c:v>
                </c:pt>
                <c:pt idx="2582">
                  <c:v>15.197094335759564</c:v>
                </c:pt>
                <c:pt idx="2583">
                  <c:v>14.925858001837442</c:v>
                </c:pt>
                <c:pt idx="2584">
                  <c:v>14.871287117536058</c:v>
                </c:pt>
                <c:pt idx="2585">
                  <c:v>15.205054516104118</c:v>
                </c:pt>
                <c:pt idx="2586">
                  <c:v>15.367363198517831</c:v>
                </c:pt>
                <c:pt idx="2587">
                  <c:v>15.373270908911984</c:v>
                </c:pt>
                <c:pt idx="2588">
                  <c:v>15.388584054515682</c:v>
                </c:pt>
                <c:pt idx="2589">
                  <c:v>15.396533111879274</c:v>
                </c:pt>
                <c:pt idx="2590">
                  <c:v>15.371100387787045</c:v>
                </c:pt>
                <c:pt idx="2591">
                  <c:v>15.149699851027364</c:v>
                </c:pt>
                <c:pt idx="2592">
                  <c:v>15.074750006100363</c:v>
                </c:pt>
                <c:pt idx="2593">
                  <c:v>14.948345752397612</c:v>
                </c:pt>
                <c:pt idx="2594">
                  <c:v>14.798033366792721</c:v>
                </c:pt>
                <c:pt idx="2595">
                  <c:v>14.649497349861774</c:v>
                </c:pt>
                <c:pt idx="2596">
                  <c:v>14.471389091281136</c:v>
                </c:pt>
                <c:pt idx="2597">
                  <c:v>14.452248203445786</c:v>
                </c:pt>
                <c:pt idx="2598">
                  <c:v>14.348121219803661</c:v>
                </c:pt>
                <c:pt idx="2599">
                  <c:v>14.268707390848418</c:v>
                </c:pt>
                <c:pt idx="2600">
                  <c:v>14.13333196687366</c:v>
                </c:pt>
                <c:pt idx="2601">
                  <c:v>14.056098125882976</c:v>
                </c:pt>
                <c:pt idx="2602">
                  <c:v>14.105422602341736</c:v>
                </c:pt>
                <c:pt idx="2603">
                  <c:v>14.141465677978845</c:v>
                </c:pt>
                <c:pt idx="2604">
                  <c:v>14.142967039978807</c:v>
                </c:pt>
                <c:pt idx="2605">
                  <c:v>14.155487165421734</c:v>
                </c:pt>
                <c:pt idx="2606">
                  <c:v>14.277470571342604</c:v>
                </c:pt>
                <c:pt idx="2607">
                  <c:v>14.350422264423598</c:v>
                </c:pt>
                <c:pt idx="2608">
                  <c:v>14.58714655875</c:v>
                </c:pt>
                <c:pt idx="2609">
                  <c:v>14.807061858271911</c:v>
                </c:pt>
                <c:pt idx="2610">
                  <c:v>14.894136308997968</c:v>
                </c:pt>
                <c:pt idx="2611">
                  <c:v>14.842318627663831</c:v>
                </c:pt>
                <c:pt idx="2612">
                  <c:v>14.767865281765236</c:v>
                </c:pt>
                <c:pt idx="2613">
                  <c:v>15.002685334179674</c:v>
                </c:pt>
                <c:pt idx="2614">
                  <c:v>15.339381923924474</c:v>
                </c:pt>
                <c:pt idx="2615">
                  <c:v>15.506751369552575</c:v>
                </c:pt>
                <c:pt idx="2616">
                  <c:v>15.501473788422309</c:v>
                </c:pt>
                <c:pt idx="2617">
                  <c:v>15.471134976897485</c:v>
                </c:pt>
                <c:pt idx="2618">
                  <c:v>15.615253753035654</c:v>
                </c:pt>
                <c:pt idx="2619">
                  <c:v>15.794000807203123</c:v>
                </c:pt>
                <c:pt idx="2620">
                  <c:v>15.669075368862373</c:v>
                </c:pt>
                <c:pt idx="2621">
                  <c:v>15.531017183136214</c:v>
                </c:pt>
                <c:pt idx="2622">
                  <c:v>15.645254371065501</c:v>
                </c:pt>
                <c:pt idx="2623">
                  <c:v>15.823844173549483</c:v>
                </c:pt>
                <c:pt idx="2624">
                  <c:v>15.920769953569526</c:v>
                </c:pt>
                <c:pt idx="2625">
                  <c:v>16.169727577993704</c:v>
                </c:pt>
                <c:pt idx="2626">
                  <c:v>16.218129034281059</c:v>
                </c:pt>
                <c:pt idx="2627">
                  <c:v>16.460257844808641</c:v>
                </c:pt>
                <c:pt idx="2628">
                  <c:v>16.547784893241733</c:v>
                </c:pt>
                <c:pt idx="2629">
                  <c:v>16.655493691637606</c:v>
                </c:pt>
                <c:pt idx="2630">
                  <c:v>16.411765616539945</c:v>
                </c:pt>
                <c:pt idx="2631">
                  <c:v>16.226941870512103</c:v>
                </c:pt>
                <c:pt idx="2632">
                  <c:v>16.123340663427559</c:v>
                </c:pt>
                <c:pt idx="2633">
                  <c:v>16.060325231194433</c:v>
                </c:pt>
                <c:pt idx="2634">
                  <c:v>16.098891379305229</c:v>
                </c:pt>
                <c:pt idx="2635">
                  <c:v>16.009251949184531</c:v>
                </c:pt>
                <c:pt idx="2636">
                  <c:v>15.881811579982111</c:v>
                </c:pt>
                <c:pt idx="2637">
                  <c:v>15.960797354351506</c:v>
                </c:pt>
                <c:pt idx="2638">
                  <c:v>16.217501324718572</c:v>
                </c:pt>
                <c:pt idx="2639">
                  <c:v>16.528741916291459</c:v>
                </c:pt>
                <c:pt idx="2640">
                  <c:v>16.835626297098237</c:v>
                </c:pt>
                <c:pt idx="2641">
                  <c:v>17.083445523701798</c:v>
                </c:pt>
                <c:pt idx="2642">
                  <c:v>17.276618424833419</c:v>
                </c:pt>
                <c:pt idx="2643">
                  <c:v>17.334904015018008</c:v>
                </c:pt>
                <c:pt idx="2644">
                  <c:v>17.644425524980385</c:v>
                </c:pt>
                <c:pt idx="2645">
                  <c:v>17.778787507586273</c:v>
                </c:pt>
                <c:pt idx="2646">
                  <c:v>17.696084457533416</c:v>
                </c:pt>
                <c:pt idx="2647">
                  <c:v>17.457723860530781</c:v>
                </c:pt>
                <c:pt idx="2648">
                  <c:v>17.312191359242942</c:v>
                </c:pt>
                <c:pt idx="2649">
                  <c:v>17.234106901003496</c:v>
                </c:pt>
                <c:pt idx="2650">
                  <c:v>17.425788665890256</c:v>
                </c:pt>
                <c:pt idx="2651">
                  <c:v>17.695278092333101</c:v>
                </c:pt>
                <c:pt idx="2652">
                  <c:v>18.045789930007995</c:v>
                </c:pt>
                <c:pt idx="2653">
                  <c:v>18.320359438084662</c:v>
                </c:pt>
                <c:pt idx="2654">
                  <c:v>18.391342732734266</c:v>
                </c:pt>
                <c:pt idx="2655">
                  <c:v>18.486974615393457</c:v>
                </c:pt>
                <c:pt idx="2656">
                  <c:v>18.554567200914267</c:v>
                </c:pt>
                <c:pt idx="2657">
                  <c:v>18.60705069297347</c:v>
                </c:pt>
                <c:pt idx="2658">
                  <c:v>18.723520031623089</c:v>
                </c:pt>
                <c:pt idx="2659">
                  <c:v>18.695428798138209</c:v>
                </c:pt>
                <c:pt idx="2660">
                  <c:v>18.591607687702318</c:v>
                </c:pt>
                <c:pt idx="2661">
                  <c:v>18.487316799967303</c:v>
                </c:pt>
                <c:pt idx="2662">
                  <c:v>18.59109846192214</c:v>
                </c:pt>
                <c:pt idx="2663">
                  <c:v>18.60396778710615</c:v>
                </c:pt>
                <c:pt idx="2664">
                  <c:v>18.356682834538187</c:v>
                </c:pt>
                <c:pt idx="2665">
                  <c:v>17.997162221623388</c:v>
                </c:pt>
                <c:pt idx="2666">
                  <c:v>18.070599091541943</c:v>
                </c:pt>
                <c:pt idx="2667">
                  <c:v>17.970791622163588</c:v>
                </c:pt>
                <c:pt idx="2668">
                  <c:v>17.759493295641008</c:v>
                </c:pt>
                <c:pt idx="2669">
                  <c:v>17.545981779916133</c:v>
                </c:pt>
                <c:pt idx="2670">
                  <c:v>17.226982711161934</c:v>
                </c:pt>
                <c:pt idx="2671">
                  <c:v>16.939434895260167</c:v>
                </c:pt>
                <c:pt idx="2672">
                  <c:v>16.749298825167749</c:v>
                </c:pt>
                <c:pt idx="2673">
                  <c:v>16.473104547864612</c:v>
                </c:pt>
                <c:pt idx="2674">
                  <c:v>16.358207493109695</c:v>
                </c:pt>
                <c:pt idx="2675">
                  <c:v>16.045013767874035</c:v>
                </c:pt>
                <c:pt idx="2676">
                  <c:v>15.760802663719332</c:v>
                </c:pt>
                <c:pt idx="2677">
                  <c:v>15.689689767983086</c:v>
                </c:pt>
                <c:pt idx="2678">
                  <c:v>15.532967941612799</c:v>
                </c:pt>
                <c:pt idx="2679">
                  <c:v>15.189436497792061</c:v>
                </c:pt>
                <c:pt idx="2680">
                  <c:v>14.98797017455799</c:v>
                </c:pt>
                <c:pt idx="2681">
                  <c:v>14.818335791780477</c:v>
                </c:pt>
                <c:pt idx="2682">
                  <c:v>14.63905579093109</c:v>
                </c:pt>
                <c:pt idx="2683">
                  <c:v>14.544516656803285</c:v>
                </c:pt>
                <c:pt idx="2684">
                  <c:v>14.348354148918133</c:v>
                </c:pt>
                <c:pt idx="2685">
                  <c:v>14.051230727938094</c:v>
                </c:pt>
                <c:pt idx="2686">
                  <c:v>13.987950747812617</c:v>
                </c:pt>
                <c:pt idx="2687">
                  <c:v>13.904122507638455</c:v>
                </c:pt>
                <c:pt idx="2688">
                  <c:v>14.102885707667722</c:v>
                </c:pt>
                <c:pt idx="2689">
                  <c:v>14.493231204391366</c:v>
                </c:pt>
                <c:pt idx="2690">
                  <c:v>14.583379335313088</c:v>
                </c:pt>
                <c:pt idx="2691">
                  <c:v>14.503280254368809</c:v>
                </c:pt>
                <c:pt idx="2692">
                  <c:v>14.466783881449519</c:v>
                </c:pt>
                <c:pt idx="2693">
                  <c:v>14.594823280099941</c:v>
                </c:pt>
                <c:pt idx="2694">
                  <c:v>14.651765792141298</c:v>
                </c:pt>
                <c:pt idx="2695">
                  <c:v>14.739846479717903</c:v>
                </c:pt>
                <c:pt idx="2696">
                  <c:v>14.763845750103178</c:v>
                </c:pt>
                <c:pt idx="2697">
                  <c:v>14.802687538346019</c:v>
                </c:pt>
                <c:pt idx="2698">
                  <c:v>14.88453478550375</c:v>
                </c:pt>
                <c:pt idx="2699">
                  <c:v>15.136480445270939</c:v>
                </c:pt>
                <c:pt idx="2700">
                  <c:v>15.23834799058775</c:v>
                </c:pt>
                <c:pt idx="2701">
                  <c:v>15.263139243128753</c:v>
                </c:pt>
                <c:pt idx="2702">
                  <c:v>15.263080516570938</c:v>
                </c:pt>
                <c:pt idx="2703">
                  <c:v>15.350809856418001</c:v>
                </c:pt>
                <c:pt idx="2704">
                  <c:v>15.465716653517916</c:v>
                </c:pt>
                <c:pt idx="2705">
                  <c:v>15.720405657892453</c:v>
                </c:pt>
                <c:pt idx="2706">
                  <c:v>16.141243953029967</c:v>
                </c:pt>
                <c:pt idx="2707">
                  <c:v>16.754196054183396</c:v>
                </c:pt>
                <c:pt idx="2708">
                  <c:v>17.34114419261677</c:v>
                </c:pt>
                <c:pt idx="2709">
                  <c:v>17.740761579398402</c:v>
                </c:pt>
                <c:pt idx="2710">
                  <c:v>17.972265199345614</c:v>
                </c:pt>
                <c:pt idx="2711">
                  <c:v>18.130096883356973</c:v>
                </c:pt>
                <c:pt idx="2712">
                  <c:v>18.284328990595693</c:v>
                </c:pt>
                <c:pt idx="2713">
                  <c:v>18.35662621113396</c:v>
                </c:pt>
                <c:pt idx="2714">
                  <c:v>18.384641308128629</c:v>
                </c:pt>
                <c:pt idx="2715">
                  <c:v>18.496208153462643</c:v>
                </c:pt>
                <c:pt idx="2716">
                  <c:v>18.659113867743759</c:v>
                </c:pt>
                <c:pt idx="2717">
                  <c:v>18.817128166228926</c:v>
                </c:pt>
                <c:pt idx="2718">
                  <c:v>18.892190663384138</c:v>
                </c:pt>
                <c:pt idx="2719">
                  <c:v>18.988164775845874</c:v>
                </c:pt>
                <c:pt idx="2720">
                  <c:v>19.077327716224975</c:v>
                </c:pt>
                <c:pt idx="2721">
                  <c:v>18.989241949177398</c:v>
                </c:pt>
                <c:pt idx="2722">
                  <c:v>18.700378181620543</c:v>
                </c:pt>
                <c:pt idx="2723">
                  <c:v>18.2612743114707</c:v>
                </c:pt>
                <c:pt idx="2724">
                  <c:v>17.881270648201451</c:v>
                </c:pt>
                <c:pt idx="2725">
                  <c:v>17.56178132028748</c:v>
                </c:pt>
                <c:pt idx="2726">
                  <c:v>17.391047943224635</c:v>
                </c:pt>
                <c:pt idx="2727">
                  <c:v>17.250800920111402</c:v>
                </c:pt>
                <c:pt idx="2728">
                  <c:v>17.120756440607767</c:v>
                </c:pt>
                <c:pt idx="2729">
                  <c:v>17.052097901557822</c:v>
                </c:pt>
                <c:pt idx="2730">
                  <c:v>16.979244269253389</c:v>
                </c:pt>
                <c:pt idx="2731">
                  <c:v>16.81181967430021</c:v>
                </c:pt>
                <c:pt idx="2732">
                  <c:v>16.683205288722011</c:v>
                </c:pt>
                <c:pt idx="2733">
                  <c:v>16.500591940952901</c:v>
                </c:pt>
                <c:pt idx="2734">
                  <c:v>16.408617245330916</c:v>
                </c:pt>
                <c:pt idx="2735">
                  <c:v>16.525800144992903</c:v>
                </c:pt>
                <c:pt idx="2736">
                  <c:v>16.476532385714229</c:v>
                </c:pt>
                <c:pt idx="2737">
                  <c:v>16.29444396118598</c:v>
                </c:pt>
                <c:pt idx="2738">
                  <c:v>15.970480824451396</c:v>
                </c:pt>
                <c:pt idx="2739">
                  <c:v>15.880731640389506</c:v>
                </c:pt>
                <c:pt idx="2740">
                  <c:v>16.044043973529316</c:v>
                </c:pt>
                <c:pt idx="2741">
                  <c:v>16.110904852341427</c:v>
                </c:pt>
                <c:pt idx="2742">
                  <c:v>16.12995782352305</c:v>
                </c:pt>
                <c:pt idx="2743">
                  <c:v>16.151125686487219</c:v>
                </c:pt>
                <c:pt idx="2744">
                  <c:v>15.996611251232856</c:v>
                </c:pt>
                <c:pt idx="2745">
                  <c:v>15.883006383842979</c:v>
                </c:pt>
                <c:pt idx="2746">
                  <c:v>16.121387924148117</c:v>
                </c:pt>
                <c:pt idx="2747">
                  <c:v>16.239761694169797</c:v>
                </c:pt>
                <c:pt idx="2748">
                  <c:v>16.108552389942851</c:v>
                </c:pt>
                <c:pt idx="2749">
                  <c:v>16.196946728488683</c:v>
                </c:pt>
                <c:pt idx="2750">
                  <c:v>16.413440779616685</c:v>
                </c:pt>
                <c:pt idx="2751">
                  <c:v>16.304978753765418</c:v>
                </c:pt>
                <c:pt idx="2752">
                  <c:v>16.161477138010415</c:v>
                </c:pt>
                <c:pt idx="2753">
                  <c:v>15.902225673751524</c:v>
                </c:pt>
                <c:pt idx="2754">
                  <c:v>15.970872325081501</c:v>
                </c:pt>
                <c:pt idx="2755">
                  <c:v>16.048854303696128</c:v>
                </c:pt>
                <c:pt idx="2756">
                  <c:v>16.076663253694306</c:v>
                </c:pt>
                <c:pt idx="2757">
                  <c:v>16.108881348687529</c:v>
                </c:pt>
                <c:pt idx="2758">
                  <c:v>15.935552381339207</c:v>
                </c:pt>
                <c:pt idx="2759">
                  <c:v>15.91887306007494</c:v>
                </c:pt>
                <c:pt idx="2760">
                  <c:v>15.747718306344879</c:v>
                </c:pt>
                <c:pt idx="2761">
                  <c:v>15.712600641768033</c:v>
                </c:pt>
                <c:pt idx="2762">
                  <c:v>15.637641853475831</c:v>
                </c:pt>
                <c:pt idx="2763">
                  <c:v>15.523330758785095</c:v>
                </c:pt>
                <c:pt idx="2764">
                  <c:v>15.508183664040859</c:v>
                </c:pt>
                <c:pt idx="2765">
                  <c:v>15.52992771899514</c:v>
                </c:pt>
                <c:pt idx="2766">
                  <c:v>15.429176015849402</c:v>
                </c:pt>
                <c:pt idx="2767">
                  <c:v>15.348892331669884</c:v>
                </c:pt>
                <c:pt idx="2768">
                  <c:v>15.370722435951103</c:v>
                </c:pt>
                <c:pt idx="2769">
                  <c:v>15.302268304190866</c:v>
                </c:pt>
                <c:pt idx="2770">
                  <c:v>15.322817342776432</c:v>
                </c:pt>
                <c:pt idx="2771">
                  <c:v>15.199115945750959</c:v>
                </c:pt>
                <c:pt idx="2772">
                  <c:v>14.976199335494719</c:v>
                </c:pt>
                <c:pt idx="2773">
                  <c:v>14.911721529769709</c:v>
                </c:pt>
                <c:pt idx="2774">
                  <c:v>14.911590236299283</c:v>
                </c:pt>
                <c:pt idx="2775">
                  <c:v>14.946162707452821</c:v>
                </c:pt>
                <c:pt idx="2776">
                  <c:v>14.978351958667604</c:v>
                </c:pt>
                <c:pt idx="2777">
                  <c:v>14.942205486236659</c:v>
                </c:pt>
                <c:pt idx="2778">
                  <c:v>14.816976736451814</c:v>
                </c:pt>
                <c:pt idx="2779">
                  <c:v>14.656435021970324</c:v>
                </c:pt>
                <c:pt idx="2780">
                  <c:v>14.501414813333835</c:v>
                </c:pt>
                <c:pt idx="2781">
                  <c:v>14.243208387006639</c:v>
                </c:pt>
                <c:pt idx="2782">
                  <c:v>13.902811652809554</c:v>
                </c:pt>
                <c:pt idx="2783">
                  <c:v>13.614696929177871</c:v>
                </c:pt>
                <c:pt idx="2784">
                  <c:v>13.588257517364735</c:v>
                </c:pt>
                <c:pt idx="2785">
                  <c:v>13.685219325290578</c:v>
                </c:pt>
                <c:pt idx="2786">
                  <c:v>13.844321756590311</c:v>
                </c:pt>
                <c:pt idx="2787">
                  <c:v>13.939192853435223</c:v>
                </c:pt>
                <c:pt idx="2788">
                  <c:v>13.859729961056603</c:v>
                </c:pt>
                <c:pt idx="2789">
                  <c:v>13.854874525374452</c:v>
                </c:pt>
                <c:pt idx="2790">
                  <c:v>13.901339276466945</c:v>
                </c:pt>
                <c:pt idx="2791">
                  <c:v>14.047903383016925</c:v>
                </c:pt>
                <c:pt idx="2792">
                  <c:v>14.284543045394186</c:v>
                </c:pt>
                <c:pt idx="2793">
                  <c:v>14.357469976069831</c:v>
                </c:pt>
                <c:pt idx="2794">
                  <c:v>14.693182003054226</c:v>
                </c:pt>
                <c:pt idx="2795">
                  <c:v>14.864411606304827</c:v>
                </c:pt>
                <c:pt idx="2796">
                  <c:v>14.926716403922875</c:v>
                </c:pt>
                <c:pt idx="2797">
                  <c:v>14.816800082327921</c:v>
                </c:pt>
                <c:pt idx="2798">
                  <c:v>14.661357455825714</c:v>
                </c:pt>
                <c:pt idx="2799">
                  <c:v>14.505004694945809</c:v>
                </c:pt>
                <c:pt idx="2800">
                  <c:v>14.469917590287462</c:v>
                </c:pt>
                <c:pt idx="2801">
                  <c:v>14.448854639439798</c:v>
                </c:pt>
                <c:pt idx="2802">
                  <c:v>14.607726131181058</c:v>
                </c:pt>
                <c:pt idx="2803">
                  <c:v>14.734407263971786</c:v>
                </c:pt>
                <c:pt idx="2804">
                  <c:v>14.520533642496455</c:v>
                </c:pt>
                <c:pt idx="2805">
                  <c:v>14.482139972248003</c:v>
                </c:pt>
                <c:pt idx="2806">
                  <c:v>14.700968979402907</c:v>
                </c:pt>
                <c:pt idx="2807">
                  <c:v>15.030950574892227</c:v>
                </c:pt>
                <c:pt idx="2808">
                  <c:v>15.454432604564087</c:v>
                </c:pt>
                <c:pt idx="2809">
                  <c:v>15.57346365841854</c:v>
                </c:pt>
                <c:pt idx="2810">
                  <c:v>15.463905657804025</c:v>
                </c:pt>
                <c:pt idx="2811">
                  <c:v>15.273147331789112</c:v>
                </c:pt>
                <c:pt idx="2812">
                  <c:v>15.293905895691495</c:v>
                </c:pt>
                <c:pt idx="2813">
                  <c:v>15.276340384991924</c:v>
                </c:pt>
                <c:pt idx="2814">
                  <c:v>15.142467271455009</c:v>
                </c:pt>
                <c:pt idx="2815">
                  <c:v>15.163700052623289</c:v>
                </c:pt>
                <c:pt idx="2816">
                  <c:v>14.988102447294743</c:v>
                </c:pt>
                <c:pt idx="2817">
                  <c:v>14.870689748319133</c:v>
                </c:pt>
                <c:pt idx="2818">
                  <c:v>14.66654506482595</c:v>
                </c:pt>
                <c:pt idx="2819">
                  <c:v>14.615026159396022</c:v>
                </c:pt>
                <c:pt idx="2820">
                  <c:v>14.654769003182331</c:v>
                </c:pt>
                <c:pt idx="2821">
                  <c:v>14.587458427574976</c:v>
                </c:pt>
                <c:pt idx="2822">
                  <c:v>14.510643864898817</c:v>
                </c:pt>
                <c:pt idx="2823">
                  <c:v>14.390354234292566</c:v>
                </c:pt>
                <c:pt idx="2824">
                  <c:v>14.397734276893729</c:v>
                </c:pt>
                <c:pt idx="2825">
                  <c:v>14.406208832364653</c:v>
                </c:pt>
                <c:pt idx="2826">
                  <c:v>14.580689542833248</c:v>
                </c:pt>
                <c:pt idx="2827">
                  <c:v>14.840023794816187</c:v>
                </c:pt>
                <c:pt idx="2828">
                  <c:v>14.961248932147484</c:v>
                </c:pt>
                <c:pt idx="2829">
                  <c:v>15.028060227527195</c:v>
                </c:pt>
                <c:pt idx="2830">
                  <c:v>15.123457873958724</c:v>
                </c:pt>
                <c:pt idx="2831">
                  <c:v>15.122759158824303</c:v>
                </c:pt>
                <c:pt idx="2832">
                  <c:v>15.10783648379144</c:v>
                </c:pt>
                <c:pt idx="2833">
                  <c:v>15.06731664099736</c:v>
                </c:pt>
                <c:pt idx="2834">
                  <c:v>14.837017769064161</c:v>
                </c:pt>
                <c:pt idx="2835">
                  <c:v>14.778404827717893</c:v>
                </c:pt>
                <c:pt idx="2836">
                  <c:v>14.740997689056162</c:v>
                </c:pt>
                <c:pt idx="2837">
                  <c:v>14.880592298612783</c:v>
                </c:pt>
                <c:pt idx="2838">
                  <c:v>14.947958423577717</c:v>
                </c:pt>
                <c:pt idx="2839">
                  <c:v>15.14295185485531</c:v>
                </c:pt>
                <c:pt idx="2840">
                  <c:v>15.275994250487749</c:v>
                </c:pt>
                <c:pt idx="2841">
                  <c:v>15.242826367563179</c:v>
                </c:pt>
                <c:pt idx="2842">
                  <c:v>15.076473686687242</c:v>
                </c:pt>
                <c:pt idx="2843">
                  <c:v>14.946329344590195</c:v>
                </c:pt>
                <c:pt idx="2844">
                  <c:v>14.94538639785695</c:v>
                </c:pt>
                <c:pt idx="2845">
                  <c:v>15.12908628512367</c:v>
                </c:pt>
                <c:pt idx="2846">
                  <c:v>15.21614919641809</c:v>
                </c:pt>
                <c:pt idx="2847">
                  <c:v>15.010911651432874</c:v>
                </c:pt>
                <c:pt idx="2848">
                  <c:v>14.843588148966525</c:v>
                </c:pt>
                <c:pt idx="2849">
                  <c:v>14.794440204149165</c:v>
                </c:pt>
                <c:pt idx="2850">
                  <c:v>14.526751463023521</c:v>
                </c:pt>
                <c:pt idx="2851">
                  <c:v>14.291023665705405</c:v>
                </c:pt>
                <c:pt idx="2852">
                  <c:v>14.069325872386388</c:v>
                </c:pt>
                <c:pt idx="2853">
                  <c:v>13.833593698730711</c:v>
                </c:pt>
                <c:pt idx="2854">
                  <c:v>13.684960998859427</c:v>
                </c:pt>
                <c:pt idx="2855">
                  <c:v>13.539140221335092</c:v>
                </c:pt>
                <c:pt idx="2856">
                  <c:v>13.409969248530393</c:v>
                </c:pt>
                <c:pt idx="2857">
                  <c:v>13.447746326208843</c:v>
                </c:pt>
                <c:pt idx="2858">
                  <c:v>13.504404964395288</c:v>
                </c:pt>
                <c:pt idx="2859">
                  <c:v>13.486421830234486</c:v>
                </c:pt>
                <c:pt idx="2860">
                  <c:v>13.498526814434584</c:v>
                </c:pt>
                <c:pt idx="2861">
                  <c:v>13.445925809946305</c:v>
                </c:pt>
                <c:pt idx="2862">
                  <c:v>13.735988293327441</c:v>
                </c:pt>
                <c:pt idx="2863">
                  <c:v>13.943238655698625</c:v>
                </c:pt>
                <c:pt idx="2864">
                  <c:v>13.976050453201927</c:v>
                </c:pt>
                <c:pt idx="2865">
                  <c:v>14.077476576913977</c:v>
                </c:pt>
                <c:pt idx="2866">
                  <c:v>14.124073124066738</c:v>
                </c:pt>
                <c:pt idx="2867">
                  <c:v>14.00129594418571</c:v>
                </c:pt>
                <c:pt idx="2868">
                  <c:v>13.749404268988796</c:v>
                </c:pt>
                <c:pt idx="2869">
                  <c:v>13.559984180824175</c:v>
                </c:pt>
                <c:pt idx="2870">
                  <c:v>13.590480423284559</c:v>
                </c:pt>
                <c:pt idx="2871">
                  <c:v>13.708733269142595</c:v>
                </c:pt>
                <c:pt idx="2872">
                  <c:v>13.822292961592558</c:v>
                </c:pt>
                <c:pt idx="2873">
                  <c:v>13.809077867535741</c:v>
                </c:pt>
                <c:pt idx="2874">
                  <c:v>13.862045416904703</c:v>
                </c:pt>
                <c:pt idx="2875">
                  <c:v>13.863499450958825</c:v>
                </c:pt>
                <c:pt idx="2876">
                  <c:v>13.987406958875038</c:v>
                </c:pt>
                <c:pt idx="2877">
                  <c:v>14.105370683186516</c:v>
                </c:pt>
                <c:pt idx="2878">
                  <c:v>14.343101221525725</c:v>
                </c:pt>
                <c:pt idx="2879">
                  <c:v>14.612088390833348</c:v>
                </c:pt>
                <c:pt idx="2880">
                  <c:v>14.851877469644345</c:v>
                </c:pt>
                <c:pt idx="2881">
                  <c:v>15.32462781769904</c:v>
                </c:pt>
                <c:pt idx="2882">
                  <c:v>15.734451037932699</c:v>
                </c:pt>
                <c:pt idx="2883">
                  <c:v>16.010897953889881</c:v>
                </c:pt>
                <c:pt idx="2884">
                  <c:v>16.320605412877082</c:v>
                </c:pt>
                <c:pt idx="2885">
                  <c:v>16.409248772402179</c:v>
                </c:pt>
                <c:pt idx="2886">
                  <c:v>16.346123961504038</c:v>
                </c:pt>
                <c:pt idx="2887">
                  <c:v>16.442587581630438</c:v>
                </c:pt>
                <c:pt idx="2888">
                  <c:v>16.334635309740737</c:v>
                </c:pt>
                <c:pt idx="2889">
                  <c:v>16.295006544159875</c:v>
                </c:pt>
                <c:pt idx="2890">
                  <c:v>16.250292896453274</c:v>
                </c:pt>
                <c:pt idx="2891">
                  <c:v>16.38279876296961</c:v>
                </c:pt>
                <c:pt idx="2892">
                  <c:v>16.589352397683971</c:v>
                </c:pt>
                <c:pt idx="2893">
                  <c:v>16.729122715684209</c:v>
                </c:pt>
                <c:pt idx="2894">
                  <c:v>16.775815342601312</c:v>
                </c:pt>
                <c:pt idx="2895">
                  <c:v>16.8051409623532</c:v>
                </c:pt>
                <c:pt idx="2896">
                  <c:v>16.716219244996211</c:v>
                </c:pt>
                <c:pt idx="2897">
                  <c:v>16.721143150023593</c:v>
                </c:pt>
                <c:pt idx="2898">
                  <c:v>16.701659518685201</c:v>
                </c:pt>
                <c:pt idx="2899">
                  <c:v>16.592358356544327</c:v>
                </c:pt>
                <c:pt idx="2900">
                  <c:v>16.296543506008252</c:v>
                </c:pt>
                <c:pt idx="2901">
                  <c:v>15.952078564527147</c:v>
                </c:pt>
                <c:pt idx="2902">
                  <c:v>15.509485223368561</c:v>
                </c:pt>
                <c:pt idx="2903">
                  <c:v>15.307707630374557</c:v>
                </c:pt>
                <c:pt idx="2904">
                  <c:v>15.27099198815591</c:v>
                </c:pt>
                <c:pt idx="2905">
                  <c:v>15.286005436229916</c:v>
                </c:pt>
                <c:pt idx="2906">
                  <c:v>15.300293941689905</c:v>
                </c:pt>
                <c:pt idx="2907">
                  <c:v>15.483811615739636</c:v>
                </c:pt>
                <c:pt idx="2908">
                  <c:v>15.59225802076876</c:v>
                </c:pt>
                <c:pt idx="2909">
                  <c:v>15.580366059471501</c:v>
                </c:pt>
                <c:pt idx="2910">
                  <c:v>15.524853727066585</c:v>
                </c:pt>
                <c:pt idx="2911">
                  <c:v>15.419760729974206</c:v>
                </c:pt>
                <c:pt idx="2912">
                  <c:v>15.224532639797959</c:v>
                </c:pt>
                <c:pt idx="2913">
                  <c:v>15.126524681943076</c:v>
                </c:pt>
                <c:pt idx="2914">
                  <c:v>15.070206888792425</c:v>
                </c:pt>
                <c:pt idx="2915">
                  <c:v>15.026991261487824</c:v>
                </c:pt>
                <c:pt idx="2916">
                  <c:v>14.989129674237308</c:v>
                </c:pt>
                <c:pt idx="2917">
                  <c:v>15.018104746251796</c:v>
                </c:pt>
                <c:pt idx="2918">
                  <c:v>14.792557349334212</c:v>
                </c:pt>
                <c:pt idx="2919">
                  <c:v>14.492506915291111</c:v>
                </c:pt>
                <c:pt idx="2920">
                  <c:v>14.38353570403495</c:v>
                </c:pt>
                <c:pt idx="2921">
                  <c:v>14.519744777015465</c:v>
                </c:pt>
                <c:pt idx="2922">
                  <c:v>14.812485166198455</c:v>
                </c:pt>
                <c:pt idx="2923">
                  <c:v>15.006681884340555</c:v>
                </c:pt>
                <c:pt idx="2924">
                  <c:v>15.06565705900624</c:v>
                </c:pt>
                <c:pt idx="2925">
                  <c:v>15.136579466978242</c:v>
                </c:pt>
                <c:pt idx="2926">
                  <c:v>15.066831603069659</c:v>
                </c:pt>
                <c:pt idx="2927">
                  <c:v>15.136347933209221</c:v>
                </c:pt>
                <c:pt idx="2928">
                  <c:v>15.135714985707018</c:v>
                </c:pt>
                <c:pt idx="2929">
                  <c:v>15.007523208147511</c:v>
                </c:pt>
                <c:pt idx="2930">
                  <c:v>14.979668332341287</c:v>
                </c:pt>
                <c:pt idx="2931">
                  <c:v>15.083909254630573</c:v>
                </c:pt>
                <c:pt idx="2932">
                  <c:v>15.277306082696384</c:v>
                </c:pt>
                <c:pt idx="2933">
                  <c:v>15.389357446128024</c:v>
                </c:pt>
                <c:pt idx="2934">
                  <c:v>15.34431160504613</c:v>
                </c:pt>
                <c:pt idx="2935">
                  <c:v>15.3156264050339</c:v>
                </c:pt>
                <c:pt idx="2936">
                  <c:v>15.452076961386554</c:v>
                </c:pt>
                <c:pt idx="2937">
                  <c:v>15.582749054932934</c:v>
                </c:pt>
                <c:pt idx="2938">
                  <c:v>15.709349613057885</c:v>
                </c:pt>
                <c:pt idx="2939">
                  <c:v>15.831984353237551</c:v>
                </c:pt>
                <c:pt idx="2940">
                  <c:v>15.75085761749056</c:v>
                </c:pt>
                <c:pt idx="2941">
                  <c:v>15.623684493210503</c:v>
                </c:pt>
                <c:pt idx="2942">
                  <c:v>15.455021150521201</c:v>
                </c:pt>
                <c:pt idx="2943">
                  <c:v>15.30251105719632</c:v>
                </c:pt>
                <c:pt idx="2944">
                  <c:v>15.237304838562999</c:v>
                </c:pt>
                <c:pt idx="2945">
                  <c:v>15.442049226909086</c:v>
                </c:pt>
                <c:pt idx="2946">
                  <c:v>15.698506945987905</c:v>
                </c:pt>
                <c:pt idx="2947">
                  <c:v>15.92178299583607</c:v>
                </c:pt>
                <c:pt idx="2948">
                  <c:v>15.971377368482919</c:v>
                </c:pt>
                <c:pt idx="2949">
                  <c:v>16.273881030914989</c:v>
                </c:pt>
                <c:pt idx="2950">
                  <c:v>16.699210314399522</c:v>
                </c:pt>
                <c:pt idx="2951">
                  <c:v>16.90630192178277</c:v>
                </c:pt>
                <c:pt idx="2952">
                  <c:v>17.057368464852743</c:v>
                </c:pt>
                <c:pt idx="2953">
                  <c:v>16.947835155791079</c:v>
                </c:pt>
                <c:pt idx="2954">
                  <c:v>16.928471248681145</c:v>
                </c:pt>
                <c:pt idx="2955">
                  <c:v>16.884165743262582</c:v>
                </c:pt>
                <c:pt idx="2956">
                  <c:v>16.892660377631064</c:v>
                </c:pt>
                <c:pt idx="2957">
                  <c:v>17.044999826598982</c:v>
                </c:pt>
                <c:pt idx="2958">
                  <c:v>17.126464953809425</c:v>
                </c:pt>
                <c:pt idx="2959">
                  <c:v>17.130191022223602</c:v>
                </c:pt>
                <c:pt idx="2960">
                  <c:v>17.185538642764367</c:v>
                </c:pt>
                <c:pt idx="2961">
                  <c:v>17.214357868862372</c:v>
                </c:pt>
                <c:pt idx="2962">
                  <c:v>17.246143139500852</c:v>
                </c:pt>
                <c:pt idx="2963">
                  <c:v>17.441058181366486</c:v>
                </c:pt>
                <c:pt idx="2964">
                  <c:v>17.567591101518808</c:v>
                </c:pt>
                <c:pt idx="2965">
                  <c:v>17.522726886372411</c:v>
                </c:pt>
                <c:pt idx="2966">
                  <c:v>17.577281744212872</c:v>
                </c:pt>
                <c:pt idx="2967">
                  <c:v>17.466301225613236</c:v>
                </c:pt>
                <c:pt idx="2968">
                  <c:v>17.101280017089447</c:v>
                </c:pt>
                <c:pt idx="2969">
                  <c:v>16.744844527717966</c:v>
                </c:pt>
                <c:pt idx="2970">
                  <c:v>16.451858991983993</c:v>
                </c:pt>
                <c:pt idx="2971">
                  <c:v>16.221253059511753</c:v>
                </c:pt>
                <c:pt idx="2972">
                  <c:v>16.256361437241505</c:v>
                </c:pt>
                <c:pt idx="2973">
                  <c:v>16.463181827680994</c:v>
                </c:pt>
                <c:pt idx="2974">
                  <c:v>16.53069053262595</c:v>
                </c:pt>
                <c:pt idx="2975">
                  <c:v>16.58247119535158</c:v>
                </c:pt>
                <c:pt idx="2976">
                  <c:v>16.781684034117202</c:v>
                </c:pt>
                <c:pt idx="2977">
                  <c:v>16.8046864750326</c:v>
                </c:pt>
                <c:pt idx="2978">
                  <c:v>16.700507582568516</c:v>
                </c:pt>
                <c:pt idx="2979">
                  <c:v>16.609344639717229</c:v>
                </c:pt>
                <c:pt idx="2980">
                  <c:v>16.603270176000343</c:v>
                </c:pt>
                <c:pt idx="2981">
                  <c:v>16.593335178615547</c:v>
                </c:pt>
                <c:pt idx="2982">
                  <c:v>16.74444333168179</c:v>
                </c:pt>
                <c:pt idx="2983">
                  <c:v>16.832412880577742</c:v>
                </c:pt>
                <c:pt idx="2984">
                  <c:v>16.860783872573904</c:v>
                </c:pt>
                <c:pt idx="2985">
                  <c:v>16.942927036424702</c:v>
                </c:pt>
                <c:pt idx="2986">
                  <c:v>17.339649886732882</c:v>
                </c:pt>
                <c:pt idx="2987">
                  <c:v>17.716904966775441</c:v>
                </c:pt>
                <c:pt idx="2988">
                  <c:v>18.000791424575237</c:v>
                </c:pt>
                <c:pt idx="2989">
                  <c:v>18.098503403023368</c:v>
                </c:pt>
                <c:pt idx="2990">
                  <c:v>18.200106446950521</c:v>
                </c:pt>
                <c:pt idx="2991">
                  <c:v>18.232304716880808</c:v>
                </c:pt>
                <c:pt idx="2992">
                  <c:v>18.092243701184017</c:v>
                </c:pt>
                <c:pt idx="2993">
                  <c:v>17.961347597442799</c:v>
                </c:pt>
                <c:pt idx="2994">
                  <c:v>17.748538101855406</c:v>
                </c:pt>
                <c:pt idx="2995">
                  <c:v>17.71753914210829</c:v>
                </c:pt>
                <c:pt idx="2996">
                  <c:v>17.536673531425091</c:v>
                </c:pt>
                <c:pt idx="2997">
                  <c:v>17.38161430695893</c:v>
                </c:pt>
                <c:pt idx="2998">
                  <c:v>17.251572334152733</c:v>
                </c:pt>
                <c:pt idx="2999">
                  <c:v>17.158837870903543</c:v>
                </c:pt>
                <c:pt idx="3000">
                  <c:v>17.107628360369404</c:v>
                </c:pt>
                <c:pt idx="3001">
                  <c:v>17.408933987622568</c:v>
                </c:pt>
                <c:pt idx="3002">
                  <c:v>17.466191918872919</c:v>
                </c:pt>
                <c:pt idx="3003">
                  <c:v>17.286146630175125</c:v>
                </c:pt>
                <c:pt idx="3004">
                  <c:v>17.1414068400926</c:v>
                </c:pt>
                <c:pt idx="3005">
                  <c:v>16.954873733464684</c:v>
                </c:pt>
                <c:pt idx="3006">
                  <c:v>16.943199898081104</c:v>
                </c:pt>
                <c:pt idx="3007">
                  <c:v>16.793679271933414</c:v>
                </c:pt>
                <c:pt idx="3008">
                  <c:v>16.742545351043649</c:v>
                </c:pt>
                <c:pt idx="3009">
                  <c:v>16.733003086510255</c:v>
                </c:pt>
                <c:pt idx="3010">
                  <c:v>16.8429840015426</c:v>
                </c:pt>
                <c:pt idx="3011">
                  <c:v>16.878242148592079</c:v>
                </c:pt>
                <c:pt idx="3012">
                  <c:v>16.915546909517072</c:v>
                </c:pt>
                <c:pt idx="3013">
                  <c:v>17.096030583118843</c:v>
                </c:pt>
                <c:pt idx="3014">
                  <c:v>17.089900784194796</c:v>
                </c:pt>
                <c:pt idx="3015">
                  <c:v>16.891910916942415</c:v>
                </c:pt>
                <c:pt idx="3016">
                  <c:v>16.567889116481712</c:v>
                </c:pt>
                <c:pt idx="3017">
                  <c:v>16.443597582714027</c:v>
                </c:pt>
                <c:pt idx="3018">
                  <c:v>16.429146509886447</c:v>
                </c:pt>
                <c:pt idx="3019">
                  <c:v>16.533116008561173</c:v>
                </c:pt>
                <c:pt idx="3020">
                  <c:v>16.676185415758763</c:v>
                </c:pt>
                <c:pt idx="3021">
                  <c:v>16.871104791011895</c:v>
                </c:pt>
                <c:pt idx="3022">
                  <c:v>16.79815261376142</c:v>
                </c:pt>
                <c:pt idx="3023">
                  <c:v>16.539176624970462</c:v>
                </c:pt>
                <c:pt idx="3024">
                  <c:v>16.212757789566101</c:v>
                </c:pt>
                <c:pt idx="3025">
                  <c:v>16.130102099186981</c:v>
                </c:pt>
                <c:pt idx="3026">
                  <c:v>16.05918566628846</c:v>
                </c:pt>
                <c:pt idx="3027">
                  <c:v>15.873352680607484</c:v>
                </c:pt>
                <c:pt idx="3028">
                  <c:v>15.597901799328442</c:v>
                </c:pt>
                <c:pt idx="3029">
                  <c:v>15.317920301470103</c:v>
                </c:pt>
                <c:pt idx="3030">
                  <c:v>15.108867652949654</c:v>
                </c:pt>
                <c:pt idx="3031">
                  <c:v>15.00370450205472</c:v>
                </c:pt>
                <c:pt idx="3032">
                  <c:v>15.027405245066513</c:v>
                </c:pt>
                <c:pt idx="3033">
                  <c:v>14.979802076669197</c:v>
                </c:pt>
                <c:pt idx="3034">
                  <c:v>14.863991792381118</c:v>
                </c:pt>
                <c:pt idx="3035">
                  <c:v>14.888908225518884</c:v>
                </c:pt>
                <c:pt idx="3036">
                  <c:v>14.975596130670901</c:v>
                </c:pt>
                <c:pt idx="3037">
                  <c:v>14.909509082709526</c:v>
                </c:pt>
                <c:pt idx="3038">
                  <c:v>14.933335522654467</c:v>
                </c:pt>
                <c:pt idx="3039">
                  <c:v>14.835862455806623</c:v>
                </c:pt>
                <c:pt idx="3040">
                  <c:v>14.739057878777453</c:v>
                </c:pt>
                <c:pt idx="3041">
                  <c:v>14.433821571726638</c:v>
                </c:pt>
                <c:pt idx="3042">
                  <c:v>14.306422963154722</c:v>
                </c:pt>
                <c:pt idx="3043">
                  <c:v>14.216260751882434</c:v>
                </c:pt>
                <c:pt idx="3044">
                  <c:v>14.042841985595276</c:v>
                </c:pt>
                <c:pt idx="3045">
                  <c:v>14.07773314350036</c:v>
                </c:pt>
                <c:pt idx="3046">
                  <c:v>14.094522161508319</c:v>
                </c:pt>
                <c:pt idx="3047">
                  <c:v>13.816135248934982</c:v>
                </c:pt>
                <c:pt idx="3048">
                  <c:v>13.554350195437312</c:v>
                </c:pt>
                <c:pt idx="3049">
                  <c:v>13.538690763231765</c:v>
                </c:pt>
                <c:pt idx="3050">
                  <c:v>13.77798863234708</c:v>
                </c:pt>
                <c:pt idx="3051">
                  <c:v>14.210802795851912</c:v>
                </c:pt>
                <c:pt idx="3052">
                  <c:v>14.597115497711643</c:v>
                </c:pt>
                <c:pt idx="3053">
                  <c:v>14.740117118432783</c:v>
                </c:pt>
                <c:pt idx="3054">
                  <c:v>14.933265096937815</c:v>
                </c:pt>
                <c:pt idx="3055">
                  <c:v>15.093846610771669</c:v>
                </c:pt>
                <c:pt idx="3056">
                  <c:v>15.006943153699481</c:v>
                </c:pt>
                <c:pt idx="3057">
                  <c:v>15.090354972811538</c:v>
                </c:pt>
                <c:pt idx="3058">
                  <c:v>15.172283819591403</c:v>
                </c:pt>
                <c:pt idx="3059">
                  <c:v>15.190084797782646</c:v>
                </c:pt>
                <c:pt idx="3060">
                  <c:v>15.512018171672114</c:v>
                </c:pt>
                <c:pt idx="3061">
                  <c:v>15.720301855233171</c:v>
                </c:pt>
                <c:pt idx="3062">
                  <c:v>15.686270528749443</c:v>
                </c:pt>
                <c:pt idx="3063">
                  <c:v>15.384489215517885</c:v>
                </c:pt>
                <c:pt idx="3064">
                  <c:v>15.122914029404807</c:v>
                </c:pt>
                <c:pt idx="3065">
                  <c:v>15.145571298776876</c:v>
                </c:pt>
                <c:pt idx="3066">
                  <c:v>15.182220789040773</c:v>
                </c:pt>
                <c:pt idx="3067">
                  <c:v>15.311014520768953</c:v>
                </c:pt>
                <c:pt idx="3068">
                  <c:v>15.494472504027589</c:v>
                </c:pt>
                <c:pt idx="3069">
                  <c:v>15.619919118188029</c:v>
                </c:pt>
                <c:pt idx="3070">
                  <c:v>15.906653961300716</c:v>
                </c:pt>
                <c:pt idx="3071">
                  <c:v>15.991419496603948</c:v>
                </c:pt>
                <c:pt idx="3072">
                  <c:v>15.955848337684358</c:v>
                </c:pt>
                <c:pt idx="3073">
                  <c:v>15.846715628755744</c:v>
                </c:pt>
                <c:pt idx="3074">
                  <c:v>15.925569112098998</c:v>
                </c:pt>
                <c:pt idx="3075">
                  <c:v>16.011529071564137</c:v>
                </c:pt>
                <c:pt idx="3076">
                  <c:v>15.860078038742131</c:v>
                </c:pt>
                <c:pt idx="3077">
                  <c:v>15.773166378821537</c:v>
                </c:pt>
                <c:pt idx="3078">
                  <c:v>15.78387051475092</c:v>
                </c:pt>
                <c:pt idx="3079">
                  <c:v>15.629502353843765</c:v>
                </c:pt>
                <c:pt idx="3080">
                  <c:v>15.42421578995539</c:v>
                </c:pt>
                <c:pt idx="3081">
                  <c:v>15.531684488700467</c:v>
                </c:pt>
                <c:pt idx="3082">
                  <c:v>15.629021896372674</c:v>
                </c:pt>
                <c:pt idx="3083">
                  <c:v>15.549080387160325</c:v>
                </c:pt>
                <c:pt idx="3084">
                  <c:v>15.275096826155668</c:v>
                </c:pt>
                <c:pt idx="3085">
                  <c:v>14.984352922714637</c:v>
                </c:pt>
                <c:pt idx="3086">
                  <c:v>14.937529680690062</c:v>
                </c:pt>
                <c:pt idx="3087">
                  <c:v>14.859278107018293</c:v>
                </c:pt>
                <c:pt idx="3088">
                  <c:v>14.763206176942889</c:v>
                </c:pt>
                <c:pt idx="3089">
                  <c:v>14.708296827245343</c:v>
                </c:pt>
                <c:pt idx="3090">
                  <c:v>14.76973554987212</c:v>
                </c:pt>
                <c:pt idx="3091">
                  <c:v>14.908758139511779</c:v>
                </c:pt>
                <c:pt idx="3092">
                  <c:v>14.823863425773073</c:v>
                </c:pt>
                <c:pt idx="3093">
                  <c:v>14.854708897477337</c:v>
                </c:pt>
                <c:pt idx="3094">
                  <c:v>14.926667425894314</c:v>
                </c:pt>
                <c:pt idx="3095">
                  <c:v>15.140375499592121</c:v>
                </c:pt>
                <c:pt idx="3096">
                  <c:v>15.480455384143601</c:v>
                </c:pt>
                <c:pt idx="3097">
                  <c:v>15.735713532707477</c:v>
                </c:pt>
                <c:pt idx="3098">
                  <c:v>15.784539394559721</c:v>
                </c:pt>
                <c:pt idx="3099">
                  <c:v>15.593316695942248</c:v>
                </c:pt>
                <c:pt idx="3100">
                  <c:v>15.274774409278915</c:v>
                </c:pt>
                <c:pt idx="3101">
                  <c:v>15.011741907244369</c:v>
                </c:pt>
                <c:pt idx="3102">
                  <c:v>14.58980994107722</c:v>
                </c:pt>
                <c:pt idx="3103">
                  <c:v>14.422100449428346</c:v>
                </c:pt>
                <c:pt idx="3104">
                  <c:v>14.534218099235369</c:v>
                </c:pt>
                <c:pt idx="3105">
                  <c:v>14.721490260560463</c:v>
                </c:pt>
                <c:pt idx="3106">
                  <c:v>15.02544568417872</c:v>
                </c:pt>
                <c:pt idx="3107">
                  <c:v>15.219075590139521</c:v>
                </c:pt>
                <c:pt idx="3108">
                  <c:v>15.511034322074421</c:v>
                </c:pt>
                <c:pt idx="3109">
                  <c:v>15.494175266023474</c:v>
                </c:pt>
                <c:pt idx="3110">
                  <c:v>15.232090104648005</c:v>
                </c:pt>
                <c:pt idx="3111">
                  <c:v>15.186697252891157</c:v>
                </c:pt>
                <c:pt idx="3112">
                  <c:v>15.203028227240381</c:v>
                </c:pt>
                <c:pt idx="3113">
                  <c:v>15.227079781639977</c:v>
                </c:pt>
                <c:pt idx="3114">
                  <c:v>15.230803130282819</c:v>
                </c:pt>
                <c:pt idx="3115">
                  <c:v>15.081874858956459</c:v>
                </c:pt>
                <c:pt idx="3116">
                  <c:v>14.936563001096234</c:v>
                </c:pt>
                <c:pt idx="3117">
                  <c:v>14.894670567728898</c:v>
                </c:pt>
                <c:pt idx="3118">
                  <c:v>14.915935152373972</c:v>
                </c:pt>
                <c:pt idx="3119">
                  <c:v>14.8073505267699</c:v>
                </c:pt>
                <c:pt idx="3120">
                  <c:v>14.56159161271141</c:v>
                </c:pt>
                <c:pt idx="3121">
                  <c:v>14.541812289842479</c:v>
                </c:pt>
                <c:pt idx="3122">
                  <c:v>14.362131590977786</c:v>
                </c:pt>
                <c:pt idx="3123">
                  <c:v>14.071935661212665</c:v>
                </c:pt>
                <c:pt idx="3124">
                  <c:v>13.839154220002525</c:v>
                </c:pt>
                <c:pt idx="3125">
                  <c:v>13.821595360478204</c:v>
                </c:pt>
                <c:pt idx="3126">
                  <c:v>13.81232934228381</c:v>
                </c:pt>
                <c:pt idx="3127">
                  <c:v>13.921217553723912</c:v>
                </c:pt>
                <c:pt idx="3128">
                  <c:v>14.101391430263266</c:v>
                </c:pt>
                <c:pt idx="3129">
                  <c:v>14.332438175063455</c:v>
                </c:pt>
                <c:pt idx="3130">
                  <c:v>14.303865992734405</c:v>
                </c:pt>
                <c:pt idx="3131">
                  <c:v>14.253221800203223</c:v>
                </c:pt>
                <c:pt idx="3132">
                  <c:v>14.215787841276125</c:v>
                </c:pt>
                <c:pt idx="3133">
                  <c:v>13.992341082182802</c:v>
                </c:pt>
                <c:pt idx="3134">
                  <c:v>13.730321534996056</c:v>
                </c:pt>
                <c:pt idx="3135">
                  <c:v>13.590221150648702</c:v>
                </c:pt>
                <c:pt idx="3136">
                  <c:v>13.79881432619306</c:v>
                </c:pt>
                <c:pt idx="3137">
                  <c:v>14.235187262554987</c:v>
                </c:pt>
                <c:pt idx="3138">
                  <c:v>14.697005163577103</c:v>
                </c:pt>
                <c:pt idx="3139">
                  <c:v>14.850944014847094</c:v>
                </c:pt>
                <c:pt idx="3140">
                  <c:v>14.784006824493146</c:v>
                </c:pt>
                <c:pt idx="3141">
                  <c:v>14.628204089821766</c:v>
                </c:pt>
                <c:pt idx="3142">
                  <c:v>14.699578649732281</c:v>
                </c:pt>
                <c:pt idx="3143">
                  <c:v>14.913681336531759</c:v>
                </c:pt>
                <c:pt idx="3144">
                  <c:v>15.202708363964824</c:v>
                </c:pt>
                <c:pt idx="3145">
                  <c:v>15.378038192690841</c:v>
                </c:pt>
                <c:pt idx="3146">
                  <c:v>15.351055808324121</c:v>
                </c:pt>
                <c:pt idx="3147">
                  <c:v>15.263975424006389</c:v>
                </c:pt>
                <c:pt idx="3148">
                  <c:v>15.267067173153503</c:v>
                </c:pt>
                <c:pt idx="3149">
                  <c:v>15.304377528893781</c:v>
                </c:pt>
                <c:pt idx="3150">
                  <c:v>15.325891661575463</c:v>
                </c:pt>
                <c:pt idx="3151">
                  <c:v>15.254258647024626</c:v>
                </c:pt>
                <c:pt idx="3152">
                  <c:v>15.333127893235829</c:v>
                </c:pt>
                <c:pt idx="3153">
                  <c:v>15.673097678679035</c:v>
                </c:pt>
                <c:pt idx="3154">
                  <c:v>15.984219207363656</c:v>
                </c:pt>
                <c:pt idx="3155">
                  <c:v>15.992800482040806</c:v>
                </c:pt>
                <c:pt idx="3156">
                  <c:v>16.050947024126071</c:v>
                </c:pt>
                <c:pt idx="3157">
                  <c:v>16.215152718288515</c:v>
                </c:pt>
                <c:pt idx="3158">
                  <c:v>16.477378225047286</c:v>
                </c:pt>
                <c:pt idx="3159">
                  <c:v>16.666686942553667</c:v>
                </c:pt>
                <c:pt idx="3160">
                  <c:v>16.774125377858702</c:v>
                </c:pt>
                <c:pt idx="3161">
                  <c:v>16.772500166969021</c:v>
                </c:pt>
                <c:pt idx="3162">
                  <c:v>16.601395200254867</c:v>
                </c:pt>
                <c:pt idx="3163">
                  <c:v>16.559757398574842</c:v>
                </c:pt>
                <c:pt idx="3164">
                  <c:v>16.489594798141859</c:v>
                </c:pt>
                <c:pt idx="3165">
                  <c:v>16.2009601683345</c:v>
                </c:pt>
                <c:pt idx="3166">
                  <c:v>16.041947617059339</c:v>
                </c:pt>
                <c:pt idx="3167">
                  <c:v>15.963768061016289</c:v>
                </c:pt>
                <c:pt idx="3168">
                  <c:v>15.889273787036432</c:v>
                </c:pt>
                <c:pt idx="3169">
                  <c:v>15.875969376730362</c:v>
                </c:pt>
                <c:pt idx="3170">
                  <c:v>15.82151116871953</c:v>
                </c:pt>
                <c:pt idx="3171">
                  <c:v>15.72684625488138</c:v>
                </c:pt>
                <c:pt idx="3172">
                  <c:v>15.766811160682865</c:v>
                </c:pt>
                <c:pt idx="3173">
                  <c:v>15.872000655312066</c:v>
                </c:pt>
                <c:pt idx="3174">
                  <c:v>15.860296938969975</c:v>
                </c:pt>
                <c:pt idx="3175">
                  <c:v>15.713312488158145</c:v>
                </c:pt>
                <c:pt idx="3176">
                  <c:v>15.488961098285669</c:v>
                </c:pt>
                <c:pt idx="3177">
                  <c:v>15.386811987232452</c:v>
                </c:pt>
                <c:pt idx="3178">
                  <c:v>15.400272408863103</c:v>
                </c:pt>
                <c:pt idx="3179">
                  <c:v>15.463794226550784</c:v>
                </c:pt>
                <c:pt idx="3180">
                  <c:v>15.264159552136928</c:v>
                </c:pt>
                <c:pt idx="3181">
                  <c:v>14.990338728531253</c:v>
                </c:pt>
                <c:pt idx="3182">
                  <c:v>14.943938626040513</c:v>
                </c:pt>
                <c:pt idx="3183">
                  <c:v>14.947455094392625</c:v>
                </c:pt>
                <c:pt idx="3184">
                  <c:v>14.940163495201947</c:v>
                </c:pt>
                <c:pt idx="3185">
                  <c:v>14.691952280351511</c:v>
                </c:pt>
                <c:pt idx="3186">
                  <c:v>14.534893751997362</c:v>
                </c:pt>
                <c:pt idx="3187">
                  <c:v>14.656882666570375</c:v>
                </c:pt>
                <c:pt idx="3188">
                  <c:v>14.684423368101077</c:v>
                </c:pt>
                <c:pt idx="3189">
                  <c:v>14.69842287073134</c:v>
                </c:pt>
                <c:pt idx="3190">
                  <c:v>14.840645893613443</c:v>
                </c:pt>
                <c:pt idx="3191">
                  <c:v>14.943440456988757</c:v>
                </c:pt>
                <c:pt idx="3192">
                  <c:v>14.956910338638647</c:v>
                </c:pt>
                <c:pt idx="3193">
                  <c:v>14.734945492116596</c:v>
                </c:pt>
                <c:pt idx="3194">
                  <c:v>14.692599929710514</c:v>
                </c:pt>
                <c:pt idx="3195">
                  <c:v>14.66000268908105</c:v>
                </c:pt>
                <c:pt idx="3196">
                  <c:v>14.545296971088838</c:v>
                </c:pt>
                <c:pt idx="3197">
                  <c:v>14.43602780222786</c:v>
                </c:pt>
                <c:pt idx="3198">
                  <c:v>14.315009180434723</c:v>
                </c:pt>
                <c:pt idx="3199">
                  <c:v>14.382454237440154</c:v>
                </c:pt>
                <c:pt idx="3200">
                  <c:v>14.484635956388548</c:v>
                </c:pt>
                <c:pt idx="3201">
                  <c:v>14.39531391699132</c:v>
                </c:pt>
                <c:pt idx="3202">
                  <c:v>14.192376921213992</c:v>
                </c:pt>
                <c:pt idx="3203">
                  <c:v>14.079638031414754</c:v>
                </c:pt>
                <c:pt idx="3204">
                  <c:v>14.025782305855611</c:v>
                </c:pt>
                <c:pt idx="3205">
                  <c:v>14.255673438703575</c:v>
                </c:pt>
                <c:pt idx="3206">
                  <c:v>14.463038913901757</c:v>
                </c:pt>
                <c:pt idx="3207">
                  <c:v>14.38535767120872</c:v>
                </c:pt>
                <c:pt idx="3208">
                  <c:v>14.218638608279047</c:v>
                </c:pt>
                <c:pt idx="3209">
                  <c:v>14.236138705427395</c:v>
                </c:pt>
                <c:pt idx="3210">
                  <c:v>14.269250613575272</c:v>
                </c:pt>
                <c:pt idx="3211">
                  <c:v>14.204027499214595</c:v>
                </c:pt>
                <c:pt idx="3212">
                  <c:v>14.378365679043844</c:v>
                </c:pt>
                <c:pt idx="3213">
                  <c:v>14.510875574723572</c:v>
                </c:pt>
                <c:pt idx="3214">
                  <c:v>14.640135834336931</c:v>
                </c:pt>
                <c:pt idx="3215">
                  <c:v>14.746181993512128</c:v>
                </c:pt>
                <c:pt idx="3216">
                  <c:v>14.88841009920562</c:v>
                </c:pt>
                <c:pt idx="3217">
                  <c:v>15.020083178258787</c:v>
                </c:pt>
                <c:pt idx="3218">
                  <c:v>14.925328245021749</c:v>
                </c:pt>
                <c:pt idx="3219">
                  <c:v>14.518688694250967</c:v>
                </c:pt>
                <c:pt idx="3220">
                  <c:v>14.262518803885197</c:v>
                </c:pt>
                <c:pt idx="3221">
                  <c:v>14.26472684436712</c:v>
                </c:pt>
                <c:pt idx="3222">
                  <c:v>14.405635633275201</c:v>
                </c:pt>
                <c:pt idx="3223">
                  <c:v>14.77753163288388</c:v>
                </c:pt>
                <c:pt idx="3224">
                  <c:v>15.094257907647654</c:v>
                </c:pt>
                <c:pt idx="3225">
                  <c:v>15.234296883230837</c:v>
                </c:pt>
                <c:pt idx="3226">
                  <c:v>15.230197226358989</c:v>
                </c:pt>
                <c:pt idx="3227">
                  <c:v>15.28155044133247</c:v>
                </c:pt>
                <c:pt idx="3228">
                  <c:v>15.351129370306522</c:v>
                </c:pt>
                <c:pt idx="3229">
                  <c:v>15.378002193195069</c:v>
                </c:pt>
                <c:pt idx="3230">
                  <c:v>15.50620103601797</c:v>
                </c:pt>
                <c:pt idx="3231">
                  <c:v>15.539585740099312</c:v>
                </c:pt>
                <c:pt idx="3232">
                  <c:v>15.690763418456813</c:v>
                </c:pt>
                <c:pt idx="3233">
                  <c:v>15.967118089291532</c:v>
                </c:pt>
                <c:pt idx="3234">
                  <c:v>16.361358819434699</c:v>
                </c:pt>
                <c:pt idx="3235">
                  <c:v>16.636534867218568</c:v>
                </c:pt>
                <c:pt idx="3236">
                  <c:v>16.632749890643687</c:v>
                </c:pt>
                <c:pt idx="3237">
                  <c:v>16.746896115914129</c:v>
                </c:pt>
                <c:pt idx="3238">
                  <c:v>16.739070685736131</c:v>
                </c:pt>
                <c:pt idx="3239">
                  <c:v>16.570685340605898</c:v>
                </c:pt>
                <c:pt idx="3240">
                  <c:v>16.349107893742641</c:v>
                </c:pt>
                <c:pt idx="3241">
                  <c:v>16.330579717495262</c:v>
                </c:pt>
                <c:pt idx="3242">
                  <c:v>16.35109569238649</c:v>
                </c:pt>
                <c:pt idx="3243">
                  <c:v>16.520098858554732</c:v>
                </c:pt>
                <c:pt idx="3244">
                  <c:v>16.494837233468811</c:v>
                </c:pt>
                <c:pt idx="3245">
                  <c:v>16.422099708080111</c:v>
                </c:pt>
                <c:pt idx="3246">
                  <c:v>16.308030887434157</c:v>
                </c:pt>
                <c:pt idx="3247">
                  <c:v>16.087194610183264</c:v>
                </c:pt>
                <c:pt idx="3248">
                  <c:v>15.916486179628144</c:v>
                </c:pt>
                <c:pt idx="3249">
                  <c:v>15.744657270612288</c:v>
                </c:pt>
                <c:pt idx="3250">
                  <c:v>15.644276618479722</c:v>
                </c:pt>
                <c:pt idx="3251">
                  <c:v>15.633236488758193</c:v>
                </c:pt>
                <c:pt idx="3252">
                  <c:v>15.567587253271203</c:v>
                </c:pt>
                <c:pt idx="3253">
                  <c:v>15.327451928136737</c:v>
                </c:pt>
                <c:pt idx="3254">
                  <c:v>15.024297273708154</c:v>
                </c:pt>
                <c:pt idx="3255">
                  <c:v>14.861961682537395</c:v>
                </c:pt>
                <c:pt idx="3256">
                  <c:v>14.853548862373062</c:v>
                </c:pt>
                <c:pt idx="3257">
                  <c:v>14.780733897094029</c:v>
                </c:pt>
                <c:pt idx="3258">
                  <c:v>14.57185781634065</c:v>
                </c:pt>
                <c:pt idx="3259">
                  <c:v>14.518014983609318</c:v>
                </c:pt>
                <c:pt idx="3260">
                  <c:v>14.504988181006212</c:v>
                </c:pt>
                <c:pt idx="3261">
                  <c:v>14.739970023070786</c:v>
                </c:pt>
                <c:pt idx="3262">
                  <c:v>15.256755338193843</c:v>
                </c:pt>
                <c:pt idx="3263">
                  <c:v>15.59643677097201</c:v>
                </c:pt>
                <c:pt idx="3264">
                  <c:v>15.889427921603575</c:v>
                </c:pt>
                <c:pt idx="3265">
                  <c:v>15.971541557445141</c:v>
                </c:pt>
                <c:pt idx="3266">
                  <c:v>15.969147797450841</c:v>
                </c:pt>
                <c:pt idx="3267">
                  <c:v>16.011417254577378</c:v>
                </c:pt>
                <c:pt idx="3268">
                  <c:v>16.126602214094785</c:v>
                </c:pt>
                <c:pt idx="3269">
                  <c:v>16.194505056620368</c:v>
                </c:pt>
                <c:pt idx="3270">
                  <c:v>16.248519853094301</c:v>
                </c:pt>
                <c:pt idx="3271">
                  <c:v>16.325159276905303</c:v>
                </c:pt>
                <c:pt idx="3272">
                  <c:v>16.209093084087041</c:v>
                </c:pt>
                <c:pt idx="3273">
                  <c:v>16.104239094026958</c:v>
                </c:pt>
                <c:pt idx="3274">
                  <c:v>16.036093141892511</c:v>
                </c:pt>
                <c:pt idx="3275">
                  <c:v>15.949375656814732</c:v>
                </c:pt>
                <c:pt idx="3276">
                  <c:v>15.819920925097355</c:v>
                </c:pt>
                <c:pt idx="3277">
                  <c:v>15.784499822497731</c:v>
                </c:pt>
                <c:pt idx="3278">
                  <c:v>15.646353023564744</c:v>
                </c:pt>
                <c:pt idx="3279">
                  <c:v>15.621259494933609</c:v>
                </c:pt>
                <c:pt idx="3280">
                  <c:v>15.583783941479922</c:v>
                </c:pt>
                <c:pt idx="3281">
                  <c:v>15.564966815506761</c:v>
                </c:pt>
                <c:pt idx="3282">
                  <c:v>15.721249752936655</c:v>
                </c:pt>
                <c:pt idx="3283">
                  <c:v>15.729846163175361</c:v>
                </c:pt>
                <c:pt idx="3284">
                  <c:v>15.673623503551893</c:v>
                </c:pt>
                <c:pt idx="3285">
                  <c:v>15.52902930800297</c:v>
                </c:pt>
                <c:pt idx="3286">
                  <c:v>15.606913819153545</c:v>
                </c:pt>
                <c:pt idx="3287">
                  <c:v>15.759504933651586</c:v>
                </c:pt>
                <c:pt idx="3288">
                  <c:v>15.736039704062671</c:v>
                </c:pt>
                <c:pt idx="3289">
                  <c:v>15.461538983501391</c:v>
                </c:pt>
                <c:pt idx="3290">
                  <c:v>15.257226943723209</c:v>
                </c:pt>
                <c:pt idx="3291">
                  <c:v>15.292744888878271</c:v>
                </c:pt>
                <c:pt idx="3292">
                  <c:v>15.410545883177793</c:v>
                </c:pt>
                <c:pt idx="3293">
                  <c:v>15.392947996067981</c:v>
                </c:pt>
                <c:pt idx="3294">
                  <c:v>15.411892856850873</c:v>
                </c:pt>
                <c:pt idx="3295">
                  <c:v>15.477554053823708</c:v>
                </c:pt>
                <c:pt idx="3296">
                  <c:v>15.689613429633406</c:v>
                </c:pt>
                <c:pt idx="3297">
                  <c:v>15.776631472432904</c:v>
                </c:pt>
                <c:pt idx="3298">
                  <c:v>15.935136663152042</c:v>
                </c:pt>
                <c:pt idx="3299">
                  <c:v>15.909782600429963</c:v>
                </c:pt>
                <c:pt idx="3300">
                  <c:v>16.111564848424482</c:v>
                </c:pt>
                <c:pt idx="3301">
                  <c:v>16.33046119504877</c:v>
                </c:pt>
                <c:pt idx="3302">
                  <c:v>16.245725691938024</c:v>
                </c:pt>
                <c:pt idx="3303">
                  <c:v>16.06293049786693</c:v>
                </c:pt>
                <c:pt idx="3304">
                  <c:v>16.082484178614362</c:v>
                </c:pt>
                <c:pt idx="3305">
                  <c:v>15.933520767279443</c:v>
                </c:pt>
                <c:pt idx="3306">
                  <c:v>15.752024463224615</c:v>
                </c:pt>
                <c:pt idx="3307">
                  <c:v>15.486833440972184</c:v>
                </c:pt>
                <c:pt idx="3308">
                  <c:v>15.281296548812435</c:v>
                </c:pt>
                <c:pt idx="3309">
                  <c:v>14.938558241867975</c:v>
                </c:pt>
                <c:pt idx="3310">
                  <c:v>14.712449561367791</c:v>
                </c:pt>
                <c:pt idx="3311">
                  <c:v>14.742179524901342</c:v>
                </c:pt>
                <c:pt idx="3312">
                  <c:v>14.973008279717289</c:v>
                </c:pt>
                <c:pt idx="3313">
                  <c:v>15.39695395223975</c:v>
                </c:pt>
                <c:pt idx="3314">
                  <c:v>15.730315169430847</c:v>
                </c:pt>
                <c:pt idx="3315">
                  <c:v>15.86455329640547</c:v>
                </c:pt>
                <c:pt idx="3316">
                  <c:v>16.107879863136731</c:v>
                </c:pt>
                <c:pt idx="3317">
                  <c:v>16.378490184635243</c:v>
                </c:pt>
                <c:pt idx="3318">
                  <c:v>16.453706664111106</c:v>
                </c:pt>
                <c:pt idx="3319">
                  <c:v>16.32237882472797</c:v>
                </c:pt>
                <c:pt idx="3320">
                  <c:v>16.119386623962253</c:v>
                </c:pt>
                <c:pt idx="3321">
                  <c:v>15.943704653049576</c:v>
                </c:pt>
                <c:pt idx="3322">
                  <c:v>15.488902585308436</c:v>
                </c:pt>
                <c:pt idx="3323">
                  <c:v>15.200448680332359</c:v>
                </c:pt>
                <c:pt idx="3324">
                  <c:v>15.027525541209968</c:v>
                </c:pt>
                <c:pt idx="3325">
                  <c:v>14.939036576887265</c:v>
                </c:pt>
                <c:pt idx="3326">
                  <c:v>14.871698790202952</c:v>
                </c:pt>
                <c:pt idx="3327">
                  <c:v>14.912814456676537</c:v>
                </c:pt>
                <c:pt idx="3328">
                  <c:v>15.207377749591538</c:v>
                </c:pt>
                <c:pt idx="3329">
                  <c:v>15.233541513688284</c:v>
                </c:pt>
                <c:pt idx="3330">
                  <c:v>15.509883304039503</c:v>
                </c:pt>
                <c:pt idx="3331">
                  <c:v>15.598896660465671</c:v>
                </c:pt>
                <c:pt idx="3332">
                  <c:v>15.420599266813362</c:v>
                </c:pt>
                <c:pt idx="3333">
                  <c:v>15.426903313599416</c:v>
                </c:pt>
                <c:pt idx="3334">
                  <c:v>15.324652749849898</c:v>
                </c:pt>
                <c:pt idx="3335">
                  <c:v>15.328784917876739</c:v>
                </c:pt>
                <c:pt idx="3336">
                  <c:v>15.230554718676196</c:v>
                </c:pt>
                <c:pt idx="3337">
                  <c:v>15.120756121194963</c:v>
                </c:pt>
                <c:pt idx="3338">
                  <c:v>14.998292051160844</c:v>
                </c:pt>
                <c:pt idx="3339">
                  <c:v>14.957736016081114</c:v>
                </c:pt>
                <c:pt idx="3340">
                  <c:v>14.959991446391719</c:v>
                </c:pt>
                <c:pt idx="3341">
                  <c:v>14.837108157359033</c:v>
                </c:pt>
                <c:pt idx="3342">
                  <c:v>14.660926764099161</c:v>
                </c:pt>
                <c:pt idx="3343">
                  <c:v>14.460832067391724</c:v>
                </c:pt>
                <c:pt idx="3344">
                  <c:v>14.212042604177904</c:v>
                </c:pt>
                <c:pt idx="3345">
                  <c:v>14.04649693985302</c:v>
                </c:pt>
                <c:pt idx="3346">
                  <c:v>13.804935482148595</c:v>
                </c:pt>
                <c:pt idx="3347">
                  <c:v>13.554234688215336</c:v>
                </c:pt>
                <c:pt idx="3348">
                  <c:v>13.454299854596833</c:v>
                </c:pt>
                <c:pt idx="3349">
                  <c:v>13.386166410951802</c:v>
                </c:pt>
                <c:pt idx="3350">
                  <c:v>13.249981073302461</c:v>
                </c:pt>
                <c:pt idx="3351">
                  <c:v>13.233776760096255</c:v>
                </c:pt>
                <c:pt idx="3352">
                  <c:v>13.296646250160721</c:v>
                </c:pt>
                <c:pt idx="3353">
                  <c:v>13.13619727563291</c:v>
                </c:pt>
                <c:pt idx="3354">
                  <c:v>13.048827019324971</c:v>
                </c:pt>
                <c:pt idx="3355">
                  <c:v>13.125666432781276</c:v>
                </c:pt>
                <c:pt idx="3356">
                  <c:v>13.290926928046092</c:v>
                </c:pt>
                <c:pt idx="3357">
                  <c:v>13.585484335008658</c:v>
                </c:pt>
                <c:pt idx="3358">
                  <c:v>13.696245193769672</c:v>
                </c:pt>
                <c:pt idx="3359">
                  <c:v>13.747621109710042</c:v>
                </c:pt>
                <c:pt idx="3360">
                  <c:v>13.877082892464809</c:v>
                </c:pt>
                <c:pt idx="3361">
                  <c:v>14.235952597451851</c:v>
                </c:pt>
                <c:pt idx="3362">
                  <c:v>14.501894636500005</c:v>
                </c:pt>
                <c:pt idx="3363">
                  <c:v>14.539196108815306</c:v>
                </c:pt>
                <c:pt idx="3364">
                  <c:v>14.644137770095458</c:v>
                </c:pt>
                <c:pt idx="3365">
                  <c:v>14.518199960050165</c:v>
                </c:pt>
                <c:pt idx="3366">
                  <c:v>14.194580470457788</c:v>
                </c:pt>
                <c:pt idx="3367">
                  <c:v>13.887297575764979</c:v>
                </c:pt>
                <c:pt idx="3368">
                  <c:v>13.791049597580319</c:v>
                </c:pt>
                <c:pt idx="3369">
                  <c:v>13.962122402178972</c:v>
                </c:pt>
                <c:pt idx="3370">
                  <c:v>14.016068447338309</c:v>
                </c:pt>
                <c:pt idx="3371">
                  <c:v>13.97353614484712</c:v>
                </c:pt>
                <c:pt idx="3372">
                  <c:v>14.038141616380791</c:v>
                </c:pt>
                <c:pt idx="3373">
                  <c:v>14.32136059881255</c:v>
                </c:pt>
                <c:pt idx="3374">
                  <c:v>14.533408232766739</c:v>
                </c:pt>
                <c:pt idx="3375">
                  <c:v>14.793935462009136</c:v>
                </c:pt>
                <c:pt idx="3376">
                  <c:v>14.981898658248607</c:v>
                </c:pt>
                <c:pt idx="3377">
                  <c:v>14.870547891806595</c:v>
                </c:pt>
                <c:pt idx="3378">
                  <c:v>14.891131092118984</c:v>
                </c:pt>
                <c:pt idx="3379">
                  <c:v>14.774971758828404</c:v>
                </c:pt>
                <c:pt idx="3380">
                  <c:v>14.616756320663759</c:v>
                </c:pt>
                <c:pt idx="3381">
                  <c:v>14.503863975579861</c:v>
                </c:pt>
                <c:pt idx="3382">
                  <c:v>14.483354807632725</c:v>
                </c:pt>
                <c:pt idx="3383">
                  <c:v>14.657703900248226</c:v>
                </c:pt>
                <c:pt idx="3384">
                  <c:v>14.856304172429807</c:v>
                </c:pt>
                <c:pt idx="3385">
                  <c:v>15.109866104115948</c:v>
                </c:pt>
                <c:pt idx="3386">
                  <c:v>15.516138746575574</c:v>
                </c:pt>
                <c:pt idx="3387">
                  <c:v>15.750727258203339</c:v>
                </c:pt>
                <c:pt idx="3388">
                  <c:v>15.994623545007409</c:v>
                </c:pt>
                <c:pt idx="3389">
                  <c:v>16.311550325866051</c:v>
                </c:pt>
                <c:pt idx="3390">
                  <c:v>16.611568370052758</c:v>
                </c:pt>
                <c:pt idx="3391">
                  <c:v>16.773997911017531</c:v>
                </c:pt>
                <c:pt idx="3392">
                  <c:v>16.727677978131499</c:v>
                </c:pt>
                <c:pt idx="3393">
                  <c:v>16.649080551142617</c:v>
                </c:pt>
                <c:pt idx="3394">
                  <c:v>16.520322817772374</c:v>
                </c:pt>
                <c:pt idx="3395">
                  <c:v>16.467565150657212</c:v>
                </c:pt>
                <c:pt idx="3396">
                  <c:v>16.320135198557519</c:v>
                </c:pt>
                <c:pt idx="3397">
                  <c:v>16.117574951994232</c:v>
                </c:pt>
                <c:pt idx="3398">
                  <c:v>16.033829372446672</c:v>
                </c:pt>
                <c:pt idx="3399">
                  <c:v>15.895556716592493</c:v>
                </c:pt>
                <c:pt idx="3400">
                  <c:v>15.891372014520808</c:v>
                </c:pt>
                <c:pt idx="3401">
                  <c:v>15.970809931202504</c:v>
                </c:pt>
                <c:pt idx="3402">
                  <c:v>15.730349558946086</c:v>
                </c:pt>
                <c:pt idx="3403">
                  <c:v>15.472751605378408</c:v>
                </c:pt>
                <c:pt idx="3404">
                  <c:v>15.444378982064711</c:v>
                </c:pt>
                <c:pt idx="3405">
                  <c:v>15.456352465504414</c:v>
                </c:pt>
                <c:pt idx="3406">
                  <c:v>15.630941680965904</c:v>
                </c:pt>
                <c:pt idx="3407">
                  <c:v>15.750355940746013</c:v>
                </c:pt>
                <c:pt idx="3408">
                  <c:v>15.669623814171709</c:v>
                </c:pt>
                <c:pt idx="3409">
                  <c:v>15.561831995661048</c:v>
                </c:pt>
                <c:pt idx="3410">
                  <c:v>15.524575219393292</c:v>
                </c:pt>
                <c:pt idx="3411">
                  <c:v>15.300711939718939</c:v>
                </c:pt>
                <c:pt idx="3412">
                  <c:v>15.074489233768931</c:v>
                </c:pt>
                <c:pt idx="3413">
                  <c:v>14.887487200169955</c:v>
                </c:pt>
                <c:pt idx="3414">
                  <c:v>14.547122707452617</c:v>
                </c:pt>
                <c:pt idx="3415">
                  <c:v>14.45711103878811</c:v>
                </c:pt>
                <c:pt idx="3416">
                  <c:v>14.591934811785862</c:v>
                </c:pt>
                <c:pt idx="3417">
                  <c:v>14.805714899134228</c:v>
                </c:pt>
                <c:pt idx="3418">
                  <c:v>15.091403476854376</c:v>
                </c:pt>
                <c:pt idx="3419">
                  <c:v>15.352800216353705</c:v>
                </c:pt>
                <c:pt idx="3420">
                  <c:v>15.496420848886617</c:v>
                </c:pt>
                <c:pt idx="3421">
                  <c:v>15.642191048034448</c:v>
                </c:pt>
                <c:pt idx="3422">
                  <c:v>15.65261461175159</c:v>
                </c:pt>
                <c:pt idx="3423">
                  <c:v>15.638491141031588</c:v>
                </c:pt>
                <c:pt idx="3424">
                  <c:v>15.722339596610984</c:v>
                </c:pt>
                <c:pt idx="3425">
                  <c:v>15.908169110694725</c:v>
                </c:pt>
                <c:pt idx="3426">
                  <c:v>15.964918290248143</c:v>
                </c:pt>
                <c:pt idx="3427">
                  <c:v>15.930056019645061</c:v>
                </c:pt>
                <c:pt idx="3428">
                  <c:v>15.648540004297622</c:v>
                </c:pt>
                <c:pt idx="3429">
                  <c:v>15.426875985375387</c:v>
                </c:pt>
                <c:pt idx="3430">
                  <c:v>15.456548494032557</c:v>
                </c:pt>
                <c:pt idx="3431">
                  <c:v>15.7118053259658</c:v>
                </c:pt>
                <c:pt idx="3432">
                  <c:v>15.915109946726275</c:v>
                </c:pt>
                <c:pt idx="3433">
                  <c:v>16.123146268020665</c:v>
                </c:pt>
                <c:pt idx="3434">
                  <c:v>16.204299613350077</c:v>
                </c:pt>
                <c:pt idx="3435">
                  <c:v>16.065142170947023</c:v>
                </c:pt>
                <c:pt idx="3436">
                  <c:v>15.894347858948601</c:v>
                </c:pt>
                <c:pt idx="3437">
                  <c:v>15.793918619822787</c:v>
                </c:pt>
                <c:pt idx="3438">
                  <c:v>15.562646577238626</c:v>
                </c:pt>
                <c:pt idx="3439">
                  <c:v>15.524798400947009</c:v>
                </c:pt>
                <c:pt idx="3440">
                  <c:v>15.595295481486227</c:v>
                </c:pt>
                <c:pt idx="3441">
                  <c:v>15.564015154770519</c:v>
                </c:pt>
                <c:pt idx="3442">
                  <c:v>15.660509746254789</c:v>
                </c:pt>
                <c:pt idx="3443">
                  <c:v>15.671757115275664</c:v>
                </c:pt>
                <c:pt idx="3444">
                  <c:v>15.597871027776531</c:v>
                </c:pt>
                <c:pt idx="3445">
                  <c:v>15.461059385172476</c:v>
                </c:pt>
                <c:pt idx="3446">
                  <c:v>15.398095420148245</c:v>
                </c:pt>
                <c:pt idx="3447">
                  <c:v>15.404519534875485</c:v>
                </c:pt>
                <c:pt idx="3448">
                  <c:v>15.229913209531512</c:v>
                </c:pt>
                <c:pt idx="3449">
                  <c:v>15.245209157804213</c:v>
                </c:pt>
                <c:pt idx="3450">
                  <c:v>15.231352133662593</c:v>
                </c:pt>
                <c:pt idx="3451">
                  <c:v>15.187299545209651</c:v>
                </c:pt>
                <c:pt idx="3452">
                  <c:v>15.048618880980039</c:v>
                </c:pt>
                <c:pt idx="3453">
                  <c:v>14.945074378507462</c:v>
                </c:pt>
                <c:pt idx="3454">
                  <c:v>15.138700019172463</c:v>
                </c:pt>
                <c:pt idx="3455">
                  <c:v>15.420874397021606</c:v>
                </c:pt>
                <c:pt idx="3456">
                  <c:v>15.799952630077522</c:v>
                </c:pt>
                <c:pt idx="3457">
                  <c:v>16.129000941630199</c:v>
                </c:pt>
                <c:pt idx="3458">
                  <c:v>16.128293891001842</c:v>
                </c:pt>
                <c:pt idx="3459">
                  <c:v>16.192164317758333</c:v>
                </c:pt>
                <c:pt idx="3460">
                  <c:v>16.016858540194246</c:v>
                </c:pt>
                <c:pt idx="3461">
                  <c:v>15.883386210630931</c:v>
                </c:pt>
                <c:pt idx="3462">
                  <c:v>15.802757650181846</c:v>
                </c:pt>
                <c:pt idx="3463">
                  <c:v>15.722802641916662</c:v>
                </c:pt>
                <c:pt idx="3464">
                  <c:v>15.840053262788507</c:v>
                </c:pt>
                <c:pt idx="3465">
                  <c:v>15.825160483151762</c:v>
                </c:pt>
                <c:pt idx="3466">
                  <c:v>15.799639055478181</c:v>
                </c:pt>
                <c:pt idx="3467">
                  <c:v>15.589924388018064</c:v>
                </c:pt>
                <c:pt idx="3468">
                  <c:v>15.740606231794438</c:v>
                </c:pt>
                <c:pt idx="3469">
                  <c:v>16.06023930737436</c:v>
                </c:pt>
                <c:pt idx="3470">
                  <c:v>16.281666832643101</c:v>
                </c:pt>
                <c:pt idx="3471">
                  <c:v>16.395016169016252</c:v>
                </c:pt>
                <c:pt idx="3472">
                  <c:v>16.434065121959843</c:v>
                </c:pt>
                <c:pt idx="3473">
                  <c:v>16.551280205718413</c:v>
                </c:pt>
                <c:pt idx="3474">
                  <c:v>16.704002981100267</c:v>
                </c:pt>
                <c:pt idx="3475">
                  <c:v>16.740528130270352</c:v>
                </c:pt>
                <c:pt idx="3476">
                  <c:v>16.620832808583216</c:v>
                </c:pt>
                <c:pt idx="3477">
                  <c:v>16.557632534299387</c:v>
                </c:pt>
                <c:pt idx="3478">
                  <c:v>16.490319170224996</c:v>
                </c:pt>
                <c:pt idx="3479">
                  <c:v>16.493937975436349</c:v>
                </c:pt>
                <c:pt idx="3480">
                  <c:v>16.669798823263235</c:v>
                </c:pt>
                <c:pt idx="3481">
                  <c:v>16.79409744973989</c:v>
                </c:pt>
                <c:pt idx="3482">
                  <c:v>16.758040451479022</c:v>
                </c:pt>
                <c:pt idx="3483">
                  <c:v>16.648426608706814</c:v>
                </c:pt>
                <c:pt idx="3484">
                  <c:v>16.915912345104285</c:v>
                </c:pt>
                <c:pt idx="3485">
                  <c:v>17.116392258671766</c:v>
                </c:pt>
                <c:pt idx="3486">
                  <c:v>17.430500194483585</c:v>
                </c:pt>
                <c:pt idx="3487">
                  <c:v>17.783414567770699</c:v>
                </c:pt>
                <c:pt idx="3488">
                  <c:v>18.063700729026017</c:v>
                </c:pt>
                <c:pt idx="3489">
                  <c:v>18.312818513785864</c:v>
                </c:pt>
                <c:pt idx="3490">
                  <c:v>18.625588255321919</c:v>
                </c:pt>
                <c:pt idx="3491">
                  <c:v>18.719067929106227</c:v>
                </c:pt>
                <c:pt idx="3492">
                  <c:v>18.697179321635044</c:v>
                </c:pt>
                <c:pt idx="3493">
                  <c:v>18.734847662272642</c:v>
                </c:pt>
                <c:pt idx="3494">
                  <c:v>18.583510489079778</c:v>
                </c:pt>
                <c:pt idx="3495">
                  <c:v>18.502930848029024</c:v>
                </c:pt>
                <c:pt idx="3496">
                  <c:v>18.416815567476849</c:v>
                </c:pt>
                <c:pt idx="3497">
                  <c:v>18.222901903176044</c:v>
                </c:pt>
                <c:pt idx="3498">
                  <c:v>17.797746700517273</c:v>
                </c:pt>
                <c:pt idx="3499">
                  <c:v>17.476653926068266</c:v>
                </c:pt>
                <c:pt idx="3500">
                  <c:v>17.148476660691632</c:v>
                </c:pt>
                <c:pt idx="3501">
                  <c:v>16.902463883349679</c:v>
                </c:pt>
                <c:pt idx="3502">
                  <c:v>16.707979328557578</c:v>
                </c:pt>
                <c:pt idx="3503">
                  <c:v>16.71184017022782</c:v>
                </c:pt>
                <c:pt idx="3504">
                  <c:v>16.587943949883069</c:v>
                </c:pt>
                <c:pt idx="3505">
                  <c:v>16.451249023497081</c:v>
                </c:pt>
                <c:pt idx="3506">
                  <c:v>16.535660699238765</c:v>
                </c:pt>
                <c:pt idx="3507">
                  <c:v>16.887134519516056</c:v>
                </c:pt>
                <c:pt idx="3508">
                  <c:v>17.2656232936693</c:v>
                </c:pt>
                <c:pt idx="3509">
                  <c:v>17.419538027759366</c:v>
                </c:pt>
                <c:pt idx="3510">
                  <c:v>17.335103907666376</c:v>
                </c:pt>
                <c:pt idx="3511">
                  <c:v>17.062751062398085</c:v>
                </c:pt>
                <c:pt idx="3512">
                  <c:v>16.786518939045287</c:v>
                </c:pt>
                <c:pt idx="3513">
                  <c:v>16.637781617150633</c:v>
                </c:pt>
                <c:pt idx="3514">
                  <c:v>16.635634651303963</c:v>
                </c:pt>
                <c:pt idx="3515">
                  <c:v>16.703096607983682</c:v>
                </c:pt>
                <c:pt idx="3516">
                  <c:v>16.590903028778829</c:v>
                </c:pt>
                <c:pt idx="3517">
                  <c:v>16.365070162896785</c:v>
                </c:pt>
                <c:pt idx="3518">
                  <c:v>15.972374471577865</c:v>
                </c:pt>
                <c:pt idx="3519">
                  <c:v>15.678178033121984</c:v>
                </c:pt>
                <c:pt idx="3520">
                  <c:v>15.635051656549248</c:v>
                </c:pt>
                <c:pt idx="3521">
                  <c:v>15.803102560902014</c:v>
                </c:pt>
                <c:pt idx="3522">
                  <c:v>16.064155533340692</c:v>
                </c:pt>
                <c:pt idx="3523">
                  <c:v>16.415346560527791</c:v>
                </c:pt>
                <c:pt idx="3524">
                  <c:v>16.745683338295706</c:v>
                </c:pt>
                <c:pt idx="3525">
                  <c:v>17.176966562072813</c:v>
                </c:pt>
                <c:pt idx="3526">
                  <c:v>17.438712015424514</c:v>
                </c:pt>
                <c:pt idx="3527">
                  <c:v>17.577989419446411</c:v>
                </c:pt>
                <c:pt idx="3528">
                  <c:v>17.089897244849006</c:v>
                </c:pt>
                <c:pt idx="3529">
                  <c:v>16.69436714936494</c:v>
                </c:pt>
                <c:pt idx="3530">
                  <c:v>16.414927609262765</c:v>
                </c:pt>
                <c:pt idx="3531">
                  <c:v>16.236181488470073</c:v>
                </c:pt>
                <c:pt idx="3532">
                  <c:v>15.800557649545565</c:v>
                </c:pt>
                <c:pt idx="3533">
                  <c:v>15.297111615818542</c:v>
                </c:pt>
                <c:pt idx="3534">
                  <c:v>15.219079496551338</c:v>
                </c:pt>
                <c:pt idx="3535">
                  <c:v>15.08912455802397</c:v>
                </c:pt>
                <c:pt idx="3536">
                  <c:v>15.233102457891004</c:v>
                </c:pt>
                <c:pt idx="3537">
                  <c:v>15.390428370934456</c:v>
                </c:pt>
                <c:pt idx="3538">
                  <c:v>15.291756198484222</c:v>
                </c:pt>
                <c:pt idx="3539">
                  <c:v>15.215187468018451</c:v>
                </c:pt>
                <c:pt idx="3540">
                  <c:v>15.150342572646386</c:v>
                </c:pt>
                <c:pt idx="3541">
                  <c:v>14.911216859878731</c:v>
                </c:pt>
                <c:pt idx="3542">
                  <c:v>14.792144065246854</c:v>
                </c:pt>
                <c:pt idx="3543">
                  <c:v>14.510718389993608</c:v>
                </c:pt>
                <c:pt idx="3544">
                  <c:v>14.299451092085135</c:v>
                </c:pt>
                <c:pt idx="3545">
                  <c:v>14.141828385076799</c:v>
                </c:pt>
                <c:pt idx="3546">
                  <c:v>14.162542132481962</c:v>
                </c:pt>
                <c:pt idx="3547">
                  <c:v>14.381020916399573</c:v>
                </c:pt>
                <c:pt idx="3548">
                  <c:v>14.258670843944317</c:v>
                </c:pt>
                <c:pt idx="3549">
                  <c:v>14.066234646710758</c:v>
                </c:pt>
                <c:pt idx="3550">
                  <c:v>13.575216582830663</c:v>
                </c:pt>
                <c:pt idx="3551">
                  <c:v>13.333867487575739</c:v>
                </c:pt>
                <c:pt idx="3552">
                  <c:v>13.440651736371805</c:v>
                </c:pt>
                <c:pt idx="3553">
                  <c:v>13.545890958976143</c:v>
                </c:pt>
                <c:pt idx="3554">
                  <c:v>13.534971475477544</c:v>
                </c:pt>
                <c:pt idx="3555">
                  <c:v>13.450282987520785</c:v>
                </c:pt>
                <c:pt idx="3556">
                  <c:v>13.369428480718165</c:v>
                </c:pt>
                <c:pt idx="3557">
                  <c:v>13.333035126084608</c:v>
                </c:pt>
                <c:pt idx="3558">
                  <c:v>13.24774848752652</c:v>
                </c:pt>
                <c:pt idx="3559">
                  <c:v>13.446651977714602</c:v>
                </c:pt>
                <c:pt idx="3560">
                  <c:v>13.498007299723957</c:v>
                </c:pt>
                <c:pt idx="3561">
                  <c:v>13.341943857054034</c:v>
                </c:pt>
                <c:pt idx="3562">
                  <c:v>13.134654607567384</c:v>
                </c:pt>
                <c:pt idx="3563">
                  <c:v>12.922919155726015</c:v>
                </c:pt>
                <c:pt idx="3564">
                  <c:v>12.907767225666397</c:v>
                </c:pt>
                <c:pt idx="3565">
                  <c:v>12.933403475102709</c:v>
                </c:pt>
                <c:pt idx="3566">
                  <c:v>13.05710434559372</c:v>
                </c:pt>
                <c:pt idx="3567">
                  <c:v>13.105739450520392</c:v>
                </c:pt>
                <c:pt idx="3568">
                  <c:v>13.358873100460055</c:v>
                </c:pt>
                <c:pt idx="3569">
                  <c:v>13.553935730392119</c:v>
                </c:pt>
                <c:pt idx="3570">
                  <c:v>13.868490704595324</c:v>
                </c:pt>
                <c:pt idx="3571">
                  <c:v>14.377100992062546</c:v>
                </c:pt>
                <c:pt idx="3572">
                  <c:v>14.86535168981751</c:v>
                </c:pt>
                <c:pt idx="3573">
                  <c:v>15.104255977638584</c:v>
                </c:pt>
                <c:pt idx="3574">
                  <c:v>15.233141016174173</c:v>
                </c:pt>
                <c:pt idx="3575">
                  <c:v>15.412011129808459</c:v>
                </c:pt>
                <c:pt idx="3576">
                  <c:v>15.683660759944745</c:v>
                </c:pt>
                <c:pt idx="3577">
                  <c:v>15.960165527096246</c:v>
                </c:pt>
                <c:pt idx="3578">
                  <c:v>15.95198102829716</c:v>
                </c:pt>
                <c:pt idx="3579">
                  <c:v>15.721545564537346</c:v>
                </c:pt>
                <c:pt idx="3580">
                  <c:v>15.512894562600838</c:v>
                </c:pt>
                <c:pt idx="3581">
                  <c:v>15.33627274608399</c:v>
                </c:pt>
                <c:pt idx="3582">
                  <c:v>15.236991967981272</c:v>
                </c:pt>
                <c:pt idx="3583">
                  <c:v>15.308791502458291</c:v>
                </c:pt>
                <c:pt idx="3584">
                  <c:v>15.337262359291545</c:v>
                </c:pt>
                <c:pt idx="3585">
                  <c:v>15.153128438971256</c:v>
                </c:pt>
                <c:pt idx="3586">
                  <c:v>14.97494474615112</c:v>
                </c:pt>
                <c:pt idx="3587">
                  <c:v>15.04580574923104</c:v>
                </c:pt>
                <c:pt idx="3588">
                  <c:v>15.189474235271144</c:v>
                </c:pt>
                <c:pt idx="3589">
                  <c:v>15.01893292945411</c:v>
                </c:pt>
                <c:pt idx="3590">
                  <c:v>14.823062774596551</c:v>
                </c:pt>
                <c:pt idx="3591">
                  <c:v>14.606441572167311</c:v>
                </c:pt>
                <c:pt idx="3592">
                  <c:v>14.47828849422978</c:v>
                </c:pt>
                <c:pt idx="3593">
                  <c:v>14.324238538577447</c:v>
                </c:pt>
                <c:pt idx="3594">
                  <c:v>14.202764136148808</c:v>
                </c:pt>
                <c:pt idx="3595">
                  <c:v>13.985264203981075</c:v>
                </c:pt>
                <c:pt idx="3596">
                  <c:v>13.960517741651662</c:v>
                </c:pt>
                <c:pt idx="3597">
                  <c:v>14.187604187488756</c:v>
                </c:pt>
                <c:pt idx="3598">
                  <c:v>14.277031170824964</c:v>
                </c:pt>
                <c:pt idx="3599">
                  <c:v>14.303035086138321</c:v>
                </c:pt>
                <c:pt idx="3600">
                  <c:v>14.371018823394355</c:v>
                </c:pt>
                <c:pt idx="3601">
                  <c:v>14.270870627343356</c:v>
                </c:pt>
                <c:pt idx="3602">
                  <c:v>14.322543577286078</c:v>
                </c:pt>
                <c:pt idx="3603">
                  <c:v>14.452763968658239</c:v>
                </c:pt>
                <c:pt idx="3604">
                  <c:v>14.638661780904968</c:v>
                </c:pt>
                <c:pt idx="3605">
                  <c:v>14.783874994914465</c:v>
                </c:pt>
                <c:pt idx="3606">
                  <c:v>15.084513830395679</c:v>
                </c:pt>
                <c:pt idx="3607">
                  <c:v>15.469828226767424</c:v>
                </c:pt>
                <c:pt idx="3608">
                  <c:v>15.946028000745056</c:v>
                </c:pt>
                <c:pt idx="3609">
                  <c:v>16.176658067950228</c:v>
                </c:pt>
                <c:pt idx="3610">
                  <c:v>16.172563892534804</c:v>
                </c:pt>
                <c:pt idx="3611">
                  <c:v>16.332960342754816</c:v>
                </c:pt>
                <c:pt idx="3612">
                  <c:v>16.538048314673272</c:v>
                </c:pt>
                <c:pt idx="3613">
                  <c:v>16.677316433204691</c:v>
                </c:pt>
                <c:pt idx="3614">
                  <c:v>16.956659905291914</c:v>
                </c:pt>
                <c:pt idx="3615">
                  <c:v>17.112365714084181</c:v>
                </c:pt>
                <c:pt idx="3616">
                  <c:v>16.999729418328656</c:v>
                </c:pt>
                <c:pt idx="3617">
                  <c:v>16.560361308306444</c:v>
                </c:pt>
                <c:pt idx="3618">
                  <c:v>16.140918350098982</c:v>
                </c:pt>
                <c:pt idx="3619">
                  <c:v>15.675913757171491</c:v>
                </c:pt>
                <c:pt idx="3620">
                  <c:v>15.201115711172939</c:v>
                </c:pt>
                <c:pt idx="3621">
                  <c:v>14.815168459084536</c:v>
                </c:pt>
                <c:pt idx="3622">
                  <c:v>14.415387447239683</c:v>
                </c:pt>
                <c:pt idx="3623">
                  <c:v>13.842178255988467</c:v>
                </c:pt>
                <c:pt idx="3624">
                  <c:v>13.364094567899809</c:v>
                </c:pt>
                <c:pt idx="3625">
                  <c:v>13.043488468089162</c:v>
                </c:pt>
                <c:pt idx="3626">
                  <c:v>12.997921760913647</c:v>
                </c:pt>
                <c:pt idx="3627">
                  <c:v>12.985744998637289</c:v>
                </c:pt>
                <c:pt idx="3628">
                  <c:v>13.163727497519909</c:v>
                </c:pt>
                <c:pt idx="3629">
                  <c:v>13.318540506452297</c:v>
                </c:pt>
                <c:pt idx="3630">
                  <c:v>13.396308242113985</c:v>
                </c:pt>
                <c:pt idx="3631">
                  <c:v>13.585289468245577</c:v>
                </c:pt>
                <c:pt idx="3632">
                  <c:v>13.691856567206534</c:v>
                </c:pt>
                <c:pt idx="3633">
                  <c:v>13.705629373106573</c:v>
                </c:pt>
                <c:pt idx="3634">
                  <c:v>13.725508925979829</c:v>
                </c:pt>
                <c:pt idx="3635">
                  <c:v>13.905856639867672</c:v>
                </c:pt>
                <c:pt idx="3636">
                  <c:v>13.981101366672869</c:v>
                </c:pt>
                <c:pt idx="3637">
                  <c:v>13.929248723449669</c:v>
                </c:pt>
                <c:pt idx="3638">
                  <c:v>13.813098221563742</c:v>
                </c:pt>
                <c:pt idx="3639">
                  <c:v>13.718386297235819</c:v>
                </c:pt>
                <c:pt idx="3640">
                  <c:v>13.613808342611367</c:v>
                </c:pt>
                <c:pt idx="3641">
                  <c:v>13.772427575795668</c:v>
                </c:pt>
                <c:pt idx="3642">
                  <c:v>14.009132962234617</c:v>
                </c:pt>
                <c:pt idx="3643">
                  <c:v>14.120593811327264</c:v>
                </c:pt>
                <c:pt idx="3644">
                  <c:v>14.166902311160825</c:v>
                </c:pt>
                <c:pt idx="3645">
                  <c:v>14.046413118497908</c:v>
                </c:pt>
                <c:pt idx="3646">
                  <c:v>14.01590734117012</c:v>
                </c:pt>
                <c:pt idx="3647">
                  <c:v>14.021200847177232</c:v>
                </c:pt>
                <c:pt idx="3648">
                  <c:v>13.62562951703676</c:v>
                </c:pt>
                <c:pt idx="3649">
                  <c:v>13.570103249350595</c:v>
                </c:pt>
                <c:pt idx="3650">
                  <c:v>13.666122897435889</c:v>
                </c:pt>
                <c:pt idx="3651">
                  <c:v>13.681295743574548</c:v>
                </c:pt>
                <c:pt idx="3652">
                  <c:v>13.805527094058395</c:v>
                </c:pt>
                <c:pt idx="3653">
                  <c:v>14.019919716114746</c:v>
                </c:pt>
                <c:pt idx="3654">
                  <c:v>14.1183033458751</c:v>
                </c:pt>
                <c:pt idx="3655">
                  <c:v>14.141187626347257</c:v>
                </c:pt>
                <c:pt idx="3656">
                  <c:v>14.24823912535474</c:v>
                </c:pt>
                <c:pt idx="3657">
                  <c:v>14.289060633869571</c:v>
                </c:pt>
                <c:pt idx="3658">
                  <c:v>14.417852608040569</c:v>
                </c:pt>
                <c:pt idx="3659">
                  <c:v>14.796611800516057</c:v>
                </c:pt>
                <c:pt idx="3660">
                  <c:v>14.898244024140977</c:v>
                </c:pt>
                <c:pt idx="3661">
                  <c:v>14.848813813957193</c:v>
                </c:pt>
                <c:pt idx="3662">
                  <c:v>14.979419537760627</c:v>
                </c:pt>
                <c:pt idx="3663">
                  <c:v>15.171416483055328</c:v>
                </c:pt>
                <c:pt idx="3664">
                  <c:v>15.384578502832442</c:v>
                </c:pt>
                <c:pt idx="3665">
                  <c:v>15.578221325439195</c:v>
                </c:pt>
                <c:pt idx="3666">
                  <c:v>15.677586210566979</c:v>
                </c:pt>
                <c:pt idx="3667">
                  <c:v>16.078847099926925</c:v>
                </c:pt>
                <c:pt idx="3668">
                  <c:v>16.386669531027891</c:v>
                </c:pt>
                <c:pt idx="3669">
                  <c:v>16.602937998951433</c:v>
                </c:pt>
                <c:pt idx="3670">
                  <c:v>16.745318659518439</c:v>
                </c:pt>
                <c:pt idx="3671">
                  <c:v>16.833878059973824</c:v>
                </c:pt>
                <c:pt idx="3672">
                  <c:v>17.021092324244481</c:v>
                </c:pt>
                <c:pt idx="3673">
                  <c:v>17.126709280718718</c:v>
                </c:pt>
                <c:pt idx="3674">
                  <c:v>17.082865942978906</c:v>
                </c:pt>
                <c:pt idx="3675">
                  <c:v>17.039664786449084</c:v>
                </c:pt>
                <c:pt idx="3676">
                  <c:v>16.49032995932836</c:v>
                </c:pt>
                <c:pt idx="3677">
                  <c:v>16.195021781517614</c:v>
                </c:pt>
                <c:pt idx="3678">
                  <c:v>16.137151395933106</c:v>
                </c:pt>
                <c:pt idx="3679">
                  <c:v>15.913471251879784</c:v>
                </c:pt>
                <c:pt idx="3680">
                  <c:v>15.697633036663255</c:v>
                </c:pt>
                <c:pt idx="3681">
                  <c:v>15.49488597390803</c:v>
                </c:pt>
                <c:pt idx="3682">
                  <c:v>15.530249695482295</c:v>
                </c:pt>
                <c:pt idx="3683">
                  <c:v>15.621949850210074</c:v>
                </c:pt>
                <c:pt idx="3684">
                  <c:v>15.771668076712327</c:v>
                </c:pt>
                <c:pt idx="3685">
                  <c:v>15.57091830433929</c:v>
                </c:pt>
                <c:pt idx="3686">
                  <c:v>15.292629024144919</c:v>
                </c:pt>
                <c:pt idx="3687">
                  <c:v>14.83851911753146</c:v>
                </c:pt>
                <c:pt idx="3688">
                  <c:v>14.242516336100266</c:v>
                </c:pt>
                <c:pt idx="3689">
                  <c:v>13.698794576309695</c:v>
                </c:pt>
                <c:pt idx="3690">
                  <c:v>13.441724025886359</c:v>
                </c:pt>
                <c:pt idx="3691">
                  <c:v>13.315131320917251</c:v>
                </c:pt>
                <c:pt idx="3692">
                  <c:v>13.331462838012028</c:v>
                </c:pt>
                <c:pt idx="3693">
                  <c:v>13.377436415359883</c:v>
                </c:pt>
                <c:pt idx="3694">
                  <c:v>13.396186844527429</c:v>
                </c:pt>
                <c:pt idx="3695">
                  <c:v>13.419156368815271</c:v>
                </c:pt>
                <c:pt idx="3696">
                  <c:v>13.280647788588274</c:v>
                </c:pt>
                <c:pt idx="3697">
                  <c:v>12.884056860155718</c:v>
                </c:pt>
                <c:pt idx="3698">
                  <c:v>12.637633575930362</c:v>
                </c:pt>
                <c:pt idx="3699">
                  <c:v>12.744575009748429</c:v>
                </c:pt>
                <c:pt idx="3700">
                  <c:v>12.834788657476151</c:v>
                </c:pt>
                <c:pt idx="3701">
                  <c:v>12.898585548936186</c:v>
                </c:pt>
                <c:pt idx="3702">
                  <c:v>12.819103178605246</c:v>
                </c:pt>
                <c:pt idx="3703">
                  <c:v>12.868571926948977</c:v>
                </c:pt>
                <c:pt idx="3704">
                  <c:v>13.080855668274541</c:v>
                </c:pt>
                <c:pt idx="3705">
                  <c:v>13.189899961016593</c:v>
                </c:pt>
                <c:pt idx="3706">
                  <c:v>13.192128182204838</c:v>
                </c:pt>
                <c:pt idx="3707">
                  <c:v>13.269406196606139</c:v>
                </c:pt>
                <c:pt idx="3708">
                  <c:v>13.383441502087818</c:v>
                </c:pt>
                <c:pt idx="3709">
                  <c:v>13.476226255291838</c:v>
                </c:pt>
                <c:pt idx="3710">
                  <c:v>13.139868553615988</c:v>
                </c:pt>
                <c:pt idx="3711">
                  <c:v>12.789968924359135</c:v>
                </c:pt>
                <c:pt idx="3712">
                  <c:v>12.58562127795099</c:v>
                </c:pt>
                <c:pt idx="3713">
                  <c:v>12.537939949047395</c:v>
                </c:pt>
                <c:pt idx="3714">
                  <c:v>12.560476593398445</c:v>
                </c:pt>
                <c:pt idx="3715">
                  <c:v>12.623030064013893</c:v>
                </c:pt>
                <c:pt idx="3716">
                  <c:v>12.909595713649827</c:v>
                </c:pt>
                <c:pt idx="3717">
                  <c:v>13.268938045739681</c:v>
                </c:pt>
                <c:pt idx="3718">
                  <c:v>13.696541463254034</c:v>
                </c:pt>
                <c:pt idx="3719">
                  <c:v>14.151691568431325</c:v>
                </c:pt>
                <c:pt idx="3720">
                  <c:v>14.421948553716271</c:v>
                </c:pt>
                <c:pt idx="3721">
                  <c:v>14.365493394321835</c:v>
                </c:pt>
                <c:pt idx="3722">
                  <c:v>14.429199246539298</c:v>
                </c:pt>
                <c:pt idx="3723">
                  <c:v>14.590007568660182</c:v>
                </c:pt>
                <c:pt idx="3724">
                  <c:v>14.508664850266161</c:v>
                </c:pt>
                <c:pt idx="3725">
                  <c:v>14.520919547463023</c:v>
                </c:pt>
                <c:pt idx="3726">
                  <c:v>14.373212858619111</c:v>
                </c:pt>
                <c:pt idx="3727">
                  <c:v>14.402279783304891</c:v>
                </c:pt>
                <c:pt idx="3728">
                  <c:v>14.383435695233157</c:v>
                </c:pt>
                <c:pt idx="3729">
                  <c:v>14.263056861203097</c:v>
                </c:pt>
                <c:pt idx="3730">
                  <c:v>14.18642040089553</c:v>
                </c:pt>
                <c:pt idx="3731">
                  <c:v>14.175627320380046</c:v>
                </c:pt>
                <c:pt idx="3732">
                  <c:v>14.065694194462422</c:v>
                </c:pt>
                <c:pt idx="3733">
                  <c:v>14.058229111751258</c:v>
                </c:pt>
                <c:pt idx="3734">
                  <c:v>13.949527118526209</c:v>
                </c:pt>
                <c:pt idx="3735">
                  <c:v>13.97406642382118</c:v>
                </c:pt>
                <c:pt idx="3736">
                  <c:v>14.227344952684465</c:v>
                </c:pt>
                <c:pt idx="3737">
                  <c:v>14.23650400394536</c:v>
                </c:pt>
                <c:pt idx="3738">
                  <c:v>14.161950193007838</c:v>
                </c:pt>
                <c:pt idx="3739">
                  <c:v>13.93833508034594</c:v>
                </c:pt>
                <c:pt idx="3740">
                  <c:v>13.873887110043196</c:v>
                </c:pt>
                <c:pt idx="3741">
                  <c:v>13.91609134121734</c:v>
                </c:pt>
                <c:pt idx="3742">
                  <c:v>14.138594720322898</c:v>
                </c:pt>
                <c:pt idx="3743">
                  <c:v>14.396352927865077</c:v>
                </c:pt>
                <c:pt idx="3744">
                  <c:v>14.709566535847088</c:v>
                </c:pt>
                <c:pt idx="3745">
                  <c:v>14.833034497496078</c:v>
                </c:pt>
                <c:pt idx="3746">
                  <c:v>14.989462792039495</c:v>
                </c:pt>
                <c:pt idx="3747">
                  <c:v>15.127835533337988</c:v>
                </c:pt>
                <c:pt idx="3748">
                  <c:v>15.347320078964993</c:v>
                </c:pt>
                <c:pt idx="3749">
                  <c:v>15.372362944657624</c:v>
                </c:pt>
                <c:pt idx="3750">
                  <c:v>15.24370678011697</c:v>
                </c:pt>
                <c:pt idx="3751">
                  <c:v>15.061597380075112</c:v>
                </c:pt>
                <c:pt idx="3752">
                  <c:v>14.876339561949791</c:v>
                </c:pt>
                <c:pt idx="3753">
                  <c:v>14.618844339878912</c:v>
                </c:pt>
                <c:pt idx="3754">
                  <c:v>14.711443487995183</c:v>
                </c:pt>
                <c:pt idx="3755">
                  <c:v>14.939362256909213</c:v>
                </c:pt>
                <c:pt idx="3756">
                  <c:v>15.360343405245027</c:v>
                </c:pt>
                <c:pt idx="3757">
                  <c:v>15.879445087306266</c:v>
                </c:pt>
                <c:pt idx="3758">
                  <c:v>16.102117590620498</c:v>
                </c:pt>
                <c:pt idx="3759">
                  <c:v>16.095573574691876</c:v>
                </c:pt>
                <c:pt idx="3760">
                  <c:v>16.032903402867486</c:v>
                </c:pt>
                <c:pt idx="3761">
                  <c:v>15.987799254595988</c:v>
                </c:pt>
                <c:pt idx="3762">
                  <c:v>15.972977056348983</c:v>
                </c:pt>
                <c:pt idx="3763">
                  <c:v>15.957786577543901</c:v>
                </c:pt>
                <c:pt idx="3764">
                  <c:v>16.051851775134509</c:v>
                </c:pt>
                <c:pt idx="3765">
                  <c:v>16.235390632914033</c:v>
                </c:pt>
                <c:pt idx="3766">
                  <c:v>16.182990335148737</c:v>
                </c:pt>
                <c:pt idx="3767">
                  <c:v>16.003995221048616</c:v>
                </c:pt>
                <c:pt idx="3768">
                  <c:v>15.943302582443517</c:v>
                </c:pt>
                <c:pt idx="3769">
                  <c:v>16.058470873495029</c:v>
                </c:pt>
                <c:pt idx="3770">
                  <c:v>16.259162744141552</c:v>
                </c:pt>
                <c:pt idx="3771">
                  <c:v>16.047753165181845</c:v>
                </c:pt>
                <c:pt idx="3772">
                  <c:v>15.868477595111921</c:v>
                </c:pt>
                <c:pt idx="3773">
                  <c:v>15.858535060134599</c:v>
                </c:pt>
                <c:pt idx="3774">
                  <c:v>15.788665109325647</c:v>
                </c:pt>
                <c:pt idx="3775">
                  <c:v>15.756029905628107</c:v>
                </c:pt>
                <c:pt idx="3776">
                  <c:v>15.70099405232949</c:v>
                </c:pt>
                <c:pt idx="3777">
                  <c:v>15.408617142287454</c:v>
                </c:pt>
                <c:pt idx="3778">
                  <c:v>15.028665739795381</c:v>
                </c:pt>
                <c:pt idx="3779">
                  <c:v>14.655591139893057</c:v>
                </c:pt>
                <c:pt idx="3780">
                  <c:v>14.263196119050287</c:v>
                </c:pt>
                <c:pt idx="3781">
                  <c:v>13.98490195291874</c:v>
                </c:pt>
                <c:pt idx="3782">
                  <c:v>13.896657877079624</c:v>
                </c:pt>
                <c:pt idx="3783">
                  <c:v>13.752783884773045</c:v>
                </c:pt>
                <c:pt idx="3784">
                  <c:v>13.774521805471329</c:v>
                </c:pt>
                <c:pt idx="3785">
                  <c:v>13.474441768866091</c:v>
                </c:pt>
                <c:pt idx="3786">
                  <c:v>13.263223852577086</c:v>
                </c:pt>
                <c:pt idx="3787">
                  <c:v>13.354503507166275</c:v>
                </c:pt>
                <c:pt idx="3788">
                  <c:v>13.367752728831613</c:v>
                </c:pt>
                <c:pt idx="3789">
                  <c:v>13.469436958871009</c:v>
                </c:pt>
                <c:pt idx="3790">
                  <c:v>13.46038037910089</c:v>
                </c:pt>
                <c:pt idx="3791">
                  <c:v>13.467567324704802</c:v>
                </c:pt>
                <c:pt idx="3792">
                  <c:v>13.387057728208603</c:v>
                </c:pt>
                <c:pt idx="3793">
                  <c:v>13.340744637492396</c:v>
                </c:pt>
                <c:pt idx="3794">
                  <c:v>13.186335518020071</c:v>
                </c:pt>
                <c:pt idx="3795">
                  <c:v>12.760785514454017</c:v>
                </c:pt>
                <c:pt idx="3796">
                  <c:v>12.391994112939834</c:v>
                </c:pt>
                <c:pt idx="3797">
                  <c:v>12.416728623819832</c:v>
                </c:pt>
                <c:pt idx="3798">
                  <c:v>12.474340439599557</c:v>
                </c:pt>
                <c:pt idx="3799">
                  <c:v>12.540162795092034</c:v>
                </c:pt>
                <c:pt idx="3800">
                  <c:v>12.654169213548327</c:v>
                </c:pt>
                <c:pt idx="3801">
                  <c:v>12.683154491868606</c:v>
                </c:pt>
                <c:pt idx="3802">
                  <c:v>12.602388258978921</c:v>
                </c:pt>
                <c:pt idx="3803">
                  <c:v>12.185586515195347</c:v>
                </c:pt>
                <c:pt idx="3804">
                  <c:v>11.847193788216668</c:v>
                </c:pt>
                <c:pt idx="3805">
                  <c:v>11.824610047901157</c:v>
                </c:pt>
                <c:pt idx="3806">
                  <c:v>11.872389211792047</c:v>
                </c:pt>
                <c:pt idx="3807">
                  <c:v>11.981366711303156</c:v>
                </c:pt>
                <c:pt idx="3808">
                  <c:v>11.891962614503468</c:v>
                </c:pt>
                <c:pt idx="3809">
                  <c:v>11.89864846307848</c:v>
                </c:pt>
                <c:pt idx="3810">
                  <c:v>12.247976326518577</c:v>
                </c:pt>
                <c:pt idx="3811">
                  <c:v>12.433399272183207</c:v>
                </c:pt>
                <c:pt idx="3812">
                  <c:v>12.708687705830975</c:v>
                </c:pt>
                <c:pt idx="3813">
                  <c:v>12.983358509848674</c:v>
                </c:pt>
                <c:pt idx="3814">
                  <c:v>13.230278779454668</c:v>
                </c:pt>
                <c:pt idx="3815">
                  <c:v>13.526305092465767</c:v>
                </c:pt>
                <c:pt idx="3816">
                  <c:v>13.728061017658582</c:v>
                </c:pt>
                <c:pt idx="3817">
                  <c:v>13.899178594108339</c:v>
                </c:pt>
                <c:pt idx="3818">
                  <c:v>13.777013887288048</c:v>
                </c:pt>
                <c:pt idx="3819">
                  <c:v>13.620602823173888</c:v>
                </c:pt>
                <c:pt idx="3820">
                  <c:v>13.70248067064079</c:v>
                </c:pt>
                <c:pt idx="3821">
                  <c:v>13.732737238210024</c:v>
                </c:pt>
                <c:pt idx="3822">
                  <c:v>13.736285290390787</c:v>
                </c:pt>
                <c:pt idx="3823">
                  <c:v>13.840989532704462</c:v>
                </c:pt>
                <c:pt idx="3824">
                  <c:v>13.840342699084305</c:v>
                </c:pt>
                <c:pt idx="3825">
                  <c:v>13.774763070516602</c:v>
                </c:pt>
                <c:pt idx="3826">
                  <c:v>13.660665969912811</c:v>
                </c:pt>
                <c:pt idx="3827">
                  <c:v>13.244834209656265</c:v>
                </c:pt>
                <c:pt idx="3828">
                  <c:v>13.093039927039266</c:v>
                </c:pt>
                <c:pt idx="3829">
                  <c:v>13.243403854820205</c:v>
                </c:pt>
                <c:pt idx="3830">
                  <c:v>13.617617290979386</c:v>
                </c:pt>
                <c:pt idx="3831">
                  <c:v>13.890126269711448</c:v>
                </c:pt>
                <c:pt idx="3832">
                  <c:v>13.917918285494496</c:v>
                </c:pt>
                <c:pt idx="3833">
                  <c:v>13.855602320725788</c:v>
                </c:pt>
                <c:pt idx="3834">
                  <c:v>13.900153220076872</c:v>
                </c:pt>
                <c:pt idx="3835">
                  <c:v>13.9259457436065</c:v>
                </c:pt>
                <c:pt idx="3836">
                  <c:v>13.839986787015773</c:v>
                </c:pt>
                <c:pt idx="3837">
                  <c:v>13.788656176738057</c:v>
                </c:pt>
                <c:pt idx="3838">
                  <c:v>13.890399090383761</c:v>
                </c:pt>
                <c:pt idx="3839">
                  <c:v>13.76288226474186</c:v>
                </c:pt>
                <c:pt idx="3840">
                  <c:v>13.650284123953382</c:v>
                </c:pt>
                <c:pt idx="3841">
                  <c:v>13.47066958852656</c:v>
                </c:pt>
                <c:pt idx="3842">
                  <c:v>13.332742807159434</c:v>
                </c:pt>
                <c:pt idx="3843">
                  <c:v>13.176106854225573</c:v>
                </c:pt>
                <c:pt idx="3844">
                  <c:v>12.998040235863026</c:v>
                </c:pt>
                <c:pt idx="3845">
                  <c:v>12.977231038636445</c:v>
                </c:pt>
                <c:pt idx="3846">
                  <c:v>13.056527083997441</c:v>
                </c:pt>
                <c:pt idx="3847">
                  <c:v>13.086852901131124</c:v>
                </c:pt>
                <c:pt idx="3848">
                  <c:v>13.196936076167093</c:v>
                </c:pt>
                <c:pt idx="3849">
                  <c:v>13.336261299534366</c:v>
                </c:pt>
                <c:pt idx="3850">
                  <c:v>13.496473864804646</c:v>
                </c:pt>
                <c:pt idx="3851">
                  <c:v>13.656285558931568</c:v>
                </c:pt>
                <c:pt idx="3852">
                  <c:v>13.619836942103557</c:v>
                </c:pt>
                <c:pt idx="3853">
                  <c:v>13.39080959521799</c:v>
                </c:pt>
                <c:pt idx="3854">
                  <c:v>13.232407502683378</c:v>
                </c:pt>
                <c:pt idx="3855">
                  <c:v>12.897502154920193</c:v>
                </c:pt>
                <c:pt idx="3856">
                  <c:v>12.599219290363022</c:v>
                </c:pt>
                <c:pt idx="3857">
                  <c:v>12.616651291594755</c:v>
                </c:pt>
                <c:pt idx="3858">
                  <c:v>12.759816512463038</c:v>
                </c:pt>
                <c:pt idx="3859">
                  <c:v>12.860922760335718</c:v>
                </c:pt>
                <c:pt idx="3860">
                  <c:v>12.89940402972797</c:v>
                </c:pt>
                <c:pt idx="3861">
                  <c:v>12.723586818558699</c:v>
                </c:pt>
                <c:pt idx="3862">
                  <c:v>12.78436805878014</c:v>
                </c:pt>
                <c:pt idx="3863">
                  <c:v>13.07122987859842</c:v>
                </c:pt>
                <c:pt idx="3864">
                  <c:v>13.438954666142905</c:v>
                </c:pt>
                <c:pt idx="3865">
                  <c:v>13.925879634129354</c:v>
                </c:pt>
                <c:pt idx="3866">
                  <c:v>14.453212754838493</c:v>
                </c:pt>
                <c:pt idx="3867">
                  <c:v>14.749362368357</c:v>
                </c:pt>
                <c:pt idx="3868">
                  <c:v>15.009474348332507</c:v>
                </c:pt>
                <c:pt idx="3869">
                  <c:v>15.176272840367568</c:v>
                </c:pt>
                <c:pt idx="3870">
                  <c:v>15.193014850749329</c:v>
                </c:pt>
                <c:pt idx="3871">
                  <c:v>14.975304119209342</c:v>
                </c:pt>
                <c:pt idx="3872">
                  <c:v>14.75954915492655</c:v>
                </c:pt>
                <c:pt idx="3873">
                  <c:v>14.516835470834078</c:v>
                </c:pt>
                <c:pt idx="3874">
                  <c:v>14.232485514245738</c:v>
                </c:pt>
                <c:pt idx="3875">
                  <c:v>13.898518836762069</c:v>
                </c:pt>
                <c:pt idx="3876">
                  <c:v>13.715548703658731</c:v>
                </c:pt>
                <c:pt idx="3877">
                  <c:v>13.579883086132483</c:v>
                </c:pt>
                <c:pt idx="3878">
                  <c:v>13.217892180987661</c:v>
                </c:pt>
                <c:pt idx="3879">
                  <c:v>12.917768462541702</c:v>
                </c:pt>
                <c:pt idx="3880">
                  <c:v>12.712732568105437</c:v>
                </c:pt>
                <c:pt idx="3881">
                  <c:v>12.632513829635963</c:v>
                </c:pt>
                <c:pt idx="3882">
                  <c:v>12.59767087547233</c:v>
                </c:pt>
                <c:pt idx="3883">
                  <c:v>12.805416734813708</c:v>
                </c:pt>
                <c:pt idx="3884">
                  <c:v>13.119450238789723</c:v>
                </c:pt>
                <c:pt idx="3885">
                  <c:v>13.178592479077384</c:v>
                </c:pt>
                <c:pt idx="3886">
                  <c:v>13.245985559573043</c:v>
                </c:pt>
                <c:pt idx="3887">
                  <c:v>13.374561821990728</c:v>
                </c:pt>
                <c:pt idx="3888">
                  <c:v>13.480140199005945</c:v>
                </c:pt>
                <c:pt idx="3889">
                  <c:v>13.744582463918409</c:v>
                </c:pt>
                <c:pt idx="3890">
                  <c:v>13.965757126050693</c:v>
                </c:pt>
                <c:pt idx="3891">
                  <c:v>14.168402807774298</c:v>
                </c:pt>
                <c:pt idx="3892">
                  <c:v>14.321869991014269</c:v>
                </c:pt>
                <c:pt idx="3893">
                  <c:v>14.52974107373921</c:v>
                </c:pt>
                <c:pt idx="3894">
                  <c:v>14.873042623302499</c:v>
                </c:pt>
                <c:pt idx="3895">
                  <c:v>14.990317446856045</c:v>
                </c:pt>
                <c:pt idx="3896">
                  <c:v>14.967212667778965</c:v>
                </c:pt>
                <c:pt idx="3897">
                  <c:v>14.716000393395579</c:v>
                </c:pt>
                <c:pt idx="3898">
                  <c:v>14.708710593126877</c:v>
                </c:pt>
                <c:pt idx="3899">
                  <c:v>14.812270224265944</c:v>
                </c:pt>
                <c:pt idx="3900">
                  <c:v>14.966423277065251</c:v>
                </c:pt>
                <c:pt idx="3901">
                  <c:v>15.185739904062137</c:v>
                </c:pt>
                <c:pt idx="3902">
                  <c:v>15.254056849033509</c:v>
                </c:pt>
                <c:pt idx="3903">
                  <c:v>15.054257229130991</c:v>
                </c:pt>
                <c:pt idx="3904">
                  <c:v>14.593088943642732</c:v>
                </c:pt>
                <c:pt idx="3905">
                  <c:v>14.175828720906622</c:v>
                </c:pt>
                <c:pt idx="3906">
                  <c:v>14.095129603041986</c:v>
                </c:pt>
                <c:pt idx="3907">
                  <c:v>14.230595077541489</c:v>
                </c:pt>
                <c:pt idx="3908">
                  <c:v>14.347296950798205</c:v>
                </c:pt>
                <c:pt idx="3909">
                  <c:v>14.485743114914618</c:v>
                </c:pt>
                <c:pt idx="3910">
                  <c:v>14.587901605502385</c:v>
                </c:pt>
                <c:pt idx="3911">
                  <c:v>14.835121097275044</c:v>
                </c:pt>
                <c:pt idx="3912">
                  <c:v>14.94515262098729</c:v>
                </c:pt>
                <c:pt idx="3913">
                  <c:v>14.706078630546045</c:v>
                </c:pt>
                <c:pt idx="3914">
                  <c:v>14.579123644989366</c:v>
                </c:pt>
                <c:pt idx="3915">
                  <c:v>14.425992655078119</c:v>
                </c:pt>
                <c:pt idx="3916">
                  <c:v>14.384870258857219</c:v>
                </c:pt>
                <c:pt idx="3917">
                  <c:v>14.475835873551567</c:v>
                </c:pt>
                <c:pt idx="3918">
                  <c:v>14.549261315208833</c:v>
                </c:pt>
                <c:pt idx="3919">
                  <c:v>14.627922219876888</c:v>
                </c:pt>
                <c:pt idx="3920">
                  <c:v>14.628000474843676</c:v>
                </c:pt>
                <c:pt idx="3921">
                  <c:v>14.487161818794208</c:v>
                </c:pt>
                <c:pt idx="3922">
                  <c:v>14.216560347138557</c:v>
                </c:pt>
                <c:pt idx="3923">
                  <c:v>14.121478862097764</c:v>
                </c:pt>
                <c:pt idx="3924">
                  <c:v>13.849047281867435</c:v>
                </c:pt>
                <c:pt idx="3925">
                  <c:v>13.587411162822491</c:v>
                </c:pt>
                <c:pt idx="3926">
                  <c:v>13.743464448439799</c:v>
                </c:pt>
                <c:pt idx="3927">
                  <c:v>14.051776220538759</c:v>
                </c:pt>
                <c:pt idx="3928">
                  <c:v>14.201603396094006</c:v>
                </c:pt>
                <c:pt idx="3929">
                  <c:v>14.252459882455474</c:v>
                </c:pt>
                <c:pt idx="3930">
                  <c:v>14.258668127979071</c:v>
                </c:pt>
                <c:pt idx="3931">
                  <c:v>14.27010445090851</c:v>
                </c:pt>
                <c:pt idx="3932">
                  <c:v>14.292335398600075</c:v>
                </c:pt>
                <c:pt idx="3933">
                  <c:v>14.440953301481333</c:v>
                </c:pt>
                <c:pt idx="3934">
                  <c:v>14.529694746418917</c:v>
                </c:pt>
                <c:pt idx="3935">
                  <c:v>14.676423470394917</c:v>
                </c:pt>
                <c:pt idx="3936">
                  <c:v>14.668205434442999</c:v>
                </c:pt>
                <c:pt idx="3937">
                  <c:v>14.569252752249726</c:v>
                </c:pt>
                <c:pt idx="3938">
                  <c:v>14.333565644593429</c:v>
                </c:pt>
                <c:pt idx="3939">
                  <c:v>14.162343292044714</c:v>
                </c:pt>
                <c:pt idx="3940">
                  <c:v>14.303697211952352</c:v>
                </c:pt>
                <c:pt idx="3941">
                  <c:v>14.44307753985832</c:v>
                </c:pt>
                <c:pt idx="3942">
                  <c:v>14.473186779226509</c:v>
                </c:pt>
                <c:pt idx="3943">
                  <c:v>14.448201993600273</c:v>
                </c:pt>
                <c:pt idx="3944">
                  <c:v>14.20205951981092</c:v>
                </c:pt>
                <c:pt idx="3945">
                  <c:v>14.09772162577646</c:v>
                </c:pt>
                <c:pt idx="3946">
                  <c:v>14.006800424753846</c:v>
                </c:pt>
                <c:pt idx="3947">
                  <c:v>14.175006481974311</c:v>
                </c:pt>
                <c:pt idx="3948">
                  <c:v>14.207374394780048</c:v>
                </c:pt>
                <c:pt idx="3949">
                  <c:v>13.90995333387221</c:v>
                </c:pt>
                <c:pt idx="3950">
                  <c:v>13.671371133093571</c:v>
                </c:pt>
                <c:pt idx="3951">
                  <c:v>13.604720606184545</c:v>
                </c:pt>
                <c:pt idx="3952">
                  <c:v>13.421551265659105</c:v>
                </c:pt>
                <c:pt idx="3953">
                  <c:v>13.390350326072181</c:v>
                </c:pt>
                <c:pt idx="3954">
                  <c:v>13.681761606203077</c:v>
                </c:pt>
                <c:pt idx="3955">
                  <c:v>13.685339607629151</c:v>
                </c:pt>
                <c:pt idx="3956">
                  <c:v>13.748790235090414</c:v>
                </c:pt>
                <c:pt idx="3957">
                  <c:v>13.928633102705959</c:v>
                </c:pt>
                <c:pt idx="3958">
                  <c:v>13.867436824227497</c:v>
                </c:pt>
                <c:pt idx="3959">
                  <c:v>13.923580605301744</c:v>
                </c:pt>
                <c:pt idx="3960">
                  <c:v>14.124099198328913</c:v>
                </c:pt>
                <c:pt idx="3961">
                  <c:v>14.165136082608495</c:v>
                </c:pt>
                <c:pt idx="3962">
                  <c:v>14.177931195966694</c:v>
                </c:pt>
                <c:pt idx="3963">
                  <c:v>14.15495127382952</c:v>
                </c:pt>
                <c:pt idx="3964">
                  <c:v>13.940259342025957</c:v>
                </c:pt>
                <c:pt idx="3965">
                  <c:v>13.670323671150845</c:v>
                </c:pt>
                <c:pt idx="3966">
                  <c:v>13.534854257316637</c:v>
                </c:pt>
                <c:pt idx="3967">
                  <c:v>13.470601188415246</c:v>
                </c:pt>
                <c:pt idx="3968">
                  <c:v>13.369108757400936</c:v>
                </c:pt>
                <c:pt idx="3969">
                  <c:v>13.621368566980097</c:v>
                </c:pt>
                <c:pt idx="3970">
                  <c:v>13.913473672504805</c:v>
                </c:pt>
                <c:pt idx="3971">
                  <c:v>14.231857804778917</c:v>
                </c:pt>
                <c:pt idx="3972">
                  <c:v>14.482588272297047</c:v>
                </c:pt>
                <c:pt idx="3973">
                  <c:v>14.599090112424415</c:v>
                </c:pt>
                <c:pt idx="3974">
                  <c:v>14.861964279376657</c:v>
                </c:pt>
                <c:pt idx="3975">
                  <c:v>14.829402329393943</c:v>
                </c:pt>
                <c:pt idx="3976">
                  <c:v>14.780007450683467</c:v>
                </c:pt>
                <c:pt idx="3977">
                  <c:v>15.022905168477903</c:v>
                </c:pt>
                <c:pt idx="3978">
                  <c:v>15.287572577525507</c:v>
                </c:pt>
                <c:pt idx="3979">
                  <c:v>15.508604155666491</c:v>
                </c:pt>
                <c:pt idx="3980">
                  <c:v>15.627821352678383</c:v>
                </c:pt>
                <c:pt idx="3981">
                  <c:v>15.549269814042527</c:v>
                </c:pt>
                <c:pt idx="3982">
                  <c:v>15.424613640740015</c:v>
                </c:pt>
                <c:pt idx="3983">
                  <c:v>15.599599324902256</c:v>
                </c:pt>
                <c:pt idx="3984">
                  <c:v>15.784573533801266</c:v>
                </c:pt>
                <c:pt idx="3985">
                  <c:v>15.984119255082893</c:v>
                </c:pt>
                <c:pt idx="3986">
                  <c:v>16.255719825594284</c:v>
                </c:pt>
                <c:pt idx="3987">
                  <c:v>16.216069511980002</c:v>
                </c:pt>
                <c:pt idx="3988">
                  <c:v>16.320720587006953</c:v>
                </c:pt>
                <c:pt idx="3989">
                  <c:v>16.437157074829685</c:v>
                </c:pt>
                <c:pt idx="3990">
                  <c:v>16.355729025983113</c:v>
                </c:pt>
                <c:pt idx="3991">
                  <c:v>16.138475637548531</c:v>
                </c:pt>
                <c:pt idx="3992">
                  <c:v>16.047701421279594</c:v>
                </c:pt>
                <c:pt idx="3993">
                  <c:v>15.935772263147644</c:v>
                </c:pt>
                <c:pt idx="3994">
                  <c:v>15.769128433545513</c:v>
                </c:pt>
                <c:pt idx="3995">
                  <c:v>15.619423050557232</c:v>
                </c:pt>
                <c:pt idx="3996">
                  <c:v>15.500351461081285</c:v>
                </c:pt>
                <c:pt idx="3997">
                  <c:v>15.26135343365519</c:v>
                </c:pt>
                <c:pt idx="3998">
                  <c:v>15.24439990602972</c:v>
                </c:pt>
                <c:pt idx="3999">
                  <c:v>15.328387674023158</c:v>
                </c:pt>
                <c:pt idx="4000">
                  <c:v>15.339484380195124</c:v>
                </c:pt>
                <c:pt idx="4001">
                  <c:v>15.503804445409264</c:v>
                </c:pt>
                <c:pt idx="4002">
                  <c:v>15.720521392480883</c:v>
                </c:pt>
                <c:pt idx="4003">
                  <c:v>15.882301292465481</c:v>
                </c:pt>
                <c:pt idx="4004">
                  <c:v>15.804568996233026</c:v>
                </c:pt>
                <c:pt idx="4005">
                  <c:v>15.770923028871403</c:v>
                </c:pt>
                <c:pt idx="4006">
                  <c:v>15.603283058406351</c:v>
                </c:pt>
                <c:pt idx="4007">
                  <c:v>15.489467882271029</c:v>
                </c:pt>
                <c:pt idx="4008">
                  <c:v>15.368249626317063</c:v>
                </c:pt>
                <c:pt idx="4009">
                  <c:v>15.223767027373079</c:v>
                </c:pt>
                <c:pt idx="4010">
                  <c:v>15.210474031828788</c:v>
                </c:pt>
                <c:pt idx="4011">
                  <c:v>15.485140932168239</c:v>
                </c:pt>
                <c:pt idx="4012">
                  <c:v>15.819585717539674</c:v>
                </c:pt>
                <c:pt idx="4013">
                  <c:v>16.07770651098312</c:v>
                </c:pt>
                <c:pt idx="4014">
                  <c:v>16.000011752650636</c:v>
                </c:pt>
                <c:pt idx="4015">
                  <c:v>16.075391073394083</c:v>
                </c:pt>
                <c:pt idx="4016">
                  <c:v>16.205221347860423</c:v>
                </c:pt>
                <c:pt idx="4017">
                  <c:v>16.497095910508811</c:v>
                </c:pt>
                <c:pt idx="4018">
                  <c:v>16.653871069679163</c:v>
                </c:pt>
                <c:pt idx="4019">
                  <c:v>16.660843956872032</c:v>
                </c:pt>
                <c:pt idx="4020">
                  <c:v>16.339553996576822</c:v>
                </c:pt>
                <c:pt idx="4021">
                  <c:v>15.994872242954502</c:v>
                </c:pt>
                <c:pt idx="4022">
                  <c:v>15.676281364611928</c:v>
                </c:pt>
                <c:pt idx="4023">
                  <c:v>15.517605319887831</c:v>
                </c:pt>
                <c:pt idx="4024">
                  <c:v>15.591780221798116</c:v>
                </c:pt>
                <c:pt idx="4025">
                  <c:v>15.736113638029353</c:v>
                </c:pt>
                <c:pt idx="4026">
                  <c:v>15.748692183457525</c:v>
                </c:pt>
                <c:pt idx="4027">
                  <c:v>15.64227392998119</c:v>
                </c:pt>
                <c:pt idx="4028">
                  <c:v>15.566917480028192</c:v>
                </c:pt>
                <c:pt idx="4029">
                  <c:v>15.49586734905944</c:v>
                </c:pt>
              </c:numCache>
            </c:numRef>
          </c:yVal>
          <c:smooth val="0"/>
          <c:extLst>
            <c:ext xmlns:c16="http://schemas.microsoft.com/office/drawing/2014/chart" uri="{C3380CC4-5D6E-409C-BE32-E72D297353CC}">
              <c16:uniqueId val="{00000001-0AF8-4107-8FDC-33502964396E}"/>
            </c:ext>
          </c:extLst>
        </c:ser>
        <c:ser>
          <c:idx val="2"/>
          <c:order val="2"/>
          <c:tx>
            <c:strRef>
              <c:f>'Graphs (2)'!$Y$3</c:f>
              <c:strCache>
                <c:ptCount val="1"/>
                <c:pt idx="0">
                  <c:v>CO₂</c:v>
                </c:pt>
              </c:strCache>
            </c:strRef>
          </c:tx>
          <c:spPr>
            <a:ln w="57150">
              <a:solidFill>
                <a:srgbClr val="FF33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Summary!$G$3:$G$4032</c:f>
              <c:numCache>
                <c:formatCode>0.000</c:formatCode>
                <c:ptCount val="4030"/>
                <c:pt idx="0">
                  <c:v>9.51910605467293</c:v>
                </c:pt>
                <c:pt idx="1">
                  <c:v>9.5350649515442125</c:v>
                </c:pt>
                <c:pt idx="2">
                  <c:v>9.5841575250181812</c:v>
                </c:pt>
                <c:pt idx="3">
                  <c:v>9.5231703917009494</c:v>
                </c:pt>
                <c:pt idx="4">
                  <c:v>9.4225673564464945</c:v>
                </c:pt>
                <c:pt idx="5">
                  <c:v>9.3551908369024641</c:v>
                </c:pt>
                <c:pt idx="6">
                  <c:v>9.2208166294613232</c:v>
                </c:pt>
                <c:pt idx="7">
                  <c:v>9.0428392290093775</c:v>
                </c:pt>
                <c:pt idx="8">
                  <c:v>9.0170728773173572</c:v>
                </c:pt>
                <c:pt idx="9">
                  <c:v>8.996188775561782</c:v>
                </c:pt>
                <c:pt idx="10">
                  <c:v>8.9980649384561691</c:v>
                </c:pt>
                <c:pt idx="11">
                  <c:v>8.9829304981758664</c:v>
                </c:pt>
                <c:pt idx="12">
                  <c:v>9.0218084615217098</c:v>
                </c:pt>
                <c:pt idx="13">
                  <c:v>9.1548510151150904</c:v>
                </c:pt>
                <c:pt idx="14">
                  <c:v>9.3317719855628347</c:v>
                </c:pt>
                <c:pt idx="15">
                  <c:v>9.4419998450458138</c:v>
                </c:pt>
                <c:pt idx="16">
                  <c:v>9.5444270876141513</c:v>
                </c:pt>
                <c:pt idx="17">
                  <c:v>9.583527090239647</c:v>
                </c:pt>
                <c:pt idx="18">
                  <c:v>9.6313557357058137</c:v>
                </c:pt>
                <c:pt idx="19">
                  <c:v>9.5692667317565476</c:v>
                </c:pt>
                <c:pt idx="20">
                  <c:v>9.3881781780595528</c:v>
                </c:pt>
                <c:pt idx="21">
                  <c:v>9.3366190639065358</c:v>
                </c:pt>
                <c:pt idx="22">
                  <c:v>9.2607377564580329</c:v>
                </c:pt>
                <c:pt idx="23">
                  <c:v>9.2399243635570052</c:v>
                </c:pt>
                <c:pt idx="24">
                  <c:v>9.1319908613418743</c:v>
                </c:pt>
                <c:pt idx="25">
                  <c:v>9.158782059854726</c:v>
                </c:pt>
                <c:pt idx="26">
                  <c:v>9.3060458859788966</c:v>
                </c:pt>
                <c:pt idx="27">
                  <c:v>9.3809712868187791</c:v>
                </c:pt>
                <c:pt idx="28">
                  <c:v>9.6152184492121737</c:v>
                </c:pt>
                <c:pt idx="29">
                  <c:v>9.8258547921017065</c:v>
                </c:pt>
                <c:pt idx="30">
                  <c:v>9.9995098824304538</c:v>
                </c:pt>
                <c:pt idx="31">
                  <c:v>10.072244335749028</c:v>
                </c:pt>
                <c:pt idx="32">
                  <c:v>10.128551705675234</c:v>
                </c:pt>
                <c:pt idx="33">
                  <c:v>10.06906888608736</c:v>
                </c:pt>
                <c:pt idx="34">
                  <c:v>9.9758744019420611</c:v>
                </c:pt>
                <c:pt idx="35">
                  <c:v>9.8530092136381739</c:v>
                </c:pt>
                <c:pt idx="36">
                  <c:v>9.8469755946860911</c:v>
                </c:pt>
                <c:pt idx="37">
                  <c:v>9.768933564785792</c:v>
                </c:pt>
                <c:pt idx="38">
                  <c:v>9.7487254586521388</c:v>
                </c:pt>
                <c:pt idx="39">
                  <c:v>9.6533228964773752</c:v>
                </c:pt>
                <c:pt idx="40">
                  <c:v>9.5751358886075657</c:v>
                </c:pt>
                <c:pt idx="41">
                  <c:v>9.4460836837557078</c:v>
                </c:pt>
                <c:pt idx="42">
                  <c:v>9.3626148297746568</c:v>
                </c:pt>
                <c:pt idx="43">
                  <c:v>9.2521411254075545</c:v>
                </c:pt>
                <c:pt idx="44">
                  <c:v>9.2246273728822032</c:v>
                </c:pt>
                <c:pt idx="45">
                  <c:v>9.1418282158194177</c:v>
                </c:pt>
                <c:pt idx="46">
                  <c:v>8.9928699887870636</c:v>
                </c:pt>
                <c:pt idx="47">
                  <c:v>8.7331369914915857</c:v>
                </c:pt>
                <c:pt idx="48">
                  <c:v>8.4489705300950604</c:v>
                </c:pt>
                <c:pt idx="49">
                  <c:v>8.2928515396146647</c:v>
                </c:pt>
                <c:pt idx="50">
                  <c:v>8.2246744652092101</c:v>
                </c:pt>
                <c:pt idx="51">
                  <c:v>8.3127408176076383</c:v>
                </c:pt>
                <c:pt idx="52">
                  <c:v>8.4010822056336814</c:v>
                </c:pt>
                <c:pt idx="53">
                  <c:v>8.5162198618455491</c:v>
                </c:pt>
                <c:pt idx="54">
                  <c:v>8.5724135661523739</c:v>
                </c:pt>
                <c:pt idx="55">
                  <c:v>8.6461130087584195</c:v>
                </c:pt>
                <c:pt idx="56">
                  <c:v>8.633829898705498</c:v>
                </c:pt>
                <c:pt idx="57">
                  <c:v>8.6268141740765625</c:v>
                </c:pt>
                <c:pt idx="58">
                  <c:v>8.5802238906904957</c:v>
                </c:pt>
                <c:pt idx="59">
                  <c:v>8.6329278076170972</c:v>
                </c:pt>
                <c:pt idx="60">
                  <c:v>8.6552275660967659</c:v>
                </c:pt>
                <c:pt idx="61">
                  <c:v>8.6527308554661335</c:v>
                </c:pt>
                <c:pt idx="62">
                  <c:v>8.6300947372709693</c:v>
                </c:pt>
                <c:pt idx="63">
                  <c:v>8.4970284498959163</c:v>
                </c:pt>
                <c:pt idx="64">
                  <c:v>8.3189752495532403</c:v>
                </c:pt>
                <c:pt idx="65">
                  <c:v>8.2476034056562266</c:v>
                </c:pt>
                <c:pt idx="66">
                  <c:v>8.2717580110622979</c:v>
                </c:pt>
                <c:pt idx="67">
                  <c:v>8.3549598784857917</c:v>
                </c:pt>
                <c:pt idx="68">
                  <c:v>8.5343549352966139</c:v>
                </c:pt>
                <c:pt idx="69">
                  <c:v>8.5573179747823147</c:v>
                </c:pt>
                <c:pt idx="70">
                  <c:v>8.5170261502046927</c:v>
                </c:pt>
                <c:pt idx="71">
                  <c:v>8.3519061227407256</c:v>
                </c:pt>
                <c:pt idx="72">
                  <c:v>8.1697805800045753</c:v>
                </c:pt>
                <c:pt idx="73">
                  <c:v>8.0902280999070211</c:v>
                </c:pt>
                <c:pt idx="74">
                  <c:v>8.0031732781818832</c:v>
                </c:pt>
                <c:pt idx="75">
                  <c:v>7.8714405495708517</c:v>
                </c:pt>
                <c:pt idx="76">
                  <c:v>7.7368127123817372</c:v>
                </c:pt>
                <c:pt idx="77">
                  <c:v>7.5625385897716377</c:v>
                </c:pt>
                <c:pt idx="78">
                  <c:v>7.3394761551270866</c:v>
                </c:pt>
                <c:pt idx="79">
                  <c:v>7.3498122747520531</c:v>
                </c:pt>
                <c:pt idx="80">
                  <c:v>7.4293118195441004</c:v>
                </c:pt>
                <c:pt idx="81">
                  <c:v>7.488367779109427</c:v>
                </c:pt>
                <c:pt idx="82">
                  <c:v>7.5710417863550106</c:v>
                </c:pt>
                <c:pt idx="83">
                  <c:v>7.5601227058438605</c:v>
                </c:pt>
                <c:pt idx="84">
                  <c:v>7.4685771208329133</c:v>
                </c:pt>
                <c:pt idx="85">
                  <c:v>7.4095574724558384</c:v>
                </c:pt>
                <c:pt idx="86">
                  <c:v>7.3319622171895444</c:v>
                </c:pt>
                <c:pt idx="87">
                  <c:v>7.3236505435266874</c:v>
                </c:pt>
                <c:pt idx="88">
                  <c:v>7.2971698214439078</c:v>
                </c:pt>
                <c:pt idx="89">
                  <c:v>7.2258335324600518</c:v>
                </c:pt>
                <c:pt idx="90">
                  <c:v>7.1845542645014042</c:v>
                </c:pt>
                <c:pt idx="91">
                  <c:v>7.2272912176360453</c:v>
                </c:pt>
                <c:pt idx="92">
                  <c:v>7.3259737341449114</c:v>
                </c:pt>
                <c:pt idx="93">
                  <c:v>7.3913713895912778</c:v>
                </c:pt>
                <c:pt idx="94">
                  <c:v>7.3398934686232309</c:v>
                </c:pt>
                <c:pt idx="95">
                  <c:v>7.2868471526165477</c:v>
                </c:pt>
                <c:pt idx="96">
                  <c:v>7.1754028007891923</c:v>
                </c:pt>
                <c:pt idx="97">
                  <c:v>7.0923688459335432</c:v>
                </c:pt>
                <c:pt idx="98">
                  <c:v>7.110944233668179</c:v>
                </c:pt>
                <c:pt idx="99">
                  <c:v>7.2202039655505885</c:v>
                </c:pt>
                <c:pt idx="100">
                  <c:v>7.2971448321650314</c:v>
                </c:pt>
                <c:pt idx="101">
                  <c:v>7.3463566333018555</c:v>
                </c:pt>
                <c:pt idx="102">
                  <c:v>7.5048481517987184</c:v>
                </c:pt>
                <c:pt idx="103">
                  <c:v>7.7127606907065287</c:v>
                </c:pt>
                <c:pt idx="104">
                  <c:v>7.8162834020764249</c:v>
                </c:pt>
                <c:pt idx="105">
                  <c:v>7.9408338277513213</c:v>
                </c:pt>
                <c:pt idx="106">
                  <c:v>8.002722247746199</c:v>
                </c:pt>
                <c:pt idx="107">
                  <c:v>8.0616496521522443</c:v>
                </c:pt>
                <c:pt idx="108">
                  <c:v>8.2288843207101792</c:v>
                </c:pt>
                <c:pt idx="109">
                  <c:v>8.3819986552046277</c:v>
                </c:pt>
                <c:pt idx="110">
                  <c:v>8.6151212574515856</c:v>
                </c:pt>
                <c:pt idx="111">
                  <c:v>8.8420581589474825</c:v>
                </c:pt>
                <c:pt idx="112">
                  <c:v>8.9803760062703599</c:v>
                </c:pt>
                <c:pt idx="113">
                  <c:v>9.0627056141417146</c:v>
                </c:pt>
                <c:pt idx="114">
                  <c:v>9.1551531436588522</c:v>
                </c:pt>
                <c:pt idx="115">
                  <c:v>9.2375148986468023</c:v>
                </c:pt>
                <c:pt idx="116">
                  <c:v>9.355649502191115</c:v>
                </c:pt>
                <c:pt idx="117">
                  <c:v>9.5142827434208233</c:v>
                </c:pt>
                <c:pt idx="118">
                  <c:v>9.6197166127751537</c:v>
                </c:pt>
                <c:pt idx="119">
                  <c:v>9.6304925586656189</c:v>
                </c:pt>
                <c:pt idx="120">
                  <c:v>9.6360187942344417</c:v>
                </c:pt>
                <c:pt idx="121">
                  <c:v>9.6278967103183639</c:v>
                </c:pt>
                <c:pt idx="122">
                  <c:v>9.7641263465309915</c:v>
                </c:pt>
                <c:pt idx="123">
                  <c:v>9.8911256743568057</c:v>
                </c:pt>
                <c:pt idx="124">
                  <c:v>9.9171775339636525</c:v>
                </c:pt>
                <c:pt idx="125">
                  <c:v>9.8429993058806851</c:v>
                </c:pt>
                <c:pt idx="126">
                  <c:v>9.757594765535119</c:v>
                </c:pt>
                <c:pt idx="127">
                  <c:v>9.7833391776606113</c:v>
                </c:pt>
                <c:pt idx="128">
                  <c:v>9.7863177211406658</c:v>
                </c:pt>
                <c:pt idx="129">
                  <c:v>9.8182812201386298</c:v>
                </c:pt>
                <c:pt idx="130">
                  <c:v>9.8419603025564175</c:v>
                </c:pt>
                <c:pt idx="131">
                  <c:v>9.8847349487521186</c:v>
                </c:pt>
                <c:pt idx="132">
                  <c:v>9.8150076967391158</c:v>
                </c:pt>
                <c:pt idx="133">
                  <c:v>9.5319659180495364</c:v>
                </c:pt>
                <c:pt idx="134">
                  <c:v>9.3875212973902098</c:v>
                </c:pt>
                <c:pt idx="135">
                  <c:v>9.2602382736982314</c:v>
                </c:pt>
                <c:pt idx="136">
                  <c:v>9.2877025516318259</c:v>
                </c:pt>
                <c:pt idx="137">
                  <c:v>9.4834613398281604</c:v>
                </c:pt>
                <c:pt idx="138">
                  <c:v>9.6073139549760871</c:v>
                </c:pt>
                <c:pt idx="139">
                  <c:v>9.6723036718258637</c:v>
                </c:pt>
                <c:pt idx="140">
                  <c:v>9.6384080066955917</c:v>
                </c:pt>
                <c:pt idx="141">
                  <c:v>9.4822845254700105</c:v>
                </c:pt>
                <c:pt idx="142">
                  <c:v>9.1871918029881563</c:v>
                </c:pt>
                <c:pt idx="143">
                  <c:v>8.9981716598201995</c:v>
                </c:pt>
                <c:pt idx="144">
                  <c:v>8.8491434472665134</c:v>
                </c:pt>
                <c:pt idx="145">
                  <c:v>8.6977917359335564</c:v>
                </c:pt>
                <c:pt idx="146">
                  <c:v>8.724112540764537</c:v>
                </c:pt>
                <c:pt idx="147">
                  <c:v>8.9515752308738801</c:v>
                </c:pt>
                <c:pt idx="148">
                  <c:v>9.1247214244733552</c:v>
                </c:pt>
                <c:pt idx="149">
                  <c:v>9.2172544227508073</c:v>
                </c:pt>
                <c:pt idx="150">
                  <c:v>9.2011475867217509</c:v>
                </c:pt>
                <c:pt idx="151">
                  <c:v>9.2473430401494401</c:v>
                </c:pt>
                <c:pt idx="152">
                  <c:v>9.2836179208304461</c:v>
                </c:pt>
                <c:pt idx="153">
                  <c:v>9.3417035778880102</c:v>
                </c:pt>
                <c:pt idx="154">
                  <c:v>9.385632005548322</c:v>
                </c:pt>
                <c:pt idx="155">
                  <c:v>9.5239295543298539</c:v>
                </c:pt>
                <c:pt idx="156">
                  <c:v>9.4901453858111964</c:v>
                </c:pt>
                <c:pt idx="157">
                  <c:v>9.387332258707767</c:v>
                </c:pt>
                <c:pt idx="158">
                  <c:v>9.2548306922940444</c:v>
                </c:pt>
                <c:pt idx="159">
                  <c:v>9.2086237979381487</c:v>
                </c:pt>
                <c:pt idx="160">
                  <c:v>9.3506685794504349</c:v>
                </c:pt>
                <c:pt idx="161">
                  <c:v>9.4655006624710651</c:v>
                </c:pt>
                <c:pt idx="162">
                  <c:v>9.3998980477141547</c:v>
                </c:pt>
                <c:pt idx="163">
                  <c:v>9.270974324074361</c:v>
                </c:pt>
                <c:pt idx="164">
                  <c:v>8.9521488240293046</c:v>
                </c:pt>
                <c:pt idx="165">
                  <c:v>8.6982646139479538</c:v>
                </c:pt>
                <c:pt idx="166">
                  <c:v>8.5201370608667091</c:v>
                </c:pt>
                <c:pt idx="167">
                  <c:v>8.412712759745709</c:v>
                </c:pt>
                <c:pt idx="168">
                  <c:v>8.3979357496398066</c:v>
                </c:pt>
                <c:pt idx="169">
                  <c:v>8.3515611204324198</c:v>
                </c:pt>
                <c:pt idx="170">
                  <c:v>8.3031327019953611</c:v>
                </c:pt>
                <c:pt idx="171">
                  <c:v>8.1883590180478691</c:v>
                </c:pt>
                <c:pt idx="172">
                  <c:v>8.1010462583848941</c:v>
                </c:pt>
                <c:pt idx="173">
                  <c:v>7.9847743228722265</c:v>
                </c:pt>
                <c:pt idx="174">
                  <c:v>8.0643790523768377</c:v>
                </c:pt>
                <c:pt idx="175">
                  <c:v>8.1163713853570432</c:v>
                </c:pt>
                <c:pt idx="176">
                  <c:v>8.2349475720529934</c:v>
                </c:pt>
                <c:pt idx="177">
                  <c:v>8.2966313359673105</c:v>
                </c:pt>
                <c:pt idx="178">
                  <c:v>8.4646506598782043</c:v>
                </c:pt>
                <c:pt idx="179">
                  <c:v>8.6919989552583559</c:v>
                </c:pt>
                <c:pt idx="180">
                  <c:v>8.8908472347382297</c:v>
                </c:pt>
                <c:pt idx="181">
                  <c:v>9.036124027414818</c:v>
                </c:pt>
                <c:pt idx="182">
                  <c:v>8.9709790989815428</c:v>
                </c:pt>
                <c:pt idx="183">
                  <c:v>8.8831922211528376</c:v>
                </c:pt>
                <c:pt idx="184">
                  <c:v>8.6878318500367371</c:v>
                </c:pt>
                <c:pt idx="185">
                  <c:v>8.7016378424918557</c:v>
                </c:pt>
                <c:pt idx="186">
                  <c:v>8.793088993122451</c:v>
                </c:pt>
                <c:pt idx="187">
                  <c:v>8.9154543369195949</c:v>
                </c:pt>
                <c:pt idx="188">
                  <c:v>8.965509339209472</c:v>
                </c:pt>
                <c:pt idx="189">
                  <c:v>9.135133696905875</c:v>
                </c:pt>
                <c:pt idx="190">
                  <c:v>9.2665090026462718</c:v>
                </c:pt>
                <c:pt idx="191">
                  <c:v>9.4605473373594755</c:v>
                </c:pt>
                <c:pt idx="192">
                  <c:v>9.6491495623723313</c:v>
                </c:pt>
                <c:pt idx="193">
                  <c:v>9.773191129785868</c:v>
                </c:pt>
                <c:pt idx="194">
                  <c:v>9.93225514795839</c:v>
                </c:pt>
                <c:pt idx="195">
                  <c:v>10.037786198572642</c:v>
                </c:pt>
                <c:pt idx="196">
                  <c:v>10.141331055688923</c:v>
                </c:pt>
                <c:pt idx="197">
                  <c:v>10.121244319858743</c:v>
                </c:pt>
                <c:pt idx="198">
                  <c:v>10.138679223208811</c:v>
                </c:pt>
                <c:pt idx="199">
                  <c:v>10.178137096067603</c:v>
                </c:pt>
                <c:pt idx="200">
                  <c:v>10.148568476865304</c:v>
                </c:pt>
                <c:pt idx="201">
                  <c:v>10.084856168443197</c:v>
                </c:pt>
                <c:pt idx="202">
                  <c:v>9.854684569268688</c:v>
                </c:pt>
                <c:pt idx="203">
                  <c:v>9.5124462286392504</c:v>
                </c:pt>
                <c:pt idx="204">
                  <c:v>9.2064406245329611</c:v>
                </c:pt>
                <c:pt idx="205">
                  <c:v>9.0029786408227146</c:v>
                </c:pt>
                <c:pt idx="206">
                  <c:v>8.7996526894485747</c:v>
                </c:pt>
                <c:pt idx="207">
                  <c:v>8.7408798795670641</c:v>
                </c:pt>
                <c:pt idx="208">
                  <c:v>8.7642556176582271</c:v>
                </c:pt>
                <c:pt idx="209">
                  <c:v>8.8437726525291342</c:v>
                </c:pt>
                <c:pt idx="210">
                  <c:v>8.955029397625573</c:v>
                </c:pt>
                <c:pt idx="211">
                  <c:v>8.9193776987720312</c:v>
                </c:pt>
                <c:pt idx="212">
                  <c:v>8.9373701361874911</c:v>
                </c:pt>
                <c:pt idx="213">
                  <c:v>8.9818141199330093</c:v>
                </c:pt>
                <c:pt idx="214">
                  <c:v>8.8300587888358155</c:v>
                </c:pt>
                <c:pt idx="215">
                  <c:v>8.6661201880394749</c:v>
                </c:pt>
                <c:pt idx="216">
                  <c:v>8.5342451847135372</c:v>
                </c:pt>
                <c:pt idx="217">
                  <c:v>8.4913593070788007</c:v>
                </c:pt>
                <c:pt idx="218">
                  <c:v>8.312671389753044</c:v>
                </c:pt>
                <c:pt idx="219">
                  <c:v>8.1588548476353768</c:v>
                </c:pt>
                <c:pt idx="220">
                  <c:v>8.0836891201092289</c:v>
                </c:pt>
                <c:pt idx="221">
                  <c:v>8.0798181988347508</c:v>
                </c:pt>
                <c:pt idx="222">
                  <c:v>8.1522914632717569</c:v>
                </c:pt>
                <c:pt idx="223">
                  <c:v>8.2878292401237132</c:v>
                </c:pt>
                <c:pt idx="224">
                  <c:v>8.4030736592529038</c:v>
                </c:pt>
                <c:pt idx="225">
                  <c:v>8.3529358848115152</c:v>
                </c:pt>
                <c:pt idx="226">
                  <c:v>8.2460645889921196</c:v>
                </c:pt>
                <c:pt idx="227">
                  <c:v>8.1013563850248094</c:v>
                </c:pt>
                <c:pt idx="228">
                  <c:v>7.9863157732831311</c:v>
                </c:pt>
                <c:pt idx="229">
                  <c:v>7.8710238269149677</c:v>
                </c:pt>
                <c:pt idx="230">
                  <c:v>7.8755005702932239</c:v>
                </c:pt>
                <c:pt idx="231">
                  <c:v>7.9787373141550804</c:v>
                </c:pt>
                <c:pt idx="232">
                  <c:v>8.0638217753367574</c:v>
                </c:pt>
                <c:pt idx="233">
                  <c:v>8.1323943408968464</c:v>
                </c:pt>
                <c:pt idx="234">
                  <c:v>8.2544922940577354</c:v>
                </c:pt>
                <c:pt idx="235">
                  <c:v>8.3868634821749879</c:v>
                </c:pt>
                <c:pt idx="236">
                  <c:v>8.4827847835339796</c:v>
                </c:pt>
                <c:pt idx="237">
                  <c:v>8.570807182289947</c:v>
                </c:pt>
                <c:pt idx="238">
                  <c:v>8.5913274611974462</c:v>
                </c:pt>
                <c:pt idx="239">
                  <c:v>8.6491488741553653</c:v>
                </c:pt>
                <c:pt idx="240">
                  <c:v>8.7334626192524905</c:v>
                </c:pt>
                <c:pt idx="241">
                  <c:v>8.7440721449179808</c:v>
                </c:pt>
                <c:pt idx="242">
                  <c:v>8.496970350474534</c:v>
                </c:pt>
                <c:pt idx="243">
                  <c:v>8.3142470369439483</c:v>
                </c:pt>
                <c:pt idx="244">
                  <c:v>8.2089931523278015</c:v>
                </c:pt>
                <c:pt idx="245">
                  <c:v>8.2023453991327226</c:v>
                </c:pt>
                <c:pt idx="246">
                  <c:v>8.1987209662067464</c:v>
                </c:pt>
                <c:pt idx="247">
                  <c:v>8.1749977165549499</c:v>
                </c:pt>
                <c:pt idx="248">
                  <c:v>8.1377902190544269</c:v>
                </c:pt>
                <c:pt idx="249">
                  <c:v>8.1431799223708641</c:v>
                </c:pt>
                <c:pt idx="250">
                  <c:v>8.0624912763607508</c:v>
                </c:pt>
                <c:pt idx="251">
                  <c:v>8.0653663526537791</c:v>
                </c:pt>
                <c:pt idx="252">
                  <c:v>8.0809749512283453</c:v>
                </c:pt>
                <c:pt idx="253">
                  <c:v>8.1017572333846264</c:v>
                </c:pt>
                <c:pt idx="254">
                  <c:v>8.075435855406262</c:v>
                </c:pt>
                <c:pt idx="255">
                  <c:v>7.9363289782641715</c:v>
                </c:pt>
                <c:pt idx="256">
                  <c:v>7.8086453215423068</c:v>
                </c:pt>
                <c:pt idx="257">
                  <c:v>7.676032603401918</c:v>
                </c:pt>
                <c:pt idx="258">
                  <c:v>7.5453646991264165</c:v>
                </c:pt>
                <c:pt idx="259">
                  <c:v>7.4858920270658134</c:v>
                </c:pt>
                <c:pt idx="260">
                  <c:v>7.3825533688615437</c:v>
                </c:pt>
                <c:pt idx="261">
                  <c:v>7.2246660183337044</c:v>
                </c:pt>
                <c:pt idx="262">
                  <c:v>7.1610228767983122</c:v>
                </c:pt>
                <c:pt idx="263">
                  <c:v>7.0633550190219214</c:v>
                </c:pt>
                <c:pt idx="264">
                  <c:v>6.9479137339939392</c:v>
                </c:pt>
                <c:pt idx="265">
                  <c:v>6.9132196171957707</c:v>
                </c:pt>
                <c:pt idx="266">
                  <c:v>6.751713729773245</c:v>
                </c:pt>
                <c:pt idx="267">
                  <c:v>6.6921290139224583</c:v>
                </c:pt>
                <c:pt idx="268">
                  <c:v>6.741833483309537</c:v>
                </c:pt>
                <c:pt idx="269">
                  <c:v>6.9153424917342239</c:v>
                </c:pt>
                <c:pt idx="270">
                  <c:v>7.0761836224374157</c:v>
                </c:pt>
                <c:pt idx="271">
                  <c:v>7.0756195548550522</c:v>
                </c:pt>
                <c:pt idx="272">
                  <c:v>7.0255201870100397</c:v>
                </c:pt>
                <c:pt idx="273">
                  <c:v>7.0131504711287871</c:v>
                </c:pt>
                <c:pt idx="274">
                  <c:v>7.1521637702848775</c:v>
                </c:pt>
                <c:pt idx="275">
                  <c:v>7.2392768452660086</c:v>
                </c:pt>
                <c:pt idx="276">
                  <c:v>7.3474885659356541</c:v>
                </c:pt>
                <c:pt idx="277">
                  <c:v>7.3310853401209757</c:v>
                </c:pt>
                <c:pt idx="278">
                  <c:v>7.4215284355644968</c:v>
                </c:pt>
                <c:pt idx="279">
                  <c:v>7.5766500863770601</c:v>
                </c:pt>
                <c:pt idx="280">
                  <c:v>7.6822330008488118</c:v>
                </c:pt>
                <c:pt idx="281">
                  <c:v>7.5862491192632913</c:v>
                </c:pt>
                <c:pt idx="282">
                  <c:v>7.2938724401387072</c:v>
                </c:pt>
                <c:pt idx="283">
                  <c:v>7.2612251057689674</c:v>
                </c:pt>
                <c:pt idx="284">
                  <c:v>7.4325383874137705</c:v>
                </c:pt>
                <c:pt idx="285">
                  <c:v>7.5902703452468065</c:v>
                </c:pt>
                <c:pt idx="286">
                  <c:v>7.7626617713926302</c:v>
                </c:pt>
                <c:pt idx="287">
                  <c:v>7.8860475928759142</c:v>
                </c:pt>
                <c:pt idx="288">
                  <c:v>7.990915834746712</c:v>
                </c:pt>
                <c:pt idx="289">
                  <c:v>8.095214912996763</c:v>
                </c:pt>
                <c:pt idx="290">
                  <c:v>8.1640964972595995</c:v>
                </c:pt>
                <c:pt idx="291">
                  <c:v>8.1738848489926177</c:v>
                </c:pt>
                <c:pt idx="292">
                  <c:v>8.1932075489636045</c:v>
                </c:pt>
                <c:pt idx="293">
                  <c:v>8.2374483537753971</c:v>
                </c:pt>
                <c:pt idx="294">
                  <c:v>8.2250587501950267</c:v>
                </c:pt>
                <c:pt idx="295">
                  <c:v>8.2759479548661776</c:v>
                </c:pt>
                <c:pt idx="296">
                  <c:v>8.2388428718760558</c:v>
                </c:pt>
                <c:pt idx="297">
                  <c:v>8.1873108566192005</c:v>
                </c:pt>
                <c:pt idx="298">
                  <c:v>8.2225762796993109</c:v>
                </c:pt>
                <c:pt idx="299">
                  <c:v>8.2706763243897097</c:v>
                </c:pt>
                <c:pt idx="300">
                  <c:v>8.2700831612846173</c:v>
                </c:pt>
                <c:pt idx="301">
                  <c:v>8.1475238604049842</c:v>
                </c:pt>
                <c:pt idx="302">
                  <c:v>8.0289458441192405</c:v>
                </c:pt>
                <c:pt idx="303">
                  <c:v>7.9166701841480069</c:v>
                </c:pt>
                <c:pt idx="304">
                  <c:v>7.8670186137543823</c:v>
                </c:pt>
                <c:pt idx="305">
                  <c:v>7.8234398240495908</c:v>
                </c:pt>
                <c:pt idx="306">
                  <c:v>7.6661519600864096</c:v>
                </c:pt>
                <c:pt idx="307">
                  <c:v>7.4951780592309101</c:v>
                </c:pt>
                <c:pt idx="308">
                  <c:v>7.4543795860841975</c:v>
                </c:pt>
                <c:pt idx="309">
                  <c:v>7.3757739478977857</c:v>
                </c:pt>
                <c:pt idx="310">
                  <c:v>7.410184336064221</c:v>
                </c:pt>
                <c:pt idx="311">
                  <c:v>7.3300284956343926</c:v>
                </c:pt>
                <c:pt idx="312">
                  <c:v>7.1780013258462931</c:v>
                </c:pt>
                <c:pt idx="313">
                  <c:v>6.9742436107381849</c:v>
                </c:pt>
                <c:pt idx="314">
                  <c:v>6.7884239480900961</c:v>
                </c:pt>
                <c:pt idx="315">
                  <c:v>6.7873649905338906</c:v>
                </c:pt>
                <c:pt idx="316">
                  <c:v>6.8249526351695264</c:v>
                </c:pt>
                <c:pt idx="317">
                  <c:v>6.8993593930718866</c:v>
                </c:pt>
                <c:pt idx="318">
                  <c:v>6.9887640995415001</c:v>
                </c:pt>
                <c:pt idx="319">
                  <c:v>7.0701628072435252</c:v>
                </c:pt>
                <c:pt idx="320">
                  <c:v>7.134185521352407</c:v>
                </c:pt>
                <c:pt idx="321">
                  <c:v>7.2977010674623628</c:v>
                </c:pt>
                <c:pt idx="322">
                  <c:v>7.5044327532163893</c:v>
                </c:pt>
                <c:pt idx="323">
                  <c:v>7.5576525826020191</c:v>
                </c:pt>
                <c:pt idx="324">
                  <c:v>7.5405171498177213</c:v>
                </c:pt>
                <c:pt idx="325">
                  <c:v>7.4817294627643287</c:v>
                </c:pt>
                <c:pt idx="326">
                  <c:v>7.4726427301091842</c:v>
                </c:pt>
                <c:pt idx="327">
                  <c:v>7.6046419599407526</c:v>
                </c:pt>
                <c:pt idx="328">
                  <c:v>7.6300845585942438</c:v>
                </c:pt>
                <c:pt idx="329">
                  <c:v>7.6802333383026111</c:v>
                </c:pt>
                <c:pt idx="330">
                  <c:v>7.6618125495442886</c:v>
                </c:pt>
                <c:pt idx="331">
                  <c:v>7.5905991592431095</c:v>
                </c:pt>
                <c:pt idx="332">
                  <c:v>7.4091547290208783</c:v>
                </c:pt>
                <c:pt idx="333">
                  <c:v>7.2867043018256847</c:v>
                </c:pt>
                <c:pt idx="334">
                  <c:v>7.2220386147397004</c:v>
                </c:pt>
                <c:pt idx="335">
                  <c:v>7.2136290776286156</c:v>
                </c:pt>
                <c:pt idx="336">
                  <c:v>7.1844080277952482</c:v>
                </c:pt>
                <c:pt idx="337">
                  <c:v>7.2664272735978406</c:v>
                </c:pt>
                <c:pt idx="338">
                  <c:v>7.3408170089044047</c:v>
                </c:pt>
                <c:pt idx="339">
                  <c:v>7.4721719759803751</c:v>
                </c:pt>
                <c:pt idx="340">
                  <c:v>7.5861257049090511</c:v>
                </c:pt>
                <c:pt idx="341">
                  <c:v>7.6361925545385274</c:v>
                </c:pt>
                <c:pt idx="342">
                  <c:v>7.5975749695455246</c:v>
                </c:pt>
                <c:pt idx="343">
                  <c:v>7.6283418122472497</c:v>
                </c:pt>
                <c:pt idx="344">
                  <c:v>7.7386519705233567</c:v>
                </c:pt>
                <c:pt idx="345">
                  <c:v>7.9069108302422837</c:v>
                </c:pt>
                <c:pt idx="346">
                  <c:v>7.9372351728852211</c:v>
                </c:pt>
                <c:pt idx="347">
                  <c:v>8.0794986901136454</c:v>
                </c:pt>
                <c:pt idx="348">
                  <c:v>8.2191879211327397</c:v>
                </c:pt>
                <c:pt idx="349">
                  <c:v>8.2589695845491917</c:v>
                </c:pt>
                <c:pt idx="350">
                  <c:v>8.1659709487876189</c:v>
                </c:pt>
                <c:pt idx="351">
                  <c:v>8.1038724623487752</c:v>
                </c:pt>
                <c:pt idx="352">
                  <c:v>7.9013057179539032</c:v>
                </c:pt>
                <c:pt idx="353">
                  <c:v>7.6468065092122117</c:v>
                </c:pt>
                <c:pt idx="354">
                  <c:v>7.4060025959581122</c:v>
                </c:pt>
                <c:pt idx="355">
                  <c:v>7.2005701740188055</c:v>
                </c:pt>
                <c:pt idx="356">
                  <c:v>7.1163016761344107</c:v>
                </c:pt>
                <c:pt idx="357">
                  <c:v>7.1180443492369001</c:v>
                </c:pt>
                <c:pt idx="358">
                  <c:v>7.1139275717372215</c:v>
                </c:pt>
                <c:pt idx="359">
                  <c:v>7.1971579372005143</c:v>
                </c:pt>
                <c:pt idx="360">
                  <c:v>7.4182900180879088</c:v>
                </c:pt>
                <c:pt idx="361">
                  <c:v>7.5748376728544731</c:v>
                </c:pt>
                <c:pt idx="362">
                  <c:v>7.6499851041952169</c:v>
                </c:pt>
                <c:pt idx="363">
                  <c:v>7.7944572509790184</c:v>
                </c:pt>
                <c:pt idx="364">
                  <c:v>7.9115217363146195</c:v>
                </c:pt>
                <c:pt idx="365">
                  <c:v>8.0242574704482319</c:v>
                </c:pt>
                <c:pt idx="366">
                  <c:v>8.161985079961342</c:v>
                </c:pt>
                <c:pt idx="367">
                  <c:v>8.1551553949566777</c:v>
                </c:pt>
                <c:pt idx="368">
                  <c:v>8.1513292878412695</c:v>
                </c:pt>
                <c:pt idx="369">
                  <c:v>8.0349352036938484</c:v>
                </c:pt>
                <c:pt idx="370">
                  <c:v>7.9162517877072567</c:v>
                </c:pt>
                <c:pt idx="371">
                  <c:v>8.0059413856720099</c:v>
                </c:pt>
                <c:pt idx="372">
                  <c:v>8.1912821417831605</c:v>
                </c:pt>
                <c:pt idx="373">
                  <c:v>8.3004126895435917</c:v>
                </c:pt>
                <c:pt idx="374">
                  <c:v>8.2551830721470356</c:v>
                </c:pt>
                <c:pt idx="375">
                  <c:v>8.216127743066858</c:v>
                </c:pt>
                <c:pt idx="376">
                  <c:v>8.1272959280216863</c:v>
                </c:pt>
                <c:pt idx="377">
                  <c:v>8.097077014160682</c:v>
                </c:pt>
                <c:pt idx="378">
                  <c:v>8.1737352911119601</c:v>
                </c:pt>
                <c:pt idx="379">
                  <c:v>8.1600709268378502</c:v>
                </c:pt>
                <c:pt idx="380">
                  <c:v>8.1231854453650243</c:v>
                </c:pt>
                <c:pt idx="381">
                  <c:v>8.1587780640147223</c:v>
                </c:pt>
                <c:pt idx="382">
                  <c:v>8.1412782201758933</c:v>
                </c:pt>
                <c:pt idx="383">
                  <c:v>8.1246626602926746</c:v>
                </c:pt>
                <c:pt idx="384">
                  <c:v>8.036406308756499</c:v>
                </c:pt>
                <c:pt idx="385">
                  <c:v>8.0378642357656656</c:v>
                </c:pt>
                <c:pt idx="386">
                  <c:v>8.0953911228617272</c:v>
                </c:pt>
                <c:pt idx="387">
                  <c:v>8.1798563524857801</c:v>
                </c:pt>
                <c:pt idx="388">
                  <c:v>8.058775627278953</c:v>
                </c:pt>
                <c:pt idx="389">
                  <c:v>7.7891844158914108</c:v>
                </c:pt>
                <c:pt idx="390">
                  <c:v>7.6657704533275934</c:v>
                </c:pt>
                <c:pt idx="391">
                  <c:v>7.6312709288645921</c:v>
                </c:pt>
                <c:pt idx="392">
                  <c:v>7.6593024505858347</c:v>
                </c:pt>
                <c:pt idx="393">
                  <c:v>7.589629482360488</c:v>
                </c:pt>
                <c:pt idx="394">
                  <c:v>7.5423331975574586</c:v>
                </c:pt>
                <c:pt idx="395">
                  <c:v>7.629706889191171</c:v>
                </c:pt>
                <c:pt idx="396">
                  <c:v>7.6541096168027538</c:v>
                </c:pt>
                <c:pt idx="397">
                  <c:v>7.7763607940456154</c:v>
                </c:pt>
                <c:pt idx="398">
                  <c:v>7.8380950980670843</c:v>
                </c:pt>
                <c:pt idx="399">
                  <c:v>7.8238840779605319</c:v>
                </c:pt>
                <c:pt idx="400">
                  <c:v>7.7118115093021231</c:v>
                </c:pt>
                <c:pt idx="401">
                  <c:v>7.581262544686691</c:v>
                </c:pt>
                <c:pt idx="402">
                  <c:v>7.3751263918436241</c:v>
                </c:pt>
                <c:pt idx="403">
                  <c:v>7.2444978481040163</c:v>
                </c:pt>
                <c:pt idx="404">
                  <c:v>7.2302625106228096</c:v>
                </c:pt>
                <c:pt idx="405">
                  <c:v>7.1442225763810265</c:v>
                </c:pt>
                <c:pt idx="406">
                  <c:v>6.9944721441971138</c:v>
                </c:pt>
                <c:pt idx="407">
                  <c:v>6.8637331704650624</c:v>
                </c:pt>
                <c:pt idx="408">
                  <c:v>6.7269815419637045</c:v>
                </c:pt>
                <c:pt idx="409">
                  <c:v>6.5981446881011898</c:v>
                </c:pt>
                <c:pt idx="410">
                  <c:v>6.6126923237084139</c:v>
                </c:pt>
                <c:pt idx="411">
                  <c:v>6.6429952622469983</c:v>
                </c:pt>
                <c:pt idx="412">
                  <c:v>6.6476127372401441</c:v>
                </c:pt>
                <c:pt idx="413">
                  <c:v>6.6960534422379441</c:v>
                </c:pt>
                <c:pt idx="414">
                  <c:v>6.706049797472982</c:v>
                </c:pt>
                <c:pt idx="415">
                  <c:v>6.7631199178078694</c:v>
                </c:pt>
                <c:pt idx="416">
                  <c:v>6.9365176093249357</c:v>
                </c:pt>
                <c:pt idx="417">
                  <c:v>7.0106113090155633</c:v>
                </c:pt>
                <c:pt idx="418">
                  <c:v>7.1142569782355141</c:v>
                </c:pt>
                <c:pt idx="419">
                  <c:v>7.1646677567049535</c:v>
                </c:pt>
                <c:pt idx="420">
                  <c:v>7.1955830673880614</c:v>
                </c:pt>
                <c:pt idx="421">
                  <c:v>7.2938015800541613</c:v>
                </c:pt>
                <c:pt idx="422">
                  <c:v>7.1984189449473686</c:v>
                </c:pt>
                <c:pt idx="423">
                  <c:v>7.0445402337937901</c:v>
                </c:pt>
                <c:pt idx="424">
                  <c:v>6.9150915251344394</c:v>
                </c:pt>
                <c:pt idx="425">
                  <c:v>6.8322749438154755</c:v>
                </c:pt>
                <c:pt idx="426">
                  <c:v>6.723421241028821</c:v>
                </c:pt>
                <c:pt idx="427">
                  <c:v>6.7366045818364082</c:v>
                </c:pt>
                <c:pt idx="428">
                  <c:v>6.7500286600255217</c:v>
                </c:pt>
                <c:pt idx="429">
                  <c:v>6.7962890685069413</c:v>
                </c:pt>
                <c:pt idx="430">
                  <c:v>6.836635723372229</c:v>
                </c:pt>
                <c:pt idx="431">
                  <c:v>7.0097461883972656</c:v>
                </c:pt>
                <c:pt idx="432">
                  <c:v>7.2294677892283401</c:v>
                </c:pt>
                <c:pt idx="433">
                  <c:v>7.4482586930174826</c:v>
                </c:pt>
                <c:pt idx="434">
                  <c:v>7.6128655343443059</c:v>
                </c:pt>
                <c:pt idx="435">
                  <c:v>7.7577216689622812</c:v>
                </c:pt>
                <c:pt idx="436">
                  <c:v>7.719554151854445</c:v>
                </c:pt>
                <c:pt idx="437">
                  <c:v>7.6594521278514334</c:v>
                </c:pt>
                <c:pt idx="438">
                  <c:v>7.6533832028330195</c:v>
                </c:pt>
                <c:pt idx="439">
                  <c:v>7.4917460170094134</c:v>
                </c:pt>
                <c:pt idx="440">
                  <c:v>7.3252625775626123</c:v>
                </c:pt>
                <c:pt idx="441">
                  <c:v>7.3388490089313727</c:v>
                </c:pt>
                <c:pt idx="442">
                  <c:v>7.5028762706316723</c:v>
                </c:pt>
                <c:pt idx="443">
                  <c:v>7.6369325075438104</c:v>
                </c:pt>
                <c:pt idx="444">
                  <c:v>7.8492262057677662</c:v>
                </c:pt>
                <c:pt idx="445">
                  <c:v>8.0309738353298137</c:v>
                </c:pt>
                <c:pt idx="446">
                  <c:v>8.266013364836363</c:v>
                </c:pt>
                <c:pt idx="447">
                  <c:v>8.4682908182900931</c:v>
                </c:pt>
                <c:pt idx="448">
                  <c:v>8.5960584339798807</c:v>
                </c:pt>
                <c:pt idx="449">
                  <c:v>8.6770637565327249</c:v>
                </c:pt>
                <c:pt idx="450">
                  <c:v>8.7398394716670786</c:v>
                </c:pt>
                <c:pt idx="451">
                  <c:v>8.6521324410682752</c:v>
                </c:pt>
                <c:pt idx="452">
                  <c:v>8.5096674026366124</c:v>
                </c:pt>
                <c:pt idx="453">
                  <c:v>8.4997768884918372</c:v>
                </c:pt>
                <c:pt idx="454">
                  <c:v>8.4531294549561551</c:v>
                </c:pt>
                <c:pt idx="455">
                  <c:v>8.4890353944908536</c:v>
                </c:pt>
                <c:pt idx="456">
                  <c:v>8.6153791737143699</c:v>
                </c:pt>
                <c:pt idx="457">
                  <c:v>8.7863929595473973</c:v>
                </c:pt>
                <c:pt idx="458">
                  <c:v>9.025106038244866</c:v>
                </c:pt>
                <c:pt idx="459">
                  <c:v>9.1054859364554392</c:v>
                </c:pt>
                <c:pt idx="460">
                  <c:v>9.0588025706848914</c:v>
                </c:pt>
                <c:pt idx="461">
                  <c:v>9.0065175709184064</c:v>
                </c:pt>
                <c:pt idx="462">
                  <c:v>8.9330469280173688</c:v>
                </c:pt>
                <c:pt idx="463">
                  <c:v>8.8695370999390946</c:v>
                </c:pt>
                <c:pt idx="464">
                  <c:v>8.8293041634173033</c:v>
                </c:pt>
                <c:pt idx="465">
                  <c:v>8.8188928532615467</c:v>
                </c:pt>
                <c:pt idx="466">
                  <c:v>8.7954387818668831</c:v>
                </c:pt>
                <c:pt idx="467">
                  <c:v>8.7321529865469447</c:v>
                </c:pt>
                <c:pt idx="468">
                  <c:v>8.6499794703357331</c:v>
                </c:pt>
                <c:pt idx="469">
                  <c:v>8.704827863674554</c:v>
                </c:pt>
                <c:pt idx="470">
                  <c:v>8.8124216255877439</c:v>
                </c:pt>
                <c:pt idx="471">
                  <c:v>8.9305455383396133</c:v>
                </c:pt>
                <c:pt idx="472">
                  <c:v>9.0392800062811958</c:v>
                </c:pt>
                <c:pt idx="473">
                  <c:v>9.0323567104030396</c:v>
                </c:pt>
                <c:pt idx="474">
                  <c:v>8.9088842886410369</c:v>
                </c:pt>
                <c:pt idx="475">
                  <c:v>8.7819284619381079</c:v>
                </c:pt>
                <c:pt idx="476">
                  <c:v>8.6200890398222985</c:v>
                </c:pt>
                <c:pt idx="477">
                  <c:v>8.4984216680635249</c:v>
                </c:pt>
                <c:pt idx="478">
                  <c:v>8.3551369878914077</c:v>
                </c:pt>
                <c:pt idx="479">
                  <c:v>8.2554091528477578</c:v>
                </c:pt>
                <c:pt idx="480">
                  <c:v>8.3887667998464845</c:v>
                </c:pt>
                <c:pt idx="481">
                  <c:v>8.3317963683839071</c:v>
                </c:pt>
                <c:pt idx="482">
                  <c:v>8.3268942508799082</c:v>
                </c:pt>
                <c:pt idx="483">
                  <c:v>8.2320749859199758</c:v>
                </c:pt>
                <c:pt idx="484">
                  <c:v>8.1509276521768079</c:v>
                </c:pt>
                <c:pt idx="485">
                  <c:v>8.0305169328784043</c:v>
                </c:pt>
                <c:pt idx="486">
                  <c:v>7.9241127866690393</c:v>
                </c:pt>
                <c:pt idx="487">
                  <c:v>7.8831530049496532</c:v>
                </c:pt>
                <c:pt idx="488">
                  <c:v>7.8923510779490922</c:v>
                </c:pt>
                <c:pt idx="489">
                  <c:v>7.9388623034928179</c:v>
                </c:pt>
                <c:pt idx="490">
                  <c:v>7.945467642321999</c:v>
                </c:pt>
                <c:pt idx="491">
                  <c:v>8.0158213940954948</c:v>
                </c:pt>
                <c:pt idx="492">
                  <c:v>8.0336132060345342</c:v>
                </c:pt>
                <c:pt idx="493">
                  <c:v>8.1455092388856887</c:v>
                </c:pt>
                <c:pt idx="494">
                  <c:v>8.2313392730692385</c:v>
                </c:pt>
                <c:pt idx="495">
                  <c:v>8.3138262284174722</c:v>
                </c:pt>
                <c:pt idx="496">
                  <c:v>8.413049210178082</c:v>
                </c:pt>
                <c:pt idx="497">
                  <c:v>8.467419799254488</c:v>
                </c:pt>
                <c:pt idx="498">
                  <c:v>8.5475843241828429</c:v>
                </c:pt>
                <c:pt idx="499">
                  <c:v>8.4829852790191431</c:v>
                </c:pt>
                <c:pt idx="500">
                  <c:v>8.4661494418664223</c:v>
                </c:pt>
                <c:pt idx="501">
                  <c:v>8.4530958066054254</c:v>
                </c:pt>
                <c:pt idx="502">
                  <c:v>8.4077807720298861</c:v>
                </c:pt>
                <c:pt idx="503">
                  <c:v>8.5140332763325812</c:v>
                </c:pt>
                <c:pt idx="504">
                  <c:v>8.6663531486669552</c:v>
                </c:pt>
                <c:pt idx="505">
                  <c:v>8.6939113087038855</c:v>
                </c:pt>
                <c:pt idx="506">
                  <c:v>8.7071620412355148</c:v>
                </c:pt>
                <c:pt idx="507">
                  <c:v>8.5986292673785432</c:v>
                </c:pt>
                <c:pt idx="508">
                  <c:v>8.4784581006960664</c:v>
                </c:pt>
                <c:pt idx="509">
                  <c:v>8.4152165612025076</c:v>
                </c:pt>
                <c:pt idx="510">
                  <c:v>8.3359605708445361</c:v>
                </c:pt>
                <c:pt idx="511">
                  <c:v>8.1748095091312365</c:v>
                </c:pt>
                <c:pt idx="512">
                  <c:v>8.0720922704015567</c:v>
                </c:pt>
                <c:pt idx="513">
                  <c:v>7.8453176883281381</c:v>
                </c:pt>
                <c:pt idx="514">
                  <c:v>7.7545518570442615</c:v>
                </c:pt>
                <c:pt idx="515">
                  <c:v>7.7010953188147866</c:v>
                </c:pt>
                <c:pt idx="516">
                  <c:v>7.6519534357860897</c:v>
                </c:pt>
                <c:pt idx="517">
                  <c:v>7.7159534630841815</c:v>
                </c:pt>
                <c:pt idx="518">
                  <c:v>7.7718803135825603</c:v>
                </c:pt>
                <c:pt idx="519">
                  <c:v>7.8032830136743447</c:v>
                </c:pt>
                <c:pt idx="520">
                  <c:v>7.836997812182803</c:v>
                </c:pt>
                <c:pt idx="521">
                  <c:v>7.848098332792711</c:v>
                </c:pt>
                <c:pt idx="522">
                  <c:v>7.8840346916503465</c:v>
                </c:pt>
                <c:pt idx="523">
                  <c:v>7.9276184639958158</c:v>
                </c:pt>
                <c:pt idx="524">
                  <c:v>7.9831697943261934</c:v>
                </c:pt>
                <c:pt idx="525">
                  <c:v>7.9176938207239145</c:v>
                </c:pt>
                <c:pt idx="526">
                  <c:v>7.8665541349080925</c:v>
                </c:pt>
                <c:pt idx="527">
                  <c:v>7.769472273438625</c:v>
                </c:pt>
                <c:pt idx="528">
                  <c:v>7.6541722535467454</c:v>
                </c:pt>
                <c:pt idx="529">
                  <c:v>7.5885401038114777</c:v>
                </c:pt>
                <c:pt idx="530">
                  <c:v>7.5285280989759809</c:v>
                </c:pt>
                <c:pt idx="531">
                  <c:v>7.6420164180542347</c:v>
                </c:pt>
                <c:pt idx="532">
                  <c:v>7.8081064649110008</c:v>
                </c:pt>
                <c:pt idx="533">
                  <c:v>8.0112280201698134</c:v>
                </c:pt>
                <c:pt idx="534">
                  <c:v>8.2241056194447388</c:v>
                </c:pt>
                <c:pt idx="535">
                  <c:v>8.3342882649664904</c:v>
                </c:pt>
                <c:pt idx="536">
                  <c:v>8.362764304332936</c:v>
                </c:pt>
                <c:pt idx="537">
                  <c:v>8.4237184968088599</c:v>
                </c:pt>
                <c:pt idx="538">
                  <c:v>8.4609290609372341</c:v>
                </c:pt>
                <c:pt idx="539">
                  <c:v>8.566748193823182</c:v>
                </c:pt>
                <c:pt idx="540">
                  <c:v>8.6574830805406702</c:v>
                </c:pt>
                <c:pt idx="541">
                  <c:v>8.7009877775097966</c:v>
                </c:pt>
                <c:pt idx="542">
                  <c:v>8.7240104170161406</c:v>
                </c:pt>
                <c:pt idx="543">
                  <c:v>8.737432633843909</c:v>
                </c:pt>
                <c:pt idx="544">
                  <c:v>8.6943964136002183</c:v>
                </c:pt>
                <c:pt idx="545">
                  <c:v>8.5813664285276001</c:v>
                </c:pt>
                <c:pt idx="546">
                  <c:v>8.5546671448848741</c:v>
                </c:pt>
                <c:pt idx="547">
                  <c:v>8.606866902334863</c:v>
                </c:pt>
                <c:pt idx="548">
                  <c:v>8.6078395608136411</c:v>
                </c:pt>
                <c:pt idx="549">
                  <c:v>8.6428957779340294</c:v>
                </c:pt>
                <c:pt idx="550">
                  <c:v>8.7196077293129584</c:v>
                </c:pt>
                <c:pt idx="551">
                  <c:v>8.7007039664195922</c:v>
                </c:pt>
                <c:pt idx="552">
                  <c:v>8.626156638993713</c:v>
                </c:pt>
                <c:pt idx="553">
                  <c:v>8.4911476108243171</c:v>
                </c:pt>
                <c:pt idx="554">
                  <c:v>8.2699479176604456</c:v>
                </c:pt>
                <c:pt idx="555">
                  <c:v>8.1520266784960764</c:v>
                </c:pt>
                <c:pt idx="556">
                  <c:v>7.9690228164726653</c:v>
                </c:pt>
                <c:pt idx="557">
                  <c:v>7.7375385398718741</c:v>
                </c:pt>
                <c:pt idx="558">
                  <c:v>7.5782088283088171</c:v>
                </c:pt>
                <c:pt idx="559">
                  <c:v>7.5936031194195648</c:v>
                </c:pt>
                <c:pt idx="560">
                  <c:v>7.6609132220955782</c:v>
                </c:pt>
                <c:pt idx="561">
                  <c:v>7.7025206016947205</c:v>
                </c:pt>
                <c:pt idx="562">
                  <c:v>7.6514104122307121</c:v>
                </c:pt>
                <c:pt idx="563">
                  <c:v>7.4253406575591683</c:v>
                </c:pt>
                <c:pt idx="564">
                  <c:v>7.2624009141354406</c:v>
                </c:pt>
                <c:pt idx="565">
                  <c:v>7.1480496582504109</c:v>
                </c:pt>
                <c:pt idx="566">
                  <c:v>7.1574019214330526</c:v>
                </c:pt>
                <c:pt idx="567">
                  <c:v>7.1836941967874184</c:v>
                </c:pt>
                <c:pt idx="568">
                  <c:v>7.1311361881628583</c:v>
                </c:pt>
                <c:pt idx="569">
                  <c:v>7.1418084007519793</c:v>
                </c:pt>
                <c:pt idx="570">
                  <c:v>7.3000308090777457</c:v>
                </c:pt>
                <c:pt idx="571">
                  <c:v>7.4127572230406935</c:v>
                </c:pt>
                <c:pt idx="572">
                  <c:v>7.5210720007031844</c:v>
                </c:pt>
                <c:pt idx="573">
                  <c:v>7.574822960206637</c:v>
                </c:pt>
                <c:pt idx="574">
                  <c:v>7.4373207750331165</c:v>
                </c:pt>
                <c:pt idx="575">
                  <c:v>7.3210322148958564</c:v>
                </c:pt>
                <c:pt idx="576">
                  <c:v>7.137340911182263</c:v>
                </c:pt>
                <c:pt idx="577">
                  <c:v>7.0111140484030914</c:v>
                </c:pt>
                <c:pt idx="578">
                  <c:v>6.9196693202773556</c:v>
                </c:pt>
                <c:pt idx="579">
                  <c:v>6.975139910363473</c:v>
                </c:pt>
                <c:pt idx="580">
                  <c:v>7.0267202119821706</c:v>
                </c:pt>
                <c:pt idx="581">
                  <c:v>7.0651806926997258</c:v>
                </c:pt>
                <c:pt idx="582">
                  <c:v>7.1072473654275381</c:v>
                </c:pt>
                <c:pt idx="583">
                  <c:v>7.1414828791221501</c:v>
                </c:pt>
                <c:pt idx="584">
                  <c:v>7.2456035587698153</c:v>
                </c:pt>
                <c:pt idx="585">
                  <c:v>7.3974006294371204</c:v>
                </c:pt>
                <c:pt idx="586">
                  <c:v>7.5065080403445004</c:v>
                </c:pt>
                <c:pt idx="587">
                  <c:v>7.6143315451353457</c:v>
                </c:pt>
                <c:pt idx="588">
                  <c:v>7.7414917843708384</c:v>
                </c:pt>
                <c:pt idx="589">
                  <c:v>7.8415270897403353</c:v>
                </c:pt>
                <c:pt idx="590">
                  <c:v>7.9742302907542033</c:v>
                </c:pt>
                <c:pt idx="591">
                  <c:v>7.9741666535935423</c:v>
                </c:pt>
                <c:pt idx="592">
                  <c:v>7.9012365481579208</c:v>
                </c:pt>
                <c:pt idx="593">
                  <c:v>7.7553503555811876</c:v>
                </c:pt>
                <c:pt idx="594">
                  <c:v>7.6381427279018492</c:v>
                </c:pt>
                <c:pt idx="595">
                  <c:v>7.6438043964351703</c:v>
                </c:pt>
                <c:pt idx="596">
                  <c:v>7.612800715231363</c:v>
                </c:pt>
                <c:pt idx="597">
                  <c:v>7.5089955115605855</c:v>
                </c:pt>
                <c:pt idx="598">
                  <c:v>7.4408904099497644</c:v>
                </c:pt>
                <c:pt idx="599">
                  <c:v>7.4629559243713572</c:v>
                </c:pt>
                <c:pt idx="600">
                  <c:v>7.4651264547439604</c:v>
                </c:pt>
                <c:pt idx="601">
                  <c:v>7.489843344911189</c:v>
                </c:pt>
                <c:pt idx="602">
                  <c:v>7.4894949066213163</c:v>
                </c:pt>
                <c:pt idx="603">
                  <c:v>7.4696465704657253</c:v>
                </c:pt>
                <c:pt idx="604">
                  <c:v>7.548962792014442</c:v>
                </c:pt>
                <c:pt idx="605">
                  <c:v>7.6093323309475336</c:v>
                </c:pt>
                <c:pt idx="606">
                  <c:v>7.6856791463471561</c:v>
                </c:pt>
                <c:pt idx="607">
                  <c:v>7.7831332004682814</c:v>
                </c:pt>
                <c:pt idx="608">
                  <c:v>7.8257255061266333</c:v>
                </c:pt>
                <c:pt idx="609">
                  <c:v>7.7237542761133042</c:v>
                </c:pt>
                <c:pt idx="610">
                  <c:v>7.6662756671412451</c:v>
                </c:pt>
                <c:pt idx="611">
                  <c:v>7.6242447657407579</c:v>
                </c:pt>
                <c:pt idx="612">
                  <c:v>7.7195161785415998</c:v>
                </c:pt>
                <c:pt idx="613">
                  <c:v>7.7360435378176167</c:v>
                </c:pt>
                <c:pt idx="614">
                  <c:v>7.7897298492116605</c:v>
                </c:pt>
                <c:pt idx="615">
                  <c:v>7.922132365626025</c:v>
                </c:pt>
                <c:pt idx="616">
                  <c:v>7.9692182930823794</c:v>
                </c:pt>
                <c:pt idx="617">
                  <c:v>8.0467338650788012</c:v>
                </c:pt>
                <c:pt idx="618">
                  <c:v>8.1634894224248526</c:v>
                </c:pt>
                <c:pt idx="619">
                  <c:v>8.0641358338177707</c:v>
                </c:pt>
                <c:pt idx="620">
                  <c:v>7.9721395664816859</c:v>
                </c:pt>
                <c:pt idx="621">
                  <c:v>7.8501655825332168</c:v>
                </c:pt>
                <c:pt idx="622">
                  <c:v>7.802602701109616</c:v>
                </c:pt>
                <c:pt idx="623">
                  <c:v>7.8012201237730467</c:v>
                </c:pt>
                <c:pt idx="624">
                  <c:v>7.8227030132104485</c:v>
                </c:pt>
                <c:pt idx="625">
                  <c:v>7.9040749652820121</c:v>
                </c:pt>
                <c:pt idx="626">
                  <c:v>8.1256156635421615</c:v>
                </c:pt>
                <c:pt idx="627">
                  <c:v>8.4465973704127801</c:v>
                </c:pt>
                <c:pt idx="628">
                  <c:v>8.6157371550966513</c:v>
                </c:pt>
                <c:pt idx="629">
                  <c:v>8.6384493439287358</c:v>
                </c:pt>
                <c:pt idx="630">
                  <c:v>8.6410577420067547</c:v>
                </c:pt>
                <c:pt idx="631">
                  <c:v>8.6610426750810312</c:v>
                </c:pt>
                <c:pt idx="632">
                  <c:v>8.7729530549516674</c:v>
                </c:pt>
                <c:pt idx="633">
                  <c:v>8.839413597502233</c:v>
                </c:pt>
                <c:pt idx="634">
                  <c:v>8.923655372271746</c:v>
                </c:pt>
                <c:pt idx="635">
                  <c:v>8.8929917141721671</c:v>
                </c:pt>
                <c:pt idx="636">
                  <c:v>8.7290113789790755</c:v>
                </c:pt>
                <c:pt idx="637">
                  <c:v>8.5690299646409613</c:v>
                </c:pt>
                <c:pt idx="638">
                  <c:v>8.4535696127482378</c:v>
                </c:pt>
                <c:pt idx="639">
                  <c:v>8.3849551582075961</c:v>
                </c:pt>
                <c:pt idx="640">
                  <c:v>8.4226071925220669</c:v>
                </c:pt>
                <c:pt idx="641">
                  <c:v>8.4708034930662883</c:v>
                </c:pt>
                <c:pt idx="642">
                  <c:v>8.5620051216193325</c:v>
                </c:pt>
                <c:pt idx="643">
                  <c:v>8.7762324215539635</c:v>
                </c:pt>
                <c:pt idx="644">
                  <c:v>8.9575195555316363</c:v>
                </c:pt>
                <c:pt idx="645">
                  <c:v>9.0778363399681758</c:v>
                </c:pt>
                <c:pt idx="646">
                  <c:v>9.1730694760843612</c:v>
                </c:pt>
                <c:pt idx="647">
                  <c:v>9.2330064732055845</c:v>
                </c:pt>
                <c:pt idx="648">
                  <c:v>9.3583649483333975</c:v>
                </c:pt>
                <c:pt idx="649">
                  <c:v>9.4365453017188425</c:v>
                </c:pt>
                <c:pt idx="650">
                  <c:v>9.4134149393391784</c:v>
                </c:pt>
                <c:pt idx="651">
                  <c:v>9.3707116855154968</c:v>
                </c:pt>
                <c:pt idx="652">
                  <c:v>9.3123510140480619</c:v>
                </c:pt>
                <c:pt idx="653">
                  <c:v>9.2778964752849582</c:v>
                </c:pt>
                <c:pt idx="654">
                  <c:v>9.1802511872533881</c:v>
                </c:pt>
                <c:pt idx="655">
                  <c:v>9.0400741760514087</c:v>
                </c:pt>
                <c:pt idx="656">
                  <c:v>8.8839384007414672</c:v>
                </c:pt>
                <c:pt idx="657">
                  <c:v>8.8770333047615022</c:v>
                </c:pt>
                <c:pt idx="658">
                  <c:v>8.9861446448287943</c:v>
                </c:pt>
                <c:pt idx="659">
                  <c:v>9.1394235486846185</c:v>
                </c:pt>
                <c:pt idx="660">
                  <c:v>9.2528916087036812</c:v>
                </c:pt>
                <c:pt idx="661">
                  <c:v>9.2836141902668547</c:v>
                </c:pt>
                <c:pt idx="662">
                  <c:v>9.1862942249294797</c:v>
                </c:pt>
                <c:pt idx="663">
                  <c:v>9.0490465655061261</c:v>
                </c:pt>
                <c:pt idx="664">
                  <c:v>8.9943189499754617</c:v>
                </c:pt>
                <c:pt idx="665">
                  <c:v>9.0049282524554641</c:v>
                </c:pt>
                <c:pt idx="666">
                  <c:v>9.0065336421222337</c:v>
                </c:pt>
                <c:pt idx="667">
                  <c:v>8.9761392909152367</c:v>
                </c:pt>
                <c:pt idx="668">
                  <c:v>8.9925660652843415</c:v>
                </c:pt>
                <c:pt idx="669">
                  <c:v>8.9307155220284269</c:v>
                </c:pt>
                <c:pt idx="670">
                  <c:v>8.8052573387875377</c:v>
                </c:pt>
                <c:pt idx="671">
                  <c:v>8.7258885558866464</c:v>
                </c:pt>
                <c:pt idx="672">
                  <c:v>8.5762599076980237</c:v>
                </c:pt>
                <c:pt idx="673">
                  <c:v>8.481904017353779</c:v>
                </c:pt>
                <c:pt idx="674">
                  <c:v>8.5080520333715874</c:v>
                </c:pt>
                <c:pt idx="675">
                  <c:v>8.4684196111755607</c:v>
                </c:pt>
                <c:pt idx="676">
                  <c:v>8.3763179931191694</c:v>
                </c:pt>
                <c:pt idx="677">
                  <c:v>8.2998528701658234</c:v>
                </c:pt>
                <c:pt idx="678">
                  <c:v>8.3136914181628558</c:v>
                </c:pt>
                <c:pt idx="679">
                  <c:v>8.3440837729132404</c:v>
                </c:pt>
                <c:pt idx="680">
                  <c:v>8.3465531804715116</c:v>
                </c:pt>
                <c:pt idx="681">
                  <c:v>8.4708814001157098</c:v>
                </c:pt>
                <c:pt idx="682">
                  <c:v>8.4736797131161143</c:v>
                </c:pt>
                <c:pt idx="683">
                  <c:v>8.393453693177733</c:v>
                </c:pt>
                <c:pt idx="684">
                  <c:v>8.3152845144712835</c:v>
                </c:pt>
                <c:pt idx="685">
                  <c:v>8.2666799198752621</c:v>
                </c:pt>
                <c:pt idx="686">
                  <c:v>8.3010446990618139</c:v>
                </c:pt>
                <c:pt idx="687">
                  <c:v>8.2632749634114901</c:v>
                </c:pt>
                <c:pt idx="688">
                  <c:v>8.273640830514525</c:v>
                </c:pt>
                <c:pt idx="689">
                  <c:v>8.1301039360418716</c:v>
                </c:pt>
                <c:pt idx="690">
                  <c:v>8.066929149469491</c:v>
                </c:pt>
                <c:pt idx="691">
                  <c:v>8.0237338493414772</c:v>
                </c:pt>
                <c:pt idx="692">
                  <c:v>7.9437837631779962</c:v>
                </c:pt>
                <c:pt idx="693">
                  <c:v>7.7719342991058964</c:v>
                </c:pt>
                <c:pt idx="694">
                  <c:v>7.5263426538466431</c:v>
                </c:pt>
                <c:pt idx="695">
                  <c:v>7.2867301953083361</c:v>
                </c:pt>
                <c:pt idx="696">
                  <c:v>7.1322179139535269</c:v>
                </c:pt>
                <c:pt idx="697">
                  <c:v>7.0933978376415698</c:v>
                </c:pt>
                <c:pt idx="698">
                  <c:v>7.1150025594156254</c:v>
                </c:pt>
                <c:pt idx="699">
                  <c:v>7.184560638345304</c:v>
                </c:pt>
                <c:pt idx="700">
                  <c:v>7.1970816572887175</c:v>
                </c:pt>
                <c:pt idx="701">
                  <c:v>7.0989136716634347</c:v>
                </c:pt>
                <c:pt idx="702">
                  <c:v>7.0098809709296024</c:v>
                </c:pt>
                <c:pt idx="703">
                  <c:v>6.9960718892383316</c:v>
                </c:pt>
                <c:pt idx="704">
                  <c:v>7.0656775838925707</c:v>
                </c:pt>
                <c:pt idx="705">
                  <c:v>7.2306861413706933</c:v>
                </c:pt>
                <c:pt idx="706">
                  <c:v>7.2894386759204108</c:v>
                </c:pt>
                <c:pt idx="707">
                  <c:v>7.3658479198885756</c:v>
                </c:pt>
                <c:pt idx="708">
                  <c:v>7.410406351356408</c:v>
                </c:pt>
                <c:pt idx="709">
                  <c:v>7.3953385034991879</c:v>
                </c:pt>
                <c:pt idx="710">
                  <c:v>7.3080806792768485</c:v>
                </c:pt>
                <c:pt idx="711">
                  <c:v>7.3012242437322294</c:v>
                </c:pt>
                <c:pt idx="712">
                  <c:v>7.3816197447875886</c:v>
                </c:pt>
                <c:pt idx="713">
                  <c:v>7.400355833583161</c:v>
                </c:pt>
                <c:pt idx="714">
                  <c:v>7.3486027967020293</c:v>
                </c:pt>
                <c:pt idx="715">
                  <c:v>7.2942745415876074</c:v>
                </c:pt>
                <c:pt idx="716">
                  <c:v>7.3480472725625816</c:v>
                </c:pt>
                <c:pt idx="717">
                  <c:v>7.3282030947499859</c:v>
                </c:pt>
                <c:pt idx="718">
                  <c:v>7.3460084079730832</c:v>
                </c:pt>
                <c:pt idx="719">
                  <c:v>7.4710951951815314</c:v>
                </c:pt>
                <c:pt idx="720">
                  <c:v>7.6153981045053012</c:v>
                </c:pt>
                <c:pt idx="721">
                  <c:v>7.7174179402832968</c:v>
                </c:pt>
                <c:pt idx="722">
                  <c:v>7.9154068706033796</c:v>
                </c:pt>
                <c:pt idx="723">
                  <c:v>8.1033214332816108</c:v>
                </c:pt>
                <c:pt idx="724">
                  <c:v>8.176151173628158</c:v>
                </c:pt>
                <c:pt idx="725">
                  <c:v>8.068458541917753</c:v>
                </c:pt>
                <c:pt idx="726">
                  <c:v>7.839637570710063</c:v>
                </c:pt>
                <c:pt idx="727">
                  <c:v>7.5618696867129724</c:v>
                </c:pt>
                <c:pt idx="728">
                  <c:v>7.3011966147862193</c:v>
                </c:pt>
                <c:pt idx="729">
                  <c:v>7.016934537493186</c:v>
                </c:pt>
                <c:pt idx="730">
                  <c:v>6.8196455398329192</c:v>
                </c:pt>
                <c:pt idx="731">
                  <c:v>6.7986681782833571</c:v>
                </c:pt>
                <c:pt idx="732">
                  <c:v>6.8150301880035444</c:v>
                </c:pt>
                <c:pt idx="733">
                  <c:v>6.8429800137058221</c:v>
                </c:pt>
                <c:pt idx="734">
                  <c:v>6.9727147729192778</c:v>
                </c:pt>
                <c:pt idx="735">
                  <c:v>7.1478023648488946</c:v>
                </c:pt>
                <c:pt idx="736">
                  <c:v>7.2368526435568441</c:v>
                </c:pt>
                <c:pt idx="737">
                  <c:v>7.3429797497144067</c:v>
                </c:pt>
                <c:pt idx="738">
                  <c:v>7.3757421253523692</c:v>
                </c:pt>
                <c:pt idx="739">
                  <c:v>7.4304793435631584</c:v>
                </c:pt>
                <c:pt idx="740">
                  <c:v>7.4583948750010345</c:v>
                </c:pt>
                <c:pt idx="741">
                  <c:v>7.5362712122129683</c:v>
                </c:pt>
                <c:pt idx="742">
                  <c:v>7.4596407215663278</c:v>
                </c:pt>
                <c:pt idx="743">
                  <c:v>7.4019830494456524</c:v>
                </c:pt>
                <c:pt idx="744">
                  <c:v>7.2618900652130707</c:v>
                </c:pt>
                <c:pt idx="745">
                  <c:v>7.1728534882102011</c:v>
                </c:pt>
                <c:pt idx="746">
                  <c:v>7.2616383511912836</c:v>
                </c:pt>
                <c:pt idx="747">
                  <c:v>7.3872799708413446</c:v>
                </c:pt>
                <c:pt idx="748">
                  <c:v>7.49992242232313</c:v>
                </c:pt>
                <c:pt idx="749">
                  <c:v>7.5291817558341094</c:v>
                </c:pt>
                <c:pt idx="750">
                  <c:v>7.5499484663498944</c:v>
                </c:pt>
                <c:pt idx="751">
                  <c:v>7.7127336972334604</c:v>
                </c:pt>
                <c:pt idx="752">
                  <c:v>7.8435982266298705</c:v>
                </c:pt>
                <c:pt idx="753">
                  <c:v>7.888594167387339</c:v>
                </c:pt>
                <c:pt idx="754">
                  <c:v>7.8973871540808327</c:v>
                </c:pt>
                <c:pt idx="755">
                  <c:v>8.0679367919655487</c:v>
                </c:pt>
                <c:pt idx="756">
                  <c:v>8.1686615337809609</c:v>
                </c:pt>
                <c:pt idx="757">
                  <c:v>8.0974762180594109</c:v>
                </c:pt>
                <c:pt idx="758">
                  <c:v>8.0719668967738727</c:v>
                </c:pt>
                <c:pt idx="759">
                  <c:v>8.0765675491976818</c:v>
                </c:pt>
                <c:pt idx="760">
                  <c:v>8.0308706712565741</c:v>
                </c:pt>
                <c:pt idx="761">
                  <c:v>7.9302202064602287</c:v>
                </c:pt>
                <c:pt idx="762">
                  <c:v>7.8456480345465804</c:v>
                </c:pt>
                <c:pt idx="763">
                  <c:v>7.7516946752074318</c:v>
                </c:pt>
                <c:pt idx="764">
                  <c:v>7.701505594760083</c:v>
                </c:pt>
                <c:pt idx="765">
                  <c:v>7.5589864343060809</c:v>
                </c:pt>
                <c:pt idx="766">
                  <c:v>7.3837934574135193</c:v>
                </c:pt>
                <c:pt idx="767">
                  <c:v>7.2022507186665097</c:v>
                </c:pt>
                <c:pt idx="768">
                  <c:v>7.0798596291948206</c:v>
                </c:pt>
                <c:pt idx="769">
                  <c:v>6.9881741745879733</c:v>
                </c:pt>
                <c:pt idx="770">
                  <c:v>6.9064686006078606</c:v>
                </c:pt>
                <c:pt idx="771">
                  <c:v>6.8024476471940325</c:v>
                </c:pt>
                <c:pt idx="772">
                  <c:v>6.6534464776336009</c:v>
                </c:pt>
                <c:pt idx="773">
                  <c:v>6.5576176401759252</c:v>
                </c:pt>
                <c:pt idx="774">
                  <c:v>6.4718255709341488</c:v>
                </c:pt>
                <c:pt idx="775">
                  <c:v>6.3075540166080897</c:v>
                </c:pt>
                <c:pt idx="776">
                  <c:v>6.2441803558525999</c:v>
                </c:pt>
                <c:pt idx="777">
                  <c:v>6.1963930697003802</c:v>
                </c:pt>
                <c:pt idx="778">
                  <c:v>6.1007953914402346</c:v>
                </c:pt>
                <c:pt idx="779">
                  <c:v>5.9926144510786168</c:v>
                </c:pt>
                <c:pt idx="780">
                  <c:v>5.8658653890888894</c:v>
                </c:pt>
                <c:pt idx="781">
                  <c:v>5.7245161449068807</c:v>
                </c:pt>
                <c:pt idx="782">
                  <c:v>5.750479565435386</c:v>
                </c:pt>
                <c:pt idx="783">
                  <c:v>5.8975718487765807</c:v>
                </c:pt>
                <c:pt idx="784">
                  <c:v>6.0651368447219793</c:v>
                </c:pt>
                <c:pt idx="785">
                  <c:v>6.2794453161246739</c:v>
                </c:pt>
                <c:pt idx="786">
                  <c:v>6.2982505191999829</c:v>
                </c:pt>
                <c:pt idx="787">
                  <c:v>6.2040749955185426</c:v>
                </c:pt>
                <c:pt idx="788">
                  <c:v>6.0997941708011458</c:v>
                </c:pt>
                <c:pt idx="789">
                  <c:v>5.9231881999409017</c:v>
                </c:pt>
                <c:pt idx="790">
                  <c:v>5.8257021035193599</c:v>
                </c:pt>
                <c:pt idx="791">
                  <c:v>5.701852635484677</c:v>
                </c:pt>
                <c:pt idx="792">
                  <c:v>5.4691346591966044</c:v>
                </c:pt>
                <c:pt idx="793">
                  <c:v>5.3227215767033753</c:v>
                </c:pt>
                <c:pt idx="794">
                  <c:v>5.213304836200531</c:v>
                </c:pt>
                <c:pt idx="795">
                  <c:v>5.1700530429162299</c:v>
                </c:pt>
                <c:pt idx="796">
                  <c:v>5.1796370684892379</c:v>
                </c:pt>
                <c:pt idx="797">
                  <c:v>5.2726174944139652</c:v>
                </c:pt>
                <c:pt idx="798">
                  <c:v>5.3038841080511645</c:v>
                </c:pt>
                <c:pt idx="799">
                  <c:v>5.3112119571024392</c:v>
                </c:pt>
                <c:pt idx="800">
                  <c:v>5.289263991591878</c:v>
                </c:pt>
                <c:pt idx="801">
                  <c:v>5.1718360954287164</c:v>
                </c:pt>
                <c:pt idx="802">
                  <c:v>5.1012945015561613</c:v>
                </c:pt>
                <c:pt idx="803">
                  <c:v>4.9570712035506528</c:v>
                </c:pt>
                <c:pt idx="804">
                  <c:v>4.8873357214196052</c:v>
                </c:pt>
                <c:pt idx="805">
                  <c:v>4.9255641498697278</c:v>
                </c:pt>
                <c:pt idx="806">
                  <c:v>5.0578888653359311</c:v>
                </c:pt>
                <c:pt idx="807">
                  <c:v>5.1174110377289477</c:v>
                </c:pt>
                <c:pt idx="808">
                  <c:v>5.157770593448836</c:v>
                </c:pt>
                <c:pt idx="809">
                  <c:v>5.1221653508668235</c:v>
                </c:pt>
                <c:pt idx="810">
                  <c:v>5.1197652057919951</c:v>
                </c:pt>
                <c:pt idx="811">
                  <c:v>5.1711971618499541</c:v>
                </c:pt>
                <c:pt idx="812">
                  <c:v>5.342708738422786</c:v>
                </c:pt>
                <c:pt idx="813">
                  <c:v>5.4990104958733665</c:v>
                </c:pt>
                <c:pt idx="814">
                  <c:v>5.6506181911746713</c:v>
                </c:pt>
                <c:pt idx="815">
                  <c:v>5.7232257709828724</c:v>
                </c:pt>
                <c:pt idx="816">
                  <c:v>5.7066973736547251</c:v>
                </c:pt>
                <c:pt idx="817">
                  <c:v>5.6009543177813912</c:v>
                </c:pt>
                <c:pt idx="818">
                  <c:v>5.5353946689134625</c:v>
                </c:pt>
                <c:pt idx="819">
                  <c:v>5.6558002987472991</c:v>
                </c:pt>
                <c:pt idx="820">
                  <c:v>5.6848087444068103</c:v>
                </c:pt>
                <c:pt idx="821">
                  <c:v>5.7480422913085309</c:v>
                </c:pt>
                <c:pt idx="822">
                  <c:v>5.7980761854840148</c:v>
                </c:pt>
                <c:pt idx="823">
                  <c:v>5.7981436975502563</c:v>
                </c:pt>
                <c:pt idx="824">
                  <c:v>5.7528666385367577</c:v>
                </c:pt>
                <c:pt idx="825">
                  <c:v>5.696409519377438</c:v>
                </c:pt>
                <c:pt idx="826">
                  <c:v>5.7239454147492834</c:v>
                </c:pt>
                <c:pt idx="827">
                  <c:v>5.8067006690828382</c:v>
                </c:pt>
                <c:pt idx="828">
                  <c:v>5.8352249133770435</c:v>
                </c:pt>
                <c:pt idx="829">
                  <c:v>5.8501648758049134</c:v>
                </c:pt>
                <c:pt idx="830">
                  <c:v>5.9216951883370079</c:v>
                </c:pt>
                <c:pt idx="831">
                  <c:v>5.8604219949350895</c:v>
                </c:pt>
                <c:pt idx="832">
                  <c:v>5.7273894806442227</c:v>
                </c:pt>
                <c:pt idx="833">
                  <c:v>5.6714243920965197</c:v>
                </c:pt>
                <c:pt idx="834">
                  <c:v>5.6010686588358078</c:v>
                </c:pt>
                <c:pt idx="835">
                  <c:v>5.5241217313548212</c:v>
                </c:pt>
                <c:pt idx="836">
                  <c:v>5.3996239575821008</c:v>
                </c:pt>
                <c:pt idx="837">
                  <c:v>5.2499366179642353</c:v>
                </c:pt>
                <c:pt idx="838">
                  <c:v>5.1636743467423312</c:v>
                </c:pt>
                <c:pt idx="839">
                  <c:v>5.0863528527797781</c:v>
                </c:pt>
                <c:pt idx="840">
                  <c:v>5.0832000449065537</c:v>
                </c:pt>
                <c:pt idx="841">
                  <c:v>5.1520679066954571</c:v>
                </c:pt>
                <c:pt idx="842">
                  <c:v>5.2881167325330241</c:v>
                </c:pt>
                <c:pt idx="843">
                  <c:v>5.4665691049849174</c:v>
                </c:pt>
                <c:pt idx="844">
                  <c:v>5.6267953915976276</c:v>
                </c:pt>
                <c:pt idx="845">
                  <c:v>5.6854180317706531</c:v>
                </c:pt>
                <c:pt idx="846">
                  <c:v>5.6988830400578108</c:v>
                </c:pt>
                <c:pt idx="847">
                  <c:v>5.7167588534850271</c:v>
                </c:pt>
                <c:pt idx="848">
                  <c:v>5.7918012474426055</c:v>
                </c:pt>
                <c:pt idx="849">
                  <c:v>5.8276907974665901</c:v>
                </c:pt>
                <c:pt idx="850">
                  <c:v>5.926801518356803</c:v>
                </c:pt>
                <c:pt idx="851">
                  <c:v>5.919084132377237</c:v>
                </c:pt>
                <c:pt idx="852">
                  <c:v>5.9241264210489062</c:v>
                </c:pt>
                <c:pt idx="853">
                  <c:v>6.0033710171234782</c:v>
                </c:pt>
                <c:pt idx="854">
                  <c:v>6.1342779794490685</c:v>
                </c:pt>
                <c:pt idx="855">
                  <c:v>6.2591658402622041</c:v>
                </c:pt>
                <c:pt idx="856">
                  <c:v>6.3157490944161703</c:v>
                </c:pt>
                <c:pt idx="857">
                  <c:v>6.3536657455494456</c:v>
                </c:pt>
                <c:pt idx="858">
                  <c:v>6.3561112311266283</c:v>
                </c:pt>
                <c:pt idx="859">
                  <c:v>6.2929733390659477</c:v>
                </c:pt>
                <c:pt idx="860">
                  <c:v>6.1782054688213952</c:v>
                </c:pt>
                <c:pt idx="861">
                  <c:v>6.1549123325058872</c:v>
                </c:pt>
                <c:pt idx="862">
                  <c:v>6.1627503180989311</c:v>
                </c:pt>
                <c:pt idx="863">
                  <c:v>6.2537991189819131</c:v>
                </c:pt>
                <c:pt idx="864">
                  <c:v>6.3582543664474205</c:v>
                </c:pt>
                <c:pt idx="865">
                  <c:v>6.4427277787581367</c:v>
                </c:pt>
                <c:pt idx="866">
                  <c:v>6.4968568738864736</c:v>
                </c:pt>
                <c:pt idx="867">
                  <c:v>6.4612933022600281</c:v>
                </c:pt>
                <c:pt idx="868">
                  <c:v>6.4204143429407372</c:v>
                </c:pt>
                <c:pt idx="869">
                  <c:v>6.42398919308331</c:v>
                </c:pt>
                <c:pt idx="870">
                  <c:v>6.325940652365869</c:v>
                </c:pt>
                <c:pt idx="871">
                  <c:v>6.4080822460469591</c:v>
                </c:pt>
                <c:pt idx="872">
                  <c:v>6.5327611686753686</c:v>
                </c:pt>
                <c:pt idx="873">
                  <c:v>6.674421568751419</c:v>
                </c:pt>
                <c:pt idx="874">
                  <c:v>6.7667959064663021</c:v>
                </c:pt>
                <c:pt idx="875">
                  <c:v>6.8450446871127877</c:v>
                </c:pt>
                <c:pt idx="876">
                  <c:v>6.9599884724184227</c:v>
                </c:pt>
                <c:pt idx="877">
                  <c:v>7.1014867839280971</c:v>
                </c:pt>
                <c:pt idx="878">
                  <c:v>7.1767639601234281</c:v>
                </c:pt>
                <c:pt idx="879">
                  <c:v>7.1921574810815763</c:v>
                </c:pt>
                <c:pt idx="880">
                  <c:v>7.2441195194972163</c:v>
                </c:pt>
                <c:pt idx="881">
                  <c:v>7.4441808933251528</c:v>
                </c:pt>
                <c:pt idx="882">
                  <c:v>7.581905845368234</c:v>
                </c:pt>
                <c:pt idx="883">
                  <c:v>7.6396565553864804</c:v>
                </c:pt>
                <c:pt idx="884">
                  <c:v>7.7120260820675783</c:v>
                </c:pt>
                <c:pt idx="885">
                  <c:v>7.7672134579571939</c:v>
                </c:pt>
                <c:pt idx="886">
                  <c:v>7.8887633387169158</c:v>
                </c:pt>
                <c:pt idx="887">
                  <c:v>8.0159307680698113</c:v>
                </c:pt>
                <c:pt idx="888">
                  <c:v>8.0384410407224181</c:v>
                </c:pt>
                <c:pt idx="889">
                  <c:v>7.906101761137271</c:v>
                </c:pt>
                <c:pt idx="890">
                  <c:v>7.6539900972235762</c:v>
                </c:pt>
                <c:pt idx="891">
                  <c:v>7.3495459533269427</c:v>
                </c:pt>
                <c:pt idx="892">
                  <c:v>7.1721362693296307</c:v>
                </c:pt>
                <c:pt idx="893">
                  <c:v>7.1174663100001521</c:v>
                </c:pt>
                <c:pt idx="894">
                  <c:v>7.2367378173151184</c:v>
                </c:pt>
                <c:pt idx="895">
                  <c:v>7.3786927083930989</c:v>
                </c:pt>
                <c:pt idx="896">
                  <c:v>7.4157950044259442</c:v>
                </c:pt>
                <c:pt idx="897">
                  <c:v>7.3588145879527858</c:v>
                </c:pt>
                <c:pt idx="898">
                  <c:v>7.2021740204962477</c:v>
                </c:pt>
                <c:pt idx="899">
                  <c:v>7.0501246307246621</c:v>
                </c:pt>
                <c:pt idx="900">
                  <c:v>7.0311054965322946</c:v>
                </c:pt>
                <c:pt idx="901">
                  <c:v>7.1361983537847342</c:v>
                </c:pt>
                <c:pt idx="902">
                  <c:v>7.1935953881862771</c:v>
                </c:pt>
                <c:pt idx="903">
                  <c:v>7.3676568558854685</c:v>
                </c:pt>
                <c:pt idx="904">
                  <c:v>7.4791204981875472</c:v>
                </c:pt>
                <c:pt idx="905">
                  <c:v>7.5310500112282934</c:v>
                </c:pt>
                <c:pt idx="906">
                  <c:v>7.5052239947920265</c:v>
                </c:pt>
                <c:pt idx="907">
                  <c:v>7.3228488387175661</c:v>
                </c:pt>
                <c:pt idx="908">
                  <c:v>7.0425476569298899</c:v>
                </c:pt>
                <c:pt idx="909">
                  <c:v>6.8026511368166789</c:v>
                </c:pt>
                <c:pt idx="910">
                  <c:v>6.6473794061883265</c:v>
                </c:pt>
                <c:pt idx="911">
                  <c:v>6.5064230705703467</c:v>
                </c:pt>
                <c:pt idx="912">
                  <c:v>6.543212630414871</c:v>
                </c:pt>
                <c:pt idx="913">
                  <c:v>6.6334189058080941</c:v>
                </c:pt>
                <c:pt idx="914">
                  <c:v>6.7179380402891162</c:v>
                </c:pt>
                <c:pt idx="915">
                  <c:v>6.7589041074005429</c:v>
                </c:pt>
                <c:pt idx="916">
                  <c:v>6.805799790769691</c:v>
                </c:pt>
                <c:pt idx="917">
                  <c:v>6.7248024996762812</c:v>
                </c:pt>
                <c:pt idx="918">
                  <c:v>6.7179370897771928</c:v>
                </c:pt>
                <c:pt idx="919">
                  <c:v>6.7304101107585126</c:v>
                </c:pt>
                <c:pt idx="920">
                  <c:v>6.779489180650085</c:v>
                </c:pt>
                <c:pt idx="921">
                  <c:v>6.8187702457170651</c:v>
                </c:pt>
                <c:pt idx="922">
                  <c:v>6.8148257679775073</c:v>
                </c:pt>
                <c:pt idx="923">
                  <c:v>6.9354543859986739</c:v>
                </c:pt>
                <c:pt idx="924">
                  <c:v>7.0738935402275969</c:v>
                </c:pt>
                <c:pt idx="925">
                  <c:v>7.0963890600372306</c:v>
                </c:pt>
                <c:pt idx="926">
                  <c:v>7.0933300607864336</c:v>
                </c:pt>
                <c:pt idx="927">
                  <c:v>7.0466772942812756</c:v>
                </c:pt>
                <c:pt idx="928">
                  <c:v>6.9688587918803639</c:v>
                </c:pt>
                <c:pt idx="929">
                  <c:v>6.9124046159160235</c:v>
                </c:pt>
                <c:pt idx="930">
                  <c:v>6.9665128284321378</c:v>
                </c:pt>
                <c:pt idx="931">
                  <c:v>7.0107312670664532</c:v>
                </c:pt>
                <c:pt idx="932">
                  <c:v>7.0052340238652935</c:v>
                </c:pt>
                <c:pt idx="933">
                  <c:v>6.9152248761091242</c:v>
                </c:pt>
                <c:pt idx="934">
                  <c:v>6.8593057255835115</c:v>
                </c:pt>
                <c:pt idx="935">
                  <c:v>6.6418845946433986</c:v>
                </c:pt>
                <c:pt idx="936">
                  <c:v>6.6219883421376471</c:v>
                </c:pt>
                <c:pt idx="937">
                  <c:v>6.6006092975367396</c:v>
                </c:pt>
                <c:pt idx="938">
                  <c:v>6.6191263327199543</c:v>
                </c:pt>
                <c:pt idx="939">
                  <c:v>6.6448776741699245</c:v>
                </c:pt>
                <c:pt idx="940">
                  <c:v>6.58208536579781</c:v>
                </c:pt>
                <c:pt idx="941">
                  <c:v>6.5416465258782006</c:v>
                </c:pt>
                <c:pt idx="942">
                  <c:v>6.6233993803691549</c:v>
                </c:pt>
                <c:pt idx="943">
                  <c:v>6.7296866418645154</c:v>
                </c:pt>
                <c:pt idx="944">
                  <c:v>6.8967244861352057</c:v>
                </c:pt>
                <c:pt idx="945">
                  <c:v>6.8740742032478694</c:v>
                </c:pt>
                <c:pt idx="946">
                  <c:v>6.9503847675139703</c:v>
                </c:pt>
                <c:pt idx="947">
                  <c:v>7.0725750110009145</c:v>
                </c:pt>
                <c:pt idx="948">
                  <c:v>7.0800490441027417</c:v>
                </c:pt>
                <c:pt idx="949">
                  <c:v>7.1467190087615453</c:v>
                </c:pt>
                <c:pt idx="950">
                  <c:v>7.0240601586053257</c:v>
                </c:pt>
                <c:pt idx="951">
                  <c:v>6.8810392925294668</c:v>
                </c:pt>
                <c:pt idx="952">
                  <c:v>6.7313325443380503</c:v>
                </c:pt>
                <c:pt idx="953">
                  <c:v>6.572724011589183</c:v>
                </c:pt>
                <c:pt idx="954">
                  <c:v>6.4388387505399045</c:v>
                </c:pt>
                <c:pt idx="955">
                  <c:v>6.2725786013166331</c:v>
                </c:pt>
                <c:pt idx="956">
                  <c:v>6.1397995060847528</c:v>
                </c:pt>
                <c:pt idx="957">
                  <c:v>6.0671040176229694</c:v>
                </c:pt>
                <c:pt idx="958">
                  <c:v>6.0738213243729033</c:v>
                </c:pt>
                <c:pt idx="959">
                  <c:v>6.2231304911569527</c:v>
                </c:pt>
                <c:pt idx="960">
                  <c:v>6.3901045385698296</c:v>
                </c:pt>
                <c:pt idx="961">
                  <c:v>6.6015848382757589</c:v>
                </c:pt>
                <c:pt idx="962">
                  <c:v>6.7884391803925457</c:v>
                </c:pt>
                <c:pt idx="963">
                  <c:v>6.9049633502305445</c:v>
                </c:pt>
                <c:pt idx="964">
                  <c:v>6.9430806098767617</c:v>
                </c:pt>
                <c:pt idx="965">
                  <c:v>6.8405625230119949</c:v>
                </c:pt>
                <c:pt idx="966">
                  <c:v>6.7244698208608646</c:v>
                </c:pt>
                <c:pt idx="967">
                  <c:v>6.6646016490013889</c:v>
                </c:pt>
                <c:pt idx="968">
                  <c:v>6.7187417049533584</c:v>
                </c:pt>
                <c:pt idx="969">
                  <c:v>6.8472357397188199</c:v>
                </c:pt>
                <c:pt idx="970">
                  <c:v>6.8872239933572166</c:v>
                </c:pt>
                <c:pt idx="971">
                  <c:v>6.9318557753109289</c:v>
                </c:pt>
                <c:pt idx="972">
                  <c:v>6.9840472258584212</c:v>
                </c:pt>
                <c:pt idx="973">
                  <c:v>7.0727379078074515</c:v>
                </c:pt>
                <c:pt idx="974">
                  <c:v>7.0452925251272376</c:v>
                </c:pt>
                <c:pt idx="975">
                  <c:v>6.9617644522352027</c:v>
                </c:pt>
                <c:pt idx="976">
                  <c:v>6.9212728004070048</c:v>
                </c:pt>
                <c:pt idx="977">
                  <c:v>6.8910309930805953</c:v>
                </c:pt>
                <c:pt idx="978">
                  <c:v>6.9236314873589704</c:v>
                </c:pt>
                <c:pt idx="979">
                  <c:v>7.0802832304716885</c:v>
                </c:pt>
                <c:pt idx="980">
                  <c:v>7.1009749703657725</c:v>
                </c:pt>
                <c:pt idx="981">
                  <c:v>7.028177299584744</c:v>
                </c:pt>
                <c:pt idx="982">
                  <c:v>6.9827002262915698</c:v>
                </c:pt>
                <c:pt idx="983">
                  <c:v>6.9624512792696143</c:v>
                </c:pt>
                <c:pt idx="984">
                  <c:v>6.939043827676052</c:v>
                </c:pt>
                <c:pt idx="985">
                  <c:v>6.9073283801016299</c:v>
                </c:pt>
                <c:pt idx="986">
                  <c:v>6.9235692082961542</c:v>
                </c:pt>
                <c:pt idx="987">
                  <c:v>7.0834239827187018</c:v>
                </c:pt>
                <c:pt idx="988">
                  <c:v>7.2322622747615171</c:v>
                </c:pt>
                <c:pt idx="989">
                  <c:v>7.3768780839828798</c:v>
                </c:pt>
                <c:pt idx="990">
                  <c:v>7.6609694090400149</c:v>
                </c:pt>
                <c:pt idx="991">
                  <c:v>7.8953802445011361</c:v>
                </c:pt>
                <c:pt idx="992">
                  <c:v>8.1759231199319515</c:v>
                </c:pt>
                <c:pt idx="993">
                  <c:v>8.3955433526827541</c:v>
                </c:pt>
                <c:pt idx="994">
                  <c:v>8.4395657750495534</c:v>
                </c:pt>
                <c:pt idx="995">
                  <c:v>8.4054337061617481</c:v>
                </c:pt>
                <c:pt idx="996">
                  <c:v>8.2996993591041761</c:v>
                </c:pt>
                <c:pt idx="997">
                  <c:v>8.2088330490634664</c:v>
                </c:pt>
                <c:pt idx="998">
                  <c:v>8.1013263906040667</c:v>
                </c:pt>
                <c:pt idx="999">
                  <c:v>7.971489394427655</c:v>
                </c:pt>
                <c:pt idx="1000">
                  <c:v>7.8824667142639733</c:v>
                </c:pt>
                <c:pt idx="1001">
                  <c:v>7.7852222870485672</c:v>
                </c:pt>
                <c:pt idx="1002">
                  <c:v>7.7570763641864504</c:v>
                </c:pt>
                <c:pt idx="1003">
                  <c:v>7.8361553554447596</c:v>
                </c:pt>
                <c:pt idx="1004">
                  <c:v>7.9267891296054893</c:v>
                </c:pt>
                <c:pt idx="1005">
                  <c:v>7.8870024397135046</c:v>
                </c:pt>
                <c:pt idx="1006">
                  <c:v>7.8786629510773931</c:v>
                </c:pt>
                <c:pt idx="1007">
                  <c:v>7.8921256733163681</c:v>
                </c:pt>
                <c:pt idx="1008">
                  <c:v>7.9094831304209912</c:v>
                </c:pt>
                <c:pt idx="1009">
                  <c:v>7.8887855620549425</c:v>
                </c:pt>
                <c:pt idx="1010">
                  <c:v>7.8800147991155045</c:v>
                </c:pt>
                <c:pt idx="1011">
                  <c:v>7.93784064184484</c:v>
                </c:pt>
                <c:pt idx="1012">
                  <c:v>8.0743263319905214</c:v>
                </c:pt>
                <c:pt idx="1013">
                  <c:v>8.181219274705624</c:v>
                </c:pt>
                <c:pt idx="1014">
                  <c:v>8.2682992425309561</c:v>
                </c:pt>
                <c:pt idx="1015">
                  <c:v>8.2916400139176059</c:v>
                </c:pt>
                <c:pt idx="1016">
                  <c:v>8.2696342093837014</c:v>
                </c:pt>
                <c:pt idx="1017">
                  <c:v>8.312510455057005</c:v>
                </c:pt>
                <c:pt idx="1018">
                  <c:v>8.2822388807236216</c:v>
                </c:pt>
                <c:pt idx="1019">
                  <c:v>8.237763418477611</c:v>
                </c:pt>
                <c:pt idx="1020">
                  <c:v>8.0656849943923881</c:v>
                </c:pt>
                <c:pt idx="1021">
                  <c:v>7.8534458912647516</c:v>
                </c:pt>
                <c:pt idx="1022">
                  <c:v>7.7263807134403271</c:v>
                </c:pt>
                <c:pt idx="1023">
                  <c:v>7.6425765235869987</c:v>
                </c:pt>
                <c:pt idx="1024">
                  <c:v>7.6304779305458554</c:v>
                </c:pt>
                <c:pt idx="1025">
                  <c:v>7.5809493065463318</c:v>
                </c:pt>
                <c:pt idx="1026">
                  <c:v>7.5119696661510345</c:v>
                </c:pt>
                <c:pt idx="1027">
                  <c:v>7.4749094310861155</c:v>
                </c:pt>
                <c:pt idx="1028">
                  <c:v>7.4905384915440116</c:v>
                </c:pt>
                <c:pt idx="1029">
                  <c:v>7.5126350266993196</c:v>
                </c:pt>
                <c:pt idx="1030">
                  <c:v>7.5023964889678787</c:v>
                </c:pt>
                <c:pt idx="1031">
                  <c:v>7.6112720963147407</c:v>
                </c:pt>
                <c:pt idx="1032">
                  <c:v>7.6879922071507583</c:v>
                </c:pt>
                <c:pt idx="1033">
                  <c:v>7.7100071623918076</c:v>
                </c:pt>
                <c:pt idx="1034">
                  <c:v>7.7668900784627484</c:v>
                </c:pt>
                <c:pt idx="1035">
                  <c:v>7.7054046768792377</c:v>
                </c:pt>
                <c:pt idx="1036">
                  <c:v>7.5415223070849056</c:v>
                </c:pt>
                <c:pt idx="1037">
                  <c:v>7.5236894388636104</c:v>
                </c:pt>
                <c:pt idx="1038">
                  <c:v>7.4561989212514845</c:v>
                </c:pt>
                <c:pt idx="1039">
                  <c:v>7.3387537776394343</c:v>
                </c:pt>
                <c:pt idx="1040">
                  <c:v>7.2780016472649978</c:v>
                </c:pt>
                <c:pt idx="1041">
                  <c:v>7.1825068987519973</c:v>
                </c:pt>
                <c:pt idx="1042">
                  <c:v>7.0921417566489318</c:v>
                </c:pt>
                <c:pt idx="1043">
                  <c:v>7.1922176434827527</c:v>
                </c:pt>
                <c:pt idx="1044">
                  <c:v>7.2555608880893043</c:v>
                </c:pt>
                <c:pt idx="1045">
                  <c:v>7.2013432528393313</c:v>
                </c:pt>
                <c:pt idx="1046">
                  <c:v>7.2405238607182811</c:v>
                </c:pt>
                <c:pt idx="1047">
                  <c:v>7.2376461784416621</c:v>
                </c:pt>
                <c:pt idx="1048">
                  <c:v>7.2249776181465215</c:v>
                </c:pt>
                <c:pt idx="1049">
                  <c:v>7.1074939183839341</c:v>
                </c:pt>
                <c:pt idx="1050">
                  <c:v>7.2134969080729459</c:v>
                </c:pt>
                <c:pt idx="1051">
                  <c:v>7.3949983384287359</c:v>
                </c:pt>
                <c:pt idx="1052">
                  <c:v>7.5786074958395817</c:v>
                </c:pt>
                <c:pt idx="1053">
                  <c:v>7.7427820272896115</c:v>
                </c:pt>
                <c:pt idx="1054">
                  <c:v>7.847188106037617</c:v>
                </c:pt>
                <c:pt idx="1055">
                  <c:v>7.8766163439579273</c:v>
                </c:pt>
                <c:pt idx="1056">
                  <c:v>7.8890749240533156</c:v>
                </c:pt>
                <c:pt idx="1057">
                  <c:v>7.8861088638256751</c:v>
                </c:pt>
                <c:pt idx="1058">
                  <c:v>7.8653796653298427</c:v>
                </c:pt>
                <c:pt idx="1059">
                  <c:v>7.9907467971603738</c:v>
                </c:pt>
                <c:pt idx="1060">
                  <c:v>8.0905926365381813</c:v>
                </c:pt>
                <c:pt idx="1061">
                  <c:v>7.9965147907632916</c:v>
                </c:pt>
                <c:pt idx="1062">
                  <c:v>7.8395737328825268</c:v>
                </c:pt>
                <c:pt idx="1063">
                  <c:v>7.7544289833772968</c:v>
                </c:pt>
                <c:pt idx="1064">
                  <c:v>7.7450607497536224</c:v>
                </c:pt>
                <c:pt idx="1065">
                  <c:v>7.7895608693616403</c:v>
                </c:pt>
                <c:pt idx="1066">
                  <c:v>7.9186441306523383</c:v>
                </c:pt>
                <c:pt idx="1067">
                  <c:v>7.9885985868979503</c:v>
                </c:pt>
                <c:pt idx="1068">
                  <c:v>8.0756811672460938</c:v>
                </c:pt>
                <c:pt idx="1069">
                  <c:v>8.1281820106870164</c:v>
                </c:pt>
                <c:pt idx="1070">
                  <c:v>8.1154149514010836</c:v>
                </c:pt>
                <c:pt idx="1071">
                  <c:v>8.0361624232548934</c:v>
                </c:pt>
                <c:pt idx="1072">
                  <c:v>7.8183359913316623</c:v>
                </c:pt>
                <c:pt idx="1073">
                  <c:v>7.6104805573220471</c:v>
                </c:pt>
                <c:pt idx="1074">
                  <c:v>7.3635447094757058</c:v>
                </c:pt>
                <c:pt idx="1075">
                  <c:v>7.1648995747913347</c:v>
                </c:pt>
                <c:pt idx="1076">
                  <c:v>7.0178831656846477</c:v>
                </c:pt>
                <c:pt idx="1077">
                  <c:v>6.8803928319860583</c:v>
                </c:pt>
                <c:pt idx="1078">
                  <c:v>6.8035120490995942</c:v>
                </c:pt>
                <c:pt idx="1079">
                  <c:v>6.7629571391591439</c:v>
                </c:pt>
                <c:pt idx="1080">
                  <c:v>6.6325022959393687</c:v>
                </c:pt>
                <c:pt idx="1081">
                  <c:v>6.4546756481809267</c:v>
                </c:pt>
                <c:pt idx="1082">
                  <c:v>6.2104084357979792</c:v>
                </c:pt>
                <c:pt idx="1083">
                  <c:v>5.9798726965773774</c:v>
                </c:pt>
                <c:pt idx="1084">
                  <c:v>5.8233898963144997</c:v>
                </c:pt>
                <c:pt idx="1085">
                  <c:v>5.7987422042988745</c:v>
                </c:pt>
                <c:pt idx="1086">
                  <c:v>5.8114021315174691</c:v>
                </c:pt>
                <c:pt idx="1087">
                  <c:v>5.7486735014477572</c:v>
                </c:pt>
                <c:pt idx="1088">
                  <c:v>5.7165617825692001</c:v>
                </c:pt>
                <c:pt idx="1089">
                  <c:v>5.5926809887480351</c:v>
                </c:pt>
                <c:pt idx="1090">
                  <c:v>5.5863216094175119</c:v>
                </c:pt>
                <c:pt idx="1091">
                  <c:v>5.6228987298199433</c:v>
                </c:pt>
                <c:pt idx="1092">
                  <c:v>5.6216221613195572</c:v>
                </c:pt>
                <c:pt idx="1093">
                  <c:v>5.7528364070809985</c:v>
                </c:pt>
                <c:pt idx="1094">
                  <c:v>5.8059173024831248</c:v>
                </c:pt>
                <c:pt idx="1095">
                  <c:v>5.8024804762319668</c:v>
                </c:pt>
                <c:pt idx="1096">
                  <c:v>5.8054968289191757</c:v>
                </c:pt>
                <c:pt idx="1097">
                  <c:v>5.8533830054827209</c:v>
                </c:pt>
                <c:pt idx="1098">
                  <c:v>5.9650784698185113</c:v>
                </c:pt>
                <c:pt idx="1099">
                  <c:v>6.0254077725963775</c:v>
                </c:pt>
                <c:pt idx="1100">
                  <c:v>6.0185944942991769</c:v>
                </c:pt>
                <c:pt idx="1101">
                  <c:v>5.976545288298829</c:v>
                </c:pt>
                <c:pt idx="1102">
                  <c:v>5.9572173631481942</c:v>
                </c:pt>
                <c:pt idx="1103">
                  <c:v>5.8887704855414409</c:v>
                </c:pt>
                <c:pt idx="1104">
                  <c:v>5.808404066100346</c:v>
                </c:pt>
                <c:pt idx="1105">
                  <c:v>5.8310525966828601</c:v>
                </c:pt>
                <c:pt idx="1106">
                  <c:v>5.781035775042799</c:v>
                </c:pt>
                <c:pt idx="1107">
                  <c:v>5.6676251729614728</c:v>
                </c:pt>
                <c:pt idx="1108">
                  <c:v>5.4826521793806728</c:v>
                </c:pt>
                <c:pt idx="1109">
                  <c:v>5.179823366321668</c:v>
                </c:pt>
                <c:pt idx="1110">
                  <c:v>5.0614321545532199</c:v>
                </c:pt>
                <c:pt idx="1111">
                  <c:v>5.0048009020078004</c:v>
                </c:pt>
                <c:pt idx="1112">
                  <c:v>5.0965730401213181</c:v>
                </c:pt>
                <c:pt idx="1113">
                  <c:v>5.1450942614856245</c:v>
                </c:pt>
                <c:pt idx="1114">
                  <c:v>5.1097470460327639</c:v>
                </c:pt>
                <c:pt idx="1115">
                  <c:v>5.1079490511036543</c:v>
                </c:pt>
                <c:pt idx="1116">
                  <c:v>5.1123036200152834</c:v>
                </c:pt>
                <c:pt idx="1117">
                  <c:v>5.103551320109168</c:v>
                </c:pt>
                <c:pt idx="1118">
                  <c:v>5.0319303044104817</c:v>
                </c:pt>
                <c:pt idx="1119">
                  <c:v>5.0647019989414073</c:v>
                </c:pt>
                <c:pt idx="1120">
                  <c:v>5.1383836619776169</c:v>
                </c:pt>
                <c:pt idx="1121">
                  <c:v>5.1040853905266825</c:v>
                </c:pt>
                <c:pt idx="1122">
                  <c:v>5.1034117418281744</c:v>
                </c:pt>
                <c:pt idx="1123">
                  <c:v>5.1644489291175679</c:v>
                </c:pt>
                <c:pt idx="1124">
                  <c:v>5.2887177502477236</c:v>
                </c:pt>
                <c:pt idx="1125">
                  <c:v>5.3228902621016703</c:v>
                </c:pt>
                <c:pt idx="1126">
                  <c:v>5.3126050644617955</c:v>
                </c:pt>
                <c:pt idx="1127">
                  <c:v>5.3958529765712075</c:v>
                </c:pt>
                <c:pt idx="1128">
                  <c:v>5.4733907706193605</c:v>
                </c:pt>
                <c:pt idx="1129">
                  <c:v>5.5949361763147021</c:v>
                </c:pt>
                <c:pt idx="1130">
                  <c:v>5.7722426119544474</c:v>
                </c:pt>
                <c:pt idx="1131">
                  <c:v>5.9405675776784221</c:v>
                </c:pt>
                <c:pt idx="1132">
                  <c:v>6.0098551304116139</c:v>
                </c:pt>
                <c:pt idx="1133">
                  <c:v>6.0990028480852283</c:v>
                </c:pt>
                <c:pt idx="1134">
                  <c:v>6.302245049310411</c:v>
                </c:pt>
                <c:pt idx="1135">
                  <c:v>6.3966454436997537</c:v>
                </c:pt>
                <c:pt idx="1136">
                  <c:v>6.3624415292423215</c:v>
                </c:pt>
                <c:pt idx="1137">
                  <c:v>6.435248100123089</c:v>
                </c:pt>
                <c:pt idx="1138">
                  <c:v>6.5405266529048323</c:v>
                </c:pt>
                <c:pt idx="1139">
                  <c:v>6.6571758767665061</c:v>
                </c:pt>
                <c:pt idx="1140">
                  <c:v>6.7051278256879243</c:v>
                </c:pt>
                <c:pt idx="1141">
                  <c:v>6.7356637918741784</c:v>
                </c:pt>
                <c:pt idx="1142">
                  <c:v>6.7901680001245577</c:v>
                </c:pt>
                <c:pt idx="1143">
                  <c:v>6.8864009177089738</c:v>
                </c:pt>
                <c:pt idx="1144">
                  <c:v>7.0039027444427733</c:v>
                </c:pt>
                <c:pt idx="1145">
                  <c:v>7.1548829207297953</c:v>
                </c:pt>
                <c:pt idx="1146">
                  <c:v>7.2714788120673708</c:v>
                </c:pt>
                <c:pt idx="1147">
                  <c:v>7.2559796433040322</c:v>
                </c:pt>
                <c:pt idx="1148">
                  <c:v>7.1307582924294151</c:v>
                </c:pt>
                <c:pt idx="1149">
                  <c:v>7.0755743953786654</c:v>
                </c:pt>
                <c:pt idx="1150">
                  <c:v>7.1966314971188412</c:v>
                </c:pt>
                <c:pt idx="1151">
                  <c:v>7.4277988512538418</c:v>
                </c:pt>
                <c:pt idx="1152">
                  <c:v>7.6592540432108418</c:v>
                </c:pt>
                <c:pt idx="1153">
                  <c:v>7.9382934402661558</c:v>
                </c:pt>
                <c:pt idx="1154">
                  <c:v>8.1251042000963842</c:v>
                </c:pt>
                <c:pt idx="1155">
                  <c:v>8.2179051273228652</c:v>
                </c:pt>
                <c:pt idx="1156">
                  <c:v>8.2848553283241451</c:v>
                </c:pt>
                <c:pt idx="1157">
                  <c:v>8.3493239275546269</c:v>
                </c:pt>
                <c:pt idx="1158">
                  <c:v>8.3199565903490651</c:v>
                </c:pt>
                <c:pt idx="1159">
                  <c:v>8.365872837322879</c:v>
                </c:pt>
                <c:pt idx="1160">
                  <c:v>8.3650850608260185</c:v>
                </c:pt>
                <c:pt idx="1161">
                  <c:v>8.3523804822216565</c:v>
                </c:pt>
                <c:pt idx="1162">
                  <c:v>8.3260610655584131</c:v>
                </c:pt>
                <c:pt idx="1163">
                  <c:v>8.3049932142467835</c:v>
                </c:pt>
                <c:pt idx="1164">
                  <c:v>8.3471180442635458</c:v>
                </c:pt>
                <c:pt idx="1165">
                  <c:v>8.3881848890672899</c:v>
                </c:pt>
                <c:pt idx="1166">
                  <c:v>8.4769581191037684</c:v>
                </c:pt>
                <c:pt idx="1167">
                  <c:v>8.6608270051994758</c:v>
                </c:pt>
                <c:pt idx="1168">
                  <c:v>8.8854091972227476</c:v>
                </c:pt>
                <c:pt idx="1169">
                  <c:v>9.1015923709921154</c:v>
                </c:pt>
                <c:pt idx="1170">
                  <c:v>9.180965190414053</c:v>
                </c:pt>
                <c:pt idx="1171">
                  <c:v>9.1740774714453597</c:v>
                </c:pt>
                <c:pt idx="1172">
                  <c:v>9.0730003296298669</c:v>
                </c:pt>
                <c:pt idx="1173">
                  <c:v>9.0885731545174355</c:v>
                </c:pt>
                <c:pt idx="1174">
                  <c:v>9.0599208355861958</c:v>
                </c:pt>
                <c:pt idx="1175">
                  <c:v>8.9583415007375464</c:v>
                </c:pt>
                <c:pt idx="1176">
                  <c:v>8.8125512736222316</c:v>
                </c:pt>
                <c:pt idx="1177">
                  <c:v>8.6160315220590835</c:v>
                </c:pt>
                <c:pt idx="1178">
                  <c:v>8.518133701055433</c:v>
                </c:pt>
                <c:pt idx="1179">
                  <c:v>8.3851833080202365</c:v>
                </c:pt>
                <c:pt idx="1180">
                  <c:v>8.2721995078305266</c:v>
                </c:pt>
                <c:pt idx="1181">
                  <c:v>8.1906816753848943</c:v>
                </c:pt>
                <c:pt idx="1182">
                  <c:v>8.1356810500496284</c:v>
                </c:pt>
                <c:pt idx="1183">
                  <c:v>8.1096090586919889</c:v>
                </c:pt>
                <c:pt idx="1184">
                  <c:v>8.0923693150881348</c:v>
                </c:pt>
                <c:pt idx="1185">
                  <c:v>8.0224264139727701</c:v>
                </c:pt>
                <c:pt idx="1186">
                  <c:v>7.8539496825542869</c:v>
                </c:pt>
                <c:pt idx="1187">
                  <c:v>7.7524846610406231</c:v>
                </c:pt>
                <c:pt idx="1188">
                  <c:v>7.6891707177763058</c:v>
                </c:pt>
                <c:pt idx="1189">
                  <c:v>7.6105150109771227</c:v>
                </c:pt>
                <c:pt idx="1190">
                  <c:v>7.4753610172233582</c:v>
                </c:pt>
                <c:pt idx="1191">
                  <c:v>7.3685558213185693</c:v>
                </c:pt>
                <c:pt idx="1192">
                  <c:v>7.2873398216448591</c:v>
                </c:pt>
                <c:pt idx="1193">
                  <c:v>7.2935464481126937</c:v>
                </c:pt>
                <c:pt idx="1194">
                  <c:v>7.260184519695863</c:v>
                </c:pt>
                <c:pt idx="1195">
                  <c:v>7.3552917570261345</c:v>
                </c:pt>
                <c:pt idx="1196">
                  <c:v>7.4829444525520108</c:v>
                </c:pt>
                <c:pt idx="1197">
                  <c:v>7.5183133531272537</c:v>
                </c:pt>
                <c:pt idx="1198">
                  <c:v>7.5983591567984856</c:v>
                </c:pt>
                <c:pt idx="1199">
                  <c:v>7.6984746304195317</c:v>
                </c:pt>
                <c:pt idx="1200">
                  <c:v>7.7662930932186223</c:v>
                </c:pt>
                <c:pt idx="1201">
                  <c:v>7.8136243226260573</c:v>
                </c:pt>
                <c:pt idx="1202">
                  <c:v>7.8773832693562698</c:v>
                </c:pt>
                <c:pt idx="1203">
                  <c:v>7.9547460500660385</c:v>
                </c:pt>
                <c:pt idx="1204">
                  <c:v>8.0271021567522407</c:v>
                </c:pt>
                <c:pt idx="1205">
                  <c:v>8.1473919380608617</c:v>
                </c:pt>
                <c:pt idx="1206">
                  <c:v>8.3230845369027904</c:v>
                </c:pt>
                <c:pt idx="1207">
                  <c:v>8.4614452225430465</c:v>
                </c:pt>
                <c:pt idx="1208">
                  <c:v>8.5353912193319701</c:v>
                </c:pt>
                <c:pt idx="1209">
                  <c:v>8.6129223951881162</c:v>
                </c:pt>
                <c:pt idx="1210">
                  <c:v>8.5876851336262572</c:v>
                </c:pt>
                <c:pt idx="1211">
                  <c:v>8.7058725921596061</c:v>
                </c:pt>
                <c:pt idx="1212">
                  <c:v>8.8656401646984317</c:v>
                </c:pt>
                <c:pt idx="1213">
                  <c:v>8.9393582009977219</c:v>
                </c:pt>
                <c:pt idx="1214">
                  <c:v>9.0307414087719433</c:v>
                </c:pt>
                <c:pt idx="1215">
                  <c:v>9.0930489914712425</c:v>
                </c:pt>
                <c:pt idx="1216">
                  <c:v>9.0129804719682109</c:v>
                </c:pt>
                <c:pt idx="1217">
                  <c:v>8.8993780458273548</c:v>
                </c:pt>
                <c:pt idx="1218">
                  <c:v>8.8287750735633619</c:v>
                </c:pt>
                <c:pt idx="1219">
                  <c:v>8.621655632626414</c:v>
                </c:pt>
                <c:pt idx="1220">
                  <c:v>8.2774898762161175</c:v>
                </c:pt>
                <c:pt idx="1221">
                  <c:v>7.9440706862843147</c:v>
                </c:pt>
                <c:pt idx="1222">
                  <c:v>7.6894136471677648</c:v>
                </c:pt>
                <c:pt idx="1223">
                  <c:v>7.4421587684968955</c:v>
                </c:pt>
                <c:pt idx="1224">
                  <c:v>7.267260236972203</c:v>
                </c:pt>
                <c:pt idx="1225">
                  <c:v>7.1239160284857705</c:v>
                </c:pt>
                <c:pt idx="1226">
                  <c:v>7.0757480680503635</c:v>
                </c:pt>
                <c:pt idx="1227">
                  <c:v>7.0653078216297045</c:v>
                </c:pt>
                <c:pt idx="1228">
                  <c:v>7.0470337190998285</c:v>
                </c:pt>
                <c:pt idx="1229">
                  <c:v>7.1627250743694804</c:v>
                </c:pt>
                <c:pt idx="1230">
                  <c:v>7.2474472870634257</c:v>
                </c:pt>
                <c:pt idx="1231">
                  <c:v>7.2826121299360169</c:v>
                </c:pt>
                <c:pt idx="1232">
                  <c:v>7.4690663754112165</c:v>
                </c:pt>
                <c:pt idx="1233">
                  <c:v>7.6097573158855685</c:v>
                </c:pt>
                <c:pt idx="1234">
                  <c:v>7.6892638206276063</c:v>
                </c:pt>
                <c:pt idx="1235">
                  <c:v>7.8770931330832168</c:v>
                </c:pt>
                <c:pt idx="1236">
                  <c:v>8.0796950656454065</c:v>
                </c:pt>
                <c:pt idx="1237">
                  <c:v>8.192297121691265</c:v>
                </c:pt>
                <c:pt idx="1238">
                  <c:v>8.2801743129625507</c:v>
                </c:pt>
                <c:pt idx="1239">
                  <c:v>8.226654120712789</c:v>
                </c:pt>
                <c:pt idx="1240">
                  <c:v>8.1072044163791226</c:v>
                </c:pt>
                <c:pt idx="1241">
                  <c:v>8.0619071176064523</c:v>
                </c:pt>
                <c:pt idx="1242">
                  <c:v>8.1165582323368533</c:v>
                </c:pt>
                <c:pt idx="1243">
                  <c:v>8.1483846898370782</c:v>
                </c:pt>
                <c:pt idx="1244">
                  <c:v>8.1753088845048705</c:v>
                </c:pt>
                <c:pt idx="1245">
                  <c:v>8.2223161548699757</c:v>
                </c:pt>
                <c:pt idx="1246">
                  <c:v>8.2272452045009192</c:v>
                </c:pt>
                <c:pt idx="1247">
                  <c:v>8.131521162621187</c:v>
                </c:pt>
                <c:pt idx="1248">
                  <c:v>8.1229731400262644</c:v>
                </c:pt>
                <c:pt idx="1249">
                  <c:v>8.0996060369764074</c:v>
                </c:pt>
                <c:pt idx="1250">
                  <c:v>8.0449620006074447</c:v>
                </c:pt>
                <c:pt idx="1251">
                  <c:v>7.848138546025357</c:v>
                </c:pt>
                <c:pt idx="1252">
                  <c:v>7.763550052742807</c:v>
                </c:pt>
                <c:pt idx="1253">
                  <c:v>7.7977314963749684</c:v>
                </c:pt>
                <c:pt idx="1254">
                  <c:v>7.8291173693061893</c:v>
                </c:pt>
                <c:pt idx="1255">
                  <c:v>7.8713740245539707</c:v>
                </c:pt>
                <c:pt idx="1256">
                  <c:v>7.8958664394195255</c:v>
                </c:pt>
                <c:pt idx="1257">
                  <c:v>7.9373601157410336</c:v>
                </c:pt>
                <c:pt idx="1258">
                  <c:v>7.9761029524459763</c:v>
                </c:pt>
                <c:pt idx="1259">
                  <c:v>8.0671478879012124</c:v>
                </c:pt>
                <c:pt idx="1260">
                  <c:v>8.1357753137105622</c:v>
                </c:pt>
                <c:pt idx="1261">
                  <c:v>8.1745980812383028</c:v>
                </c:pt>
                <c:pt idx="1262">
                  <c:v>8.3028419369370443</c:v>
                </c:pt>
                <c:pt idx="1263">
                  <c:v>8.5003231092844675</c:v>
                </c:pt>
                <c:pt idx="1264">
                  <c:v>8.6438950692289271</c:v>
                </c:pt>
                <c:pt idx="1265">
                  <c:v>8.6259370529513291</c:v>
                </c:pt>
                <c:pt idx="1266">
                  <c:v>8.5759768085622294</c:v>
                </c:pt>
                <c:pt idx="1267">
                  <c:v>8.5491309583232553</c:v>
                </c:pt>
                <c:pt idx="1268">
                  <c:v>8.5417397353328113</c:v>
                </c:pt>
                <c:pt idx="1269">
                  <c:v>8.5427524816712239</c:v>
                </c:pt>
                <c:pt idx="1270">
                  <c:v>8.5276541759827929</c:v>
                </c:pt>
                <c:pt idx="1271">
                  <c:v>8.4487725265384128</c:v>
                </c:pt>
                <c:pt idx="1272">
                  <c:v>8.3547431855891112</c:v>
                </c:pt>
                <c:pt idx="1273">
                  <c:v>8.2995878139619634</c:v>
                </c:pt>
                <c:pt idx="1274">
                  <c:v>8.1682229141684566</c:v>
                </c:pt>
                <c:pt idx="1275">
                  <c:v>7.9849735716747183</c:v>
                </c:pt>
                <c:pt idx="1276">
                  <c:v>7.8045604677003988</c:v>
                </c:pt>
                <c:pt idx="1277">
                  <c:v>7.6320518021433266</c:v>
                </c:pt>
                <c:pt idx="1278">
                  <c:v>7.4437334344460915</c:v>
                </c:pt>
                <c:pt idx="1279">
                  <c:v>7.3148414964682855</c:v>
                </c:pt>
                <c:pt idx="1280">
                  <c:v>7.2421361614298743</c:v>
                </c:pt>
                <c:pt idx="1281">
                  <c:v>7.0546107143619601</c:v>
                </c:pt>
                <c:pt idx="1282">
                  <c:v>6.9811064476798137</c:v>
                </c:pt>
                <c:pt idx="1283">
                  <c:v>6.9030457642498373</c:v>
                </c:pt>
                <c:pt idx="1284">
                  <c:v>6.8842968828451516</c:v>
                </c:pt>
                <c:pt idx="1285">
                  <c:v>6.9349463626270413</c:v>
                </c:pt>
                <c:pt idx="1286">
                  <c:v>7.0630170991708541</c:v>
                </c:pt>
                <c:pt idx="1287">
                  <c:v>7.1237567641839732</c:v>
                </c:pt>
                <c:pt idx="1288">
                  <c:v>7.1767534258369636</c:v>
                </c:pt>
                <c:pt idx="1289">
                  <c:v>7.2982856796996813</c:v>
                </c:pt>
                <c:pt idx="1290">
                  <c:v>7.4646621658762307</c:v>
                </c:pt>
                <c:pt idx="1291">
                  <c:v>7.5289466721999379</c:v>
                </c:pt>
                <c:pt idx="1292">
                  <c:v>7.5923486237201381</c:v>
                </c:pt>
                <c:pt idx="1293">
                  <c:v>7.6227909792432182</c:v>
                </c:pt>
                <c:pt idx="1294">
                  <c:v>7.6536416025265144</c:v>
                </c:pt>
                <c:pt idx="1295">
                  <c:v>7.6437153469117547</c:v>
                </c:pt>
                <c:pt idx="1296">
                  <c:v>7.6909357421173707</c:v>
                </c:pt>
                <c:pt idx="1297">
                  <c:v>7.7888941081829959</c:v>
                </c:pt>
                <c:pt idx="1298">
                  <c:v>7.7884656348693602</c:v>
                </c:pt>
                <c:pt idx="1299">
                  <c:v>7.7039713192302699</c:v>
                </c:pt>
                <c:pt idx="1300">
                  <c:v>7.6236118964375894</c:v>
                </c:pt>
                <c:pt idx="1301">
                  <c:v>7.5496224211005494</c:v>
                </c:pt>
                <c:pt idx="1302">
                  <c:v>7.467647797825661</c:v>
                </c:pt>
                <c:pt idx="1303">
                  <c:v>7.4693402676723624</c:v>
                </c:pt>
                <c:pt idx="1304">
                  <c:v>7.3968303199352299</c:v>
                </c:pt>
                <c:pt idx="1305">
                  <c:v>7.3583071280414165</c:v>
                </c:pt>
                <c:pt idx="1306">
                  <c:v>7.5332318294365725</c:v>
                </c:pt>
                <c:pt idx="1307">
                  <c:v>7.6840107393362338</c:v>
                </c:pt>
                <c:pt idx="1308">
                  <c:v>7.7392308719253355</c:v>
                </c:pt>
                <c:pt idx="1309">
                  <c:v>7.7105273121791527</c:v>
                </c:pt>
                <c:pt idx="1310">
                  <c:v>7.5661274243354173</c:v>
                </c:pt>
                <c:pt idx="1311">
                  <c:v>7.3977772798987473</c:v>
                </c:pt>
                <c:pt idx="1312">
                  <c:v>7.2653475610348686</c:v>
                </c:pt>
                <c:pt idx="1313">
                  <c:v>7.2689068269008281</c:v>
                </c:pt>
                <c:pt idx="1314">
                  <c:v>7.3419774451624553</c:v>
                </c:pt>
                <c:pt idx="1315">
                  <c:v>7.3966176992738326</c:v>
                </c:pt>
                <c:pt idx="1316">
                  <c:v>7.3957045455273747</c:v>
                </c:pt>
                <c:pt idx="1317">
                  <c:v>7.3572115699899951</c:v>
                </c:pt>
                <c:pt idx="1318">
                  <c:v>7.3121156655091895</c:v>
                </c:pt>
                <c:pt idx="1319">
                  <c:v>7.1993940778125962</c:v>
                </c:pt>
                <c:pt idx="1320">
                  <c:v>7.0814372799235272</c:v>
                </c:pt>
                <c:pt idx="1321">
                  <c:v>7.0915918362888339</c:v>
                </c:pt>
                <c:pt idx="1322">
                  <c:v>7.1275256334817074</c:v>
                </c:pt>
                <c:pt idx="1323">
                  <c:v>7.2702326840198257</c:v>
                </c:pt>
                <c:pt idx="1324">
                  <c:v>7.4617750538412606</c:v>
                </c:pt>
                <c:pt idx="1325">
                  <c:v>7.6852698163217523</c:v>
                </c:pt>
                <c:pt idx="1326">
                  <c:v>7.8972617417176361</c:v>
                </c:pt>
                <c:pt idx="1327">
                  <c:v>8.0945610963988504</c:v>
                </c:pt>
                <c:pt idx="1328">
                  <c:v>8.1254993006435878</c:v>
                </c:pt>
                <c:pt idx="1329">
                  <c:v>8.2027804958858717</c:v>
                </c:pt>
                <c:pt idx="1330">
                  <c:v>8.3179587380122744</c:v>
                </c:pt>
                <c:pt idx="1331">
                  <c:v>8.489756590944868</c:v>
                </c:pt>
                <c:pt idx="1332">
                  <c:v>8.5604048832294275</c:v>
                </c:pt>
                <c:pt idx="1333">
                  <c:v>8.5504988078592934</c:v>
                </c:pt>
                <c:pt idx="1334">
                  <c:v>8.4243780222520979</c:v>
                </c:pt>
                <c:pt idx="1335">
                  <c:v>8.2575408371362951</c:v>
                </c:pt>
                <c:pt idx="1336">
                  <c:v>8.1689686666905832</c:v>
                </c:pt>
                <c:pt idx="1337">
                  <c:v>8.0756943360286559</c:v>
                </c:pt>
                <c:pt idx="1338">
                  <c:v>8.0274250552189379</c:v>
                </c:pt>
                <c:pt idx="1339">
                  <c:v>8.050378604291252</c:v>
                </c:pt>
                <c:pt idx="1340">
                  <c:v>8.1665692543301542</c:v>
                </c:pt>
                <c:pt idx="1341">
                  <c:v>8.3333216936742449</c:v>
                </c:pt>
                <c:pt idx="1342">
                  <c:v>8.4290289467676036</c:v>
                </c:pt>
                <c:pt idx="1343">
                  <c:v>8.4976929378529515</c:v>
                </c:pt>
                <c:pt idx="1344">
                  <c:v>8.5481327675738346</c:v>
                </c:pt>
                <c:pt idx="1345">
                  <c:v>8.5611235144374902</c:v>
                </c:pt>
                <c:pt idx="1346">
                  <c:v>8.6097116886705507</c:v>
                </c:pt>
                <c:pt idx="1347">
                  <c:v>8.5843248795815956</c:v>
                </c:pt>
                <c:pt idx="1348">
                  <c:v>8.605375443099291</c:v>
                </c:pt>
                <c:pt idx="1349">
                  <c:v>8.4613881380044482</c:v>
                </c:pt>
                <c:pt idx="1350">
                  <c:v>8.3212442283766084</c:v>
                </c:pt>
                <c:pt idx="1351">
                  <c:v>8.2406631158868002</c:v>
                </c:pt>
                <c:pt idx="1352">
                  <c:v>8.2215707096964969</c:v>
                </c:pt>
                <c:pt idx="1353">
                  <c:v>8.1463949966491889</c:v>
                </c:pt>
                <c:pt idx="1354">
                  <c:v>8.14738307677246</c:v>
                </c:pt>
                <c:pt idx="1355">
                  <c:v>8.1810529640024541</c:v>
                </c:pt>
                <c:pt idx="1356">
                  <c:v>8.1738449067706025</c:v>
                </c:pt>
                <c:pt idx="1357">
                  <c:v>8.2908755758117838</c:v>
                </c:pt>
                <c:pt idx="1358">
                  <c:v>8.4774875055323449</c:v>
                </c:pt>
                <c:pt idx="1359">
                  <c:v>8.6602206636060401</c:v>
                </c:pt>
                <c:pt idx="1360">
                  <c:v>8.8472680226048919</c:v>
                </c:pt>
                <c:pt idx="1361">
                  <c:v>9.0101249686899401</c:v>
                </c:pt>
                <c:pt idx="1362">
                  <c:v>9.186374653637932</c:v>
                </c:pt>
                <c:pt idx="1363">
                  <c:v>9.3085990163196168</c:v>
                </c:pt>
                <c:pt idx="1364">
                  <c:v>9.2578172725453314</c:v>
                </c:pt>
                <c:pt idx="1365">
                  <c:v>9.139586036853057</c:v>
                </c:pt>
                <c:pt idx="1366">
                  <c:v>9.0084262264739792</c:v>
                </c:pt>
                <c:pt idx="1367">
                  <c:v>8.9319418052073463</c:v>
                </c:pt>
                <c:pt idx="1368">
                  <c:v>8.8744585613729541</c:v>
                </c:pt>
                <c:pt idx="1369">
                  <c:v>8.818825540930165</c:v>
                </c:pt>
                <c:pt idx="1370">
                  <c:v>8.7663026308435636</c:v>
                </c:pt>
                <c:pt idx="1371">
                  <c:v>8.7684205606696022</c:v>
                </c:pt>
                <c:pt idx="1372">
                  <c:v>8.8151160440056255</c:v>
                </c:pt>
                <c:pt idx="1373">
                  <c:v>8.787429001063483</c:v>
                </c:pt>
                <c:pt idx="1374">
                  <c:v>8.6269735481796417</c:v>
                </c:pt>
                <c:pt idx="1375">
                  <c:v>8.4940229484466521</c:v>
                </c:pt>
                <c:pt idx="1376">
                  <c:v>8.4829431699064717</c:v>
                </c:pt>
                <c:pt idx="1377">
                  <c:v>8.6034332426079736</c:v>
                </c:pt>
                <c:pt idx="1378">
                  <c:v>8.6648945833860207</c:v>
                </c:pt>
                <c:pt idx="1379">
                  <c:v>8.6985322565802345</c:v>
                </c:pt>
                <c:pt idx="1380">
                  <c:v>8.6383472151308851</c:v>
                </c:pt>
                <c:pt idx="1381">
                  <c:v>8.6548269906559092</c:v>
                </c:pt>
                <c:pt idx="1382">
                  <c:v>8.715926326350095</c:v>
                </c:pt>
                <c:pt idx="1383">
                  <c:v>8.7124820829625964</c:v>
                </c:pt>
                <c:pt idx="1384">
                  <c:v>8.7482150284745295</c:v>
                </c:pt>
                <c:pt idx="1385">
                  <c:v>8.8300406139497554</c:v>
                </c:pt>
                <c:pt idx="1386">
                  <c:v>8.8795897203257539</c:v>
                </c:pt>
                <c:pt idx="1387">
                  <c:v>9.0209066118947643</c:v>
                </c:pt>
                <c:pt idx="1388">
                  <c:v>9.2545499095824617</c:v>
                </c:pt>
                <c:pt idx="1389">
                  <c:v>9.3774905527149883</c:v>
                </c:pt>
                <c:pt idx="1390">
                  <c:v>9.4039679606058346</c:v>
                </c:pt>
                <c:pt idx="1391">
                  <c:v>9.4043447982610129</c:v>
                </c:pt>
                <c:pt idx="1392">
                  <c:v>9.43054854948703</c:v>
                </c:pt>
                <c:pt idx="1393">
                  <c:v>9.4547918965535072</c:v>
                </c:pt>
                <c:pt idx="1394">
                  <c:v>9.4150126988485212</c:v>
                </c:pt>
                <c:pt idx="1395">
                  <c:v>9.4213161455121188</c:v>
                </c:pt>
                <c:pt idx="1396">
                  <c:v>9.4192225269965828</c:v>
                </c:pt>
                <c:pt idx="1397">
                  <c:v>9.2570599197771752</c:v>
                </c:pt>
                <c:pt idx="1398">
                  <c:v>9.0048448248726896</c:v>
                </c:pt>
                <c:pt idx="1399">
                  <c:v>8.7657973360629562</c:v>
                </c:pt>
                <c:pt idx="1400">
                  <c:v>8.5923147420856054</c:v>
                </c:pt>
                <c:pt idx="1401">
                  <c:v>8.4475822531297915</c:v>
                </c:pt>
                <c:pt idx="1402">
                  <c:v>8.2056202853492675</c:v>
                </c:pt>
                <c:pt idx="1403">
                  <c:v>7.9509777764734153</c:v>
                </c:pt>
                <c:pt idx="1404">
                  <c:v>7.7978562021588598</c:v>
                </c:pt>
                <c:pt idx="1405">
                  <c:v>7.7256243417388184</c:v>
                </c:pt>
                <c:pt idx="1406">
                  <c:v>7.6524981183985066</c:v>
                </c:pt>
                <c:pt idx="1407">
                  <c:v>7.49011956989649</c:v>
                </c:pt>
                <c:pt idx="1408">
                  <c:v>7.3127765563899061</c:v>
                </c:pt>
                <c:pt idx="1409">
                  <c:v>7.0703132827467723</c:v>
                </c:pt>
                <c:pt idx="1410">
                  <c:v>6.8519024437939144</c:v>
                </c:pt>
                <c:pt idx="1411">
                  <c:v>6.8191433354171798</c:v>
                </c:pt>
                <c:pt idx="1412">
                  <c:v>6.8839165440357757</c:v>
                </c:pt>
                <c:pt idx="1413">
                  <c:v>6.8967156455395546</c:v>
                </c:pt>
                <c:pt idx="1414">
                  <c:v>6.9012365261507487</c:v>
                </c:pt>
                <c:pt idx="1415">
                  <c:v>6.8677627383584756</c:v>
                </c:pt>
                <c:pt idx="1416">
                  <c:v>6.8601978193674462</c:v>
                </c:pt>
                <c:pt idx="1417">
                  <c:v>6.8657309075076416</c:v>
                </c:pt>
                <c:pt idx="1418">
                  <c:v>6.9361863646756641</c:v>
                </c:pt>
                <c:pt idx="1419">
                  <c:v>7.0872683893654278</c:v>
                </c:pt>
                <c:pt idx="1420">
                  <c:v>7.2364530461651064</c:v>
                </c:pt>
                <c:pt idx="1421">
                  <c:v>7.2794742277549576</c:v>
                </c:pt>
                <c:pt idx="1422">
                  <c:v>7.2730719298211994</c:v>
                </c:pt>
                <c:pt idx="1423">
                  <c:v>7.2720090402936268</c:v>
                </c:pt>
                <c:pt idx="1424">
                  <c:v>7.2892983276680603</c:v>
                </c:pt>
                <c:pt idx="1425">
                  <c:v>7.1253939017692165</c:v>
                </c:pt>
                <c:pt idx="1426">
                  <c:v>7.0653113450493761</c:v>
                </c:pt>
                <c:pt idx="1427">
                  <c:v>7.0920891822905245</c:v>
                </c:pt>
                <c:pt idx="1428">
                  <c:v>7.1161093562379065</c:v>
                </c:pt>
                <c:pt idx="1429">
                  <c:v>7.1651598456323029</c:v>
                </c:pt>
                <c:pt idx="1430">
                  <c:v>7.242347348237077</c:v>
                </c:pt>
                <c:pt idx="1431">
                  <c:v>7.3062314392691396</c:v>
                </c:pt>
                <c:pt idx="1432">
                  <c:v>7.2822144857107194</c:v>
                </c:pt>
                <c:pt idx="1433">
                  <c:v>7.3529327444455896</c:v>
                </c:pt>
                <c:pt idx="1434">
                  <c:v>7.3097593596101555</c:v>
                </c:pt>
                <c:pt idx="1435">
                  <c:v>7.2256173206344423</c:v>
                </c:pt>
                <c:pt idx="1436">
                  <c:v>7.1072563423346944</c:v>
                </c:pt>
                <c:pt idx="1437">
                  <c:v>6.9600398580136877</c:v>
                </c:pt>
                <c:pt idx="1438">
                  <c:v>6.8588320476570779</c:v>
                </c:pt>
                <c:pt idx="1439">
                  <c:v>6.789211846402722</c:v>
                </c:pt>
                <c:pt idx="1440">
                  <c:v>6.730792465850663</c:v>
                </c:pt>
                <c:pt idx="1441">
                  <c:v>6.6952859665596636</c:v>
                </c:pt>
                <c:pt idx="1442">
                  <c:v>6.8997484544575229</c:v>
                </c:pt>
                <c:pt idx="1443">
                  <c:v>7.1214117379637214</c:v>
                </c:pt>
                <c:pt idx="1444">
                  <c:v>7.269579964100906</c:v>
                </c:pt>
                <c:pt idx="1445">
                  <c:v>7.4440176630858366</c:v>
                </c:pt>
                <c:pt idx="1446">
                  <c:v>7.6098061732269686</c:v>
                </c:pt>
                <c:pt idx="1447">
                  <c:v>7.6793415380018315</c:v>
                </c:pt>
                <c:pt idx="1448">
                  <c:v>7.7481222838589323</c:v>
                </c:pt>
                <c:pt idx="1449">
                  <c:v>7.7785170736046823</c:v>
                </c:pt>
                <c:pt idx="1450">
                  <c:v>7.7912000352038451</c:v>
                </c:pt>
                <c:pt idx="1451">
                  <c:v>7.7384563763768401</c:v>
                </c:pt>
                <c:pt idx="1452">
                  <c:v>7.7161016478848872</c:v>
                </c:pt>
                <c:pt idx="1453">
                  <c:v>7.5770436394713698</c:v>
                </c:pt>
                <c:pt idx="1454">
                  <c:v>7.5076925990794878</c:v>
                </c:pt>
                <c:pt idx="1455">
                  <c:v>7.4993527649742955</c:v>
                </c:pt>
                <c:pt idx="1456">
                  <c:v>7.4890807248927524</c:v>
                </c:pt>
                <c:pt idx="1457">
                  <c:v>7.5838795532814043</c:v>
                </c:pt>
                <c:pt idx="1458">
                  <c:v>7.6188695439168885</c:v>
                </c:pt>
                <c:pt idx="1459">
                  <c:v>7.6280583628866374</c:v>
                </c:pt>
                <c:pt idx="1460">
                  <c:v>7.7234309617953851</c:v>
                </c:pt>
                <c:pt idx="1461">
                  <c:v>7.8716914211054476</c:v>
                </c:pt>
                <c:pt idx="1462">
                  <c:v>7.8676643184950725</c:v>
                </c:pt>
                <c:pt idx="1463">
                  <c:v>7.923559585154484</c:v>
                </c:pt>
                <c:pt idx="1464">
                  <c:v>7.9846703723987984</c:v>
                </c:pt>
                <c:pt idx="1465">
                  <c:v>8.0032146284693386</c:v>
                </c:pt>
                <c:pt idx="1466">
                  <c:v>7.9702448368568062</c:v>
                </c:pt>
                <c:pt idx="1467">
                  <c:v>7.9377807609223323</c:v>
                </c:pt>
                <c:pt idx="1468">
                  <c:v>7.836048046229827</c:v>
                </c:pt>
                <c:pt idx="1469">
                  <c:v>7.8053983220732395</c:v>
                </c:pt>
                <c:pt idx="1470">
                  <c:v>7.6256850280263517</c:v>
                </c:pt>
                <c:pt idx="1471">
                  <c:v>7.5012225237983303</c:v>
                </c:pt>
                <c:pt idx="1472">
                  <c:v>7.420870396945169</c:v>
                </c:pt>
                <c:pt idx="1473">
                  <c:v>7.4673700036972157</c:v>
                </c:pt>
                <c:pt idx="1474">
                  <c:v>7.4721851097274588</c:v>
                </c:pt>
                <c:pt idx="1475">
                  <c:v>7.5147776553057666</c:v>
                </c:pt>
                <c:pt idx="1476">
                  <c:v>7.5585051271615908</c:v>
                </c:pt>
                <c:pt idx="1477">
                  <c:v>7.6256487707717149</c:v>
                </c:pt>
                <c:pt idx="1478">
                  <c:v>7.6930883330582134</c:v>
                </c:pt>
                <c:pt idx="1479">
                  <c:v>7.7778066433598099</c:v>
                </c:pt>
                <c:pt idx="1480">
                  <c:v>7.9675863530232274</c:v>
                </c:pt>
                <c:pt idx="1481">
                  <c:v>8.1074605267521935</c:v>
                </c:pt>
                <c:pt idx="1482">
                  <c:v>8.174995025770718</c:v>
                </c:pt>
                <c:pt idx="1483">
                  <c:v>8.1386016581260954</c:v>
                </c:pt>
                <c:pt idx="1484">
                  <c:v>8.1719913229696655</c:v>
                </c:pt>
                <c:pt idx="1485">
                  <c:v>8.291759986893549</c:v>
                </c:pt>
                <c:pt idx="1486">
                  <c:v>8.4222942671436165</c:v>
                </c:pt>
                <c:pt idx="1487">
                  <c:v>8.4281503610236239</c:v>
                </c:pt>
                <c:pt idx="1488">
                  <c:v>8.4048999901171353</c:v>
                </c:pt>
                <c:pt idx="1489">
                  <c:v>8.3551340548727744</c:v>
                </c:pt>
                <c:pt idx="1490">
                  <c:v>8.2975621650595119</c:v>
                </c:pt>
                <c:pt idx="1491">
                  <c:v>8.1864963101622479</c:v>
                </c:pt>
                <c:pt idx="1492">
                  <c:v>8.0439157054400994</c:v>
                </c:pt>
                <c:pt idx="1493">
                  <c:v>7.9323915647916712</c:v>
                </c:pt>
                <c:pt idx="1494">
                  <c:v>7.9506861690959827</c:v>
                </c:pt>
                <c:pt idx="1495">
                  <c:v>7.9746615643043182</c:v>
                </c:pt>
                <c:pt idx="1496">
                  <c:v>7.9185423181373116</c:v>
                </c:pt>
                <c:pt idx="1497">
                  <c:v>7.9484165252198729</c:v>
                </c:pt>
                <c:pt idx="1498">
                  <c:v>8.0202719819838197</c:v>
                </c:pt>
                <c:pt idx="1499">
                  <c:v>8.144206342609122</c:v>
                </c:pt>
                <c:pt idx="1500">
                  <c:v>8.3114232640748522</c:v>
                </c:pt>
                <c:pt idx="1501">
                  <c:v>8.3837422965849679</c:v>
                </c:pt>
                <c:pt idx="1502">
                  <c:v>8.3818176548855234</c:v>
                </c:pt>
                <c:pt idx="1503">
                  <c:v>8.2113149250959339</c:v>
                </c:pt>
                <c:pt idx="1504">
                  <c:v>7.9429132490882415</c:v>
                </c:pt>
                <c:pt idx="1505">
                  <c:v>7.7201025056693826</c:v>
                </c:pt>
                <c:pt idx="1506">
                  <c:v>7.391687324805825</c:v>
                </c:pt>
                <c:pt idx="1507">
                  <c:v>7.0869090587803942</c:v>
                </c:pt>
                <c:pt idx="1508">
                  <c:v>6.8988196946506335</c:v>
                </c:pt>
                <c:pt idx="1509">
                  <c:v>6.8411420960370446</c:v>
                </c:pt>
                <c:pt idx="1510">
                  <c:v>6.881795638403096</c:v>
                </c:pt>
                <c:pt idx="1511">
                  <c:v>7.0699375950410221</c:v>
                </c:pt>
                <c:pt idx="1512">
                  <c:v>7.2411420977625847</c:v>
                </c:pt>
                <c:pt idx="1513">
                  <c:v>7.3575592420927691</c:v>
                </c:pt>
                <c:pt idx="1514">
                  <c:v>7.4617264218154373</c:v>
                </c:pt>
                <c:pt idx="1515">
                  <c:v>7.658500848794751</c:v>
                </c:pt>
                <c:pt idx="1516">
                  <c:v>7.8970702449212729</c:v>
                </c:pt>
                <c:pt idx="1517">
                  <c:v>8.2379433308999275</c:v>
                </c:pt>
                <c:pt idx="1518">
                  <c:v>8.4654674135661239</c:v>
                </c:pt>
                <c:pt idx="1519">
                  <c:v>8.6482979397134212</c:v>
                </c:pt>
                <c:pt idx="1520">
                  <c:v>8.7942244974760015</c:v>
                </c:pt>
                <c:pt idx="1521">
                  <c:v>8.8705192437581655</c:v>
                </c:pt>
                <c:pt idx="1522">
                  <c:v>8.8776185954516489</c:v>
                </c:pt>
                <c:pt idx="1523">
                  <c:v>8.8591402882525294</c:v>
                </c:pt>
                <c:pt idx="1524">
                  <c:v>8.7992108979749979</c:v>
                </c:pt>
                <c:pt idx="1525">
                  <c:v>8.7550274414815554</c:v>
                </c:pt>
                <c:pt idx="1526">
                  <c:v>8.7198580162830144</c:v>
                </c:pt>
                <c:pt idx="1527">
                  <c:v>8.7179531114531628</c:v>
                </c:pt>
                <c:pt idx="1528">
                  <c:v>8.6736312455809532</c:v>
                </c:pt>
                <c:pt idx="1529">
                  <c:v>8.6018106132541838</c:v>
                </c:pt>
                <c:pt idx="1530">
                  <c:v>8.5871896014975793</c:v>
                </c:pt>
                <c:pt idx="1531">
                  <c:v>8.5913503020158721</c:v>
                </c:pt>
                <c:pt idx="1532">
                  <c:v>8.564288538857971</c:v>
                </c:pt>
                <c:pt idx="1533">
                  <c:v>8.5320682558038534</c:v>
                </c:pt>
                <c:pt idx="1534">
                  <c:v>8.4613012301411956</c:v>
                </c:pt>
                <c:pt idx="1535">
                  <c:v>8.563995567883449</c:v>
                </c:pt>
                <c:pt idx="1536">
                  <c:v>8.655980514483046</c:v>
                </c:pt>
                <c:pt idx="1537">
                  <c:v>8.5782776011072528</c:v>
                </c:pt>
                <c:pt idx="1538">
                  <c:v>8.5136976124102155</c:v>
                </c:pt>
                <c:pt idx="1539">
                  <c:v>8.4720910734980031</c:v>
                </c:pt>
                <c:pt idx="1540">
                  <c:v>8.3781168425006332</c:v>
                </c:pt>
                <c:pt idx="1541">
                  <c:v>8.3439358419289729</c:v>
                </c:pt>
                <c:pt idx="1542">
                  <c:v>8.4408099646744397</c:v>
                </c:pt>
                <c:pt idx="1543">
                  <c:v>8.4836718544960661</c:v>
                </c:pt>
                <c:pt idx="1544">
                  <c:v>8.5290788444864276</c:v>
                </c:pt>
                <c:pt idx="1545">
                  <c:v>8.5795153636960695</c:v>
                </c:pt>
                <c:pt idx="1546">
                  <c:v>8.5916318488088308</c:v>
                </c:pt>
                <c:pt idx="1547">
                  <c:v>8.6372080581340054</c:v>
                </c:pt>
                <c:pt idx="1548">
                  <c:v>8.6112569266485863</c:v>
                </c:pt>
                <c:pt idx="1549">
                  <c:v>8.6007073991189156</c:v>
                </c:pt>
                <c:pt idx="1550">
                  <c:v>8.5960407470998774</c:v>
                </c:pt>
                <c:pt idx="1551">
                  <c:v>8.6149619290396906</c:v>
                </c:pt>
                <c:pt idx="1552">
                  <c:v>8.6729215493853378</c:v>
                </c:pt>
                <c:pt idx="1553">
                  <c:v>8.7955426390538971</c:v>
                </c:pt>
                <c:pt idx="1554">
                  <c:v>8.9679514710698971</c:v>
                </c:pt>
                <c:pt idx="1555">
                  <c:v>9.1831667215860389</c:v>
                </c:pt>
                <c:pt idx="1556">
                  <c:v>9.3523800337281582</c:v>
                </c:pt>
                <c:pt idx="1557">
                  <c:v>9.44229706174489</c:v>
                </c:pt>
                <c:pt idx="1558">
                  <c:v>9.7207507898128735</c:v>
                </c:pt>
                <c:pt idx="1559">
                  <c:v>10.085860053247531</c:v>
                </c:pt>
                <c:pt idx="1560">
                  <c:v>10.387835932476348</c:v>
                </c:pt>
                <c:pt idx="1561">
                  <c:v>10.473935616963516</c:v>
                </c:pt>
                <c:pt idx="1562">
                  <c:v>10.46523096294824</c:v>
                </c:pt>
                <c:pt idx="1563">
                  <c:v>10.279405948532597</c:v>
                </c:pt>
                <c:pt idx="1564">
                  <c:v>10.126803191247568</c:v>
                </c:pt>
                <c:pt idx="1565">
                  <c:v>10.040971667669632</c:v>
                </c:pt>
                <c:pt idx="1566">
                  <c:v>10.089111328459337</c:v>
                </c:pt>
                <c:pt idx="1567">
                  <c:v>10.044734607293508</c:v>
                </c:pt>
                <c:pt idx="1568">
                  <c:v>10.02564109016966</c:v>
                </c:pt>
                <c:pt idx="1569">
                  <c:v>10.118423620179993</c:v>
                </c:pt>
                <c:pt idx="1570">
                  <c:v>10.205452104637596</c:v>
                </c:pt>
                <c:pt idx="1571">
                  <c:v>10.15453223298411</c:v>
                </c:pt>
                <c:pt idx="1572">
                  <c:v>10.073628775012782</c:v>
                </c:pt>
                <c:pt idx="1573">
                  <c:v>10.159767878285466</c:v>
                </c:pt>
                <c:pt idx="1574">
                  <c:v>10.227000523420672</c:v>
                </c:pt>
                <c:pt idx="1575">
                  <c:v>10.34506798949049</c:v>
                </c:pt>
                <c:pt idx="1576">
                  <c:v>10.488052423009066</c:v>
                </c:pt>
                <c:pt idx="1577">
                  <c:v>10.652159433864609</c:v>
                </c:pt>
                <c:pt idx="1578">
                  <c:v>10.627579141401197</c:v>
                </c:pt>
                <c:pt idx="1579">
                  <c:v>10.481969450180358</c:v>
                </c:pt>
                <c:pt idx="1580">
                  <c:v>10.31492625074649</c:v>
                </c:pt>
                <c:pt idx="1581">
                  <c:v>10.274882845510721</c:v>
                </c:pt>
                <c:pt idx="1582">
                  <c:v>10.317689804030056</c:v>
                </c:pt>
                <c:pt idx="1583">
                  <c:v>10.323654050494206</c:v>
                </c:pt>
                <c:pt idx="1584">
                  <c:v>10.249117724796788</c:v>
                </c:pt>
                <c:pt idx="1585">
                  <c:v>10.219593237733582</c:v>
                </c:pt>
                <c:pt idx="1586">
                  <c:v>10.113421808747097</c:v>
                </c:pt>
                <c:pt idx="1587">
                  <c:v>9.9528165755358664</c:v>
                </c:pt>
                <c:pt idx="1588">
                  <c:v>9.6528994508280768</c:v>
                </c:pt>
                <c:pt idx="1589">
                  <c:v>9.4135834276754284</c:v>
                </c:pt>
                <c:pt idx="1590">
                  <c:v>9.2863353950761169</c:v>
                </c:pt>
                <c:pt idx="1591">
                  <c:v>9.1867122754951325</c:v>
                </c:pt>
                <c:pt idx="1592">
                  <c:v>9.1988702133315972</c:v>
                </c:pt>
                <c:pt idx="1593">
                  <c:v>9.2255729793620418</c:v>
                </c:pt>
                <c:pt idx="1594">
                  <c:v>9.1782482977971043</c:v>
                </c:pt>
                <c:pt idx="1595">
                  <c:v>9.0470603594301391</c:v>
                </c:pt>
                <c:pt idx="1596">
                  <c:v>8.9837366007637662</c:v>
                </c:pt>
                <c:pt idx="1597">
                  <c:v>9.0320741781639988</c:v>
                </c:pt>
                <c:pt idx="1598">
                  <c:v>9.145637246345883</c:v>
                </c:pt>
                <c:pt idx="1599">
                  <c:v>9.1126307061720695</c:v>
                </c:pt>
                <c:pt idx="1600">
                  <c:v>8.9420999385256614</c:v>
                </c:pt>
                <c:pt idx="1601">
                  <c:v>8.8772545302939267</c:v>
                </c:pt>
                <c:pt idx="1602">
                  <c:v>8.8284967694530163</c:v>
                </c:pt>
                <c:pt idx="1603">
                  <c:v>8.8271889312706442</c:v>
                </c:pt>
                <c:pt idx="1604">
                  <c:v>8.8847940636728033</c:v>
                </c:pt>
                <c:pt idx="1605">
                  <c:v>8.9494655280721158</c:v>
                </c:pt>
                <c:pt idx="1606">
                  <c:v>9.0152669809974419</c:v>
                </c:pt>
                <c:pt idx="1607">
                  <c:v>9.0607004932376327</c:v>
                </c:pt>
                <c:pt idx="1608">
                  <c:v>8.9645977725658081</c:v>
                </c:pt>
                <c:pt idx="1609">
                  <c:v>8.9296181033329436</c:v>
                </c:pt>
                <c:pt idx="1610">
                  <c:v>9.015904907895953</c:v>
                </c:pt>
                <c:pt idx="1611">
                  <c:v>9.0326666605090704</c:v>
                </c:pt>
                <c:pt idx="1612">
                  <c:v>8.9616668778547162</c:v>
                </c:pt>
                <c:pt idx="1613">
                  <c:v>8.9393143542590359</c:v>
                </c:pt>
                <c:pt idx="1614">
                  <c:v>8.9082214687065697</c:v>
                </c:pt>
                <c:pt idx="1615">
                  <c:v>8.9815484324412491</c:v>
                </c:pt>
                <c:pt idx="1616">
                  <c:v>8.9567556276073557</c:v>
                </c:pt>
                <c:pt idx="1617">
                  <c:v>8.8797725316729164</c:v>
                </c:pt>
                <c:pt idx="1618">
                  <c:v>8.8880013250811505</c:v>
                </c:pt>
                <c:pt idx="1619">
                  <c:v>8.8789496832902408</c:v>
                </c:pt>
                <c:pt idx="1620">
                  <c:v>8.7970794914867909</c:v>
                </c:pt>
                <c:pt idx="1621">
                  <c:v>8.7474045728790273</c:v>
                </c:pt>
                <c:pt idx="1622">
                  <c:v>8.7254853439182423</c:v>
                </c:pt>
                <c:pt idx="1623">
                  <c:v>8.8034866742293723</c:v>
                </c:pt>
                <c:pt idx="1624">
                  <c:v>8.7717090783415976</c:v>
                </c:pt>
                <c:pt idx="1625">
                  <c:v>8.7539665697872309</c:v>
                </c:pt>
                <c:pt idx="1626">
                  <c:v>8.6684397389791794</c:v>
                </c:pt>
                <c:pt idx="1627">
                  <c:v>8.6489340886558264</c:v>
                </c:pt>
                <c:pt idx="1628">
                  <c:v>8.7505398744415857</c:v>
                </c:pt>
                <c:pt idx="1629">
                  <c:v>8.8833695729562994</c:v>
                </c:pt>
                <c:pt idx="1630">
                  <c:v>8.8122206301146804</c:v>
                </c:pt>
                <c:pt idx="1631">
                  <c:v>8.6779646444807099</c:v>
                </c:pt>
                <c:pt idx="1632">
                  <c:v>8.619489223689671</c:v>
                </c:pt>
                <c:pt idx="1633">
                  <c:v>8.624514982172224</c:v>
                </c:pt>
                <c:pt idx="1634">
                  <c:v>8.4840437704938321</c:v>
                </c:pt>
                <c:pt idx="1635">
                  <c:v>8.3428747054685104</c:v>
                </c:pt>
                <c:pt idx="1636">
                  <c:v>8.178632147926729</c:v>
                </c:pt>
                <c:pt idx="1637">
                  <c:v>8.0615241704954617</c:v>
                </c:pt>
                <c:pt idx="1638">
                  <c:v>7.9747110342223912</c:v>
                </c:pt>
                <c:pt idx="1639">
                  <c:v>7.9333433686122614</c:v>
                </c:pt>
                <c:pt idx="1640">
                  <c:v>7.8491630388415921</c:v>
                </c:pt>
                <c:pt idx="1641">
                  <c:v>7.6897831709892035</c:v>
                </c:pt>
                <c:pt idx="1642">
                  <c:v>7.5723422841271439</c:v>
                </c:pt>
                <c:pt idx="1643">
                  <c:v>7.4848570361583526</c:v>
                </c:pt>
                <c:pt idx="1644">
                  <c:v>7.4064677896231403</c:v>
                </c:pt>
                <c:pt idx="1645">
                  <c:v>7.3644680187946285</c:v>
                </c:pt>
                <c:pt idx="1646">
                  <c:v>7.3375006595585583</c:v>
                </c:pt>
                <c:pt idx="1647">
                  <c:v>7.4444929377735312</c:v>
                </c:pt>
                <c:pt idx="1648">
                  <c:v>7.4292155849529262</c:v>
                </c:pt>
                <c:pt idx="1649">
                  <c:v>7.4770481862646916</c:v>
                </c:pt>
                <c:pt idx="1650">
                  <c:v>7.5148681355074771</c:v>
                </c:pt>
                <c:pt idx="1651">
                  <c:v>7.5376020522315139</c:v>
                </c:pt>
                <c:pt idx="1652">
                  <c:v>7.6019347708816767</c:v>
                </c:pt>
                <c:pt idx="1653">
                  <c:v>7.6062341165761351</c:v>
                </c:pt>
                <c:pt idx="1654">
                  <c:v>7.6216350022705033</c:v>
                </c:pt>
                <c:pt idx="1655">
                  <c:v>7.5398527764012107</c:v>
                </c:pt>
                <c:pt idx="1656">
                  <c:v>7.5146587993174361</c:v>
                </c:pt>
                <c:pt idx="1657">
                  <c:v>7.5611409711164672</c:v>
                </c:pt>
                <c:pt idx="1658">
                  <c:v>7.4608910770473447</c:v>
                </c:pt>
                <c:pt idx="1659">
                  <c:v>7.4131550060722082</c:v>
                </c:pt>
                <c:pt idx="1660">
                  <c:v>7.5361283000723267</c:v>
                </c:pt>
                <c:pt idx="1661">
                  <c:v>7.5719786642487144</c:v>
                </c:pt>
                <c:pt idx="1662">
                  <c:v>7.5761866185505706</c:v>
                </c:pt>
                <c:pt idx="1663">
                  <c:v>7.5152125307080766</c:v>
                </c:pt>
                <c:pt idx="1664">
                  <c:v>7.3947777269042341</c:v>
                </c:pt>
                <c:pt idx="1665">
                  <c:v>7.2824722187610966</c:v>
                </c:pt>
                <c:pt idx="1666">
                  <c:v>7.2603849785103129</c:v>
                </c:pt>
                <c:pt idx="1667">
                  <c:v>7.2213106072635229</c:v>
                </c:pt>
                <c:pt idx="1668">
                  <c:v>7.1930921361026314</c:v>
                </c:pt>
                <c:pt idx="1669">
                  <c:v>7.2549268806666918</c:v>
                </c:pt>
                <c:pt idx="1670">
                  <c:v>7.2274190628839108</c:v>
                </c:pt>
                <c:pt idx="1671">
                  <c:v>7.2415806299332823</c:v>
                </c:pt>
                <c:pt idx="1672">
                  <c:v>7.2739591922613949</c:v>
                </c:pt>
                <c:pt idx="1673">
                  <c:v>7.4564267422851964</c:v>
                </c:pt>
                <c:pt idx="1674">
                  <c:v>7.6540522463940013</c:v>
                </c:pt>
                <c:pt idx="1675">
                  <c:v>7.7312727749224281</c:v>
                </c:pt>
                <c:pt idx="1676">
                  <c:v>7.6782749907221195</c:v>
                </c:pt>
                <c:pt idx="1677">
                  <c:v>7.6576455849104201</c:v>
                </c:pt>
                <c:pt idx="1678">
                  <c:v>7.6181664359424364</c:v>
                </c:pt>
                <c:pt idx="1679">
                  <c:v>7.5412365570813353</c:v>
                </c:pt>
                <c:pt idx="1680">
                  <c:v>7.4425516329575405</c:v>
                </c:pt>
                <c:pt idx="1681">
                  <c:v>7.3605565339939751</c:v>
                </c:pt>
                <c:pt idx="1682">
                  <c:v>7.3165561489391324</c:v>
                </c:pt>
                <c:pt idx="1683">
                  <c:v>7.2670186655418201</c:v>
                </c:pt>
                <c:pt idx="1684">
                  <c:v>7.3932302108713372</c:v>
                </c:pt>
                <c:pt idx="1685">
                  <c:v>7.4784047970503362</c:v>
                </c:pt>
                <c:pt idx="1686">
                  <c:v>7.4610066355320619</c:v>
                </c:pt>
                <c:pt idx="1687">
                  <c:v>7.4463218489447343</c:v>
                </c:pt>
                <c:pt idx="1688">
                  <c:v>7.514052423985107</c:v>
                </c:pt>
                <c:pt idx="1689">
                  <c:v>7.5958071723679073</c:v>
                </c:pt>
                <c:pt idx="1690">
                  <c:v>7.7116849754414556</c:v>
                </c:pt>
                <c:pt idx="1691">
                  <c:v>7.7456308260147484</c:v>
                </c:pt>
                <c:pt idx="1692">
                  <c:v>7.6691699754538574</c:v>
                </c:pt>
                <c:pt idx="1693">
                  <c:v>7.5889264617681693</c:v>
                </c:pt>
                <c:pt idx="1694">
                  <c:v>7.5394898370476779</c:v>
                </c:pt>
                <c:pt idx="1695">
                  <c:v>7.5016985059413717</c:v>
                </c:pt>
                <c:pt idx="1696">
                  <c:v>7.4682736003805301</c:v>
                </c:pt>
                <c:pt idx="1697">
                  <c:v>7.5059458197073505</c:v>
                </c:pt>
                <c:pt idx="1698">
                  <c:v>7.6665357751251006</c:v>
                </c:pt>
                <c:pt idx="1699">
                  <c:v>7.7459640750292786</c:v>
                </c:pt>
                <c:pt idx="1700">
                  <c:v>7.7870997236851887</c:v>
                </c:pt>
                <c:pt idx="1701">
                  <c:v>7.7440618892082496</c:v>
                </c:pt>
                <c:pt idx="1702">
                  <c:v>7.7562217673304819</c:v>
                </c:pt>
                <c:pt idx="1703">
                  <c:v>7.9012639097583701</c:v>
                </c:pt>
                <c:pt idx="1704">
                  <c:v>8.0734300207563194</c:v>
                </c:pt>
                <c:pt idx="1705">
                  <c:v>8.1730081976302777</c:v>
                </c:pt>
                <c:pt idx="1706">
                  <c:v>8.2463156796571369</c:v>
                </c:pt>
                <c:pt idx="1707">
                  <c:v>8.3410506362736463</c:v>
                </c:pt>
                <c:pt idx="1708">
                  <c:v>8.409849630356506</c:v>
                </c:pt>
                <c:pt idx="1709">
                  <c:v>8.4353732050702046</c:v>
                </c:pt>
                <c:pt idx="1710">
                  <c:v>8.4421264509380531</c:v>
                </c:pt>
                <c:pt idx="1711">
                  <c:v>8.3810148498912209</c:v>
                </c:pt>
                <c:pt idx="1712">
                  <c:v>8.3056841126213659</c:v>
                </c:pt>
                <c:pt idx="1713">
                  <c:v>8.3183129816407142</c:v>
                </c:pt>
                <c:pt idx="1714">
                  <c:v>8.3128760331975027</c:v>
                </c:pt>
                <c:pt idx="1715">
                  <c:v>8.3289648254797104</c:v>
                </c:pt>
                <c:pt idx="1716">
                  <c:v>8.3954233690069664</c:v>
                </c:pt>
                <c:pt idx="1717">
                  <c:v>8.3726770418783492</c:v>
                </c:pt>
                <c:pt idx="1718">
                  <c:v>8.3968761339342368</c:v>
                </c:pt>
                <c:pt idx="1719">
                  <c:v>8.4211344768862801</c:v>
                </c:pt>
                <c:pt idx="1720">
                  <c:v>8.4007997709605267</c:v>
                </c:pt>
                <c:pt idx="1721">
                  <c:v>8.4951500202258732</c:v>
                </c:pt>
                <c:pt idx="1722">
                  <c:v>8.5573384853052001</c:v>
                </c:pt>
                <c:pt idx="1723">
                  <c:v>8.648913446234987</c:v>
                </c:pt>
                <c:pt idx="1724">
                  <c:v>8.644681408720432</c:v>
                </c:pt>
                <c:pt idx="1725">
                  <c:v>8.6398231782527013</c:v>
                </c:pt>
                <c:pt idx="1726">
                  <c:v>8.6065047076199388</c:v>
                </c:pt>
                <c:pt idx="1727">
                  <c:v>8.6470517791741788</c:v>
                </c:pt>
                <c:pt idx="1728">
                  <c:v>8.5628740462104975</c:v>
                </c:pt>
                <c:pt idx="1729">
                  <c:v>8.5966254193347531</c:v>
                </c:pt>
                <c:pt idx="1730">
                  <c:v>8.6214991197167663</c:v>
                </c:pt>
                <c:pt idx="1731">
                  <c:v>8.6574157246051442</c:v>
                </c:pt>
                <c:pt idx="1732">
                  <c:v>8.6917737788769198</c:v>
                </c:pt>
                <c:pt idx="1733">
                  <c:v>8.6520264756151857</c:v>
                </c:pt>
                <c:pt idx="1734">
                  <c:v>8.6481519967570115</c:v>
                </c:pt>
                <c:pt idx="1735">
                  <c:v>8.6912042797068114</c:v>
                </c:pt>
                <c:pt idx="1736">
                  <c:v>8.7682843717690577</c:v>
                </c:pt>
                <c:pt idx="1737">
                  <c:v>8.889028300174374</c:v>
                </c:pt>
                <c:pt idx="1738">
                  <c:v>8.9807847058771788</c:v>
                </c:pt>
                <c:pt idx="1739">
                  <c:v>9.065457701335399</c:v>
                </c:pt>
                <c:pt idx="1740">
                  <c:v>9.029609031881451</c:v>
                </c:pt>
                <c:pt idx="1741">
                  <c:v>9.0171643998494471</c:v>
                </c:pt>
                <c:pt idx="1742">
                  <c:v>8.9550508173310863</c:v>
                </c:pt>
                <c:pt idx="1743">
                  <c:v>8.8930632251627362</c:v>
                </c:pt>
                <c:pt idx="1744">
                  <c:v>8.8615127937892755</c:v>
                </c:pt>
                <c:pt idx="1745">
                  <c:v>8.9321221559656223</c:v>
                </c:pt>
                <c:pt idx="1746">
                  <c:v>9.0288140474828822</c:v>
                </c:pt>
                <c:pt idx="1747">
                  <c:v>9.1657046230997512</c:v>
                </c:pt>
                <c:pt idx="1748">
                  <c:v>9.4003537998151607</c:v>
                </c:pt>
                <c:pt idx="1749">
                  <c:v>9.5774840471697402</c:v>
                </c:pt>
                <c:pt idx="1750">
                  <c:v>9.6574028071927103</c:v>
                </c:pt>
                <c:pt idx="1751">
                  <c:v>9.7302665835498257</c:v>
                </c:pt>
                <c:pt idx="1752">
                  <c:v>9.6464720796214536</c:v>
                </c:pt>
                <c:pt idx="1753">
                  <c:v>9.5639964864671168</c:v>
                </c:pt>
                <c:pt idx="1754">
                  <c:v>9.5121695228684757</c:v>
                </c:pt>
                <c:pt idx="1755">
                  <c:v>9.4892881773770643</c:v>
                </c:pt>
                <c:pt idx="1756">
                  <c:v>9.4859378953354927</c:v>
                </c:pt>
                <c:pt idx="1757">
                  <c:v>9.4241655275579213</c:v>
                </c:pt>
                <c:pt idx="1758">
                  <c:v>9.4627631917163288</c:v>
                </c:pt>
                <c:pt idx="1759">
                  <c:v>9.5183006643815595</c:v>
                </c:pt>
                <c:pt idx="1760">
                  <c:v>9.7187854338309698</c:v>
                </c:pt>
                <c:pt idx="1761">
                  <c:v>9.9069955665601679</c:v>
                </c:pt>
                <c:pt idx="1762">
                  <c:v>9.9228172825270118</c:v>
                </c:pt>
                <c:pt idx="1763">
                  <c:v>9.88497448425675</c:v>
                </c:pt>
                <c:pt idx="1764">
                  <c:v>9.7408143381773069</c:v>
                </c:pt>
                <c:pt idx="1765">
                  <c:v>9.556013698640891</c:v>
                </c:pt>
                <c:pt idx="1766">
                  <c:v>9.5122171683030619</c:v>
                </c:pt>
                <c:pt idx="1767">
                  <c:v>9.5503654850084487</c:v>
                </c:pt>
                <c:pt idx="1768">
                  <c:v>9.6500402561329253</c:v>
                </c:pt>
                <c:pt idx="1769">
                  <c:v>9.809916890664292</c:v>
                </c:pt>
                <c:pt idx="1770">
                  <c:v>9.8907418236511724</c:v>
                </c:pt>
                <c:pt idx="1771">
                  <c:v>9.9494652567359445</c:v>
                </c:pt>
                <c:pt idx="1772">
                  <c:v>10.104564644577398</c:v>
                </c:pt>
                <c:pt idx="1773">
                  <c:v>10.264492055243105</c:v>
                </c:pt>
                <c:pt idx="1774">
                  <c:v>10.342259732886692</c:v>
                </c:pt>
                <c:pt idx="1775">
                  <c:v>10.385636985214061</c:v>
                </c:pt>
                <c:pt idx="1776">
                  <c:v>10.367859145913801</c:v>
                </c:pt>
                <c:pt idx="1777">
                  <c:v>10.372142202420969</c:v>
                </c:pt>
                <c:pt idx="1778">
                  <c:v>10.312699081391745</c:v>
                </c:pt>
                <c:pt idx="1779">
                  <c:v>10.265876017710211</c:v>
                </c:pt>
                <c:pt idx="1780">
                  <c:v>10.155723847531021</c:v>
                </c:pt>
                <c:pt idx="1781">
                  <c:v>10.0489173968265</c:v>
                </c:pt>
                <c:pt idx="1782">
                  <c:v>9.9568445545537632</c:v>
                </c:pt>
                <c:pt idx="1783">
                  <c:v>9.901667845622411</c:v>
                </c:pt>
                <c:pt idx="1784">
                  <c:v>9.8586517051787492</c:v>
                </c:pt>
                <c:pt idx="1785">
                  <c:v>9.7993838095978774</c:v>
                </c:pt>
                <c:pt idx="1786">
                  <c:v>9.7743017912834276</c:v>
                </c:pt>
                <c:pt idx="1787">
                  <c:v>9.770690648907026</c:v>
                </c:pt>
                <c:pt idx="1788">
                  <c:v>9.8292289888692519</c:v>
                </c:pt>
                <c:pt idx="1789">
                  <c:v>9.8284067126498957</c:v>
                </c:pt>
                <c:pt idx="1790">
                  <c:v>9.8780971967270261</c:v>
                </c:pt>
                <c:pt idx="1791">
                  <c:v>9.9160507223144805</c:v>
                </c:pt>
                <c:pt idx="1792">
                  <c:v>9.906874533764217</c:v>
                </c:pt>
                <c:pt idx="1793">
                  <c:v>9.8799756619760455</c:v>
                </c:pt>
                <c:pt idx="1794">
                  <c:v>9.8584218094104124</c:v>
                </c:pt>
                <c:pt idx="1795">
                  <c:v>9.7642272773100593</c:v>
                </c:pt>
                <c:pt idx="1796">
                  <c:v>9.7603571572018399</c:v>
                </c:pt>
                <c:pt idx="1797">
                  <c:v>9.7554381102282068</c:v>
                </c:pt>
                <c:pt idx="1798">
                  <c:v>9.7186837340094741</c:v>
                </c:pt>
                <c:pt idx="1799">
                  <c:v>9.6229992532267179</c:v>
                </c:pt>
                <c:pt idx="1800">
                  <c:v>9.5726145086700622</c:v>
                </c:pt>
                <c:pt idx="1801">
                  <c:v>9.5001270429276499</c:v>
                </c:pt>
                <c:pt idx="1802">
                  <c:v>9.3542405558668822</c:v>
                </c:pt>
                <c:pt idx="1803">
                  <c:v>9.3661249595866103</c:v>
                </c:pt>
                <c:pt idx="1804">
                  <c:v>9.3969503237049885</c:v>
                </c:pt>
                <c:pt idx="1805">
                  <c:v>9.4014176890896071</c:v>
                </c:pt>
                <c:pt idx="1806">
                  <c:v>9.4005819771838404</c:v>
                </c:pt>
                <c:pt idx="1807">
                  <c:v>9.4413018841671796</c:v>
                </c:pt>
                <c:pt idx="1808">
                  <c:v>9.4610983248077467</c:v>
                </c:pt>
                <c:pt idx="1809">
                  <c:v>9.4126389345096761</c:v>
                </c:pt>
                <c:pt idx="1810">
                  <c:v>9.3937398899694919</c:v>
                </c:pt>
                <c:pt idx="1811">
                  <c:v>9.5171825352270787</c:v>
                </c:pt>
                <c:pt idx="1812">
                  <c:v>9.6736947118383441</c:v>
                </c:pt>
                <c:pt idx="1813">
                  <c:v>9.7676027414007152</c:v>
                </c:pt>
                <c:pt idx="1814">
                  <c:v>9.7059022036470299</c:v>
                </c:pt>
                <c:pt idx="1815">
                  <c:v>9.7650949869655879</c:v>
                </c:pt>
                <c:pt idx="1816">
                  <c:v>9.7945946935464345</c:v>
                </c:pt>
                <c:pt idx="1817">
                  <c:v>9.7447346985072461</c:v>
                </c:pt>
                <c:pt idx="1818">
                  <c:v>9.7602594897688828</c:v>
                </c:pt>
                <c:pt idx="1819">
                  <c:v>9.7203132071426133</c:v>
                </c:pt>
                <c:pt idx="1820">
                  <c:v>9.7037997016022217</c:v>
                </c:pt>
                <c:pt idx="1821">
                  <c:v>9.795270046062674</c:v>
                </c:pt>
                <c:pt idx="1822">
                  <c:v>9.8649209234783353</c:v>
                </c:pt>
                <c:pt idx="1823">
                  <c:v>9.9560312571674068</c:v>
                </c:pt>
                <c:pt idx="1824">
                  <c:v>10.151439099165046</c:v>
                </c:pt>
                <c:pt idx="1825">
                  <c:v>10.256553556847003</c:v>
                </c:pt>
                <c:pt idx="1826">
                  <c:v>10.343044946112881</c:v>
                </c:pt>
                <c:pt idx="1827">
                  <c:v>10.399403053223564</c:v>
                </c:pt>
                <c:pt idx="1828">
                  <c:v>10.479846214603823</c:v>
                </c:pt>
                <c:pt idx="1829">
                  <c:v>10.477388238586375</c:v>
                </c:pt>
                <c:pt idx="1830">
                  <c:v>10.365807659360133</c:v>
                </c:pt>
                <c:pt idx="1831">
                  <c:v>10.203289053214624</c:v>
                </c:pt>
                <c:pt idx="1832">
                  <c:v>10.144391563025751</c:v>
                </c:pt>
                <c:pt idx="1833">
                  <c:v>10.209249449590208</c:v>
                </c:pt>
                <c:pt idx="1834">
                  <c:v>10.346202051965669</c:v>
                </c:pt>
                <c:pt idx="1835">
                  <c:v>10.458921592155711</c:v>
                </c:pt>
                <c:pt idx="1836">
                  <c:v>10.581721903597312</c:v>
                </c:pt>
                <c:pt idx="1837">
                  <c:v>10.665495638907631</c:v>
                </c:pt>
                <c:pt idx="1838">
                  <c:v>10.687220964594076</c:v>
                </c:pt>
                <c:pt idx="1839">
                  <c:v>10.79281436483571</c:v>
                </c:pt>
                <c:pt idx="1840">
                  <c:v>10.799756431130094</c:v>
                </c:pt>
                <c:pt idx="1841">
                  <c:v>10.920795215092648</c:v>
                </c:pt>
                <c:pt idx="1842">
                  <c:v>11.031835894448781</c:v>
                </c:pt>
                <c:pt idx="1843">
                  <c:v>11.116168987539982</c:v>
                </c:pt>
                <c:pt idx="1844">
                  <c:v>11.114758497368154</c:v>
                </c:pt>
                <c:pt idx="1845">
                  <c:v>11.200750753393725</c:v>
                </c:pt>
                <c:pt idx="1846">
                  <c:v>11.251867990826588</c:v>
                </c:pt>
                <c:pt idx="1847">
                  <c:v>11.336031821265912</c:v>
                </c:pt>
                <c:pt idx="1848">
                  <c:v>11.486263458498719</c:v>
                </c:pt>
                <c:pt idx="1849">
                  <c:v>11.726577771980992</c:v>
                </c:pt>
                <c:pt idx="1850">
                  <c:v>11.910701260160209</c:v>
                </c:pt>
                <c:pt idx="1851">
                  <c:v>12.083971853849249</c:v>
                </c:pt>
                <c:pt idx="1852">
                  <c:v>12.203465760447832</c:v>
                </c:pt>
                <c:pt idx="1853">
                  <c:v>12.321256757552279</c:v>
                </c:pt>
                <c:pt idx="1854">
                  <c:v>12.445965572528896</c:v>
                </c:pt>
                <c:pt idx="1855">
                  <c:v>12.547570823237351</c:v>
                </c:pt>
                <c:pt idx="1856">
                  <c:v>12.644473175474822</c:v>
                </c:pt>
                <c:pt idx="1857">
                  <c:v>12.697223084932801</c:v>
                </c:pt>
                <c:pt idx="1858">
                  <c:v>12.753420048465374</c:v>
                </c:pt>
                <c:pt idx="1859">
                  <c:v>12.846974176584652</c:v>
                </c:pt>
                <c:pt idx="1860">
                  <c:v>12.982825108207196</c:v>
                </c:pt>
                <c:pt idx="1861">
                  <c:v>13.1110354079721</c:v>
                </c:pt>
                <c:pt idx="1862">
                  <c:v>13.246582987266089</c:v>
                </c:pt>
                <c:pt idx="1863">
                  <c:v>13.402794307946111</c:v>
                </c:pt>
                <c:pt idx="1864">
                  <c:v>13.485373700135053</c:v>
                </c:pt>
                <c:pt idx="1865">
                  <c:v>13.558807138383324</c:v>
                </c:pt>
                <c:pt idx="1866">
                  <c:v>13.707194680530552</c:v>
                </c:pt>
                <c:pt idx="1867">
                  <c:v>13.779833717248025</c:v>
                </c:pt>
                <c:pt idx="1868">
                  <c:v>13.818428097716588</c:v>
                </c:pt>
                <c:pt idx="1869">
                  <c:v>13.771906206120372</c:v>
                </c:pt>
                <c:pt idx="1870">
                  <c:v>13.713638636612234</c:v>
                </c:pt>
                <c:pt idx="1871">
                  <c:v>13.705205424878741</c:v>
                </c:pt>
                <c:pt idx="1872">
                  <c:v>13.629913965226818</c:v>
                </c:pt>
                <c:pt idx="1873">
                  <c:v>13.669009326721653</c:v>
                </c:pt>
                <c:pt idx="1874">
                  <c:v>13.667180331237038</c:v>
                </c:pt>
                <c:pt idx="1875">
                  <c:v>13.645609104854842</c:v>
                </c:pt>
                <c:pt idx="1876">
                  <c:v>13.624405809228918</c:v>
                </c:pt>
                <c:pt idx="1877">
                  <c:v>13.64442255911586</c:v>
                </c:pt>
                <c:pt idx="1878">
                  <c:v>13.70137163027813</c:v>
                </c:pt>
                <c:pt idx="1879">
                  <c:v>13.648080594509718</c:v>
                </c:pt>
                <c:pt idx="1880">
                  <c:v>13.604509718040122</c:v>
                </c:pt>
                <c:pt idx="1881">
                  <c:v>13.531417723488909</c:v>
                </c:pt>
                <c:pt idx="1882">
                  <c:v>13.459028673643623</c:v>
                </c:pt>
                <c:pt idx="1883">
                  <c:v>13.287474639175334</c:v>
                </c:pt>
                <c:pt idx="1884">
                  <c:v>13.202335284113097</c:v>
                </c:pt>
                <c:pt idx="1885">
                  <c:v>13.100067388411258</c:v>
                </c:pt>
                <c:pt idx="1886">
                  <c:v>12.988340086372174</c:v>
                </c:pt>
                <c:pt idx="1887">
                  <c:v>12.922688937760576</c:v>
                </c:pt>
                <c:pt idx="1888">
                  <c:v>12.909626788046088</c:v>
                </c:pt>
                <c:pt idx="1889">
                  <c:v>12.89287104617928</c:v>
                </c:pt>
                <c:pt idx="1890">
                  <c:v>12.898090624286896</c:v>
                </c:pt>
                <c:pt idx="1891">
                  <c:v>12.929491887234992</c:v>
                </c:pt>
                <c:pt idx="1892">
                  <c:v>12.962180867493627</c:v>
                </c:pt>
                <c:pt idx="1893">
                  <c:v>13.175836970093494</c:v>
                </c:pt>
                <c:pt idx="1894">
                  <c:v>13.386587723182588</c:v>
                </c:pt>
                <c:pt idx="1895">
                  <c:v>13.494274157077696</c:v>
                </c:pt>
                <c:pt idx="1896">
                  <c:v>13.557145349566182</c:v>
                </c:pt>
                <c:pt idx="1897">
                  <c:v>13.553021678264182</c:v>
                </c:pt>
                <c:pt idx="1898">
                  <c:v>13.538453348076837</c:v>
                </c:pt>
                <c:pt idx="1899">
                  <c:v>13.4862755473356</c:v>
                </c:pt>
                <c:pt idx="1900">
                  <c:v>13.406162378814146</c:v>
                </c:pt>
                <c:pt idx="1901">
                  <c:v>13.342004534582042</c:v>
                </c:pt>
                <c:pt idx="1902">
                  <c:v>13.319397281997244</c:v>
                </c:pt>
                <c:pt idx="1903">
                  <c:v>13.31598013513389</c:v>
                </c:pt>
                <c:pt idx="1904">
                  <c:v>13.380429667417932</c:v>
                </c:pt>
                <c:pt idx="1905">
                  <c:v>13.448527160045961</c:v>
                </c:pt>
                <c:pt idx="1906">
                  <c:v>13.557947743733727</c:v>
                </c:pt>
                <c:pt idx="1907">
                  <c:v>13.493594849458637</c:v>
                </c:pt>
                <c:pt idx="1908">
                  <c:v>13.341219094766926</c:v>
                </c:pt>
                <c:pt idx="1909">
                  <c:v>13.241561350021597</c:v>
                </c:pt>
                <c:pt idx="1910">
                  <c:v>13.230408243827018</c:v>
                </c:pt>
                <c:pt idx="1911">
                  <c:v>13.199490865884217</c:v>
                </c:pt>
                <c:pt idx="1912">
                  <c:v>13.197900635740979</c:v>
                </c:pt>
                <c:pt idx="1913">
                  <c:v>13.144592803746157</c:v>
                </c:pt>
                <c:pt idx="1914">
                  <c:v>12.984766819084406</c:v>
                </c:pt>
                <c:pt idx="1915">
                  <c:v>12.808987835255659</c:v>
                </c:pt>
                <c:pt idx="1916">
                  <c:v>12.484030877317133</c:v>
                </c:pt>
                <c:pt idx="1917">
                  <c:v>12.092538264971777</c:v>
                </c:pt>
                <c:pt idx="1918">
                  <c:v>11.677030900798123</c:v>
                </c:pt>
                <c:pt idx="1919">
                  <c:v>11.340084145705051</c:v>
                </c:pt>
                <c:pt idx="1920">
                  <c:v>11.049162914469907</c:v>
                </c:pt>
                <c:pt idx="1921">
                  <c:v>10.846306429377139</c:v>
                </c:pt>
                <c:pt idx="1922">
                  <c:v>10.541351781097617</c:v>
                </c:pt>
                <c:pt idx="1923">
                  <c:v>10.359522166150361</c:v>
                </c:pt>
                <c:pt idx="1924">
                  <c:v>10.196705112945132</c:v>
                </c:pt>
                <c:pt idx="1925">
                  <c:v>10.037213825180258</c:v>
                </c:pt>
                <c:pt idx="1926">
                  <c:v>10.006060530756745</c:v>
                </c:pt>
                <c:pt idx="1927">
                  <c:v>9.9934578982930589</c:v>
                </c:pt>
                <c:pt idx="1928">
                  <c:v>10.036612595404089</c:v>
                </c:pt>
                <c:pt idx="1929">
                  <c:v>10.099790066318125</c:v>
                </c:pt>
                <c:pt idx="1930">
                  <c:v>10.355563317125259</c:v>
                </c:pt>
                <c:pt idx="1931">
                  <c:v>10.598130082423038</c:v>
                </c:pt>
                <c:pt idx="1932">
                  <c:v>10.684809817478651</c:v>
                </c:pt>
                <c:pt idx="1933">
                  <c:v>10.748979027674771</c:v>
                </c:pt>
                <c:pt idx="1934">
                  <c:v>10.774208431817831</c:v>
                </c:pt>
                <c:pt idx="1935">
                  <c:v>10.854551851284105</c:v>
                </c:pt>
                <c:pt idx="1936">
                  <c:v>10.882334200843378</c:v>
                </c:pt>
                <c:pt idx="1937">
                  <c:v>10.799250783126496</c:v>
                </c:pt>
                <c:pt idx="1938">
                  <c:v>10.707793530221872</c:v>
                </c:pt>
                <c:pt idx="1939">
                  <c:v>10.731565730611743</c:v>
                </c:pt>
                <c:pt idx="1940">
                  <c:v>10.768458173644261</c:v>
                </c:pt>
                <c:pt idx="1941">
                  <c:v>10.833407114722547</c:v>
                </c:pt>
                <c:pt idx="1942">
                  <c:v>11.020729890830751</c:v>
                </c:pt>
                <c:pt idx="1943">
                  <c:v>11.151301524976896</c:v>
                </c:pt>
                <c:pt idx="1944">
                  <c:v>11.184760876264361</c:v>
                </c:pt>
                <c:pt idx="1945">
                  <c:v>11.115061830062722</c:v>
                </c:pt>
                <c:pt idx="1946">
                  <c:v>11.095943518508594</c:v>
                </c:pt>
                <c:pt idx="1947">
                  <c:v>11.048730336768271</c:v>
                </c:pt>
                <c:pt idx="1948">
                  <c:v>10.932334546653079</c:v>
                </c:pt>
                <c:pt idx="1949">
                  <c:v>10.745563315726136</c:v>
                </c:pt>
                <c:pt idx="1950">
                  <c:v>10.630399930745552</c:v>
                </c:pt>
                <c:pt idx="1951">
                  <c:v>10.547375987994291</c:v>
                </c:pt>
                <c:pt idx="1952">
                  <c:v>10.275871693660234</c:v>
                </c:pt>
                <c:pt idx="1953">
                  <c:v>9.8606831522998366</c:v>
                </c:pt>
                <c:pt idx="1954">
                  <c:v>9.437590749562311</c:v>
                </c:pt>
                <c:pt idx="1955">
                  <c:v>9.1165405513547704</c:v>
                </c:pt>
                <c:pt idx="1956">
                  <c:v>8.8202611267487914</c:v>
                </c:pt>
                <c:pt idx="1957">
                  <c:v>8.6871186906433433</c:v>
                </c:pt>
                <c:pt idx="1958">
                  <c:v>8.6278736413586774</c:v>
                </c:pt>
                <c:pt idx="1959">
                  <c:v>8.645309266316719</c:v>
                </c:pt>
                <c:pt idx="1960">
                  <c:v>8.6866229621035327</c:v>
                </c:pt>
                <c:pt idx="1961">
                  <c:v>8.774982519855806</c:v>
                </c:pt>
                <c:pt idx="1962">
                  <c:v>8.8948697849659659</c:v>
                </c:pt>
                <c:pt idx="1963">
                  <c:v>8.8925759555036858</c:v>
                </c:pt>
                <c:pt idx="1964">
                  <c:v>8.9035711728787472</c:v>
                </c:pt>
                <c:pt idx="1965">
                  <c:v>8.7535232123373916</c:v>
                </c:pt>
                <c:pt idx="1966">
                  <c:v>8.54264300614593</c:v>
                </c:pt>
                <c:pt idx="1967">
                  <c:v>8.2957690621491693</c:v>
                </c:pt>
                <c:pt idx="1968">
                  <c:v>8.2411267066588838</c:v>
                </c:pt>
                <c:pt idx="1969">
                  <c:v>8.0808677282091423</c:v>
                </c:pt>
                <c:pt idx="1970">
                  <c:v>7.948037890670788</c:v>
                </c:pt>
                <c:pt idx="1971">
                  <c:v>7.8596627308435707</c:v>
                </c:pt>
                <c:pt idx="1972">
                  <c:v>7.8478573797570288</c:v>
                </c:pt>
                <c:pt idx="1973">
                  <c:v>7.8770660795276655</c:v>
                </c:pt>
                <c:pt idx="1974">
                  <c:v>7.89905756095383</c:v>
                </c:pt>
                <c:pt idx="1975">
                  <c:v>7.9819977596439742</c:v>
                </c:pt>
                <c:pt idx="1976">
                  <c:v>8.0331145743145544</c:v>
                </c:pt>
                <c:pt idx="1977">
                  <c:v>8.1592993415253652</c:v>
                </c:pt>
                <c:pt idx="1978">
                  <c:v>8.2624966029618463</c:v>
                </c:pt>
                <c:pt idx="1979">
                  <c:v>8.3144656307040954</c:v>
                </c:pt>
                <c:pt idx="1980">
                  <c:v>8.3460235527291324</c:v>
                </c:pt>
                <c:pt idx="1981">
                  <c:v>8.4399634170202376</c:v>
                </c:pt>
                <c:pt idx="1982">
                  <c:v>8.5818304284391793</c:v>
                </c:pt>
                <c:pt idx="1983">
                  <c:v>8.6277553006541225</c:v>
                </c:pt>
                <c:pt idx="1984">
                  <c:v>8.6736364238982695</c:v>
                </c:pt>
                <c:pt idx="1985">
                  <c:v>8.6847941393734054</c:v>
                </c:pt>
                <c:pt idx="1986">
                  <c:v>8.6384960562832731</c:v>
                </c:pt>
                <c:pt idx="1987">
                  <c:v>8.5946667062900612</c:v>
                </c:pt>
                <c:pt idx="1988">
                  <c:v>8.5016370532219163</c:v>
                </c:pt>
                <c:pt idx="1989">
                  <c:v>8.3153797823652909</c:v>
                </c:pt>
                <c:pt idx="1990">
                  <c:v>8.2883031726053318</c:v>
                </c:pt>
                <c:pt idx="1991">
                  <c:v>8.3053932400232622</c:v>
                </c:pt>
                <c:pt idx="1992">
                  <c:v>8.3171874331286464</c:v>
                </c:pt>
                <c:pt idx="1993">
                  <c:v>8.3123940529723548</c:v>
                </c:pt>
                <c:pt idx="1994">
                  <c:v>8.3749177743838565</c:v>
                </c:pt>
                <c:pt idx="1995">
                  <c:v>8.4661968236429281</c:v>
                </c:pt>
                <c:pt idx="1996">
                  <c:v>8.5528557701453156</c:v>
                </c:pt>
                <c:pt idx="1997">
                  <c:v>8.6944524461272135</c:v>
                </c:pt>
                <c:pt idx="1998">
                  <c:v>8.8192433818962179</c:v>
                </c:pt>
                <c:pt idx="1999">
                  <c:v>8.863804696532398</c:v>
                </c:pt>
                <c:pt idx="2000">
                  <c:v>8.8782612969900701</c:v>
                </c:pt>
                <c:pt idx="2001">
                  <c:v>8.9075729766967573</c:v>
                </c:pt>
                <c:pt idx="2002">
                  <c:v>8.7870276866695392</c:v>
                </c:pt>
                <c:pt idx="2003">
                  <c:v>8.6609441867450894</c:v>
                </c:pt>
                <c:pt idx="2004">
                  <c:v>8.6662424464978489</c:v>
                </c:pt>
                <c:pt idx="2005">
                  <c:v>8.7631042200138882</c:v>
                </c:pt>
                <c:pt idx="2006">
                  <c:v>9.0079201571141514</c:v>
                </c:pt>
                <c:pt idx="2007">
                  <c:v>9.0834157778012674</c:v>
                </c:pt>
                <c:pt idx="2008">
                  <c:v>9.1389325109710864</c:v>
                </c:pt>
                <c:pt idx="2009">
                  <c:v>9.1804219985851088</c:v>
                </c:pt>
                <c:pt idx="2010">
                  <c:v>9.1454595394690177</c:v>
                </c:pt>
                <c:pt idx="2011">
                  <c:v>9.2471635245994772</c:v>
                </c:pt>
                <c:pt idx="2012">
                  <c:v>9.4294673085406782</c:v>
                </c:pt>
                <c:pt idx="2013">
                  <c:v>9.5634180630793963</c:v>
                </c:pt>
                <c:pt idx="2014">
                  <c:v>9.6062874908226501</c:v>
                </c:pt>
                <c:pt idx="2015">
                  <c:v>9.5416139805313556</c:v>
                </c:pt>
                <c:pt idx="2016">
                  <c:v>9.5458677874202778</c:v>
                </c:pt>
                <c:pt idx="2017">
                  <c:v>9.5245245965778214</c:v>
                </c:pt>
                <c:pt idx="2018">
                  <c:v>9.3842659220291011</c:v>
                </c:pt>
                <c:pt idx="2019">
                  <c:v>9.371698979888377</c:v>
                </c:pt>
                <c:pt idx="2020">
                  <c:v>9.359304903488523</c:v>
                </c:pt>
                <c:pt idx="2021">
                  <c:v>9.3384851398083093</c:v>
                </c:pt>
                <c:pt idx="2022">
                  <c:v>9.3932973428623168</c:v>
                </c:pt>
                <c:pt idx="2023">
                  <c:v>9.4500500006908315</c:v>
                </c:pt>
                <c:pt idx="2024">
                  <c:v>9.4119417967255909</c:v>
                </c:pt>
                <c:pt idx="2025">
                  <c:v>9.4137467781030626</c:v>
                </c:pt>
                <c:pt idx="2026">
                  <c:v>9.3803455344429416</c:v>
                </c:pt>
                <c:pt idx="2027">
                  <c:v>9.18335493246847</c:v>
                </c:pt>
                <c:pt idx="2028">
                  <c:v>9.1200505289369858</c:v>
                </c:pt>
                <c:pt idx="2029">
                  <c:v>9.018845855793522</c:v>
                </c:pt>
                <c:pt idx="2030">
                  <c:v>8.9132868043077522</c:v>
                </c:pt>
                <c:pt idx="2031">
                  <c:v>8.8056050479674717</c:v>
                </c:pt>
                <c:pt idx="2032">
                  <c:v>8.6998317192027894</c:v>
                </c:pt>
                <c:pt idx="2033">
                  <c:v>8.5187513199718445</c:v>
                </c:pt>
                <c:pt idx="2034">
                  <c:v>8.4736138251068045</c:v>
                </c:pt>
                <c:pt idx="2035">
                  <c:v>8.4359822354356595</c:v>
                </c:pt>
                <c:pt idx="2036">
                  <c:v>8.3086446749288463</c:v>
                </c:pt>
                <c:pt idx="2037">
                  <c:v>8.2231181076502828</c:v>
                </c:pt>
                <c:pt idx="2038">
                  <c:v>8.3102710572655401</c:v>
                </c:pt>
                <c:pt idx="2039">
                  <c:v>8.3451089622298031</c:v>
                </c:pt>
                <c:pt idx="2040">
                  <c:v>8.3891804536253876</c:v>
                </c:pt>
                <c:pt idx="2041">
                  <c:v>8.3485536802473419</c:v>
                </c:pt>
                <c:pt idx="2042">
                  <c:v>8.2582822762154269</c:v>
                </c:pt>
                <c:pt idx="2043">
                  <c:v>8.0296352890737754</c:v>
                </c:pt>
                <c:pt idx="2044">
                  <c:v>7.9020612205713565</c:v>
                </c:pt>
                <c:pt idx="2045">
                  <c:v>7.9119008341333812</c:v>
                </c:pt>
                <c:pt idx="2046">
                  <c:v>7.8869279624660686</c:v>
                </c:pt>
                <c:pt idx="2047">
                  <c:v>7.8623995558370146</c:v>
                </c:pt>
                <c:pt idx="2048">
                  <c:v>7.8208140480972421</c:v>
                </c:pt>
                <c:pt idx="2049">
                  <c:v>7.7549286310812056</c:v>
                </c:pt>
                <c:pt idx="2050">
                  <c:v>7.7874150665072444</c:v>
                </c:pt>
                <c:pt idx="2051">
                  <c:v>7.8285844840990286</c:v>
                </c:pt>
                <c:pt idx="2052">
                  <c:v>8.025812956568009</c:v>
                </c:pt>
                <c:pt idx="2053">
                  <c:v>8.2373941036394882</c:v>
                </c:pt>
                <c:pt idx="2054">
                  <c:v>8.4941225093123673</c:v>
                </c:pt>
                <c:pt idx="2055">
                  <c:v>8.6672815579790967</c:v>
                </c:pt>
                <c:pt idx="2056">
                  <c:v>8.7568830431947777</c:v>
                </c:pt>
                <c:pt idx="2057">
                  <c:v>8.8500265168947081</c:v>
                </c:pt>
                <c:pt idx="2058">
                  <c:v>8.826627197681205</c:v>
                </c:pt>
                <c:pt idx="2059">
                  <c:v>8.6198145281262768</c:v>
                </c:pt>
                <c:pt idx="2060">
                  <c:v>8.2818841627244666</c:v>
                </c:pt>
                <c:pt idx="2061">
                  <c:v>7.9844482279077287</c:v>
                </c:pt>
                <c:pt idx="2062">
                  <c:v>7.7243904791374396</c:v>
                </c:pt>
                <c:pt idx="2063">
                  <c:v>7.5389830736759507</c:v>
                </c:pt>
                <c:pt idx="2064">
                  <c:v>7.4378703542877052</c:v>
                </c:pt>
                <c:pt idx="2065">
                  <c:v>7.4080778440363177</c:v>
                </c:pt>
                <c:pt idx="2066">
                  <c:v>7.3360795465985253</c:v>
                </c:pt>
                <c:pt idx="2067">
                  <c:v>7.3138428088628844</c:v>
                </c:pt>
                <c:pt idx="2068">
                  <c:v>7.1871356250325604</c:v>
                </c:pt>
                <c:pt idx="2069">
                  <c:v>7.1153432376213424</c:v>
                </c:pt>
                <c:pt idx="2070">
                  <c:v>7.1208273627318102</c:v>
                </c:pt>
                <c:pt idx="2071">
                  <c:v>7.0845511697197869</c:v>
                </c:pt>
                <c:pt idx="2072">
                  <c:v>7.1202504294292268</c:v>
                </c:pt>
                <c:pt idx="2073">
                  <c:v>7.2425943309789425</c:v>
                </c:pt>
                <c:pt idx="2074">
                  <c:v>7.3205917002621996</c:v>
                </c:pt>
                <c:pt idx="2075">
                  <c:v>7.3292368213554653</c:v>
                </c:pt>
                <c:pt idx="2076">
                  <c:v>7.2901046796027718</c:v>
                </c:pt>
                <c:pt idx="2077">
                  <c:v>7.1823604674317894</c:v>
                </c:pt>
                <c:pt idx="2078">
                  <c:v>7.0665330654564373</c:v>
                </c:pt>
                <c:pt idx="2079">
                  <c:v>6.9473741912458173</c:v>
                </c:pt>
                <c:pt idx="2080">
                  <c:v>6.802991984077285</c:v>
                </c:pt>
                <c:pt idx="2081">
                  <c:v>6.6124757788424056</c:v>
                </c:pt>
                <c:pt idx="2082">
                  <c:v>6.448776908212718</c:v>
                </c:pt>
                <c:pt idx="2083">
                  <c:v>6.3286405973877384</c:v>
                </c:pt>
                <c:pt idx="2084">
                  <c:v>6.3459028316457236</c:v>
                </c:pt>
                <c:pt idx="2085">
                  <c:v>6.5092466081690725</c:v>
                </c:pt>
                <c:pt idx="2086">
                  <c:v>6.8271761718156672</c:v>
                </c:pt>
                <c:pt idx="2087">
                  <c:v>7.2379643760508987</c:v>
                </c:pt>
                <c:pt idx="2088">
                  <c:v>7.5645995354923539</c:v>
                </c:pt>
                <c:pt idx="2089">
                  <c:v>7.8870530968883843</c:v>
                </c:pt>
                <c:pt idx="2090">
                  <c:v>8.1271795549568875</c:v>
                </c:pt>
                <c:pt idx="2091">
                  <c:v>8.2246846818218788</c:v>
                </c:pt>
                <c:pt idx="2092">
                  <c:v>8.3707728873059448</c:v>
                </c:pt>
                <c:pt idx="2093">
                  <c:v>8.4165637511754792</c:v>
                </c:pt>
                <c:pt idx="2094">
                  <c:v>8.3131798210808938</c:v>
                </c:pt>
                <c:pt idx="2095">
                  <c:v>8.147456541846628</c:v>
                </c:pt>
                <c:pt idx="2096">
                  <c:v>7.8846825631245023</c:v>
                </c:pt>
                <c:pt idx="2097">
                  <c:v>7.7409458626584815</c:v>
                </c:pt>
                <c:pt idx="2098">
                  <c:v>7.6574458823933007</c:v>
                </c:pt>
                <c:pt idx="2099">
                  <c:v>7.6756993297166174</c:v>
                </c:pt>
                <c:pt idx="2100">
                  <c:v>7.671811276051077</c:v>
                </c:pt>
                <c:pt idx="2101">
                  <c:v>7.656822168003603</c:v>
                </c:pt>
                <c:pt idx="2102">
                  <c:v>7.6179559331699798</c:v>
                </c:pt>
                <c:pt idx="2103">
                  <c:v>7.5918213717875895</c:v>
                </c:pt>
                <c:pt idx="2104">
                  <c:v>7.5464390555269754</c:v>
                </c:pt>
                <c:pt idx="2105">
                  <c:v>7.5170167660398617</c:v>
                </c:pt>
                <c:pt idx="2106">
                  <c:v>7.5392855567323487</c:v>
                </c:pt>
                <c:pt idx="2107">
                  <c:v>7.579267604111867</c:v>
                </c:pt>
                <c:pt idx="2108">
                  <c:v>7.4471646366473587</c:v>
                </c:pt>
                <c:pt idx="2109">
                  <c:v>7.0935325952138539</c:v>
                </c:pt>
                <c:pt idx="2110">
                  <c:v>6.7983440221643914</c:v>
                </c:pt>
                <c:pt idx="2111">
                  <c:v>6.6379699616087668</c:v>
                </c:pt>
                <c:pt idx="2112">
                  <c:v>6.5592325511524869</c:v>
                </c:pt>
                <c:pt idx="2113">
                  <c:v>6.4656295091157503</c:v>
                </c:pt>
                <c:pt idx="2114">
                  <c:v>6.5205864130467708</c:v>
                </c:pt>
                <c:pt idx="2115">
                  <c:v>6.5810522211281777</c:v>
                </c:pt>
                <c:pt idx="2116">
                  <c:v>6.7080911046619622</c:v>
                </c:pt>
                <c:pt idx="2117">
                  <c:v>6.7519342450197684</c:v>
                </c:pt>
                <c:pt idx="2118">
                  <c:v>6.7238906756841841</c:v>
                </c:pt>
                <c:pt idx="2119">
                  <c:v>6.673615773370928</c:v>
                </c:pt>
                <c:pt idx="2120">
                  <c:v>6.5817483544090409</c:v>
                </c:pt>
                <c:pt idx="2121">
                  <c:v>6.461390202752586</c:v>
                </c:pt>
                <c:pt idx="2122">
                  <c:v>6.4079958816836671</c:v>
                </c:pt>
                <c:pt idx="2123">
                  <c:v>6.3815303192365187</c:v>
                </c:pt>
                <c:pt idx="2124">
                  <c:v>6.5228553998790293</c:v>
                </c:pt>
                <c:pt idx="2125">
                  <c:v>6.7175372291146536</c:v>
                </c:pt>
                <c:pt idx="2126">
                  <c:v>6.9028347870688105</c:v>
                </c:pt>
                <c:pt idx="2127">
                  <c:v>7.0557007639640439</c:v>
                </c:pt>
                <c:pt idx="2128">
                  <c:v>7.1735786358636187</c:v>
                </c:pt>
                <c:pt idx="2129">
                  <c:v>7.3079140905305069</c:v>
                </c:pt>
                <c:pt idx="2130">
                  <c:v>7.3777734206296604</c:v>
                </c:pt>
                <c:pt idx="2131">
                  <c:v>7.4878439507627679</c:v>
                </c:pt>
                <c:pt idx="2132">
                  <c:v>7.5984911075845778</c:v>
                </c:pt>
                <c:pt idx="2133">
                  <c:v>7.729887148693698</c:v>
                </c:pt>
                <c:pt idx="2134">
                  <c:v>7.7556408664384238</c:v>
                </c:pt>
                <c:pt idx="2135">
                  <c:v>7.7297786741932883</c:v>
                </c:pt>
                <c:pt idx="2136">
                  <c:v>7.7395147693390269</c:v>
                </c:pt>
                <c:pt idx="2137">
                  <c:v>7.6905340454515612</c:v>
                </c:pt>
                <c:pt idx="2138">
                  <c:v>7.6156327875240004</c:v>
                </c:pt>
                <c:pt idx="2139">
                  <c:v>7.5933677214390469</c:v>
                </c:pt>
                <c:pt idx="2140">
                  <c:v>7.6611605617178711</c:v>
                </c:pt>
                <c:pt idx="2141">
                  <c:v>7.7678526458580022</c:v>
                </c:pt>
                <c:pt idx="2142">
                  <c:v>7.8746151977544878</c:v>
                </c:pt>
                <c:pt idx="2143">
                  <c:v>7.956425666600869</c:v>
                </c:pt>
                <c:pt idx="2144">
                  <c:v>8.0288081944121004</c:v>
                </c:pt>
                <c:pt idx="2145">
                  <c:v>8.0289329538133245</c:v>
                </c:pt>
                <c:pt idx="2146">
                  <c:v>7.9926603388259156</c:v>
                </c:pt>
                <c:pt idx="2147">
                  <c:v>8.0294589737973379</c:v>
                </c:pt>
                <c:pt idx="2148">
                  <c:v>8.0661558314115034</c:v>
                </c:pt>
                <c:pt idx="2149">
                  <c:v>8.0829219690751692</c:v>
                </c:pt>
                <c:pt idx="2150">
                  <c:v>8.1367945990030943</c:v>
                </c:pt>
                <c:pt idx="2151">
                  <c:v>8.1049068574068865</c:v>
                </c:pt>
                <c:pt idx="2152">
                  <c:v>8.0083106378386422</c:v>
                </c:pt>
                <c:pt idx="2153">
                  <c:v>7.873620929132386</c:v>
                </c:pt>
                <c:pt idx="2154">
                  <c:v>7.9102375966057776</c:v>
                </c:pt>
                <c:pt idx="2155">
                  <c:v>8.0312056066049582</c:v>
                </c:pt>
                <c:pt idx="2156">
                  <c:v>8.0377560608160792</c:v>
                </c:pt>
                <c:pt idx="2157">
                  <c:v>7.8822618117454262</c:v>
                </c:pt>
                <c:pt idx="2158">
                  <c:v>7.7027333515611414</c:v>
                </c:pt>
                <c:pt idx="2159">
                  <c:v>7.475917304327476</c:v>
                </c:pt>
                <c:pt idx="2160">
                  <c:v>7.2777947738888749</c:v>
                </c:pt>
                <c:pt idx="2161">
                  <c:v>7.204058326924379</c:v>
                </c:pt>
                <c:pt idx="2162">
                  <c:v>7.2022464649855529</c:v>
                </c:pt>
                <c:pt idx="2163">
                  <c:v>7.311118914022015</c:v>
                </c:pt>
                <c:pt idx="2164">
                  <c:v>7.3501392881793315</c:v>
                </c:pt>
                <c:pt idx="2165">
                  <c:v>7.3087621650838308</c:v>
                </c:pt>
                <c:pt idx="2166">
                  <c:v>7.3267526502672471</c:v>
                </c:pt>
                <c:pt idx="2167">
                  <c:v>7.3270593945011804</c:v>
                </c:pt>
                <c:pt idx="2168">
                  <c:v>7.3687118034234489</c:v>
                </c:pt>
                <c:pt idx="2169">
                  <c:v>7.4223761296890052</c:v>
                </c:pt>
                <c:pt idx="2170">
                  <c:v>7.4606608511235599</c:v>
                </c:pt>
                <c:pt idx="2171">
                  <c:v>7.5205667383452548</c:v>
                </c:pt>
                <c:pt idx="2172">
                  <c:v>7.4756569017647738</c:v>
                </c:pt>
                <c:pt idx="2173">
                  <c:v>7.4680775758319582</c:v>
                </c:pt>
                <c:pt idx="2174">
                  <c:v>7.5120000724586244</c:v>
                </c:pt>
                <c:pt idx="2175">
                  <c:v>7.645657867824629</c:v>
                </c:pt>
                <c:pt idx="2176">
                  <c:v>7.8971516680299318</c:v>
                </c:pt>
                <c:pt idx="2177">
                  <c:v>8.1887728833295679</c:v>
                </c:pt>
                <c:pt idx="2178">
                  <c:v>8.4633169457733803</c:v>
                </c:pt>
                <c:pt idx="2179">
                  <c:v>8.6212878075801473</c:v>
                </c:pt>
                <c:pt idx="2180">
                  <c:v>8.6487895837457547</c:v>
                </c:pt>
                <c:pt idx="2181">
                  <c:v>8.7295297614394229</c:v>
                </c:pt>
                <c:pt idx="2182">
                  <c:v>8.7900013877139092</c:v>
                </c:pt>
                <c:pt idx="2183">
                  <c:v>8.7771586828505548</c:v>
                </c:pt>
                <c:pt idx="2184">
                  <c:v>8.8121381068336522</c:v>
                </c:pt>
                <c:pt idx="2185">
                  <c:v>8.8553870861907367</c:v>
                </c:pt>
                <c:pt idx="2186">
                  <c:v>8.8997666648258669</c:v>
                </c:pt>
                <c:pt idx="2187">
                  <c:v>8.9439825816114933</c:v>
                </c:pt>
                <c:pt idx="2188">
                  <c:v>8.8893258814246607</c:v>
                </c:pt>
                <c:pt idx="2189">
                  <c:v>8.7035738581231712</c:v>
                </c:pt>
                <c:pt idx="2190">
                  <c:v>8.5724343845319861</c:v>
                </c:pt>
                <c:pt idx="2191">
                  <c:v>8.4493012628753377</c:v>
                </c:pt>
                <c:pt idx="2192">
                  <c:v>8.3110608487230611</c:v>
                </c:pt>
                <c:pt idx="2193">
                  <c:v>8.307987959210573</c:v>
                </c:pt>
                <c:pt idx="2194">
                  <c:v>8.3962167691896941</c:v>
                </c:pt>
                <c:pt idx="2195">
                  <c:v>8.4377915047413161</c:v>
                </c:pt>
                <c:pt idx="2196">
                  <c:v>8.4349073193374409</c:v>
                </c:pt>
                <c:pt idx="2197">
                  <c:v>8.3757610120125747</c:v>
                </c:pt>
                <c:pt idx="2198">
                  <c:v>8.3432545165480665</c:v>
                </c:pt>
                <c:pt idx="2199">
                  <c:v>8.3315057283307699</c:v>
                </c:pt>
                <c:pt idx="2200">
                  <c:v>8.432765109376902</c:v>
                </c:pt>
                <c:pt idx="2201">
                  <c:v>8.5614189391603741</c:v>
                </c:pt>
                <c:pt idx="2202">
                  <c:v>8.6635510729263405</c:v>
                </c:pt>
                <c:pt idx="2203">
                  <c:v>8.767672586107782</c:v>
                </c:pt>
                <c:pt idx="2204">
                  <c:v>8.7027232202279876</c:v>
                </c:pt>
                <c:pt idx="2205">
                  <c:v>8.6886240332518287</c:v>
                </c:pt>
                <c:pt idx="2206">
                  <c:v>8.6389181001216837</c:v>
                </c:pt>
                <c:pt idx="2207">
                  <c:v>8.5016204718962918</c:v>
                </c:pt>
                <c:pt idx="2208">
                  <c:v>8.3068806770025017</c:v>
                </c:pt>
                <c:pt idx="2209">
                  <c:v>8.112856621025184</c:v>
                </c:pt>
                <c:pt idx="2210">
                  <c:v>7.9627799231001246</c:v>
                </c:pt>
                <c:pt idx="2211">
                  <c:v>7.8184950343740249</c:v>
                </c:pt>
                <c:pt idx="2212">
                  <c:v>7.8570249208289669</c:v>
                </c:pt>
                <c:pt idx="2213">
                  <c:v>7.9586266200181246</c:v>
                </c:pt>
                <c:pt idx="2214">
                  <c:v>7.9920777662438738</c:v>
                </c:pt>
                <c:pt idx="2215">
                  <c:v>8.0788546699274733</c:v>
                </c:pt>
                <c:pt idx="2216">
                  <c:v>8.2301116181506391</c:v>
                </c:pt>
                <c:pt idx="2217">
                  <c:v>8.4413480729685304</c:v>
                </c:pt>
                <c:pt idx="2218">
                  <c:v>8.6103978932689298</c:v>
                </c:pt>
                <c:pt idx="2219">
                  <c:v>8.6770774335622658</c:v>
                </c:pt>
                <c:pt idx="2220">
                  <c:v>8.6938519832535661</c:v>
                </c:pt>
                <c:pt idx="2221">
                  <c:v>8.5603092896090729</c:v>
                </c:pt>
                <c:pt idx="2222">
                  <c:v>8.5154633892540481</c:v>
                </c:pt>
                <c:pt idx="2223">
                  <c:v>8.3968270142347485</c:v>
                </c:pt>
                <c:pt idx="2224">
                  <c:v>8.2914927934509741</c:v>
                </c:pt>
                <c:pt idx="2225">
                  <c:v>8.2483096266253018</c:v>
                </c:pt>
                <c:pt idx="2226">
                  <c:v>8.2629834962057114</c:v>
                </c:pt>
                <c:pt idx="2227">
                  <c:v>8.2618745980764317</c:v>
                </c:pt>
                <c:pt idx="2228">
                  <c:v>8.2505602842850934</c:v>
                </c:pt>
                <c:pt idx="2229">
                  <c:v>8.1937628101240492</c:v>
                </c:pt>
                <c:pt idx="2230">
                  <c:v>8.1370166133233734</c:v>
                </c:pt>
                <c:pt idx="2231">
                  <c:v>8.0982862976373919</c:v>
                </c:pt>
                <c:pt idx="2232">
                  <c:v>8.1481620663071475</c:v>
                </c:pt>
                <c:pt idx="2233">
                  <c:v>8.2358799058502097</c:v>
                </c:pt>
                <c:pt idx="2234">
                  <c:v>8.4582168917942067</c:v>
                </c:pt>
                <c:pt idx="2235">
                  <c:v>8.5932433842002407</c:v>
                </c:pt>
                <c:pt idx="2236">
                  <c:v>8.5711198657008563</c:v>
                </c:pt>
                <c:pt idx="2237">
                  <c:v>8.4759247888499356</c:v>
                </c:pt>
                <c:pt idx="2238">
                  <c:v>8.4322027105647326</c:v>
                </c:pt>
                <c:pt idx="2239">
                  <c:v>8.3772565437186763</c:v>
                </c:pt>
                <c:pt idx="2240">
                  <c:v>8.3734444731030919</c:v>
                </c:pt>
                <c:pt idx="2241">
                  <c:v>8.2403985791364729</c:v>
                </c:pt>
                <c:pt idx="2242">
                  <c:v>8.0979559273786421</c:v>
                </c:pt>
                <c:pt idx="2243">
                  <c:v>8.0931738214901578</c:v>
                </c:pt>
                <c:pt idx="2244">
                  <c:v>8.1337986326857656</c:v>
                </c:pt>
                <c:pt idx="2245">
                  <c:v>8.1965784542373363</c:v>
                </c:pt>
                <c:pt idx="2246">
                  <c:v>8.2294366704742377</c:v>
                </c:pt>
                <c:pt idx="2247">
                  <c:v>8.2813060858211234</c:v>
                </c:pt>
                <c:pt idx="2248">
                  <c:v>8.3353880832620426</c:v>
                </c:pt>
                <c:pt idx="2249">
                  <c:v>8.3275017779227127</c:v>
                </c:pt>
                <c:pt idx="2250">
                  <c:v>8.3625434190286256</c:v>
                </c:pt>
                <c:pt idx="2251">
                  <c:v>8.3809054707661161</c:v>
                </c:pt>
                <c:pt idx="2252">
                  <c:v>8.5078929392218416</c:v>
                </c:pt>
                <c:pt idx="2253">
                  <c:v>8.6923120370044966</c:v>
                </c:pt>
                <c:pt idx="2254">
                  <c:v>8.8809093380763926</c:v>
                </c:pt>
                <c:pt idx="2255">
                  <c:v>9.0209573135713814</c:v>
                </c:pt>
                <c:pt idx="2256">
                  <c:v>9.0462742872315385</c:v>
                </c:pt>
                <c:pt idx="2257">
                  <c:v>9.0221973721868896</c:v>
                </c:pt>
                <c:pt idx="2258">
                  <c:v>9.0269033474444687</c:v>
                </c:pt>
                <c:pt idx="2259">
                  <c:v>9.0311087431090886</c:v>
                </c:pt>
                <c:pt idx="2260">
                  <c:v>9.179180164425075</c:v>
                </c:pt>
                <c:pt idx="2261">
                  <c:v>9.2673781818950509</c:v>
                </c:pt>
                <c:pt idx="2262">
                  <c:v>9.3046712871375092</c:v>
                </c:pt>
                <c:pt idx="2263">
                  <c:v>9.3762304580607534</c:v>
                </c:pt>
                <c:pt idx="2264">
                  <c:v>9.3761627131761429</c:v>
                </c:pt>
                <c:pt idx="2265">
                  <c:v>9.3707187427467904</c:v>
                </c:pt>
                <c:pt idx="2266">
                  <c:v>9.2878955115224375</c:v>
                </c:pt>
                <c:pt idx="2267">
                  <c:v>9.2992597448377019</c:v>
                </c:pt>
                <c:pt idx="2268">
                  <c:v>9.2900894230585731</c:v>
                </c:pt>
                <c:pt idx="2269">
                  <c:v>9.2173142852682606</c:v>
                </c:pt>
                <c:pt idx="2270">
                  <c:v>9.1018643942581523</c:v>
                </c:pt>
                <c:pt idx="2271">
                  <c:v>8.9613397413942231</c:v>
                </c:pt>
                <c:pt idx="2272">
                  <c:v>8.7234268056284137</c:v>
                </c:pt>
                <c:pt idx="2273">
                  <c:v>8.4333576435289999</c:v>
                </c:pt>
                <c:pt idx="2274">
                  <c:v>8.0910514778322931</c:v>
                </c:pt>
                <c:pt idx="2275">
                  <c:v>7.7682962069874408</c:v>
                </c:pt>
                <c:pt idx="2276">
                  <c:v>7.689267301288516</c:v>
                </c:pt>
                <c:pt idx="2277">
                  <c:v>7.5787326076616033</c:v>
                </c:pt>
                <c:pt idx="2278">
                  <c:v>7.538152991078122</c:v>
                </c:pt>
                <c:pt idx="2279">
                  <c:v>7.5741706632027288</c:v>
                </c:pt>
                <c:pt idx="2280">
                  <c:v>7.7193594564949022</c:v>
                </c:pt>
                <c:pt idx="2281">
                  <c:v>7.7955944890013953</c:v>
                </c:pt>
                <c:pt idx="2282">
                  <c:v>7.9468244924835423</c:v>
                </c:pt>
                <c:pt idx="2283">
                  <c:v>8.1398735143152852</c:v>
                </c:pt>
                <c:pt idx="2284">
                  <c:v>8.2838575019179768</c:v>
                </c:pt>
                <c:pt idx="2285">
                  <c:v>8.3823157165885114</c:v>
                </c:pt>
                <c:pt idx="2286">
                  <c:v>8.4060373700877715</c:v>
                </c:pt>
                <c:pt idx="2287">
                  <c:v>8.2514274676843087</c:v>
                </c:pt>
                <c:pt idx="2288">
                  <c:v>8.1582057182322014</c:v>
                </c:pt>
                <c:pt idx="2289">
                  <c:v>8.1467638610333317</c:v>
                </c:pt>
                <c:pt idx="2290">
                  <c:v>8.2113908974072398</c:v>
                </c:pt>
                <c:pt idx="2291">
                  <c:v>8.1991976884451088</c:v>
                </c:pt>
                <c:pt idx="2292">
                  <c:v>8.1753801016921681</c:v>
                </c:pt>
                <c:pt idx="2293">
                  <c:v>8.0769608713627559</c:v>
                </c:pt>
                <c:pt idx="2294">
                  <c:v>7.9495332289874394</c:v>
                </c:pt>
                <c:pt idx="2295">
                  <c:v>7.8539769223945886</c:v>
                </c:pt>
                <c:pt idx="2296">
                  <c:v>7.7744014381579465</c:v>
                </c:pt>
                <c:pt idx="2297">
                  <c:v>7.7523468053560283</c:v>
                </c:pt>
                <c:pt idx="2298">
                  <c:v>7.7549077982478858</c:v>
                </c:pt>
                <c:pt idx="2299">
                  <c:v>7.7206557173061938</c:v>
                </c:pt>
                <c:pt idx="2300">
                  <c:v>7.7653010083247986</c:v>
                </c:pt>
                <c:pt idx="2301">
                  <c:v>7.7837922454870494</c:v>
                </c:pt>
                <c:pt idx="2302">
                  <c:v>7.8337778680002303</c:v>
                </c:pt>
                <c:pt idx="2303">
                  <c:v>7.8185672448266592</c:v>
                </c:pt>
                <c:pt idx="2304">
                  <c:v>7.8383763832136282</c:v>
                </c:pt>
                <c:pt idx="2305">
                  <c:v>7.8378416937428543</c:v>
                </c:pt>
                <c:pt idx="2306">
                  <c:v>7.809617598010214</c:v>
                </c:pt>
                <c:pt idx="2307">
                  <c:v>7.769988854747484</c:v>
                </c:pt>
                <c:pt idx="2308">
                  <c:v>7.6879539671985038</c:v>
                </c:pt>
                <c:pt idx="2309">
                  <c:v>7.571956622534656</c:v>
                </c:pt>
                <c:pt idx="2310">
                  <c:v>7.5608818403407039</c:v>
                </c:pt>
                <c:pt idx="2311">
                  <c:v>7.4887693171913128</c:v>
                </c:pt>
                <c:pt idx="2312">
                  <c:v>7.4525973128683978</c:v>
                </c:pt>
                <c:pt idx="2313">
                  <c:v>7.3546310509485222</c:v>
                </c:pt>
                <c:pt idx="2314">
                  <c:v>7.2627391434641586</c:v>
                </c:pt>
                <c:pt idx="2315">
                  <c:v>7.1439704549137399</c:v>
                </c:pt>
                <c:pt idx="2316">
                  <c:v>7.0898493340795534</c:v>
                </c:pt>
                <c:pt idx="2317">
                  <c:v>7.1075569262495701</c:v>
                </c:pt>
                <c:pt idx="2318">
                  <c:v>7.0636011068683118</c:v>
                </c:pt>
                <c:pt idx="2319">
                  <c:v>7.042287067590733</c:v>
                </c:pt>
                <c:pt idx="2320">
                  <c:v>7.1894209409277474</c:v>
                </c:pt>
                <c:pt idx="2321">
                  <c:v>7.463423737768732</c:v>
                </c:pt>
                <c:pt idx="2322">
                  <c:v>7.6781671611562201</c:v>
                </c:pt>
                <c:pt idx="2323">
                  <c:v>7.7927557844615469</c:v>
                </c:pt>
                <c:pt idx="2324">
                  <c:v>7.6959229863249918</c:v>
                </c:pt>
                <c:pt idx="2325">
                  <c:v>7.5718610990077941</c:v>
                </c:pt>
                <c:pt idx="2326">
                  <c:v>7.523210770611505</c:v>
                </c:pt>
                <c:pt idx="2327">
                  <c:v>7.4804280281198663</c:v>
                </c:pt>
                <c:pt idx="2328">
                  <c:v>7.459085982034841</c:v>
                </c:pt>
                <c:pt idx="2329">
                  <c:v>7.4575126360017885</c:v>
                </c:pt>
                <c:pt idx="2330">
                  <c:v>7.3794459901852587</c:v>
                </c:pt>
                <c:pt idx="2331">
                  <c:v>7.2732096371738608</c:v>
                </c:pt>
                <c:pt idx="2332">
                  <c:v>7.2407438568306128</c:v>
                </c:pt>
                <c:pt idx="2333">
                  <c:v>7.2800641105481301</c:v>
                </c:pt>
                <c:pt idx="2334">
                  <c:v>7.3832291968471093</c:v>
                </c:pt>
                <c:pt idx="2335">
                  <c:v>7.5110561802142888</c:v>
                </c:pt>
                <c:pt idx="2336">
                  <c:v>7.6352777356095247</c:v>
                </c:pt>
                <c:pt idx="2337">
                  <c:v>7.7529047713386454</c:v>
                </c:pt>
                <c:pt idx="2338">
                  <c:v>7.8955416979722708</c:v>
                </c:pt>
                <c:pt idx="2339">
                  <c:v>8.0722968143095564</c:v>
                </c:pt>
                <c:pt idx="2340">
                  <c:v>8.1002540870366033</c:v>
                </c:pt>
                <c:pt idx="2341">
                  <c:v>8.0802075406932605</c:v>
                </c:pt>
                <c:pt idx="2342">
                  <c:v>8.0045192061431933</c:v>
                </c:pt>
                <c:pt idx="2343">
                  <c:v>7.918994213975254</c:v>
                </c:pt>
                <c:pt idx="2344">
                  <c:v>7.7927001050552072</c:v>
                </c:pt>
                <c:pt idx="2345">
                  <c:v>7.6850197234452384</c:v>
                </c:pt>
                <c:pt idx="2346">
                  <c:v>7.5718812040529144</c:v>
                </c:pt>
                <c:pt idx="2347">
                  <c:v>7.495246213084358</c:v>
                </c:pt>
                <c:pt idx="2348">
                  <c:v>7.3864226730998146</c:v>
                </c:pt>
                <c:pt idx="2349">
                  <c:v>7.3711051584998311</c:v>
                </c:pt>
                <c:pt idx="2350">
                  <c:v>7.3718320425200687</c:v>
                </c:pt>
                <c:pt idx="2351">
                  <c:v>7.2995168860538948</c:v>
                </c:pt>
                <c:pt idx="2352">
                  <c:v>7.0330148697938775</c:v>
                </c:pt>
                <c:pt idx="2353">
                  <c:v>6.939452804385132</c:v>
                </c:pt>
                <c:pt idx="2354">
                  <c:v>6.9789325728567748</c:v>
                </c:pt>
                <c:pt idx="2355">
                  <c:v>7.0259704027488059</c:v>
                </c:pt>
                <c:pt idx="2356">
                  <c:v>7.072215513760681</c:v>
                </c:pt>
                <c:pt idx="2357">
                  <c:v>7.2394850985039145</c:v>
                </c:pt>
                <c:pt idx="2358">
                  <c:v>7.4588095241412491</c:v>
                </c:pt>
                <c:pt idx="2359">
                  <c:v>7.5448279409514925</c:v>
                </c:pt>
                <c:pt idx="2360">
                  <c:v>7.5940342485950776</c:v>
                </c:pt>
                <c:pt idx="2361">
                  <c:v>7.5686762593859189</c:v>
                </c:pt>
                <c:pt idx="2362">
                  <c:v>7.5571427828683255</c:v>
                </c:pt>
                <c:pt idx="2363">
                  <c:v>7.4613271638928502</c:v>
                </c:pt>
                <c:pt idx="2364">
                  <c:v>7.3660816627935635</c:v>
                </c:pt>
                <c:pt idx="2365">
                  <c:v>7.2318785743734892</c:v>
                </c:pt>
                <c:pt idx="2366">
                  <c:v>7.1587766901913987</c:v>
                </c:pt>
                <c:pt idx="2367">
                  <c:v>7.2013127139975444</c:v>
                </c:pt>
                <c:pt idx="2368">
                  <c:v>7.3032916695077805</c:v>
                </c:pt>
                <c:pt idx="2369">
                  <c:v>7.5109109309482545</c:v>
                </c:pt>
                <c:pt idx="2370">
                  <c:v>7.6603957776079952</c:v>
                </c:pt>
                <c:pt idx="2371">
                  <c:v>7.7176089683220592</c:v>
                </c:pt>
                <c:pt idx="2372">
                  <c:v>7.8551012296406721</c:v>
                </c:pt>
                <c:pt idx="2373">
                  <c:v>7.9621260780647765</c:v>
                </c:pt>
                <c:pt idx="2374">
                  <c:v>7.9652580616505135</c:v>
                </c:pt>
                <c:pt idx="2375">
                  <c:v>7.9305875408536659</c:v>
                </c:pt>
                <c:pt idx="2376">
                  <c:v>8.0276365734409278</c:v>
                </c:pt>
                <c:pt idx="2377">
                  <c:v>8.1695356581471081</c:v>
                </c:pt>
                <c:pt idx="2378">
                  <c:v>8.2637278324924601</c:v>
                </c:pt>
                <c:pt idx="2379">
                  <c:v>8.2956054821546612</c:v>
                </c:pt>
                <c:pt idx="2380">
                  <c:v>8.4003235116339816</c:v>
                </c:pt>
                <c:pt idx="2381">
                  <c:v>8.3181308441585351</c:v>
                </c:pt>
                <c:pt idx="2382">
                  <c:v>8.374699018715221</c:v>
                </c:pt>
                <c:pt idx="2383">
                  <c:v>8.456250732331215</c:v>
                </c:pt>
                <c:pt idx="2384">
                  <c:v>8.5967947667575597</c:v>
                </c:pt>
                <c:pt idx="2385">
                  <c:v>8.744002452541249</c:v>
                </c:pt>
                <c:pt idx="2386">
                  <c:v>8.8172345741307439</c:v>
                </c:pt>
                <c:pt idx="2387">
                  <c:v>8.8109727246789102</c:v>
                </c:pt>
                <c:pt idx="2388">
                  <c:v>8.7476273160678968</c:v>
                </c:pt>
                <c:pt idx="2389">
                  <c:v>8.560973448726438</c:v>
                </c:pt>
                <c:pt idx="2390">
                  <c:v>8.342758770552722</c:v>
                </c:pt>
                <c:pt idx="2391">
                  <c:v>8.2088745308833388</c:v>
                </c:pt>
                <c:pt idx="2392">
                  <c:v>8.1613449663215185</c:v>
                </c:pt>
                <c:pt idx="2393">
                  <c:v>8.0927388521906352</c:v>
                </c:pt>
                <c:pt idx="2394">
                  <c:v>8.0040537733401038</c:v>
                </c:pt>
                <c:pt idx="2395">
                  <c:v>7.8910766164039723</c:v>
                </c:pt>
                <c:pt idx="2396">
                  <c:v>7.7769029764188327</c:v>
                </c:pt>
                <c:pt idx="2397">
                  <c:v>7.6716841502430873</c:v>
                </c:pt>
                <c:pt idx="2398">
                  <c:v>7.5894744818415765</c:v>
                </c:pt>
                <c:pt idx="2399">
                  <c:v>7.463311566769951</c:v>
                </c:pt>
                <c:pt idx="2400">
                  <c:v>7.4340412971991316</c:v>
                </c:pt>
                <c:pt idx="2401">
                  <c:v>7.4778377246443757</c:v>
                </c:pt>
                <c:pt idx="2402">
                  <c:v>7.5569013802390188</c:v>
                </c:pt>
                <c:pt idx="2403">
                  <c:v>7.6542912039694375</c:v>
                </c:pt>
                <c:pt idx="2404">
                  <c:v>7.7841075369026997</c:v>
                </c:pt>
                <c:pt idx="2405">
                  <c:v>7.8166523037049362</c:v>
                </c:pt>
                <c:pt idx="2406">
                  <c:v>7.8685219662746597</c:v>
                </c:pt>
                <c:pt idx="2407">
                  <c:v>7.8814513861662521</c:v>
                </c:pt>
                <c:pt idx="2408">
                  <c:v>7.9121406059227182</c:v>
                </c:pt>
                <c:pt idx="2409">
                  <c:v>7.9957538654439091</c:v>
                </c:pt>
                <c:pt idx="2410">
                  <c:v>7.997450702814997</c:v>
                </c:pt>
                <c:pt idx="2411">
                  <c:v>8.0383910967959835</c:v>
                </c:pt>
                <c:pt idx="2412">
                  <c:v>8.0877069212508914</c:v>
                </c:pt>
                <c:pt idx="2413">
                  <c:v>8.2260445294095366</c:v>
                </c:pt>
                <c:pt idx="2414">
                  <c:v>8.3007871514337417</c:v>
                </c:pt>
                <c:pt idx="2415">
                  <c:v>8.334546731527583</c:v>
                </c:pt>
                <c:pt idx="2416">
                  <c:v>8.3209980812397824</c:v>
                </c:pt>
                <c:pt idx="2417">
                  <c:v>8.2226321455377214</c:v>
                </c:pt>
                <c:pt idx="2418">
                  <c:v>8.1088635205870201</c:v>
                </c:pt>
                <c:pt idx="2419">
                  <c:v>8.0534544528840062</c:v>
                </c:pt>
                <c:pt idx="2420">
                  <c:v>8.0670175882383823</c:v>
                </c:pt>
                <c:pt idx="2421">
                  <c:v>8.0753444715810954</c:v>
                </c:pt>
                <c:pt idx="2422">
                  <c:v>8.1591736589250274</c:v>
                </c:pt>
                <c:pt idx="2423">
                  <c:v>8.2534648665410195</c:v>
                </c:pt>
                <c:pt idx="2424">
                  <c:v>8.3572941259312135</c:v>
                </c:pt>
                <c:pt idx="2425">
                  <c:v>8.4941190832563986</c:v>
                </c:pt>
                <c:pt idx="2426">
                  <c:v>8.5262180441010464</c:v>
                </c:pt>
                <c:pt idx="2427">
                  <c:v>8.3689191433800136</c:v>
                </c:pt>
                <c:pt idx="2428">
                  <c:v>8.2149845123881882</c:v>
                </c:pt>
                <c:pt idx="2429">
                  <c:v>8.0893971681654797</c:v>
                </c:pt>
                <c:pt idx="2430">
                  <c:v>8.0413835235342503</c:v>
                </c:pt>
                <c:pt idx="2431">
                  <c:v>7.9159871274821798</c:v>
                </c:pt>
                <c:pt idx="2432">
                  <c:v>7.7827534432519743</c:v>
                </c:pt>
                <c:pt idx="2433">
                  <c:v>7.6846617425675561</c:v>
                </c:pt>
                <c:pt idx="2434">
                  <c:v>7.6716039097422266</c:v>
                </c:pt>
                <c:pt idx="2435">
                  <c:v>7.669095869385667</c:v>
                </c:pt>
                <c:pt idx="2436">
                  <c:v>7.8112287273276628</c:v>
                </c:pt>
                <c:pt idx="2437">
                  <c:v>7.9533586015417308</c:v>
                </c:pt>
                <c:pt idx="2438">
                  <c:v>8.0043923956354188</c:v>
                </c:pt>
                <c:pt idx="2439">
                  <c:v>8.064600652475983</c:v>
                </c:pt>
                <c:pt idx="2440">
                  <c:v>8.2210763345324072</c:v>
                </c:pt>
                <c:pt idx="2441">
                  <c:v>8.3640045930366913</c:v>
                </c:pt>
                <c:pt idx="2442">
                  <c:v>8.4455139747138119</c:v>
                </c:pt>
                <c:pt idx="2443">
                  <c:v>8.369442547992719</c:v>
                </c:pt>
                <c:pt idx="2444">
                  <c:v>8.3223617463639741</c:v>
                </c:pt>
                <c:pt idx="2445">
                  <c:v>8.2153095731242161</c:v>
                </c:pt>
                <c:pt idx="2446">
                  <c:v>8.1991860334734774</c:v>
                </c:pt>
                <c:pt idx="2447">
                  <c:v>8.1553385854728369</c:v>
                </c:pt>
                <c:pt idx="2448">
                  <c:v>8.0918459948062829</c:v>
                </c:pt>
                <c:pt idx="2449">
                  <c:v>8.0751772705176261</c:v>
                </c:pt>
                <c:pt idx="2450">
                  <c:v>8.0103596505856736</c:v>
                </c:pt>
                <c:pt idx="2451">
                  <c:v>7.8339873739373607</c:v>
                </c:pt>
                <c:pt idx="2452">
                  <c:v>7.7081458890625898</c:v>
                </c:pt>
                <c:pt idx="2453">
                  <c:v>7.5401543808887599</c:v>
                </c:pt>
                <c:pt idx="2454">
                  <c:v>7.4647537406039373</c:v>
                </c:pt>
                <c:pt idx="2455">
                  <c:v>7.4212878706561431</c:v>
                </c:pt>
                <c:pt idx="2456">
                  <c:v>7.3963254825723777</c:v>
                </c:pt>
                <c:pt idx="2457">
                  <c:v>7.4549020315411791</c:v>
                </c:pt>
                <c:pt idx="2458">
                  <c:v>7.48246855054356</c:v>
                </c:pt>
                <c:pt idx="2459">
                  <c:v>7.5330471934569765</c:v>
                </c:pt>
                <c:pt idx="2460">
                  <c:v>7.670372527136597</c:v>
                </c:pt>
                <c:pt idx="2461">
                  <c:v>7.8796758205278028</c:v>
                </c:pt>
                <c:pt idx="2462">
                  <c:v>8.0712416745231241</c:v>
                </c:pt>
                <c:pt idx="2463">
                  <c:v>8.1408104802286019</c:v>
                </c:pt>
                <c:pt idx="2464">
                  <c:v>8.1433257067659586</c:v>
                </c:pt>
                <c:pt idx="2465">
                  <c:v>8.2744528482200312</c:v>
                </c:pt>
                <c:pt idx="2466">
                  <c:v>8.5017338956474529</c:v>
                </c:pt>
                <c:pt idx="2467">
                  <c:v>8.5116924885912457</c:v>
                </c:pt>
                <c:pt idx="2468">
                  <c:v>8.5795531484632299</c:v>
                </c:pt>
                <c:pt idx="2469">
                  <c:v>8.591445448642137</c:v>
                </c:pt>
                <c:pt idx="2470">
                  <c:v>8.5222087535247439</c:v>
                </c:pt>
                <c:pt idx="2471">
                  <c:v>8.4457341199472857</c:v>
                </c:pt>
                <c:pt idx="2472">
                  <c:v>8.3424704371306007</c:v>
                </c:pt>
                <c:pt idx="2473">
                  <c:v>8.3379128637208577</c:v>
                </c:pt>
                <c:pt idx="2474">
                  <c:v>8.3414465557719897</c:v>
                </c:pt>
                <c:pt idx="2475">
                  <c:v>8.1803579288375303</c:v>
                </c:pt>
                <c:pt idx="2476">
                  <c:v>8.080450616141329</c:v>
                </c:pt>
                <c:pt idx="2477">
                  <c:v>8.0627842250734947</c:v>
                </c:pt>
                <c:pt idx="2478">
                  <c:v>8.130629736135278</c:v>
                </c:pt>
                <c:pt idx="2479">
                  <c:v>8.0866635978730788</c:v>
                </c:pt>
                <c:pt idx="2480">
                  <c:v>7.9672994665932668</c:v>
                </c:pt>
                <c:pt idx="2481">
                  <c:v>7.7912327657044571</c:v>
                </c:pt>
                <c:pt idx="2482">
                  <c:v>7.6262116381235314</c:v>
                </c:pt>
                <c:pt idx="2483">
                  <c:v>7.5221397123373075</c:v>
                </c:pt>
                <c:pt idx="2484">
                  <c:v>7.3519555859211287</c:v>
                </c:pt>
                <c:pt idx="2485">
                  <c:v>7.1915322873335548</c:v>
                </c:pt>
                <c:pt idx="2486">
                  <c:v>6.9121933835109655</c:v>
                </c:pt>
                <c:pt idx="2487">
                  <c:v>6.587952404371519</c:v>
                </c:pt>
                <c:pt idx="2488">
                  <c:v>6.3260896558595583</c:v>
                </c:pt>
                <c:pt idx="2489">
                  <c:v>6.0952103248608953</c:v>
                </c:pt>
                <c:pt idx="2490">
                  <c:v>5.9773170830653743</c:v>
                </c:pt>
                <c:pt idx="2491">
                  <c:v>5.9611594194865516</c:v>
                </c:pt>
                <c:pt idx="2492">
                  <c:v>5.9091304836386316</c:v>
                </c:pt>
                <c:pt idx="2493">
                  <c:v>5.851831943862158</c:v>
                </c:pt>
                <c:pt idx="2494">
                  <c:v>5.74020797294689</c:v>
                </c:pt>
                <c:pt idx="2495">
                  <c:v>5.7799295078133719</c:v>
                </c:pt>
                <c:pt idx="2496">
                  <c:v>5.8541141870679851</c:v>
                </c:pt>
                <c:pt idx="2497">
                  <c:v>5.8910919958009451</c:v>
                </c:pt>
                <c:pt idx="2498">
                  <c:v>5.9334060097801435</c:v>
                </c:pt>
                <c:pt idx="2499">
                  <c:v>5.9093865936911181</c:v>
                </c:pt>
                <c:pt idx="2500">
                  <c:v>5.842548443435275</c:v>
                </c:pt>
                <c:pt idx="2501">
                  <c:v>5.6988974986101786</c:v>
                </c:pt>
                <c:pt idx="2502">
                  <c:v>5.7296542098111853</c:v>
                </c:pt>
                <c:pt idx="2503">
                  <c:v>5.8345457692464135</c:v>
                </c:pt>
                <c:pt idx="2504">
                  <c:v>6.0172030493225073</c:v>
                </c:pt>
                <c:pt idx="2505">
                  <c:v>6.2517595817371276</c:v>
                </c:pt>
                <c:pt idx="2506">
                  <c:v>6.3438820827657487</c:v>
                </c:pt>
                <c:pt idx="2507">
                  <c:v>6.400203783781655</c:v>
                </c:pt>
                <c:pt idx="2508">
                  <c:v>6.3242035088325723</c:v>
                </c:pt>
                <c:pt idx="2509">
                  <c:v>6.4225444756675643</c:v>
                </c:pt>
                <c:pt idx="2510">
                  <c:v>6.5728117810474096</c:v>
                </c:pt>
                <c:pt idx="2511">
                  <c:v>6.6458779427214285</c:v>
                </c:pt>
                <c:pt idx="2512">
                  <c:v>6.6674136154143762</c:v>
                </c:pt>
                <c:pt idx="2513">
                  <c:v>6.6256154401380734</c:v>
                </c:pt>
                <c:pt idx="2514">
                  <c:v>6.6209697057659795</c:v>
                </c:pt>
                <c:pt idx="2515">
                  <c:v>6.7057085291534921</c:v>
                </c:pt>
                <c:pt idx="2516">
                  <c:v>6.8098017653468439</c:v>
                </c:pt>
                <c:pt idx="2517">
                  <c:v>6.9002932158770571</c:v>
                </c:pt>
                <c:pt idx="2518">
                  <c:v>6.926037019760499</c:v>
                </c:pt>
                <c:pt idx="2519">
                  <c:v>6.9134495970223488</c:v>
                </c:pt>
                <c:pt idx="2520">
                  <c:v>6.9193134079520515</c:v>
                </c:pt>
                <c:pt idx="2521">
                  <c:v>6.9706408665283215</c:v>
                </c:pt>
                <c:pt idx="2522">
                  <c:v>7.0743894985199036</c:v>
                </c:pt>
                <c:pt idx="2523">
                  <c:v>7.289864797498641</c:v>
                </c:pt>
                <c:pt idx="2524">
                  <c:v>7.5842411783639667</c:v>
                </c:pt>
                <c:pt idx="2525">
                  <c:v>7.7463699533190766</c:v>
                </c:pt>
                <c:pt idx="2526">
                  <c:v>7.8830838037698232</c:v>
                </c:pt>
                <c:pt idx="2527">
                  <c:v>8.0276101059796261</c:v>
                </c:pt>
                <c:pt idx="2528">
                  <c:v>8.0900410197077637</c:v>
                </c:pt>
                <c:pt idx="2529">
                  <c:v>7.9643660020455114</c:v>
                </c:pt>
                <c:pt idx="2530">
                  <c:v>7.8367329826995862</c:v>
                </c:pt>
                <c:pt idx="2531">
                  <c:v>7.6842446588132951</c:v>
                </c:pt>
                <c:pt idx="2532">
                  <c:v>7.5556939823036906</c:v>
                </c:pt>
                <c:pt idx="2533">
                  <c:v>7.4336073431312544</c:v>
                </c:pt>
                <c:pt idx="2534">
                  <c:v>7.3176129226490252</c:v>
                </c:pt>
                <c:pt idx="2535">
                  <c:v>7.1899429289368317</c:v>
                </c:pt>
                <c:pt idx="2536">
                  <c:v>7.167999484042932</c:v>
                </c:pt>
                <c:pt idx="2537">
                  <c:v>7.1791808690115824</c:v>
                </c:pt>
                <c:pt idx="2538">
                  <c:v>7.163653949850775</c:v>
                </c:pt>
                <c:pt idx="2539">
                  <c:v>7.2252683578834089</c:v>
                </c:pt>
                <c:pt idx="2540">
                  <c:v>7.1691108404310793</c:v>
                </c:pt>
                <c:pt idx="2541">
                  <c:v>7.0620011754475298</c:v>
                </c:pt>
                <c:pt idx="2542">
                  <c:v>6.8835748511329964</c:v>
                </c:pt>
                <c:pt idx="2543">
                  <c:v>6.7757169620747906</c:v>
                </c:pt>
                <c:pt idx="2544">
                  <c:v>6.7381632136536247</c:v>
                </c:pt>
                <c:pt idx="2545">
                  <c:v>6.6806810580922997</c:v>
                </c:pt>
                <c:pt idx="2546">
                  <c:v>6.60804660663202</c:v>
                </c:pt>
                <c:pt idx="2547">
                  <c:v>6.4931333662031427</c:v>
                </c:pt>
                <c:pt idx="2548">
                  <c:v>6.4310967960374468</c:v>
                </c:pt>
                <c:pt idx="2549">
                  <c:v>6.2758075225120225</c:v>
                </c:pt>
                <c:pt idx="2550">
                  <c:v>6.081689851504728</c:v>
                </c:pt>
                <c:pt idx="2551">
                  <c:v>5.9712276290233435</c:v>
                </c:pt>
                <c:pt idx="2552">
                  <c:v>5.9443351845875734</c:v>
                </c:pt>
                <c:pt idx="2553">
                  <c:v>6.0115091105656617</c:v>
                </c:pt>
                <c:pt idx="2554">
                  <c:v>6.1492161893095094</c:v>
                </c:pt>
                <c:pt idx="2555">
                  <c:v>6.2077687849426013</c:v>
                </c:pt>
                <c:pt idx="2556">
                  <c:v>6.0794924125536909</c:v>
                </c:pt>
                <c:pt idx="2557">
                  <c:v>5.8987126291669041</c:v>
                </c:pt>
                <c:pt idx="2558">
                  <c:v>5.720612313545371</c:v>
                </c:pt>
                <c:pt idx="2559">
                  <c:v>5.6288488331154234</c:v>
                </c:pt>
                <c:pt idx="2560">
                  <c:v>5.5578956277351752</c:v>
                </c:pt>
                <c:pt idx="2561">
                  <c:v>5.5316523809627576</c:v>
                </c:pt>
                <c:pt idx="2562">
                  <c:v>5.5506751610922702</c:v>
                </c:pt>
                <c:pt idx="2563">
                  <c:v>5.7010314183877346</c:v>
                </c:pt>
                <c:pt idx="2564">
                  <c:v>5.9154464987473006</c:v>
                </c:pt>
                <c:pt idx="2565">
                  <c:v>6.0509991608902034</c:v>
                </c:pt>
                <c:pt idx="2566">
                  <c:v>6.0746112058137598</c:v>
                </c:pt>
                <c:pt idx="2567">
                  <c:v>6.0850404454060731</c:v>
                </c:pt>
                <c:pt idx="2568">
                  <c:v>6.0224180932872011</c:v>
                </c:pt>
                <c:pt idx="2569">
                  <c:v>5.8844557493687848</c:v>
                </c:pt>
                <c:pt idx="2570">
                  <c:v>5.7877367632706793</c:v>
                </c:pt>
                <c:pt idx="2571">
                  <c:v>5.7272090183926583</c:v>
                </c:pt>
                <c:pt idx="2572">
                  <c:v>5.7932928862154123</c:v>
                </c:pt>
                <c:pt idx="2573">
                  <c:v>5.7923223231905716</c:v>
                </c:pt>
                <c:pt idx="2574">
                  <c:v>5.7613183500700593</c:v>
                </c:pt>
                <c:pt idx="2575">
                  <c:v>5.7643060821032019</c:v>
                </c:pt>
                <c:pt idx="2576">
                  <c:v>5.6287319252431463</c:v>
                </c:pt>
                <c:pt idx="2577">
                  <c:v>5.5625976374472073</c:v>
                </c:pt>
                <c:pt idx="2578">
                  <c:v>5.5688558931578456</c:v>
                </c:pt>
                <c:pt idx="2579">
                  <c:v>5.5965606578016827</c:v>
                </c:pt>
                <c:pt idx="2580">
                  <c:v>5.7192342717073155</c:v>
                </c:pt>
                <c:pt idx="2581">
                  <c:v>5.8554121793388152</c:v>
                </c:pt>
                <c:pt idx="2582">
                  <c:v>5.982735121033909</c:v>
                </c:pt>
                <c:pt idx="2583">
                  <c:v>6.1139517989966849</c:v>
                </c:pt>
                <c:pt idx="2584">
                  <c:v>6.213520900197854</c:v>
                </c:pt>
                <c:pt idx="2585">
                  <c:v>6.3197390639120457</c:v>
                </c:pt>
                <c:pt idx="2586">
                  <c:v>6.3849698291829196</c:v>
                </c:pt>
                <c:pt idx="2587">
                  <c:v>6.4653895955279275</c:v>
                </c:pt>
                <c:pt idx="2588">
                  <c:v>6.5399635890317125</c:v>
                </c:pt>
                <c:pt idx="2589">
                  <c:v>6.6187191867058255</c:v>
                </c:pt>
                <c:pt idx="2590">
                  <c:v>6.7210046520461013</c:v>
                </c:pt>
                <c:pt idx="2591">
                  <c:v>6.8165559398915248</c:v>
                </c:pt>
                <c:pt idx="2592">
                  <c:v>6.8855650224385263</c:v>
                </c:pt>
                <c:pt idx="2593">
                  <c:v>6.8926478096064265</c:v>
                </c:pt>
                <c:pt idx="2594">
                  <c:v>6.8741732496817312</c:v>
                </c:pt>
                <c:pt idx="2595">
                  <c:v>6.7882925000919885</c:v>
                </c:pt>
                <c:pt idx="2596">
                  <c:v>6.660423414377342</c:v>
                </c:pt>
                <c:pt idx="2597">
                  <c:v>6.486215554300248</c:v>
                </c:pt>
                <c:pt idx="2598">
                  <c:v>6.2555215147933305</c:v>
                </c:pt>
                <c:pt idx="2599">
                  <c:v>6.0428758187657303</c:v>
                </c:pt>
                <c:pt idx="2600">
                  <c:v>5.7895975692462205</c:v>
                </c:pt>
                <c:pt idx="2601">
                  <c:v>5.6470704703797461</c:v>
                </c:pt>
                <c:pt idx="2602">
                  <c:v>5.646381867765963</c:v>
                </c:pt>
                <c:pt idx="2603">
                  <c:v>5.6717977754287929</c:v>
                </c:pt>
                <c:pt idx="2604">
                  <c:v>5.5952735138541065</c:v>
                </c:pt>
                <c:pt idx="2605">
                  <c:v>5.5056619961165199</c:v>
                </c:pt>
                <c:pt idx="2606">
                  <c:v>5.3321134096183913</c:v>
                </c:pt>
                <c:pt idx="2607">
                  <c:v>5.2652618155550206</c:v>
                </c:pt>
                <c:pt idx="2608">
                  <c:v>5.2597500048748183</c:v>
                </c:pt>
                <c:pt idx="2609">
                  <c:v>5.2525004612555666</c:v>
                </c:pt>
                <c:pt idx="2610">
                  <c:v>5.2995530939589388</c:v>
                </c:pt>
                <c:pt idx="2611">
                  <c:v>5.299624108191904</c:v>
                </c:pt>
                <c:pt idx="2612">
                  <c:v>5.2435488325568222</c:v>
                </c:pt>
                <c:pt idx="2613">
                  <c:v>5.256404723181749</c:v>
                </c:pt>
                <c:pt idx="2614">
                  <c:v>5.3387201463804459</c:v>
                </c:pt>
                <c:pt idx="2615">
                  <c:v>5.4648147733169301</c:v>
                </c:pt>
                <c:pt idx="2616">
                  <c:v>5.625612604969505</c:v>
                </c:pt>
                <c:pt idx="2617">
                  <c:v>5.8384202551858166</c:v>
                </c:pt>
                <c:pt idx="2618">
                  <c:v>6.0711980198337008</c:v>
                </c:pt>
                <c:pt idx="2619">
                  <c:v>6.237105268348266</c:v>
                </c:pt>
                <c:pt idx="2620">
                  <c:v>6.3701501356651091</c:v>
                </c:pt>
                <c:pt idx="2621">
                  <c:v>6.5154009832907516</c:v>
                </c:pt>
                <c:pt idx="2622">
                  <c:v>6.6393728415948541</c:v>
                </c:pt>
                <c:pt idx="2623">
                  <c:v>6.8037117466154973</c:v>
                </c:pt>
                <c:pt idx="2624">
                  <c:v>6.9584272574941703</c:v>
                </c:pt>
                <c:pt idx="2625">
                  <c:v>7.155839760448071</c:v>
                </c:pt>
                <c:pt idx="2626">
                  <c:v>7.2919535850406598</c:v>
                </c:pt>
                <c:pt idx="2627">
                  <c:v>7.3341094924632992</c:v>
                </c:pt>
                <c:pt idx="2628">
                  <c:v>7.2313452267234082</c:v>
                </c:pt>
                <c:pt idx="2629">
                  <c:v>7.2698447763352547</c:v>
                </c:pt>
                <c:pt idx="2630">
                  <c:v>7.1098535801413689</c:v>
                </c:pt>
                <c:pt idx="2631">
                  <c:v>6.9330271204860043</c:v>
                </c:pt>
                <c:pt idx="2632">
                  <c:v>6.6866387424562284</c:v>
                </c:pt>
                <c:pt idx="2633">
                  <c:v>6.5584295367755088</c:v>
                </c:pt>
                <c:pt idx="2634">
                  <c:v>6.4847372334082891</c:v>
                </c:pt>
                <c:pt idx="2635">
                  <c:v>6.4080317117910068</c:v>
                </c:pt>
                <c:pt idx="2636">
                  <c:v>6.2372359062939999</c:v>
                </c:pt>
                <c:pt idx="2637">
                  <c:v>6.1108950885608442</c:v>
                </c:pt>
                <c:pt idx="2638">
                  <c:v>5.9652086292229898</c:v>
                </c:pt>
                <c:pt idx="2639">
                  <c:v>5.9064232387554183</c:v>
                </c:pt>
                <c:pt idx="2640">
                  <c:v>5.981978862425767</c:v>
                </c:pt>
                <c:pt idx="2641">
                  <c:v>6.1813560769312925</c:v>
                </c:pt>
                <c:pt idx="2642">
                  <c:v>6.3718074294860232</c:v>
                </c:pt>
                <c:pt idx="2643">
                  <c:v>6.5853670149141275</c:v>
                </c:pt>
                <c:pt idx="2644">
                  <c:v>6.8051090999298607</c:v>
                </c:pt>
                <c:pt idx="2645">
                  <c:v>6.8726212128964388</c:v>
                </c:pt>
                <c:pt idx="2646">
                  <c:v>6.8969322067947756</c:v>
                </c:pt>
                <c:pt idx="2647">
                  <c:v>6.8796713567918335</c:v>
                </c:pt>
                <c:pt idx="2648">
                  <c:v>6.8566208040302108</c:v>
                </c:pt>
                <c:pt idx="2649">
                  <c:v>6.9347352439359344</c:v>
                </c:pt>
                <c:pt idx="2650">
                  <c:v>6.9534458262158205</c:v>
                </c:pt>
                <c:pt idx="2651">
                  <c:v>7.0046074563110867</c:v>
                </c:pt>
                <c:pt idx="2652">
                  <c:v>7.1790396209000349</c:v>
                </c:pt>
                <c:pt idx="2653">
                  <c:v>7.3876283132762399</c:v>
                </c:pt>
                <c:pt idx="2654">
                  <c:v>7.521267216673067</c:v>
                </c:pt>
                <c:pt idx="2655">
                  <c:v>7.5654123118087311</c:v>
                </c:pt>
                <c:pt idx="2656">
                  <c:v>7.6395074334656767</c:v>
                </c:pt>
                <c:pt idx="2657">
                  <c:v>7.635931058503342</c:v>
                </c:pt>
                <c:pt idx="2658">
                  <c:v>7.5730974408834788</c:v>
                </c:pt>
                <c:pt idx="2659">
                  <c:v>7.4807196039232071</c:v>
                </c:pt>
                <c:pt idx="2660">
                  <c:v>7.4557748753556181</c:v>
                </c:pt>
                <c:pt idx="2661">
                  <c:v>7.4572437064046388</c:v>
                </c:pt>
                <c:pt idx="2662">
                  <c:v>7.5448920031286786</c:v>
                </c:pt>
                <c:pt idx="2663">
                  <c:v>7.5719342572142576</c:v>
                </c:pt>
                <c:pt idx="2664">
                  <c:v>7.6695066792825246</c:v>
                </c:pt>
                <c:pt idx="2665">
                  <c:v>7.7557463322642004</c:v>
                </c:pt>
                <c:pt idx="2666">
                  <c:v>7.6996807898482373</c:v>
                </c:pt>
                <c:pt idx="2667">
                  <c:v>7.6062312097516429</c:v>
                </c:pt>
                <c:pt idx="2668">
                  <c:v>7.4782928939439666</c:v>
                </c:pt>
                <c:pt idx="2669">
                  <c:v>7.2769686361977808</c:v>
                </c:pt>
                <c:pt idx="2670">
                  <c:v>7.1323307370381173</c:v>
                </c:pt>
                <c:pt idx="2671">
                  <c:v>6.9347899150744157</c:v>
                </c:pt>
                <c:pt idx="2672">
                  <c:v>6.7159425147731859</c:v>
                </c:pt>
                <c:pt idx="2673">
                  <c:v>6.4543901708766729</c:v>
                </c:pt>
                <c:pt idx="2674">
                  <c:v>6.3108683759887372</c:v>
                </c:pt>
                <c:pt idx="2675">
                  <c:v>6.2855087013975668</c:v>
                </c:pt>
                <c:pt idx="2676">
                  <c:v>6.2272615448371909</c:v>
                </c:pt>
                <c:pt idx="2677">
                  <c:v>6.1398385066825618</c:v>
                </c:pt>
                <c:pt idx="2678">
                  <c:v>6.1005976462152471</c:v>
                </c:pt>
                <c:pt idx="2679">
                  <c:v>6.0843739944759276</c:v>
                </c:pt>
                <c:pt idx="2680">
                  <c:v>6.0048147515271193</c:v>
                </c:pt>
                <c:pt idx="2681">
                  <c:v>5.932634092485765</c:v>
                </c:pt>
                <c:pt idx="2682">
                  <c:v>5.9679624111219267</c:v>
                </c:pt>
                <c:pt idx="2683">
                  <c:v>6.0348062708611998</c:v>
                </c:pt>
                <c:pt idx="2684">
                  <c:v>6.1671680409036975</c:v>
                </c:pt>
                <c:pt idx="2685">
                  <c:v>6.2692729085599215</c:v>
                </c:pt>
                <c:pt idx="2686">
                  <c:v>6.3695062670081546</c:v>
                </c:pt>
                <c:pt idx="2687">
                  <c:v>6.4623083174848803</c:v>
                </c:pt>
                <c:pt idx="2688">
                  <c:v>6.5422408476919953</c:v>
                </c:pt>
                <c:pt idx="2689">
                  <c:v>6.6297081991079585</c:v>
                </c:pt>
                <c:pt idx="2690">
                  <c:v>6.589890500024179</c:v>
                </c:pt>
                <c:pt idx="2691">
                  <c:v>6.5261853780047216</c:v>
                </c:pt>
                <c:pt idx="2692">
                  <c:v>6.5166479315461396</c:v>
                </c:pt>
                <c:pt idx="2693">
                  <c:v>6.4126267965277277</c:v>
                </c:pt>
                <c:pt idx="2694">
                  <c:v>6.3197896841120498</c:v>
                </c:pt>
                <c:pt idx="2695">
                  <c:v>6.3114108252887364</c:v>
                </c:pt>
                <c:pt idx="2696">
                  <c:v>6.3387910143791011</c:v>
                </c:pt>
                <c:pt idx="2697">
                  <c:v>6.4626380955702167</c:v>
                </c:pt>
                <c:pt idx="2698">
                  <c:v>6.6326367090710043</c:v>
                </c:pt>
                <c:pt idx="2699">
                  <c:v>6.7961293117514883</c:v>
                </c:pt>
                <c:pt idx="2700">
                  <c:v>6.9148836052745812</c:v>
                </c:pt>
                <c:pt idx="2701">
                  <c:v>7.0219412721419685</c:v>
                </c:pt>
                <c:pt idx="2702">
                  <c:v>7.0541028624349078</c:v>
                </c:pt>
                <c:pt idx="2703">
                  <c:v>7.0685522918408861</c:v>
                </c:pt>
                <c:pt idx="2704">
                  <c:v>7.2285210274891822</c:v>
                </c:pt>
                <c:pt idx="2705">
                  <c:v>7.3562487954887237</c:v>
                </c:pt>
                <c:pt idx="2706">
                  <c:v>7.4721438291194469</c:v>
                </c:pt>
                <c:pt idx="2707">
                  <c:v>7.6377993265246618</c:v>
                </c:pt>
                <c:pt idx="2708">
                  <c:v>7.8007109038308462</c:v>
                </c:pt>
                <c:pt idx="2709">
                  <c:v>7.9166447172306755</c:v>
                </c:pt>
                <c:pt idx="2710">
                  <c:v>8.0426798350762532</c:v>
                </c:pt>
                <c:pt idx="2711">
                  <c:v>8.2032056110476113</c:v>
                </c:pt>
                <c:pt idx="2712">
                  <c:v>8.2717590142161246</c:v>
                </c:pt>
                <c:pt idx="2713">
                  <c:v>8.1850803169026758</c:v>
                </c:pt>
                <c:pt idx="2714">
                  <c:v>8.155067553495309</c:v>
                </c:pt>
                <c:pt idx="2715">
                  <c:v>8.1000335267437205</c:v>
                </c:pt>
                <c:pt idx="2716">
                  <c:v>7.9683467759646316</c:v>
                </c:pt>
                <c:pt idx="2717">
                  <c:v>7.8226257826835006</c:v>
                </c:pt>
                <c:pt idx="2718">
                  <c:v>7.7912368976646498</c:v>
                </c:pt>
                <c:pt idx="2719">
                  <c:v>7.8904352560412008</c:v>
                </c:pt>
                <c:pt idx="2720">
                  <c:v>8.0507459087616766</c:v>
                </c:pt>
                <c:pt idx="2721">
                  <c:v>8.1966731108991073</c:v>
                </c:pt>
                <c:pt idx="2722">
                  <c:v>8.3804829018044646</c:v>
                </c:pt>
                <c:pt idx="2723">
                  <c:v>8.5634276383347512</c:v>
                </c:pt>
                <c:pt idx="2724">
                  <c:v>8.5846712768475868</c:v>
                </c:pt>
                <c:pt idx="2725">
                  <c:v>8.6197429513814736</c:v>
                </c:pt>
                <c:pt idx="2726">
                  <c:v>8.5595278471485496</c:v>
                </c:pt>
                <c:pt idx="2727">
                  <c:v>8.4399761122202595</c:v>
                </c:pt>
                <c:pt idx="2728">
                  <c:v>8.4109069709918902</c:v>
                </c:pt>
                <c:pt idx="2729">
                  <c:v>8.2869934009015171</c:v>
                </c:pt>
                <c:pt idx="2730">
                  <c:v>8.1229892383000184</c:v>
                </c:pt>
                <c:pt idx="2731">
                  <c:v>8.011981920449557</c:v>
                </c:pt>
                <c:pt idx="2732">
                  <c:v>7.9764034002869373</c:v>
                </c:pt>
                <c:pt idx="2733">
                  <c:v>7.8947079756628114</c:v>
                </c:pt>
                <c:pt idx="2734">
                  <c:v>7.8116697984803807</c:v>
                </c:pt>
                <c:pt idx="2735">
                  <c:v>7.7709802430430148</c:v>
                </c:pt>
                <c:pt idx="2736">
                  <c:v>7.7121718240929917</c:v>
                </c:pt>
                <c:pt idx="2737">
                  <c:v>7.6421899069206596</c:v>
                </c:pt>
                <c:pt idx="2738">
                  <c:v>7.6213997602470274</c:v>
                </c:pt>
                <c:pt idx="2739">
                  <c:v>7.658911016510114</c:v>
                </c:pt>
                <c:pt idx="2740">
                  <c:v>7.6827754133878337</c:v>
                </c:pt>
                <c:pt idx="2741">
                  <c:v>7.7189829062499467</c:v>
                </c:pt>
                <c:pt idx="2742">
                  <c:v>7.6615382833659886</c:v>
                </c:pt>
                <c:pt idx="2743">
                  <c:v>7.5906577447238872</c:v>
                </c:pt>
                <c:pt idx="2744">
                  <c:v>7.5483330030774498</c:v>
                </c:pt>
                <c:pt idx="2745">
                  <c:v>7.6174466323629719</c:v>
                </c:pt>
                <c:pt idx="2746">
                  <c:v>7.6312615223078142</c:v>
                </c:pt>
                <c:pt idx="2747">
                  <c:v>7.6635657611685257</c:v>
                </c:pt>
                <c:pt idx="2748">
                  <c:v>7.7067409190667746</c:v>
                </c:pt>
                <c:pt idx="2749">
                  <c:v>7.7838179596505812</c:v>
                </c:pt>
                <c:pt idx="2750">
                  <c:v>7.7240944544466492</c:v>
                </c:pt>
                <c:pt idx="2751">
                  <c:v>7.731555214113242</c:v>
                </c:pt>
                <c:pt idx="2752">
                  <c:v>7.7631618509706835</c:v>
                </c:pt>
                <c:pt idx="2753">
                  <c:v>7.8847602409531747</c:v>
                </c:pt>
                <c:pt idx="2754">
                  <c:v>7.9753036823356185</c:v>
                </c:pt>
                <c:pt idx="2755">
                  <c:v>7.9034248603617296</c:v>
                </c:pt>
                <c:pt idx="2756">
                  <c:v>7.7967600831971042</c:v>
                </c:pt>
                <c:pt idx="2757">
                  <c:v>7.6661670373585924</c:v>
                </c:pt>
                <c:pt idx="2758">
                  <c:v>7.5061517272320577</c:v>
                </c:pt>
                <c:pt idx="2759">
                  <c:v>7.4017668595113291</c:v>
                </c:pt>
                <c:pt idx="2760">
                  <c:v>7.3046369642201752</c:v>
                </c:pt>
                <c:pt idx="2761">
                  <c:v>7.2137603166493465</c:v>
                </c:pt>
                <c:pt idx="2762">
                  <c:v>7.0894926712607411</c:v>
                </c:pt>
                <c:pt idx="2763">
                  <c:v>6.9868843885301972</c:v>
                </c:pt>
                <c:pt idx="2764">
                  <c:v>6.8065907065091285</c:v>
                </c:pt>
                <c:pt idx="2765">
                  <c:v>6.588231158832496</c:v>
                </c:pt>
                <c:pt idx="2766">
                  <c:v>6.4436941824481693</c:v>
                </c:pt>
                <c:pt idx="2767">
                  <c:v>6.3785726416139337</c:v>
                </c:pt>
                <c:pt idx="2768">
                  <c:v>6.3410605998055232</c:v>
                </c:pt>
                <c:pt idx="2769">
                  <c:v>6.2488473291548194</c:v>
                </c:pt>
                <c:pt idx="2770">
                  <c:v>6.2626804001276</c:v>
                </c:pt>
                <c:pt idx="2771">
                  <c:v>6.3737564350801277</c:v>
                </c:pt>
                <c:pt idx="2772">
                  <c:v>6.3353595078367242</c:v>
                </c:pt>
                <c:pt idx="2773">
                  <c:v>6.1930962257223801</c:v>
                </c:pt>
                <c:pt idx="2774">
                  <c:v>6.1531756163266342</c:v>
                </c:pt>
                <c:pt idx="2775">
                  <c:v>6.3310275317238371</c:v>
                </c:pt>
                <c:pt idx="2776">
                  <c:v>6.4428853356860509</c:v>
                </c:pt>
                <c:pt idx="2777">
                  <c:v>6.4591639196205506</c:v>
                </c:pt>
                <c:pt idx="2778">
                  <c:v>6.4169347491623281</c:v>
                </c:pt>
                <c:pt idx="2779">
                  <c:v>6.3471546882362837</c:v>
                </c:pt>
                <c:pt idx="2780">
                  <c:v>6.2955961562539287</c:v>
                </c:pt>
                <c:pt idx="2781">
                  <c:v>6.2625373681344136</c:v>
                </c:pt>
                <c:pt idx="2782">
                  <c:v>6.2115896940775244</c:v>
                </c:pt>
                <c:pt idx="2783">
                  <c:v>6.1649574197498742</c:v>
                </c:pt>
                <c:pt idx="2784">
                  <c:v>6.0657272838343648</c:v>
                </c:pt>
                <c:pt idx="2785">
                  <c:v>5.9564007122293505</c:v>
                </c:pt>
                <c:pt idx="2786">
                  <c:v>5.853342227728227</c:v>
                </c:pt>
                <c:pt idx="2787">
                  <c:v>5.8092061288590964</c:v>
                </c:pt>
                <c:pt idx="2788">
                  <c:v>5.7999710332331524</c:v>
                </c:pt>
                <c:pt idx="2789">
                  <c:v>5.7604845821563364</c:v>
                </c:pt>
                <c:pt idx="2790">
                  <c:v>5.6711040034286482</c:v>
                </c:pt>
                <c:pt idx="2791">
                  <c:v>5.6891923803437559</c:v>
                </c:pt>
                <c:pt idx="2792">
                  <c:v>5.6585815096249741</c:v>
                </c:pt>
                <c:pt idx="2793">
                  <c:v>5.6668297130459058</c:v>
                </c:pt>
                <c:pt idx="2794">
                  <c:v>5.6635881754705961</c:v>
                </c:pt>
                <c:pt idx="2795">
                  <c:v>5.7191277004437975</c:v>
                </c:pt>
                <c:pt idx="2796">
                  <c:v>5.8831579773626119</c:v>
                </c:pt>
                <c:pt idx="2797">
                  <c:v>6.0728808535902967</c:v>
                </c:pt>
                <c:pt idx="2798">
                  <c:v>6.1497378041499493</c:v>
                </c:pt>
                <c:pt idx="2799">
                  <c:v>6.3122043591813171</c:v>
                </c:pt>
                <c:pt idx="2800">
                  <c:v>6.4251787841692121</c:v>
                </c:pt>
                <c:pt idx="2801">
                  <c:v>6.5944334984891455</c:v>
                </c:pt>
                <c:pt idx="2802">
                  <c:v>6.6645362943405342</c:v>
                </c:pt>
                <c:pt idx="2803">
                  <c:v>6.642277965755321</c:v>
                </c:pt>
                <c:pt idx="2804">
                  <c:v>6.4645956684778074</c:v>
                </c:pt>
                <c:pt idx="2805">
                  <c:v>6.172608878777484</c:v>
                </c:pt>
                <c:pt idx="2806">
                  <c:v>5.9273662770025011</c:v>
                </c:pt>
                <c:pt idx="2807">
                  <c:v>5.7937395349841507</c:v>
                </c:pt>
                <c:pt idx="2808">
                  <c:v>5.7796992336180759</c:v>
                </c:pt>
                <c:pt idx="2809">
                  <c:v>5.7643160357827083</c:v>
                </c:pt>
                <c:pt idx="2810">
                  <c:v>5.78091382213226</c:v>
                </c:pt>
                <c:pt idx="2811">
                  <c:v>5.8580624500167389</c:v>
                </c:pt>
                <c:pt idx="2812">
                  <c:v>6.0019826333973052</c:v>
                </c:pt>
                <c:pt idx="2813">
                  <c:v>6.0858661830169369</c:v>
                </c:pt>
                <c:pt idx="2814">
                  <c:v>6.141912743867632</c:v>
                </c:pt>
                <c:pt idx="2815">
                  <c:v>6.1352322627217886</c:v>
                </c:pt>
                <c:pt idx="2816">
                  <c:v>6.0674744703901764</c:v>
                </c:pt>
                <c:pt idx="2817">
                  <c:v>5.9324318774767217</c:v>
                </c:pt>
                <c:pt idx="2818">
                  <c:v>5.8141334662174895</c:v>
                </c:pt>
                <c:pt idx="2819">
                  <c:v>5.6970931029442911</c:v>
                </c:pt>
                <c:pt idx="2820">
                  <c:v>5.6035911113423325</c:v>
                </c:pt>
                <c:pt idx="2821">
                  <c:v>5.5688626412177271</c:v>
                </c:pt>
                <c:pt idx="2822">
                  <c:v>5.5237080235461278</c:v>
                </c:pt>
                <c:pt idx="2823">
                  <c:v>5.4682582421408759</c:v>
                </c:pt>
                <c:pt idx="2824">
                  <c:v>5.4273671475782859</c:v>
                </c:pt>
                <c:pt idx="2825">
                  <c:v>5.4554950894511958</c:v>
                </c:pt>
                <c:pt idx="2826">
                  <c:v>5.6125106307536896</c:v>
                </c:pt>
                <c:pt idx="2827">
                  <c:v>5.7599410166355369</c:v>
                </c:pt>
                <c:pt idx="2828">
                  <c:v>5.8749142780207917</c:v>
                </c:pt>
                <c:pt idx="2829">
                  <c:v>5.9145080139086543</c:v>
                </c:pt>
                <c:pt idx="2830">
                  <c:v>5.906444010306938</c:v>
                </c:pt>
                <c:pt idx="2831">
                  <c:v>5.9303957234498235</c:v>
                </c:pt>
                <c:pt idx="2832">
                  <c:v>5.9261000724443669</c:v>
                </c:pt>
                <c:pt idx="2833">
                  <c:v>5.998532910789911</c:v>
                </c:pt>
                <c:pt idx="2834">
                  <c:v>6.0154582009080002</c:v>
                </c:pt>
                <c:pt idx="2835">
                  <c:v>6.0576000541677519</c:v>
                </c:pt>
                <c:pt idx="2836">
                  <c:v>6.0701628174332187</c:v>
                </c:pt>
                <c:pt idx="2837">
                  <c:v>6.0418387652799002</c:v>
                </c:pt>
                <c:pt idx="2838">
                  <c:v>6.056336721168373</c:v>
                </c:pt>
                <c:pt idx="2839">
                  <c:v>6.0175088398935657</c:v>
                </c:pt>
                <c:pt idx="2840">
                  <c:v>5.9294343786784109</c:v>
                </c:pt>
                <c:pt idx="2841">
                  <c:v>5.8659092919579017</c:v>
                </c:pt>
                <c:pt idx="2842">
                  <c:v>5.8133082046118574</c:v>
                </c:pt>
                <c:pt idx="2843">
                  <c:v>5.7686806841170064</c:v>
                </c:pt>
                <c:pt idx="2844">
                  <c:v>5.7869948538360996</c:v>
                </c:pt>
                <c:pt idx="2845">
                  <c:v>5.946742272973025</c:v>
                </c:pt>
                <c:pt idx="2846">
                  <c:v>6.0558497427263269</c:v>
                </c:pt>
                <c:pt idx="2847">
                  <c:v>6.1353843073131324</c:v>
                </c:pt>
                <c:pt idx="2848">
                  <c:v>6.2407042354966382</c:v>
                </c:pt>
                <c:pt idx="2849">
                  <c:v>6.2499698916012942</c:v>
                </c:pt>
                <c:pt idx="2850">
                  <c:v>6.1985211349605924</c:v>
                </c:pt>
                <c:pt idx="2851">
                  <c:v>6.1305395948346284</c:v>
                </c:pt>
                <c:pt idx="2852">
                  <c:v>6.0858432720729372</c:v>
                </c:pt>
                <c:pt idx="2853">
                  <c:v>5.9042068268024286</c:v>
                </c:pt>
                <c:pt idx="2854">
                  <c:v>5.7613510248651068</c:v>
                </c:pt>
                <c:pt idx="2855">
                  <c:v>5.6294015800441528</c:v>
                </c:pt>
                <c:pt idx="2856">
                  <c:v>5.455617773202424</c:v>
                </c:pt>
                <c:pt idx="2857">
                  <c:v>5.4004680994528504</c:v>
                </c:pt>
                <c:pt idx="2858">
                  <c:v>5.3527240921464614</c:v>
                </c:pt>
                <c:pt idx="2859">
                  <c:v>5.3642597372070968</c:v>
                </c:pt>
                <c:pt idx="2860">
                  <c:v>5.3416407673483874</c:v>
                </c:pt>
                <c:pt idx="2861">
                  <c:v>5.217111239206135</c:v>
                </c:pt>
                <c:pt idx="2862">
                  <c:v>5.1086544502950897</c:v>
                </c:pt>
                <c:pt idx="2863">
                  <c:v>5.1081272065903907</c:v>
                </c:pt>
                <c:pt idx="2864">
                  <c:v>5.0367382763038107</c:v>
                </c:pt>
                <c:pt idx="2865">
                  <c:v>4.9598550962439241</c:v>
                </c:pt>
                <c:pt idx="2866">
                  <c:v>5.0132889680836508</c:v>
                </c:pt>
                <c:pt idx="2867">
                  <c:v>5.0215951070086291</c:v>
                </c:pt>
                <c:pt idx="2868">
                  <c:v>5.0245617419922883</c:v>
                </c:pt>
                <c:pt idx="2869">
                  <c:v>5.0344999698756059</c:v>
                </c:pt>
                <c:pt idx="2870">
                  <c:v>5.136756852515961</c:v>
                </c:pt>
                <c:pt idx="2871">
                  <c:v>5.2627306680889694</c:v>
                </c:pt>
                <c:pt idx="2872">
                  <c:v>5.4695485224557601</c:v>
                </c:pt>
                <c:pt idx="2873">
                  <c:v>5.7118788938138909</c:v>
                </c:pt>
                <c:pt idx="2874">
                  <c:v>5.951841401600789</c:v>
                </c:pt>
                <c:pt idx="2875">
                  <c:v>6.0756882254891966</c:v>
                </c:pt>
                <c:pt idx="2876">
                  <c:v>6.1910539526608863</c:v>
                </c:pt>
                <c:pt idx="2877">
                  <c:v>6.3116564459804083</c:v>
                </c:pt>
                <c:pt idx="2878">
                  <c:v>6.3245206016587909</c:v>
                </c:pt>
                <c:pt idx="2879">
                  <c:v>6.2705668533381758</c:v>
                </c:pt>
                <c:pt idx="2880">
                  <c:v>6.2640622870763885</c:v>
                </c:pt>
                <c:pt idx="2881">
                  <c:v>6.2972122772015995</c:v>
                </c:pt>
                <c:pt idx="2882">
                  <c:v>6.2665362832181675</c:v>
                </c:pt>
                <c:pt idx="2883">
                  <c:v>6.2109067352892966</c:v>
                </c:pt>
                <c:pt idx="2884">
                  <c:v>6.1917073554865265</c:v>
                </c:pt>
                <c:pt idx="2885">
                  <c:v>6.2314226326555282</c:v>
                </c:pt>
                <c:pt idx="2886">
                  <c:v>6.3527331290390645</c:v>
                </c:pt>
                <c:pt idx="2887">
                  <c:v>6.4248105375236033</c:v>
                </c:pt>
                <c:pt idx="2888">
                  <c:v>6.4895962548429704</c:v>
                </c:pt>
                <c:pt idx="2889">
                  <c:v>6.5419819703503208</c:v>
                </c:pt>
                <c:pt idx="2890">
                  <c:v>6.6547449574342599</c:v>
                </c:pt>
                <c:pt idx="2891">
                  <c:v>6.8396453787308715</c:v>
                </c:pt>
                <c:pt idx="2892">
                  <c:v>7.098575711643643</c:v>
                </c:pt>
                <c:pt idx="2893">
                  <c:v>7.2736755725945628</c:v>
                </c:pt>
                <c:pt idx="2894">
                  <c:v>7.3287675543244948</c:v>
                </c:pt>
                <c:pt idx="2895">
                  <c:v>7.2459851059967262</c:v>
                </c:pt>
                <c:pt idx="2896">
                  <c:v>7.1501499298031748</c:v>
                </c:pt>
                <c:pt idx="2897">
                  <c:v>7.0824902326898282</c:v>
                </c:pt>
                <c:pt idx="2898">
                  <c:v>7.0776350729962019</c:v>
                </c:pt>
                <c:pt idx="2899">
                  <c:v>6.9817108394772589</c:v>
                </c:pt>
                <c:pt idx="2900">
                  <c:v>6.8500208477774285</c:v>
                </c:pt>
                <c:pt idx="2901">
                  <c:v>6.8057691673196459</c:v>
                </c:pt>
                <c:pt idx="2902">
                  <c:v>6.8061768206460691</c:v>
                </c:pt>
                <c:pt idx="2903">
                  <c:v>6.7760630369608732</c:v>
                </c:pt>
                <c:pt idx="2904">
                  <c:v>6.6700735751228839</c:v>
                </c:pt>
                <c:pt idx="2905">
                  <c:v>6.6066420502474452</c:v>
                </c:pt>
                <c:pt idx="2906">
                  <c:v>6.5970467832779001</c:v>
                </c:pt>
                <c:pt idx="2907">
                  <c:v>6.5724846756564297</c:v>
                </c:pt>
                <c:pt idx="2908">
                  <c:v>6.6417272740046105</c:v>
                </c:pt>
                <c:pt idx="2909">
                  <c:v>6.7386860578516021</c:v>
                </c:pt>
                <c:pt idx="2910">
                  <c:v>6.7643764780052367</c:v>
                </c:pt>
                <c:pt idx="2911">
                  <c:v>6.7640166929292533</c:v>
                </c:pt>
                <c:pt idx="2912">
                  <c:v>6.8542958659508182</c:v>
                </c:pt>
                <c:pt idx="2913">
                  <c:v>6.8983703607912021</c:v>
                </c:pt>
                <c:pt idx="2914">
                  <c:v>6.9009349574793291</c:v>
                </c:pt>
                <c:pt idx="2915">
                  <c:v>6.8690654669611888</c:v>
                </c:pt>
                <c:pt idx="2916">
                  <c:v>6.8177953885375757</c:v>
                </c:pt>
                <c:pt idx="2917">
                  <c:v>6.7601800859505676</c:v>
                </c:pt>
                <c:pt idx="2918">
                  <c:v>6.5556808292626876</c:v>
                </c:pt>
                <c:pt idx="2919">
                  <c:v>6.5261122911825966</c:v>
                </c:pt>
                <c:pt idx="2920">
                  <c:v>6.6084685189391843</c:v>
                </c:pt>
                <c:pt idx="2921">
                  <c:v>6.5534206615835933</c:v>
                </c:pt>
                <c:pt idx="2922">
                  <c:v>6.3314333620545078</c:v>
                </c:pt>
                <c:pt idx="2923">
                  <c:v>6.1578120411650756</c:v>
                </c:pt>
                <c:pt idx="2924">
                  <c:v>6.0000629176343399</c:v>
                </c:pt>
                <c:pt idx="2925">
                  <c:v>5.8947405370254158</c:v>
                </c:pt>
                <c:pt idx="2926">
                  <c:v>5.7669420403729417</c:v>
                </c:pt>
                <c:pt idx="2927">
                  <c:v>5.7434198403835071</c:v>
                </c:pt>
                <c:pt idx="2928">
                  <c:v>5.7380796617018497</c:v>
                </c:pt>
                <c:pt idx="2929">
                  <c:v>5.6708534329979843</c:v>
                </c:pt>
                <c:pt idx="2930">
                  <c:v>5.6009409471783709</c:v>
                </c:pt>
                <c:pt idx="2931">
                  <c:v>5.6522451067024679</c:v>
                </c:pt>
                <c:pt idx="2932">
                  <c:v>5.7229533299267494</c:v>
                </c:pt>
                <c:pt idx="2933">
                  <c:v>5.7616648203265575</c:v>
                </c:pt>
                <c:pt idx="2934">
                  <c:v>5.8190333759882114</c:v>
                </c:pt>
                <c:pt idx="2935">
                  <c:v>5.849789375925412</c:v>
                </c:pt>
                <c:pt idx="2936">
                  <c:v>5.8023902992806855</c:v>
                </c:pt>
                <c:pt idx="2937">
                  <c:v>5.7826176635943352</c:v>
                </c:pt>
                <c:pt idx="2938">
                  <c:v>5.7810087161973787</c:v>
                </c:pt>
                <c:pt idx="2939">
                  <c:v>5.8412143320839016</c:v>
                </c:pt>
                <c:pt idx="2940">
                  <c:v>5.8349931211568542</c:v>
                </c:pt>
                <c:pt idx="2941">
                  <c:v>5.7730877997314742</c:v>
                </c:pt>
                <c:pt idx="2942">
                  <c:v>5.7858124981787293</c:v>
                </c:pt>
                <c:pt idx="2943">
                  <c:v>5.914221832964162</c:v>
                </c:pt>
                <c:pt idx="2944">
                  <c:v>6.0259215994955539</c:v>
                </c:pt>
                <c:pt idx="2945">
                  <c:v>6.1731116866123577</c:v>
                </c:pt>
                <c:pt idx="2946">
                  <c:v>6.2886227292592665</c:v>
                </c:pt>
                <c:pt idx="2947">
                  <c:v>6.2738294679565696</c:v>
                </c:pt>
                <c:pt idx="2948">
                  <c:v>6.2009600567632752</c:v>
                </c:pt>
                <c:pt idx="2949">
                  <c:v>6.1459817148804508</c:v>
                </c:pt>
                <c:pt idx="2950">
                  <c:v>6.1280267568886018</c:v>
                </c:pt>
                <c:pt idx="2951">
                  <c:v>6.1889817482199971</c:v>
                </c:pt>
                <c:pt idx="2952">
                  <c:v>6.2405059027550909</c:v>
                </c:pt>
                <c:pt idx="2953">
                  <c:v>6.2913616914898691</c:v>
                </c:pt>
                <c:pt idx="2954">
                  <c:v>6.4198367017552505</c:v>
                </c:pt>
                <c:pt idx="2955">
                  <c:v>6.5850478128796146</c:v>
                </c:pt>
                <c:pt idx="2956">
                  <c:v>6.7503534480840219</c:v>
                </c:pt>
                <c:pt idx="2957">
                  <c:v>6.9415245898080613</c:v>
                </c:pt>
                <c:pt idx="2958">
                  <c:v>7.1565309934230994</c:v>
                </c:pt>
                <c:pt idx="2959">
                  <c:v>7.3083493520214162</c:v>
                </c:pt>
                <c:pt idx="2960">
                  <c:v>7.4315364918704123</c:v>
                </c:pt>
                <c:pt idx="2961">
                  <c:v>7.5673615456410754</c:v>
                </c:pt>
                <c:pt idx="2962">
                  <c:v>7.5701178565105689</c:v>
                </c:pt>
                <c:pt idx="2963">
                  <c:v>7.4463522583043726</c:v>
                </c:pt>
                <c:pt idx="2964">
                  <c:v>7.3998217623203146</c:v>
                </c:pt>
                <c:pt idx="2965">
                  <c:v>7.2956255835007298</c:v>
                </c:pt>
                <c:pt idx="2966">
                  <c:v>7.1245199888862869</c:v>
                </c:pt>
                <c:pt idx="2967">
                  <c:v>6.9803347539068987</c:v>
                </c:pt>
                <c:pt idx="2968">
                  <c:v>6.7985407578203203</c:v>
                </c:pt>
                <c:pt idx="2969">
                  <c:v>6.6932426423502598</c:v>
                </c:pt>
                <c:pt idx="2970">
                  <c:v>6.7379347994827867</c:v>
                </c:pt>
                <c:pt idx="2971">
                  <c:v>6.9319656947910184</c:v>
                </c:pt>
                <c:pt idx="2972">
                  <c:v>6.9915175381805525</c:v>
                </c:pt>
                <c:pt idx="2973">
                  <c:v>7.0804762107456485</c:v>
                </c:pt>
                <c:pt idx="2974">
                  <c:v>7.1265159297369083</c:v>
                </c:pt>
                <c:pt idx="2975">
                  <c:v>7.1014514322178393</c:v>
                </c:pt>
                <c:pt idx="2976">
                  <c:v>7.1237865611055611</c:v>
                </c:pt>
                <c:pt idx="2977">
                  <c:v>7.0318623051645712</c:v>
                </c:pt>
                <c:pt idx="2978">
                  <c:v>6.9404269750785259</c:v>
                </c:pt>
                <c:pt idx="2979">
                  <c:v>6.927644141185425</c:v>
                </c:pt>
                <c:pt idx="2980">
                  <c:v>6.9142335928167666</c:v>
                </c:pt>
                <c:pt idx="2981">
                  <c:v>6.9771966051867267</c:v>
                </c:pt>
                <c:pt idx="2982">
                  <c:v>7.0682757655720145</c:v>
                </c:pt>
                <c:pt idx="2983">
                  <c:v>7.1596973887007476</c:v>
                </c:pt>
                <c:pt idx="2984">
                  <c:v>7.2144266767331917</c:v>
                </c:pt>
                <c:pt idx="2985">
                  <c:v>7.2910442303145082</c:v>
                </c:pt>
                <c:pt idx="2986">
                  <c:v>7.2429399611902205</c:v>
                </c:pt>
                <c:pt idx="2987">
                  <c:v>7.1347678241799333</c:v>
                </c:pt>
                <c:pt idx="2988">
                  <c:v>7.2130525735417157</c:v>
                </c:pt>
                <c:pt idx="2989">
                  <c:v>7.4161177630874109</c:v>
                </c:pt>
                <c:pt idx="2990">
                  <c:v>7.5990419704148913</c:v>
                </c:pt>
                <c:pt idx="2991">
                  <c:v>7.7039464459205416</c:v>
                </c:pt>
                <c:pt idx="2992">
                  <c:v>7.7271222722275903</c:v>
                </c:pt>
                <c:pt idx="2993">
                  <c:v>7.7638086817800742</c:v>
                </c:pt>
                <c:pt idx="2994">
                  <c:v>7.9469654256772229</c:v>
                </c:pt>
                <c:pt idx="2995">
                  <c:v>8.0408579720323505</c:v>
                </c:pt>
                <c:pt idx="2996">
                  <c:v>8.1337679250187769</c:v>
                </c:pt>
                <c:pt idx="2997">
                  <c:v>8.2154580387257337</c:v>
                </c:pt>
                <c:pt idx="2998">
                  <c:v>8.2303172040545789</c:v>
                </c:pt>
                <c:pt idx="2999">
                  <c:v>8.1001340764182661</c:v>
                </c:pt>
                <c:pt idx="3000">
                  <c:v>8.0275239117018309</c:v>
                </c:pt>
                <c:pt idx="3001">
                  <c:v>8.0181249762571856</c:v>
                </c:pt>
                <c:pt idx="3002">
                  <c:v>7.9802049385138076</c:v>
                </c:pt>
                <c:pt idx="3003">
                  <c:v>8.0101175306220469</c:v>
                </c:pt>
                <c:pt idx="3004">
                  <c:v>8.0197603435731146</c:v>
                </c:pt>
                <c:pt idx="3005">
                  <c:v>7.9008005337595364</c:v>
                </c:pt>
                <c:pt idx="3006">
                  <c:v>7.8750887494822592</c:v>
                </c:pt>
                <c:pt idx="3007">
                  <c:v>7.9422774228644615</c:v>
                </c:pt>
                <c:pt idx="3008">
                  <c:v>8.0483393338151412</c:v>
                </c:pt>
                <c:pt idx="3009">
                  <c:v>8.157874326041636</c:v>
                </c:pt>
                <c:pt idx="3010">
                  <c:v>8.1920018956039709</c:v>
                </c:pt>
                <c:pt idx="3011">
                  <c:v>8.0700568939207482</c:v>
                </c:pt>
                <c:pt idx="3012">
                  <c:v>7.9059702715558551</c:v>
                </c:pt>
                <c:pt idx="3013">
                  <c:v>7.7236630323564688</c:v>
                </c:pt>
                <c:pt idx="3014">
                  <c:v>7.641737930660196</c:v>
                </c:pt>
                <c:pt idx="3015">
                  <c:v>7.6183705290516626</c:v>
                </c:pt>
                <c:pt idx="3016">
                  <c:v>7.502458383782713</c:v>
                </c:pt>
                <c:pt idx="3017">
                  <c:v>7.4585909053567896</c:v>
                </c:pt>
                <c:pt idx="3018">
                  <c:v>7.4377921627399406</c:v>
                </c:pt>
                <c:pt idx="3019">
                  <c:v>7.3817953813614503</c:v>
                </c:pt>
                <c:pt idx="3020">
                  <c:v>7.3860854775595159</c:v>
                </c:pt>
                <c:pt idx="3021">
                  <c:v>7.4291120989152626</c:v>
                </c:pt>
                <c:pt idx="3022">
                  <c:v>7.3857934492160533</c:v>
                </c:pt>
                <c:pt idx="3023">
                  <c:v>7.3288811157645783</c:v>
                </c:pt>
                <c:pt idx="3024">
                  <c:v>7.2375434736442728</c:v>
                </c:pt>
                <c:pt idx="3025">
                  <c:v>7.1051327602554313</c:v>
                </c:pt>
                <c:pt idx="3026">
                  <c:v>7.0753216816951374</c:v>
                </c:pt>
                <c:pt idx="3027">
                  <c:v>7.0266158571178998</c:v>
                </c:pt>
                <c:pt idx="3028">
                  <c:v>7.0243485103011736</c:v>
                </c:pt>
                <c:pt idx="3029">
                  <c:v>6.9839672275612195</c:v>
                </c:pt>
                <c:pt idx="3030">
                  <c:v>6.9063512722797231</c:v>
                </c:pt>
                <c:pt idx="3031">
                  <c:v>6.7290813083734395</c:v>
                </c:pt>
                <c:pt idx="3032">
                  <c:v>6.6386281770093882</c:v>
                </c:pt>
                <c:pt idx="3033">
                  <c:v>6.441583767377054</c:v>
                </c:pt>
                <c:pt idx="3034">
                  <c:v>6.2919454921027409</c:v>
                </c:pt>
                <c:pt idx="3035">
                  <c:v>6.1373339024486917</c:v>
                </c:pt>
                <c:pt idx="3036">
                  <c:v>6.0452264455004476</c:v>
                </c:pt>
                <c:pt idx="3037">
                  <c:v>5.9473210916263604</c:v>
                </c:pt>
                <c:pt idx="3038">
                  <c:v>5.856560230842172</c:v>
                </c:pt>
                <c:pt idx="3039">
                  <c:v>5.766164151926616</c:v>
                </c:pt>
                <c:pt idx="3040">
                  <c:v>5.6228214099728051</c:v>
                </c:pt>
                <c:pt idx="3041">
                  <c:v>5.4634454538925947</c:v>
                </c:pt>
                <c:pt idx="3042">
                  <c:v>5.4481997793528958</c:v>
                </c:pt>
                <c:pt idx="3043">
                  <c:v>5.4675333317981778</c:v>
                </c:pt>
                <c:pt idx="3044">
                  <c:v>5.3877296185684278</c:v>
                </c:pt>
                <c:pt idx="3045">
                  <c:v>5.3004770553350147</c:v>
                </c:pt>
                <c:pt idx="3046">
                  <c:v>5.3776493309908302</c:v>
                </c:pt>
                <c:pt idx="3047">
                  <c:v>5.4867670469304137</c:v>
                </c:pt>
                <c:pt idx="3048">
                  <c:v>5.4960877720094263</c:v>
                </c:pt>
                <c:pt idx="3049">
                  <c:v>5.5031572346145312</c:v>
                </c:pt>
                <c:pt idx="3050">
                  <c:v>5.5211867701596002</c:v>
                </c:pt>
                <c:pt idx="3051">
                  <c:v>5.6307646187845215</c:v>
                </c:pt>
                <c:pt idx="3052">
                  <c:v>5.853047688879343</c:v>
                </c:pt>
                <c:pt idx="3053">
                  <c:v>6.0722291807537694</c:v>
                </c:pt>
                <c:pt idx="3054">
                  <c:v>6.2170926133176829</c:v>
                </c:pt>
                <c:pt idx="3055">
                  <c:v>6.2340541352899157</c:v>
                </c:pt>
                <c:pt idx="3056">
                  <c:v>6.307236410516329</c:v>
                </c:pt>
                <c:pt idx="3057">
                  <c:v>6.5586257057232586</c:v>
                </c:pt>
                <c:pt idx="3058">
                  <c:v>6.7137146303267627</c:v>
                </c:pt>
                <c:pt idx="3059">
                  <c:v>6.7405908914857804</c:v>
                </c:pt>
                <c:pt idx="3060">
                  <c:v>6.719242859450314</c:v>
                </c:pt>
                <c:pt idx="3061">
                  <c:v>6.5853437815265039</c:v>
                </c:pt>
                <c:pt idx="3062">
                  <c:v>6.4240142760282035</c:v>
                </c:pt>
                <c:pt idx="3063">
                  <c:v>6.2910617484591338</c:v>
                </c:pt>
                <c:pt idx="3064">
                  <c:v>6.3118609844035989</c:v>
                </c:pt>
                <c:pt idx="3065">
                  <c:v>6.421336636410528</c:v>
                </c:pt>
                <c:pt idx="3066">
                  <c:v>6.6379019653172344</c:v>
                </c:pt>
                <c:pt idx="3067">
                  <c:v>6.7437683942158388</c:v>
                </c:pt>
                <c:pt idx="3068">
                  <c:v>6.6686684396065372</c:v>
                </c:pt>
                <c:pt idx="3069">
                  <c:v>6.4490023588303291</c:v>
                </c:pt>
                <c:pt idx="3070">
                  <c:v>6.2638875848479953</c:v>
                </c:pt>
                <c:pt idx="3071">
                  <c:v>6.2000100629470056</c:v>
                </c:pt>
                <c:pt idx="3072">
                  <c:v>6.1066788168993709</c:v>
                </c:pt>
                <c:pt idx="3073">
                  <c:v>6.0828236705441352</c:v>
                </c:pt>
                <c:pt idx="3074">
                  <c:v>5.9994638253757664</c:v>
                </c:pt>
                <c:pt idx="3075">
                  <c:v>5.9034688455458477</c:v>
                </c:pt>
                <c:pt idx="3076">
                  <c:v>5.8831393419221643</c:v>
                </c:pt>
                <c:pt idx="3077">
                  <c:v>5.8082461867349693</c:v>
                </c:pt>
                <c:pt idx="3078">
                  <c:v>5.6136237430449096</c:v>
                </c:pt>
                <c:pt idx="3079">
                  <c:v>5.4845554330893318</c:v>
                </c:pt>
                <c:pt idx="3080">
                  <c:v>5.3348712080370406</c:v>
                </c:pt>
                <c:pt idx="3081">
                  <c:v>5.3072753129273602</c:v>
                </c:pt>
                <c:pt idx="3082">
                  <c:v>5.3419069462678435</c:v>
                </c:pt>
                <c:pt idx="3083">
                  <c:v>5.3454609003256541</c:v>
                </c:pt>
                <c:pt idx="3084">
                  <c:v>5.3549528831869964</c:v>
                </c:pt>
                <c:pt idx="3085">
                  <c:v>5.3520514688183471</c:v>
                </c:pt>
                <c:pt idx="3086">
                  <c:v>5.383196339065262</c:v>
                </c:pt>
                <c:pt idx="3087">
                  <c:v>5.3236142420537726</c:v>
                </c:pt>
                <c:pt idx="3088">
                  <c:v>5.3534139183234766</c:v>
                </c:pt>
                <c:pt idx="3089">
                  <c:v>5.3737030584236862</c:v>
                </c:pt>
                <c:pt idx="3090">
                  <c:v>5.2680885870111442</c:v>
                </c:pt>
                <c:pt idx="3091">
                  <c:v>5.2252885114488006</c:v>
                </c:pt>
                <c:pt idx="3092">
                  <c:v>5.1927909109221062</c:v>
                </c:pt>
                <c:pt idx="3093">
                  <c:v>5.1272578798303456</c:v>
                </c:pt>
                <c:pt idx="3094">
                  <c:v>5.0484066993425163</c:v>
                </c:pt>
                <c:pt idx="3095">
                  <c:v>4.935094909556577</c:v>
                </c:pt>
                <c:pt idx="3096">
                  <c:v>4.8748383475565413</c:v>
                </c:pt>
                <c:pt idx="3097">
                  <c:v>4.8164113072662671</c:v>
                </c:pt>
                <c:pt idx="3098">
                  <c:v>4.7595309357524984</c:v>
                </c:pt>
                <c:pt idx="3099">
                  <c:v>4.7215862250027589</c:v>
                </c:pt>
                <c:pt idx="3100">
                  <c:v>4.80681304484792</c:v>
                </c:pt>
                <c:pt idx="3101">
                  <c:v>4.9710834311211629</c:v>
                </c:pt>
                <c:pt idx="3102">
                  <c:v>5.1020489876576827</c:v>
                </c:pt>
                <c:pt idx="3103">
                  <c:v>5.2142014906065981</c:v>
                </c:pt>
                <c:pt idx="3104">
                  <c:v>5.255525365493205</c:v>
                </c:pt>
                <c:pt idx="3105">
                  <c:v>5.2872686007741869</c:v>
                </c:pt>
                <c:pt idx="3106">
                  <c:v>5.2823393128204046</c:v>
                </c:pt>
                <c:pt idx="3107">
                  <c:v>5.2239301570965235</c:v>
                </c:pt>
                <c:pt idx="3108">
                  <c:v>5.1369779426353599</c:v>
                </c:pt>
                <c:pt idx="3109">
                  <c:v>5.167235574575332</c:v>
                </c:pt>
                <c:pt idx="3110">
                  <c:v>5.2821589803358879</c:v>
                </c:pt>
                <c:pt idx="3111">
                  <c:v>5.453716210209496</c:v>
                </c:pt>
                <c:pt idx="3112">
                  <c:v>5.5643473212264425</c:v>
                </c:pt>
                <c:pt idx="3113">
                  <c:v>5.6210285942892861</c:v>
                </c:pt>
                <c:pt idx="3114">
                  <c:v>5.7425133889952216</c:v>
                </c:pt>
                <c:pt idx="3115">
                  <c:v>5.8789999428961588</c:v>
                </c:pt>
                <c:pt idx="3116">
                  <c:v>5.9272732771027767</c:v>
                </c:pt>
                <c:pt idx="3117">
                  <c:v>5.9064989237744818</c:v>
                </c:pt>
                <c:pt idx="3118">
                  <c:v>5.7938389781295152</c:v>
                </c:pt>
                <c:pt idx="3119">
                  <c:v>5.7206738449760755</c:v>
                </c:pt>
                <c:pt idx="3120">
                  <c:v>5.5680953007015628</c:v>
                </c:pt>
                <c:pt idx="3121">
                  <c:v>5.4747311305605466</c:v>
                </c:pt>
                <c:pt idx="3122">
                  <c:v>5.5033790248640884</c:v>
                </c:pt>
                <c:pt idx="3123">
                  <c:v>5.3921957058761665</c:v>
                </c:pt>
                <c:pt idx="3124">
                  <c:v>5.2752890614618897</c:v>
                </c:pt>
                <c:pt idx="3125">
                  <c:v>5.1894020405208447</c:v>
                </c:pt>
                <c:pt idx="3126">
                  <c:v>5.0926837309467547</c:v>
                </c:pt>
                <c:pt idx="3127">
                  <c:v>5.0886338335101211</c:v>
                </c:pt>
                <c:pt idx="3128">
                  <c:v>5.0847248131611611</c:v>
                </c:pt>
                <c:pt idx="3129">
                  <c:v>5.1547008585277174</c:v>
                </c:pt>
                <c:pt idx="3130">
                  <c:v>5.2097979395530496</c:v>
                </c:pt>
                <c:pt idx="3131">
                  <c:v>5.1908043899211549</c:v>
                </c:pt>
                <c:pt idx="3132">
                  <c:v>5.154603335059071</c:v>
                </c:pt>
                <c:pt idx="3133">
                  <c:v>5.1706018345504141</c:v>
                </c:pt>
                <c:pt idx="3134">
                  <c:v>5.181561135503685</c:v>
                </c:pt>
                <c:pt idx="3135">
                  <c:v>5.259133543913455</c:v>
                </c:pt>
                <c:pt idx="3136">
                  <c:v>5.3484652661163636</c:v>
                </c:pt>
                <c:pt idx="3137">
                  <c:v>5.3333150121787405</c:v>
                </c:pt>
                <c:pt idx="3138">
                  <c:v>5.2785969129341783</c:v>
                </c:pt>
                <c:pt idx="3139">
                  <c:v>5.233945099469044</c:v>
                </c:pt>
                <c:pt idx="3140">
                  <c:v>5.2513654992449759</c:v>
                </c:pt>
                <c:pt idx="3141">
                  <c:v>5.1074047247558889</c:v>
                </c:pt>
                <c:pt idx="3142">
                  <c:v>4.9105287390834977</c:v>
                </c:pt>
                <c:pt idx="3143">
                  <c:v>4.8258731580279903</c:v>
                </c:pt>
                <c:pt idx="3144">
                  <c:v>4.9104491724816475</c:v>
                </c:pt>
                <c:pt idx="3145">
                  <c:v>5.0502370635724221</c:v>
                </c:pt>
                <c:pt idx="3146">
                  <c:v>5.2688958835346122</c:v>
                </c:pt>
                <c:pt idx="3147">
                  <c:v>5.3577297391355794</c:v>
                </c:pt>
                <c:pt idx="3148">
                  <c:v>5.4256614181154736</c:v>
                </c:pt>
                <c:pt idx="3149">
                  <c:v>5.5168712624023399</c:v>
                </c:pt>
                <c:pt idx="3150">
                  <c:v>5.587111450615966</c:v>
                </c:pt>
                <c:pt idx="3151">
                  <c:v>5.6620963570047111</c:v>
                </c:pt>
                <c:pt idx="3152">
                  <c:v>5.7057933623503212</c:v>
                </c:pt>
                <c:pt idx="3153">
                  <c:v>5.570489953181462</c:v>
                </c:pt>
                <c:pt idx="3154">
                  <c:v>5.6346527295601083</c:v>
                </c:pt>
                <c:pt idx="3155">
                  <c:v>5.7273097403706101</c:v>
                </c:pt>
                <c:pt idx="3156">
                  <c:v>5.7823801088690763</c:v>
                </c:pt>
                <c:pt idx="3157">
                  <c:v>5.9234420848599134</c:v>
                </c:pt>
                <c:pt idx="3158">
                  <c:v>6.1407035146861064</c:v>
                </c:pt>
                <c:pt idx="3159">
                  <c:v>6.358800291139981</c:v>
                </c:pt>
                <c:pt idx="3160">
                  <c:v>6.429878944144682</c:v>
                </c:pt>
                <c:pt idx="3161">
                  <c:v>6.4682624461659035</c:v>
                </c:pt>
                <c:pt idx="3162">
                  <c:v>6.5576865785099221</c:v>
                </c:pt>
                <c:pt idx="3163">
                  <c:v>6.5608083282057583</c:v>
                </c:pt>
                <c:pt idx="3164">
                  <c:v>6.534770857857497</c:v>
                </c:pt>
                <c:pt idx="3165">
                  <c:v>6.5532531275860961</c:v>
                </c:pt>
                <c:pt idx="3166">
                  <c:v>6.569629193067092</c:v>
                </c:pt>
                <c:pt idx="3167">
                  <c:v>6.6081638466055637</c:v>
                </c:pt>
                <c:pt idx="3168">
                  <c:v>6.6991205073755085</c:v>
                </c:pt>
                <c:pt idx="3169">
                  <c:v>6.7326288931619045</c:v>
                </c:pt>
                <c:pt idx="3170">
                  <c:v>6.8699892981902639</c:v>
                </c:pt>
                <c:pt idx="3171">
                  <c:v>6.9021557236017888</c:v>
                </c:pt>
                <c:pt idx="3172">
                  <c:v>6.6298255115520499</c:v>
                </c:pt>
                <c:pt idx="3173">
                  <c:v>6.376243724609318</c:v>
                </c:pt>
                <c:pt idx="3174">
                  <c:v>6.1852465033601325</c:v>
                </c:pt>
                <c:pt idx="3175">
                  <c:v>6.0432361128653502</c:v>
                </c:pt>
                <c:pt idx="3176">
                  <c:v>6.039702542394064</c:v>
                </c:pt>
                <c:pt idx="3177">
                  <c:v>6.061881933066779</c:v>
                </c:pt>
                <c:pt idx="3178">
                  <c:v>6.154843993946912</c:v>
                </c:pt>
                <c:pt idx="3179">
                  <c:v>6.2645205282850975</c:v>
                </c:pt>
                <c:pt idx="3180">
                  <c:v>6.3317676945950128</c:v>
                </c:pt>
                <c:pt idx="3181">
                  <c:v>6.3412390932951714</c:v>
                </c:pt>
                <c:pt idx="3182">
                  <c:v>6.4066209682901265</c:v>
                </c:pt>
                <c:pt idx="3183">
                  <c:v>6.4567901431891377</c:v>
                </c:pt>
                <c:pt idx="3184">
                  <c:v>6.4650248364216649</c:v>
                </c:pt>
                <c:pt idx="3185">
                  <c:v>6.3494546676134416</c:v>
                </c:pt>
                <c:pt idx="3186">
                  <c:v>6.2556877473062116</c:v>
                </c:pt>
                <c:pt idx="3187">
                  <c:v>6.3018150995664133</c:v>
                </c:pt>
                <c:pt idx="3188">
                  <c:v>6.3289039061302041</c:v>
                </c:pt>
                <c:pt idx="3189">
                  <c:v>6.3613857180622055</c:v>
                </c:pt>
                <c:pt idx="3190">
                  <c:v>6.4873575690538976</c:v>
                </c:pt>
                <c:pt idx="3191">
                  <c:v>6.5205247998548206</c:v>
                </c:pt>
                <c:pt idx="3192">
                  <c:v>6.4680482758496751</c:v>
                </c:pt>
                <c:pt idx="3193">
                  <c:v>6.3316135413937618</c:v>
                </c:pt>
                <c:pt idx="3194">
                  <c:v>6.2742925834886014</c:v>
                </c:pt>
                <c:pt idx="3195">
                  <c:v>6.2361399807988676</c:v>
                </c:pt>
                <c:pt idx="3196">
                  <c:v>6.1797693883083804</c:v>
                </c:pt>
                <c:pt idx="3197">
                  <c:v>6.0979357884892922</c:v>
                </c:pt>
                <c:pt idx="3198">
                  <c:v>5.9410269033160823</c:v>
                </c:pt>
                <c:pt idx="3199">
                  <c:v>5.9216125436999043</c:v>
                </c:pt>
                <c:pt idx="3200">
                  <c:v>5.9108686372205819</c:v>
                </c:pt>
                <c:pt idx="3201">
                  <c:v>5.871681418387082</c:v>
                </c:pt>
                <c:pt idx="3202">
                  <c:v>5.8957545171524863</c:v>
                </c:pt>
                <c:pt idx="3203">
                  <c:v>5.8522724659394338</c:v>
                </c:pt>
                <c:pt idx="3204">
                  <c:v>5.8372666371405586</c:v>
                </c:pt>
                <c:pt idx="3205">
                  <c:v>5.7554585882192573</c:v>
                </c:pt>
                <c:pt idx="3206">
                  <c:v>5.6002380686069468</c:v>
                </c:pt>
                <c:pt idx="3207">
                  <c:v>5.6117157872913177</c:v>
                </c:pt>
                <c:pt idx="3208">
                  <c:v>5.602258029009465</c:v>
                </c:pt>
                <c:pt idx="3209">
                  <c:v>5.6155468411536686</c:v>
                </c:pt>
                <c:pt idx="3210">
                  <c:v>5.6552622582492118</c:v>
                </c:pt>
                <c:pt idx="3211">
                  <c:v>5.7033018584672774</c:v>
                </c:pt>
                <c:pt idx="3212">
                  <c:v>5.7506107244084479</c:v>
                </c:pt>
                <c:pt idx="3213">
                  <c:v>5.7467128778004337</c:v>
                </c:pt>
                <c:pt idx="3214">
                  <c:v>5.8320942907809368</c:v>
                </c:pt>
                <c:pt idx="3215">
                  <c:v>5.9681741569836655</c:v>
                </c:pt>
                <c:pt idx="3216">
                  <c:v>6.0190827303410606</c:v>
                </c:pt>
                <c:pt idx="3217">
                  <c:v>6.0229584312766047</c:v>
                </c:pt>
                <c:pt idx="3218">
                  <c:v>6.077636868252859</c:v>
                </c:pt>
                <c:pt idx="3219">
                  <c:v>6.1033711104025059</c:v>
                </c:pt>
                <c:pt idx="3220">
                  <c:v>6.1260290031898004</c:v>
                </c:pt>
                <c:pt idx="3221">
                  <c:v>6.1883163239944761</c:v>
                </c:pt>
                <c:pt idx="3222">
                  <c:v>6.2061410101556245</c:v>
                </c:pt>
                <c:pt idx="3223">
                  <c:v>6.0694250530914386</c:v>
                </c:pt>
                <c:pt idx="3224">
                  <c:v>6.0255943962597929</c:v>
                </c:pt>
                <c:pt idx="3225">
                  <c:v>5.9581621598289258</c:v>
                </c:pt>
                <c:pt idx="3226">
                  <c:v>5.844366590989476</c:v>
                </c:pt>
                <c:pt idx="3227">
                  <c:v>5.8240477520687088</c:v>
                </c:pt>
                <c:pt idx="3228">
                  <c:v>5.890441198906486</c:v>
                </c:pt>
                <c:pt idx="3229">
                  <c:v>6.0265321814931809</c:v>
                </c:pt>
                <c:pt idx="3230">
                  <c:v>6.0524095576640597</c:v>
                </c:pt>
                <c:pt idx="3231">
                  <c:v>6.0383589174595889</c:v>
                </c:pt>
                <c:pt idx="3232">
                  <c:v>6.0641683280166161</c:v>
                </c:pt>
                <c:pt idx="3233">
                  <c:v>6.1362696447027236</c:v>
                </c:pt>
                <c:pt idx="3234">
                  <c:v>6.2758355506361791</c:v>
                </c:pt>
                <c:pt idx="3235">
                  <c:v>6.4350328795737708</c:v>
                </c:pt>
                <c:pt idx="3236">
                  <c:v>6.519495772299762</c:v>
                </c:pt>
                <c:pt idx="3237">
                  <c:v>6.5829490156498638</c:v>
                </c:pt>
                <c:pt idx="3238">
                  <c:v>6.6185148540604404</c:v>
                </c:pt>
                <c:pt idx="3239">
                  <c:v>6.5764414450982036</c:v>
                </c:pt>
                <c:pt idx="3240">
                  <c:v>6.5413149236404369</c:v>
                </c:pt>
                <c:pt idx="3241">
                  <c:v>6.5485992033832137</c:v>
                </c:pt>
                <c:pt idx="3242">
                  <c:v>6.5318694953808762</c:v>
                </c:pt>
                <c:pt idx="3243">
                  <c:v>6.6992764884248599</c:v>
                </c:pt>
                <c:pt idx="3244">
                  <c:v>6.810091984958885</c:v>
                </c:pt>
                <c:pt idx="3245">
                  <c:v>6.8203577032856471</c:v>
                </c:pt>
                <c:pt idx="3246">
                  <c:v>6.8791669952828842</c:v>
                </c:pt>
                <c:pt idx="3247">
                  <c:v>6.9943397984332449</c:v>
                </c:pt>
                <c:pt idx="3248">
                  <c:v>7.071480392939189</c:v>
                </c:pt>
                <c:pt idx="3249">
                  <c:v>7.1048459731988363</c:v>
                </c:pt>
                <c:pt idx="3250">
                  <c:v>7.0723851366517847</c:v>
                </c:pt>
                <c:pt idx="3251">
                  <c:v>7.0052079808959498</c:v>
                </c:pt>
                <c:pt idx="3252">
                  <c:v>6.9859118393572519</c:v>
                </c:pt>
                <c:pt idx="3253">
                  <c:v>6.9493206159457452</c:v>
                </c:pt>
                <c:pt idx="3254">
                  <c:v>6.8830004317965567</c:v>
                </c:pt>
                <c:pt idx="3255">
                  <c:v>6.7435275008322915</c:v>
                </c:pt>
                <c:pt idx="3256">
                  <c:v>6.6563955592093036</c:v>
                </c:pt>
                <c:pt idx="3257">
                  <c:v>6.5501578223682158</c:v>
                </c:pt>
                <c:pt idx="3258">
                  <c:v>6.4530388093737541</c:v>
                </c:pt>
                <c:pt idx="3259">
                  <c:v>6.3827045342986981</c:v>
                </c:pt>
                <c:pt idx="3260">
                  <c:v>6.2303042450875514</c:v>
                </c:pt>
                <c:pt idx="3261">
                  <c:v>6.2185415069993288</c:v>
                </c:pt>
                <c:pt idx="3262">
                  <c:v>6.2339843045038075</c:v>
                </c:pt>
                <c:pt idx="3263">
                  <c:v>6.2405861324215834</c:v>
                </c:pt>
                <c:pt idx="3264">
                  <c:v>6.2628743682031542</c:v>
                </c:pt>
                <c:pt idx="3265">
                  <c:v>6.311113512412005</c:v>
                </c:pt>
                <c:pt idx="3266">
                  <c:v>6.456398033024767</c:v>
                </c:pt>
                <c:pt idx="3267">
                  <c:v>6.6954310549801281</c:v>
                </c:pt>
                <c:pt idx="3268">
                  <c:v>6.9553385697042129</c:v>
                </c:pt>
                <c:pt idx="3269">
                  <c:v>7.228979051061768</c:v>
                </c:pt>
                <c:pt idx="3270">
                  <c:v>7.4608325137610896</c:v>
                </c:pt>
                <c:pt idx="3271">
                  <c:v>7.5723115175203244</c:v>
                </c:pt>
                <c:pt idx="3272">
                  <c:v>7.5587596322262449</c:v>
                </c:pt>
                <c:pt idx="3273">
                  <c:v>7.435887512029371</c:v>
                </c:pt>
                <c:pt idx="3274">
                  <c:v>7.3912260838819588</c:v>
                </c:pt>
                <c:pt idx="3275">
                  <c:v>7.2806644740585051</c:v>
                </c:pt>
                <c:pt idx="3276">
                  <c:v>7.1055738639671127</c:v>
                </c:pt>
                <c:pt idx="3277">
                  <c:v>7.0239041369449247</c:v>
                </c:pt>
                <c:pt idx="3278">
                  <c:v>7.0101411598978469</c:v>
                </c:pt>
                <c:pt idx="3279">
                  <c:v>7.062380172887937</c:v>
                </c:pt>
                <c:pt idx="3280">
                  <c:v>7.1361456921152238</c:v>
                </c:pt>
                <c:pt idx="3281">
                  <c:v>7.1250732521506945</c:v>
                </c:pt>
                <c:pt idx="3282">
                  <c:v>7.0182958993117719</c:v>
                </c:pt>
                <c:pt idx="3283">
                  <c:v>6.8791562722007216</c:v>
                </c:pt>
                <c:pt idx="3284">
                  <c:v>6.7691153184960218</c:v>
                </c:pt>
                <c:pt idx="3285">
                  <c:v>6.7646467943574606</c:v>
                </c:pt>
                <c:pt idx="3286">
                  <c:v>6.7237415102958931</c:v>
                </c:pt>
                <c:pt idx="3287">
                  <c:v>6.6866608772462408</c:v>
                </c:pt>
                <c:pt idx="3288">
                  <c:v>6.677989595597686</c:v>
                </c:pt>
                <c:pt idx="3289">
                  <c:v>6.5685823116620838</c:v>
                </c:pt>
                <c:pt idx="3290">
                  <c:v>6.7185400617321518</c:v>
                </c:pt>
                <c:pt idx="3291">
                  <c:v>6.8778321732371213</c:v>
                </c:pt>
                <c:pt idx="3292">
                  <c:v>6.9168969870778003</c:v>
                </c:pt>
                <c:pt idx="3293">
                  <c:v>6.9355675770696275</c:v>
                </c:pt>
                <c:pt idx="3294">
                  <c:v>6.8113403318791486</c:v>
                </c:pt>
                <c:pt idx="3295">
                  <c:v>6.6824301841238487</c:v>
                </c:pt>
                <c:pt idx="3296">
                  <c:v>6.5654649892073715</c:v>
                </c:pt>
                <c:pt idx="3297">
                  <c:v>6.5214572906486881</c:v>
                </c:pt>
                <c:pt idx="3298">
                  <c:v>6.593843177099262</c:v>
                </c:pt>
                <c:pt idx="3299">
                  <c:v>6.6393201570361962</c:v>
                </c:pt>
                <c:pt idx="3300">
                  <c:v>6.6789905304675319</c:v>
                </c:pt>
                <c:pt idx="3301">
                  <c:v>6.8144828843937786</c:v>
                </c:pt>
                <c:pt idx="3302">
                  <c:v>6.9951599816474808</c:v>
                </c:pt>
                <c:pt idx="3303">
                  <c:v>7.1894647643741525</c:v>
                </c:pt>
                <c:pt idx="3304">
                  <c:v>7.3593072361447502</c:v>
                </c:pt>
                <c:pt idx="3305">
                  <c:v>7.2646746783309135</c:v>
                </c:pt>
                <c:pt idx="3306">
                  <c:v>7.1749880422230845</c:v>
                </c:pt>
                <c:pt idx="3307">
                  <c:v>7.1073264094827966</c:v>
                </c:pt>
                <c:pt idx="3308">
                  <c:v>6.9827826822638759</c:v>
                </c:pt>
                <c:pt idx="3309">
                  <c:v>6.9239667288084759</c:v>
                </c:pt>
                <c:pt idx="3310">
                  <c:v>7.0409073423741235</c:v>
                </c:pt>
                <c:pt idx="3311">
                  <c:v>7.1124465740158627</c:v>
                </c:pt>
                <c:pt idx="3312">
                  <c:v>7.1353979199734807</c:v>
                </c:pt>
                <c:pt idx="3313">
                  <c:v>7.1364101181085289</c:v>
                </c:pt>
                <c:pt idx="3314">
                  <c:v>7.2467068545211619</c:v>
                </c:pt>
                <c:pt idx="3315">
                  <c:v>7.302580629069884</c:v>
                </c:pt>
                <c:pt idx="3316">
                  <c:v>7.2655831077769282</c:v>
                </c:pt>
                <c:pt idx="3317">
                  <c:v>7.2521057465814209</c:v>
                </c:pt>
                <c:pt idx="3318">
                  <c:v>7.2109770334147534</c:v>
                </c:pt>
                <c:pt idx="3319">
                  <c:v>7.2971915752489833</c:v>
                </c:pt>
                <c:pt idx="3320">
                  <c:v>7.1652842581894545</c:v>
                </c:pt>
                <c:pt idx="3321">
                  <c:v>7.087373902630727</c:v>
                </c:pt>
                <c:pt idx="3322">
                  <c:v>7.2458566732929404</c:v>
                </c:pt>
                <c:pt idx="3323">
                  <c:v>7.2654771546156196</c:v>
                </c:pt>
                <c:pt idx="3324">
                  <c:v>7.2775311910762222</c:v>
                </c:pt>
                <c:pt idx="3325">
                  <c:v>7.3689769802939971</c:v>
                </c:pt>
                <c:pt idx="3326">
                  <c:v>7.4475184550305622</c:v>
                </c:pt>
                <c:pt idx="3327">
                  <c:v>7.4685891991624027</c:v>
                </c:pt>
                <c:pt idx="3328">
                  <c:v>7.4444986381497031</c:v>
                </c:pt>
                <c:pt idx="3329">
                  <c:v>7.2892392763319656</c:v>
                </c:pt>
                <c:pt idx="3330">
                  <c:v>7.2369169086578538</c:v>
                </c:pt>
                <c:pt idx="3331">
                  <c:v>7.1829386875890258</c:v>
                </c:pt>
                <c:pt idx="3332">
                  <c:v>7.0999963329454854</c:v>
                </c:pt>
                <c:pt idx="3333">
                  <c:v>7.0040918650779602</c:v>
                </c:pt>
                <c:pt idx="3334">
                  <c:v>7.0125310292714156</c:v>
                </c:pt>
                <c:pt idx="3335">
                  <c:v>7.0651980472596447</c:v>
                </c:pt>
                <c:pt idx="3336">
                  <c:v>7.1013614354762566</c:v>
                </c:pt>
                <c:pt idx="3337">
                  <c:v>7.1090214497058017</c:v>
                </c:pt>
                <c:pt idx="3338">
                  <c:v>6.9597085769758245</c:v>
                </c:pt>
                <c:pt idx="3339">
                  <c:v>6.9055797499510962</c:v>
                </c:pt>
                <c:pt idx="3340">
                  <c:v>6.8499495216644206</c:v>
                </c:pt>
                <c:pt idx="3341">
                  <c:v>6.8676654661396759</c:v>
                </c:pt>
                <c:pt idx="3342">
                  <c:v>6.8143213300142325</c:v>
                </c:pt>
                <c:pt idx="3343">
                  <c:v>6.6339156496540808</c:v>
                </c:pt>
                <c:pt idx="3344">
                  <c:v>6.3190022361865408</c:v>
                </c:pt>
                <c:pt idx="3345">
                  <c:v>6.1224401758097269</c:v>
                </c:pt>
                <c:pt idx="3346">
                  <c:v>6.0664393191924439</c:v>
                </c:pt>
                <c:pt idx="3347">
                  <c:v>5.9506529674556194</c:v>
                </c:pt>
                <c:pt idx="3348">
                  <c:v>5.791893975433811</c:v>
                </c:pt>
                <c:pt idx="3349">
                  <c:v>5.6543886488491717</c:v>
                </c:pt>
                <c:pt idx="3350">
                  <c:v>5.4582682725723819</c:v>
                </c:pt>
                <c:pt idx="3351">
                  <c:v>5.2369191542474303</c:v>
                </c:pt>
                <c:pt idx="3352">
                  <c:v>5.27324626402637</c:v>
                </c:pt>
                <c:pt idx="3353">
                  <c:v>5.3618975799677662</c:v>
                </c:pt>
                <c:pt idx="3354">
                  <c:v>5.5585247162169704</c:v>
                </c:pt>
                <c:pt idx="3355">
                  <c:v>5.669269205901446</c:v>
                </c:pt>
                <c:pt idx="3356">
                  <c:v>5.7208756837965389</c:v>
                </c:pt>
                <c:pt idx="3357">
                  <c:v>5.7414711775381226</c:v>
                </c:pt>
                <c:pt idx="3358">
                  <c:v>5.7890238898025563</c:v>
                </c:pt>
                <c:pt idx="3359">
                  <c:v>5.8964306072155264</c:v>
                </c:pt>
                <c:pt idx="3360">
                  <c:v>6.1302789789558192</c:v>
                </c:pt>
                <c:pt idx="3361">
                  <c:v>6.2463087964341133</c:v>
                </c:pt>
                <c:pt idx="3362">
                  <c:v>6.3462713956288344</c:v>
                </c:pt>
                <c:pt idx="3363">
                  <c:v>6.2955575167954665</c:v>
                </c:pt>
                <c:pt idx="3364">
                  <c:v>6.2015939128957482</c:v>
                </c:pt>
                <c:pt idx="3365">
                  <c:v>6.1759631427448207</c:v>
                </c:pt>
                <c:pt idx="3366">
                  <c:v>6.1280134106421604</c:v>
                </c:pt>
                <c:pt idx="3367">
                  <c:v>6.1119784891231266</c:v>
                </c:pt>
                <c:pt idx="3368">
                  <c:v>6.037812337800835</c:v>
                </c:pt>
                <c:pt idx="3369">
                  <c:v>5.9984825361378817</c:v>
                </c:pt>
                <c:pt idx="3370">
                  <c:v>5.9242095345198713</c:v>
                </c:pt>
                <c:pt idx="3371">
                  <c:v>5.8950307151133421</c:v>
                </c:pt>
                <c:pt idx="3372">
                  <c:v>6.0441617868224338</c:v>
                </c:pt>
                <c:pt idx="3373">
                  <c:v>6.0816082958447337</c:v>
                </c:pt>
                <c:pt idx="3374">
                  <c:v>6.0223292384088474</c:v>
                </c:pt>
                <c:pt idx="3375">
                  <c:v>6.0745054938768206</c:v>
                </c:pt>
                <c:pt idx="3376">
                  <c:v>6.2563196835757058</c:v>
                </c:pt>
                <c:pt idx="3377">
                  <c:v>6.3512974669826221</c:v>
                </c:pt>
                <c:pt idx="3378">
                  <c:v>6.5145496771593274</c:v>
                </c:pt>
                <c:pt idx="3379">
                  <c:v>6.6457599935156635</c:v>
                </c:pt>
                <c:pt idx="3380">
                  <c:v>6.6383474788563381</c:v>
                </c:pt>
                <c:pt idx="3381">
                  <c:v>6.582727168806132</c:v>
                </c:pt>
                <c:pt idx="3382">
                  <c:v>6.6070359159450129</c:v>
                </c:pt>
                <c:pt idx="3383">
                  <c:v>6.6202720820962329</c:v>
                </c:pt>
                <c:pt idx="3384">
                  <c:v>6.6315723101274733</c:v>
                </c:pt>
                <c:pt idx="3385">
                  <c:v>6.7113754202723639</c:v>
                </c:pt>
                <c:pt idx="3386">
                  <c:v>6.8529335587112925</c:v>
                </c:pt>
                <c:pt idx="3387">
                  <c:v>6.94722211059198</c:v>
                </c:pt>
                <c:pt idx="3388">
                  <c:v>7.0497407521372653</c:v>
                </c:pt>
                <c:pt idx="3389">
                  <c:v>7.1487291658337782</c:v>
                </c:pt>
                <c:pt idx="3390">
                  <c:v>7.2731541850182477</c:v>
                </c:pt>
                <c:pt idx="3391">
                  <c:v>7.3738297378950186</c:v>
                </c:pt>
                <c:pt idx="3392">
                  <c:v>7.5044653750571593</c:v>
                </c:pt>
                <c:pt idx="3393">
                  <c:v>7.6715458201272844</c:v>
                </c:pt>
                <c:pt idx="3394">
                  <c:v>7.7902710135268238</c:v>
                </c:pt>
                <c:pt idx="3395">
                  <c:v>7.9222698903676614</c:v>
                </c:pt>
                <c:pt idx="3396">
                  <c:v>7.9562627221972253</c:v>
                </c:pt>
                <c:pt idx="3397">
                  <c:v>7.9254766487406041</c:v>
                </c:pt>
                <c:pt idx="3398">
                  <c:v>7.8975577568606212</c:v>
                </c:pt>
                <c:pt idx="3399">
                  <c:v>7.9232119022320271</c:v>
                </c:pt>
                <c:pt idx="3400">
                  <c:v>7.8341927449858337</c:v>
                </c:pt>
                <c:pt idx="3401">
                  <c:v>7.7971353187744254</c:v>
                </c:pt>
                <c:pt idx="3402">
                  <c:v>7.693908282310276</c:v>
                </c:pt>
                <c:pt idx="3403">
                  <c:v>7.4953297960021343</c:v>
                </c:pt>
                <c:pt idx="3404">
                  <c:v>7.3840472019342682</c:v>
                </c:pt>
                <c:pt idx="3405">
                  <c:v>7.3077291766079702</c:v>
                </c:pt>
                <c:pt idx="3406">
                  <c:v>7.2161220808733635</c:v>
                </c:pt>
                <c:pt idx="3407">
                  <c:v>7.2152596917702549</c:v>
                </c:pt>
                <c:pt idx="3408">
                  <c:v>7.2208434495806575</c:v>
                </c:pt>
                <c:pt idx="3409">
                  <c:v>7.3609408773209299</c:v>
                </c:pt>
                <c:pt idx="3410">
                  <c:v>7.4081477774804823</c:v>
                </c:pt>
                <c:pt idx="3411">
                  <c:v>7.4195034859424496</c:v>
                </c:pt>
                <c:pt idx="3412">
                  <c:v>7.490746634243914</c:v>
                </c:pt>
                <c:pt idx="3413">
                  <c:v>7.6514994122480458</c:v>
                </c:pt>
                <c:pt idx="3414">
                  <c:v>7.9082796988684869</c:v>
                </c:pt>
                <c:pt idx="3415">
                  <c:v>7.9339075463783271</c:v>
                </c:pt>
                <c:pt idx="3416">
                  <c:v>7.8417738329463331</c:v>
                </c:pt>
                <c:pt idx="3417">
                  <c:v>7.7151674771961529</c:v>
                </c:pt>
                <c:pt idx="3418">
                  <c:v>7.6587589415442734</c:v>
                </c:pt>
                <c:pt idx="3419">
                  <c:v>7.5983902575583588</c:v>
                </c:pt>
                <c:pt idx="3420">
                  <c:v>7.6211646375672366</c:v>
                </c:pt>
                <c:pt idx="3421">
                  <c:v>7.6016158038405557</c:v>
                </c:pt>
                <c:pt idx="3422">
                  <c:v>7.4955359132407811</c:v>
                </c:pt>
                <c:pt idx="3423">
                  <c:v>7.2468600169425956</c:v>
                </c:pt>
                <c:pt idx="3424">
                  <c:v>6.9733563715393672</c:v>
                </c:pt>
                <c:pt idx="3425">
                  <c:v>6.9418525182549411</c:v>
                </c:pt>
                <c:pt idx="3426">
                  <c:v>7.0223298647339565</c:v>
                </c:pt>
                <c:pt idx="3427">
                  <c:v>7.1951262214884499</c:v>
                </c:pt>
                <c:pt idx="3428">
                  <c:v>7.3250807943728651</c:v>
                </c:pt>
                <c:pt idx="3429">
                  <c:v>7.4414752436516709</c:v>
                </c:pt>
                <c:pt idx="3430">
                  <c:v>7.4577376665050643</c:v>
                </c:pt>
                <c:pt idx="3431">
                  <c:v>7.3694505541432695</c:v>
                </c:pt>
                <c:pt idx="3432">
                  <c:v>7.3473251266448436</c:v>
                </c:pt>
                <c:pt idx="3433">
                  <c:v>7.3841401142786571</c:v>
                </c:pt>
                <c:pt idx="3434">
                  <c:v>7.3830601796797692</c:v>
                </c:pt>
                <c:pt idx="3435">
                  <c:v>7.2942193763747891</c:v>
                </c:pt>
                <c:pt idx="3436">
                  <c:v>7.0375395601564081</c:v>
                </c:pt>
                <c:pt idx="3437">
                  <c:v>6.8715984281259299</c:v>
                </c:pt>
                <c:pt idx="3438">
                  <c:v>6.9097944413097938</c:v>
                </c:pt>
                <c:pt idx="3439">
                  <c:v>7.093608010733349</c:v>
                </c:pt>
                <c:pt idx="3440">
                  <c:v>7.3211199014515742</c:v>
                </c:pt>
                <c:pt idx="3441">
                  <c:v>7.3585884889473787</c:v>
                </c:pt>
                <c:pt idx="3442">
                  <c:v>7.3158596784990513</c:v>
                </c:pt>
                <c:pt idx="3443">
                  <c:v>7.2123763217276604</c:v>
                </c:pt>
                <c:pt idx="3444">
                  <c:v>7.1355868700421707</c:v>
                </c:pt>
                <c:pt idx="3445">
                  <c:v>6.9802843123045477</c:v>
                </c:pt>
                <c:pt idx="3446">
                  <c:v>6.9682891480579308</c:v>
                </c:pt>
                <c:pt idx="3447">
                  <c:v>7.1787739072659198</c:v>
                </c:pt>
                <c:pt idx="3448">
                  <c:v>7.4901986395919575</c:v>
                </c:pt>
                <c:pt idx="3449">
                  <c:v>7.7273256636843106</c:v>
                </c:pt>
                <c:pt idx="3450">
                  <c:v>7.778772864181752</c:v>
                </c:pt>
                <c:pt idx="3451">
                  <c:v>7.7589208072682219</c:v>
                </c:pt>
                <c:pt idx="3452">
                  <c:v>7.7288879253477782</c:v>
                </c:pt>
                <c:pt idx="3453">
                  <c:v>7.6831003914175575</c:v>
                </c:pt>
                <c:pt idx="3454">
                  <c:v>7.6609601759714732</c:v>
                </c:pt>
                <c:pt idx="3455">
                  <c:v>7.636714813799113</c:v>
                </c:pt>
                <c:pt idx="3456">
                  <c:v>7.538705435835551</c:v>
                </c:pt>
                <c:pt idx="3457">
                  <c:v>7.5300928457649015</c:v>
                </c:pt>
                <c:pt idx="3458">
                  <c:v>7.4437971591081507</c:v>
                </c:pt>
                <c:pt idx="3459">
                  <c:v>7.2524137987390187</c:v>
                </c:pt>
                <c:pt idx="3460">
                  <c:v>7.1930368406366076</c:v>
                </c:pt>
                <c:pt idx="3461">
                  <c:v>7.1460677501540601</c:v>
                </c:pt>
                <c:pt idx="3462">
                  <c:v>7.1221726572174129</c:v>
                </c:pt>
                <c:pt idx="3463">
                  <c:v>7.2343418182846095</c:v>
                </c:pt>
                <c:pt idx="3464">
                  <c:v>7.3522016432092885</c:v>
                </c:pt>
                <c:pt idx="3465">
                  <c:v>7.4482186790856231</c:v>
                </c:pt>
                <c:pt idx="3466">
                  <c:v>7.498538198520639</c:v>
                </c:pt>
                <c:pt idx="3467">
                  <c:v>7.5386404971805181</c:v>
                </c:pt>
                <c:pt idx="3468">
                  <c:v>7.5037860379239971</c:v>
                </c:pt>
                <c:pt idx="3469">
                  <c:v>7.5285143023479533</c:v>
                </c:pt>
                <c:pt idx="3470">
                  <c:v>7.5139749915566432</c:v>
                </c:pt>
                <c:pt idx="3471">
                  <c:v>7.3891175050957951</c:v>
                </c:pt>
                <c:pt idx="3472">
                  <c:v>7.1838552306639896</c:v>
                </c:pt>
                <c:pt idx="3473">
                  <c:v>7.0265394716470935</c:v>
                </c:pt>
                <c:pt idx="3474">
                  <c:v>6.8510086909895573</c:v>
                </c:pt>
                <c:pt idx="3475">
                  <c:v>6.7166866588482312</c:v>
                </c:pt>
                <c:pt idx="3476">
                  <c:v>6.5668402804705952</c:v>
                </c:pt>
                <c:pt idx="3477">
                  <c:v>6.554221997429412</c:v>
                </c:pt>
                <c:pt idx="3478">
                  <c:v>6.5875910710704089</c:v>
                </c:pt>
                <c:pt idx="3479">
                  <c:v>6.5423554942309963</c:v>
                </c:pt>
                <c:pt idx="3480">
                  <c:v>6.6426548843036546</c:v>
                </c:pt>
                <c:pt idx="3481">
                  <c:v>6.8843488493692098</c:v>
                </c:pt>
                <c:pt idx="3482">
                  <c:v>7.0525864283807751</c:v>
                </c:pt>
                <c:pt idx="3483">
                  <c:v>7.0530721867993584</c:v>
                </c:pt>
                <c:pt idx="3484">
                  <c:v>7.2162520035156064</c:v>
                </c:pt>
                <c:pt idx="3485">
                  <c:v>7.3856628297687559</c:v>
                </c:pt>
                <c:pt idx="3486">
                  <c:v>7.5204048784249435</c:v>
                </c:pt>
                <c:pt idx="3487">
                  <c:v>7.6759780477425901</c:v>
                </c:pt>
                <c:pt idx="3488">
                  <c:v>7.9376952944163319</c:v>
                </c:pt>
                <c:pt idx="3489">
                  <c:v>8.110508619997356</c:v>
                </c:pt>
                <c:pt idx="3490">
                  <c:v>8.1898019715018506</c:v>
                </c:pt>
                <c:pt idx="3491">
                  <c:v>8.2131734387508342</c:v>
                </c:pt>
                <c:pt idx="3492">
                  <c:v>8.3823984471661142</c:v>
                </c:pt>
                <c:pt idx="3493">
                  <c:v>8.522210429787048</c:v>
                </c:pt>
                <c:pt idx="3494">
                  <c:v>8.6659431918391014</c:v>
                </c:pt>
                <c:pt idx="3495">
                  <c:v>8.8115142162366471</c:v>
                </c:pt>
                <c:pt idx="3496">
                  <c:v>9.0270054249264824</c:v>
                </c:pt>
                <c:pt idx="3497">
                  <c:v>9.139358237674557</c:v>
                </c:pt>
                <c:pt idx="3498">
                  <c:v>9.0980716191637967</c:v>
                </c:pt>
                <c:pt idx="3499">
                  <c:v>9.0128349225113933</c:v>
                </c:pt>
                <c:pt idx="3500">
                  <c:v>8.9657781274231514</c:v>
                </c:pt>
                <c:pt idx="3501">
                  <c:v>8.8436115388441117</c:v>
                </c:pt>
                <c:pt idx="3502">
                  <c:v>8.6553380463951299</c:v>
                </c:pt>
                <c:pt idx="3503">
                  <c:v>8.6275679645879215</c:v>
                </c:pt>
                <c:pt idx="3504">
                  <c:v>8.651291211119279</c:v>
                </c:pt>
                <c:pt idx="3505">
                  <c:v>8.6659150248891752</c:v>
                </c:pt>
                <c:pt idx="3506">
                  <c:v>8.6779231723475299</c:v>
                </c:pt>
                <c:pt idx="3507">
                  <c:v>8.4973859458368839</c:v>
                </c:pt>
                <c:pt idx="3508">
                  <c:v>8.2595672159952276</c:v>
                </c:pt>
                <c:pt idx="3509">
                  <c:v>8.196050700111206</c:v>
                </c:pt>
                <c:pt idx="3510">
                  <c:v>8.1730863650037779</c:v>
                </c:pt>
                <c:pt idx="3511">
                  <c:v>8.0678993654141209</c:v>
                </c:pt>
                <c:pt idx="3512">
                  <c:v>8.012689830491599</c:v>
                </c:pt>
                <c:pt idx="3513">
                  <c:v>7.9549138467315883</c:v>
                </c:pt>
                <c:pt idx="3514">
                  <c:v>7.9496229733139758</c:v>
                </c:pt>
                <c:pt idx="3515">
                  <c:v>8.0163732058097548</c:v>
                </c:pt>
                <c:pt idx="3516">
                  <c:v>8.2166056479389447</c:v>
                </c:pt>
                <c:pt idx="3517">
                  <c:v>8.3870091650281946</c:v>
                </c:pt>
                <c:pt idx="3518">
                  <c:v>8.4652583677451219</c:v>
                </c:pt>
                <c:pt idx="3519">
                  <c:v>8.5245513285819925</c:v>
                </c:pt>
                <c:pt idx="3520">
                  <c:v>8.5289602975184575</c:v>
                </c:pt>
                <c:pt idx="3521">
                  <c:v>8.4473208424807851</c:v>
                </c:pt>
                <c:pt idx="3522">
                  <c:v>8.3727459877318093</c:v>
                </c:pt>
                <c:pt idx="3523">
                  <c:v>8.327975270102538</c:v>
                </c:pt>
                <c:pt idx="3524">
                  <c:v>8.2760942077105941</c:v>
                </c:pt>
                <c:pt idx="3525">
                  <c:v>8.2571526420264654</c:v>
                </c:pt>
                <c:pt idx="3526">
                  <c:v>8.1845155318797129</c:v>
                </c:pt>
                <c:pt idx="3527">
                  <c:v>8.0713589798448062</c:v>
                </c:pt>
                <c:pt idx="3528">
                  <c:v>7.9313144701816993</c:v>
                </c:pt>
                <c:pt idx="3529">
                  <c:v>7.8560965926222108</c:v>
                </c:pt>
                <c:pt idx="3530">
                  <c:v>7.8321624393679024</c:v>
                </c:pt>
                <c:pt idx="3531">
                  <c:v>7.972825895771317</c:v>
                </c:pt>
                <c:pt idx="3532">
                  <c:v>8.1972401746871153</c:v>
                </c:pt>
                <c:pt idx="3533">
                  <c:v>8.4033875808380714</c:v>
                </c:pt>
                <c:pt idx="3534">
                  <c:v>8.4905081069163568</c:v>
                </c:pt>
                <c:pt idx="3535">
                  <c:v>8.5730445971161675</c:v>
                </c:pt>
                <c:pt idx="3536">
                  <c:v>8.6016247940782744</c:v>
                </c:pt>
                <c:pt idx="3537">
                  <c:v>8.419625081936676</c:v>
                </c:pt>
                <c:pt idx="3538">
                  <c:v>8.2647965383936235</c:v>
                </c:pt>
                <c:pt idx="3539">
                  <c:v>8.0544176786635191</c:v>
                </c:pt>
                <c:pt idx="3540">
                  <c:v>7.9346556584557799</c:v>
                </c:pt>
                <c:pt idx="3541">
                  <c:v>7.7830051888191072</c:v>
                </c:pt>
                <c:pt idx="3542">
                  <c:v>7.6991698812313896</c:v>
                </c:pt>
                <c:pt idx="3543">
                  <c:v>7.5637195111396771</c:v>
                </c:pt>
                <c:pt idx="3544">
                  <c:v>7.5319612248935188</c:v>
                </c:pt>
                <c:pt idx="3545">
                  <c:v>7.3334017662978299</c:v>
                </c:pt>
                <c:pt idx="3546">
                  <c:v>7.022154263750843</c:v>
                </c:pt>
                <c:pt idx="3547">
                  <c:v>6.841988492931625</c:v>
                </c:pt>
                <c:pt idx="3548">
                  <c:v>6.6440614072652444</c:v>
                </c:pt>
                <c:pt idx="3549">
                  <c:v>6.5488472364116328</c:v>
                </c:pt>
                <c:pt idx="3550">
                  <c:v>6.531338460480657</c:v>
                </c:pt>
                <c:pt idx="3551">
                  <c:v>6.5774352088633981</c:v>
                </c:pt>
                <c:pt idx="3552">
                  <c:v>6.5707781214585887</c:v>
                </c:pt>
                <c:pt idx="3553">
                  <c:v>6.7591533638840771</c:v>
                </c:pt>
                <c:pt idx="3554">
                  <c:v>6.8400094972176664</c:v>
                </c:pt>
                <c:pt idx="3555">
                  <c:v>6.9719256970785732</c:v>
                </c:pt>
                <c:pt idx="3556">
                  <c:v>7.081625679736649</c:v>
                </c:pt>
                <c:pt idx="3557">
                  <c:v>7.2144901901628851</c:v>
                </c:pt>
                <c:pt idx="3558">
                  <c:v>7.391631619261485</c:v>
                </c:pt>
                <c:pt idx="3559">
                  <c:v>7.4826234037489838</c:v>
                </c:pt>
                <c:pt idx="3560">
                  <c:v>7.4672774433901914</c:v>
                </c:pt>
                <c:pt idx="3561">
                  <c:v>7.3622773480154295</c:v>
                </c:pt>
                <c:pt idx="3562">
                  <c:v>7.3248167626582736</c:v>
                </c:pt>
                <c:pt idx="3563">
                  <c:v>7.472583397950781</c:v>
                </c:pt>
                <c:pt idx="3564">
                  <c:v>7.5292008641223696</c:v>
                </c:pt>
                <c:pt idx="3565">
                  <c:v>7.5298900895507819</c:v>
                </c:pt>
                <c:pt idx="3566">
                  <c:v>7.4727233633242323</c:v>
                </c:pt>
                <c:pt idx="3567">
                  <c:v>7.5717060431958565</c:v>
                </c:pt>
                <c:pt idx="3568">
                  <c:v>7.6230117262253971</c:v>
                </c:pt>
                <c:pt idx="3569">
                  <c:v>7.5542848453299438</c:v>
                </c:pt>
                <c:pt idx="3570">
                  <c:v>7.3786759809553422</c:v>
                </c:pt>
                <c:pt idx="3571">
                  <c:v>7.1757390910970802</c:v>
                </c:pt>
                <c:pt idx="3572">
                  <c:v>6.9490117289840017</c:v>
                </c:pt>
                <c:pt idx="3573">
                  <c:v>6.8001484013442308</c:v>
                </c:pt>
                <c:pt idx="3574">
                  <c:v>6.6548741948674452</c:v>
                </c:pt>
                <c:pt idx="3575">
                  <c:v>6.4962794330664968</c:v>
                </c:pt>
                <c:pt idx="3576">
                  <c:v>6.405745008579272</c:v>
                </c:pt>
                <c:pt idx="3577">
                  <c:v>6.5029429356769057</c:v>
                </c:pt>
                <c:pt idx="3578">
                  <c:v>6.7769204362221629</c:v>
                </c:pt>
                <c:pt idx="3579">
                  <c:v>6.9242086419262066</c:v>
                </c:pt>
                <c:pt idx="3580">
                  <c:v>7.0435528685946034</c:v>
                </c:pt>
                <c:pt idx="3581">
                  <c:v>7.2687426128655908</c:v>
                </c:pt>
                <c:pt idx="3582">
                  <c:v>7.6415436234715441</c:v>
                </c:pt>
                <c:pt idx="3583">
                  <c:v>7.8541707983125821</c:v>
                </c:pt>
                <c:pt idx="3584">
                  <c:v>8.0761110470856572</c:v>
                </c:pt>
                <c:pt idx="3585">
                  <c:v>8.4020624370449006</c:v>
                </c:pt>
                <c:pt idx="3586">
                  <c:v>8.7950948377550997</c:v>
                </c:pt>
                <c:pt idx="3587">
                  <c:v>9.0240229370417619</c:v>
                </c:pt>
                <c:pt idx="3588">
                  <c:v>9.0822167288190609</c:v>
                </c:pt>
                <c:pt idx="3589">
                  <c:v>8.9752606662525753</c:v>
                </c:pt>
                <c:pt idx="3590">
                  <c:v>8.8952619801316164</c:v>
                </c:pt>
                <c:pt idx="3591">
                  <c:v>8.7800048322338551</c:v>
                </c:pt>
                <c:pt idx="3592">
                  <c:v>8.6703841833230264</c:v>
                </c:pt>
                <c:pt idx="3593">
                  <c:v>8.4782831208080438</c:v>
                </c:pt>
                <c:pt idx="3594">
                  <c:v>8.3075301530218439</c:v>
                </c:pt>
                <c:pt idx="3595">
                  <c:v>8.1517133552885213</c:v>
                </c:pt>
                <c:pt idx="3596">
                  <c:v>8.1163478680280665</c:v>
                </c:pt>
                <c:pt idx="3597">
                  <c:v>7.9820502068238053</c:v>
                </c:pt>
                <c:pt idx="3598">
                  <c:v>7.8377243339912388</c:v>
                </c:pt>
                <c:pt idx="3599">
                  <c:v>7.6385879329070274</c:v>
                </c:pt>
                <c:pt idx="3600">
                  <c:v>7.5447612503163928</c:v>
                </c:pt>
                <c:pt idx="3601">
                  <c:v>7.7665355770703561</c:v>
                </c:pt>
                <c:pt idx="3602">
                  <c:v>8.0236373963841086</c:v>
                </c:pt>
                <c:pt idx="3603">
                  <c:v>8.2225756738711624</c:v>
                </c:pt>
                <c:pt idx="3604">
                  <c:v>8.269534531830713</c:v>
                </c:pt>
                <c:pt idx="3605">
                  <c:v>8.4735549109771178</c:v>
                </c:pt>
                <c:pt idx="3606">
                  <c:v>8.5893669748952135</c:v>
                </c:pt>
                <c:pt idx="3607">
                  <c:v>8.5968077232385394</c:v>
                </c:pt>
                <c:pt idx="3608">
                  <c:v>8.6957631011801091</c:v>
                </c:pt>
                <c:pt idx="3609">
                  <c:v>8.6607989199755551</c:v>
                </c:pt>
                <c:pt idx="3610">
                  <c:v>8.5447487703389147</c:v>
                </c:pt>
                <c:pt idx="3611">
                  <c:v>8.5672847407746602</c:v>
                </c:pt>
                <c:pt idx="3612">
                  <c:v>8.5854869798253137</c:v>
                </c:pt>
                <c:pt idx="3613">
                  <c:v>8.6451615580630907</c:v>
                </c:pt>
                <c:pt idx="3614">
                  <c:v>8.6092778206548815</c:v>
                </c:pt>
                <c:pt idx="3615">
                  <c:v>8.4862806318260731</c:v>
                </c:pt>
                <c:pt idx="3616">
                  <c:v>8.383650694677609</c:v>
                </c:pt>
                <c:pt idx="3617">
                  <c:v>8.4467671191762896</c:v>
                </c:pt>
                <c:pt idx="3618">
                  <c:v>8.5805255634083277</c:v>
                </c:pt>
                <c:pt idx="3619">
                  <c:v>8.7546775156532437</c:v>
                </c:pt>
                <c:pt idx="3620">
                  <c:v>8.8088626812060919</c:v>
                </c:pt>
                <c:pt idx="3621">
                  <c:v>8.7745060356743991</c:v>
                </c:pt>
                <c:pt idx="3622">
                  <c:v>8.5825878644536182</c:v>
                </c:pt>
                <c:pt idx="3623">
                  <c:v>8.2366331853121579</c:v>
                </c:pt>
                <c:pt idx="3624">
                  <c:v>8.0897223363612625</c:v>
                </c:pt>
                <c:pt idx="3625">
                  <c:v>7.9289174197926933</c:v>
                </c:pt>
                <c:pt idx="3626">
                  <c:v>7.7123766753830214</c:v>
                </c:pt>
                <c:pt idx="3627">
                  <c:v>7.4834298160714168</c:v>
                </c:pt>
                <c:pt idx="3628">
                  <c:v>7.2959968594130977</c:v>
                </c:pt>
                <c:pt idx="3629">
                  <c:v>7.1631349918930107</c:v>
                </c:pt>
                <c:pt idx="3630">
                  <c:v>7.1666644569936713</c:v>
                </c:pt>
                <c:pt idx="3631">
                  <c:v>7.2614841146818767</c:v>
                </c:pt>
                <c:pt idx="3632">
                  <c:v>7.2733693468637881</c:v>
                </c:pt>
                <c:pt idx="3633">
                  <c:v>7.1758475157208581</c:v>
                </c:pt>
                <c:pt idx="3634">
                  <c:v>7.1223502766771833</c:v>
                </c:pt>
                <c:pt idx="3635">
                  <c:v>7.1605583596538764</c:v>
                </c:pt>
                <c:pt idx="3636">
                  <c:v>7.2206718500694542</c:v>
                </c:pt>
                <c:pt idx="3637">
                  <c:v>7.238307501147399</c:v>
                </c:pt>
                <c:pt idx="3638">
                  <c:v>7.2118553744115186</c:v>
                </c:pt>
                <c:pt idx="3639">
                  <c:v>7.0991333659659208</c:v>
                </c:pt>
                <c:pt idx="3640">
                  <c:v>6.9514293766313795</c:v>
                </c:pt>
                <c:pt idx="3641">
                  <c:v>6.8397189546682267</c:v>
                </c:pt>
                <c:pt idx="3642">
                  <c:v>6.7932284335708122</c:v>
                </c:pt>
                <c:pt idx="3643">
                  <c:v>6.6232608060612668</c:v>
                </c:pt>
                <c:pt idx="3644">
                  <c:v>6.4529186482771994</c:v>
                </c:pt>
                <c:pt idx="3645">
                  <c:v>6.3577122828060659</c:v>
                </c:pt>
                <c:pt idx="3646">
                  <c:v>6.3001566612004973</c:v>
                </c:pt>
                <c:pt idx="3647">
                  <c:v>6.371825352562527</c:v>
                </c:pt>
                <c:pt idx="3648">
                  <c:v>6.3750704064233439</c:v>
                </c:pt>
                <c:pt idx="3649">
                  <c:v>6.2711016836068101</c:v>
                </c:pt>
                <c:pt idx="3650">
                  <c:v>6.2243997209404816</c:v>
                </c:pt>
                <c:pt idx="3651">
                  <c:v>6.2398779709885419</c:v>
                </c:pt>
                <c:pt idx="3652">
                  <c:v>6.3295587505305786</c:v>
                </c:pt>
                <c:pt idx="3653">
                  <c:v>6.5436060973123125</c:v>
                </c:pt>
                <c:pt idx="3654">
                  <c:v>6.6185563183084701</c:v>
                </c:pt>
                <c:pt idx="3655">
                  <c:v>6.6309013214066681</c:v>
                </c:pt>
                <c:pt idx="3656">
                  <c:v>6.7166189665161635</c:v>
                </c:pt>
                <c:pt idx="3657">
                  <c:v>6.8140296966677214</c:v>
                </c:pt>
                <c:pt idx="3658">
                  <c:v>6.7675695056683995</c:v>
                </c:pt>
                <c:pt idx="3659">
                  <c:v>6.8955584703315242</c:v>
                </c:pt>
                <c:pt idx="3660">
                  <c:v>7.0592032160994469</c:v>
                </c:pt>
                <c:pt idx="3661">
                  <c:v>7.1696722582564929</c:v>
                </c:pt>
                <c:pt idx="3662">
                  <c:v>7.2257815820473912</c:v>
                </c:pt>
                <c:pt idx="3663">
                  <c:v>7.2954522273020075</c:v>
                </c:pt>
                <c:pt idx="3664">
                  <c:v>7.2951195561336153</c:v>
                </c:pt>
                <c:pt idx="3665">
                  <c:v>7.4251983925688352</c:v>
                </c:pt>
                <c:pt idx="3666">
                  <c:v>7.5433865764192172</c:v>
                </c:pt>
                <c:pt idx="3667">
                  <c:v>7.5248118590033979</c:v>
                </c:pt>
                <c:pt idx="3668">
                  <c:v>7.6335278335941084</c:v>
                </c:pt>
                <c:pt idx="3669">
                  <c:v>7.8251194644809248</c:v>
                </c:pt>
                <c:pt idx="3670">
                  <c:v>8.1269529401634895</c:v>
                </c:pt>
                <c:pt idx="3671">
                  <c:v>8.3424229900399034</c:v>
                </c:pt>
                <c:pt idx="3672">
                  <c:v>8.6820409144954631</c:v>
                </c:pt>
                <c:pt idx="3673">
                  <c:v>8.8250536958268366</c:v>
                </c:pt>
                <c:pt idx="3674">
                  <c:v>8.8529776307028083</c:v>
                </c:pt>
                <c:pt idx="3675">
                  <c:v>9.1232463279734066</c:v>
                </c:pt>
                <c:pt idx="3676">
                  <c:v>9.4101933393875985</c:v>
                </c:pt>
                <c:pt idx="3677">
                  <c:v>9.670997313917292</c:v>
                </c:pt>
                <c:pt idx="3678">
                  <c:v>9.8396378890643437</c:v>
                </c:pt>
                <c:pt idx="3679">
                  <c:v>9.9364414492528912</c:v>
                </c:pt>
                <c:pt idx="3680">
                  <c:v>10.036672146360868</c:v>
                </c:pt>
                <c:pt idx="3681">
                  <c:v>10.072459410749802</c:v>
                </c:pt>
                <c:pt idx="3682">
                  <c:v>10.024770672555064</c:v>
                </c:pt>
                <c:pt idx="3683">
                  <c:v>9.9037022598902809</c:v>
                </c:pt>
                <c:pt idx="3684">
                  <c:v>9.7790129936459529</c:v>
                </c:pt>
                <c:pt idx="3685">
                  <c:v>9.6319155715266564</c:v>
                </c:pt>
                <c:pt idx="3686">
                  <c:v>9.4574040836453435</c:v>
                </c:pt>
                <c:pt idx="3687">
                  <c:v>9.1839186102895631</c:v>
                </c:pt>
                <c:pt idx="3688">
                  <c:v>9.0043116450549583</c:v>
                </c:pt>
                <c:pt idx="3689">
                  <c:v>8.7183860162244056</c:v>
                </c:pt>
                <c:pt idx="3690">
                  <c:v>8.5213164918942468</c:v>
                </c:pt>
                <c:pt idx="3691">
                  <c:v>8.2642741574547891</c:v>
                </c:pt>
                <c:pt idx="3692">
                  <c:v>7.997523141521798</c:v>
                </c:pt>
                <c:pt idx="3693">
                  <c:v>8.041203746738951</c:v>
                </c:pt>
                <c:pt idx="3694">
                  <c:v>7.9734369654664086</c:v>
                </c:pt>
                <c:pt idx="3695">
                  <c:v>7.8325196807700852</c:v>
                </c:pt>
                <c:pt idx="3696">
                  <c:v>7.6870573021662514</c:v>
                </c:pt>
                <c:pt idx="3697">
                  <c:v>7.5672175188426518</c:v>
                </c:pt>
                <c:pt idx="3698">
                  <c:v>7.3887917413683599</c:v>
                </c:pt>
                <c:pt idx="3699">
                  <c:v>7.3833782514824957</c:v>
                </c:pt>
                <c:pt idx="3700">
                  <c:v>7.3788723060832577</c:v>
                </c:pt>
                <c:pt idx="3701">
                  <c:v>7.4350592955944528</c:v>
                </c:pt>
                <c:pt idx="3702">
                  <c:v>7.3966562251582326</c:v>
                </c:pt>
                <c:pt idx="3703">
                  <c:v>7.2923056558328261</c:v>
                </c:pt>
                <c:pt idx="3704">
                  <c:v>7.1694034037948606</c:v>
                </c:pt>
                <c:pt idx="3705">
                  <c:v>6.9625339853216648</c:v>
                </c:pt>
                <c:pt idx="3706">
                  <c:v>6.8973358679571302</c:v>
                </c:pt>
                <c:pt idx="3707">
                  <c:v>6.8267782228048484</c:v>
                </c:pt>
                <c:pt idx="3708">
                  <c:v>6.7330923246225218</c:v>
                </c:pt>
                <c:pt idx="3709">
                  <c:v>6.7809641163844265</c:v>
                </c:pt>
                <c:pt idx="3710">
                  <c:v>6.8093484889833205</c:v>
                </c:pt>
                <c:pt idx="3711">
                  <c:v>6.7988187851036397</c:v>
                </c:pt>
                <c:pt idx="3712">
                  <c:v>6.8094239111827184</c:v>
                </c:pt>
                <c:pt idx="3713">
                  <c:v>6.6182569669438918</c:v>
                </c:pt>
                <c:pt idx="3714">
                  <c:v>6.4605627246527391</c:v>
                </c:pt>
                <c:pt idx="3715">
                  <c:v>6.4364554589257912</c:v>
                </c:pt>
                <c:pt idx="3716">
                  <c:v>6.4576445363974226</c:v>
                </c:pt>
                <c:pt idx="3717">
                  <c:v>6.4201013566503526</c:v>
                </c:pt>
                <c:pt idx="3718">
                  <c:v>6.4596962572299521</c:v>
                </c:pt>
                <c:pt idx="3719">
                  <c:v>6.5994790796668328</c:v>
                </c:pt>
                <c:pt idx="3720">
                  <c:v>6.6895878977690542</c:v>
                </c:pt>
                <c:pt idx="3721">
                  <c:v>6.6524691728776357</c:v>
                </c:pt>
                <c:pt idx="3722">
                  <c:v>6.6524416799540296</c:v>
                </c:pt>
                <c:pt idx="3723">
                  <c:v>6.7813880524410228</c:v>
                </c:pt>
                <c:pt idx="3724">
                  <c:v>6.968886700349131</c:v>
                </c:pt>
                <c:pt idx="3725">
                  <c:v>7.2060978453736144</c:v>
                </c:pt>
                <c:pt idx="3726">
                  <c:v>7.2801197520529524</c:v>
                </c:pt>
                <c:pt idx="3727">
                  <c:v>7.2231046185730525</c:v>
                </c:pt>
                <c:pt idx="3728">
                  <c:v>7.2258365040418271</c:v>
                </c:pt>
                <c:pt idx="3729">
                  <c:v>7.155627786770868</c:v>
                </c:pt>
                <c:pt idx="3730">
                  <c:v>7.0805008212423886</c:v>
                </c:pt>
                <c:pt idx="3731">
                  <c:v>6.9627996023706871</c:v>
                </c:pt>
                <c:pt idx="3732">
                  <c:v>6.8809757471158655</c:v>
                </c:pt>
                <c:pt idx="3733">
                  <c:v>6.8203416517998345</c:v>
                </c:pt>
                <c:pt idx="3734">
                  <c:v>6.8370244687586261</c:v>
                </c:pt>
                <c:pt idx="3735">
                  <c:v>6.9150610453759311</c:v>
                </c:pt>
                <c:pt idx="3736">
                  <c:v>6.9666292388943951</c:v>
                </c:pt>
                <c:pt idx="3737">
                  <c:v>7.0719967204884018</c:v>
                </c:pt>
                <c:pt idx="3738">
                  <c:v>7.290081439297202</c:v>
                </c:pt>
                <c:pt idx="3739">
                  <c:v>7.4757551396146686</c:v>
                </c:pt>
                <c:pt idx="3740">
                  <c:v>7.6617265415707445</c:v>
                </c:pt>
                <c:pt idx="3741">
                  <c:v>7.7498389167698383</c:v>
                </c:pt>
                <c:pt idx="3742">
                  <c:v>7.7768624704183091</c:v>
                </c:pt>
                <c:pt idx="3743">
                  <c:v>7.7432487085889887</c:v>
                </c:pt>
                <c:pt idx="3744">
                  <c:v>7.7125729973659256</c:v>
                </c:pt>
                <c:pt idx="3745">
                  <c:v>7.6733825840970313</c:v>
                </c:pt>
                <c:pt idx="3746">
                  <c:v>7.5838431439092497</c:v>
                </c:pt>
                <c:pt idx="3747">
                  <c:v>7.4995873555029471</c:v>
                </c:pt>
                <c:pt idx="3748">
                  <c:v>7.5381831019116952</c:v>
                </c:pt>
                <c:pt idx="3749">
                  <c:v>7.7085481066353685</c:v>
                </c:pt>
                <c:pt idx="3750">
                  <c:v>8.0849030380015279</c:v>
                </c:pt>
                <c:pt idx="3751">
                  <c:v>8.4601668403735211</c:v>
                </c:pt>
                <c:pt idx="3752">
                  <c:v>8.6834201609924797</c:v>
                </c:pt>
                <c:pt idx="3753">
                  <c:v>8.8226021382977908</c:v>
                </c:pt>
                <c:pt idx="3754">
                  <c:v>8.747259344254168</c:v>
                </c:pt>
                <c:pt idx="3755">
                  <c:v>8.842342435082994</c:v>
                </c:pt>
                <c:pt idx="3756">
                  <c:v>9.0862046870155915</c:v>
                </c:pt>
                <c:pt idx="3757">
                  <c:v>9.2046227157632323</c:v>
                </c:pt>
                <c:pt idx="3758">
                  <c:v>9.1245534899607375</c:v>
                </c:pt>
                <c:pt idx="3759">
                  <c:v>9.0177181303442886</c:v>
                </c:pt>
                <c:pt idx="3760">
                  <c:v>8.9667799062823761</c:v>
                </c:pt>
                <c:pt idx="3761">
                  <c:v>8.9289300902783886</c:v>
                </c:pt>
                <c:pt idx="3762">
                  <c:v>8.8919662148929195</c:v>
                </c:pt>
                <c:pt idx="3763">
                  <c:v>8.9290691795717123</c:v>
                </c:pt>
                <c:pt idx="3764">
                  <c:v>8.8979007409696873</c:v>
                </c:pt>
                <c:pt idx="3765">
                  <c:v>8.7841311468974705</c:v>
                </c:pt>
                <c:pt idx="3766">
                  <c:v>8.7115339746955183</c:v>
                </c:pt>
                <c:pt idx="3767">
                  <c:v>8.7195509169290322</c:v>
                </c:pt>
                <c:pt idx="3768">
                  <c:v>8.8180745528611144</c:v>
                </c:pt>
                <c:pt idx="3769">
                  <c:v>9.0512478854293565</c:v>
                </c:pt>
                <c:pt idx="3770">
                  <c:v>9.1891624498879185</c:v>
                </c:pt>
                <c:pt idx="3771">
                  <c:v>9.23181872167455</c:v>
                </c:pt>
                <c:pt idx="3772">
                  <c:v>9.2446380034747904</c:v>
                </c:pt>
                <c:pt idx="3773">
                  <c:v>9.3298420075345021</c:v>
                </c:pt>
                <c:pt idx="3774">
                  <c:v>9.3514575254857757</c:v>
                </c:pt>
                <c:pt idx="3775">
                  <c:v>9.4970581335632414</c:v>
                </c:pt>
                <c:pt idx="3776">
                  <c:v>9.6580422412554174</c:v>
                </c:pt>
                <c:pt idx="3777">
                  <c:v>9.7822665204665231</c:v>
                </c:pt>
                <c:pt idx="3778">
                  <c:v>9.7647565773178222</c:v>
                </c:pt>
                <c:pt idx="3779">
                  <c:v>9.6128042819957358</c:v>
                </c:pt>
                <c:pt idx="3780">
                  <c:v>9.6292686144707975</c:v>
                </c:pt>
                <c:pt idx="3781">
                  <c:v>9.651766933860916</c:v>
                </c:pt>
                <c:pt idx="3782">
                  <c:v>9.6071216661255114</c:v>
                </c:pt>
                <c:pt idx="3783">
                  <c:v>9.5483291011285534</c:v>
                </c:pt>
                <c:pt idx="3784">
                  <c:v>9.4414314496128462</c:v>
                </c:pt>
                <c:pt idx="3785">
                  <c:v>9.3575164465661835</c:v>
                </c:pt>
                <c:pt idx="3786">
                  <c:v>9.1469463344230597</c:v>
                </c:pt>
                <c:pt idx="3787">
                  <c:v>9.0013663432926005</c:v>
                </c:pt>
                <c:pt idx="3788">
                  <c:v>8.9151267270249068</c:v>
                </c:pt>
                <c:pt idx="3789">
                  <c:v>8.8348125714038996</c:v>
                </c:pt>
                <c:pt idx="3790">
                  <c:v>8.5099221755107806</c:v>
                </c:pt>
                <c:pt idx="3791">
                  <c:v>8.2420228809775029</c:v>
                </c:pt>
                <c:pt idx="3792">
                  <c:v>8.0036829978052371</c:v>
                </c:pt>
                <c:pt idx="3793">
                  <c:v>7.9459934142086821</c:v>
                </c:pt>
                <c:pt idx="3794">
                  <c:v>8.0066219519009554</c:v>
                </c:pt>
                <c:pt idx="3795">
                  <c:v>7.9751342466522059</c:v>
                </c:pt>
                <c:pt idx="3796">
                  <c:v>7.9775476323542982</c:v>
                </c:pt>
                <c:pt idx="3797">
                  <c:v>8.0735363750193407</c:v>
                </c:pt>
                <c:pt idx="3798">
                  <c:v>8.1599340501162505</c:v>
                </c:pt>
                <c:pt idx="3799">
                  <c:v>8.0510388821752574</c:v>
                </c:pt>
                <c:pt idx="3800">
                  <c:v>7.9690603418252879</c:v>
                </c:pt>
                <c:pt idx="3801">
                  <c:v>7.8635532648195898</c:v>
                </c:pt>
                <c:pt idx="3802">
                  <c:v>7.8011629414064725</c:v>
                </c:pt>
                <c:pt idx="3803">
                  <c:v>7.5711090032094228</c:v>
                </c:pt>
                <c:pt idx="3804">
                  <c:v>7.362232396671514</c:v>
                </c:pt>
                <c:pt idx="3805">
                  <c:v>7.3133207989671751</c:v>
                </c:pt>
                <c:pt idx="3806">
                  <c:v>7.6021512168887977</c:v>
                </c:pt>
                <c:pt idx="3807">
                  <c:v>7.8581978674164779</c:v>
                </c:pt>
                <c:pt idx="3808">
                  <c:v>8.0182548007581591</c:v>
                </c:pt>
                <c:pt idx="3809">
                  <c:v>8.0581968064796818</c:v>
                </c:pt>
                <c:pt idx="3810">
                  <c:v>8.0187421126201635</c:v>
                </c:pt>
                <c:pt idx="3811">
                  <c:v>8.1356024768187218</c:v>
                </c:pt>
                <c:pt idx="3812">
                  <c:v>8.2590228408125057</c:v>
                </c:pt>
                <c:pt idx="3813">
                  <c:v>8.317960908317696</c:v>
                </c:pt>
                <c:pt idx="3814">
                  <c:v>8.1762593119295666</c:v>
                </c:pt>
                <c:pt idx="3815">
                  <c:v>8.0341694400146579</c:v>
                </c:pt>
                <c:pt idx="3816">
                  <c:v>7.8475496225127284</c:v>
                </c:pt>
                <c:pt idx="3817">
                  <c:v>7.8524400604733007</c:v>
                </c:pt>
                <c:pt idx="3818">
                  <c:v>7.9027845565354804</c:v>
                </c:pt>
                <c:pt idx="3819">
                  <c:v>7.9162973973369581</c:v>
                </c:pt>
                <c:pt idx="3820">
                  <c:v>7.9807287386856611</c:v>
                </c:pt>
                <c:pt idx="3821">
                  <c:v>8.1045552856940422</c:v>
                </c:pt>
                <c:pt idx="3822">
                  <c:v>8.1658274341759398</c:v>
                </c:pt>
                <c:pt idx="3823">
                  <c:v>8.129915811711836</c:v>
                </c:pt>
                <c:pt idx="3824">
                  <c:v>8.0618906291790076</c:v>
                </c:pt>
                <c:pt idx="3825">
                  <c:v>7.9899961476557939</c:v>
                </c:pt>
                <c:pt idx="3826">
                  <c:v>7.9515800981806235</c:v>
                </c:pt>
                <c:pt idx="3827">
                  <c:v>7.8441114216426424</c:v>
                </c:pt>
                <c:pt idx="3828">
                  <c:v>7.7884027350380549</c:v>
                </c:pt>
                <c:pt idx="3829">
                  <c:v>7.773818175822524</c:v>
                </c:pt>
                <c:pt idx="3830">
                  <c:v>7.7007342659173261</c:v>
                </c:pt>
                <c:pt idx="3831">
                  <c:v>7.5851430035291791</c:v>
                </c:pt>
                <c:pt idx="3832">
                  <c:v>7.5301539977545549</c:v>
                </c:pt>
                <c:pt idx="3833">
                  <c:v>7.5739909754454979</c:v>
                </c:pt>
                <c:pt idx="3834">
                  <c:v>7.5901499777798698</c:v>
                </c:pt>
                <c:pt idx="3835">
                  <c:v>7.6459178900997831</c:v>
                </c:pt>
                <c:pt idx="3836">
                  <c:v>7.7301248196880046</c:v>
                </c:pt>
                <c:pt idx="3837">
                  <c:v>7.9941548025857774</c:v>
                </c:pt>
                <c:pt idx="3838">
                  <c:v>8.2306488411190415</c:v>
                </c:pt>
                <c:pt idx="3839">
                  <c:v>8.2770252128436574</c:v>
                </c:pt>
                <c:pt idx="3840">
                  <c:v>8.2380494307710475</c:v>
                </c:pt>
                <c:pt idx="3841">
                  <c:v>8.0902521420224307</c:v>
                </c:pt>
                <c:pt idx="3842">
                  <c:v>7.9028454012414553</c:v>
                </c:pt>
                <c:pt idx="3843">
                  <c:v>7.7724296065309932</c:v>
                </c:pt>
                <c:pt idx="3844">
                  <c:v>7.8747719826636562</c:v>
                </c:pt>
                <c:pt idx="3845">
                  <c:v>7.987661911870819</c:v>
                </c:pt>
                <c:pt idx="3846">
                  <c:v>8.0807559465546799</c:v>
                </c:pt>
                <c:pt idx="3847">
                  <c:v>8.1541907868629924</c:v>
                </c:pt>
                <c:pt idx="3848">
                  <c:v>8.2893165122884209</c:v>
                </c:pt>
                <c:pt idx="3849">
                  <c:v>8.3229744107421535</c:v>
                </c:pt>
                <c:pt idx="3850">
                  <c:v>8.302843181868317</c:v>
                </c:pt>
                <c:pt idx="3851">
                  <c:v>8.1194575312331914</c:v>
                </c:pt>
                <c:pt idx="3852">
                  <c:v>7.9452996023208264</c:v>
                </c:pt>
                <c:pt idx="3853">
                  <c:v>7.8157279433241387</c:v>
                </c:pt>
                <c:pt idx="3854">
                  <c:v>7.6356571832030848</c:v>
                </c:pt>
                <c:pt idx="3855">
                  <c:v>7.3920797802059912</c:v>
                </c:pt>
                <c:pt idx="3856">
                  <c:v>7.2068176372279957</c:v>
                </c:pt>
                <c:pt idx="3857">
                  <c:v>7.1499154932617968</c:v>
                </c:pt>
                <c:pt idx="3858">
                  <c:v>7.2523757124550281</c:v>
                </c:pt>
                <c:pt idx="3859">
                  <c:v>7.211486715113784</c:v>
                </c:pt>
                <c:pt idx="3860">
                  <c:v>7.1104701382401441</c:v>
                </c:pt>
                <c:pt idx="3861">
                  <c:v>7.2744944858269918</c:v>
                </c:pt>
                <c:pt idx="3862">
                  <c:v>7.48471644493738</c:v>
                </c:pt>
                <c:pt idx="3863">
                  <c:v>7.7949888337366797</c:v>
                </c:pt>
                <c:pt idx="3864">
                  <c:v>7.844421449625977</c:v>
                </c:pt>
                <c:pt idx="3865">
                  <c:v>7.6107714064528906</c:v>
                </c:pt>
                <c:pt idx="3866">
                  <c:v>7.548025107723519</c:v>
                </c:pt>
                <c:pt idx="3867">
                  <c:v>7.5448995773692822</c:v>
                </c:pt>
                <c:pt idx="3868">
                  <c:v>7.5329957332012132</c:v>
                </c:pt>
                <c:pt idx="3869">
                  <c:v>7.5288121827994781</c:v>
                </c:pt>
                <c:pt idx="3870">
                  <c:v>7.3860281750734949</c:v>
                </c:pt>
                <c:pt idx="3871">
                  <c:v>7.3220152267370411</c:v>
                </c:pt>
                <c:pt idx="3872">
                  <c:v>7.468398182089989</c:v>
                </c:pt>
                <c:pt idx="3873">
                  <c:v>7.4980463627356411</c:v>
                </c:pt>
                <c:pt idx="3874">
                  <c:v>7.4346249044927575</c:v>
                </c:pt>
                <c:pt idx="3875">
                  <c:v>7.5045269462916719</c:v>
                </c:pt>
                <c:pt idx="3876">
                  <c:v>7.6096133531057957</c:v>
                </c:pt>
                <c:pt idx="3877">
                  <c:v>7.8425327736455053</c:v>
                </c:pt>
                <c:pt idx="3878">
                  <c:v>7.9986895239103042</c:v>
                </c:pt>
                <c:pt idx="3879">
                  <c:v>7.9664293746476931</c:v>
                </c:pt>
                <c:pt idx="3880">
                  <c:v>7.9652555363212789</c:v>
                </c:pt>
                <c:pt idx="3881">
                  <c:v>8.032602141955353</c:v>
                </c:pt>
                <c:pt idx="3882">
                  <c:v>8.0749310447103664</c:v>
                </c:pt>
                <c:pt idx="3883">
                  <c:v>8.1149369401960953</c:v>
                </c:pt>
                <c:pt idx="3884">
                  <c:v>8.0456485192491236</c:v>
                </c:pt>
                <c:pt idx="3885">
                  <c:v>8.0683486014432386</c:v>
                </c:pt>
                <c:pt idx="3886">
                  <c:v>8.2949065550633581</c:v>
                </c:pt>
                <c:pt idx="3887">
                  <c:v>8.311153414128059</c:v>
                </c:pt>
                <c:pt idx="3888">
                  <c:v>8.1575332779686303</c:v>
                </c:pt>
                <c:pt idx="3889">
                  <c:v>8.1326419387813118</c:v>
                </c:pt>
                <c:pt idx="3890">
                  <c:v>8.1377934001150489</c:v>
                </c:pt>
                <c:pt idx="3891">
                  <c:v>8.2757123118427316</c:v>
                </c:pt>
                <c:pt idx="3892">
                  <c:v>8.3783159508983083</c:v>
                </c:pt>
                <c:pt idx="3893">
                  <c:v>8.6106631883587283</c:v>
                </c:pt>
                <c:pt idx="3894">
                  <c:v>8.9889532928220266</c:v>
                </c:pt>
                <c:pt idx="3895">
                  <c:v>9.2558571117817507</c:v>
                </c:pt>
                <c:pt idx="3896">
                  <c:v>9.3688179503111506</c:v>
                </c:pt>
                <c:pt idx="3897">
                  <c:v>9.4087346408646813</c:v>
                </c:pt>
                <c:pt idx="3898">
                  <c:v>9.5413401096066632</c:v>
                </c:pt>
                <c:pt idx="3899">
                  <c:v>9.6693856515893604</c:v>
                </c:pt>
                <c:pt idx="3900">
                  <c:v>9.7443579642826244</c:v>
                </c:pt>
                <c:pt idx="3901">
                  <c:v>9.7824251622263816</c:v>
                </c:pt>
                <c:pt idx="3902">
                  <c:v>9.7394061775829233</c:v>
                </c:pt>
                <c:pt idx="3903">
                  <c:v>9.4793304738017419</c:v>
                </c:pt>
                <c:pt idx="3904">
                  <c:v>9.2193770050962804</c:v>
                </c:pt>
                <c:pt idx="3905">
                  <c:v>9.1243896827574247</c:v>
                </c:pt>
                <c:pt idx="3906">
                  <c:v>9.1944308524735163</c:v>
                </c:pt>
                <c:pt idx="3907">
                  <c:v>9.0725089942351449</c:v>
                </c:pt>
                <c:pt idx="3908">
                  <c:v>8.8367246364305938</c:v>
                </c:pt>
                <c:pt idx="3909">
                  <c:v>8.5010677224049118</c:v>
                </c:pt>
                <c:pt idx="3910">
                  <c:v>8.3706100528086722</c:v>
                </c:pt>
                <c:pt idx="3911">
                  <c:v>8.2081385563579357</c:v>
                </c:pt>
                <c:pt idx="3912">
                  <c:v>8.0729510682547385</c:v>
                </c:pt>
                <c:pt idx="3913">
                  <c:v>8.2061047081559266</c:v>
                </c:pt>
                <c:pt idx="3914">
                  <c:v>8.3194009411986727</c:v>
                </c:pt>
                <c:pt idx="3915">
                  <c:v>8.3166908989384627</c:v>
                </c:pt>
                <c:pt idx="3916">
                  <c:v>8.2624369567516087</c:v>
                </c:pt>
                <c:pt idx="3917">
                  <c:v>8.2047688375651013</c:v>
                </c:pt>
                <c:pt idx="3918">
                  <c:v>8.2726332455255722</c:v>
                </c:pt>
                <c:pt idx="3919">
                  <c:v>8.3528284140870053</c:v>
                </c:pt>
                <c:pt idx="3920">
                  <c:v>8.5381874912212634</c:v>
                </c:pt>
                <c:pt idx="3921">
                  <c:v>8.6138113737403526</c:v>
                </c:pt>
                <c:pt idx="3922">
                  <c:v>8.5072666966862656</c:v>
                </c:pt>
                <c:pt idx="3923">
                  <c:v>8.3953908638671351</c:v>
                </c:pt>
                <c:pt idx="3924">
                  <c:v>8.3912238108181842</c:v>
                </c:pt>
                <c:pt idx="3925">
                  <c:v>8.3713798194061599</c:v>
                </c:pt>
                <c:pt idx="3926">
                  <c:v>8.2395141387522735</c:v>
                </c:pt>
                <c:pt idx="3927">
                  <c:v>8.0593059991259519</c:v>
                </c:pt>
                <c:pt idx="3928">
                  <c:v>7.9358127415799604</c:v>
                </c:pt>
                <c:pt idx="3929">
                  <c:v>7.9831899146084835</c:v>
                </c:pt>
                <c:pt idx="3930">
                  <c:v>7.963144755947714</c:v>
                </c:pt>
                <c:pt idx="3931">
                  <c:v>7.95593853941247</c:v>
                </c:pt>
                <c:pt idx="3932">
                  <c:v>8.1163689894397262</c:v>
                </c:pt>
                <c:pt idx="3933">
                  <c:v>8.2891112054727909</c:v>
                </c:pt>
                <c:pt idx="3934">
                  <c:v>8.4396916276324969</c:v>
                </c:pt>
                <c:pt idx="3935">
                  <c:v>8.5197259990701255</c:v>
                </c:pt>
                <c:pt idx="3936">
                  <c:v>8.563046720573448</c:v>
                </c:pt>
                <c:pt idx="3937">
                  <c:v>8.5388536555805388</c:v>
                </c:pt>
                <c:pt idx="3938">
                  <c:v>8.6001283079468838</c:v>
                </c:pt>
                <c:pt idx="3939">
                  <c:v>8.6489601775525156</c:v>
                </c:pt>
                <c:pt idx="3940">
                  <c:v>8.7532457607297101</c:v>
                </c:pt>
                <c:pt idx="3941">
                  <c:v>9.0291520039290525</c:v>
                </c:pt>
                <c:pt idx="3942">
                  <c:v>9.2094766714271152</c:v>
                </c:pt>
                <c:pt idx="3943">
                  <c:v>9.1975957055524571</c:v>
                </c:pt>
                <c:pt idx="3944">
                  <c:v>8.97408803521793</c:v>
                </c:pt>
                <c:pt idx="3945">
                  <c:v>8.7293086353949434</c:v>
                </c:pt>
                <c:pt idx="3946">
                  <c:v>8.5082097773100216</c:v>
                </c:pt>
                <c:pt idx="3947">
                  <c:v>8.3577977170780713</c:v>
                </c:pt>
                <c:pt idx="3948">
                  <c:v>8.3154783117865403</c:v>
                </c:pt>
                <c:pt idx="3949">
                  <c:v>8.3140324154765111</c:v>
                </c:pt>
                <c:pt idx="3950">
                  <c:v>8.27982293009795</c:v>
                </c:pt>
                <c:pt idx="3951">
                  <c:v>8.0140158050358892</c:v>
                </c:pt>
                <c:pt idx="3952">
                  <c:v>7.8704865873321204</c:v>
                </c:pt>
                <c:pt idx="3953">
                  <c:v>7.707715579581123</c:v>
                </c:pt>
                <c:pt idx="3954">
                  <c:v>7.6851944226305005</c:v>
                </c:pt>
                <c:pt idx="3955">
                  <c:v>7.6257965875993303</c:v>
                </c:pt>
                <c:pt idx="3956">
                  <c:v>7.7306757483141126</c:v>
                </c:pt>
                <c:pt idx="3957">
                  <c:v>7.8130977859083837</c:v>
                </c:pt>
                <c:pt idx="3958">
                  <c:v>7.8747166902302501</c:v>
                </c:pt>
                <c:pt idx="3959">
                  <c:v>7.8188729770939238</c:v>
                </c:pt>
                <c:pt idx="3960">
                  <c:v>7.6739641921158643</c:v>
                </c:pt>
                <c:pt idx="3961">
                  <c:v>7.5091759697836409</c:v>
                </c:pt>
                <c:pt idx="3962">
                  <c:v>7.5687177190095589</c:v>
                </c:pt>
                <c:pt idx="3963">
                  <c:v>7.6877469191102126</c:v>
                </c:pt>
                <c:pt idx="3964">
                  <c:v>7.7712712021771795</c:v>
                </c:pt>
                <c:pt idx="3965">
                  <c:v>7.838913849823598</c:v>
                </c:pt>
                <c:pt idx="3966">
                  <c:v>7.8762099771963783</c:v>
                </c:pt>
                <c:pt idx="3967">
                  <c:v>7.8972967559245228</c:v>
                </c:pt>
                <c:pt idx="3968">
                  <c:v>7.8766210003300721</c:v>
                </c:pt>
                <c:pt idx="3969">
                  <c:v>7.74770680679993</c:v>
                </c:pt>
                <c:pt idx="3970">
                  <c:v>7.7536534254890332</c:v>
                </c:pt>
                <c:pt idx="3971">
                  <c:v>7.7295785682601732</c:v>
                </c:pt>
                <c:pt idx="3972">
                  <c:v>7.7566064869567715</c:v>
                </c:pt>
                <c:pt idx="3973">
                  <c:v>7.7040633328109553</c:v>
                </c:pt>
                <c:pt idx="3974">
                  <c:v>7.7746206572914742</c:v>
                </c:pt>
                <c:pt idx="3975">
                  <c:v>7.927685684086609</c:v>
                </c:pt>
                <c:pt idx="3976">
                  <c:v>7.9846217923220069</c:v>
                </c:pt>
                <c:pt idx="3977">
                  <c:v>8.1643981191971893</c:v>
                </c:pt>
                <c:pt idx="3978">
                  <c:v>8.392201883302489</c:v>
                </c:pt>
                <c:pt idx="3979">
                  <c:v>8.5671152763115384</c:v>
                </c:pt>
                <c:pt idx="3980">
                  <c:v>8.6124183755180184</c:v>
                </c:pt>
                <c:pt idx="3981">
                  <c:v>8.6318674207941015</c:v>
                </c:pt>
                <c:pt idx="3982">
                  <c:v>8.5954289277485589</c:v>
                </c:pt>
                <c:pt idx="3983">
                  <c:v>8.5162774285356342</c:v>
                </c:pt>
                <c:pt idx="3984">
                  <c:v>8.3431654633555858</c:v>
                </c:pt>
                <c:pt idx="3985">
                  <c:v>8.374786829523595</c:v>
                </c:pt>
                <c:pt idx="3986">
                  <c:v>8.4134314473156913</c:v>
                </c:pt>
                <c:pt idx="3987">
                  <c:v>8.2773543568275443</c:v>
                </c:pt>
                <c:pt idx="3988">
                  <c:v>8.0707407345606477</c:v>
                </c:pt>
                <c:pt idx="3989">
                  <c:v>7.9078897115419933</c:v>
                </c:pt>
                <c:pt idx="3990">
                  <c:v>7.8889950381000036</c:v>
                </c:pt>
                <c:pt idx="3991">
                  <c:v>7.9450824952707073</c:v>
                </c:pt>
                <c:pt idx="3992">
                  <c:v>8.1033190653129576</c:v>
                </c:pt>
                <c:pt idx="3993">
                  <c:v>8.2038961781709094</c:v>
                </c:pt>
                <c:pt idx="3994">
                  <c:v>8.140969648794453</c:v>
                </c:pt>
                <c:pt idx="3995">
                  <c:v>8.0519693009320275</c:v>
                </c:pt>
                <c:pt idx="3996">
                  <c:v>8.0657423935572954</c:v>
                </c:pt>
                <c:pt idx="3997">
                  <c:v>8.3610993021365019</c:v>
                </c:pt>
                <c:pt idx="3998">
                  <c:v>8.5030996780633714</c:v>
                </c:pt>
                <c:pt idx="3999">
                  <c:v>8.6216460014088838</c:v>
                </c:pt>
                <c:pt idx="4000">
                  <c:v>8.7013741073295279</c:v>
                </c:pt>
                <c:pt idx="4001">
                  <c:v>8.721914003305022</c:v>
                </c:pt>
                <c:pt idx="4002">
                  <c:v>8.8573718678870197</c:v>
                </c:pt>
                <c:pt idx="4003">
                  <c:v>9.170227816601086</c:v>
                </c:pt>
                <c:pt idx="4004">
                  <c:v>9.49631023948894</c:v>
                </c:pt>
                <c:pt idx="4005">
                  <c:v>9.7290077406408955</c:v>
                </c:pt>
                <c:pt idx="4006">
                  <c:v>9.8581973572517576</c:v>
                </c:pt>
                <c:pt idx="4007">
                  <c:v>9.9521039859291207</c:v>
                </c:pt>
                <c:pt idx="4008">
                  <c:v>10.067144842532798</c:v>
                </c:pt>
                <c:pt idx="4009">
                  <c:v>10.152969602411403</c:v>
                </c:pt>
                <c:pt idx="4010">
                  <c:v>9.9941288211350621</c:v>
                </c:pt>
                <c:pt idx="4011">
                  <c:v>9.7575965023661801</c:v>
                </c:pt>
                <c:pt idx="4012">
                  <c:v>9.5007781560335385</c:v>
                </c:pt>
                <c:pt idx="4013">
                  <c:v>9.5816140443234268</c:v>
                </c:pt>
                <c:pt idx="4014">
                  <c:v>9.7101503544866095</c:v>
                </c:pt>
                <c:pt idx="4015">
                  <c:v>9.8321070104673343</c:v>
                </c:pt>
                <c:pt idx="4016">
                  <c:v>9.8221194781535104</c:v>
                </c:pt>
                <c:pt idx="4017">
                  <c:v>9.8331981251973399</c:v>
                </c:pt>
                <c:pt idx="4018">
                  <c:v>9.8719690356437404</c:v>
                </c:pt>
                <c:pt idx="4019">
                  <c:v>9.8659004432303394</c:v>
                </c:pt>
                <c:pt idx="4020">
                  <c:v>9.9266537103992558</c:v>
                </c:pt>
                <c:pt idx="4021">
                  <c:v>10.130451827886096</c:v>
                </c:pt>
                <c:pt idx="4022">
                  <c:v>10.304464761036042</c:v>
                </c:pt>
                <c:pt idx="4023">
                  <c:v>10.46102677197335</c:v>
                </c:pt>
                <c:pt idx="4024">
                  <c:v>10.644553820073973</c:v>
                </c:pt>
                <c:pt idx="4025">
                  <c:v>10.851150837066227</c:v>
                </c:pt>
                <c:pt idx="4026">
                  <c:v>10.952770155557575</c:v>
                </c:pt>
                <c:pt idx="4027">
                  <c:v>10.913817609027488</c:v>
                </c:pt>
                <c:pt idx="4028">
                  <c:v>10.907064454652717</c:v>
                </c:pt>
                <c:pt idx="4029">
                  <c:v>10.963699328527142</c:v>
                </c:pt>
              </c:numCache>
            </c:numRef>
          </c:yVal>
          <c:smooth val="0"/>
          <c:extLst>
            <c:ext xmlns:c16="http://schemas.microsoft.com/office/drawing/2014/chart" uri="{C3380CC4-5D6E-409C-BE32-E72D297353CC}">
              <c16:uniqueId val="{00000002-0AF8-4107-8FDC-33502964396E}"/>
            </c:ext>
          </c:extLst>
        </c:ser>
        <c:ser>
          <c:idx val="3"/>
          <c:order val="3"/>
          <c:tx>
            <c:strRef>
              <c:f>'Graphs (2)'!$Y$4</c:f>
              <c:strCache>
                <c:ptCount val="1"/>
                <c:pt idx="0">
                  <c:v>CO₂ after 24 hrs</c:v>
                </c:pt>
              </c:strCache>
            </c:strRef>
          </c:tx>
          <c:spPr>
            <a:ln w="57150" cap="rnd">
              <a:solidFill>
                <a:srgbClr val="A21F00"/>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Summary!$I$3:$I$4032</c:f>
              <c:numCache>
                <c:formatCode>0.000</c:formatCode>
                <c:ptCount val="4030"/>
                <c:pt idx="0">
                  <c:v>9.809609459499681</c:v>
                </c:pt>
                <c:pt idx="1">
                  <c:v>9.8241460617137317</c:v>
                </c:pt>
                <c:pt idx="2">
                  <c:v>9.9092102225985013</c:v>
                </c:pt>
                <c:pt idx="3">
                  <c:v>10.068984859601372</c:v>
                </c:pt>
                <c:pt idx="4">
                  <c:v>10.130504862405058</c:v>
                </c:pt>
                <c:pt idx="5">
                  <c:v>10.262033810114975</c:v>
                </c:pt>
                <c:pt idx="6">
                  <c:v>10.27437466387758</c:v>
                </c:pt>
                <c:pt idx="7">
                  <c:v>10.129758499194201</c:v>
                </c:pt>
                <c:pt idx="8">
                  <c:v>10.005715443825704</c:v>
                </c:pt>
                <c:pt idx="9">
                  <c:v>9.9493392363388384</c:v>
                </c:pt>
                <c:pt idx="10">
                  <c:v>9.9061766120225982</c:v>
                </c:pt>
                <c:pt idx="11">
                  <c:v>9.9264667896898562</c:v>
                </c:pt>
                <c:pt idx="12">
                  <c:v>9.9029222252118743</c:v>
                </c:pt>
                <c:pt idx="13">
                  <c:v>9.9904222060267305</c:v>
                </c:pt>
                <c:pt idx="14">
                  <c:v>10.046993074300181</c:v>
                </c:pt>
                <c:pt idx="15">
                  <c:v>10.023098354659728</c:v>
                </c:pt>
                <c:pt idx="16">
                  <c:v>9.948819518430982</c:v>
                </c:pt>
                <c:pt idx="17">
                  <c:v>9.974441312740213</c:v>
                </c:pt>
                <c:pt idx="18">
                  <c:v>10.196375919277481</c:v>
                </c:pt>
                <c:pt idx="19">
                  <c:v>10.367345054565668</c:v>
                </c:pt>
                <c:pt idx="20">
                  <c:v>10.395689958203496</c:v>
                </c:pt>
                <c:pt idx="21">
                  <c:v>10.230704538427805</c:v>
                </c:pt>
                <c:pt idx="22">
                  <c:v>10.119007128847132</c:v>
                </c:pt>
                <c:pt idx="23">
                  <c:v>10.21385304374107</c:v>
                </c:pt>
                <c:pt idx="24">
                  <c:v>10.400547126987354</c:v>
                </c:pt>
                <c:pt idx="25">
                  <c:v>10.507782738770612</c:v>
                </c:pt>
                <c:pt idx="26">
                  <c:v>10.585896457812115</c:v>
                </c:pt>
                <c:pt idx="27">
                  <c:v>10.681900923973247</c:v>
                </c:pt>
                <c:pt idx="28">
                  <c:v>10.779978664917053</c:v>
                </c:pt>
                <c:pt idx="29">
                  <c:v>10.857900405776094</c:v>
                </c:pt>
                <c:pt idx="30">
                  <c:v>10.8933115957384</c:v>
                </c:pt>
                <c:pt idx="31">
                  <c:v>10.966556386952886</c:v>
                </c:pt>
                <c:pt idx="32">
                  <c:v>10.935214535342968</c:v>
                </c:pt>
                <c:pt idx="33">
                  <c:v>10.825480937462064</c:v>
                </c:pt>
                <c:pt idx="34">
                  <c:v>10.685270610437245</c:v>
                </c:pt>
                <c:pt idx="35">
                  <c:v>10.512110614741299</c:v>
                </c:pt>
                <c:pt idx="36">
                  <c:v>10.360739822744629</c:v>
                </c:pt>
                <c:pt idx="37">
                  <c:v>10.163619075600176</c:v>
                </c:pt>
                <c:pt idx="38">
                  <c:v>9.9686398056422743</c:v>
                </c:pt>
                <c:pt idx="39">
                  <c:v>9.6338268196418699</c:v>
                </c:pt>
                <c:pt idx="40">
                  <c:v>9.3954355075634446</c:v>
                </c:pt>
                <c:pt idx="41">
                  <c:v>9.1236075445977516</c:v>
                </c:pt>
                <c:pt idx="42">
                  <c:v>8.9268024166508795</c:v>
                </c:pt>
                <c:pt idx="43">
                  <c:v>8.8028305394299124</c:v>
                </c:pt>
                <c:pt idx="44">
                  <c:v>8.7827285561065533</c:v>
                </c:pt>
                <c:pt idx="45">
                  <c:v>8.865735060332316</c:v>
                </c:pt>
                <c:pt idx="46">
                  <c:v>8.8499770469498475</c:v>
                </c:pt>
                <c:pt idx="47">
                  <c:v>8.8572356426988659</c:v>
                </c:pt>
                <c:pt idx="48">
                  <c:v>8.8986523006080063</c:v>
                </c:pt>
                <c:pt idx="49">
                  <c:v>9.0622897266826534</c:v>
                </c:pt>
                <c:pt idx="50">
                  <c:v>9.1593761312756268</c:v>
                </c:pt>
                <c:pt idx="51">
                  <c:v>9.241633670911396</c:v>
                </c:pt>
                <c:pt idx="52">
                  <c:v>9.2412706441912924</c:v>
                </c:pt>
                <c:pt idx="53">
                  <c:v>9.2992792429050404</c:v>
                </c:pt>
                <c:pt idx="54">
                  <c:v>9.2840191631981117</c:v>
                </c:pt>
                <c:pt idx="55">
                  <c:v>9.2322815109417657</c:v>
                </c:pt>
                <c:pt idx="56">
                  <c:v>9.0537520261046751</c:v>
                </c:pt>
                <c:pt idx="57">
                  <c:v>8.8924867432676162</c:v>
                </c:pt>
                <c:pt idx="58">
                  <c:v>8.7952142224181795</c:v>
                </c:pt>
                <c:pt idx="59">
                  <c:v>8.7457868437832111</c:v>
                </c:pt>
                <c:pt idx="60">
                  <c:v>8.8858601216588031</c:v>
                </c:pt>
                <c:pt idx="61">
                  <c:v>9.0178462760701414</c:v>
                </c:pt>
                <c:pt idx="62">
                  <c:v>9.1418308971566855</c:v>
                </c:pt>
                <c:pt idx="63">
                  <c:v>9.1093375149346727</c:v>
                </c:pt>
                <c:pt idx="64">
                  <c:v>9.0516054533593007</c:v>
                </c:pt>
                <c:pt idx="65">
                  <c:v>8.9043370329515756</c:v>
                </c:pt>
                <c:pt idx="66">
                  <c:v>8.7034121503541222</c:v>
                </c:pt>
                <c:pt idx="67">
                  <c:v>8.6330920859965161</c:v>
                </c:pt>
                <c:pt idx="68">
                  <c:v>8.6818592103877013</c:v>
                </c:pt>
                <c:pt idx="69">
                  <c:v>8.6184675667292083</c:v>
                </c:pt>
                <c:pt idx="70">
                  <c:v>8.5276200105676487</c:v>
                </c:pt>
                <c:pt idx="71">
                  <c:v>8.5028575266788291</c:v>
                </c:pt>
                <c:pt idx="72">
                  <c:v>8.5647220760720053</c:v>
                </c:pt>
                <c:pt idx="73">
                  <c:v>8.5944434672959513</c:v>
                </c:pt>
                <c:pt idx="74">
                  <c:v>8.4659994304411335</c:v>
                </c:pt>
                <c:pt idx="75">
                  <c:v>8.2450166933987745</c:v>
                </c:pt>
                <c:pt idx="76">
                  <c:v>7.9892350505097385</c:v>
                </c:pt>
                <c:pt idx="77">
                  <c:v>7.8336570829623771</c:v>
                </c:pt>
                <c:pt idx="78">
                  <c:v>7.9247188022790294</c:v>
                </c:pt>
                <c:pt idx="79">
                  <c:v>7.9912268186296762</c:v>
                </c:pt>
                <c:pt idx="80">
                  <c:v>8.0409059083493695</c:v>
                </c:pt>
                <c:pt idx="81">
                  <c:v>7.9994847336034614</c:v>
                </c:pt>
                <c:pt idx="82">
                  <c:v>8.0141065604960655</c:v>
                </c:pt>
                <c:pt idx="83">
                  <c:v>7.9253712244793606</c:v>
                </c:pt>
                <c:pt idx="84">
                  <c:v>7.8069821197927842</c:v>
                </c:pt>
                <c:pt idx="85">
                  <c:v>7.8081418699094494</c:v>
                </c:pt>
                <c:pt idx="86">
                  <c:v>7.855606147187931</c:v>
                </c:pt>
                <c:pt idx="87">
                  <c:v>7.8735157642404809</c:v>
                </c:pt>
                <c:pt idx="88">
                  <c:v>7.9356142425045189</c:v>
                </c:pt>
                <c:pt idx="89">
                  <c:v>8.0469830718361965</c:v>
                </c:pt>
                <c:pt idx="90">
                  <c:v>8.2414305778158532</c:v>
                </c:pt>
                <c:pt idx="91">
                  <c:v>8.5128800229685755</c:v>
                </c:pt>
                <c:pt idx="92">
                  <c:v>8.6417531750303898</c:v>
                </c:pt>
                <c:pt idx="93">
                  <c:v>8.668690948427491</c:v>
                </c:pt>
                <c:pt idx="94">
                  <c:v>8.6350309094801361</c:v>
                </c:pt>
                <c:pt idx="95">
                  <c:v>8.5549805278007032</c:v>
                </c:pt>
                <c:pt idx="96">
                  <c:v>8.3873814943219678</c:v>
                </c:pt>
                <c:pt idx="97">
                  <c:v>8.2202355573634964</c:v>
                </c:pt>
                <c:pt idx="98">
                  <c:v>8.1483254740093098</c:v>
                </c:pt>
                <c:pt idx="99">
                  <c:v>8.2435011143895629</c:v>
                </c:pt>
                <c:pt idx="100">
                  <c:v>8.15952181352508</c:v>
                </c:pt>
                <c:pt idx="101">
                  <c:v>8.0541187720021448</c:v>
                </c:pt>
                <c:pt idx="102">
                  <c:v>8.042496522428582</c:v>
                </c:pt>
                <c:pt idx="103">
                  <c:v>8.0640463299083329</c:v>
                </c:pt>
                <c:pt idx="104">
                  <c:v>8.1298028342598805</c:v>
                </c:pt>
                <c:pt idx="105">
                  <c:v>8.2224678825403466</c:v>
                </c:pt>
                <c:pt idx="106">
                  <c:v>8.3630450158843121</c:v>
                </c:pt>
                <c:pt idx="107">
                  <c:v>8.5509741973038782</c:v>
                </c:pt>
                <c:pt idx="108">
                  <c:v>8.8718339757822253</c:v>
                </c:pt>
                <c:pt idx="109">
                  <c:v>9.2105407703298212</c:v>
                </c:pt>
                <c:pt idx="110">
                  <c:v>9.4350792243333803</c:v>
                </c:pt>
                <c:pt idx="111">
                  <c:v>9.4948327478594905</c:v>
                </c:pt>
                <c:pt idx="112">
                  <c:v>9.5435285698548906</c:v>
                </c:pt>
                <c:pt idx="113">
                  <c:v>9.6025563824521853</c:v>
                </c:pt>
                <c:pt idx="114">
                  <c:v>9.6807142983159533</c:v>
                </c:pt>
                <c:pt idx="115">
                  <c:v>9.7827041469626224</c:v>
                </c:pt>
                <c:pt idx="116">
                  <c:v>10.056879400985483</c:v>
                </c:pt>
                <c:pt idx="117">
                  <c:v>10.15879954873099</c:v>
                </c:pt>
                <c:pt idx="118">
                  <c:v>10.124664300574782</c:v>
                </c:pt>
                <c:pt idx="119">
                  <c:v>10.026291951761197</c:v>
                </c:pt>
                <c:pt idx="120">
                  <c:v>9.8234951834151811</c:v>
                </c:pt>
                <c:pt idx="121">
                  <c:v>9.6686481994081159</c:v>
                </c:pt>
                <c:pt idx="122">
                  <c:v>9.5894079182782566</c:v>
                </c:pt>
                <c:pt idx="123">
                  <c:v>9.5371386522492827</c:v>
                </c:pt>
                <c:pt idx="124">
                  <c:v>9.4238951793985422</c:v>
                </c:pt>
                <c:pt idx="125">
                  <c:v>9.3357357243723467</c:v>
                </c:pt>
                <c:pt idx="126">
                  <c:v>9.3717231109818897</c:v>
                </c:pt>
                <c:pt idx="127">
                  <c:v>9.441847908923636</c:v>
                </c:pt>
                <c:pt idx="128">
                  <c:v>9.5025386513732446</c:v>
                </c:pt>
                <c:pt idx="129">
                  <c:v>9.6351967214659222</c:v>
                </c:pt>
                <c:pt idx="130">
                  <c:v>9.7317526543695454</c:v>
                </c:pt>
                <c:pt idx="131">
                  <c:v>9.665940800010171</c:v>
                </c:pt>
                <c:pt idx="132">
                  <c:v>9.6499783104085086</c:v>
                </c:pt>
                <c:pt idx="133">
                  <c:v>9.6224161721257566</c:v>
                </c:pt>
                <c:pt idx="134">
                  <c:v>9.5430432564542347</c:v>
                </c:pt>
                <c:pt idx="135">
                  <c:v>9.5489912919850752</c:v>
                </c:pt>
                <c:pt idx="136">
                  <c:v>9.547208970959046</c:v>
                </c:pt>
                <c:pt idx="137">
                  <c:v>9.5728294841406161</c:v>
                </c:pt>
                <c:pt idx="138">
                  <c:v>9.5588735741239983</c:v>
                </c:pt>
                <c:pt idx="139">
                  <c:v>9.4980395067649326</c:v>
                </c:pt>
                <c:pt idx="140">
                  <c:v>9.3887148116868122</c:v>
                </c:pt>
                <c:pt idx="141">
                  <c:v>9.3572549329061232</c:v>
                </c:pt>
                <c:pt idx="142">
                  <c:v>9.4047967400305783</c:v>
                </c:pt>
                <c:pt idx="143">
                  <c:v>9.3620812157955964</c:v>
                </c:pt>
                <c:pt idx="144">
                  <c:v>9.2289450571154692</c:v>
                </c:pt>
                <c:pt idx="145">
                  <c:v>9.1867513255772639</c:v>
                </c:pt>
                <c:pt idx="146">
                  <c:v>9.2015649726799751</c:v>
                </c:pt>
                <c:pt idx="147">
                  <c:v>9.2625115964783351</c:v>
                </c:pt>
                <c:pt idx="148">
                  <c:v>9.4585905767906535</c:v>
                </c:pt>
                <c:pt idx="149">
                  <c:v>9.6966508137014689</c:v>
                </c:pt>
                <c:pt idx="150">
                  <c:v>9.7352210381504722</c:v>
                </c:pt>
                <c:pt idx="151">
                  <c:v>9.6563530948809007</c:v>
                </c:pt>
                <c:pt idx="152">
                  <c:v>9.5811862961109124</c:v>
                </c:pt>
                <c:pt idx="153">
                  <c:v>9.7114591605471006</c:v>
                </c:pt>
                <c:pt idx="154">
                  <c:v>9.8321800686720149</c:v>
                </c:pt>
                <c:pt idx="155">
                  <c:v>9.9605950986411269</c:v>
                </c:pt>
                <c:pt idx="156">
                  <c:v>10.137083963949229</c:v>
                </c:pt>
                <c:pt idx="157">
                  <c:v>10.223251151706499</c:v>
                </c:pt>
                <c:pt idx="158">
                  <c:v>10.225972733640701</c:v>
                </c:pt>
                <c:pt idx="159">
                  <c:v>10.236133942431936</c:v>
                </c:pt>
                <c:pt idx="160">
                  <c:v>10.296928568804439</c:v>
                </c:pt>
                <c:pt idx="161">
                  <c:v>10.257675105870424</c:v>
                </c:pt>
                <c:pt idx="162">
                  <c:v>10.199023455328987</c:v>
                </c:pt>
                <c:pt idx="163">
                  <c:v>10.169023892553465</c:v>
                </c:pt>
                <c:pt idx="164">
                  <c:v>10.032197719195404</c:v>
                </c:pt>
                <c:pt idx="165">
                  <c:v>9.7790158837520504</c:v>
                </c:pt>
                <c:pt idx="166">
                  <c:v>9.4618425460803337</c:v>
                </c:pt>
                <c:pt idx="167">
                  <c:v>9.186467120080767</c:v>
                </c:pt>
                <c:pt idx="168">
                  <c:v>8.9323889503721254</c:v>
                </c:pt>
                <c:pt idx="169">
                  <c:v>8.8836247026521669</c:v>
                </c:pt>
                <c:pt idx="170">
                  <c:v>8.8278728291086317</c:v>
                </c:pt>
                <c:pt idx="171">
                  <c:v>8.8681152856900738</c:v>
                </c:pt>
                <c:pt idx="172">
                  <c:v>8.8791419560961238</c:v>
                </c:pt>
                <c:pt idx="173">
                  <c:v>8.8479252333270662</c:v>
                </c:pt>
                <c:pt idx="174">
                  <c:v>8.6714155114606708</c:v>
                </c:pt>
                <c:pt idx="175">
                  <c:v>8.5458007417889732</c:v>
                </c:pt>
                <c:pt idx="176">
                  <c:v>8.4386126010061826</c:v>
                </c:pt>
                <c:pt idx="177">
                  <c:v>8.4190920975287824</c:v>
                </c:pt>
                <c:pt idx="178">
                  <c:v>8.4905723736666374</c:v>
                </c:pt>
                <c:pt idx="179">
                  <c:v>8.6382338186063663</c:v>
                </c:pt>
                <c:pt idx="180">
                  <c:v>8.9170630848881558</c:v>
                </c:pt>
                <c:pt idx="181">
                  <c:v>9.148177711448362</c:v>
                </c:pt>
                <c:pt idx="182">
                  <c:v>9.3056177036590366</c:v>
                </c:pt>
                <c:pt idx="183">
                  <c:v>9.5222002098987328</c:v>
                </c:pt>
                <c:pt idx="184">
                  <c:v>9.746520527285508</c:v>
                </c:pt>
                <c:pt idx="185">
                  <c:v>9.9827957242739647</c:v>
                </c:pt>
                <c:pt idx="186">
                  <c:v>10.316573693296503</c:v>
                </c:pt>
                <c:pt idx="187">
                  <c:v>10.497173358078028</c:v>
                </c:pt>
                <c:pt idx="188">
                  <c:v>10.592019882643619</c:v>
                </c:pt>
                <c:pt idx="189">
                  <c:v>10.699583391757308</c:v>
                </c:pt>
                <c:pt idx="190">
                  <c:v>10.76561902174811</c:v>
                </c:pt>
                <c:pt idx="191">
                  <c:v>10.676658088119579</c:v>
                </c:pt>
                <c:pt idx="192">
                  <c:v>10.629543458881564</c:v>
                </c:pt>
                <c:pt idx="193">
                  <c:v>10.716796958997596</c:v>
                </c:pt>
                <c:pt idx="194">
                  <c:v>10.832910827006037</c:v>
                </c:pt>
                <c:pt idx="195">
                  <c:v>10.889701662739103</c:v>
                </c:pt>
                <c:pt idx="196">
                  <c:v>10.908770632169624</c:v>
                </c:pt>
                <c:pt idx="197">
                  <c:v>10.907586275254371</c:v>
                </c:pt>
                <c:pt idx="198">
                  <c:v>11.009032312244182</c:v>
                </c:pt>
                <c:pt idx="199">
                  <c:v>10.986554169177117</c:v>
                </c:pt>
                <c:pt idx="200">
                  <c:v>10.875616424411785</c:v>
                </c:pt>
                <c:pt idx="201">
                  <c:v>10.832562363814073</c:v>
                </c:pt>
                <c:pt idx="202">
                  <c:v>10.620608030894028</c:v>
                </c:pt>
                <c:pt idx="203">
                  <c:v>10.327627298731874</c:v>
                </c:pt>
                <c:pt idx="204">
                  <c:v>10.167473021022515</c:v>
                </c:pt>
                <c:pt idx="205">
                  <c:v>10.133468570169368</c:v>
                </c:pt>
                <c:pt idx="206">
                  <c:v>10.063549954703745</c:v>
                </c:pt>
                <c:pt idx="207">
                  <c:v>9.9738167785086222</c:v>
                </c:pt>
                <c:pt idx="208">
                  <c:v>9.9135110504547566</c:v>
                </c:pt>
                <c:pt idx="209">
                  <c:v>9.798542668797614</c:v>
                </c:pt>
                <c:pt idx="210">
                  <c:v>9.768084508528494</c:v>
                </c:pt>
                <c:pt idx="211">
                  <c:v>9.7485116204930335</c:v>
                </c:pt>
                <c:pt idx="212">
                  <c:v>9.6765184167240008</c:v>
                </c:pt>
                <c:pt idx="213">
                  <c:v>9.6150000315437758</c:v>
                </c:pt>
                <c:pt idx="214">
                  <c:v>9.4655328287127549</c:v>
                </c:pt>
                <c:pt idx="215">
                  <c:v>9.331651401989296</c:v>
                </c:pt>
                <c:pt idx="216">
                  <c:v>9.0752813320852042</c:v>
                </c:pt>
                <c:pt idx="217">
                  <c:v>8.7843302551795528</c:v>
                </c:pt>
                <c:pt idx="218">
                  <c:v>8.483430330333503</c:v>
                </c:pt>
                <c:pt idx="219">
                  <c:v>8.2865642957801118</c:v>
                </c:pt>
                <c:pt idx="220">
                  <c:v>8.2728919753603574</c:v>
                </c:pt>
                <c:pt idx="221">
                  <c:v>8.3099141093151534</c:v>
                </c:pt>
                <c:pt idx="222">
                  <c:v>8.4121354812253823</c:v>
                </c:pt>
                <c:pt idx="223">
                  <c:v>8.4200143312202638</c:v>
                </c:pt>
                <c:pt idx="224">
                  <c:v>8.3999727071199377</c:v>
                </c:pt>
                <c:pt idx="225">
                  <c:v>8.3533232382635081</c:v>
                </c:pt>
                <c:pt idx="226">
                  <c:v>8.3613088833476787</c:v>
                </c:pt>
                <c:pt idx="227">
                  <c:v>8.3350989319248807</c:v>
                </c:pt>
                <c:pt idx="228">
                  <c:v>8.3370259168061267</c:v>
                </c:pt>
                <c:pt idx="229">
                  <c:v>8.4206693480908115</c:v>
                </c:pt>
                <c:pt idx="230">
                  <c:v>8.5163680747909289</c:v>
                </c:pt>
                <c:pt idx="231">
                  <c:v>8.6501840417710429</c:v>
                </c:pt>
                <c:pt idx="232">
                  <c:v>8.7404940826452577</c:v>
                </c:pt>
                <c:pt idx="233">
                  <c:v>8.9697229644570129</c:v>
                </c:pt>
                <c:pt idx="234">
                  <c:v>9.1496941937748115</c:v>
                </c:pt>
                <c:pt idx="235">
                  <c:v>9.2627880553312867</c:v>
                </c:pt>
                <c:pt idx="236">
                  <c:v>9.2956665656407012</c:v>
                </c:pt>
                <c:pt idx="237">
                  <c:v>9.3056567332699256</c:v>
                </c:pt>
                <c:pt idx="238">
                  <c:v>9.3699471420713945</c:v>
                </c:pt>
                <c:pt idx="239">
                  <c:v>9.4441003616103867</c:v>
                </c:pt>
                <c:pt idx="240">
                  <c:v>9.4338817388822491</c:v>
                </c:pt>
                <c:pt idx="241">
                  <c:v>9.3031828762262716</c:v>
                </c:pt>
                <c:pt idx="242">
                  <c:v>8.9523874670607526</c:v>
                </c:pt>
                <c:pt idx="243">
                  <c:v>8.5797889366630677</c:v>
                </c:pt>
                <c:pt idx="244">
                  <c:v>8.3490078530222167</c:v>
                </c:pt>
                <c:pt idx="245">
                  <c:v>8.3340884925517216</c:v>
                </c:pt>
                <c:pt idx="246">
                  <c:v>8.2896920833111807</c:v>
                </c:pt>
                <c:pt idx="247">
                  <c:v>8.2643659775730463</c:v>
                </c:pt>
                <c:pt idx="248">
                  <c:v>8.233760809501133</c:v>
                </c:pt>
                <c:pt idx="249">
                  <c:v>8.0360378625910975</c:v>
                </c:pt>
                <c:pt idx="250">
                  <c:v>7.7743540682749597</c:v>
                </c:pt>
                <c:pt idx="251">
                  <c:v>7.6225991200715697</c:v>
                </c:pt>
                <c:pt idx="252">
                  <c:v>7.5258643627984485</c:v>
                </c:pt>
                <c:pt idx="253">
                  <c:v>7.5008181623370831</c:v>
                </c:pt>
                <c:pt idx="254">
                  <c:v>7.486169806689154</c:v>
                </c:pt>
                <c:pt idx="255">
                  <c:v>7.5454271990299526</c:v>
                </c:pt>
                <c:pt idx="256">
                  <c:v>7.5450423636573882</c:v>
                </c:pt>
                <c:pt idx="257">
                  <c:v>7.6088933465538853</c:v>
                </c:pt>
                <c:pt idx="258">
                  <c:v>7.7699697700071901</c:v>
                </c:pt>
                <c:pt idx="259">
                  <c:v>7.9348745843929702</c:v>
                </c:pt>
                <c:pt idx="260">
                  <c:v>8.1084104890329982</c:v>
                </c:pt>
                <c:pt idx="261">
                  <c:v>8.22143554724871</c:v>
                </c:pt>
                <c:pt idx="262">
                  <c:v>8.3409319062293328</c:v>
                </c:pt>
                <c:pt idx="263">
                  <c:v>8.5042594427011498</c:v>
                </c:pt>
                <c:pt idx="264">
                  <c:v>8.5936676450106226</c:v>
                </c:pt>
                <c:pt idx="265">
                  <c:v>8.63178547509</c:v>
                </c:pt>
                <c:pt idx="266">
                  <c:v>8.6505391824396192</c:v>
                </c:pt>
                <c:pt idx="267">
                  <c:v>8.6563102452137421</c:v>
                </c:pt>
                <c:pt idx="268">
                  <c:v>8.6960903306353394</c:v>
                </c:pt>
                <c:pt idx="269">
                  <c:v>8.6960178581378997</c:v>
                </c:pt>
                <c:pt idx="270">
                  <c:v>8.5795695665761471</c:v>
                </c:pt>
                <c:pt idx="271">
                  <c:v>8.4837354938025875</c:v>
                </c:pt>
                <c:pt idx="272">
                  <c:v>8.4415845535986485</c:v>
                </c:pt>
                <c:pt idx="273">
                  <c:v>8.3206302061694224</c:v>
                </c:pt>
                <c:pt idx="274">
                  <c:v>8.3151321472223891</c:v>
                </c:pt>
                <c:pt idx="275">
                  <c:v>8.4033931710245025</c:v>
                </c:pt>
                <c:pt idx="276">
                  <c:v>8.5489682807850489</c:v>
                </c:pt>
                <c:pt idx="277">
                  <c:v>8.5724571424014755</c:v>
                </c:pt>
                <c:pt idx="278">
                  <c:v>8.46473366205994</c:v>
                </c:pt>
                <c:pt idx="279">
                  <c:v>8.473612715901508</c:v>
                </c:pt>
                <c:pt idx="280">
                  <c:v>8.4627658709669173</c:v>
                </c:pt>
                <c:pt idx="281">
                  <c:v>8.4002342680705375</c:v>
                </c:pt>
                <c:pt idx="282">
                  <c:v>8.3093852395890551</c:v>
                </c:pt>
                <c:pt idx="283">
                  <c:v>8.2289800774290995</c:v>
                </c:pt>
                <c:pt idx="284">
                  <c:v>8.1089112338488292</c:v>
                </c:pt>
                <c:pt idx="285">
                  <c:v>8.0258238019219057</c:v>
                </c:pt>
                <c:pt idx="286">
                  <c:v>7.858471637303059</c:v>
                </c:pt>
                <c:pt idx="287">
                  <c:v>7.7678652145560338</c:v>
                </c:pt>
                <c:pt idx="288">
                  <c:v>7.6611560548846853</c:v>
                </c:pt>
                <c:pt idx="289">
                  <c:v>7.5728019426417825</c:v>
                </c:pt>
                <c:pt idx="290">
                  <c:v>7.5346351293896063</c:v>
                </c:pt>
                <c:pt idx="291">
                  <c:v>7.5223076390472681</c:v>
                </c:pt>
                <c:pt idx="292">
                  <c:v>7.484968030547849</c:v>
                </c:pt>
                <c:pt idx="293">
                  <c:v>7.4922521969361373</c:v>
                </c:pt>
                <c:pt idx="294">
                  <c:v>7.5048996843977918</c:v>
                </c:pt>
                <c:pt idx="295">
                  <c:v>7.5415723387546389</c:v>
                </c:pt>
                <c:pt idx="296">
                  <c:v>7.5631384339260546</c:v>
                </c:pt>
                <c:pt idx="297">
                  <c:v>7.5772752544965041</c:v>
                </c:pt>
                <c:pt idx="298">
                  <c:v>7.6511947494795782</c:v>
                </c:pt>
                <c:pt idx="299">
                  <c:v>7.7878920100365043</c:v>
                </c:pt>
                <c:pt idx="300">
                  <c:v>7.8654010009693351</c:v>
                </c:pt>
                <c:pt idx="301">
                  <c:v>8.0017794017071395</c:v>
                </c:pt>
                <c:pt idx="302">
                  <c:v>8.1865417081711964</c:v>
                </c:pt>
                <c:pt idx="303">
                  <c:v>8.3071939948778457</c:v>
                </c:pt>
                <c:pt idx="304">
                  <c:v>8.3663803207358569</c:v>
                </c:pt>
                <c:pt idx="305">
                  <c:v>8.4252011101759674</c:v>
                </c:pt>
                <c:pt idx="306">
                  <c:v>8.4568847633699615</c:v>
                </c:pt>
                <c:pt idx="307">
                  <c:v>8.4231539509267392</c:v>
                </c:pt>
                <c:pt idx="308">
                  <c:v>8.3276069978894061</c:v>
                </c:pt>
                <c:pt idx="309">
                  <c:v>8.2282711770153654</c:v>
                </c:pt>
                <c:pt idx="310">
                  <c:v>8.0916011151931659</c:v>
                </c:pt>
                <c:pt idx="311">
                  <c:v>8.00492616368253</c:v>
                </c:pt>
                <c:pt idx="312">
                  <c:v>7.9144923936074294</c:v>
                </c:pt>
                <c:pt idx="313">
                  <c:v>7.8025984605144521</c:v>
                </c:pt>
                <c:pt idx="314">
                  <c:v>7.681144660227444</c:v>
                </c:pt>
                <c:pt idx="315">
                  <c:v>7.520975931963414</c:v>
                </c:pt>
                <c:pt idx="316">
                  <c:v>7.391046143790418</c:v>
                </c:pt>
                <c:pt idx="317">
                  <c:v>7.2681834442824416</c:v>
                </c:pt>
                <c:pt idx="318">
                  <c:v>7.1120366700508972</c:v>
                </c:pt>
                <c:pt idx="319">
                  <c:v>6.9619027804142837</c:v>
                </c:pt>
                <c:pt idx="320">
                  <c:v>6.9338258491760136</c:v>
                </c:pt>
                <c:pt idx="321">
                  <c:v>7.0188443078207401</c:v>
                </c:pt>
                <c:pt idx="322">
                  <c:v>7.0867876729004093</c:v>
                </c:pt>
                <c:pt idx="323">
                  <c:v>7.1112587832123504</c:v>
                </c:pt>
                <c:pt idx="324">
                  <c:v>7.151204722975411</c:v>
                </c:pt>
                <c:pt idx="325">
                  <c:v>7.2114197355525986</c:v>
                </c:pt>
                <c:pt idx="326">
                  <c:v>7.3012953165638121</c:v>
                </c:pt>
                <c:pt idx="327">
                  <c:v>7.4993706387234464</c:v>
                </c:pt>
                <c:pt idx="328">
                  <c:v>7.5005705627226149</c:v>
                </c:pt>
                <c:pt idx="329">
                  <c:v>7.4937657122180106</c:v>
                </c:pt>
                <c:pt idx="330">
                  <c:v>7.5235572812949707</c:v>
                </c:pt>
                <c:pt idx="331">
                  <c:v>7.5787102522657053</c:v>
                </c:pt>
                <c:pt idx="332">
                  <c:v>7.5830480935945284</c:v>
                </c:pt>
                <c:pt idx="333">
                  <c:v>7.4240778036884638</c:v>
                </c:pt>
                <c:pt idx="334">
                  <c:v>7.2964695529609145</c:v>
                </c:pt>
                <c:pt idx="335">
                  <c:v>7.3330617198472403</c:v>
                </c:pt>
                <c:pt idx="336">
                  <c:v>7.4569775835267293</c:v>
                </c:pt>
                <c:pt idx="337">
                  <c:v>7.5927462658792422</c:v>
                </c:pt>
                <c:pt idx="338">
                  <c:v>7.6748211877184822</c:v>
                </c:pt>
                <c:pt idx="339">
                  <c:v>7.7814673289136866</c:v>
                </c:pt>
                <c:pt idx="340">
                  <c:v>7.8838183160276767</c:v>
                </c:pt>
                <c:pt idx="341">
                  <c:v>7.9629733709810839</c:v>
                </c:pt>
                <c:pt idx="342">
                  <c:v>8.0296255307668485</c:v>
                </c:pt>
                <c:pt idx="343">
                  <c:v>8.0059079233765225</c:v>
                </c:pt>
                <c:pt idx="344">
                  <c:v>7.9874778354625251</c:v>
                </c:pt>
                <c:pt idx="345">
                  <c:v>7.9608296145121145</c:v>
                </c:pt>
                <c:pt idx="346">
                  <c:v>7.9339332823887245</c:v>
                </c:pt>
                <c:pt idx="347">
                  <c:v>7.9161827097018769</c:v>
                </c:pt>
                <c:pt idx="348">
                  <c:v>7.7786193343446453</c:v>
                </c:pt>
                <c:pt idx="349">
                  <c:v>7.6580821766921297</c:v>
                </c:pt>
                <c:pt idx="350">
                  <c:v>7.5151031971733051</c:v>
                </c:pt>
                <c:pt idx="351">
                  <c:v>7.5377115912348707</c:v>
                </c:pt>
                <c:pt idx="352">
                  <c:v>7.5450357691449241</c:v>
                </c:pt>
                <c:pt idx="353">
                  <c:v>7.5308335620332167</c:v>
                </c:pt>
                <c:pt idx="354">
                  <c:v>7.3727986799092262</c:v>
                </c:pt>
                <c:pt idx="355">
                  <c:v>7.2484280168677913</c:v>
                </c:pt>
                <c:pt idx="356">
                  <c:v>7.2947772380251577</c:v>
                </c:pt>
                <c:pt idx="357">
                  <c:v>7.1790212870964085</c:v>
                </c:pt>
                <c:pt idx="358">
                  <c:v>7.0986797109176907</c:v>
                </c:pt>
                <c:pt idx="359">
                  <c:v>7.1160016991761443</c:v>
                </c:pt>
                <c:pt idx="360">
                  <c:v>7.2208792332608782</c:v>
                </c:pt>
                <c:pt idx="361">
                  <c:v>7.425326059202793</c:v>
                </c:pt>
                <c:pt idx="362">
                  <c:v>7.5689488086994761</c:v>
                </c:pt>
                <c:pt idx="363">
                  <c:v>7.7355505837713778</c:v>
                </c:pt>
                <c:pt idx="364">
                  <c:v>7.892090792930043</c:v>
                </c:pt>
                <c:pt idx="365">
                  <c:v>8.0577681058712525</c:v>
                </c:pt>
                <c:pt idx="366">
                  <c:v>8.2527672612212619</c:v>
                </c:pt>
                <c:pt idx="367">
                  <c:v>8.3018191166978212</c:v>
                </c:pt>
                <c:pt idx="368">
                  <c:v>8.3112831556405933</c:v>
                </c:pt>
                <c:pt idx="369">
                  <c:v>8.2724418562006559</c:v>
                </c:pt>
                <c:pt idx="370">
                  <c:v>8.2385947023151527</c:v>
                </c:pt>
                <c:pt idx="371">
                  <c:v>8.2102319885426649</c:v>
                </c:pt>
                <c:pt idx="372">
                  <c:v>8.1131175835553258</c:v>
                </c:pt>
                <c:pt idx="373">
                  <c:v>8.0418950920525276</c:v>
                </c:pt>
                <c:pt idx="374">
                  <c:v>8.0166683838508277</c:v>
                </c:pt>
                <c:pt idx="375">
                  <c:v>7.9672985322477894</c:v>
                </c:pt>
                <c:pt idx="376">
                  <c:v>7.795804632716111</c:v>
                </c:pt>
                <c:pt idx="377">
                  <c:v>7.6824393304966749</c:v>
                </c:pt>
                <c:pt idx="378">
                  <c:v>7.5663672370499864</c:v>
                </c:pt>
                <c:pt idx="379">
                  <c:v>7.5226145400503448</c:v>
                </c:pt>
                <c:pt idx="380">
                  <c:v>7.581126747346155</c:v>
                </c:pt>
                <c:pt idx="381">
                  <c:v>7.6567601714538887</c:v>
                </c:pt>
                <c:pt idx="382">
                  <c:v>7.6691435462049427</c:v>
                </c:pt>
                <c:pt idx="383">
                  <c:v>7.6032649726075761</c:v>
                </c:pt>
                <c:pt idx="384">
                  <c:v>7.4399764837542195</c:v>
                </c:pt>
                <c:pt idx="385">
                  <c:v>7.3182291836309172</c:v>
                </c:pt>
                <c:pt idx="386">
                  <c:v>7.2062230440128454</c:v>
                </c:pt>
                <c:pt idx="387">
                  <c:v>7.1195738526198511</c:v>
                </c:pt>
                <c:pt idx="388">
                  <c:v>7.179914703135502</c:v>
                </c:pt>
                <c:pt idx="389">
                  <c:v>7.202986403242349</c:v>
                </c:pt>
                <c:pt idx="390">
                  <c:v>7.1775000920523189</c:v>
                </c:pt>
                <c:pt idx="391">
                  <c:v>7.049560091412312</c:v>
                </c:pt>
                <c:pt idx="392">
                  <c:v>7.0358144739825743</c:v>
                </c:pt>
                <c:pt idx="393">
                  <c:v>7.1098245898271628</c:v>
                </c:pt>
                <c:pt idx="394">
                  <c:v>7.2296321000234807</c:v>
                </c:pt>
                <c:pt idx="395">
                  <c:v>7.3537275666068265</c:v>
                </c:pt>
                <c:pt idx="396">
                  <c:v>7.4899186663391015</c:v>
                </c:pt>
                <c:pt idx="397">
                  <c:v>7.6206172978923847</c:v>
                </c:pt>
                <c:pt idx="398">
                  <c:v>7.6628301633241929</c:v>
                </c:pt>
                <c:pt idx="399">
                  <c:v>7.6911045457290923</c:v>
                </c:pt>
                <c:pt idx="400">
                  <c:v>7.7132756754897169</c:v>
                </c:pt>
                <c:pt idx="401">
                  <c:v>7.7569964568985226</c:v>
                </c:pt>
                <c:pt idx="402">
                  <c:v>7.7354172218898158</c:v>
                </c:pt>
                <c:pt idx="403">
                  <c:v>7.7053582489740009</c:v>
                </c:pt>
                <c:pt idx="404">
                  <c:v>7.5849303333297158</c:v>
                </c:pt>
                <c:pt idx="405">
                  <c:v>7.5443408608605083</c:v>
                </c:pt>
                <c:pt idx="406">
                  <c:v>7.4639280298222257</c:v>
                </c:pt>
                <c:pt idx="407">
                  <c:v>7.3991636473482307</c:v>
                </c:pt>
                <c:pt idx="408">
                  <c:v>7.258725193946729</c:v>
                </c:pt>
                <c:pt idx="409">
                  <c:v>7.1506577013952386</c:v>
                </c:pt>
                <c:pt idx="410">
                  <c:v>7.0966493869494922</c:v>
                </c:pt>
                <c:pt idx="411">
                  <c:v>7.0759110840733763</c:v>
                </c:pt>
                <c:pt idx="412">
                  <c:v>7.0380430270747114</c:v>
                </c:pt>
                <c:pt idx="413">
                  <c:v>7.0003725653433966</c:v>
                </c:pt>
                <c:pt idx="414">
                  <c:v>6.9442604427805046</c:v>
                </c:pt>
                <c:pt idx="415">
                  <c:v>6.9347367229256704</c:v>
                </c:pt>
                <c:pt idx="416">
                  <c:v>7.0435426847434259</c:v>
                </c:pt>
                <c:pt idx="417">
                  <c:v>7.1960361609475152</c:v>
                </c:pt>
                <c:pt idx="418">
                  <c:v>7.240870617812627</c:v>
                </c:pt>
                <c:pt idx="419">
                  <c:v>7.3202100334535576</c:v>
                </c:pt>
                <c:pt idx="420">
                  <c:v>7.3847683007307996</c:v>
                </c:pt>
                <c:pt idx="421">
                  <c:v>7.4680270596475165</c:v>
                </c:pt>
                <c:pt idx="422">
                  <c:v>7.5519120317595601</c:v>
                </c:pt>
                <c:pt idx="423">
                  <c:v>7.5625024500720128</c:v>
                </c:pt>
                <c:pt idx="424">
                  <c:v>7.6441893137301671</c:v>
                </c:pt>
                <c:pt idx="425">
                  <c:v>7.6434961055954558</c:v>
                </c:pt>
                <c:pt idx="426">
                  <c:v>7.6147340900675387</c:v>
                </c:pt>
                <c:pt idx="427">
                  <c:v>7.6309752787452823</c:v>
                </c:pt>
                <c:pt idx="428">
                  <c:v>7.6396585484646948</c:v>
                </c:pt>
                <c:pt idx="429">
                  <c:v>7.7163931084432065</c:v>
                </c:pt>
                <c:pt idx="430">
                  <c:v>7.9190733962121342</c:v>
                </c:pt>
                <c:pt idx="431">
                  <c:v>8.0245778172415214</c:v>
                </c:pt>
                <c:pt idx="432">
                  <c:v>8.0175637229019792</c:v>
                </c:pt>
                <c:pt idx="433">
                  <c:v>7.9927173017700897</c:v>
                </c:pt>
                <c:pt idx="434">
                  <c:v>8.1662726226483802</c:v>
                </c:pt>
                <c:pt idx="435">
                  <c:v>8.3835742026185898</c:v>
                </c:pt>
                <c:pt idx="436">
                  <c:v>8.4713147392242814</c:v>
                </c:pt>
                <c:pt idx="437">
                  <c:v>8.4629962969388668</c:v>
                </c:pt>
                <c:pt idx="438">
                  <c:v>8.3907236000031933</c:v>
                </c:pt>
                <c:pt idx="439">
                  <c:v>8.3538317368587318</c:v>
                </c:pt>
                <c:pt idx="440">
                  <c:v>8.3353685302243026</c:v>
                </c:pt>
                <c:pt idx="441">
                  <c:v>8.2544960612868241</c:v>
                </c:pt>
                <c:pt idx="442">
                  <c:v>8.049787345707033</c:v>
                </c:pt>
                <c:pt idx="443">
                  <c:v>7.9277242886576618</c:v>
                </c:pt>
                <c:pt idx="444">
                  <c:v>7.9413757241144713</c:v>
                </c:pt>
                <c:pt idx="445">
                  <c:v>8.0208037630820748</c:v>
                </c:pt>
                <c:pt idx="446">
                  <c:v>8.0651529896226783</c:v>
                </c:pt>
                <c:pt idx="447">
                  <c:v>8.131872005223137</c:v>
                </c:pt>
                <c:pt idx="448">
                  <c:v>8.0965245772216026</c:v>
                </c:pt>
                <c:pt idx="449">
                  <c:v>7.9626058689442472</c:v>
                </c:pt>
                <c:pt idx="450">
                  <c:v>7.9018035057674423</c:v>
                </c:pt>
                <c:pt idx="451">
                  <c:v>7.9076808657228135</c:v>
                </c:pt>
                <c:pt idx="452">
                  <c:v>7.9806899089572196</c:v>
                </c:pt>
                <c:pt idx="453">
                  <c:v>8.0482612289923683</c:v>
                </c:pt>
                <c:pt idx="454">
                  <c:v>8.1120491373779782</c:v>
                </c:pt>
                <c:pt idx="455">
                  <c:v>8.2362694088706263</c:v>
                </c:pt>
                <c:pt idx="456">
                  <c:v>8.35560875101047</c:v>
                </c:pt>
                <c:pt idx="457">
                  <c:v>8.4592929288818581</c:v>
                </c:pt>
                <c:pt idx="458">
                  <c:v>8.5531828216867272</c:v>
                </c:pt>
                <c:pt idx="459">
                  <c:v>8.7480659182467271</c:v>
                </c:pt>
                <c:pt idx="460">
                  <c:v>8.9611720038617637</c:v>
                </c:pt>
                <c:pt idx="461">
                  <c:v>9.1085226273471314</c:v>
                </c:pt>
                <c:pt idx="462">
                  <c:v>9.335113888735485</c:v>
                </c:pt>
                <c:pt idx="463">
                  <c:v>9.5169281828530607</c:v>
                </c:pt>
                <c:pt idx="464">
                  <c:v>9.6044426208771885</c:v>
                </c:pt>
                <c:pt idx="465">
                  <c:v>9.7001504558471598</c:v>
                </c:pt>
                <c:pt idx="466">
                  <c:v>9.7294626491715039</c:v>
                </c:pt>
                <c:pt idx="467">
                  <c:v>9.7238820157025465</c:v>
                </c:pt>
                <c:pt idx="468">
                  <c:v>9.7666637597338148</c:v>
                </c:pt>
                <c:pt idx="469">
                  <c:v>9.8846701104434977</c:v>
                </c:pt>
                <c:pt idx="470">
                  <c:v>9.9411591393549212</c:v>
                </c:pt>
                <c:pt idx="471">
                  <c:v>9.889659485886682</c:v>
                </c:pt>
                <c:pt idx="472">
                  <c:v>9.7967935146365299</c:v>
                </c:pt>
                <c:pt idx="473">
                  <c:v>9.7298730200743542</c:v>
                </c:pt>
                <c:pt idx="474">
                  <c:v>9.7392026985162605</c:v>
                </c:pt>
                <c:pt idx="475">
                  <c:v>9.7350488008510894</c:v>
                </c:pt>
                <c:pt idx="476">
                  <c:v>9.582045455947716</c:v>
                </c:pt>
                <c:pt idx="477">
                  <c:v>9.3540483198346838</c:v>
                </c:pt>
                <c:pt idx="478">
                  <c:v>9.0204187422623932</c:v>
                </c:pt>
                <c:pt idx="479">
                  <c:v>8.7943970201346087</c:v>
                </c:pt>
                <c:pt idx="480">
                  <c:v>8.6191532562490369</c:v>
                </c:pt>
                <c:pt idx="481">
                  <c:v>8.4374677028970648</c:v>
                </c:pt>
                <c:pt idx="482">
                  <c:v>8.2980151689195161</c:v>
                </c:pt>
                <c:pt idx="483">
                  <c:v>8.2191674365392515</c:v>
                </c:pt>
                <c:pt idx="484">
                  <c:v>8.1283377768861147</c:v>
                </c:pt>
                <c:pt idx="485">
                  <c:v>8.20186130292619</c:v>
                </c:pt>
                <c:pt idx="486">
                  <c:v>8.2390783146858997</c:v>
                </c:pt>
                <c:pt idx="487">
                  <c:v>8.2088113937079612</c:v>
                </c:pt>
                <c:pt idx="488">
                  <c:v>8.0848944602830883</c:v>
                </c:pt>
                <c:pt idx="489">
                  <c:v>7.886057410091289</c:v>
                </c:pt>
                <c:pt idx="490">
                  <c:v>7.7027903473397163</c:v>
                </c:pt>
                <c:pt idx="491">
                  <c:v>7.6546051656496665</c:v>
                </c:pt>
                <c:pt idx="492">
                  <c:v>7.6847566585783804</c:v>
                </c:pt>
                <c:pt idx="493">
                  <c:v>7.8350781716374192</c:v>
                </c:pt>
                <c:pt idx="494">
                  <c:v>8.0090639565626986</c:v>
                </c:pt>
                <c:pt idx="495">
                  <c:v>8.1925427395718042</c:v>
                </c:pt>
                <c:pt idx="496">
                  <c:v>8.3880593498715381</c:v>
                </c:pt>
                <c:pt idx="497">
                  <c:v>8.5229911076106468</c:v>
                </c:pt>
                <c:pt idx="498">
                  <c:v>8.6246080375914218</c:v>
                </c:pt>
                <c:pt idx="499">
                  <c:v>8.6873396215562408</c:v>
                </c:pt>
                <c:pt idx="500">
                  <c:v>8.6780060177394045</c:v>
                </c:pt>
                <c:pt idx="501">
                  <c:v>8.616200499157328</c:v>
                </c:pt>
                <c:pt idx="502">
                  <c:v>8.6731108695499621</c:v>
                </c:pt>
                <c:pt idx="503">
                  <c:v>8.8055756624720445</c:v>
                </c:pt>
                <c:pt idx="504">
                  <c:v>8.8242844998932615</c:v>
                </c:pt>
                <c:pt idx="505">
                  <c:v>8.8246743786539508</c:v>
                </c:pt>
                <c:pt idx="506">
                  <c:v>8.8216532757416495</c:v>
                </c:pt>
                <c:pt idx="507">
                  <c:v>8.7242479163257212</c:v>
                </c:pt>
                <c:pt idx="508">
                  <c:v>8.7328501834122125</c:v>
                </c:pt>
                <c:pt idx="509">
                  <c:v>8.7232688464314236</c:v>
                </c:pt>
                <c:pt idx="510">
                  <c:v>8.724802207940856</c:v>
                </c:pt>
                <c:pt idx="511">
                  <c:v>8.7055308234168844</c:v>
                </c:pt>
                <c:pt idx="512">
                  <c:v>8.5985123653093112</c:v>
                </c:pt>
                <c:pt idx="513">
                  <c:v>8.3943543577475346</c:v>
                </c:pt>
                <c:pt idx="514">
                  <c:v>8.2286084102762747</c:v>
                </c:pt>
                <c:pt idx="515">
                  <c:v>8.1513929321109462</c:v>
                </c:pt>
                <c:pt idx="516">
                  <c:v>8.1410957546896618</c:v>
                </c:pt>
                <c:pt idx="517">
                  <c:v>8.0712045447577676</c:v>
                </c:pt>
                <c:pt idx="518">
                  <c:v>8.1102830104465937</c:v>
                </c:pt>
                <c:pt idx="519">
                  <c:v>8.1815125381117344</c:v>
                </c:pt>
                <c:pt idx="520">
                  <c:v>8.3278933979666458</c:v>
                </c:pt>
                <c:pt idx="521">
                  <c:v>8.400861949647334</c:v>
                </c:pt>
                <c:pt idx="522">
                  <c:v>8.5058758358676858</c:v>
                </c:pt>
                <c:pt idx="523">
                  <c:v>8.6337082711127344</c:v>
                </c:pt>
                <c:pt idx="524">
                  <c:v>8.5514950597455446</c:v>
                </c:pt>
                <c:pt idx="525">
                  <c:v>8.4447597075688741</c:v>
                </c:pt>
                <c:pt idx="526">
                  <c:v>8.3335779170167115</c:v>
                </c:pt>
                <c:pt idx="527">
                  <c:v>8.3078341566080329</c:v>
                </c:pt>
                <c:pt idx="528">
                  <c:v>8.1490472450568223</c:v>
                </c:pt>
                <c:pt idx="529">
                  <c:v>7.8718655259054167</c:v>
                </c:pt>
                <c:pt idx="530">
                  <c:v>7.6436060047084258</c:v>
                </c:pt>
                <c:pt idx="531">
                  <c:v>7.5592408623127367</c:v>
                </c:pt>
                <c:pt idx="532">
                  <c:v>7.6313976781661648</c:v>
                </c:pt>
                <c:pt idx="533">
                  <c:v>7.6548957460433993</c:v>
                </c:pt>
                <c:pt idx="534">
                  <c:v>7.7688248420083514</c:v>
                </c:pt>
                <c:pt idx="535">
                  <c:v>7.8606805347207835</c:v>
                </c:pt>
                <c:pt idx="536">
                  <c:v>7.9804133393952483</c:v>
                </c:pt>
                <c:pt idx="537">
                  <c:v>8.0411193168933384</c:v>
                </c:pt>
                <c:pt idx="538">
                  <c:v>8.062902275565321</c:v>
                </c:pt>
                <c:pt idx="539">
                  <c:v>8.1179209671759747</c:v>
                </c:pt>
                <c:pt idx="540">
                  <c:v>8.2318775368020276</c:v>
                </c:pt>
                <c:pt idx="541">
                  <c:v>8.2603780478886133</c:v>
                </c:pt>
                <c:pt idx="542">
                  <c:v>8.2053008932391336</c:v>
                </c:pt>
                <c:pt idx="543">
                  <c:v>8.1132653359490003</c:v>
                </c:pt>
                <c:pt idx="544">
                  <c:v>8.0544705347814336</c:v>
                </c:pt>
                <c:pt idx="545">
                  <c:v>8.0492619197785551</c:v>
                </c:pt>
                <c:pt idx="546">
                  <c:v>8.0770573645260946</c:v>
                </c:pt>
                <c:pt idx="547">
                  <c:v>8.3015015070856126</c:v>
                </c:pt>
                <c:pt idx="548">
                  <c:v>8.5945807877458211</c:v>
                </c:pt>
                <c:pt idx="549">
                  <c:v>8.9231068036183583</c:v>
                </c:pt>
                <c:pt idx="550">
                  <c:v>9.1427803505609457</c:v>
                </c:pt>
                <c:pt idx="551">
                  <c:v>9.1143251066169348</c:v>
                </c:pt>
                <c:pt idx="552">
                  <c:v>8.991900704542461</c:v>
                </c:pt>
                <c:pt idx="553">
                  <c:v>8.7942466526585488</c:v>
                </c:pt>
                <c:pt idx="554">
                  <c:v>8.6947899706060721</c:v>
                </c:pt>
                <c:pt idx="555">
                  <c:v>8.7290432302889904</c:v>
                </c:pt>
                <c:pt idx="556">
                  <c:v>8.6131783057086082</c:v>
                </c:pt>
                <c:pt idx="557">
                  <c:v>8.5242119308735784</c:v>
                </c:pt>
                <c:pt idx="558">
                  <c:v>8.3975423920958825</c:v>
                </c:pt>
                <c:pt idx="559">
                  <c:v>8.2604456463958655</c:v>
                </c:pt>
                <c:pt idx="560">
                  <c:v>8.0794879252470011</c:v>
                </c:pt>
                <c:pt idx="561">
                  <c:v>7.9420901624220015</c:v>
                </c:pt>
                <c:pt idx="562">
                  <c:v>7.9126023715924729</c:v>
                </c:pt>
                <c:pt idx="563">
                  <c:v>7.8766590676424313</c:v>
                </c:pt>
                <c:pt idx="564">
                  <c:v>7.7824769335538742</c:v>
                </c:pt>
                <c:pt idx="565">
                  <c:v>7.7265194274006372</c:v>
                </c:pt>
                <c:pt idx="566">
                  <c:v>7.6616986478737923</c:v>
                </c:pt>
                <c:pt idx="567">
                  <c:v>7.5963972830287112</c:v>
                </c:pt>
                <c:pt idx="568">
                  <c:v>7.5566687883282597</c:v>
                </c:pt>
                <c:pt idx="569">
                  <c:v>7.5378208478912923</c:v>
                </c:pt>
                <c:pt idx="570">
                  <c:v>7.4380661712190408</c:v>
                </c:pt>
                <c:pt idx="571">
                  <c:v>7.4001878156182768</c:v>
                </c:pt>
                <c:pt idx="572">
                  <c:v>7.4087317247766666</c:v>
                </c:pt>
                <c:pt idx="573">
                  <c:v>7.4032050796407303</c:v>
                </c:pt>
                <c:pt idx="574">
                  <c:v>7.3383394241884421</c:v>
                </c:pt>
                <c:pt idx="575">
                  <c:v>7.334486294807582</c:v>
                </c:pt>
                <c:pt idx="576">
                  <c:v>7.2673199371271719</c:v>
                </c:pt>
                <c:pt idx="577">
                  <c:v>7.2473331220854655</c:v>
                </c:pt>
                <c:pt idx="578">
                  <c:v>7.2416628042536066</c:v>
                </c:pt>
                <c:pt idx="579">
                  <c:v>7.2838800021561161</c:v>
                </c:pt>
                <c:pt idx="580">
                  <c:v>7.3780065002167898</c:v>
                </c:pt>
                <c:pt idx="581">
                  <c:v>7.4419249586795004</c:v>
                </c:pt>
                <c:pt idx="582">
                  <c:v>7.5000009624484454</c:v>
                </c:pt>
                <c:pt idx="583">
                  <c:v>7.4584860834111337</c:v>
                </c:pt>
                <c:pt idx="584">
                  <c:v>7.361661897075364</c:v>
                </c:pt>
                <c:pt idx="585">
                  <c:v>7.2251315665228963</c:v>
                </c:pt>
                <c:pt idx="586">
                  <c:v>7.0782966036293864</c:v>
                </c:pt>
                <c:pt idx="587">
                  <c:v>7.0057681203820996</c:v>
                </c:pt>
                <c:pt idx="588">
                  <c:v>6.9688018328158865</c:v>
                </c:pt>
                <c:pt idx="589">
                  <c:v>6.9908994564869449</c:v>
                </c:pt>
                <c:pt idx="590">
                  <c:v>6.9516561667650274</c:v>
                </c:pt>
                <c:pt idx="591">
                  <c:v>6.9545491065443708</c:v>
                </c:pt>
                <c:pt idx="592">
                  <c:v>6.9715217388229371</c:v>
                </c:pt>
                <c:pt idx="593">
                  <c:v>6.9304021724196332</c:v>
                </c:pt>
                <c:pt idx="594">
                  <c:v>6.8738856199538967</c:v>
                </c:pt>
                <c:pt idx="595">
                  <c:v>7.0004830978237775</c:v>
                </c:pt>
                <c:pt idx="596">
                  <c:v>7.133910231260014</c:v>
                </c:pt>
                <c:pt idx="597">
                  <c:v>7.1649997792732467</c:v>
                </c:pt>
                <c:pt idx="598">
                  <c:v>7.2528670443163206</c:v>
                </c:pt>
                <c:pt idx="599">
                  <c:v>7.3546588226269405</c:v>
                </c:pt>
                <c:pt idx="600">
                  <c:v>7.3678551511069728</c:v>
                </c:pt>
                <c:pt idx="601">
                  <c:v>7.386054715582933</c:v>
                </c:pt>
                <c:pt idx="602">
                  <c:v>7.3723733987166513</c:v>
                </c:pt>
                <c:pt idx="603">
                  <c:v>7.31713954852051</c:v>
                </c:pt>
                <c:pt idx="604">
                  <c:v>7.1609425959224886</c:v>
                </c:pt>
                <c:pt idx="605">
                  <c:v>7.1494677833433951</c:v>
                </c:pt>
                <c:pt idx="606">
                  <c:v>7.1254241487208336</c:v>
                </c:pt>
                <c:pt idx="607">
                  <c:v>7.2234329566829469</c:v>
                </c:pt>
                <c:pt idx="608">
                  <c:v>7.3479086363318276</c:v>
                </c:pt>
                <c:pt idx="609">
                  <c:v>7.3527722316150443</c:v>
                </c:pt>
                <c:pt idx="610">
                  <c:v>7.3631658949618606</c:v>
                </c:pt>
                <c:pt idx="611">
                  <c:v>7.3766633172923495</c:v>
                </c:pt>
                <c:pt idx="612">
                  <c:v>7.3404983399245438</c:v>
                </c:pt>
                <c:pt idx="613">
                  <c:v>7.369940686441935</c:v>
                </c:pt>
                <c:pt idx="614">
                  <c:v>7.448287994920225</c:v>
                </c:pt>
                <c:pt idx="615">
                  <c:v>7.5105457898372778</c:v>
                </c:pt>
                <c:pt idx="616">
                  <c:v>7.6241941375035625</c:v>
                </c:pt>
                <c:pt idx="617">
                  <c:v>7.6949071248443452</c:v>
                </c:pt>
                <c:pt idx="618">
                  <c:v>7.8570019863205154</c:v>
                </c:pt>
                <c:pt idx="619">
                  <c:v>7.9126149548611195</c:v>
                </c:pt>
                <c:pt idx="620">
                  <c:v>7.9121319125542797</c:v>
                </c:pt>
                <c:pt idx="621">
                  <c:v>7.9041649925164981</c:v>
                </c:pt>
                <c:pt idx="622">
                  <c:v>7.8570623936632904</c:v>
                </c:pt>
                <c:pt idx="623">
                  <c:v>7.6742255529472141</c:v>
                </c:pt>
                <c:pt idx="624">
                  <c:v>7.5768493441002036</c:v>
                </c:pt>
                <c:pt idx="625">
                  <c:v>7.5658759010178152</c:v>
                </c:pt>
                <c:pt idx="626">
                  <c:v>7.6304183795786935</c:v>
                </c:pt>
                <c:pt idx="627">
                  <c:v>7.743523807215615</c:v>
                </c:pt>
                <c:pt idx="628">
                  <c:v>7.9230369206738889</c:v>
                </c:pt>
                <c:pt idx="629">
                  <c:v>8.0722019587252323</c:v>
                </c:pt>
                <c:pt idx="630">
                  <c:v>8.1204838414113674</c:v>
                </c:pt>
                <c:pt idx="631">
                  <c:v>8.1332526260968105</c:v>
                </c:pt>
                <c:pt idx="632">
                  <c:v>7.9906823164428307</c:v>
                </c:pt>
                <c:pt idx="633">
                  <c:v>7.8708602451878242</c:v>
                </c:pt>
                <c:pt idx="634">
                  <c:v>7.926500180964176</c:v>
                </c:pt>
                <c:pt idx="635">
                  <c:v>7.9318590710360679</c:v>
                </c:pt>
                <c:pt idx="636">
                  <c:v>7.8012771055236714</c:v>
                </c:pt>
                <c:pt idx="637">
                  <c:v>7.8285822403988155</c:v>
                </c:pt>
                <c:pt idx="638">
                  <c:v>7.8134341178655013</c:v>
                </c:pt>
                <c:pt idx="639">
                  <c:v>7.798054634767146</c:v>
                </c:pt>
                <c:pt idx="640">
                  <c:v>7.8079085401367694</c:v>
                </c:pt>
                <c:pt idx="641">
                  <c:v>7.8155742035175599</c:v>
                </c:pt>
                <c:pt idx="642">
                  <c:v>7.8183415686205775</c:v>
                </c:pt>
                <c:pt idx="643">
                  <c:v>8.0185005281218462</c:v>
                </c:pt>
                <c:pt idx="644">
                  <c:v>8.2398198532096956</c:v>
                </c:pt>
                <c:pt idx="645">
                  <c:v>8.4748726421186298</c:v>
                </c:pt>
                <c:pt idx="646">
                  <c:v>8.6395163879894792</c:v>
                </c:pt>
                <c:pt idx="647">
                  <c:v>8.7449308495976528</c:v>
                </c:pt>
                <c:pt idx="648">
                  <c:v>8.9253433448087449</c:v>
                </c:pt>
                <c:pt idx="649">
                  <c:v>8.9637185276873836</c:v>
                </c:pt>
                <c:pt idx="650">
                  <c:v>8.968509869902606</c:v>
                </c:pt>
                <c:pt idx="651">
                  <c:v>8.8980481447778548</c:v>
                </c:pt>
                <c:pt idx="652">
                  <c:v>8.8137780650600401</c:v>
                </c:pt>
                <c:pt idx="653">
                  <c:v>8.8164254711598424</c:v>
                </c:pt>
                <c:pt idx="654">
                  <c:v>8.7599275876376428</c:v>
                </c:pt>
                <c:pt idx="655">
                  <c:v>8.6812952543987887</c:v>
                </c:pt>
                <c:pt idx="656">
                  <c:v>8.5325020594658039</c:v>
                </c:pt>
                <c:pt idx="657">
                  <c:v>8.3138873389242764</c:v>
                </c:pt>
                <c:pt idx="658">
                  <c:v>8.1777127037546311</c:v>
                </c:pt>
                <c:pt idx="659">
                  <c:v>8.1544771313759536</c:v>
                </c:pt>
                <c:pt idx="660">
                  <c:v>8.1001250617553122</c:v>
                </c:pt>
                <c:pt idx="661">
                  <c:v>8.1130811153594884</c:v>
                </c:pt>
                <c:pt idx="662">
                  <c:v>8.1952137902554156</c:v>
                </c:pt>
                <c:pt idx="663">
                  <c:v>8.3705450247972237</c:v>
                </c:pt>
                <c:pt idx="664">
                  <c:v>8.4340551330877247</c:v>
                </c:pt>
                <c:pt idx="665">
                  <c:v>8.3999471040194056</c:v>
                </c:pt>
                <c:pt idx="666">
                  <c:v>8.4058989395192096</c:v>
                </c:pt>
                <c:pt idx="667">
                  <c:v>8.5466895542993591</c:v>
                </c:pt>
                <c:pt idx="668">
                  <c:v>8.5989068492209491</c:v>
                </c:pt>
                <c:pt idx="669">
                  <c:v>8.5371070245861116</c:v>
                </c:pt>
                <c:pt idx="670">
                  <c:v>8.4943337823914806</c:v>
                </c:pt>
                <c:pt idx="671">
                  <c:v>8.3636506357626548</c:v>
                </c:pt>
                <c:pt idx="672">
                  <c:v>8.0994224127555814</c:v>
                </c:pt>
                <c:pt idx="673">
                  <c:v>7.9074027358555838</c:v>
                </c:pt>
                <c:pt idx="674">
                  <c:v>7.7110031787564797</c:v>
                </c:pt>
                <c:pt idx="675">
                  <c:v>7.4832685614596315</c:v>
                </c:pt>
                <c:pt idx="676">
                  <c:v>7.3608498842683749</c:v>
                </c:pt>
                <c:pt idx="677">
                  <c:v>7.3882164342753267</c:v>
                </c:pt>
                <c:pt idx="678">
                  <c:v>7.553183313165782</c:v>
                </c:pt>
                <c:pt idx="679">
                  <c:v>7.8093530108800868</c:v>
                </c:pt>
                <c:pt idx="680">
                  <c:v>7.9574496011045497</c:v>
                </c:pt>
                <c:pt idx="681">
                  <c:v>7.981371858830852</c:v>
                </c:pt>
                <c:pt idx="682">
                  <c:v>7.9167858536297127</c:v>
                </c:pt>
                <c:pt idx="683">
                  <c:v>7.8580965664958784</c:v>
                </c:pt>
                <c:pt idx="684">
                  <c:v>7.7753793083380316</c:v>
                </c:pt>
                <c:pt idx="685">
                  <c:v>7.7196123987854053</c:v>
                </c:pt>
                <c:pt idx="686">
                  <c:v>7.6459289834956188</c:v>
                </c:pt>
                <c:pt idx="687">
                  <c:v>7.5648044628303097</c:v>
                </c:pt>
                <c:pt idx="688">
                  <c:v>7.5646638959381525</c:v>
                </c:pt>
                <c:pt idx="689">
                  <c:v>7.6113645441059514</c:v>
                </c:pt>
                <c:pt idx="690">
                  <c:v>7.5969436179871854</c:v>
                </c:pt>
                <c:pt idx="691">
                  <c:v>7.4931989518511433</c:v>
                </c:pt>
                <c:pt idx="692">
                  <c:v>7.370572530105175</c:v>
                </c:pt>
                <c:pt idx="693">
                  <c:v>7.2103243032833042</c:v>
                </c:pt>
                <c:pt idx="694">
                  <c:v>7.0098872275799415</c:v>
                </c:pt>
                <c:pt idx="695">
                  <c:v>6.8181945320163306</c:v>
                </c:pt>
                <c:pt idx="696">
                  <c:v>6.5929316395489979</c:v>
                </c:pt>
                <c:pt idx="697">
                  <c:v>6.4875408633697269</c:v>
                </c:pt>
                <c:pt idx="698">
                  <c:v>6.4752132345148929</c:v>
                </c:pt>
                <c:pt idx="699">
                  <c:v>6.588064933701439</c:v>
                </c:pt>
                <c:pt idx="700">
                  <c:v>6.6030619759884406</c:v>
                </c:pt>
                <c:pt idx="701">
                  <c:v>6.5531384145023823</c:v>
                </c:pt>
                <c:pt idx="702">
                  <c:v>6.6083810605995552</c:v>
                </c:pt>
                <c:pt idx="703">
                  <c:v>6.629366680505151</c:v>
                </c:pt>
                <c:pt idx="704">
                  <c:v>6.5575655925509579</c:v>
                </c:pt>
                <c:pt idx="705">
                  <c:v>6.5217395868104404</c:v>
                </c:pt>
                <c:pt idx="706">
                  <c:v>6.5593565922726551</c:v>
                </c:pt>
                <c:pt idx="707">
                  <c:v>6.6845049134448384</c:v>
                </c:pt>
                <c:pt idx="708">
                  <c:v>6.7445027693356074</c:v>
                </c:pt>
                <c:pt idx="709">
                  <c:v>6.7473046477653922</c:v>
                </c:pt>
                <c:pt idx="710">
                  <c:v>6.7576985915654832</c:v>
                </c:pt>
                <c:pt idx="711">
                  <c:v>6.7547398968128629</c:v>
                </c:pt>
                <c:pt idx="712">
                  <c:v>6.8365449108165501</c:v>
                </c:pt>
                <c:pt idx="713">
                  <c:v>6.9672167830258358</c:v>
                </c:pt>
                <c:pt idx="714">
                  <c:v>7.0280688911088598</c:v>
                </c:pt>
                <c:pt idx="715">
                  <c:v>7.0607289764404539</c:v>
                </c:pt>
                <c:pt idx="716">
                  <c:v>7.0877836679770656</c:v>
                </c:pt>
                <c:pt idx="717">
                  <c:v>7.1013472539861571</c:v>
                </c:pt>
                <c:pt idx="718">
                  <c:v>7.1071316343025686</c:v>
                </c:pt>
                <c:pt idx="719">
                  <c:v>7.0714691709057531</c:v>
                </c:pt>
                <c:pt idx="720">
                  <c:v>7.1609350580736892</c:v>
                </c:pt>
                <c:pt idx="721">
                  <c:v>7.2484575907208484</c:v>
                </c:pt>
                <c:pt idx="722">
                  <c:v>7.2615650006491412</c:v>
                </c:pt>
                <c:pt idx="723">
                  <c:v>7.3378106916782135</c:v>
                </c:pt>
                <c:pt idx="724">
                  <c:v>7.4171938611805919</c:v>
                </c:pt>
                <c:pt idx="725">
                  <c:v>7.3957547796952658</c:v>
                </c:pt>
                <c:pt idx="726">
                  <c:v>7.3580276958140649</c:v>
                </c:pt>
                <c:pt idx="727">
                  <c:v>7.3044416878584917</c:v>
                </c:pt>
                <c:pt idx="728">
                  <c:v>7.2088769487865596</c:v>
                </c:pt>
                <c:pt idx="729">
                  <c:v>7.1478455171827866</c:v>
                </c:pt>
                <c:pt idx="730">
                  <c:v>7.0834545204855504</c:v>
                </c:pt>
                <c:pt idx="731">
                  <c:v>7.0914228790036695</c:v>
                </c:pt>
                <c:pt idx="732">
                  <c:v>7.0441802679525116</c:v>
                </c:pt>
                <c:pt idx="733">
                  <c:v>7.0348517426540678</c:v>
                </c:pt>
                <c:pt idx="734">
                  <c:v>7.0343655976899111</c:v>
                </c:pt>
                <c:pt idx="735">
                  <c:v>7.0103640210341256</c:v>
                </c:pt>
                <c:pt idx="736">
                  <c:v>6.949296519082468</c:v>
                </c:pt>
                <c:pt idx="737">
                  <c:v>6.8575835695238796</c:v>
                </c:pt>
                <c:pt idx="738">
                  <c:v>6.7823063514318775</c:v>
                </c:pt>
                <c:pt idx="739">
                  <c:v>6.6901948286100268</c:v>
                </c:pt>
                <c:pt idx="740">
                  <c:v>6.6159015809055015</c:v>
                </c:pt>
                <c:pt idx="741">
                  <c:v>6.5125174481176424</c:v>
                </c:pt>
                <c:pt idx="742">
                  <c:v>6.3459280838067347</c:v>
                </c:pt>
                <c:pt idx="743">
                  <c:v>6.2746996263709427</c:v>
                </c:pt>
                <c:pt idx="744">
                  <c:v>6.2246698557699025</c:v>
                </c:pt>
                <c:pt idx="745">
                  <c:v>6.1953762441847724</c:v>
                </c:pt>
                <c:pt idx="746">
                  <c:v>6.1880386015850917</c:v>
                </c:pt>
                <c:pt idx="747">
                  <c:v>6.2046941680464789</c:v>
                </c:pt>
                <c:pt idx="748">
                  <c:v>6.309236976370296</c:v>
                </c:pt>
                <c:pt idx="749">
                  <c:v>6.3832678292174148</c:v>
                </c:pt>
                <c:pt idx="750">
                  <c:v>6.6068159892014933</c:v>
                </c:pt>
                <c:pt idx="751">
                  <c:v>6.8836120743181617</c:v>
                </c:pt>
                <c:pt idx="752">
                  <c:v>7.0729570524131296</c:v>
                </c:pt>
                <c:pt idx="753">
                  <c:v>7.1569726366600079</c:v>
                </c:pt>
                <c:pt idx="754">
                  <c:v>7.1795221144098846</c:v>
                </c:pt>
                <c:pt idx="755">
                  <c:v>7.1650464159050102</c:v>
                </c:pt>
                <c:pt idx="756">
                  <c:v>7.1646796234347789</c:v>
                </c:pt>
                <c:pt idx="757">
                  <c:v>7.1078059514232752</c:v>
                </c:pt>
                <c:pt idx="758">
                  <c:v>7.0779137131282939</c:v>
                </c:pt>
                <c:pt idx="759">
                  <c:v>6.95249519222227</c:v>
                </c:pt>
                <c:pt idx="760">
                  <c:v>6.908878788628833</c:v>
                </c:pt>
                <c:pt idx="761">
                  <c:v>6.9849436196698411</c:v>
                </c:pt>
                <c:pt idx="762">
                  <c:v>7.0770391112210351</c:v>
                </c:pt>
                <c:pt idx="763">
                  <c:v>7.1583426552732616</c:v>
                </c:pt>
                <c:pt idx="764">
                  <c:v>7.1505321567024227</c:v>
                </c:pt>
                <c:pt idx="765">
                  <c:v>7.0739427726253021</c:v>
                </c:pt>
                <c:pt idx="766">
                  <c:v>7.0582324976322459</c:v>
                </c:pt>
                <c:pt idx="767">
                  <c:v>7.0532651393177233</c:v>
                </c:pt>
                <c:pt idx="768">
                  <c:v>7.1024696920449326</c:v>
                </c:pt>
                <c:pt idx="769">
                  <c:v>7.0657497324824927</c:v>
                </c:pt>
                <c:pt idx="770">
                  <c:v>7.0079081906637102</c:v>
                </c:pt>
                <c:pt idx="771">
                  <c:v>6.9259304111199418</c:v>
                </c:pt>
                <c:pt idx="772">
                  <c:v>6.8123020805079006</c:v>
                </c:pt>
                <c:pt idx="773">
                  <c:v>6.7170163586769069</c:v>
                </c:pt>
                <c:pt idx="774">
                  <c:v>6.6235898141997875</c:v>
                </c:pt>
                <c:pt idx="775">
                  <c:v>6.365776888231184</c:v>
                </c:pt>
                <c:pt idx="776">
                  <c:v>6.1813575741214359</c:v>
                </c:pt>
                <c:pt idx="777">
                  <c:v>5.9992623919882799</c:v>
                </c:pt>
                <c:pt idx="778">
                  <c:v>5.8462776041654108</c:v>
                </c:pt>
                <c:pt idx="779">
                  <c:v>5.6949617762267009</c:v>
                </c:pt>
                <c:pt idx="780">
                  <c:v>5.6266937397710146</c:v>
                </c:pt>
                <c:pt idx="781">
                  <c:v>5.5842393048387473</c:v>
                </c:pt>
                <c:pt idx="782">
                  <c:v>5.4880717087288016</c:v>
                </c:pt>
                <c:pt idx="783">
                  <c:v>5.3428361957128976</c:v>
                </c:pt>
                <c:pt idx="784">
                  <c:v>5.3250190396951256</c:v>
                </c:pt>
                <c:pt idx="785">
                  <c:v>5.3605759196457425</c:v>
                </c:pt>
                <c:pt idx="786">
                  <c:v>5.3690207033914579</c:v>
                </c:pt>
                <c:pt idx="787">
                  <c:v>5.2350360681145158</c:v>
                </c:pt>
                <c:pt idx="788">
                  <c:v>5.1499094527894238</c:v>
                </c:pt>
                <c:pt idx="789">
                  <c:v>4.9853908212033442</c:v>
                </c:pt>
                <c:pt idx="790">
                  <c:v>4.8809137010271693</c:v>
                </c:pt>
                <c:pt idx="791">
                  <c:v>4.726952493733604</c:v>
                </c:pt>
                <c:pt idx="792">
                  <c:v>4.6260780364382086</c:v>
                </c:pt>
                <c:pt idx="793">
                  <c:v>4.5453550543262651</c:v>
                </c:pt>
                <c:pt idx="794">
                  <c:v>4.5157861948285785</c:v>
                </c:pt>
                <c:pt idx="795">
                  <c:v>4.5060542316025858</c:v>
                </c:pt>
                <c:pt idx="796">
                  <c:v>4.6087667166756452</c:v>
                </c:pt>
                <c:pt idx="797">
                  <c:v>4.693041087453218</c:v>
                </c:pt>
                <c:pt idx="798">
                  <c:v>4.7734182123065949</c:v>
                </c:pt>
                <c:pt idx="799">
                  <c:v>4.7832962644933223</c:v>
                </c:pt>
                <c:pt idx="800">
                  <c:v>4.7904492140423605</c:v>
                </c:pt>
                <c:pt idx="801">
                  <c:v>4.8347423784031829</c:v>
                </c:pt>
                <c:pt idx="802">
                  <c:v>4.7472531442141772</c:v>
                </c:pt>
                <c:pt idx="803">
                  <c:v>4.6864653405399839</c:v>
                </c:pt>
                <c:pt idx="804">
                  <c:v>4.5816036894088876</c:v>
                </c:pt>
                <c:pt idx="805">
                  <c:v>4.5110386029863694</c:v>
                </c:pt>
                <c:pt idx="806">
                  <c:v>4.4382090342867144</c:v>
                </c:pt>
                <c:pt idx="807">
                  <c:v>4.4394880497179825</c:v>
                </c:pt>
                <c:pt idx="808">
                  <c:v>4.556499969562541</c:v>
                </c:pt>
                <c:pt idx="809">
                  <c:v>4.6826036011966643</c:v>
                </c:pt>
                <c:pt idx="810">
                  <c:v>4.8476412873431824</c:v>
                </c:pt>
                <c:pt idx="811">
                  <c:v>4.9687715521885085</c:v>
                </c:pt>
                <c:pt idx="812">
                  <c:v>5.1254185956777656</c:v>
                </c:pt>
                <c:pt idx="813">
                  <c:v>5.3135179090801428</c:v>
                </c:pt>
                <c:pt idx="814">
                  <c:v>5.4041068420773763</c:v>
                </c:pt>
                <c:pt idx="815">
                  <c:v>5.4835126566083057</c:v>
                </c:pt>
                <c:pt idx="816">
                  <c:v>5.4690304808884829</c:v>
                </c:pt>
                <c:pt idx="817">
                  <c:v>5.4657978389160711</c:v>
                </c:pt>
                <c:pt idx="818">
                  <c:v>5.4774281154247815</c:v>
                </c:pt>
                <c:pt idx="819">
                  <c:v>5.3863864121390357</c:v>
                </c:pt>
                <c:pt idx="820">
                  <c:v>5.3597015766425029</c:v>
                </c:pt>
                <c:pt idx="821">
                  <c:v>5.5605619349117097</c:v>
                </c:pt>
                <c:pt idx="822">
                  <c:v>5.7183795394985459</c:v>
                </c:pt>
                <c:pt idx="823">
                  <c:v>5.8441268484768063</c:v>
                </c:pt>
                <c:pt idx="824">
                  <c:v>5.848722046529411</c:v>
                </c:pt>
                <c:pt idx="825">
                  <c:v>5.8572045899241854</c:v>
                </c:pt>
                <c:pt idx="826">
                  <c:v>5.7377175044498019</c:v>
                </c:pt>
                <c:pt idx="827">
                  <c:v>5.6106712556937861</c:v>
                </c:pt>
                <c:pt idx="828">
                  <c:v>5.5291926350513867</c:v>
                </c:pt>
                <c:pt idx="829">
                  <c:v>5.4131732875714285</c:v>
                </c:pt>
                <c:pt idx="830">
                  <c:v>5.2935020921321403</c:v>
                </c:pt>
                <c:pt idx="831">
                  <c:v>5.2089501666223166</c:v>
                </c:pt>
                <c:pt idx="832">
                  <c:v>5.1587549840089251</c:v>
                </c:pt>
                <c:pt idx="833">
                  <c:v>5.0565773132431904</c:v>
                </c:pt>
                <c:pt idx="834">
                  <c:v>4.9378614997012997</c:v>
                </c:pt>
                <c:pt idx="835">
                  <c:v>4.8762424323779365</c:v>
                </c:pt>
                <c:pt idx="836">
                  <c:v>4.7411634227905255</c:v>
                </c:pt>
                <c:pt idx="837">
                  <c:v>4.646222199889281</c:v>
                </c:pt>
                <c:pt idx="838">
                  <c:v>4.6406755244541804</c:v>
                </c:pt>
                <c:pt idx="839">
                  <c:v>4.7277633069895879</c:v>
                </c:pt>
                <c:pt idx="840">
                  <c:v>4.7895262675227634</c:v>
                </c:pt>
                <c:pt idx="841">
                  <c:v>4.8640461032944922</c:v>
                </c:pt>
                <c:pt idx="842">
                  <c:v>5.0193735140984836</c:v>
                </c:pt>
                <c:pt idx="843">
                  <c:v>5.181113589492341</c:v>
                </c:pt>
                <c:pt idx="844">
                  <c:v>5.4398367991779617</c:v>
                </c:pt>
                <c:pt idx="845">
                  <c:v>5.8032100984727419</c:v>
                </c:pt>
                <c:pt idx="846">
                  <c:v>5.9745381268243474</c:v>
                </c:pt>
                <c:pt idx="847">
                  <c:v>5.9948394913020886</c:v>
                </c:pt>
                <c:pt idx="848">
                  <c:v>6.0581497019006729</c:v>
                </c:pt>
                <c:pt idx="849">
                  <c:v>6.13492555416114</c:v>
                </c:pt>
                <c:pt idx="850">
                  <c:v>6.2393293781692671</c:v>
                </c:pt>
                <c:pt idx="851">
                  <c:v>6.3281381067724229</c:v>
                </c:pt>
                <c:pt idx="852">
                  <c:v>6.4425166010479735</c:v>
                </c:pt>
                <c:pt idx="853">
                  <c:v>6.5468842466412349</c:v>
                </c:pt>
                <c:pt idx="854">
                  <c:v>6.7154884069149894</c:v>
                </c:pt>
                <c:pt idx="855">
                  <c:v>6.8156581945014159</c:v>
                </c:pt>
                <c:pt idx="856">
                  <c:v>6.845686544419201</c:v>
                </c:pt>
                <c:pt idx="857">
                  <c:v>6.8333266514991404</c:v>
                </c:pt>
                <c:pt idx="858">
                  <c:v>6.7448149825816719</c:v>
                </c:pt>
                <c:pt idx="859">
                  <c:v>6.6217674201440992</c:v>
                </c:pt>
                <c:pt idx="860">
                  <c:v>6.5466636939122473</c:v>
                </c:pt>
                <c:pt idx="861">
                  <c:v>6.4953117325447272</c:v>
                </c:pt>
                <c:pt idx="862">
                  <c:v>6.4231176515341488</c:v>
                </c:pt>
                <c:pt idx="863">
                  <c:v>6.4670045845671851</c:v>
                </c:pt>
                <c:pt idx="864">
                  <c:v>6.5057636521004989</c:v>
                </c:pt>
                <c:pt idx="865">
                  <c:v>6.504510834251791</c:v>
                </c:pt>
                <c:pt idx="866">
                  <c:v>6.4865482400602064</c:v>
                </c:pt>
                <c:pt idx="867">
                  <c:v>6.529282120370997</c:v>
                </c:pt>
                <c:pt idx="868">
                  <c:v>6.5641352114030562</c:v>
                </c:pt>
                <c:pt idx="869">
                  <c:v>6.5691337236922136</c:v>
                </c:pt>
                <c:pt idx="870">
                  <c:v>6.5552562678488844</c:v>
                </c:pt>
                <c:pt idx="871">
                  <c:v>6.5573245153148649</c:v>
                </c:pt>
                <c:pt idx="872">
                  <c:v>6.5669280971224975</c:v>
                </c:pt>
                <c:pt idx="873">
                  <c:v>6.5972763076010059</c:v>
                </c:pt>
                <c:pt idx="874">
                  <c:v>6.6139910006261768</c:v>
                </c:pt>
                <c:pt idx="875">
                  <c:v>6.6702848822757526</c:v>
                </c:pt>
                <c:pt idx="876">
                  <c:v>6.6672496033492932</c:v>
                </c:pt>
                <c:pt idx="877">
                  <c:v>6.6731448337855426</c:v>
                </c:pt>
                <c:pt idx="878">
                  <c:v>6.7563864671231277</c:v>
                </c:pt>
                <c:pt idx="879">
                  <c:v>6.801008514432727</c:v>
                </c:pt>
                <c:pt idx="880">
                  <c:v>6.8071794768499503</c:v>
                </c:pt>
                <c:pt idx="881">
                  <c:v>6.8660757330358839</c:v>
                </c:pt>
                <c:pt idx="882">
                  <c:v>6.8958221752455708</c:v>
                </c:pt>
                <c:pt idx="883">
                  <c:v>6.8691343503923266</c:v>
                </c:pt>
                <c:pt idx="884">
                  <c:v>6.8358285817820619</c:v>
                </c:pt>
                <c:pt idx="885">
                  <c:v>6.8967657641232112</c:v>
                </c:pt>
                <c:pt idx="886">
                  <c:v>6.9792640619674078</c:v>
                </c:pt>
                <c:pt idx="887">
                  <c:v>7.0552990932676307</c:v>
                </c:pt>
                <c:pt idx="888">
                  <c:v>7.0202523107711361</c:v>
                </c:pt>
                <c:pt idx="889">
                  <c:v>6.8886487313216023</c:v>
                </c:pt>
                <c:pt idx="890">
                  <c:v>6.7650448682125299</c:v>
                </c:pt>
                <c:pt idx="891">
                  <c:v>6.6522714465828265</c:v>
                </c:pt>
                <c:pt idx="892">
                  <c:v>6.507684888319611</c:v>
                </c:pt>
                <c:pt idx="893">
                  <c:v>6.360989340375454</c:v>
                </c:pt>
                <c:pt idx="894">
                  <c:v>6.3516559679015501</c:v>
                </c:pt>
                <c:pt idx="895">
                  <c:v>6.4320010166101476</c:v>
                </c:pt>
                <c:pt idx="896">
                  <c:v>6.630768667752597</c:v>
                </c:pt>
                <c:pt idx="897">
                  <c:v>6.7953877071424698</c:v>
                </c:pt>
                <c:pt idx="898">
                  <c:v>6.7411468353407455</c:v>
                </c:pt>
                <c:pt idx="899">
                  <c:v>6.6442488494449332</c:v>
                </c:pt>
                <c:pt idx="900">
                  <c:v>6.6355519132343836</c:v>
                </c:pt>
                <c:pt idx="901">
                  <c:v>6.6511600885452768</c:v>
                </c:pt>
                <c:pt idx="902">
                  <c:v>6.5945832525359886</c:v>
                </c:pt>
                <c:pt idx="903">
                  <c:v>6.5338981054383902</c:v>
                </c:pt>
                <c:pt idx="904">
                  <c:v>6.5831044486731995</c:v>
                </c:pt>
                <c:pt idx="905">
                  <c:v>6.665164456429304</c:v>
                </c:pt>
                <c:pt idx="906">
                  <c:v>6.5978795328030362</c:v>
                </c:pt>
                <c:pt idx="907">
                  <c:v>6.5062326276821763</c:v>
                </c:pt>
                <c:pt idx="908">
                  <c:v>6.406047492714503</c:v>
                </c:pt>
                <c:pt idx="909">
                  <c:v>6.3092581635208793</c:v>
                </c:pt>
                <c:pt idx="910">
                  <c:v>6.2484308870502483</c:v>
                </c:pt>
                <c:pt idx="911">
                  <c:v>6.1996097086797404</c:v>
                </c:pt>
                <c:pt idx="912">
                  <c:v>6.1612847715188055</c:v>
                </c:pt>
                <c:pt idx="913">
                  <c:v>6.1514859531101678</c:v>
                </c:pt>
                <c:pt idx="914">
                  <c:v>6.1283008884505188</c:v>
                </c:pt>
                <c:pt idx="915">
                  <c:v>6.1641650911247492</c:v>
                </c:pt>
                <c:pt idx="916">
                  <c:v>6.1741368729489103</c:v>
                </c:pt>
                <c:pt idx="917">
                  <c:v>6.1129352438378337</c:v>
                </c:pt>
                <c:pt idx="918">
                  <c:v>6.1079702893111758</c:v>
                </c:pt>
                <c:pt idx="919">
                  <c:v>6.0943064028500382</c:v>
                </c:pt>
                <c:pt idx="920">
                  <c:v>6.0469583281966752</c:v>
                </c:pt>
                <c:pt idx="921">
                  <c:v>6.0384044513163566</c:v>
                </c:pt>
                <c:pt idx="922">
                  <c:v>5.9679773946605117</c:v>
                </c:pt>
                <c:pt idx="923">
                  <c:v>5.9844539782661039</c:v>
                </c:pt>
                <c:pt idx="924">
                  <c:v>6.115656191145697</c:v>
                </c:pt>
                <c:pt idx="925">
                  <c:v>6.1556934893309689</c:v>
                </c:pt>
                <c:pt idx="926">
                  <c:v>6.1695035321133203</c:v>
                </c:pt>
                <c:pt idx="927">
                  <c:v>6.1143306841408203</c:v>
                </c:pt>
                <c:pt idx="928">
                  <c:v>6.040401353182733</c:v>
                </c:pt>
                <c:pt idx="929">
                  <c:v>5.9985784829096023</c:v>
                </c:pt>
                <c:pt idx="930">
                  <c:v>5.9627610323865774</c:v>
                </c:pt>
                <c:pt idx="931">
                  <c:v>5.9830234500984387</c:v>
                </c:pt>
                <c:pt idx="932">
                  <c:v>6.0462245083757624</c:v>
                </c:pt>
                <c:pt idx="933">
                  <c:v>6.1028368117283858</c:v>
                </c:pt>
                <c:pt idx="934">
                  <c:v>6.1943424236112721</c:v>
                </c:pt>
                <c:pt idx="935">
                  <c:v>6.2613722377268184</c:v>
                </c:pt>
                <c:pt idx="936">
                  <c:v>6.3045227477130723</c:v>
                </c:pt>
                <c:pt idx="937">
                  <c:v>6.2679082005490381</c:v>
                </c:pt>
                <c:pt idx="938">
                  <c:v>6.2283367722374212</c:v>
                </c:pt>
                <c:pt idx="939">
                  <c:v>6.1282290749780781</c:v>
                </c:pt>
                <c:pt idx="940">
                  <c:v>6.0146608388589273</c:v>
                </c:pt>
                <c:pt idx="941">
                  <c:v>5.9716927396579109</c:v>
                </c:pt>
                <c:pt idx="942">
                  <c:v>6.0466280278769009</c:v>
                </c:pt>
                <c:pt idx="943">
                  <c:v>6.1907753453975829</c:v>
                </c:pt>
                <c:pt idx="944">
                  <c:v>6.2195855008306475</c:v>
                </c:pt>
                <c:pt idx="945">
                  <c:v>6.2776513457432239</c:v>
                </c:pt>
                <c:pt idx="946">
                  <c:v>6.2437914133840842</c:v>
                </c:pt>
                <c:pt idx="947">
                  <c:v>6.1959114026217996</c:v>
                </c:pt>
                <c:pt idx="948">
                  <c:v>6.231348159003903</c:v>
                </c:pt>
                <c:pt idx="949">
                  <c:v>6.2341740220024544</c:v>
                </c:pt>
                <c:pt idx="950">
                  <c:v>6.2004255737033809</c:v>
                </c:pt>
                <c:pt idx="951">
                  <c:v>6.1588338338235049</c:v>
                </c:pt>
                <c:pt idx="952">
                  <c:v>6.1782494926728804</c:v>
                </c:pt>
                <c:pt idx="953">
                  <c:v>6.2278320738371296</c:v>
                </c:pt>
                <c:pt idx="954">
                  <c:v>6.2450169534340532</c:v>
                </c:pt>
                <c:pt idx="955">
                  <c:v>6.2790200298464063</c:v>
                </c:pt>
                <c:pt idx="956">
                  <c:v>6.2357032773488612</c:v>
                </c:pt>
                <c:pt idx="957">
                  <c:v>6.2076039708690844</c:v>
                </c:pt>
                <c:pt idx="958">
                  <c:v>6.0930580542339374</c:v>
                </c:pt>
                <c:pt idx="959">
                  <c:v>6.043345602025906</c:v>
                </c:pt>
                <c:pt idx="960">
                  <c:v>6.084742833145703</c:v>
                </c:pt>
                <c:pt idx="961">
                  <c:v>6.1451550711892837</c:v>
                </c:pt>
                <c:pt idx="962">
                  <c:v>6.2851392025297255</c:v>
                </c:pt>
                <c:pt idx="963">
                  <c:v>6.3733393088394958</c:v>
                </c:pt>
                <c:pt idx="964">
                  <c:v>6.411674686613229</c:v>
                </c:pt>
                <c:pt idx="965">
                  <c:v>6.3996937714933466</c:v>
                </c:pt>
                <c:pt idx="966">
                  <c:v>6.2950763180394773</c:v>
                </c:pt>
                <c:pt idx="967">
                  <c:v>6.2286110223978008</c:v>
                </c:pt>
                <c:pt idx="968">
                  <c:v>6.1738415497366574</c:v>
                </c:pt>
                <c:pt idx="969">
                  <c:v>6.2168598786932661</c:v>
                </c:pt>
                <c:pt idx="970">
                  <c:v>6.2862639777474749</c:v>
                </c:pt>
                <c:pt idx="971">
                  <c:v>6.3901937557023318</c:v>
                </c:pt>
                <c:pt idx="972">
                  <c:v>6.518940960906372</c:v>
                </c:pt>
                <c:pt idx="973">
                  <c:v>6.6133775426830104</c:v>
                </c:pt>
                <c:pt idx="974">
                  <c:v>6.6770853325569268</c:v>
                </c:pt>
                <c:pt idx="975">
                  <c:v>6.6343250420318052</c:v>
                </c:pt>
                <c:pt idx="976">
                  <c:v>6.6852573815945187</c:v>
                </c:pt>
                <c:pt idx="977">
                  <c:v>6.6636783104450901</c:v>
                </c:pt>
                <c:pt idx="978">
                  <c:v>6.640255534807701</c:v>
                </c:pt>
                <c:pt idx="979">
                  <c:v>6.7011838823580323</c:v>
                </c:pt>
                <c:pt idx="980">
                  <c:v>6.7713084189450878</c:v>
                </c:pt>
                <c:pt idx="981">
                  <c:v>6.9535425049968698</c:v>
                </c:pt>
                <c:pt idx="982">
                  <c:v>7.1193248021371058</c:v>
                </c:pt>
                <c:pt idx="983">
                  <c:v>7.2030080811203865</c:v>
                </c:pt>
                <c:pt idx="984">
                  <c:v>7.2672990584525952</c:v>
                </c:pt>
                <c:pt idx="985">
                  <c:v>7.2823931718713819</c:v>
                </c:pt>
                <c:pt idx="986">
                  <c:v>7.2937811986988832</c:v>
                </c:pt>
                <c:pt idx="987">
                  <c:v>7.2684101622480988</c:v>
                </c:pt>
                <c:pt idx="988">
                  <c:v>7.157301653420534</c:v>
                </c:pt>
                <c:pt idx="989">
                  <c:v>7.1423764138259589</c:v>
                </c:pt>
                <c:pt idx="990">
                  <c:v>7.3097636530067565</c:v>
                </c:pt>
                <c:pt idx="991">
                  <c:v>7.5349731385159409</c:v>
                </c:pt>
                <c:pt idx="992">
                  <c:v>7.667488913106399</c:v>
                </c:pt>
                <c:pt idx="993">
                  <c:v>7.8502958497790098</c:v>
                </c:pt>
                <c:pt idx="994">
                  <c:v>7.896517892093831</c:v>
                </c:pt>
                <c:pt idx="995">
                  <c:v>7.8398290117559073</c:v>
                </c:pt>
                <c:pt idx="996">
                  <c:v>7.7084520058260999</c:v>
                </c:pt>
                <c:pt idx="997">
                  <c:v>7.6191329408194717</c:v>
                </c:pt>
                <c:pt idx="998">
                  <c:v>7.5579725278796879</c:v>
                </c:pt>
                <c:pt idx="999">
                  <c:v>7.549139613044999</c:v>
                </c:pt>
                <c:pt idx="1000">
                  <c:v>7.4489830664245842</c:v>
                </c:pt>
                <c:pt idx="1001">
                  <c:v>7.2550285379362673</c:v>
                </c:pt>
                <c:pt idx="1002">
                  <c:v>7.2208848417469014</c:v>
                </c:pt>
                <c:pt idx="1003">
                  <c:v>7.3054210949415239</c:v>
                </c:pt>
                <c:pt idx="1004">
                  <c:v>7.3907089344115526</c:v>
                </c:pt>
                <c:pt idx="1005">
                  <c:v>7.3659187903436019</c:v>
                </c:pt>
                <c:pt idx="1006">
                  <c:v>7.3519559163020718</c:v>
                </c:pt>
                <c:pt idx="1007">
                  <c:v>7.3153656789959651</c:v>
                </c:pt>
                <c:pt idx="1008">
                  <c:v>7.2804257560189809</c:v>
                </c:pt>
                <c:pt idx="1009">
                  <c:v>7.2489162272104277</c:v>
                </c:pt>
                <c:pt idx="1010">
                  <c:v>7.339445962059453</c:v>
                </c:pt>
                <c:pt idx="1011">
                  <c:v>7.5066863754964128</c:v>
                </c:pt>
                <c:pt idx="1012">
                  <c:v>7.7110127151309005</c:v>
                </c:pt>
                <c:pt idx="1013">
                  <c:v>7.8980255170149105</c:v>
                </c:pt>
                <c:pt idx="1014">
                  <c:v>8.0196525052085814</c:v>
                </c:pt>
                <c:pt idx="1015">
                  <c:v>8.0893670174624823</c:v>
                </c:pt>
                <c:pt idx="1016">
                  <c:v>8.1098638238399765</c:v>
                </c:pt>
                <c:pt idx="1017">
                  <c:v>7.996370169494428</c:v>
                </c:pt>
                <c:pt idx="1018">
                  <c:v>7.8894144957251289</c:v>
                </c:pt>
                <c:pt idx="1019">
                  <c:v>7.7774074844928691</c:v>
                </c:pt>
                <c:pt idx="1020">
                  <c:v>7.648224292986666</c:v>
                </c:pt>
                <c:pt idx="1021">
                  <c:v>7.5137127688055267</c:v>
                </c:pt>
                <c:pt idx="1022">
                  <c:v>7.4063365405224637</c:v>
                </c:pt>
                <c:pt idx="1023">
                  <c:v>7.3196703464290804</c:v>
                </c:pt>
                <c:pt idx="1024">
                  <c:v>7.2316947218603946</c:v>
                </c:pt>
                <c:pt idx="1025">
                  <c:v>7.1695523840172459</c:v>
                </c:pt>
                <c:pt idx="1026">
                  <c:v>7.116280596707937</c:v>
                </c:pt>
                <c:pt idx="1027">
                  <c:v>7.0430113715193148</c:v>
                </c:pt>
                <c:pt idx="1028">
                  <c:v>6.9271308063362209</c:v>
                </c:pt>
                <c:pt idx="1029">
                  <c:v>6.9739528277008924</c:v>
                </c:pt>
                <c:pt idx="1030">
                  <c:v>6.9970297060586732</c:v>
                </c:pt>
                <c:pt idx="1031">
                  <c:v>7.0110566323860199</c:v>
                </c:pt>
                <c:pt idx="1032">
                  <c:v>7.1017771580629443</c:v>
                </c:pt>
                <c:pt idx="1033">
                  <c:v>7.1742599775950255</c:v>
                </c:pt>
                <c:pt idx="1034">
                  <c:v>7.2491342794791596</c:v>
                </c:pt>
                <c:pt idx="1035">
                  <c:v>7.2797127730201163</c:v>
                </c:pt>
                <c:pt idx="1036">
                  <c:v>7.3286143867761844</c:v>
                </c:pt>
                <c:pt idx="1037">
                  <c:v>7.2896837440889577</c:v>
                </c:pt>
                <c:pt idx="1038">
                  <c:v>7.2157892531638197</c:v>
                </c:pt>
                <c:pt idx="1039">
                  <c:v>7.1667954464066002</c:v>
                </c:pt>
                <c:pt idx="1040">
                  <c:v>7.2794903620580502</c:v>
                </c:pt>
                <c:pt idx="1041">
                  <c:v>7.2471879162595192</c:v>
                </c:pt>
                <c:pt idx="1042">
                  <c:v>7.1933117712623753</c:v>
                </c:pt>
                <c:pt idx="1043">
                  <c:v>7.1307779870522152</c:v>
                </c:pt>
                <c:pt idx="1044">
                  <c:v>7.0674462100267625</c:v>
                </c:pt>
                <c:pt idx="1045">
                  <c:v>6.9612268673724751</c:v>
                </c:pt>
                <c:pt idx="1046">
                  <c:v>6.8295757978901888</c:v>
                </c:pt>
                <c:pt idx="1047">
                  <c:v>6.7794711981479727</c:v>
                </c:pt>
                <c:pt idx="1048">
                  <c:v>6.7312113588734084</c:v>
                </c:pt>
                <c:pt idx="1049">
                  <c:v>6.6422391817447997</c:v>
                </c:pt>
                <c:pt idx="1050">
                  <c:v>6.6816883444472728</c:v>
                </c:pt>
                <c:pt idx="1051">
                  <c:v>6.8617269825809579</c:v>
                </c:pt>
                <c:pt idx="1052">
                  <c:v>6.9858899380306037</c:v>
                </c:pt>
                <c:pt idx="1053">
                  <c:v>7.050996649430739</c:v>
                </c:pt>
                <c:pt idx="1054">
                  <c:v>7.1326329158767674</c:v>
                </c:pt>
                <c:pt idx="1055">
                  <c:v>7.2148005619772384</c:v>
                </c:pt>
                <c:pt idx="1056">
                  <c:v>7.3520708321242871</c:v>
                </c:pt>
                <c:pt idx="1057">
                  <c:v>7.4706873179533524</c:v>
                </c:pt>
                <c:pt idx="1058">
                  <c:v>7.5005892972278678</c:v>
                </c:pt>
                <c:pt idx="1059">
                  <c:v>7.564436956073453</c:v>
                </c:pt>
                <c:pt idx="1060">
                  <c:v>7.6494397995452896</c:v>
                </c:pt>
                <c:pt idx="1061">
                  <c:v>7.6287593591775753</c:v>
                </c:pt>
                <c:pt idx="1062">
                  <c:v>7.5179235680580954</c:v>
                </c:pt>
                <c:pt idx="1063">
                  <c:v>7.385052813075915</c:v>
                </c:pt>
                <c:pt idx="1064">
                  <c:v>7.2920885555040558</c:v>
                </c:pt>
                <c:pt idx="1065">
                  <c:v>7.2709996312675802</c:v>
                </c:pt>
                <c:pt idx="1066">
                  <c:v>7.2709690928835711</c:v>
                </c:pt>
                <c:pt idx="1067">
                  <c:v>7.3049653507718233</c:v>
                </c:pt>
                <c:pt idx="1068">
                  <c:v>7.252966577326041</c:v>
                </c:pt>
                <c:pt idx="1069">
                  <c:v>7.2913252207189236</c:v>
                </c:pt>
                <c:pt idx="1070">
                  <c:v>7.151145051547851</c:v>
                </c:pt>
                <c:pt idx="1071">
                  <c:v>7.0142916864386606</c:v>
                </c:pt>
                <c:pt idx="1072">
                  <c:v>6.8576146911623237</c:v>
                </c:pt>
                <c:pt idx="1073">
                  <c:v>6.5758165218335138</c:v>
                </c:pt>
                <c:pt idx="1074">
                  <c:v>6.3448617186082581</c:v>
                </c:pt>
                <c:pt idx="1075">
                  <c:v>6.0488158229051354</c:v>
                </c:pt>
                <c:pt idx="1076">
                  <c:v>5.7666582531010713</c:v>
                </c:pt>
                <c:pt idx="1077">
                  <c:v>5.5020732915702926</c:v>
                </c:pt>
                <c:pt idx="1078">
                  <c:v>5.2801434654864536</c:v>
                </c:pt>
                <c:pt idx="1079">
                  <c:v>5.1368828586787822</c:v>
                </c:pt>
                <c:pt idx="1080">
                  <c:v>5.0439121959733813</c:v>
                </c:pt>
                <c:pt idx="1081">
                  <c:v>4.8908635749201501</c:v>
                </c:pt>
                <c:pt idx="1082">
                  <c:v>4.7349731881983184</c:v>
                </c:pt>
                <c:pt idx="1083">
                  <c:v>4.5290458042995816</c:v>
                </c:pt>
                <c:pt idx="1084">
                  <c:v>4.3376222456048046</c:v>
                </c:pt>
                <c:pt idx="1085">
                  <c:v>4.2918832153416595</c:v>
                </c:pt>
                <c:pt idx="1086">
                  <c:v>4.2774772930970917</c:v>
                </c:pt>
                <c:pt idx="1087">
                  <c:v>4.2594908009735999</c:v>
                </c:pt>
                <c:pt idx="1088">
                  <c:v>4.2762517573074916</c:v>
                </c:pt>
                <c:pt idx="1089">
                  <c:v>4.2589773540359959</c:v>
                </c:pt>
                <c:pt idx="1090">
                  <c:v>4.2173839688455637</c:v>
                </c:pt>
                <c:pt idx="1091">
                  <c:v>4.200538373225001</c:v>
                </c:pt>
                <c:pt idx="1092">
                  <c:v>4.2093425180084996</c:v>
                </c:pt>
                <c:pt idx="1093">
                  <c:v>4.2011417594221587</c:v>
                </c:pt>
                <c:pt idx="1094">
                  <c:v>4.2325163830895951</c:v>
                </c:pt>
                <c:pt idx="1095">
                  <c:v>4.3101481633399805</c:v>
                </c:pt>
                <c:pt idx="1096">
                  <c:v>4.4244372175685189</c:v>
                </c:pt>
                <c:pt idx="1097">
                  <c:v>4.5278174442863683</c:v>
                </c:pt>
                <c:pt idx="1098">
                  <c:v>4.6339885188353067</c:v>
                </c:pt>
                <c:pt idx="1099">
                  <c:v>4.7483856554211012</c:v>
                </c:pt>
                <c:pt idx="1100">
                  <c:v>4.773828248720335</c:v>
                </c:pt>
                <c:pt idx="1101">
                  <c:v>4.761602131371526</c:v>
                </c:pt>
                <c:pt idx="1102">
                  <c:v>4.7528372486354993</c:v>
                </c:pt>
                <c:pt idx="1103">
                  <c:v>4.7617950805103728</c:v>
                </c:pt>
                <c:pt idx="1104">
                  <c:v>4.6992989635955835</c:v>
                </c:pt>
                <c:pt idx="1105">
                  <c:v>4.6921776993580844</c:v>
                </c:pt>
                <c:pt idx="1106">
                  <c:v>4.6417024650739718</c:v>
                </c:pt>
                <c:pt idx="1107">
                  <c:v>4.5889010992468089</c:v>
                </c:pt>
                <c:pt idx="1108">
                  <c:v>4.5568055270034682</c:v>
                </c:pt>
                <c:pt idx="1109">
                  <c:v>4.5665584225311626</c:v>
                </c:pt>
                <c:pt idx="1110">
                  <c:v>4.5588159453887567</c:v>
                </c:pt>
                <c:pt idx="1111">
                  <c:v>4.5459043661863356</c:v>
                </c:pt>
                <c:pt idx="1112">
                  <c:v>4.5069577935405638</c:v>
                </c:pt>
                <c:pt idx="1113">
                  <c:v>4.4719290687624671</c:v>
                </c:pt>
                <c:pt idx="1114">
                  <c:v>4.4886957511437471</c:v>
                </c:pt>
                <c:pt idx="1115">
                  <c:v>4.4541999566160655</c:v>
                </c:pt>
                <c:pt idx="1116">
                  <c:v>4.3443970937082685</c:v>
                </c:pt>
                <c:pt idx="1117">
                  <c:v>4.2421201169511589</c:v>
                </c:pt>
                <c:pt idx="1118">
                  <c:v>4.1676406187936177</c:v>
                </c:pt>
                <c:pt idx="1119">
                  <c:v>4.2081998717899989</c:v>
                </c:pt>
                <c:pt idx="1120">
                  <c:v>4.3519435849742685</c:v>
                </c:pt>
                <c:pt idx="1121">
                  <c:v>4.4673233839596662</c:v>
                </c:pt>
                <c:pt idx="1122">
                  <c:v>4.5118972030954199</c:v>
                </c:pt>
                <c:pt idx="1123">
                  <c:v>4.5598742155813889</c:v>
                </c:pt>
                <c:pt idx="1124">
                  <c:v>4.5675400507248032</c:v>
                </c:pt>
                <c:pt idx="1125">
                  <c:v>4.5552195091322654</c:v>
                </c:pt>
                <c:pt idx="1126">
                  <c:v>4.5466918271505747</c:v>
                </c:pt>
                <c:pt idx="1127">
                  <c:v>4.5141397516521344</c:v>
                </c:pt>
                <c:pt idx="1128">
                  <c:v>4.5467685243197709</c:v>
                </c:pt>
                <c:pt idx="1129">
                  <c:v>4.672505452575539</c:v>
                </c:pt>
                <c:pt idx="1130">
                  <c:v>4.7854814805729911</c:v>
                </c:pt>
                <c:pt idx="1131">
                  <c:v>4.9285435367265391</c:v>
                </c:pt>
                <c:pt idx="1132">
                  <c:v>5.037857805561428</c:v>
                </c:pt>
                <c:pt idx="1133">
                  <c:v>5.1666337668852158</c:v>
                </c:pt>
                <c:pt idx="1134">
                  <c:v>5.2508968519566022</c:v>
                </c:pt>
                <c:pt idx="1135">
                  <c:v>5.3596876074321909</c:v>
                </c:pt>
                <c:pt idx="1136">
                  <c:v>5.497117252847751</c:v>
                </c:pt>
                <c:pt idx="1137">
                  <c:v>5.5942120592212019</c:v>
                </c:pt>
                <c:pt idx="1138">
                  <c:v>5.6770333902201919</c:v>
                </c:pt>
                <c:pt idx="1139">
                  <c:v>5.7390255029530923</c:v>
                </c:pt>
                <c:pt idx="1140">
                  <c:v>5.8398055854367454</c:v>
                </c:pt>
                <c:pt idx="1141">
                  <c:v>5.8943785273221714</c:v>
                </c:pt>
                <c:pt idx="1142">
                  <c:v>5.8866483481313594</c:v>
                </c:pt>
                <c:pt idx="1143">
                  <c:v>5.9481005067190056</c:v>
                </c:pt>
                <c:pt idx="1144">
                  <c:v>5.9487795592519932</c:v>
                </c:pt>
                <c:pt idx="1145">
                  <c:v>5.9262602824059325</c:v>
                </c:pt>
                <c:pt idx="1146">
                  <c:v>5.9093030841000838</c:v>
                </c:pt>
                <c:pt idx="1147">
                  <c:v>5.9159091951569058</c:v>
                </c:pt>
                <c:pt idx="1148">
                  <c:v>5.8955207454838829</c:v>
                </c:pt>
                <c:pt idx="1149">
                  <c:v>5.8727548370952638</c:v>
                </c:pt>
                <c:pt idx="1150">
                  <c:v>6.0363281654167569</c:v>
                </c:pt>
                <c:pt idx="1151">
                  <c:v>6.206231224329759</c:v>
                </c:pt>
                <c:pt idx="1152">
                  <c:v>6.3808161001447399</c:v>
                </c:pt>
                <c:pt idx="1153">
                  <c:v>6.6221586952458482</c:v>
                </c:pt>
                <c:pt idx="1154">
                  <c:v>6.7771189163866596</c:v>
                </c:pt>
                <c:pt idx="1155">
                  <c:v>6.9644362965239388</c:v>
                </c:pt>
                <c:pt idx="1156">
                  <c:v>7.1763876939136866</c:v>
                </c:pt>
                <c:pt idx="1157">
                  <c:v>7.3590562822343637</c:v>
                </c:pt>
                <c:pt idx="1158">
                  <c:v>7.5144471616590964</c:v>
                </c:pt>
                <c:pt idx="1159">
                  <c:v>7.5957385921688143</c:v>
                </c:pt>
                <c:pt idx="1160">
                  <c:v>7.654015307046075</c:v>
                </c:pt>
                <c:pt idx="1161">
                  <c:v>7.6138061414060267</c:v>
                </c:pt>
                <c:pt idx="1162">
                  <c:v>7.4847581089592179</c:v>
                </c:pt>
                <c:pt idx="1163">
                  <c:v>7.417443134947356</c:v>
                </c:pt>
                <c:pt idx="1164">
                  <c:v>7.4278893356877429</c:v>
                </c:pt>
                <c:pt idx="1165">
                  <c:v>7.4671329878880508</c:v>
                </c:pt>
                <c:pt idx="1166">
                  <c:v>7.4916532753755041</c:v>
                </c:pt>
                <c:pt idx="1167">
                  <c:v>7.5320169935890542</c:v>
                </c:pt>
                <c:pt idx="1168">
                  <c:v>7.6627478826951982</c:v>
                </c:pt>
                <c:pt idx="1169">
                  <c:v>7.8242496967347002</c:v>
                </c:pt>
                <c:pt idx="1170">
                  <c:v>7.9760953264104639</c:v>
                </c:pt>
                <c:pt idx="1171">
                  <c:v>8.0340745242091121</c:v>
                </c:pt>
                <c:pt idx="1172">
                  <c:v>8.0499442463386384</c:v>
                </c:pt>
                <c:pt idx="1173">
                  <c:v>8.0050051123178001</c:v>
                </c:pt>
                <c:pt idx="1174">
                  <c:v>8.0048257695148095</c:v>
                </c:pt>
                <c:pt idx="1175">
                  <c:v>7.9864449960394728</c:v>
                </c:pt>
                <c:pt idx="1176">
                  <c:v>7.9343741588471168</c:v>
                </c:pt>
                <c:pt idx="1177">
                  <c:v>7.8690374901433877</c:v>
                </c:pt>
                <c:pt idx="1178">
                  <c:v>7.8087315334217218</c:v>
                </c:pt>
                <c:pt idx="1179">
                  <c:v>7.7750625961719697</c:v>
                </c:pt>
                <c:pt idx="1180">
                  <c:v>7.7091109536954239</c:v>
                </c:pt>
                <c:pt idx="1181">
                  <c:v>7.7194087413302501</c:v>
                </c:pt>
                <c:pt idx="1182">
                  <c:v>7.7203543267028802</c:v>
                </c:pt>
                <c:pt idx="1183">
                  <c:v>7.8104127615857717</c:v>
                </c:pt>
                <c:pt idx="1184">
                  <c:v>7.8982649127145237</c:v>
                </c:pt>
                <c:pt idx="1185">
                  <c:v>7.9929650886035137</c:v>
                </c:pt>
                <c:pt idx="1186">
                  <c:v>7.9484402379526573</c:v>
                </c:pt>
                <c:pt idx="1187">
                  <c:v>7.7299583298822609</c:v>
                </c:pt>
                <c:pt idx="1188">
                  <c:v>7.5717481248309877</c:v>
                </c:pt>
                <c:pt idx="1189">
                  <c:v>7.4476264172104694</c:v>
                </c:pt>
                <c:pt idx="1190">
                  <c:v>7.2735859468029007</c:v>
                </c:pt>
                <c:pt idx="1191">
                  <c:v>7.2688439341277338</c:v>
                </c:pt>
                <c:pt idx="1192">
                  <c:v>7.2462100208260232</c:v>
                </c:pt>
                <c:pt idx="1193">
                  <c:v>7.2167066681995866</c:v>
                </c:pt>
                <c:pt idx="1194">
                  <c:v>7.1384804505218575</c:v>
                </c:pt>
                <c:pt idx="1195">
                  <c:v>7.102424218884253</c:v>
                </c:pt>
                <c:pt idx="1196">
                  <c:v>7.1531335896496975</c:v>
                </c:pt>
                <c:pt idx="1197">
                  <c:v>7.2668205755732229</c:v>
                </c:pt>
                <c:pt idx="1198">
                  <c:v>7.314134043875244</c:v>
                </c:pt>
                <c:pt idx="1199">
                  <c:v>7.3980081472370509</c:v>
                </c:pt>
                <c:pt idx="1200">
                  <c:v>7.4587001380627669</c:v>
                </c:pt>
                <c:pt idx="1201">
                  <c:v>7.5355065571615727</c:v>
                </c:pt>
                <c:pt idx="1202">
                  <c:v>7.6006170881969659</c:v>
                </c:pt>
                <c:pt idx="1203">
                  <c:v>7.5963290542735695</c:v>
                </c:pt>
                <c:pt idx="1204">
                  <c:v>7.6601135569337728</c:v>
                </c:pt>
                <c:pt idx="1205">
                  <c:v>7.6523722624124799</c:v>
                </c:pt>
                <c:pt idx="1206">
                  <c:v>7.6122932409070918</c:v>
                </c:pt>
                <c:pt idx="1207">
                  <c:v>7.6036756615610255</c:v>
                </c:pt>
                <c:pt idx="1208">
                  <c:v>7.5909696689278645</c:v>
                </c:pt>
                <c:pt idx="1209">
                  <c:v>7.512766659616597</c:v>
                </c:pt>
                <c:pt idx="1210">
                  <c:v>7.5634170287411457</c:v>
                </c:pt>
                <c:pt idx="1211">
                  <c:v>7.5327935312686956</c:v>
                </c:pt>
                <c:pt idx="1212">
                  <c:v>7.6357028124546922</c:v>
                </c:pt>
                <c:pt idx="1213">
                  <c:v>7.788797157365793</c:v>
                </c:pt>
                <c:pt idx="1214">
                  <c:v>7.9605696373424877</c:v>
                </c:pt>
                <c:pt idx="1215">
                  <c:v>8.2060920733666531</c:v>
                </c:pt>
                <c:pt idx="1216">
                  <c:v>8.2839807698796566</c:v>
                </c:pt>
                <c:pt idx="1217">
                  <c:v>8.3064338093220975</c:v>
                </c:pt>
                <c:pt idx="1218">
                  <c:v>8.2365949043077631</c:v>
                </c:pt>
                <c:pt idx="1219">
                  <c:v>8.110153432961976</c:v>
                </c:pt>
                <c:pt idx="1220">
                  <c:v>7.9572470289851216</c:v>
                </c:pt>
                <c:pt idx="1221">
                  <c:v>7.8094175381439532</c:v>
                </c:pt>
                <c:pt idx="1222">
                  <c:v>7.5469572702984458</c:v>
                </c:pt>
                <c:pt idx="1223">
                  <c:v>7.334880735980061</c:v>
                </c:pt>
                <c:pt idx="1224">
                  <c:v>7.1407895172637366</c:v>
                </c:pt>
                <c:pt idx="1225">
                  <c:v>6.9669257466749475</c:v>
                </c:pt>
                <c:pt idx="1226">
                  <c:v>6.7855828356582801</c:v>
                </c:pt>
                <c:pt idx="1227">
                  <c:v>6.7604348417225468</c:v>
                </c:pt>
                <c:pt idx="1228">
                  <c:v>6.6501911167879086</c:v>
                </c:pt>
                <c:pt idx="1229">
                  <c:v>6.5730323831123396</c:v>
                </c:pt>
                <c:pt idx="1230">
                  <c:v>6.5924381116326103</c:v>
                </c:pt>
                <c:pt idx="1231">
                  <c:v>6.7007056117424595</c:v>
                </c:pt>
                <c:pt idx="1232">
                  <c:v>6.7956735344073786</c:v>
                </c:pt>
                <c:pt idx="1233">
                  <c:v>6.8289254293854924</c:v>
                </c:pt>
                <c:pt idx="1234">
                  <c:v>6.9833373958789826</c:v>
                </c:pt>
                <c:pt idx="1235">
                  <c:v>7.1908401675207774</c:v>
                </c:pt>
                <c:pt idx="1236">
                  <c:v>7.4130653326448153</c:v>
                </c:pt>
                <c:pt idx="1237">
                  <c:v>7.4830927038313346</c:v>
                </c:pt>
                <c:pt idx="1238">
                  <c:v>7.4870263132378305</c:v>
                </c:pt>
                <c:pt idx="1239">
                  <c:v>7.5696691185332927</c:v>
                </c:pt>
                <c:pt idx="1240">
                  <c:v>7.5196252189606811</c:v>
                </c:pt>
                <c:pt idx="1241">
                  <c:v>7.4194590771455653</c:v>
                </c:pt>
                <c:pt idx="1242">
                  <c:v>7.3920811869380074</c:v>
                </c:pt>
                <c:pt idx="1243">
                  <c:v>7.4185582321276327</c:v>
                </c:pt>
                <c:pt idx="1244">
                  <c:v>7.4357638243401709</c:v>
                </c:pt>
                <c:pt idx="1245">
                  <c:v>7.4157243479428621</c:v>
                </c:pt>
                <c:pt idx="1246">
                  <c:v>7.3759865878710311</c:v>
                </c:pt>
                <c:pt idx="1247">
                  <c:v>7.4102384941294108</c:v>
                </c:pt>
                <c:pt idx="1248">
                  <c:v>7.4802594606863462</c:v>
                </c:pt>
                <c:pt idx="1249">
                  <c:v>7.6019551753533738</c:v>
                </c:pt>
                <c:pt idx="1250">
                  <c:v>7.6405709220419036</c:v>
                </c:pt>
                <c:pt idx="1251">
                  <c:v>7.5961566310866049</c:v>
                </c:pt>
                <c:pt idx="1252">
                  <c:v>7.4829254541071046</c:v>
                </c:pt>
                <c:pt idx="1253">
                  <c:v>7.4109365396034192</c:v>
                </c:pt>
                <c:pt idx="1254">
                  <c:v>7.4172632824842459</c:v>
                </c:pt>
                <c:pt idx="1255">
                  <c:v>7.4308070886245181</c:v>
                </c:pt>
                <c:pt idx="1256">
                  <c:v>7.5512681987425712</c:v>
                </c:pt>
                <c:pt idx="1257">
                  <c:v>7.6345729554072328</c:v>
                </c:pt>
                <c:pt idx="1258">
                  <c:v>7.6795149134457539</c:v>
                </c:pt>
                <c:pt idx="1259">
                  <c:v>7.6697367920566029</c:v>
                </c:pt>
                <c:pt idx="1260">
                  <c:v>7.6756456602312113</c:v>
                </c:pt>
                <c:pt idx="1261">
                  <c:v>7.6786411079038679</c:v>
                </c:pt>
                <c:pt idx="1262">
                  <c:v>7.7318495687364788</c:v>
                </c:pt>
                <c:pt idx="1263">
                  <c:v>7.9076929753303853</c:v>
                </c:pt>
                <c:pt idx="1264">
                  <c:v>8.1629063985696977</c:v>
                </c:pt>
                <c:pt idx="1265">
                  <c:v>8.2275885427679381</c:v>
                </c:pt>
                <c:pt idx="1266">
                  <c:v>8.1158481184351121</c:v>
                </c:pt>
                <c:pt idx="1267">
                  <c:v>8.0069811667339934</c:v>
                </c:pt>
                <c:pt idx="1268">
                  <c:v>8.0061819955462141</c:v>
                </c:pt>
                <c:pt idx="1269">
                  <c:v>7.9773821236747118</c:v>
                </c:pt>
                <c:pt idx="1270">
                  <c:v>7.8913851300711633</c:v>
                </c:pt>
                <c:pt idx="1271">
                  <c:v>7.8934736161544672</c:v>
                </c:pt>
                <c:pt idx="1272">
                  <c:v>7.8472312079666402</c:v>
                </c:pt>
                <c:pt idx="1273">
                  <c:v>7.6950448221555305</c:v>
                </c:pt>
                <c:pt idx="1274">
                  <c:v>7.532946076144972</c:v>
                </c:pt>
                <c:pt idx="1275">
                  <c:v>7.3985773293551622</c:v>
                </c:pt>
                <c:pt idx="1276">
                  <c:v>7.3034843283491444</c:v>
                </c:pt>
                <c:pt idx="1277">
                  <c:v>7.1907447583574413</c:v>
                </c:pt>
                <c:pt idx="1278">
                  <c:v>6.9997291570145848</c:v>
                </c:pt>
                <c:pt idx="1279">
                  <c:v>6.8178051478260073</c:v>
                </c:pt>
                <c:pt idx="1280">
                  <c:v>6.7130870436002965</c:v>
                </c:pt>
                <c:pt idx="1281">
                  <c:v>6.5991026761847813</c:v>
                </c:pt>
                <c:pt idx="1282">
                  <c:v>6.4927056375416878</c:v>
                </c:pt>
                <c:pt idx="1283">
                  <c:v>6.4435969872383536</c:v>
                </c:pt>
                <c:pt idx="1284">
                  <c:v>6.3760381356909024</c:v>
                </c:pt>
                <c:pt idx="1285">
                  <c:v>6.3697728320295983</c:v>
                </c:pt>
                <c:pt idx="1286">
                  <c:v>6.4882621951657562</c:v>
                </c:pt>
                <c:pt idx="1287">
                  <c:v>6.587415322053805</c:v>
                </c:pt>
                <c:pt idx="1288">
                  <c:v>6.653865416743038</c:v>
                </c:pt>
                <c:pt idx="1289">
                  <c:v>6.8071429525724119</c:v>
                </c:pt>
                <c:pt idx="1290">
                  <c:v>6.900122239140714</c:v>
                </c:pt>
                <c:pt idx="1291">
                  <c:v>7.0705749306927208</c:v>
                </c:pt>
                <c:pt idx="1292">
                  <c:v>7.1745335561992665</c:v>
                </c:pt>
                <c:pt idx="1293">
                  <c:v>7.2475516899443786</c:v>
                </c:pt>
                <c:pt idx="1294">
                  <c:v>7.255332500842897</c:v>
                </c:pt>
                <c:pt idx="1295">
                  <c:v>7.1975825989952584</c:v>
                </c:pt>
                <c:pt idx="1296">
                  <c:v>7.1945812561655522</c:v>
                </c:pt>
                <c:pt idx="1297">
                  <c:v>7.1518585086203412</c:v>
                </c:pt>
                <c:pt idx="1298">
                  <c:v>7.108480545327919</c:v>
                </c:pt>
                <c:pt idx="1299">
                  <c:v>7.1413700941251728</c:v>
                </c:pt>
                <c:pt idx="1300">
                  <c:v>7.1718115303139802</c:v>
                </c:pt>
                <c:pt idx="1301">
                  <c:v>7.1987759473715034</c:v>
                </c:pt>
                <c:pt idx="1302">
                  <c:v>7.1187395271716207</c:v>
                </c:pt>
                <c:pt idx="1303">
                  <c:v>7.0606762344287821</c:v>
                </c:pt>
                <c:pt idx="1304">
                  <c:v>7.0893386443009296</c:v>
                </c:pt>
                <c:pt idx="1305">
                  <c:v>7.135866943172978</c:v>
                </c:pt>
                <c:pt idx="1306">
                  <c:v>7.2307407975305757</c:v>
                </c:pt>
                <c:pt idx="1307">
                  <c:v>7.3464747664682317</c:v>
                </c:pt>
                <c:pt idx="1308">
                  <c:v>7.3952348925620877</c:v>
                </c:pt>
                <c:pt idx="1309">
                  <c:v>7.3563578421387703</c:v>
                </c:pt>
                <c:pt idx="1310">
                  <c:v>7.2987323001229063</c:v>
                </c:pt>
                <c:pt idx="1311">
                  <c:v>7.2212303071988986</c:v>
                </c:pt>
                <c:pt idx="1312">
                  <c:v>7.1207522273764052</c:v>
                </c:pt>
                <c:pt idx="1313">
                  <c:v>7.061812362660036</c:v>
                </c:pt>
                <c:pt idx="1314">
                  <c:v>7.0576611830428293</c:v>
                </c:pt>
                <c:pt idx="1315">
                  <c:v>7.0466513734177756</c:v>
                </c:pt>
                <c:pt idx="1316">
                  <c:v>7.0657491378972521</c:v>
                </c:pt>
                <c:pt idx="1317">
                  <c:v>7.0256791226002813</c:v>
                </c:pt>
                <c:pt idx="1318">
                  <c:v>7.0252039059680955</c:v>
                </c:pt>
                <c:pt idx="1319">
                  <c:v>6.993686223539294</c:v>
                </c:pt>
                <c:pt idx="1320">
                  <c:v>6.9517322068865184</c:v>
                </c:pt>
                <c:pt idx="1321">
                  <c:v>7.0312200218352299</c:v>
                </c:pt>
                <c:pt idx="1322">
                  <c:v>7.197421113308347</c:v>
                </c:pt>
                <c:pt idx="1323">
                  <c:v>7.3521982839016342</c:v>
                </c:pt>
                <c:pt idx="1324">
                  <c:v>7.5238745903086528</c:v>
                </c:pt>
                <c:pt idx="1325">
                  <c:v>7.6730837182239178</c:v>
                </c:pt>
                <c:pt idx="1326">
                  <c:v>7.7886242001200188</c:v>
                </c:pt>
                <c:pt idx="1327">
                  <c:v>7.8604038995228667</c:v>
                </c:pt>
                <c:pt idx="1328">
                  <c:v>7.8655086100958265</c:v>
                </c:pt>
                <c:pt idx="1329">
                  <c:v>7.8291580669493976</c:v>
                </c:pt>
                <c:pt idx="1330">
                  <c:v>7.8433197159734638</c:v>
                </c:pt>
                <c:pt idx="1331">
                  <c:v>7.95597789529858</c:v>
                </c:pt>
                <c:pt idx="1332">
                  <c:v>8.038707091442431</c:v>
                </c:pt>
                <c:pt idx="1333">
                  <c:v>8.0376320363387563</c:v>
                </c:pt>
                <c:pt idx="1334">
                  <c:v>8.0031560271220652</c:v>
                </c:pt>
                <c:pt idx="1335">
                  <c:v>7.8946784914647985</c:v>
                </c:pt>
                <c:pt idx="1336">
                  <c:v>7.8778087353542174</c:v>
                </c:pt>
                <c:pt idx="1337">
                  <c:v>7.8506421849677457</c:v>
                </c:pt>
                <c:pt idx="1338">
                  <c:v>7.8650413774525143</c:v>
                </c:pt>
                <c:pt idx="1339">
                  <c:v>7.8712868182054825</c:v>
                </c:pt>
                <c:pt idx="1340">
                  <c:v>7.9954069627851219</c:v>
                </c:pt>
                <c:pt idx="1341">
                  <c:v>8.191612365760319</c:v>
                </c:pt>
                <c:pt idx="1342">
                  <c:v>8.3634361814367608</c:v>
                </c:pt>
                <c:pt idx="1343">
                  <c:v>8.5029930502079853</c:v>
                </c:pt>
                <c:pt idx="1344">
                  <c:v>8.5773415470400547</c:v>
                </c:pt>
                <c:pt idx="1345">
                  <c:v>8.6430935361389789</c:v>
                </c:pt>
                <c:pt idx="1346">
                  <c:v>8.6339757786388116</c:v>
                </c:pt>
                <c:pt idx="1347">
                  <c:v>8.6505991175517405</c:v>
                </c:pt>
                <c:pt idx="1348">
                  <c:v>8.6469358056016397</c:v>
                </c:pt>
                <c:pt idx="1349">
                  <c:v>8.5573589091707944</c:v>
                </c:pt>
                <c:pt idx="1350">
                  <c:v>8.5237744224935454</c:v>
                </c:pt>
                <c:pt idx="1351">
                  <c:v>8.4213671012810813</c:v>
                </c:pt>
                <c:pt idx="1352">
                  <c:v>8.4204608567130723</c:v>
                </c:pt>
                <c:pt idx="1353">
                  <c:v>8.4527174478063767</c:v>
                </c:pt>
                <c:pt idx="1354">
                  <c:v>8.3695375936390626</c:v>
                </c:pt>
                <c:pt idx="1355">
                  <c:v>8.2350773613998154</c:v>
                </c:pt>
                <c:pt idx="1356">
                  <c:v>8.2085216615391445</c:v>
                </c:pt>
                <c:pt idx="1357">
                  <c:v>8.2083887906426796</c:v>
                </c:pt>
                <c:pt idx="1358">
                  <c:v>8.3752679680865398</c:v>
                </c:pt>
                <c:pt idx="1359">
                  <c:v>8.5415826753754249</c:v>
                </c:pt>
                <c:pt idx="1360">
                  <c:v>8.7889668279995643</c:v>
                </c:pt>
                <c:pt idx="1361">
                  <c:v>9.0432853215706661</c:v>
                </c:pt>
                <c:pt idx="1362">
                  <c:v>9.2526830527817019</c:v>
                </c:pt>
                <c:pt idx="1363">
                  <c:v>9.4106422416850215</c:v>
                </c:pt>
                <c:pt idx="1364">
                  <c:v>9.4874028777132402</c:v>
                </c:pt>
                <c:pt idx="1365">
                  <c:v>9.4178679113740067</c:v>
                </c:pt>
                <c:pt idx="1366">
                  <c:v>9.3074526378590452</c:v>
                </c:pt>
                <c:pt idx="1367">
                  <c:v>9.1387606943577548</c:v>
                </c:pt>
                <c:pt idx="1368">
                  <c:v>8.98856463603442</c:v>
                </c:pt>
                <c:pt idx="1369">
                  <c:v>8.9542275073400983</c:v>
                </c:pt>
                <c:pt idx="1370">
                  <c:v>8.92571710906258</c:v>
                </c:pt>
                <c:pt idx="1371">
                  <c:v>8.8471914844888584</c:v>
                </c:pt>
                <c:pt idx="1372">
                  <c:v>8.8215241230106916</c:v>
                </c:pt>
                <c:pt idx="1373">
                  <c:v>8.8294294809270397</c:v>
                </c:pt>
                <c:pt idx="1374">
                  <c:v>8.8814047145238835</c:v>
                </c:pt>
                <c:pt idx="1375">
                  <c:v>8.8345842237236383</c:v>
                </c:pt>
                <c:pt idx="1376">
                  <c:v>8.6997177573492976</c:v>
                </c:pt>
                <c:pt idx="1377">
                  <c:v>8.5433246505516003</c:v>
                </c:pt>
                <c:pt idx="1378">
                  <c:v>8.5095980578907557</c:v>
                </c:pt>
                <c:pt idx="1379">
                  <c:v>8.5402201478856181</c:v>
                </c:pt>
                <c:pt idx="1380">
                  <c:v>8.4779041554167982</c:v>
                </c:pt>
                <c:pt idx="1381">
                  <c:v>8.3591653386862337</c:v>
                </c:pt>
                <c:pt idx="1382">
                  <c:v>8.311494874017912</c:v>
                </c:pt>
                <c:pt idx="1383">
                  <c:v>8.3499251200702957</c:v>
                </c:pt>
                <c:pt idx="1384">
                  <c:v>8.4854541334055078</c:v>
                </c:pt>
                <c:pt idx="1385">
                  <c:v>8.4940496141108568</c:v>
                </c:pt>
                <c:pt idx="1386">
                  <c:v>8.3916243487878237</c:v>
                </c:pt>
                <c:pt idx="1387">
                  <c:v>8.3374499787584799</c:v>
                </c:pt>
                <c:pt idx="1388">
                  <c:v>8.4871281724711487</c:v>
                </c:pt>
                <c:pt idx="1389">
                  <c:v>8.6314350248470806</c:v>
                </c:pt>
                <c:pt idx="1390">
                  <c:v>8.6424975032366866</c:v>
                </c:pt>
                <c:pt idx="1391">
                  <c:v>8.5657236483286354</c:v>
                </c:pt>
                <c:pt idx="1392">
                  <c:v>8.5232125272066384</c:v>
                </c:pt>
                <c:pt idx="1393">
                  <c:v>8.533157695773415</c:v>
                </c:pt>
                <c:pt idx="1394">
                  <c:v>8.5532912906939647</c:v>
                </c:pt>
                <c:pt idx="1395">
                  <c:v>8.6430731383118129</c:v>
                </c:pt>
                <c:pt idx="1396">
                  <c:v>8.7136812550078275</c:v>
                </c:pt>
                <c:pt idx="1397">
                  <c:v>8.6504902325486874</c:v>
                </c:pt>
                <c:pt idx="1398">
                  <c:v>8.4413424410027726</c:v>
                </c:pt>
                <c:pt idx="1399">
                  <c:v>8.2761228990615905</c:v>
                </c:pt>
                <c:pt idx="1400">
                  <c:v>8.088721174286599</c:v>
                </c:pt>
                <c:pt idx="1401">
                  <c:v>8.0479200494300933</c:v>
                </c:pt>
                <c:pt idx="1402">
                  <c:v>8.0782304499063784</c:v>
                </c:pt>
                <c:pt idx="1403">
                  <c:v>8.0159683811274132</c:v>
                </c:pt>
                <c:pt idx="1404">
                  <c:v>7.8821662085555673</c:v>
                </c:pt>
                <c:pt idx="1405">
                  <c:v>7.7522549020110372</c:v>
                </c:pt>
                <c:pt idx="1406">
                  <c:v>7.6624738988936123</c:v>
                </c:pt>
                <c:pt idx="1407">
                  <c:v>7.5197094378090714</c:v>
                </c:pt>
                <c:pt idx="1408">
                  <c:v>7.3799195708298546</c:v>
                </c:pt>
                <c:pt idx="1409">
                  <c:v>7.2386640589189959</c:v>
                </c:pt>
                <c:pt idx="1410">
                  <c:v>7.0378625719504537</c:v>
                </c:pt>
                <c:pt idx="1411">
                  <c:v>6.873258038967581</c:v>
                </c:pt>
                <c:pt idx="1412">
                  <c:v>6.8199491299192685</c:v>
                </c:pt>
                <c:pt idx="1413">
                  <c:v>6.8523008863255814</c:v>
                </c:pt>
                <c:pt idx="1414">
                  <c:v>6.7837834920623497</c:v>
                </c:pt>
                <c:pt idx="1415">
                  <c:v>6.7142886274460691</c:v>
                </c:pt>
                <c:pt idx="1416">
                  <c:v>6.6702301181490133</c:v>
                </c:pt>
                <c:pt idx="1417">
                  <c:v>6.6878588760022311</c:v>
                </c:pt>
                <c:pt idx="1418">
                  <c:v>6.7085175349737778</c:v>
                </c:pt>
                <c:pt idx="1419">
                  <c:v>6.7286743612528994</c:v>
                </c:pt>
                <c:pt idx="1420">
                  <c:v>6.7473038317886207</c:v>
                </c:pt>
                <c:pt idx="1421">
                  <c:v>6.7564542545232209</c:v>
                </c:pt>
                <c:pt idx="1422">
                  <c:v>6.764426173596835</c:v>
                </c:pt>
                <c:pt idx="1423">
                  <c:v>6.7277950110228968</c:v>
                </c:pt>
                <c:pt idx="1424">
                  <c:v>6.7308435773331343</c:v>
                </c:pt>
                <c:pt idx="1425">
                  <c:v>6.7573027660619402</c:v>
                </c:pt>
                <c:pt idx="1426">
                  <c:v>6.8140277304814436</c:v>
                </c:pt>
                <c:pt idx="1427">
                  <c:v>6.7583650824931851</c:v>
                </c:pt>
                <c:pt idx="1428">
                  <c:v>6.6735012181556943</c:v>
                </c:pt>
                <c:pt idx="1429">
                  <c:v>6.7527320036715519</c:v>
                </c:pt>
                <c:pt idx="1430">
                  <c:v>6.8612748706362261</c:v>
                </c:pt>
                <c:pt idx="1431">
                  <c:v>6.8791915354952131</c:v>
                </c:pt>
                <c:pt idx="1432">
                  <c:v>6.8215246926633029</c:v>
                </c:pt>
                <c:pt idx="1433">
                  <c:v>6.7645978799729445</c:v>
                </c:pt>
                <c:pt idx="1434">
                  <c:v>6.7990653809277424</c:v>
                </c:pt>
                <c:pt idx="1435">
                  <c:v>6.8441377448229561</c:v>
                </c:pt>
                <c:pt idx="1436">
                  <c:v>6.8582189971445562</c:v>
                </c:pt>
                <c:pt idx="1437">
                  <c:v>6.7499439874544462</c:v>
                </c:pt>
                <c:pt idx="1438">
                  <c:v>6.5893360168160973</c:v>
                </c:pt>
                <c:pt idx="1439">
                  <c:v>6.4770410589423566</c:v>
                </c:pt>
                <c:pt idx="1440">
                  <c:v>6.3870695235730457</c:v>
                </c:pt>
                <c:pt idx="1441">
                  <c:v>6.3022595460071944</c:v>
                </c:pt>
                <c:pt idx="1442">
                  <c:v>6.3681775072360685</c:v>
                </c:pt>
                <c:pt idx="1443">
                  <c:v>6.6037193975868869</c:v>
                </c:pt>
                <c:pt idx="1444">
                  <c:v>6.9015190753656821</c:v>
                </c:pt>
                <c:pt idx="1445">
                  <c:v>7.1653724293598158</c:v>
                </c:pt>
                <c:pt idx="1446">
                  <c:v>7.3599928452800443</c:v>
                </c:pt>
                <c:pt idx="1447">
                  <c:v>7.4803749438599905</c:v>
                </c:pt>
                <c:pt idx="1448">
                  <c:v>7.6090723043729893</c:v>
                </c:pt>
                <c:pt idx="1449">
                  <c:v>7.6568498143545192</c:v>
                </c:pt>
                <c:pt idx="1450">
                  <c:v>7.7773724092970387</c:v>
                </c:pt>
                <c:pt idx="1451">
                  <c:v>7.8863008823014003</c:v>
                </c:pt>
                <c:pt idx="1452">
                  <c:v>7.9213796561638974</c:v>
                </c:pt>
                <c:pt idx="1453">
                  <c:v>7.990924400372454</c:v>
                </c:pt>
                <c:pt idx="1454">
                  <c:v>8.0114311663517963</c:v>
                </c:pt>
                <c:pt idx="1455">
                  <c:v>8.0869015351777218</c:v>
                </c:pt>
                <c:pt idx="1456">
                  <c:v>8.2048308559177539</c:v>
                </c:pt>
                <c:pt idx="1457">
                  <c:v>8.3149080316119477</c:v>
                </c:pt>
                <c:pt idx="1458">
                  <c:v>8.3059211773211974</c:v>
                </c:pt>
                <c:pt idx="1459">
                  <c:v>8.2251243442504638</c:v>
                </c:pt>
                <c:pt idx="1460">
                  <c:v>8.1192009038010937</c:v>
                </c:pt>
                <c:pt idx="1461">
                  <c:v>7.9187794681939527</c:v>
                </c:pt>
                <c:pt idx="1462">
                  <c:v>7.7726052551482043</c:v>
                </c:pt>
                <c:pt idx="1463">
                  <c:v>7.7941884699037987</c:v>
                </c:pt>
                <c:pt idx="1464">
                  <c:v>7.8570147697510597</c:v>
                </c:pt>
                <c:pt idx="1465">
                  <c:v>7.9073085695269008</c:v>
                </c:pt>
                <c:pt idx="1466">
                  <c:v>7.8921301679486033</c:v>
                </c:pt>
                <c:pt idx="1467">
                  <c:v>7.7980829365450335</c:v>
                </c:pt>
                <c:pt idx="1468">
                  <c:v>7.6663097213638576</c:v>
                </c:pt>
                <c:pt idx="1469">
                  <c:v>7.5646466608209328</c:v>
                </c:pt>
                <c:pt idx="1470">
                  <c:v>7.5558043563789408</c:v>
                </c:pt>
                <c:pt idx="1471">
                  <c:v>7.4654112704576985</c:v>
                </c:pt>
                <c:pt idx="1472">
                  <c:v>7.436070111279057</c:v>
                </c:pt>
                <c:pt idx="1473">
                  <c:v>7.408733706694691</c:v>
                </c:pt>
                <c:pt idx="1474">
                  <c:v>7.3623222510331185</c:v>
                </c:pt>
                <c:pt idx="1475">
                  <c:v>7.4245222688846741</c:v>
                </c:pt>
                <c:pt idx="1476">
                  <c:v>7.525455444299781</c:v>
                </c:pt>
                <c:pt idx="1477">
                  <c:v>7.6847412479769881</c:v>
                </c:pt>
                <c:pt idx="1478">
                  <c:v>7.7311188831194047</c:v>
                </c:pt>
                <c:pt idx="1479">
                  <c:v>7.8418355644407303</c:v>
                </c:pt>
                <c:pt idx="1480">
                  <c:v>8.0627878026581214</c:v>
                </c:pt>
                <c:pt idx="1481">
                  <c:v>8.2961385477683489</c:v>
                </c:pt>
                <c:pt idx="1482">
                  <c:v>8.4025418778285044</c:v>
                </c:pt>
                <c:pt idx="1483">
                  <c:v>8.3146028665154272</c:v>
                </c:pt>
                <c:pt idx="1484">
                  <c:v>8.3016953952051615</c:v>
                </c:pt>
                <c:pt idx="1485">
                  <c:v>8.387227869107738</c:v>
                </c:pt>
                <c:pt idx="1486">
                  <c:v>8.5308859693603623</c:v>
                </c:pt>
                <c:pt idx="1487">
                  <c:v>8.5716062324590592</c:v>
                </c:pt>
                <c:pt idx="1488">
                  <c:v>8.5691740393257447</c:v>
                </c:pt>
                <c:pt idx="1489">
                  <c:v>8.5260219543814895</c:v>
                </c:pt>
                <c:pt idx="1490">
                  <c:v>8.3960787258343821</c:v>
                </c:pt>
                <c:pt idx="1491">
                  <c:v>8.3752871396498279</c:v>
                </c:pt>
                <c:pt idx="1492">
                  <c:v>8.4574119732555388</c:v>
                </c:pt>
                <c:pt idx="1493">
                  <c:v>8.588597290054576</c:v>
                </c:pt>
                <c:pt idx="1494">
                  <c:v>8.5993688959895564</c:v>
                </c:pt>
                <c:pt idx="1495">
                  <c:v>8.6173614384095707</c:v>
                </c:pt>
                <c:pt idx="1496">
                  <c:v>8.6278316992225292</c:v>
                </c:pt>
                <c:pt idx="1497">
                  <c:v>8.6492136416854351</c:v>
                </c:pt>
                <c:pt idx="1498">
                  <c:v>8.6941099662907444</c:v>
                </c:pt>
                <c:pt idx="1499">
                  <c:v>8.832746495519487</c:v>
                </c:pt>
                <c:pt idx="1500">
                  <c:v>8.9116061524363541</c:v>
                </c:pt>
                <c:pt idx="1501">
                  <c:v>8.9762368250598321</c:v>
                </c:pt>
                <c:pt idx="1502">
                  <c:v>8.9235285213665545</c:v>
                </c:pt>
                <c:pt idx="1503">
                  <c:v>8.8099671404200048</c:v>
                </c:pt>
                <c:pt idx="1504">
                  <c:v>8.5669472042216288</c:v>
                </c:pt>
                <c:pt idx="1505">
                  <c:v>8.3156161791070708</c:v>
                </c:pt>
                <c:pt idx="1506">
                  <c:v>8.0315227647284431</c:v>
                </c:pt>
                <c:pt idx="1507">
                  <c:v>7.6634713348576602</c:v>
                </c:pt>
                <c:pt idx="1508">
                  <c:v>7.3179399733676931</c:v>
                </c:pt>
                <c:pt idx="1509">
                  <c:v>7.0542234303968483</c:v>
                </c:pt>
                <c:pt idx="1510">
                  <c:v>6.9617438575648407</c:v>
                </c:pt>
                <c:pt idx="1511">
                  <c:v>6.9414116102796974</c:v>
                </c:pt>
                <c:pt idx="1512">
                  <c:v>7.0136133412938939</c:v>
                </c:pt>
                <c:pt idx="1513">
                  <c:v>7.0985740147029537</c:v>
                </c:pt>
                <c:pt idx="1514">
                  <c:v>7.1984449798945676</c:v>
                </c:pt>
                <c:pt idx="1515">
                  <c:v>7.3645959154115621</c:v>
                </c:pt>
                <c:pt idx="1516">
                  <c:v>7.5486268966347883</c:v>
                </c:pt>
                <c:pt idx="1517">
                  <c:v>7.7397643512816012</c:v>
                </c:pt>
                <c:pt idx="1518">
                  <c:v>7.8717103566440336</c:v>
                </c:pt>
                <c:pt idx="1519">
                  <c:v>8.0138841061275752</c:v>
                </c:pt>
                <c:pt idx="1520">
                  <c:v>8.1668441110031367</c:v>
                </c:pt>
                <c:pt idx="1521">
                  <c:v>8.2195182357745349</c:v>
                </c:pt>
                <c:pt idx="1522">
                  <c:v>8.225191401955172</c:v>
                </c:pt>
                <c:pt idx="1523">
                  <c:v>8.1877467716981069</c:v>
                </c:pt>
                <c:pt idx="1524">
                  <c:v>8.1706790442409041</c:v>
                </c:pt>
                <c:pt idx="1525">
                  <c:v>8.2530992263329512</c:v>
                </c:pt>
                <c:pt idx="1526">
                  <c:v>8.3311521269507125</c:v>
                </c:pt>
                <c:pt idx="1527">
                  <c:v>8.2927625195195134</c:v>
                </c:pt>
                <c:pt idx="1528">
                  <c:v>8.1639286730051026</c:v>
                </c:pt>
                <c:pt idx="1529">
                  <c:v>8.1223606452796044</c:v>
                </c:pt>
                <c:pt idx="1530">
                  <c:v>8.2043537435662941</c:v>
                </c:pt>
                <c:pt idx="1531">
                  <c:v>8.188327225896467</c:v>
                </c:pt>
                <c:pt idx="1532">
                  <c:v>8.1257947048082038</c:v>
                </c:pt>
                <c:pt idx="1533">
                  <c:v>8.2231931310772879</c:v>
                </c:pt>
                <c:pt idx="1534">
                  <c:v>8.3210894161286308</c:v>
                </c:pt>
                <c:pt idx="1535">
                  <c:v>8.2852529597650442</c:v>
                </c:pt>
                <c:pt idx="1536">
                  <c:v>8.342685617032588</c:v>
                </c:pt>
                <c:pt idx="1537">
                  <c:v>8.3019704746752918</c:v>
                </c:pt>
                <c:pt idx="1538">
                  <c:v>8.1113627333060059</c:v>
                </c:pt>
                <c:pt idx="1539">
                  <c:v>7.9303035770685666</c:v>
                </c:pt>
                <c:pt idx="1540">
                  <c:v>7.8085114888135108</c:v>
                </c:pt>
                <c:pt idx="1541">
                  <c:v>7.6972792677164099</c:v>
                </c:pt>
                <c:pt idx="1542">
                  <c:v>7.7274801057737168</c:v>
                </c:pt>
                <c:pt idx="1543">
                  <c:v>7.845168193804791</c:v>
                </c:pt>
                <c:pt idx="1544">
                  <c:v>7.9654577287864488</c:v>
                </c:pt>
                <c:pt idx="1545">
                  <c:v>8.1005201842201551</c:v>
                </c:pt>
                <c:pt idx="1546">
                  <c:v>8.1847663718910368</c:v>
                </c:pt>
                <c:pt idx="1547">
                  <c:v>8.294866552648843</c:v>
                </c:pt>
                <c:pt idx="1548">
                  <c:v>8.3596903427849867</c:v>
                </c:pt>
                <c:pt idx="1549">
                  <c:v>8.4161669356566318</c:v>
                </c:pt>
                <c:pt idx="1550">
                  <c:v>8.4234722203395638</c:v>
                </c:pt>
                <c:pt idx="1551">
                  <c:v>8.488756760554347</c:v>
                </c:pt>
                <c:pt idx="1552">
                  <c:v>8.4960614654432796</c:v>
                </c:pt>
                <c:pt idx="1553">
                  <c:v>8.5139644271470338</c:v>
                </c:pt>
                <c:pt idx="1554">
                  <c:v>8.7194013652693076</c:v>
                </c:pt>
                <c:pt idx="1555">
                  <c:v>8.9723850642282201</c:v>
                </c:pt>
                <c:pt idx="1556">
                  <c:v>9.2144096825276147</c:v>
                </c:pt>
                <c:pt idx="1557">
                  <c:v>9.4999460447491</c:v>
                </c:pt>
                <c:pt idx="1558">
                  <c:v>9.8435754568426841</c:v>
                </c:pt>
                <c:pt idx="1559">
                  <c:v>10.162813366768592</c:v>
                </c:pt>
                <c:pt idx="1560">
                  <c:v>10.389603442350777</c:v>
                </c:pt>
                <c:pt idx="1561">
                  <c:v>10.475698151074466</c:v>
                </c:pt>
                <c:pt idx="1562">
                  <c:v>10.400667653248998</c:v>
                </c:pt>
                <c:pt idx="1563">
                  <c:v>10.310487975059294</c:v>
                </c:pt>
                <c:pt idx="1564">
                  <c:v>10.165785565618203</c:v>
                </c:pt>
                <c:pt idx="1565">
                  <c:v>10.144023323766477</c:v>
                </c:pt>
                <c:pt idx="1566">
                  <c:v>10.175067820272373</c:v>
                </c:pt>
                <c:pt idx="1567">
                  <c:v>10.114979139731302</c:v>
                </c:pt>
                <c:pt idx="1568">
                  <c:v>10.172611040363972</c:v>
                </c:pt>
                <c:pt idx="1569">
                  <c:v>10.184258548824543</c:v>
                </c:pt>
                <c:pt idx="1570">
                  <c:v>10.258204443759237</c:v>
                </c:pt>
                <c:pt idx="1571">
                  <c:v>10.316369142903177</c:v>
                </c:pt>
                <c:pt idx="1572">
                  <c:v>10.301925315433696</c:v>
                </c:pt>
                <c:pt idx="1573">
                  <c:v>10.247435207792076</c:v>
                </c:pt>
                <c:pt idx="1574">
                  <c:v>10.25535953261442</c:v>
                </c:pt>
                <c:pt idx="1575">
                  <c:v>10.25522293851513</c:v>
                </c:pt>
                <c:pt idx="1576">
                  <c:v>10.337455117926424</c:v>
                </c:pt>
                <c:pt idx="1577">
                  <c:v>10.456887136861999</c:v>
                </c:pt>
                <c:pt idx="1578">
                  <c:v>10.5167622142621</c:v>
                </c:pt>
                <c:pt idx="1579">
                  <c:v>10.476845340044401</c:v>
                </c:pt>
                <c:pt idx="1580">
                  <c:v>10.342500115942993</c:v>
                </c:pt>
                <c:pt idx="1581">
                  <c:v>10.276267416334029</c:v>
                </c:pt>
                <c:pt idx="1582">
                  <c:v>10.127918565420867</c:v>
                </c:pt>
                <c:pt idx="1583">
                  <c:v>9.9796740590627522</c:v>
                </c:pt>
                <c:pt idx="1584">
                  <c:v>9.8685542709654541</c:v>
                </c:pt>
                <c:pt idx="1585">
                  <c:v>9.7529866466863542</c:v>
                </c:pt>
                <c:pt idx="1586">
                  <c:v>9.7220443749962087</c:v>
                </c:pt>
                <c:pt idx="1587">
                  <c:v>9.8025442028026859</c:v>
                </c:pt>
                <c:pt idx="1588">
                  <c:v>9.8240597547061235</c:v>
                </c:pt>
                <c:pt idx="1589">
                  <c:v>9.8057616412468303</c:v>
                </c:pt>
                <c:pt idx="1590">
                  <c:v>9.6202163086580672</c:v>
                </c:pt>
                <c:pt idx="1591">
                  <c:v>9.442689020027494</c:v>
                </c:pt>
                <c:pt idx="1592">
                  <c:v>9.4809913166993205</c:v>
                </c:pt>
                <c:pt idx="1593">
                  <c:v>9.5243552078434366</c:v>
                </c:pt>
                <c:pt idx="1594">
                  <c:v>9.5545857840579522</c:v>
                </c:pt>
                <c:pt idx="1595">
                  <c:v>9.4057073827684228</c:v>
                </c:pt>
                <c:pt idx="1596">
                  <c:v>9.169809255819521</c:v>
                </c:pt>
                <c:pt idx="1597">
                  <c:v>9.0424471599320189</c:v>
                </c:pt>
                <c:pt idx="1598">
                  <c:v>9.0840872249391129</c:v>
                </c:pt>
                <c:pt idx="1599">
                  <c:v>9.1174276330828565</c:v>
                </c:pt>
                <c:pt idx="1600">
                  <c:v>9.0391254788100337</c:v>
                </c:pt>
                <c:pt idx="1601">
                  <c:v>9.0099181729503339</c:v>
                </c:pt>
                <c:pt idx="1602">
                  <c:v>8.9872736877426025</c:v>
                </c:pt>
                <c:pt idx="1603">
                  <c:v>8.9585121217270398</c:v>
                </c:pt>
                <c:pt idx="1604">
                  <c:v>8.9187892198332044</c:v>
                </c:pt>
                <c:pt idx="1605">
                  <c:v>8.9451349180661754</c:v>
                </c:pt>
                <c:pt idx="1606">
                  <c:v>8.9675521076950115</c:v>
                </c:pt>
                <c:pt idx="1607">
                  <c:v>9.0164063252856188</c:v>
                </c:pt>
                <c:pt idx="1608">
                  <c:v>9.1249970477183435</c:v>
                </c:pt>
                <c:pt idx="1609">
                  <c:v>9.2092130380770776</c:v>
                </c:pt>
                <c:pt idx="1610">
                  <c:v>9.2233884972734632</c:v>
                </c:pt>
                <c:pt idx="1611">
                  <c:v>9.1628770223503633</c:v>
                </c:pt>
                <c:pt idx="1612">
                  <c:v>9.0232148681963906</c:v>
                </c:pt>
                <c:pt idx="1613">
                  <c:v>8.9218384047314032</c:v>
                </c:pt>
                <c:pt idx="1614">
                  <c:v>8.7521928044293578</c:v>
                </c:pt>
                <c:pt idx="1615">
                  <c:v>8.6835954371565016</c:v>
                </c:pt>
                <c:pt idx="1616">
                  <c:v>8.5734929271767299</c:v>
                </c:pt>
                <c:pt idx="1617">
                  <c:v>8.5084633513836678</c:v>
                </c:pt>
                <c:pt idx="1618">
                  <c:v>8.5239203552104215</c:v>
                </c:pt>
                <c:pt idx="1619">
                  <c:v>8.5052847316571949</c:v>
                </c:pt>
                <c:pt idx="1620">
                  <c:v>8.4211453862550805</c:v>
                </c:pt>
                <c:pt idx="1621">
                  <c:v>8.3892849509970571</c:v>
                </c:pt>
                <c:pt idx="1622">
                  <c:v>8.4121080307185441</c:v>
                </c:pt>
                <c:pt idx="1623">
                  <c:v>8.3538064945958919</c:v>
                </c:pt>
                <c:pt idx="1624">
                  <c:v>8.2822655551277062</c:v>
                </c:pt>
                <c:pt idx="1625">
                  <c:v>8.2566647247348932</c:v>
                </c:pt>
                <c:pt idx="1626">
                  <c:v>8.2442717184458107</c:v>
                </c:pt>
                <c:pt idx="1627">
                  <c:v>8.2292998365076979</c:v>
                </c:pt>
                <c:pt idx="1628">
                  <c:v>8.2711879669406692</c:v>
                </c:pt>
                <c:pt idx="1629">
                  <c:v>8.2978042113427506</c:v>
                </c:pt>
                <c:pt idx="1630">
                  <c:v>8.3017220470531932</c:v>
                </c:pt>
                <c:pt idx="1631">
                  <c:v>8.230210956851435</c:v>
                </c:pt>
                <c:pt idx="1632">
                  <c:v>8.1134528761005065</c:v>
                </c:pt>
                <c:pt idx="1633">
                  <c:v>8.0596254432225614</c:v>
                </c:pt>
                <c:pt idx="1634">
                  <c:v>8.0451286368686681</c:v>
                </c:pt>
                <c:pt idx="1635">
                  <c:v>8.0369694573407848</c:v>
                </c:pt>
                <c:pt idx="1636">
                  <c:v>7.9574701955240172</c:v>
                </c:pt>
                <c:pt idx="1637">
                  <c:v>7.8424761490168375</c:v>
                </c:pt>
                <c:pt idx="1638">
                  <c:v>7.7867830338401864</c:v>
                </c:pt>
                <c:pt idx="1639">
                  <c:v>7.6510315500290584</c:v>
                </c:pt>
                <c:pt idx="1640">
                  <c:v>7.4461748004928161</c:v>
                </c:pt>
                <c:pt idx="1641">
                  <c:v>7.3240950137052341</c:v>
                </c:pt>
                <c:pt idx="1642">
                  <c:v>7.2137349700808766</c:v>
                </c:pt>
                <c:pt idx="1643">
                  <c:v>7.1601254766104985</c:v>
                </c:pt>
                <c:pt idx="1644">
                  <c:v>7.1641635466111939</c:v>
                </c:pt>
                <c:pt idx="1645">
                  <c:v>7.1768381724486945</c:v>
                </c:pt>
                <c:pt idx="1646">
                  <c:v>7.1580701395706434</c:v>
                </c:pt>
                <c:pt idx="1647">
                  <c:v>7.17732708599251</c:v>
                </c:pt>
                <c:pt idx="1648">
                  <c:v>7.2699053723526168</c:v>
                </c:pt>
                <c:pt idx="1649">
                  <c:v>7.24458684443898</c:v>
                </c:pt>
                <c:pt idx="1650">
                  <c:v>7.2465796146066008</c:v>
                </c:pt>
                <c:pt idx="1651">
                  <c:v>7.147165929871405</c:v>
                </c:pt>
                <c:pt idx="1652">
                  <c:v>7.0424333900327225</c:v>
                </c:pt>
                <c:pt idx="1653">
                  <c:v>6.9697366022988287</c:v>
                </c:pt>
                <c:pt idx="1654">
                  <c:v>7.0049109790999857</c:v>
                </c:pt>
                <c:pt idx="1655">
                  <c:v>7.0728671125957474</c:v>
                </c:pt>
                <c:pt idx="1656">
                  <c:v>7.0962915007111409</c:v>
                </c:pt>
                <c:pt idx="1657">
                  <c:v>7.1628304351670451</c:v>
                </c:pt>
                <c:pt idx="1658">
                  <c:v>7.1534998028018659</c:v>
                </c:pt>
                <c:pt idx="1659">
                  <c:v>7.0614486185505037</c:v>
                </c:pt>
                <c:pt idx="1660">
                  <c:v>7.1031564212583751</c:v>
                </c:pt>
                <c:pt idx="1661">
                  <c:v>7.1785300848958373</c:v>
                </c:pt>
                <c:pt idx="1662">
                  <c:v>7.3062830679282262</c:v>
                </c:pt>
                <c:pt idx="1663">
                  <c:v>7.3713654072350545</c:v>
                </c:pt>
                <c:pt idx="1664">
                  <c:v>7.3331008813954464</c:v>
                </c:pt>
                <c:pt idx="1665">
                  <c:v>7.0765217326061753</c:v>
                </c:pt>
                <c:pt idx="1666">
                  <c:v>6.9056974112942928</c:v>
                </c:pt>
                <c:pt idx="1667">
                  <c:v>6.8106986918275521</c:v>
                </c:pt>
                <c:pt idx="1668">
                  <c:v>6.7073304463008911</c:v>
                </c:pt>
                <c:pt idx="1669">
                  <c:v>6.635573239979478</c:v>
                </c:pt>
                <c:pt idx="1670">
                  <c:v>6.5352943440452478</c:v>
                </c:pt>
                <c:pt idx="1671">
                  <c:v>6.4702708400939777</c:v>
                </c:pt>
                <c:pt idx="1672">
                  <c:v>6.4898761722078149</c:v>
                </c:pt>
                <c:pt idx="1673">
                  <c:v>6.6136001722103197</c:v>
                </c:pt>
                <c:pt idx="1674">
                  <c:v>6.7294773562924686</c:v>
                </c:pt>
                <c:pt idx="1675">
                  <c:v>6.8323943829870419</c:v>
                </c:pt>
                <c:pt idx="1676">
                  <c:v>6.9156450795538076</c:v>
                </c:pt>
                <c:pt idx="1677">
                  <c:v>6.9554765603792523</c:v>
                </c:pt>
                <c:pt idx="1678">
                  <c:v>6.9588374902921775</c:v>
                </c:pt>
                <c:pt idx="1679">
                  <c:v>6.9699696929757717</c:v>
                </c:pt>
                <c:pt idx="1680">
                  <c:v>7.0046889877783176</c:v>
                </c:pt>
                <c:pt idx="1681">
                  <c:v>6.9584526404306981</c:v>
                </c:pt>
                <c:pt idx="1682">
                  <c:v>6.9997124712666405</c:v>
                </c:pt>
                <c:pt idx="1683">
                  <c:v>7.1249424109865291</c:v>
                </c:pt>
                <c:pt idx="1684">
                  <c:v>7.222996165676153</c:v>
                </c:pt>
                <c:pt idx="1685">
                  <c:v>7.3200683139982194</c:v>
                </c:pt>
                <c:pt idx="1686">
                  <c:v>7.4460411124887385</c:v>
                </c:pt>
                <c:pt idx="1687">
                  <c:v>7.470214902217795</c:v>
                </c:pt>
                <c:pt idx="1688">
                  <c:v>7.4491306683788689</c:v>
                </c:pt>
                <c:pt idx="1689">
                  <c:v>7.3655223155464116</c:v>
                </c:pt>
                <c:pt idx="1690">
                  <c:v>7.3166240369846038</c:v>
                </c:pt>
                <c:pt idx="1691">
                  <c:v>7.2651763502225091</c:v>
                </c:pt>
                <c:pt idx="1692">
                  <c:v>7.2389487340758034</c:v>
                </c:pt>
                <c:pt idx="1693">
                  <c:v>7.2603921717216995</c:v>
                </c:pt>
                <c:pt idx="1694">
                  <c:v>7.3208319915831739</c:v>
                </c:pt>
                <c:pt idx="1695">
                  <c:v>7.3418374128440558</c:v>
                </c:pt>
                <c:pt idx="1696">
                  <c:v>7.3607409268573063</c:v>
                </c:pt>
                <c:pt idx="1697">
                  <c:v>7.4589160424810581</c:v>
                </c:pt>
                <c:pt idx="1698">
                  <c:v>7.5738516992281388</c:v>
                </c:pt>
                <c:pt idx="1699">
                  <c:v>7.6660523442113808</c:v>
                </c:pt>
                <c:pt idx="1700">
                  <c:v>7.7157177793517828</c:v>
                </c:pt>
                <c:pt idx="1701">
                  <c:v>7.6554266114924872</c:v>
                </c:pt>
                <c:pt idx="1702">
                  <c:v>7.540117664850543</c:v>
                </c:pt>
                <c:pt idx="1703">
                  <c:v>7.5394859265276244</c:v>
                </c:pt>
                <c:pt idx="1704">
                  <c:v>7.5414856117827913</c:v>
                </c:pt>
                <c:pt idx="1705">
                  <c:v>7.4994009224968474</c:v>
                </c:pt>
                <c:pt idx="1706">
                  <c:v>7.5759015048345839</c:v>
                </c:pt>
                <c:pt idx="1707">
                  <c:v>7.7301150938400367</c:v>
                </c:pt>
                <c:pt idx="1708">
                  <c:v>7.9748976393130802</c:v>
                </c:pt>
                <c:pt idx="1709">
                  <c:v>8.188744397163525</c:v>
                </c:pt>
                <c:pt idx="1710">
                  <c:v>8.2606958020103072</c:v>
                </c:pt>
                <c:pt idx="1711">
                  <c:v>8.2818446079243468</c:v>
                </c:pt>
                <c:pt idx="1712">
                  <c:v>8.3721786062477772</c:v>
                </c:pt>
                <c:pt idx="1713">
                  <c:v>8.4433802939428571</c:v>
                </c:pt>
                <c:pt idx="1714">
                  <c:v>8.3906556238889465</c:v>
                </c:pt>
                <c:pt idx="1715">
                  <c:v>8.4753206741356539</c:v>
                </c:pt>
                <c:pt idx="1716">
                  <c:v>8.5432739890317624</c:v>
                </c:pt>
                <c:pt idx="1717">
                  <c:v>8.5262948885968033</c:v>
                </c:pt>
                <c:pt idx="1718">
                  <c:v>8.4373813518809246</c:v>
                </c:pt>
                <c:pt idx="1719">
                  <c:v>8.4339723330786285</c:v>
                </c:pt>
                <c:pt idx="1720">
                  <c:v>8.4162382199359804</c:v>
                </c:pt>
                <c:pt idx="1721">
                  <c:v>8.4182603974414469</c:v>
                </c:pt>
                <c:pt idx="1722">
                  <c:v>8.4531152764155397</c:v>
                </c:pt>
                <c:pt idx="1723">
                  <c:v>8.4847085425622666</c:v>
                </c:pt>
                <c:pt idx="1724">
                  <c:v>8.4566475479012091</c:v>
                </c:pt>
                <c:pt idx="1725">
                  <c:v>8.3451269525210758</c:v>
                </c:pt>
                <c:pt idx="1726">
                  <c:v>8.2505794265434922</c:v>
                </c:pt>
                <c:pt idx="1727">
                  <c:v>8.2200906538564684</c:v>
                </c:pt>
                <c:pt idx="1728">
                  <c:v>8.2550809400424914</c:v>
                </c:pt>
                <c:pt idx="1729">
                  <c:v>8.2561178359325815</c:v>
                </c:pt>
                <c:pt idx="1730">
                  <c:v>8.2859866817462979</c:v>
                </c:pt>
                <c:pt idx="1731">
                  <c:v>8.3021903747619277</c:v>
                </c:pt>
                <c:pt idx="1732">
                  <c:v>8.3645991797323838</c:v>
                </c:pt>
                <c:pt idx="1733">
                  <c:v>8.3694173574356636</c:v>
                </c:pt>
                <c:pt idx="1734">
                  <c:v>8.3258277142864632</c:v>
                </c:pt>
                <c:pt idx="1735">
                  <c:v>8.3135682308848207</c:v>
                </c:pt>
                <c:pt idx="1736">
                  <c:v>8.3938430711039498</c:v>
                </c:pt>
                <c:pt idx="1737">
                  <c:v>8.3989255812977817</c:v>
                </c:pt>
                <c:pt idx="1738">
                  <c:v>8.5897384987899308</c:v>
                </c:pt>
                <c:pt idx="1739">
                  <c:v>8.6225170615987228</c:v>
                </c:pt>
                <c:pt idx="1740">
                  <c:v>8.6530310909352242</c:v>
                </c:pt>
                <c:pt idx="1741">
                  <c:v>8.6636742831332096</c:v>
                </c:pt>
                <c:pt idx="1742">
                  <c:v>8.6518986571826986</c:v>
                </c:pt>
                <c:pt idx="1743">
                  <c:v>8.5955330506574885</c:v>
                </c:pt>
                <c:pt idx="1744">
                  <c:v>8.5169499971049731</c:v>
                </c:pt>
                <c:pt idx="1745">
                  <c:v>8.4662981638966599</c:v>
                </c:pt>
                <c:pt idx="1746">
                  <c:v>8.5600717720430541</c:v>
                </c:pt>
                <c:pt idx="1747">
                  <c:v>8.7212970553182174</c:v>
                </c:pt>
                <c:pt idx="1748">
                  <c:v>8.9430032972309537</c:v>
                </c:pt>
                <c:pt idx="1749">
                  <c:v>9.1841785760860155</c:v>
                </c:pt>
                <c:pt idx="1750">
                  <c:v>9.3575741742343759</c:v>
                </c:pt>
                <c:pt idx="1751">
                  <c:v>9.5526252397521638</c:v>
                </c:pt>
                <c:pt idx="1752">
                  <c:v>9.6348786212861324</c:v>
                </c:pt>
                <c:pt idx="1753">
                  <c:v>9.5660612623382093</c:v>
                </c:pt>
                <c:pt idx="1754">
                  <c:v>9.4812940223158275</c:v>
                </c:pt>
                <c:pt idx="1755">
                  <c:v>9.4169585167718015</c:v>
                </c:pt>
                <c:pt idx="1756">
                  <c:v>9.4536301132857155</c:v>
                </c:pt>
                <c:pt idx="1757">
                  <c:v>9.4646080891964708</c:v>
                </c:pt>
                <c:pt idx="1758">
                  <c:v>9.3838218869319636</c:v>
                </c:pt>
                <c:pt idx="1759">
                  <c:v>9.32229089790542</c:v>
                </c:pt>
                <c:pt idx="1760">
                  <c:v>9.4134100434175707</c:v>
                </c:pt>
                <c:pt idx="1761">
                  <c:v>9.6323303650595111</c:v>
                </c:pt>
                <c:pt idx="1762">
                  <c:v>9.6829031545229309</c:v>
                </c:pt>
                <c:pt idx="1763">
                  <c:v>9.7342559085728766</c:v>
                </c:pt>
                <c:pt idx="1764">
                  <c:v>9.7525800113258683</c:v>
                </c:pt>
                <c:pt idx="1765">
                  <c:v>9.6657564729879706</c:v>
                </c:pt>
                <c:pt idx="1766">
                  <c:v>9.5819883913128923</c:v>
                </c:pt>
                <c:pt idx="1767">
                  <c:v>9.5920609411929885</c:v>
                </c:pt>
                <c:pt idx="1768">
                  <c:v>9.6145133319348108</c:v>
                </c:pt>
                <c:pt idx="1769">
                  <c:v>9.6428809927545167</c:v>
                </c:pt>
                <c:pt idx="1770">
                  <c:v>9.6300417336781905</c:v>
                </c:pt>
                <c:pt idx="1771">
                  <c:v>9.6538269770957061</c:v>
                </c:pt>
                <c:pt idx="1772">
                  <c:v>9.8751062426587435</c:v>
                </c:pt>
                <c:pt idx="1773">
                  <c:v>10.198542891074419</c:v>
                </c:pt>
                <c:pt idx="1774">
                  <c:v>10.47923681313218</c:v>
                </c:pt>
                <c:pt idx="1775">
                  <c:v>10.553149070364459</c:v>
                </c:pt>
                <c:pt idx="1776">
                  <c:v>10.433733119375402</c:v>
                </c:pt>
                <c:pt idx="1777">
                  <c:v>10.362497052954378</c:v>
                </c:pt>
                <c:pt idx="1778">
                  <c:v>10.397976986835939</c:v>
                </c:pt>
                <c:pt idx="1779">
                  <c:v>10.494056779896813</c:v>
                </c:pt>
                <c:pt idx="1780">
                  <c:v>10.559153231577117</c:v>
                </c:pt>
                <c:pt idx="1781">
                  <c:v>10.447253930922509</c:v>
                </c:pt>
                <c:pt idx="1782">
                  <c:v>10.338678649304802</c:v>
                </c:pt>
                <c:pt idx="1783">
                  <c:v>10.297755500312602</c:v>
                </c:pt>
                <c:pt idx="1784">
                  <c:v>10.27902096943628</c:v>
                </c:pt>
                <c:pt idx="1785">
                  <c:v>10.367897183804965</c:v>
                </c:pt>
                <c:pt idx="1786">
                  <c:v>10.416214321098478</c:v>
                </c:pt>
                <c:pt idx="1787">
                  <c:v>10.255866932314023</c:v>
                </c:pt>
                <c:pt idx="1788">
                  <c:v>10.19866418768037</c:v>
                </c:pt>
                <c:pt idx="1789">
                  <c:v>10.260518204025006</c:v>
                </c:pt>
                <c:pt idx="1790">
                  <c:v>10.329879745303161</c:v>
                </c:pt>
                <c:pt idx="1791">
                  <c:v>10.251301842326521</c:v>
                </c:pt>
                <c:pt idx="1792">
                  <c:v>10.168966689211793</c:v>
                </c:pt>
                <c:pt idx="1793">
                  <c:v>10.042591615288943</c:v>
                </c:pt>
                <c:pt idx="1794">
                  <c:v>10.008377580138283</c:v>
                </c:pt>
                <c:pt idx="1795">
                  <c:v>9.9080829888811142</c:v>
                </c:pt>
                <c:pt idx="1796">
                  <c:v>9.8527230858731336</c:v>
                </c:pt>
                <c:pt idx="1797">
                  <c:v>9.9124568860525368</c:v>
                </c:pt>
                <c:pt idx="1798">
                  <c:v>9.8835775028074941</c:v>
                </c:pt>
                <c:pt idx="1799">
                  <c:v>9.767986797204582</c:v>
                </c:pt>
                <c:pt idx="1800">
                  <c:v>9.687148579547241</c:v>
                </c:pt>
                <c:pt idx="1801">
                  <c:v>9.5544055894116156</c:v>
                </c:pt>
                <c:pt idx="1802">
                  <c:v>9.5301324486916599</c:v>
                </c:pt>
                <c:pt idx="1803">
                  <c:v>9.5651082386235196</c:v>
                </c:pt>
                <c:pt idx="1804">
                  <c:v>9.5258725844905321</c:v>
                </c:pt>
                <c:pt idx="1805">
                  <c:v>9.5127621966962117</c:v>
                </c:pt>
                <c:pt idx="1806">
                  <c:v>9.5402617720367004</c:v>
                </c:pt>
                <c:pt idx="1807">
                  <c:v>9.6328547229949901</c:v>
                </c:pt>
                <c:pt idx="1808">
                  <c:v>9.6381125991272949</c:v>
                </c:pt>
                <c:pt idx="1809">
                  <c:v>9.5712245383440493</c:v>
                </c:pt>
                <c:pt idx="1810">
                  <c:v>9.4661517938137312</c:v>
                </c:pt>
                <c:pt idx="1811">
                  <c:v>9.3967137524584352</c:v>
                </c:pt>
                <c:pt idx="1812">
                  <c:v>9.3602539675193217</c:v>
                </c:pt>
                <c:pt idx="1813">
                  <c:v>9.4208857791763627</c:v>
                </c:pt>
                <c:pt idx="1814">
                  <c:v>9.3786746362514801</c:v>
                </c:pt>
                <c:pt idx="1815">
                  <c:v>9.3943422759671726</c:v>
                </c:pt>
                <c:pt idx="1816">
                  <c:v>9.4232514091297492</c:v>
                </c:pt>
                <c:pt idx="1817">
                  <c:v>9.3647619925364118</c:v>
                </c:pt>
                <c:pt idx="1818">
                  <c:v>9.350103246771063</c:v>
                </c:pt>
                <c:pt idx="1819">
                  <c:v>9.3246096211133445</c:v>
                </c:pt>
                <c:pt idx="1820">
                  <c:v>9.2106830206833799</c:v>
                </c:pt>
                <c:pt idx="1821">
                  <c:v>9.1441258869915476</c:v>
                </c:pt>
                <c:pt idx="1822">
                  <c:v>9.2142615623497246</c:v>
                </c:pt>
                <c:pt idx="1823">
                  <c:v>9.3372084060940015</c:v>
                </c:pt>
                <c:pt idx="1824">
                  <c:v>9.5339400662580385</c:v>
                </c:pt>
                <c:pt idx="1825">
                  <c:v>9.7416068128689659</c:v>
                </c:pt>
                <c:pt idx="1826">
                  <c:v>9.9481151455607133</c:v>
                </c:pt>
                <c:pt idx="1827">
                  <c:v>10.12939972003868</c:v>
                </c:pt>
                <c:pt idx="1828">
                  <c:v>10.320038705206864</c:v>
                </c:pt>
                <c:pt idx="1829">
                  <c:v>10.336545962933268</c:v>
                </c:pt>
                <c:pt idx="1830">
                  <c:v>10.296272118724058</c:v>
                </c:pt>
                <c:pt idx="1831">
                  <c:v>10.297441473943863</c:v>
                </c:pt>
                <c:pt idx="1832">
                  <c:v>10.299872402878314</c:v>
                </c:pt>
                <c:pt idx="1833">
                  <c:v>10.29703468341082</c:v>
                </c:pt>
                <c:pt idx="1834">
                  <c:v>10.339166365715108</c:v>
                </c:pt>
                <c:pt idx="1835">
                  <c:v>10.489967461394203</c:v>
                </c:pt>
                <c:pt idx="1836">
                  <c:v>10.592662094939918</c:v>
                </c:pt>
                <c:pt idx="1837">
                  <c:v>10.606085768341599</c:v>
                </c:pt>
                <c:pt idx="1838">
                  <c:v>10.707827237351299</c:v>
                </c:pt>
                <c:pt idx="1839">
                  <c:v>10.834370321789304</c:v>
                </c:pt>
                <c:pt idx="1840">
                  <c:v>10.887220900485218</c:v>
                </c:pt>
                <c:pt idx="1841">
                  <c:v>10.936442261562565</c:v>
                </c:pt>
                <c:pt idx="1842">
                  <c:v>11.056644820983642</c:v>
                </c:pt>
                <c:pt idx="1843">
                  <c:v>11.192468436241992</c:v>
                </c:pt>
                <c:pt idx="1844">
                  <c:v>11.343996579113025</c:v>
                </c:pt>
                <c:pt idx="1845">
                  <c:v>11.449718509633101</c:v>
                </c:pt>
                <c:pt idx="1846">
                  <c:v>11.462005349036303</c:v>
                </c:pt>
                <c:pt idx="1847">
                  <c:v>11.526882861433013</c:v>
                </c:pt>
                <c:pt idx="1848">
                  <c:v>11.639443301999203</c:v>
                </c:pt>
                <c:pt idx="1849">
                  <c:v>11.728255102243287</c:v>
                </c:pt>
                <c:pt idx="1850">
                  <c:v>11.854387037108477</c:v>
                </c:pt>
                <c:pt idx="1851">
                  <c:v>11.870384110156152</c:v>
                </c:pt>
                <c:pt idx="1852">
                  <c:v>11.944961024840826</c:v>
                </c:pt>
                <c:pt idx="1853">
                  <c:v>11.990055110988594</c:v>
                </c:pt>
                <c:pt idx="1854">
                  <c:v>12.03496645942675</c:v>
                </c:pt>
                <c:pt idx="1855">
                  <c:v>12.054279041882825</c:v>
                </c:pt>
                <c:pt idx="1856">
                  <c:v>12.173255244882714</c:v>
                </c:pt>
                <c:pt idx="1857">
                  <c:v>12.356966572621957</c:v>
                </c:pt>
                <c:pt idx="1858">
                  <c:v>12.481877592803981</c:v>
                </c:pt>
                <c:pt idx="1859">
                  <c:v>12.612587760246768</c:v>
                </c:pt>
                <c:pt idx="1860">
                  <c:v>12.71661580600146</c:v>
                </c:pt>
                <c:pt idx="1861">
                  <c:v>12.75700130258989</c:v>
                </c:pt>
                <c:pt idx="1862">
                  <c:v>12.81897417883901</c:v>
                </c:pt>
                <c:pt idx="1863">
                  <c:v>12.860992116944288</c:v>
                </c:pt>
                <c:pt idx="1864">
                  <c:v>12.943875653196358</c:v>
                </c:pt>
                <c:pt idx="1865">
                  <c:v>12.965444923671271</c:v>
                </c:pt>
                <c:pt idx="1866">
                  <c:v>13.037120751121703</c:v>
                </c:pt>
                <c:pt idx="1867">
                  <c:v>13.132140843104803</c:v>
                </c:pt>
                <c:pt idx="1868">
                  <c:v>13.196069599450761</c:v>
                </c:pt>
                <c:pt idx="1869">
                  <c:v>13.223080782072364</c:v>
                </c:pt>
                <c:pt idx="1870">
                  <c:v>13.199105740741954</c:v>
                </c:pt>
                <c:pt idx="1871">
                  <c:v>13.253856530862912</c:v>
                </c:pt>
                <c:pt idx="1872">
                  <c:v>13.390182695897431</c:v>
                </c:pt>
                <c:pt idx="1873">
                  <c:v>13.48260489692939</c:v>
                </c:pt>
                <c:pt idx="1874">
                  <c:v>13.522652260933302</c:v>
                </c:pt>
                <c:pt idx="1875">
                  <c:v>13.595231149968443</c:v>
                </c:pt>
                <c:pt idx="1876">
                  <c:v>13.592861772461276</c:v>
                </c:pt>
                <c:pt idx="1877">
                  <c:v>13.463743549524576</c:v>
                </c:pt>
                <c:pt idx="1878">
                  <c:v>13.547568561961368</c:v>
                </c:pt>
                <c:pt idx="1879">
                  <c:v>13.627474258379493</c:v>
                </c:pt>
                <c:pt idx="1880">
                  <c:v>13.636644276243324</c:v>
                </c:pt>
                <c:pt idx="1881">
                  <c:v>13.62945261315236</c:v>
                </c:pt>
                <c:pt idx="1882">
                  <c:v>13.588910152166523</c:v>
                </c:pt>
                <c:pt idx="1883">
                  <c:v>13.571461055718203</c:v>
                </c:pt>
                <c:pt idx="1884">
                  <c:v>13.586055957939722</c:v>
                </c:pt>
                <c:pt idx="1885">
                  <c:v>13.573145484878529</c:v>
                </c:pt>
                <c:pt idx="1886">
                  <c:v>13.524227234837072</c:v>
                </c:pt>
                <c:pt idx="1887">
                  <c:v>13.568355543991661</c:v>
                </c:pt>
                <c:pt idx="1888">
                  <c:v>13.52314753574387</c:v>
                </c:pt>
                <c:pt idx="1889">
                  <c:v>13.347142055776654</c:v>
                </c:pt>
                <c:pt idx="1890">
                  <c:v>13.290119237156025</c:v>
                </c:pt>
                <c:pt idx="1891">
                  <c:v>13.247383744867806</c:v>
                </c:pt>
                <c:pt idx="1892">
                  <c:v>13.218224054464031</c:v>
                </c:pt>
                <c:pt idx="1893">
                  <c:v>13.206691903456038</c:v>
                </c:pt>
                <c:pt idx="1894">
                  <c:v>13.363090710529601</c:v>
                </c:pt>
                <c:pt idx="1895">
                  <c:v>13.632315788420859</c:v>
                </c:pt>
                <c:pt idx="1896">
                  <c:v>13.883375670320266</c:v>
                </c:pt>
                <c:pt idx="1897">
                  <c:v>13.958132114755037</c:v>
                </c:pt>
                <c:pt idx="1898">
                  <c:v>13.993103525739127</c:v>
                </c:pt>
                <c:pt idx="1899">
                  <c:v>14.038531349458919</c:v>
                </c:pt>
                <c:pt idx="1900">
                  <c:v>14.00312436268559</c:v>
                </c:pt>
                <c:pt idx="1901">
                  <c:v>13.823515833582443</c:v>
                </c:pt>
                <c:pt idx="1902">
                  <c:v>13.719663083329337</c:v>
                </c:pt>
                <c:pt idx="1903">
                  <c:v>13.683440451058498</c:v>
                </c:pt>
                <c:pt idx="1904">
                  <c:v>13.646653643929623</c:v>
                </c:pt>
                <c:pt idx="1905">
                  <c:v>13.633213881208906</c:v>
                </c:pt>
                <c:pt idx="1906">
                  <c:v>13.66710456934552</c:v>
                </c:pt>
                <c:pt idx="1907">
                  <c:v>13.714598194337146</c:v>
                </c:pt>
                <c:pt idx="1908">
                  <c:v>13.784705378137771</c:v>
                </c:pt>
                <c:pt idx="1909">
                  <c:v>13.896846425532502</c:v>
                </c:pt>
                <c:pt idx="1910">
                  <c:v>13.915424388876183</c:v>
                </c:pt>
                <c:pt idx="1911">
                  <c:v>13.877620866174901</c:v>
                </c:pt>
                <c:pt idx="1912">
                  <c:v>13.72188805208941</c:v>
                </c:pt>
                <c:pt idx="1913">
                  <c:v>13.679267293084704</c:v>
                </c:pt>
                <c:pt idx="1914">
                  <c:v>13.612782202797694</c:v>
                </c:pt>
                <c:pt idx="1915">
                  <c:v>13.484545876635471</c:v>
                </c:pt>
                <c:pt idx="1916">
                  <c:v>13.237442223355581</c:v>
                </c:pt>
                <c:pt idx="1917">
                  <c:v>12.838944443712611</c:v>
                </c:pt>
                <c:pt idx="1918">
                  <c:v>12.37116895640896</c:v>
                </c:pt>
                <c:pt idx="1919">
                  <c:v>11.979827883675377</c:v>
                </c:pt>
                <c:pt idx="1920">
                  <c:v>11.655849049504523</c:v>
                </c:pt>
                <c:pt idx="1921">
                  <c:v>11.435664211741212</c:v>
                </c:pt>
                <c:pt idx="1922">
                  <c:v>11.175752542308905</c:v>
                </c:pt>
                <c:pt idx="1923">
                  <c:v>10.879096202218623</c:v>
                </c:pt>
                <c:pt idx="1924">
                  <c:v>10.587639091534221</c:v>
                </c:pt>
                <c:pt idx="1925">
                  <c:v>10.347761309947829</c:v>
                </c:pt>
                <c:pt idx="1926">
                  <c:v>10.128270465923537</c:v>
                </c:pt>
                <c:pt idx="1927">
                  <c:v>10.058246339048237</c:v>
                </c:pt>
                <c:pt idx="1928">
                  <c:v>10.129829338927241</c:v>
                </c:pt>
                <c:pt idx="1929">
                  <c:v>10.192323674851284</c:v>
                </c:pt>
                <c:pt idx="1930">
                  <c:v>10.186482176425313</c:v>
                </c:pt>
                <c:pt idx="1931">
                  <c:v>10.196630538856454</c:v>
                </c:pt>
                <c:pt idx="1932">
                  <c:v>10.253137216377322</c:v>
                </c:pt>
                <c:pt idx="1933">
                  <c:v>10.329398963340036</c:v>
                </c:pt>
                <c:pt idx="1934">
                  <c:v>10.359595453192126</c:v>
                </c:pt>
                <c:pt idx="1935">
                  <c:v>10.46416856555963</c:v>
                </c:pt>
                <c:pt idx="1936">
                  <c:v>10.639982951654178</c:v>
                </c:pt>
                <c:pt idx="1937">
                  <c:v>10.662434232967485</c:v>
                </c:pt>
                <c:pt idx="1938">
                  <c:v>10.68433753984986</c:v>
                </c:pt>
                <c:pt idx="1939">
                  <c:v>10.730897777215226</c:v>
                </c:pt>
                <c:pt idx="1940">
                  <c:v>10.695934489656588</c:v>
                </c:pt>
                <c:pt idx="1941">
                  <c:v>10.695020085229508</c:v>
                </c:pt>
                <c:pt idx="1942">
                  <c:v>10.810798126065439</c:v>
                </c:pt>
                <c:pt idx="1943">
                  <c:v>10.90490252403783</c:v>
                </c:pt>
                <c:pt idx="1944">
                  <c:v>10.932106289273021</c:v>
                </c:pt>
                <c:pt idx="1945">
                  <c:v>10.876574805771094</c:v>
                </c:pt>
                <c:pt idx="1946">
                  <c:v>10.853969062806833</c:v>
                </c:pt>
                <c:pt idx="1947">
                  <c:v>10.843756737328263</c:v>
                </c:pt>
                <c:pt idx="1948">
                  <c:v>10.745846187470852</c:v>
                </c:pt>
                <c:pt idx="1949">
                  <c:v>10.687522434280112</c:v>
                </c:pt>
                <c:pt idx="1950">
                  <c:v>10.623502369750884</c:v>
                </c:pt>
                <c:pt idx="1951">
                  <c:v>10.49731727355276</c:v>
                </c:pt>
                <c:pt idx="1952">
                  <c:v>10.310462287554573</c:v>
                </c:pt>
                <c:pt idx="1953">
                  <c:v>9.9853096987995489</c:v>
                </c:pt>
                <c:pt idx="1954">
                  <c:v>9.5493441191278876</c:v>
                </c:pt>
                <c:pt idx="1955">
                  <c:v>9.1695262132578303</c:v>
                </c:pt>
                <c:pt idx="1956">
                  <c:v>8.8259282886394708</c:v>
                </c:pt>
                <c:pt idx="1957">
                  <c:v>8.6476304908881811</c:v>
                </c:pt>
                <c:pt idx="1958">
                  <c:v>8.4811835596654497</c:v>
                </c:pt>
                <c:pt idx="1959">
                  <c:v>8.3489962767361767</c:v>
                </c:pt>
                <c:pt idx="1960">
                  <c:v>8.2676310530785759</c:v>
                </c:pt>
                <c:pt idx="1961">
                  <c:v>8.2943132234941253</c:v>
                </c:pt>
                <c:pt idx="1962">
                  <c:v>8.3451163716406906</c:v>
                </c:pt>
                <c:pt idx="1963">
                  <c:v>8.4044367910150957</c:v>
                </c:pt>
                <c:pt idx="1964">
                  <c:v>8.3870306577954814</c:v>
                </c:pt>
                <c:pt idx="1965">
                  <c:v>8.3940911645983505</c:v>
                </c:pt>
                <c:pt idx="1966">
                  <c:v>8.3131652313418058</c:v>
                </c:pt>
                <c:pt idx="1967">
                  <c:v>8.1561933258284949</c:v>
                </c:pt>
                <c:pt idx="1968">
                  <c:v>7.8966688030942951</c:v>
                </c:pt>
                <c:pt idx="1969">
                  <c:v>7.6725444509482514</c:v>
                </c:pt>
                <c:pt idx="1970">
                  <c:v>7.6620586105385522</c:v>
                </c:pt>
                <c:pt idx="1971">
                  <c:v>7.6086201281134498</c:v>
                </c:pt>
                <c:pt idx="1972">
                  <c:v>7.627058939686993</c:v>
                </c:pt>
                <c:pt idx="1973">
                  <c:v>7.6083842761106331</c:v>
                </c:pt>
                <c:pt idx="1974">
                  <c:v>7.7088642159323806</c:v>
                </c:pt>
                <c:pt idx="1975">
                  <c:v>7.8387138704497286</c:v>
                </c:pt>
                <c:pt idx="1976">
                  <c:v>7.9261267864054616</c:v>
                </c:pt>
                <c:pt idx="1977">
                  <c:v>7.9680288592189816</c:v>
                </c:pt>
                <c:pt idx="1978">
                  <c:v>8.005641420229539</c:v>
                </c:pt>
                <c:pt idx="1979">
                  <c:v>8.1182288310863484</c:v>
                </c:pt>
                <c:pt idx="1980">
                  <c:v>8.1826231318976017</c:v>
                </c:pt>
                <c:pt idx="1981">
                  <c:v>8.2077321391156968</c:v>
                </c:pt>
                <c:pt idx="1982">
                  <c:v>8.3499647655447209</c:v>
                </c:pt>
                <c:pt idx="1983">
                  <c:v>8.4540107969200324</c:v>
                </c:pt>
                <c:pt idx="1984">
                  <c:v>8.5827830114729249</c:v>
                </c:pt>
                <c:pt idx="1985">
                  <c:v>8.6524332841438056</c:v>
                </c:pt>
                <c:pt idx="1986">
                  <c:v>8.5773942517116613</c:v>
                </c:pt>
                <c:pt idx="1987">
                  <c:v>8.4904466330900128</c:v>
                </c:pt>
                <c:pt idx="1988">
                  <c:v>8.4800801760416498</c:v>
                </c:pt>
                <c:pt idx="1989">
                  <c:v>8.4295485132137777</c:v>
                </c:pt>
                <c:pt idx="1990">
                  <c:v>8.4431964700447377</c:v>
                </c:pt>
                <c:pt idx="1991">
                  <c:v>8.3704013818682412</c:v>
                </c:pt>
                <c:pt idx="1992">
                  <c:v>8.3011021915960299</c:v>
                </c:pt>
                <c:pt idx="1993">
                  <c:v>8.1984364416355771</c:v>
                </c:pt>
                <c:pt idx="1994">
                  <c:v>8.1509691508119282</c:v>
                </c:pt>
                <c:pt idx="1995">
                  <c:v>8.2277258049176645</c:v>
                </c:pt>
                <c:pt idx="1996">
                  <c:v>8.1541343208174837</c:v>
                </c:pt>
                <c:pt idx="1997">
                  <c:v>8.1869933089690239</c:v>
                </c:pt>
                <c:pt idx="1998">
                  <c:v>8.3357651466892086</c:v>
                </c:pt>
                <c:pt idx="1999">
                  <c:v>8.3981781926738677</c:v>
                </c:pt>
                <c:pt idx="2000">
                  <c:v>8.3695360082211216</c:v>
                </c:pt>
                <c:pt idx="2001">
                  <c:v>8.3174479001378607</c:v>
                </c:pt>
                <c:pt idx="2002">
                  <c:v>8.2441621938713006</c:v>
                </c:pt>
                <c:pt idx="2003">
                  <c:v>8.3000815109643806</c:v>
                </c:pt>
                <c:pt idx="2004">
                  <c:v>8.3438178568139687</c:v>
                </c:pt>
                <c:pt idx="2005">
                  <c:v>8.5711882952680867</c:v>
                </c:pt>
                <c:pt idx="2006">
                  <c:v>8.7753372980381048</c:v>
                </c:pt>
                <c:pt idx="2007">
                  <c:v>8.9024697860097337</c:v>
                </c:pt>
                <c:pt idx="2008">
                  <c:v>8.9248459451507589</c:v>
                </c:pt>
                <c:pt idx="2009">
                  <c:v>8.8364977513418559</c:v>
                </c:pt>
                <c:pt idx="2010">
                  <c:v>8.8166542428273953</c:v>
                </c:pt>
                <c:pt idx="2011">
                  <c:v>8.9606149275410232</c:v>
                </c:pt>
                <c:pt idx="2012">
                  <c:v>9.1669654423886602</c:v>
                </c:pt>
                <c:pt idx="2013">
                  <c:v>9.4693212589477849</c:v>
                </c:pt>
                <c:pt idx="2014">
                  <c:v>9.6721259258936421</c:v>
                </c:pt>
                <c:pt idx="2015">
                  <c:v>9.6595135240005927</c:v>
                </c:pt>
                <c:pt idx="2016">
                  <c:v>9.6105399990776164</c:v>
                </c:pt>
                <c:pt idx="2017">
                  <c:v>9.396631833544852</c:v>
                </c:pt>
                <c:pt idx="2018">
                  <c:v>9.2793470283825066</c:v>
                </c:pt>
                <c:pt idx="2019">
                  <c:v>9.2186216113146955</c:v>
                </c:pt>
                <c:pt idx="2020">
                  <c:v>9.2011653156321422</c:v>
                </c:pt>
                <c:pt idx="2021">
                  <c:v>9.0847929549779192</c:v>
                </c:pt>
                <c:pt idx="2022">
                  <c:v>9.0745948580770932</c:v>
                </c:pt>
                <c:pt idx="2023">
                  <c:v>9.1869424239128818</c:v>
                </c:pt>
                <c:pt idx="2024">
                  <c:v>9.1834783057929421</c:v>
                </c:pt>
                <c:pt idx="2025">
                  <c:v>9.144908300563964</c:v>
                </c:pt>
                <c:pt idx="2026">
                  <c:v>9.0256313504133523</c:v>
                </c:pt>
                <c:pt idx="2027">
                  <c:v>8.8917421709040738</c:v>
                </c:pt>
                <c:pt idx="2028">
                  <c:v>8.7108127276939804</c:v>
                </c:pt>
                <c:pt idx="2029">
                  <c:v>8.5331029934081197</c:v>
                </c:pt>
                <c:pt idx="2030">
                  <c:v>8.482816283978087</c:v>
                </c:pt>
                <c:pt idx="2031">
                  <c:v>8.4460215613147156</c:v>
                </c:pt>
                <c:pt idx="2032">
                  <c:v>8.3530527009210349</c:v>
                </c:pt>
                <c:pt idx="2033">
                  <c:v>8.2411127305985428</c:v>
                </c:pt>
                <c:pt idx="2034">
                  <c:v>8.217281710763368</c:v>
                </c:pt>
                <c:pt idx="2035">
                  <c:v>8.2661158492592239</c:v>
                </c:pt>
                <c:pt idx="2036">
                  <c:v>8.2592999027916427</c:v>
                </c:pt>
                <c:pt idx="2037">
                  <c:v>8.3039485953635861</c:v>
                </c:pt>
                <c:pt idx="2038">
                  <c:v>8.3689781934232261</c:v>
                </c:pt>
                <c:pt idx="2039">
                  <c:v>8.413457889949159</c:v>
                </c:pt>
                <c:pt idx="2040">
                  <c:v>8.4244727698989781</c:v>
                </c:pt>
                <c:pt idx="2041">
                  <c:v>8.2969095466741383</c:v>
                </c:pt>
                <c:pt idx="2042">
                  <c:v>8.0897305664907204</c:v>
                </c:pt>
                <c:pt idx="2043">
                  <c:v>7.90936411178307</c:v>
                </c:pt>
                <c:pt idx="2044">
                  <c:v>7.731098065028343</c:v>
                </c:pt>
                <c:pt idx="2045">
                  <c:v>7.5835352968101457</c:v>
                </c:pt>
                <c:pt idx="2046">
                  <c:v>7.4852891750253612</c:v>
                </c:pt>
                <c:pt idx="2047">
                  <c:v>7.432905403180845</c:v>
                </c:pt>
                <c:pt idx="2048">
                  <c:v>7.4997076919274948</c:v>
                </c:pt>
                <c:pt idx="2049">
                  <c:v>7.6058505917895758</c:v>
                </c:pt>
                <c:pt idx="2050">
                  <c:v>7.6590389953834741</c:v>
                </c:pt>
                <c:pt idx="2051">
                  <c:v>7.7932780359450931</c:v>
                </c:pt>
                <c:pt idx="2052">
                  <c:v>8.0118816517490714</c:v>
                </c:pt>
                <c:pt idx="2053">
                  <c:v>8.2698496840259601</c:v>
                </c:pt>
                <c:pt idx="2054">
                  <c:v>8.5885773782962769</c:v>
                </c:pt>
                <c:pt idx="2055">
                  <c:v>8.7418204795327838</c:v>
                </c:pt>
                <c:pt idx="2056">
                  <c:v>8.6638974401694675</c:v>
                </c:pt>
                <c:pt idx="2057">
                  <c:v>8.5699000216910015</c:v>
                </c:pt>
                <c:pt idx="2058">
                  <c:v>8.4778950814109084</c:v>
                </c:pt>
                <c:pt idx="2059">
                  <c:v>8.2844215230271612</c:v>
                </c:pt>
                <c:pt idx="2060">
                  <c:v>8.0660020009987363</c:v>
                </c:pt>
                <c:pt idx="2061">
                  <c:v>7.7739316401795389</c:v>
                </c:pt>
                <c:pt idx="2062">
                  <c:v>7.4488777075399177</c:v>
                </c:pt>
                <c:pt idx="2063">
                  <c:v>7.2609049717400564</c:v>
                </c:pt>
                <c:pt idx="2064">
                  <c:v>7.1916535042608576</c:v>
                </c:pt>
                <c:pt idx="2065">
                  <c:v>7.218876975502214</c:v>
                </c:pt>
                <c:pt idx="2066">
                  <c:v>7.1962335159450177</c:v>
                </c:pt>
                <c:pt idx="2067">
                  <c:v>7.158112633852924</c:v>
                </c:pt>
                <c:pt idx="2068">
                  <c:v>7.150841459997503</c:v>
                </c:pt>
                <c:pt idx="2069">
                  <c:v>6.9668089559926649</c:v>
                </c:pt>
                <c:pt idx="2070">
                  <c:v>6.8093885657365485</c:v>
                </c:pt>
                <c:pt idx="2071">
                  <c:v>6.774058875266296</c:v>
                </c:pt>
                <c:pt idx="2072">
                  <c:v>6.7255015804758882</c:v>
                </c:pt>
                <c:pt idx="2073">
                  <c:v>6.7382942970783164</c:v>
                </c:pt>
                <c:pt idx="2074">
                  <c:v>6.7981690643461521</c:v>
                </c:pt>
                <c:pt idx="2075">
                  <c:v>6.8593837430832956</c:v>
                </c:pt>
                <c:pt idx="2076">
                  <c:v>6.8611886484258919</c:v>
                </c:pt>
                <c:pt idx="2077">
                  <c:v>6.8389410241506843</c:v>
                </c:pt>
                <c:pt idx="2078">
                  <c:v>6.8193575852654398</c:v>
                </c:pt>
                <c:pt idx="2079">
                  <c:v>6.7257163744358879</c:v>
                </c:pt>
                <c:pt idx="2080">
                  <c:v>6.6125693232570946</c:v>
                </c:pt>
                <c:pt idx="2081">
                  <c:v>6.3669018272795554</c:v>
                </c:pt>
                <c:pt idx="2082">
                  <c:v>6.1889120529388704</c:v>
                </c:pt>
                <c:pt idx="2083">
                  <c:v>6.0525339068376027</c:v>
                </c:pt>
                <c:pt idx="2084">
                  <c:v>5.9968952334792629</c:v>
                </c:pt>
                <c:pt idx="2085">
                  <c:v>6.0703890318588174</c:v>
                </c:pt>
                <c:pt idx="2086">
                  <c:v>6.256984176286096</c:v>
                </c:pt>
                <c:pt idx="2087">
                  <c:v>6.3890320621083267</c:v>
                </c:pt>
                <c:pt idx="2088">
                  <c:v>6.5777700777447974</c:v>
                </c:pt>
                <c:pt idx="2089">
                  <c:v>6.9168845548207836</c:v>
                </c:pt>
                <c:pt idx="2090">
                  <c:v>7.218441503959264</c:v>
                </c:pt>
                <c:pt idx="2091">
                  <c:v>7.399264254146698</c:v>
                </c:pt>
                <c:pt idx="2092">
                  <c:v>7.5195674794942384</c:v>
                </c:pt>
                <c:pt idx="2093">
                  <c:v>7.6273011548271414</c:v>
                </c:pt>
                <c:pt idx="2094">
                  <c:v>7.6841261986478422</c:v>
                </c:pt>
                <c:pt idx="2095">
                  <c:v>7.6465372239512286</c:v>
                </c:pt>
                <c:pt idx="2096">
                  <c:v>7.5659652702824873</c:v>
                </c:pt>
                <c:pt idx="2097">
                  <c:v>7.4593333408990175</c:v>
                </c:pt>
                <c:pt idx="2098">
                  <c:v>7.328190405909794</c:v>
                </c:pt>
                <c:pt idx="2099">
                  <c:v>7.2067598943173632</c:v>
                </c:pt>
                <c:pt idx="2100">
                  <c:v>7.0707683529393366</c:v>
                </c:pt>
                <c:pt idx="2101">
                  <c:v>6.9483214108772398</c:v>
                </c:pt>
                <c:pt idx="2102">
                  <c:v>6.9472364351626013</c:v>
                </c:pt>
                <c:pt idx="2103">
                  <c:v>6.9407595802438022</c:v>
                </c:pt>
                <c:pt idx="2104">
                  <c:v>7.0020434201755215</c:v>
                </c:pt>
                <c:pt idx="2105">
                  <c:v>6.903163653547165</c:v>
                </c:pt>
                <c:pt idx="2106">
                  <c:v>6.7932613202770664</c:v>
                </c:pt>
                <c:pt idx="2107">
                  <c:v>6.6598862683217295</c:v>
                </c:pt>
                <c:pt idx="2108">
                  <c:v>6.5674640849315793</c:v>
                </c:pt>
                <c:pt idx="2109">
                  <c:v>6.4647114034625623</c:v>
                </c:pt>
                <c:pt idx="2110">
                  <c:v>6.3134314079591993</c:v>
                </c:pt>
                <c:pt idx="2111">
                  <c:v>6.0325449143181089</c:v>
                </c:pt>
                <c:pt idx="2112">
                  <c:v>5.9161504956989557</c:v>
                </c:pt>
                <c:pt idx="2113">
                  <c:v>5.8627458999918032</c:v>
                </c:pt>
                <c:pt idx="2114">
                  <c:v>5.7933451605341917</c:v>
                </c:pt>
                <c:pt idx="2115">
                  <c:v>5.8449706090099962</c:v>
                </c:pt>
                <c:pt idx="2116">
                  <c:v>5.904191705096161</c:v>
                </c:pt>
                <c:pt idx="2117">
                  <c:v>5.9812043419592946</c:v>
                </c:pt>
                <c:pt idx="2118">
                  <c:v>6.0058635555300075</c:v>
                </c:pt>
                <c:pt idx="2119">
                  <c:v>5.9472209158266587</c:v>
                </c:pt>
                <c:pt idx="2120">
                  <c:v>5.9262343490399525</c:v>
                </c:pt>
                <c:pt idx="2121">
                  <c:v>5.9214273772219057</c:v>
                </c:pt>
                <c:pt idx="2122">
                  <c:v>5.9171908746422321</c:v>
                </c:pt>
                <c:pt idx="2123">
                  <c:v>5.8984145125725345</c:v>
                </c:pt>
                <c:pt idx="2124">
                  <c:v>5.9003203374671953</c:v>
                </c:pt>
                <c:pt idx="2125">
                  <c:v>5.8979273616094217</c:v>
                </c:pt>
                <c:pt idx="2126">
                  <c:v>6.0699138732398312</c:v>
                </c:pt>
                <c:pt idx="2127">
                  <c:v>6.2627176988570952</c:v>
                </c:pt>
                <c:pt idx="2128">
                  <c:v>6.3908572560322101</c:v>
                </c:pt>
                <c:pt idx="2129">
                  <c:v>6.5585581550365815</c:v>
                </c:pt>
                <c:pt idx="2130">
                  <c:v>6.6341707725212666</c:v>
                </c:pt>
                <c:pt idx="2131">
                  <c:v>6.6935128914731097</c:v>
                </c:pt>
                <c:pt idx="2132">
                  <c:v>6.806653479943507</c:v>
                </c:pt>
                <c:pt idx="2133">
                  <c:v>6.9191470861782634</c:v>
                </c:pt>
                <c:pt idx="2134">
                  <c:v>6.9488987070766246</c:v>
                </c:pt>
                <c:pt idx="2135">
                  <c:v>6.8159861276287996</c:v>
                </c:pt>
                <c:pt idx="2136">
                  <c:v>6.6871239304260994</c:v>
                </c:pt>
                <c:pt idx="2137">
                  <c:v>6.6292742075117816</c:v>
                </c:pt>
                <c:pt idx="2138">
                  <c:v>6.6756779326154483</c:v>
                </c:pt>
                <c:pt idx="2139">
                  <c:v>6.733329853227743</c:v>
                </c:pt>
                <c:pt idx="2140">
                  <c:v>6.8357643480036909</c:v>
                </c:pt>
                <c:pt idx="2141">
                  <c:v>6.8887562819691759</c:v>
                </c:pt>
                <c:pt idx="2142">
                  <c:v>6.9310568295074759</c:v>
                </c:pt>
                <c:pt idx="2143">
                  <c:v>6.9173104090868618</c:v>
                </c:pt>
                <c:pt idx="2144">
                  <c:v>6.9538204633251404</c:v>
                </c:pt>
                <c:pt idx="2145">
                  <c:v>7.034816160771042</c:v>
                </c:pt>
                <c:pt idx="2146">
                  <c:v>7.0336238507515141</c:v>
                </c:pt>
                <c:pt idx="2147">
                  <c:v>7.162863912973763</c:v>
                </c:pt>
                <c:pt idx="2148">
                  <c:v>7.280133898541961</c:v>
                </c:pt>
                <c:pt idx="2149">
                  <c:v>7.331961681032122</c:v>
                </c:pt>
                <c:pt idx="2150">
                  <c:v>7.3725253530517483</c:v>
                </c:pt>
                <c:pt idx="2151">
                  <c:v>7.3901327494208093</c:v>
                </c:pt>
                <c:pt idx="2152">
                  <c:v>7.3572829044782306</c:v>
                </c:pt>
                <c:pt idx="2153">
                  <c:v>7.3263122060211305</c:v>
                </c:pt>
                <c:pt idx="2154">
                  <c:v>7.2562807249264161</c:v>
                </c:pt>
                <c:pt idx="2155">
                  <c:v>7.1803332563697824</c:v>
                </c:pt>
                <c:pt idx="2156">
                  <c:v>7.1858381404243197</c:v>
                </c:pt>
                <c:pt idx="2157">
                  <c:v>7.1540786916386239</c:v>
                </c:pt>
                <c:pt idx="2158">
                  <c:v>7.1008465051907734</c:v>
                </c:pt>
                <c:pt idx="2159">
                  <c:v>6.9710436391503636</c:v>
                </c:pt>
                <c:pt idx="2160">
                  <c:v>6.8263924680328314</c:v>
                </c:pt>
                <c:pt idx="2161">
                  <c:v>6.7023321416096442</c:v>
                </c:pt>
                <c:pt idx="2162">
                  <c:v>6.6258337601915116</c:v>
                </c:pt>
                <c:pt idx="2163">
                  <c:v>6.5741701557563541</c:v>
                </c:pt>
                <c:pt idx="2164">
                  <c:v>6.616781486784225</c:v>
                </c:pt>
                <c:pt idx="2165">
                  <c:v>6.7562278906076605</c:v>
                </c:pt>
                <c:pt idx="2166">
                  <c:v>6.9302790783933714</c:v>
                </c:pt>
                <c:pt idx="2167">
                  <c:v>6.9968852293181421</c:v>
                </c:pt>
                <c:pt idx="2168">
                  <c:v>7.0295660249793457</c:v>
                </c:pt>
                <c:pt idx="2169">
                  <c:v>7.0568397706742614</c:v>
                </c:pt>
                <c:pt idx="2170">
                  <c:v>7.1574429529787569</c:v>
                </c:pt>
                <c:pt idx="2171">
                  <c:v>7.1561635425961114</c:v>
                </c:pt>
                <c:pt idx="2172">
                  <c:v>7.101250269498399</c:v>
                </c:pt>
                <c:pt idx="2173">
                  <c:v>6.9700656675195001</c:v>
                </c:pt>
                <c:pt idx="2174">
                  <c:v>6.907617493077284</c:v>
                </c:pt>
                <c:pt idx="2175">
                  <c:v>7.0502603169451454</c:v>
                </c:pt>
                <c:pt idx="2176">
                  <c:v>7.2916805847691002</c:v>
                </c:pt>
                <c:pt idx="2177">
                  <c:v>7.5956770181802469</c:v>
                </c:pt>
                <c:pt idx="2178">
                  <c:v>7.8732414599005232</c:v>
                </c:pt>
                <c:pt idx="2179">
                  <c:v>8.1363180806318525</c:v>
                </c:pt>
                <c:pt idx="2180">
                  <c:v>8.3003580454904107</c:v>
                </c:pt>
                <c:pt idx="2181">
                  <c:v>8.3187769422429731</c:v>
                </c:pt>
                <c:pt idx="2182">
                  <c:v>8.2800691978923417</c:v>
                </c:pt>
                <c:pt idx="2183">
                  <c:v>8.2105037593693275</c:v>
                </c:pt>
                <c:pt idx="2184">
                  <c:v>8.1908353704297809</c:v>
                </c:pt>
                <c:pt idx="2185">
                  <c:v>8.2102466297293599</c:v>
                </c:pt>
                <c:pt idx="2186">
                  <c:v>8.2160985092086989</c:v>
                </c:pt>
                <c:pt idx="2187">
                  <c:v>8.0992814613828603</c:v>
                </c:pt>
                <c:pt idx="2188">
                  <c:v>8.1091502106174449</c:v>
                </c:pt>
                <c:pt idx="2189">
                  <c:v>7.9751829306579758</c:v>
                </c:pt>
                <c:pt idx="2190">
                  <c:v>7.9732374707843761</c:v>
                </c:pt>
                <c:pt idx="2191">
                  <c:v>7.9421651958916897</c:v>
                </c:pt>
                <c:pt idx="2192">
                  <c:v>7.8490343911819442</c:v>
                </c:pt>
                <c:pt idx="2193">
                  <c:v>7.7981038038593509</c:v>
                </c:pt>
                <c:pt idx="2194">
                  <c:v>7.7508203586311826</c:v>
                </c:pt>
                <c:pt idx="2195">
                  <c:v>7.7058791373499105</c:v>
                </c:pt>
                <c:pt idx="2196">
                  <c:v>7.682570446673803</c:v>
                </c:pt>
                <c:pt idx="2197">
                  <c:v>7.6118327497616933</c:v>
                </c:pt>
                <c:pt idx="2198">
                  <c:v>7.5675402839700618</c:v>
                </c:pt>
                <c:pt idx="2199">
                  <c:v>7.5389587899889037</c:v>
                </c:pt>
                <c:pt idx="2200">
                  <c:v>7.5705393233529579</c:v>
                </c:pt>
                <c:pt idx="2201">
                  <c:v>7.6877356697564565</c:v>
                </c:pt>
                <c:pt idx="2202">
                  <c:v>7.8672660266309062</c:v>
                </c:pt>
                <c:pt idx="2203">
                  <c:v>8.0263307171372631</c:v>
                </c:pt>
                <c:pt idx="2204">
                  <c:v>8.1465986022802817</c:v>
                </c:pt>
                <c:pt idx="2205">
                  <c:v>8.2504126580557884</c:v>
                </c:pt>
                <c:pt idx="2206">
                  <c:v>8.3232427041974262</c:v>
                </c:pt>
                <c:pt idx="2207">
                  <c:v>8.2920536217812781</c:v>
                </c:pt>
                <c:pt idx="2208">
                  <c:v>8.071669438868442</c:v>
                </c:pt>
                <c:pt idx="2209">
                  <c:v>7.863579061263569</c:v>
                </c:pt>
                <c:pt idx="2210">
                  <c:v>7.7537869675168931</c:v>
                </c:pt>
                <c:pt idx="2211">
                  <c:v>7.6932400542539874</c:v>
                </c:pt>
                <c:pt idx="2212">
                  <c:v>7.6156218580477049</c:v>
                </c:pt>
                <c:pt idx="2213">
                  <c:v>7.5305980959637058</c:v>
                </c:pt>
                <c:pt idx="2214">
                  <c:v>7.5581545682326459</c:v>
                </c:pt>
                <c:pt idx="2215">
                  <c:v>7.6053459760504083</c:v>
                </c:pt>
                <c:pt idx="2216">
                  <c:v>7.5516052319131486</c:v>
                </c:pt>
                <c:pt idx="2217">
                  <c:v>7.5174115509000385</c:v>
                </c:pt>
                <c:pt idx="2218">
                  <c:v>7.6328248781796351</c:v>
                </c:pt>
                <c:pt idx="2219">
                  <c:v>7.8480419173882172</c:v>
                </c:pt>
                <c:pt idx="2220">
                  <c:v>7.9638403549864245</c:v>
                </c:pt>
                <c:pt idx="2221">
                  <c:v>7.983146033326789</c:v>
                </c:pt>
                <c:pt idx="2222">
                  <c:v>8.0118029088521627</c:v>
                </c:pt>
                <c:pt idx="2223">
                  <c:v>8.0335592151881574</c:v>
                </c:pt>
                <c:pt idx="2224">
                  <c:v>7.9163810971450683</c:v>
                </c:pt>
                <c:pt idx="2225">
                  <c:v>7.8056316572718663</c:v>
                </c:pt>
                <c:pt idx="2226">
                  <c:v>7.6898432009101718</c:v>
                </c:pt>
                <c:pt idx="2227">
                  <c:v>7.6323044529076238</c:v>
                </c:pt>
                <c:pt idx="2228">
                  <c:v>7.7286770402932135</c:v>
                </c:pt>
                <c:pt idx="2229">
                  <c:v>7.9073152354385519</c:v>
                </c:pt>
                <c:pt idx="2230">
                  <c:v>8.0392963850204175</c:v>
                </c:pt>
                <c:pt idx="2231">
                  <c:v>8.0729073647290903</c:v>
                </c:pt>
                <c:pt idx="2232">
                  <c:v>8.0453694375934255</c:v>
                </c:pt>
                <c:pt idx="2233">
                  <c:v>8.0348100083511103</c:v>
                </c:pt>
                <c:pt idx="2234">
                  <c:v>8.1423108852946395</c:v>
                </c:pt>
                <c:pt idx="2235">
                  <c:v>8.186003778772232</c:v>
                </c:pt>
                <c:pt idx="2236">
                  <c:v>8.2326859782475577</c:v>
                </c:pt>
                <c:pt idx="2237">
                  <c:v>8.1019806249893431</c:v>
                </c:pt>
                <c:pt idx="2238">
                  <c:v>7.9377695747537347</c:v>
                </c:pt>
                <c:pt idx="2239">
                  <c:v>7.8502412144479035</c:v>
                </c:pt>
                <c:pt idx="2240">
                  <c:v>7.7150664864905041</c:v>
                </c:pt>
                <c:pt idx="2241">
                  <c:v>7.5971490408060216</c:v>
                </c:pt>
                <c:pt idx="2242">
                  <c:v>7.5065121969588171</c:v>
                </c:pt>
                <c:pt idx="2243">
                  <c:v>7.4103584801881146</c:v>
                </c:pt>
                <c:pt idx="2244">
                  <c:v>7.495389383521875</c:v>
                </c:pt>
                <c:pt idx="2245">
                  <c:v>7.594581322523335</c:v>
                </c:pt>
                <c:pt idx="2246">
                  <c:v>7.6679487866706877</c:v>
                </c:pt>
                <c:pt idx="2247">
                  <c:v>7.7364002104788003</c:v>
                </c:pt>
                <c:pt idx="2248">
                  <c:v>7.8550808885856638</c:v>
                </c:pt>
                <c:pt idx="2249">
                  <c:v>7.9043425125310751</c:v>
                </c:pt>
                <c:pt idx="2250">
                  <c:v>7.9328574349733882</c:v>
                </c:pt>
                <c:pt idx="2251">
                  <c:v>8.0264135284539648</c:v>
                </c:pt>
                <c:pt idx="2252">
                  <c:v>8.1214242358020563</c:v>
                </c:pt>
                <c:pt idx="2253">
                  <c:v>8.2088111649654696</c:v>
                </c:pt>
                <c:pt idx="2254">
                  <c:v>8.2636357645676011</c:v>
                </c:pt>
                <c:pt idx="2255">
                  <c:v>8.3988910580524472</c:v>
                </c:pt>
                <c:pt idx="2256">
                  <c:v>8.4483868751691436</c:v>
                </c:pt>
                <c:pt idx="2257">
                  <c:v>8.4026963347578469</c:v>
                </c:pt>
                <c:pt idx="2258">
                  <c:v>8.4584037286498646</c:v>
                </c:pt>
                <c:pt idx="2259">
                  <c:v>8.5104214231792508</c:v>
                </c:pt>
                <c:pt idx="2260">
                  <c:v>8.5112734861467345</c:v>
                </c:pt>
                <c:pt idx="2261">
                  <c:v>8.5904875562744927</c:v>
                </c:pt>
                <c:pt idx="2262">
                  <c:v>8.6705556400024815</c:v>
                </c:pt>
                <c:pt idx="2263">
                  <c:v>8.7467653458407071</c:v>
                </c:pt>
                <c:pt idx="2264">
                  <c:v>8.77138025077255</c:v>
                </c:pt>
                <c:pt idx="2265">
                  <c:v>8.7935519835899569</c:v>
                </c:pt>
                <c:pt idx="2266">
                  <c:v>8.8571568749838967</c:v>
                </c:pt>
                <c:pt idx="2267">
                  <c:v>8.9433523955140366</c:v>
                </c:pt>
                <c:pt idx="2268">
                  <c:v>8.9787608209267464</c:v>
                </c:pt>
                <c:pt idx="2269">
                  <c:v>9.0411759779335625</c:v>
                </c:pt>
                <c:pt idx="2270">
                  <c:v>8.9261391211789398</c:v>
                </c:pt>
                <c:pt idx="2271">
                  <c:v>8.7362081209408906</c:v>
                </c:pt>
                <c:pt idx="2272">
                  <c:v>8.5080797322197022</c:v>
                </c:pt>
                <c:pt idx="2273">
                  <c:v>8.2932300406060477</c:v>
                </c:pt>
                <c:pt idx="2274">
                  <c:v>7.9485041075887333</c:v>
                </c:pt>
                <c:pt idx="2275">
                  <c:v>7.6656489422902219</c:v>
                </c:pt>
                <c:pt idx="2276">
                  <c:v>7.4675495761366157</c:v>
                </c:pt>
                <c:pt idx="2277">
                  <c:v>7.1768338126465423</c:v>
                </c:pt>
                <c:pt idx="2278">
                  <c:v>6.95984204639596</c:v>
                </c:pt>
                <c:pt idx="2279">
                  <c:v>6.8394485426945177</c:v>
                </c:pt>
                <c:pt idx="2280">
                  <c:v>6.8465868164998831</c:v>
                </c:pt>
                <c:pt idx="2281">
                  <c:v>6.9281379733810144</c:v>
                </c:pt>
                <c:pt idx="2282">
                  <c:v>7.0049373962636192</c:v>
                </c:pt>
                <c:pt idx="2283">
                  <c:v>7.1353856447718762</c:v>
                </c:pt>
                <c:pt idx="2284">
                  <c:v>7.3416305050816293</c:v>
                </c:pt>
                <c:pt idx="2285">
                  <c:v>7.4841001072771736</c:v>
                </c:pt>
                <c:pt idx="2286">
                  <c:v>7.4946124224590056</c:v>
                </c:pt>
                <c:pt idx="2287">
                  <c:v>7.3961238985287574</c:v>
                </c:pt>
                <c:pt idx="2288">
                  <c:v>7.3495336466817527</c:v>
                </c:pt>
                <c:pt idx="2289">
                  <c:v>7.2760559474123969</c:v>
                </c:pt>
                <c:pt idx="2290">
                  <c:v>7.2193041569004111</c:v>
                </c:pt>
                <c:pt idx="2291">
                  <c:v>7.2408296438542088</c:v>
                </c:pt>
                <c:pt idx="2292">
                  <c:v>7.287008338119386</c:v>
                </c:pt>
                <c:pt idx="2293">
                  <c:v>7.3471744984464182</c:v>
                </c:pt>
                <c:pt idx="2294">
                  <c:v>7.4045086444361505</c:v>
                </c:pt>
                <c:pt idx="2295">
                  <c:v>7.3892665208055321</c:v>
                </c:pt>
                <c:pt idx="2296">
                  <c:v>7.2558484046785905</c:v>
                </c:pt>
                <c:pt idx="2297">
                  <c:v>7.2033750515546595</c:v>
                </c:pt>
                <c:pt idx="2298">
                  <c:v>7.1660522963191671</c:v>
                </c:pt>
                <c:pt idx="2299">
                  <c:v>7.125910229635779</c:v>
                </c:pt>
                <c:pt idx="2300">
                  <c:v>7.1024886466633061</c:v>
                </c:pt>
                <c:pt idx="2301">
                  <c:v>7.0710768057601419</c:v>
                </c:pt>
                <c:pt idx="2302">
                  <c:v>7.0113094354777985</c:v>
                </c:pt>
                <c:pt idx="2303">
                  <c:v>6.995245735301074</c:v>
                </c:pt>
                <c:pt idx="2304">
                  <c:v>6.9305734296251229</c:v>
                </c:pt>
                <c:pt idx="2305">
                  <c:v>6.9096923531156342</c:v>
                </c:pt>
                <c:pt idx="2306">
                  <c:v>6.9149713149426235</c:v>
                </c:pt>
                <c:pt idx="2307">
                  <c:v>6.9193897052839972</c:v>
                </c:pt>
                <c:pt idx="2308">
                  <c:v>6.9180495728595428</c:v>
                </c:pt>
                <c:pt idx="2309">
                  <c:v>6.8772035772246749</c:v>
                </c:pt>
                <c:pt idx="2310">
                  <c:v>6.8689380097690798</c:v>
                </c:pt>
                <c:pt idx="2311">
                  <c:v>6.8662892916748843</c:v>
                </c:pt>
                <c:pt idx="2312">
                  <c:v>6.8248961635192549</c:v>
                </c:pt>
                <c:pt idx="2313">
                  <c:v>6.7525341820912468</c:v>
                </c:pt>
                <c:pt idx="2314">
                  <c:v>6.7695495101752527</c:v>
                </c:pt>
                <c:pt idx="2315">
                  <c:v>6.8146560756358481</c:v>
                </c:pt>
                <c:pt idx="2316">
                  <c:v>6.8177292253838617</c:v>
                </c:pt>
                <c:pt idx="2317">
                  <c:v>6.9036901399625084</c:v>
                </c:pt>
                <c:pt idx="2318">
                  <c:v>7.0769764478927923</c:v>
                </c:pt>
                <c:pt idx="2319">
                  <c:v>7.2038325801169281</c:v>
                </c:pt>
                <c:pt idx="2320">
                  <c:v>7.2576800082994328</c:v>
                </c:pt>
                <c:pt idx="2321">
                  <c:v>7.3518384641727925</c:v>
                </c:pt>
                <c:pt idx="2322">
                  <c:v>7.5226406479663099</c:v>
                </c:pt>
                <c:pt idx="2323">
                  <c:v>7.778336492203425</c:v>
                </c:pt>
                <c:pt idx="2324">
                  <c:v>7.8273819403928151</c:v>
                </c:pt>
                <c:pt idx="2325">
                  <c:v>7.8719258306908984</c:v>
                </c:pt>
                <c:pt idx="2326">
                  <c:v>7.8557806440242723</c:v>
                </c:pt>
                <c:pt idx="2327">
                  <c:v>7.9694118399308307</c:v>
                </c:pt>
                <c:pt idx="2328">
                  <c:v>7.9801814302505552</c:v>
                </c:pt>
                <c:pt idx="2329">
                  <c:v>7.9186961937118214</c:v>
                </c:pt>
                <c:pt idx="2330">
                  <c:v>7.7943505176702672</c:v>
                </c:pt>
                <c:pt idx="2331">
                  <c:v>7.6845200750389795</c:v>
                </c:pt>
                <c:pt idx="2332">
                  <c:v>7.4889987244089244</c:v>
                </c:pt>
                <c:pt idx="2333">
                  <c:v>7.3320161615414801</c:v>
                </c:pt>
                <c:pt idx="2334">
                  <c:v>7.3059442065906115</c:v>
                </c:pt>
                <c:pt idx="2335">
                  <c:v>7.3914291890450876</c:v>
                </c:pt>
                <c:pt idx="2336">
                  <c:v>7.479533283681941</c:v>
                </c:pt>
                <c:pt idx="2337">
                  <c:v>7.4941443080079484</c:v>
                </c:pt>
                <c:pt idx="2338">
                  <c:v>7.5414733289703637</c:v>
                </c:pt>
                <c:pt idx="2339">
                  <c:v>7.6147232260814297</c:v>
                </c:pt>
                <c:pt idx="2340">
                  <c:v>7.6899042533971551</c:v>
                </c:pt>
                <c:pt idx="2341">
                  <c:v>7.7982435612950445</c:v>
                </c:pt>
                <c:pt idx="2342">
                  <c:v>7.8049857822530724</c:v>
                </c:pt>
                <c:pt idx="2343">
                  <c:v>7.7887621314613424</c:v>
                </c:pt>
                <c:pt idx="2344">
                  <c:v>7.7116540045362099</c:v>
                </c:pt>
                <c:pt idx="2345">
                  <c:v>7.5464044994667008</c:v>
                </c:pt>
                <c:pt idx="2346">
                  <c:v>7.4815059967124657</c:v>
                </c:pt>
                <c:pt idx="2347">
                  <c:v>7.4842509840629052</c:v>
                </c:pt>
                <c:pt idx="2348">
                  <c:v>7.4006729525482138</c:v>
                </c:pt>
                <c:pt idx="2349">
                  <c:v>7.3302609042940086</c:v>
                </c:pt>
                <c:pt idx="2350">
                  <c:v>7.2988955891330187</c:v>
                </c:pt>
                <c:pt idx="2351">
                  <c:v>7.309948105854418</c:v>
                </c:pt>
                <c:pt idx="2352">
                  <c:v>7.2285847771577298</c:v>
                </c:pt>
                <c:pt idx="2353">
                  <c:v>7.2016537387055992</c:v>
                </c:pt>
                <c:pt idx="2354">
                  <c:v>7.1238511569505194</c:v>
                </c:pt>
                <c:pt idx="2355">
                  <c:v>6.9649841284987</c:v>
                </c:pt>
                <c:pt idx="2356">
                  <c:v>6.8654954317938719</c:v>
                </c:pt>
                <c:pt idx="2357">
                  <c:v>6.7995788950366496</c:v>
                </c:pt>
                <c:pt idx="2358">
                  <c:v>6.7874893239099201</c:v>
                </c:pt>
                <c:pt idx="2359">
                  <c:v>6.9357891762480017</c:v>
                </c:pt>
                <c:pt idx="2360">
                  <c:v>7.074062084246167</c:v>
                </c:pt>
                <c:pt idx="2361">
                  <c:v>7.1712457282237185</c:v>
                </c:pt>
                <c:pt idx="2362">
                  <c:v>7.2510951230338083</c:v>
                </c:pt>
                <c:pt idx="2363">
                  <c:v>7.2482032356509087</c:v>
                </c:pt>
                <c:pt idx="2364">
                  <c:v>7.1510671853904864</c:v>
                </c:pt>
                <c:pt idx="2365">
                  <c:v>7.140122157724675</c:v>
                </c:pt>
                <c:pt idx="2366">
                  <c:v>7.1132395861910362</c:v>
                </c:pt>
                <c:pt idx="2367">
                  <c:v>7.1188837468541086</c:v>
                </c:pt>
                <c:pt idx="2368">
                  <c:v>7.1539797600552806</c:v>
                </c:pt>
                <c:pt idx="2369">
                  <c:v>7.251569671528733</c:v>
                </c:pt>
                <c:pt idx="2370">
                  <c:v>7.2845983777341763</c:v>
                </c:pt>
                <c:pt idx="2371">
                  <c:v>7.3494975932988167</c:v>
                </c:pt>
                <c:pt idx="2372">
                  <c:v>7.4363378471330037</c:v>
                </c:pt>
                <c:pt idx="2373">
                  <c:v>7.5071309553447252</c:v>
                </c:pt>
                <c:pt idx="2374">
                  <c:v>7.5270148459357848</c:v>
                </c:pt>
                <c:pt idx="2375">
                  <c:v>7.6149536458260965</c:v>
                </c:pt>
                <c:pt idx="2376">
                  <c:v>7.6487540464743278</c:v>
                </c:pt>
                <c:pt idx="2377">
                  <c:v>7.7660338516340728</c:v>
                </c:pt>
                <c:pt idx="2378">
                  <c:v>7.9099278905079933</c:v>
                </c:pt>
                <c:pt idx="2379">
                  <c:v>7.9857788027947514</c:v>
                </c:pt>
                <c:pt idx="2380">
                  <c:v>8.0245132531289425</c:v>
                </c:pt>
                <c:pt idx="2381">
                  <c:v>8.0180991857217556</c:v>
                </c:pt>
                <c:pt idx="2382">
                  <c:v>8.0135752387830479</c:v>
                </c:pt>
                <c:pt idx="2383">
                  <c:v>8.0234037101389468</c:v>
                </c:pt>
                <c:pt idx="2384">
                  <c:v>8.0751634038729634</c:v>
                </c:pt>
                <c:pt idx="2385">
                  <c:v>8.1374654753335864</c:v>
                </c:pt>
                <c:pt idx="2386">
                  <c:v>8.232237058516688</c:v>
                </c:pt>
                <c:pt idx="2387">
                  <c:v>8.2803944973664425</c:v>
                </c:pt>
                <c:pt idx="2388">
                  <c:v>8.3874666372113449</c:v>
                </c:pt>
                <c:pt idx="2389">
                  <c:v>8.2801933213335648</c:v>
                </c:pt>
                <c:pt idx="2390">
                  <c:v>8.1736281744005179</c:v>
                </c:pt>
                <c:pt idx="2391">
                  <c:v>7.8882205879410545</c:v>
                </c:pt>
                <c:pt idx="2392">
                  <c:v>7.6275394399217262</c:v>
                </c:pt>
                <c:pt idx="2393">
                  <c:v>7.4958578783106873</c:v>
                </c:pt>
                <c:pt idx="2394">
                  <c:v>7.3745067475588</c:v>
                </c:pt>
                <c:pt idx="2395">
                  <c:v>7.3413328620154985</c:v>
                </c:pt>
                <c:pt idx="2396">
                  <c:v>7.2812892534585689</c:v>
                </c:pt>
                <c:pt idx="2397">
                  <c:v>7.2130111805145534</c:v>
                </c:pt>
                <c:pt idx="2398">
                  <c:v>7.165250235542775</c:v>
                </c:pt>
                <c:pt idx="2399">
                  <c:v>7.1836517223346483</c:v>
                </c:pt>
                <c:pt idx="2400">
                  <c:v>7.1630445786812071</c:v>
                </c:pt>
                <c:pt idx="2401">
                  <c:v>7.0503487381769201</c:v>
                </c:pt>
                <c:pt idx="2402">
                  <c:v>6.988421870029625</c:v>
                </c:pt>
                <c:pt idx="2403">
                  <c:v>6.9882817769864882</c:v>
                </c:pt>
                <c:pt idx="2404">
                  <c:v>7.1678544357820897</c:v>
                </c:pt>
                <c:pt idx="2405">
                  <c:v>7.4161619160224079</c:v>
                </c:pt>
                <c:pt idx="2406">
                  <c:v>7.621829099246459</c:v>
                </c:pt>
                <c:pt idx="2407">
                  <c:v>7.7211358756844195</c:v>
                </c:pt>
                <c:pt idx="2408">
                  <c:v>7.7385598943562783</c:v>
                </c:pt>
                <c:pt idx="2409">
                  <c:v>7.781569827363441</c:v>
                </c:pt>
                <c:pt idx="2410">
                  <c:v>7.822537353914699</c:v>
                </c:pt>
                <c:pt idx="2411">
                  <c:v>7.7997449617572521</c:v>
                </c:pt>
                <c:pt idx="2412">
                  <c:v>7.8225778858173038</c:v>
                </c:pt>
                <c:pt idx="2413">
                  <c:v>7.8745442093633304</c:v>
                </c:pt>
                <c:pt idx="2414">
                  <c:v>7.919727313582273</c:v>
                </c:pt>
                <c:pt idx="2415">
                  <c:v>8.0025998446804678</c:v>
                </c:pt>
                <c:pt idx="2416">
                  <c:v>7.9719511248033861</c:v>
                </c:pt>
                <c:pt idx="2417">
                  <c:v>7.8638006824122755</c:v>
                </c:pt>
                <c:pt idx="2418">
                  <c:v>7.7548351851142865</c:v>
                </c:pt>
                <c:pt idx="2419">
                  <c:v>7.6735126982441564</c:v>
                </c:pt>
                <c:pt idx="2420">
                  <c:v>7.5643770464552844</c:v>
                </c:pt>
                <c:pt idx="2421">
                  <c:v>7.6277643674165336</c:v>
                </c:pt>
                <c:pt idx="2422">
                  <c:v>7.6799179693774731</c:v>
                </c:pt>
                <c:pt idx="2423">
                  <c:v>7.7109868706042404</c:v>
                </c:pt>
                <c:pt idx="2424">
                  <c:v>7.702341858361712</c:v>
                </c:pt>
                <c:pt idx="2425">
                  <c:v>7.6289270517964027</c:v>
                </c:pt>
                <c:pt idx="2426">
                  <c:v>7.7055771007144402</c:v>
                </c:pt>
                <c:pt idx="2427">
                  <c:v>7.7322642676681523</c:v>
                </c:pt>
                <c:pt idx="2428">
                  <c:v>7.7545398587019241</c:v>
                </c:pt>
                <c:pt idx="2429">
                  <c:v>7.6877283874907052</c:v>
                </c:pt>
                <c:pt idx="2430">
                  <c:v>7.5764375139750806</c:v>
                </c:pt>
                <c:pt idx="2431">
                  <c:v>7.5430649850661018</c:v>
                </c:pt>
                <c:pt idx="2432">
                  <c:v>7.4991471051532104</c:v>
                </c:pt>
                <c:pt idx="2433">
                  <c:v>7.4919345224911895</c:v>
                </c:pt>
                <c:pt idx="2434">
                  <c:v>7.4495717686139065</c:v>
                </c:pt>
                <c:pt idx="2435">
                  <c:v>7.5199379546474878</c:v>
                </c:pt>
                <c:pt idx="2436">
                  <c:v>7.6335676567959236</c:v>
                </c:pt>
                <c:pt idx="2437">
                  <c:v>7.815048927753586</c:v>
                </c:pt>
                <c:pt idx="2438">
                  <c:v>7.9207447008875302</c:v>
                </c:pt>
                <c:pt idx="2439">
                  <c:v>7.9521590273039617</c:v>
                </c:pt>
                <c:pt idx="2440">
                  <c:v>7.9978605509563501</c:v>
                </c:pt>
                <c:pt idx="2441">
                  <c:v>8.0568270612426875</c:v>
                </c:pt>
                <c:pt idx="2442">
                  <c:v>8.2447266384201114</c:v>
                </c:pt>
                <c:pt idx="2443">
                  <c:v>8.3304849475831784</c:v>
                </c:pt>
                <c:pt idx="2444">
                  <c:v>8.3632196379025956</c:v>
                </c:pt>
                <c:pt idx="2445">
                  <c:v>8.3358345425516767</c:v>
                </c:pt>
                <c:pt idx="2446">
                  <c:v>8.249140747868573</c:v>
                </c:pt>
                <c:pt idx="2447">
                  <c:v>8.293302648866522</c:v>
                </c:pt>
                <c:pt idx="2448">
                  <c:v>8.263076461573835</c:v>
                </c:pt>
                <c:pt idx="2449">
                  <c:v>8.228928780713435</c:v>
                </c:pt>
                <c:pt idx="2450">
                  <c:v>8.1855498808277876</c:v>
                </c:pt>
                <c:pt idx="2451">
                  <c:v>7.9881998638157024</c:v>
                </c:pt>
                <c:pt idx="2452">
                  <c:v>7.8133378564074887</c:v>
                </c:pt>
                <c:pt idx="2453">
                  <c:v>7.615249002594525</c:v>
                </c:pt>
                <c:pt idx="2454">
                  <c:v>7.374310128655452</c:v>
                </c:pt>
                <c:pt idx="2455">
                  <c:v>7.2258277919627147</c:v>
                </c:pt>
                <c:pt idx="2456">
                  <c:v>7.0961781220750124</c:v>
                </c:pt>
                <c:pt idx="2457">
                  <c:v>7.0879573160330622</c:v>
                </c:pt>
                <c:pt idx="2458">
                  <c:v>7.2090611814240591</c:v>
                </c:pt>
                <c:pt idx="2459">
                  <c:v>7.3238316165841795</c:v>
                </c:pt>
                <c:pt idx="2460">
                  <c:v>7.4693077024500969</c:v>
                </c:pt>
                <c:pt idx="2461">
                  <c:v>7.5970278813869125</c:v>
                </c:pt>
                <c:pt idx="2462">
                  <c:v>7.7929033138153763</c:v>
                </c:pt>
                <c:pt idx="2463">
                  <c:v>7.9339964907055469</c:v>
                </c:pt>
                <c:pt idx="2464">
                  <c:v>7.9306975648854294</c:v>
                </c:pt>
                <c:pt idx="2465">
                  <c:v>7.9048436756237033</c:v>
                </c:pt>
                <c:pt idx="2466">
                  <c:v>7.9377938542064719</c:v>
                </c:pt>
                <c:pt idx="2467">
                  <c:v>8.0014559133527285</c:v>
                </c:pt>
                <c:pt idx="2468">
                  <c:v>8.083029203929847</c:v>
                </c:pt>
                <c:pt idx="2469">
                  <c:v>8.1054933863621876</c:v>
                </c:pt>
                <c:pt idx="2470">
                  <c:v>8.0259210922535598</c:v>
                </c:pt>
                <c:pt idx="2471">
                  <c:v>7.9265650154181628</c:v>
                </c:pt>
                <c:pt idx="2472">
                  <c:v>7.8530573340387546</c:v>
                </c:pt>
                <c:pt idx="2473">
                  <c:v>7.8063043601333924</c:v>
                </c:pt>
                <c:pt idx="2474">
                  <c:v>7.7873261936645148</c:v>
                </c:pt>
                <c:pt idx="2475">
                  <c:v>7.7111061286287992</c:v>
                </c:pt>
                <c:pt idx="2476">
                  <c:v>7.5228524094514277</c:v>
                </c:pt>
                <c:pt idx="2477">
                  <c:v>7.4564318733906951</c:v>
                </c:pt>
                <c:pt idx="2478">
                  <c:v>7.4115197809114717</c:v>
                </c:pt>
                <c:pt idx="2479">
                  <c:v>7.369627968608583</c:v>
                </c:pt>
                <c:pt idx="2480">
                  <c:v>7.3128137551983805</c:v>
                </c:pt>
                <c:pt idx="2481">
                  <c:v>7.2359586596617174</c:v>
                </c:pt>
                <c:pt idx="2482">
                  <c:v>7.136483822618291</c:v>
                </c:pt>
                <c:pt idx="2483">
                  <c:v>6.9894700503257479</c:v>
                </c:pt>
                <c:pt idx="2484">
                  <c:v>6.8533653533798891</c:v>
                </c:pt>
                <c:pt idx="2485">
                  <c:v>6.8563663632772931</c:v>
                </c:pt>
                <c:pt idx="2486">
                  <c:v>6.7974202344213683</c:v>
                </c:pt>
                <c:pt idx="2487">
                  <c:v>6.5988920151763235</c:v>
                </c:pt>
                <c:pt idx="2488">
                  <c:v>6.4271313373665304</c:v>
                </c:pt>
                <c:pt idx="2489">
                  <c:v>6.2030681490903499</c:v>
                </c:pt>
                <c:pt idx="2490">
                  <c:v>6.039485055422916</c:v>
                </c:pt>
                <c:pt idx="2491">
                  <c:v>5.8887812292955477</c:v>
                </c:pt>
                <c:pt idx="2492">
                  <c:v>5.709749452254874</c:v>
                </c:pt>
                <c:pt idx="2493">
                  <c:v>5.6772007544482177</c:v>
                </c:pt>
                <c:pt idx="2494">
                  <c:v>5.5502910547187509</c:v>
                </c:pt>
                <c:pt idx="2495">
                  <c:v>5.5072753026365735</c:v>
                </c:pt>
                <c:pt idx="2496">
                  <c:v>5.5579008756174266</c:v>
                </c:pt>
                <c:pt idx="2497">
                  <c:v>5.5388761918329976</c:v>
                </c:pt>
                <c:pt idx="2498">
                  <c:v>5.5994845906744199</c:v>
                </c:pt>
                <c:pt idx="2499">
                  <c:v>5.6333497080057642</c:v>
                </c:pt>
                <c:pt idx="2500">
                  <c:v>5.636153657188923</c:v>
                </c:pt>
                <c:pt idx="2501">
                  <c:v>5.5696416957978112</c:v>
                </c:pt>
                <c:pt idx="2502">
                  <c:v>5.4512806021487075</c:v>
                </c:pt>
                <c:pt idx="2503">
                  <c:v>5.4149765153361322</c:v>
                </c:pt>
                <c:pt idx="2504">
                  <c:v>5.5080105002890853</c:v>
                </c:pt>
                <c:pt idx="2505">
                  <c:v>5.6490074521823992</c:v>
                </c:pt>
                <c:pt idx="2506">
                  <c:v>5.8979886475140848</c:v>
                </c:pt>
                <c:pt idx="2507">
                  <c:v>6.0781391236972393</c:v>
                </c:pt>
                <c:pt idx="2508">
                  <c:v>6.1920719508632471</c:v>
                </c:pt>
                <c:pt idx="2509">
                  <c:v>6.3285060143047804</c:v>
                </c:pt>
                <c:pt idx="2510">
                  <c:v>6.4232784507224734</c:v>
                </c:pt>
                <c:pt idx="2511">
                  <c:v>6.506325576492916</c:v>
                </c:pt>
                <c:pt idx="2512">
                  <c:v>6.4925647593510734</c:v>
                </c:pt>
                <c:pt idx="2513">
                  <c:v>6.4515787467542927</c:v>
                </c:pt>
                <c:pt idx="2514">
                  <c:v>6.3831784129586611</c:v>
                </c:pt>
                <c:pt idx="2515">
                  <c:v>6.3653683064202919</c:v>
                </c:pt>
                <c:pt idx="2516">
                  <c:v>6.4394768136152924</c:v>
                </c:pt>
                <c:pt idx="2517">
                  <c:v>6.531981981266302</c:v>
                </c:pt>
                <c:pt idx="2518">
                  <c:v>6.6781707878481908</c:v>
                </c:pt>
                <c:pt idx="2519">
                  <c:v>6.7974418261047482</c:v>
                </c:pt>
                <c:pt idx="2520">
                  <c:v>6.8518127895140388</c:v>
                </c:pt>
                <c:pt idx="2521">
                  <c:v>6.8627573150770758</c:v>
                </c:pt>
                <c:pt idx="2522">
                  <c:v>6.8754782035329862</c:v>
                </c:pt>
                <c:pt idx="2523">
                  <c:v>6.9537184928937856</c:v>
                </c:pt>
                <c:pt idx="2524">
                  <c:v>7.127177046651795</c:v>
                </c:pt>
                <c:pt idx="2525">
                  <c:v>7.281312670517055</c:v>
                </c:pt>
                <c:pt idx="2526">
                  <c:v>7.4634215258100047</c:v>
                </c:pt>
                <c:pt idx="2527">
                  <c:v>7.687182830258493</c:v>
                </c:pt>
                <c:pt idx="2528">
                  <c:v>7.8475171470423239</c:v>
                </c:pt>
                <c:pt idx="2529">
                  <c:v>7.8783901282174966</c:v>
                </c:pt>
                <c:pt idx="2530">
                  <c:v>7.8397132460350374</c:v>
                </c:pt>
                <c:pt idx="2531">
                  <c:v>7.7215607000345692</c:v>
                </c:pt>
                <c:pt idx="2532">
                  <c:v>7.5659960601315728</c:v>
                </c:pt>
                <c:pt idx="2533">
                  <c:v>7.2867345293281813</c:v>
                </c:pt>
                <c:pt idx="2534">
                  <c:v>7.0727842508008036</c:v>
                </c:pt>
                <c:pt idx="2535">
                  <c:v>6.9190351878232397</c:v>
                </c:pt>
                <c:pt idx="2536">
                  <c:v>6.7233086159132718</c:v>
                </c:pt>
                <c:pt idx="2537">
                  <c:v>6.6059908018627267</c:v>
                </c:pt>
                <c:pt idx="2538">
                  <c:v>6.4721023315397224</c:v>
                </c:pt>
                <c:pt idx="2539">
                  <c:v>6.4330078423657548</c:v>
                </c:pt>
                <c:pt idx="2540">
                  <c:v>6.4278682798240796</c:v>
                </c:pt>
                <c:pt idx="2541">
                  <c:v>6.5569616280938368</c:v>
                </c:pt>
                <c:pt idx="2542">
                  <c:v>6.5555845407363105</c:v>
                </c:pt>
                <c:pt idx="2543">
                  <c:v>6.5228810962051593</c:v>
                </c:pt>
                <c:pt idx="2544">
                  <c:v>6.5449103870790104</c:v>
                </c:pt>
                <c:pt idx="2545">
                  <c:v>6.5784375143635501</c:v>
                </c:pt>
                <c:pt idx="2546">
                  <c:v>6.5940477912641002</c:v>
                </c:pt>
                <c:pt idx="2547">
                  <c:v>6.5446234401565908</c:v>
                </c:pt>
                <c:pt idx="2548">
                  <c:v>6.5391705401541973</c:v>
                </c:pt>
                <c:pt idx="2549">
                  <c:v>6.4989112496702282</c:v>
                </c:pt>
                <c:pt idx="2550">
                  <c:v>6.2875485298223648</c:v>
                </c:pt>
                <c:pt idx="2551">
                  <c:v>6.1605404827007533</c:v>
                </c:pt>
                <c:pt idx="2552">
                  <c:v>6.0666741151119092</c:v>
                </c:pt>
                <c:pt idx="2553">
                  <c:v>6.0841363893326852</c:v>
                </c:pt>
                <c:pt idx="2554">
                  <c:v>6.1409694396567289</c:v>
                </c:pt>
                <c:pt idx="2555">
                  <c:v>6.161693664466144</c:v>
                </c:pt>
                <c:pt idx="2556">
                  <c:v>6.1118479279690687</c:v>
                </c:pt>
                <c:pt idx="2557">
                  <c:v>6.0328632675988842</c:v>
                </c:pt>
                <c:pt idx="2558">
                  <c:v>5.8721306753109737</c:v>
                </c:pt>
                <c:pt idx="2559">
                  <c:v>5.7362579524007007</c:v>
                </c:pt>
                <c:pt idx="2560">
                  <c:v>5.6390724384973039</c:v>
                </c:pt>
                <c:pt idx="2561">
                  <c:v>5.5368688078873163</c:v>
                </c:pt>
                <c:pt idx="2562">
                  <c:v>5.4092262076219502</c:v>
                </c:pt>
                <c:pt idx="2563">
                  <c:v>5.3375363074607503</c:v>
                </c:pt>
                <c:pt idx="2564">
                  <c:v>5.3586810726421641</c:v>
                </c:pt>
                <c:pt idx="2565">
                  <c:v>5.4051473881044867</c:v>
                </c:pt>
                <c:pt idx="2566">
                  <c:v>5.4573678032725592</c:v>
                </c:pt>
                <c:pt idx="2567">
                  <c:v>5.5842525332040793</c:v>
                </c:pt>
                <c:pt idx="2568">
                  <c:v>5.7433885074482669</c:v>
                </c:pt>
                <c:pt idx="2569">
                  <c:v>5.7792819296759053</c:v>
                </c:pt>
                <c:pt idx="2570">
                  <c:v>5.6125474067857475</c:v>
                </c:pt>
                <c:pt idx="2571">
                  <c:v>5.472057968049171</c:v>
                </c:pt>
                <c:pt idx="2572">
                  <c:v>5.4274989963429157</c:v>
                </c:pt>
                <c:pt idx="2573">
                  <c:v>5.4305471747557794</c:v>
                </c:pt>
                <c:pt idx="2574">
                  <c:v>5.4499777386810369</c:v>
                </c:pt>
                <c:pt idx="2575">
                  <c:v>5.4931461266930386</c:v>
                </c:pt>
                <c:pt idx="2576">
                  <c:v>5.5271184051785216</c:v>
                </c:pt>
                <c:pt idx="2577">
                  <c:v>5.617279084672214</c:v>
                </c:pt>
                <c:pt idx="2578">
                  <c:v>5.6658893028739392</c:v>
                </c:pt>
                <c:pt idx="2579">
                  <c:v>5.6923874353686577</c:v>
                </c:pt>
                <c:pt idx="2580">
                  <c:v>5.6647800066621672</c:v>
                </c:pt>
                <c:pt idx="2581">
                  <c:v>5.6667047007706719</c:v>
                </c:pt>
                <c:pt idx="2582">
                  <c:v>5.6903947933704648</c:v>
                </c:pt>
                <c:pt idx="2583">
                  <c:v>5.7233992703182572</c:v>
                </c:pt>
                <c:pt idx="2584">
                  <c:v>5.7600351758086985</c:v>
                </c:pt>
                <c:pt idx="2585">
                  <c:v>5.8661102561538048</c:v>
                </c:pt>
                <c:pt idx="2586">
                  <c:v>5.9338358973177723</c:v>
                </c:pt>
                <c:pt idx="2587">
                  <c:v>6.0618619227055133</c:v>
                </c:pt>
                <c:pt idx="2588">
                  <c:v>6.15743572785843</c:v>
                </c:pt>
                <c:pt idx="2589">
                  <c:v>6.1549529440514785</c:v>
                </c:pt>
                <c:pt idx="2590">
                  <c:v>6.1890940716353864</c:v>
                </c:pt>
                <c:pt idx="2591">
                  <c:v>6.2657276021010304</c:v>
                </c:pt>
                <c:pt idx="2592">
                  <c:v>6.4139214902129869</c:v>
                </c:pt>
                <c:pt idx="2593">
                  <c:v>6.5107158814766644</c:v>
                </c:pt>
                <c:pt idx="2594">
                  <c:v>6.5428469046138273</c:v>
                </c:pt>
                <c:pt idx="2595">
                  <c:v>6.5775379081870424</c:v>
                </c:pt>
                <c:pt idx="2596">
                  <c:v>6.5527722667786001</c:v>
                </c:pt>
                <c:pt idx="2597">
                  <c:v>6.4588944377209465</c:v>
                </c:pt>
                <c:pt idx="2598">
                  <c:v>6.3112503217910358</c:v>
                </c:pt>
                <c:pt idx="2599">
                  <c:v>6.119521424375975</c:v>
                </c:pt>
                <c:pt idx="2600">
                  <c:v>5.862058520094104</c:v>
                </c:pt>
                <c:pt idx="2601">
                  <c:v>5.6100768392185039</c:v>
                </c:pt>
                <c:pt idx="2602">
                  <c:v>5.4624128965462777</c:v>
                </c:pt>
                <c:pt idx="2603">
                  <c:v>5.3612105291281988</c:v>
                </c:pt>
                <c:pt idx="2604">
                  <c:v>5.3694785925034934</c:v>
                </c:pt>
                <c:pt idx="2605">
                  <c:v>5.4153304625046781</c:v>
                </c:pt>
                <c:pt idx="2606">
                  <c:v>5.3942825743210392</c:v>
                </c:pt>
                <c:pt idx="2607">
                  <c:v>5.3865674485113155</c:v>
                </c:pt>
                <c:pt idx="2608">
                  <c:v>5.3735966518175058</c:v>
                </c:pt>
                <c:pt idx="2609">
                  <c:v>5.3327941954074642</c:v>
                </c:pt>
                <c:pt idx="2610">
                  <c:v>5.3600751094278039</c:v>
                </c:pt>
                <c:pt idx="2611">
                  <c:v>5.4176739348721696</c:v>
                </c:pt>
                <c:pt idx="2612">
                  <c:v>5.4911567118389693</c:v>
                </c:pt>
                <c:pt idx="2613">
                  <c:v>5.4847221921593308</c:v>
                </c:pt>
                <c:pt idx="2614">
                  <c:v>5.4357904648654021</c:v>
                </c:pt>
                <c:pt idx="2615">
                  <c:v>5.4608439305427723</c:v>
                </c:pt>
                <c:pt idx="2616">
                  <c:v>5.4707488111044711</c:v>
                </c:pt>
                <c:pt idx="2617">
                  <c:v>5.5570219679345803</c:v>
                </c:pt>
                <c:pt idx="2618">
                  <c:v>5.6849527171821599</c:v>
                </c:pt>
                <c:pt idx="2619">
                  <c:v>5.7983250875879824</c:v>
                </c:pt>
                <c:pt idx="2620">
                  <c:v>5.9174031241078566</c:v>
                </c:pt>
                <c:pt idx="2621">
                  <c:v>6.121064543572226</c:v>
                </c:pt>
                <c:pt idx="2622">
                  <c:v>6.2548330223406099</c:v>
                </c:pt>
                <c:pt idx="2623">
                  <c:v>6.287897486405047</c:v>
                </c:pt>
                <c:pt idx="2624">
                  <c:v>6.3231260484855962</c:v>
                </c:pt>
                <c:pt idx="2625">
                  <c:v>6.3898545687668316</c:v>
                </c:pt>
                <c:pt idx="2626">
                  <c:v>6.4891689857118555</c:v>
                </c:pt>
                <c:pt idx="2627">
                  <c:v>6.6082933647599322</c:v>
                </c:pt>
                <c:pt idx="2628">
                  <c:v>6.6836661864432907</c:v>
                </c:pt>
                <c:pt idx="2629">
                  <c:v>6.7572980907613323</c:v>
                </c:pt>
                <c:pt idx="2630">
                  <c:v>6.8013901292325221</c:v>
                </c:pt>
                <c:pt idx="2631">
                  <c:v>6.7317042899932016</c:v>
                </c:pt>
                <c:pt idx="2632">
                  <c:v>6.5708641166883837</c:v>
                </c:pt>
                <c:pt idx="2633">
                  <c:v>6.4704029901738087</c:v>
                </c:pt>
                <c:pt idx="2634">
                  <c:v>6.4234007256500298</c:v>
                </c:pt>
                <c:pt idx="2635">
                  <c:v>6.4102043795461858</c:v>
                </c:pt>
                <c:pt idx="2636">
                  <c:v>6.302485563385142</c:v>
                </c:pt>
                <c:pt idx="2637">
                  <c:v>6.1813852628895791</c:v>
                </c:pt>
                <c:pt idx="2638">
                  <c:v>6.1480060923210775</c:v>
                </c:pt>
                <c:pt idx="2639">
                  <c:v>6.0983136155242299</c:v>
                </c:pt>
                <c:pt idx="2640">
                  <c:v>5.9973344280978029</c:v>
                </c:pt>
                <c:pt idx="2641">
                  <c:v>6.0140873889849438</c:v>
                </c:pt>
                <c:pt idx="2642">
                  <c:v>6.1882411070818923</c:v>
                </c:pt>
                <c:pt idx="2643">
                  <c:v>6.4250382437697322</c:v>
                </c:pt>
                <c:pt idx="2644">
                  <c:v>6.6317518361710572</c:v>
                </c:pt>
                <c:pt idx="2645">
                  <c:v>6.7963999969758397</c:v>
                </c:pt>
                <c:pt idx="2646">
                  <c:v>6.9148918534711976</c:v>
                </c:pt>
                <c:pt idx="2647">
                  <c:v>6.9524063384704515</c:v>
                </c:pt>
                <c:pt idx="2648">
                  <c:v>6.9893580246738489</c:v>
                </c:pt>
                <c:pt idx="2649">
                  <c:v>6.9286764368805445</c:v>
                </c:pt>
                <c:pt idx="2650">
                  <c:v>6.8345187725872449</c:v>
                </c:pt>
                <c:pt idx="2651">
                  <c:v>6.8103928604099142</c:v>
                </c:pt>
                <c:pt idx="2652">
                  <c:v>6.8524288557673323</c:v>
                </c:pt>
                <c:pt idx="2653">
                  <c:v>7.0488756095506329</c:v>
                </c:pt>
                <c:pt idx="2654">
                  <c:v>7.2292179016399967</c:v>
                </c:pt>
                <c:pt idx="2655">
                  <c:v>7.3497259267764345</c:v>
                </c:pt>
                <c:pt idx="2656">
                  <c:v>7.3892122934553797</c:v>
                </c:pt>
                <c:pt idx="2657">
                  <c:v>7.3380579551745635</c:v>
                </c:pt>
                <c:pt idx="2658">
                  <c:v>7.282187227171506</c:v>
                </c:pt>
                <c:pt idx="2659">
                  <c:v>7.3012930878445275</c:v>
                </c:pt>
                <c:pt idx="2660">
                  <c:v>7.2909770463563728</c:v>
                </c:pt>
                <c:pt idx="2661">
                  <c:v>7.2692163697762862</c:v>
                </c:pt>
                <c:pt idx="2662">
                  <c:v>7.3180151084252048</c:v>
                </c:pt>
                <c:pt idx="2663">
                  <c:v>7.291033711878681</c:v>
                </c:pt>
                <c:pt idx="2664">
                  <c:v>7.2908538086863848</c:v>
                </c:pt>
                <c:pt idx="2665">
                  <c:v>7.2933529126407857</c:v>
                </c:pt>
                <c:pt idx="2666">
                  <c:v>7.1972319000255078</c:v>
                </c:pt>
                <c:pt idx="2667">
                  <c:v>7.1974400601704946</c:v>
                </c:pt>
                <c:pt idx="2668">
                  <c:v>7.0060329840299769</c:v>
                </c:pt>
                <c:pt idx="2669">
                  <c:v>6.9203598300049238</c:v>
                </c:pt>
                <c:pt idx="2670">
                  <c:v>6.7905701654994708</c:v>
                </c:pt>
                <c:pt idx="2671">
                  <c:v>6.5597466446481683</c:v>
                </c:pt>
                <c:pt idx="2672">
                  <c:v>6.4136648066850626</c:v>
                </c:pt>
                <c:pt idx="2673">
                  <c:v>6.1898721162037571</c:v>
                </c:pt>
                <c:pt idx="2674">
                  <c:v>6.0207275822491164</c:v>
                </c:pt>
                <c:pt idx="2675">
                  <c:v>5.8883382325627638</c:v>
                </c:pt>
                <c:pt idx="2676">
                  <c:v>5.8365148697680773</c:v>
                </c:pt>
                <c:pt idx="2677">
                  <c:v>5.8416518670734021</c:v>
                </c:pt>
                <c:pt idx="2678">
                  <c:v>5.8532772431867803</c:v>
                </c:pt>
                <c:pt idx="2679">
                  <c:v>5.7941253077536237</c:v>
                </c:pt>
                <c:pt idx="2680">
                  <c:v>5.658905309988187</c:v>
                </c:pt>
                <c:pt idx="2681">
                  <c:v>5.6650406457535532</c:v>
                </c:pt>
                <c:pt idx="2682">
                  <c:v>5.657616535655567</c:v>
                </c:pt>
                <c:pt idx="2683">
                  <c:v>5.6358612514489046</c:v>
                </c:pt>
                <c:pt idx="2684">
                  <c:v>5.6887382902734585</c:v>
                </c:pt>
                <c:pt idx="2685">
                  <c:v>5.7852950101885758</c:v>
                </c:pt>
                <c:pt idx="2686">
                  <c:v>5.8816017488886523</c:v>
                </c:pt>
                <c:pt idx="2687">
                  <c:v>5.881369601089304</c:v>
                </c:pt>
                <c:pt idx="2688">
                  <c:v>5.9661833998400908</c:v>
                </c:pt>
                <c:pt idx="2689">
                  <c:v>6.1106813687769215</c:v>
                </c:pt>
                <c:pt idx="2690">
                  <c:v>6.2682843206225982</c:v>
                </c:pt>
                <c:pt idx="2691">
                  <c:v>6.3129473909452924</c:v>
                </c:pt>
                <c:pt idx="2692">
                  <c:v>6.1749321019476273</c:v>
                </c:pt>
                <c:pt idx="2693">
                  <c:v>6.0576875548572051</c:v>
                </c:pt>
                <c:pt idx="2694">
                  <c:v>5.9909168988779413</c:v>
                </c:pt>
                <c:pt idx="2695">
                  <c:v>6.0513248507124393</c:v>
                </c:pt>
                <c:pt idx="2696">
                  <c:v>6.0719743868464109</c:v>
                </c:pt>
                <c:pt idx="2697">
                  <c:v>6.1002645739526775</c:v>
                </c:pt>
                <c:pt idx="2698">
                  <c:v>6.1736055046792346</c:v>
                </c:pt>
                <c:pt idx="2699">
                  <c:v>6.3068201541434155</c:v>
                </c:pt>
                <c:pt idx="2700">
                  <c:v>6.4348544633635898</c:v>
                </c:pt>
                <c:pt idx="2701">
                  <c:v>6.453272236628159</c:v>
                </c:pt>
                <c:pt idx="2702">
                  <c:v>6.4027179308445241</c:v>
                </c:pt>
                <c:pt idx="2703">
                  <c:v>6.3894616191742077</c:v>
                </c:pt>
                <c:pt idx="2704">
                  <c:v>6.3924102743072728</c:v>
                </c:pt>
                <c:pt idx="2705">
                  <c:v>6.4740716180486215</c:v>
                </c:pt>
                <c:pt idx="2706">
                  <c:v>6.6212491923253802</c:v>
                </c:pt>
                <c:pt idx="2707">
                  <c:v>6.8226498575229666</c:v>
                </c:pt>
                <c:pt idx="2708">
                  <c:v>6.9895212578996766</c:v>
                </c:pt>
                <c:pt idx="2709">
                  <c:v>7.164755910346388</c:v>
                </c:pt>
                <c:pt idx="2710">
                  <c:v>7.2517482591957059</c:v>
                </c:pt>
                <c:pt idx="2711">
                  <c:v>7.3596852138026829</c:v>
                </c:pt>
                <c:pt idx="2712">
                  <c:v>7.5525146370545944</c:v>
                </c:pt>
                <c:pt idx="2713">
                  <c:v>7.6752407178595581</c:v>
                </c:pt>
                <c:pt idx="2714">
                  <c:v>7.700413306786853</c:v>
                </c:pt>
                <c:pt idx="2715">
                  <c:v>7.6536653149379017</c:v>
                </c:pt>
                <c:pt idx="2716">
                  <c:v>7.7777989972070305</c:v>
                </c:pt>
                <c:pt idx="2717">
                  <c:v>7.860159139526476</c:v>
                </c:pt>
                <c:pt idx="2718">
                  <c:v>7.8574597547044034</c:v>
                </c:pt>
                <c:pt idx="2719">
                  <c:v>7.7726856168022911</c:v>
                </c:pt>
                <c:pt idx="2720">
                  <c:v>7.7110419068667682</c:v>
                </c:pt>
                <c:pt idx="2721">
                  <c:v>7.6314090574296154</c:v>
                </c:pt>
                <c:pt idx="2722">
                  <c:v>7.5669336060747643</c:v>
                </c:pt>
                <c:pt idx="2723">
                  <c:v>7.6206593274565497</c:v>
                </c:pt>
                <c:pt idx="2724">
                  <c:v>7.8620413691987441</c:v>
                </c:pt>
                <c:pt idx="2725">
                  <c:v>8.0085322671893842</c:v>
                </c:pt>
                <c:pt idx="2726">
                  <c:v>8.1669088326417221</c:v>
                </c:pt>
                <c:pt idx="2727">
                  <c:v>8.258083105932414</c:v>
                </c:pt>
                <c:pt idx="2728">
                  <c:v>8.2361578545461196</c:v>
                </c:pt>
                <c:pt idx="2729">
                  <c:v>8.1736131062924908</c:v>
                </c:pt>
                <c:pt idx="2730">
                  <c:v>8.1049265752862691</c:v>
                </c:pt>
                <c:pt idx="2731">
                  <c:v>8.0638802765136059</c:v>
                </c:pt>
                <c:pt idx="2732">
                  <c:v>8.0496797997692138</c:v>
                </c:pt>
                <c:pt idx="2733">
                  <c:v>8.0291323239642249</c:v>
                </c:pt>
                <c:pt idx="2734">
                  <c:v>7.9368839478432918</c:v>
                </c:pt>
                <c:pt idx="2735">
                  <c:v>7.928021197243587</c:v>
                </c:pt>
                <c:pt idx="2736">
                  <c:v>7.8534569896168733</c:v>
                </c:pt>
                <c:pt idx="2737">
                  <c:v>7.7080882039387717</c:v>
                </c:pt>
                <c:pt idx="2738">
                  <c:v>7.5778768642335441</c:v>
                </c:pt>
                <c:pt idx="2739">
                  <c:v>7.5499893805331899</c:v>
                </c:pt>
                <c:pt idx="2740">
                  <c:v>7.6573899977380053</c:v>
                </c:pt>
                <c:pt idx="2741">
                  <c:v>7.6679409375198269</c:v>
                </c:pt>
                <c:pt idx="2742">
                  <c:v>7.7948863753311839</c:v>
                </c:pt>
                <c:pt idx="2743">
                  <c:v>7.8766633324845126</c:v>
                </c:pt>
                <c:pt idx="2744">
                  <c:v>7.9619679712476161</c:v>
                </c:pt>
                <c:pt idx="2745">
                  <c:v>7.9694253165813649</c:v>
                </c:pt>
                <c:pt idx="2746">
                  <c:v>7.7799301638349663</c:v>
                </c:pt>
                <c:pt idx="2747">
                  <c:v>7.7134907409886795</c:v>
                </c:pt>
                <c:pt idx="2748">
                  <c:v>7.6898191407883312</c:v>
                </c:pt>
                <c:pt idx="2749">
                  <c:v>7.6057498462318653</c:v>
                </c:pt>
                <c:pt idx="2750">
                  <c:v>7.5251872710393641</c:v>
                </c:pt>
                <c:pt idx="2751">
                  <c:v>7.4255551085745122</c:v>
                </c:pt>
                <c:pt idx="2752">
                  <c:v>7.3636737689757172</c:v>
                </c:pt>
                <c:pt idx="2753">
                  <c:v>7.2690194675801871</c:v>
                </c:pt>
                <c:pt idx="2754">
                  <c:v>7.262308574531172</c:v>
                </c:pt>
                <c:pt idx="2755">
                  <c:v>7.4498538201496878</c:v>
                </c:pt>
                <c:pt idx="2756">
                  <c:v>7.6389504278090508</c:v>
                </c:pt>
                <c:pt idx="2757">
                  <c:v>7.7445696284632586</c:v>
                </c:pt>
                <c:pt idx="2758">
                  <c:v>7.7059934774830863</c:v>
                </c:pt>
                <c:pt idx="2759">
                  <c:v>7.6913587055201793</c:v>
                </c:pt>
                <c:pt idx="2760">
                  <c:v>7.5945209761371961</c:v>
                </c:pt>
                <c:pt idx="2761">
                  <c:v>7.556127661556979</c:v>
                </c:pt>
                <c:pt idx="2762">
                  <c:v>7.4955991030364935</c:v>
                </c:pt>
                <c:pt idx="2763">
                  <c:v>7.3562041193372378</c:v>
                </c:pt>
                <c:pt idx="2764">
                  <c:v>7.1066111210755762</c:v>
                </c:pt>
                <c:pt idx="2765">
                  <c:v>6.8549769943402641</c:v>
                </c:pt>
                <c:pt idx="2766">
                  <c:v>6.6067244382864949</c:v>
                </c:pt>
                <c:pt idx="2767">
                  <c:v>6.3367901042804178</c:v>
                </c:pt>
                <c:pt idx="2768">
                  <c:v>6.07418767194868</c:v>
                </c:pt>
                <c:pt idx="2769">
                  <c:v>5.9362396152994465</c:v>
                </c:pt>
                <c:pt idx="2770">
                  <c:v>5.8591659724870127</c:v>
                </c:pt>
                <c:pt idx="2771">
                  <c:v>5.8312473500617337</c:v>
                </c:pt>
                <c:pt idx="2772">
                  <c:v>5.790716515238775</c:v>
                </c:pt>
                <c:pt idx="2773">
                  <c:v>5.6654947639894297</c:v>
                </c:pt>
                <c:pt idx="2774">
                  <c:v>5.4609494045633644</c:v>
                </c:pt>
                <c:pt idx="2775">
                  <c:v>5.3678763290030371</c:v>
                </c:pt>
                <c:pt idx="2776">
                  <c:v>5.3937776531391393</c:v>
                </c:pt>
                <c:pt idx="2777">
                  <c:v>5.5069135877267481</c:v>
                </c:pt>
                <c:pt idx="2778">
                  <c:v>5.6580256069835144</c:v>
                </c:pt>
                <c:pt idx="2779">
                  <c:v>5.7488101366069122</c:v>
                </c:pt>
                <c:pt idx="2780">
                  <c:v>5.7830467456914301</c:v>
                </c:pt>
                <c:pt idx="2781">
                  <c:v>5.706687344739338</c:v>
                </c:pt>
                <c:pt idx="2782">
                  <c:v>5.5868492517492481</c:v>
                </c:pt>
                <c:pt idx="2783">
                  <c:v>5.4464249104504301</c:v>
                </c:pt>
                <c:pt idx="2784">
                  <c:v>5.3039566424886324</c:v>
                </c:pt>
                <c:pt idx="2785">
                  <c:v>5.2219327857093791</c:v>
                </c:pt>
                <c:pt idx="2786">
                  <c:v>5.1513372231303114</c:v>
                </c:pt>
                <c:pt idx="2787">
                  <c:v>5.031857781856437</c:v>
                </c:pt>
                <c:pt idx="2788">
                  <c:v>4.8974864570819587</c:v>
                </c:pt>
                <c:pt idx="2789">
                  <c:v>4.8279543354968997</c:v>
                </c:pt>
                <c:pt idx="2790">
                  <c:v>4.7525332820211945</c:v>
                </c:pt>
                <c:pt idx="2791">
                  <c:v>4.7156461200190316</c:v>
                </c:pt>
                <c:pt idx="2792">
                  <c:v>4.664509207912614</c:v>
                </c:pt>
                <c:pt idx="2793">
                  <c:v>4.685414116575612</c:v>
                </c:pt>
                <c:pt idx="2794">
                  <c:v>4.7019727230283035</c:v>
                </c:pt>
                <c:pt idx="2795">
                  <c:v>4.7411810246595794</c:v>
                </c:pt>
                <c:pt idx="2796">
                  <c:v>4.7803237898937203</c:v>
                </c:pt>
                <c:pt idx="2797">
                  <c:v>4.7974201623202832</c:v>
                </c:pt>
                <c:pt idx="2798">
                  <c:v>4.9271613928581131</c:v>
                </c:pt>
                <c:pt idx="2799">
                  <c:v>5.1074903399404912</c:v>
                </c:pt>
                <c:pt idx="2800">
                  <c:v>5.2837886904789562</c:v>
                </c:pt>
                <c:pt idx="2801">
                  <c:v>5.4265461149081462</c:v>
                </c:pt>
                <c:pt idx="2802">
                  <c:v>5.4890709240406972</c:v>
                </c:pt>
                <c:pt idx="2803">
                  <c:v>5.646828789166122</c:v>
                </c:pt>
                <c:pt idx="2804">
                  <c:v>5.7020187173936598</c:v>
                </c:pt>
                <c:pt idx="2805">
                  <c:v>5.7441592675877713</c:v>
                </c:pt>
                <c:pt idx="2806">
                  <c:v>5.713970802232506</c:v>
                </c:pt>
                <c:pt idx="2807">
                  <c:v>5.5457927596538461</c:v>
                </c:pt>
                <c:pt idx="2808">
                  <c:v>5.3791842678850541</c:v>
                </c:pt>
                <c:pt idx="2809">
                  <c:v>5.276820406554652</c:v>
                </c:pt>
                <c:pt idx="2810">
                  <c:v>5.3272731850118014</c:v>
                </c:pt>
                <c:pt idx="2811">
                  <c:v>5.4020991800617777</c:v>
                </c:pt>
                <c:pt idx="2812">
                  <c:v>5.4904995217429775</c:v>
                </c:pt>
                <c:pt idx="2813">
                  <c:v>5.471645613696122</c:v>
                </c:pt>
                <c:pt idx="2814">
                  <c:v>5.499843232366783</c:v>
                </c:pt>
                <c:pt idx="2815">
                  <c:v>5.4878883779584431</c:v>
                </c:pt>
                <c:pt idx="2816">
                  <c:v>5.4516468751139655</c:v>
                </c:pt>
                <c:pt idx="2817">
                  <c:v>5.4119788703815512</c:v>
                </c:pt>
                <c:pt idx="2818">
                  <c:v>5.2757309987409728</c:v>
                </c:pt>
                <c:pt idx="2819">
                  <c:v>5.176802557015205</c:v>
                </c:pt>
                <c:pt idx="2820">
                  <c:v>5.1153465564892162</c:v>
                </c:pt>
                <c:pt idx="2821">
                  <c:v>5.1569791790806985</c:v>
                </c:pt>
                <c:pt idx="2822">
                  <c:v>5.1782356880892522</c:v>
                </c:pt>
                <c:pt idx="2823">
                  <c:v>5.1996975788740754</c:v>
                </c:pt>
                <c:pt idx="2824">
                  <c:v>5.1881595467846982</c:v>
                </c:pt>
                <c:pt idx="2825">
                  <c:v>5.0609561315950318</c:v>
                </c:pt>
                <c:pt idx="2826">
                  <c:v>4.9482173707741328</c:v>
                </c:pt>
                <c:pt idx="2827">
                  <c:v>4.9805638901782796</c:v>
                </c:pt>
                <c:pt idx="2828">
                  <c:v>5.1248271728967021</c:v>
                </c:pt>
                <c:pt idx="2829">
                  <c:v>5.2907472238680588</c:v>
                </c:pt>
                <c:pt idx="2830">
                  <c:v>5.3167053792560983</c:v>
                </c:pt>
                <c:pt idx="2831">
                  <c:v>5.2524117742580385</c:v>
                </c:pt>
                <c:pt idx="2832">
                  <c:v>5.2535974934562013</c:v>
                </c:pt>
                <c:pt idx="2833">
                  <c:v>5.3357992796527132</c:v>
                </c:pt>
                <c:pt idx="2834">
                  <c:v>5.4480153089740933</c:v>
                </c:pt>
                <c:pt idx="2835">
                  <c:v>5.6077529835000606</c:v>
                </c:pt>
                <c:pt idx="2836">
                  <c:v>5.69592324338136</c:v>
                </c:pt>
                <c:pt idx="2837">
                  <c:v>5.7688991522213735</c:v>
                </c:pt>
                <c:pt idx="2838">
                  <c:v>5.6858388019981287</c:v>
                </c:pt>
                <c:pt idx="2839">
                  <c:v>5.5332170902033262</c:v>
                </c:pt>
                <c:pt idx="2840">
                  <c:v>5.3126838249746351</c:v>
                </c:pt>
                <c:pt idx="2841">
                  <c:v>5.1148731643001373</c:v>
                </c:pt>
                <c:pt idx="2842">
                  <c:v>5.0088525709276803</c:v>
                </c:pt>
                <c:pt idx="2843">
                  <c:v>4.9817379389520218</c:v>
                </c:pt>
                <c:pt idx="2844">
                  <c:v>4.9105866553672453</c:v>
                </c:pt>
                <c:pt idx="2845">
                  <c:v>4.9459649899329063</c:v>
                </c:pt>
                <c:pt idx="2846">
                  <c:v>4.9988585189333943</c:v>
                </c:pt>
                <c:pt idx="2847">
                  <c:v>5.0758458962597901</c:v>
                </c:pt>
                <c:pt idx="2848">
                  <c:v>5.0936875368525634</c:v>
                </c:pt>
                <c:pt idx="2849">
                  <c:v>5.061794116475018</c:v>
                </c:pt>
                <c:pt idx="2850">
                  <c:v>5.0134095040740663</c:v>
                </c:pt>
                <c:pt idx="2851">
                  <c:v>4.9954991294683806</c:v>
                </c:pt>
                <c:pt idx="2852">
                  <c:v>5.0035083361888608</c:v>
                </c:pt>
                <c:pt idx="2853">
                  <c:v>4.9945997191216334</c:v>
                </c:pt>
                <c:pt idx="2854">
                  <c:v>4.9055976160336527</c:v>
                </c:pt>
                <c:pt idx="2855">
                  <c:v>4.8133563329668689</c:v>
                </c:pt>
                <c:pt idx="2856">
                  <c:v>4.7188880480009647</c:v>
                </c:pt>
                <c:pt idx="2857">
                  <c:v>4.5333250382744223</c:v>
                </c:pt>
                <c:pt idx="2858">
                  <c:v>4.3062144987497319</c:v>
                </c:pt>
                <c:pt idx="2859">
                  <c:v>4.2276743145636368</c:v>
                </c:pt>
                <c:pt idx="2860">
                  <c:v>4.15595335418781</c:v>
                </c:pt>
                <c:pt idx="2861">
                  <c:v>4.1458146847579362</c:v>
                </c:pt>
                <c:pt idx="2862">
                  <c:v>4.1617930823390337</c:v>
                </c:pt>
                <c:pt idx="2863">
                  <c:v>4.1525895290436319</c:v>
                </c:pt>
                <c:pt idx="2864">
                  <c:v>4.1439767720763596</c:v>
                </c:pt>
                <c:pt idx="2865">
                  <c:v>4.1419238646301029</c:v>
                </c:pt>
                <c:pt idx="2866">
                  <c:v>4.1722665171598337</c:v>
                </c:pt>
                <c:pt idx="2867">
                  <c:v>4.1800519406990242</c:v>
                </c:pt>
                <c:pt idx="2868">
                  <c:v>4.1714163437848981</c:v>
                </c:pt>
                <c:pt idx="2869">
                  <c:v>4.1824557028850862</c:v>
                </c:pt>
                <c:pt idx="2870">
                  <c:v>4.269607533893403</c:v>
                </c:pt>
                <c:pt idx="2871">
                  <c:v>4.4202139187162288</c:v>
                </c:pt>
                <c:pt idx="2872">
                  <c:v>4.6931184636849981</c:v>
                </c:pt>
                <c:pt idx="2873">
                  <c:v>4.9659969899382626</c:v>
                </c:pt>
                <c:pt idx="2874">
                  <c:v>5.2439189844540488</c:v>
                </c:pt>
                <c:pt idx="2875">
                  <c:v>5.534839584543656</c:v>
                </c:pt>
                <c:pt idx="2876">
                  <c:v>5.7947946615210197</c:v>
                </c:pt>
                <c:pt idx="2877">
                  <c:v>6.0404290699023884</c:v>
                </c:pt>
                <c:pt idx="2878">
                  <c:v>6.1851064162316183</c:v>
                </c:pt>
                <c:pt idx="2879">
                  <c:v>6.2894682607483325</c:v>
                </c:pt>
                <c:pt idx="2880">
                  <c:v>6.3030351625528294</c:v>
                </c:pt>
                <c:pt idx="2881">
                  <c:v>6.2588145405914748</c:v>
                </c:pt>
                <c:pt idx="2882">
                  <c:v>6.1704917456215069</c:v>
                </c:pt>
                <c:pt idx="2883">
                  <c:v>6.0866543739630714</c:v>
                </c:pt>
                <c:pt idx="2884">
                  <c:v>6.0051802488423451</c:v>
                </c:pt>
                <c:pt idx="2885">
                  <c:v>6.0129862293636362</c:v>
                </c:pt>
                <c:pt idx="2886">
                  <c:v>5.9771394827518849</c:v>
                </c:pt>
                <c:pt idx="2887">
                  <c:v>6.0384608908599153</c:v>
                </c:pt>
                <c:pt idx="2888">
                  <c:v>6.1092411993165179</c:v>
                </c:pt>
                <c:pt idx="2889">
                  <c:v>6.1362649092178598</c:v>
                </c:pt>
                <c:pt idx="2890">
                  <c:v>6.1780032141573589</c:v>
                </c:pt>
                <c:pt idx="2891">
                  <c:v>6.3089884551376665</c:v>
                </c:pt>
                <c:pt idx="2892">
                  <c:v>6.5734960823490018</c:v>
                </c:pt>
                <c:pt idx="2893">
                  <c:v>6.8937338068014302</c:v>
                </c:pt>
                <c:pt idx="2894">
                  <c:v>7.1161344367657993</c:v>
                </c:pt>
                <c:pt idx="2895">
                  <c:v>7.2640876531568184</c:v>
                </c:pt>
                <c:pt idx="2896">
                  <c:v>7.201122849909253</c:v>
                </c:pt>
                <c:pt idx="2897">
                  <c:v>7.1295629486883447</c:v>
                </c:pt>
                <c:pt idx="2898">
                  <c:v>6.9957026555784134</c:v>
                </c:pt>
                <c:pt idx="2899">
                  <c:v>6.8955187210746045</c:v>
                </c:pt>
                <c:pt idx="2900">
                  <c:v>6.7621382484189461</c:v>
                </c:pt>
                <c:pt idx="2901">
                  <c:v>6.6765562048681417</c:v>
                </c:pt>
                <c:pt idx="2902">
                  <c:v>6.6229186710016634</c:v>
                </c:pt>
                <c:pt idx="2903">
                  <c:v>6.5747623332603853</c:v>
                </c:pt>
                <c:pt idx="2904">
                  <c:v>6.4786301097687806</c:v>
                </c:pt>
                <c:pt idx="2905">
                  <c:v>6.4234296399142128</c:v>
                </c:pt>
                <c:pt idx="2906">
                  <c:v>6.321500378400728</c:v>
                </c:pt>
                <c:pt idx="2907">
                  <c:v>6.2536774261889914</c:v>
                </c:pt>
                <c:pt idx="2908">
                  <c:v>6.3123077542830242</c:v>
                </c:pt>
                <c:pt idx="2909">
                  <c:v>6.3868676833108688</c:v>
                </c:pt>
                <c:pt idx="2910">
                  <c:v>6.3909148365082213</c:v>
                </c:pt>
                <c:pt idx="2911">
                  <c:v>6.3760984898924429</c:v>
                </c:pt>
                <c:pt idx="2912">
                  <c:v>6.3013745129217948</c:v>
                </c:pt>
                <c:pt idx="2913">
                  <c:v>6.2701273442170944</c:v>
                </c:pt>
                <c:pt idx="2914">
                  <c:v>6.3072708302100304</c:v>
                </c:pt>
                <c:pt idx="2915">
                  <c:v>6.3162451856525328</c:v>
                </c:pt>
                <c:pt idx="2916">
                  <c:v>6.3308900390141867</c:v>
                </c:pt>
                <c:pt idx="2917">
                  <c:v>6.3886900082067948</c:v>
                </c:pt>
                <c:pt idx="2918">
                  <c:v>6.2780973449742206</c:v>
                </c:pt>
                <c:pt idx="2919">
                  <c:v>6.1947155582882019</c:v>
                </c:pt>
                <c:pt idx="2920">
                  <c:v>6.1132673936241311</c:v>
                </c:pt>
                <c:pt idx="2921">
                  <c:v>6.0870133841488636</c:v>
                </c:pt>
                <c:pt idx="2922">
                  <c:v>6.0927466538791624</c:v>
                </c:pt>
                <c:pt idx="2923">
                  <c:v>5.9990091870850764</c:v>
                </c:pt>
                <c:pt idx="2924">
                  <c:v>5.8598462519062871</c:v>
                </c:pt>
                <c:pt idx="2925">
                  <c:v>5.7804891057610357</c:v>
                </c:pt>
                <c:pt idx="2926">
                  <c:v>5.7270554911205878</c:v>
                </c:pt>
                <c:pt idx="2927">
                  <c:v>5.571183042440377</c:v>
                </c:pt>
                <c:pt idx="2928">
                  <c:v>5.360292824146355</c:v>
                </c:pt>
                <c:pt idx="2929">
                  <c:v>5.2409258375205745</c:v>
                </c:pt>
                <c:pt idx="2930">
                  <c:v>5.1444660101372737</c:v>
                </c:pt>
                <c:pt idx="2931">
                  <c:v>5.1906829011625755</c:v>
                </c:pt>
                <c:pt idx="2932">
                  <c:v>5.1098536067968086</c:v>
                </c:pt>
                <c:pt idx="2933">
                  <c:v>5.0954641751749739</c:v>
                </c:pt>
                <c:pt idx="2934">
                  <c:v>5.0778907457152052</c:v>
                </c:pt>
                <c:pt idx="2935">
                  <c:v>5.1376647470051715</c:v>
                </c:pt>
                <c:pt idx="2936">
                  <c:v>5.1830001152369052</c:v>
                </c:pt>
                <c:pt idx="2937">
                  <c:v>5.1791862191432427</c:v>
                </c:pt>
                <c:pt idx="2938">
                  <c:v>5.1790197683778825</c:v>
                </c:pt>
                <c:pt idx="2939">
                  <c:v>5.1765746599977964</c:v>
                </c:pt>
                <c:pt idx="2940">
                  <c:v>5.2358641933420627</c:v>
                </c:pt>
                <c:pt idx="2941">
                  <c:v>5.2870965604383846</c:v>
                </c:pt>
                <c:pt idx="2942">
                  <c:v>5.3739444868927757</c:v>
                </c:pt>
                <c:pt idx="2943">
                  <c:v>5.4412739601920919</c:v>
                </c:pt>
                <c:pt idx="2944">
                  <c:v>5.5232038563302917</c:v>
                </c:pt>
                <c:pt idx="2945">
                  <c:v>5.6489225357198487</c:v>
                </c:pt>
                <c:pt idx="2946">
                  <c:v>5.9196688902003798</c:v>
                </c:pt>
                <c:pt idx="2947">
                  <c:v>6.129827042894334</c:v>
                </c:pt>
                <c:pt idx="2948">
                  <c:v>6.2915247093994919</c:v>
                </c:pt>
                <c:pt idx="2949">
                  <c:v>6.3324901045657533</c:v>
                </c:pt>
                <c:pt idx="2950">
                  <c:v>6.1919575689481396</c:v>
                </c:pt>
                <c:pt idx="2951">
                  <c:v>6.1944669321462555</c:v>
                </c:pt>
                <c:pt idx="2952">
                  <c:v>6.236154403647987</c:v>
                </c:pt>
                <c:pt idx="2953">
                  <c:v>6.2471086689689308</c:v>
                </c:pt>
                <c:pt idx="2954">
                  <c:v>6.2733869904045338</c:v>
                </c:pt>
                <c:pt idx="2955">
                  <c:v>6.3596135413717416</c:v>
                </c:pt>
                <c:pt idx="2956">
                  <c:v>6.5056542135795485</c:v>
                </c:pt>
                <c:pt idx="2957">
                  <c:v>6.7005421349823315</c:v>
                </c:pt>
                <c:pt idx="2958">
                  <c:v>6.9528693158947927</c:v>
                </c:pt>
                <c:pt idx="2959">
                  <c:v>7.0744668827724162</c:v>
                </c:pt>
                <c:pt idx="2960">
                  <c:v>7.1958255951994721</c:v>
                </c:pt>
                <c:pt idx="2961">
                  <c:v>7.3121806558744327</c:v>
                </c:pt>
                <c:pt idx="2962">
                  <c:v>7.4371739644500083</c:v>
                </c:pt>
                <c:pt idx="2963">
                  <c:v>7.3931973244399218</c:v>
                </c:pt>
                <c:pt idx="2964">
                  <c:v>7.2969792448127331</c:v>
                </c:pt>
                <c:pt idx="2965">
                  <c:v>7.1591093643993631</c:v>
                </c:pt>
                <c:pt idx="2966">
                  <c:v>7.0185410514700051</c:v>
                </c:pt>
                <c:pt idx="2967">
                  <c:v>6.9197490646300981</c:v>
                </c:pt>
                <c:pt idx="2968">
                  <c:v>6.8718536027602486</c:v>
                </c:pt>
                <c:pt idx="2969">
                  <c:v>6.777930112134217</c:v>
                </c:pt>
                <c:pt idx="2970">
                  <c:v>6.6588434515431079</c:v>
                </c:pt>
                <c:pt idx="2971">
                  <c:v>6.6659276263288252</c:v>
                </c:pt>
                <c:pt idx="2972">
                  <c:v>6.6377333027218199</c:v>
                </c:pt>
                <c:pt idx="2973">
                  <c:v>6.5652846693889169</c:v>
                </c:pt>
                <c:pt idx="2974">
                  <c:v>6.5259920498283037</c:v>
                </c:pt>
                <c:pt idx="2975">
                  <c:v>6.5278527542659921</c:v>
                </c:pt>
                <c:pt idx="2976">
                  <c:v>6.6508622050528006</c:v>
                </c:pt>
                <c:pt idx="2977">
                  <c:v>6.7686769035824126</c:v>
                </c:pt>
                <c:pt idx="2978">
                  <c:v>6.759484481558431</c:v>
                </c:pt>
                <c:pt idx="2979">
                  <c:v>6.690373774190153</c:v>
                </c:pt>
                <c:pt idx="2980">
                  <c:v>6.6110726873094228</c:v>
                </c:pt>
                <c:pt idx="2981">
                  <c:v>6.5399106351289094</c:v>
                </c:pt>
                <c:pt idx="2982">
                  <c:v>6.4556928188384584</c:v>
                </c:pt>
                <c:pt idx="2983">
                  <c:v>6.4432280603539533</c:v>
                </c:pt>
                <c:pt idx="2984">
                  <c:v>6.4346614246435951</c:v>
                </c:pt>
                <c:pt idx="2985">
                  <c:v>6.5289181846658648</c:v>
                </c:pt>
                <c:pt idx="2986">
                  <c:v>6.6778701578962858</c:v>
                </c:pt>
                <c:pt idx="2987">
                  <c:v>6.7760010243780711</c:v>
                </c:pt>
                <c:pt idx="2988">
                  <c:v>6.8058783545183132</c:v>
                </c:pt>
                <c:pt idx="2989">
                  <c:v>6.7819694887591684</c:v>
                </c:pt>
                <c:pt idx="2990">
                  <c:v>6.7694254178142454</c:v>
                </c:pt>
                <c:pt idx="2991">
                  <c:v>6.7807362927491592</c:v>
                </c:pt>
                <c:pt idx="2992">
                  <c:v>6.8418882883131484</c:v>
                </c:pt>
                <c:pt idx="2993">
                  <c:v>6.9471160557141971</c:v>
                </c:pt>
                <c:pt idx="2994">
                  <c:v>6.9813912810469585</c:v>
                </c:pt>
                <c:pt idx="2995">
                  <c:v>7.0539839923202647</c:v>
                </c:pt>
                <c:pt idx="2996">
                  <c:v>7.1507301322572072</c:v>
                </c:pt>
                <c:pt idx="2997">
                  <c:v>7.1810520847219284</c:v>
                </c:pt>
                <c:pt idx="2998">
                  <c:v>7.2409075533981806</c:v>
                </c:pt>
                <c:pt idx="2999">
                  <c:v>7.3122555905996558</c:v>
                </c:pt>
                <c:pt idx="3000">
                  <c:v>7.3400518720819807</c:v>
                </c:pt>
                <c:pt idx="3001">
                  <c:v>7.3776438374964695</c:v>
                </c:pt>
                <c:pt idx="3002">
                  <c:v>7.4083280665872326</c:v>
                </c:pt>
                <c:pt idx="3003">
                  <c:v>7.379142207076006</c:v>
                </c:pt>
                <c:pt idx="3004">
                  <c:v>7.4527932578798763</c:v>
                </c:pt>
                <c:pt idx="3005">
                  <c:v>7.5139631784243406</c:v>
                </c:pt>
                <c:pt idx="3006">
                  <c:v>7.6046102728169194</c:v>
                </c:pt>
                <c:pt idx="3007">
                  <c:v>7.55819414650058</c:v>
                </c:pt>
                <c:pt idx="3008">
                  <c:v>7.5087649101420944</c:v>
                </c:pt>
                <c:pt idx="3009">
                  <c:v>7.5372975876709507</c:v>
                </c:pt>
                <c:pt idx="3010">
                  <c:v>7.6602222210166753</c:v>
                </c:pt>
                <c:pt idx="3011">
                  <c:v>7.867205563030212</c:v>
                </c:pt>
                <c:pt idx="3012">
                  <c:v>7.9303567206168903</c:v>
                </c:pt>
                <c:pt idx="3013">
                  <c:v>7.8131494580902103</c:v>
                </c:pt>
                <c:pt idx="3014">
                  <c:v>7.6621618500154725</c:v>
                </c:pt>
                <c:pt idx="3015">
                  <c:v>7.5206133380305449</c:v>
                </c:pt>
                <c:pt idx="3016">
                  <c:v>7.4015669505535158</c:v>
                </c:pt>
                <c:pt idx="3017">
                  <c:v>7.3265455713182144</c:v>
                </c:pt>
                <c:pt idx="3018">
                  <c:v>7.2381185321464976</c:v>
                </c:pt>
                <c:pt idx="3019">
                  <c:v>7.1877535140666655</c:v>
                </c:pt>
                <c:pt idx="3020">
                  <c:v>7.190038683513972</c:v>
                </c:pt>
                <c:pt idx="3021">
                  <c:v>7.1319355162513105</c:v>
                </c:pt>
                <c:pt idx="3022">
                  <c:v>7.0996297101494719</c:v>
                </c:pt>
                <c:pt idx="3023">
                  <c:v>7.1223934152025032</c:v>
                </c:pt>
                <c:pt idx="3024">
                  <c:v>7.091745720429139</c:v>
                </c:pt>
                <c:pt idx="3025">
                  <c:v>7.0906409718422161</c:v>
                </c:pt>
                <c:pt idx="3026">
                  <c:v>7.1468939263022415</c:v>
                </c:pt>
                <c:pt idx="3027">
                  <c:v>7.0336855541158689</c:v>
                </c:pt>
                <c:pt idx="3028">
                  <c:v>6.923632822304314</c:v>
                </c:pt>
                <c:pt idx="3029">
                  <c:v>6.7657305574653455</c:v>
                </c:pt>
                <c:pt idx="3030">
                  <c:v>6.710536341800073</c:v>
                </c:pt>
                <c:pt idx="3031">
                  <c:v>6.6956305973088899</c:v>
                </c:pt>
                <c:pt idx="3032">
                  <c:v>6.5025494936089476</c:v>
                </c:pt>
                <c:pt idx="3033">
                  <c:v>6.0938222231312658</c:v>
                </c:pt>
                <c:pt idx="3034">
                  <c:v>5.8191946297179058</c:v>
                </c:pt>
                <c:pt idx="3035">
                  <c:v>5.5609695998444026</c:v>
                </c:pt>
                <c:pt idx="3036">
                  <c:v>5.5025014695020369</c:v>
                </c:pt>
                <c:pt idx="3037">
                  <c:v>5.4404593084919775</c:v>
                </c:pt>
                <c:pt idx="3038">
                  <c:v>5.4287749792222497</c:v>
                </c:pt>
                <c:pt idx="3039">
                  <c:v>5.379957595201259</c:v>
                </c:pt>
                <c:pt idx="3040">
                  <c:v>5.2477282850879288</c:v>
                </c:pt>
                <c:pt idx="3041">
                  <c:v>5.1034745555085932</c:v>
                </c:pt>
                <c:pt idx="3042">
                  <c:v>4.9371365201217463</c:v>
                </c:pt>
                <c:pt idx="3043">
                  <c:v>4.8168557346173344</c:v>
                </c:pt>
                <c:pt idx="3044">
                  <c:v>4.7783377072227333</c:v>
                </c:pt>
                <c:pt idx="3045">
                  <c:v>4.7465158716433082</c:v>
                </c:pt>
                <c:pt idx="3046">
                  <c:v>4.700308418892515</c:v>
                </c:pt>
                <c:pt idx="3047">
                  <c:v>4.7346362627471876</c:v>
                </c:pt>
                <c:pt idx="3048">
                  <c:v>4.7678452690780784</c:v>
                </c:pt>
                <c:pt idx="3049">
                  <c:v>4.7810493238876353</c:v>
                </c:pt>
                <c:pt idx="3050">
                  <c:v>4.6753575551411508</c:v>
                </c:pt>
                <c:pt idx="3051">
                  <c:v>4.6763099657150828</c:v>
                </c:pt>
                <c:pt idx="3052">
                  <c:v>4.8021188062593323</c:v>
                </c:pt>
                <c:pt idx="3053">
                  <c:v>4.9230946774783328</c:v>
                </c:pt>
                <c:pt idx="3054">
                  <c:v>5.1246261696150999</c:v>
                </c:pt>
                <c:pt idx="3055">
                  <c:v>5.2876940753418253</c:v>
                </c:pt>
                <c:pt idx="3056">
                  <c:v>5.4552317824512651</c:v>
                </c:pt>
                <c:pt idx="3057">
                  <c:v>5.4816023623190633</c:v>
                </c:pt>
                <c:pt idx="3058">
                  <c:v>5.6163911762776921</c:v>
                </c:pt>
                <c:pt idx="3059">
                  <c:v>5.8522484416799783</c:v>
                </c:pt>
                <c:pt idx="3060">
                  <c:v>5.9586128100003863</c:v>
                </c:pt>
                <c:pt idx="3061">
                  <c:v>5.9347265162220202</c:v>
                </c:pt>
                <c:pt idx="3062">
                  <c:v>5.8717660418114077</c:v>
                </c:pt>
                <c:pt idx="3063">
                  <c:v>5.7670015595300068</c:v>
                </c:pt>
                <c:pt idx="3064">
                  <c:v>5.6501827775941624</c:v>
                </c:pt>
                <c:pt idx="3065">
                  <c:v>5.521166611274257</c:v>
                </c:pt>
                <c:pt idx="3066">
                  <c:v>5.5490306004119203</c:v>
                </c:pt>
                <c:pt idx="3067">
                  <c:v>5.6352057740344259</c:v>
                </c:pt>
                <c:pt idx="3068">
                  <c:v>5.7218981770346833</c:v>
                </c:pt>
                <c:pt idx="3069">
                  <c:v>5.7405119636632156</c:v>
                </c:pt>
                <c:pt idx="3070">
                  <c:v>5.7223686027721481</c:v>
                </c:pt>
                <c:pt idx="3071">
                  <c:v>5.551107515582923</c:v>
                </c:pt>
                <c:pt idx="3072">
                  <c:v>5.3141295829117823</c:v>
                </c:pt>
                <c:pt idx="3073">
                  <c:v>5.1580713114118453</c:v>
                </c:pt>
                <c:pt idx="3074">
                  <c:v>5.0260325029377464</c:v>
                </c:pt>
                <c:pt idx="3075">
                  <c:v>4.9686050760586093</c:v>
                </c:pt>
                <c:pt idx="3076">
                  <c:v>4.9726058710993808</c:v>
                </c:pt>
                <c:pt idx="3077">
                  <c:v>5.0099236796333715</c:v>
                </c:pt>
                <c:pt idx="3078">
                  <c:v>4.9937275594853494</c:v>
                </c:pt>
                <c:pt idx="3079">
                  <c:v>4.961498663294198</c:v>
                </c:pt>
                <c:pt idx="3080">
                  <c:v>4.8542240100173082</c:v>
                </c:pt>
                <c:pt idx="3081">
                  <c:v>4.8091512381283774</c:v>
                </c:pt>
                <c:pt idx="3082">
                  <c:v>4.7756950042999158</c:v>
                </c:pt>
                <c:pt idx="3083">
                  <c:v>4.7227857027810654</c:v>
                </c:pt>
                <c:pt idx="3084">
                  <c:v>4.7190005641320907</c:v>
                </c:pt>
                <c:pt idx="3085">
                  <c:v>4.6853346866085195</c:v>
                </c:pt>
                <c:pt idx="3086">
                  <c:v>4.6340091475861902</c:v>
                </c:pt>
                <c:pt idx="3087">
                  <c:v>4.6494546291398322</c:v>
                </c:pt>
                <c:pt idx="3088">
                  <c:v>4.6403457360445586</c:v>
                </c:pt>
                <c:pt idx="3089">
                  <c:v>4.6236403279437113</c:v>
                </c:pt>
                <c:pt idx="3090">
                  <c:v>4.6453730388702397</c:v>
                </c:pt>
                <c:pt idx="3091">
                  <c:v>4.7195149801682534</c:v>
                </c:pt>
                <c:pt idx="3092">
                  <c:v>4.6356679308631428</c:v>
                </c:pt>
                <c:pt idx="3093">
                  <c:v>4.5653290045292287</c:v>
                </c:pt>
                <c:pt idx="3094">
                  <c:v>4.4903654196463823</c:v>
                </c:pt>
                <c:pt idx="3095">
                  <c:v>4.3946648935082839</c:v>
                </c:pt>
                <c:pt idx="3096">
                  <c:v>4.2887574702060949</c:v>
                </c:pt>
                <c:pt idx="3097">
                  <c:v>4.2057174599817815</c:v>
                </c:pt>
                <c:pt idx="3098">
                  <c:v>4.1420731773817252</c:v>
                </c:pt>
                <c:pt idx="3099">
                  <c:v>4.0414742268029036</c:v>
                </c:pt>
                <c:pt idx="3100">
                  <c:v>4.1111104767793627</c:v>
                </c:pt>
                <c:pt idx="3101">
                  <c:v>4.2073973275463166</c:v>
                </c:pt>
                <c:pt idx="3102">
                  <c:v>4.3578606958851651</c:v>
                </c:pt>
                <c:pt idx="3103">
                  <c:v>4.5453210420206975</c:v>
                </c:pt>
                <c:pt idx="3104">
                  <c:v>4.6375746167542751</c:v>
                </c:pt>
                <c:pt idx="3105">
                  <c:v>4.7755940884965264</c:v>
                </c:pt>
                <c:pt idx="3106">
                  <c:v>4.8485511183113337</c:v>
                </c:pt>
                <c:pt idx="3107">
                  <c:v>4.9549469206998387</c:v>
                </c:pt>
                <c:pt idx="3108">
                  <c:v>5.013731079327683</c:v>
                </c:pt>
                <c:pt idx="3109">
                  <c:v>5.0517600450437765</c:v>
                </c:pt>
                <c:pt idx="3110">
                  <c:v>5.0713627750698587</c:v>
                </c:pt>
                <c:pt idx="3111">
                  <c:v>5.1918259616380578</c:v>
                </c:pt>
                <c:pt idx="3112">
                  <c:v>5.307926559608239</c:v>
                </c:pt>
                <c:pt idx="3113">
                  <c:v>5.3406729717202381</c:v>
                </c:pt>
                <c:pt idx="3114">
                  <c:v>5.360641828801274</c:v>
                </c:pt>
                <c:pt idx="3115">
                  <c:v>5.3654672321074734</c:v>
                </c:pt>
                <c:pt idx="3116">
                  <c:v>5.4350198636051683</c:v>
                </c:pt>
                <c:pt idx="3117">
                  <c:v>5.4923985131774895</c:v>
                </c:pt>
                <c:pt idx="3118">
                  <c:v>5.4598962087538272</c:v>
                </c:pt>
                <c:pt idx="3119">
                  <c:v>5.3753619563250101</c:v>
                </c:pt>
                <c:pt idx="3120">
                  <c:v>5.2767137968838416</c:v>
                </c:pt>
                <c:pt idx="3121">
                  <c:v>5.173722863954457</c:v>
                </c:pt>
                <c:pt idx="3122">
                  <c:v>5.1366587060702624</c:v>
                </c:pt>
                <c:pt idx="3123">
                  <c:v>5.0642111924004753</c:v>
                </c:pt>
                <c:pt idx="3124">
                  <c:v>4.8340683713169863</c:v>
                </c:pt>
                <c:pt idx="3125">
                  <c:v>4.5935683182487859</c:v>
                </c:pt>
                <c:pt idx="3126">
                  <c:v>4.4406460047438925</c:v>
                </c:pt>
                <c:pt idx="3127">
                  <c:v>4.3467979314284078</c:v>
                </c:pt>
                <c:pt idx="3128">
                  <c:v>4.3811519485861368</c:v>
                </c:pt>
                <c:pt idx="3129">
                  <c:v>4.4202541779079345</c:v>
                </c:pt>
                <c:pt idx="3130">
                  <c:v>4.5190702306429289</c:v>
                </c:pt>
                <c:pt idx="3131">
                  <c:v>4.659182120475803</c:v>
                </c:pt>
                <c:pt idx="3132">
                  <c:v>4.6940494439716343</c:v>
                </c:pt>
                <c:pt idx="3133">
                  <c:v>4.627386671597546</c:v>
                </c:pt>
                <c:pt idx="3134">
                  <c:v>4.5463306116073108</c:v>
                </c:pt>
                <c:pt idx="3135">
                  <c:v>4.4845733695070926</c:v>
                </c:pt>
                <c:pt idx="3136">
                  <c:v>4.4966444372398078</c:v>
                </c:pt>
                <c:pt idx="3137">
                  <c:v>4.5085458766333266</c:v>
                </c:pt>
                <c:pt idx="3138">
                  <c:v>4.586565363122034</c:v>
                </c:pt>
                <c:pt idx="3139">
                  <c:v>4.5711437093007863</c:v>
                </c:pt>
                <c:pt idx="3140">
                  <c:v>4.5270836992164432</c:v>
                </c:pt>
                <c:pt idx="3141">
                  <c:v>4.4098169473508309</c:v>
                </c:pt>
                <c:pt idx="3142">
                  <c:v>4.3532086040490725</c:v>
                </c:pt>
                <c:pt idx="3143">
                  <c:v>4.3213721270947998</c:v>
                </c:pt>
                <c:pt idx="3144">
                  <c:v>4.2117018034428444</c:v>
                </c:pt>
                <c:pt idx="3145">
                  <c:v>4.2112242275110097</c:v>
                </c:pt>
                <c:pt idx="3146">
                  <c:v>4.3298843529555855</c:v>
                </c:pt>
                <c:pt idx="3147">
                  <c:v>4.4445964922512777</c:v>
                </c:pt>
                <c:pt idx="3148">
                  <c:v>4.572915029316631</c:v>
                </c:pt>
                <c:pt idx="3149">
                  <c:v>4.685874749697776</c:v>
                </c:pt>
                <c:pt idx="3150">
                  <c:v>4.787128440881002</c:v>
                </c:pt>
                <c:pt idx="3151">
                  <c:v>4.7806423231703814</c:v>
                </c:pt>
                <c:pt idx="3152">
                  <c:v>4.7283791170206477</c:v>
                </c:pt>
                <c:pt idx="3153">
                  <c:v>4.7115561506977652</c:v>
                </c:pt>
                <c:pt idx="3154">
                  <c:v>4.7005166306200952</c:v>
                </c:pt>
                <c:pt idx="3155">
                  <c:v>4.725430571472522</c:v>
                </c:pt>
                <c:pt idx="3156">
                  <c:v>4.7622725341806689</c:v>
                </c:pt>
                <c:pt idx="3157">
                  <c:v>4.8014339154747132</c:v>
                </c:pt>
                <c:pt idx="3158">
                  <c:v>4.854323890047767</c:v>
                </c:pt>
                <c:pt idx="3159">
                  <c:v>4.9750976015257642</c:v>
                </c:pt>
                <c:pt idx="3160">
                  <c:v>5.071861031571026</c:v>
                </c:pt>
                <c:pt idx="3161">
                  <c:v>5.192476562597764</c:v>
                </c:pt>
                <c:pt idx="3162">
                  <c:v>5.4031269027414019</c:v>
                </c:pt>
                <c:pt idx="3163">
                  <c:v>5.6144262239893656</c:v>
                </c:pt>
                <c:pt idx="3164">
                  <c:v>5.6991549830459345</c:v>
                </c:pt>
                <c:pt idx="3165">
                  <c:v>5.6715173589222267</c:v>
                </c:pt>
                <c:pt idx="3166">
                  <c:v>5.5760240017753846</c:v>
                </c:pt>
                <c:pt idx="3167">
                  <c:v>5.528305262926958</c:v>
                </c:pt>
                <c:pt idx="3168">
                  <c:v>5.7468299762790078</c:v>
                </c:pt>
                <c:pt idx="3169">
                  <c:v>5.9378976287771774</c:v>
                </c:pt>
                <c:pt idx="3170">
                  <c:v>6.0411921128667156</c:v>
                </c:pt>
                <c:pt idx="3171">
                  <c:v>6.1031092168252474</c:v>
                </c:pt>
                <c:pt idx="3172">
                  <c:v>6.0903067515609086</c:v>
                </c:pt>
                <c:pt idx="3173">
                  <c:v>5.9668276899268262</c:v>
                </c:pt>
                <c:pt idx="3174">
                  <c:v>5.7244006908669594</c:v>
                </c:pt>
                <c:pt idx="3175">
                  <c:v>5.3433487470532315</c:v>
                </c:pt>
                <c:pt idx="3176">
                  <c:v>5.1338631191341761</c:v>
                </c:pt>
                <c:pt idx="3177">
                  <c:v>5.0324228192731981</c:v>
                </c:pt>
                <c:pt idx="3178">
                  <c:v>5.0017865245670814</c:v>
                </c:pt>
                <c:pt idx="3179">
                  <c:v>5.0367579742127528</c:v>
                </c:pt>
                <c:pt idx="3180">
                  <c:v>5.0767508808728694</c:v>
                </c:pt>
                <c:pt idx="3181">
                  <c:v>5.1067008894185184</c:v>
                </c:pt>
                <c:pt idx="3182">
                  <c:v>5.1175320659915844</c:v>
                </c:pt>
                <c:pt idx="3183">
                  <c:v>5.0945898087689621</c:v>
                </c:pt>
                <c:pt idx="3184">
                  <c:v>5.1468187736039255</c:v>
                </c:pt>
                <c:pt idx="3185">
                  <c:v>5.1746966774822409</c:v>
                </c:pt>
                <c:pt idx="3186">
                  <c:v>5.1838282624516587</c:v>
                </c:pt>
                <c:pt idx="3187">
                  <c:v>5.2406483604065546</c:v>
                </c:pt>
                <c:pt idx="3188">
                  <c:v>5.2935067785087693</c:v>
                </c:pt>
                <c:pt idx="3189">
                  <c:v>5.3119660218690283</c:v>
                </c:pt>
                <c:pt idx="3190">
                  <c:v>5.2662805794481979</c:v>
                </c:pt>
                <c:pt idx="3191">
                  <c:v>5.2499075736287537</c:v>
                </c:pt>
                <c:pt idx="3192">
                  <c:v>5.2894243112961554</c:v>
                </c:pt>
                <c:pt idx="3193">
                  <c:v>5.3541300640742353</c:v>
                </c:pt>
                <c:pt idx="3194">
                  <c:v>5.343987795400011</c:v>
                </c:pt>
                <c:pt idx="3195">
                  <c:v>5.3020105975590335</c:v>
                </c:pt>
                <c:pt idx="3196">
                  <c:v>5.2769035900851566</c:v>
                </c:pt>
                <c:pt idx="3197">
                  <c:v>5.1655345068597684</c:v>
                </c:pt>
                <c:pt idx="3198">
                  <c:v>5.0651657801390018</c:v>
                </c:pt>
                <c:pt idx="3199">
                  <c:v>5.0272752870148585</c:v>
                </c:pt>
                <c:pt idx="3200">
                  <c:v>5.0016468996157775</c:v>
                </c:pt>
                <c:pt idx="3201">
                  <c:v>4.9665970710829992</c:v>
                </c:pt>
                <c:pt idx="3202">
                  <c:v>4.9593662451155813</c:v>
                </c:pt>
                <c:pt idx="3203">
                  <c:v>4.9389285433971519</c:v>
                </c:pt>
                <c:pt idx="3204">
                  <c:v>4.9488717988995896</c:v>
                </c:pt>
                <c:pt idx="3205">
                  <c:v>4.9512396658545459</c:v>
                </c:pt>
                <c:pt idx="3206">
                  <c:v>4.9423750325312907</c:v>
                </c:pt>
                <c:pt idx="3207">
                  <c:v>4.9171484117878066</c:v>
                </c:pt>
                <c:pt idx="3208">
                  <c:v>4.8973090423372403</c:v>
                </c:pt>
                <c:pt idx="3209">
                  <c:v>4.9498700365979715</c:v>
                </c:pt>
                <c:pt idx="3210">
                  <c:v>4.9257625632530964</c:v>
                </c:pt>
                <c:pt idx="3211">
                  <c:v>4.9002153633484831</c:v>
                </c:pt>
                <c:pt idx="3212">
                  <c:v>4.9734405813318645</c:v>
                </c:pt>
                <c:pt idx="3213">
                  <c:v>4.9474577610838377</c:v>
                </c:pt>
                <c:pt idx="3214">
                  <c:v>4.8747505443716008</c:v>
                </c:pt>
                <c:pt idx="3215">
                  <c:v>4.8262760802616702</c:v>
                </c:pt>
                <c:pt idx="3216">
                  <c:v>4.7933028750080977</c:v>
                </c:pt>
                <c:pt idx="3217">
                  <c:v>4.8175941409681888</c:v>
                </c:pt>
                <c:pt idx="3218">
                  <c:v>4.7890590521868219</c:v>
                </c:pt>
                <c:pt idx="3219">
                  <c:v>4.6660518714633525</c:v>
                </c:pt>
                <c:pt idx="3220">
                  <c:v>4.5576933656033063</c:v>
                </c:pt>
                <c:pt idx="3221">
                  <c:v>4.449793145092948</c:v>
                </c:pt>
                <c:pt idx="3222">
                  <c:v>4.3619615800280576</c:v>
                </c:pt>
                <c:pt idx="3223">
                  <c:v>4.3018843841065548</c:v>
                </c:pt>
                <c:pt idx="3224">
                  <c:v>4.1868108987347146</c:v>
                </c:pt>
                <c:pt idx="3225">
                  <c:v>4.0169827313428845</c:v>
                </c:pt>
                <c:pt idx="3226">
                  <c:v>4.0569112395671239</c:v>
                </c:pt>
                <c:pt idx="3227">
                  <c:v>4.1037336661043717</c:v>
                </c:pt>
                <c:pt idx="3228">
                  <c:v>4.1603282909458414</c:v>
                </c:pt>
                <c:pt idx="3229">
                  <c:v>4.1725026620939287</c:v>
                </c:pt>
                <c:pt idx="3230">
                  <c:v>4.2048107873890617</c:v>
                </c:pt>
                <c:pt idx="3231">
                  <c:v>4.2731899249632583</c:v>
                </c:pt>
                <c:pt idx="3232">
                  <c:v>4.2952893899284597</c:v>
                </c:pt>
                <c:pt idx="3233">
                  <c:v>4.3236649658500212</c:v>
                </c:pt>
                <c:pt idx="3234">
                  <c:v>4.4633891981410452</c:v>
                </c:pt>
                <c:pt idx="3235">
                  <c:v>4.6474895081672365</c:v>
                </c:pt>
                <c:pt idx="3236">
                  <c:v>4.8073664746434481</c:v>
                </c:pt>
                <c:pt idx="3237">
                  <c:v>4.9040388619555824</c:v>
                </c:pt>
                <c:pt idx="3238">
                  <c:v>5.0341831128645929</c:v>
                </c:pt>
                <c:pt idx="3239">
                  <c:v>5.1631871948101562</c:v>
                </c:pt>
                <c:pt idx="3240">
                  <c:v>5.2206934979699815</c:v>
                </c:pt>
                <c:pt idx="3241">
                  <c:v>5.2660825889316216</c:v>
                </c:pt>
                <c:pt idx="3242">
                  <c:v>5.3698987952151898</c:v>
                </c:pt>
                <c:pt idx="3243">
                  <c:v>5.3835677741901113</c:v>
                </c:pt>
                <c:pt idx="3244">
                  <c:v>5.3983303814752945</c:v>
                </c:pt>
                <c:pt idx="3245">
                  <c:v>5.4413834997938189</c:v>
                </c:pt>
                <c:pt idx="3246">
                  <c:v>5.5643291035460365</c:v>
                </c:pt>
                <c:pt idx="3247">
                  <c:v>5.6825225915205593</c:v>
                </c:pt>
                <c:pt idx="3248">
                  <c:v>5.7432022758896863</c:v>
                </c:pt>
                <c:pt idx="3249">
                  <c:v>5.8065731378189449</c:v>
                </c:pt>
                <c:pt idx="3250">
                  <c:v>5.892400476908576</c:v>
                </c:pt>
                <c:pt idx="3251">
                  <c:v>5.9921285213185769</c:v>
                </c:pt>
                <c:pt idx="3252">
                  <c:v>6.0420183900411439</c:v>
                </c:pt>
                <c:pt idx="3253">
                  <c:v>6.0156822570438173</c:v>
                </c:pt>
                <c:pt idx="3254">
                  <c:v>6.022617897800921</c:v>
                </c:pt>
                <c:pt idx="3255">
                  <c:v>6.0910315452273283</c:v>
                </c:pt>
                <c:pt idx="3256">
                  <c:v>6.0918546365038146</c:v>
                </c:pt>
                <c:pt idx="3257">
                  <c:v>6.0149501947377066</c:v>
                </c:pt>
                <c:pt idx="3258">
                  <c:v>5.9315590219870451</c:v>
                </c:pt>
                <c:pt idx="3259">
                  <c:v>5.767843971394127</c:v>
                </c:pt>
                <c:pt idx="3260">
                  <c:v>5.5409556562053783</c:v>
                </c:pt>
                <c:pt idx="3261">
                  <c:v>5.4093769102193363</c:v>
                </c:pt>
                <c:pt idx="3262">
                  <c:v>5.3018172825727001</c:v>
                </c:pt>
                <c:pt idx="3263">
                  <c:v>5.2218726747485311</c:v>
                </c:pt>
                <c:pt idx="3264">
                  <c:v>5.2190431542857265</c:v>
                </c:pt>
                <c:pt idx="3265">
                  <c:v>5.1533552374228933</c:v>
                </c:pt>
                <c:pt idx="3266">
                  <c:v>5.14787267510936</c:v>
                </c:pt>
                <c:pt idx="3267">
                  <c:v>5.3253043894832386</c:v>
                </c:pt>
                <c:pt idx="3268">
                  <c:v>5.5747755752908983</c:v>
                </c:pt>
                <c:pt idx="3269">
                  <c:v>5.8718991847246933</c:v>
                </c:pt>
                <c:pt idx="3270">
                  <c:v>6.135923188543674</c:v>
                </c:pt>
                <c:pt idx="3271">
                  <c:v>6.3098327033185662</c:v>
                </c:pt>
                <c:pt idx="3272">
                  <c:v>6.4602188700173144</c:v>
                </c:pt>
                <c:pt idx="3273">
                  <c:v>6.4473845373717182</c:v>
                </c:pt>
                <c:pt idx="3274">
                  <c:v>6.1999996865328093</c:v>
                </c:pt>
                <c:pt idx="3275">
                  <c:v>6.0670105775603771</c:v>
                </c:pt>
                <c:pt idx="3276">
                  <c:v>6.111967455075745</c:v>
                </c:pt>
                <c:pt idx="3277">
                  <c:v>6.0563623558103075</c:v>
                </c:pt>
                <c:pt idx="3278">
                  <c:v>5.9782228121578607</c:v>
                </c:pt>
                <c:pt idx="3279">
                  <c:v>5.9281181361443878</c:v>
                </c:pt>
                <c:pt idx="3280">
                  <c:v>5.9710390095164323</c:v>
                </c:pt>
                <c:pt idx="3281">
                  <c:v>6.1270052788784346</c:v>
                </c:pt>
                <c:pt idx="3282">
                  <c:v>6.2231844756269243</c:v>
                </c:pt>
                <c:pt idx="3283">
                  <c:v>6.2339937600584392</c:v>
                </c:pt>
                <c:pt idx="3284">
                  <c:v>6.2388316840549729</c:v>
                </c:pt>
                <c:pt idx="3285">
                  <c:v>6.1963833566153692</c:v>
                </c:pt>
                <c:pt idx="3286">
                  <c:v>6.1561358807643556</c:v>
                </c:pt>
                <c:pt idx="3287">
                  <c:v>6.054536268803683</c:v>
                </c:pt>
                <c:pt idx="3288">
                  <c:v>5.9104626106519103</c:v>
                </c:pt>
                <c:pt idx="3289">
                  <c:v>5.8764558447886461</c:v>
                </c:pt>
                <c:pt idx="3290">
                  <c:v>5.8861292656075657</c:v>
                </c:pt>
                <c:pt idx="3291">
                  <c:v>5.9074752181943628</c:v>
                </c:pt>
                <c:pt idx="3292">
                  <c:v>5.8834755977812483</c:v>
                </c:pt>
                <c:pt idx="3293">
                  <c:v>5.9195217757286667</c:v>
                </c:pt>
                <c:pt idx="3294">
                  <c:v>6.0164342638323953</c:v>
                </c:pt>
                <c:pt idx="3295">
                  <c:v>6.0466290526060282</c:v>
                </c:pt>
                <c:pt idx="3296">
                  <c:v>6.0906273924933387</c:v>
                </c:pt>
                <c:pt idx="3297">
                  <c:v>6.0703236383832735</c:v>
                </c:pt>
                <c:pt idx="3298">
                  <c:v>6.1062156852958269</c:v>
                </c:pt>
                <c:pt idx="3299">
                  <c:v>6.2101858848851634</c:v>
                </c:pt>
                <c:pt idx="3300">
                  <c:v>6.2286775026423742</c:v>
                </c:pt>
                <c:pt idx="3301">
                  <c:v>6.0643864637993481</c:v>
                </c:pt>
                <c:pt idx="3302">
                  <c:v>6.0742236161633869</c:v>
                </c:pt>
                <c:pt idx="3303">
                  <c:v>6.2722317164904355</c:v>
                </c:pt>
                <c:pt idx="3304">
                  <c:v>6.4955953312765828</c:v>
                </c:pt>
                <c:pt idx="3305">
                  <c:v>6.6306213871856672</c:v>
                </c:pt>
                <c:pt idx="3306">
                  <c:v>6.7428337185575771</c:v>
                </c:pt>
                <c:pt idx="3307">
                  <c:v>6.8100187415039715</c:v>
                </c:pt>
                <c:pt idx="3308">
                  <c:v>6.8077996988104017</c:v>
                </c:pt>
                <c:pt idx="3309">
                  <c:v>6.7848358845454451</c:v>
                </c:pt>
                <c:pt idx="3310">
                  <c:v>6.8330492271861694</c:v>
                </c:pt>
                <c:pt idx="3311">
                  <c:v>6.9083390471484662</c:v>
                </c:pt>
                <c:pt idx="3312">
                  <c:v>6.9407901124498057</c:v>
                </c:pt>
                <c:pt idx="3313">
                  <c:v>6.9493269512811064</c:v>
                </c:pt>
                <c:pt idx="3314">
                  <c:v>6.9092374831558594</c:v>
                </c:pt>
                <c:pt idx="3315">
                  <c:v>6.8822435737924028</c:v>
                </c:pt>
                <c:pt idx="3316">
                  <c:v>6.8321772679128436</c:v>
                </c:pt>
                <c:pt idx="3317">
                  <c:v>6.7695552455805084</c:v>
                </c:pt>
                <c:pt idx="3318">
                  <c:v>6.8202525918801884</c:v>
                </c:pt>
                <c:pt idx="3319">
                  <c:v>6.7890340486029057</c:v>
                </c:pt>
                <c:pt idx="3320">
                  <c:v>6.706286694435688</c:v>
                </c:pt>
                <c:pt idx="3321">
                  <c:v>6.6374042443986898</c:v>
                </c:pt>
                <c:pt idx="3322">
                  <c:v>6.5571403580899972</c:v>
                </c:pt>
                <c:pt idx="3323">
                  <c:v>6.5611395597097442</c:v>
                </c:pt>
                <c:pt idx="3324">
                  <c:v>6.6852889268575328</c:v>
                </c:pt>
                <c:pt idx="3325">
                  <c:v>6.8083044829256494</c:v>
                </c:pt>
                <c:pt idx="3326">
                  <c:v>6.9129768174089099</c:v>
                </c:pt>
                <c:pt idx="3327">
                  <c:v>6.9940697822204552</c:v>
                </c:pt>
                <c:pt idx="3328">
                  <c:v>7.0538357312739359</c:v>
                </c:pt>
                <c:pt idx="3329">
                  <c:v>7.0574788041642647</c:v>
                </c:pt>
                <c:pt idx="3330">
                  <c:v>6.9539686028992946</c:v>
                </c:pt>
                <c:pt idx="3331">
                  <c:v>6.8382686463156688</c:v>
                </c:pt>
                <c:pt idx="3332">
                  <c:v>6.8221834491506765</c:v>
                </c:pt>
                <c:pt idx="3333">
                  <c:v>6.7656034003420045</c:v>
                </c:pt>
                <c:pt idx="3334">
                  <c:v>6.7314764380087517</c:v>
                </c:pt>
                <c:pt idx="3335">
                  <c:v>6.7234282402414332</c:v>
                </c:pt>
                <c:pt idx="3336">
                  <c:v>6.7636048004088591</c:v>
                </c:pt>
                <c:pt idx="3337">
                  <c:v>6.7825867215291256</c:v>
                </c:pt>
                <c:pt idx="3338">
                  <c:v>6.8677037994433077</c:v>
                </c:pt>
                <c:pt idx="3339">
                  <c:v>6.8629917045098949</c:v>
                </c:pt>
                <c:pt idx="3340">
                  <c:v>6.7250245484017244</c:v>
                </c:pt>
                <c:pt idx="3341">
                  <c:v>6.5216422811844144</c:v>
                </c:pt>
                <c:pt idx="3342">
                  <c:v>6.3940592093859925</c:v>
                </c:pt>
                <c:pt idx="3343">
                  <c:v>6.379004632761184</c:v>
                </c:pt>
                <c:pt idx="3344">
                  <c:v>6.1723466680915395</c:v>
                </c:pt>
                <c:pt idx="3345">
                  <c:v>5.824668282683727</c:v>
                </c:pt>
                <c:pt idx="3346">
                  <c:v>5.6692404530040399</c:v>
                </c:pt>
                <c:pt idx="3347">
                  <c:v>5.5329010420446165</c:v>
                </c:pt>
                <c:pt idx="3348">
                  <c:v>5.4592351159564947</c:v>
                </c:pt>
                <c:pt idx="3349">
                  <c:v>5.4419431732512171</c:v>
                </c:pt>
                <c:pt idx="3350">
                  <c:v>5.3477325838220837</c:v>
                </c:pt>
                <c:pt idx="3351">
                  <c:v>5.2290391927044269</c:v>
                </c:pt>
                <c:pt idx="3352">
                  <c:v>5.1352344500251927</c:v>
                </c:pt>
                <c:pt idx="3353">
                  <c:v>5.0948301060482901</c:v>
                </c:pt>
                <c:pt idx="3354">
                  <c:v>5.0389647448664876</c:v>
                </c:pt>
                <c:pt idx="3355">
                  <c:v>5.1388857835672024</c:v>
                </c:pt>
                <c:pt idx="3356">
                  <c:v>5.2613348791592731</c:v>
                </c:pt>
                <c:pt idx="3357">
                  <c:v>5.3313680502396057</c:v>
                </c:pt>
                <c:pt idx="3358">
                  <c:v>5.3176047699511821</c:v>
                </c:pt>
                <c:pt idx="3359">
                  <c:v>5.3413239997961792</c:v>
                </c:pt>
                <c:pt idx="3360">
                  <c:v>5.4395600340158383</c:v>
                </c:pt>
                <c:pt idx="3361">
                  <c:v>5.5688688013837311</c:v>
                </c:pt>
                <c:pt idx="3362">
                  <c:v>5.7173737230416961</c:v>
                </c:pt>
                <c:pt idx="3363">
                  <c:v>5.7400561082132064</c:v>
                </c:pt>
                <c:pt idx="3364">
                  <c:v>5.6631215034046667</c:v>
                </c:pt>
                <c:pt idx="3365">
                  <c:v>5.5449031200296499</c:v>
                </c:pt>
                <c:pt idx="3366">
                  <c:v>5.4458821686759054</c:v>
                </c:pt>
                <c:pt idx="3367">
                  <c:v>5.3460701897149683</c:v>
                </c:pt>
                <c:pt idx="3368">
                  <c:v>5.2493811020866747</c:v>
                </c:pt>
                <c:pt idx="3369">
                  <c:v>5.1936698943010224</c:v>
                </c:pt>
                <c:pt idx="3370">
                  <c:v>5.1648007428361353</c:v>
                </c:pt>
                <c:pt idx="3371">
                  <c:v>5.1886771868740365</c:v>
                </c:pt>
                <c:pt idx="3372">
                  <c:v>5.2333809901020336</c:v>
                </c:pt>
                <c:pt idx="3373">
                  <c:v>5.1858975592763104</c:v>
                </c:pt>
                <c:pt idx="3374">
                  <c:v>5.0757820047992297</c:v>
                </c:pt>
                <c:pt idx="3375">
                  <c:v>5.0612276133868477</c:v>
                </c:pt>
                <c:pt idx="3376">
                  <c:v>5.1116165877973128</c:v>
                </c:pt>
                <c:pt idx="3377">
                  <c:v>5.2873707852323477</c:v>
                </c:pt>
                <c:pt idx="3378">
                  <c:v>5.4387874061363677</c:v>
                </c:pt>
                <c:pt idx="3379">
                  <c:v>5.5860086777097351</c:v>
                </c:pt>
                <c:pt idx="3380">
                  <c:v>5.6718212395827408</c:v>
                </c:pt>
                <c:pt idx="3381">
                  <c:v>5.7304614640365656</c:v>
                </c:pt>
                <c:pt idx="3382">
                  <c:v>5.8477308448582237</c:v>
                </c:pt>
                <c:pt idx="3383">
                  <c:v>5.9762090114372235</c:v>
                </c:pt>
                <c:pt idx="3384">
                  <c:v>6.1735596756779243</c:v>
                </c:pt>
                <c:pt idx="3385">
                  <c:v>6.3778392766000307</c:v>
                </c:pt>
                <c:pt idx="3386">
                  <c:v>6.4922882908590678</c:v>
                </c:pt>
                <c:pt idx="3387">
                  <c:v>6.669318389538649</c:v>
                </c:pt>
                <c:pt idx="3388">
                  <c:v>6.8001568379941455</c:v>
                </c:pt>
                <c:pt idx="3389">
                  <c:v>6.9716363624207816</c:v>
                </c:pt>
                <c:pt idx="3390">
                  <c:v>7.0542757466547128</c:v>
                </c:pt>
                <c:pt idx="3391">
                  <c:v>7.1018522268938522</c:v>
                </c:pt>
                <c:pt idx="3392">
                  <c:v>7.1454442035250452</c:v>
                </c:pt>
                <c:pt idx="3393">
                  <c:v>7.2036572949257529</c:v>
                </c:pt>
                <c:pt idx="3394">
                  <c:v>7.2430360585094471</c:v>
                </c:pt>
                <c:pt idx="3395">
                  <c:v>7.2710216793185278</c:v>
                </c:pt>
                <c:pt idx="3396">
                  <c:v>7.3730228342557895</c:v>
                </c:pt>
                <c:pt idx="3397">
                  <c:v>7.4041956608802959</c:v>
                </c:pt>
                <c:pt idx="3398">
                  <c:v>7.5012357337840312</c:v>
                </c:pt>
                <c:pt idx="3399">
                  <c:v>7.554324045179575</c:v>
                </c:pt>
                <c:pt idx="3400">
                  <c:v>7.6253906755498839</c:v>
                </c:pt>
                <c:pt idx="3401">
                  <c:v>7.7175353169984042</c:v>
                </c:pt>
                <c:pt idx="3402">
                  <c:v>7.7254299529399804</c:v>
                </c:pt>
                <c:pt idx="3403">
                  <c:v>7.7121406431953297</c:v>
                </c:pt>
                <c:pt idx="3404">
                  <c:v>7.7604465205670072</c:v>
                </c:pt>
                <c:pt idx="3405">
                  <c:v>7.7209002773701378</c:v>
                </c:pt>
                <c:pt idx="3406">
                  <c:v>7.585407137658688</c:v>
                </c:pt>
                <c:pt idx="3407">
                  <c:v>7.4450868521217943</c:v>
                </c:pt>
                <c:pt idx="3408">
                  <c:v>7.3459608726236549</c:v>
                </c:pt>
                <c:pt idx="3409">
                  <c:v>7.1514555777748896</c:v>
                </c:pt>
                <c:pt idx="3410">
                  <c:v>7.1137410870890845</c:v>
                </c:pt>
                <c:pt idx="3411">
                  <c:v>7.2677362244794725</c:v>
                </c:pt>
                <c:pt idx="3412">
                  <c:v>7.2122311019098371</c:v>
                </c:pt>
                <c:pt idx="3413">
                  <c:v>7.198871848363984</c:v>
                </c:pt>
                <c:pt idx="3414">
                  <c:v>7.2381687885755328</c:v>
                </c:pt>
                <c:pt idx="3415">
                  <c:v>7.3203374832511088</c:v>
                </c:pt>
                <c:pt idx="3416">
                  <c:v>7.4229478782184497</c:v>
                </c:pt>
                <c:pt idx="3417">
                  <c:v>7.3397687584151816</c:v>
                </c:pt>
                <c:pt idx="3418">
                  <c:v>7.1679845567964016</c:v>
                </c:pt>
                <c:pt idx="3419">
                  <c:v>7.0828167208931578</c:v>
                </c:pt>
                <c:pt idx="3420">
                  <c:v>6.9133337092624476</c:v>
                </c:pt>
                <c:pt idx="3421">
                  <c:v>6.8939656481653868</c:v>
                </c:pt>
                <c:pt idx="3422">
                  <c:v>7.0030214051360424</c:v>
                </c:pt>
                <c:pt idx="3423">
                  <c:v>6.9695966101437552</c:v>
                </c:pt>
                <c:pt idx="3424">
                  <c:v>6.8050740133430656</c:v>
                </c:pt>
                <c:pt idx="3425">
                  <c:v>6.6281581810665609</c:v>
                </c:pt>
                <c:pt idx="3426">
                  <c:v>6.5839913950396127</c:v>
                </c:pt>
                <c:pt idx="3427">
                  <c:v>6.6806944043961005</c:v>
                </c:pt>
                <c:pt idx="3428">
                  <c:v>6.8965778595240819</c:v>
                </c:pt>
                <c:pt idx="3429">
                  <c:v>6.9896379875556081</c:v>
                </c:pt>
                <c:pt idx="3430">
                  <c:v>6.9115272287534486</c:v>
                </c:pt>
                <c:pt idx="3431">
                  <c:v>6.9017315015223772</c:v>
                </c:pt>
                <c:pt idx="3432">
                  <c:v>6.9387966111697352</c:v>
                </c:pt>
                <c:pt idx="3433">
                  <c:v>6.9975161037682225</c:v>
                </c:pt>
                <c:pt idx="3434">
                  <c:v>7.0554968994618035</c:v>
                </c:pt>
                <c:pt idx="3435">
                  <c:v>7.1009666060404166</c:v>
                </c:pt>
                <c:pt idx="3436">
                  <c:v>7.0194007417929543</c:v>
                </c:pt>
                <c:pt idx="3437">
                  <c:v>7.0625784300276964</c:v>
                </c:pt>
                <c:pt idx="3438">
                  <c:v>6.9771692817034925</c:v>
                </c:pt>
                <c:pt idx="3439">
                  <c:v>6.9682566802625967</c:v>
                </c:pt>
                <c:pt idx="3440">
                  <c:v>7.0765927338895489</c:v>
                </c:pt>
                <c:pt idx="3441">
                  <c:v>7.2239804803286916</c:v>
                </c:pt>
                <c:pt idx="3442">
                  <c:v>7.3974301466590271</c:v>
                </c:pt>
                <c:pt idx="3443">
                  <c:v>7.43850049477133</c:v>
                </c:pt>
                <c:pt idx="3444">
                  <c:v>7.3509830240247558</c:v>
                </c:pt>
                <c:pt idx="3445">
                  <c:v>7.1816218788634849</c:v>
                </c:pt>
                <c:pt idx="3446">
                  <c:v>7.0927119976297952</c:v>
                </c:pt>
                <c:pt idx="3447">
                  <c:v>7.0904671932229979</c:v>
                </c:pt>
                <c:pt idx="3448">
                  <c:v>7.0713337208355389</c:v>
                </c:pt>
                <c:pt idx="3449">
                  <c:v>7.1096078577609632</c:v>
                </c:pt>
                <c:pt idx="3450">
                  <c:v>7.1893315793436994</c:v>
                </c:pt>
                <c:pt idx="3451">
                  <c:v>7.3112667951034496</c:v>
                </c:pt>
                <c:pt idx="3452">
                  <c:v>7.3418410632455338</c:v>
                </c:pt>
                <c:pt idx="3453">
                  <c:v>7.2916474274611547</c:v>
                </c:pt>
                <c:pt idx="3454">
                  <c:v>7.3433988236611585</c:v>
                </c:pt>
                <c:pt idx="3455">
                  <c:v>7.4171202831071357</c:v>
                </c:pt>
                <c:pt idx="3456">
                  <c:v>7.3046425000234869</c:v>
                </c:pt>
                <c:pt idx="3457">
                  <c:v>7.2024031258556223</c:v>
                </c:pt>
                <c:pt idx="3458">
                  <c:v>7.119063334248156</c:v>
                </c:pt>
                <c:pt idx="3459">
                  <c:v>7.0834687636420188</c:v>
                </c:pt>
                <c:pt idx="3460">
                  <c:v>7.0440129368214697</c:v>
                </c:pt>
                <c:pt idx="3461">
                  <c:v>6.8886243285529281</c:v>
                </c:pt>
                <c:pt idx="3462">
                  <c:v>6.7936848106826986</c:v>
                </c:pt>
                <c:pt idx="3463">
                  <c:v>6.7939952337120468</c:v>
                </c:pt>
                <c:pt idx="3464">
                  <c:v>6.771509216734124</c:v>
                </c:pt>
                <c:pt idx="3465">
                  <c:v>6.8755032692821878</c:v>
                </c:pt>
                <c:pt idx="3466">
                  <c:v>6.9924312931400072</c:v>
                </c:pt>
                <c:pt idx="3467">
                  <c:v>7.0244402247092594</c:v>
                </c:pt>
                <c:pt idx="3468">
                  <c:v>6.977873493446979</c:v>
                </c:pt>
                <c:pt idx="3469">
                  <c:v>6.9665967497545678</c:v>
                </c:pt>
                <c:pt idx="3470">
                  <c:v>6.8707208573824854</c:v>
                </c:pt>
                <c:pt idx="3471">
                  <c:v>6.8658930237760067</c:v>
                </c:pt>
                <c:pt idx="3472">
                  <c:v>6.7212319148013862</c:v>
                </c:pt>
                <c:pt idx="3473">
                  <c:v>6.513694513005186</c:v>
                </c:pt>
                <c:pt idx="3474">
                  <c:v>6.3242808757064752</c:v>
                </c:pt>
                <c:pt idx="3475">
                  <c:v>6.2054560499806062</c:v>
                </c:pt>
                <c:pt idx="3476">
                  <c:v>6.104320921857874</c:v>
                </c:pt>
                <c:pt idx="3477">
                  <c:v>6.0249226604767232</c:v>
                </c:pt>
                <c:pt idx="3478">
                  <c:v>6.0442534174824294</c:v>
                </c:pt>
                <c:pt idx="3479">
                  <c:v>6.1024727843589543</c:v>
                </c:pt>
                <c:pt idx="3480">
                  <c:v>6.2823554892956617</c:v>
                </c:pt>
                <c:pt idx="3481">
                  <c:v>6.4289418829301059</c:v>
                </c:pt>
                <c:pt idx="3482">
                  <c:v>6.6679070570536458</c:v>
                </c:pt>
                <c:pt idx="3483">
                  <c:v>6.9243888771771358</c:v>
                </c:pt>
                <c:pt idx="3484">
                  <c:v>7.1040311305594832</c:v>
                </c:pt>
                <c:pt idx="3485">
                  <c:v>7.1943537209851334</c:v>
                </c:pt>
                <c:pt idx="3486">
                  <c:v>7.2678934684421144</c:v>
                </c:pt>
                <c:pt idx="3487">
                  <c:v>7.4801868815477661</c:v>
                </c:pt>
                <c:pt idx="3488">
                  <c:v>7.7485864874404298</c:v>
                </c:pt>
                <c:pt idx="3489">
                  <c:v>7.9242423891858174</c:v>
                </c:pt>
                <c:pt idx="3490">
                  <c:v>7.97122638302368</c:v>
                </c:pt>
                <c:pt idx="3491">
                  <c:v>7.9501323108768274</c:v>
                </c:pt>
                <c:pt idx="3492">
                  <c:v>7.9701901097966541</c:v>
                </c:pt>
                <c:pt idx="3493">
                  <c:v>8.0451567391036676</c:v>
                </c:pt>
                <c:pt idx="3494">
                  <c:v>8.1273995738431708</c:v>
                </c:pt>
                <c:pt idx="3495">
                  <c:v>8.327586596538449</c:v>
                </c:pt>
                <c:pt idx="3496">
                  <c:v>8.4750171181951348</c:v>
                </c:pt>
                <c:pt idx="3497">
                  <c:v>8.5418664861254729</c:v>
                </c:pt>
                <c:pt idx="3498">
                  <c:v>8.7251759605574062</c:v>
                </c:pt>
                <c:pt idx="3499">
                  <c:v>8.9090396374669929</c:v>
                </c:pt>
                <c:pt idx="3500">
                  <c:v>8.9282089549576007</c:v>
                </c:pt>
                <c:pt idx="3501">
                  <c:v>8.9086287523374672</c:v>
                </c:pt>
                <c:pt idx="3502">
                  <c:v>8.8757493353147456</c:v>
                </c:pt>
                <c:pt idx="3503">
                  <c:v>8.8383212875281014</c:v>
                </c:pt>
                <c:pt idx="3504">
                  <c:v>8.7322922589891476</c:v>
                </c:pt>
                <c:pt idx="3505">
                  <c:v>8.6700375224437565</c:v>
                </c:pt>
                <c:pt idx="3506">
                  <c:v>8.5953769977377057</c:v>
                </c:pt>
                <c:pt idx="3507">
                  <c:v>8.4485583776950506</c:v>
                </c:pt>
                <c:pt idx="3508">
                  <c:v>8.323268129929156</c:v>
                </c:pt>
                <c:pt idx="3509">
                  <c:v>8.2417570418022237</c:v>
                </c:pt>
                <c:pt idx="3510">
                  <c:v>8.191507778164711</c:v>
                </c:pt>
                <c:pt idx="3511">
                  <c:v>8.0827737086924945</c:v>
                </c:pt>
                <c:pt idx="3512">
                  <c:v>8.0175498702113615</c:v>
                </c:pt>
                <c:pt idx="3513">
                  <c:v>7.9215223221933879</c:v>
                </c:pt>
                <c:pt idx="3514">
                  <c:v>7.8845547736997705</c:v>
                </c:pt>
                <c:pt idx="3515">
                  <c:v>7.8379317595633591</c:v>
                </c:pt>
                <c:pt idx="3516">
                  <c:v>7.8852348337252591</c:v>
                </c:pt>
                <c:pt idx="3517">
                  <c:v>8.0949323690585473</c:v>
                </c:pt>
                <c:pt idx="3518">
                  <c:v>8.2476975137460364</c:v>
                </c:pt>
                <c:pt idx="3519">
                  <c:v>8.39901290436298</c:v>
                </c:pt>
                <c:pt idx="3520">
                  <c:v>8.4675792939295675</c:v>
                </c:pt>
                <c:pt idx="3521">
                  <c:v>8.5207898595940819</c:v>
                </c:pt>
                <c:pt idx="3522">
                  <c:v>8.4747772687868856</c:v>
                </c:pt>
                <c:pt idx="3523">
                  <c:v>8.2493621323323953</c:v>
                </c:pt>
                <c:pt idx="3524">
                  <c:v>8.0913798011637699</c:v>
                </c:pt>
                <c:pt idx="3525">
                  <c:v>8.0927694894033166</c:v>
                </c:pt>
                <c:pt idx="3526">
                  <c:v>8.13765800509419</c:v>
                </c:pt>
                <c:pt idx="3527">
                  <c:v>8.0544945166157227</c:v>
                </c:pt>
                <c:pt idx="3528">
                  <c:v>7.984423816684072</c:v>
                </c:pt>
                <c:pt idx="3529">
                  <c:v>7.9503255331420029</c:v>
                </c:pt>
                <c:pt idx="3530">
                  <c:v>7.964748484614713</c:v>
                </c:pt>
                <c:pt idx="3531">
                  <c:v>8.1278991663374622</c:v>
                </c:pt>
                <c:pt idx="3532">
                  <c:v>8.1490859499332515</c:v>
                </c:pt>
                <c:pt idx="3533">
                  <c:v>8.2267973192574253</c:v>
                </c:pt>
                <c:pt idx="3534">
                  <c:v>8.3702355514894773</c:v>
                </c:pt>
                <c:pt idx="3535">
                  <c:v>8.5020419601945729</c:v>
                </c:pt>
                <c:pt idx="3536">
                  <c:v>8.6807593487048287</c:v>
                </c:pt>
                <c:pt idx="3537">
                  <c:v>8.7729903341467512</c:v>
                </c:pt>
                <c:pt idx="3538">
                  <c:v>8.7369800743363957</c:v>
                </c:pt>
                <c:pt idx="3539">
                  <c:v>8.5390549058008851</c:v>
                </c:pt>
                <c:pt idx="3540">
                  <c:v>8.3314208786614277</c:v>
                </c:pt>
                <c:pt idx="3541">
                  <c:v>8.1326342984265967</c:v>
                </c:pt>
                <c:pt idx="3542">
                  <c:v>7.9533264230555138</c:v>
                </c:pt>
                <c:pt idx="3543">
                  <c:v>7.7945828054549056</c:v>
                </c:pt>
                <c:pt idx="3544">
                  <c:v>7.6061768011736959</c:v>
                </c:pt>
                <c:pt idx="3545">
                  <c:v>7.3887758811958095</c:v>
                </c:pt>
                <c:pt idx="3546">
                  <c:v>7.2918191000547319</c:v>
                </c:pt>
                <c:pt idx="3547">
                  <c:v>7.1086539701180591</c:v>
                </c:pt>
                <c:pt idx="3548">
                  <c:v>6.9171777458245458</c:v>
                </c:pt>
                <c:pt idx="3549">
                  <c:v>6.7116065867726986</c:v>
                </c:pt>
                <c:pt idx="3550">
                  <c:v>6.5580228296597198</c:v>
                </c:pt>
                <c:pt idx="3551">
                  <c:v>6.6264263484026751</c:v>
                </c:pt>
                <c:pt idx="3552">
                  <c:v>6.6809800524604377</c:v>
                </c:pt>
                <c:pt idx="3553">
                  <c:v>6.6417865305830519</c:v>
                </c:pt>
                <c:pt idx="3554">
                  <c:v>6.560489896581319</c:v>
                </c:pt>
                <c:pt idx="3555">
                  <c:v>6.4692161952444192</c:v>
                </c:pt>
                <c:pt idx="3556">
                  <c:v>6.459041876706709</c:v>
                </c:pt>
                <c:pt idx="3557">
                  <c:v>6.5639778281904215</c:v>
                </c:pt>
                <c:pt idx="3558">
                  <c:v>6.6943878357585893</c:v>
                </c:pt>
                <c:pt idx="3559">
                  <c:v>6.8367929773784555</c:v>
                </c:pt>
                <c:pt idx="3560">
                  <c:v>6.9510088717277068</c:v>
                </c:pt>
                <c:pt idx="3561">
                  <c:v>7.0535361609570888</c:v>
                </c:pt>
                <c:pt idx="3562">
                  <c:v>6.9657076680892605</c:v>
                </c:pt>
                <c:pt idx="3563">
                  <c:v>6.9880933053608238</c:v>
                </c:pt>
                <c:pt idx="3564">
                  <c:v>7.0440771149598502</c:v>
                </c:pt>
                <c:pt idx="3565">
                  <c:v>7.1535528438963771</c:v>
                </c:pt>
                <c:pt idx="3566">
                  <c:v>7.1551434499364284</c:v>
                </c:pt>
                <c:pt idx="3567">
                  <c:v>7.2982362603004516</c:v>
                </c:pt>
                <c:pt idx="3568">
                  <c:v>7.3923249465905503</c:v>
                </c:pt>
                <c:pt idx="3569">
                  <c:v>7.529898372037314</c:v>
                </c:pt>
                <c:pt idx="3570">
                  <c:v>7.5583498714415152</c:v>
                </c:pt>
                <c:pt idx="3571">
                  <c:v>7.6402275195479765</c:v>
                </c:pt>
                <c:pt idx="3572">
                  <c:v>7.6764592868721548</c:v>
                </c:pt>
                <c:pt idx="3573">
                  <c:v>7.4334673177696224</c:v>
                </c:pt>
                <c:pt idx="3574">
                  <c:v>7.2173543245166005</c:v>
                </c:pt>
                <c:pt idx="3575">
                  <c:v>7.0444881099841803</c:v>
                </c:pt>
                <c:pt idx="3576">
                  <c:v>6.8488423804824627</c:v>
                </c:pt>
                <c:pt idx="3577">
                  <c:v>6.6946262084800727</c:v>
                </c:pt>
                <c:pt idx="3578">
                  <c:v>6.6818219185917487</c:v>
                </c:pt>
                <c:pt idx="3579">
                  <c:v>6.8678747358205268</c:v>
                </c:pt>
                <c:pt idx="3580">
                  <c:v>7.0079621079857182</c:v>
                </c:pt>
                <c:pt idx="3581">
                  <c:v>7.1615514617103031</c:v>
                </c:pt>
                <c:pt idx="3582">
                  <c:v>7.4701098945717819</c:v>
                </c:pt>
                <c:pt idx="3583">
                  <c:v>7.7515669555565294</c:v>
                </c:pt>
                <c:pt idx="3584">
                  <c:v>7.9462139321103562</c:v>
                </c:pt>
                <c:pt idx="3585">
                  <c:v>8.0211384629612557</c:v>
                </c:pt>
                <c:pt idx="3586">
                  <c:v>8.1398928584057479</c:v>
                </c:pt>
                <c:pt idx="3587">
                  <c:v>8.4499561998974979</c:v>
                </c:pt>
                <c:pt idx="3588">
                  <c:v>8.6579247338028278</c:v>
                </c:pt>
                <c:pt idx="3589">
                  <c:v>8.7020129415156031</c:v>
                </c:pt>
                <c:pt idx="3590">
                  <c:v>8.6276924178273688</c:v>
                </c:pt>
                <c:pt idx="3591">
                  <c:v>8.443056830166249</c:v>
                </c:pt>
                <c:pt idx="3592">
                  <c:v>8.3866794347114322</c:v>
                </c:pt>
                <c:pt idx="3593">
                  <c:v>8.3283661680926944</c:v>
                </c:pt>
                <c:pt idx="3594">
                  <c:v>8.2901417783256157</c:v>
                </c:pt>
                <c:pt idx="3595">
                  <c:v>8.1606609683736906</c:v>
                </c:pt>
                <c:pt idx="3596">
                  <c:v>8.0272571750773789</c:v>
                </c:pt>
                <c:pt idx="3597">
                  <c:v>7.8662472173315861</c:v>
                </c:pt>
                <c:pt idx="3598">
                  <c:v>7.8186261772080154</c:v>
                </c:pt>
                <c:pt idx="3599">
                  <c:v>7.7601055397415077</c:v>
                </c:pt>
                <c:pt idx="3600">
                  <c:v>7.6340016829014701</c:v>
                </c:pt>
                <c:pt idx="3601">
                  <c:v>7.5664254364947396</c:v>
                </c:pt>
                <c:pt idx="3602">
                  <c:v>7.6220864359824825</c:v>
                </c:pt>
                <c:pt idx="3603">
                  <c:v>7.8139828950597066</c:v>
                </c:pt>
                <c:pt idx="3604">
                  <c:v>8.0359999894932859</c:v>
                </c:pt>
                <c:pt idx="3605">
                  <c:v>8.2120065292990407</c:v>
                </c:pt>
                <c:pt idx="3606">
                  <c:v>8.3202130998283295</c:v>
                </c:pt>
                <c:pt idx="3607">
                  <c:v>8.4834108208574115</c:v>
                </c:pt>
                <c:pt idx="3608">
                  <c:v>8.5495070856253577</c:v>
                </c:pt>
                <c:pt idx="3609">
                  <c:v>8.5121033713650078</c:v>
                </c:pt>
                <c:pt idx="3610">
                  <c:v>8.5127615741422833</c:v>
                </c:pt>
                <c:pt idx="3611">
                  <c:v>8.5008527625232784</c:v>
                </c:pt>
                <c:pt idx="3612">
                  <c:v>8.5221451568532398</c:v>
                </c:pt>
                <c:pt idx="3613">
                  <c:v>8.5666900867769282</c:v>
                </c:pt>
                <c:pt idx="3614">
                  <c:v>8.590332551158312</c:v>
                </c:pt>
                <c:pt idx="3615">
                  <c:v>8.4876662331875394</c:v>
                </c:pt>
                <c:pt idx="3616">
                  <c:v>8.2967481624703527</c:v>
                </c:pt>
                <c:pt idx="3617">
                  <c:v>8.2271426297004133</c:v>
                </c:pt>
                <c:pt idx="3618">
                  <c:v>8.3460355259841599</c:v>
                </c:pt>
                <c:pt idx="3619">
                  <c:v>8.5207167799665129</c:v>
                </c:pt>
                <c:pt idx="3620">
                  <c:v>8.6949825204050466</c:v>
                </c:pt>
                <c:pt idx="3621">
                  <c:v>8.7432614801585906</c:v>
                </c:pt>
                <c:pt idx="3622">
                  <c:v>8.6651410521558745</c:v>
                </c:pt>
                <c:pt idx="3623">
                  <c:v>8.4800469261586962</c:v>
                </c:pt>
                <c:pt idx="3624">
                  <c:v>8.2116550648429314</c:v>
                </c:pt>
                <c:pt idx="3625">
                  <c:v>7.9748879345897654</c:v>
                </c:pt>
                <c:pt idx="3626">
                  <c:v>7.7433753447055995</c:v>
                </c:pt>
                <c:pt idx="3627">
                  <c:v>7.4430777255998333</c:v>
                </c:pt>
                <c:pt idx="3628">
                  <c:v>7.1723259894149276</c:v>
                </c:pt>
                <c:pt idx="3629">
                  <c:v>6.9681309065143626</c:v>
                </c:pt>
                <c:pt idx="3630">
                  <c:v>6.8295215421802098</c:v>
                </c:pt>
                <c:pt idx="3631">
                  <c:v>6.8651431792089355</c:v>
                </c:pt>
                <c:pt idx="3632">
                  <c:v>6.9936188975838416</c:v>
                </c:pt>
                <c:pt idx="3633">
                  <c:v>7.118274009439439</c:v>
                </c:pt>
                <c:pt idx="3634">
                  <c:v>7.0915749661896248</c:v>
                </c:pt>
                <c:pt idx="3635">
                  <c:v>7.119417137129477</c:v>
                </c:pt>
                <c:pt idx="3636">
                  <c:v>7.0890363520111324</c:v>
                </c:pt>
                <c:pt idx="3637">
                  <c:v>7.0296518066990954</c:v>
                </c:pt>
                <c:pt idx="3638">
                  <c:v>6.9748406815753716</c:v>
                </c:pt>
                <c:pt idx="3639">
                  <c:v>6.8372930511073351</c:v>
                </c:pt>
                <c:pt idx="3640">
                  <c:v>6.7146571462883049</c:v>
                </c:pt>
                <c:pt idx="3641">
                  <c:v>6.6147512517741012</c:v>
                </c:pt>
                <c:pt idx="3642">
                  <c:v>6.5065452595533539</c:v>
                </c:pt>
                <c:pt idx="3643">
                  <c:v>6.3515032911928015</c:v>
                </c:pt>
                <c:pt idx="3644">
                  <c:v>6.3646770970179984</c:v>
                </c:pt>
                <c:pt idx="3645">
                  <c:v>6.2759360093954468</c:v>
                </c:pt>
                <c:pt idx="3646">
                  <c:v>6.2618094560049204</c:v>
                </c:pt>
                <c:pt idx="3647">
                  <c:v>6.2363806234385786</c:v>
                </c:pt>
                <c:pt idx="3648">
                  <c:v>6.2576978580655265</c:v>
                </c:pt>
                <c:pt idx="3649">
                  <c:v>6.2924025364480594</c:v>
                </c:pt>
                <c:pt idx="3650">
                  <c:v>6.3828080135740217</c:v>
                </c:pt>
                <c:pt idx="3651">
                  <c:v>6.4785448837807857</c:v>
                </c:pt>
                <c:pt idx="3652">
                  <c:v>6.452031954972683</c:v>
                </c:pt>
                <c:pt idx="3653">
                  <c:v>6.4388715066900808</c:v>
                </c:pt>
                <c:pt idx="3654">
                  <c:v>6.5533722865976252</c:v>
                </c:pt>
                <c:pt idx="3655">
                  <c:v>6.740424262008343</c:v>
                </c:pt>
                <c:pt idx="3656">
                  <c:v>6.8862424200965959</c:v>
                </c:pt>
                <c:pt idx="3657">
                  <c:v>6.9017601092377827</c:v>
                </c:pt>
                <c:pt idx="3658">
                  <c:v>6.9193372759030893</c:v>
                </c:pt>
                <c:pt idx="3659">
                  <c:v>6.8382179262390705</c:v>
                </c:pt>
                <c:pt idx="3660">
                  <c:v>6.7876678747762984</c:v>
                </c:pt>
                <c:pt idx="3661">
                  <c:v>6.8297198518391653</c:v>
                </c:pt>
                <c:pt idx="3662">
                  <c:v>6.9718185967548907</c:v>
                </c:pt>
                <c:pt idx="3663">
                  <c:v>7.1052594310728745</c:v>
                </c:pt>
                <c:pt idx="3664">
                  <c:v>7.1737024009896508</c:v>
                </c:pt>
                <c:pt idx="3665">
                  <c:v>7.2407626387917885</c:v>
                </c:pt>
                <c:pt idx="3666">
                  <c:v>7.2419459000653568</c:v>
                </c:pt>
                <c:pt idx="3667">
                  <c:v>7.2679596897702394</c:v>
                </c:pt>
                <c:pt idx="3668">
                  <c:v>7.2886628044338027</c:v>
                </c:pt>
                <c:pt idx="3669">
                  <c:v>7.2741852491303698</c:v>
                </c:pt>
                <c:pt idx="3670">
                  <c:v>7.3619922722374049</c:v>
                </c:pt>
                <c:pt idx="3671">
                  <c:v>7.5153962123553839</c:v>
                </c:pt>
                <c:pt idx="3672">
                  <c:v>7.7308837526457967</c:v>
                </c:pt>
                <c:pt idx="3673">
                  <c:v>8.0121888183187799</c:v>
                </c:pt>
                <c:pt idx="3674">
                  <c:v>8.2448312251419331</c:v>
                </c:pt>
                <c:pt idx="3675">
                  <c:v>8.2890537334835113</c:v>
                </c:pt>
                <c:pt idx="3676">
                  <c:v>8.2379344664378298</c:v>
                </c:pt>
                <c:pt idx="3677">
                  <c:v>8.4062846526725963</c:v>
                </c:pt>
                <c:pt idx="3678">
                  <c:v>8.6163568440023717</c:v>
                </c:pt>
                <c:pt idx="3679">
                  <c:v>8.8322350673737997</c:v>
                </c:pt>
                <c:pt idx="3680">
                  <c:v>8.9489138460240181</c:v>
                </c:pt>
                <c:pt idx="3681">
                  <c:v>9.0105289836328009</c:v>
                </c:pt>
                <c:pt idx="3682">
                  <c:v>9.069000783818586</c:v>
                </c:pt>
                <c:pt idx="3683">
                  <c:v>9.1042432075700468</c:v>
                </c:pt>
                <c:pt idx="3684">
                  <c:v>9.1069020421741627</c:v>
                </c:pt>
                <c:pt idx="3685">
                  <c:v>9.0439262232527717</c:v>
                </c:pt>
                <c:pt idx="3686">
                  <c:v>8.9608489878379363</c:v>
                </c:pt>
                <c:pt idx="3687">
                  <c:v>8.684148443347036</c:v>
                </c:pt>
                <c:pt idx="3688">
                  <c:v>8.4452625165068262</c:v>
                </c:pt>
                <c:pt idx="3689">
                  <c:v>8.3553935087844806</c:v>
                </c:pt>
                <c:pt idx="3690">
                  <c:v>8.3469505922278859</c:v>
                </c:pt>
                <c:pt idx="3691">
                  <c:v>8.3063528528546104</c:v>
                </c:pt>
                <c:pt idx="3692">
                  <c:v>8.2642931053438762</c:v>
                </c:pt>
                <c:pt idx="3693">
                  <c:v>8.1407032209228216</c:v>
                </c:pt>
                <c:pt idx="3694">
                  <c:v>7.9910647271970472</c:v>
                </c:pt>
                <c:pt idx="3695">
                  <c:v>7.8747142473441558</c:v>
                </c:pt>
                <c:pt idx="3696">
                  <c:v>7.6614998162724861</c:v>
                </c:pt>
                <c:pt idx="3697">
                  <c:v>7.5865735191748911</c:v>
                </c:pt>
                <c:pt idx="3698">
                  <c:v>7.5274396500273912</c:v>
                </c:pt>
                <c:pt idx="3699">
                  <c:v>7.5080209521545154</c:v>
                </c:pt>
                <c:pt idx="3700">
                  <c:v>7.3783731086815365</c:v>
                </c:pt>
                <c:pt idx="3701">
                  <c:v>7.339342847608167</c:v>
                </c:pt>
                <c:pt idx="3702">
                  <c:v>7.407729196310803</c:v>
                </c:pt>
                <c:pt idx="3703">
                  <c:v>7.4526953260778201</c:v>
                </c:pt>
                <c:pt idx="3704">
                  <c:v>7.516029355698703</c:v>
                </c:pt>
                <c:pt idx="3705">
                  <c:v>7.4631220056404617</c:v>
                </c:pt>
                <c:pt idx="3706">
                  <c:v>7.3618730620937196</c:v>
                </c:pt>
                <c:pt idx="3707">
                  <c:v>7.3165141188653582</c:v>
                </c:pt>
                <c:pt idx="3708">
                  <c:v>7.2615897496987589</c:v>
                </c:pt>
                <c:pt idx="3709">
                  <c:v>7.2112963220928359</c:v>
                </c:pt>
                <c:pt idx="3710">
                  <c:v>7.2602006924847888</c:v>
                </c:pt>
                <c:pt idx="3711">
                  <c:v>7.3315838734485483</c:v>
                </c:pt>
                <c:pt idx="3712">
                  <c:v>7.3666752455000015</c:v>
                </c:pt>
                <c:pt idx="3713">
                  <c:v>7.3860849959865336</c:v>
                </c:pt>
                <c:pt idx="3714">
                  <c:v>7.2846015549839871</c:v>
                </c:pt>
                <c:pt idx="3715">
                  <c:v>7.2301841487155558</c:v>
                </c:pt>
                <c:pt idx="3716">
                  <c:v>7.059067218971073</c:v>
                </c:pt>
                <c:pt idx="3717">
                  <c:v>6.9272467884544735</c:v>
                </c:pt>
                <c:pt idx="3718">
                  <c:v>6.860914076852362</c:v>
                </c:pt>
                <c:pt idx="3719">
                  <c:v>6.7594821254091872</c:v>
                </c:pt>
                <c:pt idx="3720">
                  <c:v>6.8411441644178579</c:v>
                </c:pt>
                <c:pt idx="3721">
                  <c:v>6.9260280515712482</c:v>
                </c:pt>
                <c:pt idx="3722">
                  <c:v>6.9150838748134689</c:v>
                </c:pt>
                <c:pt idx="3723">
                  <c:v>6.8868873950400378</c:v>
                </c:pt>
                <c:pt idx="3724">
                  <c:v>6.9142623553438005</c:v>
                </c:pt>
                <c:pt idx="3725">
                  <c:v>6.9201489713634281</c:v>
                </c:pt>
                <c:pt idx="3726">
                  <c:v>6.9341726319066348</c:v>
                </c:pt>
                <c:pt idx="3727">
                  <c:v>7.1159852028605615</c:v>
                </c:pt>
                <c:pt idx="3728">
                  <c:v>7.2282811982240709</c:v>
                </c:pt>
                <c:pt idx="3729">
                  <c:v>7.3146598613587823</c:v>
                </c:pt>
                <c:pt idx="3730">
                  <c:v>7.3924629888050681</c:v>
                </c:pt>
                <c:pt idx="3731">
                  <c:v>7.4046973898632684</c:v>
                </c:pt>
                <c:pt idx="3732">
                  <c:v>7.3612035282636263</c:v>
                </c:pt>
                <c:pt idx="3733">
                  <c:v>7.2229187425975825</c:v>
                </c:pt>
                <c:pt idx="3734">
                  <c:v>7.1303077164647952</c:v>
                </c:pt>
                <c:pt idx="3735">
                  <c:v>7.0656943630728968</c:v>
                </c:pt>
                <c:pt idx="3736">
                  <c:v>6.9497095781688527</c:v>
                </c:pt>
                <c:pt idx="3737">
                  <c:v>6.9140681786121538</c:v>
                </c:pt>
                <c:pt idx="3738">
                  <c:v>6.7827217059319365</c:v>
                </c:pt>
                <c:pt idx="3739">
                  <c:v>6.8757356738495261</c:v>
                </c:pt>
                <c:pt idx="3740">
                  <c:v>6.9916948843324622</c:v>
                </c:pt>
                <c:pt idx="3741">
                  <c:v>7.0820232855830234</c:v>
                </c:pt>
                <c:pt idx="3742">
                  <c:v>7.123986968580784</c:v>
                </c:pt>
                <c:pt idx="3743">
                  <c:v>7.2310273544172476</c:v>
                </c:pt>
                <c:pt idx="3744">
                  <c:v>7.261486982883131</c:v>
                </c:pt>
                <c:pt idx="3745">
                  <c:v>7.3366170472632275</c:v>
                </c:pt>
                <c:pt idx="3746">
                  <c:v>7.4546449842541271</c:v>
                </c:pt>
                <c:pt idx="3747">
                  <c:v>7.403010409535864</c:v>
                </c:pt>
                <c:pt idx="3748">
                  <c:v>7.2764660851129603</c:v>
                </c:pt>
                <c:pt idx="3749">
                  <c:v>7.2293794517459391</c:v>
                </c:pt>
                <c:pt idx="3750">
                  <c:v>7.4077247979122891</c:v>
                </c:pt>
                <c:pt idx="3751">
                  <c:v>7.7339844216640214</c:v>
                </c:pt>
                <c:pt idx="3752">
                  <c:v>7.9813798062793166</c:v>
                </c:pt>
                <c:pt idx="3753">
                  <c:v>8.2919647874172249</c:v>
                </c:pt>
                <c:pt idx="3754">
                  <c:v>8.6661816975731902</c:v>
                </c:pt>
                <c:pt idx="3755">
                  <c:v>8.7584246141789937</c:v>
                </c:pt>
                <c:pt idx="3756">
                  <c:v>8.832744893441145</c:v>
                </c:pt>
                <c:pt idx="3757">
                  <c:v>8.9546564305231264</c:v>
                </c:pt>
                <c:pt idx="3758">
                  <c:v>8.9066638703683818</c:v>
                </c:pt>
                <c:pt idx="3759">
                  <c:v>8.7917243571224013</c:v>
                </c:pt>
                <c:pt idx="3760">
                  <c:v>8.8106867568343858</c:v>
                </c:pt>
                <c:pt idx="3761">
                  <c:v>8.7486992031046533</c:v>
                </c:pt>
                <c:pt idx="3762">
                  <c:v>8.766006006428178</c:v>
                </c:pt>
                <c:pt idx="3763">
                  <c:v>8.8020256416268055</c:v>
                </c:pt>
                <c:pt idx="3764">
                  <c:v>8.6937501356700544</c:v>
                </c:pt>
                <c:pt idx="3765">
                  <c:v>8.5358887331359341</c:v>
                </c:pt>
                <c:pt idx="3766">
                  <c:v>8.4811684214893184</c:v>
                </c:pt>
                <c:pt idx="3767">
                  <c:v>8.3864917812842315</c:v>
                </c:pt>
                <c:pt idx="3768">
                  <c:v>8.2731627299322561</c:v>
                </c:pt>
                <c:pt idx="3769">
                  <c:v>8.195407144058839</c:v>
                </c:pt>
                <c:pt idx="3770">
                  <c:v>8.2641534020659346</c:v>
                </c:pt>
                <c:pt idx="3771">
                  <c:v>8.3423969597912535</c:v>
                </c:pt>
                <c:pt idx="3772">
                  <c:v>8.5178080477702203</c:v>
                </c:pt>
                <c:pt idx="3773">
                  <c:v>8.6445271886140951</c:v>
                </c:pt>
                <c:pt idx="3774">
                  <c:v>8.7354861087181259</c:v>
                </c:pt>
                <c:pt idx="3775">
                  <c:v>8.8668329921553166</c:v>
                </c:pt>
                <c:pt idx="3776">
                  <c:v>9.0223880308438051</c:v>
                </c:pt>
                <c:pt idx="3777">
                  <c:v>9.1917994882965086</c:v>
                </c:pt>
                <c:pt idx="3778">
                  <c:v>9.3537541387519632</c:v>
                </c:pt>
                <c:pt idx="3779">
                  <c:v>9.4848598531177153</c:v>
                </c:pt>
                <c:pt idx="3780">
                  <c:v>9.537241157324825</c:v>
                </c:pt>
                <c:pt idx="3781">
                  <c:v>9.3699440075452429</c:v>
                </c:pt>
                <c:pt idx="3782">
                  <c:v>9.1942765805093067</c:v>
                </c:pt>
                <c:pt idx="3783">
                  <c:v>9.0304151004526148</c:v>
                </c:pt>
                <c:pt idx="3784">
                  <c:v>8.7752422472199854</c:v>
                </c:pt>
                <c:pt idx="3785">
                  <c:v>8.6131342351088733</c:v>
                </c:pt>
                <c:pt idx="3786">
                  <c:v>8.5268177807233307</c:v>
                </c:pt>
                <c:pt idx="3787">
                  <c:v>8.4369510983858138</c:v>
                </c:pt>
                <c:pt idx="3788">
                  <c:v>8.3954967703958143</c:v>
                </c:pt>
                <c:pt idx="3789">
                  <c:v>8.2750515267052815</c:v>
                </c:pt>
                <c:pt idx="3790">
                  <c:v>8.2028917864661413</c:v>
                </c:pt>
                <c:pt idx="3791">
                  <c:v>8.2350382842565288</c:v>
                </c:pt>
                <c:pt idx="3792">
                  <c:v>8.1241322190796375</c:v>
                </c:pt>
                <c:pt idx="3793">
                  <c:v>7.9529278271563104</c:v>
                </c:pt>
                <c:pt idx="3794">
                  <c:v>7.7625426508537458</c:v>
                </c:pt>
                <c:pt idx="3795">
                  <c:v>7.6565937861792861</c:v>
                </c:pt>
                <c:pt idx="3796">
                  <c:v>7.6563999142244104</c:v>
                </c:pt>
                <c:pt idx="3797">
                  <c:v>7.7170176419889618</c:v>
                </c:pt>
                <c:pt idx="3798">
                  <c:v>7.6645282433778856</c:v>
                </c:pt>
                <c:pt idx="3799">
                  <c:v>7.8129254039815912</c:v>
                </c:pt>
                <c:pt idx="3800">
                  <c:v>7.9865464554622569</c:v>
                </c:pt>
                <c:pt idx="3801">
                  <c:v>7.9433123139798711</c:v>
                </c:pt>
                <c:pt idx="3802">
                  <c:v>8.0013858921642012</c:v>
                </c:pt>
                <c:pt idx="3803">
                  <c:v>8.006857820831021</c:v>
                </c:pt>
                <c:pt idx="3804">
                  <c:v>7.8267708335543116</c:v>
                </c:pt>
                <c:pt idx="3805">
                  <c:v>7.5590383048235674</c:v>
                </c:pt>
                <c:pt idx="3806">
                  <c:v>7.4211641246400575</c:v>
                </c:pt>
                <c:pt idx="3807">
                  <c:v>7.3884613039164702</c:v>
                </c:pt>
                <c:pt idx="3808">
                  <c:v>7.6509104837115052</c:v>
                </c:pt>
                <c:pt idx="3809">
                  <c:v>7.9016871850789814</c:v>
                </c:pt>
                <c:pt idx="3810">
                  <c:v>7.9268531856000788</c:v>
                </c:pt>
                <c:pt idx="3811">
                  <c:v>7.8998769420330861</c:v>
                </c:pt>
                <c:pt idx="3812">
                  <c:v>7.9397359431824288</c:v>
                </c:pt>
                <c:pt idx="3813">
                  <c:v>7.9446334894588508</c:v>
                </c:pt>
                <c:pt idx="3814">
                  <c:v>7.9631020616129629</c:v>
                </c:pt>
                <c:pt idx="3815">
                  <c:v>8.0465845736627202</c:v>
                </c:pt>
                <c:pt idx="3816">
                  <c:v>8.0490041293900827</c:v>
                </c:pt>
                <c:pt idx="3817">
                  <c:v>8.0428017738936504</c:v>
                </c:pt>
                <c:pt idx="3818">
                  <c:v>8.1177515619795138</c:v>
                </c:pt>
                <c:pt idx="3819">
                  <c:v>8.0302645793556451</c:v>
                </c:pt>
                <c:pt idx="3820">
                  <c:v>7.9692831911612654</c:v>
                </c:pt>
                <c:pt idx="3821">
                  <c:v>8.1635133953257721</c:v>
                </c:pt>
                <c:pt idx="3822">
                  <c:v>8.3275144162915833</c:v>
                </c:pt>
                <c:pt idx="3823">
                  <c:v>8.3062571347506573</c:v>
                </c:pt>
                <c:pt idx="3824">
                  <c:v>8.2536269005766982</c:v>
                </c:pt>
                <c:pt idx="3825">
                  <c:v>8.3030033840531186</c:v>
                </c:pt>
                <c:pt idx="3826">
                  <c:v>8.3070911416571835</c:v>
                </c:pt>
                <c:pt idx="3827">
                  <c:v>8.2081885264742862</c:v>
                </c:pt>
                <c:pt idx="3828">
                  <c:v>8.0740683256751815</c:v>
                </c:pt>
                <c:pt idx="3829">
                  <c:v>8.0245526409134058</c:v>
                </c:pt>
                <c:pt idx="3830">
                  <c:v>7.9080554023674603</c:v>
                </c:pt>
                <c:pt idx="3831">
                  <c:v>7.7880597181645053</c:v>
                </c:pt>
                <c:pt idx="3832">
                  <c:v>7.7177880353342134</c:v>
                </c:pt>
                <c:pt idx="3833">
                  <c:v>7.7743014682196838</c:v>
                </c:pt>
                <c:pt idx="3834">
                  <c:v>7.8084648643739918</c:v>
                </c:pt>
                <c:pt idx="3835">
                  <c:v>7.7183807482495999</c:v>
                </c:pt>
                <c:pt idx="3836">
                  <c:v>7.7127479701142185</c:v>
                </c:pt>
                <c:pt idx="3837">
                  <c:v>7.806777252426321</c:v>
                </c:pt>
                <c:pt idx="3838">
                  <c:v>7.875096452134593</c:v>
                </c:pt>
                <c:pt idx="3839">
                  <c:v>7.975794048778841</c:v>
                </c:pt>
                <c:pt idx="3840">
                  <c:v>8.1338481926823842</c:v>
                </c:pt>
                <c:pt idx="3841">
                  <c:v>8.1814076889382576</c:v>
                </c:pt>
                <c:pt idx="3842">
                  <c:v>8.1244299120460308</c:v>
                </c:pt>
                <c:pt idx="3843">
                  <c:v>8.0584839467918705</c:v>
                </c:pt>
                <c:pt idx="3844">
                  <c:v>7.8618835135717937</c:v>
                </c:pt>
                <c:pt idx="3845">
                  <c:v>7.8126006667788035</c:v>
                </c:pt>
                <c:pt idx="3846">
                  <c:v>7.8294135699573442</c:v>
                </c:pt>
                <c:pt idx="3847">
                  <c:v>7.7939263888800898</c:v>
                </c:pt>
                <c:pt idx="3848">
                  <c:v>7.802939603638281</c:v>
                </c:pt>
                <c:pt idx="3849">
                  <c:v>7.8136442737213709</c:v>
                </c:pt>
                <c:pt idx="3850">
                  <c:v>7.7721969544917169</c:v>
                </c:pt>
                <c:pt idx="3851">
                  <c:v>7.8274498488550988</c:v>
                </c:pt>
                <c:pt idx="3852">
                  <c:v>7.842977651639278</c:v>
                </c:pt>
                <c:pt idx="3853">
                  <c:v>7.8367548239261575</c:v>
                </c:pt>
                <c:pt idx="3854">
                  <c:v>7.7528002842887007</c:v>
                </c:pt>
                <c:pt idx="3855">
                  <c:v>7.543351121475478</c:v>
                </c:pt>
                <c:pt idx="3856">
                  <c:v>7.3409878409696132</c:v>
                </c:pt>
                <c:pt idx="3857">
                  <c:v>7.2391481244806375</c:v>
                </c:pt>
                <c:pt idx="3858">
                  <c:v>7.1144456867214139</c:v>
                </c:pt>
                <c:pt idx="3859">
                  <c:v>6.9564535897202209</c:v>
                </c:pt>
                <c:pt idx="3860">
                  <c:v>6.8840315780564936</c:v>
                </c:pt>
                <c:pt idx="3861">
                  <c:v>7.0098940366946856</c:v>
                </c:pt>
                <c:pt idx="3862">
                  <c:v>7.0990151474040584</c:v>
                </c:pt>
                <c:pt idx="3863">
                  <c:v>7.1771493096490673</c:v>
                </c:pt>
                <c:pt idx="3864">
                  <c:v>7.2942453020149856</c:v>
                </c:pt>
                <c:pt idx="3865">
                  <c:v>7.4309984903481006</c:v>
                </c:pt>
                <c:pt idx="3866">
                  <c:v>7.4196954601588834</c:v>
                </c:pt>
                <c:pt idx="3867">
                  <c:v>7.3273733198963544</c:v>
                </c:pt>
                <c:pt idx="3868">
                  <c:v>7.3990055890652249</c:v>
                </c:pt>
                <c:pt idx="3869">
                  <c:v>7.5542408549145055</c:v>
                </c:pt>
                <c:pt idx="3870">
                  <c:v>7.6006755999253466</c:v>
                </c:pt>
                <c:pt idx="3871">
                  <c:v>7.5941647747219827</c:v>
                </c:pt>
                <c:pt idx="3872">
                  <c:v>7.572669378814509</c:v>
                </c:pt>
                <c:pt idx="3873">
                  <c:v>7.6780557561169891</c:v>
                </c:pt>
                <c:pt idx="3874">
                  <c:v>7.736130050494185</c:v>
                </c:pt>
                <c:pt idx="3875">
                  <c:v>7.7202914328873424</c:v>
                </c:pt>
                <c:pt idx="3876">
                  <c:v>7.7209805144506998</c:v>
                </c:pt>
                <c:pt idx="3877">
                  <c:v>7.8232664724456944</c:v>
                </c:pt>
                <c:pt idx="3878">
                  <c:v>8.0126472940052587</c:v>
                </c:pt>
                <c:pt idx="3879">
                  <c:v>8.2328509599694808</c:v>
                </c:pt>
                <c:pt idx="3880">
                  <c:v>8.5191145033321281</c:v>
                </c:pt>
                <c:pt idx="3881">
                  <c:v>8.6958334613437867</c:v>
                </c:pt>
                <c:pt idx="3882">
                  <c:v>8.727906282363465</c:v>
                </c:pt>
                <c:pt idx="3883">
                  <c:v>8.7127860836077495</c:v>
                </c:pt>
                <c:pt idx="3884">
                  <c:v>8.6599506894178671</c:v>
                </c:pt>
                <c:pt idx="3885">
                  <c:v>8.4551003286003166</c:v>
                </c:pt>
                <c:pt idx="3886">
                  <c:v>8.2637129431062668</c:v>
                </c:pt>
                <c:pt idx="3887">
                  <c:v>8.0680560020829848</c:v>
                </c:pt>
                <c:pt idx="3888">
                  <c:v>7.9905875850490444</c:v>
                </c:pt>
                <c:pt idx="3889">
                  <c:v>8.0304637397817249</c:v>
                </c:pt>
                <c:pt idx="3890">
                  <c:v>8.1659596241942083</c:v>
                </c:pt>
                <c:pt idx="3891">
                  <c:v>8.3511828933341192</c:v>
                </c:pt>
                <c:pt idx="3892">
                  <c:v>8.535957464062621</c:v>
                </c:pt>
                <c:pt idx="3893">
                  <c:v>8.7235935744491044</c:v>
                </c:pt>
                <c:pt idx="3894">
                  <c:v>8.9440456464536613</c:v>
                </c:pt>
                <c:pt idx="3895">
                  <c:v>9.1298816865238379</c:v>
                </c:pt>
                <c:pt idx="3896">
                  <c:v>9.3477489034255807</c:v>
                </c:pt>
                <c:pt idx="3897">
                  <c:v>9.6554407663462243</c:v>
                </c:pt>
                <c:pt idx="3898">
                  <c:v>9.7672530489198337</c:v>
                </c:pt>
                <c:pt idx="3899">
                  <c:v>9.9868742761669544</c:v>
                </c:pt>
                <c:pt idx="3900">
                  <c:v>10.211819428905718</c:v>
                </c:pt>
                <c:pt idx="3901">
                  <c:v>10.438352468903476</c:v>
                </c:pt>
                <c:pt idx="3902">
                  <c:v>10.497372320171396</c:v>
                </c:pt>
                <c:pt idx="3903">
                  <c:v>10.317704355176284</c:v>
                </c:pt>
                <c:pt idx="3904">
                  <c:v>10.006851107476995</c:v>
                </c:pt>
                <c:pt idx="3905">
                  <c:v>9.7998773167300701</c:v>
                </c:pt>
                <c:pt idx="3906">
                  <c:v>9.5567885742417307</c:v>
                </c:pt>
                <c:pt idx="3907">
                  <c:v>9.4419401590255561</c:v>
                </c:pt>
                <c:pt idx="3908">
                  <c:v>9.3690136806339037</c:v>
                </c:pt>
                <c:pt idx="3909">
                  <c:v>9.2223069333253278</c:v>
                </c:pt>
                <c:pt idx="3910">
                  <c:v>9.0970824568519948</c:v>
                </c:pt>
                <c:pt idx="3911">
                  <c:v>8.9393545834634534</c:v>
                </c:pt>
                <c:pt idx="3912">
                  <c:v>8.7929253530418272</c:v>
                </c:pt>
                <c:pt idx="3913">
                  <c:v>8.5039349169745684</c:v>
                </c:pt>
                <c:pt idx="3914">
                  <c:v>8.2883580971143402</c:v>
                </c:pt>
                <c:pt idx="3915">
                  <c:v>8.3208124657156155</c:v>
                </c:pt>
                <c:pt idx="3916">
                  <c:v>8.4734748297691596</c:v>
                </c:pt>
                <c:pt idx="3917">
                  <c:v>8.4660503114374048</c:v>
                </c:pt>
                <c:pt idx="3918">
                  <c:v>8.4658770287162532</c:v>
                </c:pt>
                <c:pt idx="3919">
                  <c:v>8.4931173670546709</c:v>
                </c:pt>
                <c:pt idx="3920">
                  <c:v>8.660670449371473</c:v>
                </c:pt>
                <c:pt idx="3921">
                  <c:v>8.8133564781020848</c:v>
                </c:pt>
                <c:pt idx="3922">
                  <c:v>9.0410067207333373</c:v>
                </c:pt>
                <c:pt idx="3923">
                  <c:v>9.1827324487006265</c:v>
                </c:pt>
                <c:pt idx="3924">
                  <c:v>9.1011686309223325</c:v>
                </c:pt>
                <c:pt idx="3925">
                  <c:v>9.003218115265712</c:v>
                </c:pt>
                <c:pt idx="3926">
                  <c:v>8.9343926831152807</c:v>
                </c:pt>
                <c:pt idx="3927">
                  <c:v>8.8538860074760013</c:v>
                </c:pt>
                <c:pt idx="3928">
                  <c:v>8.6543452406950543</c:v>
                </c:pt>
                <c:pt idx="3929">
                  <c:v>8.5152995316447129</c:v>
                </c:pt>
                <c:pt idx="3930">
                  <c:v>8.4696729361450167</c:v>
                </c:pt>
                <c:pt idx="3931">
                  <c:v>8.4718165983380462</c:v>
                </c:pt>
                <c:pt idx="3932">
                  <c:v>8.3953727578970714</c:v>
                </c:pt>
                <c:pt idx="3933">
                  <c:v>8.4153256219854367</c:v>
                </c:pt>
                <c:pt idx="3934">
                  <c:v>8.5032795242049506</c:v>
                </c:pt>
                <c:pt idx="3935">
                  <c:v>8.6335076997220703</c:v>
                </c:pt>
                <c:pt idx="3936">
                  <c:v>8.7455580309435579</c:v>
                </c:pt>
                <c:pt idx="3937">
                  <c:v>8.8965479530039335</c:v>
                </c:pt>
                <c:pt idx="3938">
                  <c:v>8.9651964004217515</c:v>
                </c:pt>
                <c:pt idx="3939">
                  <c:v>8.9543150361801924</c:v>
                </c:pt>
                <c:pt idx="3940">
                  <c:v>8.9788541340618675</c:v>
                </c:pt>
                <c:pt idx="3941">
                  <c:v>8.9555561209591126</c:v>
                </c:pt>
                <c:pt idx="3942">
                  <c:v>9.0827677023951718</c:v>
                </c:pt>
                <c:pt idx="3943">
                  <c:v>9.3706981233963944</c:v>
                </c:pt>
                <c:pt idx="3944">
                  <c:v>9.4815143176555807</c:v>
                </c:pt>
                <c:pt idx="3945">
                  <c:v>9.2658597888936765</c:v>
                </c:pt>
                <c:pt idx="3946">
                  <c:v>9.0270802265986916</c:v>
                </c:pt>
                <c:pt idx="3947">
                  <c:v>8.746074714285383</c:v>
                </c:pt>
                <c:pt idx="3948">
                  <c:v>8.5667352326081403</c:v>
                </c:pt>
                <c:pt idx="3949">
                  <c:v>8.6540250084051795</c:v>
                </c:pt>
                <c:pt idx="3950">
                  <c:v>8.8028616948496978</c:v>
                </c:pt>
                <c:pt idx="3951">
                  <c:v>8.8770180853395306</c:v>
                </c:pt>
                <c:pt idx="3952">
                  <c:v>8.9320208943354977</c:v>
                </c:pt>
                <c:pt idx="3953">
                  <c:v>8.8017618793430419</c:v>
                </c:pt>
                <c:pt idx="3954">
                  <c:v>8.6240659149087708</c:v>
                </c:pt>
                <c:pt idx="3955">
                  <c:v>8.5359402024477102</c:v>
                </c:pt>
                <c:pt idx="3956">
                  <c:v>8.6037432269527709</c:v>
                </c:pt>
                <c:pt idx="3957">
                  <c:v>8.6424712798978813</c:v>
                </c:pt>
                <c:pt idx="3958">
                  <c:v>8.4404970719577204</c:v>
                </c:pt>
                <c:pt idx="3959">
                  <c:v>8.2245263251402392</c:v>
                </c:pt>
                <c:pt idx="3960">
                  <c:v>8.0102910932335281</c:v>
                </c:pt>
                <c:pt idx="3961">
                  <c:v>7.9408079912220044</c:v>
                </c:pt>
                <c:pt idx="3962">
                  <c:v>7.8785680751864273</c:v>
                </c:pt>
                <c:pt idx="3963">
                  <c:v>7.7497130307979001</c:v>
                </c:pt>
                <c:pt idx="3964">
                  <c:v>7.6484293257207456</c:v>
                </c:pt>
                <c:pt idx="3965">
                  <c:v>7.795942091808068</c:v>
                </c:pt>
                <c:pt idx="3966">
                  <c:v>7.8824619935379454</c:v>
                </c:pt>
                <c:pt idx="3967">
                  <c:v>7.9927729795721687</c:v>
                </c:pt>
                <c:pt idx="3968">
                  <c:v>8.0843799984026408</c:v>
                </c:pt>
                <c:pt idx="3969">
                  <c:v>8.1177627738120837</c:v>
                </c:pt>
                <c:pt idx="3970">
                  <c:v>8.1833449530699163</c:v>
                </c:pt>
                <c:pt idx="3971">
                  <c:v>8.2093265467637959</c:v>
                </c:pt>
                <c:pt idx="3972">
                  <c:v>8.3058328905564327</c:v>
                </c:pt>
                <c:pt idx="3973">
                  <c:v>8.3773387170569666</c:v>
                </c:pt>
                <c:pt idx="3974">
                  <c:v>8.4561248170318883</c:v>
                </c:pt>
                <c:pt idx="3975">
                  <c:v>8.633853490000881</c:v>
                </c:pt>
                <c:pt idx="3976">
                  <c:v>8.7687713951924273</c:v>
                </c:pt>
                <c:pt idx="3977">
                  <c:v>8.8842651753548196</c:v>
                </c:pt>
                <c:pt idx="3978">
                  <c:v>8.9443920449785796</c:v>
                </c:pt>
                <c:pt idx="3979">
                  <c:v>9.0888916006317757</c:v>
                </c:pt>
                <c:pt idx="3980">
                  <c:v>9.2340611608109935</c:v>
                </c:pt>
                <c:pt idx="3981">
                  <c:v>9.313473312332782</c:v>
                </c:pt>
                <c:pt idx="3982">
                  <c:v>9.3058959589339789</c:v>
                </c:pt>
                <c:pt idx="3983">
                  <c:v>9.1032274592796707</c:v>
                </c:pt>
                <c:pt idx="3984">
                  <c:v>8.7477053358638663</c:v>
                </c:pt>
                <c:pt idx="3985">
                  <c:v>8.394683664708344</c:v>
                </c:pt>
                <c:pt idx="3986">
                  <c:v>8.1591201172577268</c:v>
                </c:pt>
                <c:pt idx="3987">
                  <c:v>8.1071768605158212</c:v>
                </c:pt>
                <c:pt idx="3988">
                  <c:v>8.1121545054129225</c:v>
                </c:pt>
                <c:pt idx="3989">
                  <c:v>8.2210129487661998</c:v>
                </c:pt>
                <c:pt idx="3990">
                  <c:v>8.2820878169809617</c:v>
                </c:pt>
                <c:pt idx="3991">
                  <c:v>8.2894212213894214</c:v>
                </c:pt>
                <c:pt idx="3992">
                  <c:v>8.4232458060345952</c:v>
                </c:pt>
                <c:pt idx="3993">
                  <c:v>8.5627139694724992</c:v>
                </c:pt>
                <c:pt idx="3994">
                  <c:v>8.6031117259628225</c:v>
                </c:pt>
                <c:pt idx="3995">
                  <c:v>8.6526516197193679</c:v>
                </c:pt>
                <c:pt idx="3996">
                  <c:v>8.659211650728194</c:v>
                </c:pt>
                <c:pt idx="3997">
                  <c:v>8.6234000218733904</c:v>
                </c:pt>
                <c:pt idx="3998">
                  <c:v>8.6646226500763124</c:v>
                </c:pt>
                <c:pt idx="3999">
                  <c:v>8.7915154844215646</c:v>
                </c:pt>
                <c:pt idx="4000">
                  <c:v>9.1533074043419411</c:v>
                </c:pt>
                <c:pt idx="4001">
                  <c:v>9.4622634604267191</c:v>
                </c:pt>
                <c:pt idx="4002">
                  <c:v>9.5625461292046925</c:v>
                </c:pt>
                <c:pt idx="4003">
                  <c:v>9.5618269395252415</c:v>
                </c:pt>
                <c:pt idx="4004">
                  <c:v>9.6676329155821854</c:v>
                </c:pt>
                <c:pt idx="4005">
                  <c:v>9.858617293912495</c:v>
                </c:pt>
                <c:pt idx="4006">
                  <c:v>10.15381372134328</c:v>
                </c:pt>
                <c:pt idx="4007">
                  <c:v>10.179265704854474</c:v>
                </c:pt>
                <c:pt idx="4008">
                  <c:v>10.144450781932148</c:v>
                </c:pt>
                <c:pt idx="4009">
                  <c:v>10.108388468336075</c:v>
                </c:pt>
                <c:pt idx="4010">
                  <c:v>10.082866722415826</c:v>
                </c:pt>
                <c:pt idx="4011">
                  <c:v>10.057111517192673</c:v>
                </c:pt>
                <c:pt idx="4012">
                  <c:v>9.9850881503240423</c:v>
                </c:pt>
                <c:pt idx="4013">
                  <c:v>9.8752533857509697</c:v>
                </c:pt>
                <c:pt idx="4014">
                  <c:v>9.8220384389432134</c:v>
                </c:pt>
                <c:pt idx="4015">
                  <c:v>9.8555942402635814</c:v>
                </c:pt>
                <c:pt idx="4016">
                  <c:v>9.9049513708904211</c:v>
                </c:pt>
                <c:pt idx="4017">
                  <c:v>9.8355614688364312</c:v>
                </c:pt>
                <c:pt idx="4018">
                  <c:v>9.864409444840156</c:v>
                </c:pt>
                <c:pt idx="4019">
                  <c:v>9.9898422578885988</c:v>
                </c:pt>
                <c:pt idx="4020">
                  <c:v>9.9685292535709298</c:v>
                </c:pt>
                <c:pt idx="4021">
                  <c:v>10.059267988157687</c:v>
                </c:pt>
                <c:pt idx="4022">
                  <c:v>10.354459718610411</c:v>
                </c:pt>
                <c:pt idx="4023">
                  <c:v>10.702023866028505</c:v>
                </c:pt>
                <c:pt idx="4024">
                  <c:v>11.078031439346974</c:v>
                </c:pt>
                <c:pt idx="4025">
                  <c:v>11.397395042738895</c:v>
                </c:pt>
                <c:pt idx="4026">
                  <c:v>11.542068974478997</c:v>
                </c:pt>
                <c:pt idx="4027">
                  <c:v>11.662432324132901</c:v>
                </c:pt>
                <c:pt idx="4028">
                  <c:v>11.580235998782628</c:v>
                </c:pt>
                <c:pt idx="4029">
                  <c:v>11.547817526942826</c:v>
                </c:pt>
              </c:numCache>
            </c:numRef>
          </c:yVal>
          <c:smooth val="0"/>
          <c:extLst>
            <c:ext xmlns:c16="http://schemas.microsoft.com/office/drawing/2014/chart" uri="{C3380CC4-5D6E-409C-BE32-E72D297353CC}">
              <c16:uniqueId val="{00000003-0AF8-4107-8FDC-33502964396E}"/>
            </c:ext>
          </c:extLst>
        </c:ser>
        <c:ser>
          <c:idx val="6"/>
          <c:order val="4"/>
          <c:tx>
            <c:strRef>
              <c:f>'Graphs (2)'!$Y$5</c:f>
              <c:strCache>
                <c:ptCount val="1"/>
                <c:pt idx="0">
                  <c:v>H₂</c:v>
                </c:pt>
              </c:strCache>
            </c:strRef>
          </c:tx>
          <c:spPr>
            <a:ln w="57150">
              <a:solidFill>
                <a:srgbClr val="15FF7F"/>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Summary!$K$3:$K$4032</c:f>
              <c:numCache>
                <c:formatCode>0.000</c:formatCode>
                <c:ptCount val="4030"/>
                <c:pt idx="0">
                  <c:v>9.2785548692224253</c:v>
                </c:pt>
                <c:pt idx="1">
                  <c:v>9.3167574838213572</c:v>
                </c:pt>
                <c:pt idx="2">
                  <c:v>9.3743277555929918</c:v>
                </c:pt>
                <c:pt idx="3">
                  <c:v>9.416689428098465</c:v>
                </c:pt>
                <c:pt idx="4">
                  <c:v>9.4458801141955586</c:v>
                </c:pt>
                <c:pt idx="5">
                  <c:v>9.4815579023492411</c:v>
                </c:pt>
                <c:pt idx="6">
                  <c:v>9.4072574699483997</c:v>
                </c:pt>
                <c:pt idx="7">
                  <c:v>9.3095362339394061</c:v>
                </c:pt>
                <c:pt idx="8">
                  <c:v>9.2714700762094555</c:v>
                </c:pt>
                <c:pt idx="9">
                  <c:v>9.2248882424091345</c:v>
                </c:pt>
                <c:pt idx="10">
                  <c:v>9.3019852220830117</c:v>
                </c:pt>
                <c:pt idx="11">
                  <c:v>9.4131815818168381</c:v>
                </c:pt>
                <c:pt idx="12">
                  <c:v>9.4264217951925993</c:v>
                </c:pt>
                <c:pt idx="13">
                  <c:v>9.4436573452004229</c:v>
                </c:pt>
                <c:pt idx="14">
                  <c:v>9.5075244516603963</c:v>
                </c:pt>
                <c:pt idx="15">
                  <c:v>9.4333508720216557</c:v>
                </c:pt>
                <c:pt idx="16">
                  <c:v>9.3338917470938885</c:v>
                </c:pt>
                <c:pt idx="17">
                  <c:v>9.3169795557060251</c:v>
                </c:pt>
                <c:pt idx="18">
                  <c:v>9.4520606548392916</c:v>
                </c:pt>
                <c:pt idx="19">
                  <c:v>9.6577234063822779</c:v>
                </c:pt>
                <c:pt idx="20">
                  <c:v>9.7459740462213116</c:v>
                </c:pt>
                <c:pt idx="21">
                  <c:v>9.7195426858830238</c:v>
                </c:pt>
                <c:pt idx="22">
                  <c:v>9.6717249624946842</c:v>
                </c:pt>
                <c:pt idx="23">
                  <c:v>9.7744200222012871</c:v>
                </c:pt>
                <c:pt idx="24">
                  <c:v>9.9825543448619172</c:v>
                </c:pt>
                <c:pt idx="25">
                  <c:v>10.175760147401407</c:v>
                </c:pt>
                <c:pt idx="26">
                  <c:v>10.231925638100305</c:v>
                </c:pt>
                <c:pt idx="27">
                  <c:v>10.214945712872618</c:v>
                </c:pt>
                <c:pt idx="28">
                  <c:v>10.226375560955709</c:v>
                </c:pt>
                <c:pt idx="29">
                  <c:v>10.215894597074884</c:v>
                </c:pt>
                <c:pt idx="30">
                  <c:v>10.170381717253262</c:v>
                </c:pt>
                <c:pt idx="31">
                  <c:v>10.006610604034558</c:v>
                </c:pt>
                <c:pt idx="32">
                  <c:v>9.8370033108826629</c:v>
                </c:pt>
                <c:pt idx="33">
                  <c:v>9.6615331181332014</c:v>
                </c:pt>
                <c:pt idx="34">
                  <c:v>9.4746413898693032</c:v>
                </c:pt>
                <c:pt idx="35">
                  <c:v>9.2135318180160084</c:v>
                </c:pt>
                <c:pt idx="36">
                  <c:v>9.0290856464310938</c:v>
                </c:pt>
                <c:pt idx="37">
                  <c:v>8.8929401474785905</c:v>
                </c:pt>
                <c:pt idx="38">
                  <c:v>8.6854412895079633</c:v>
                </c:pt>
                <c:pt idx="39">
                  <c:v>8.3389803306399664</c:v>
                </c:pt>
                <c:pt idx="40">
                  <c:v>7.9949830999799794</c:v>
                </c:pt>
                <c:pt idx="41">
                  <c:v>7.7598706570338365</c:v>
                </c:pt>
                <c:pt idx="42">
                  <c:v>7.5385783452147468</c:v>
                </c:pt>
                <c:pt idx="43">
                  <c:v>7.371229137333847</c:v>
                </c:pt>
                <c:pt idx="44">
                  <c:v>7.2578155103326836</c:v>
                </c:pt>
                <c:pt idx="45">
                  <c:v>7.1043969613736113</c:v>
                </c:pt>
                <c:pt idx="46">
                  <c:v>7.0079455215061763</c:v>
                </c:pt>
                <c:pt idx="47">
                  <c:v>7.0272379123211266</c:v>
                </c:pt>
                <c:pt idx="48">
                  <c:v>7.0962659925610971</c:v>
                </c:pt>
                <c:pt idx="49">
                  <c:v>7.1498995064321225</c:v>
                </c:pt>
                <c:pt idx="50">
                  <c:v>7.2380828339696643</c:v>
                </c:pt>
                <c:pt idx="51">
                  <c:v>7.3045899770999263</c:v>
                </c:pt>
                <c:pt idx="52">
                  <c:v>7.348842677987709</c:v>
                </c:pt>
                <c:pt idx="53">
                  <c:v>7.4032294567589947</c:v>
                </c:pt>
                <c:pt idx="54">
                  <c:v>7.4695348650823741</c:v>
                </c:pt>
                <c:pt idx="55">
                  <c:v>7.471554545478666</c:v>
                </c:pt>
                <c:pt idx="56">
                  <c:v>7.3965625397674</c:v>
                </c:pt>
                <c:pt idx="57">
                  <c:v>7.297546409364462</c:v>
                </c:pt>
                <c:pt idx="58">
                  <c:v>7.1844678609445101</c:v>
                </c:pt>
                <c:pt idx="59">
                  <c:v>7.082677041817977</c:v>
                </c:pt>
                <c:pt idx="60">
                  <c:v>7.0382607070739294</c:v>
                </c:pt>
                <c:pt idx="61">
                  <c:v>7.118005945157158</c:v>
                </c:pt>
                <c:pt idx="62">
                  <c:v>7.2729324028281193</c:v>
                </c:pt>
                <c:pt idx="63">
                  <c:v>7.3912562238510393</c:v>
                </c:pt>
                <c:pt idx="64">
                  <c:v>7.5168483236610486</c:v>
                </c:pt>
                <c:pt idx="65">
                  <c:v>7.5563137620429686</c:v>
                </c:pt>
                <c:pt idx="66">
                  <c:v>7.5081030603154231</c:v>
                </c:pt>
                <c:pt idx="67">
                  <c:v>7.3749348873347182</c:v>
                </c:pt>
                <c:pt idx="68">
                  <c:v>7.3455836853065701</c:v>
                </c:pt>
                <c:pt idx="69">
                  <c:v>7.2459694687619187</c:v>
                </c:pt>
                <c:pt idx="70">
                  <c:v>7.0621601516741972</c:v>
                </c:pt>
                <c:pt idx="71">
                  <c:v>6.8725268906589827</c:v>
                </c:pt>
                <c:pt idx="72">
                  <c:v>6.7654995796115749</c:v>
                </c:pt>
                <c:pt idx="73">
                  <c:v>6.7137201534778086</c:v>
                </c:pt>
                <c:pt idx="74">
                  <c:v>6.7073170722078519</c:v>
                </c:pt>
                <c:pt idx="75">
                  <c:v>6.690957350826686</c:v>
                </c:pt>
                <c:pt idx="76">
                  <c:v>6.568335338994344</c:v>
                </c:pt>
                <c:pt idx="77">
                  <c:v>6.5129634871075632</c:v>
                </c:pt>
                <c:pt idx="78">
                  <c:v>6.4832095858420686</c:v>
                </c:pt>
                <c:pt idx="79">
                  <c:v>6.4960955012326158</c:v>
                </c:pt>
                <c:pt idx="80">
                  <c:v>6.4376138515842953</c:v>
                </c:pt>
                <c:pt idx="81">
                  <c:v>6.4060765010774912</c:v>
                </c:pt>
                <c:pt idx="82">
                  <c:v>6.4464278110485589</c:v>
                </c:pt>
                <c:pt idx="83">
                  <c:v>6.5072138156687425</c:v>
                </c:pt>
                <c:pt idx="84">
                  <c:v>6.5534376308922617</c:v>
                </c:pt>
                <c:pt idx="85">
                  <c:v>6.6196433892174973</c:v>
                </c:pt>
                <c:pt idx="86">
                  <c:v>6.6569942645351974</c:v>
                </c:pt>
                <c:pt idx="87">
                  <c:v>6.7011944052612753</c:v>
                </c:pt>
                <c:pt idx="88">
                  <c:v>6.7333533360978874</c:v>
                </c:pt>
                <c:pt idx="89">
                  <c:v>6.7058961868578679</c:v>
                </c:pt>
                <c:pt idx="90">
                  <c:v>6.7564677428875886</c:v>
                </c:pt>
                <c:pt idx="91">
                  <c:v>6.8939642204350431</c:v>
                </c:pt>
                <c:pt idx="92">
                  <c:v>7.0231127453527318</c:v>
                </c:pt>
                <c:pt idx="93">
                  <c:v>7.1611954632334953</c:v>
                </c:pt>
                <c:pt idx="94">
                  <c:v>7.2948056495196241</c:v>
                </c:pt>
                <c:pt idx="95">
                  <c:v>7.2763046647776273</c:v>
                </c:pt>
                <c:pt idx="96">
                  <c:v>7.1160866871198163</c:v>
                </c:pt>
                <c:pt idx="97">
                  <c:v>7.0999564688452903</c:v>
                </c:pt>
                <c:pt idx="98">
                  <c:v>7.1864782886980212</c:v>
                </c:pt>
                <c:pt idx="99">
                  <c:v>7.2524193822408209</c:v>
                </c:pt>
                <c:pt idx="100">
                  <c:v>7.2682659846171376</c:v>
                </c:pt>
                <c:pt idx="101">
                  <c:v>7.266758874660006</c:v>
                </c:pt>
                <c:pt idx="102">
                  <c:v>7.2139410714432781</c:v>
                </c:pt>
                <c:pt idx="103">
                  <c:v>7.2025845470457375</c:v>
                </c:pt>
                <c:pt idx="104">
                  <c:v>7.212425924577051</c:v>
                </c:pt>
                <c:pt idx="105">
                  <c:v>7.3069578257416818</c:v>
                </c:pt>
                <c:pt idx="106">
                  <c:v>7.5116067677223315</c:v>
                </c:pt>
                <c:pt idx="107">
                  <c:v>7.7090061569231487</c:v>
                </c:pt>
                <c:pt idx="108">
                  <c:v>7.8368787126860298</c:v>
                </c:pt>
                <c:pt idx="109">
                  <c:v>7.9683418534812729</c:v>
                </c:pt>
                <c:pt idx="110">
                  <c:v>8.0818350357421966</c:v>
                </c:pt>
                <c:pt idx="111">
                  <c:v>8.0986785635290168</c:v>
                </c:pt>
                <c:pt idx="112">
                  <c:v>8.1775685249898871</c:v>
                </c:pt>
                <c:pt idx="113">
                  <c:v>8.274836327404568</c:v>
                </c:pt>
                <c:pt idx="114">
                  <c:v>8.4093209282646413</c:v>
                </c:pt>
                <c:pt idx="115">
                  <c:v>8.5306081780171805</c:v>
                </c:pt>
                <c:pt idx="116">
                  <c:v>8.6391780398474562</c:v>
                </c:pt>
                <c:pt idx="117">
                  <c:v>8.7367440493662816</c:v>
                </c:pt>
                <c:pt idx="118">
                  <c:v>8.7763146581414322</c:v>
                </c:pt>
                <c:pt idx="119">
                  <c:v>8.6894149887615857</c:v>
                </c:pt>
                <c:pt idx="120">
                  <c:v>8.5028772780056805</c:v>
                </c:pt>
                <c:pt idx="121">
                  <c:v>8.3429839282331173</c:v>
                </c:pt>
                <c:pt idx="122">
                  <c:v>8.3056707270172225</c:v>
                </c:pt>
                <c:pt idx="123">
                  <c:v>8.361865432738993</c:v>
                </c:pt>
                <c:pt idx="124">
                  <c:v>8.3595005598189864</c:v>
                </c:pt>
                <c:pt idx="125">
                  <c:v>8.3182716899275633</c:v>
                </c:pt>
                <c:pt idx="126">
                  <c:v>8.1248682688974743</c:v>
                </c:pt>
                <c:pt idx="127">
                  <c:v>8.0754777028750571</c:v>
                </c:pt>
                <c:pt idx="128">
                  <c:v>8.0721589381137253</c:v>
                </c:pt>
                <c:pt idx="129">
                  <c:v>8.0285352495608677</c:v>
                </c:pt>
                <c:pt idx="130">
                  <c:v>8.0332416065652588</c:v>
                </c:pt>
                <c:pt idx="131">
                  <c:v>7.9306240935032957</c:v>
                </c:pt>
                <c:pt idx="132">
                  <c:v>7.8499563346465369</c:v>
                </c:pt>
                <c:pt idx="133">
                  <c:v>7.8046887543196091</c:v>
                </c:pt>
                <c:pt idx="134">
                  <c:v>7.6546940281019893</c:v>
                </c:pt>
                <c:pt idx="135">
                  <c:v>7.5293752895081569</c:v>
                </c:pt>
                <c:pt idx="136">
                  <c:v>7.4083730921312334</c:v>
                </c:pt>
                <c:pt idx="137">
                  <c:v>7.3189016156912201</c:v>
                </c:pt>
                <c:pt idx="138">
                  <c:v>7.2724527764260234</c:v>
                </c:pt>
                <c:pt idx="139">
                  <c:v>7.2430855882992251</c:v>
                </c:pt>
                <c:pt idx="140">
                  <c:v>7.2824085910187613</c:v>
                </c:pt>
                <c:pt idx="141">
                  <c:v>7.2690811255536465</c:v>
                </c:pt>
                <c:pt idx="142">
                  <c:v>7.2408957920350527</c:v>
                </c:pt>
                <c:pt idx="143">
                  <c:v>7.1959074381674402</c:v>
                </c:pt>
                <c:pt idx="144">
                  <c:v>7.1467267719917889</c:v>
                </c:pt>
                <c:pt idx="145">
                  <c:v>7.0707824783004636</c:v>
                </c:pt>
                <c:pt idx="146">
                  <c:v>7.1117532642256247</c:v>
                </c:pt>
                <c:pt idx="147">
                  <c:v>7.1303979209009469</c:v>
                </c:pt>
                <c:pt idx="148">
                  <c:v>7.2149811482773138</c:v>
                </c:pt>
                <c:pt idx="149">
                  <c:v>7.2366415742706138</c:v>
                </c:pt>
                <c:pt idx="150">
                  <c:v>7.1433337648852842</c:v>
                </c:pt>
                <c:pt idx="151">
                  <c:v>7.1489537971671417</c:v>
                </c:pt>
                <c:pt idx="152">
                  <c:v>7.2305113836811277</c:v>
                </c:pt>
                <c:pt idx="153">
                  <c:v>7.4017893467153106</c:v>
                </c:pt>
                <c:pt idx="154">
                  <c:v>7.5763679590100619</c:v>
                </c:pt>
                <c:pt idx="155">
                  <c:v>7.8151622520572648</c:v>
                </c:pt>
                <c:pt idx="156">
                  <c:v>8.0482077961741485</c:v>
                </c:pt>
                <c:pt idx="157">
                  <c:v>8.1943051836502967</c:v>
                </c:pt>
                <c:pt idx="158">
                  <c:v>8.1502279108741096</c:v>
                </c:pt>
                <c:pt idx="159">
                  <c:v>8.0795750328793332</c:v>
                </c:pt>
                <c:pt idx="160">
                  <c:v>8.1429974723549599</c:v>
                </c:pt>
                <c:pt idx="161">
                  <c:v>8.107601927431201</c:v>
                </c:pt>
                <c:pt idx="162">
                  <c:v>7.9897237651396544</c:v>
                </c:pt>
                <c:pt idx="163">
                  <c:v>7.8816353788763518</c:v>
                </c:pt>
                <c:pt idx="164">
                  <c:v>7.6576595298724683</c:v>
                </c:pt>
                <c:pt idx="165">
                  <c:v>7.4700191913661502</c:v>
                </c:pt>
                <c:pt idx="166">
                  <c:v>7.2692054639356876</c:v>
                </c:pt>
                <c:pt idx="167">
                  <c:v>7.0016309886039014</c:v>
                </c:pt>
                <c:pt idx="168">
                  <c:v>6.7723795150828812</c:v>
                </c:pt>
                <c:pt idx="169">
                  <c:v>6.6567401143650589</c:v>
                </c:pt>
                <c:pt idx="170">
                  <c:v>6.4530204892877263</c:v>
                </c:pt>
                <c:pt idx="171">
                  <c:v>6.2783411604686838</c:v>
                </c:pt>
                <c:pt idx="172">
                  <c:v>6.118086264436819</c:v>
                </c:pt>
                <c:pt idx="173">
                  <c:v>6.0184589058491085</c:v>
                </c:pt>
                <c:pt idx="174">
                  <c:v>6.0228620225470184</c:v>
                </c:pt>
                <c:pt idx="175">
                  <c:v>6.0048626459791006</c:v>
                </c:pt>
                <c:pt idx="176">
                  <c:v>5.933576996393688</c:v>
                </c:pt>
                <c:pt idx="177">
                  <c:v>5.8935695051929153</c:v>
                </c:pt>
                <c:pt idx="178">
                  <c:v>5.9492729609932615</c:v>
                </c:pt>
                <c:pt idx="179">
                  <c:v>6.0539784012434197</c:v>
                </c:pt>
                <c:pt idx="180">
                  <c:v>6.1961594820127797</c:v>
                </c:pt>
                <c:pt idx="181">
                  <c:v>6.3908436257241963</c:v>
                </c:pt>
                <c:pt idx="182">
                  <c:v>6.5907421173687091</c:v>
                </c:pt>
                <c:pt idx="183">
                  <c:v>6.7882393888365131</c:v>
                </c:pt>
                <c:pt idx="184">
                  <c:v>6.9595592667725681</c:v>
                </c:pt>
                <c:pt idx="185">
                  <c:v>7.0937341808735743</c:v>
                </c:pt>
                <c:pt idx="186">
                  <c:v>7.2618101330550813</c:v>
                </c:pt>
                <c:pt idx="187">
                  <c:v>7.4601350680398957</c:v>
                </c:pt>
                <c:pt idx="188">
                  <c:v>7.5798926209522817</c:v>
                </c:pt>
                <c:pt idx="189">
                  <c:v>7.636356265443311</c:v>
                </c:pt>
                <c:pt idx="190">
                  <c:v>7.7717691990760844</c:v>
                </c:pt>
                <c:pt idx="191">
                  <c:v>7.8883278788964635</c:v>
                </c:pt>
                <c:pt idx="192">
                  <c:v>7.9524387780727332</c:v>
                </c:pt>
                <c:pt idx="193">
                  <c:v>8.0018696014481172</c:v>
                </c:pt>
                <c:pt idx="194">
                  <c:v>8.0663340538698467</c:v>
                </c:pt>
                <c:pt idx="195">
                  <c:v>8.22915396928137</c:v>
                </c:pt>
                <c:pt idx="196">
                  <c:v>8.2394542826921153</c:v>
                </c:pt>
                <c:pt idx="197">
                  <c:v>8.2421082900430562</c:v>
                </c:pt>
                <c:pt idx="198">
                  <c:v>8.1737980952959983</c:v>
                </c:pt>
                <c:pt idx="199">
                  <c:v>8.1350447296566841</c:v>
                </c:pt>
                <c:pt idx="200">
                  <c:v>8.0657607294104512</c:v>
                </c:pt>
                <c:pt idx="201">
                  <c:v>8.0146097247975607</c:v>
                </c:pt>
                <c:pt idx="202">
                  <c:v>7.914343366260014</c:v>
                </c:pt>
                <c:pt idx="203">
                  <c:v>7.6820122872696377</c:v>
                </c:pt>
                <c:pt idx="204">
                  <c:v>7.5105245135339311</c:v>
                </c:pt>
                <c:pt idx="205">
                  <c:v>7.3765323043603583</c:v>
                </c:pt>
                <c:pt idx="206">
                  <c:v>7.2089740818134977</c:v>
                </c:pt>
                <c:pt idx="207">
                  <c:v>7.0368523342648075</c:v>
                </c:pt>
                <c:pt idx="208">
                  <c:v>6.8545481756231874</c:v>
                </c:pt>
                <c:pt idx="209">
                  <c:v>6.6773895490847934</c:v>
                </c:pt>
                <c:pt idx="210">
                  <c:v>6.6132795119133698</c:v>
                </c:pt>
                <c:pt idx="211">
                  <c:v>6.5808369127915354</c:v>
                </c:pt>
                <c:pt idx="212">
                  <c:v>6.441387194835368</c:v>
                </c:pt>
                <c:pt idx="213">
                  <c:v>6.2270258307001329</c:v>
                </c:pt>
                <c:pt idx="214">
                  <c:v>5.98777796308313</c:v>
                </c:pt>
                <c:pt idx="215">
                  <c:v>5.8399767640047626</c:v>
                </c:pt>
                <c:pt idx="216">
                  <c:v>5.7499862461891844</c:v>
                </c:pt>
                <c:pt idx="217">
                  <c:v>5.714808748809709</c:v>
                </c:pt>
                <c:pt idx="218">
                  <c:v>5.592063120354009</c:v>
                </c:pt>
                <c:pt idx="219">
                  <c:v>5.5482921158994669</c:v>
                </c:pt>
                <c:pt idx="220">
                  <c:v>5.5047245626638004</c:v>
                </c:pt>
                <c:pt idx="221">
                  <c:v>5.485456428686895</c:v>
                </c:pt>
                <c:pt idx="222">
                  <c:v>5.447399111026038</c:v>
                </c:pt>
                <c:pt idx="223">
                  <c:v>5.3550828809352158</c:v>
                </c:pt>
                <c:pt idx="224">
                  <c:v>5.3490616603412819</c:v>
                </c:pt>
                <c:pt idx="225">
                  <c:v>5.3985526505940005</c:v>
                </c:pt>
                <c:pt idx="226">
                  <c:v>5.4969861822200929</c:v>
                </c:pt>
                <c:pt idx="227">
                  <c:v>5.5737759066436281</c:v>
                </c:pt>
                <c:pt idx="228">
                  <c:v>5.6451620538377387</c:v>
                </c:pt>
                <c:pt idx="229">
                  <c:v>5.7333016404303008</c:v>
                </c:pt>
                <c:pt idx="230">
                  <c:v>5.7970383318777667</c:v>
                </c:pt>
                <c:pt idx="231">
                  <c:v>5.8715414932649646</c:v>
                </c:pt>
                <c:pt idx="232">
                  <c:v>5.9556481476630205</c:v>
                </c:pt>
                <c:pt idx="233">
                  <c:v>6.0897903084676743</c:v>
                </c:pt>
                <c:pt idx="234">
                  <c:v>6.2223838069496535</c:v>
                </c:pt>
                <c:pt idx="235">
                  <c:v>6.3877329043095674</c:v>
                </c:pt>
                <c:pt idx="236">
                  <c:v>6.4456797862784372</c:v>
                </c:pt>
                <c:pt idx="237">
                  <c:v>6.5044329124617688</c:v>
                </c:pt>
                <c:pt idx="238">
                  <c:v>6.4840268367571685</c:v>
                </c:pt>
                <c:pt idx="239">
                  <c:v>6.4759809096425345</c:v>
                </c:pt>
                <c:pt idx="240">
                  <c:v>6.4580030967849016</c:v>
                </c:pt>
                <c:pt idx="241">
                  <c:v>6.4170022366967814</c:v>
                </c:pt>
                <c:pt idx="242">
                  <c:v>6.2842732592863308</c:v>
                </c:pt>
                <c:pt idx="243">
                  <c:v>6.1247241938891186</c:v>
                </c:pt>
                <c:pt idx="244">
                  <c:v>6.0566978769828665</c:v>
                </c:pt>
                <c:pt idx="245">
                  <c:v>6.06620698690464</c:v>
                </c:pt>
                <c:pt idx="246">
                  <c:v>6.0339362337216196</c:v>
                </c:pt>
                <c:pt idx="247">
                  <c:v>5.9717637725594406</c:v>
                </c:pt>
                <c:pt idx="248">
                  <c:v>5.8945693156018288</c:v>
                </c:pt>
                <c:pt idx="249">
                  <c:v>5.755040574769926</c:v>
                </c:pt>
                <c:pt idx="250">
                  <c:v>5.6167278950426081</c:v>
                </c:pt>
                <c:pt idx="251">
                  <c:v>5.4882568281388249</c:v>
                </c:pt>
                <c:pt idx="252">
                  <c:v>5.4090673989176423</c:v>
                </c:pt>
                <c:pt idx="253">
                  <c:v>5.3524709614757553</c:v>
                </c:pt>
                <c:pt idx="254">
                  <c:v>5.2955389270428226</c:v>
                </c:pt>
                <c:pt idx="255">
                  <c:v>5.2586379592847932</c:v>
                </c:pt>
                <c:pt idx="256">
                  <c:v>5.2701395357783385</c:v>
                </c:pt>
                <c:pt idx="257">
                  <c:v>5.3246383162115993</c:v>
                </c:pt>
                <c:pt idx="258">
                  <c:v>5.3657828482816239</c:v>
                </c:pt>
                <c:pt idx="259">
                  <c:v>5.4274923816442646</c:v>
                </c:pt>
                <c:pt idx="260">
                  <c:v>5.5564745839311289</c:v>
                </c:pt>
                <c:pt idx="261">
                  <c:v>5.6910498078118072</c:v>
                </c:pt>
                <c:pt idx="262">
                  <c:v>5.8626658812165093</c:v>
                </c:pt>
                <c:pt idx="263">
                  <c:v>6.1366643741455897</c:v>
                </c:pt>
                <c:pt idx="264">
                  <c:v>6.3704185480064819</c:v>
                </c:pt>
                <c:pt idx="265">
                  <c:v>6.5416954394965172</c:v>
                </c:pt>
                <c:pt idx="266">
                  <c:v>6.6418879169844445</c:v>
                </c:pt>
                <c:pt idx="267">
                  <c:v>6.6779286761929288</c:v>
                </c:pt>
                <c:pt idx="268">
                  <c:v>6.6633522574073121</c:v>
                </c:pt>
                <c:pt idx="269">
                  <c:v>6.5665588296937267</c:v>
                </c:pt>
                <c:pt idx="270">
                  <c:v>6.5769274078742228</c:v>
                </c:pt>
                <c:pt idx="271">
                  <c:v>6.615239401686976</c:v>
                </c:pt>
                <c:pt idx="272">
                  <c:v>6.5773538484369176</c:v>
                </c:pt>
                <c:pt idx="273">
                  <c:v>6.5241248235610074</c:v>
                </c:pt>
                <c:pt idx="274">
                  <c:v>6.5761580965787578</c:v>
                </c:pt>
                <c:pt idx="275">
                  <c:v>6.6649856135553858</c:v>
                </c:pt>
                <c:pt idx="276">
                  <c:v>6.6945554929487354</c:v>
                </c:pt>
                <c:pt idx="277">
                  <c:v>6.6577105434821675</c:v>
                </c:pt>
                <c:pt idx="278">
                  <c:v>6.6522410710072855</c:v>
                </c:pt>
                <c:pt idx="279">
                  <c:v>6.6576366708805592</c:v>
                </c:pt>
                <c:pt idx="280">
                  <c:v>6.5897233182726556</c:v>
                </c:pt>
                <c:pt idx="281">
                  <c:v>6.44897206255885</c:v>
                </c:pt>
                <c:pt idx="282">
                  <c:v>6.3623688238055589</c:v>
                </c:pt>
                <c:pt idx="283">
                  <c:v>6.300007883362424</c:v>
                </c:pt>
                <c:pt idx="284">
                  <c:v>6.2396046498952042</c:v>
                </c:pt>
                <c:pt idx="285">
                  <c:v>6.1325543984338786</c:v>
                </c:pt>
                <c:pt idx="286">
                  <c:v>6.0800619970827325</c:v>
                </c:pt>
                <c:pt idx="287">
                  <c:v>6.027480081990368</c:v>
                </c:pt>
                <c:pt idx="288">
                  <c:v>5.9151121207706536</c:v>
                </c:pt>
                <c:pt idx="289">
                  <c:v>5.7643888499651288</c:v>
                </c:pt>
                <c:pt idx="290">
                  <c:v>5.6126266044354551</c:v>
                </c:pt>
                <c:pt idx="291">
                  <c:v>5.5285674772253373</c:v>
                </c:pt>
                <c:pt idx="292">
                  <c:v>5.4493428133445851</c:v>
                </c:pt>
                <c:pt idx="293">
                  <c:v>5.4208570039010793</c:v>
                </c:pt>
                <c:pt idx="294">
                  <c:v>5.463976072434642</c:v>
                </c:pt>
                <c:pt idx="295">
                  <c:v>5.5742336932167635</c:v>
                </c:pt>
                <c:pt idx="296">
                  <c:v>5.6555035480690847</c:v>
                </c:pt>
                <c:pt idx="297">
                  <c:v>5.7512413506761471</c:v>
                </c:pt>
                <c:pt idx="298">
                  <c:v>5.8199540765275897</c:v>
                </c:pt>
                <c:pt idx="299">
                  <c:v>5.8610059099809027</c:v>
                </c:pt>
                <c:pt idx="300">
                  <c:v>5.8036208193072358</c:v>
                </c:pt>
                <c:pt idx="301">
                  <c:v>5.6782935712237013</c:v>
                </c:pt>
                <c:pt idx="302">
                  <c:v>5.5790979299232921</c:v>
                </c:pt>
                <c:pt idx="303">
                  <c:v>5.4641734054820894</c:v>
                </c:pt>
                <c:pt idx="304">
                  <c:v>5.4158111120894432</c:v>
                </c:pt>
                <c:pt idx="305">
                  <c:v>5.5141237940637966</c:v>
                </c:pt>
                <c:pt idx="306">
                  <c:v>5.6345741010067334</c:v>
                </c:pt>
                <c:pt idx="307">
                  <c:v>5.710455904955297</c:v>
                </c:pt>
                <c:pt idx="308">
                  <c:v>5.7499283064242803</c:v>
                </c:pt>
                <c:pt idx="309">
                  <c:v>5.7347443477682569</c:v>
                </c:pt>
                <c:pt idx="310">
                  <c:v>5.7325948465234537</c:v>
                </c:pt>
                <c:pt idx="311">
                  <c:v>5.7325298240471509</c:v>
                </c:pt>
                <c:pt idx="312">
                  <c:v>5.7253567806436365</c:v>
                </c:pt>
                <c:pt idx="313">
                  <c:v>5.5929790810878357</c:v>
                </c:pt>
                <c:pt idx="314">
                  <c:v>5.4685060161360202</c:v>
                </c:pt>
                <c:pt idx="315">
                  <c:v>5.4523089960370266</c:v>
                </c:pt>
                <c:pt idx="316">
                  <c:v>5.4618210012211383</c:v>
                </c:pt>
                <c:pt idx="317">
                  <c:v>5.4480603918622448</c:v>
                </c:pt>
                <c:pt idx="318">
                  <c:v>5.3715794778449411</c:v>
                </c:pt>
                <c:pt idx="319">
                  <c:v>5.3549435608781586</c:v>
                </c:pt>
                <c:pt idx="320">
                  <c:v>5.2649104870465235</c:v>
                </c:pt>
                <c:pt idx="321">
                  <c:v>5.2650442028811062</c:v>
                </c:pt>
                <c:pt idx="322">
                  <c:v>5.3231898484757458</c:v>
                </c:pt>
                <c:pt idx="323">
                  <c:v>5.3847788480417131</c:v>
                </c:pt>
                <c:pt idx="324">
                  <c:v>5.4056424233323508</c:v>
                </c:pt>
                <c:pt idx="325">
                  <c:v>5.2448075512001084</c:v>
                </c:pt>
                <c:pt idx="326">
                  <c:v>5.1024191263970309</c:v>
                </c:pt>
                <c:pt idx="327">
                  <c:v>5.071601972808482</c:v>
                </c:pt>
                <c:pt idx="328">
                  <c:v>5.085152425995461</c:v>
                </c:pt>
                <c:pt idx="329">
                  <c:v>5.056450332627346</c:v>
                </c:pt>
                <c:pt idx="330">
                  <c:v>5.0002913703695375</c:v>
                </c:pt>
                <c:pt idx="331">
                  <c:v>4.94986130731602</c:v>
                </c:pt>
                <c:pt idx="332">
                  <c:v>4.8330959543881562</c:v>
                </c:pt>
                <c:pt idx="333">
                  <c:v>4.7260143004390027</c:v>
                </c:pt>
                <c:pt idx="334">
                  <c:v>4.6268745627281849</c:v>
                </c:pt>
                <c:pt idx="335">
                  <c:v>4.6590973668365923</c:v>
                </c:pt>
                <c:pt idx="336">
                  <c:v>4.7507160047669394</c:v>
                </c:pt>
                <c:pt idx="337">
                  <c:v>4.8207573744705288</c:v>
                </c:pt>
                <c:pt idx="338">
                  <c:v>4.8906667032102726</c:v>
                </c:pt>
                <c:pt idx="339">
                  <c:v>4.9181165932936679</c:v>
                </c:pt>
                <c:pt idx="340">
                  <c:v>4.8306632461325316</c:v>
                </c:pt>
                <c:pt idx="341">
                  <c:v>4.6863791557522392</c:v>
                </c:pt>
                <c:pt idx="342">
                  <c:v>4.5777808547929597</c:v>
                </c:pt>
                <c:pt idx="343">
                  <c:v>4.5162807873942423</c:v>
                </c:pt>
                <c:pt idx="344">
                  <c:v>4.5579530871994303</c:v>
                </c:pt>
                <c:pt idx="345">
                  <c:v>4.61129136145333</c:v>
                </c:pt>
                <c:pt idx="346">
                  <c:v>4.6262190504307519</c:v>
                </c:pt>
                <c:pt idx="347">
                  <c:v>4.6616351673819354</c:v>
                </c:pt>
                <c:pt idx="348">
                  <c:v>4.6795399464412659</c:v>
                </c:pt>
                <c:pt idx="349">
                  <c:v>4.7726842288515057</c:v>
                </c:pt>
                <c:pt idx="350">
                  <c:v>4.7821052018335077</c:v>
                </c:pt>
                <c:pt idx="351">
                  <c:v>4.7914929597763187</c:v>
                </c:pt>
                <c:pt idx="352">
                  <c:v>4.74441489483302</c:v>
                </c:pt>
                <c:pt idx="353">
                  <c:v>4.7300273944607927</c:v>
                </c:pt>
                <c:pt idx="354">
                  <c:v>4.7699846731232745</c:v>
                </c:pt>
                <c:pt idx="355">
                  <c:v>4.7977829891189883</c:v>
                </c:pt>
                <c:pt idx="356">
                  <c:v>4.8440149768418959</c:v>
                </c:pt>
                <c:pt idx="357">
                  <c:v>4.8549386020696508</c:v>
                </c:pt>
                <c:pt idx="358">
                  <c:v>4.9119397521751802</c:v>
                </c:pt>
                <c:pt idx="359">
                  <c:v>4.989602886833219</c:v>
                </c:pt>
                <c:pt idx="360">
                  <c:v>5.1267739944688895</c:v>
                </c:pt>
                <c:pt idx="361">
                  <c:v>5.2506532940873578</c:v>
                </c:pt>
                <c:pt idx="362">
                  <c:v>5.3986577380178522</c:v>
                </c:pt>
                <c:pt idx="363">
                  <c:v>5.549935496773907</c:v>
                </c:pt>
                <c:pt idx="364">
                  <c:v>5.6553918005367247</c:v>
                </c:pt>
                <c:pt idx="365">
                  <c:v>5.7552359081508282</c:v>
                </c:pt>
                <c:pt idx="366">
                  <c:v>5.8640843363354795</c:v>
                </c:pt>
                <c:pt idx="367">
                  <c:v>5.9542276795754869</c:v>
                </c:pt>
                <c:pt idx="368">
                  <c:v>5.9583889155784568</c:v>
                </c:pt>
                <c:pt idx="369">
                  <c:v>5.8859309827125523</c:v>
                </c:pt>
                <c:pt idx="370">
                  <c:v>5.8010384021659078</c:v>
                </c:pt>
                <c:pt idx="371">
                  <c:v>5.7347395506415273</c:v>
                </c:pt>
                <c:pt idx="372">
                  <c:v>5.718240361520019</c:v>
                </c:pt>
                <c:pt idx="373">
                  <c:v>5.7806684793901617</c:v>
                </c:pt>
                <c:pt idx="374">
                  <c:v>5.8931409404195394</c:v>
                </c:pt>
                <c:pt idx="375">
                  <c:v>5.9743516985722849</c:v>
                </c:pt>
                <c:pt idx="376">
                  <c:v>5.991483063421426</c:v>
                </c:pt>
                <c:pt idx="377">
                  <c:v>5.9506551496771767</c:v>
                </c:pt>
                <c:pt idx="378">
                  <c:v>5.8833822006326582</c:v>
                </c:pt>
                <c:pt idx="379">
                  <c:v>5.7600002852983438</c:v>
                </c:pt>
                <c:pt idx="380">
                  <c:v>5.5907252626834065</c:v>
                </c:pt>
                <c:pt idx="381">
                  <c:v>5.4086934324361016</c:v>
                </c:pt>
                <c:pt idx="382">
                  <c:v>5.293835779433703</c:v>
                </c:pt>
                <c:pt idx="383">
                  <c:v>5.2445665818019185</c:v>
                </c:pt>
                <c:pt idx="384">
                  <c:v>5.1280724730759237</c:v>
                </c:pt>
                <c:pt idx="385">
                  <c:v>5.0109700256257481</c:v>
                </c:pt>
                <c:pt idx="386">
                  <c:v>4.8660922543219742</c:v>
                </c:pt>
                <c:pt idx="387">
                  <c:v>4.7574534041663679</c:v>
                </c:pt>
                <c:pt idx="388">
                  <c:v>4.7035343946272041</c:v>
                </c:pt>
                <c:pt idx="389">
                  <c:v>4.6989631163578123</c:v>
                </c:pt>
                <c:pt idx="390">
                  <c:v>4.6965354592734538</c:v>
                </c:pt>
                <c:pt idx="391">
                  <c:v>4.6429289465589223</c:v>
                </c:pt>
                <c:pt idx="392">
                  <c:v>4.5964929631786307</c:v>
                </c:pt>
                <c:pt idx="393">
                  <c:v>4.6763595833103615</c:v>
                </c:pt>
                <c:pt idx="394">
                  <c:v>4.8056560165779061</c:v>
                </c:pt>
                <c:pt idx="395">
                  <c:v>4.8833744372789392</c:v>
                </c:pt>
                <c:pt idx="396">
                  <c:v>5.0212304656645381</c:v>
                </c:pt>
                <c:pt idx="397">
                  <c:v>5.1724561332809031</c:v>
                </c:pt>
                <c:pt idx="398">
                  <c:v>5.2550925048948951</c:v>
                </c:pt>
                <c:pt idx="399">
                  <c:v>5.1859419692220765</c:v>
                </c:pt>
                <c:pt idx="400">
                  <c:v>5.0174766471672543</c:v>
                </c:pt>
                <c:pt idx="401">
                  <c:v>4.8893308660851797</c:v>
                </c:pt>
                <c:pt idx="402">
                  <c:v>4.7825570724730673</c:v>
                </c:pt>
                <c:pt idx="403">
                  <c:v>4.7100751695727139</c:v>
                </c:pt>
                <c:pt idx="404">
                  <c:v>4.6417035972802578</c:v>
                </c:pt>
                <c:pt idx="405">
                  <c:v>4.5973781871918824</c:v>
                </c:pt>
                <c:pt idx="406">
                  <c:v>4.6057212997525294</c:v>
                </c:pt>
                <c:pt idx="407">
                  <c:v>4.6768443808754334</c:v>
                </c:pt>
                <c:pt idx="408">
                  <c:v>4.7180631591690156</c:v>
                </c:pt>
                <c:pt idx="409">
                  <c:v>4.6793119579216418</c:v>
                </c:pt>
                <c:pt idx="410">
                  <c:v>4.6482391240310665</c:v>
                </c:pt>
                <c:pt idx="411">
                  <c:v>4.727168930592847</c:v>
                </c:pt>
                <c:pt idx="412">
                  <c:v>4.827779221986928</c:v>
                </c:pt>
                <c:pt idx="413">
                  <c:v>4.8992748064371892</c:v>
                </c:pt>
                <c:pt idx="414">
                  <c:v>4.9021724211444067</c:v>
                </c:pt>
                <c:pt idx="415">
                  <c:v>4.8922197836667891</c:v>
                </c:pt>
                <c:pt idx="416">
                  <c:v>4.890121754375734</c:v>
                </c:pt>
                <c:pt idx="417">
                  <c:v>4.8618050921883063</c:v>
                </c:pt>
                <c:pt idx="418">
                  <c:v>4.8790178693407</c:v>
                </c:pt>
                <c:pt idx="419">
                  <c:v>4.9270922458036113</c:v>
                </c:pt>
                <c:pt idx="420">
                  <c:v>4.9216097150592431</c:v>
                </c:pt>
                <c:pt idx="421">
                  <c:v>4.9967121882572387</c:v>
                </c:pt>
                <c:pt idx="422">
                  <c:v>5.0746037942467614</c:v>
                </c:pt>
                <c:pt idx="423">
                  <c:v>5.1422978239008881</c:v>
                </c:pt>
                <c:pt idx="424">
                  <c:v>5.2514218043069851</c:v>
                </c:pt>
                <c:pt idx="425">
                  <c:v>5.3887000349867593</c:v>
                </c:pt>
                <c:pt idx="426">
                  <c:v>5.4835425649323737</c:v>
                </c:pt>
                <c:pt idx="427">
                  <c:v>5.5368523543609642</c:v>
                </c:pt>
                <c:pt idx="428">
                  <c:v>5.5704909843151063</c:v>
                </c:pt>
                <c:pt idx="429">
                  <c:v>5.4852236602735456</c:v>
                </c:pt>
                <c:pt idx="430">
                  <c:v>5.4750361476123226</c:v>
                </c:pt>
                <c:pt idx="431">
                  <c:v>5.5355075904131921</c:v>
                </c:pt>
                <c:pt idx="432">
                  <c:v>5.5493823175715091</c:v>
                </c:pt>
                <c:pt idx="433">
                  <c:v>5.5695784831897157</c:v>
                </c:pt>
                <c:pt idx="434">
                  <c:v>5.616651193817046</c:v>
                </c:pt>
                <c:pt idx="435">
                  <c:v>5.6874910178007614</c:v>
                </c:pt>
                <c:pt idx="436">
                  <c:v>5.7758305638993654</c:v>
                </c:pt>
                <c:pt idx="437">
                  <c:v>5.911787050511391</c:v>
                </c:pt>
                <c:pt idx="438">
                  <c:v>5.9116634440657023</c:v>
                </c:pt>
                <c:pt idx="439">
                  <c:v>5.8885530101458823</c:v>
                </c:pt>
                <c:pt idx="440">
                  <c:v>5.840965345137648</c:v>
                </c:pt>
                <c:pt idx="441">
                  <c:v>5.8155590522243834</c:v>
                </c:pt>
                <c:pt idx="442">
                  <c:v>5.7630152537363406</c:v>
                </c:pt>
                <c:pt idx="443">
                  <c:v>5.7414340324700373</c:v>
                </c:pt>
                <c:pt idx="444">
                  <c:v>5.7880142371606524</c:v>
                </c:pt>
                <c:pt idx="445">
                  <c:v>5.8294112497464541</c:v>
                </c:pt>
                <c:pt idx="446">
                  <c:v>5.7779151865867959</c:v>
                </c:pt>
                <c:pt idx="447">
                  <c:v>5.7676013319351798</c:v>
                </c:pt>
                <c:pt idx="448">
                  <c:v>5.7976131477167536</c:v>
                </c:pt>
                <c:pt idx="449">
                  <c:v>5.776816286918681</c:v>
                </c:pt>
                <c:pt idx="450">
                  <c:v>5.7420618325595836</c:v>
                </c:pt>
                <c:pt idx="451">
                  <c:v>5.7351760094301767</c:v>
                </c:pt>
                <c:pt idx="452">
                  <c:v>5.7663461353847438</c:v>
                </c:pt>
                <c:pt idx="453">
                  <c:v>5.8558999301005006</c:v>
                </c:pt>
                <c:pt idx="454">
                  <c:v>5.9222093133122309</c:v>
                </c:pt>
                <c:pt idx="455">
                  <c:v>6.0053459879837545</c:v>
                </c:pt>
                <c:pt idx="456">
                  <c:v>6.0615997765682081</c:v>
                </c:pt>
                <c:pt idx="457">
                  <c:v>6.0977157872995251</c:v>
                </c:pt>
                <c:pt idx="458">
                  <c:v>6.0919610248731608</c:v>
                </c:pt>
                <c:pt idx="459">
                  <c:v>6.0464553573448541</c:v>
                </c:pt>
                <c:pt idx="460">
                  <c:v>5.9675129072239814</c:v>
                </c:pt>
                <c:pt idx="461">
                  <c:v>5.8897973406350186</c:v>
                </c:pt>
                <c:pt idx="462">
                  <c:v>5.903064186289483</c:v>
                </c:pt>
                <c:pt idx="463">
                  <c:v>5.8909128999372227</c:v>
                </c:pt>
                <c:pt idx="464">
                  <c:v>5.8907409192257605</c:v>
                </c:pt>
                <c:pt idx="465">
                  <c:v>5.927318527543548</c:v>
                </c:pt>
                <c:pt idx="466">
                  <c:v>5.9512212432045155</c:v>
                </c:pt>
                <c:pt idx="467">
                  <c:v>6.0006858555160312</c:v>
                </c:pt>
                <c:pt idx="468">
                  <c:v>6.0406221597377083</c:v>
                </c:pt>
                <c:pt idx="469">
                  <c:v>6.113805045910329</c:v>
                </c:pt>
                <c:pt idx="470">
                  <c:v>6.1538999416735818</c:v>
                </c:pt>
                <c:pt idx="471">
                  <c:v>6.1810130368158402</c:v>
                </c:pt>
                <c:pt idx="472">
                  <c:v>6.2419181930545209</c:v>
                </c:pt>
                <c:pt idx="473">
                  <c:v>6.3045866854578883</c:v>
                </c:pt>
                <c:pt idx="474">
                  <c:v>6.2510392338140415</c:v>
                </c:pt>
                <c:pt idx="475">
                  <c:v>6.1505791698852113</c:v>
                </c:pt>
                <c:pt idx="476">
                  <c:v>6.0223131209264791</c:v>
                </c:pt>
                <c:pt idx="477">
                  <c:v>5.8430308833405986</c:v>
                </c:pt>
                <c:pt idx="478">
                  <c:v>5.5799213462667474</c:v>
                </c:pt>
                <c:pt idx="479">
                  <c:v>5.3231986315159459</c:v>
                </c:pt>
                <c:pt idx="480">
                  <c:v>5.0878017753216014</c:v>
                </c:pt>
                <c:pt idx="481">
                  <c:v>4.8300655654642171</c:v>
                </c:pt>
                <c:pt idx="482">
                  <c:v>4.6712389275878872</c:v>
                </c:pt>
                <c:pt idx="483">
                  <c:v>4.5749070465954915</c:v>
                </c:pt>
                <c:pt idx="484">
                  <c:v>4.5156966313624176</c:v>
                </c:pt>
                <c:pt idx="485">
                  <c:v>4.4553054481948955</c:v>
                </c:pt>
                <c:pt idx="486">
                  <c:v>4.4870842397991151</c:v>
                </c:pt>
                <c:pt idx="487">
                  <c:v>4.4991703040718711</c:v>
                </c:pt>
                <c:pt idx="488">
                  <c:v>4.477480870486481</c:v>
                </c:pt>
                <c:pt idx="489">
                  <c:v>4.445764594099618</c:v>
                </c:pt>
                <c:pt idx="490">
                  <c:v>4.3833214388104311</c:v>
                </c:pt>
                <c:pt idx="491">
                  <c:v>4.3901469140137914</c:v>
                </c:pt>
                <c:pt idx="492">
                  <c:v>4.3890516724441175</c:v>
                </c:pt>
                <c:pt idx="493">
                  <c:v>4.4295036124809792</c:v>
                </c:pt>
                <c:pt idx="494">
                  <c:v>4.4904772342221095</c:v>
                </c:pt>
                <c:pt idx="495">
                  <c:v>4.5359949923867218</c:v>
                </c:pt>
                <c:pt idx="496">
                  <c:v>4.5658813630778514</c:v>
                </c:pt>
                <c:pt idx="497">
                  <c:v>4.5985014454855166</c:v>
                </c:pt>
                <c:pt idx="498">
                  <c:v>4.586209373557069</c:v>
                </c:pt>
                <c:pt idx="499">
                  <c:v>4.4844563120271417</c:v>
                </c:pt>
                <c:pt idx="500">
                  <c:v>4.4431282242122343</c:v>
                </c:pt>
                <c:pt idx="501">
                  <c:v>4.4441287725086678</c:v>
                </c:pt>
                <c:pt idx="502">
                  <c:v>4.4245315357624024</c:v>
                </c:pt>
                <c:pt idx="503">
                  <c:v>4.4624392933174279</c:v>
                </c:pt>
                <c:pt idx="504">
                  <c:v>4.5082942986844223</c:v>
                </c:pt>
                <c:pt idx="505">
                  <c:v>4.5698498918018426</c:v>
                </c:pt>
                <c:pt idx="506">
                  <c:v>4.5645410512869367</c:v>
                </c:pt>
                <c:pt idx="507">
                  <c:v>4.5111872680492962</c:v>
                </c:pt>
                <c:pt idx="508">
                  <c:v>4.3743856372436332</c:v>
                </c:pt>
                <c:pt idx="509">
                  <c:v>4.3368361871501619</c:v>
                </c:pt>
                <c:pt idx="510">
                  <c:v>4.2977494207585973</c:v>
                </c:pt>
                <c:pt idx="511">
                  <c:v>4.2355391954322679</c:v>
                </c:pt>
                <c:pt idx="512">
                  <c:v>4.1572737225759537</c:v>
                </c:pt>
                <c:pt idx="513">
                  <c:v>4.0966536149110233</c:v>
                </c:pt>
                <c:pt idx="514">
                  <c:v>4.0490115916842884</c:v>
                </c:pt>
                <c:pt idx="515">
                  <c:v>4.0639068496377284</c:v>
                </c:pt>
                <c:pt idx="516">
                  <c:v>4.1221534451538009</c:v>
                </c:pt>
                <c:pt idx="517">
                  <c:v>4.1296053986232835</c:v>
                </c:pt>
                <c:pt idx="518">
                  <c:v>4.0610147711111955</c:v>
                </c:pt>
                <c:pt idx="519">
                  <c:v>4.0288268198848121</c:v>
                </c:pt>
                <c:pt idx="520">
                  <c:v>4.0108101266512834</c:v>
                </c:pt>
                <c:pt idx="521">
                  <c:v>3.9667268072726318</c:v>
                </c:pt>
                <c:pt idx="522">
                  <c:v>3.8616969414815996</c:v>
                </c:pt>
                <c:pt idx="523">
                  <c:v>3.7754604907167746</c:v>
                </c:pt>
                <c:pt idx="524">
                  <c:v>3.7012834815103717</c:v>
                </c:pt>
                <c:pt idx="525">
                  <c:v>3.6661668578895941</c:v>
                </c:pt>
                <c:pt idx="526">
                  <c:v>3.6695665981057202</c:v>
                </c:pt>
                <c:pt idx="527">
                  <c:v>3.6927546531257254</c:v>
                </c:pt>
                <c:pt idx="528">
                  <c:v>3.6810282749737513</c:v>
                </c:pt>
                <c:pt idx="529">
                  <c:v>3.6754021567837034</c:v>
                </c:pt>
                <c:pt idx="530">
                  <c:v>3.6302400366704966</c:v>
                </c:pt>
                <c:pt idx="531">
                  <c:v>3.7221479910359521</c:v>
                </c:pt>
                <c:pt idx="532">
                  <c:v>3.9050560639225727</c:v>
                </c:pt>
                <c:pt idx="533">
                  <c:v>4.0809173317728131</c:v>
                </c:pt>
                <c:pt idx="534">
                  <c:v>4.2326223612792457</c:v>
                </c:pt>
                <c:pt idx="535">
                  <c:v>4.3580129330276058</c:v>
                </c:pt>
                <c:pt idx="536">
                  <c:v>4.5050150875855426</c:v>
                </c:pt>
                <c:pt idx="537">
                  <c:v>4.7178120326657416</c:v>
                </c:pt>
                <c:pt idx="538">
                  <c:v>4.8686640213591437</c:v>
                </c:pt>
                <c:pt idx="539">
                  <c:v>4.9413966077383407</c:v>
                </c:pt>
                <c:pt idx="540">
                  <c:v>5.042986695643938</c:v>
                </c:pt>
                <c:pt idx="541">
                  <c:v>5.1072798114969586</c:v>
                </c:pt>
                <c:pt idx="542">
                  <c:v>5.0917467802167851</c:v>
                </c:pt>
                <c:pt idx="543">
                  <c:v>5.1384897895479194</c:v>
                </c:pt>
                <c:pt idx="544">
                  <c:v>5.1315426502453532</c:v>
                </c:pt>
                <c:pt idx="545">
                  <c:v>5.1856609126130877</c:v>
                </c:pt>
                <c:pt idx="546">
                  <c:v>5.3649436169052152</c:v>
                </c:pt>
                <c:pt idx="547">
                  <c:v>5.4665781098651065</c:v>
                </c:pt>
                <c:pt idx="548">
                  <c:v>5.6116023164871898</c:v>
                </c:pt>
                <c:pt idx="549">
                  <c:v>5.7833149423668715</c:v>
                </c:pt>
                <c:pt idx="550">
                  <c:v>5.893668727796979</c:v>
                </c:pt>
                <c:pt idx="551">
                  <c:v>5.9404544904520549</c:v>
                </c:pt>
                <c:pt idx="552">
                  <c:v>5.8598950526279836</c:v>
                </c:pt>
                <c:pt idx="553">
                  <c:v>5.6995187397320795</c:v>
                </c:pt>
                <c:pt idx="554">
                  <c:v>5.4758762755779049</c:v>
                </c:pt>
                <c:pt idx="555">
                  <c:v>5.2086838528098989</c:v>
                </c:pt>
                <c:pt idx="556">
                  <c:v>4.9797040209857544</c:v>
                </c:pt>
                <c:pt idx="557">
                  <c:v>4.7620335471861566</c:v>
                </c:pt>
                <c:pt idx="558">
                  <c:v>4.5525529862116398</c:v>
                </c:pt>
                <c:pt idx="559">
                  <c:v>4.352993605840032</c:v>
                </c:pt>
                <c:pt idx="560">
                  <c:v>4.301391573833353</c:v>
                </c:pt>
                <c:pt idx="561">
                  <c:v>4.2941059084431457</c:v>
                </c:pt>
                <c:pt idx="562">
                  <c:v>4.2678328122906466</c:v>
                </c:pt>
                <c:pt idx="563">
                  <c:v>4.2492501173448796</c:v>
                </c:pt>
                <c:pt idx="564">
                  <c:v>4.2002598346642248</c:v>
                </c:pt>
                <c:pt idx="565">
                  <c:v>4.182834568428718</c:v>
                </c:pt>
                <c:pt idx="566">
                  <c:v>4.2290058388181988</c:v>
                </c:pt>
                <c:pt idx="567">
                  <c:v>4.2735564863404054</c:v>
                </c:pt>
                <c:pt idx="568">
                  <c:v>4.2602723726389815</c:v>
                </c:pt>
                <c:pt idx="569">
                  <c:v>4.2718455588687636</c:v>
                </c:pt>
                <c:pt idx="570">
                  <c:v>4.3570030651996747</c:v>
                </c:pt>
                <c:pt idx="571">
                  <c:v>4.4270482998525429</c:v>
                </c:pt>
                <c:pt idx="572">
                  <c:v>4.4688589530081417</c:v>
                </c:pt>
                <c:pt idx="573">
                  <c:v>4.4817207487110808</c:v>
                </c:pt>
                <c:pt idx="574">
                  <c:v>4.4880812544458077</c:v>
                </c:pt>
                <c:pt idx="575">
                  <c:v>4.4947264577787474</c:v>
                </c:pt>
                <c:pt idx="576">
                  <c:v>4.5248269125338272</c:v>
                </c:pt>
                <c:pt idx="577">
                  <c:v>4.6342001887085154</c:v>
                </c:pt>
                <c:pt idx="578">
                  <c:v>4.7571777678632809</c:v>
                </c:pt>
                <c:pt idx="579">
                  <c:v>4.9461986365946604</c:v>
                </c:pt>
                <c:pt idx="580">
                  <c:v>5.1768755736467558</c:v>
                </c:pt>
                <c:pt idx="581">
                  <c:v>5.4603019714532159</c:v>
                </c:pt>
                <c:pt idx="582">
                  <c:v>5.6411701086462003</c:v>
                </c:pt>
                <c:pt idx="583">
                  <c:v>5.764627593421852</c:v>
                </c:pt>
                <c:pt idx="584">
                  <c:v>5.8881378827852551</c:v>
                </c:pt>
                <c:pt idx="585">
                  <c:v>5.8422994493291664</c:v>
                </c:pt>
                <c:pt idx="586">
                  <c:v>5.7488458506307527</c:v>
                </c:pt>
                <c:pt idx="587">
                  <c:v>5.6834398886440063</c:v>
                </c:pt>
                <c:pt idx="588">
                  <c:v>5.6355710957912475</c:v>
                </c:pt>
                <c:pt idx="589">
                  <c:v>5.6766588964773597</c:v>
                </c:pt>
                <c:pt idx="590">
                  <c:v>5.6123333279399956</c:v>
                </c:pt>
                <c:pt idx="591">
                  <c:v>5.5574048180113991</c:v>
                </c:pt>
                <c:pt idx="592">
                  <c:v>5.4551941157558392</c:v>
                </c:pt>
                <c:pt idx="593">
                  <c:v>5.3213740262788658</c:v>
                </c:pt>
                <c:pt idx="594">
                  <c:v>5.2332537951868074</c:v>
                </c:pt>
                <c:pt idx="595">
                  <c:v>5.1779765642794118</c:v>
                </c:pt>
                <c:pt idx="596">
                  <c:v>5.184885544959621</c:v>
                </c:pt>
                <c:pt idx="597">
                  <c:v>5.1480277759910162</c:v>
                </c:pt>
                <c:pt idx="598">
                  <c:v>5.0519833586556651</c:v>
                </c:pt>
                <c:pt idx="599">
                  <c:v>5.0459027257324847</c:v>
                </c:pt>
                <c:pt idx="600">
                  <c:v>5.0086173504678593</c:v>
                </c:pt>
                <c:pt idx="601">
                  <c:v>4.9324922948821719</c:v>
                </c:pt>
                <c:pt idx="602">
                  <c:v>4.7974930301510135</c:v>
                </c:pt>
                <c:pt idx="603">
                  <c:v>4.6112686753985619</c:v>
                </c:pt>
                <c:pt idx="604">
                  <c:v>4.4066493165926444</c:v>
                </c:pt>
                <c:pt idx="605">
                  <c:v>4.2471553893783414</c:v>
                </c:pt>
                <c:pt idx="606">
                  <c:v>4.1603734156270935</c:v>
                </c:pt>
                <c:pt idx="607">
                  <c:v>4.0915282613670341</c:v>
                </c:pt>
                <c:pt idx="608">
                  <c:v>4.0458832251436361</c:v>
                </c:pt>
                <c:pt idx="609">
                  <c:v>3.9892505195273729</c:v>
                </c:pt>
                <c:pt idx="610">
                  <c:v>3.8930445152261131</c:v>
                </c:pt>
                <c:pt idx="611">
                  <c:v>3.7542172032357004</c:v>
                </c:pt>
                <c:pt idx="612">
                  <c:v>3.6050960194682529</c:v>
                </c:pt>
                <c:pt idx="613">
                  <c:v>3.5814792533467199</c:v>
                </c:pt>
                <c:pt idx="614">
                  <c:v>3.4827872254850143</c:v>
                </c:pt>
                <c:pt idx="615">
                  <c:v>3.4142896617807375</c:v>
                </c:pt>
                <c:pt idx="616">
                  <c:v>3.4191310523223244</c:v>
                </c:pt>
                <c:pt idx="617">
                  <c:v>3.4249001822346274</c:v>
                </c:pt>
                <c:pt idx="618">
                  <c:v>3.3853214672683709</c:v>
                </c:pt>
                <c:pt idx="619">
                  <c:v>3.3199178450322497</c:v>
                </c:pt>
                <c:pt idx="620">
                  <c:v>3.354270202349575</c:v>
                </c:pt>
                <c:pt idx="621">
                  <c:v>3.4185868154702765</c:v>
                </c:pt>
                <c:pt idx="622">
                  <c:v>3.4335251395766835</c:v>
                </c:pt>
                <c:pt idx="623">
                  <c:v>3.451260161307327</c:v>
                </c:pt>
                <c:pt idx="624">
                  <c:v>3.4957772607129711</c:v>
                </c:pt>
                <c:pt idx="625">
                  <c:v>3.5648604158507764</c:v>
                </c:pt>
                <c:pt idx="626">
                  <c:v>3.6403082110976537</c:v>
                </c:pt>
                <c:pt idx="627">
                  <c:v>3.7582857927203124</c:v>
                </c:pt>
                <c:pt idx="628">
                  <c:v>3.810622724502581</c:v>
                </c:pt>
                <c:pt idx="629">
                  <c:v>3.7993852581585981</c:v>
                </c:pt>
                <c:pt idx="630">
                  <c:v>3.7990277965840153</c:v>
                </c:pt>
                <c:pt idx="631">
                  <c:v>3.8475263568200324</c:v>
                </c:pt>
                <c:pt idx="632">
                  <c:v>4.0226729041834108</c:v>
                </c:pt>
                <c:pt idx="633">
                  <c:v>4.1336379315257217</c:v>
                </c:pt>
                <c:pt idx="634">
                  <c:v>4.220423993280809</c:v>
                </c:pt>
                <c:pt idx="635">
                  <c:v>4.2048965634853124</c:v>
                </c:pt>
                <c:pt idx="636">
                  <c:v>4.1661451331379356</c:v>
                </c:pt>
                <c:pt idx="637">
                  <c:v>4.1194476985521717</c:v>
                </c:pt>
                <c:pt idx="638">
                  <c:v>4.1541034368078051</c:v>
                </c:pt>
                <c:pt idx="639">
                  <c:v>4.2789116291577614</c:v>
                </c:pt>
                <c:pt idx="640">
                  <c:v>4.3225849941286514</c:v>
                </c:pt>
                <c:pt idx="641">
                  <c:v>4.2976618553724597</c:v>
                </c:pt>
                <c:pt idx="642">
                  <c:v>4.2779465231256868</c:v>
                </c:pt>
                <c:pt idx="643">
                  <c:v>4.3109793126038989</c:v>
                </c:pt>
                <c:pt idx="644">
                  <c:v>4.4053451275240674</c:v>
                </c:pt>
                <c:pt idx="645">
                  <c:v>4.5405407873315662</c:v>
                </c:pt>
                <c:pt idx="646">
                  <c:v>4.6447258440569907</c:v>
                </c:pt>
                <c:pt idx="647">
                  <c:v>4.6428648691300793</c:v>
                </c:pt>
                <c:pt idx="648">
                  <c:v>4.6345215583729988</c:v>
                </c:pt>
                <c:pt idx="649">
                  <c:v>4.5480029544617997</c:v>
                </c:pt>
                <c:pt idx="650">
                  <c:v>4.5448768266231276</c:v>
                </c:pt>
                <c:pt idx="651">
                  <c:v>4.5307922517075863</c:v>
                </c:pt>
                <c:pt idx="652">
                  <c:v>4.5500778160372786</c:v>
                </c:pt>
                <c:pt idx="653">
                  <c:v>4.6226706237909356</c:v>
                </c:pt>
                <c:pt idx="654">
                  <c:v>4.6781590800045354</c:v>
                </c:pt>
                <c:pt idx="655">
                  <c:v>4.65793770980624</c:v>
                </c:pt>
                <c:pt idx="656">
                  <c:v>4.5876550609018354</c:v>
                </c:pt>
                <c:pt idx="657">
                  <c:v>4.4798409340892871</c:v>
                </c:pt>
                <c:pt idx="658">
                  <c:v>4.3943732964664886</c:v>
                </c:pt>
                <c:pt idx="659">
                  <c:v>4.3017575282390643</c:v>
                </c:pt>
                <c:pt idx="660">
                  <c:v>4.2869264953879433</c:v>
                </c:pt>
                <c:pt idx="661">
                  <c:v>4.3307677184996649</c:v>
                </c:pt>
                <c:pt idx="662">
                  <c:v>4.3569369047008779</c:v>
                </c:pt>
                <c:pt idx="663">
                  <c:v>4.395664663888061</c:v>
                </c:pt>
                <c:pt idx="664">
                  <c:v>4.4621853651172039</c:v>
                </c:pt>
                <c:pt idx="665">
                  <c:v>4.4843042595624301</c:v>
                </c:pt>
                <c:pt idx="666">
                  <c:v>4.4820752970494846</c:v>
                </c:pt>
                <c:pt idx="667">
                  <c:v>4.5263135322759878</c:v>
                </c:pt>
                <c:pt idx="668">
                  <c:v>4.5559726364677591</c:v>
                </c:pt>
                <c:pt idx="669">
                  <c:v>4.5452239501608451</c:v>
                </c:pt>
                <c:pt idx="670">
                  <c:v>4.5328817986292487</c:v>
                </c:pt>
                <c:pt idx="671">
                  <c:v>4.5041527979983309</c:v>
                </c:pt>
                <c:pt idx="672">
                  <c:v>4.422341072506403</c:v>
                </c:pt>
                <c:pt idx="673">
                  <c:v>4.3124517349743403</c:v>
                </c:pt>
                <c:pt idx="674">
                  <c:v>4.2353565184849629</c:v>
                </c:pt>
                <c:pt idx="675">
                  <c:v>4.1241507963787774</c:v>
                </c:pt>
                <c:pt idx="676">
                  <c:v>3.9600347677236201</c:v>
                </c:pt>
                <c:pt idx="677">
                  <c:v>3.8623926846956169</c:v>
                </c:pt>
                <c:pt idx="678">
                  <c:v>3.8507545030150503</c:v>
                </c:pt>
                <c:pt idx="679">
                  <c:v>3.9753239023061977</c:v>
                </c:pt>
                <c:pt idx="680">
                  <c:v>4.1080720219667448</c:v>
                </c:pt>
                <c:pt idx="681">
                  <c:v>4.2047979892107561</c:v>
                </c:pt>
                <c:pt idx="682">
                  <c:v>4.2158418189866671</c:v>
                </c:pt>
                <c:pt idx="683">
                  <c:v>4.1759158283689368</c:v>
                </c:pt>
                <c:pt idx="684">
                  <c:v>4.0948588345763026</c:v>
                </c:pt>
                <c:pt idx="685">
                  <c:v>3.9710790323374487</c:v>
                </c:pt>
                <c:pt idx="686">
                  <c:v>3.9363665974939384</c:v>
                </c:pt>
                <c:pt idx="687">
                  <c:v>3.8931873836274189</c:v>
                </c:pt>
                <c:pt idx="688">
                  <c:v>3.9674618741853891</c:v>
                </c:pt>
                <c:pt idx="689">
                  <c:v>4.0219750539122998</c:v>
                </c:pt>
                <c:pt idx="690">
                  <c:v>4.0634690988022442</c:v>
                </c:pt>
                <c:pt idx="691">
                  <c:v>4.063060337332443</c:v>
                </c:pt>
                <c:pt idx="692">
                  <c:v>4.0315555128516749</c:v>
                </c:pt>
                <c:pt idx="693">
                  <c:v>3.8960625754044855</c:v>
                </c:pt>
                <c:pt idx="694">
                  <c:v>3.8226942769235279</c:v>
                </c:pt>
                <c:pt idx="695">
                  <c:v>3.7221233396705271</c:v>
                </c:pt>
                <c:pt idx="696">
                  <c:v>3.6178255734795433</c:v>
                </c:pt>
                <c:pt idx="697">
                  <c:v>3.5725932536491389</c:v>
                </c:pt>
                <c:pt idx="698">
                  <c:v>3.5643637618737518</c:v>
                </c:pt>
                <c:pt idx="699">
                  <c:v>3.6157691066214541</c:v>
                </c:pt>
                <c:pt idx="700">
                  <c:v>3.6868348846262151</c:v>
                </c:pt>
                <c:pt idx="701">
                  <c:v>3.7900896421263859</c:v>
                </c:pt>
                <c:pt idx="702">
                  <c:v>3.8029819692438211</c:v>
                </c:pt>
                <c:pt idx="703">
                  <c:v>3.7773538537345934</c:v>
                </c:pt>
                <c:pt idx="704">
                  <c:v>3.7665616320261517</c:v>
                </c:pt>
                <c:pt idx="705">
                  <c:v>3.8054475818976896</c:v>
                </c:pt>
                <c:pt idx="706">
                  <c:v>3.9052674869415687</c:v>
                </c:pt>
                <c:pt idx="707">
                  <c:v>4.0419328554192973</c:v>
                </c:pt>
                <c:pt idx="708">
                  <c:v>4.1938353746787316</c:v>
                </c:pt>
                <c:pt idx="709">
                  <c:v>4.3094268826372284</c:v>
                </c:pt>
                <c:pt idx="710">
                  <c:v>4.3657960870105503</c:v>
                </c:pt>
                <c:pt idx="711">
                  <c:v>4.3511267240171358</c:v>
                </c:pt>
                <c:pt idx="712">
                  <c:v>4.396728670399769</c:v>
                </c:pt>
                <c:pt idx="713">
                  <c:v>4.4166662643864409</c:v>
                </c:pt>
                <c:pt idx="714">
                  <c:v>4.3503053262509628</c:v>
                </c:pt>
                <c:pt idx="715">
                  <c:v>4.2620272547035913</c:v>
                </c:pt>
                <c:pt idx="716">
                  <c:v>4.3240583730696995</c:v>
                </c:pt>
                <c:pt idx="717">
                  <c:v>4.5137612107092115</c:v>
                </c:pt>
                <c:pt idx="718">
                  <c:v>4.7399535897374916</c:v>
                </c:pt>
                <c:pt idx="719">
                  <c:v>4.9161459946196011</c:v>
                </c:pt>
                <c:pt idx="720">
                  <c:v>5.1150073569003709</c:v>
                </c:pt>
                <c:pt idx="721">
                  <c:v>5.2644736452413143</c:v>
                </c:pt>
                <c:pt idx="722">
                  <c:v>5.3629466667750005</c:v>
                </c:pt>
                <c:pt idx="723">
                  <c:v>5.505253909362624</c:v>
                </c:pt>
                <c:pt idx="724">
                  <c:v>5.5985047769917351</c:v>
                </c:pt>
                <c:pt idx="725">
                  <c:v>5.6530056050123889</c:v>
                </c:pt>
                <c:pt idx="726">
                  <c:v>5.6399575034193727</c:v>
                </c:pt>
                <c:pt idx="727">
                  <c:v>5.5324817013957057</c:v>
                </c:pt>
                <c:pt idx="728">
                  <c:v>5.4229043496882134</c:v>
                </c:pt>
                <c:pt idx="729">
                  <c:v>5.334115308576501</c:v>
                </c:pt>
                <c:pt idx="730">
                  <c:v>5.2670089883735489</c:v>
                </c:pt>
                <c:pt idx="731">
                  <c:v>5.2872868888271993</c:v>
                </c:pt>
                <c:pt idx="732">
                  <c:v>5.3045935847115517</c:v>
                </c:pt>
                <c:pt idx="733">
                  <c:v>5.2623179426640219</c:v>
                </c:pt>
                <c:pt idx="734">
                  <c:v>5.2281549163788643</c:v>
                </c:pt>
                <c:pt idx="735">
                  <c:v>5.1511210608737379</c:v>
                </c:pt>
                <c:pt idx="736">
                  <c:v>5.04608941765522</c:v>
                </c:pt>
                <c:pt idx="737">
                  <c:v>4.9022012733287443</c:v>
                </c:pt>
                <c:pt idx="738">
                  <c:v>4.7476761712328264</c:v>
                </c:pt>
                <c:pt idx="739">
                  <c:v>4.5790812631671267</c:v>
                </c:pt>
                <c:pt idx="740">
                  <c:v>4.4091068108101004</c:v>
                </c:pt>
                <c:pt idx="741">
                  <c:v>4.2405364819473501</c:v>
                </c:pt>
                <c:pt idx="742">
                  <c:v>4.024398667162429</c:v>
                </c:pt>
                <c:pt idx="743">
                  <c:v>3.8879426792383565</c:v>
                </c:pt>
                <c:pt idx="744">
                  <c:v>3.8545715944619667</c:v>
                </c:pt>
                <c:pt idx="745">
                  <c:v>3.8189309234188937</c:v>
                </c:pt>
                <c:pt idx="746">
                  <c:v>3.8121240761241939</c:v>
                </c:pt>
                <c:pt idx="747">
                  <c:v>3.8059723083579895</c:v>
                </c:pt>
                <c:pt idx="748">
                  <c:v>3.8948777551665952</c:v>
                </c:pt>
                <c:pt idx="749">
                  <c:v>3.9790432168795196</c:v>
                </c:pt>
                <c:pt idx="750">
                  <c:v>4.1030321265981176</c:v>
                </c:pt>
                <c:pt idx="751">
                  <c:v>4.2604538061259332</c:v>
                </c:pt>
                <c:pt idx="752">
                  <c:v>4.3647275081450863</c:v>
                </c:pt>
                <c:pt idx="753">
                  <c:v>4.4272556830241534</c:v>
                </c:pt>
                <c:pt idx="754">
                  <c:v>4.4933403579468667</c:v>
                </c:pt>
                <c:pt idx="755">
                  <c:v>4.4857518317199503</c:v>
                </c:pt>
                <c:pt idx="756">
                  <c:v>4.4678678202146926</c:v>
                </c:pt>
                <c:pt idx="757">
                  <c:v>4.4267891883813473</c:v>
                </c:pt>
                <c:pt idx="758">
                  <c:v>4.3328188891934802</c:v>
                </c:pt>
                <c:pt idx="759">
                  <c:v>4.2537449822294802</c:v>
                </c:pt>
                <c:pt idx="760">
                  <c:v>4.2864522643325316</c:v>
                </c:pt>
                <c:pt idx="761">
                  <c:v>4.3036232728192747</c:v>
                </c:pt>
                <c:pt idx="762">
                  <c:v>4.3101161290239762</c:v>
                </c:pt>
                <c:pt idx="763">
                  <c:v>4.3194631446934793</c:v>
                </c:pt>
                <c:pt idx="764">
                  <c:v>4.298626329303727</c:v>
                </c:pt>
                <c:pt idx="765">
                  <c:v>4.2383701873041977</c:v>
                </c:pt>
                <c:pt idx="766">
                  <c:v>4.1551840161385583</c:v>
                </c:pt>
                <c:pt idx="767">
                  <c:v>4.0410381615028257</c:v>
                </c:pt>
                <c:pt idx="768">
                  <c:v>3.9505761279309421</c:v>
                </c:pt>
                <c:pt idx="769">
                  <c:v>3.9106104007011764</c:v>
                </c:pt>
                <c:pt idx="770">
                  <c:v>3.9064199277063625</c:v>
                </c:pt>
                <c:pt idx="771">
                  <c:v>3.9289321491978551</c:v>
                </c:pt>
                <c:pt idx="772">
                  <c:v>3.8868909749872502</c:v>
                </c:pt>
                <c:pt idx="773">
                  <c:v>3.8305215111587243</c:v>
                </c:pt>
                <c:pt idx="774">
                  <c:v>3.7641726237499373</c:v>
                </c:pt>
                <c:pt idx="775">
                  <c:v>3.69105730987321</c:v>
                </c:pt>
                <c:pt idx="776">
                  <c:v>3.6045522311247318</c:v>
                </c:pt>
                <c:pt idx="777">
                  <c:v>3.4838438389151682</c:v>
                </c:pt>
                <c:pt idx="778">
                  <c:v>3.3516690373288363</c:v>
                </c:pt>
                <c:pt idx="779">
                  <c:v>3.2502987426161685</c:v>
                </c:pt>
                <c:pt idx="780">
                  <c:v>3.2483410920443525</c:v>
                </c:pt>
                <c:pt idx="781">
                  <c:v>3.177973102452889</c:v>
                </c:pt>
                <c:pt idx="782">
                  <c:v>3.1381951873446017</c:v>
                </c:pt>
                <c:pt idx="783">
                  <c:v>3.0580924221833912</c:v>
                </c:pt>
                <c:pt idx="784">
                  <c:v>3.0204970921064578</c:v>
                </c:pt>
                <c:pt idx="785">
                  <c:v>3.0263884093400186</c:v>
                </c:pt>
                <c:pt idx="786">
                  <c:v>3.0111261845728423</c:v>
                </c:pt>
                <c:pt idx="787">
                  <c:v>2.9155882966608515</c:v>
                </c:pt>
                <c:pt idx="788">
                  <c:v>2.7376770241988706</c:v>
                </c:pt>
                <c:pt idx="789">
                  <c:v>2.6060149681637812</c:v>
                </c:pt>
                <c:pt idx="790">
                  <c:v>2.4606739062029681</c:v>
                </c:pt>
                <c:pt idx="791">
                  <c:v>2.4012824754124029</c:v>
                </c:pt>
                <c:pt idx="792">
                  <c:v>2.3499533132693031</c:v>
                </c:pt>
                <c:pt idx="793">
                  <c:v>2.2759384264266003</c:v>
                </c:pt>
                <c:pt idx="794">
                  <c:v>2.2022224303923554</c:v>
                </c:pt>
                <c:pt idx="795">
                  <c:v>2.1241383381217518</c:v>
                </c:pt>
                <c:pt idx="796">
                  <c:v>2.1154764539256106</c:v>
                </c:pt>
                <c:pt idx="797">
                  <c:v>2.1707749550788802</c:v>
                </c:pt>
                <c:pt idx="798">
                  <c:v>2.2245293025397039</c:v>
                </c:pt>
                <c:pt idx="799">
                  <c:v>2.2596533979587514</c:v>
                </c:pt>
                <c:pt idx="800">
                  <c:v>2.2728822535591791</c:v>
                </c:pt>
                <c:pt idx="801">
                  <c:v>2.2668045006940134</c:v>
                </c:pt>
                <c:pt idx="802">
                  <c:v>2.2291518544770095</c:v>
                </c:pt>
                <c:pt idx="803">
                  <c:v>2.1777977444279344</c:v>
                </c:pt>
                <c:pt idx="804">
                  <c:v>2.2271894225349134</c:v>
                </c:pt>
                <c:pt idx="805">
                  <c:v>2.3054693376624611</c:v>
                </c:pt>
                <c:pt idx="806">
                  <c:v>2.3374149992825166</c:v>
                </c:pt>
                <c:pt idx="807">
                  <c:v>2.4331824109256801</c:v>
                </c:pt>
                <c:pt idx="808">
                  <c:v>2.5029405645233225</c:v>
                </c:pt>
                <c:pt idx="809">
                  <c:v>2.6581226381325629</c:v>
                </c:pt>
                <c:pt idx="810">
                  <c:v>2.8422571987734688</c:v>
                </c:pt>
                <c:pt idx="811">
                  <c:v>3.0031687548429242</c:v>
                </c:pt>
                <c:pt idx="812">
                  <c:v>3.1082784969516037</c:v>
                </c:pt>
                <c:pt idx="813">
                  <c:v>3.1845023812821172</c:v>
                </c:pt>
                <c:pt idx="814">
                  <c:v>3.2505145192478704</c:v>
                </c:pt>
                <c:pt idx="815">
                  <c:v>3.2653975628626544</c:v>
                </c:pt>
                <c:pt idx="816">
                  <c:v>3.2501810798351203</c:v>
                </c:pt>
                <c:pt idx="817">
                  <c:v>3.2696370649782724</c:v>
                </c:pt>
                <c:pt idx="818">
                  <c:v>3.2911483944277271</c:v>
                </c:pt>
                <c:pt idx="819">
                  <c:v>3.2823679812160056</c:v>
                </c:pt>
                <c:pt idx="820">
                  <c:v>3.2045567637498191</c:v>
                </c:pt>
                <c:pt idx="821">
                  <c:v>3.1040386250531546</c:v>
                </c:pt>
                <c:pt idx="822">
                  <c:v>3.0997789998121599</c:v>
                </c:pt>
                <c:pt idx="823">
                  <c:v>3.0685685344519964</c:v>
                </c:pt>
                <c:pt idx="824">
                  <c:v>3.1261304657007485</c:v>
                </c:pt>
                <c:pt idx="825">
                  <c:v>3.1631751920267175</c:v>
                </c:pt>
                <c:pt idx="826">
                  <c:v>3.1798515451738196</c:v>
                </c:pt>
                <c:pt idx="827">
                  <c:v>3.1801371980226008</c:v>
                </c:pt>
                <c:pt idx="828">
                  <c:v>3.098176265755753</c:v>
                </c:pt>
                <c:pt idx="829">
                  <c:v>2.9484780908497488</c:v>
                </c:pt>
                <c:pt idx="830">
                  <c:v>2.7710712737954069</c:v>
                </c:pt>
                <c:pt idx="831">
                  <c:v>2.6284608155331379</c:v>
                </c:pt>
                <c:pt idx="832">
                  <c:v>2.5589149442402905</c:v>
                </c:pt>
                <c:pt idx="833">
                  <c:v>2.5211671139602716</c:v>
                </c:pt>
                <c:pt idx="834">
                  <c:v>2.5242596581170766</c:v>
                </c:pt>
                <c:pt idx="835">
                  <c:v>2.5562167779070903</c:v>
                </c:pt>
                <c:pt idx="836">
                  <c:v>2.5631704639412325</c:v>
                </c:pt>
                <c:pt idx="837">
                  <c:v>2.5613558228240394</c:v>
                </c:pt>
                <c:pt idx="838">
                  <c:v>2.6304879248581301</c:v>
                </c:pt>
                <c:pt idx="839">
                  <c:v>2.6660900351862429</c:v>
                </c:pt>
                <c:pt idx="840">
                  <c:v>2.6705356968973573</c:v>
                </c:pt>
                <c:pt idx="841">
                  <c:v>2.7008350518401127</c:v>
                </c:pt>
                <c:pt idx="842">
                  <c:v>2.7726333046150273</c:v>
                </c:pt>
                <c:pt idx="843">
                  <c:v>2.8827478408242473</c:v>
                </c:pt>
                <c:pt idx="844">
                  <c:v>3.0544777018352769</c:v>
                </c:pt>
                <c:pt idx="845">
                  <c:v>3.2759402326841593</c:v>
                </c:pt>
                <c:pt idx="846">
                  <c:v>3.5026914902130732</c:v>
                </c:pt>
                <c:pt idx="847">
                  <c:v>3.6996506788845895</c:v>
                </c:pt>
                <c:pt idx="848">
                  <c:v>3.7519234911694572</c:v>
                </c:pt>
                <c:pt idx="849">
                  <c:v>3.7755499022927239</c:v>
                </c:pt>
                <c:pt idx="850">
                  <c:v>3.9116433774466093</c:v>
                </c:pt>
                <c:pt idx="851">
                  <c:v>4.0325291373260965</c:v>
                </c:pt>
                <c:pt idx="852">
                  <c:v>4.1287074886668114</c:v>
                </c:pt>
                <c:pt idx="853">
                  <c:v>4.2147055776234064</c:v>
                </c:pt>
                <c:pt idx="854">
                  <c:v>4.2481516328980939</c:v>
                </c:pt>
                <c:pt idx="855">
                  <c:v>4.2285543079122832</c:v>
                </c:pt>
                <c:pt idx="856">
                  <c:v>4.1686588831835598</c:v>
                </c:pt>
                <c:pt idx="857">
                  <c:v>4.0959982392441123</c:v>
                </c:pt>
                <c:pt idx="858">
                  <c:v>4.0310621831149547</c:v>
                </c:pt>
                <c:pt idx="859">
                  <c:v>3.9839985299591976</c:v>
                </c:pt>
                <c:pt idx="860">
                  <c:v>3.9171789171532017</c:v>
                </c:pt>
                <c:pt idx="861">
                  <c:v>3.7829997415263086</c:v>
                </c:pt>
                <c:pt idx="862">
                  <c:v>3.6402053129927654</c:v>
                </c:pt>
                <c:pt idx="863">
                  <c:v>3.6303304486401302</c:v>
                </c:pt>
                <c:pt idx="864">
                  <c:v>3.6179093992879561</c:v>
                </c:pt>
                <c:pt idx="865">
                  <c:v>3.5784477860999262</c:v>
                </c:pt>
                <c:pt idx="866">
                  <c:v>3.5388088673149634</c:v>
                </c:pt>
                <c:pt idx="867">
                  <c:v>3.5768172655687316</c:v>
                </c:pt>
                <c:pt idx="868">
                  <c:v>3.5733802282077787</c:v>
                </c:pt>
                <c:pt idx="869">
                  <c:v>3.5648796713280522</c:v>
                </c:pt>
                <c:pt idx="870">
                  <c:v>3.6078450860196205</c:v>
                </c:pt>
                <c:pt idx="871">
                  <c:v>3.6726692134954155</c:v>
                </c:pt>
                <c:pt idx="872">
                  <c:v>3.7222864505421835</c:v>
                </c:pt>
                <c:pt idx="873">
                  <c:v>3.7425334535243002</c:v>
                </c:pt>
                <c:pt idx="874">
                  <c:v>3.770659087470432</c:v>
                </c:pt>
                <c:pt idx="875">
                  <c:v>3.7544323105509458</c:v>
                </c:pt>
                <c:pt idx="876">
                  <c:v>3.7514907895213279</c:v>
                </c:pt>
                <c:pt idx="877">
                  <c:v>3.8549551851866188</c:v>
                </c:pt>
                <c:pt idx="878">
                  <c:v>3.9422074902651629</c:v>
                </c:pt>
                <c:pt idx="879">
                  <c:v>4.0790618313130809</c:v>
                </c:pt>
                <c:pt idx="880">
                  <c:v>4.1314615654138045</c:v>
                </c:pt>
                <c:pt idx="881">
                  <c:v>4.1755908741494085</c:v>
                </c:pt>
                <c:pt idx="882">
                  <c:v>4.1997671825400982</c:v>
                </c:pt>
                <c:pt idx="883">
                  <c:v>4.1855093247496411</c:v>
                </c:pt>
                <c:pt idx="884">
                  <c:v>4.2198974615946039</c:v>
                </c:pt>
                <c:pt idx="885">
                  <c:v>4.314980801372335</c:v>
                </c:pt>
                <c:pt idx="886">
                  <c:v>4.3393773185356999</c:v>
                </c:pt>
                <c:pt idx="887">
                  <c:v>4.3904447084614251</c:v>
                </c:pt>
                <c:pt idx="888">
                  <c:v>4.4984566825378094</c:v>
                </c:pt>
                <c:pt idx="889">
                  <c:v>4.5807135374354395</c:v>
                </c:pt>
                <c:pt idx="890">
                  <c:v>4.6259221931629844</c:v>
                </c:pt>
                <c:pt idx="891">
                  <c:v>4.5678032193156204</c:v>
                </c:pt>
                <c:pt idx="892">
                  <c:v>4.4837034656143775</c:v>
                </c:pt>
                <c:pt idx="893">
                  <c:v>4.3823131017795269</c:v>
                </c:pt>
                <c:pt idx="894">
                  <c:v>4.2988037002046742</c:v>
                </c:pt>
                <c:pt idx="895">
                  <c:v>4.2699789568357964</c:v>
                </c:pt>
                <c:pt idx="896">
                  <c:v>4.3529900663423842</c:v>
                </c:pt>
                <c:pt idx="897">
                  <c:v>4.458033489999873</c:v>
                </c:pt>
                <c:pt idx="898">
                  <c:v>4.4485708860562623</c:v>
                </c:pt>
                <c:pt idx="899">
                  <c:v>4.3724235772862112</c:v>
                </c:pt>
                <c:pt idx="900">
                  <c:v>4.3361442662603782</c:v>
                </c:pt>
                <c:pt idx="901">
                  <c:v>4.3568591250346218</c:v>
                </c:pt>
                <c:pt idx="902">
                  <c:v>4.3620901261554321</c:v>
                </c:pt>
                <c:pt idx="903">
                  <c:v>4.347525018909792</c:v>
                </c:pt>
                <c:pt idx="904">
                  <c:v>4.3035182681355231</c:v>
                </c:pt>
                <c:pt idx="905">
                  <c:v>4.2357379859775657</c:v>
                </c:pt>
                <c:pt idx="906">
                  <c:v>4.1844179856412067</c:v>
                </c:pt>
                <c:pt idx="907">
                  <c:v>4.1383771060575167</c:v>
                </c:pt>
                <c:pt idx="908">
                  <c:v>4.1109127325042438</c:v>
                </c:pt>
                <c:pt idx="909">
                  <c:v>4.0503269933053199</c:v>
                </c:pt>
                <c:pt idx="910">
                  <c:v>3.9297573779722934</c:v>
                </c:pt>
                <c:pt idx="911">
                  <c:v>3.8320956329308098</c:v>
                </c:pt>
                <c:pt idx="912">
                  <c:v>3.7125369061817266</c:v>
                </c:pt>
                <c:pt idx="913">
                  <c:v>3.584624655478994</c:v>
                </c:pt>
                <c:pt idx="914">
                  <c:v>3.6118534593975049</c:v>
                </c:pt>
                <c:pt idx="915">
                  <c:v>3.6268691381992477</c:v>
                </c:pt>
                <c:pt idx="916">
                  <c:v>3.5911650422395476</c:v>
                </c:pt>
                <c:pt idx="917">
                  <c:v>3.4631789845262939</c:v>
                </c:pt>
                <c:pt idx="918">
                  <c:v>3.3077038482560925</c:v>
                </c:pt>
                <c:pt idx="919">
                  <c:v>3.2083374906078621</c:v>
                </c:pt>
                <c:pt idx="920">
                  <c:v>3.1082978864920934</c:v>
                </c:pt>
                <c:pt idx="921">
                  <c:v>3.070085312592183</c:v>
                </c:pt>
                <c:pt idx="922">
                  <c:v>3.1087440380482936</c:v>
                </c:pt>
                <c:pt idx="923">
                  <c:v>3.2130490491698005</c:v>
                </c:pt>
                <c:pt idx="924">
                  <c:v>3.2918024817692708</c:v>
                </c:pt>
                <c:pt idx="925">
                  <c:v>3.3302338268749301</c:v>
                </c:pt>
                <c:pt idx="926">
                  <c:v>3.3658083966175201</c:v>
                </c:pt>
                <c:pt idx="927">
                  <c:v>3.4084086791522092</c:v>
                </c:pt>
                <c:pt idx="928">
                  <c:v>3.4155743946808697</c:v>
                </c:pt>
                <c:pt idx="929">
                  <c:v>3.4473428390283418</c:v>
                </c:pt>
                <c:pt idx="930">
                  <c:v>3.5945959012414161</c:v>
                </c:pt>
                <c:pt idx="931">
                  <c:v>3.8116759235779738</c:v>
                </c:pt>
                <c:pt idx="932">
                  <c:v>3.9649923842378212</c:v>
                </c:pt>
                <c:pt idx="933">
                  <c:v>4.0904203152126044</c:v>
                </c:pt>
                <c:pt idx="934">
                  <c:v>4.1684920962952869</c:v>
                </c:pt>
                <c:pt idx="935">
                  <c:v>4.2516409594441233</c:v>
                </c:pt>
                <c:pt idx="936">
                  <c:v>4.381225850910063</c:v>
                </c:pt>
                <c:pt idx="937">
                  <c:v>4.4250764444090382</c:v>
                </c:pt>
                <c:pt idx="938">
                  <c:v>4.4070990187756527</c:v>
                </c:pt>
                <c:pt idx="939">
                  <c:v>4.4298973870113265</c:v>
                </c:pt>
                <c:pt idx="940">
                  <c:v>4.4289481523703413</c:v>
                </c:pt>
                <c:pt idx="941">
                  <c:v>4.4174756255030241</c:v>
                </c:pt>
                <c:pt idx="942">
                  <c:v>4.4107634998015541</c:v>
                </c:pt>
                <c:pt idx="943">
                  <c:v>4.420881602566725</c:v>
                </c:pt>
                <c:pt idx="944">
                  <c:v>4.518338510055032</c:v>
                </c:pt>
                <c:pt idx="945">
                  <c:v>4.6126022225352363</c:v>
                </c:pt>
                <c:pt idx="946">
                  <c:v>4.6457838563935834</c:v>
                </c:pt>
                <c:pt idx="947">
                  <c:v>4.5705916307611654</c:v>
                </c:pt>
                <c:pt idx="948">
                  <c:v>4.4538186806391922</c:v>
                </c:pt>
                <c:pt idx="949">
                  <c:v>4.320837628408948</c:v>
                </c:pt>
                <c:pt idx="950">
                  <c:v>4.1632968364690441</c:v>
                </c:pt>
                <c:pt idx="951">
                  <c:v>4.0380987336217933</c:v>
                </c:pt>
                <c:pt idx="952">
                  <c:v>3.9059288188804655</c:v>
                </c:pt>
                <c:pt idx="953">
                  <c:v>3.8237403157172092</c:v>
                </c:pt>
                <c:pt idx="954">
                  <c:v>3.7499759937130293</c:v>
                </c:pt>
                <c:pt idx="955">
                  <c:v>3.7432235271143517</c:v>
                </c:pt>
                <c:pt idx="956">
                  <c:v>3.7590374174981656</c:v>
                </c:pt>
                <c:pt idx="957">
                  <c:v>3.8136209048023915</c:v>
                </c:pt>
                <c:pt idx="958">
                  <c:v>3.9018384869637086</c:v>
                </c:pt>
                <c:pt idx="959">
                  <c:v>3.9172647794390967</c:v>
                </c:pt>
                <c:pt idx="960">
                  <c:v>3.9207768533018648</c:v>
                </c:pt>
                <c:pt idx="961">
                  <c:v>3.9073566038062952</c:v>
                </c:pt>
                <c:pt idx="962">
                  <c:v>4.061012223984874</c:v>
                </c:pt>
                <c:pt idx="963">
                  <c:v>4.2669100986992756</c:v>
                </c:pt>
                <c:pt idx="964">
                  <c:v>4.3895103756576921</c:v>
                </c:pt>
                <c:pt idx="965">
                  <c:v>4.3753709214581242</c:v>
                </c:pt>
                <c:pt idx="966">
                  <c:v>4.3427435447869476</c:v>
                </c:pt>
                <c:pt idx="967">
                  <c:v>4.3039440138345544</c:v>
                </c:pt>
                <c:pt idx="968">
                  <c:v>4.2436019343374971</c:v>
                </c:pt>
                <c:pt idx="969">
                  <c:v>4.2344761351036517</c:v>
                </c:pt>
                <c:pt idx="970">
                  <c:v>4.2481739250309616</c:v>
                </c:pt>
                <c:pt idx="971">
                  <c:v>4.3601297012127986</c:v>
                </c:pt>
                <c:pt idx="972">
                  <c:v>4.5206877142831701</c:v>
                </c:pt>
                <c:pt idx="973">
                  <c:v>4.653316835434846</c:v>
                </c:pt>
                <c:pt idx="974">
                  <c:v>4.8200416101575723</c:v>
                </c:pt>
                <c:pt idx="975">
                  <c:v>4.9091828821050871</c:v>
                </c:pt>
                <c:pt idx="976">
                  <c:v>4.9187823160173991</c:v>
                </c:pt>
                <c:pt idx="977">
                  <c:v>4.9755906252875768</c:v>
                </c:pt>
                <c:pt idx="978">
                  <c:v>5.0649813552686194</c:v>
                </c:pt>
                <c:pt idx="979">
                  <c:v>5.2002898691368653</c:v>
                </c:pt>
                <c:pt idx="980">
                  <c:v>5.2826265742825766</c:v>
                </c:pt>
                <c:pt idx="981">
                  <c:v>5.3510289849565433</c:v>
                </c:pt>
                <c:pt idx="982">
                  <c:v>5.3857962525233489</c:v>
                </c:pt>
                <c:pt idx="983">
                  <c:v>5.42181124907993</c:v>
                </c:pt>
                <c:pt idx="984">
                  <c:v>5.4727456083971244</c:v>
                </c:pt>
                <c:pt idx="985">
                  <c:v>5.4850509164834218</c:v>
                </c:pt>
                <c:pt idx="986">
                  <c:v>5.5055491543333428</c:v>
                </c:pt>
                <c:pt idx="987">
                  <c:v>5.4661515399936667</c:v>
                </c:pt>
                <c:pt idx="988">
                  <c:v>5.3706390060634774</c:v>
                </c:pt>
                <c:pt idx="989">
                  <c:v>5.3784183017555955</c:v>
                </c:pt>
                <c:pt idx="990">
                  <c:v>5.5579425280841974</c:v>
                </c:pt>
                <c:pt idx="991">
                  <c:v>5.7298535243647422</c:v>
                </c:pt>
                <c:pt idx="992">
                  <c:v>5.8637619397901926</c:v>
                </c:pt>
                <c:pt idx="993">
                  <c:v>6.0092312553566556</c:v>
                </c:pt>
                <c:pt idx="994">
                  <c:v>6.0641736143263243</c:v>
                </c:pt>
                <c:pt idx="995">
                  <c:v>5.9868177104510005</c:v>
                </c:pt>
                <c:pt idx="996">
                  <c:v>5.868794995478547</c:v>
                </c:pt>
                <c:pt idx="997">
                  <c:v>5.7911599910050322</c:v>
                </c:pt>
                <c:pt idx="998">
                  <c:v>5.6723497903108075</c:v>
                </c:pt>
                <c:pt idx="999">
                  <c:v>5.5193158212554163</c:v>
                </c:pt>
                <c:pt idx="1000">
                  <c:v>5.4344192501379913</c:v>
                </c:pt>
                <c:pt idx="1001">
                  <c:v>5.2900603467224263</c:v>
                </c:pt>
                <c:pt idx="1002">
                  <c:v>5.2255405369387429</c:v>
                </c:pt>
                <c:pt idx="1003">
                  <c:v>5.4178346380521836</c:v>
                </c:pt>
                <c:pt idx="1004">
                  <c:v>5.5826091261976911</c:v>
                </c:pt>
                <c:pt idx="1005">
                  <c:v>5.6867962505146288</c:v>
                </c:pt>
                <c:pt idx="1006">
                  <c:v>5.7021500871496968</c:v>
                </c:pt>
                <c:pt idx="1007">
                  <c:v>5.7100946104881602</c:v>
                </c:pt>
                <c:pt idx="1008">
                  <c:v>5.7225931235732279</c:v>
                </c:pt>
                <c:pt idx="1009">
                  <c:v>5.7719745459791225</c:v>
                </c:pt>
                <c:pt idx="1010">
                  <c:v>5.8553649981274942</c:v>
                </c:pt>
                <c:pt idx="1011">
                  <c:v>6.0186873893475115</c:v>
                </c:pt>
                <c:pt idx="1012">
                  <c:v>6.1520581640955232</c:v>
                </c:pt>
                <c:pt idx="1013">
                  <c:v>6.2072565744473032</c:v>
                </c:pt>
                <c:pt idx="1014">
                  <c:v>6.2887105609372229</c:v>
                </c:pt>
                <c:pt idx="1015">
                  <c:v>6.3592782949142208</c:v>
                </c:pt>
                <c:pt idx="1016">
                  <c:v>6.3729645550655745</c:v>
                </c:pt>
                <c:pt idx="1017">
                  <c:v>6.3272990666731674</c:v>
                </c:pt>
                <c:pt idx="1018">
                  <c:v>6.2936568482402491</c:v>
                </c:pt>
                <c:pt idx="1019">
                  <c:v>6.1970381456736252</c:v>
                </c:pt>
                <c:pt idx="1020">
                  <c:v>6.0689509563062662</c:v>
                </c:pt>
                <c:pt idx="1021">
                  <c:v>5.9337976484565571</c:v>
                </c:pt>
                <c:pt idx="1022">
                  <c:v>5.8224843251423204</c:v>
                </c:pt>
                <c:pt idx="1023">
                  <c:v>5.6814458228663902</c:v>
                </c:pt>
                <c:pt idx="1024">
                  <c:v>5.5506146592095309</c:v>
                </c:pt>
                <c:pt idx="1025">
                  <c:v>5.4231242861558302</c:v>
                </c:pt>
                <c:pt idx="1026">
                  <c:v>5.3393462795253841</c:v>
                </c:pt>
                <c:pt idx="1027">
                  <c:v>5.3386082664255925</c:v>
                </c:pt>
                <c:pt idx="1028">
                  <c:v>5.3152220779255082</c:v>
                </c:pt>
                <c:pt idx="1029">
                  <c:v>5.3644827409540703</c:v>
                </c:pt>
                <c:pt idx="1030">
                  <c:v>5.3772160224524344</c:v>
                </c:pt>
                <c:pt idx="1031">
                  <c:v>5.4102454106198117</c:v>
                </c:pt>
                <c:pt idx="1032">
                  <c:v>5.4674323488261827</c:v>
                </c:pt>
                <c:pt idx="1033">
                  <c:v>5.4452936372636813</c:v>
                </c:pt>
                <c:pt idx="1034">
                  <c:v>5.4651377422659104</c:v>
                </c:pt>
                <c:pt idx="1035">
                  <c:v>5.4168122377388448</c:v>
                </c:pt>
                <c:pt idx="1036">
                  <c:v>5.3137141047495913</c:v>
                </c:pt>
                <c:pt idx="1037">
                  <c:v>5.1856321386037445</c:v>
                </c:pt>
                <c:pt idx="1038">
                  <c:v>5.1178836664637606</c:v>
                </c:pt>
                <c:pt idx="1039">
                  <c:v>5.1100630265385076</c:v>
                </c:pt>
                <c:pt idx="1040">
                  <c:v>5.1968870843217116</c:v>
                </c:pt>
                <c:pt idx="1041">
                  <c:v>5.2908442282491963</c:v>
                </c:pt>
                <c:pt idx="1042">
                  <c:v>5.2899001662442364</c:v>
                </c:pt>
                <c:pt idx="1043">
                  <c:v>5.2825281695086348</c:v>
                </c:pt>
                <c:pt idx="1044">
                  <c:v>5.2413680727137528</c:v>
                </c:pt>
                <c:pt idx="1045">
                  <c:v>5.200238254060392</c:v>
                </c:pt>
                <c:pt idx="1046">
                  <c:v>5.1446634973257996</c:v>
                </c:pt>
                <c:pt idx="1047">
                  <c:v>5.109391599943419</c:v>
                </c:pt>
                <c:pt idx="1048">
                  <c:v>5.1019582604302958</c:v>
                </c:pt>
                <c:pt idx="1049">
                  <c:v>5.1157264022399067</c:v>
                </c:pt>
                <c:pt idx="1050">
                  <c:v>5.1684546310729749</c:v>
                </c:pt>
                <c:pt idx="1051">
                  <c:v>5.3433223958157017</c:v>
                </c:pt>
                <c:pt idx="1052">
                  <c:v>5.5307846329925727</c:v>
                </c:pt>
                <c:pt idx="1053">
                  <c:v>5.6782885113868655</c:v>
                </c:pt>
                <c:pt idx="1054">
                  <c:v>5.8170060651130324</c:v>
                </c:pt>
                <c:pt idx="1055">
                  <c:v>5.9212404437347192</c:v>
                </c:pt>
                <c:pt idx="1056">
                  <c:v>5.9634334579119983</c:v>
                </c:pt>
                <c:pt idx="1057">
                  <c:v>6.0763568931571905</c:v>
                </c:pt>
                <c:pt idx="1058">
                  <c:v>6.1733139409015321</c:v>
                </c:pt>
                <c:pt idx="1059">
                  <c:v>6.2265854424990197</c:v>
                </c:pt>
                <c:pt idx="1060">
                  <c:v>6.2412314067060235</c:v>
                </c:pt>
                <c:pt idx="1061">
                  <c:v>6.1640916711960259</c:v>
                </c:pt>
                <c:pt idx="1062">
                  <c:v>6.0245945448954261</c:v>
                </c:pt>
                <c:pt idx="1063">
                  <c:v>5.8820782748103788</c:v>
                </c:pt>
                <c:pt idx="1064">
                  <c:v>5.6997555812258351</c:v>
                </c:pt>
                <c:pt idx="1065">
                  <c:v>5.5502018963243236</c:v>
                </c:pt>
                <c:pt idx="1066">
                  <c:v>5.3945488555792664</c:v>
                </c:pt>
                <c:pt idx="1067">
                  <c:v>5.285122626189092</c:v>
                </c:pt>
                <c:pt idx="1068">
                  <c:v>5.1776066896925057</c:v>
                </c:pt>
                <c:pt idx="1069">
                  <c:v>5.124956216982314</c:v>
                </c:pt>
                <c:pt idx="1070">
                  <c:v>5.1094629579638653</c:v>
                </c:pt>
                <c:pt idx="1071">
                  <c:v>5.0412593044450649</c:v>
                </c:pt>
                <c:pt idx="1072">
                  <c:v>4.9326171018428688</c:v>
                </c:pt>
                <c:pt idx="1073">
                  <c:v>4.7718356506916502</c:v>
                </c:pt>
                <c:pt idx="1074">
                  <c:v>4.6034903858803027</c:v>
                </c:pt>
                <c:pt idx="1075">
                  <c:v>4.4121895366605486</c:v>
                </c:pt>
                <c:pt idx="1076">
                  <c:v>4.270519040058061</c:v>
                </c:pt>
                <c:pt idx="1077">
                  <c:v>4.105687005561272</c:v>
                </c:pt>
                <c:pt idx="1078">
                  <c:v>4.0019846535984671</c:v>
                </c:pt>
                <c:pt idx="1079">
                  <c:v>3.960776044093782</c:v>
                </c:pt>
                <c:pt idx="1080">
                  <c:v>3.8302210792422429</c:v>
                </c:pt>
                <c:pt idx="1081">
                  <c:v>3.6701923426395866</c:v>
                </c:pt>
                <c:pt idx="1082">
                  <c:v>3.5727187220512442</c:v>
                </c:pt>
                <c:pt idx="1083">
                  <c:v>3.5020892672095605</c:v>
                </c:pt>
                <c:pt idx="1084">
                  <c:v>3.3340772794456868</c:v>
                </c:pt>
                <c:pt idx="1085">
                  <c:v>3.2255541305316631</c:v>
                </c:pt>
                <c:pt idx="1086">
                  <c:v>3.2237108194442756</c:v>
                </c:pt>
                <c:pt idx="1087">
                  <c:v>3.2251578446517359</c:v>
                </c:pt>
                <c:pt idx="1088">
                  <c:v>3.2772947856680825</c:v>
                </c:pt>
                <c:pt idx="1089">
                  <c:v>3.2851604700663559</c:v>
                </c:pt>
                <c:pt idx="1090">
                  <c:v>3.3398054347306703</c:v>
                </c:pt>
                <c:pt idx="1091">
                  <c:v>3.4197416155917386</c:v>
                </c:pt>
                <c:pt idx="1092">
                  <c:v>3.5191845379597657</c:v>
                </c:pt>
                <c:pt idx="1093">
                  <c:v>3.6319575264375703</c:v>
                </c:pt>
                <c:pt idx="1094">
                  <c:v>3.7232137870294073</c:v>
                </c:pt>
                <c:pt idx="1095">
                  <c:v>3.7273472643096328</c:v>
                </c:pt>
                <c:pt idx="1096">
                  <c:v>3.6869737080171929</c:v>
                </c:pt>
                <c:pt idx="1097">
                  <c:v>3.6319377728960309</c:v>
                </c:pt>
                <c:pt idx="1098">
                  <c:v>3.5365846181337695</c:v>
                </c:pt>
                <c:pt idx="1099">
                  <c:v>3.4657826794476647</c:v>
                </c:pt>
                <c:pt idx="1100">
                  <c:v>3.4200157992726679</c:v>
                </c:pt>
                <c:pt idx="1101">
                  <c:v>3.4773460343770184</c:v>
                </c:pt>
                <c:pt idx="1102">
                  <c:v>3.4270049284889068</c:v>
                </c:pt>
                <c:pt idx="1103">
                  <c:v>3.2690036466181258</c:v>
                </c:pt>
                <c:pt idx="1104">
                  <c:v>3.1917434562789606</c:v>
                </c:pt>
                <c:pt idx="1105">
                  <c:v>3.0793042013274321</c:v>
                </c:pt>
                <c:pt idx="1106">
                  <c:v>2.9758886286542143</c:v>
                </c:pt>
                <c:pt idx="1107">
                  <c:v>2.8529467415959511</c:v>
                </c:pt>
                <c:pt idx="1108">
                  <c:v>2.7374845446648788</c:v>
                </c:pt>
                <c:pt idx="1109">
                  <c:v>2.6709950537753846</c:v>
                </c:pt>
                <c:pt idx="1110">
                  <c:v>2.5289329164401004</c:v>
                </c:pt>
                <c:pt idx="1111">
                  <c:v>2.3635121882404064</c:v>
                </c:pt>
                <c:pt idx="1112">
                  <c:v>2.2836872797140551</c:v>
                </c:pt>
                <c:pt idx="1113">
                  <c:v>2.2254412784669126</c:v>
                </c:pt>
                <c:pt idx="1114">
                  <c:v>2.2061291125692573</c:v>
                </c:pt>
                <c:pt idx="1115">
                  <c:v>2.2019968009004964</c:v>
                </c:pt>
                <c:pt idx="1116">
                  <c:v>2.1562885940963268</c:v>
                </c:pt>
                <c:pt idx="1117">
                  <c:v>2.059254099599094</c:v>
                </c:pt>
                <c:pt idx="1118">
                  <c:v>1.9940125512315259</c:v>
                </c:pt>
                <c:pt idx="1119">
                  <c:v>2.003382539847006</c:v>
                </c:pt>
                <c:pt idx="1120">
                  <c:v>2.0608739343110494</c:v>
                </c:pt>
                <c:pt idx="1121">
                  <c:v>2.1493618249336079</c:v>
                </c:pt>
                <c:pt idx="1122">
                  <c:v>2.2263138010412744</c:v>
                </c:pt>
                <c:pt idx="1123">
                  <c:v>2.2962540238557492</c:v>
                </c:pt>
                <c:pt idx="1124">
                  <c:v>2.4028989824932006</c:v>
                </c:pt>
                <c:pt idx="1125">
                  <c:v>2.497665251226743</c:v>
                </c:pt>
                <c:pt idx="1126">
                  <c:v>2.6264970092803779</c:v>
                </c:pt>
                <c:pt idx="1127">
                  <c:v>2.7398101289624264</c:v>
                </c:pt>
                <c:pt idx="1128">
                  <c:v>2.8255217094500416</c:v>
                </c:pt>
                <c:pt idx="1129">
                  <c:v>2.9779339726086733</c:v>
                </c:pt>
                <c:pt idx="1130">
                  <c:v>3.1432499305988766</c:v>
                </c:pt>
                <c:pt idx="1131">
                  <c:v>3.330811557837563</c:v>
                </c:pt>
                <c:pt idx="1132">
                  <c:v>3.4787910665549981</c:v>
                </c:pt>
                <c:pt idx="1133">
                  <c:v>3.6274783795111967</c:v>
                </c:pt>
                <c:pt idx="1134">
                  <c:v>3.7887328392665558</c:v>
                </c:pt>
                <c:pt idx="1135">
                  <c:v>3.9026276194122995</c:v>
                </c:pt>
                <c:pt idx="1136">
                  <c:v>3.9676606224747188</c:v>
                </c:pt>
                <c:pt idx="1137">
                  <c:v>3.9846320438229839</c:v>
                </c:pt>
                <c:pt idx="1138">
                  <c:v>3.9994557637723243</c:v>
                </c:pt>
                <c:pt idx="1139">
                  <c:v>3.9977654089285664</c:v>
                </c:pt>
                <c:pt idx="1140">
                  <c:v>4.0602198817835431</c:v>
                </c:pt>
                <c:pt idx="1141">
                  <c:v>4.0272825248137138</c:v>
                </c:pt>
                <c:pt idx="1142">
                  <c:v>3.9600301687567572</c:v>
                </c:pt>
                <c:pt idx="1143">
                  <c:v>3.9596745703599612</c:v>
                </c:pt>
                <c:pt idx="1144">
                  <c:v>3.9338741179889891</c:v>
                </c:pt>
                <c:pt idx="1145">
                  <c:v>3.9075132536225117</c:v>
                </c:pt>
                <c:pt idx="1146">
                  <c:v>3.8585085176141254</c:v>
                </c:pt>
                <c:pt idx="1147">
                  <c:v>3.7710990711810668</c:v>
                </c:pt>
                <c:pt idx="1148">
                  <c:v>3.6539123652808141</c:v>
                </c:pt>
                <c:pt idx="1149">
                  <c:v>3.6208563237207509</c:v>
                </c:pt>
                <c:pt idx="1150">
                  <c:v>3.7248499656166723</c:v>
                </c:pt>
                <c:pt idx="1151">
                  <c:v>3.8919546204366489</c:v>
                </c:pt>
                <c:pt idx="1152">
                  <c:v>4.0673434547402323</c:v>
                </c:pt>
                <c:pt idx="1153">
                  <c:v>4.2024385337281078</c:v>
                </c:pt>
                <c:pt idx="1154">
                  <c:v>4.2537751933144587</c:v>
                </c:pt>
                <c:pt idx="1155">
                  <c:v>4.3276486069090883</c:v>
                </c:pt>
                <c:pt idx="1156">
                  <c:v>4.3860773706441405</c:v>
                </c:pt>
                <c:pt idx="1157">
                  <c:v>4.4646412089020426</c:v>
                </c:pt>
                <c:pt idx="1158">
                  <c:v>4.5949833581239359</c:v>
                </c:pt>
                <c:pt idx="1159">
                  <c:v>4.7983130831469945</c:v>
                </c:pt>
                <c:pt idx="1160">
                  <c:v>5.0129818432144635</c:v>
                </c:pt>
                <c:pt idx="1161">
                  <c:v>5.1475970280830765</c:v>
                </c:pt>
                <c:pt idx="1162">
                  <c:v>5.2310713962859161</c:v>
                </c:pt>
                <c:pt idx="1163">
                  <c:v>5.3048109611213281</c:v>
                </c:pt>
                <c:pt idx="1164">
                  <c:v>5.4332100059760391</c:v>
                </c:pt>
                <c:pt idx="1165">
                  <c:v>5.4655126765954947</c:v>
                </c:pt>
                <c:pt idx="1166">
                  <c:v>5.4621683008156126</c:v>
                </c:pt>
                <c:pt idx="1167">
                  <c:v>5.4124679133766467</c:v>
                </c:pt>
                <c:pt idx="1168">
                  <c:v>5.4393648898890561</c:v>
                </c:pt>
                <c:pt idx="1169">
                  <c:v>5.4739158022498602</c:v>
                </c:pt>
                <c:pt idx="1170">
                  <c:v>5.4999396230715609</c:v>
                </c:pt>
                <c:pt idx="1171">
                  <c:v>5.5197934515635536</c:v>
                </c:pt>
                <c:pt idx="1172">
                  <c:v>5.4720126786830905</c:v>
                </c:pt>
                <c:pt idx="1173">
                  <c:v>5.3643268661596197</c:v>
                </c:pt>
                <c:pt idx="1174">
                  <c:v>5.3187462905296634</c:v>
                </c:pt>
                <c:pt idx="1175">
                  <c:v>5.2186869959935738</c:v>
                </c:pt>
                <c:pt idx="1176">
                  <c:v>5.0974835897570125</c:v>
                </c:pt>
                <c:pt idx="1177">
                  <c:v>5.0231685498931338</c:v>
                </c:pt>
                <c:pt idx="1178">
                  <c:v>4.9240430700810078</c:v>
                </c:pt>
                <c:pt idx="1179">
                  <c:v>4.8332339960366326</c:v>
                </c:pt>
                <c:pt idx="1180">
                  <c:v>4.6937624188270357</c:v>
                </c:pt>
                <c:pt idx="1181">
                  <c:v>4.6587629399985886</c:v>
                </c:pt>
                <c:pt idx="1182">
                  <c:v>4.64186812441159</c:v>
                </c:pt>
                <c:pt idx="1183">
                  <c:v>4.7030633744776509</c:v>
                </c:pt>
                <c:pt idx="1184">
                  <c:v>4.909103387884695</c:v>
                </c:pt>
                <c:pt idx="1185">
                  <c:v>5.1115409578892868</c:v>
                </c:pt>
                <c:pt idx="1186">
                  <c:v>5.1386486671189235</c:v>
                </c:pt>
                <c:pt idx="1187">
                  <c:v>5.2082333805850398</c:v>
                </c:pt>
                <c:pt idx="1188">
                  <c:v>5.2534880299353013</c:v>
                </c:pt>
                <c:pt idx="1189">
                  <c:v>5.2395988301469343</c:v>
                </c:pt>
                <c:pt idx="1190">
                  <c:v>5.109717544056072</c:v>
                </c:pt>
                <c:pt idx="1191">
                  <c:v>4.9625864126852512</c:v>
                </c:pt>
                <c:pt idx="1192">
                  <c:v>4.8990448601840129</c:v>
                </c:pt>
                <c:pt idx="1193">
                  <c:v>4.8569555784852927</c:v>
                </c:pt>
                <c:pt idx="1194">
                  <c:v>4.8861726488029698</c:v>
                </c:pt>
                <c:pt idx="1195">
                  <c:v>4.8352411965096511</c:v>
                </c:pt>
                <c:pt idx="1196">
                  <c:v>4.7299501891713902</c:v>
                </c:pt>
                <c:pt idx="1197">
                  <c:v>4.6906202718395082</c:v>
                </c:pt>
                <c:pt idx="1198">
                  <c:v>4.7185871077643871</c:v>
                </c:pt>
                <c:pt idx="1199">
                  <c:v>4.8172165346926636</c:v>
                </c:pt>
                <c:pt idx="1200">
                  <c:v>4.9020247955679137</c:v>
                </c:pt>
                <c:pt idx="1201">
                  <c:v>4.9199877101497975</c:v>
                </c:pt>
                <c:pt idx="1202">
                  <c:v>4.9216068677086557</c:v>
                </c:pt>
                <c:pt idx="1203">
                  <c:v>4.9744678912835427</c:v>
                </c:pt>
                <c:pt idx="1204">
                  <c:v>5.0536285515389858</c:v>
                </c:pt>
                <c:pt idx="1205">
                  <c:v>5.0112194323686392</c:v>
                </c:pt>
                <c:pt idx="1206">
                  <c:v>5.0374520154391682</c:v>
                </c:pt>
                <c:pt idx="1207">
                  <c:v>5.0200911873782719</c:v>
                </c:pt>
                <c:pt idx="1208">
                  <c:v>5.0618930815023475</c:v>
                </c:pt>
                <c:pt idx="1209">
                  <c:v>5.1983433745209418</c:v>
                </c:pt>
                <c:pt idx="1210">
                  <c:v>5.3851452449128745</c:v>
                </c:pt>
                <c:pt idx="1211">
                  <c:v>5.5909364714880923</c:v>
                </c:pt>
                <c:pt idx="1212">
                  <c:v>5.8481608731929651</c:v>
                </c:pt>
                <c:pt idx="1213">
                  <c:v>6.0817135202295969</c:v>
                </c:pt>
                <c:pt idx="1214">
                  <c:v>6.2020785272383367</c:v>
                </c:pt>
                <c:pt idx="1215">
                  <c:v>6.3360872320706791</c:v>
                </c:pt>
                <c:pt idx="1216">
                  <c:v>6.4867165351740166</c:v>
                </c:pt>
                <c:pt idx="1217">
                  <c:v>6.5209608584441554</c:v>
                </c:pt>
                <c:pt idx="1218">
                  <c:v>6.4524945733620358</c:v>
                </c:pt>
                <c:pt idx="1219">
                  <c:v>6.3438638800475902</c:v>
                </c:pt>
                <c:pt idx="1220">
                  <c:v>6.1745153506459074</c:v>
                </c:pt>
                <c:pt idx="1221">
                  <c:v>5.8955928704563076</c:v>
                </c:pt>
                <c:pt idx="1222">
                  <c:v>5.5098152781004233</c:v>
                </c:pt>
                <c:pt idx="1223">
                  <c:v>5.1888035385885507</c:v>
                </c:pt>
                <c:pt idx="1224">
                  <c:v>4.9547467861895429</c:v>
                </c:pt>
                <c:pt idx="1225">
                  <c:v>4.7694384767887463</c:v>
                </c:pt>
                <c:pt idx="1226">
                  <c:v>4.6006135080926569</c:v>
                </c:pt>
                <c:pt idx="1227">
                  <c:v>4.4530219139622362</c:v>
                </c:pt>
                <c:pt idx="1228">
                  <c:v>4.4387008575183611</c:v>
                </c:pt>
                <c:pt idx="1229">
                  <c:v>4.4510939077294145</c:v>
                </c:pt>
                <c:pt idx="1230">
                  <c:v>4.5179445438026464</c:v>
                </c:pt>
                <c:pt idx="1231">
                  <c:v>4.6133445080613109</c:v>
                </c:pt>
                <c:pt idx="1232">
                  <c:v>4.6183212583408375</c:v>
                </c:pt>
                <c:pt idx="1233">
                  <c:v>4.7686903151195699</c:v>
                </c:pt>
                <c:pt idx="1234">
                  <c:v>4.8634472762709908</c:v>
                </c:pt>
                <c:pt idx="1235">
                  <c:v>4.9740191186535476</c:v>
                </c:pt>
                <c:pt idx="1236">
                  <c:v>5.0774616190530297</c:v>
                </c:pt>
                <c:pt idx="1237">
                  <c:v>5.0578819875898819</c:v>
                </c:pt>
                <c:pt idx="1238">
                  <c:v>5.0774226548518593</c:v>
                </c:pt>
                <c:pt idx="1239">
                  <c:v>5.0247479571574303</c:v>
                </c:pt>
                <c:pt idx="1240">
                  <c:v>4.9985499225410974</c:v>
                </c:pt>
                <c:pt idx="1241">
                  <c:v>5.0042569181365542</c:v>
                </c:pt>
                <c:pt idx="1242">
                  <c:v>5.0926347236821021</c:v>
                </c:pt>
                <c:pt idx="1243">
                  <c:v>5.1631386071650267</c:v>
                </c:pt>
                <c:pt idx="1244">
                  <c:v>5.1876624411645773</c:v>
                </c:pt>
                <c:pt idx="1245">
                  <c:v>5.2333975047739738</c:v>
                </c:pt>
                <c:pt idx="1246">
                  <c:v>5.2700159374170177</c:v>
                </c:pt>
                <c:pt idx="1247">
                  <c:v>5.2835099295070869</c:v>
                </c:pt>
                <c:pt idx="1248">
                  <c:v>5.269229219402936</c:v>
                </c:pt>
                <c:pt idx="1249">
                  <c:v>5.2607832855655694</c:v>
                </c:pt>
                <c:pt idx="1250">
                  <c:v>5.1545495948809421</c:v>
                </c:pt>
                <c:pt idx="1251">
                  <c:v>5.1116807105278559</c:v>
                </c:pt>
                <c:pt idx="1252">
                  <c:v>5.1055863633082916</c:v>
                </c:pt>
                <c:pt idx="1253">
                  <c:v>5.1360099486183195</c:v>
                </c:pt>
                <c:pt idx="1254">
                  <c:v>5.1523822354658995</c:v>
                </c:pt>
                <c:pt idx="1255">
                  <c:v>5.1390761983861237</c:v>
                </c:pt>
                <c:pt idx="1256">
                  <c:v>5.1100293508419226</c:v>
                </c:pt>
                <c:pt idx="1257">
                  <c:v>5.1539928546329001</c:v>
                </c:pt>
                <c:pt idx="1258">
                  <c:v>5.2188192283824808</c:v>
                </c:pt>
                <c:pt idx="1259">
                  <c:v>5.3092375545220349</c:v>
                </c:pt>
                <c:pt idx="1260">
                  <c:v>5.3252846775049525</c:v>
                </c:pt>
                <c:pt idx="1261">
                  <c:v>5.3645290267097012</c:v>
                </c:pt>
                <c:pt idx="1262">
                  <c:v>5.3588197625907243</c:v>
                </c:pt>
                <c:pt idx="1263">
                  <c:v>5.3914929340603841</c:v>
                </c:pt>
                <c:pt idx="1264">
                  <c:v>5.4042897364403286</c:v>
                </c:pt>
                <c:pt idx="1265">
                  <c:v>5.3526478334464942</c:v>
                </c:pt>
                <c:pt idx="1266">
                  <c:v>5.2661657805456521</c:v>
                </c:pt>
                <c:pt idx="1267">
                  <c:v>5.1281687305892003</c:v>
                </c:pt>
                <c:pt idx="1268">
                  <c:v>5.0125858796997775</c:v>
                </c:pt>
                <c:pt idx="1269">
                  <c:v>4.9266921470456371</c:v>
                </c:pt>
                <c:pt idx="1270">
                  <c:v>4.8920137730580366</c:v>
                </c:pt>
                <c:pt idx="1271">
                  <c:v>4.8518441920316953</c:v>
                </c:pt>
                <c:pt idx="1272">
                  <c:v>4.764606762085541</c:v>
                </c:pt>
                <c:pt idx="1273">
                  <c:v>4.668065167494059</c:v>
                </c:pt>
                <c:pt idx="1274">
                  <c:v>4.5393367355782512</c:v>
                </c:pt>
                <c:pt idx="1275">
                  <c:v>4.4168776949661064</c:v>
                </c:pt>
                <c:pt idx="1276">
                  <c:v>4.3071181535655718</c:v>
                </c:pt>
                <c:pt idx="1277">
                  <c:v>4.257992316718374</c:v>
                </c:pt>
                <c:pt idx="1278">
                  <c:v>4.2091381526225051</c:v>
                </c:pt>
                <c:pt idx="1279">
                  <c:v>4.1649528200492991</c:v>
                </c:pt>
                <c:pt idx="1280">
                  <c:v>4.1142458311931627</c:v>
                </c:pt>
                <c:pt idx="1281">
                  <c:v>4.00476335446674</c:v>
                </c:pt>
                <c:pt idx="1282">
                  <c:v>3.9170314067042327</c:v>
                </c:pt>
                <c:pt idx="1283">
                  <c:v>3.868500911624547</c:v>
                </c:pt>
                <c:pt idx="1284">
                  <c:v>3.9050552604388589</c:v>
                </c:pt>
                <c:pt idx="1285">
                  <c:v>3.9940143966625632</c:v>
                </c:pt>
                <c:pt idx="1286">
                  <c:v>4.0772917876833947</c:v>
                </c:pt>
                <c:pt idx="1287">
                  <c:v>4.2092774518011931</c:v>
                </c:pt>
                <c:pt idx="1288">
                  <c:v>4.3582857488870124</c:v>
                </c:pt>
                <c:pt idx="1289">
                  <c:v>4.5228522351904967</c:v>
                </c:pt>
                <c:pt idx="1290">
                  <c:v>4.7773434957024437</c:v>
                </c:pt>
                <c:pt idx="1291">
                  <c:v>5.015712058847166</c:v>
                </c:pt>
                <c:pt idx="1292">
                  <c:v>5.200138052174073</c:v>
                </c:pt>
                <c:pt idx="1293">
                  <c:v>5.3197847385471686</c:v>
                </c:pt>
                <c:pt idx="1294">
                  <c:v>5.3860352936654632</c:v>
                </c:pt>
                <c:pt idx="1295">
                  <c:v>5.4381998280117898</c:v>
                </c:pt>
                <c:pt idx="1296">
                  <c:v>5.453734549218332</c:v>
                </c:pt>
                <c:pt idx="1297">
                  <c:v>5.4554553265553061</c:v>
                </c:pt>
                <c:pt idx="1298">
                  <c:v>5.4393113746640545</c:v>
                </c:pt>
                <c:pt idx="1299">
                  <c:v>5.4335143857082144</c:v>
                </c:pt>
                <c:pt idx="1300">
                  <c:v>5.358228313016129</c:v>
                </c:pt>
                <c:pt idx="1301">
                  <c:v>5.1994680711026149</c:v>
                </c:pt>
                <c:pt idx="1302">
                  <c:v>5.0459436144571397</c:v>
                </c:pt>
                <c:pt idx="1303">
                  <c:v>4.9953207151923067</c:v>
                </c:pt>
                <c:pt idx="1304">
                  <c:v>5.06354327791008</c:v>
                </c:pt>
                <c:pt idx="1305">
                  <c:v>4.9951666302075184</c:v>
                </c:pt>
                <c:pt idx="1306">
                  <c:v>4.9812626976747616</c:v>
                </c:pt>
                <c:pt idx="1307">
                  <c:v>4.9975292638378193</c:v>
                </c:pt>
                <c:pt idx="1308">
                  <c:v>5.0174505861628118</c:v>
                </c:pt>
                <c:pt idx="1309">
                  <c:v>5.0288949145512323</c:v>
                </c:pt>
                <c:pt idx="1310">
                  <c:v>5.0704397505979264</c:v>
                </c:pt>
                <c:pt idx="1311">
                  <c:v>4.9643410145448392</c:v>
                </c:pt>
                <c:pt idx="1312">
                  <c:v>4.8396926570372232</c:v>
                </c:pt>
                <c:pt idx="1313">
                  <c:v>4.7916939798830409</c:v>
                </c:pt>
                <c:pt idx="1314">
                  <c:v>4.7157303088087037</c:v>
                </c:pt>
                <c:pt idx="1315">
                  <c:v>4.7153586069695184</c:v>
                </c:pt>
                <c:pt idx="1316">
                  <c:v>4.7201171898662126</c:v>
                </c:pt>
                <c:pt idx="1317">
                  <c:v>4.7671540212317565</c:v>
                </c:pt>
                <c:pt idx="1318">
                  <c:v>4.7298742400939879</c:v>
                </c:pt>
                <c:pt idx="1319">
                  <c:v>4.7643687763716551</c:v>
                </c:pt>
                <c:pt idx="1320">
                  <c:v>4.8448937094918083</c:v>
                </c:pt>
                <c:pt idx="1321">
                  <c:v>4.9844884894296184</c:v>
                </c:pt>
                <c:pt idx="1322">
                  <c:v>5.1861022054146151</c:v>
                </c:pt>
                <c:pt idx="1323">
                  <c:v>5.3186149204802149</c:v>
                </c:pt>
                <c:pt idx="1324">
                  <c:v>5.4257009146535191</c:v>
                </c:pt>
                <c:pt idx="1325">
                  <c:v>5.4793121123813204</c:v>
                </c:pt>
                <c:pt idx="1326">
                  <c:v>5.5257498621111285</c:v>
                </c:pt>
                <c:pt idx="1327">
                  <c:v>5.5922255512577772</c:v>
                </c:pt>
                <c:pt idx="1328">
                  <c:v>5.6363708977158984</c:v>
                </c:pt>
                <c:pt idx="1329">
                  <c:v>5.6724971893513674</c:v>
                </c:pt>
                <c:pt idx="1330">
                  <c:v>5.746782511101677</c:v>
                </c:pt>
                <c:pt idx="1331">
                  <c:v>5.8001811331802351</c:v>
                </c:pt>
                <c:pt idx="1332">
                  <c:v>5.9383639578651346</c:v>
                </c:pt>
                <c:pt idx="1333">
                  <c:v>6.041401289452125</c:v>
                </c:pt>
                <c:pt idx="1334">
                  <c:v>6.0652962298126587</c:v>
                </c:pt>
                <c:pt idx="1335">
                  <c:v>6.1234580084777166</c:v>
                </c:pt>
                <c:pt idx="1336">
                  <c:v>6.224832700162457</c:v>
                </c:pt>
                <c:pt idx="1337">
                  <c:v>6.2495905837723837</c:v>
                </c:pt>
                <c:pt idx="1338">
                  <c:v>6.2536311583638273</c:v>
                </c:pt>
                <c:pt idx="1339">
                  <c:v>6.1607295325834821</c:v>
                </c:pt>
                <c:pt idx="1340">
                  <c:v>6.1192981448614976</c:v>
                </c:pt>
                <c:pt idx="1341">
                  <c:v>6.1954677290482572</c:v>
                </c:pt>
                <c:pt idx="1342">
                  <c:v>6.3753774097940124</c:v>
                </c:pt>
                <c:pt idx="1343">
                  <c:v>6.5043585455822743</c:v>
                </c:pt>
                <c:pt idx="1344">
                  <c:v>6.6165083140491188</c:v>
                </c:pt>
                <c:pt idx="1345">
                  <c:v>6.7367558618152037</c:v>
                </c:pt>
                <c:pt idx="1346">
                  <c:v>6.9498161076194469</c:v>
                </c:pt>
                <c:pt idx="1347">
                  <c:v>7.1397335052906543</c:v>
                </c:pt>
                <c:pt idx="1348">
                  <c:v>7.2259860911968676</c:v>
                </c:pt>
                <c:pt idx="1349">
                  <c:v>7.2762571790020356</c:v>
                </c:pt>
                <c:pt idx="1350">
                  <c:v>7.1935851611267383</c:v>
                </c:pt>
                <c:pt idx="1351">
                  <c:v>7.0818703078876082</c:v>
                </c:pt>
                <c:pt idx="1352">
                  <c:v>7.0277013660229839</c:v>
                </c:pt>
                <c:pt idx="1353">
                  <c:v>7.0386034390986767</c:v>
                </c:pt>
                <c:pt idx="1354">
                  <c:v>7.0351446425442958</c:v>
                </c:pt>
                <c:pt idx="1355">
                  <c:v>7.0476781631201444</c:v>
                </c:pt>
                <c:pt idx="1356">
                  <c:v>7.0690034847494365</c:v>
                </c:pt>
                <c:pt idx="1357">
                  <c:v>7.0564591826854954</c:v>
                </c:pt>
                <c:pt idx="1358">
                  <c:v>7.0886999667851187</c:v>
                </c:pt>
                <c:pt idx="1359">
                  <c:v>7.1611061949461874</c:v>
                </c:pt>
                <c:pt idx="1360">
                  <c:v>7.3402371517488501</c:v>
                </c:pt>
                <c:pt idx="1361">
                  <c:v>7.518956161142329</c:v>
                </c:pt>
                <c:pt idx="1362">
                  <c:v>7.6358996334193892</c:v>
                </c:pt>
                <c:pt idx="1363">
                  <c:v>7.7482014512477795</c:v>
                </c:pt>
                <c:pt idx="1364">
                  <c:v>7.8254185024419138</c:v>
                </c:pt>
                <c:pt idx="1365">
                  <c:v>7.8459289495799087</c:v>
                </c:pt>
                <c:pt idx="1366">
                  <c:v>7.7731132491393726</c:v>
                </c:pt>
                <c:pt idx="1367">
                  <c:v>7.6538738432689355</c:v>
                </c:pt>
                <c:pt idx="1368">
                  <c:v>7.4938883334558737</c:v>
                </c:pt>
                <c:pt idx="1369">
                  <c:v>7.3664968473962853</c:v>
                </c:pt>
                <c:pt idx="1370">
                  <c:v>7.2356892505449188</c:v>
                </c:pt>
                <c:pt idx="1371">
                  <c:v>7.1940065611817055</c:v>
                </c:pt>
                <c:pt idx="1372">
                  <c:v>7.2153243827516755</c:v>
                </c:pt>
                <c:pt idx="1373">
                  <c:v>7.3021789214613886</c:v>
                </c:pt>
                <c:pt idx="1374">
                  <c:v>7.3844331721856653</c:v>
                </c:pt>
                <c:pt idx="1375">
                  <c:v>7.3679449709932783</c:v>
                </c:pt>
                <c:pt idx="1376">
                  <c:v>7.3250853090422989</c:v>
                </c:pt>
                <c:pt idx="1377">
                  <c:v>7.3054530241410109</c:v>
                </c:pt>
                <c:pt idx="1378">
                  <c:v>7.3775127513755212</c:v>
                </c:pt>
                <c:pt idx="1379">
                  <c:v>7.4046199817099607</c:v>
                </c:pt>
                <c:pt idx="1380">
                  <c:v>7.3406438539705841</c:v>
                </c:pt>
                <c:pt idx="1381">
                  <c:v>7.2520482788224401</c:v>
                </c:pt>
                <c:pt idx="1382">
                  <c:v>7.1177903177962341</c:v>
                </c:pt>
                <c:pt idx="1383">
                  <c:v>7.0380372064531</c:v>
                </c:pt>
                <c:pt idx="1384">
                  <c:v>6.9431441386491555</c:v>
                </c:pt>
                <c:pt idx="1385">
                  <c:v>6.8643301371950365</c:v>
                </c:pt>
                <c:pt idx="1386">
                  <c:v>6.7772308008156257</c:v>
                </c:pt>
                <c:pt idx="1387">
                  <c:v>6.7731782233417581</c:v>
                </c:pt>
                <c:pt idx="1388">
                  <c:v>6.8934349157626889</c:v>
                </c:pt>
                <c:pt idx="1389">
                  <c:v>7.0078004365889148</c:v>
                </c:pt>
                <c:pt idx="1390">
                  <c:v>7.0942374503960988</c:v>
                </c:pt>
                <c:pt idx="1391">
                  <c:v>7.0733170876476166</c:v>
                </c:pt>
                <c:pt idx="1392">
                  <c:v>7.0368448046989274</c:v>
                </c:pt>
                <c:pt idx="1393">
                  <c:v>7.0273129587945835</c:v>
                </c:pt>
                <c:pt idx="1394">
                  <c:v>7.1171149164853178</c:v>
                </c:pt>
                <c:pt idx="1395">
                  <c:v>7.144106338037143</c:v>
                </c:pt>
                <c:pt idx="1396">
                  <c:v>7.0840222639712707</c:v>
                </c:pt>
                <c:pt idx="1397">
                  <c:v>6.9860295608322058</c:v>
                </c:pt>
                <c:pt idx="1398">
                  <c:v>6.7767757544590594</c:v>
                </c:pt>
                <c:pt idx="1399">
                  <c:v>6.5597189932049247</c:v>
                </c:pt>
                <c:pt idx="1400">
                  <c:v>6.3270368505683159</c:v>
                </c:pt>
                <c:pt idx="1401">
                  <c:v>6.2078367061004505</c:v>
                </c:pt>
                <c:pt idx="1402">
                  <c:v>6.0544410156032642</c:v>
                </c:pt>
                <c:pt idx="1403">
                  <c:v>5.8309394944683719</c:v>
                </c:pt>
                <c:pt idx="1404">
                  <c:v>5.6147231139792444</c:v>
                </c:pt>
                <c:pt idx="1405">
                  <c:v>5.4192469589005015</c:v>
                </c:pt>
                <c:pt idx="1406">
                  <c:v>5.2731807413222</c:v>
                </c:pt>
                <c:pt idx="1407">
                  <c:v>5.1879194291791899</c:v>
                </c:pt>
                <c:pt idx="1408">
                  <c:v>5.0879135755626077</c:v>
                </c:pt>
                <c:pt idx="1409">
                  <c:v>4.978018541607276</c:v>
                </c:pt>
                <c:pt idx="1410">
                  <c:v>4.9222182851344813</c:v>
                </c:pt>
                <c:pt idx="1411">
                  <c:v>4.831890831658785</c:v>
                </c:pt>
                <c:pt idx="1412">
                  <c:v>4.8468476374674738</c:v>
                </c:pt>
                <c:pt idx="1413">
                  <c:v>4.9228384305216704</c:v>
                </c:pt>
                <c:pt idx="1414">
                  <c:v>4.9566082500902073</c:v>
                </c:pt>
                <c:pt idx="1415">
                  <c:v>4.9175508701623718</c:v>
                </c:pt>
                <c:pt idx="1416">
                  <c:v>4.8536232018312182</c:v>
                </c:pt>
                <c:pt idx="1417">
                  <c:v>4.8091636985139363</c:v>
                </c:pt>
                <c:pt idx="1418">
                  <c:v>4.8226416624195139</c:v>
                </c:pt>
                <c:pt idx="1419">
                  <c:v>4.8656437286211363</c:v>
                </c:pt>
                <c:pt idx="1420">
                  <c:v>4.9762034459470046</c:v>
                </c:pt>
                <c:pt idx="1421">
                  <c:v>5.0035909735031847</c:v>
                </c:pt>
                <c:pt idx="1422">
                  <c:v>5.0027220627476012</c:v>
                </c:pt>
                <c:pt idx="1423">
                  <c:v>4.9764313322083664</c:v>
                </c:pt>
                <c:pt idx="1424">
                  <c:v>4.993211655042181</c:v>
                </c:pt>
                <c:pt idx="1425">
                  <c:v>4.9223809957824001</c:v>
                </c:pt>
                <c:pt idx="1426">
                  <c:v>4.8913069218824861</c:v>
                </c:pt>
                <c:pt idx="1427">
                  <c:v>4.8886375761530054</c:v>
                </c:pt>
                <c:pt idx="1428">
                  <c:v>4.9618979083966428</c:v>
                </c:pt>
                <c:pt idx="1429">
                  <c:v>5.0250650920522766</c:v>
                </c:pt>
                <c:pt idx="1430">
                  <c:v>5.0297998519282165</c:v>
                </c:pt>
                <c:pt idx="1431">
                  <c:v>5.0327979227814525</c:v>
                </c:pt>
                <c:pt idx="1432">
                  <c:v>5.0632422533263686</c:v>
                </c:pt>
                <c:pt idx="1433">
                  <c:v>5.1407172820484854</c:v>
                </c:pt>
                <c:pt idx="1434">
                  <c:v>5.2659385529051663</c:v>
                </c:pt>
                <c:pt idx="1435">
                  <c:v>5.2573480840853222</c:v>
                </c:pt>
                <c:pt idx="1436">
                  <c:v>5.1734629605490685</c:v>
                </c:pt>
                <c:pt idx="1437">
                  <c:v>5.0616804135709179</c:v>
                </c:pt>
                <c:pt idx="1438">
                  <c:v>5.0543131488378235</c:v>
                </c:pt>
                <c:pt idx="1439">
                  <c:v>5.0724847711419416</c:v>
                </c:pt>
                <c:pt idx="1440">
                  <c:v>5.0798542628843544</c:v>
                </c:pt>
                <c:pt idx="1441">
                  <c:v>5.0905966242332052</c:v>
                </c:pt>
                <c:pt idx="1442">
                  <c:v>5.1223946319190867</c:v>
                </c:pt>
                <c:pt idx="1443">
                  <c:v>5.1830275948651181</c:v>
                </c:pt>
                <c:pt idx="1444">
                  <c:v>5.2485698775918905</c:v>
                </c:pt>
                <c:pt idx="1445">
                  <c:v>5.3812280239543373</c:v>
                </c:pt>
                <c:pt idx="1446">
                  <c:v>5.4725869500970807</c:v>
                </c:pt>
                <c:pt idx="1447">
                  <c:v>5.6193759125785681</c:v>
                </c:pt>
                <c:pt idx="1448">
                  <c:v>5.8747127056836401</c:v>
                </c:pt>
                <c:pt idx="1449">
                  <c:v>6.13830962112519</c:v>
                </c:pt>
                <c:pt idx="1450">
                  <c:v>6.3980915843931685</c:v>
                </c:pt>
                <c:pt idx="1451">
                  <c:v>6.5479112410331872</c:v>
                </c:pt>
                <c:pt idx="1452">
                  <c:v>6.6198662471400382</c:v>
                </c:pt>
                <c:pt idx="1453">
                  <c:v>6.6642385333022638</c:v>
                </c:pt>
                <c:pt idx="1454">
                  <c:v>6.7377961608693306</c:v>
                </c:pt>
                <c:pt idx="1455">
                  <c:v>6.8419676152585902</c:v>
                </c:pt>
                <c:pt idx="1456">
                  <c:v>6.9284438401283106</c:v>
                </c:pt>
                <c:pt idx="1457">
                  <c:v>7.0594371995429155</c:v>
                </c:pt>
                <c:pt idx="1458">
                  <c:v>7.136191121423666</c:v>
                </c:pt>
                <c:pt idx="1459">
                  <c:v>7.1915046314644515</c:v>
                </c:pt>
                <c:pt idx="1460">
                  <c:v>7.1570773642091288</c:v>
                </c:pt>
                <c:pt idx="1461">
                  <c:v>7.0175531319375501</c:v>
                </c:pt>
                <c:pt idx="1462">
                  <c:v>6.8187900600538933</c:v>
                </c:pt>
                <c:pt idx="1463">
                  <c:v>6.6641548611278285</c:v>
                </c:pt>
                <c:pt idx="1464">
                  <c:v>6.5976438339510644</c:v>
                </c:pt>
                <c:pt idx="1465">
                  <c:v>6.5253711262249627</c:v>
                </c:pt>
                <c:pt idx="1466">
                  <c:v>6.3474181153224603</c:v>
                </c:pt>
                <c:pt idx="1467">
                  <c:v>6.1808350126816025</c:v>
                </c:pt>
                <c:pt idx="1468">
                  <c:v>6.0594582328589004</c:v>
                </c:pt>
                <c:pt idx="1469">
                  <c:v>5.8980277316599166</c:v>
                </c:pt>
                <c:pt idx="1470">
                  <c:v>5.7110174335965143</c:v>
                </c:pt>
                <c:pt idx="1471">
                  <c:v>5.5768171936405535</c:v>
                </c:pt>
                <c:pt idx="1472">
                  <c:v>5.4770545535797206</c:v>
                </c:pt>
                <c:pt idx="1473">
                  <c:v>5.4221553703427476</c:v>
                </c:pt>
                <c:pt idx="1474">
                  <c:v>5.349542920209962</c:v>
                </c:pt>
                <c:pt idx="1475">
                  <c:v>5.2976433286934164</c:v>
                </c:pt>
                <c:pt idx="1476">
                  <c:v>5.3076419420840502</c:v>
                </c:pt>
                <c:pt idx="1477">
                  <c:v>5.2824393670255665</c:v>
                </c:pt>
                <c:pt idx="1478">
                  <c:v>5.3203633711626397</c:v>
                </c:pt>
                <c:pt idx="1479">
                  <c:v>5.4448708228397269</c:v>
                </c:pt>
                <c:pt idx="1480">
                  <c:v>5.614055757418746</c:v>
                </c:pt>
                <c:pt idx="1481">
                  <c:v>5.8393565610035241</c:v>
                </c:pt>
                <c:pt idx="1482">
                  <c:v>6.0224882868516021</c:v>
                </c:pt>
                <c:pt idx="1483">
                  <c:v>6.0376925392245271</c:v>
                </c:pt>
                <c:pt idx="1484">
                  <c:v>6.0440550158878628</c:v>
                </c:pt>
                <c:pt idx="1485">
                  <c:v>6.0262635243598517</c:v>
                </c:pt>
                <c:pt idx="1486">
                  <c:v>6.0339889364266623</c:v>
                </c:pt>
                <c:pt idx="1487">
                  <c:v>5.9658526797514266</c:v>
                </c:pt>
                <c:pt idx="1488">
                  <c:v>5.9296698847841354</c:v>
                </c:pt>
                <c:pt idx="1489">
                  <c:v>5.8966987825064496</c:v>
                </c:pt>
                <c:pt idx="1490">
                  <c:v>5.9045249383752481</c:v>
                </c:pt>
                <c:pt idx="1491">
                  <c:v>5.9017285152251198</c:v>
                </c:pt>
                <c:pt idx="1492">
                  <c:v>5.8476658744368093</c:v>
                </c:pt>
                <c:pt idx="1493">
                  <c:v>5.763750987599142</c:v>
                </c:pt>
                <c:pt idx="1494">
                  <c:v>5.8161647016960378</c:v>
                </c:pt>
                <c:pt idx="1495">
                  <c:v>5.837378525992535</c:v>
                </c:pt>
                <c:pt idx="1496">
                  <c:v>5.7884957156208383</c:v>
                </c:pt>
                <c:pt idx="1497">
                  <c:v>5.7955427757767524</c:v>
                </c:pt>
                <c:pt idx="1498">
                  <c:v>5.860808736127832</c:v>
                </c:pt>
                <c:pt idx="1499">
                  <c:v>5.9455618877480356</c:v>
                </c:pt>
                <c:pt idx="1500">
                  <c:v>6.00478906877981</c:v>
                </c:pt>
                <c:pt idx="1501">
                  <c:v>6.1079283890425513</c:v>
                </c:pt>
                <c:pt idx="1502">
                  <c:v>6.1123412575025498</c:v>
                </c:pt>
                <c:pt idx="1503">
                  <c:v>6.0436063866682836</c:v>
                </c:pt>
                <c:pt idx="1504">
                  <c:v>5.8740145617351791</c:v>
                </c:pt>
                <c:pt idx="1505">
                  <c:v>5.7626395529352381</c:v>
                </c:pt>
                <c:pt idx="1506">
                  <c:v>5.7070152966260705</c:v>
                </c:pt>
                <c:pt idx="1507">
                  <c:v>5.5586501750306887</c:v>
                </c:pt>
                <c:pt idx="1508">
                  <c:v>5.3463522627457163</c:v>
                </c:pt>
                <c:pt idx="1509">
                  <c:v>5.1304184460099114</c:v>
                </c:pt>
                <c:pt idx="1510">
                  <c:v>5.0301257527272023</c:v>
                </c:pt>
                <c:pt idx="1511">
                  <c:v>5.0537434168358173</c:v>
                </c:pt>
                <c:pt idx="1512">
                  <c:v>5.103937341696529</c:v>
                </c:pt>
                <c:pt idx="1513">
                  <c:v>5.1784657062503578</c:v>
                </c:pt>
                <c:pt idx="1514">
                  <c:v>5.2430262303852757</c:v>
                </c:pt>
                <c:pt idx="1515">
                  <c:v>5.3226341847601741</c:v>
                </c:pt>
                <c:pt idx="1516">
                  <c:v>5.4187931049188958</c:v>
                </c:pt>
                <c:pt idx="1517">
                  <c:v>5.5530904045039424</c:v>
                </c:pt>
                <c:pt idx="1518">
                  <c:v>5.7287683652309997</c:v>
                </c:pt>
                <c:pt idx="1519">
                  <c:v>5.9110162310137371</c:v>
                </c:pt>
                <c:pt idx="1520">
                  <c:v>6.0703849802689476</c:v>
                </c:pt>
                <c:pt idx="1521">
                  <c:v>6.2297603340877847</c:v>
                </c:pt>
                <c:pt idx="1522">
                  <c:v>6.3466586375346052</c:v>
                </c:pt>
                <c:pt idx="1523">
                  <c:v>6.4217686910539706</c:v>
                </c:pt>
                <c:pt idx="1524">
                  <c:v>6.5243657652424902</c:v>
                </c:pt>
                <c:pt idx="1525">
                  <c:v>6.5996197792504594</c:v>
                </c:pt>
                <c:pt idx="1526">
                  <c:v>6.8070343214832256</c:v>
                </c:pt>
                <c:pt idx="1527">
                  <c:v>6.9970801939071086</c:v>
                </c:pt>
                <c:pt idx="1528">
                  <c:v>7.0138606440941178</c:v>
                </c:pt>
                <c:pt idx="1529">
                  <c:v>6.9632120145994429</c:v>
                </c:pt>
                <c:pt idx="1530">
                  <c:v>6.9237556529007733</c:v>
                </c:pt>
                <c:pt idx="1531">
                  <c:v>6.8845539796346884</c:v>
                </c:pt>
                <c:pt idx="1532">
                  <c:v>6.8328745221537135</c:v>
                </c:pt>
                <c:pt idx="1533">
                  <c:v>6.8066246802935142</c:v>
                </c:pt>
                <c:pt idx="1534">
                  <c:v>6.8026134679889463</c:v>
                </c:pt>
                <c:pt idx="1535">
                  <c:v>6.8704264149931857</c:v>
                </c:pt>
                <c:pt idx="1536">
                  <c:v>6.9516131178951417</c:v>
                </c:pt>
                <c:pt idx="1537">
                  <c:v>6.9849024415136896</c:v>
                </c:pt>
                <c:pt idx="1538">
                  <c:v>7.0353432785863621</c:v>
                </c:pt>
                <c:pt idx="1539">
                  <c:v>7.0947993438533254</c:v>
                </c:pt>
                <c:pt idx="1540">
                  <c:v>7.0258910428469905</c:v>
                </c:pt>
                <c:pt idx="1541">
                  <c:v>6.9308233758585427</c:v>
                </c:pt>
                <c:pt idx="1542">
                  <c:v>6.908321291107419</c:v>
                </c:pt>
                <c:pt idx="1543">
                  <c:v>7.0455274074842631</c:v>
                </c:pt>
                <c:pt idx="1544">
                  <c:v>7.1624813302968677</c:v>
                </c:pt>
                <c:pt idx="1545">
                  <c:v>7.271444053081126</c:v>
                </c:pt>
                <c:pt idx="1546">
                  <c:v>7.2907728206729567</c:v>
                </c:pt>
                <c:pt idx="1547">
                  <c:v>7.2866189907337588</c:v>
                </c:pt>
                <c:pt idx="1548">
                  <c:v>7.2743094191833029</c:v>
                </c:pt>
                <c:pt idx="1549">
                  <c:v>7.183178059918867</c:v>
                </c:pt>
                <c:pt idx="1550">
                  <c:v>7.0964290940446597</c:v>
                </c:pt>
                <c:pt idx="1551">
                  <c:v>7.0741303983068935</c:v>
                </c:pt>
                <c:pt idx="1552">
                  <c:v>7.0883903736737626</c:v>
                </c:pt>
                <c:pt idx="1553">
                  <c:v>7.1378515344902791</c:v>
                </c:pt>
                <c:pt idx="1554">
                  <c:v>7.2073444586560358</c:v>
                </c:pt>
                <c:pt idx="1555">
                  <c:v>7.332141534542103</c:v>
                </c:pt>
                <c:pt idx="1556">
                  <c:v>7.5407864334938219</c:v>
                </c:pt>
                <c:pt idx="1557">
                  <c:v>7.7805369532169335</c:v>
                </c:pt>
                <c:pt idx="1558">
                  <c:v>8.0865034201475492</c:v>
                </c:pt>
                <c:pt idx="1559">
                  <c:v>8.3680616189942469</c:v>
                </c:pt>
                <c:pt idx="1560">
                  <c:v>8.5493034478388346</c:v>
                </c:pt>
                <c:pt idx="1561">
                  <c:v>8.606109284909504</c:v>
                </c:pt>
                <c:pt idx="1562">
                  <c:v>8.6591676056940798</c:v>
                </c:pt>
                <c:pt idx="1563">
                  <c:v>8.6009441634418806</c:v>
                </c:pt>
                <c:pt idx="1564">
                  <c:v>8.5279922390713896</c:v>
                </c:pt>
                <c:pt idx="1565">
                  <c:v>8.5514395995898731</c:v>
                </c:pt>
                <c:pt idx="1566">
                  <c:v>8.5987303795056231</c:v>
                </c:pt>
                <c:pt idx="1567">
                  <c:v>8.7547374400879399</c:v>
                </c:pt>
                <c:pt idx="1568">
                  <c:v>8.8686208076058772</c:v>
                </c:pt>
                <c:pt idx="1569">
                  <c:v>8.902218107691608</c:v>
                </c:pt>
                <c:pt idx="1570">
                  <c:v>9.0443936094749979</c:v>
                </c:pt>
                <c:pt idx="1571">
                  <c:v>9.0878034007663242</c:v>
                </c:pt>
                <c:pt idx="1572">
                  <c:v>9.1274146634449647</c:v>
                </c:pt>
                <c:pt idx="1573">
                  <c:v>9.1557129484272135</c:v>
                </c:pt>
                <c:pt idx="1574">
                  <c:v>9.3593631018615309</c:v>
                </c:pt>
                <c:pt idx="1575">
                  <c:v>9.5817372421166027</c:v>
                </c:pt>
                <c:pt idx="1576">
                  <c:v>9.6470728353745354</c:v>
                </c:pt>
                <c:pt idx="1577">
                  <c:v>9.6876602897052404</c:v>
                </c:pt>
                <c:pt idx="1578">
                  <c:v>9.6562879817669458</c:v>
                </c:pt>
                <c:pt idx="1579">
                  <c:v>9.529532843651829</c:v>
                </c:pt>
                <c:pt idx="1580">
                  <c:v>9.2647007211572294</c:v>
                </c:pt>
                <c:pt idx="1581">
                  <c:v>9.0704439272616622</c:v>
                </c:pt>
                <c:pt idx="1582">
                  <c:v>8.9515351095715019</c:v>
                </c:pt>
                <c:pt idx="1583">
                  <c:v>9.0138621495549263</c:v>
                </c:pt>
                <c:pt idx="1584">
                  <c:v>9.0877836536260368</c:v>
                </c:pt>
                <c:pt idx="1585">
                  <c:v>9.0357928967122128</c:v>
                </c:pt>
                <c:pt idx="1586">
                  <c:v>8.8233236239163411</c:v>
                </c:pt>
                <c:pt idx="1587">
                  <c:v>8.6270714267776381</c:v>
                </c:pt>
                <c:pt idx="1588">
                  <c:v>8.5488587222443488</c:v>
                </c:pt>
                <c:pt idx="1589">
                  <c:v>8.4006664659745649</c:v>
                </c:pt>
                <c:pt idx="1590">
                  <c:v>8.2420684149166572</c:v>
                </c:pt>
                <c:pt idx="1591">
                  <c:v>8.0993443858508893</c:v>
                </c:pt>
                <c:pt idx="1592">
                  <c:v>8.0338055353396598</c:v>
                </c:pt>
                <c:pt idx="1593">
                  <c:v>7.9571871147731912</c:v>
                </c:pt>
                <c:pt idx="1594">
                  <c:v>7.9016133582214554</c:v>
                </c:pt>
                <c:pt idx="1595">
                  <c:v>7.8716290629845584</c:v>
                </c:pt>
                <c:pt idx="1596">
                  <c:v>7.7886325535628087</c:v>
                </c:pt>
                <c:pt idx="1597">
                  <c:v>7.8150520382945272</c:v>
                </c:pt>
                <c:pt idx="1598">
                  <c:v>7.9672733657225354</c:v>
                </c:pt>
                <c:pt idx="1599">
                  <c:v>8.0613612951782052</c:v>
                </c:pt>
                <c:pt idx="1600">
                  <c:v>8.0142865496012483</c:v>
                </c:pt>
                <c:pt idx="1601">
                  <c:v>7.8447087725075253</c:v>
                </c:pt>
                <c:pt idx="1602">
                  <c:v>7.6803172640850805</c:v>
                </c:pt>
                <c:pt idx="1603">
                  <c:v>7.541235600007087</c:v>
                </c:pt>
                <c:pt idx="1604">
                  <c:v>7.4021836572859749</c:v>
                </c:pt>
                <c:pt idx="1605">
                  <c:v>7.32434851533821</c:v>
                </c:pt>
                <c:pt idx="1606">
                  <c:v>7.3576893974301729</c:v>
                </c:pt>
                <c:pt idx="1607">
                  <c:v>7.513301960407941</c:v>
                </c:pt>
                <c:pt idx="1608">
                  <c:v>7.5580185180136041</c:v>
                </c:pt>
                <c:pt idx="1609">
                  <c:v>7.5775470596890662</c:v>
                </c:pt>
                <c:pt idx="1610">
                  <c:v>7.505662115414145</c:v>
                </c:pt>
                <c:pt idx="1611">
                  <c:v>7.4239164011555596</c:v>
                </c:pt>
                <c:pt idx="1612">
                  <c:v>7.3080431277296478</c:v>
                </c:pt>
                <c:pt idx="1613">
                  <c:v>7.2014896174413909</c:v>
                </c:pt>
                <c:pt idx="1614">
                  <c:v>7.1430205601661623</c:v>
                </c:pt>
                <c:pt idx="1615">
                  <c:v>7.0804990831990544</c:v>
                </c:pt>
                <c:pt idx="1616">
                  <c:v>7.0116849448423393</c:v>
                </c:pt>
                <c:pt idx="1617">
                  <c:v>6.9910801925198092</c:v>
                </c:pt>
                <c:pt idx="1618">
                  <c:v>6.968855542356482</c:v>
                </c:pt>
                <c:pt idx="1619">
                  <c:v>7.017922316294098</c:v>
                </c:pt>
                <c:pt idx="1620">
                  <c:v>7.1053582350143776</c:v>
                </c:pt>
                <c:pt idx="1621">
                  <c:v>7.1707918438897416</c:v>
                </c:pt>
                <c:pt idx="1622">
                  <c:v>7.1725066652340947</c:v>
                </c:pt>
                <c:pt idx="1623">
                  <c:v>7.0416695471139255</c:v>
                </c:pt>
                <c:pt idx="1624">
                  <c:v>6.9188044075625452</c:v>
                </c:pt>
                <c:pt idx="1625">
                  <c:v>6.8508991956201486</c:v>
                </c:pt>
                <c:pt idx="1626">
                  <c:v>6.7378785069798903</c:v>
                </c:pt>
                <c:pt idx="1627">
                  <c:v>6.5703708558064147</c:v>
                </c:pt>
                <c:pt idx="1628">
                  <c:v>6.4601931603577603</c:v>
                </c:pt>
                <c:pt idx="1629">
                  <c:v>6.373490102625369</c:v>
                </c:pt>
                <c:pt idx="1630">
                  <c:v>6.2897788252258779</c:v>
                </c:pt>
                <c:pt idx="1631">
                  <c:v>6.1992187693641254</c:v>
                </c:pt>
                <c:pt idx="1632">
                  <c:v>5.9958350546166397</c:v>
                </c:pt>
                <c:pt idx="1633">
                  <c:v>5.8690377907431612</c:v>
                </c:pt>
                <c:pt idx="1634">
                  <c:v>5.8058011781081529</c:v>
                </c:pt>
                <c:pt idx="1635">
                  <c:v>5.7178178301082747</c:v>
                </c:pt>
                <c:pt idx="1636">
                  <c:v>5.6502148788514592</c:v>
                </c:pt>
                <c:pt idx="1637">
                  <c:v>5.5862362409693969</c:v>
                </c:pt>
                <c:pt idx="1638">
                  <c:v>5.4586196678994208</c:v>
                </c:pt>
                <c:pt idx="1639">
                  <c:v>5.3659029801160933</c:v>
                </c:pt>
                <c:pt idx="1640">
                  <c:v>5.342848573871918</c:v>
                </c:pt>
                <c:pt idx="1641">
                  <c:v>5.2899573701069125</c:v>
                </c:pt>
                <c:pt idx="1642">
                  <c:v>5.2978154631100862</c:v>
                </c:pt>
                <c:pt idx="1643">
                  <c:v>5.3170059155170639</c:v>
                </c:pt>
                <c:pt idx="1644">
                  <c:v>5.3709161942681733</c:v>
                </c:pt>
                <c:pt idx="1645">
                  <c:v>5.4689092213571531</c:v>
                </c:pt>
                <c:pt idx="1646">
                  <c:v>5.5942982953726554</c:v>
                </c:pt>
                <c:pt idx="1647">
                  <c:v>5.7424897902958669</c:v>
                </c:pt>
                <c:pt idx="1648">
                  <c:v>5.845688098793465</c:v>
                </c:pt>
                <c:pt idx="1649">
                  <c:v>5.9513491070565152</c:v>
                </c:pt>
                <c:pt idx="1650">
                  <c:v>6.0215638323110445</c:v>
                </c:pt>
                <c:pt idx="1651">
                  <c:v>5.9682493646309709</c:v>
                </c:pt>
                <c:pt idx="1652">
                  <c:v>5.9300110246558688</c:v>
                </c:pt>
                <c:pt idx="1653">
                  <c:v>5.8362183462546113</c:v>
                </c:pt>
                <c:pt idx="1654">
                  <c:v>5.839868470890222</c:v>
                </c:pt>
                <c:pt idx="1655">
                  <c:v>5.85307158438036</c:v>
                </c:pt>
                <c:pt idx="1656">
                  <c:v>5.8642472312158143</c:v>
                </c:pt>
                <c:pt idx="1657">
                  <c:v>5.864635159473675</c:v>
                </c:pt>
                <c:pt idx="1658">
                  <c:v>5.8627052601968117</c:v>
                </c:pt>
                <c:pt idx="1659">
                  <c:v>5.8036836915509227</c:v>
                </c:pt>
                <c:pt idx="1660">
                  <c:v>5.8534588048579179</c:v>
                </c:pt>
                <c:pt idx="1661">
                  <c:v>5.896437679662367</c:v>
                </c:pt>
                <c:pt idx="1662">
                  <c:v>5.8439789360805072</c:v>
                </c:pt>
                <c:pt idx="1663">
                  <c:v>5.8064798893873721</c:v>
                </c:pt>
                <c:pt idx="1664">
                  <c:v>5.6634861868393482</c:v>
                </c:pt>
                <c:pt idx="1665">
                  <c:v>5.4705448616206036</c:v>
                </c:pt>
                <c:pt idx="1666">
                  <c:v>5.2954451173606287</c:v>
                </c:pt>
                <c:pt idx="1667">
                  <c:v>5.140469889713831</c:v>
                </c:pt>
                <c:pt idx="1668">
                  <c:v>4.9819084126483588</c:v>
                </c:pt>
                <c:pt idx="1669">
                  <c:v>4.9444360195738133</c:v>
                </c:pt>
                <c:pt idx="1670">
                  <c:v>4.934718250390695</c:v>
                </c:pt>
                <c:pt idx="1671">
                  <c:v>4.9035491689446822</c:v>
                </c:pt>
                <c:pt idx="1672">
                  <c:v>4.8752571664060103</c:v>
                </c:pt>
                <c:pt idx="1673">
                  <c:v>4.8636720557652753</c:v>
                </c:pt>
                <c:pt idx="1674">
                  <c:v>4.8412311745476817</c:v>
                </c:pt>
                <c:pt idx="1675">
                  <c:v>4.8882791516600426</c:v>
                </c:pt>
                <c:pt idx="1676">
                  <c:v>4.9001501214218735</c:v>
                </c:pt>
                <c:pt idx="1677">
                  <c:v>4.8501675820197301</c:v>
                </c:pt>
                <c:pt idx="1678">
                  <c:v>4.7861662766328825</c:v>
                </c:pt>
                <c:pt idx="1679">
                  <c:v>4.8147747682057727</c:v>
                </c:pt>
                <c:pt idx="1680">
                  <c:v>4.8117031160217119</c:v>
                </c:pt>
                <c:pt idx="1681">
                  <c:v>4.826419372428516</c:v>
                </c:pt>
                <c:pt idx="1682">
                  <c:v>4.8002122748816412</c:v>
                </c:pt>
                <c:pt idx="1683">
                  <c:v>4.841798558181738</c:v>
                </c:pt>
                <c:pt idx="1684">
                  <c:v>4.9126194375888508</c:v>
                </c:pt>
                <c:pt idx="1685">
                  <c:v>5.0554234658043731</c:v>
                </c:pt>
                <c:pt idx="1686">
                  <c:v>5.1390380666532902</c:v>
                </c:pt>
                <c:pt idx="1687">
                  <c:v>5.2181768126581183</c:v>
                </c:pt>
                <c:pt idx="1688">
                  <c:v>5.2996669683601283</c:v>
                </c:pt>
                <c:pt idx="1689">
                  <c:v>5.3006733311284977</c:v>
                </c:pt>
                <c:pt idx="1690">
                  <c:v>5.2687887996485925</c:v>
                </c:pt>
                <c:pt idx="1691">
                  <c:v>5.2628795730136648</c:v>
                </c:pt>
                <c:pt idx="1692">
                  <c:v>5.2762242597184095</c:v>
                </c:pt>
                <c:pt idx="1693">
                  <c:v>5.2983473852631064</c:v>
                </c:pt>
                <c:pt idx="1694">
                  <c:v>5.3594276172296986</c:v>
                </c:pt>
                <c:pt idx="1695">
                  <c:v>5.4780368741030605</c:v>
                </c:pt>
                <c:pt idx="1696">
                  <c:v>5.5903460524724187</c:v>
                </c:pt>
                <c:pt idx="1697">
                  <c:v>5.6874570917612211</c:v>
                </c:pt>
                <c:pt idx="1698">
                  <c:v>5.824834215954489</c:v>
                </c:pt>
                <c:pt idx="1699">
                  <c:v>5.9458272063742079</c:v>
                </c:pt>
                <c:pt idx="1700">
                  <c:v>6.0364854089823945</c:v>
                </c:pt>
                <c:pt idx="1701">
                  <c:v>6.1165138659106129</c:v>
                </c:pt>
                <c:pt idx="1702">
                  <c:v>6.2488650937897123</c:v>
                </c:pt>
                <c:pt idx="1703">
                  <c:v>6.405311842339839</c:v>
                </c:pt>
                <c:pt idx="1704">
                  <c:v>6.4669750605663658</c:v>
                </c:pt>
                <c:pt idx="1705">
                  <c:v>6.4956169031252022</c:v>
                </c:pt>
                <c:pt idx="1706">
                  <c:v>6.4913823507933799</c:v>
                </c:pt>
                <c:pt idx="1707">
                  <c:v>6.4894237884208739</c:v>
                </c:pt>
                <c:pt idx="1708">
                  <c:v>6.4457421644685997</c:v>
                </c:pt>
                <c:pt idx="1709">
                  <c:v>6.4589491378204213</c:v>
                </c:pt>
                <c:pt idx="1710">
                  <c:v>6.5050127007032543</c:v>
                </c:pt>
                <c:pt idx="1711">
                  <c:v>6.5786840443879626</c:v>
                </c:pt>
                <c:pt idx="1712">
                  <c:v>6.6223310954282892</c:v>
                </c:pt>
                <c:pt idx="1713">
                  <c:v>6.6947798654956729</c:v>
                </c:pt>
                <c:pt idx="1714">
                  <c:v>6.7985447567194903</c:v>
                </c:pt>
                <c:pt idx="1715">
                  <c:v>6.9428912753529044</c:v>
                </c:pt>
                <c:pt idx="1716">
                  <c:v>7.0945129350909433</c:v>
                </c:pt>
                <c:pt idx="1717">
                  <c:v>7.153443229352928</c:v>
                </c:pt>
                <c:pt idx="1718">
                  <c:v>7.1826220124872346</c:v>
                </c:pt>
                <c:pt idx="1719">
                  <c:v>7.1712619552785695</c:v>
                </c:pt>
                <c:pt idx="1720">
                  <c:v>6.989516220256645</c:v>
                </c:pt>
                <c:pt idx="1721">
                  <c:v>6.744627302752459</c:v>
                </c:pt>
                <c:pt idx="1722">
                  <c:v>6.4753204788713301</c:v>
                </c:pt>
                <c:pt idx="1723">
                  <c:v>6.2666030691748889</c:v>
                </c:pt>
                <c:pt idx="1724">
                  <c:v>6.1105771245119369</c:v>
                </c:pt>
                <c:pt idx="1725">
                  <c:v>5.9737286662065374</c:v>
                </c:pt>
                <c:pt idx="1726">
                  <c:v>5.9809151487581529</c:v>
                </c:pt>
                <c:pt idx="1727">
                  <c:v>6.1048464851694915</c:v>
                </c:pt>
                <c:pt idx="1728">
                  <c:v>6.262238168483913</c:v>
                </c:pt>
                <c:pt idx="1729">
                  <c:v>6.3771249486192989</c:v>
                </c:pt>
                <c:pt idx="1730">
                  <c:v>6.6326019223822117</c:v>
                </c:pt>
                <c:pt idx="1731">
                  <c:v>6.9234439357167306</c:v>
                </c:pt>
                <c:pt idx="1732">
                  <c:v>7.0482006001551092</c:v>
                </c:pt>
                <c:pt idx="1733">
                  <c:v>7.0711576609787441</c:v>
                </c:pt>
                <c:pt idx="1734">
                  <c:v>7.0703792400174326</c:v>
                </c:pt>
                <c:pt idx="1735">
                  <c:v>7.0923084446354006</c:v>
                </c:pt>
                <c:pt idx="1736">
                  <c:v>7.0566513345444424</c:v>
                </c:pt>
                <c:pt idx="1737">
                  <c:v>6.9864538915619736</c:v>
                </c:pt>
                <c:pt idx="1738">
                  <c:v>7.0479423812890847</c:v>
                </c:pt>
                <c:pt idx="1739">
                  <c:v>7.0363099549681118</c:v>
                </c:pt>
                <c:pt idx="1740">
                  <c:v>6.8757945042475148</c:v>
                </c:pt>
                <c:pt idx="1741">
                  <c:v>6.6742732244014169</c:v>
                </c:pt>
                <c:pt idx="1742">
                  <c:v>6.5095014173084857</c:v>
                </c:pt>
                <c:pt idx="1743">
                  <c:v>6.408474349935374</c:v>
                </c:pt>
                <c:pt idx="1744">
                  <c:v>6.5291259040817007</c:v>
                </c:pt>
                <c:pt idx="1745">
                  <c:v>6.7414225069831719</c:v>
                </c:pt>
                <c:pt idx="1746">
                  <c:v>6.945745071299525</c:v>
                </c:pt>
                <c:pt idx="1747">
                  <c:v>7.1101420694987887</c:v>
                </c:pt>
                <c:pt idx="1748">
                  <c:v>7.2032687927413548</c:v>
                </c:pt>
                <c:pt idx="1749">
                  <c:v>7.2877314264820869</c:v>
                </c:pt>
                <c:pt idx="1750">
                  <c:v>7.3451347297940828</c:v>
                </c:pt>
                <c:pt idx="1751">
                  <c:v>7.3765969441355228</c:v>
                </c:pt>
                <c:pt idx="1752">
                  <c:v>7.3266406422359154</c:v>
                </c:pt>
                <c:pt idx="1753">
                  <c:v>7.3076199427088042</c:v>
                </c:pt>
                <c:pt idx="1754">
                  <c:v>7.2965552975502241</c:v>
                </c:pt>
                <c:pt idx="1755">
                  <c:v>7.2867021329252601</c:v>
                </c:pt>
                <c:pt idx="1756">
                  <c:v>7.283948524837772</c:v>
                </c:pt>
                <c:pt idx="1757">
                  <c:v>7.2753180196654581</c:v>
                </c:pt>
                <c:pt idx="1758">
                  <c:v>7.2729069050453372</c:v>
                </c:pt>
                <c:pt idx="1759">
                  <c:v>7.3672563336878483</c:v>
                </c:pt>
                <c:pt idx="1760">
                  <c:v>7.488929275275602</c:v>
                </c:pt>
                <c:pt idx="1761">
                  <c:v>7.6299238566667729</c:v>
                </c:pt>
                <c:pt idx="1762">
                  <c:v>7.7966584762411388</c:v>
                </c:pt>
                <c:pt idx="1763">
                  <c:v>7.8267993790129209</c:v>
                </c:pt>
                <c:pt idx="1764">
                  <c:v>7.8870712695178025</c:v>
                </c:pt>
                <c:pt idx="1765">
                  <c:v>7.9478850347051075</c:v>
                </c:pt>
                <c:pt idx="1766">
                  <c:v>8.0275138656266307</c:v>
                </c:pt>
                <c:pt idx="1767">
                  <c:v>8.1524633411930463</c:v>
                </c:pt>
                <c:pt idx="1768">
                  <c:v>8.276578582179221</c:v>
                </c:pt>
                <c:pt idx="1769">
                  <c:v>8.5042144928659873</c:v>
                </c:pt>
                <c:pt idx="1770">
                  <c:v>8.6420295297575329</c:v>
                </c:pt>
                <c:pt idx="1771">
                  <c:v>8.6531670934108877</c:v>
                </c:pt>
                <c:pt idx="1772">
                  <c:v>8.7482894692123114</c:v>
                </c:pt>
                <c:pt idx="1773">
                  <c:v>8.8677757457029376</c:v>
                </c:pt>
                <c:pt idx="1774">
                  <c:v>9.0929045649387632</c:v>
                </c:pt>
                <c:pt idx="1775">
                  <c:v>9.2918466750348401</c:v>
                </c:pt>
                <c:pt idx="1776">
                  <c:v>9.3569107923704351</c:v>
                </c:pt>
                <c:pt idx="1777">
                  <c:v>9.4238452624876921</c:v>
                </c:pt>
                <c:pt idx="1778">
                  <c:v>9.5198401556475361</c:v>
                </c:pt>
                <c:pt idx="1779">
                  <c:v>9.6083014942569829</c:v>
                </c:pt>
                <c:pt idx="1780">
                  <c:v>9.6417724744725568</c:v>
                </c:pt>
                <c:pt idx="1781">
                  <c:v>9.5717734703358897</c:v>
                </c:pt>
                <c:pt idx="1782">
                  <c:v>9.4610842608408809</c:v>
                </c:pt>
                <c:pt idx="1783">
                  <c:v>9.4033525347306632</c:v>
                </c:pt>
                <c:pt idx="1784">
                  <c:v>9.3383500482290138</c:v>
                </c:pt>
                <c:pt idx="1785">
                  <c:v>9.2280623974764033</c:v>
                </c:pt>
                <c:pt idx="1786">
                  <c:v>9.0707575802598832</c:v>
                </c:pt>
                <c:pt idx="1787">
                  <c:v>8.8724003731269701</c:v>
                </c:pt>
                <c:pt idx="1788">
                  <c:v>8.7942062009170812</c:v>
                </c:pt>
                <c:pt idx="1789">
                  <c:v>8.6933986153411205</c:v>
                </c:pt>
                <c:pt idx="1790">
                  <c:v>8.5910906398125828</c:v>
                </c:pt>
                <c:pt idx="1791">
                  <c:v>8.4697615118904555</c:v>
                </c:pt>
                <c:pt idx="1792">
                  <c:v>8.325317990827422</c:v>
                </c:pt>
                <c:pt idx="1793">
                  <c:v>8.2239710183634287</c:v>
                </c:pt>
                <c:pt idx="1794">
                  <c:v>8.1005699741969934</c:v>
                </c:pt>
                <c:pt idx="1795">
                  <c:v>8.0192542942793796</c:v>
                </c:pt>
                <c:pt idx="1796">
                  <c:v>7.8702395096370665</c:v>
                </c:pt>
                <c:pt idx="1797">
                  <c:v>7.7526559004596232</c:v>
                </c:pt>
                <c:pt idx="1798">
                  <c:v>7.6245173021614434</c:v>
                </c:pt>
                <c:pt idx="1799">
                  <c:v>7.4276179643314384</c:v>
                </c:pt>
                <c:pt idx="1800">
                  <c:v>7.2690041701050188</c:v>
                </c:pt>
                <c:pt idx="1801">
                  <c:v>7.1630847288485135</c:v>
                </c:pt>
                <c:pt idx="1802">
                  <c:v>7.1386443902045222</c:v>
                </c:pt>
                <c:pt idx="1803">
                  <c:v>7.1049303469002458</c:v>
                </c:pt>
                <c:pt idx="1804">
                  <c:v>6.9517675898163152</c:v>
                </c:pt>
                <c:pt idx="1805">
                  <c:v>6.8603967189893158</c:v>
                </c:pt>
                <c:pt idx="1806">
                  <c:v>6.8682671845054113</c:v>
                </c:pt>
                <c:pt idx="1807">
                  <c:v>6.8695565728502936</c:v>
                </c:pt>
                <c:pt idx="1808">
                  <c:v>6.8463404078701053</c:v>
                </c:pt>
                <c:pt idx="1809">
                  <c:v>6.91032032406601</c:v>
                </c:pt>
                <c:pt idx="1810">
                  <c:v>6.951128867476271</c:v>
                </c:pt>
                <c:pt idx="1811">
                  <c:v>6.9561602456944707</c:v>
                </c:pt>
                <c:pt idx="1812">
                  <c:v>7.0365324058167866</c:v>
                </c:pt>
                <c:pt idx="1813">
                  <c:v>7.0831429080127792</c:v>
                </c:pt>
                <c:pt idx="1814">
                  <c:v>7.0683070863387041</c:v>
                </c:pt>
                <c:pt idx="1815">
                  <c:v>7.0871098555032592</c:v>
                </c:pt>
                <c:pt idx="1816">
                  <c:v>7.2098755646006731</c:v>
                </c:pt>
                <c:pt idx="1817">
                  <c:v>7.3316988339282627</c:v>
                </c:pt>
                <c:pt idx="1818">
                  <c:v>7.4660510972669636</c:v>
                </c:pt>
                <c:pt idx="1819">
                  <c:v>7.6633158316514765</c:v>
                </c:pt>
                <c:pt idx="1820">
                  <c:v>7.7918617019875445</c:v>
                </c:pt>
                <c:pt idx="1821">
                  <c:v>7.8854977741793135</c:v>
                </c:pt>
                <c:pt idx="1822">
                  <c:v>8.077365863368172</c:v>
                </c:pt>
                <c:pt idx="1823">
                  <c:v>8.2260728470986422</c:v>
                </c:pt>
                <c:pt idx="1824">
                  <c:v>8.4000503193746656</c:v>
                </c:pt>
                <c:pt idx="1825">
                  <c:v>8.6425341995155129</c:v>
                </c:pt>
                <c:pt idx="1826">
                  <c:v>8.9030797220835183</c:v>
                </c:pt>
                <c:pt idx="1827">
                  <c:v>9.1464213221774866</c:v>
                </c:pt>
                <c:pt idx="1828">
                  <c:v>9.3748542426810904</c:v>
                </c:pt>
                <c:pt idx="1829">
                  <c:v>9.4367158861350866</c:v>
                </c:pt>
                <c:pt idx="1830">
                  <c:v>9.4507475256738971</c:v>
                </c:pt>
                <c:pt idx="1831">
                  <c:v>9.3926659148513352</c:v>
                </c:pt>
                <c:pt idx="1832">
                  <c:v>9.3685192653387865</c:v>
                </c:pt>
                <c:pt idx="1833">
                  <c:v>9.3696330993154877</c:v>
                </c:pt>
                <c:pt idx="1834">
                  <c:v>9.4401810617693656</c:v>
                </c:pt>
                <c:pt idx="1835">
                  <c:v>9.5089746205327401</c:v>
                </c:pt>
                <c:pt idx="1836">
                  <c:v>9.5343238753999913</c:v>
                </c:pt>
                <c:pt idx="1837">
                  <c:v>9.5301433931079309</c:v>
                </c:pt>
                <c:pt idx="1838">
                  <c:v>9.5494923547781312</c:v>
                </c:pt>
                <c:pt idx="1839">
                  <c:v>9.5735967433440017</c:v>
                </c:pt>
                <c:pt idx="1840">
                  <c:v>9.6980823241096292</c:v>
                </c:pt>
                <c:pt idx="1841">
                  <c:v>9.9351737851401545</c:v>
                </c:pt>
                <c:pt idx="1842">
                  <c:v>10.130823169783234</c:v>
                </c:pt>
                <c:pt idx="1843">
                  <c:v>10.180414758520676</c:v>
                </c:pt>
                <c:pt idx="1844">
                  <c:v>10.08257225504634</c:v>
                </c:pt>
                <c:pt idx="1845">
                  <c:v>10.097747405711122</c:v>
                </c:pt>
                <c:pt idx="1846">
                  <c:v>10.093874747259278</c:v>
                </c:pt>
                <c:pt idx="1847">
                  <c:v>10.115710303935408</c:v>
                </c:pt>
                <c:pt idx="1848">
                  <c:v>10.164495315298588</c:v>
                </c:pt>
                <c:pt idx="1849">
                  <c:v>10.245570405935549</c:v>
                </c:pt>
                <c:pt idx="1850">
                  <c:v>10.358700620633003</c:v>
                </c:pt>
                <c:pt idx="1851">
                  <c:v>10.469351698976041</c:v>
                </c:pt>
                <c:pt idx="1852">
                  <c:v>10.552764106817758</c:v>
                </c:pt>
                <c:pt idx="1853">
                  <c:v>10.574051623027</c:v>
                </c:pt>
                <c:pt idx="1854">
                  <c:v>10.517289027976979</c:v>
                </c:pt>
                <c:pt idx="1855">
                  <c:v>10.468126399727904</c:v>
                </c:pt>
                <c:pt idx="1856">
                  <c:v>10.508390504932416</c:v>
                </c:pt>
                <c:pt idx="1857">
                  <c:v>10.509742437251001</c:v>
                </c:pt>
                <c:pt idx="1858">
                  <c:v>10.444027510954591</c:v>
                </c:pt>
                <c:pt idx="1859">
                  <c:v>10.420291213937208</c:v>
                </c:pt>
                <c:pt idx="1860">
                  <c:v>10.444448700075668</c:v>
                </c:pt>
                <c:pt idx="1861">
                  <c:v>10.448130061826186</c:v>
                </c:pt>
                <c:pt idx="1862">
                  <c:v>10.552251158661115</c:v>
                </c:pt>
                <c:pt idx="1863">
                  <c:v>10.569689930098955</c:v>
                </c:pt>
                <c:pt idx="1864">
                  <c:v>10.565481395083221</c:v>
                </c:pt>
                <c:pt idx="1865">
                  <c:v>10.509663015038525</c:v>
                </c:pt>
                <c:pt idx="1866">
                  <c:v>10.559776654998938</c:v>
                </c:pt>
                <c:pt idx="1867">
                  <c:v>10.591022582848799</c:v>
                </c:pt>
                <c:pt idx="1868">
                  <c:v>10.66009201567185</c:v>
                </c:pt>
                <c:pt idx="1869">
                  <c:v>10.662713100929857</c:v>
                </c:pt>
                <c:pt idx="1870">
                  <c:v>10.711999820837033</c:v>
                </c:pt>
                <c:pt idx="1871">
                  <c:v>10.715518365908379</c:v>
                </c:pt>
                <c:pt idx="1872">
                  <c:v>10.760507492147237</c:v>
                </c:pt>
                <c:pt idx="1873">
                  <c:v>10.842067492367928</c:v>
                </c:pt>
                <c:pt idx="1874">
                  <c:v>10.972683350328177</c:v>
                </c:pt>
                <c:pt idx="1875">
                  <c:v>11.072306330996021</c:v>
                </c:pt>
                <c:pt idx="1876">
                  <c:v>11.13472007915623</c:v>
                </c:pt>
                <c:pt idx="1877">
                  <c:v>11.118882877413288</c:v>
                </c:pt>
                <c:pt idx="1878">
                  <c:v>11.181606251362282</c:v>
                </c:pt>
                <c:pt idx="1879">
                  <c:v>11.202154094108723</c:v>
                </c:pt>
                <c:pt idx="1880">
                  <c:v>11.168458526668488</c:v>
                </c:pt>
                <c:pt idx="1881">
                  <c:v>11.100107632816545</c:v>
                </c:pt>
                <c:pt idx="1882">
                  <c:v>11.040919116562339</c:v>
                </c:pt>
                <c:pt idx="1883">
                  <c:v>10.943300057435586</c:v>
                </c:pt>
                <c:pt idx="1884">
                  <c:v>10.891444040881874</c:v>
                </c:pt>
                <c:pt idx="1885">
                  <c:v>10.743698593873242</c:v>
                </c:pt>
                <c:pt idx="1886">
                  <c:v>10.59065585273499</c:v>
                </c:pt>
                <c:pt idx="1887">
                  <c:v>10.420277391456221</c:v>
                </c:pt>
                <c:pt idx="1888">
                  <c:v>10.335109698276167</c:v>
                </c:pt>
                <c:pt idx="1889">
                  <c:v>10.268407526292664</c:v>
                </c:pt>
                <c:pt idx="1890">
                  <c:v>10.353188146177409</c:v>
                </c:pt>
                <c:pt idx="1891">
                  <c:v>10.492105554375982</c:v>
                </c:pt>
                <c:pt idx="1892">
                  <c:v>10.616650904393058</c:v>
                </c:pt>
                <c:pt idx="1893">
                  <c:v>10.760426011298406</c:v>
                </c:pt>
                <c:pt idx="1894">
                  <c:v>11.095597722942008</c:v>
                </c:pt>
                <c:pt idx="1895">
                  <c:v>11.48928318496959</c:v>
                </c:pt>
                <c:pt idx="1896">
                  <c:v>11.794216674242898</c:v>
                </c:pt>
                <c:pt idx="1897">
                  <c:v>11.944773055054378</c:v>
                </c:pt>
                <c:pt idx="1898">
                  <c:v>12.041821020580807</c:v>
                </c:pt>
                <c:pt idx="1899">
                  <c:v>12.068890177554547</c:v>
                </c:pt>
                <c:pt idx="1900">
                  <c:v>12.005500338378736</c:v>
                </c:pt>
                <c:pt idx="1901">
                  <c:v>11.905825180238953</c:v>
                </c:pt>
                <c:pt idx="1902">
                  <c:v>11.80252169583278</c:v>
                </c:pt>
                <c:pt idx="1903">
                  <c:v>11.692082659419352</c:v>
                </c:pt>
                <c:pt idx="1904">
                  <c:v>11.593341249413577</c:v>
                </c:pt>
                <c:pt idx="1905">
                  <c:v>11.460561576192026</c:v>
                </c:pt>
                <c:pt idx="1906">
                  <c:v>11.329077128415111</c:v>
                </c:pt>
                <c:pt idx="1907">
                  <c:v>11.216127782449234</c:v>
                </c:pt>
                <c:pt idx="1908">
                  <c:v>11.093843249705841</c:v>
                </c:pt>
                <c:pt idx="1909">
                  <c:v>11.085531117082107</c:v>
                </c:pt>
                <c:pt idx="1910">
                  <c:v>11.071420559306235</c:v>
                </c:pt>
                <c:pt idx="1911">
                  <c:v>11.017717984641823</c:v>
                </c:pt>
                <c:pt idx="1912">
                  <c:v>10.93897578099093</c:v>
                </c:pt>
                <c:pt idx="1913">
                  <c:v>10.890639020264249</c:v>
                </c:pt>
                <c:pt idx="1914">
                  <c:v>10.801410131462831</c:v>
                </c:pt>
                <c:pt idx="1915">
                  <c:v>10.718196852313113</c:v>
                </c:pt>
                <c:pt idx="1916">
                  <c:v>10.541529554367811</c:v>
                </c:pt>
                <c:pt idx="1917">
                  <c:v>10.289595343820347</c:v>
                </c:pt>
                <c:pt idx="1918">
                  <c:v>9.9950443823166886</c:v>
                </c:pt>
                <c:pt idx="1919">
                  <c:v>9.7090744366629185</c:v>
                </c:pt>
                <c:pt idx="1920">
                  <c:v>9.4652968390872907</c:v>
                </c:pt>
                <c:pt idx="1921">
                  <c:v>9.232386545309943</c:v>
                </c:pt>
                <c:pt idx="1922">
                  <c:v>9.0134681942246733</c:v>
                </c:pt>
                <c:pt idx="1923">
                  <c:v>8.8050345881296117</c:v>
                </c:pt>
                <c:pt idx="1924">
                  <c:v>8.607332133214646</c:v>
                </c:pt>
                <c:pt idx="1925">
                  <c:v>8.3904900428233447</c:v>
                </c:pt>
                <c:pt idx="1926">
                  <c:v>8.2169518356767757</c:v>
                </c:pt>
                <c:pt idx="1927">
                  <c:v>8.1709069019731704</c:v>
                </c:pt>
                <c:pt idx="1928">
                  <c:v>8.199253476659834</c:v>
                </c:pt>
                <c:pt idx="1929">
                  <c:v>8.2046478650798758</c:v>
                </c:pt>
                <c:pt idx="1930">
                  <c:v>8.1993176660090139</c:v>
                </c:pt>
                <c:pt idx="1931">
                  <c:v>8.2651557396179651</c:v>
                </c:pt>
                <c:pt idx="1932">
                  <c:v>8.3150893914770005</c:v>
                </c:pt>
                <c:pt idx="1933">
                  <c:v>8.3894269936264649</c:v>
                </c:pt>
                <c:pt idx="1934">
                  <c:v>8.5113103037609861</c:v>
                </c:pt>
                <c:pt idx="1935">
                  <c:v>8.6580004297654511</c:v>
                </c:pt>
                <c:pt idx="1936">
                  <c:v>8.8142881986416981</c:v>
                </c:pt>
                <c:pt idx="1937">
                  <c:v>8.7821206957580014</c:v>
                </c:pt>
                <c:pt idx="1938">
                  <c:v>8.8481988947273411</c:v>
                </c:pt>
                <c:pt idx="1939">
                  <c:v>8.9500470157681029</c:v>
                </c:pt>
                <c:pt idx="1940">
                  <c:v>8.9904574740195091</c:v>
                </c:pt>
                <c:pt idx="1941">
                  <c:v>8.9173278862005052</c:v>
                </c:pt>
                <c:pt idx="1942">
                  <c:v>8.8673538991297924</c:v>
                </c:pt>
                <c:pt idx="1943">
                  <c:v>8.8089029252211244</c:v>
                </c:pt>
                <c:pt idx="1944">
                  <c:v>8.7768114674492939</c:v>
                </c:pt>
                <c:pt idx="1945">
                  <c:v>8.726611367286079</c:v>
                </c:pt>
                <c:pt idx="1946">
                  <c:v>8.7083512691497198</c:v>
                </c:pt>
                <c:pt idx="1947">
                  <c:v>8.685575273229512</c:v>
                </c:pt>
                <c:pt idx="1948">
                  <c:v>8.6114542757856274</c:v>
                </c:pt>
                <c:pt idx="1949">
                  <c:v>8.500595749919702</c:v>
                </c:pt>
                <c:pt idx="1950">
                  <c:v>8.3734499520453554</c:v>
                </c:pt>
                <c:pt idx="1951">
                  <c:v>8.1568439658939376</c:v>
                </c:pt>
                <c:pt idx="1952">
                  <c:v>7.8138313562835435</c:v>
                </c:pt>
                <c:pt idx="1953">
                  <c:v>7.454534820557031</c:v>
                </c:pt>
                <c:pt idx="1954">
                  <c:v>7.0646977036174858</c:v>
                </c:pt>
                <c:pt idx="1955">
                  <c:v>6.9133341118453888</c:v>
                </c:pt>
                <c:pt idx="1956">
                  <c:v>6.7409545807054609</c:v>
                </c:pt>
                <c:pt idx="1957">
                  <c:v>6.5980947121451292</c:v>
                </c:pt>
                <c:pt idx="1958">
                  <c:v>6.3940160392700909</c:v>
                </c:pt>
                <c:pt idx="1959">
                  <c:v>6.2171274758750688</c:v>
                </c:pt>
                <c:pt idx="1960">
                  <c:v>6.1698918316044935</c:v>
                </c:pt>
                <c:pt idx="1961">
                  <c:v>6.0422046465412151</c:v>
                </c:pt>
                <c:pt idx="1962">
                  <c:v>6.0488595554978524</c:v>
                </c:pt>
                <c:pt idx="1963">
                  <c:v>6.0727021900953995</c:v>
                </c:pt>
                <c:pt idx="1964">
                  <c:v>6.0064800696273046</c:v>
                </c:pt>
                <c:pt idx="1965">
                  <c:v>5.8850153295246814</c:v>
                </c:pt>
                <c:pt idx="1966">
                  <c:v>5.7758414558539437</c:v>
                </c:pt>
                <c:pt idx="1967">
                  <c:v>5.6423042725083254</c:v>
                </c:pt>
                <c:pt idx="1968">
                  <c:v>5.6151465792099478</c:v>
                </c:pt>
                <c:pt idx="1969">
                  <c:v>5.6127504652808735</c:v>
                </c:pt>
                <c:pt idx="1970">
                  <c:v>5.6548310944142939</c:v>
                </c:pt>
                <c:pt idx="1971">
                  <c:v>5.6720344664601772</c:v>
                </c:pt>
                <c:pt idx="1972">
                  <c:v>5.6826451432176155</c:v>
                </c:pt>
                <c:pt idx="1973">
                  <c:v>5.7135956587658994</c:v>
                </c:pt>
                <c:pt idx="1974">
                  <c:v>5.7051560864730533</c:v>
                </c:pt>
                <c:pt idx="1975">
                  <c:v>5.8313711463276228</c:v>
                </c:pt>
                <c:pt idx="1976">
                  <c:v>5.9858174901970216</c:v>
                </c:pt>
                <c:pt idx="1977">
                  <c:v>6.0534112313277442</c:v>
                </c:pt>
                <c:pt idx="1978">
                  <c:v>6.1744873713248722</c:v>
                </c:pt>
                <c:pt idx="1979">
                  <c:v>6.2096366941701788</c:v>
                </c:pt>
                <c:pt idx="1980">
                  <c:v>6.2116556526083553</c:v>
                </c:pt>
                <c:pt idx="1981">
                  <c:v>6.2975828653157206</c:v>
                </c:pt>
                <c:pt idx="1982">
                  <c:v>6.4524245155102022</c:v>
                </c:pt>
                <c:pt idx="1983">
                  <c:v>6.5895120753364083</c:v>
                </c:pt>
                <c:pt idx="1984">
                  <c:v>6.7555474294530109</c:v>
                </c:pt>
                <c:pt idx="1985">
                  <c:v>6.9012055841816204</c:v>
                </c:pt>
                <c:pt idx="1986">
                  <c:v>7.006298191308888</c:v>
                </c:pt>
                <c:pt idx="1987">
                  <c:v>7.0490622347453886</c:v>
                </c:pt>
                <c:pt idx="1988">
                  <c:v>7.1163885449114632</c:v>
                </c:pt>
                <c:pt idx="1989">
                  <c:v>7.1930323777634424</c:v>
                </c:pt>
                <c:pt idx="1990">
                  <c:v>7.2650251772999166</c:v>
                </c:pt>
                <c:pt idx="1991">
                  <c:v>7.3135121868348723</c:v>
                </c:pt>
                <c:pt idx="1992">
                  <c:v>7.3332510137496669</c:v>
                </c:pt>
                <c:pt idx="1993">
                  <c:v>7.2965191485026812</c:v>
                </c:pt>
                <c:pt idx="1994">
                  <c:v>7.2309098525228821</c:v>
                </c:pt>
                <c:pt idx="1995">
                  <c:v>7.2148599882255002</c:v>
                </c:pt>
                <c:pt idx="1996">
                  <c:v>7.1526781591967143</c:v>
                </c:pt>
                <c:pt idx="1997">
                  <c:v>7.1064434499766485</c:v>
                </c:pt>
                <c:pt idx="1998">
                  <c:v>7.1602847199519513</c:v>
                </c:pt>
                <c:pt idx="1999">
                  <c:v>7.1436618422670701</c:v>
                </c:pt>
                <c:pt idx="2000">
                  <c:v>7.1715835263834613</c:v>
                </c:pt>
                <c:pt idx="2001">
                  <c:v>7.2316661656091563</c:v>
                </c:pt>
                <c:pt idx="2002">
                  <c:v>7.2379270965224567</c:v>
                </c:pt>
                <c:pt idx="2003">
                  <c:v>7.2359907543568784</c:v>
                </c:pt>
                <c:pt idx="2004">
                  <c:v>7.317918799284481</c:v>
                </c:pt>
                <c:pt idx="2005">
                  <c:v>7.412075557476042</c:v>
                </c:pt>
                <c:pt idx="2006">
                  <c:v>7.5395257628469921</c:v>
                </c:pt>
                <c:pt idx="2007">
                  <c:v>7.7189807523097427</c:v>
                </c:pt>
                <c:pt idx="2008">
                  <c:v>7.9054874593108861</c:v>
                </c:pt>
                <c:pt idx="2009">
                  <c:v>8.0582931847439934</c:v>
                </c:pt>
                <c:pt idx="2010">
                  <c:v>8.1443988302415615</c:v>
                </c:pt>
                <c:pt idx="2011">
                  <c:v>8.2193539294983253</c:v>
                </c:pt>
                <c:pt idx="2012">
                  <c:v>8.3820186886764212</c:v>
                </c:pt>
                <c:pt idx="2013">
                  <c:v>8.5539984626110996</c:v>
                </c:pt>
                <c:pt idx="2014">
                  <c:v>8.6013017144976374</c:v>
                </c:pt>
                <c:pt idx="2015">
                  <c:v>8.5723236069375801</c:v>
                </c:pt>
                <c:pt idx="2016">
                  <c:v>8.546275654651545</c:v>
                </c:pt>
                <c:pt idx="2017">
                  <c:v>8.5343779093981951</c:v>
                </c:pt>
                <c:pt idx="2018">
                  <c:v>8.5552954284845733</c:v>
                </c:pt>
                <c:pt idx="2019">
                  <c:v>8.5002537990428113</c:v>
                </c:pt>
                <c:pt idx="2020">
                  <c:v>8.4482357903218208</c:v>
                </c:pt>
                <c:pt idx="2021">
                  <c:v>8.3676482086694737</c:v>
                </c:pt>
                <c:pt idx="2022">
                  <c:v>8.3785740574223162</c:v>
                </c:pt>
                <c:pt idx="2023">
                  <c:v>8.3508828660444454</c:v>
                </c:pt>
                <c:pt idx="2024">
                  <c:v>8.2870125838303963</c:v>
                </c:pt>
                <c:pt idx="2025">
                  <c:v>8.17614870638136</c:v>
                </c:pt>
                <c:pt idx="2026">
                  <c:v>8.1051356620814605</c:v>
                </c:pt>
                <c:pt idx="2027">
                  <c:v>8.0775736597835959</c:v>
                </c:pt>
                <c:pt idx="2028">
                  <c:v>8.0687734185859341</c:v>
                </c:pt>
                <c:pt idx="2029">
                  <c:v>7.9986060065904505</c:v>
                </c:pt>
                <c:pt idx="2030">
                  <c:v>7.8590330315901928</c:v>
                </c:pt>
                <c:pt idx="2031">
                  <c:v>7.7591439415146217</c:v>
                </c:pt>
                <c:pt idx="2032">
                  <c:v>7.6478673643399135</c:v>
                </c:pt>
                <c:pt idx="2033">
                  <c:v>7.6106809428409292</c:v>
                </c:pt>
                <c:pt idx="2034">
                  <c:v>7.6098013350593963</c:v>
                </c:pt>
                <c:pt idx="2035">
                  <c:v>7.5625391887514573</c:v>
                </c:pt>
                <c:pt idx="2036">
                  <c:v>7.5735271274611149</c:v>
                </c:pt>
                <c:pt idx="2037">
                  <c:v>7.6035961173830904</c:v>
                </c:pt>
                <c:pt idx="2038">
                  <c:v>7.613792435680371</c:v>
                </c:pt>
                <c:pt idx="2039">
                  <c:v>7.6713921260177358</c:v>
                </c:pt>
                <c:pt idx="2040">
                  <c:v>7.7921800308552918</c:v>
                </c:pt>
                <c:pt idx="2041">
                  <c:v>7.8070039286030219</c:v>
                </c:pt>
                <c:pt idx="2042">
                  <c:v>7.7203889338493923</c:v>
                </c:pt>
                <c:pt idx="2043">
                  <c:v>7.4584449465351836</c:v>
                </c:pt>
                <c:pt idx="2044">
                  <c:v>7.2531388956467033</c:v>
                </c:pt>
                <c:pt idx="2045">
                  <c:v>7.0579483964817742</c:v>
                </c:pt>
                <c:pt idx="2046">
                  <c:v>6.8806883800893202</c:v>
                </c:pt>
                <c:pt idx="2047">
                  <c:v>6.761327278866454</c:v>
                </c:pt>
                <c:pt idx="2048">
                  <c:v>6.7343554701178103</c:v>
                </c:pt>
                <c:pt idx="2049">
                  <c:v>6.6997370198125337</c:v>
                </c:pt>
                <c:pt idx="2050">
                  <c:v>6.6007596861552624</c:v>
                </c:pt>
                <c:pt idx="2051">
                  <c:v>6.5452312925045639</c:v>
                </c:pt>
                <c:pt idx="2052">
                  <c:v>6.6052232108744597</c:v>
                </c:pt>
                <c:pt idx="2053">
                  <c:v>6.6354991967683468</c:v>
                </c:pt>
                <c:pt idx="2054">
                  <c:v>6.6830420048969454</c:v>
                </c:pt>
                <c:pt idx="2055">
                  <c:v>6.6943035600885308</c:v>
                </c:pt>
                <c:pt idx="2056">
                  <c:v>6.699353970155129</c:v>
                </c:pt>
                <c:pt idx="2057">
                  <c:v>6.7517703727130396</c:v>
                </c:pt>
                <c:pt idx="2058">
                  <c:v>6.7229924035860407</c:v>
                </c:pt>
                <c:pt idx="2059">
                  <c:v>6.5972014579158733</c:v>
                </c:pt>
                <c:pt idx="2060">
                  <c:v>6.4683781391796771</c:v>
                </c:pt>
                <c:pt idx="2061">
                  <c:v>6.270044775224946</c:v>
                </c:pt>
                <c:pt idx="2062">
                  <c:v>6.1048108718863947</c:v>
                </c:pt>
                <c:pt idx="2063">
                  <c:v>6.0111040270830989</c:v>
                </c:pt>
                <c:pt idx="2064">
                  <c:v>5.9488484486660118</c:v>
                </c:pt>
                <c:pt idx="2065">
                  <c:v>5.8926890652435295</c:v>
                </c:pt>
                <c:pt idx="2066">
                  <c:v>5.8403790560537141</c:v>
                </c:pt>
                <c:pt idx="2067">
                  <c:v>5.8075649511704359</c:v>
                </c:pt>
                <c:pt idx="2068">
                  <c:v>5.8162535132043072</c:v>
                </c:pt>
                <c:pt idx="2069">
                  <c:v>5.838252183288299</c:v>
                </c:pt>
                <c:pt idx="2070">
                  <c:v>5.8459826113327322</c:v>
                </c:pt>
                <c:pt idx="2071">
                  <c:v>5.7482659312418516</c:v>
                </c:pt>
                <c:pt idx="2072">
                  <c:v>5.6854264036833131</c:v>
                </c:pt>
                <c:pt idx="2073">
                  <c:v>5.6354841386014174</c:v>
                </c:pt>
                <c:pt idx="2074">
                  <c:v>5.5595041386579771</c:v>
                </c:pt>
                <c:pt idx="2075">
                  <c:v>5.5604444754981754</c:v>
                </c:pt>
                <c:pt idx="2076">
                  <c:v>5.4750124323964338</c:v>
                </c:pt>
                <c:pt idx="2077">
                  <c:v>5.35115393579746</c:v>
                </c:pt>
                <c:pt idx="2078">
                  <c:v>5.2459022668499289</c:v>
                </c:pt>
                <c:pt idx="2079">
                  <c:v>5.175180145302833</c:v>
                </c:pt>
                <c:pt idx="2080">
                  <c:v>5.0740752629676935</c:v>
                </c:pt>
                <c:pt idx="2081">
                  <c:v>4.9446392659394522</c:v>
                </c:pt>
                <c:pt idx="2082">
                  <c:v>4.7937793484683109</c:v>
                </c:pt>
                <c:pt idx="2083">
                  <c:v>4.7401235195190612</c:v>
                </c:pt>
                <c:pt idx="2084">
                  <c:v>4.780373409364751</c:v>
                </c:pt>
                <c:pt idx="2085">
                  <c:v>4.9488933626858165</c:v>
                </c:pt>
                <c:pt idx="2086">
                  <c:v>5.1521888773716853</c:v>
                </c:pt>
                <c:pt idx="2087">
                  <c:v>5.3934878233865682</c:v>
                </c:pt>
                <c:pt idx="2088">
                  <c:v>5.6577195702600722</c:v>
                </c:pt>
                <c:pt idx="2089">
                  <c:v>5.8640072097539893</c:v>
                </c:pt>
                <c:pt idx="2090">
                  <c:v>6.0379067842939049</c:v>
                </c:pt>
                <c:pt idx="2091">
                  <c:v>6.1844616213823578</c:v>
                </c:pt>
                <c:pt idx="2092">
                  <c:v>6.2447064626522328</c:v>
                </c:pt>
                <c:pt idx="2093">
                  <c:v>6.4304754906494175</c:v>
                </c:pt>
                <c:pt idx="2094">
                  <c:v>6.4668729541182675</c:v>
                </c:pt>
                <c:pt idx="2095">
                  <c:v>6.4112307349918174</c:v>
                </c:pt>
                <c:pt idx="2096">
                  <c:v>6.3469716587903875</c:v>
                </c:pt>
                <c:pt idx="2097">
                  <c:v>6.2922540684642811</c:v>
                </c:pt>
                <c:pt idx="2098">
                  <c:v>6.2737214215034367</c:v>
                </c:pt>
                <c:pt idx="2099">
                  <c:v>6.2887082530425005</c:v>
                </c:pt>
                <c:pt idx="2100">
                  <c:v>6.2481196723879231</c:v>
                </c:pt>
                <c:pt idx="2101">
                  <c:v>6.2104218880412825</c:v>
                </c:pt>
                <c:pt idx="2102">
                  <c:v>6.1601233354142426</c:v>
                </c:pt>
                <c:pt idx="2103">
                  <c:v>6.048989770279797</c:v>
                </c:pt>
                <c:pt idx="2104">
                  <c:v>5.9468446301602889</c:v>
                </c:pt>
                <c:pt idx="2105">
                  <c:v>5.814327920331162</c:v>
                </c:pt>
                <c:pt idx="2106">
                  <c:v>5.6873112721448376</c:v>
                </c:pt>
                <c:pt idx="2107">
                  <c:v>5.5590192274644856</c:v>
                </c:pt>
                <c:pt idx="2108">
                  <c:v>5.3924208487337486</c:v>
                </c:pt>
                <c:pt idx="2109">
                  <c:v>5.145380972007116</c:v>
                </c:pt>
                <c:pt idx="2110">
                  <c:v>4.8803769014507417</c:v>
                </c:pt>
                <c:pt idx="2111">
                  <c:v>4.6627942274517471</c:v>
                </c:pt>
                <c:pt idx="2112">
                  <c:v>4.5646242979742455</c:v>
                </c:pt>
                <c:pt idx="2113">
                  <c:v>4.5419969192242586</c:v>
                </c:pt>
                <c:pt idx="2114">
                  <c:v>4.5142820495777398</c:v>
                </c:pt>
                <c:pt idx="2115">
                  <c:v>4.4936073061325459</c:v>
                </c:pt>
                <c:pt idx="2116">
                  <c:v>4.484259061225691</c:v>
                </c:pt>
                <c:pt idx="2117">
                  <c:v>4.4568651305430365</c:v>
                </c:pt>
                <c:pt idx="2118">
                  <c:v>4.3923821524767508</c:v>
                </c:pt>
                <c:pt idx="2119">
                  <c:v>4.3801712993397883</c:v>
                </c:pt>
                <c:pt idx="2120">
                  <c:v>4.4234870442543839</c:v>
                </c:pt>
                <c:pt idx="2121">
                  <c:v>4.5045070805110896</c:v>
                </c:pt>
                <c:pt idx="2122">
                  <c:v>4.5973703739020175</c:v>
                </c:pt>
                <c:pt idx="2123">
                  <c:v>4.6757181239928451</c:v>
                </c:pt>
                <c:pt idx="2124">
                  <c:v>4.8298906238222914</c:v>
                </c:pt>
                <c:pt idx="2125">
                  <c:v>4.9838046022198075</c:v>
                </c:pt>
                <c:pt idx="2126">
                  <c:v>5.1883550838731152</c:v>
                </c:pt>
                <c:pt idx="2127">
                  <c:v>5.330271903588554</c:v>
                </c:pt>
                <c:pt idx="2128">
                  <c:v>5.5033081372793395</c:v>
                </c:pt>
                <c:pt idx="2129">
                  <c:v>5.6326233995852553</c:v>
                </c:pt>
                <c:pt idx="2130">
                  <c:v>5.7378092853207239</c:v>
                </c:pt>
                <c:pt idx="2131">
                  <c:v>5.7856302925046563</c:v>
                </c:pt>
                <c:pt idx="2132">
                  <c:v>5.7817756148414423</c:v>
                </c:pt>
                <c:pt idx="2133">
                  <c:v>5.7181198618890585</c:v>
                </c:pt>
                <c:pt idx="2134">
                  <c:v>5.7147774483248419</c:v>
                </c:pt>
                <c:pt idx="2135">
                  <c:v>5.7466672325141532</c:v>
                </c:pt>
                <c:pt idx="2136">
                  <c:v>5.6648859710158002</c:v>
                </c:pt>
                <c:pt idx="2137">
                  <c:v>5.5905047134713497</c:v>
                </c:pt>
                <c:pt idx="2138">
                  <c:v>5.5854316616221418</c:v>
                </c:pt>
                <c:pt idx="2139">
                  <c:v>5.6748548185636682</c:v>
                </c:pt>
                <c:pt idx="2140">
                  <c:v>5.7032862411265279</c:v>
                </c:pt>
                <c:pt idx="2141">
                  <c:v>5.6913165472316374</c:v>
                </c:pt>
                <c:pt idx="2142">
                  <c:v>5.6294818890639462</c:v>
                </c:pt>
                <c:pt idx="2143">
                  <c:v>5.6247894473855933</c:v>
                </c:pt>
                <c:pt idx="2144">
                  <c:v>5.5384619454302202</c:v>
                </c:pt>
                <c:pt idx="2145">
                  <c:v>5.4809889091051316</c:v>
                </c:pt>
                <c:pt idx="2146">
                  <c:v>5.5174581647158458</c:v>
                </c:pt>
                <c:pt idx="2147">
                  <c:v>5.6389813389483283</c:v>
                </c:pt>
                <c:pt idx="2148">
                  <c:v>5.7618430400276566</c:v>
                </c:pt>
                <c:pt idx="2149">
                  <c:v>5.8502645226465688</c:v>
                </c:pt>
                <c:pt idx="2150">
                  <c:v>5.9019724231653932</c:v>
                </c:pt>
                <c:pt idx="2151">
                  <c:v>5.9443441265494092</c:v>
                </c:pt>
                <c:pt idx="2152">
                  <c:v>5.9376334204746497</c:v>
                </c:pt>
                <c:pt idx="2153">
                  <c:v>5.9133788639338674</c:v>
                </c:pt>
                <c:pt idx="2154">
                  <c:v>5.9665458124015975</c:v>
                </c:pt>
                <c:pt idx="2155">
                  <c:v>6.0421727330199815</c:v>
                </c:pt>
                <c:pt idx="2156">
                  <c:v>6.028336365214038</c:v>
                </c:pt>
                <c:pt idx="2157">
                  <c:v>5.9449974984338194</c:v>
                </c:pt>
                <c:pt idx="2158">
                  <c:v>5.8675712136983478</c:v>
                </c:pt>
                <c:pt idx="2159">
                  <c:v>5.6929140654475194</c:v>
                </c:pt>
                <c:pt idx="2160">
                  <c:v>5.4816084641505123</c:v>
                </c:pt>
                <c:pt idx="2161">
                  <c:v>5.327098373272956</c:v>
                </c:pt>
                <c:pt idx="2162">
                  <c:v>5.3051119603239476</c:v>
                </c:pt>
                <c:pt idx="2163">
                  <c:v>5.3828286675549251</c:v>
                </c:pt>
                <c:pt idx="2164">
                  <c:v>5.5694044195605379</c:v>
                </c:pt>
                <c:pt idx="2165">
                  <c:v>5.7207577282515416</c:v>
                </c:pt>
                <c:pt idx="2166">
                  <c:v>5.8491728918552983</c:v>
                </c:pt>
                <c:pt idx="2167">
                  <c:v>5.9689222704456411</c:v>
                </c:pt>
                <c:pt idx="2168">
                  <c:v>6.0246812624346342</c:v>
                </c:pt>
                <c:pt idx="2169">
                  <c:v>6.1101535826755891</c:v>
                </c:pt>
                <c:pt idx="2170">
                  <c:v>6.1375350679469438</c:v>
                </c:pt>
                <c:pt idx="2171">
                  <c:v>6.1262739154154904</c:v>
                </c:pt>
                <c:pt idx="2172">
                  <c:v>6.0359037106447158</c:v>
                </c:pt>
                <c:pt idx="2173">
                  <c:v>6.0889568498121109</c:v>
                </c:pt>
                <c:pt idx="2174">
                  <c:v>6.2262430018243631</c:v>
                </c:pt>
                <c:pt idx="2175">
                  <c:v>6.4515772144917811</c:v>
                </c:pt>
                <c:pt idx="2176">
                  <c:v>6.6853286432888641</c:v>
                </c:pt>
                <c:pt idx="2177">
                  <c:v>6.8979718443215017</c:v>
                </c:pt>
                <c:pt idx="2178">
                  <c:v>7.0884456975233574</c:v>
                </c:pt>
                <c:pt idx="2179">
                  <c:v>7.2473038345234535</c:v>
                </c:pt>
                <c:pt idx="2180">
                  <c:v>7.3530961333945584</c:v>
                </c:pt>
                <c:pt idx="2181">
                  <c:v>7.4739747180642278</c:v>
                </c:pt>
                <c:pt idx="2182">
                  <c:v>7.5398250619484939</c:v>
                </c:pt>
                <c:pt idx="2183">
                  <c:v>7.6001415868289239</c:v>
                </c:pt>
                <c:pt idx="2184">
                  <c:v>7.6523320148581426</c:v>
                </c:pt>
                <c:pt idx="2185">
                  <c:v>7.6035521083690565</c:v>
                </c:pt>
                <c:pt idx="2186">
                  <c:v>7.5603620361912043</c:v>
                </c:pt>
                <c:pt idx="2187">
                  <c:v>7.5308635626065366</c:v>
                </c:pt>
                <c:pt idx="2188">
                  <c:v>7.4354432769894911</c:v>
                </c:pt>
                <c:pt idx="2189">
                  <c:v>7.3542351984485856</c:v>
                </c:pt>
                <c:pt idx="2190">
                  <c:v>7.3327785082188486</c:v>
                </c:pt>
                <c:pt idx="2191">
                  <c:v>7.2842733002385707</c:v>
                </c:pt>
                <c:pt idx="2192">
                  <c:v>7.1927468655092115</c:v>
                </c:pt>
                <c:pt idx="2193">
                  <c:v>7.2148579986603174</c:v>
                </c:pt>
                <c:pt idx="2194">
                  <c:v>7.2131808933059594</c:v>
                </c:pt>
                <c:pt idx="2195">
                  <c:v>7.234744418382566</c:v>
                </c:pt>
                <c:pt idx="2196">
                  <c:v>7.2180549013380686</c:v>
                </c:pt>
                <c:pt idx="2197">
                  <c:v>7.1650536032847292</c:v>
                </c:pt>
                <c:pt idx="2198">
                  <c:v>7.0611896080448915</c:v>
                </c:pt>
                <c:pt idx="2199">
                  <c:v>6.9863912996918538</c:v>
                </c:pt>
                <c:pt idx="2200">
                  <c:v>6.9237143474553804</c:v>
                </c:pt>
                <c:pt idx="2201">
                  <c:v>6.9102438515087323</c:v>
                </c:pt>
                <c:pt idx="2202">
                  <c:v>6.92647453314635</c:v>
                </c:pt>
                <c:pt idx="2203">
                  <c:v>6.8743042020461287</c:v>
                </c:pt>
                <c:pt idx="2204">
                  <c:v>6.7949495491332099</c:v>
                </c:pt>
                <c:pt idx="2205">
                  <c:v>6.6396332947564973</c:v>
                </c:pt>
                <c:pt idx="2206">
                  <c:v>6.4745327066106011</c:v>
                </c:pt>
                <c:pt idx="2207">
                  <c:v>6.2803988736925831</c:v>
                </c:pt>
                <c:pt idx="2208">
                  <c:v>6.0512620435797073</c:v>
                </c:pt>
                <c:pt idx="2209">
                  <c:v>5.9771839355382284</c:v>
                </c:pt>
                <c:pt idx="2210">
                  <c:v>5.9777436078951851</c:v>
                </c:pt>
                <c:pt idx="2211">
                  <c:v>5.9849008549553817</c:v>
                </c:pt>
                <c:pt idx="2212">
                  <c:v>6.0459225838090092</c:v>
                </c:pt>
                <c:pt idx="2213">
                  <c:v>6.2132068348420093</c:v>
                </c:pt>
                <c:pt idx="2214">
                  <c:v>6.2783922085542869</c:v>
                </c:pt>
                <c:pt idx="2215">
                  <c:v>6.3348488018874898</c:v>
                </c:pt>
                <c:pt idx="2216">
                  <c:v>6.394078226756811</c:v>
                </c:pt>
                <c:pt idx="2217">
                  <c:v>6.4650629063809948</c:v>
                </c:pt>
                <c:pt idx="2218">
                  <c:v>6.5621020613741932</c:v>
                </c:pt>
                <c:pt idx="2219">
                  <c:v>6.6490329935943491</c:v>
                </c:pt>
                <c:pt idx="2220">
                  <c:v>6.697316525865368</c:v>
                </c:pt>
                <c:pt idx="2221">
                  <c:v>6.6078296976147142</c:v>
                </c:pt>
                <c:pt idx="2222">
                  <c:v>6.5734664424289662</c:v>
                </c:pt>
                <c:pt idx="2223">
                  <c:v>6.5296742769899438</c:v>
                </c:pt>
                <c:pt idx="2224">
                  <c:v>6.5258156972875891</c:v>
                </c:pt>
                <c:pt idx="2225">
                  <c:v>6.5185300286206127</c:v>
                </c:pt>
                <c:pt idx="2226">
                  <c:v>6.5908069311312296</c:v>
                </c:pt>
                <c:pt idx="2227">
                  <c:v>6.6808750030269524</c:v>
                </c:pt>
                <c:pt idx="2228">
                  <c:v>6.7709489072260611</c:v>
                </c:pt>
                <c:pt idx="2229">
                  <c:v>6.8718927393214386</c:v>
                </c:pt>
                <c:pt idx="2230">
                  <c:v>6.9518915117886753</c:v>
                </c:pt>
                <c:pt idx="2231">
                  <c:v>7.0672381272710698</c:v>
                </c:pt>
                <c:pt idx="2232">
                  <c:v>7.2134936022398737</c:v>
                </c:pt>
                <c:pt idx="2233">
                  <c:v>7.2950158669939826</c:v>
                </c:pt>
                <c:pt idx="2234">
                  <c:v>7.298756640388433</c:v>
                </c:pt>
                <c:pt idx="2235">
                  <c:v>7.2135138257968077</c:v>
                </c:pt>
                <c:pt idx="2236">
                  <c:v>7.207182854763504</c:v>
                </c:pt>
                <c:pt idx="2237">
                  <c:v>7.1631374752636336</c:v>
                </c:pt>
                <c:pt idx="2238">
                  <c:v>7.0292178463131831</c:v>
                </c:pt>
                <c:pt idx="2239">
                  <c:v>6.8428854114535369</c:v>
                </c:pt>
                <c:pt idx="2240">
                  <c:v>6.7510552455882831</c:v>
                </c:pt>
                <c:pt idx="2241">
                  <c:v>6.6901975132885791</c:v>
                </c:pt>
                <c:pt idx="2242">
                  <c:v>6.6761779469557965</c:v>
                </c:pt>
                <c:pt idx="2243">
                  <c:v>6.675002044881138</c:v>
                </c:pt>
                <c:pt idx="2244">
                  <c:v>6.6617423232454467</c:v>
                </c:pt>
                <c:pt idx="2245">
                  <c:v>6.7117825715080448</c:v>
                </c:pt>
                <c:pt idx="2246">
                  <c:v>6.7774473366914139</c:v>
                </c:pt>
                <c:pt idx="2247">
                  <c:v>6.8715674308168317</c:v>
                </c:pt>
                <c:pt idx="2248">
                  <c:v>6.9718263605513098</c:v>
                </c:pt>
                <c:pt idx="2249">
                  <c:v>7.1152029652662012</c:v>
                </c:pt>
                <c:pt idx="2250">
                  <c:v>7.2212872001371</c:v>
                </c:pt>
                <c:pt idx="2251">
                  <c:v>7.2712966638191627</c:v>
                </c:pt>
                <c:pt idx="2252">
                  <c:v>7.3630575561846365</c:v>
                </c:pt>
                <c:pt idx="2253">
                  <c:v>7.4358450516736454</c:v>
                </c:pt>
                <c:pt idx="2254">
                  <c:v>7.5235524704884176</c:v>
                </c:pt>
                <c:pt idx="2255">
                  <c:v>7.5264622701874702</c:v>
                </c:pt>
                <c:pt idx="2256">
                  <c:v>7.4343080475718413</c:v>
                </c:pt>
                <c:pt idx="2257">
                  <c:v>7.3266164552371809</c:v>
                </c:pt>
                <c:pt idx="2258">
                  <c:v>7.3539133047161975</c:v>
                </c:pt>
                <c:pt idx="2259">
                  <c:v>7.3846451138304587</c:v>
                </c:pt>
                <c:pt idx="2260">
                  <c:v>7.442282609550654</c:v>
                </c:pt>
                <c:pt idx="2261">
                  <c:v>7.4836566590769742</c:v>
                </c:pt>
                <c:pt idx="2262">
                  <c:v>7.4575723992442198</c:v>
                </c:pt>
                <c:pt idx="2263">
                  <c:v>7.4700192900305593</c:v>
                </c:pt>
                <c:pt idx="2264">
                  <c:v>7.5027878466298752</c:v>
                </c:pt>
                <c:pt idx="2265">
                  <c:v>7.4876882473312714</c:v>
                </c:pt>
                <c:pt idx="2266">
                  <c:v>7.4807404257238534</c:v>
                </c:pt>
                <c:pt idx="2267">
                  <c:v>7.3820357775118239</c:v>
                </c:pt>
                <c:pt idx="2268">
                  <c:v>7.2599621092226894</c:v>
                </c:pt>
                <c:pt idx="2269">
                  <c:v>7.1243429903077224</c:v>
                </c:pt>
                <c:pt idx="2270">
                  <c:v>6.9012382158383287</c:v>
                </c:pt>
                <c:pt idx="2271">
                  <c:v>6.6383340941028459</c:v>
                </c:pt>
                <c:pt idx="2272">
                  <c:v>6.3900444124117843</c:v>
                </c:pt>
                <c:pt idx="2273">
                  <c:v>6.1646546199698085</c:v>
                </c:pt>
                <c:pt idx="2274">
                  <c:v>5.9975465149917344</c:v>
                </c:pt>
                <c:pt idx="2275">
                  <c:v>5.7825266783907692</c:v>
                </c:pt>
                <c:pt idx="2276">
                  <c:v>5.6933329773387014</c:v>
                </c:pt>
                <c:pt idx="2277">
                  <c:v>5.6440100200799499</c:v>
                </c:pt>
                <c:pt idx="2278">
                  <c:v>5.6021444558655578</c:v>
                </c:pt>
                <c:pt idx="2279">
                  <c:v>5.6077564951430832</c:v>
                </c:pt>
                <c:pt idx="2280">
                  <c:v>5.6297706872524076</c:v>
                </c:pt>
                <c:pt idx="2281">
                  <c:v>5.7087216365097202</c:v>
                </c:pt>
                <c:pt idx="2282">
                  <c:v>5.7932944128695443</c:v>
                </c:pt>
                <c:pt idx="2283">
                  <c:v>5.8763397024142749</c:v>
                </c:pt>
                <c:pt idx="2284">
                  <c:v>5.9168915532401156</c:v>
                </c:pt>
                <c:pt idx="2285">
                  <c:v>6.0022664627282341</c:v>
                </c:pt>
                <c:pt idx="2286">
                  <c:v>6.0871194744706978</c:v>
                </c:pt>
                <c:pt idx="2287">
                  <c:v>6.1636550763322084</c:v>
                </c:pt>
                <c:pt idx="2288">
                  <c:v>6.2287785178414632</c:v>
                </c:pt>
                <c:pt idx="2289">
                  <c:v>6.2724955843383334</c:v>
                </c:pt>
                <c:pt idx="2290">
                  <c:v>6.342701983325834</c:v>
                </c:pt>
                <c:pt idx="2291">
                  <c:v>6.3645590083589738</c:v>
                </c:pt>
                <c:pt idx="2292">
                  <c:v>6.4574118872015775</c:v>
                </c:pt>
                <c:pt idx="2293">
                  <c:v>6.5199188261639351</c:v>
                </c:pt>
                <c:pt idx="2294">
                  <c:v>6.7121607110029649</c:v>
                </c:pt>
                <c:pt idx="2295">
                  <c:v>6.7858050814745052</c:v>
                </c:pt>
                <c:pt idx="2296">
                  <c:v>6.7777260153623828</c:v>
                </c:pt>
                <c:pt idx="2297">
                  <c:v>6.7116937937328327</c:v>
                </c:pt>
                <c:pt idx="2298">
                  <c:v>6.7002166709689188</c:v>
                </c:pt>
                <c:pt idx="2299">
                  <c:v>6.6817673113469169</c:v>
                </c:pt>
                <c:pt idx="2300">
                  <c:v>6.6254355490355019</c:v>
                </c:pt>
                <c:pt idx="2301">
                  <c:v>6.5486120348193673</c:v>
                </c:pt>
                <c:pt idx="2302">
                  <c:v>6.5287330080048038</c:v>
                </c:pt>
                <c:pt idx="2303">
                  <c:v>6.4618584683515072</c:v>
                </c:pt>
                <c:pt idx="2304">
                  <c:v>6.382946607982154</c:v>
                </c:pt>
                <c:pt idx="2305">
                  <c:v>6.4051642698904274</c:v>
                </c:pt>
                <c:pt idx="2306">
                  <c:v>6.4637832605942043</c:v>
                </c:pt>
                <c:pt idx="2307">
                  <c:v>6.4424082590725185</c:v>
                </c:pt>
                <c:pt idx="2308">
                  <c:v>6.3869943438683547</c:v>
                </c:pt>
                <c:pt idx="2309">
                  <c:v>6.341369019706204</c:v>
                </c:pt>
                <c:pt idx="2310">
                  <c:v>6.3004649370475185</c:v>
                </c:pt>
                <c:pt idx="2311">
                  <c:v>6.2220672952679923</c:v>
                </c:pt>
                <c:pt idx="2312">
                  <c:v>6.1082414729360632</c:v>
                </c:pt>
                <c:pt idx="2313">
                  <c:v>6.0301182769390227</c:v>
                </c:pt>
                <c:pt idx="2314">
                  <c:v>5.9858103015756638</c:v>
                </c:pt>
                <c:pt idx="2315">
                  <c:v>5.9419612953904855</c:v>
                </c:pt>
                <c:pt idx="2316">
                  <c:v>5.908630351757501</c:v>
                </c:pt>
                <c:pt idx="2317">
                  <c:v>5.9916755326227902</c:v>
                </c:pt>
                <c:pt idx="2318">
                  <c:v>5.9969284816557504</c:v>
                </c:pt>
                <c:pt idx="2319">
                  <c:v>6.0142647132138496</c:v>
                </c:pt>
                <c:pt idx="2320">
                  <c:v>6.0798051137168239</c:v>
                </c:pt>
                <c:pt idx="2321">
                  <c:v>6.1989403337158722</c:v>
                </c:pt>
                <c:pt idx="2322">
                  <c:v>6.350910541586102</c:v>
                </c:pt>
                <c:pt idx="2323">
                  <c:v>6.4732282618085542</c:v>
                </c:pt>
                <c:pt idx="2324">
                  <c:v>6.5303969326947264</c:v>
                </c:pt>
                <c:pt idx="2325">
                  <c:v>6.6158429958535336</c:v>
                </c:pt>
                <c:pt idx="2326">
                  <c:v>6.7860921190619692</c:v>
                </c:pt>
                <c:pt idx="2327">
                  <c:v>6.9820525039686512</c:v>
                </c:pt>
                <c:pt idx="2328">
                  <c:v>7.1014820317363379</c:v>
                </c:pt>
                <c:pt idx="2329">
                  <c:v>7.078777817631476</c:v>
                </c:pt>
                <c:pt idx="2330">
                  <c:v>6.9963375579070464</c:v>
                </c:pt>
                <c:pt idx="2331">
                  <c:v>7.0426802147015355</c:v>
                </c:pt>
                <c:pt idx="2332">
                  <c:v>7.0625216480586808</c:v>
                </c:pt>
                <c:pt idx="2333">
                  <c:v>7.1098025430584686</c:v>
                </c:pt>
                <c:pt idx="2334">
                  <c:v>7.1567473914312574</c:v>
                </c:pt>
                <c:pt idx="2335">
                  <c:v>7.2998266869329225</c:v>
                </c:pt>
                <c:pt idx="2336">
                  <c:v>7.486337718060045</c:v>
                </c:pt>
                <c:pt idx="2337">
                  <c:v>7.5753391956141041</c:v>
                </c:pt>
                <c:pt idx="2338">
                  <c:v>7.6435762701161227</c:v>
                </c:pt>
                <c:pt idx="2339">
                  <c:v>7.6881508484877532</c:v>
                </c:pt>
                <c:pt idx="2340">
                  <c:v>7.6726300084154735</c:v>
                </c:pt>
                <c:pt idx="2341">
                  <c:v>7.7217044558992907</c:v>
                </c:pt>
                <c:pt idx="2342">
                  <c:v>7.6819171716817429</c:v>
                </c:pt>
                <c:pt idx="2343">
                  <c:v>7.6112177588650169</c:v>
                </c:pt>
                <c:pt idx="2344">
                  <c:v>7.5165721300025661</c:v>
                </c:pt>
                <c:pt idx="2345">
                  <c:v>7.3136998715718091</c:v>
                </c:pt>
                <c:pt idx="2346">
                  <c:v>7.1463098319780451</c:v>
                </c:pt>
                <c:pt idx="2347">
                  <c:v>7.0094487463547743</c:v>
                </c:pt>
                <c:pt idx="2348">
                  <c:v>6.8073641355409551</c:v>
                </c:pt>
                <c:pt idx="2349">
                  <c:v>6.6657503707273396</c:v>
                </c:pt>
                <c:pt idx="2350">
                  <c:v>6.6206677688181363</c:v>
                </c:pt>
                <c:pt idx="2351">
                  <c:v>6.581083011422165</c:v>
                </c:pt>
                <c:pt idx="2352">
                  <c:v>6.4236573857392427</c:v>
                </c:pt>
                <c:pt idx="2353">
                  <c:v>6.352719126801758</c:v>
                </c:pt>
                <c:pt idx="2354">
                  <c:v>6.3598445392844889</c:v>
                </c:pt>
                <c:pt idx="2355">
                  <c:v>6.3383571337832958</c:v>
                </c:pt>
                <c:pt idx="2356">
                  <c:v>6.2689276135351539</c:v>
                </c:pt>
                <c:pt idx="2357">
                  <c:v>6.266985015200639</c:v>
                </c:pt>
                <c:pt idx="2358">
                  <c:v>6.3519001466449492</c:v>
                </c:pt>
                <c:pt idx="2359">
                  <c:v>6.4402899302199694</c:v>
                </c:pt>
                <c:pt idx="2360">
                  <c:v>6.4021552076696793</c:v>
                </c:pt>
                <c:pt idx="2361">
                  <c:v>6.3003645390561944</c:v>
                </c:pt>
                <c:pt idx="2362">
                  <c:v>6.1309997759741828</c:v>
                </c:pt>
                <c:pt idx="2363">
                  <c:v>5.9833221176777496</c:v>
                </c:pt>
                <c:pt idx="2364">
                  <c:v>5.9746974034210796</c:v>
                </c:pt>
                <c:pt idx="2365">
                  <c:v>5.9535776733157775</c:v>
                </c:pt>
                <c:pt idx="2366">
                  <c:v>6.0998195437453537</c:v>
                </c:pt>
                <c:pt idx="2367">
                  <c:v>6.2683145467279795</c:v>
                </c:pt>
                <c:pt idx="2368">
                  <c:v>6.422506171114609</c:v>
                </c:pt>
                <c:pt idx="2369">
                  <c:v>6.5221832900521708</c:v>
                </c:pt>
                <c:pt idx="2370">
                  <c:v>6.6890721017083372</c:v>
                </c:pt>
                <c:pt idx="2371">
                  <c:v>6.8756299729938135</c:v>
                </c:pt>
                <c:pt idx="2372">
                  <c:v>7.0521178348476417</c:v>
                </c:pt>
                <c:pt idx="2373">
                  <c:v>7.1470292884848075</c:v>
                </c:pt>
                <c:pt idx="2374">
                  <c:v>7.2816938250014198</c:v>
                </c:pt>
                <c:pt idx="2375">
                  <c:v>7.270971216302506</c:v>
                </c:pt>
                <c:pt idx="2376">
                  <c:v>7.309970439953835</c:v>
                </c:pt>
                <c:pt idx="2377">
                  <c:v>7.3841026422769938</c:v>
                </c:pt>
                <c:pt idx="2378">
                  <c:v>7.4929944134142685</c:v>
                </c:pt>
                <c:pt idx="2379">
                  <c:v>7.5749963459008249</c:v>
                </c:pt>
                <c:pt idx="2380">
                  <c:v>7.5869671888669377</c:v>
                </c:pt>
                <c:pt idx="2381">
                  <c:v>7.5686075658252356</c:v>
                </c:pt>
                <c:pt idx="2382">
                  <c:v>7.5918159633776421</c:v>
                </c:pt>
                <c:pt idx="2383">
                  <c:v>7.5386148160054107</c:v>
                </c:pt>
                <c:pt idx="2384">
                  <c:v>7.6129610418804061</c:v>
                </c:pt>
                <c:pt idx="2385">
                  <c:v>7.6700134965780249</c:v>
                </c:pt>
                <c:pt idx="2386">
                  <c:v>7.7648753287930532</c:v>
                </c:pt>
                <c:pt idx="2387">
                  <c:v>7.7729525281608494</c:v>
                </c:pt>
                <c:pt idx="2388">
                  <c:v>7.8305653050053561</c:v>
                </c:pt>
                <c:pt idx="2389">
                  <c:v>7.7675165729913811</c:v>
                </c:pt>
                <c:pt idx="2390">
                  <c:v>7.5787466282741178</c:v>
                </c:pt>
                <c:pt idx="2391">
                  <c:v>7.3105355177421654</c:v>
                </c:pt>
                <c:pt idx="2392">
                  <c:v>7.0938867493710411</c:v>
                </c:pt>
                <c:pt idx="2393">
                  <c:v>6.9725404350732907</c:v>
                </c:pt>
                <c:pt idx="2394">
                  <c:v>6.9410127526905381</c:v>
                </c:pt>
                <c:pt idx="2395">
                  <c:v>6.9194872680977628</c:v>
                </c:pt>
                <c:pt idx="2396">
                  <c:v>6.8226262103349198</c:v>
                </c:pt>
                <c:pt idx="2397">
                  <c:v>6.7931240432096933</c:v>
                </c:pt>
                <c:pt idx="2398">
                  <c:v>6.8146630670767312</c:v>
                </c:pt>
                <c:pt idx="2399">
                  <c:v>6.8343124861523279</c:v>
                </c:pt>
                <c:pt idx="2400">
                  <c:v>6.8892950641783193</c:v>
                </c:pt>
                <c:pt idx="2401">
                  <c:v>7.0283712706000712</c:v>
                </c:pt>
                <c:pt idx="2402">
                  <c:v>7.1752375349220836</c:v>
                </c:pt>
                <c:pt idx="2403">
                  <c:v>7.2363174004821742</c:v>
                </c:pt>
                <c:pt idx="2404">
                  <c:v>7.2994940345756927</c:v>
                </c:pt>
                <c:pt idx="2405">
                  <c:v>7.404270425028761</c:v>
                </c:pt>
                <c:pt idx="2406">
                  <c:v>7.4716786014431005</c:v>
                </c:pt>
                <c:pt idx="2407">
                  <c:v>7.466929493782537</c:v>
                </c:pt>
                <c:pt idx="2408">
                  <c:v>7.4202803493806062</c:v>
                </c:pt>
                <c:pt idx="2409">
                  <c:v>7.4159314834115948</c:v>
                </c:pt>
                <c:pt idx="2410">
                  <c:v>7.428274608427345</c:v>
                </c:pt>
                <c:pt idx="2411">
                  <c:v>7.4292917304601653</c:v>
                </c:pt>
                <c:pt idx="2412">
                  <c:v>7.447937187502168</c:v>
                </c:pt>
                <c:pt idx="2413">
                  <c:v>7.4392241770337817</c:v>
                </c:pt>
                <c:pt idx="2414">
                  <c:v>7.4937922986543848</c:v>
                </c:pt>
                <c:pt idx="2415">
                  <c:v>7.5113136978222927</c:v>
                </c:pt>
                <c:pt idx="2416">
                  <c:v>7.4726514575417609</c:v>
                </c:pt>
                <c:pt idx="2417">
                  <c:v>7.3814110576080161</c:v>
                </c:pt>
                <c:pt idx="2418">
                  <c:v>7.2833685388901852</c:v>
                </c:pt>
                <c:pt idx="2419">
                  <c:v>7.280741472949595</c:v>
                </c:pt>
                <c:pt idx="2420">
                  <c:v>7.2830457685840617</c:v>
                </c:pt>
                <c:pt idx="2421">
                  <c:v>7.2434744839129319</c:v>
                </c:pt>
                <c:pt idx="2422">
                  <c:v>7.1690213973658432</c:v>
                </c:pt>
                <c:pt idx="2423">
                  <c:v>7.1617382154370874</c:v>
                </c:pt>
                <c:pt idx="2424">
                  <c:v>7.1379536080234702</c:v>
                </c:pt>
                <c:pt idx="2425">
                  <c:v>7.1522408345669346</c:v>
                </c:pt>
                <c:pt idx="2426">
                  <c:v>7.15418747397388</c:v>
                </c:pt>
                <c:pt idx="2427">
                  <c:v>6.98260875695241</c:v>
                </c:pt>
                <c:pt idx="2428">
                  <c:v>6.8859207089885288</c:v>
                </c:pt>
                <c:pt idx="2429">
                  <c:v>6.8796654171955334</c:v>
                </c:pt>
                <c:pt idx="2430">
                  <c:v>6.8323468511639813</c:v>
                </c:pt>
                <c:pt idx="2431">
                  <c:v>6.6895070753414432</c:v>
                </c:pt>
                <c:pt idx="2432">
                  <c:v>6.6076893250724993</c:v>
                </c:pt>
                <c:pt idx="2433">
                  <c:v>6.540992423817249</c:v>
                </c:pt>
                <c:pt idx="2434">
                  <c:v>6.4904863806357431</c:v>
                </c:pt>
                <c:pt idx="2435">
                  <c:v>6.5540368114109846</c:v>
                </c:pt>
                <c:pt idx="2436">
                  <c:v>6.7169860803192689</c:v>
                </c:pt>
                <c:pt idx="2437">
                  <c:v>6.8934490095693262</c:v>
                </c:pt>
                <c:pt idx="2438">
                  <c:v>7.1286068644054383</c:v>
                </c:pt>
                <c:pt idx="2439">
                  <c:v>7.2476284549249801</c:v>
                </c:pt>
                <c:pt idx="2440">
                  <c:v>7.3242105956542902</c:v>
                </c:pt>
                <c:pt idx="2441">
                  <c:v>7.4367217287596059</c:v>
                </c:pt>
                <c:pt idx="2442">
                  <c:v>7.5721201616198979</c:v>
                </c:pt>
                <c:pt idx="2443">
                  <c:v>7.6643412835364177</c:v>
                </c:pt>
                <c:pt idx="2444">
                  <c:v>7.6808676139200145</c:v>
                </c:pt>
                <c:pt idx="2445">
                  <c:v>7.6241676728963022</c:v>
                </c:pt>
                <c:pt idx="2446">
                  <c:v>7.5578283449993133</c:v>
                </c:pt>
                <c:pt idx="2447">
                  <c:v>7.5383828091116696</c:v>
                </c:pt>
                <c:pt idx="2448">
                  <c:v>7.6020133471492111</c:v>
                </c:pt>
                <c:pt idx="2449">
                  <c:v>7.564467098369736</c:v>
                </c:pt>
                <c:pt idx="2450">
                  <c:v>7.4796230992075312</c:v>
                </c:pt>
                <c:pt idx="2451">
                  <c:v>7.4091967446098046</c:v>
                </c:pt>
                <c:pt idx="2452">
                  <c:v>7.28017898333822</c:v>
                </c:pt>
                <c:pt idx="2453">
                  <c:v>7.0568301637093089</c:v>
                </c:pt>
                <c:pt idx="2454">
                  <c:v>6.8891751426017569</c:v>
                </c:pt>
                <c:pt idx="2455">
                  <c:v>6.737088390688621</c:v>
                </c:pt>
                <c:pt idx="2456">
                  <c:v>6.7651429039819551</c:v>
                </c:pt>
                <c:pt idx="2457">
                  <c:v>6.908795718911322</c:v>
                </c:pt>
                <c:pt idx="2458">
                  <c:v>7.1249247908486497</c:v>
                </c:pt>
                <c:pt idx="2459">
                  <c:v>7.2576607036367697</c:v>
                </c:pt>
                <c:pt idx="2460">
                  <c:v>7.2877970490789883</c:v>
                </c:pt>
                <c:pt idx="2461">
                  <c:v>7.2960519947281952</c:v>
                </c:pt>
                <c:pt idx="2462">
                  <c:v>7.309161822381931</c:v>
                </c:pt>
                <c:pt idx="2463">
                  <c:v>7.3513253659118236</c:v>
                </c:pt>
                <c:pt idx="2464">
                  <c:v>7.2706597672986071</c:v>
                </c:pt>
                <c:pt idx="2465">
                  <c:v>7.1966997147077594</c:v>
                </c:pt>
                <c:pt idx="2466">
                  <c:v>7.1549496239408734</c:v>
                </c:pt>
                <c:pt idx="2467">
                  <c:v>7.1567954520413233</c:v>
                </c:pt>
                <c:pt idx="2468">
                  <c:v>7.2467033538341221</c:v>
                </c:pt>
                <c:pt idx="2469">
                  <c:v>7.3470364662405254</c:v>
                </c:pt>
                <c:pt idx="2470">
                  <c:v>7.4099441640032389</c:v>
                </c:pt>
                <c:pt idx="2471">
                  <c:v>7.4102942596783032</c:v>
                </c:pt>
                <c:pt idx="2472">
                  <c:v>7.3260874573603472</c:v>
                </c:pt>
                <c:pt idx="2473">
                  <c:v>7.3034158305026171</c:v>
                </c:pt>
                <c:pt idx="2474">
                  <c:v>7.2137504108486459</c:v>
                </c:pt>
                <c:pt idx="2475">
                  <c:v>7.2206796531732769</c:v>
                </c:pt>
                <c:pt idx="2476">
                  <c:v>7.0982947365290716</c:v>
                </c:pt>
                <c:pt idx="2477">
                  <c:v>6.9795451858150015</c:v>
                </c:pt>
                <c:pt idx="2478">
                  <c:v>6.803285816816139</c:v>
                </c:pt>
                <c:pt idx="2479">
                  <c:v>6.6572145904724076</c:v>
                </c:pt>
                <c:pt idx="2480">
                  <c:v>6.5489775233921836</c:v>
                </c:pt>
                <c:pt idx="2481">
                  <c:v>6.3908777032156134</c:v>
                </c:pt>
                <c:pt idx="2482">
                  <c:v>6.3202515121938472</c:v>
                </c:pt>
                <c:pt idx="2483">
                  <c:v>6.2040885265179657</c:v>
                </c:pt>
                <c:pt idx="2484">
                  <c:v>6.0466973136690711</c:v>
                </c:pt>
                <c:pt idx="2485">
                  <c:v>6.0271105317693774</c:v>
                </c:pt>
                <c:pt idx="2486">
                  <c:v>5.8508534708674302</c:v>
                </c:pt>
                <c:pt idx="2487">
                  <c:v>5.5710758205627364</c:v>
                </c:pt>
                <c:pt idx="2488">
                  <c:v>5.3766623617685205</c:v>
                </c:pt>
                <c:pt idx="2489">
                  <c:v>5.2307015821923057</c:v>
                </c:pt>
                <c:pt idx="2490">
                  <c:v>5.0703975666217547</c:v>
                </c:pt>
                <c:pt idx="2491">
                  <c:v>4.9371425652804692</c:v>
                </c:pt>
                <c:pt idx="2492">
                  <c:v>4.8107827105511394</c:v>
                </c:pt>
                <c:pt idx="2493">
                  <c:v>4.7771293363622416</c:v>
                </c:pt>
                <c:pt idx="2494">
                  <c:v>4.6727027414495561</c:v>
                </c:pt>
                <c:pt idx="2495">
                  <c:v>4.6395860910229594</c:v>
                </c:pt>
                <c:pt idx="2496">
                  <c:v>4.7030759407586187</c:v>
                </c:pt>
                <c:pt idx="2497">
                  <c:v>4.76879852928153</c:v>
                </c:pt>
                <c:pt idx="2498">
                  <c:v>4.873290465498811</c:v>
                </c:pt>
                <c:pt idx="2499">
                  <c:v>5.0136396022139973</c:v>
                </c:pt>
                <c:pt idx="2500">
                  <c:v>4.9810436780200638</c:v>
                </c:pt>
                <c:pt idx="2501">
                  <c:v>4.8603817408396948</c:v>
                </c:pt>
                <c:pt idx="2502">
                  <c:v>4.8289025041817277</c:v>
                </c:pt>
                <c:pt idx="2503">
                  <c:v>4.7759503308664453</c:v>
                </c:pt>
                <c:pt idx="2504">
                  <c:v>4.797746495784148</c:v>
                </c:pt>
                <c:pt idx="2505">
                  <c:v>5.0391563827894243</c:v>
                </c:pt>
                <c:pt idx="2506">
                  <c:v>5.3403280879673094</c:v>
                </c:pt>
                <c:pt idx="2507">
                  <c:v>5.5595574153496266</c:v>
                </c:pt>
                <c:pt idx="2508">
                  <c:v>5.6702166423933216</c:v>
                </c:pt>
                <c:pt idx="2509">
                  <c:v>5.8091077689975341</c:v>
                </c:pt>
                <c:pt idx="2510">
                  <c:v>5.8684677382068982</c:v>
                </c:pt>
                <c:pt idx="2511">
                  <c:v>5.9339686963016964</c:v>
                </c:pt>
                <c:pt idx="2512">
                  <c:v>5.86178716898897</c:v>
                </c:pt>
                <c:pt idx="2513">
                  <c:v>5.7590799783942055</c:v>
                </c:pt>
                <c:pt idx="2514">
                  <c:v>5.7140777705551251</c:v>
                </c:pt>
                <c:pt idx="2515">
                  <c:v>5.6657592042159051</c:v>
                </c:pt>
                <c:pt idx="2516">
                  <c:v>5.6639216192336246</c:v>
                </c:pt>
                <c:pt idx="2517">
                  <c:v>5.6536327463795253</c:v>
                </c:pt>
                <c:pt idx="2518">
                  <c:v>5.6826799450829029</c:v>
                </c:pt>
                <c:pt idx="2519">
                  <c:v>5.7216170367230079</c:v>
                </c:pt>
                <c:pt idx="2520">
                  <c:v>5.7538119779251602</c:v>
                </c:pt>
                <c:pt idx="2521">
                  <c:v>5.8261969514158602</c:v>
                </c:pt>
                <c:pt idx="2522">
                  <c:v>5.8699503577252727</c:v>
                </c:pt>
                <c:pt idx="2523">
                  <c:v>5.9624265781659807</c:v>
                </c:pt>
                <c:pt idx="2524">
                  <c:v>6.1220316653621305</c:v>
                </c:pt>
                <c:pt idx="2525">
                  <c:v>6.2984496167359394</c:v>
                </c:pt>
                <c:pt idx="2526">
                  <c:v>6.5149345340352367</c:v>
                </c:pt>
                <c:pt idx="2527">
                  <c:v>6.7262876233164652</c:v>
                </c:pt>
                <c:pt idx="2528">
                  <c:v>6.86133257115024</c:v>
                </c:pt>
                <c:pt idx="2529">
                  <c:v>6.8614010902346676</c:v>
                </c:pt>
                <c:pt idx="2530">
                  <c:v>6.8012950610236764</c:v>
                </c:pt>
                <c:pt idx="2531">
                  <c:v>6.6501130758124614</c:v>
                </c:pt>
                <c:pt idx="2532">
                  <c:v>6.4194694258846985</c:v>
                </c:pt>
                <c:pt idx="2533">
                  <c:v>6.2416053732768795</c:v>
                </c:pt>
                <c:pt idx="2534">
                  <c:v>6.1123025675912031</c:v>
                </c:pt>
                <c:pt idx="2535">
                  <c:v>5.9520378990689222</c:v>
                </c:pt>
                <c:pt idx="2536">
                  <c:v>5.7982368264640254</c:v>
                </c:pt>
                <c:pt idx="2537">
                  <c:v>5.7748781572017727</c:v>
                </c:pt>
                <c:pt idx="2538">
                  <c:v>5.8494771336138793</c:v>
                </c:pt>
                <c:pt idx="2539">
                  <c:v>5.917771741580089</c:v>
                </c:pt>
                <c:pt idx="2540">
                  <c:v>6.0260062254180689</c:v>
                </c:pt>
                <c:pt idx="2541">
                  <c:v>6.0530777626630163</c:v>
                </c:pt>
                <c:pt idx="2542">
                  <c:v>6.0049238695894331</c:v>
                </c:pt>
                <c:pt idx="2543">
                  <c:v>5.9352994086881168</c:v>
                </c:pt>
                <c:pt idx="2544">
                  <c:v>5.8781153600088674</c:v>
                </c:pt>
                <c:pt idx="2545">
                  <c:v>5.8547509390287678</c:v>
                </c:pt>
                <c:pt idx="2546">
                  <c:v>5.8806471593557159</c:v>
                </c:pt>
                <c:pt idx="2547">
                  <c:v>5.8477379213131595</c:v>
                </c:pt>
                <c:pt idx="2548">
                  <c:v>5.8065543114994371</c:v>
                </c:pt>
                <c:pt idx="2549">
                  <c:v>5.677222418437573</c:v>
                </c:pt>
                <c:pt idx="2550">
                  <c:v>5.6004967011044151</c:v>
                </c:pt>
                <c:pt idx="2551">
                  <c:v>5.5546952223763055</c:v>
                </c:pt>
                <c:pt idx="2552">
                  <c:v>5.4751541753218795</c:v>
                </c:pt>
                <c:pt idx="2553">
                  <c:v>5.4521164357025889</c:v>
                </c:pt>
                <c:pt idx="2554">
                  <c:v>5.5069564684618424</c:v>
                </c:pt>
                <c:pt idx="2555">
                  <c:v>5.5144421187655288</c:v>
                </c:pt>
                <c:pt idx="2556">
                  <c:v>5.5531018364646512</c:v>
                </c:pt>
                <c:pt idx="2557">
                  <c:v>5.49190140048389</c:v>
                </c:pt>
                <c:pt idx="2558">
                  <c:v>5.3596863749358725</c:v>
                </c:pt>
                <c:pt idx="2559">
                  <c:v>5.228037984309938</c:v>
                </c:pt>
                <c:pt idx="2560">
                  <c:v>5.1306058844487286</c:v>
                </c:pt>
                <c:pt idx="2561">
                  <c:v>5.1486891893273157</c:v>
                </c:pt>
                <c:pt idx="2562">
                  <c:v>5.1617208972712119</c:v>
                </c:pt>
                <c:pt idx="2563">
                  <c:v>5.2094275891526269</c:v>
                </c:pt>
                <c:pt idx="2564">
                  <c:v>5.2968905164162718</c:v>
                </c:pt>
                <c:pt idx="2565">
                  <c:v>5.3583856561945886</c:v>
                </c:pt>
                <c:pt idx="2566">
                  <c:v>5.3776485915078087</c:v>
                </c:pt>
                <c:pt idx="2567">
                  <c:v>5.4169550287457247</c:v>
                </c:pt>
                <c:pt idx="2568">
                  <c:v>5.4152454237498517</c:v>
                </c:pt>
                <c:pt idx="2569">
                  <c:v>5.3848484000719425</c:v>
                </c:pt>
                <c:pt idx="2570">
                  <c:v>5.2301074636194667</c:v>
                </c:pt>
                <c:pt idx="2571">
                  <c:v>5.1747826111629074</c:v>
                </c:pt>
                <c:pt idx="2572">
                  <c:v>5.2230142791959668</c:v>
                </c:pt>
                <c:pt idx="2573">
                  <c:v>5.2594723414808948</c:v>
                </c:pt>
                <c:pt idx="2574">
                  <c:v>5.2887111082806442</c:v>
                </c:pt>
                <c:pt idx="2575">
                  <c:v>5.2801422278057695</c:v>
                </c:pt>
                <c:pt idx="2576">
                  <c:v>5.2953720735457832</c:v>
                </c:pt>
                <c:pt idx="2577">
                  <c:v>5.2362123895493289</c:v>
                </c:pt>
                <c:pt idx="2578">
                  <c:v>5.1830374732022078</c:v>
                </c:pt>
                <c:pt idx="2579">
                  <c:v>5.176607224827019</c:v>
                </c:pt>
                <c:pt idx="2580">
                  <c:v>5.1971161792355272</c:v>
                </c:pt>
                <c:pt idx="2581">
                  <c:v>5.2030302914922197</c:v>
                </c:pt>
                <c:pt idx="2582">
                  <c:v>5.3063040598902251</c:v>
                </c:pt>
                <c:pt idx="2583">
                  <c:v>5.3576696463245126</c:v>
                </c:pt>
                <c:pt idx="2584">
                  <c:v>5.5714110036246804</c:v>
                </c:pt>
                <c:pt idx="2585">
                  <c:v>5.7110403152691784</c:v>
                </c:pt>
                <c:pt idx="2586">
                  <c:v>5.8083673167075158</c:v>
                </c:pt>
                <c:pt idx="2587">
                  <c:v>5.8863558904764526</c:v>
                </c:pt>
                <c:pt idx="2588">
                  <c:v>5.9523799804009441</c:v>
                </c:pt>
                <c:pt idx="2589">
                  <c:v>6.0236943480544278</c:v>
                </c:pt>
                <c:pt idx="2590">
                  <c:v>6.1213927859844084</c:v>
                </c:pt>
                <c:pt idx="2591">
                  <c:v>6.1715894712647819</c:v>
                </c:pt>
                <c:pt idx="2592">
                  <c:v>6.1579707388860534</c:v>
                </c:pt>
                <c:pt idx="2593">
                  <c:v>6.0605524626173972</c:v>
                </c:pt>
                <c:pt idx="2594">
                  <c:v>5.9973267054933199</c:v>
                </c:pt>
                <c:pt idx="2595">
                  <c:v>5.954246705103559</c:v>
                </c:pt>
                <c:pt idx="2596">
                  <c:v>5.895207262648829</c:v>
                </c:pt>
                <c:pt idx="2597">
                  <c:v>5.7258517011126076</c:v>
                </c:pt>
                <c:pt idx="2598">
                  <c:v>5.5936610282012769</c:v>
                </c:pt>
                <c:pt idx="2599">
                  <c:v>5.4995437419540192</c:v>
                </c:pt>
                <c:pt idx="2600">
                  <c:v>5.3215112968678557</c:v>
                </c:pt>
                <c:pt idx="2601">
                  <c:v>5.1514282448940989</c:v>
                </c:pt>
                <c:pt idx="2602">
                  <c:v>5.0435020660104124</c:v>
                </c:pt>
                <c:pt idx="2603">
                  <c:v>5.0441972761535352</c:v>
                </c:pt>
                <c:pt idx="2604">
                  <c:v>5.0539199018581318</c:v>
                </c:pt>
                <c:pt idx="2605">
                  <c:v>4.9788093952702752</c:v>
                </c:pt>
                <c:pt idx="2606">
                  <c:v>4.8365022197304519</c:v>
                </c:pt>
                <c:pt idx="2607">
                  <c:v>4.7801069871456301</c:v>
                </c:pt>
                <c:pt idx="2608">
                  <c:v>4.8056941850361889</c:v>
                </c:pt>
                <c:pt idx="2609">
                  <c:v>4.8740180451502386</c:v>
                </c:pt>
                <c:pt idx="2610">
                  <c:v>4.9385080777077963</c:v>
                </c:pt>
                <c:pt idx="2611">
                  <c:v>5.027416763303834</c:v>
                </c:pt>
                <c:pt idx="2612">
                  <c:v>5.1723707320102488</c:v>
                </c:pt>
                <c:pt idx="2613">
                  <c:v>5.2539525857757177</c:v>
                </c:pt>
                <c:pt idx="2614">
                  <c:v>5.4757549269156502</c:v>
                </c:pt>
                <c:pt idx="2615">
                  <c:v>5.721807042200906</c:v>
                </c:pt>
                <c:pt idx="2616">
                  <c:v>5.9658810897102903</c:v>
                </c:pt>
                <c:pt idx="2617">
                  <c:v>6.184826592953419</c:v>
                </c:pt>
                <c:pt idx="2618">
                  <c:v>6.2236440002797702</c:v>
                </c:pt>
                <c:pt idx="2619">
                  <c:v>6.3633282998558878</c:v>
                </c:pt>
                <c:pt idx="2620">
                  <c:v>6.5945189913136995</c:v>
                </c:pt>
                <c:pt idx="2621">
                  <c:v>6.6924017417328452</c:v>
                </c:pt>
                <c:pt idx="2622">
                  <c:v>6.8485240970738674</c:v>
                </c:pt>
                <c:pt idx="2623">
                  <c:v>7.0401376749072169</c:v>
                </c:pt>
                <c:pt idx="2624">
                  <c:v>7.148296450963568</c:v>
                </c:pt>
                <c:pt idx="2625">
                  <c:v>7.2624370268639327</c:v>
                </c:pt>
                <c:pt idx="2626">
                  <c:v>7.4572716175190044</c:v>
                </c:pt>
                <c:pt idx="2627">
                  <c:v>7.4774082854420456</c:v>
                </c:pt>
                <c:pt idx="2628">
                  <c:v>7.3594703384640772</c:v>
                </c:pt>
                <c:pt idx="2629">
                  <c:v>7.2975882037645112</c:v>
                </c:pt>
                <c:pt idx="2630">
                  <c:v>7.2320436319988426</c:v>
                </c:pt>
                <c:pt idx="2631">
                  <c:v>7.1610207847149203</c:v>
                </c:pt>
                <c:pt idx="2632">
                  <c:v>7.0578630743783339</c:v>
                </c:pt>
                <c:pt idx="2633">
                  <c:v>6.9829827193161913</c:v>
                </c:pt>
                <c:pt idx="2634">
                  <c:v>6.9010204484992999</c:v>
                </c:pt>
                <c:pt idx="2635">
                  <c:v>6.7943302058054584</c:v>
                </c:pt>
                <c:pt idx="2636">
                  <c:v>6.6755902228140762</c:v>
                </c:pt>
                <c:pt idx="2637">
                  <c:v>6.6151380151581121</c:v>
                </c:pt>
                <c:pt idx="2638">
                  <c:v>6.5793688898907394</c:v>
                </c:pt>
                <c:pt idx="2639">
                  <c:v>6.6017280945165293</c:v>
                </c:pt>
                <c:pt idx="2640">
                  <c:v>6.7110095849832661</c:v>
                </c:pt>
                <c:pt idx="2641">
                  <c:v>6.8797267006960592</c:v>
                </c:pt>
                <c:pt idx="2642">
                  <c:v>7.1230690536817827</c:v>
                </c:pt>
                <c:pt idx="2643">
                  <c:v>7.4005600305141401</c:v>
                </c:pt>
                <c:pt idx="2644">
                  <c:v>7.5868427129775391</c:v>
                </c:pt>
                <c:pt idx="2645">
                  <c:v>7.702965330616224</c:v>
                </c:pt>
                <c:pt idx="2646">
                  <c:v>7.7663141164014471</c:v>
                </c:pt>
                <c:pt idx="2647">
                  <c:v>7.8317715033154034</c:v>
                </c:pt>
                <c:pt idx="2648">
                  <c:v>7.7483316529170825</c:v>
                </c:pt>
                <c:pt idx="2649">
                  <c:v>7.6254315586143022</c:v>
                </c:pt>
                <c:pt idx="2650">
                  <c:v>7.5374023910310122</c:v>
                </c:pt>
                <c:pt idx="2651">
                  <c:v>7.4650945614322168</c:v>
                </c:pt>
                <c:pt idx="2652">
                  <c:v>7.4886001994260303</c:v>
                </c:pt>
                <c:pt idx="2653">
                  <c:v>7.638166195500391</c:v>
                </c:pt>
                <c:pt idx="2654">
                  <c:v>7.6750064877861872</c:v>
                </c:pt>
                <c:pt idx="2655">
                  <c:v>7.5845810368009623</c:v>
                </c:pt>
                <c:pt idx="2656">
                  <c:v>7.6494892943850674</c:v>
                </c:pt>
                <c:pt idx="2657">
                  <c:v>7.7069188008681238</c:v>
                </c:pt>
                <c:pt idx="2658">
                  <c:v>7.6521735861916085</c:v>
                </c:pt>
                <c:pt idx="2659">
                  <c:v>7.5003393310282007</c:v>
                </c:pt>
                <c:pt idx="2660">
                  <c:v>7.4564365188575827</c:v>
                </c:pt>
                <c:pt idx="2661">
                  <c:v>7.4183118993550474</c:v>
                </c:pt>
                <c:pt idx="2662">
                  <c:v>7.3625014065283034</c:v>
                </c:pt>
                <c:pt idx="2663">
                  <c:v>7.2514274170075002</c:v>
                </c:pt>
                <c:pt idx="2664">
                  <c:v>7.1670947930378901</c:v>
                </c:pt>
                <c:pt idx="2665">
                  <c:v>7.0869719530477067</c:v>
                </c:pt>
                <c:pt idx="2666">
                  <c:v>7.0084474777217549</c:v>
                </c:pt>
                <c:pt idx="2667">
                  <c:v>6.9580307329402</c:v>
                </c:pt>
                <c:pt idx="2668">
                  <c:v>6.7845552436044718</c:v>
                </c:pt>
                <c:pt idx="2669">
                  <c:v>6.6022855525694775</c:v>
                </c:pt>
                <c:pt idx="2670">
                  <c:v>6.487312852709791</c:v>
                </c:pt>
                <c:pt idx="2671">
                  <c:v>6.4012202214628946</c:v>
                </c:pt>
                <c:pt idx="2672">
                  <c:v>6.3042532797248461</c:v>
                </c:pt>
                <c:pt idx="2673">
                  <c:v>6.1560685070171353</c:v>
                </c:pt>
                <c:pt idx="2674">
                  <c:v>6.0451883824249544</c:v>
                </c:pt>
                <c:pt idx="2675">
                  <c:v>6.0022617181994038</c:v>
                </c:pt>
                <c:pt idx="2676">
                  <c:v>5.9259116446245272</c:v>
                </c:pt>
                <c:pt idx="2677">
                  <c:v>5.8087119299750549</c:v>
                </c:pt>
                <c:pt idx="2678">
                  <c:v>5.7606328304658954</c:v>
                </c:pt>
                <c:pt idx="2679">
                  <c:v>5.7231239687102446</c:v>
                </c:pt>
                <c:pt idx="2680">
                  <c:v>5.600874111619258</c:v>
                </c:pt>
                <c:pt idx="2681">
                  <c:v>5.4650057124086828</c:v>
                </c:pt>
                <c:pt idx="2682">
                  <c:v>5.2391602706075187</c:v>
                </c:pt>
                <c:pt idx="2683">
                  <c:v>4.9550033598883543</c:v>
                </c:pt>
                <c:pt idx="2684">
                  <c:v>4.7990167262944281</c:v>
                </c:pt>
                <c:pt idx="2685">
                  <c:v>4.69847748854977</c:v>
                </c:pt>
                <c:pt idx="2686">
                  <c:v>4.8580872030987283</c:v>
                </c:pt>
                <c:pt idx="2687">
                  <c:v>5.045552078523345</c:v>
                </c:pt>
                <c:pt idx="2688">
                  <c:v>5.1279963172546967</c:v>
                </c:pt>
                <c:pt idx="2689">
                  <c:v>5.1946887952687</c:v>
                </c:pt>
                <c:pt idx="2690">
                  <c:v>5.2995838623934564</c:v>
                </c:pt>
                <c:pt idx="2691">
                  <c:v>5.2345390727849699</c:v>
                </c:pt>
                <c:pt idx="2692">
                  <c:v>5.1411900624491169</c:v>
                </c:pt>
                <c:pt idx="2693">
                  <c:v>5.0597289730437307</c:v>
                </c:pt>
                <c:pt idx="2694">
                  <c:v>5.0251133915504385</c:v>
                </c:pt>
                <c:pt idx="2695">
                  <c:v>5.1115022083420456</c:v>
                </c:pt>
                <c:pt idx="2696">
                  <c:v>5.2208947726582249</c:v>
                </c:pt>
                <c:pt idx="2697">
                  <c:v>5.2627406897547067</c:v>
                </c:pt>
                <c:pt idx="2698">
                  <c:v>5.3730420943390476</c:v>
                </c:pt>
                <c:pt idx="2699">
                  <c:v>5.4690876858292308</c:v>
                </c:pt>
                <c:pt idx="2700">
                  <c:v>5.5669026356148974</c:v>
                </c:pt>
                <c:pt idx="2701">
                  <c:v>5.6698703234064309</c:v>
                </c:pt>
                <c:pt idx="2702">
                  <c:v>5.7074662982662954</c:v>
                </c:pt>
                <c:pt idx="2703">
                  <c:v>5.6728251071528897</c:v>
                </c:pt>
                <c:pt idx="2704">
                  <c:v>5.7156523141191338</c:v>
                </c:pt>
                <c:pt idx="2705">
                  <c:v>5.8652819296953744</c:v>
                </c:pt>
                <c:pt idx="2706">
                  <c:v>6.0966162539995388</c:v>
                </c:pt>
                <c:pt idx="2707">
                  <c:v>6.3214251155325707</c:v>
                </c:pt>
                <c:pt idx="2708">
                  <c:v>6.4370700640509675</c:v>
                </c:pt>
                <c:pt idx="2709">
                  <c:v>6.5206477591724488</c:v>
                </c:pt>
                <c:pt idx="2710">
                  <c:v>6.5998025950371479</c:v>
                </c:pt>
                <c:pt idx="2711">
                  <c:v>6.7163124971787589</c:v>
                </c:pt>
                <c:pt idx="2712">
                  <c:v>6.8125021873130169</c:v>
                </c:pt>
                <c:pt idx="2713">
                  <c:v>6.7785017821817632</c:v>
                </c:pt>
                <c:pt idx="2714">
                  <c:v>6.7108750670773611</c:v>
                </c:pt>
                <c:pt idx="2715">
                  <c:v>6.6776105390678451</c:v>
                </c:pt>
                <c:pt idx="2716">
                  <c:v>6.7063166985240921</c:v>
                </c:pt>
                <c:pt idx="2717">
                  <c:v>6.7621269553996708</c:v>
                </c:pt>
                <c:pt idx="2718">
                  <c:v>6.8658437446103378</c:v>
                </c:pt>
                <c:pt idx="2719">
                  <c:v>6.9340774799434071</c:v>
                </c:pt>
                <c:pt idx="2720">
                  <c:v>6.9597926479167942</c:v>
                </c:pt>
                <c:pt idx="2721">
                  <c:v>6.9687368495531183</c:v>
                </c:pt>
                <c:pt idx="2722">
                  <c:v>6.9778349365016865</c:v>
                </c:pt>
                <c:pt idx="2723">
                  <c:v>7.118580170897455</c:v>
                </c:pt>
                <c:pt idx="2724">
                  <c:v>7.1826683216075047</c:v>
                </c:pt>
                <c:pt idx="2725">
                  <c:v>7.1325038571622716</c:v>
                </c:pt>
                <c:pt idx="2726">
                  <c:v>7.0202328845522866</c:v>
                </c:pt>
                <c:pt idx="2727">
                  <c:v>6.9339855574626243</c:v>
                </c:pt>
                <c:pt idx="2728">
                  <c:v>6.9616191671393972</c:v>
                </c:pt>
                <c:pt idx="2729">
                  <c:v>6.9459115356308621</c:v>
                </c:pt>
                <c:pt idx="2730">
                  <c:v>6.8948235019294879</c:v>
                </c:pt>
                <c:pt idx="2731">
                  <c:v>6.7860426754783418</c:v>
                </c:pt>
                <c:pt idx="2732">
                  <c:v>6.7711710564147261</c:v>
                </c:pt>
                <c:pt idx="2733">
                  <c:v>6.8770855952476815</c:v>
                </c:pt>
                <c:pt idx="2734">
                  <c:v>7.0001239354865437</c:v>
                </c:pt>
                <c:pt idx="2735">
                  <c:v>7.034756323527362</c:v>
                </c:pt>
                <c:pt idx="2736">
                  <c:v>7.1126233619159835</c:v>
                </c:pt>
                <c:pt idx="2737">
                  <c:v>7.0753715782417546</c:v>
                </c:pt>
                <c:pt idx="2738">
                  <c:v>7.0595602414114556</c:v>
                </c:pt>
                <c:pt idx="2739">
                  <c:v>7.0091082838360368</c:v>
                </c:pt>
                <c:pt idx="2740">
                  <c:v>7.0075436073363724</c:v>
                </c:pt>
                <c:pt idx="2741">
                  <c:v>7.1684565760468857</c:v>
                </c:pt>
                <c:pt idx="2742">
                  <c:v>7.3499397654666065</c:v>
                </c:pt>
                <c:pt idx="2743">
                  <c:v>7.3864283906874881</c:v>
                </c:pt>
                <c:pt idx="2744">
                  <c:v>7.3943281372106924</c:v>
                </c:pt>
                <c:pt idx="2745">
                  <c:v>7.4125713824360853</c:v>
                </c:pt>
                <c:pt idx="2746">
                  <c:v>7.3247377737088017</c:v>
                </c:pt>
                <c:pt idx="2747">
                  <c:v>7.2341429406101003</c:v>
                </c:pt>
                <c:pt idx="2748">
                  <c:v>7.2042413242834087</c:v>
                </c:pt>
                <c:pt idx="2749">
                  <c:v>7.2790725041769253</c:v>
                </c:pt>
                <c:pt idx="2750">
                  <c:v>7.269184256244615</c:v>
                </c:pt>
                <c:pt idx="2751">
                  <c:v>7.2465068575359126</c:v>
                </c:pt>
                <c:pt idx="2752">
                  <c:v>7.2293640877002838</c:v>
                </c:pt>
                <c:pt idx="2753">
                  <c:v>7.2555232866235757</c:v>
                </c:pt>
                <c:pt idx="2754">
                  <c:v>7.1719518726015679</c:v>
                </c:pt>
                <c:pt idx="2755">
                  <c:v>7.1122013843337228</c:v>
                </c:pt>
                <c:pt idx="2756">
                  <c:v>7.0098764961972222</c:v>
                </c:pt>
                <c:pt idx="2757">
                  <c:v>6.8342529236008769</c:v>
                </c:pt>
                <c:pt idx="2758">
                  <c:v>6.6536154007066637</c:v>
                </c:pt>
                <c:pt idx="2759">
                  <c:v>6.4762980192005397</c:v>
                </c:pt>
                <c:pt idx="2760">
                  <c:v>6.2829400253698306</c:v>
                </c:pt>
                <c:pt idx="2761">
                  <c:v>6.1540620951570846</c:v>
                </c:pt>
                <c:pt idx="2762">
                  <c:v>6.0408915722962542</c:v>
                </c:pt>
                <c:pt idx="2763">
                  <c:v>5.9594299500762107</c:v>
                </c:pt>
                <c:pt idx="2764">
                  <c:v>5.8691009824403908</c:v>
                </c:pt>
                <c:pt idx="2765">
                  <c:v>5.6454223403496959</c:v>
                </c:pt>
                <c:pt idx="2766">
                  <c:v>5.4793759146855514</c:v>
                </c:pt>
                <c:pt idx="2767">
                  <c:v>5.3135907304991852</c:v>
                </c:pt>
                <c:pt idx="2768">
                  <c:v>5.1905619529317457</c:v>
                </c:pt>
                <c:pt idx="2769">
                  <c:v>5.1596547419446583</c:v>
                </c:pt>
                <c:pt idx="2770">
                  <c:v>5.2948251096087926</c:v>
                </c:pt>
                <c:pt idx="2771">
                  <c:v>5.3520523393283712</c:v>
                </c:pt>
                <c:pt idx="2772">
                  <c:v>5.2694015283848232</c:v>
                </c:pt>
                <c:pt idx="2773">
                  <c:v>5.1475382363495124</c:v>
                </c:pt>
                <c:pt idx="2774">
                  <c:v>5.0137618949784333</c:v>
                </c:pt>
                <c:pt idx="2775">
                  <c:v>4.9969544336701865</c:v>
                </c:pt>
                <c:pt idx="2776">
                  <c:v>5.0126356810581321</c:v>
                </c:pt>
                <c:pt idx="2777">
                  <c:v>5.0346727841103558</c:v>
                </c:pt>
                <c:pt idx="2778">
                  <c:v>5.0577309342577319</c:v>
                </c:pt>
                <c:pt idx="2779">
                  <c:v>5.0832383838978608</c:v>
                </c:pt>
                <c:pt idx="2780">
                  <c:v>4.9651584383897127</c:v>
                </c:pt>
                <c:pt idx="2781">
                  <c:v>4.8312568793533286</c:v>
                </c:pt>
                <c:pt idx="2782">
                  <c:v>4.7144430120954111</c:v>
                </c:pt>
                <c:pt idx="2783">
                  <c:v>4.6448429341506827</c:v>
                </c:pt>
                <c:pt idx="2784">
                  <c:v>4.6123200971888991</c:v>
                </c:pt>
                <c:pt idx="2785">
                  <c:v>4.5748172703066698</c:v>
                </c:pt>
                <c:pt idx="2786">
                  <c:v>4.6226672397278081</c:v>
                </c:pt>
                <c:pt idx="2787">
                  <c:v>4.6245739667199279</c:v>
                </c:pt>
                <c:pt idx="2788">
                  <c:v>4.5952519100580513</c:v>
                </c:pt>
                <c:pt idx="2789">
                  <c:v>4.5037800996938344</c:v>
                </c:pt>
                <c:pt idx="2790">
                  <c:v>4.4143435358250489</c:v>
                </c:pt>
                <c:pt idx="2791">
                  <c:v>4.3897137356253255</c:v>
                </c:pt>
                <c:pt idx="2792">
                  <c:v>4.357516294286925</c:v>
                </c:pt>
                <c:pt idx="2793">
                  <c:v>4.3584516908245128</c:v>
                </c:pt>
                <c:pt idx="2794">
                  <c:v>4.3856601203995238</c:v>
                </c:pt>
                <c:pt idx="2795">
                  <c:v>4.4150197118648506</c:v>
                </c:pt>
                <c:pt idx="2796">
                  <c:v>4.400637109000451</c:v>
                </c:pt>
                <c:pt idx="2797">
                  <c:v>4.3381954481764451</c:v>
                </c:pt>
                <c:pt idx="2798">
                  <c:v>4.4123334227619688</c:v>
                </c:pt>
                <c:pt idx="2799">
                  <c:v>4.5570246836396402</c:v>
                </c:pt>
                <c:pt idx="2800">
                  <c:v>4.8449469067955571</c:v>
                </c:pt>
                <c:pt idx="2801">
                  <c:v>5.1402232963614498</c:v>
                </c:pt>
                <c:pt idx="2802">
                  <c:v>5.307056028219999</c:v>
                </c:pt>
                <c:pt idx="2803">
                  <c:v>5.4000176568662948</c:v>
                </c:pt>
                <c:pt idx="2804">
                  <c:v>5.374695374158879</c:v>
                </c:pt>
                <c:pt idx="2805">
                  <c:v>5.3322835259360986</c:v>
                </c:pt>
                <c:pt idx="2806">
                  <c:v>5.2205434380167333</c:v>
                </c:pt>
                <c:pt idx="2807">
                  <c:v>5.1294111009729884</c:v>
                </c:pt>
                <c:pt idx="2808">
                  <c:v>5.1173102137159479</c:v>
                </c:pt>
                <c:pt idx="2809">
                  <c:v>5.2123642559591055</c:v>
                </c:pt>
                <c:pt idx="2810">
                  <c:v>5.2794495432239135</c:v>
                </c:pt>
                <c:pt idx="2811">
                  <c:v>5.2946709707912198</c:v>
                </c:pt>
                <c:pt idx="2812">
                  <c:v>5.3551927344072956</c:v>
                </c:pt>
                <c:pt idx="2813">
                  <c:v>5.4634814853711386</c:v>
                </c:pt>
                <c:pt idx="2814">
                  <c:v>5.5255007613367813</c:v>
                </c:pt>
                <c:pt idx="2815">
                  <c:v>5.5379456436871655</c:v>
                </c:pt>
                <c:pt idx="2816">
                  <c:v>5.4403741467801847</c:v>
                </c:pt>
                <c:pt idx="2817">
                  <c:v>5.334696841835421</c:v>
                </c:pt>
                <c:pt idx="2818">
                  <c:v>5.2677218613012684</c:v>
                </c:pt>
                <c:pt idx="2819">
                  <c:v>5.3347165519946991</c:v>
                </c:pt>
                <c:pt idx="2820">
                  <c:v>5.4462265673931709</c:v>
                </c:pt>
                <c:pt idx="2821">
                  <c:v>5.5089136343274419</c:v>
                </c:pt>
                <c:pt idx="2822">
                  <c:v>5.4603274256120304</c:v>
                </c:pt>
                <c:pt idx="2823">
                  <c:v>5.3543683457964111</c:v>
                </c:pt>
                <c:pt idx="2824">
                  <c:v>5.2134651819865567</c:v>
                </c:pt>
                <c:pt idx="2825">
                  <c:v>5.0783014978738876</c:v>
                </c:pt>
                <c:pt idx="2826">
                  <c:v>4.9902349832344814</c:v>
                </c:pt>
                <c:pt idx="2827">
                  <c:v>4.9564808882680174</c:v>
                </c:pt>
                <c:pt idx="2828">
                  <c:v>4.9856433783459728</c:v>
                </c:pt>
                <c:pt idx="2829">
                  <c:v>5.0232254252863751</c:v>
                </c:pt>
                <c:pt idx="2830">
                  <c:v>5.0829295088993609</c:v>
                </c:pt>
                <c:pt idx="2831">
                  <c:v>5.0204243915073565</c:v>
                </c:pt>
                <c:pt idx="2832">
                  <c:v>5.0076613987834602</c:v>
                </c:pt>
                <c:pt idx="2833">
                  <c:v>5.0819335336738742</c:v>
                </c:pt>
                <c:pt idx="2834">
                  <c:v>5.1486204390151578</c:v>
                </c:pt>
                <c:pt idx="2835">
                  <c:v>5.2064439228545609</c:v>
                </c:pt>
                <c:pt idx="2836">
                  <c:v>5.2623857324150807</c:v>
                </c:pt>
                <c:pt idx="2837">
                  <c:v>5.16068187356972</c:v>
                </c:pt>
                <c:pt idx="2838">
                  <c:v>5.0592748890728876</c:v>
                </c:pt>
                <c:pt idx="2839">
                  <c:v>5.0245828529079164</c:v>
                </c:pt>
                <c:pt idx="2840">
                  <c:v>4.9877950293479518</c:v>
                </c:pt>
                <c:pt idx="2841">
                  <c:v>4.917711235893476</c:v>
                </c:pt>
                <c:pt idx="2842">
                  <c:v>4.8822679791254782</c:v>
                </c:pt>
                <c:pt idx="2843">
                  <c:v>4.9308383092293209</c:v>
                </c:pt>
                <c:pt idx="2844">
                  <c:v>4.9998705611173513</c:v>
                </c:pt>
                <c:pt idx="2845">
                  <c:v>5.0822744524013252</c:v>
                </c:pt>
                <c:pt idx="2846">
                  <c:v>5.0799981348370418</c:v>
                </c:pt>
                <c:pt idx="2847">
                  <c:v>5.0508296823397414</c:v>
                </c:pt>
                <c:pt idx="2848">
                  <c:v>5.2620403330908649</c:v>
                </c:pt>
                <c:pt idx="2849">
                  <c:v>5.5081137027641107</c:v>
                </c:pt>
                <c:pt idx="2850">
                  <c:v>5.6421212410488391</c:v>
                </c:pt>
                <c:pt idx="2851">
                  <c:v>5.6810968599878438</c:v>
                </c:pt>
                <c:pt idx="2852">
                  <c:v>5.6746457265703318</c:v>
                </c:pt>
                <c:pt idx="2853">
                  <c:v>5.5617887112904789</c:v>
                </c:pt>
                <c:pt idx="2854">
                  <c:v>5.4950394234094029</c:v>
                </c:pt>
                <c:pt idx="2855">
                  <c:v>5.3611758255944046</c:v>
                </c:pt>
                <c:pt idx="2856">
                  <c:v>5.2566059677787553</c:v>
                </c:pt>
                <c:pt idx="2857">
                  <c:v>5.1704220895363466</c:v>
                </c:pt>
                <c:pt idx="2858">
                  <c:v>5.1127114748563702</c:v>
                </c:pt>
                <c:pt idx="2859">
                  <c:v>5.007177775478004</c:v>
                </c:pt>
                <c:pt idx="2860">
                  <c:v>4.9733624069527176</c:v>
                </c:pt>
                <c:pt idx="2861">
                  <c:v>4.915887884319484</c:v>
                </c:pt>
                <c:pt idx="2862">
                  <c:v>4.8401968080507194</c:v>
                </c:pt>
                <c:pt idx="2863">
                  <c:v>4.7126068593189219</c:v>
                </c:pt>
                <c:pt idx="2864">
                  <c:v>4.6450480264634058</c:v>
                </c:pt>
                <c:pt idx="2865">
                  <c:v>4.6377562073223455</c:v>
                </c:pt>
                <c:pt idx="2866">
                  <c:v>4.6483574521038351</c:v>
                </c:pt>
                <c:pt idx="2867">
                  <c:v>4.6278645714195328</c:v>
                </c:pt>
                <c:pt idx="2868">
                  <c:v>4.5157954215182317</c:v>
                </c:pt>
                <c:pt idx="2869">
                  <c:v>4.4709959862278987</c:v>
                </c:pt>
                <c:pt idx="2870">
                  <c:v>4.5067333142989652</c:v>
                </c:pt>
                <c:pt idx="2871">
                  <c:v>4.6634836493928011</c:v>
                </c:pt>
                <c:pt idx="2872">
                  <c:v>4.9655889831557065</c:v>
                </c:pt>
                <c:pt idx="2873">
                  <c:v>5.2961887111781394</c:v>
                </c:pt>
                <c:pt idx="2874">
                  <c:v>5.5568076384994818</c:v>
                </c:pt>
                <c:pt idx="2875">
                  <c:v>5.7795361430159424</c:v>
                </c:pt>
                <c:pt idx="2876">
                  <c:v>5.9461025670587846</c:v>
                </c:pt>
                <c:pt idx="2877">
                  <c:v>6.1152403105374269</c:v>
                </c:pt>
                <c:pt idx="2878">
                  <c:v>6.3706891466283926</c:v>
                </c:pt>
                <c:pt idx="2879">
                  <c:v>6.5487604872446816</c:v>
                </c:pt>
                <c:pt idx="2880">
                  <c:v>6.6732157959113465</c:v>
                </c:pt>
                <c:pt idx="2881">
                  <c:v>6.7178599823366438</c:v>
                </c:pt>
                <c:pt idx="2882">
                  <c:v>6.6458061837022937</c:v>
                </c:pt>
                <c:pt idx="2883">
                  <c:v>6.5287365702577276</c:v>
                </c:pt>
                <c:pt idx="2884">
                  <c:v>6.4357169071660021</c:v>
                </c:pt>
                <c:pt idx="2885">
                  <c:v>6.4588298063468264</c:v>
                </c:pt>
                <c:pt idx="2886">
                  <c:v>6.4183390874279018</c:v>
                </c:pt>
                <c:pt idx="2887">
                  <c:v>6.403328259222044</c:v>
                </c:pt>
                <c:pt idx="2888">
                  <c:v>6.4273359966671979</c:v>
                </c:pt>
                <c:pt idx="2889">
                  <c:v>6.5119301102607494</c:v>
                </c:pt>
                <c:pt idx="2890">
                  <c:v>6.5415283467108329</c:v>
                </c:pt>
                <c:pt idx="2891">
                  <c:v>6.6023560036019484</c:v>
                </c:pt>
                <c:pt idx="2892">
                  <c:v>6.753679804082549</c:v>
                </c:pt>
                <c:pt idx="2893">
                  <c:v>6.8669466413778562</c:v>
                </c:pt>
                <c:pt idx="2894">
                  <c:v>6.9337056753039983</c:v>
                </c:pt>
                <c:pt idx="2895">
                  <c:v>6.8671550862155835</c:v>
                </c:pt>
                <c:pt idx="2896">
                  <c:v>6.8402627141107804</c:v>
                </c:pt>
                <c:pt idx="2897">
                  <c:v>6.8905728289593693</c:v>
                </c:pt>
                <c:pt idx="2898">
                  <c:v>6.8966928163344789</c:v>
                </c:pt>
                <c:pt idx="2899">
                  <c:v>6.912711080706532</c:v>
                </c:pt>
                <c:pt idx="2900">
                  <c:v>6.8600336766454815</c:v>
                </c:pt>
                <c:pt idx="2901">
                  <c:v>6.7962029285343313</c:v>
                </c:pt>
                <c:pt idx="2902">
                  <c:v>6.7415165385909175</c:v>
                </c:pt>
                <c:pt idx="2903">
                  <c:v>6.7175088180165803</c:v>
                </c:pt>
                <c:pt idx="2904">
                  <c:v>6.6966193157641269</c:v>
                </c:pt>
                <c:pt idx="2905">
                  <c:v>6.6761486096644189</c:v>
                </c:pt>
                <c:pt idx="2906">
                  <c:v>6.6275590490405545</c:v>
                </c:pt>
                <c:pt idx="2907">
                  <c:v>6.5373731351705349</c:v>
                </c:pt>
                <c:pt idx="2908">
                  <c:v>6.4731703221453802</c:v>
                </c:pt>
                <c:pt idx="2909">
                  <c:v>6.4431298297601494</c:v>
                </c:pt>
                <c:pt idx="2910">
                  <c:v>6.3882428238504314</c:v>
                </c:pt>
                <c:pt idx="2911">
                  <c:v>6.3380648053259891</c:v>
                </c:pt>
                <c:pt idx="2912">
                  <c:v>6.4504067508048726</c:v>
                </c:pt>
                <c:pt idx="2913">
                  <c:v>6.5917608137068653</c:v>
                </c:pt>
                <c:pt idx="2914">
                  <c:v>6.6884183008763616</c:v>
                </c:pt>
                <c:pt idx="2915">
                  <c:v>6.6445299216752334</c:v>
                </c:pt>
                <c:pt idx="2916">
                  <c:v>6.4995197447355793</c:v>
                </c:pt>
                <c:pt idx="2917">
                  <c:v>6.3737624958403511</c:v>
                </c:pt>
                <c:pt idx="2918">
                  <c:v>6.3110317719351814</c:v>
                </c:pt>
                <c:pt idx="2919">
                  <c:v>6.3198475938275127</c:v>
                </c:pt>
                <c:pt idx="2920">
                  <c:v>6.382341063672099</c:v>
                </c:pt>
                <c:pt idx="2921">
                  <c:v>6.3785344451651795</c:v>
                </c:pt>
                <c:pt idx="2922">
                  <c:v>6.2395033813766503</c:v>
                </c:pt>
                <c:pt idx="2923">
                  <c:v>6.0704293463333201</c:v>
                </c:pt>
                <c:pt idx="2924">
                  <c:v>5.9776335279406219</c:v>
                </c:pt>
                <c:pt idx="2925">
                  <c:v>5.8775618667478806</c:v>
                </c:pt>
                <c:pt idx="2926">
                  <c:v>5.819958810948453</c:v>
                </c:pt>
                <c:pt idx="2927">
                  <c:v>5.819119799809136</c:v>
                </c:pt>
                <c:pt idx="2928">
                  <c:v>5.7677149983164018</c:v>
                </c:pt>
                <c:pt idx="2929">
                  <c:v>5.7798400696389969</c:v>
                </c:pt>
                <c:pt idx="2930">
                  <c:v>5.8172030729514077</c:v>
                </c:pt>
                <c:pt idx="2931">
                  <c:v>5.7751048230769984</c:v>
                </c:pt>
                <c:pt idx="2932">
                  <c:v>5.6909842411983114</c:v>
                </c:pt>
                <c:pt idx="2933">
                  <c:v>5.7385201384798616</c:v>
                </c:pt>
                <c:pt idx="2934">
                  <c:v>5.8931473727293735</c:v>
                </c:pt>
                <c:pt idx="2935">
                  <c:v>6.0080670043055155</c:v>
                </c:pt>
                <c:pt idx="2936">
                  <c:v>6.1063564160834565</c:v>
                </c:pt>
                <c:pt idx="2937">
                  <c:v>6.2531078151186952</c:v>
                </c:pt>
                <c:pt idx="2938">
                  <c:v>6.3190192311345044</c:v>
                </c:pt>
                <c:pt idx="2939">
                  <c:v>6.2910940646800002</c:v>
                </c:pt>
                <c:pt idx="2940">
                  <c:v>6.3052679546453163</c:v>
                </c:pt>
                <c:pt idx="2941">
                  <c:v>6.4150960873392933</c:v>
                </c:pt>
                <c:pt idx="2942">
                  <c:v>6.5265664977217837</c:v>
                </c:pt>
                <c:pt idx="2943">
                  <c:v>6.6014591456559524</c:v>
                </c:pt>
                <c:pt idx="2944">
                  <c:v>6.7502783300838862</c:v>
                </c:pt>
                <c:pt idx="2945">
                  <c:v>6.846196171972549</c:v>
                </c:pt>
                <c:pt idx="2946">
                  <c:v>6.9320606594615821</c:v>
                </c:pt>
                <c:pt idx="2947">
                  <c:v>6.881444326464969</c:v>
                </c:pt>
                <c:pt idx="2948">
                  <c:v>6.8744977305764507</c:v>
                </c:pt>
                <c:pt idx="2949">
                  <c:v>6.8747665404099125</c:v>
                </c:pt>
                <c:pt idx="2950">
                  <c:v>6.9467609443831142</c:v>
                </c:pt>
                <c:pt idx="2951">
                  <c:v>7.0483916168260388</c:v>
                </c:pt>
                <c:pt idx="2952">
                  <c:v>7.0964902357861996</c:v>
                </c:pt>
                <c:pt idx="2953">
                  <c:v>7.1160594418394059</c:v>
                </c:pt>
                <c:pt idx="2954">
                  <c:v>7.1523173379329386</c:v>
                </c:pt>
                <c:pt idx="2955">
                  <c:v>7.2562071668681298</c:v>
                </c:pt>
                <c:pt idx="2956">
                  <c:v>7.5255687327676846</c:v>
                </c:pt>
                <c:pt idx="2957">
                  <c:v>7.7372461877108307</c:v>
                </c:pt>
                <c:pt idx="2958">
                  <c:v>7.9489461497897471</c:v>
                </c:pt>
                <c:pt idx="2959">
                  <c:v>8.1025626451916377</c:v>
                </c:pt>
                <c:pt idx="2960">
                  <c:v>8.2707830903259314</c:v>
                </c:pt>
                <c:pt idx="2961">
                  <c:v>8.3158075040837822</c:v>
                </c:pt>
                <c:pt idx="2962">
                  <c:v>8.3018591203372516</c:v>
                </c:pt>
                <c:pt idx="2963">
                  <c:v>8.1615799624642467</c:v>
                </c:pt>
                <c:pt idx="2964">
                  <c:v>7.9427215761985765</c:v>
                </c:pt>
                <c:pt idx="2965">
                  <c:v>7.6931193886964682</c:v>
                </c:pt>
                <c:pt idx="2966">
                  <c:v>7.4035491339752042</c:v>
                </c:pt>
                <c:pt idx="2967">
                  <c:v>7.1343455874876085</c:v>
                </c:pt>
                <c:pt idx="2968">
                  <c:v>6.9278712882256848</c:v>
                </c:pt>
                <c:pt idx="2969">
                  <c:v>6.8009577665454675</c:v>
                </c:pt>
                <c:pt idx="2970">
                  <c:v>6.7674255936015211</c:v>
                </c:pt>
                <c:pt idx="2971">
                  <c:v>6.8693655496176316</c:v>
                </c:pt>
                <c:pt idx="2972">
                  <c:v>6.8336288160529808</c:v>
                </c:pt>
                <c:pt idx="2973">
                  <c:v>6.8498780488190887</c:v>
                </c:pt>
                <c:pt idx="2974">
                  <c:v>6.8590656108797843</c:v>
                </c:pt>
                <c:pt idx="2975">
                  <c:v>6.892763970666091</c:v>
                </c:pt>
                <c:pt idx="2976">
                  <c:v>6.8587046168426964</c:v>
                </c:pt>
                <c:pt idx="2977">
                  <c:v>6.7775100691276817</c:v>
                </c:pt>
                <c:pt idx="2978">
                  <c:v>6.6702303313192175</c:v>
                </c:pt>
                <c:pt idx="2979">
                  <c:v>6.6100827999745082</c:v>
                </c:pt>
                <c:pt idx="2980">
                  <c:v>6.6358782232873033</c:v>
                </c:pt>
                <c:pt idx="2981">
                  <c:v>6.6862262463875837</c:v>
                </c:pt>
                <c:pt idx="2982">
                  <c:v>6.8428132102062849</c:v>
                </c:pt>
                <c:pt idx="2983">
                  <c:v>7.1119019451329768</c:v>
                </c:pt>
                <c:pt idx="2984">
                  <c:v>7.3127609499475899</c:v>
                </c:pt>
                <c:pt idx="2985">
                  <c:v>7.4165461059751721</c:v>
                </c:pt>
                <c:pt idx="2986">
                  <c:v>7.5189121792201208</c:v>
                </c:pt>
                <c:pt idx="2987">
                  <c:v>7.572085249469426</c:v>
                </c:pt>
                <c:pt idx="2988">
                  <c:v>7.5885390079635515</c:v>
                </c:pt>
                <c:pt idx="2989">
                  <c:v>7.7142988974456452</c:v>
                </c:pt>
                <c:pt idx="2990">
                  <c:v>7.7092835065145024</c:v>
                </c:pt>
                <c:pt idx="2991">
                  <c:v>7.6607694654121925</c:v>
                </c:pt>
                <c:pt idx="2992">
                  <c:v>7.6748483280501354</c:v>
                </c:pt>
                <c:pt idx="2993">
                  <c:v>7.715305817354702</c:v>
                </c:pt>
                <c:pt idx="2994">
                  <c:v>7.7223272456414511</c:v>
                </c:pt>
                <c:pt idx="2995">
                  <c:v>7.8781218420995387</c:v>
                </c:pt>
                <c:pt idx="2996">
                  <c:v>8.0710585311825938</c:v>
                </c:pt>
                <c:pt idx="2997">
                  <c:v>8.100851767135115</c:v>
                </c:pt>
                <c:pt idx="2998">
                  <c:v>8.1138818788672218</c:v>
                </c:pt>
                <c:pt idx="2999">
                  <c:v>8.040081567771642</c:v>
                </c:pt>
                <c:pt idx="3000">
                  <c:v>8.0173842137884552</c:v>
                </c:pt>
                <c:pt idx="3001">
                  <c:v>7.9297554237676637</c:v>
                </c:pt>
                <c:pt idx="3002">
                  <c:v>7.9204649230551203</c:v>
                </c:pt>
                <c:pt idx="3003">
                  <c:v>7.8619367409618848</c:v>
                </c:pt>
                <c:pt idx="3004">
                  <c:v>7.7906061611137734</c:v>
                </c:pt>
                <c:pt idx="3005">
                  <c:v>7.7511177364796371</c:v>
                </c:pt>
                <c:pt idx="3006">
                  <c:v>7.8054077604422334</c:v>
                </c:pt>
                <c:pt idx="3007">
                  <c:v>7.821507814752608</c:v>
                </c:pt>
                <c:pt idx="3008">
                  <c:v>7.8060210567094863</c:v>
                </c:pt>
                <c:pt idx="3009">
                  <c:v>7.8618457363982266</c:v>
                </c:pt>
                <c:pt idx="3010">
                  <c:v>7.9187560103461658</c:v>
                </c:pt>
                <c:pt idx="3011">
                  <c:v>7.9758452625811094</c:v>
                </c:pt>
                <c:pt idx="3012">
                  <c:v>7.9159251023968871</c:v>
                </c:pt>
                <c:pt idx="3013">
                  <c:v>7.7464039039102293</c:v>
                </c:pt>
                <c:pt idx="3014">
                  <c:v>7.5721499149782474</c:v>
                </c:pt>
                <c:pt idx="3015">
                  <c:v>7.4073201232338679</c:v>
                </c:pt>
                <c:pt idx="3016">
                  <c:v>7.1706350235537428</c:v>
                </c:pt>
                <c:pt idx="3017">
                  <c:v>6.9953273937272211</c:v>
                </c:pt>
                <c:pt idx="3018">
                  <c:v>6.9807336390190473</c:v>
                </c:pt>
                <c:pt idx="3019">
                  <c:v>7.0095643448009293</c:v>
                </c:pt>
                <c:pt idx="3020">
                  <c:v>6.9690653052898179</c:v>
                </c:pt>
                <c:pt idx="3021">
                  <c:v>6.965087478638389</c:v>
                </c:pt>
                <c:pt idx="3022">
                  <c:v>6.9881097391352194</c:v>
                </c:pt>
                <c:pt idx="3023">
                  <c:v>6.9659438232688746</c:v>
                </c:pt>
                <c:pt idx="3024">
                  <c:v>6.9572955836608035</c:v>
                </c:pt>
                <c:pt idx="3025">
                  <c:v>6.8468767685832903</c:v>
                </c:pt>
                <c:pt idx="3026">
                  <c:v>6.7224476408596123</c:v>
                </c:pt>
                <c:pt idx="3027">
                  <c:v>6.5044267736249415</c:v>
                </c:pt>
                <c:pt idx="3028">
                  <c:v>6.335520612553319</c:v>
                </c:pt>
                <c:pt idx="3029">
                  <c:v>6.302223626416918</c:v>
                </c:pt>
                <c:pt idx="3030">
                  <c:v>6.2573109988007749</c:v>
                </c:pt>
                <c:pt idx="3031">
                  <c:v>6.0854820537648457</c:v>
                </c:pt>
                <c:pt idx="3032">
                  <c:v>5.8978277665596446</c:v>
                </c:pt>
                <c:pt idx="3033">
                  <c:v>5.7192442978862053</c:v>
                </c:pt>
                <c:pt idx="3034">
                  <c:v>5.6680092581587882</c:v>
                </c:pt>
                <c:pt idx="3035">
                  <c:v>5.6009704574005355</c:v>
                </c:pt>
                <c:pt idx="3036">
                  <c:v>5.5446013754340662</c:v>
                </c:pt>
                <c:pt idx="3037">
                  <c:v>5.4504946108660448</c:v>
                </c:pt>
                <c:pt idx="3038">
                  <c:v>5.427192432726927</c:v>
                </c:pt>
                <c:pt idx="3039">
                  <c:v>5.3442323025383631</c:v>
                </c:pt>
                <c:pt idx="3040">
                  <c:v>5.1539275591412439</c:v>
                </c:pt>
                <c:pt idx="3041">
                  <c:v>5.0179440925042638</c:v>
                </c:pt>
                <c:pt idx="3042">
                  <c:v>4.9950683814010164</c:v>
                </c:pt>
                <c:pt idx="3043">
                  <c:v>5.0072947009372495</c:v>
                </c:pt>
                <c:pt idx="3044">
                  <c:v>5.0180222596120094</c:v>
                </c:pt>
                <c:pt idx="3045">
                  <c:v>5.0909662833421558</c:v>
                </c:pt>
                <c:pt idx="3046">
                  <c:v>5.2305841358945866</c:v>
                </c:pt>
                <c:pt idx="3047">
                  <c:v>5.4112562688278016</c:v>
                </c:pt>
                <c:pt idx="3048">
                  <c:v>5.4846136799543341</c:v>
                </c:pt>
                <c:pt idx="3049">
                  <c:v>5.5421532276080603</c:v>
                </c:pt>
                <c:pt idx="3050">
                  <c:v>5.6576822858735385</c:v>
                </c:pt>
                <c:pt idx="3051">
                  <c:v>5.7229712016737766</c:v>
                </c:pt>
                <c:pt idx="3052">
                  <c:v>5.7731538814840455</c:v>
                </c:pt>
                <c:pt idx="3053">
                  <c:v>5.8719050869896297</c:v>
                </c:pt>
                <c:pt idx="3054">
                  <c:v>5.9244856544268334</c:v>
                </c:pt>
                <c:pt idx="3055">
                  <c:v>5.9853234226726277</c:v>
                </c:pt>
                <c:pt idx="3056">
                  <c:v>6.026619020059468</c:v>
                </c:pt>
                <c:pt idx="3057">
                  <c:v>6.1431669994710383</c:v>
                </c:pt>
                <c:pt idx="3058">
                  <c:v>6.2465403141197351</c:v>
                </c:pt>
                <c:pt idx="3059">
                  <c:v>6.4200930862166343</c:v>
                </c:pt>
                <c:pt idx="3060">
                  <c:v>6.5136190411954873</c:v>
                </c:pt>
                <c:pt idx="3061">
                  <c:v>6.5866243278237135</c:v>
                </c:pt>
                <c:pt idx="3062">
                  <c:v>6.5647387975145604</c:v>
                </c:pt>
                <c:pt idx="3063">
                  <c:v>6.4828983158720499</c:v>
                </c:pt>
                <c:pt idx="3064">
                  <c:v>6.3945909146237598</c:v>
                </c:pt>
                <c:pt idx="3065">
                  <c:v>6.300549047005263</c:v>
                </c:pt>
                <c:pt idx="3066">
                  <c:v>6.369517389951465</c:v>
                </c:pt>
                <c:pt idx="3067">
                  <c:v>6.4690556129854286</c:v>
                </c:pt>
                <c:pt idx="3068">
                  <c:v>6.5635778617585334</c:v>
                </c:pt>
                <c:pt idx="3069">
                  <c:v>6.5657794877206941</c:v>
                </c:pt>
                <c:pt idx="3070">
                  <c:v>6.5854373024280131</c:v>
                </c:pt>
                <c:pt idx="3071">
                  <c:v>6.5412191167045002</c:v>
                </c:pt>
                <c:pt idx="3072">
                  <c:v>6.5804638304557477</c:v>
                </c:pt>
                <c:pt idx="3073">
                  <c:v>6.5133160197454592</c:v>
                </c:pt>
                <c:pt idx="3074">
                  <c:v>6.329340836914521</c:v>
                </c:pt>
                <c:pt idx="3075">
                  <c:v>6.1185149823461034</c:v>
                </c:pt>
                <c:pt idx="3076">
                  <c:v>6.1014790935104513</c:v>
                </c:pt>
                <c:pt idx="3077">
                  <c:v>6.0766203579475722</c:v>
                </c:pt>
                <c:pt idx="3078">
                  <c:v>6.0634673167877819</c:v>
                </c:pt>
                <c:pt idx="3079">
                  <c:v>6.0775959215444191</c:v>
                </c:pt>
                <c:pt idx="3080">
                  <c:v>6.0548122108612139</c:v>
                </c:pt>
                <c:pt idx="3081">
                  <c:v>6.0402055463582567</c:v>
                </c:pt>
                <c:pt idx="3082">
                  <c:v>5.9932621886185897</c:v>
                </c:pt>
                <c:pt idx="3083">
                  <c:v>6.0244368858400277</c:v>
                </c:pt>
                <c:pt idx="3084">
                  <c:v>6.0438304556327154</c:v>
                </c:pt>
                <c:pt idx="3085">
                  <c:v>5.9086866050264382</c:v>
                </c:pt>
                <c:pt idx="3086">
                  <c:v>5.6796907153286584</c:v>
                </c:pt>
                <c:pt idx="3087">
                  <c:v>5.5489223038573119</c:v>
                </c:pt>
                <c:pt idx="3088">
                  <c:v>5.4633293776795799</c:v>
                </c:pt>
                <c:pt idx="3089">
                  <c:v>5.3651625511528227</c:v>
                </c:pt>
                <c:pt idx="3090">
                  <c:v>5.2001430450972119</c:v>
                </c:pt>
                <c:pt idx="3091">
                  <c:v>4.9839756225271374</c:v>
                </c:pt>
                <c:pt idx="3092">
                  <c:v>4.8971297803586289</c:v>
                </c:pt>
                <c:pt idx="3093">
                  <c:v>4.8157033039871529</c:v>
                </c:pt>
                <c:pt idx="3094">
                  <c:v>4.7038147659827958</c:v>
                </c:pt>
                <c:pt idx="3095">
                  <c:v>4.755469781462387</c:v>
                </c:pt>
                <c:pt idx="3096">
                  <c:v>4.8103157984094027</c:v>
                </c:pt>
                <c:pt idx="3097">
                  <c:v>4.7742079927908199</c:v>
                </c:pt>
                <c:pt idx="3098">
                  <c:v>4.6602531374756033</c:v>
                </c:pt>
                <c:pt idx="3099">
                  <c:v>4.7425824258278997</c:v>
                </c:pt>
                <c:pt idx="3100">
                  <c:v>4.9609600035707411</c:v>
                </c:pt>
                <c:pt idx="3101">
                  <c:v>5.1499797616041478</c:v>
                </c:pt>
                <c:pt idx="3102">
                  <c:v>5.3257797156522537</c:v>
                </c:pt>
                <c:pt idx="3103">
                  <c:v>5.3201975239466508</c:v>
                </c:pt>
                <c:pt idx="3104">
                  <c:v>5.3198192807297993</c:v>
                </c:pt>
                <c:pt idx="3105">
                  <c:v>5.2855765445245266</c:v>
                </c:pt>
                <c:pt idx="3106">
                  <c:v>5.2199707462016862</c:v>
                </c:pt>
                <c:pt idx="3107">
                  <c:v>5.2100324029329066</c:v>
                </c:pt>
                <c:pt idx="3108">
                  <c:v>5.2613054433553801</c:v>
                </c:pt>
                <c:pt idx="3109">
                  <c:v>5.4395182915359817</c:v>
                </c:pt>
                <c:pt idx="3110">
                  <c:v>5.6149966783056424</c:v>
                </c:pt>
                <c:pt idx="3111">
                  <c:v>5.7998037345628015</c:v>
                </c:pt>
                <c:pt idx="3112">
                  <c:v>5.8979431108940767</c:v>
                </c:pt>
                <c:pt idx="3113">
                  <c:v>5.8154625717295803</c:v>
                </c:pt>
                <c:pt idx="3114">
                  <c:v>5.6832213051767102</c:v>
                </c:pt>
                <c:pt idx="3115">
                  <c:v>5.4751677650363639</c:v>
                </c:pt>
                <c:pt idx="3116">
                  <c:v>5.3340986489095039</c:v>
                </c:pt>
                <c:pt idx="3117">
                  <c:v>5.2116228193450489</c:v>
                </c:pt>
                <c:pt idx="3118">
                  <c:v>5.0788387218300111</c:v>
                </c:pt>
                <c:pt idx="3119">
                  <c:v>4.9567627954328231</c:v>
                </c:pt>
                <c:pt idx="3120">
                  <c:v>4.8662856834005872</c:v>
                </c:pt>
                <c:pt idx="3121">
                  <c:v>4.8499836343133138</c:v>
                </c:pt>
                <c:pt idx="3122">
                  <c:v>4.8158152034198052</c:v>
                </c:pt>
                <c:pt idx="3123">
                  <c:v>4.7276880216044681</c:v>
                </c:pt>
                <c:pt idx="3124">
                  <c:v>4.524490641717108</c:v>
                </c:pt>
                <c:pt idx="3125">
                  <c:v>4.3511869454303493</c:v>
                </c:pt>
                <c:pt idx="3126">
                  <c:v>4.2938645185342112</c:v>
                </c:pt>
                <c:pt idx="3127">
                  <c:v>4.3364033305602456</c:v>
                </c:pt>
                <c:pt idx="3128">
                  <c:v>4.343355968780906</c:v>
                </c:pt>
                <c:pt idx="3129">
                  <c:v>4.4632964610604855</c:v>
                </c:pt>
                <c:pt idx="3130">
                  <c:v>4.6046941213484338</c:v>
                </c:pt>
                <c:pt idx="3131">
                  <c:v>4.6991315258096007</c:v>
                </c:pt>
                <c:pt idx="3132">
                  <c:v>4.7246266918216193</c:v>
                </c:pt>
                <c:pt idx="3133">
                  <c:v>4.7328811569340852</c:v>
                </c:pt>
                <c:pt idx="3134">
                  <c:v>4.8533311694434378</c:v>
                </c:pt>
                <c:pt idx="3135">
                  <c:v>4.967715069811768</c:v>
                </c:pt>
                <c:pt idx="3136">
                  <c:v>5.1373639143502379</c:v>
                </c:pt>
                <c:pt idx="3137">
                  <c:v>5.2016862809928233</c:v>
                </c:pt>
                <c:pt idx="3138">
                  <c:v>5.1638857262312774</c:v>
                </c:pt>
                <c:pt idx="3139">
                  <c:v>5.1557211964813989</c:v>
                </c:pt>
                <c:pt idx="3140">
                  <c:v>5.1283938806984564</c:v>
                </c:pt>
                <c:pt idx="3141">
                  <c:v>5.0716818100843435</c:v>
                </c:pt>
                <c:pt idx="3142">
                  <c:v>4.9544337266884124</c:v>
                </c:pt>
                <c:pt idx="3143">
                  <c:v>4.8544950980525723</c:v>
                </c:pt>
                <c:pt idx="3144">
                  <c:v>4.8489809110243591</c:v>
                </c:pt>
                <c:pt idx="3145">
                  <c:v>4.8863289561772554</c:v>
                </c:pt>
                <c:pt idx="3146">
                  <c:v>4.9421629879981408</c:v>
                </c:pt>
                <c:pt idx="3147">
                  <c:v>4.9740158468654467</c:v>
                </c:pt>
                <c:pt idx="3148">
                  <c:v>5.0023965673737285</c:v>
                </c:pt>
                <c:pt idx="3149">
                  <c:v>4.9944383065678402</c:v>
                </c:pt>
                <c:pt idx="3150">
                  <c:v>4.9514749809726393</c:v>
                </c:pt>
                <c:pt idx="3151">
                  <c:v>4.8098946583172655</c:v>
                </c:pt>
                <c:pt idx="3152">
                  <c:v>4.7674712219223858</c:v>
                </c:pt>
                <c:pt idx="3153">
                  <c:v>4.8120826606525853</c:v>
                </c:pt>
                <c:pt idx="3154">
                  <c:v>4.8679839763839521</c:v>
                </c:pt>
                <c:pt idx="3155">
                  <c:v>4.997365389832753</c:v>
                </c:pt>
                <c:pt idx="3156">
                  <c:v>5.1415066090542716</c:v>
                </c:pt>
                <c:pt idx="3157">
                  <c:v>5.2888028359727084</c:v>
                </c:pt>
                <c:pt idx="3158">
                  <c:v>5.3942459652638561</c:v>
                </c:pt>
                <c:pt idx="3159">
                  <c:v>5.5085749369894836</c:v>
                </c:pt>
                <c:pt idx="3160">
                  <c:v>5.6877525795164647</c:v>
                </c:pt>
                <c:pt idx="3161">
                  <c:v>5.9154368161927851</c:v>
                </c:pt>
                <c:pt idx="3162">
                  <c:v>6.0746040163247139</c:v>
                </c:pt>
                <c:pt idx="3163">
                  <c:v>6.2451526747763797</c:v>
                </c:pt>
                <c:pt idx="3164">
                  <c:v>6.3534400605252674</c:v>
                </c:pt>
                <c:pt idx="3165">
                  <c:v>6.376404415712206</c:v>
                </c:pt>
                <c:pt idx="3166">
                  <c:v>6.3949506875674151</c:v>
                </c:pt>
                <c:pt idx="3167">
                  <c:v>6.4769066141598124</c:v>
                </c:pt>
                <c:pt idx="3168">
                  <c:v>6.5906948586758665</c:v>
                </c:pt>
                <c:pt idx="3169">
                  <c:v>6.6287148947804191</c:v>
                </c:pt>
                <c:pt idx="3170">
                  <c:v>6.6756334418507421</c:v>
                </c:pt>
                <c:pt idx="3171">
                  <c:v>6.7386850888429359</c:v>
                </c:pt>
                <c:pt idx="3172">
                  <c:v>6.7064536127717229</c:v>
                </c:pt>
                <c:pt idx="3173">
                  <c:v>6.5624995434142699</c:v>
                </c:pt>
                <c:pt idx="3174">
                  <c:v>6.3063791053003015</c:v>
                </c:pt>
                <c:pt idx="3175">
                  <c:v>6.1013159951256126</c:v>
                </c:pt>
                <c:pt idx="3176">
                  <c:v>5.9197708969051828</c:v>
                </c:pt>
                <c:pt idx="3177">
                  <c:v>5.9211732460425619</c:v>
                </c:pt>
                <c:pt idx="3178">
                  <c:v>5.8959175365901668</c:v>
                </c:pt>
                <c:pt idx="3179">
                  <c:v>5.9349246744050541</c:v>
                </c:pt>
                <c:pt idx="3180">
                  <c:v>5.915314046743771</c:v>
                </c:pt>
                <c:pt idx="3181">
                  <c:v>5.9339083994375947</c:v>
                </c:pt>
                <c:pt idx="3182">
                  <c:v>5.8717247189087001</c:v>
                </c:pt>
                <c:pt idx="3183">
                  <c:v>5.8181323955633362</c:v>
                </c:pt>
                <c:pt idx="3184">
                  <c:v>5.794540682283289</c:v>
                </c:pt>
                <c:pt idx="3185">
                  <c:v>5.8104003755316889</c:v>
                </c:pt>
                <c:pt idx="3186">
                  <c:v>5.8922825716544009</c:v>
                </c:pt>
                <c:pt idx="3187">
                  <c:v>6.0109157349418227</c:v>
                </c:pt>
                <c:pt idx="3188">
                  <c:v>6.0799796451924548</c:v>
                </c:pt>
                <c:pt idx="3189">
                  <c:v>6.1486866144827088</c:v>
                </c:pt>
                <c:pt idx="3190">
                  <c:v>6.1792770632644132</c:v>
                </c:pt>
                <c:pt idx="3191">
                  <c:v>6.235692531641325</c:v>
                </c:pt>
                <c:pt idx="3192">
                  <c:v>6.3166926126509066</c:v>
                </c:pt>
                <c:pt idx="3193">
                  <c:v>6.360327158516915</c:v>
                </c:pt>
                <c:pt idx="3194">
                  <c:v>6.3423112524930865</c:v>
                </c:pt>
                <c:pt idx="3195">
                  <c:v>6.2392431521883758</c:v>
                </c:pt>
                <c:pt idx="3196">
                  <c:v>6.1743650061182258</c:v>
                </c:pt>
                <c:pt idx="3197">
                  <c:v>5.9991973302956261</c:v>
                </c:pt>
                <c:pt idx="3198">
                  <c:v>5.8941618178573449</c:v>
                </c:pt>
                <c:pt idx="3199">
                  <c:v>5.7323590529812156</c:v>
                </c:pt>
                <c:pt idx="3200">
                  <c:v>5.5391409531738312</c:v>
                </c:pt>
                <c:pt idx="3201">
                  <c:v>5.4006258027619962</c:v>
                </c:pt>
                <c:pt idx="3202">
                  <c:v>5.2174526685011298</c:v>
                </c:pt>
                <c:pt idx="3203">
                  <c:v>5.1205417145953209</c:v>
                </c:pt>
                <c:pt idx="3204">
                  <c:v>5.0453018043245974</c:v>
                </c:pt>
                <c:pt idx="3205">
                  <c:v>4.9749623442292279</c:v>
                </c:pt>
                <c:pt idx="3206">
                  <c:v>4.9630514783593886</c:v>
                </c:pt>
                <c:pt idx="3207">
                  <c:v>4.8376280464342631</c:v>
                </c:pt>
                <c:pt idx="3208">
                  <c:v>4.8199711133599799</c:v>
                </c:pt>
                <c:pt idx="3209">
                  <c:v>4.8571022377789799</c:v>
                </c:pt>
                <c:pt idx="3210">
                  <c:v>4.9036442407034597</c:v>
                </c:pt>
                <c:pt idx="3211">
                  <c:v>4.9808964711996868</c:v>
                </c:pt>
                <c:pt idx="3212">
                  <c:v>4.9986089722612306</c:v>
                </c:pt>
                <c:pt idx="3213">
                  <c:v>4.9753351424882162</c:v>
                </c:pt>
                <c:pt idx="3214">
                  <c:v>5.0357174145931207</c:v>
                </c:pt>
                <c:pt idx="3215">
                  <c:v>5.2242192405852341</c:v>
                </c:pt>
                <c:pt idx="3216">
                  <c:v>5.2887558374956507</c:v>
                </c:pt>
                <c:pt idx="3217">
                  <c:v>5.3283855952310022</c:v>
                </c:pt>
                <c:pt idx="3218">
                  <c:v>5.2790939006717972</c:v>
                </c:pt>
                <c:pt idx="3219">
                  <c:v>5.2843760509391862</c:v>
                </c:pt>
                <c:pt idx="3220">
                  <c:v>5.3029890657599328</c:v>
                </c:pt>
                <c:pt idx="3221">
                  <c:v>5.2724533126891693</c:v>
                </c:pt>
                <c:pt idx="3222">
                  <c:v>5.2055446827238807</c:v>
                </c:pt>
                <c:pt idx="3223">
                  <c:v>5.2391156315233323</c:v>
                </c:pt>
                <c:pt idx="3224">
                  <c:v>5.1813414923216303</c:v>
                </c:pt>
                <c:pt idx="3225">
                  <c:v>5.189651444631262</c:v>
                </c:pt>
                <c:pt idx="3226">
                  <c:v>5.207178378780422</c:v>
                </c:pt>
                <c:pt idx="3227">
                  <c:v>5.3363446828614558</c:v>
                </c:pt>
                <c:pt idx="3228">
                  <c:v>5.4526505985618767</c:v>
                </c:pt>
                <c:pt idx="3229">
                  <c:v>5.547528568267249</c:v>
                </c:pt>
                <c:pt idx="3230">
                  <c:v>5.5130559688977989</c:v>
                </c:pt>
                <c:pt idx="3231">
                  <c:v>5.4302406163070627</c:v>
                </c:pt>
                <c:pt idx="3232">
                  <c:v>5.4379065237078281</c:v>
                </c:pt>
                <c:pt idx="3233">
                  <c:v>5.37700464746524</c:v>
                </c:pt>
                <c:pt idx="3234">
                  <c:v>5.3201714495164998</c:v>
                </c:pt>
                <c:pt idx="3235">
                  <c:v>5.3487940639203879</c:v>
                </c:pt>
                <c:pt idx="3236">
                  <c:v>5.4343724918365641</c:v>
                </c:pt>
                <c:pt idx="3237">
                  <c:v>5.4430105377749545</c:v>
                </c:pt>
                <c:pt idx="3238">
                  <c:v>5.4632208601714884</c:v>
                </c:pt>
                <c:pt idx="3239">
                  <c:v>5.4792899469272935</c:v>
                </c:pt>
                <c:pt idx="3240">
                  <c:v>5.4747533535483521</c:v>
                </c:pt>
                <c:pt idx="3241">
                  <c:v>5.5134717963835849</c:v>
                </c:pt>
                <c:pt idx="3242">
                  <c:v>5.5381966579006185</c:v>
                </c:pt>
                <c:pt idx="3243">
                  <c:v>5.599581693217103</c:v>
                </c:pt>
                <c:pt idx="3244">
                  <c:v>5.7109105812668473</c:v>
                </c:pt>
                <c:pt idx="3245">
                  <c:v>5.8867485967756012</c:v>
                </c:pt>
                <c:pt idx="3246">
                  <c:v>6.0953132648296453</c:v>
                </c:pt>
                <c:pt idx="3247">
                  <c:v>6.2252516853481907</c:v>
                </c:pt>
                <c:pt idx="3248">
                  <c:v>6.2707991128650695</c:v>
                </c:pt>
                <c:pt idx="3249">
                  <c:v>6.3376367002473151</c:v>
                </c:pt>
                <c:pt idx="3250">
                  <c:v>6.3849670928425732</c:v>
                </c:pt>
                <c:pt idx="3251">
                  <c:v>6.3103260865762953</c:v>
                </c:pt>
                <c:pt idx="3252">
                  <c:v>6.2259920779711502</c:v>
                </c:pt>
                <c:pt idx="3253">
                  <c:v>6.1673324176994493</c:v>
                </c:pt>
                <c:pt idx="3254">
                  <c:v>6.0752485706424881</c:v>
                </c:pt>
                <c:pt idx="3255">
                  <c:v>6.0388973730667059</c:v>
                </c:pt>
                <c:pt idx="3256">
                  <c:v>6.0242821337454551</c:v>
                </c:pt>
                <c:pt idx="3257">
                  <c:v>5.8893313883341198</c:v>
                </c:pt>
                <c:pt idx="3258">
                  <c:v>5.6552004454150682</c:v>
                </c:pt>
                <c:pt idx="3259">
                  <c:v>5.5077982546514592</c:v>
                </c:pt>
                <c:pt idx="3260">
                  <c:v>5.3804722817762061</c:v>
                </c:pt>
                <c:pt idx="3261">
                  <c:v>5.23476370485864</c:v>
                </c:pt>
                <c:pt idx="3262">
                  <c:v>5.1199915101536577</c:v>
                </c:pt>
                <c:pt idx="3263">
                  <c:v>5.0745690135800778</c:v>
                </c:pt>
                <c:pt idx="3264">
                  <c:v>5.0116494417580837</c:v>
                </c:pt>
                <c:pt idx="3265">
                  <c:v>4.9630350100812084</c:v>
                </c:pt>
                <c:pt idx="3266">
                  <c:v>5.1504213990077092</c:v>
                </c:pt>
                <c:pt idx="3267">
                  <c:v>5.3639918564701921</c:v>
                </c:pt>
                <c:pt idx="3268">
                  <c:v>5.6470168684043092</c:v>
                </c:pt>
                <c:pt idx="3269">
                  <c:v>6.0173038032893951</c:v>
                </c:pt>
                <c:pt idx="3270">
                  <c:v>6.3735932771376484</c:v>
                </c:pt>
                <c:pt idx="3271">
                  <c:v>6.6375317396231956</c:v>
                </c:pt>
                <c:pt idx="3272">
                  <c:v>6.5420662149380568</c:v>
                </c:pt>
                <c:pt idx="3273">
                  <c:v>6.4363414971524033</c:v>
                </c:pt>
                <c:pt idx="3274">
                  <c:v>6.351872078287184</c:v>
                </c:pt>
                <c:pt idx="3275">
                  <c:v>6.2022673975067599</c:v>
                </c:pt>
                <c:pt idx="3276">
                  <c:v>6.0754143218887986</c:v>
                </c:pt>
                <c:pt idx="3277">
                  <c:v>6.0281491978872319</c:v>
                </c:pt>
                <c:pt idx="3278">
                  <c:v>6.095525109234309</c:v>
                </c:pt>
                <c:pt idx="3279">
                  <c:v>6.1194784896891052</c:v>
                </c:pt>
                <c:pt idx="3280">
                  <c:v>6.0539563943002337</c:v>
                </c:pt>
                <c:pt idx="3281">
                  <c:v>6.0995280094792967</c:v>
                </c:pt>
                <c:pt idx="3282">
                  <c:v>6.1670049297955227</c:v>
                </c:pt>
                <c:pt idx="3283">
                  <c:v>6.1642551543871749</c:v>
                </c:pt>
                <c:pt idx="3284">
                  <c:v>6.1026777067689757</c:v>
                </c:pt>
                <c:pt idx="3285">
                  <c:v>6.0872548305350556</c:v>
                </c:pt>
                <c:pt idx="3286">
                  <c:v>6.1455035837476402</c:v>
                </c:pt>
                <c:pt idx="3287">
                  <c:v>6.2246861090844066</c:v>
                </c:pt>
                <c:pt idx="3288">
                  <c:v>6.2690800779705667</c:v>
                </c:pt>
                <c:pt idx="3289">
                  <c:v>6.3150061180207606</c:v>
                </c:pt>
                <c:pt idx="3290">
                  <c:v>6.4600925278789845</c:v>
                </c:pt>
                <c:pt idx="3291">
                  <c:v>6.5727804905332015</c:v>
                </c:pt>
                <c:pt idx="3292">
                  <c:v>6.6920739999382182</c:v>
                </c:pt>
                <c:pt idx="3293">
                  <c:v>6.7877270065232418</c:v>
                </c:pt>
                <c:pt idx="3294">
                  <c:v>6.664288912788825</c:v>
                </c:pt>
                <c:pt idx="3295">
                  <c:v>6.6204821287667563</c:v>
                </c:pt>
                <c:pt idx="3296">
                  <c:v>6.5300130001686068</c:v>
                </c:pt>
                <c:pt idx="3297">
                  <c:v>6.4282318103196996</c:v>
                </c:pt>
                <c:pt idx="3298">
                  <c:v>6.3476100199773553</c:v>
                </c:pt>
                <c:pt idx="3299">
                  <c:v>6.2570204572087302</c:v>
                </c:pt>
                <c:pt idx="3300">
                  <c:v>6.2566903054198999</c:v>
                </c:pt>
                <c:pt idx="3301">
                  <c:v>6.4415943440392605</c:v>
                </c:pt>
                <c:pt idx="3302">
                  <c:v>6.6473706270676312</c:v>
                </c:pt>
                <c:pt idx="3303">
                  <c:v>6.8499467789721171</c:v>
                </c:pt>
                <c:pt idx="3304">
                  <c:v>7.0731564339330477</c:v>
                </c:pt>
                <c:pt idx="3305">
                  <c:v>7.1870346135287946</c:v>
                </c:pt>
                <c:pt idx="3306">
                  <c:v>7.1885552333846663</c:v>
                </c:pt>
                <c:pt idx="3307">
                  <c:v>7.1056373126059151</c:v>
                </c:pt>
                <c:pt idx="3308">
                  <c:v>7.095645053507595</c:v>
                </c:pt>
                <c:pt idx="3309">
                  <c:v>7.1470879365024302</c:v>
                </c:pt>
                <c:pt idx="3310">
                  <c:v>7.2907724700397125</c:v>
                </c:pt>
                <c:pt idx="3311">
                  <c:v>7.2873839252729056</c:v>
                </c:pt>
                <c:pt idx="3312">
                  <c:v>7.2426841565578197</c:v>
                </c:pt>
                <c:pt idx="3313">
                  <c:v>7.1637550333609914</c:v>
                </c:pt>
                <c:pt idx="3314">
                  <c:v>7.0972240218577589</c:v>
                </c:pt>
                <c:pt idx="3315">
                  <c:v>7.1011394894214099</c:v>
                </c:pt>
                <c:pt idx="3316">
                  <c:v>7.1479598791420962</c:v>
                </c:pt>
                <c:pt idx="3317">
                  <c:v>7.174453028544681</c:v>
                </c:pt>
                <c:pt idx="3318">
                  <c:v>7.1433650701736324</c:v>
                </c:pt>
                <c:pt idx="3319">
                  <c:v>7.1238173309758706</c:v>
                </c:pt>
                <c:pt idx="3320">
                  <c:v>7.1279842356610281</c:v>
                </c:pt>
                <c:pt idx="3321">
                  <c:v>7.0908892553406506</c:v>
                </c:pt>
                <c:pt idx="3322">
                  <c:v>7.1346013410329352</c:v>
                </c:pt>
                <c:pt idx="3323">
                  <c:v>7.087230068267603</c:v>
                </c:pt>
                <c:pt idx="3324">
                  <c:v>6.9904733641068351</c:v>
                </c:pt>
                <c:pt idx="3325">
                  <c:v>6.9514241735470463</c:v>
                </c:pt>
                <c:pt idx="3326">
                  <c:v>6.8795575704353391</c:v>
                </c:pt>
                <c:pt idx="3327">
                  <c:v>6.8598877728447238</c:v>
                </c:pt>
                <c:pt idx="3328">
                  <c:v>6.8375979435890955</c:v>
                </c:pt>
                <c:pt idx="3329">
                  <c:v>6.8146912180138646</c:v>
                </c:pt>
                <c:pt idx="3330">
                  <c:v>6.7845926008089936</c:v>
                </c:pt>
                <c:pt idx="3331">
                  <c:v>6.7813228940135097</c:v>
                </c:pt>
                <c:pt idx="3332">
                  <c:v>6.6739341061196447</c:v>
                </c:pt>
                <c:pt idx="3333">
                  <c:v>6.6546063545867717</c:v>
                </c:pt>
                <c:pt idx="3334">
                  <c:v>6.6337681913916775</c:v>
                </c:pt>
                <c:pt idx="3335">
                  <c:v>6.6111869658699103</c:v>
                </c:pt>
                <c:pt idx="3336">
                  <c:v>6.7107694487982243</c:v>
                </c:pt>
                <c:pt idx="3337">
                  <c:v>6.8974136320251569</c:v>
                </c:pt>
                <c:pt idx="3338">
                  <c:v>6.9547098298180119</c:v>
                </c:pt>
                <c:pt idx="3339">
                  <c:v>7.0117763183432711</c:v>
                </c:pt>
                <c:pt idx="3340">
                  <c:v>6.961078579514739</c:v>
                </c:pt>
                <c:pt idx="3341">
                  <c:v>6.9509279152199124</c:v>
                </c:pt>
                <c:pt idx="3342">
                  <c:v>6.8711844562333733</c:v>
                </c:pt>
                <c:pt idx="3343">
                  <c:v>6.6795422235060489</c:v>
                </c:pt>
                <c:pt idx="3344">
                  <c:v>6.439201182298909</c:v>
                </c:pt>
                <c:pt idx="3345">
                  <c:v>6.2871732313442799</c:v>
                </c:pt>
                <c:pt idx="3346">
                  <c:v>6.2531598093684861</c:v>
                </c:pt>
                <c:pt idx="3347">
                  <c:v>6.0916575264075599</c:v>
                </c:pt>
                <c:pt idx="3348">
                  <c:v>5.9176520792781639</c:v>
                </c:pt>
                <c:pt idx="3349">
                  <c:v>5.7112155830273004</c:v>
                </c:pt>
                <c:pt idx="3350">
                  <c:v>5.4608376682707265</c:v>
                </c:pt>
                <c:pt idx="3351">
                  <c:v>5.171712238756859</c:v>
                </c:pt>
                <c:pt idx="3352">
                  <c:v>5.0446630780881394</c:v>
                </c:pt>
                <c:pt idx="3353">
                  <c:v>4.9617078272939139</c:v>
                </c:pt>
                <c:pt idx="3354">
                  <c:v>5.0054068929383249</c:v>
                </c:pt>
                <c:pt idx="3355">
                  <c:v>5.1471075110908409</c:v>
                </c:pt>
                <c:pt idx="3356">
                  <c:v>5.2679454169573932</c:v>
                </c:pt>
                <c:pt idx="3357">
                  <c:v>5.3509953239344838</c:v>
                </c:pt>
                <c:pt idx="3358">
                  <c:v>5.3298682685935734</c:v>
                </c:pt>
                <c:pt idx="3359">
                  <c:v>5.3906073977224818</c:v>
                </c:pt>
                <c:pt idx="3360">
                  <c:v>5.468544304941771</c:v>
                </c:pt>
                <c:pt idx="3361">
                  <c:v>5.4862794592442654</c:v>
                </c:pt>
                <c:pt idx="3362">
                  <c:v>5.612255556023495</c:v>
                </c:pt>
                <c:pt idx="3363">
                  <c:v>5.6657634881972756</c:v>
                </c:pt>
                <c:pt idx="3364">
                  <c:v>5.6727220044474596</c:v>
                </c:pt>
                <c:pt idx="3365">
                  <c:v>5.7385725044331153</c:v>
                </c:pt>
                <c:pt idx="3366">
                  <c:v>5.8122996738730031</c:v>
                </c:pt>
                <c:pt idx="3367">
                  <c:v>5.893887855476625</c:v>
                </c:pt>
                <c:pt idx="3368">
                  <c:v>5.9568323778766716</c:v>
                </c:pt>
                <c:pt idx="3369">
                  <c:v>6.0991562292070141</c:v>
                </c:pt>
                <c:pt idx="3370">
                  <c:v>6.1894453152722306</c:v>
                </c:pt>
                <c:pt idx="3371">
                  <c:v>6.3692087333923233</c:v>
                </c:pt>
                <c:pt idx="3372">
                  <c:v>6.419484077195146</c:v>
                </c:pt>
                <c:pt idx="3373">
                  <c:v>6.3372718353526984</c:v>
                </c:pt>
                <c:pt idx="3374">
                  <c:v>6.3599147655289565</c:v>
                </c:pt>
                <c:pt idx="3375">
                  <c:v>6.4779850868728843</c:v>
                </c:pt>
                <c:pt idx="3376">
                  <c:v>6.658413429542434</c:v>
                </c:pt>
                <c:pt idx="3377">
                  <c:v>6.683416623685023</c:v>
                </c:pt>
                <c:pt idx="3378">
                  <c:v>6.6058464440120828</c:v>
                </c:pt>
                <c:pt idx="3379">
                  <c:v>6.6350394069247312</c:v>
                </c:pt>
                <c:pt idx="3380">
                  <c:v>6.6058395323597878</c:v>
                </c:pt>
                <c:pt idx="3381">
                  <c:v>6.5880099656080047</c:v>
                </c:pt>
                <c:pt idx="3382">
                  <c:v>6.7265196444477082</c:v>
                </c:pt>
                <c:pt idx="3383">
                  <c:v>6.8725949492258032</c:v>
                </c:pt>
                <c:pt idx="3384">
                  <c:v>7.1289846637397627</c:v>
                </c:pt>
                <c:pt idx="3385">
                  <c:v>7.2907703299371631</c:v>
                </c:pt>
                <c:pt idx="3386">
                  <c:v>7.4077009251352122</c:v>
                </c:pt>
                <c:pt idx="3387">
                  <c:v>7.4338977767602943</c:v>
                </c:pt>
                <c:pt idx="3388">
                  <c:v>7.4899277617319777</c:v>
                </c:pt>
                <c:pt idx="3389">
                  <c:v>7.5205737284701728</c:v>
                </c:pt>
                <c:pt idx="3390">
                  <c:v>7.6307842849743253</c:v>
                </c:pt>
                <c:pt idx="3391">
                  <c:v>7.7401803935009701</c:v>
                </c:pt>
                <c:pt idx="3392">
                  <c:v>7.845138505182538</c:v>
                </c:pt>
                <c:pt idx="3393">
                  <c:v>7.8911762546845949</c:v>
                </c:pt>
                <c:pt idx="3394">
                  <c:v>7.9639241100543394</c:v>
                </c:pt>
                <c:pt idx="3395">
                  <c:v>8.1264080877092351</c:v>
                </c:pt>
                <c:pt idx="3396">
                  <c:v>8.1620491563537687</c:v>
                </c:pt>
                <c:pt idx="3397">
                  <c:v>8.0910646332917153</c:v>
                </c:pt>
                <c:pt idx="3398">
                  <c:v>8.0240843368824262</c:v>
                </c:pt>
                <c:pt idx="3399">
                  <c:v>7.9505602198598311</c:v>
                </c:pt>
                <c:pt idx="3400">
                  <c:v>7.9434010232168282</c:v>
                </c:pt>
                <c:pt idx="3401">
                  <c:v>7.9239494382980391</c:v>
                </c:pt>
                <c:pt idx="3402">
                  <c:v>7.735034103816675</c:v>
                </c:pt>
                <c:pt idx="3403">
                  <c:v>7.5039482352507276</c:v>
                </c:pt>
                <c:pt idx="3404">
                  <c:v>7.3498117274159016</c:v>
                </c:pt>
                <c:pt idx="3405">
                  <c:v>7.2487323562366033</c:v>
                </c:pt>
                <c:pt idx="3406">
                  <c:v>7.0818108935369484</c:v>
                </c:pt>
                <c:pt idx="3407">
                  <c:v>7.0295757378002257</c:v>
                </c:pt>
                <c:pt idx="3408">
                  <c:v>7.1226861940339905</c:v>
                </c:pt>
                <c:pt idx="3409">
                  <c:v>7.2074438165613692</c:v>
                </c:pt>
                <c:pt idx="3410">
                  <c:v>7.1899766965345542</c:v>
                </c:pt>
                <c:pt idx="3411">
                  <c:v>7.2487532868246882</c:v>
                </c:pt>
                <c:pt idx="3412">
                  <c:v>7.3302089803416575</c:v>
                </c:pt>
                <c:pt idx="3413">
                  <c:v>7.4753910284226563</c:v>
                </c:pt>
                <c:pt idx="3414">
                  <c:v>7.6830104227673877</c:v>
                </c:pt>
                <c:pt idx="3415">
                  <c:v>7.7664446429380707</c:v>
                </c:pt>
                <c:pt idx="3416">
                  <c:v>7.7107432606805322</c:v>
                </c:pt>
                <c:pt idx="3417">
                  <c:v>7.5366575079758791</c:v>
                </c:pt>
                <c:pt idx="3418">
                  <c:v>7.348170333850879</c:v>
                </c:pt>
                <c:pt idx="3419">
                  <c:v>7.2447319885173309</c:v>
                </c:pt>
                <c:pt idx="3420">
                  <c:v>7.3215733482981253</c:v>
                </c:pt>
                <c:pt idx="3421">
                  <c:v>7.4375613456462863</c:v>
                </c:pt>
                <c:pt idx="3422">
                  <c:v>7.5753643799533918</c:v>
                </c:pt>
                <c:pt idx="3423">
                  <c:v>7.5654434112458429</c:v>
                </c:pt>
                <c:pt idx="3424">
                  <c:v>7.4894019752836574</c:v>
                </c:pt>
                <c:pt idx="3425">
                  <c:v>7.3388953901946152</c:v>
                </c:pt>
                <c:pt idx="3426">
                  <c:v>7.1715983145942284</c:v>
                </c:pt>
                <c:pt idx="3427">
                  <c:v>7.0950175573811158</c:v>
                </c:pt>
                <c:pt idx="3428">
                  <c:v>7.0533652688722599</c:v>
                </c:pt>
                <c:pt idx="3429">
                  <c:v>7.0332865832691729</c:v>
                </c:pt>
                <c:pt idx="3430">
                  <c:v>6.9189247625221277</c:v>
                </c:pt>
                <c:pt idx="3431">
                  <c:v>6.7190777253870255</c:v>
                </c:pt>
                <c:pt idx="3432">
                  <c:v>6.5484009573153372</c:v>
                </c:pt>
                <c:pt idx="3433">
                  <c:v>6.4551259896657376</c:v>
                </c:pt>
                <c:pt idx="3434">
                  <c:v>6.3626921916436157</c:v>
                </c:pt>
                <c:pt idx="3435">
                  <c:v>6.1906489373740294</c:v>
                </c:pt>
                <c:pt idx="3436">
                  <c:v>6.0414305596310252</c:v>
                </c:pt>
                <c:pt idx="3437">
                  <c:v>6.0024337067456965</c:v>
                </c:pt>
                <c:pt idx="3438">
                  <c:v>6.1688439348261621</c:v>
                </c:pt>
                <c:pt idx="3439">
                  <c:v>6.4412810537838876</c:v>
                </c:pt>
                <c:pt idx="3440">
                  <c:v>6.6521033953610971</c:v>
                </c:pt>
                <c:pt idx="3441">
                  <c:v>6.8335075316499472</c:v>
                </c:pt>
                <c:pt idx="3442">
                  <c:v>6.8480917249980404</c:v>
                </c:pt>
                <c:pt idx="3443">
                  <c:v>6.7584993287620341</c:v>
                </c:pt>
                <c:pt idx="3444">
                  <c:v>6.6225603119774812</c:v>
                </c:pt>
                <c:pt idx="3445">
                  <c:v>6.6422753013782945</c:v>
                </c:pt>
                <c:pt idx="3446">
                  <c:v>6.7289533430298034</c:v>
                </c:pt>
                <c:pt idx="3447">
                  <c:v>6.9436871208608784</c:v>
                </c:pt>
                <c:pt idx="3448">
                  <c:v>7.291732570914025</c:v>
                </c:pt>
                <c:pt idx="3449">
                  <c:v>7.5838242682262385</c:v>
                </c:pt>
                <c:pt idx="3450">
                  <c:v>7.6305478992305886</c:v>
                </c:pt>
                <c:pt idx="3451">
                  <c:v>7.7132797594791951</c:v>
                </c:pt>
                <c:pt idx="3452">
                  <c:v>7.8187927177058389</c:v>
                </c:pt>
                <c:pt idx="3453">
                  <c:v>7.907776030105901</c:v>
                </c:pt>
                <c:pt idx="3454">
                  <c:v>7.8273911610854912</c:v>
                </c:pt>
                <c:pt idx="3455">
                  <c:v>7.6433141782731129</c:v>
                </c:pt>
                <c:pt idx="3456">
                  <c:v>7.5271676172587192</c:v>
                </c:pt>
                <c:pt idx="3457">
                  <c:v>7.3807772863270005</c:v>
                </c:pt>
                <c:pt idx="3458">
                  <c:v>7.2005089698052416</c:v>
                </c:pt>
                <c:pt idx="3459">
                  <c:v>7.1160384272733674</c:v>
                </c:pt>
                <c:pt idx="3460">
                  <c:v>7.1534376699133926</c:v>
                </c:pt>
                <c:pt idx="3461">
                  <c:v>7.1836521530107778</c:v>
                </c:pt>
                <c:pt idx="3462">
                  <c:v>7.3468646677256002</c:v>
                </c:pt>
                <c:pt idx="3463">
                  <c:v>7.5518936956936926</c:v>
                </c:pt>
                <c:pt idx="3464">
                  <c:v>7.7607268952852904</c:v>
                </c:pt>
                <c:pt idx="3465">
                  <c:v>7.8939495148063195</c:v>
                </c:pt>
                <c:pt idx="3466">
                  <c:v>7.9890010243919161</c:v>
                </c:pt>
                <c:pt idx="3467">
                  <c:v>7.9649517897668716</c:v>
                </c:pt>
                <c:pt idx="3468">
                  <c:v>7.9624390442877457</c:v>
                </c:pt>
                <c:pt idx="3469">
                  <c:v>7.8492916535335686</c:v>
                </c:pt>
                <c:pt idx="3470">
                  <c:v>7.7144346003919981</c:v>
                </c:pt>
                <c:pt idx="3471">
                  <c:v>7.658526806043831</c:v>
                </c:pt>
                <c:pt idx="3472">
                  <c:v>7.5214919031890055</c:v>
                </c:pt>
                <c:pt idx="3473">
                  <c:v>7.3288502003173637</c:v>
                </c:pt>
                <c:pt idx="3474">
                  <c:v>7.2300072362352887</c:v>
                </c:pt>
                <c:pt idx="3475">
                  <c:v>7.1706722163901029</c:v>
                </c:pt>
                <c:pt idx="3476">
                  <c:v>7.1369244046170994</c:v>
                </c:pt>
                <c:pt idx="3477">
                  <c:v>7.0673415158979003</c:v>
                </c:pt>
                <c:pt idx="3478">
                  <c:v>7.0540683165038436</c:v>
                </c:pt>
                <c:pt idx="3479">
                  <c:v>7.1116337104848215</c:v>
                </c:pt>
                <c:pt idx="3480">
                  <c:v>7.1775662013973589</c:v>
                </c:pt>
                <c:pt idx="3481">
                  <c:v>7.3375725747883509</c:v>
                </c:pt>
                <c:pt idx="3482">
                  <c:v>7.4638207335028017</c:v>
                </c:pt>
                <c:pt idx="3483">
                  <c:v>7.3721736514884286</c:v>
                </c:pt>
                <c:pt idx="3484">
                  <c:v>7.3943345393425357</c:v>
                </c:pt>
                <c:pt idx="3485">
                  <c:v>7.4218166915595933</c:v>
                </c:pt>
                <c:pt idx="3486">
                  <c:v>7.6053115072195556</c:v>
                </c:pt>
                <c:pt idx="3487">
                  <c:v>7.7434482814011094</c:v>
                </c:pt>
                <c:pt idx="3488">
                  <c:v>7.9202073738640815</c:v>
                </c:pt>
                <c:pt idx="3489">
                  <c:v>8.2092230146201643</c:v>
                </c:pt>
                <c:pt idx="3490">
                  <c:v>8.4508298767534171</c:v>
                </c:pt>
                <c:pt idx="3491">
                  <c:v>8.549937275782602</c:v>
                </c:pt>
                <c:pt idx="3492">
                  <c:v>8.6973888475704761</c:v>
                </c:pt>
                <c:pt idx="3493">
                  <c:v>8.8389935805591264</c:v>
                </c:pt>
                <c:pt idx="3494">
                  <c:v>8.954305379161605</c:v>
                </c:pt>
                <c:pt idx="3495">
                  <c:v>9.1369445874876121</c:v>
                </c:pt>
                <c:pt idx="3496">
                  <c:v>9.2789802734123707</c:v>
                </c:pt>
                <c:pt idx="3497">
                  <c:v>9.2647601829499671</c:v>
                </c:pt>
                <c:pt idx="3498">
                  <c:v>9.2722731946392489</c:v>
                </c:pt>
                <c:pt idx="3499">
                  <c:v>9.3413318536809964</c:v>
                </c:pt>
                <c:pt idx="3500">
                  <c:v>9.4382984098140454</c:v>
                </c:pt>
                <c:pt idx="3501">
                  <c:v>9.4122097780763809</c:v>
                </c:pt>
                <c:pt idx="3502">
                  <c:v>9.3552835057353203</c:v>
                </c:pt>
                <c:pt idx="3503">
                  <c:v>9.2829708913450055</c:v>
                </c:pt>
                <c:pt idx="3504">
                  <c:v>9.155794607854661</c:v>
                </c:pt>
                <c:pt idx="3505">
                  <c:v>8.9893682178846053</c:v>
                </c:pt>
                <c:pt idx="3506">
                  <c:v>8.834560520967095</c:v>
                </c:pt>
                <c:pt idx="3507">
                  <c:v>8.6917391173041416</c:v>
                </c:pt>
                <c:pt idx="3508">
                  <c:v>8.4982019529733748</c:v>
                </c:pt>
                <c:pt idx="3509">
                  <c:v>8.3438281135570129</c:v>
                </c:pt>
                <c:pt idx="3510">
                  <c:v>8.1776081344003195</c:v>
                </c:pt>
                <c:pt idx="3511">
                  <c:v>8.0951726102103638</c:v>
                </c:pt>
                <c:pt idx="3512">
                  <c:v>8.1601914522391858</c:v>
                </c:pt>
                <c:pt idx="3513">
                  <c:v>8.3602661432929679</c:v>
                </c:pt>
                <c:pt idx="3514">
                  <c:v>8.4982585040475538</c:v>
                </c:pt>
                <c:pt idx="3515">
                  <c:v>8.5826915974609221</c:v>
                </c:pt>
                <c:pt idx="3516">
                  <c:v>8.6663783793203457</c:v>
                </c:pt>
                <c:pt idx="3517">
                  <c:v>8.7861057823351523</c:v>
                </c:pt>
                <c:pt idx="3518">
                  <c:v>8.8641078220946738</c:v>
                </c:pt>
                <c:pt idx="3519">
                  <c:v>8.9642019975462439</c:v>
                </c:pt>
                <c:pt idx="3520">
                  <c:v>9.0665106032485419</c:v>
                </c:pt>
                <c:pt idx="3521">
                  <c:v>9.0800115609900729</c:v>
                </c:pt>
                <c:pt idx="3522">
                  <c:v>9.0555155235130158</c:v>
                </c:pt>
                <c:pt idx="3523">
                  <c:v>8.9199139587145488</c:v>
                </c:pt>
                <c:pt idx="3524">
                  <c:v>8.9286439359825476</c:v>
                </c:pt>
                <c:pt idx="3525">
                  <c:v>9.0544589678325629</c:v>
                </c:pt>
                <c:pt idx="3526">
                  <c:v>9.0885054031336789</c:v>
                </c:pt>
                <c:pt idx="3527">
                  <c:v>9.0905677753010519</c:v>
                </c:pt>
                <c:pt idx="3528">
                  <c:v>8.986287059832204</c:v>
                </c:pt>
                <c:pt idx="3529">
                  <c:v>8.9075984536582951</c:v>
                </c:pt>
                <c:pt idx="3530">
                  <c:v>8.9889445892105311</c:v>
                </c:pt>
                <c:pt idx="3531">
                  <c:v>9.1458759884712606</c:v>
                </c:pt>
                <c:pt idx="3532">
                  <c:v>9.2674735515906814</c:v>
                </c:pt>
                <c:pt idx="3533">
                  <c:v>9.3811426419421409</c:v>
                </c:pt>
                <c:pt idx="3534">
                  <c:v>9.5547520196404978</c:v>
                </c:pt>
                <c:pt idx="3535">
                  <c:v>9.5179892350488853</c:v>
                </c:pt>
                <c:pt idx="3536">
                  <c:v>9.3661893522780293</c:v>
                </c:pt>
                <c:pt idx="3537">
                  <c:v>9.1695028122147164</c:v>
                </c:pt>
                <c:pt idx="3538">
                  <c:v>8.9036478415447657</c:v>
                </c:pt>
                <c:pt idx="3539">
                  <c:v>8.5720892042858328</c:v>
                </c:pt>
                <c:pt idx="3540">
                  <c:v>8.331859195567624</c:v>
                </c:pt>
                <c:pt idx="3541">
                  <c:v>7.930641141124946</c:v>
                </c:pt>
                <c:pt idx="3542">
                  <c:v>7.7242658945147413</c:v>
                </c:pt>
                <c:pt idx="3543">
                  <c:v>7.4565534140987291</c:v>
                </c:pt>
                <c:pt idx="3544">
                  <c:v>7.2810834413318011</c:v>
                </c:pt>
                <c:pt idx="3545">
                  <c:v>7.1347042128109246</c:v>
                </c:pt>
                <c:pt idx="3546">
                  <c:v>7.0575538457889495</c:v>
                </c:pt>
                <c:pt idx="3547">
                  <c:v>6.8695614345409677</c:v>
                </c:pt>
                <c:pt idx="3548">
                  <c:v>6.6993329070607679</c:v>
                </c:pt>
                <c:pt idx="3549">
                  <c:v>6.5203408199617954</c:v>
                </c:pt>
                <c:pt idx="3550">
                  <c:v>6.5127988289954049</c:v>
                </c:pt>
                <c:pt idx="3551">
                  <c:v>6.4361429459135548</c:v>
                </c:pt>
                <c:pt idx="3552">
                  <c:v>6.3761683702652716</c:v>
                </c:pt>
                <c:pt idx="3553">
                  <c:v>6.4143212181134155</c:v>
                </c:pt>
                <c:pt idx="3554">
                  <c:v>6.4150939695483826</c:v>
                </c:pt>
                <c:pt idx="3555">
                  <c:v>6.4033386096957079</c:v>
                </c:pt>
                <c:pt idx="3556">
                  <c:v>6.3385228227531938</c:v>
                </c:pt>
                <c:pt idx="3557">
                  <c:v>6.2614725352658427</c:v>
                </c:pt>
                <c:pt idx="3558">
                  <c:v>6.3868306118375875</c:v>
                </c:pt>
                <c:pt idx="3559">
                  <c:v>6.46293595627162</c:v>
                </c:pt>
                <c:pt idx="3560">
                  <c:v>6.4361790191515098</c:v>
                </c:pt>
                <c:pt idx="3561">
                  <c:v>6.3171625774117155</c:v>
                </c:pt>
                <c:pt idx="3562">
                  <c:v>6.2150249720371118</c:v>
                </c:pt>
                <c:pt idx="3563">
                  <c:v>6.1984448632497466</c:v>
                </c:pt>
                <c:pt idx="3564">
                  <c:v>6.2749979382301913</c:v>
                </c:pt>
                <c:pt idx="3565">
                  <c:v>6.3420140440995905</c:v>
                </c:pt>
                <c:pt idx="3566">
                  <c:v>6.4249391505732962</c:v>
                </c:pt>
                <c:pt idx="3567">
                  <c:v>6.587899795095205</c:v>
                </c:pt>
                <c:pt idx="3568">
                  <c:v>6.7077742898453989</c:v>
                </c:pt>
                <c:pt idx="3569">
                  <c:v>6.8682354702989263</c:v>
                </c:pt>
                <c:pt idx="3570">
                  <c:v>6.8474814380409921</c:v>
                </c:pt>
                <c:pt idx="3571">
                  <c:v>6.7940455261060881</c:v>
                </c:pt>
                <c:pt idx="3572">
                  <c:v>6.6210479356437801</c:v>
                </c:pt>
                <c:pt idx="3573">
                  <c:v>6.5465750653798436</c:v>
                </c:pt>
                <c:pt idx="3574">
                  <c:v>6.5921062305483922</c:v>
                </c:pt>
                <c:pt idx="3575">
                  <c:v>6.4746583098751227</c:v>
                </c:pt>
                <c:pt idx="3576">
                  <c:v>6.4499344685388014</c:v>
                </c:pt>
                <c:pt idx="3577">
                  <c:v>6.5286120341860183</c:v>
                </c:pt>
                <c:pt idx="3578">
                  <c:v>6.5537293387694264</c:v>
                </c:pt>
                <c:pt idx="3579">
                  <c:v>6.5982527144069119</c:v>
                </c:pt>
                <c:pt idx="3580">
                  <c:v>6.7584161236392797</c:v>
                </c:pt>
                <c:pt idx="3581">
                  <c:v>6.9764433067843603</c:v>
                </c:pt>
                <c:pt idx="3582">
                  <c:v>7.2989048610292384</c:v>
                </c:pt>
                <c:pt idx="3583">
                  <c:v>7.5520008562348293</c:v>
                </c:pt>
                <c:pt idx="3584">
                  <c:v>7.6568577742123711</c:v>
                </c:pt>
                <c:pt idx="3585">
                  <c:v>7.7734746343211647</c:v>
                </c:pt>
                <c:pt idx="3586">
                  <c:v>7.9085398849363111</c:v>
                </c:pt>
                <c:pt idx="3587">
                  <c:v>8.0349951993372848</c:v>
                </c:pt>
                <c:pt idx="3588">
                  <c:v>8.0941817420441264</c:v>
                </c:pt>
                <c:pt idx="3589">
                  <c:v>8.1602964970247438</c:v>
                </c:pt>
                <c:pt idx="3590">
                  <c:v>8.1831793903283838</c:v>
                </c:pt>
                <c:pt idx="3591">
                  <c:v>8.2249640304839033</c:v>
                </c:pt>
                <c:pt idx="3592">
                  <c:v>8.1621423613157376</c:v>
                </c:pt>
                <c:pt idx="3593">
                  <c:v>8.0228637084054881</c:v>
                </c:pt>
                <c:pt idx="3594">
                  <c:v>7.8188274967606022</c:v>
                </c:pt>
                <c:pt idx="3595">
                  <c:v>7.676049679153321</c:v>
                </c:pt>
                <c:pt idx="3596">
                  <c:v>7.6299177170604846</c:v>
                </c:pt>
                <c:pt idx="3597">
                  <c:v>7.5167320408223954</c:v>
                </c:pt>
                <c:pt idx="3598">
                  <c:v>7.4373591317459198</c:v>
                </c:pt>
                <c:pt idx="3599">
                  <c:v>7.2966434791131034</c:v>
                </c:pt>
                <c:pt idx="3600">
                  <c:v>7.2483793067916729</c:v>
                </c:pt>
                <c:pt idx="3601">
                  <c:v>7.3962354337092844</c:v>
                </c:pt>
                <c:pt idx="3602">
                  <c:v>7.5955684123304348</c:v>
                </c:pt>
                <c:pt idx="3603">
                  <c:v>7.6980756042536651</c:v>
                </c:pt>
                <c:pt idx="3604">
                  <c:v>7.6805857958129202</c:v>
                </c:pt>
                <c:pt idx="3605">
                  <c:v>7.8298972404614195</c:v>
                </c:pt>
                <c:pt idx="3606">
                  <c:v>7.8155612547233426</c:v>
                </c:pt>
                <c:pt idx="3607">
                  <c:v>7.8466997819921014</c:v>
                </c:pt>
                <c:pt idx="3608">
                  <c:v>7.8949711584575102</c:v>
                </c:pt>
                <c:pt idx="3609">
                  <c:v>7.8389810565024174</c:v>
                </c:pt>
                <c:pt idx="3610">
                  <c:v>7.7854633761858221</c:v>
                </c:pt>
                <c:pt idx="3611">
                  <c:v>7.6879366831602898</c:v>
                </c:pt>
                <c:pt idx="3612">
                  <c:v>7.6038745387826916</c:v>
                </c:pt>
                <c:pt idx="3613">
                  <c:v>7.668878484382069</c:v>
                </c:pt>
                <c:pt idx="3614">
                  <c:v>7.7122410848249778</c:v>
                </c:pt>
                <c:pt idx="3615">
                  <c:v>7.728893228167304</c:v>
                </c:pt>
                <c:pt idx="3616">
                  <c:v>7.8888141705654533</c:v>
                </c:pt>
                <c:pt idx="3617">
                  <c:v>8.2229870032396626</c:v>
                </c:pt>
                <c:pt idx="3618">
                  <c:v>8.4721445116651033</c:v>
                </c:pt>
                <c:pt idx="3619">
                  <c:v>8.6637317465453698</c:v>
                </c:pt>
                <c:pt idx="3620">
                  <c:v>8.7147034606321068</c:v>
                </c:pt>
                <c:pt idx="3621">
                  <c:v>8.6156977364990457</c:v>
                </c:pt>
                <c:pt idx="3622">
                  <c:v>8.4044763026701439</c:v>
                </c:pt>
                <c:pt idx="3623">
                  <c:v>8.11301714191179</c:v>
                </c:pt>
                <c:pt idx="3624">
                  <c:v>7.7529384803490338</c:v>
                </c:pt>
                <c:pt idx="3625">
                  <c:v>7.4645809266790915</c:v>
                </c:pt>
                <c:pt idx="3626">
                  <c:v>7.0859987876320556</c:v>
                </c:pt>
                <c:pt idx="3627">
                  <c:v>6.8651505318499462</c:v>
                </c:pt>
                <c:pt idx="3628">
                  <c:v>6.5714244681319425</c:v>
                </c:pt>
                <c:pt idx="3629">
                  <c:v>6.3711694820033058</c:v>
                </c:pt>
                <c:pt idx="3630">
                  <c:v>6.3295662356578921</c:v>
                </c:pt>
                <c:pt idx="3631">
                  <c:v>6.3113503737126067</c:v>
                </c:pt>
                <c:pt idx="3632">
                  <c:v>6.3093871180986527</c:v>
                </c:pt>
                <c:pt idx="3633">
                  <c:v>6.1789899761765055</c:v>
                </c:pt>
                <c:pt idx="3634">
                  <c:v>6.1219989488123687</c:v>
                </c:pt>
                <c:pt idx="3635">
                  <c:v>6.1248205054131821</c:v>
                </c:pt>
                <c:pt idx="3636">
                  <c:v>6.2277527050228692</c:v>
                </c:pt>
                <c:pt idx="3637">
                  <c:v>6.2567133858636232</c:v>
                </c:pt>
                <c:pt idx="3638">
                  <c:v>6.1922603223367876</c:v>
                </c:pt>
                <c:pt idx="3639">
                  <c:v>6.1068485405523107</c:v>
                </c:pt>
                <c:pt idx="3640">
                  <c:v>5.9920566681702487</c:v>
                </c:pt>
                <c:pt idx="3641">
                  <c:v>5.9393581800443824</c:v>
                </c:pt>
                <c:pt idx="3642">
                  <c:v>5.9332641671248449</c:v>
                </c:pt>
                <c:pt idx="3643">
                  <c:v>6.020613047624078</c:v>
                </c:pt>
                <c:pt idx="3644">
                  <c:v>6.0773655908052548</c:v>
                </c:pt>
                <c:pt idx="3645">
                  <c:v>6.051943229277291</c:v>
                </c:pt>
                <c:pt idx="3646">
                  <c:v>5.9316443608428786</c:v>
                </c:pt>
                <c:pt idx="3647">
                  <c:v>5.798731664432843</c:v>
                </c:pt>
                <c:pt idx="3648">
                  <c:v>5.6903707820989951</c:v>
                </c:pt>
                <c:pt idx="3649">
                  <c:v>5.5680113682341572</c:v>
                </c:pt>
                <c:pt idx="3650">
                  <c:v>5.4917271802750687</c:v>
                </c:pt>
                <c:pt idx="3651">
                  <c:v>5.4542924234460655</c:v>
                </c:pt>
                <c:pt idx="3652">
                  <c:v>5.6294730058501194</c:v>
                </c:pt>
                <c:pt idx="3653">
                  <c:v>5.7737824801812199</c:v>
                </c:pt>
                <c:pt idx="3654">
                  <c:v>5.91660320715296</c:v>
                </c:pt>
                <c:pt idx="3655">
                  <c:v>6.0089483902561112</c:v>
                </c:pt>
                <c:pt idx="3656">
                  <c:v>6.0729439525722153</c:v>
                </c:pt>
                <c:pt idx="3657">
                  <c:v>6.1174782942644921</c:v>
                </c:pt>
                <c:pt idx="3658">
                  <c:v>6.0508138067210346</c:v>
                </c:pt>
                <c:pt idx="3659">
                  <c:v>5.9447009655551417</c:v>
                </c:pt>
                <c:pt idx="3660">
                  <c:v>5.9135522460603029</c:v>
                </c:pt>
                <c:pt idx="3661">
                  <c:v>5.9775451633328895</c:v>
                </c:pt>
                <c:pt idx="3662">
                  <c:v>5.9923693775626399</c:v>
                </c:pt>
                <c:pt idx="3663">
                  <c:v>5.9729231113062182</c:v>
                </c:pt>
                <c:pt idx="3664">
                  <c:v>6.0047236272164168</c:v>
                </c:pt>
                <c:pt idx="3665">
                  <c:v>6.0892699796846399</c:v>
                </c:pt>
                <c:pt idx="3666">
                  <c:v>6.0889202665618747</c:v>
                </c:pt>
                <c:pt idx="3667">
                  <c:v>6.13690534780834</c:v>
                </c:pt>
                <c:pt idx="3668">
                  <c:v>6.2976869713026087</c:v>
                </c:pt>
                <c:pt idx="3669">
                  <c:v>6.5160030502446791</c:v>
                </c:pt>
                <c:pt idx="3670">
                  <c:v>6.6890178650397827</c:v>
                </c:pt>
                <c:pt idx="3671">
                  <c:v>7.0252318556713513</c:v>
                </c:pt>
                <c:pt idx="3672">
                  <c:v>7.4964624271466924</c:v>
                </c:pt>
                <c:pt idx="3673">
                  <c:v>7.781940469133156</c:v>
                </c:pt>
                <c:pt idx="3674">
                  <c:v>7.8504335744876599</c:v>
                </c:pt>
                <c:pt idx="3675">
                  <c:v>7.9627967772312997</c:v>
                </c:pt>
                <c:pt idx="3676">
                  <c:v>8.1724057075090375</c:v>
                </c:pt>
                <c:pt idx="3677">
                  <c:v>8.4175216851549113</c:v>
                </c:pt>
                <c:pt idx="3678">
                  <c:v>8.6899209659726218</c:v>
                </c:pt>
                <c:pt idx="3679">
                  <c:v>8.9848651333401595</c:v>
                </c:pt>
                <c:pt idx="3680">
                  <c:v>9.1910585583884945</c:v>
                </c:pt>
                <c:pt idx="3681">
                  <c:v>9.2392107903917271</c:v>
                </c:pt>
                <c:pt idx="3682">
                  <c:v>9.3826378033853661</c:v>
                </c:pt>
                <c:pt idx="3683">
                  <c:v>9.4243818206010292</c:v>
                </c:pt>
                <c:pt idx="3684">
                  <c:v>9.3703486784970078</c:v>
                </c:pt>
                <c:pt idx="3685">
                  <c:v>9.2227886315782186</c:v>
                </c:pt>
                <c:pt idx="3686">
                  <c:v>8.9692688162592997</c:v>
                </c:pt>
                <c:pt idx="3687">
                  <c:v>8.7969059477459144</c:v>
                </c:pt>
                <c:pt idx="3688">
                  <c:v>8.6976662912571907</c:v>
                </c:pt>
                <c:pt idx="3689">
                  <c:v>8.6339830447486783</c:v>
                </c:pt>
                <c:pt idx="3690">
                  <c:v>8.5941925769673624</c:v>
                </c:pt>
                <c:pt idx="3691">
                  <c:v>8.377923942636972</c:v>
                </c:pt>
                <c:pt idx="3692">
                  <c:v>8.0423702406519162</c:v>
                </c:pt>
                <c:pt idx="3693">
                  <c:v>7.7125058222117309</c:v>
                </c:pt>
                <c:pt idx="3694">
                  <c:v>7.4311040817552962</c:v>
                </c:pt>
                <c:pt idx="3695">
                  <c:v>7.2113370700682289</c:v>
                </c:pt>
                <c:pt idx="3696">
                  <c:v>7.1130812750726289</c:v>
                </c:pt>
                <c:pt idx="3697">
                  <c:v>7.0949104704791859</c:v>
                </c:pt>
                <c:pt idx="3698">
                  <c:v>7.1141490526526781</c:v>
                </c:pt>
                <c:pt idx="3699">
                  <c:v>7.0942915351291589</c:v>
                </c:pt>
                <c:pt idx="3700">
                  <c:v>7.0075026619102809</c:v>
                </c:pt>
                <c:pt idx="3701">
                  <c:v>6.89961670046827</c:v>
                </c:pt>
                <c:pt idx="3702">
                  <c:v>6.8540499160262947</c:v>
                </c:pt>
                <c:pt idx="3703">
                  <c:v>6.8335483264780574</c:v>
                </c:pt>
                <c:pt idx="3704">
                  <c:v>6.7404282413707328</c:v>
                </c:pt>
                <c:pt idx="3705">
                  <c:v>6.6363018361846517</c:v>
                </c:pt>
                <c:pt idx="3706">
                  <c:v>6.5065276941855581</c:v>
                </c:pt>
                <c:pt idx="3707">
                  <c:v>6.4757816746638159</c:v>
                </c:pt>
                <c:pt idx="3708">
                  <c:v>6.3894116932705716</c:v>
                </c:pt>
                <c:pt idx="3709">
                  <c:v>6.3496337067930027</c:v>
                </c:pt>
                <c:pt idx="3710">
                  <c:v>6.3542414187480745</c:v>
                </c:pt>
                <c:pt idx="3711">
                  <c:v>6.3253681502003376</c:v>
                </c:pt>
                <c:pt idx="3712">
                  <c:v>6.271242921006472</c:v>
                </c:pt>
                <c:pt idx="3713">
                  <c:v>6.1484781174610585</c:v>
                </c:pt>
                <c:pt idx="3714">
                  <c:v>6.0144988791569345</c:v>
                </c:pt>
                <c:pt idx="3715">
                  <c:v>5.871007071687127</c:v>
                </c:pt>
                <c:pt idx="3716">
                  <c:v>5.7327238500523521</c:v>
                </c:pt>
                <c:pt idx="3717">
                  <c:v>5.6002113789984191</c:v>
                </c:pt>
                <c:pt idx="3718">
                  <c:v>5.5164636401720974</c:v>
                </c:pt>
                <c:pt idx="3719">
                  <c:v>5.5353554543561634</c:v>
                </c:pt>
                <c:pt idx="3720">
                  <c:v>5.4887996830315782</c:v>
                </c:pt>
                <c:pt idx="3721">
                  <c:v>5.5443946678209137</c:v>
                </c:pt>
                <c:pt idx="3722">
                  <c:v>5.6199596852427378</c:v>
                </c:pt>
                <c:pt idx="3723">
                  <c:v>5.6919680486261415</c:v>
                </c:pt>
                <c:pt idx="3724">
                  <c:v>5.6728298187803681</c:v>
                </c:pt>
                <c:pt idx="3725">
                  <c:v>5.781899019713868</c:v>
                </c:pt>
                <c:pt idx="3726">
                  <c:v>5.9164012534057697</c:v>
                </c:pt>
                <c:pt idx="3727">
                  <c:v>5.9981869143716304</c:v>
                </c:pt>
                <c:pt idx="3728">
                  <c:v>6.0433883100256329</c:v>
                </c:pt>
                <c:pt idx="3729">
                  <c:v>6.0660196701516327</c:v>
                </c:pt>
                <c:pt idx="3730">
                  <c:v>5.9664112125638269</c:v>
                </c:pt>
                <c:pt idx="3731">
                  <c:v>5.9372593195129708</c:v>
                </c:pt>
                <c:pt idx="3732">
                  <c:v>5.8680476281358001</c:v>
                </c:pt>
                <c:pt idx="3733">
                  <c:v>5.7950998990594407</c:v>
                </c:pt>
                <c:pt idx="3734">
                  <c:v>5.8082825868493</c:v>
                </c:pt>
                <c:pt idx="3735">
                  <c:v>5.790129835011351</c:v>
                </c:pt>
                <c:pt idx="3736">
                  <c:v>5.7375477811700835</c:v>
                </c:pt>
                <c:pt idx="3737">
                  <c:v>5.6962183056038986</c:v>
                </c:pt>
                <c:pt idx="3738">
                  <c:v>5.9035300701620548</c:v>
                </c:pt>
                <c:pt idx="3739">
                  <c:v>6.1857757042154518</c:v>
                </c:pt>
                <c:pt idx="3740">
                  <c:v>6.3955280173940032</c:v>
                </c:pt>
                <c:pt idx="3741">
                  <c:v>6.3949905715194415</c:v>
                </c:pt>
                <c:pt idx="3742">
                  <c:v>6.3388406878438106</c:v>
                </c:pt>
                <c:pt idx="3743">
                  <c:v>6.3850309515009949</c:v>
                </c:pt>
                <c:pt idx="3744">
                  <c:v>6.4604824220947572</c:v>
                </c:pt>
                <c:pt idx="3745">
                  <c:v>6.6715034296750932</c:v>
                </c:pt>
                <c:pt idx="3746">
                  <c:v>6.6475972757286241</c:v>
                </c:pt>
                <c:pt idx="3747">
                  <c:v>6.527424337671996</c:v>
                </c:pt>
                <c:pt idx="3748">
                  <c:v>6.5591534442887998</c:v>
                </c:pt>
                <c:pt idx="3749">
                  <c:v>6.6727242590873264</c:v>
                </c:pt>
                <c:pt idx="3750">
                  <c:v>6.8541432286109982</c:v>
                </c:pt>
                <c:pt idx="3751">
                  <c:v>7.0724079327361951</c:v>
                </c:pt>
                <c:pt idx="3752">
                  <c:v>7.1948790410363426</c:v>
                </c:pt>
                <c:pt idx="3753">
                  <c:v>7.431225101544678</c:v>
                </c:pt>
                <c:pt idx="3754">
                  <c:v>7.5930380185787749</c:v>
                </c:pt>
                <c:pt idx="3755">
                  <c:v>7.8178835654940366</c:v>
                </c:pt>
                <c:pt idx="3756">
                  <c:v>8.0533686462684866</c:v>
                </c:pt>
                <c:pt idx="3757">
                  <c:v>8.1337851229551461</c:v>
                </c:pt>
                <c:pt idx="3758">
                  <c:v>8.1371215892490696</c:v>
                </c:pt>
                <c:pt idx="3759">
                  <c:v>8.1054792289525786</c:v>
                </c:pt>
                <c:pt idx="3760">
                  <c:v>8.1322415475077729</c:v>
                </c:pt>
                <c:pt idx="3761">
                  <c:v>8.2235717284106578</c:v>
                </c:pt>
                <c:pt idx="3762">
                  <c:v>8.2725406709272669</c:v>
                </c:pt>
                <c:pt idx="3763">
                  <c:v>8.3303785281946521</c:v>
                </c:pt>
                <c:pt idx="3764">
                  <c:v>8.3478839768774797</c:v>
                </c:pt>
                <c:pt idx="3765">
                  <c:v>8.2507178917036743</c:v>
                </c:pt>
                <c:pt idx="3766">
                  <c:v>8.2573614337749088</c:v>
                </c:pt>
                <c:pt idx="3767">
                  <c:v>8.2607683086196015</c:v>
                </c:pt>
                <c:pt idx="3768">
                  <c:v>8.3149632272435028</c:v>
                </c:pt>
                <c:pt idx="3769">
                  <c:v>8.2862609111146934</c:v>
                </c:pt>
                <c:pt idx="3770">
                  <c:v>8.311304309352483</c:v>
                </c:pt>
                <c:pt idx="3771">
                  <c:v>8.3433853558737763</c:v>
                </c:pt>
                <c:pt idx="3772">
                  <c:v>8.2669898718617141</c:v>
                </c:pt>
                <c:pt idx="3773">
                  <c:v>8.250828698901234</c:v>
                </c:pt>
                <c:pt idx="3774">
                  <c:v>8.309645688407862</c:v>
                </c:pt>
                <c:pt idx="3775">
                  <c:v>8.4017895983695823</c:v>
                </c:pt>
                <c:pt idx="3776">
                  <c:v>8.5532534370210058</c:v>
                </c:pt>
                <c:pt idx="3777">
                  <c:v>8.6534043499127407</c:v>
                </c:pt>
                <c:pt idx="3778">
                  <c:v>8.7472828153603217</c:v>
                </c:pt>
                <c:pt idx="3779">
                  <c:v>8.649974576462288</c:v>
                </c:pt>
                <c:pt idx="3780">
                  <c:v>8.5228371002915519</c:v>
                </c:pt>
                <c:pt idx="3781">
                  <c:v>8.2659201374144491</c:v>
                </c:pt>
                <c:pt idx="3782">
                  <c:v>8.0888983422730814</c:v>
                </c:pt>
                <c:pt idx="3783">
                  <c:v>7.9467071664959965</c:v>
                </c:pt>
                <c:pt idx="3784">
                  <c:v>7.8678592210754488</c:v>
                </c:pt>
                <c:pt idx="3785">
                  <c:v>7.8171912859559294</c:v>
                </c:pt>
                <c:pt idx="3786">
                  <c:v>7.7075233552408706</c:v>
                </c:pt>
                <c:pt idx="3787">
                  <c:v>7.5736799780780686</c:v>
                </c:pt>
                <c:pt idx="3788">
                  <c:v>7.3905180877657601</c:v>
                </c:pt>
                <c:pt idx="3789">
                  <c:v>7.1620848952049485</c:v>
                </c:pt>
                <c:pt idx="3790">
                  <c:v>6.7668297376232953</c:v>
                </c:pt>
                <c:pt idx="3791">
                  <c:v>6.5914411332111111</c:v>
                </c:pt>
                <c:pt idx="3792">
                  <c:v>6.4138596359966531</c:v>
                </c:pt>
                <c:pt idx="3793">
                  <c:v>6.1917991912449333</c:v>
                </c:pt>
                <c:pt idx="3794">
                  <c:v>5.9650838962468367</c:v>
                </c:pt>
                <c:pt idx="3795">
                  <c:v>5.7366929584427346</c:v>
                </c:pt>
                <c:pt idx="3796">
                  <c:v>5.5650095567805415</c:v>
                </c:pt>
                <c:pt idx="3797">
                  <c:v>5.6209757732777907</c:v>
                </c:pt>
                <c:pt idx="3798">
                  <c:v>5.6457496811673415</c:v>
                </c:pt>
                <c:pt idx="3799">
                  <c:v>5.7685359423107272</c:v>
                </c:pt>
                <c:pt idx="3800">
                  <c:v>5.9682994353362471</c:v>
                </c:pt>
                <c:pt idx="3801">
                  <c:v>6.031896278390378</c:v>
                </c:pt>
                <c:pt idx="3802">
                  <c:v>5.9259047488853644</c:v>
                </c:pt>
                <c:pt idx="3803">
                  <c:v>5.7657292027681244</c:v>
                </c:pt>
                <c:pt idx="3804">
                  <c:v>5.7340234658591331</c:v>
                </c:pt>
                <c:pt idx="3805">
                  <c:v>5.7700652553033116</c:v>
                </c:pt>
                <c:pt idx="3806">
                  <c:v>5.8404482155662656</c:v>
                </c:pt>
                <c:pt idx="3807">
                  <c:v>5.8607068635394786</c:v>
                </c:pt>
                <c:pt idx="3808">
                  <c:v>5.9609774324968443</c:v>
                </c:pt>
                <c:pt idx="3809">
                  <c:v>6.0648036951502844</c:v>
                </c:pt>
                <c:pt idx="3810">
                  <c:v>6.1409094210757109</c:v>
                </c:pt>
                <c:pt idx="3811">
                  <c:v>6.1435666988097895</c:v>
                </c:pt>
                <c:pt idx="3812">
                  <c:v>6.0864709084755635</c:v>
                </c:pt>
                <c:pt idx="3813">
                  <c:v>6.0738810386472784</c:v>
                </c:pt>
                <c:pt idx="3814">
                  <c:v>6.0925473555407041</c:v>
                </c:pt>
                <c:pt idx="3815">
                  <c:v>6.1122799883476784</c:v>
                </c:pt>
                <c:pt idx="3816">
                  <c:v>6.1219198287955505</c:v>
                </c:pt>
                <c:pt idx="3817">
                  <c:v>6.0860041051849736</c:v>
                </c:pt>
                <c:pt idx="3818">
                  <c:v>6.0236949145267538</c:v>
                </c:pt>
                <c:pt idx="3819">
                  <c:v>5.9801994344076759</c:v>
                </c:pt>
                <c:pt idx="3820">
                  <c:v>6.0084296876992269</c:v>
                </c:pt>
                <c:pt idx="3821">
                  <c:v>6.0544290507891674</c:v>
                </c:pt>
                <c:pt idx="3822">
                  <c:v>6.0735073385673504</c:v>
                </c:pt>
                <c:pt idx="3823">
                  <c:v>6.0321027547352095</c:v>
                </c:pt>
                <c:pt idx="3824">
                  <c:v>6.0262017184134136</c:v>
                </c:pt>
                <c:pt idx="3825">
                  <c:v>6.0105003798296295</c:v>
                </c:pt>
                <c:pt idx="3826">
                  <c:v>6.0132848125131995</c:v>
                </c:pt>
                <c:pt idx="3827">
                  <c:v>6.0057785756719229</c:v>
                </c:pt>
                <c:pt idx="3828">
                  <c:v>6.0172379617066163</c:v>
                </c:pt>
                <c:pt idx="3829">
                  <c:v>5.9681694833290466</c:v>
                </c:pt>
                <c:pt idx="3830">
                  <c:v>5.931345521795329</c:v>
                </c:pt>
                <c:pt idx="3831">
                  <c:v>5.8794666942367844</c:v>
                </c:pt>
                <c:pt idx="3832">
                  <c:v>5.852669936070976</c:v>
                </c:pt>
                <c:pt idx="3833">
                  <c:v>5.8282517887877878</c:v>
                </c:pt>
                <c:pt idx="3834">
                  <c:v>5.8796874031944508</c:v>
                </c:pt>
                <c:pt idx="3835">
                  <c:v>5.931429710410459</c:v>
                </c:pt>
                <c:pt idx="3836">
                  <c:v>5.9279366617177729</c:v>
                </c:pt>
                <c:pt idx="3837">
                  <c:v>5.9850982701071223</c:v>
                </c:pt>
                <c:pt idx="3838">
                  <c:v>6.0452965606282225</c:v>
                </c:pt>
                <c:pt idx="3839">
                  <c:v>5.9931499726163562</c:v>
                </c:pt>
                <c:pt idx="3840">
                  <c:v>5.9663914635983222</c:v>
                </c:pt>
                <c:pt idx="3841">
                  <c:v>5.969500829016158</c:v>
                </c:pt>
                <c:pt idx="3842">
                  <c:v>5.923760390898396</c:v>
                </c:pt>
                <c:pt idx="3843">
                  <c:v>5.8566171894743473</c:v>
                </c:pt>
                <c:pt idx="3844">
                  <c:v>5.7417606958265761</c:v>
                </c:pt>
                <c:pt idx="3845">
                  <c:v>5.6116475396553547</c:v>
                </c:pt>
                <c:pt idx="3846">
                  <c:v>5.5746744310900871</c:v>
                </c:pt>
                <c:pt idx="3847">
                  <c:v>5.5182626386683156</c:v>
                </c:pt>
                <c:pt idx="3848">
                  <c:v>5.5066499045207697</c:v>
                </c:pt>
                <c:pt idx="3849">
                  <c:v>5.4717313664716194</c:v>
                </c:pt>
                <c:pt idx="3850">
                  <c:v>5.4102314017065112</c:v>
                </c:pt>
                <c:pt idx="3851">
                  <c:v>5.4646773587477657</c:v>
                </c:pt>
                <c:pt idx="3852">
                  <c:v>5.4751396550804019</c:v>
                </c:pt>
                <c:pt idx="3853">
                  <c:v>5.4203352249820886</c:v>
                </c:pt>
                <c:pt idx="3854">
                  <c:v>5.3242022267622726</c:v>
                </c:pt>
                <c:pt idx="3855">
                  <c:v>5.2277141017608209</c:v>
                </c:pt>
                <c:pt idx="3856">
                  <c:v>5.1073472608274608</c:v>
                </c:pt>
                <c:pt idx="3857">
                  <c:v>4.9335388824421482</c:v>
                </c:pt>
                <c:pt idx="3858">
                  <c:v>4.9065570791422015</c:v>
                </c:pt>
                <c:pt idx="3859">
                  <c:v>4.8836699080638528</c:v>
                </c:pt>
                <c:pt idx="3860">
                  <c:v>4.8108701971774321</c:v>
                </c:pt>
                <c:pt idx="3861">
                  <c:v>4.8124042577650856</c:v>
                </c:pt>
                <c:pt idx="3862">
                  <c:v>4.8608916369128163</c:v>
                </c:pt>
                <c:pt idx="3863">
                  <c:v>4.8899473190735678</c:v>
                </c:pt>
                <c:pt idx="3864">
                  <c:v>4.9604580821030444</c:v>
                </c:pt>
                <c:pt idx="3865">
                  <c:v>4.9298541101269722</c:v>
                </c:pt>
                <c:pt idx="3866">
                  <c:v>4.9751622856399464</c:v>
                </c:pt>
                <c:pt idx="3867">
                  <c:v>5.15799301891224</c:v>
                </c:pt>
                <c:pt idx="3868">
                  <c:v>5.381722438954168</c:v>
                </c:pt>
                <c:pt idx="3869">
                  <c:v>5.5954168306119572</c:v>
                </c:pt>
                <c:pt idx="3870">
                  <c:v>5.8219032981652177</c:v>
                </c:pt>
                <c:pt idx="3871">
                  <c:v>5.970198464657595</c:v>
                </c:pt>
                <c:pt idx="3872">
                  <c:v>6.0560800861934379</c:v>
                </c:pt>
                <c:pt idx="3873">
                  <c:v>6.1112547361245229</c:v>
                </c:pt>
                <c:pt idx="3874">
                  <c:v>6.0340285858553795</c:v>
                </c:pt>
                <c:pt idx="3875">
                  <c:v>6.0251233126519779</c:v>
                </c:pt>
                <c:pt idx="3876">
                  <c:v>6.05071699714758</c:v>
                </c:pt>
                <c:pt idx="3877">
                  <c:v>6.1743797621715562</c:v>
                </c:pt>
                <c:pt idx="3878">
                  <c:v>6.3112732498055486</c:v>
                </c:pt>
                <c:pt idx="3879">
                  <c:v>6.4825563982247036</c:v>
                </c:pt>
                <c:pt idx="3880">
                  <c:v>6.7162220991106736</c:v>
                </c:pt>
                <c:pt idx="3881">
                  <c:v>6.8502010748455726</c:v>
                </c:pt>
                <c:pt idx="3882">
                  <c:v>7.0894996679949518</c:v>
                </c:pt>
                <c:pt idx="3883">
                  <c:v>7.1987842030929938</c:v>
                </c:pt>
                <c:pt idx="3884">
                  <c:v>7.1788901080863621</c:v>
                </c:pt>
                <c:pt idx="3885">
                  <c:v>7.1515942004187689</c:v>
                </c:pt>
                <c:pt idx="3886">
                  <c:v>7.2277819171253439</c:v>
                </c:pt>
                <c:pt idx="3887">
                  <c:v>7.2478525653229413</c:v>
                </c:pt>
                <c:pt idx="3888">
                  <c:v>7.2412545231332395</c:v>
                </c:pt>
                <c:pt idx="3889">
                  <c:v>7.3519316765321223</c:v>
                </c:pt>
                <c:pt idx="3890">
                  <c:v>7.3611154297927275</c:v>
                </c:pt>
                <c:pt idx="3891">
                  <c:v>7.2172388180213503</c:v>
                </c:pt>
                <c:pt idx="3892">
                  <c:v>7.2558519474048202</c:v>
                </c:pt>
                <c:pt idx="3893">
                  <c:v>7.3619166735744939</c:v>
                </c:pt>
                <c:pt idx="3894">
                  <c:v>7.4768034867006357</c:v>
                </c:pt>
                <c:pt idx="3895">
                  <c:v>7.5639960920942828</c:v>
                </c:pt>
                <c:pt idx="3896">
                  <c:v>7.5860776913185646</c:v>
                </c:pt>
                <c:pt idx="3897">
                  <c:v>7.6624037785976205</c:v>
                </c:pt>
                <c:pt idx="3898">
                  <c:v>7.875836051964578</c:v>
                </c:pt>
                <c:pt idx="3899">
                  <c:v>8.2746151097604344</c:v>
                </c:pt>
                <c:pt idx="3900">
                  <c:v>8.4629324841446625</c:v>
                </c:pt>
                <c:pt idx="3901">
                  <c:v>8.5365178504434134</c:v>
                </c:pt>
                <c:pt idx="3902">
                  <c:v>8.3870644467104647</c:v>
                </c:pt>
                <c:pt idx="3903">
                  <c:v>8.1124421816237149</c:v>
                </c:pt>
                <c:pt idx="3904">
                  <c:v>7.9446216733483652</c:v>
                </c:pt>
                <c:pt idx="3905">
                  <c:v>7.7873301800075732</c:v>
                </c:pt>
                <c:pt idx="3906">
                  <c:v>7.5502139327055069</c:v>
                </c:pt>
                <c:pt idx="3907">
                  <c:v>7.3673668768975649</c:v>
                </c:pt>
                <c:pt idx="3908">
                  <c:v>7.2147295719450319</c:v>
                </c:pt>
                <c:pt idx="3909">
                  <c:v>7.0171942627980712</c:v>
                </c:pt>
                <c:pt idx="3910">
                  <c:v>6.8067117281696206</c:v>
                </c:pt>
                <c:pt idx="3911">
                  <c:v>6.7467357094333522</c:v>
                </c:pt>
                <c:pt idx="3912">
                  <c:v>6.6570842283606559</c:v>
                </c:pt>
                <c:pt idx="3913">
                  <c:v>6.6845478856505256</c:v>
                </c:pt>
                <c:pt idx="3914">
                  <c:v>6.711304793475664</c:v>
                </c:pt>
                <c:pt idx="3915">
                  <c:v>6.5730724899882134</c:v>
                </c:pt>
                <c:pt idx="3916">
                  <c:v>6.3902907338200752</c:v>
                </c:pt>
                <c:pt idx="3917">
                  <c:v>6.2645003031467876</c:v>
                </c:pt>
                <c:pt idx="3918">
                  <c:v>6.1974007160815709</c:v>
                </c:pt>
                <c:pt idx="3919">
                  <c:v>6.2965935362008256</c:v>
                </c:pt>
                <c:pt idx="3920">
                  <c:v>6.4585645259930127</c:v>
                </c:pt>
                <c:pt idx="3921">
                  <c:v>6.5098546200881637</c:v>
                </c:pt>
                <c:pt idx="3922">
                  <c:v>6.6536442975608177</c:v>
                </c:pt>
                <c:pt idx="3923">
                  <c:v>6.7606904285624108</c:v>
                </c:pt>
                <c:pt idx="3924">
                  <c:v>6.8810164630745687</c:v>
                </c:pt>
                <c:pt idx="3925">
                  <c:v>6.9850944442287153</c:v>
                </c:pt>
                <c:pt idx="3926">
                  <c:v>7.0087889584011398</c:v>
                </c:pt>
                <c:pt idx="3927">
                  <c:v>6.9242894055167401</c:v>
                </c:pt>
                <c:pt idx="3928">
                  <c:v>6.8928311553460393</c:v>
                </c:pt>
                <c:pt idx="3929">
                  <c:v>6.8594688302139533</c:v>
                </c:pt>
                <c:pt idx="3930">
                  <c:v>6.7716123630666756</c:v>
                </c:pt>
                <c:pt idx="3931">
                  <c:v>6.5775955117890712</c:v>
                </c:pt>
                <c:pt idx="3932">
                  <c:v>6.5327512631266016</c:v>
                </c:pt>
                <c:pt idx="3933">
                  <c:v>6.7140909634156296</c:v>
                </c:pt>
                <c:pt idx="3934">
                  <c:v>6.7559185310926724</c:v>
                </c:pt>
                <c:pt idx="3935">
                  <c:v>6.8145194618503586</c:v>
                </c:pt>
                <c:pt idx="3936">
                  <c:v>6.8564242606938883</c:v>
                </c:pt>
                <c:pt idx="3937">
                  <c:v>6.8877600371636358</c:v>
                </c:pt>
                <c:pt idx="3938">
                  <c:v>6.9553801317692256</c:v>
                </c:pt>
                <c:pt idx="3939">
                  <c:v>7.0535444004143546</c:v>
                </c:pt>
                <c:pt idx="3940">
                  <c:v>7.1262299958998074</c:v>
                </c:pt>
                <c:pt idx="3941">
                  <c:v>7.0302840240203741</c:v>
                </c:pt>
                <c:pt idx="3942">
                  <c:v>7.0194964552904446</c:v>
                </c:pt>
                <c:pt idx="3943">
                  <c:v>6.8888485433129825</c:v>
                </c:pt>
                <c:pt idx="3944">
                  <c:v>6.7981983644059873</c:v>
                </c:pt>
                <c:pt idx="3945">
                  <c:v>6.7009391672507714</c:v>
                </c:pt>
                <c:pt idx="3946">
                  <c:v>6.6946056560276048</c:v>
                </c:pt>
                <c:pt idx="3947">
                  <c:v>6.6704992356835673</c:v>
                </c:pt>
                <c:pt idx="3948">
                  <c:v>6.6850165384423228</c:v>
                </c:pt>
                <c:pt idx="3949">
                  <c:v>6.7409255653939359</c:v>
                </c:pt>
                <c:pt idx="3950">
                  <c:v>6.7149258995414947</c:v>
                </c:pt>
                <c:pt idx="3951">
                  <c:v>6.59037650838349</c:v>
                </c:pt>
                <c:pt idx="3952">
                  <c:v>6.4436539505519264</c:v>
                </c:pt>
                <c:pt idx="3953">
                  <c:v>6.2278135196637665</c:v>
                </c:pt>
                <c:pt idx="3954">
                  <c:v>5.92025621124567</c:v>
                </c:pt>
                <c:pt idx="3955">
                  <c:v>5.64048981714026</c:v>
                </c:pt>
                <c:pt idx="3956">
                  <c:v>5.3984319248997759</c:v>
                </c:pt>
                <c:pt idx="3957">
                  <c:v>5.3440668661752788</c:v>
                </c:pt>
                <c:pt idx="3958">
                  <c:v>5.3450586601248302</c:v>
                </c:pt>
                <c:pt idx="3959">
                  <c:v>5.390399018203242</c:v>
                </c:pt>
                <c:pt idx="3960">
                  <c:v>5.4176702736885529</c:v>
                </c:pt>
                <c:pt idx="3961">
                  <c:v>5.3815020556588431</c:v>
                </c:pt>
                <c:pt idx="3962">
                  <c:v>5.1457255043015158</c:v>
                </c:pt>
                <c:pt idx="3963">
                  <c:v>5.0126113567320614</c:v>
                </c:pt>
                <c:pt idx="3964">
                  <c:v>5.0226087547738958</c:v>
                </c:pt>
                <c:pt idx="3965">
                  <c:v>5.0887856944248266</c:v>
                </c:pt>
                <c:pt idx="3966">
                  <c:v>5.1275968088476187</c:v>
                </c:pt>
                <c:pt idx="3967">
                  <c:v>5.1177815861209428</c:v>
                </c:pt>
                <c:pt idx="3968">
                  <c:v>5.0086592748339491</c:v>
                </c:pt>
                <c:pt idx="3969">
                  <c:v>4.8804603399485282</c:v>
                </c:pt>
                <c:pt idx="3970">
                  <c:v>4.9328306603977632</c:v>
                </c:pt>
                <c:pt idx="3971">
                  <c:v>5.0105946471110894</c:v>
                </c:pt>
                <c:pt idx="3972">
                  <c:v>4.9353966636731954</c:v>
                </c:pt>
                <c:pt idx="3973">
                  <c:v>4.7710288032073231</c:v>
                </c:pt>
                <c:pt idx="3974">
                  <c:v>4.7185766803383116</c:v>
                </c:pt>
                <c:pt idx="3975">
                  <c:v>4.8587476323072316</c:v>
                </c:pt>
                <c:pt idx="3976">
                  <c:v>5.1379067210832048</c:v>
                </c:pt>
                <c:pt idx="3977">
                  <c:v>5.3737926113589829</c:v>
                </c:pt>
                <c:pt idx="3978">
                  <c:v>5.5909147149039669</c:v>
                </c:pt>
                <c:pt idx="3979">
                  <c:v>5.7620314060557041</c:v>
                </c:pt>
                <c:pt idx="3980">
                  <c:v>5.8462066554181131</c:v>
                </c:pt>
                <c:pt idx="3981">
                  <c:v>5.8615566384831608</c:v>
                </c:pt>
                <c:pt idx="3982">
                  <c:v>5.8171563782282592</c:v>
                </c:pt>
                <c:pt idx="3983">
                  <c:v>5.6375614442932811</c:v>
                </c:pt>
                <c:pt idx="3984">
                  <c:v>5.4583049251219702</c:v>
                </c:pt>
                <c:pt idx="3985">
                  <c:v>5.2743172786903658</c:v>
                </c:pt>
                <c:pt idx="3986">
                  <c:v>5.1524312984954976</c:v>
                </c:pt>
                <c:pt idx="3987">
                  <c:v>5.0918868991876938</c:v>
                </c:pt>
                <c:pt idx="3988">
                  <c:v>5.0249501520813862</c:v>
                </c:pt>
                <c:pt idx="3989">
                  <c:v>4.9787095532187537</c:v>
                </c:pt>
                <c:pt idx="3990">
                  <c:v>4.9001972315942099</c:v>
                </c:pt>
                <c:pt idx="3991">
                  <c:v>4.8911393297695867</c:v>
                </c:pt>
                <c:pt idx="3992">
                  <c:v>5.0359631704761183</c:v>
                </c:pt>
                <c:pt idx="3993">
                  <c:v>5.1789122588311409</c:v>
                </c:pt>
                <c:pt idx="3994">
                  <c:v>5.2112967213922738</c:v>
                </c:pt>
                <c:pt idx="3995">
                  <c:v>5.3066456223431828</c:v>
                </c:pt>
                <c:pt idx="3996">
                  <c:v>5.4971405951005359</c:v>
                </c:pt>
                <c:pt idx="3997">
                  <c:v>5.6050817774445791</c:v>
                </c:pt>
                <c:pt idx="3998">
                  <c:v>5.6287577438819216</c:v>
                </c:pt>
                <c:pt idx="3999">
                  <c:v>5.7123700706471014</c:v>
                </c:pt>
                <c:pt idx="4000">
                  <c:v>5.720615833448135</c:v>
                </c:pt>
                <c:pt idx="4001">
                  <c:v>5.7022092946741427</c:v>
                </c:pt>
                <c:pt idx="4002">
                  <c:v>5.6850816853485515</c:v>
                </c:pt>
                <c:pt idx="4003">
                  <c:v>5.8180631322483718</c:v>
                </c:pt>
                <c:pt idx="4004">
                  <c:v>6.0102937142054929</c:v>
                </c:pt>
                <c:pt idx="4005">
                  <c:v>6.2696032246048095</c:v>
                </c:pt>
                <c:pt idx="4006">
                  <c:v>6.42287007145638</c:v>
                </c:pt>
                <c:pt idx="4007">
                  <c:v>6.4227384225879982</c:v>
                </c:pt>
                <c:pt idx="4008">
                  <c:v>6.3998456748716626</c:v>
                </c:pt>
                <c:pt idx="4009">
                  <c:v>6.3542780066785474</c:v>
                </c:pt>
                <c:pt idx="4010">
                  <c:v>6.2652136117251827</c:v>
                </c:pt>
                <c:pt idx="4011">
                  <c:v>6.1049848013129635</c:v>
                </c:pt>
                <c:pt idx="4012">
                  <c:v>6.0236323283987661</c:v>
                </c:pt>
                <c:pt idx="4013">
                  <c:v>6.053619686085888</c:v>
                </c:pt>
                <c:pt idx="4014">
                  <c:v>6.1116288391319706</c:v>
                </c:pt>
                <c:pt idx="4015">
                  <c:v>6.1867378714358372</c:v>
                </c:pt>
                <c:pt idx="4016">
                  <c:v>6.3830492423120972</c:v>
                </c:pt>
                <c:pt idx="4017">
                  <c:v>6.615665834196288</c:v>
                </c:pt>
                <c:pt idx="4018">
                  <c:v>6.7870283435146908</c:v>
                </c:pt>
                <c:pt idx="4019">
                  <c:v>6.9127476747986041</c:v>
                </c:pt>
                <c:pt idx="4020">
                  <c:v>7.0043145893428305</c:v>
                </c:pt>
                <c:pt idx="4021">
                  <c:v>7.2685820977259548</c:v>
                </c:pt>
                <c:pt idx="4022">
                  <c:v>7.4258336524512192</c:v>
                </c:pt>
                <c:pt idx="4023">
                  <c:v>7.6673755845632021</c:v>
                </c:pt>
                <c:pt idx="4024">
                  <c:v>7.8862134883688633</c:v>
                </c:pt>
                <c:pt idx="4025">
                  <c:v>8.1925453474576972</c:v>
                </c:pt>
                <c:pt idx="4026">
                  <c:v>8.3032718933537772</c:v>
                </c:pt>
                <c:pt idx="4027">
                  <c:v>8.2745675018322</c:v>
                </c:pt>
                <c:pt idx="4028">
                  <c:v>8.1411465675396872</c:v>
                </c:pt>
                <c:pt idx="4029">
                  <c:v>8.1855494325511717</c:v>
                </c:pt>
              </c:numCache>
            </c:numRef>
          </c:yVal>
          <c:smooth val="0"/>
          <c:extLst>
            <c:ext xmlns:c16="http://schemas.microsoft.com/office/drawing/2014/chart" uri="{C3380CC4-5D6E-409C-BE32-E72D297353CC}">
              <c16:uniqueId val="{00000004-0AF8-4107-8FDC-33502964396E}"/>
            </c:ext>
          </c:extLst>
        </c:ser>
        <c:ser>
          <c:idx val="4"/>
          <c:order val="5"/>
          <c:tx>
            <c:strRef>
              <c:f>'Graphs (2)'!$Y$6</c:f>
              <c:strCache>
                <c:ptCount val="1"/>
                <c:pt idx="0">
                  <c:v>H₂ after 24 hrs</c:v>
                </c:pt>
              </c:strCache>
            </c:strRef>
          </c:tx>
          <c:spPr>
            <a:ln w="57150" cap="rnd">
              <a:solidFill>
                <a:srgbClr val="00C459"/>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Summary!$M$3:$M$4032</c:f>
              <c:numCache>
                <c:formatCode>0.000</c:formatCode>
                <c:ptCount val="4030"/>
                <c:pt idx="0">
                  <c:v>10.691526216966778</c:v>
                </c:pt>
                <c:pt idx="1">
                  <c:v>10.661111831033047</c:v>
                </c:pt>
                <c:pt idx="2">
                  <c:v>10.609175338160188</c:v>
                </c:pt>
                <c:pt idx="3">
                  <c:v>10.556574309393904</c:v>
                </c:pt>
                <c:pt idx="4">
                  <c:v>10.568698152247929</c:v>
                </c:pt>
                <c:pt idx="5">
                  <c:v>10.542167298194418</c:v>
                </c:pt>
                <c:pt idx="6">
                  <c:v>10.526355667790243</c:v>
                </c:pt>
                <c:pt idx="7">
                  <c:v>10.455428159502093</c:v>
                </c:pt>
                <c:pt idx="8">
                  <c:v>10.33332829708978</c:v>
                </c:pt>
                <c:pt idx="9">
                  <c:v>10.225508698024017</c:v>
                </c:pt>
                <c:pt idx="10">
                  <c:v>10.192852447068155</c:v>
                </c:pt>
                <c:pt idx="11">
                  <c:v>10.295845325236728</c:v>
                </c:pt>
                <c:pt idx="12">
                  <c:v>10.361633858989757</c:v>
                </c:pt>
                <c:pt idx="13">
                  <c:v>10.375864062851464</c:v>
                </c:pt>
                <c:pt idx="14">
                  <c:v>10.37517978264564</c:v>
                </c:pt>
                <c:pt idx="15">
                  <c:v>10.232380668677067</c:v>
                </c:pt>
                <c:pt idx="16">
                  <c:v>10.219646089923215</c:v>
                </c:pt>
                <c:pt idx="17">
                  <c:v>10.278127445123008</c:v>
                </c:pt>
                <c:pt idx="18">
                  <c:v>10.360354289333779</c:v>
                </c:pt>
                <c:pt idx="19">
                  <c:v>10.486326397516226</c:v>
                </c:pt>
                <c:pt idx="20">
                  <c:v>10.413064122011686</c:v>
                </c:pt>
                <c:pt idx="21">
                  <c:v>10.367503624636036</c:v>
                </c:pt>
                <c:pt idx="22">
                  <c:v>10.368545786638453</c:v>
                </c:pt>
                <c:pt idx="23">
                  <c:v>10.422755827218602</c:v>
                </c:pt>
                <c:pt idx="24">
                  <c:v>10.54902422421012</c:v>
                </c:pt>
                <c:pt idx="25">
                  <c:v>10.742049449780932</c:v>
                </c:pt>
                <c:pt idx="26">
                  <c:v>10.889500484118511</c:v>
                </c:pt>
                <c:pt idx="27">
                  <c:v>11.028851740733067</c:v>
                </c:pt>
                <c:pt idx="28">
                  <c:v>11.025390838537932</c:v>
                </c:pt>
                <c:pt idx="29">
                  <c:v>11.149722250629937</c:v>
                </c:pt>
                <c:pt idx="30">
                  <c:v>11.213933783898481</c:v>
                </c:pt>
                <c:pt idx="31">
                  <c:v>11.202499252047931</c:v>
                </c:pt>
                <c:pt idx="32">
                  <c:v>11.1219043201154</c:v>
                </c:pt>
                <c:pt idx="33">
                  <c:v>11.087052551477864</c:v>
                </c:pt>
                <c:pt idx="34">
                  <c:v>11.035862577315775</c:v>
                </c:pt>
                <c:pt idx="35">
                  <c:v>10.935670018541883</c:v>
                </c:pt>
                <c:pt idx="36">
                  <c:v>10.761851837653092</c:v>
                </c:pt>
                <c:pt idx="37">
                  <c:v>10.619153941278203</c:v>
                </c:pt>
                <c:pt idx="38">
                  <c:v>10.417392295798695</c:v>
                </c:pt>
                <c:pt idx="39">
                  <c:v>10.122528313133083</c:v>
                </c:pt>
                <c:pt idx="40">
                  <c:v>9.9451624619842374</c:v>
                </c:pt>
                <c:pt idx="41">
                  <c:v>9.7351891572003009</c:v>
                </c:pt>
                <c:pt idx="42">
                  <c:v>9.4879804781267971</c:v>
                </c:pt>
                <c:pt idx="43">
                  <c:v>9.2808512742222895</c:v>
                </c:pt>
                <c:pt idx="44">
                  <c:v>9.168697999072565</c:v>
                </c:pt>
                <c:pt idx="45">
                  <c:v>9.0914479999411899</c:v>
                </c:pt>
                <c:pt idx="46">
                  <c:v>9.0455098280045956</c:v>
                </c:pt>
                <c:pt idx="47">
                  <c:v>9.0291519863531118</c:v>
                </c:pt>
                <c:pt idx="48">
                  <c:v>9.0124447450198577</c:v>
                </c:pt>
                <c:pt idx="49">
                  <c:v>9.1106432592806801</c:v>
                </c:pt>
                <c:pt idx="50">
                  <c:v>9.2200064089795148</c:v>
                </c:pt>
                <c:pt idx="51">
                  <c:v>9.3975765761628285</c:v>
                </c:pt>
                <c:pt idx="52">
                  <c:v>9.5787321202092865</c:v>
                </c:pt>
                <c:pt idx="53">
                  <c:v>9.7536960046986589</c:v>
                </c:pt>
                <c:pt idx="54">
                  <c:v>9.7916913311761924</c:v>
                </c:pt>
                <c:pt idx="55">
                  <c:v>9.6552877001408586</c:v>
                </c:pt>
                <c:pt idx="56">
                  <c:v>9.4679845686413646</c:v>
                </c:pt>
                <c:pt idx="57">
                  <c:v>9.441712797317459</c:v>
                </c:pt>
                <c:pt idx="58">
                  <c:v>9.4757692199799468</c:v>
                </c:pt>
                <c:pt idx="59">
                  <c:v>9.4982987430641703</c:v>
                </c:pt>
                <c:pt idx="60">
                  <c:v>9.5515788588263142</c:v>
                </c:pt>
                <c:pt idx="61">
                  <c:v>9.621187154488652</c:v>
                </c:pt>
                <c:pt idx="62">
                  <c:v>9.7393212623592209</c:v>
                </c:pt>
                <c:pt idx="63">
                  <c:v>9.7852440738845221</c:v>
                </c:pt>
                <c:pt idx="64">
                  <c:v>9.8172509698491535</c:v>
                </c:pt>
                <c:pt idx="65">
                  <c:v>9.6698510813701493</c:v>
                </c:pt>
                <c:pt idx="66">
                  <c:v>9.4451891002314188</c:v>
                </c:pt>
                <c:pt idx="67">
                  <c:v>9.2965292059540499</c:v>
                </c:pt>
                <c:pt idx="68">
                  <c:v>9.2387973460874306</c:v>
                </c:pt>
                <c:pt idx="69">
                  <c:v>9.1191259613986304</c:v>
                </c:pt>
                <c:pt idx="70">
                  <c:v>8.8717551192449022</c:v>
                </c:pt>
                <c:pt idx="71">
                  <c:v>8.6703406665848846</c:v>
                </c:pt>
                <c:pt idx="72">
                  <c:v>8.5106213801884856</c:v>
                </c:pt>
                <c:pt idx="73">
                  <c:v>8.4743653342885477</c:v>
                </c:pt>
                <c:pt idx="74">
                  <c:v>8.409697555525625</c:v>
                </c:pt>
                <c:pt idx="75">
                  <c:v>8.2715603709101657</c:v>
                </c:pt>
                <c:pt idx="76">
                  <c:v>8.0954064427808916</c:v>
                </c:pt>
                <c:pt idx="77">
                  <c:v>7.9277018729300899</c:v>
                </c:pt>
                <c:pt idx="78">
                  <c:v>7.9163052783498165</c:v>
                </c:pt>
                <c:pt idx="79">
                  <c:v>7.9322016238433477</c:v>
                </c:pt>
                <c:pt idx="80">
                  <c:v>7.9506108465528493</c:v>
                </c:pt>
                <c:pt idx="81">
                  <c:v>7.8836772741903216</c:v>
                </c:pt>
                <c:pt idx="82">
                  <c:v>7.919140143867434</c:v>
                </c:pt>
                <c:pt idx="83">
                  <c:v>7.9793646515487477</c:v>
                </c:pt>
                <c:pt idx="84">
                  <c:v>7.9258564870968966</c:v>
                </c:pt>
                <c:pt idx="85">
                  <c:v>7.8868447202710659</c:v>
                </c:pt>
                <c:pt idx="86">
                  <c:v>7.8651335850082367</c:v>
                </c:pt>
                <c:pt idx="87">
                  <c:v>7.8716586338929142</c:v>
                </c:pt>
                <c:pt idx="88">
                  <c:v>7.9158777415388588</c:v>
                </c:pt>
                <c:pt idx="89">
                  <c:v>7.9703871339709949</c:v>
                </c:pt>
                <c:pt idx="90">
                  <c:v>8.1384313872947374</c:v>
                </c:pt>
                <c:pt idx="91">
                  <c:v>8.4441862229633298</c:v>
                </c:pt>
                <c:pt idx="92">
                  <c:v>8.7050069057793458</c:v>
                </c:pt>
                <c:pt idx="93">
                  <c:v>8.9246566211253295</c:v>
                </c:pt>
                <c:pt idx="94">
                  <c:v>8.9443104097501003</c:v>
                </c:pt>
                <c:pt idx="95">
                  <c:v>8.9006596601224679</c:v>
                </c:pt>
                <c:pt idx="96">
                  <c:v>8.8754894969112357</c:v>
                </c:pt>
                <c:pt idx="97">
                  <c:v>8.9922616074818897</c:v>
                </c:pt>
                <c:pt idx="98">
                  <c:v>9.0148264388619772</c:v>
                </c:pt>
                <c:pt idx="99">
                  <c:v>8.9989871499365321</c:v>
                </c:pt>
                <c:pt idx="100">
                  <c:v>8.937368319166481</c:v>
                </c:pt>
                <c:pt idx="101">
                  <c:v>8.8040933178207332</c:v>
                </c:pt>
                <c:pt idx="102">
                  <c:v>8.69902715342403</c:v>
                </c:pt>
                <c:pt idx="103">
                  <c:v>8.6466123211117516</c:v>
                </c:pt>
                <c:pt idx="104">
                  <c:v>8.6967636804849509</c:v>
                </c:pt>
                <c:pt idx="105">
                  <c:v>8.7989260391742175</c:v>
                </c:pt>
                <c:pt idx="106">
                  <c:v>8.9286231509161613</c:v>
                </c:pt>
                <c:pt idx="107">
                  <c:v>9.0874866951349897</c:v>
                </c:pt>
                <c:pt idx="108">
                  <c:v>9.3823349461206718</c:v>
                </c:pt>
                <c:pt idx="109">
                  <c:v>9.6626168885353731</c:v>
                </c:pt>
                <c:pt idx="110">
                  <c:v>9.8739043193907037</c:v>
                </c:pt>
                <c:pt idx="111">
                  <c:v>9.9309690341137635</c:v>
                </c:pt>
                <c:pt idx="112">
                  <c:v>10.058486151686612</c:v>
                </c:pt>
                <c:pt idx="113">
                  <c:v>10.13036019201885</c:v>
                </c:pt>
                <c:pt idx="114">
                  <c:v>10.293820738283022</c:v>
                </c:pt>
                <c:pt idx="115">
                  <c:v>10.491010658880183</c:v>
                </c:pt>
                <c:pt idx="116">
                  <c:v>10.638402467398457</c:v>
                </c:pt>
                <c:pt idx="117">
                  <c:v>10.782896219662966</c:v>
                </c:pt>
                <c:pt idx="118">
                  <c:v>10.8327965933223</c:v>
                </c:pt>
                <c:pt idx="119">
                  <c:v>10.672892765018492</c:v>
                </c:pt>
                <c:pt idx="120">
                  <c:v>10.446851912610981</c:v>
                </c:pt>
                <c:pt idx="121">
                  <c:v>10.22011822319759</c:v>
                </c:pt>
                <c:pt idx="122">
                  <c:v>10.19557460175913</c:v>
                </c:pt>
                <c:pt idx="123">
                  <c:v>10.269774792358463</c:v>
                </c:pt>
                <c:pt idx="124">
                  <c:v>10.28812160558644</c:v>
                </c:pt>
                <c:pt idx="125">
                  <c:v>10.269632747276418</c:v>
                </c:pt>
                <c:pt idx="126">
                  <c:v>10.14009930258956</c:v>
                </c:pt>
                <c:pt idx="127">
                  <c:v>10.183717135036877</c:v>
                </c:pt>
                <c:pt idx="128">
                  <c:v>10.253760995026392</c:v>
                </c:pt>
                <c:pt idx="129">
                  <c:v>10.311081978696169</c:v>
                </c:pt>
                <c:pt idx="130">
                  <c:v>10.324289956792072</c:v>
                </c:pt>
                <c:pt idx="131">
                  <c:v>10.35647258272941</c:v>
                </c:pt>
                <c:pt idx="132">
                  <c:v>10.376460341732459</c:v>
                </c:pt>
                <c:pt idx="133">
                  <c:v>10.304189295175901</c:v>
                </c:pt>
                <c:pt idx="134">
                  <c:v>10.329014658818995</c:v>
                </c:pt>
                <c:pt idx="135">
                  <c:v>10.309431347822008</c:v>
                </c:pt>
                <c:pt idx="136">
                  <c:v>10.313934689268239</c:v>
                </c:pt>
                <c:pt idx="137">
                  <c:v>10.296916973387823</c:v>
                </c:pt>
                <c:pt idx="138">
                  <c:v>10.229441009166472</c:v>
                </c:pt>
                <c:pt idx="139">
                  <c:v>10.205232403201588</c:v>
                </c:pt>
                <c:pt idx="140">
                  <c:v>10.244134501674708</c:v>
                </c:pt>
                <c:pt idx="141">
                  <c:v>10.232393593356939</c:v>
                </c:pt>
                <c:pt idx="142">
                  <c:v>10.234028091453549</c:v>
                </c:pt>
                <c:pt idx="143">
                  <c:v>10.246908239165013</c:v>
                </c:pt>
                <c:pt idx="144">
                  <c:v>10.237892338561332</c:v>
                </c:pt>
                <c:pt idx="145">
                  <c:v>10.173524892476102</c:v>
                </c:pt>
                <c:pt idx="146">
                  <c:v>10.159226796622258</c:v>
                </c:pt>
                <c:pt idx="147">
                  <c:v>10.138763824357284</c:v>
                </c:pt>
                <c:pt idx="148">
                  <c:v>10.176203595041247</c:v>
                </c:pt>
                <c:pt idx="149">
                  <c:v>10.384219397850345</c:v>
                </c:pt>
                <c:pt idx="150">
                  <c:v>10.475495548030782</c:v>
                </c:pt>
                <c:pt idx="151">
                  <c:v>10.492671273490227</c:v>
                </c:pt>
                <c:pt idx="152">
                  <c:v>10.648970893382611</c:v>
                </c:pt>
                <c:pt idx="153">
                  <c:v>10.842070485529449</c:v>
                </c:pt>
                <c:pt idx="154">
                  <c:v>11.087309000447085</c:v>
                </c:pt>
                <c:pt idx="155">
                  <c:v>11.394735801642257</c:v>
                </c:pt>
                <c:pt idx="156">
                  <c:v>11.585464090496375</c:v>
                </c:pt>
                <c:pt idx="157">
                  <c:v>11.611557505703377</c:v>
                </c:pt>
                <c:pt idx="158">
                  <c:v>11.501302970867728</c:v>
                </c:pt>
                <c:pt idx="159">
                  <c:v>11.393265893272252</c:v>
                </c:pt>
                <c:pt idx="160">
                  <c:v>11.358077114167084</c:v>
                </c:pt>
                <c:pt idx="161">
                  <c:v>11.329891551367712</c:v>
                </c:pt>
                <c:pt idx="162">
                  <c:v>11.245687418321767</c:v>
                </c:pt>
                <c:pt idx="163">
                  <c:v>11.107717676203352</c:v>
                </c:pt>
                <c:pt idx="164">
                  <c:v>10.977882565307477</c:v>
                </c:pt>
                <c:pt idx="165">
                  <c:v>10.735956831133517</c:v>
                </c:pt>
                <c:pt idx="166">
                  <c:v>10.477298854515718</c:v>
                </c:pt>
                <c:pt idx="167">
                  <c:v>10.272171408534476</c:v>
                </c:pt>
                <c:pt idx="168">
                  <c:v>10.120202177060051</c:v>
                </c:pt>
                <c:pt idx="169">
                  <c:v>9.9884376498135037</c:v>
                </c:pt>
                <c:pt idx="170">
                  <c:v>9.8650000228208956</c:v>
                </c:pt>
                <c:pt idx="171">
                  <c:v>9.7539903710726819</c:v>
                </c:pt>
                <c:pt idx="172">
                  <c:v>9.6828052115089775</c:v>
                </c:pt>
                <c:pt idx="173">
                  <c:v>9.6660808241324627</c:v>
                </c:pt>
                <c:pt idx="174">
                  <c:v>9.5245420857338932</c:v>
                </c:pt>
                <c:pt idx="175">
                  <c:v>9.4033229569899959</c:v>
                </c:pt>
                <c:pt idx="176">
                  <c:v>9.3173554310259181</c:v>
                </c:pt>
                <c:pt idx="177">
                  <c:v>9.2427582954563317</c:v>
                </c:pt>
                <c:pt idx="178">
                  <c:v>9.3828319871798413</c:v>
                </c:pt>
                <c:pt idx="179">
                  <c:v>9.5283663012332322</c:v>
                </c:pt>
                <c:pt idx="180">
                  <c:v>9.6639799088892389</c:v>
                </c:pt>
                <c:pt idx="181">
                  <c:v>9.8622340771615615</c:v>
                </c:pt>
                <c:pt idx="182">
                  <c:v>9.954099597511485</c:v>
                </c:pt>
                <c:pt idx="183">
                  <c:v>10.121144108415724</c:v>
                </c:pt>
                <c:pt idx="184">
                  <c:v>10.276548524951966</c:v>
                </c:pt>
                <c:pt idx="185">
                  <c:v>10.440497883895942</c:v>
                </c:pt>
                <c:pt idx="186">
                  <c:v>10.599656051298211</c:v>
                </c:pt>
                <c:pt idx="187">
                  <c:v>10.740383826711392</c:v>
                </c:pt>
                <c:pt idx="188">
                  <c:v>10.904409324563231</c:v>
                </c:pt>
                <c:pt idx="189">
                  <c:v>10.889896044776235</c:v>
                </c:pt>
                <c:pt idx="190">
                  <c:v>10.811516361524131</c:v>
                </c:pt>
                <c:pt idx="191">
                  <c:v>10.81160420389034</c:v>
                </c:pt>
                <c:pt idx="192">
                  <c:v>10.852449580941382</c:v>
                </c:pt>
                <c:pt idx="193">
                  <c:v>10.888219456500266</c:v>
                </c:pt>
                <c:pt idx="194">
                  <c:v>10.929980868220373</c:v>
                </c:pt>
                <c:pt idx="195">
                  <c:v>10.863926411616777</c:v>
                </c:pt>
                <c:pt idx="196">
                  <c:v>10.786582092258648</c:v>
                </c:pt>
                <c:pt idx="197">
                  <c:v>10.835272274066474</c:v>
                </c:pt>
                <c:pt idx="198">
                  <c:v>10.829602798048807</c:v>
                </c:pt>
                <c:pt idx="199">
                  <c:v>10.791962483409236</c:v>
                </c:pt>
                <c:pt idx="200">
                  <c:v>10.761004895230036</c:v>
                </c:pt>
                <c:pt idx="201">
                  <c:v>10.732798058858837</c:v>
                </c:pt>
                <c:pt idx="202">
                  <c:v>10.6034133961845</c:v>
                </c:pt>
                <c:pt idx="203">
                  <c:v>10.361210291345083</c:v>
                </c:pt>
                <c:pt idx="204">
                  <c:v>10.263401945133399</c:v>
                </c:pt>
                <c:pt idx="205">
                  <c:v>10.175823758362359</c:v>
                </c:pt>
                <c:pt idx="206">
                  <c:v>10.037211985878399</c:v>
                </c:pt>
                <c:pt idx="207">
                  <c:v>9.8964376306332635</c:v>
                </c:pt>
                <c:pt idx="208">
                  <c:v>9.7567147470251072</c:v>
                </c:pt>
                <c:pt idx="209">
                  <c:v>9.683095245821205</c:v>
                </c:pt>
                <c:pt idx="210">
                  <c:v>9.6759699319879893</c:v>
                </c:pt>
                <c:pt idx="211">
                  <c:v>9.6061284419645698</c:v>
                </c:pt>
                <c:pt idx="212">
                  <c:v>9.5462046438994292</c:v>
                </c:pt>
                <c:pt idx="213">
                  <c:v>9.3650453589174187</c:v>
                </c:pt>
                <c:pt idx="214">
                  <c:v>9.1872425596000937</c:v>
                </c:pt>
                <c:pt idx="215">
                  <c:v>9.0417094174794919</c:v>
                </c:pt>
                <c:pt idx="216">
                  <c:v>8.9033177351471622</c:v>
                </c:pt>
                <c:pt idx="217">
                  <c:v>8.7377348595604136</c:v>
                </c:pt>
                <c:pt idx="218">
                  <c:v>8.6338683566530943</c:v>
                </c:pt>
                <c:pt idx="219">
                  <c:v>8.4724860304691987</c:v>
                </c:pt>
                <c:pt idx="220">
                  <c:v>8.368920686931288</c:v>
                </c:pt>
                <c:pt idx="221">
                  <c:v>8.309399056586777</c:v>
                </c:pt>
                <c:pt idx="222">
                  <c:v>8.1968985651533259</c:v>
                </c:pt>
                <c:pt idx="223">
                  <c:v>8.0429804760431285</c:v>
                </c:pt>
                <c:pt idx="224">
                  <c:v>8.0330832762730182</c:v>
                </c:pt>
                <c:pt idx="225">
                  <c:v>8.0474932856374437</c:v>
                </c:pt>
                <c:pt idx="226">
                  <c:v>8.0941417286512749</c:v>
                </c:pt>
                <c:pt idx="227">
                  <c:v>8.111686079164663</c:v>
                </c:pt>
                <c:pt idx="228">
                  <c:v>8.155636426750803</c:v>
                </c:pt>
                <c:pt idx="229">
                  <c:v>8.2481977031911047</c:v>
                </c:pt>
                <c:pt idx="230">
                  <c:v>8.2988861571140458</c:v>
                </c:pt>
                <c:pt idx="231">
                  <c:v>8.3766819967173394</c:v>
                </c:pt>
                <c:pt idx="232">
                  <c:v>8.4637074288408449</c:v>
                </c:pt>
                <c:pt idx="233">
                  <c:v>8.513353832210564</c:v>
                </c:pt>
                <c:pt idx="234">
                  <c:v>8.6567115496767055</c:v>
                </c:pt>
                <c:pt idx="235">
                  <c:v>8.7236796312613212</c:v>
                </c:pt>
                <c:pt idx="236">
                  <c:v>8.801658868237336</c:v>
                </c:pt>
                <c:pt idx="237">
                  <c:v>8.81022043904259</c:v>
                </c:pt>
                <c:pt idx="238">
                  <c:v>8.871370546908933</c:v>
                </c:pt>
                <c:pt idx="239">
                  <c:v>8.919069694479882</c:v>
                </c:pt>
                <c:pt idx="240">
                  <c:v>8.9597467977015697</c:v>
                </c:pt>
                <c:pt idx="241">
                  <c:v>8.9159739455692222</c:v>
                </c:pt>
                <c:pt idx="242">
                  <c:v>8.7351186861175218</c:v>
                </c:pt>
                <c:pt idx="243">
                  <c:v>8.4669455129956077</c:v>
                </c:pt>
                <c:pt idx="244">
                  <c:v>8.1998714155768653</c:v>
                </c:pt>
                <c:pt idx="245">
                  <c:v>8.1649676494380756</c:v>
                </c:pt>
                <c:pt idx="246">
                  <c:v>8.2086954170668935</c:v>
                </c:pt>
                <c:pt idx="247">
                  <c:v>8.2614535996211327</c:v>
                </c:pt>
                <c:pt idx="248">
                  <c:v>8.2167724646965432</c:v>
                </c:pt>
                <c:pt idx="249">
                  <c:v>8.1273605612662383</c:v>
                </c:pt>
                <c:pt idx="250">
                  <c:v>8.028123248949889</c:v>
                </c:pt>
                <c:pt idx="251">
                  <c:v>7.8961506317995864</c:v>
                </c:pt>
                <c:pt idx="252">
                  <c:v>7.755906786091896</c:v>
                </c:pt>
                <c:pt idx="253">
                  <c:v>7.565209093362812</c:v>
                </c:pt>
                <c:pt idx="254">
                  <c:v>7.3958547004847857</c:v>
                </c:pt>
                <c:pt idx="255">
                  <c:v>7.2090508136741605</c:v>
                </c:pt>
                <c:pt idx="256">
                  <c:v>7.1453307527179666</c:v>
                </c:pt>
                <c:pt idx="257">
                  <c:v>7.1806371483036493</c:v>
                </c:pt>
                <c:pt idx="258">
                  <c:v>7.2244739112050134</c:v>
                </c:pt>
                <c:pt idx="259">
                  <c:v>7.3059595497473016</c:v>
                </c:pt>
                <c:pt idx="260">
                  <c:v>7.4580915691001533</c:v>
                </c:pt>
                <c:pt idx="261">
                  <c:v>7.6010974833576492</c:v>
                </c:pt>
                <c:pt idx="262">
                  <c:v>7.7551832539283954</c:v>
                </c:pt>
                <c:pt idx="263">
                  <c:v>7.8638976459523002</c:v>
                </c:pt>
                <c:pt idx="264">
                  <c:v>7.8642239311452729</c:v>
                </c:pt>
                <c:pt idx="265">
                  <c:v>7.828557977241644</c:v>
                </c:pt>
                <c:pt idx="266">
                  <c:v>7.975255020959608</c:v>
                </c:pt>
                <c:pt idx="267">
                  <c:v>8.0685612909705817</c:v>
                </c:pt>
                <c:pt idx="268">
                  <c:v>8.1104697646831614</c:v>
                </c:pt>
                <c:pt idx="269">
                  <c:v>8.1316159503149983</c:v>
                </c:pt>
                <c:pt idx="270">
                  <c:v>8.1150460099825832</c:v>
                </c:pt>
                <c:pt idx="271">
                  <c:v>8.0897293327382087</c:v>
                </c:pt>
                <c:pt idx="272">
                  <c:v>7.8720761302006839</c:v>
                </c:pt>
                <c:pt idx="273">
                  <c:v>7.6931058773073548</c:v>
                </c:pt>
                <c:pt idx="274">
                  <c:v>7.5327810785736196</c:v>
                </c:pt>
                <c:pt idx="275">
                  <c:v>7.4479441553969892</c:v>
                </c:pt>
                <c:pt idx="276">
                  <c:v>7.4200293763992082</c:v>
                </c:pt>
                <c:pt idx="277">
                  <c:v>7.4629232163875487</c:v>
                </c:pt>
                <c:pt idx="278">
                  <c:v>7.6074573644040981</c:v>
                </c:pt>
                <c:pt idx="279">
                  <c:v>7.7145025344614053</c:v>
                </c:pt>
                <c:pt idx="280">
                  <c:v>7.7097354596424807</c:v>
                </c:pt>
                <c:pt idx="281">
                  <c:v>7.6996634909789616</c:v>
                </c:pt>
                <c:pt idx="282">
                  <c:v>7.6501007420036489</c:v>
                </c:pt>
                <c:pt idx="283">
                  <c:v>7.6000241327434201</c:v>
                </c:pt>
                <c:pt idx="284">
                  <c:v>7.4641163254725269</c:v>
                </c:pt>
                <c:pt idx="285">
                  <c:v>7.2437005872497364</c:v>
                </c:pt>
                <c:pt idx="286">
                  <c:v>7.0960258590309424</c:v>
                </c:pt>
                <c:pt idx="287">
                  <c:v>7.0517370681007261</c:v>
                </c:pt>
                <c:pt idx="288">
                  <c:v>7.0302295688663783</c:v>
                </c:pt>
                <c:pt idx="289">
                  <c:v>6.9309835791744447</c:v>
                </c:pt>
                <c:pt idx="290">
                  <c:v>6.8953289521747205</c:v>
                </c:pt>
                <c:pt idx="291">
                  <c:v>6.9263286143056417</c:v>
                </c:pt>
                <c:pt idx="292">
                  <c:v>6.9491713949392837</c:v>
                </c:pt>
                <c:pt idx="293">
                  <c:v>7.023554194113248</c:v>
                </c:pt>
                <c:pt idx="294">
                  <c:v>7.0462323594512792</c:v>
                </c:pt>
                <c:pt idx="295">
                  <c:v>7.0460521164865373</c:v>
                </c:pt>
                <c:pt idx="296">
                  <c:v>7.0362155497767196</c:v>
                </c:pt>
                <c:pt idx="297">
                  <c:v>6.9819386927730331</c:v>
                </c:pt>
                <c:pt idx="298">
                  <c:v>6.9607607046931088</c:v>
                </c:pt>
                <c:pt idx="299">
                  <c:v>6.896536376396889</c:v>
                </c:pt>
                <c:pt idx="300">
                  <c:v>6.8156997429914172</c:v>
                </c:pt>
                <c:pt idx="301">
                  <c:v>6.6818659365683057</c:v>
                </c:pt>
                <c:pt idx="302">
                  <c:v>6.6576235619242601</c:v>
                </c:pt>
                <c:pt idx="303">
                  <c:v>6.7238158535945463</c:v>
                </c:pt>
                <c:pt idx="304">
                  <c:v>6.8327697779054661</c:v>
                </c:pt>
                <c:pt idx="305">
                  <c:v>6.8898986670052915</c:v>
                </c:pt>
                <c:pt idx="306">
                  <c:v>6.9713679762406988</c:v>
                </c:pt>
                <c:pt idx="307">
                  <c:v>7.0439717210478996</c:v>
                </c:pt>
                <c:pt idx="308">
                  <c:v>7.0586655118026753</c:v>
                </c:pt>
                <c:pt idx="309">
                  <c:v>7.0202861937349814</c:v>
                </c:pt>
                <c:pt idx="310">
                  <c:v>7.0588963961245614</c:v>
                </c:pt>
                <c:pt idx="311">
                  <c:v>7.0363561617707129</c:v>
                </c:pt>
                <c:pt idx="312">
                  <c:v>6.9916381131537335</c:v>
                </c:pt>
                <c:pt idx="313">
                  <c:v>6.9509273323199299</c:v>
                </c:pt>
                <c:pt idx="314">
                  <c:v>6.7520982114152011</c:v>
                </c:pt>
                <c:pt idx="315">
                  <c:v>6.633138331082435</c:v>
                </c:pt>
                <c:pt idx="316">
                  <c:v>6.4592025898222678</c:v>
                </c:pt>
                <c:pt idx="317">
                  <c:v>6.249364119687967</c:v>
                </c:pt>
                <c:pt idx="318">
                  <c:v>6.179205791188715</c:v>
                </c:pt>
                <c:pt idx="319">
                  <c:v>6.2538807228097291</c:v>
                </c:pt>
                <c:pt idx="320">
                  <c:v>6.3721401677462266</c:v>
                </c:pt>
                <c:pt idx="321">
                  <c:v>6.5032558587587497</c:v>
                </c:pt>
                <c:pt idx="322">
                  <c:v>6.6630475552722643</c:v>
                </c:pt>
                <c:pt idx="323">
                  <c:v>6.774955695224981</c:v>
                </c:pt>
                <c:pt idx="324">
                  <c:v>6.8346627545746328</c:v>
                </c:pt>
                <c:pt idx="325">
                  <c:v>6.7873068714905536</c:v>
                </c:pt>
                <c:pt idx="326">
                  <c:v>6.6619884167976418</c:v>
                </c:pt>
                <c:pt idx="327">
                  <c:v>6.6872598596541168</c:v>
                </c:pt>
                <c:pt idx="328">
                  <c:v>6.6589049507204647</c:v>
                </c:pt>
                <c:pt idx="329">
                  <c:v>6.5641797773564896</c:v>
                </c:pt>
                <c:pt idx="330">
                  <c:v>6.5564432600843796</c:v>
                </c:pt>
                <c:pt idx="331">
                  <c:v>6.5428116762927546</c:v>
                </c:pt>
                <c:pt idx="332">
                  <c:v>6.3638553917429928</c:v>
                </c:pt>
                <c:pt idx="333">
                  <c:v>6.1650956839079072</c:v>
                </c:pt>
                <c:pt idx="334">
                  <c:v>6.0308897869787677</c:v>
                </c:pt>
                <c:pt idx="335">
                  <c:v>6.0238820307133398</c:v>
                </c:pt>
                <c:pt idx="336">
                  <c:v>6.1808985503005456</c:v>
                </c:pt>
                <c:pt idx="337">
                  <c:v>6.3973021968640991</c:v>
                </c:pt>
                <c:pt idx="338">
                  <c:v>6.511072377858115</c:v>
                </c:pt>
                <c:pt idx="339">
                  <c:v>6.5342204889113589</c:v>
                </c:pt>
                <c:pt idx="340">
                  <c:v>6.6448088932354752</c:v>
                </c:pt>
                <c:pt idx="341">
                  <c:v>6.6898619150287635</c:v>
                </c:pt>
                <c:pt idx="342">
                  <c:v>6.7125706989032032</c:v>
                </c:pt>
                <c:pt idx="343">
                  <c:v>6.6846750475322052</c:v>
                </c:pt>
                <c:pt idx="344">
                  <c:v>6.8050830318149957</c:v>
                </c:pt>
                <c:pt idx="345">
                  <c:v>6.9828046123177989</c:v>
                </c:pt>
                <c:pt idx="346">
                  <c:v>7.0756098174252324</c:v>
                </c:pt>
                <c:pt idx="347">
                  <c:v>7.0750891648397944</c:v>
                </c:pt>
                <c:pt idx="348">
                  <c:v>6.9845504575256765</c:v>
                </c:pt>
                <c:pt idx="349">
                  <c:v>7.0288315050346046</c:v>
                </c:pt>
                <c:pt idx="350">
                  <c:v>7.038239776100494</c:v>
                </c:pt>
                <c:pt idx="351">
                  <c:v>6.928078876835138</c:v>
                </c:pt>
                <c:pt idx="352">
                  <c:v>6.7622799197211787</c:v>
                </c:pt>
                <c:pt idx="353">
                  <c:v>6.6780993560906579</c:v>
                </c:pt>
                <c:pt idx="354">
                  <c:v>6.6311543451476718</c:v>
                </c:pt>
                <c:pt idx="355">
                  <c:v>6.5532510602349365</c:v>
                </c:pt>
                <c:pt idx="356">
                  <c:v>6.4729543930614861</c:v>
                </c:pt>
                <c:pt idx="357">
                  <c:v>6.4237312761616687</c:v>
                </c:pt>
                <c:pt idx="358">
                  <c:v>6.4498426933246034</c:v>
                </c:pt>
                <c:pt idx="359">
                  <c:v>6.4894641601416074</c:v>
                </c:pt>
                <c:pt idx="360">
                  <c:v>6.5586707819296208</c:v>
                </c:pt>
                <c:pt idx="361">
                  <c:v>6.70924975802403</c:v>
                </c:pt>
                <c:pt idx="362">
                  <c:v>6.9298895033040093</c:v>
                </c:pt>
                <c:pt idx="363">
                  <c:v>7.092271695870406</c:v>
                </c:pt>
                <c:pt idx="364">
                  <c:v>7.2234574200065769</c:v>
                </c:pt>
                <c:pt idx="365">
                  <c:v>7.4379288467382345</c:v>
                </c:pt>
                <c:pt idx="366">
                  <c:v>7.676504080613654</c:v>
                </c:pt>
                <c:pt idx="367">
                  <c:v>7.8071877370425256</c:v>
                </c:pt>
                <c:pt idx="368">
                  <c:v>7.9053712358047452</c:v>
                </c:pt>
                <c:pt idx="369">
                  <c:v>7.8965177869550578</c:v>
                </c:pt>
                <c:pt idx="370">
                  <c:v>7.8483548044554539</c:v>
                </c:pt>
                <c:pt idx="371">
                  <c:v>7.8381748180389579</c:v>
                </c:pt>
                <c:pt idx="372">
                  <c:v>7.8401961811309571</c:v>
                </c:pt>
                <c:pt idx="373">
                  <c:v>7.9743810771310653</c:v>
                </c:pt>
                <c:pt idx="374">
                  <c:v>8.0501968559572283</c:v>
                </c:pt>
                <c:pt idx="375">
                  <c:v>8.0516892230505288</c:v>
                </c:pt>
                <c:pt idx="376">
                  <c:v>8.0621296834574778</c:v>
                </c:pt>
                <c:pt idx="377">
                  <c:v>8.0543496123640264</c:v>
                </c:pt>
                <c:pt idx="378">
                  <c:v>8.0054602737633012</c:v>
                </c:pt>
                <c:pt idx="379">
                  <c:v>7.8768661975084546</c:v>
                </c:pt>
                <c:pt idx="380">
                  <c:v>7.7347915646340377</c:v>
                </c:pt>
                <c:pt idx="381">
                  <c:v>7.6321099434240232</c:v>
                </c:pt>
                <c:pt idx="382">
                  <c:v>7.5062504202719484</c:v>
                </c:pt>
                <c:pt idx="383">
                  <c:v>7.5053189649953058</c:v>
                </c:pt>
                <c:pt idx="384">
                  <c:v>7.5578466293271029</c:v>
                </c:pt>
                <c:pt idx="385">
                  <c:v>7.462488452060219</c:v>
                </c:pt>
                <c:pt idx="386">
                  <c:v>7.3336653684515865</c:v>
                </c:pt>
                <c:pt idx="387">
                  <c:v>7.306043029653825</c:v>
                </c:pt>
                <c:pt idx="388">
                  <c:v>7.3287002216373018</c:v>
                </c:pt>
                <c:pt idx="389">
                  <c:v>7.3204131124101153</c:v>
                </c:pt>
                <c:pt idx="390">
                  <c:v>7.3251302375215213</c:v>
                </c:pt>
                <c:pt idx="391">
                  <c:v>7.3023287168567572</c:v>
                </c:pt>
                <c:pt idx="392">
                  <c:v>7.2962826759186754</c:v>
                </c:pt>
                <c:pt idx="393">
                  <c:v>7.3760077905679591</c:v>
                </c:pt>
                <c:pt idx="394">
                  <c:v>7.540916377904658</c:v>
                </c:pt>
                <c:pt idx="395">
                  <c:v>7.718174240255343</c:v>
                </c:pt>
                <c:pt idx="396">
                  <c:v>7.9072898060664158</c:v>
                </c:pt>
                <c:pt idx="397">
                  <c:v>8.0953374257653579</c:v>
                </c:pt>
                <c:pt idx="398">
                  <c:v>8.0715957010311055</c:v>
                </c:pt>
                <c:pt idx="399">
                  <c:v>8.0132701661995007</c:v>
                </c:pt>
                <c:pt idx="400">
                  <c:v>7.8237190148145324</c:v>
                </c:pt>
                <c:pt idx="401">
                  <c:v>7.5991949659861806</c:v>
                </c:pt>
                <c:pt idx="402">
                  <c:v>7.5215440554535844</c:v>
                </c:pt>
                <c:pt idx="403">
                  <c:v>7.4831471335395623</c:v>
                </c:pt>
                <c:pt idx="404">
                  <c:v>7.4595043819751821</c:v>
                </c:pt>
                <c:pt idx="405">
                  <c:v>7.5202290513329721</c:v>
                </c:pt>
                <c:pt idx="406">
                  <c:v>7.5473120446394173</c:v>
                </c:pt>
                <c:pt idx="407">
                  <c:v>7.5245772227366867</c:v>
                </c:pt>
                <c:pt idx="408">
                  <c:v>7.3872502733024907</c:v>
                </c:pt>
                <c:pt idx="409">
                  <c:v>7.2421038461833289</c:v>
                </c:pt>
                <c:pt idx="410">
                  <c:v>7.2255933228605045</c:v>
                </c:pt>
                <c:pt idx="411">
                  <c:v>7.1673161558706218</c:v>
                </c:pt>
                <c:pt idx="412">
                  <c:v>7.2123991731776442</c:v>
                </c:pt>
                <c:pt idx="413">
                  <c:v>7.2167494890106099</c:v>
                </c:pt>
                <c:pt idx="414">
                  <c:v>7.1194071820671629</c:v>
                </c:pt>
                <c:pt idx="415">
                  <c:v>7.1414985561122952</c:v>
                </c:pt>
                <c:pt idx="416">
                  <c:v>7.2162694610949139</c:v>
                </c:pt>
                <c:pt idx="417">
                  <c:v>7.2697654923881263</c:v>
                </c:pt>
                <c:pt idx="418">
                  <c:v>7.3866225171760949</c:v>
                </c:pt>
                <c:pt idx="419">
                  <c:v>7.44803449112678</c:v>
                </c:pt>
                <c:pt idx="420">
                  <c:v>7.4725493938592917</c:v>
                </c:pt>
                <c:pt idx="421">
                  <c:v>7.4948536202088372</c:v>
                </c:pt>
                <c:pt idx="422">
                  <c:v>7.5160597228093495</c:v>
                </c:pt>
                <c:pt idx="423">
                  <c:v>7.5721354067609843</c:v>
                </c:pt>
                <c:pt idx="424">
                  <c:v>7.6648655556943694</c:v>
                </c:pt>
                <c:pt idx="425">
                  <c:v>7.7423332044982125</c:v>
                </c:pt>
                <c:pt idx="426">
                  <c:v>7.8687726752348679</c:v>
                </c:pt>
                <c:pt idx="427">
                  <c:v>7.9391329626359601</c:v>
                </c:pt>
                <c:pt idx="428">
                  <c:v>7.905364875977047</c:v>
                </c:pt>
                <c:pt idx="429">
                  <c:v>7.9384963704196512</c:v>
                </c:pt>
                <c:pt idx="430">
                  <c:v>8.1261832453803091</c:v>
                </c:pt>
                <c:pt idx="431">
                  <c:v>8.3636934788445423</c:v>
                </c:pt>
                <c:pt idx="432">
                  <c:v>8.5081701898155373</c:v>
                </c:pt>
                <c:pt idx="433">
                  <c:v>8.6323917017813105</c:v>
                </c:pt>
                <c:pt idx="434">
                  <c:v>8.6853355232774376</c:v>
                </c:pt>
                <c:pt idx="435">
                  <c:v>8.7852195803689739</c:v>
                </c:pt>
                <c:pt idx="436">
                  <c:v>8.9630350490430715</c:v>
                </c:pt>
                <c:pt idx="437">
                  <c:v>8.9806622798312965</c:v>
                </c:pt>
                <c:pt idx="438">
                  <c:v>8.8749879686252022</c:v>
                </c:pt>
                <c:pt idx="439">
                  <c:v>8.7489038710776725</c:v>
                </c:pt>
                <c:pt idx="440">
                  <c:v>8.6056034861795698</c:v>
                </c:pt>
                <c:pt idx="441">
                  <c:v>8.5173183687489793</c:v>
                </c:pt>
                <c:pt idx="442">
                  <c:v>8.4661253251250059</c:v>
                </c:pt>
                <c:pt idx="443">
                  <c:v>8.5209370413660857</c:v>
                </c:pt>
                <c:pt idx="444">
                  <c:v>8.6335882471203416</c:v>
                </c:pt>
                <c:pt idx="445">
                  <c:v>8.6924149384628677</c:v>
                </c:pt>
                <c:pt idx="446">
                  <c:v>8.7217849085931878</c:v>
                </c:pt>
                <c:pt idx="447">
                  <c:v>8.7264191642808999</c:v>
                </c:pt>
                <c:pt idx="448">
                  <c:v>8.6545371983057677</c:v>
                </c:pt>
                <c:pt idx="449">
                  <c:v>8.5836641450100668</c:v>
                </c:pt>
                <c:pt idx="450">
                  <c:v>8.5143933027460683</c:v>
                </c:pt>
                <c:pt idx="451">
                  <c:v>8.4057266487225029</c:v>
                </c:pt>
                <c:pt idx="452">
                  <c:v>8.4024264084134028</c:v>
                </c:pt>
                <c:pt idx="453">
                  <c:v>8.5535017475684842</c:v>
                </c:pt>
                <c:pt idx="454">
                  <c:v>8.696463757347912</c:v>
                </c:pt>
                <c:pt idx="455">
                  <c:v>8.7998461057837591</c:v>
                </c:pt>
                <c:pt idx="456">
                  <c:v>8.990457811643207</c:v>
                </c:pt>
                <c:pt idx="457">
                  <c:v>9.0711064821004825</c:v>
                </c:pt>
                <c:pt idx="458">
                  <c:v>9.0796094762715676</c:v>
                </c:pt>
                <c:pt idx="459">
                  <c:v>9.0277846816562626</c:v>
                </c:pt>
                <c:pt idx="460">
                  <c:v>8.9608870525317741</c:v>
                </c:pt>
                <c:pt idx="461">
                  <c:v>8.9372294870896312</c:v>
                </c:pt>
                <c:pt idx="462">
                  <c:v>8.9356002545165207</c:v>
                </c:pt>
                <c:pt idx="463">
                  <c:v>9.0721089211799288</c:v>
                </c:pt>
                <c:pt idx="464">
                  <c:v>9.1663637388338604</c:v>
                </c:pt>
                <c:pt idx="465">
                  <c:v>9.1279789100977968</c:v>
                </c:pt>
                <c:pt idx="466">
                  <c:v>9.063573256617202</c:v>
                </c:pt>
                <c:pt idx="467">
                  <c:v>9.1061724774945638</c:v>
                </c:pt>
                <c:pt idx="468">
                  <c:v>9.1413391207606427</c:v>
                </c:pt>
                <c:pt idx="469">
                  <c:v>9.1986577682018407</c:v>
                </c:pt>
                <c:pt idx="470">
                  <c:v>9.3148814577137067</c:v>
                </c:pt>
                <c:pt idx="471">
                  <c:v>9.3609721799701386</c:v>
                </c:pt>
                <c:pt idx="472">
                  <c:v>9.4055012248868586</c:v>
                </c:pt>
                <c:pt idx="473">
                  <c:v>9.4427684988927965</c:v>
                </c:pt>
                <c:pt idx="474">
                  <c:v>9.2097414380619878</c:v>
                </c:pt>
                <c:pt idx="475">
                  <c:v>8.943787775924438</c:v>
                </c:pt>
                <c:pt idx="476">
                  <c:v>8.7083740300331982</c:v>
                </c:pt>
                <c:pt idx="477">
                  <c:v>8.4709634293004736</c:v>
                </c:pt>
                <c:pt idx="478">
                  <c:v>8.2025823905910897</c:v>
                </c:pt>
                <c:pt idx="479">
                  <c:v>8.0289385222562064</c:v>
                </c:pt>
                <c:pt idx="480">
                  <c:v>7.8565847281876016</c:v>
                </c:pt>
                <c:pt idx="481">
                  <c:v>7.776276543539697</c:v>
                </c:pt>
                <c:pt idx="482">
                  <c:v>7.753501005329932</c:v>
                </c:pt>
                <c:pt idx="483">
                  <c:v>7.7412672935206528</c:v>
                </c:pt>
                <c:pt idx="484">
                  <c:v>7.6407713442513874</c:v>
                </c:pt>
                <c:pt idx="485">
                  <c:v>7.633300284805121</c:v>
                </c:pt>
                <c:pt idx="486">
                  <c:v>7.6663245649530154</c:v>
                </c:pt>
                <c:pt idx="487">
                  <c:v>7.7066101541479233</c:v>
                </c:pt>
                <c:pt idx="488">
                  <c:v>7.6722074344225106</c:v>
                </c:pt>
                <c:pt idx="489">
                  <c:v>7.694048683358135</c:v>
                </c:pt>
                <c:pt idx="490">
                  <c:v>7.7032408110320221</c:v>
                </c:pt>
                <c:pt idx="491">
                  <c:v>7.709639600065131</c:v>
                </c:pt>
                <c:pt idx="492">
                  <c:v>7.7458104075816463</c:v>
                </c:pt>
                <c:pt idx="493">
                  <c:v>7.8708291847805718</c:v>
                </c:pt>
                <c:pt idx="494">
                  <c:v>8.0373607453700053</c:v>
                </c:pt>
                <c:pt idx="495">
                  <c:v>8.3052675856501104</c:v>
                </c:pt>
                <c:pt idx="496">
                  <c:v>8.4477006731649062</c:v>
                </c:pt>
                <c:pt idx="497">
                  <c:v>8.5495717298323761</c:v>
                </c:pt>
                <c:pt idx="498">
                  <c:v>8.6384837004050272</c:v>
                </c:pt>
                <c:pt idx="499">
                  <c:v>8.6332553338569191</c:v>
                </c:pt>
                <c:pt idx="500">
                  <c:v>8.6659796077447684</c:v>
                </c:pt>
                <c:pt idx="501">
                  <c:v>8.7472005141511247</c:v>
                </c:pt>
                <c:pt idx="502">
                  <c:v>8.8315394287689539</c:v>
                </c:pt>
                <c:pt idx="503">
                  <c:v>8.9053472470910364</c:v>
                </c:pt>
                <c:pt idx="504">
                  <c:v>8.8963974464080007</c:v>
                </c:pt>
                <c:pt idx="505">
                  <c:v>8.8235771178647617</c:v>
                </c:pt>
                <c:pt idx="506">
                  <c:v>8.7123310182521028</c:v>
                </c:pt>
                <c:pt idx="507">
                  <c:v>8.53997798358977</c:v>
                </c:pt>
                <c:pt idx="508">
                  <c:v>8.3850398504379733</c:v>
                </c:pt>
                <c:pt idx="509">
                  <c:v>8.2895678186616433</c:v>
                </c:pt>
                <c:pt idx="510">
                  <c:v>8.2107462493126704</c:v>
                </c:pt>
                <c:pt idx="511">
                  <c:v>8.1026895143931821</c:v>
                </c:pt>
                <c:pt idx="512">
                  <c:v>7.9226017935979112</c:v>
                </c:pt>
                <c:pt idx="513">
                  <c:v>7.7182095726563471</c:v>
                </c:pt>
                <c:pt idx="514">
                  <c:v>7.5759454398629398</c:v>
                </c:pt>
                <c:pt idx="515">
                  <c:v>7.5643687862300508</c:v>
                </c:pt>
                <c:pt idx="516">
                  <c:v>7.645638845545581</c:v>
                </c:pt>
                <c:pt idx="517">
                  <c:v>7.5934250921889257</c:v>
                </c:pt>
                <c:pt idx="518">
                  <c:v>7.6393069785166441</c:v>
                </c:pt>
                <c:pt idx="519">
                  <c:v>7.6658792572167291</c:v>
                </c:pt>
                <c:pt idx="520">
                  <c:v>7.6898866760507527</c:v>
                </c:pt>
                <c:pt idx="521">
                  <c:v>7.7072732337300014</c:v>
                </c:pt>
                <c:pt idx="522">
                  <c:v>7.8143845054812573</c:v>
                </c:pt>
                <c:pt idx="523">
                  <c:v>7.8283333121394749</c:v>
                </c:pt>
                <c:pt idx="524">
                  <c:v>7.6702304118413709</c:v>
                </c:pt>
                <c:pt idx="525">
                  <c:v>7.5496927479067111</c:v>
                </c:pt>
                <c:pt idx="526">
                  <c:v>7.5055661177288444</c:v>
                </c:pt>
                <c:pt idx="527">
                  <c:v>7.4816133957047724</c:v>
                </c:pt>
                <c:pt idx="528">
                  <c:v>7.3577766829493729</c:v>
                </c:pt>
                <c:pt idx="529">
                  <c:v>7.2533333949621639</c:v>
                </c:pt>
                <c:pt idx="530">
                  <c:v>7.1987063589575992</c:v>
                </c:pt>
                <c:pt idx="531">
                  <c:v>7.2338375886104549</c:v>
                </c:pt>
                <c:pt idx="532">
                  <c:v>7.2756608486461465</c:v>
                </c:pt>
                <c:pt idx="533">
                  <c:v>7.3150693037167782</c:v>
                </c:pt>
                <c:pt idx="534">
                  <c:v>7.3605846390324912</c:v>
                </c:pt>
                <c:pt idx="535">
                  <c:v>7.4736657239388462</c:v>
                </c:pt>
                <c:pt idx="536">
                  <c:v>7.5933433387218168</c:v>
                </c:pt>
                <c:pt idx="537">
                  <c:v>7.6709455716192849</c:v>
                </c:pt>
                <c:pt idx="538">
                  <c:v>7.6985715220370077</c:v>
                </c:pt>
                <c:pt idx="539">
                  <c:v>7.757483941968168</c:v>
                </c:pt>
                <c:pt idx="540">
                  <c:v>7.7979903096284549</c:v>
                </c:pt>
                <c:pt idx="541">
                  <c:v>7.9570587227361642</c:v>
                </c:pt>
                <c:pt idx="542">
                  <c:v>7.985410852495721</c:v>
                </c:pt>
                <c:pt idx="543">
                  <c:v>7.8733832498230782</c:v>
                </c:pt>
                <c:pt idx="544">
                  <c:v>7.7832849388070171</c:v>
                </c:pt>
                <c:pt idx="545">
                  <c:v>7.8458805673925642</c:v>
                </c:pt>
                <c:pt idx="546">
                  <c:v>7.9415351854578207</c:v>
                </c:pt>
                <c:pt idx="547">
                  <c:v>8.1393152237611517</c:v>
                </c:pt>
                <c:pt idx="548">
                  <c:v>8.3577714037190063</c:v>
                </c:pt>
                <c:pt idx="549">
                  <c:v>8.4810600300211707</c:v>
                </c:pt>
                <c:pt idx="550">
                  <c:v>8.4843529017821027</c:v>
                </c:pt>
                <c:pt idx="551">
                  <c:v>8.4007404941491579</c:v>
                </c:pt>
                <c:pt idx="552">
                  <c:v>8.3241067116989935</c:v>
                </c:pt>
                <c:pt idx="553">
                  <c:v>8.2641418240661011</c:v>
                </c:pt>
                <c:pt idx="554">
                  <c:v>8.0798013703538132</c:v>
                </c:pt>
                <c:pt idx="555">
                  <c:v>7.8972127626314075</c:v>
                </c:pt>
                <c:pt idx="556">
                  <c:v>7.7801976380745472</c:v>
                </c:pt>
                <c:pt idx="557">
                  <c:v>7.6968687499164457</c:v>
                </c:pt>
                <c:pt idx="558">
                  <c:v>7.614057152982487</c:v>
                </c:pt>
                <c:pt idx="559">
                  <c:v>7.5887699236699673</c:v>
                </c:pt>
                <c:pt idx="560">
                  <c:v>7.6210250332963287</c:v>
                </c:pt>
                <c:pt idx="561">
                  <c:v>7.5744221456687164</c:v>
                </c:pt>
                <c:pt idx="562">
                  <c:v>7.5268467902380873</c:v>
                </c:pt>
                <c:pt idx="563">
                  <c:v>7.4478455272929303</c:v>
                </c:pt>
                <c:pt idx="564">
                  <c:v>7.3568659957907485</c:v>
                </c:pt>
                <c:pt idx="565">
                  <c:v>7.2617185618342583</c:v>
                </c:pt>
                <c:pt idx="566">
                  <c:v>7.1282423693669728</c:v>
                </c:pt>
                <c:pt idx="567">
                  <c:v>7.032320679730705</c:v>
                </c:pt>
                <c:pt idx="568">
                  <c:v>6.9672508705899663</c:v>
                </c:pt>
                <c:pt idx="569">
                  <c:v>6.9428731054598511</c:v>
                </c:pt>
                <c:pt idx="570">
                  <c:v>6.9449185880550086</c:v>
                </c:pt>
                <c:pt idx="571">
                  <c:v>6.9491776728211745</c:v>
                </c:pt>
                <c:pt idx="572">
                  <c:v>7.0154285595223671</c:v>
                </c:pt>
                <c:pt idx="573">
                  <c:v>7.015119568645618</c:v>
                </c:pt>
                <c:pt idx="574">
                  <c:v>6.9537376263407555</c:v>
                </c:pt>
                <c:pt idx="575">
                  <c:v>6.7654647059563269</c:v>
                </c:pt>
                <c:pt idx="576">
                  <c:v>6.5834931604132771</c:v>
                </c:pt>
                <c:pt idx="577">
                  <c:v>6.4497934598100795</c:v>
                </c:pt>
                <c:pt idx="578">
                  <c:v>6.4611715864208623</c:v>
                </c:pt>
                <c:pt idx="579">
                  <c:v>6.5807723859146749</c:v>
                </c:pt>
                <c:pt idx="580">
                  <c:v>6.6960584146185553</c:v>
                </c:pt>
                <c:pt idx="581">
                  <c:v>6.8010769805983102</c:v>
                </c:pt>
                <c:pt idx="582">
                  <c:v>6.9203502604003431</c:v>
                </c:pt>
                <c:pt idx="583">
                  <c:v>6.9449646320091691</c:v>
                </c:pt>
                <c:pt idx="584">
                  <c:v>6.9517051443187663</c:v>
                </c:pt>
                <c:pt idx="585">
                  <c:v>6.9632012654968642</c:v>
                </c:pt>
                <c:pt idx="586">
                  <c:v>6.9175676934398371</c:v>
                </c:pt>
                <c:pt idx="587">
                  <c:v>6.9735101728759945</c:v>
                </c:pt>
                <c:pt idx="588">
                  <c:v>7.0339512409402696</c:v>
                </c:pt>
                <c:pt idx="589">
                  <c:v>7.0589130493230234</c:v>
                </c:pt>
                <c:pt idx="590">
                  <c:v>6.9647469307893575</c:v>
                </c:pt>
                <c:pt idx="591">
                  <c:v>6.9233914349811601</c:v>
                </c:pt>
                <c:pt idx="592">
                  <c:v>6.8342988525753876</c:v>
                </c:pt>
                <c:pt idx="593">
                  <c:v>6.7099983143747783</c:v>
                </c:pt>
                <c:pt idx="594">
                  <c:v>6.5840738859200787</c:v>
                </c:pt>
                <c:pt idx="595">
                  <c:v>6.5820326726167941</c:v>
                </c:pt>
                <c:pt idx="596">
                  <c:v>6.620468187738016</c:v>
                </c:pt>
                <c:pt idx="597">
                  <c:v>6.7042333753215209</c:v>
                </c:pt>
                <c:pt idx="598">
                  <c:v>6.7941480087402333</c:v>
                </c:pt>
                <c:pt idx="599">
                  <c:v>6.8879310983961455</c:v>
                </c:pt>
                <c:pt idx="600">
                  <c:v>6.9117065478543296</c:v>
                </c:pt>
                <c:pt idx="601">
                  <c:v>6.9886937555615907</c:v>
                </c:pt>
                <c:pt idx="602">
                  <c:v>6.9958383070259016</c:v>
                </c:pt>
                <c:pt idx="603">
                  <c:v>6.9981591932767788</c:v>
                </c:pt>
                <c:pt idx="604">
                  <c:v>7.0903169272600399</c:v>
                </c:pt>
                <c:pt idx="605">
                  <c:v>7.0582238678212814</c:v>
                </c:pt>
                <c:pt idx="606">
                  <c:v>7.0089721533166145</c:v>
                </c:pt>
                <c:pt idx="607">
                  <c:v>7.0092290536585944</c:v>
                </c:pt>
                <c:pt idx="608">
                  <c:v>6.9888705158217794</c:v>
                </c:pt>
                <c:pt idx="609">
                  <c:v>6.9889982458872009</c:v>
                </c:pt>
                <c:pt idx="610">
                  <c:v>6.9521307700726078</c:v>
                </c:pt>
                <c:pt idx="611">
                  <c:v>6.8619245885854552</c:v>
                </c:pt>
                <c:pt idx="612">
                  <c:v>6.8687349251000489</c:v>
                </c:pt>
                <c:pt idx="613">
                  <c:v>6.9383223721723928</c:v>
                </c:pt>
                <c:pt idx="614">
                  <c:v>6.870643464767066</c:v>
                </c:pt>
                <c:pt idx="615">
                  <c:v>6.7463552076559061</c:v>
                </c:pt>
                <c:pt idx="616">
                  <c:v>6.6619443708618542</c:v>
                </c:pt>
                <c:pt idx="617">
                  <c:v>6.6012757800219397</c:v>
                </c:pt>
                <c:pt idx="618">
                  <c:v>6.5162885214926929</c:v>
                </c:pt>
                <c:pt idx="619">
                  <c:v>6.4777015437502774</c:v>
                </c:pt>
                <c:pt idx="620">
                  <c:v>6.5531120168451906</c:v>
                </c:pt>
                <c:pt idx="621">
                  <c:v>6.4943494123366277</c:v>
                </c:pt>
                <c:pt idx="622">
                  <c:v>6.499883369118904</c:v>
                </c:pt>
                <c:pt idx="623">
                  <c:v>6.5801333651263008</c:v>
                </c:pt>
                <c:pt idx="624">
                  <c:v>6.5473040254310764</c:v>
                </c:pt>
                <c:pt idx="625">
                  <c:v>6.6196209671134678</c:v>
                </c:pt>
                <c:pt idx="626">
                  <c:v>6.7892124108783234</c:v>
                </c:pt>
                <c:pt idx="627">
                  <c:v>7.0388184612020082</c:v>
                </c:pt>
                <c:pt idx="628">
                  <c:v>7.1024131156174954</c:v>
                </c:pt>
                <c:pt idx="629">
                  <c:v>7.1030472708398866</c:v>
                </c:pt>
                <c:pt idx="630">
                  <c:v>7.1695937319438396</c:v>
                </c:pt>
                <c:pt idx="631">
                  <c:v>7.34190201389863</c:v>
                </c:pt>
                <c:pt idx="632">
                  <c:v>7.4608610828634996</c:v>
                </c:pt>
                <c:pt idx="633">
                  <c:v>7.5667413440155453</c:v>
                </c:pt>
                <c:pt idx="634">
                  <c:v>7.6635737401054591</c:v>
                </c:pt>
                <c:pt idx="635">
                  <c:v>7.7059649458295185</c:v>
                </c:pt>
                <c:pt idx="636">
                  <c:v>7.679060289090077</c:v>
                </c:pt>
                <c:pt idx="637">
                  <c:v>7.7391682292269266</c:v>
                </c:pt>
                <c:pt idx="638">
                  <c:v>7.806469681393831</c:v>
                </c:pt>
                <c:pt idx="639">
                  <c:v>7.9642938272166637</c:v>
                </c:pt>
                <c:pt idx="640">
                  <c:v>8.0757362507463668</c:v>
                </c:pt>
                <c:pt idx="641">
                  <c:v>8.1162049371785248</c:v>
                </c:pt>
                <c:pt idx="642">
                  <c:v>8.1376510912307722</c:v>
                </c:pt>
                <c:pt idx="643">
                  <c:v>8.2323288600772742</c:v>
                </c:pt>
                <c:pt idx="644">
                  <c:v>8.3095092920617084</c:v>
                </c:pt>
                <c:pt idx="645">
                  <c:v>8.402176723591511</c:v>
                </c:pt>
                <c:pt idx="646">
                  <c:v>8.4134091299387865</c:v>
                </c:pt>
                <c:pt idx="647">
                  <c:v>8.4212440450117061</c:v>
                </c:pt>
                <c:pt idx="648">
                  <c:v>8.5021400374625333</c:v>
                </c:pt>
                <c:pt idx="649">
                  <c:v>8.5773946133946399</c:v>
                </c:pt>
                <c:pt idx="650">
                  <c:v>8.6760315658503693</c:v>
                </c:pt>
                <c:pt idx="651">
                  <c:v>8.7567531780906016</c:v>
                </c:pt>
                <c:pt idx="652">
                  <c:v>8.837940224232625</c:v>
                </c:pt>
                <c:pt idx="653">
                  <c:v>8.9249645368101085</c:v>
                </c:pt>
                <c:pt idx="654">
                  <c:v>8.793209816496125</c:v>
                </c:pt>
                <c:pt idx="655">
                  <c:v>8.5156369499752902</c:v>
                </c:pt>
                <c:pt idx="656">
                  <c:v>8.3930569505631532</c:v>
                </c:pt>
                <c:pt idx="657">
                  <c:v>8.2508875728394138</c:v>
                </c:pt>
                <c:pt idx="658">
                  <c:v>8.3112082212184912</c:v>
                </c:pt>
                <c:pt idx="659">
                  <c:v>8.4165760108902887</c:v>
                </c:pt>
                <c:pt idx="660">
                  <c:v>8.4794947044112554</c:v>
                </c:pt>
                <c:pt idx="661">
                  <c:v>8.546352505293715</c:v>
                </c:pt>
                <c:pt idx="662">
                  <c:v>8.6450361754373155</c:v>
                </c:pt>
                <c:pt idx="663">
                  <c:v>8.5844752729211162</c:v>
                </c:pt>
                <c:pt idx="664">
                  <c:v>8.511122515247072</c:v>
                </c:pt>
                <c:pt idx="665">
                  <c:v>8.5304836424821993</c:v>
                </c:pt>
                <c:pt idx="666">
                  <c:v>8.5200065974988295</c:v>
                </c:pt>
                <c:pt idx="667">
                  <c:v>8.4548887875929424</c:v>
                </c:pt>
                <c:pt idx="668">
                  <c:v>8.4237096178207604</c:v>
                </c:pt>
                <c:pt idx="669">
                  <c:v>8.4640597240979574</c:v>
                </c:pt>
                <c:pt idx="670">
                  <c:v>8.4972119359296325</c:v>
                </c:pt>
                <c:pt idx="671">
                  <c:v>8.4112436516258473</c:v>
                </c:pt>
                <c:pt idx="672">
                  <c:v>8.2615417907266178</c:v>
                </c:pt>
                <c:pt idx="673">
                  <c:v>8.0566438477670115</c:v>
                </c:pt>
                <c:pt idx="674">
                  <c:v>7.959307770832651</c:v>
                </c:pt>
                <c:pt idx="675">
                  <c:v>7.749990978154905</c:v>
                </c:pt>
                <c:pt idx="676">
                  <c:v>7.5986783964319589</c:v>
                </c:pt>
                <c:pt idx="677">
                  <c:v>7.5908678182380909</c:v>
                </c:pt>
                <c:pt idx="678">
                  <c:v>7.6477451316382119</c:v>
                </c:pt>
                <c:pt idx="679">
                  <c:v>7.7253893268071696</c:v>
                </c:pt>
                <c:pt idx="680">
                  <c:v>7.7022857327948708</c:v>
                </c:pt>
                <c:pt idx="681">
                  <c:v>7.7174901598698664</c:v>
                </c:pt>
                <c:pt idx="682">
                  <c:v>7.7119375920785549</c:v>
                </c:pt>
                <c:pt idx="683">
                  <c:v>7.5921674430942572</c:v>
                </c:pt>
                <c:pt idx="684">
                  <c:v>7.4058168553860462</c:v>
                </c:pt>
                <c:pt idx="685">
                  <c:v>7.1556041807142368</c:v>
                </c:pt>
                <c:pt idx="686">
                  <c:v>6.9747040872473383</c:v>
                </c:pt>
                <c:pt idx="687">
                  <c:v>6.8789678115517017</c:v>
                </c:pt>
                <c:pt idx="688">
                  <c:v>6.7896820211286721</c:v>
                </c:pt>
                <c:pt idx="689">
                  <c:v>6.658237457754959</c:v>
                </c:pt>
                <c:pt idx="690">
                  <c:v>6.4942889465632678</c:v>
                </c:pt>
                <c:pt idx="691">
                  <c:v>6.2842043256789202</c:v>
                </c:pt>
                <c:pt idx="692">
                  <c:v>6.0539148374130942</c:v>
                </c:pt>
                <c:pt idx="693">
                  <c:v>5.8356170161510947</c:v>
                </c:pt>
                <c:pt idx="694">
                  <c:v>5.727336440540153</c:v>
                </c:pt>
                <c:pt idx="695">
                  <c:v>5.6720726279430709</c:v>
                </c:pt>
                <c:pt idx="696">
                  <c:v>5.6667478639420832</c:v>
                </c:pt>
                <c:pt idx="697">
                  <c:v>5.7018113123166687</c:v>
                </c:pt>
                <c:pt idx="698">
                  <c:v>5.8278104831837707</c:v>
                </c:pt>
                <c:pt idx="699">
                  <c:v>5.9640139684248936</c:v>
                </c:pt>
                <c:pt idx="700">
                  <c:v>6.0486093457392522</c:v>
                </c:pt>
                <c:pt idx="701">
                  <c:v>6.0528621752211347</c:v>
                </c:pt>
                <c:pt idx="702">
                  <c:v>6.0514451294677967</c:v>
                </c:pt>
                <c:pt idx="703">
                  <c:v>6.0511929885218967</c:v>
                </c:pt>
                <c:pt idx="704">
                  <c:v>6.0449524026675299</c:v>
                </c:pt>
                <c:pt idx="705">
                  <c:v>6.1137005165493949</c:v>
                </c:pt>
                <c:pt idx="706">
                  <c:v>6.2883930430350077</c:v>
                </c:pt>
                <c:pt idx="707">
                  <c:v>6.4617094707713942</c:v>
                </c:pt>
                <c:pt idx="708">
                  <c:v>6.6373598089762744</c:v>
                </c:pt>
                <c:pt idx="709">
                  <c:v>6.7914190322142947</c:v>
                </c:pt>
                <c:pt idx="710">
                  <c:v>6.9357360617955655</c:v>
                </c:pt>
                <c:pt idx="711">
                  <c:v>6.9359217480669697</c:v>
                </c:pt>
                <c:pt idx="712">
                  <c:v>6.883507436921664</c:v>
                </c:pt>
                <c:pt idx="713">
                  <c:v>6.8491466234875453</c:v>
                </c:pt>
                <c:pt idx="714">
                  <c:v>6.8237726951146422</c:v>
                </c:pt>
                <c:pt idx="715">
                  <c:v>6.793257667809109</c:v>
                </c:pt>
                <c:pt idx="716">
                  <c:v>6.7553012341797061</c:v>
                </c:pt>
                <c:pt idx="717">
                  <c:v>6.7839773560396681</c:v>
                </c:pt>
                <c:pt idx="718">
                  <c:v>6.7969394266993302</c:v>
                </c:pt>
                <c:pt idx="719">
                  <c:v>6.8806656320658899</c:v>
                </c:pt>
                <c:pt idx="720">
                  <c:v>6.8725197668455458</c:v>
                </c:pt>
                <c:pt idx="721">
                  <c:v>6.9234283561270802</c:v>
                </c:pt>
                <c:pt idx="722">
                  <c:v>7.023796274282577</c:v>
                </c:pt>
                <c:pt idx="723">
                  <c:v>7.1588844750218694</c:v>
                </c:pt>
                <c:pt idx="724">
                  <c:v>7.2124366912526137</c:v>
                </c:pt>
                <c:pt idx="725">
                  <c:v>7.1463798871674671</c:v>
                </c:pt>
                <c:pt idx="726">
                  <c:v>7.07573004759396</c:v>
                </c:pt>
                <c:pt idx="727">
                  <c:v>7.024490625469765</c:v>
                </c:pt>
                <c:pt idx="728">
                  <c:v>6.9382599595378025</c:v>
                </c:pt>
                <c:pt idx="729">
                  <c:v>6.9162907399301101</c:v>
                </c:pt>
                <c:pt idx="730">
                  <c:v>6.8709481791621148</c:v>
                </c:pt>
                <c:pt idx="731">
                  <c:v>6.7385564521019941</c:v>
                </c:pt>
                <c:pt idx="732">
                  <c:v>6.6158391383930075</c:v>
                </c:pt>
                <c:pt idx="733">
                  <c:v>6.5015019178353191</c:v>
                </c:pt>
                <c:pt idx="734">
                  <c:v>6.4048584098562023</c:v>
                </c:pt>
                <c:pt idx="735">
                  <c:v>6.2784163347650424</c:v>
                </c:pt>
                <c:pt idx="736">
                  <c:v>6.107599670427124</c:v>
                </c:pt>
                <c:pt idx="737">
                  <c:v>5.985233184227031</c:v>
                </c:pt>
                <c:pt idx="738">
                  <c:v>5.9120894033341491</c:v>
                </c:pt>
                <c:pt idx="739">
                  <c:v>5.778519300367158</c:v>
                </c:pt>
                <c:pt idx="740">
                  <c:v>5.6387481530980192</c:v>
                </c:pt>
                <c:pt idx="741">
                  <c:v>5.5479084927546154</c:v>
                </c:pt>
                <c:pt idx="742">
                  <c:v>5.4656833687656521</c:v>
                </c:pt>
                <c:pt idx="743">
                  <c:v>5.384394798227234</c:v>
                </c:pt>
                <c:pt idx="744">
                  <c:v>5.4493974842477515</c:v>
                </c:pt>
                <c:pt idx="745">
                  <c:v>5.5968825953187453</c:v>
                </c:pt>
                <c:pt idx="746">
                  <c:v>5.752861678115794</c:v>
                </c:pt>
                <c:pt idx="747">
                  <c:v>5.9043810473615892</c:v>
                </c:pt>
                <c:pt idx="748">
                  <c:v>5.9843907100841678</c:v>
                </c:pt>
                <c:pt idx="749">
                  <c:v>6.0079267186822349</c:v>
                </c:pt>
                <c:pt idx="750">
                  <c:v>6.0077755922770724</c:v>
                </c:pt>
                <c:pt idx="751">
                  <c:v>6.0308052005791426</c:v>
                </c:pt>
                <c:pt idx="752">
                  <c:v>5.9970443448296082</c:v>
                </c:pt>
                <c:pt idx="753">
                  <c:v>6.0191675418202459</c:v>
                </c:pt>
                <c:pt idx="754">
                  <c:v>5.8831851132229431</c:v>
                </c:pt>
                <c:pt idx="755">
                  <c:v>5.7475177923894014</c:v>
                </c:pt>
                <c:pt idx="756">
                  <c:v>5.6315247384861973</c:v>
                </c:pt>
                <c:pt idx="757">
                  <c:v>5.5300150995916901</c:v>
                </c:pt>
                <c:pt idx="758">
                  <c:v>5.4314988453031416</c:v>
                </c:pt>
                <c:pt idx="759">
                  <c:v>5.3409091917770599</c:v>
                </c:pt>
                <c:pt idx="760">
                  <c:v>5.3441661610372417</c:v>
                </c:pt>
                <c:pt idx="761">
                  <c:v>5.2872642184157961</c:v>
                </c:pt>
                <c:pt idx="762">
                  <c:v>5.2910362123702415</c:v>
                </c:pt>
                <c:pt idx="763">
                  <c:v>5.3411053597102116</c:v>
                </c:pt>
                <c:pt idx="764">
                  <c:v>5.3161910330535553</c:v>
                </c:pt>
                <c:pt idx="765">
                  <c:v>5.3398170013781519</c:v>
                </c:pt>
                <c:pt idx="766">
                  <c:v>5.417684476772699</c:v>
                </c:pt>
                <c:pt idx="767">
                  <c:v>5.404897143721386</c:v>
                </c:pt>
                <c:pt idx="768">
                  <c:v>5.3011484347366498</c:v>
                </c:pt>
                <c:pt idx="769">
                  <c:v>5.1720876458119598</c:v>
                </c:pt>
                <c:pt idx="770">
                  <c:v>5.0811965535068673</c:v>
                </c:pt>
                <c:pt idx="771">
                  <c:v>5.0287766768220754</c:v>
                </c:pt>
                <c:pt idx="772">
                  <c:v>4.9690762172249503</c:v>
                </c:pt>
                <c:pt idx="773">
                  <c:v>4.953024875839227</c:v>
                </c:pt>
                <c:pt idx="774">
                  <c:v>4.9144068264778715</c:v>
                </c:pt>
                <c:pt idx="775">
                  <c:v>4.8226970673972946</c:v>
                </c:pt>
                <c:pt idx="776">
                  <c:v>4.747219927911865</c:v>
                </c:pt>
                <c:pt idx="777">
                  <c:v>4.7245190269791886</c:v>
                </c:pt>
                <c:pt idx="778">
                  <c:v>4.6454718462352478</c:v>
                </c:pt>
                <c:pt idx="779">
                  <c:v>4.4971053934226557</c:v>
                </c:pt>
                <c:pt idx="780">
                  <c:v>4.2946674464712578</c:v>
                </c:pt>
                <c:pt idx="781">
                  <c:v>4.1931387306701371</c:v>
                </c:pt>
                <c:pt idx="782">
                  <c:v>4.1758246520328868</c:v>
                </c:pt>
                <c:pt idx="783">
                  <c:v>4.1880304848924554</c:v>
                </c:pt>
                <c:pt idx="784">
                  <c:v>4.3218366184183168</c:v>
                </c:pt>
                <c:pt idx="785">
                  <c:v>4.3603160122249101</c:v>
                </c:pt>
                <c:pt idx="786">
                  <c:v>4.2659286473743032</c:v>
                </c:pt>
                <c:pt idx="787">
                  <c:v>4.0794082759781256</c:v>
                </c:pt>
                <c:pt idx="788">
                  <c:v>3.8675769123696213</c:v>
                </c:pt>
                <c:pt idx="789">
                  <c:v>3.6759426154369632</c:v>
                </c:pt>
                <c:pt idx="790">
                  <c:v>3.561532369386553</c:v>
                </c:pt>
                <c:pt idx="791">
                  <c:v>3.4755708808147734</c:v>
                </c:pt>
                <c:pt idx="792">
                  <c:v>3.3857373592482518</c:v>
                </c:pt>
                <c:pt idx="793">
                  <c:v>3.3493069885520468</c:v>
                </c:pt>
                <c:pt idx="794">
                  <c:v>3.3155606548193992</c:v>
                </c:pt>
                <c:pt idx="795">
                  <c:v>3.2863517361800989</c:v>
                </c:pt>
                <c:pt idx="796">
                  <c:v>3.3237402586792504</c:v>
                </c:pt>
                <c:pt idx="797">
                  <c:v>3.3741353881265486</c:v>
                </c:pt>
                <c:pt idx="798">
                  <c:v>3.421784145596221</c:v>
                </c:pt>
                <c:pt idx="799">
                  <c:v>3.4004977275489749</c:v>
                </c:pt>
                <c:pt idx="800">
                  <c:v>3.3537097278905783</c:v>
                </c:pt>
                <c:pt idx="801">
                  <c:v>3.2455770192947915</c:v>
                </c:pt>
                <c:pt idx="802">
                  <c:v>3.1362632060715558</c:v>
                </c:pt>
                <c:pt idx="803">
                  <c:v>3.1234063887203005</c:v>
                </c:pt>
                <c:pt idx="804">
                  <c:v>3.1448941071000993</c:v>
                </c:pt>
                <c:pt idx="805">
                  <c:v>3.1372271105071765</c:v>
                </c:pt>
                <c:pt idx="806">
                  <c:v>3.2904457729867436</c:v>
                </c:pt>
                <c:pt idx="807">
                  <c:v>3.4296226362358366</c:v>
                </c:pt>
                <c:pt idx="808">
                  <c:v>3.5545881653664826</c:v>
                </c:pt>
                <c:pt idx="809">
                  <c:v>3.7169216061196666</c:v>
                </c:pt>
                <c:pt idx="810">
                  <c:v>3.8142937907885437</c:v>
                </c:pt>
                <c:pt idx="811">
                  <c:v>3.92072050428667</c:v>
                </c:pt>
                <c:pt idx="812">
                  <c:v>4.0132276519922563</c:v>
                </c:pt>
                <c:pt idx="813">
                  <c:v>4.0506510721217968</c:v>
                </c:pt>
                <c:pt idx="814">
                  <c:v>4.105679097803411</c:v>
                </c:pt>
                <c:pt idx="815">
                  <c:v>4.18325182764577</c:v>
                </c:pt>
                <c:pt idx="816">
                  <c:v>4.3471434882337636</c:v>
                </c:pt>
                <c:pt idx="817">
                  <c:v>4.405355984440293</c:v>
                </c:pt>
                <c:pt idx="818">
                  <c:v>4.3591269557540873</c:v>
                </c:pt>
                <c:pt idx="819">
                  <c:v>4.2945514651914767</c:v>
                </c:pt>
                <c:pt idx="820">
                  <c:v>4.1969349828383384</c:v>
                </c:pt>
                <c:pt idx="821">
                  <c:v>4.0405014438984015</c:v>
                </c:pt>
                <c:pt idx="822">
                  <c:v>3.9781836220958966</c:v>
                </c:pt>
                <c:pt idx="823">
                  <c:v>3.9502588642121315</c:v>
                </c:pt>
                <c:pt idx="824">
                  <c:v>3.9670752624323615</c:v>
                </c:pt>
                <c:pt idx="825">
                  <c:v>4.0333337424831415</c:v>
                </c:pt>
                <c:pt idx="826">
                  <c:v>4.0195346673183412</c:v>
                </c:pt>
                <c:pt idx="827">
                  <c:v>3.9807259788499567</c:v>
                </c:pt>
                <c:pt idx="828">
                  <c:v>3.8788851531858697</c:v>
                </c:pt>
                <c:pt idx="829">
                  <c:v>3.7437001619862831</c:v>
                </c:pt>
                <c:pt idx="830">
                  <c:v>3.6554717939014867</c:v>
                </c:pt>
                <c:pt idx="831">
                  <c:v>3.609338373339376</c:v>
                </c:pt>
                <c:pt idx="832">
                  <c:v>3.5197784844318547</c:v>
                </c:pt>
                <c:pt idx="833">
                  <c:v>3.4493149772528402</c:v>
                </c:pt>
                <c:pt idx="834">
                  <c:v>3.4420875289127397</c:v>
                </c:pt>
                <c:pt idx="835">
                  <c:v>3.4036096201233796</c:v>
                </c:pt>
                <c:pt idx="836">
                  <c:v>3.3570243486438405</c:v>
                </c:pt>
                <c:pt idx="837">
                  <c:v>3.2646306133293543</c:v>
                </c:pt>
                <c:pt idx="838">
                  <c:v>3.2600805262387276</c:v>
                </c:pt>
                <c:pt idx="839">
                  <c:v>3.3120314104088009</c:v>
                </c:pt>
                <c:pt idx="840">
                  <c:v>3.3146379938870383</c:v>
                </c:pt>
                <c:pt idx="841">
                  <c:v>3.3255824723377301</c:v>
                </c:pt>
                <c:pt idx="842">
                  <c:v>3.458860190752703</c:v>
                </c:pt>
                <c:pt idx="843">
                  <c:v>3.6192305831559302</c:v>
                </c:pt>
                <c:pt idx="844">
                  <c:v>3.7850544262458956</c:v>
                </c:pt>
                <c:pt idx="845">
                  <c:v>3.9461907461659536</c:v>
                </c:pt>
                <c:pt idx="846">
                  <c:v>4.0987221226798942</c:v>
                </c:pt>
                <c:pt idx="847">
                  <c:v>4.1147307659855432</c:v>
                </c:pt>
                <c:pt idx="848">
                  <c:v>4.0019827420017808</c:v>
                </c:pt>
                <c:pt idx="849">
                  <c:v>4.0339584931110748</c:v>
                </c:pt>
                <c:pt idx="850">
                  <c:v>4.0880555263740455</c:v>
                </c:pt>
                <c:pt idx="851">
                  <c:v>4.1240280065857302</c:v>
                </c:pt>
                <c:pt idx="852">
                  <c:v>4.1464226438359546</c:v>
                </c:pt>
                <c:pt idx="853">
                  <c:v>4.1967661383367219</c:v>
                </c:pt>
                <c:pt idx="854">
                  <c:v>4.1483183393128771</c:v>
                </c:pt>
                <c:pt idx="855">
                  <c:v>4.0849413771909902</c:v>
                </c:pt>
                <c:pt idx="856">
                  <c:v>4.0882914947559961</c:v>
                </c:pt>
                <c:pt idx="857">
                  <c:v>4.1016038207581538</c:v>
                </c:pt>
                <c:pt idx="858">
                  <c:v>4.1209920325931337</c:v>
                </c:pt>
                <c:pt idx="859">
                  <c:v>4.1801961528657818</c:v>
                </c:pt>
                <c:pt idx="860">
                  <c:v>4.230934107182974</c:v>
                </c:pt>
                <c:pt idx="861">
                  <c:v>4.2474927574890495</c:v>
                </c:pt>
                <c:pt idx="862">
                  <c:v>4.1810927893641354</c:v>
                </c:pt>
                <c:pt idx="863">
                  <c:v>4.0600520832328204</c:v>
                </c:pt>
                <c:pt idx="864">
                  <c:v>4.0142447909788856</c:v>
                </c:pt>
                <c:pt idx="865">
                  <c:v>3.9869201448270788</c:v>
                </c:pt>
                <c:pt idx="866">
                  <c:v>4.0452592594255208</c:v>
                </c:pt>
                <c:pt idx="867">
                  <c:v>4.0613929216677498</c:v>
                </c:pt>
                <c:pt idx="868">
                  <c:v>4.070194703545714</c:v>
                </c:pt>
                <c:pt idx="869">
                  <c:v>4.1126879887353036</c:v>
                </c:pt>
                <c:pt idx="870">
                  <c:v>4.1689002281319762</c:v>
                </c:pt>
                <c:pt idx="871">
                  <c:v>4.2197329960994638</c:v>
                </c:pt>
                <c:pt idx="872">
                  <c:v>4.2277113914300468</c:v>
                </c:pt>
                <c:pt idx="873">
                  <c:v>4.1976054315710503</c:v>
                </c:pt>
                <c:pt idx="874">
                  <c:v>4.1805912413617179</c:v>
                </c:pt>
                <c:pt idx="875">
                  <c:v>4.158993302928728</c:v>
                </c:pt>
                <c:pt idx="876">
                  <c:v>4.2075466130199448</c:v>
                </c:pt>
                <c:pt idx="877">
                  <c:v>4.3252275814413563</c:v>
                </c:pt>
                <c:pt idx="878">
                  <c:v>4.4903227412336637</c:v>
                </c:pt>
                <c:pt idx="879">
                  <c:v>4.6077505991264331</c:v>
                </c:pt>
                <c:pt idx="880">
                  <c:v>4.7253646586359288</c:v>
                </c:pt>
                <c:pt idx="881">
                  <c:v>4.8327816404466555</c:v>
                </c:pt>
                <c:pt idx="882">
                  <c:v>4.9313775983970762</c:v>
                </c:pt>
                <c:pt idx="883">
                  <c:v>5.0181026588925395</c:v>
                </c:pt>
                <c:pt idx="884">
                  <c:v>4.9760646598996496</c:v>
                </c:pt>
                <c:pt idx="885">
                  <c:v>4.9957622277561367</c:v>
                </c:pt>
                <c:pt idx="886">
                  <c:v>5.0219460524008017</c:v>
                </c:pt>
                <c:pt idx="887">
                  <c:v>5.1025671199168521</c:v>
                </c:pt>
                <c:pt idx="888">
                  <c:v>5.0632397417906825</c:v>
                </c:pt>
                <c:pt idx="889">
                  <c:v>5.0033625978383682</c:v>
                </c:pt>
                <c:pt idx="890">
                  <c:v>4.9011480938965697</c:v>
                </c:pt>
                <c:pt idx="891">
                  <c:v>4.8596111886843163</c:v>
                </c:pt>
                <c:pt idx="892">
                  <c:v>4.8358951237994185</c:v>
                </c:pt>
                <c:pt idx="893">
                  <c:v>4.7708259387904626</c:v>
                </c:pt>
                <c:pt idx="894">
                  <c:v>4.8199806136010821</c:v>
                </c:pt>
                <c:pt idx="895">
                  <c:v>5.0770664632479656</c:v>
                </c:pt>
                <c:pt idx="896">
                  <c:v>5.2928094611569643</c:v>
                </c:pt>
                <c:pt idx="897">
                  <c:v>5.3515965824856231</c:v>
                </c:pt>
                <c:pt idx="898">
                  <c:v>5.2889522199031953</c:v>
                </c:pt>
                <c:pt idx="899">
                  <c:v>5.2064890791452942</c:v>
                </c:pt>
                <c:pt idx="900">
                  <c:v>5.1602165287475898</c:v>
                </c:pt>
                <c:pt idx="901">
                  <c:v>5.1763567966378652</c:v>
                </c:pt>
                <c:pt idx="902">
                  <c:v>5.1027170230123193</c:v>
                </c:pt>
                <c:pt idx="903">
                  <c:v>5.0490117416319924</c:v>
                </c:pt>
                <c:pt idx="904">
                  <c:v>5.001645744841074</c:v>
                </c:pt>
                <c:pt idx="905">
                  <c:v>4.9827224523060734</c:v>
                </c:pt>
                <c:pt idx="906">
                  <c:v>4.9191012988471137</c:v>
                </c:pt>
                <c:pt idx="907">
                  <c:v>4.8454401720575229</c:v>
                </c:pt>
                <c:pt idx="908">
                  <c:v>4.7713428088358034</c:v>
                </c:pt>
                <c:pt idx="909">
                  <c:v>4.7472095855109497</c:v>
                </c:pt>
                <c:pt idx="910">
                  <c:v>4.6595203751301657</c:v>
                </c:pt>
                <c:pt idx="911">
                  <c:v>4.7123676041418703</c:v>
                </c:pt>
                <c:pt idx="912">
                  <c:v>4.6580466851742237</c:v>
                </c:pt>
                <c:pt idx="913">
                  <c:v>4.6409110863871108</c:v>
                </c:pt>
                <c:pt idx="914">
                  <c:v>4.7057243343029613</c:v>
                </c:pt>
                <c:pt idx="915">
                  <c:v>4.7431282605289748</c:v>
                </c:pt>
                <c:pt idx="916">
                  <c:v>4.7339733859037363</c:v>
                </c:pt>
                <c:pt idx="917">
                  <c:v>4.5932816232357974</c:v>
                </c:pt>
                <c:pt idx="918">
                  <c:v>4.4451713960114123</c:v>
                </c:pt>
                <c:pt idx="919">
                  <c:v>4.3902691709379571</c:v>
                </c:pt>
                <c:pt idx="920">
                  <c:v>4.4253907074517862</c:v>
                </c:pt>
                <c:pt idx="921">
                  <c:v>4.4707037593824213</c:v>
                </c:pt>
                <c:pt idx="922">
                  <c:v>4.4889071756180945</c:v>
                </c:pt>
                <c:pt idx="923">
                  <c:v>4.607794579086204</c:v>
                </c:pt>
                <c:pt idx="924">
                  <c:v>4.6404841419313634</c:v>
                </c:pt>
                <c:pt idx="925">
                  <c:v>4.6781872353097942</c:v>
                </c:pt>
                <c:pt idx="926">
                  <c:v>4.7189001834439042</c:v>
                </c:pt>
                <c:pt idx="927">
                  <c:v>4.6767471108816334</c:v>
                </c:pt>
                <c:pt idx="928">
                  <c:v>4.6129640553930873</c:v>
                </c:pt>
                <c:pt idx="929">
                  <c:v>4.5148531158106335</c:v>
                </c:pt>
                <c:pt idx="930">
                  <c:v>4.5333124108441698</c:v>
                </c:pt>
                <c:pt idx="931">
                  <c:v>4.6285525919928396</c:v>
                </c:pt>
                <c:pt idx="932">
                  <c:v>4.6711457728449277</c:v>
                </c:pt>
                <c:pt idx="933">
                  <c:v>4.644966995320317</c:v>
                </c:pt>
                <c:pt idx="934">
                  <c:v>4.6172920819299685</c:v>
                </c:pt>
                <c:pt idx="935">
                  <c:v>4.6105144525243507</c:v>
                </c:pt>
                <c:pt idx="936">
                  <c:v>4.5657829066194573</c:v>
                </c:pt>
                <c:pt idx="937">
                  <c:v>4.5033539543142673</c:v>
                </c:pt>
                <c:pt idx="938">
                  <c:v>4.4465758552617443</c:v>
                </c:pt>
                <c:pt idx="939">
                  <c:v>4.4316098818249863</c:v>
                </c:pt>
                <c:pt idx="940">
                  <c:v>4.4479450601580552</c:v>
                </c:pt>
                <c:pt idx="941">
                  <c:v>4.4762135320674528</c:v>
                </c:pt>
                <c:pt idx="942">
                  <c:v>4.5731494053002839</c:v>
                </c:pt>
                <c:pt idx="943">
                  <c:v>4.6974670924010455</c:v>
                </c:pt>
                <c:pt idx="944">
                  <c:v>4.7849902441099923</c:v>
                </c:pt>
                <c:pt idx="945">
                  <c:v>4.8097867776831738</c:v>
                </c:pt>
                <c:pt idx="946">
                  <c:v>4.7799985626699915</c:v>
                </c:pt>
                <c:pt idx="947">
                  <c:v>4.6867917658256113</c:v>
                </c:pt>
                <c:pt idx="948">
                  <c:v>4.6012314212929333</c:v>
                </c:pt>
                <c:pt idx="949">
                  <c:v>4.5461916119073456</c:v>
                </c:pt>
                <c:pt idx="950">
                  <c:v>4.4002631430148478</c:v>
                </c:pt>
                <c:pt idx="951">
                  <c:v>4.2896405110070512</c:v>
                </c:pt>
                <c:pt idx="952">
                  <c:v>4.2559154893929589</c:v>
                </c:pt>
                <c:pt idx="953">
                  <c:v>4.2380376521299414</c:v>
                </c:pt>
                <c:pt idx="954">
                  <c:v>4.2439306362720775</c:v>
                </c:pt>
                <c:pt idx="955">
                  <c:v>4.2905432086128226</c:v>
                </c:pt>
                <c:pt idx="956">
                  <c:v>4.2948538270805168</c:v>
                </c:pt>
                <c:pt idx="957">
                  <c:v>4.2740626215239361</c:v>
                </c:pt>
                <c:pt idx="958">
                  <c:v>4.31530482303436</c:v>
                </c:pt>
                <c:pt idx="959">
                  <c:v>4.3854325429315795</c:v>
                </c:pt>
                <c:pt idx="960">
                  <c:v>4.4748201201327609</c:v>
                </c:pt>
                <c:pt idx="961">
                  <c:v>4.5388556815563437</c:v>
                </c:pt>
                <c:pt idx="962">
                  <c:v>4.6441144833024728</c:v>
                </c:pt>
                <c:pt idx="963">
                  <c:v>4.703713810060246</c:v>
                </c:pt>
                <c:pt idx="964">
                  <c:v>4.7093895542910023</c:v>
                </c:pt>
                <c:pt idx="965">
                  <c:v>4.6464831560069104</c:v>
                </c:pt>
                <c:pt idx="966">
                  <c:v>4.6131478147537246</c:v>
                </c:pt>
                <c:pt idx="967">
                  <c:v>4.6358139607024915</c:v>
                </c:pt>
                <c:pt idx="968">
                  <c:v>4.6559898501077539</c:v>
                </c:pt>
                <c:pt idx="969">
                  <c:v>4.677179036413543</c:v>
                </c:pt>
                <c:pt idx="970">
                  <c:v>4.7953343914762785</c:v>
                </c:pt>
                <c:pt idx="971">
                  <c:v>4.9338957362281759</c:v>
                </c:pt>
                <c:pt idx="972">
                  <c:v>5.0212423516858182</c:v>
                </c:pt>
                <c:pt idx="973">
                  <c:v>5.0752396078439137</c:v>
                </c:pt>
                <c:pt idx="974">
                  <c:v>5.0712319377507562</c:v>
                </c:pt>
                <c:pt idx="975">
                  <c:v>5.0438871866191688</c:v>
                </c:pt>
                <c:pt idx="976">
                  <c:v>5.0365653802587129</c:v>
                </c:pt>
                <c:pt idx="977">
                  <c:v>5.0318928544752746</c:v>
                </c:pt>
                <c:pt idx="978">
                  <c:v>5.0512293499194545</c:v>
                </c:pt>
                <c:pt idx="979">
                  <c:v>5.1672205526633324</c:v>
                </c:pt>
                <c:pt idx="980">
                  <c:v>5.2963918427573624</c:v>
                </c:pt>
                <c:pt idx="981">
                  <c:v>5.3333402928412603</c:v>
                </c:pt>
                <c:pt idx="982">
                  <c:v>5.3475605724769064</c:v>
                </c:pt>
                <c:pt idx="983">
                  <c:v>5.2929674378273495</c:v>
                </c:pt>
                <c:pt idx="984">
                  <c:v>5.2217412909970751</c:v>
                </c:pt>
                <c:pt idx="985">
                  <c:v>5.1063365014082143</c:v>
                </c:pt>
                <c:pt idx="986">
                  <c:v>5.1132481227592264</c:v>
                </c:pt>
                <c:pt idx="987">
                  <c:v>5.1691654811901921</c:v>
                </c:pt>
                <c:pt idx="988">
                  <c:v>5.3116162414271697</c:v>
                </c:pt>
                <c:pt idx="989">
                  <c:v>5.5117947580207289</c:v>
                </c:pt>
                <c:pt idx="990">
                  <c:v>5.6891484179177541</c:v>
                </c:pt>
                <c:pt idx="991">
                  <c:v>5.9061544778200545</c:v>
                </c:pt>
                <c:pt idx="992">
                  <c:v>6.162338518188851</c:v>
                </c:pt>
                <c:pt idx="993">
                  <c:v>6.2980543082274796</c:v>
                </c:pt>
                <c:pt idx="994">
                  <c:v>6.2366075965915861</c:v>
                </c:pt>
                <c:pt idx="995">
                  <c:v>6.2052754455144701</c:v>
                </c:pt>
                <c:pt idx="996">
                  <c:v>6.0844687525979069</c:v>
                </c:pt>
                <c:pt idx="997">
                  <c:v>6.0017821952515353</c:v>
                </c:pt>
                <c:pt idx="998">
                  <c:v>5.8846264931957242</c:v>
                </c:pt>
                <c:pt idx="999">
                  <c:v>5.7271553967967934</c:v>
                </c:pt>
                <c:pt idx="1000">
                  <c:v>5.6230373955932587</c:v>
                </c:pt>
                <c:pt idx="1001">
                  <c:v>5.5591576228851096</c:v>
                </c:pt>
                <c:pt idx="1002">
                  <c:v>5.6448822587540928</c:v>
                </c:pt>
                <c:pt idx="1003">
                  <c:v>5.8547458025353869</c:v>
                </c:pt>
                <c:pt idx="1004">
                  <c:v>5.9322927587663896</c:v>
                </c:pt>
                <c:pt idx="1005">
                  <c:v>5.916098602816346</c:v>
                </c:pt>
                <c:pt idx="1006">
                  <c:v>5.8640665317811802</c:v>
                </c:pt>
                <c:pt idx="1007">
                  <c:v>5.8202493670526669</c:v>
                </c:pt>
                <c:pt idx="1008">
                  <c:v>5.7951720605473378</c:v>
                </c:pt>
                <c:pt idx="1009">
                  <c:v>5.8547184955892746</c:v>
                </c:pt>
                <c:pt idx="1010">
                  <c:v>5.9493163742751261</c:v>
                </c:pt>
                <c:pt idx="1011">
                  <c:v>6.0733419916130282</c:v>
                </c:pt>
                <c:pt idx="1012">
                  <c:v>6.1969631687984474</c:v>
                </c:pt>
                <c:pt idx="1013">
                  <c:v>6.2438986038632418</c:v>
                </c:pt>
                <c:pt idx="1014">
                  <c:v>6.2432139782418332</c:v>
                </c:pt>
                <c:pt idx="1015">
                  <c:v>6.2539578868725449</c:v>
                </c:pt>
                <c:pt idx="1016">
                  <c:v>6.2298651239495388</c:v>
                </c:pt>
                <c:pt idx="1017">
                  <c:v>6.1227281476506583</c:v>
                </c:pt>
                <c:pt idx="1018">
                  <c:v>6.0154904307064463</c:v>
                </c:pt>
                <c:pt idx="1019">
                  <c:v>5.8139016027813941</c:v>
                </c:pt>
                <c:pt idx="1020">
                  <c:v>5.6269674352407995</c:v>
                </c:pt>
                <c:pt idx="1021">
                  <c:v>5.4254503420340603</c:v>
                </c:pt>
                <c:pt idx="1022">
                  <c:v>5.3436601181453387</c:v>
                </c:pt>
                <c:pt idx="1023">
                  <c:v>5.3396701716415569</c:v>
                </c:pt>
                <c:pt idx="1024">
                  <c:v>5.3053645837144972</c:v>
                </c:pt>
                <c:pt idx="1025">
                  <c:v>5.320435252493148</c:v>
                </c:pt>
                <c:pt idx="1026">
                  <c:v>5.3390833084333309</c:v>
                </c:pt>
                <c:pt idx="1027">
                  <c:v>5.4528914263056496</c:v>
                </c:pt>
                <c:pt idx="1028">
                  <c:v>5.5758219690525426</c:v>
                </c:pt>
                <c:pt idx="1029">
                  <c:v>5.6920573527104574</c:v>
                </c:pt>
                <c:pt idx="1030">
                  <c:v>5.702230359970156</c:v>
                </c:pt>
                <c:pt idx="1031">
                  <c:v>5.6340499556919426</c:v>
                </c:pt>
                <c:pt idx="1032">
                  <c:v>5.5094812286251065</c:v>
                </c:pt>
                <c:pt idx="1033">
                  <c:v>5.5057762684097042</c:v>
                </c:pt>
                <c:pt idx="1034">
                  <c:v>5.5230011739461213</c:v>
                </c:pt>
                <c:pt idx="1035">
                  <c:v>5.5093446354513596</c:v>
                </c:pt>
                <c:pt idx="1036">
                  <c:v>5.4541432771613003</c:v>
                </c:pt>
                <c:pt idx="1037">
                  <c:v>5.4143473933264179</c:v>
                </c:pt>
                <c:pt idx="1038">
                  <c:v>5.3944223733850114</c:v>
                </c:pt>
                <c:pt idx="1039">
                  <c:v>5.4062532753209522</c:v>
                </c:pt>
                <c:pt idx="1040">
                  <c:v>5.4302127014518984</c:v>
                </c:pt>
                <c:pt idx="1041">
                  <c:v>5.4122662198964688</c:v>
                </c:pt>
                <c:pt idx="1042">
                  <c:v>5.4403345829297356</c:v>
                </c:pt>
                <c:pt idx="1043">
                  <c:v>5.3912511912167282</c:v>
                </c:pt>
                <c:pt idx="1044">
                  <c:v>5.387041442966205</c:v>
                </c:pt>
                <c:pt idx="1045">
                  <c:v>5.3356450255896055</c:v>
                </c:pt>
                <c:pt idx="1046">
                  <c:v>5.2991718251317099</c:v>
                </c:pt>
                <c:pt idx="1047">
                  <c:v>5.2765667835236174</c:v>
                </c:pt>
                <c:pt idx="1048">
                  <c:v>5.2148425715530182</c:v>
                </c:pt>
                <c:pt idx="1049">
                  <c:v>5.2168707481090779</c:v>
                </c:pt>
                <c:pt idx="1050">
                  <c:v>5.3290662417493539</c:v>
                </c:pt>
                <c:pt idx="1051">
                  <c:v>5.4729076873946401</c:v>
                </c:pt>
                <c:pt idx="1052">
                  <c:v>5.6616282711734041</c:v>
                </c:pt>
                <c:pt idx="1053">
                  <c:v>5.7757967556699583</c:v>
                </c:pt>
                <c:pt idx="1054">
                  <c:v>5.8765008610308236</c:v>
                </c:pt>
                <c:pt idx="1055">
                  <c:v>6.009866433544178</c:v>
                </c:pt>
                <c:pt idx="1056">
                  <c:v>6.1137330193109216</c:v>
                </c:pt>
                <c:pt idx="1057">
                  <c:v>6.1925429037774</c:v>
                </c:pt>
                <c:pt idx="1058">
                  <c:v>6.2977514856719932</c:v>
                </c:pt>
                <c:pt idx="1059">
                  <c:v>6.3409820343987278</c:v>
                </c:pt>
                <c:pt idx="1060">
                  <c:v>6.2736132137900302</c:v>
                </c:pt>
                <c:pt idx="1061">
                  <c:v>6.1509904631804408</c:v>
                </c:pt>
                <c:pt idx="1062">
                  <c:v>5.9075189946563089</c:v>
                </c:pt>
                <c:pt idx="1063">
                  <c:v>5.6127350927131818</c:v>
                </c:pt>
                <c:pt idx="1064">
                  <c:v>5.442195485231756</c:v>
                </c:pt>
                <c:pt idx="1065">
                  <c:v>5.2784462736711237</c:v>
                </c:pt>
                <c:pt idx="1066">
                  <c:v>5.187799001929621</c:v>
                </c:pt>
                <c:pt idx="1067">
                  <c:v>5.1277684348492256</c:v>
                </c:pt>
                <c:pt idx="1068">
                  <c:v>5.0553898456988327</c:v>
                </c:pt>
                <c:pt idx="1069">
                  <c:v>5.0254851409742933</c:v>
                </c:pt>
                <c:pt idx="1070">
                  <c:v>4.8963262612635816</c:v>
                </c:pt>
                <c:pt idx="1071">
                  <c:v>4.6261171603533597</c:v>
                </c:pt>
                <c:pt idx="1072">
                  <c:v>4.3549650471203103</c:v>
                </c:pt>
                <c:pt idx="1073">
                  <c:v>4.1758978571720649</c:v>
                </c:pt>
                <c:pt idx="1074">
                  <c:v>3.9812591202428513</c:v>
                </c:pt>
                <c:pt idx="1075">
                  <c:v>3.7650809504419187</c:v>
                </c:pt>
                <c:pt idx="1076">
                  <c:v>3.5365274050100468</c:v>
                </c:pt>
                <c:pt idx="1077">
                  <c:v>3.3737998271353264</c:v>
                </c:pt>
                <c:pt idx="1078">
                  <c:v>3.2698387298873248</c:v>
                </c:pt>
                <c:pt idx="1079">
                  <c:v>3.2132573396328752</c:v>
                </c:pt>
                <c:pt idx="1080">
                  <c:v>3.1035212671340853</c:v>
                </c:pt>
                <c:pt idx="1081">
                  <c:v>3.0779027928226452</c:v>
                </c:pt>
                <c:pt idx="1082">
                  <c:v>2.981742766441108</c:v>
                </c:pt>
                <c:pt idx="1083">
                  <c:v>2.8117501250634658</c:v>
                </c:pt>
                <c:pt idx="1084">
                  <c:v>2.6800551984349545</c:v>
                </c:pt>
                <c:pt idx="1085">
                  <c:v>2.6614197573822809</c:v>
                </c:pt>
                <c:pt idx="1086">
                  <c:v>2.6839764376181336</c:v>
                </c:pt>
                <c:pt idx="1087">
                  <c:v>2.7440272031566395</c:v>
                </c:pt>
                <c:pt idx="1088">
                  <c:v>2.8240016512578987</c:v>
                </c:pt>
                <c:pt idx="1089">
                  <c:v>2.931758064713029</c:v>
                </c:pt>
                <c:pt idx="1090">
                  <c:v>3.0666417767106506</c:v>
                </c:pt>
                <c:pt idx="1091">
                  <c:v>3.22595418987274</c:v>
                </c:pt>
                <c:pt idx="1092">
                  <c:v>3.4054809037614389</c:v>
                </c:pt>
                <c:pt idx="1093">
                  <c:v>3.5748838251340711</c:v>
                </c:pt>
                <c:pt idx="1094">
                  <c:v>3.7347701503870367</c:v>
                </c:pt>
                <c:pt idx="1095">
                  <c:v>3.8084280893783977</c:v>
                </c:pt>
                <c:pt idx="1096">
                  <c:v>3.8636091497517553</c:v>
                </c:pt>
                <c:pt idx="1097">
                  <c:v>3.9620486876534655</c:v>
                </c:pt>
                <c:pt idx="1098">
                  <c:v>4.0311570045065217</c:v>
                </c:pt>
                <c:pt idx="1099">
                  <c:v>4.0187219833660492</c:v>
                </c:pt>
                <c:pt idx="1100">
                  <c:v>4.0962786008729442</c:v>
                </c:pt>
                <c:pt idx="1101">
                  <c:v>4.1642403737052565</c:v>
                </c:pt>
                <c:pt idx="1102">
                  <c:v>4.1722557347513085</c:v>
                </c:pt>
                <c:pt idx="1103">
                  <c:v>4.1173549996131324</c:v>
                </c:pt>
                <c:pt idx="1104">
                  <c:v>4.003323294890242</c:v>
                </c:pt>
                <c:pt idx="1105">
                  <c:v>3.891394531001275</c:v>
                </c:pt>
                <c:pt idx="1106">
                  <c:v>3.8222908173766048</c:v>
                </c:pt>
                <c:pt idx="1107">
                  <c:v>3.7255401616497563</c:v>
                </c:pt>
                <c:pt idx="1108">
                  <c:v>3.6066519707208191</c:v>
                </c:pt>
                <c:pt idx="1109">
                  <c:v>3.4820427885617207</c:v>
                </c:pt>
                <c:pt idx="1110">
                  <c:v>3.3984037619670038</c:v>
                </c:pt>
                <c:pt idx="1111">
                  <c:v>3.3103274326689793</c:v>
                </c:pt>
                <c:pt idx="1112">
                  <c:v>3.2132734063437627</c:v>
                </c:pt>
                <c:pt idx="1113">
                  <c:v>3.1580875007303604</c:v>
                </c:pt>
                <c:pt idx="1114">
                  <c:v>3.0821717540067528</c:v>
                </c:pt>
                <c:pt idx="1115">
                  <c:v>3.0386534126047486</c:v>
                </c:pt>
                <c:pt idx="1116">
                  <c:v>2.997645365775313</c:v>
                </c:pt>
                <c:pt idx="1117">
                  <c:v>2.9008986800748917</c:v>
                </c:pt>
                <c:pt idx="1118">
                  <c:v>2.8391042325586837</c:v>
                </c:pt>
                <c:pt idx="1119">
                  <c:v>2.8768659889748776</c:v>
                </c:pt>
                <c:pt idx="1120">
                  <c:v>2.9308435477262424</c:v>
                </c:pt>
                <c:pt idx="1121">
                  <c:v>2.9664041588827637</c:v>
                </c:pt>
                <c:pt idx="1122">
                  <c:v>3.0186058329366743</c:v>
                </c:pt>
                <c:pt idx="1123">
                  <c:v>3.1176863882601484</c:v>
                </c:pt>
                <c:pt idx="1124">
                  <c:v>3.2206094878724731</c:v>
                </c:pt>
                <c:pt idx="1125">
                  <c:v>3.3639413288244282</c:v>
                </c:pt>
                <c:pt idx="1126">
                  <c:v>3.4707721025857521</c:v>
                </c:pt>
                <c:pt idx="1127">
                  <c:v>3.5707776052746651</c:v>
                </c:pt>
                <c:pt idx="1128">
                  <c:v>3.7085214526162043</c:v>
                </c:pt>
                <c:pt idx="1129">
                  <c:v>3.8607226405816082</c:v>
                </c:pt>
                <c:pt idx="1130">
                  <c:v>4.0678847407130965</c:v>
                </c:pt>
                <c:pt idx="1131">
                  <c:v>4.236403370457948</c:v>
                </c:pt>
                <c:pt idx="1132">
                  <c:v>4.3404901028170508</c:v>
                </c:pt>
                <c:pt idx="1133">
                  <c:v>4.3901696287042364</c:v>
                </c:pt>
                <c:pt idx="1134">
                  <c:v>4.5282257075682759</c:v>
                </c:pt>
                <c:pt idx="1135">
                  <c:v>4.6265192479994584</c:v>
                </c:pt>
                <c:pt idx="1136">
                  <c:v>4.6699051341641216</c:v>
                </c:pt>
                <c:pt idx="1137">
                  <c:v>4.5961400390448697</c:v>
                </c:pt>
                <c:pt idx="1138">
                  <c:v>4.5193387557197706</c:v>
                </c:pt>
                <c:pt idx="1139">
                  <c:v>4.5738516073235651</c:v>
                </c:pt>
                <c:pt idx="1140">
                  <c:v>4.6737696923193877</c:v>
                </c:pt>
                <c:pt idx="1141">
                  <c:v>4.7011203649328968</c:v>
                </c:pt>
                <c:pt idx="1142">
                  <c:v>4.6549730502596889</c:v>
                </c:pt>
                <c:pt idx="1143">
                  <c:v>4.6984209256577287</c:v>
                </c:pt>
                <c:pt idx="1144">
                  <c:v>4.7111045677904801</c:v>
                </c:pt>
                <c:pt idx="1145">
                  <c:v>4.7200548265458782</c:v>
                </c:pt>
                <c:pt idx="1146">
                  <c:v>4.7105164003837148</c:v>
                </c:pt>
                <c:pt idx="1147">
                  <c:v>4.6816790571697009</c:v>
                </c:pt>
                <c:pt idx="1148">
                  <c:v>4.6523083234829894</c:v>
                </c:pt>
                <c:pt idx="1149">
                  <c:v>4.6916125654109528</c:v>
                </c:pt>
                <c:pt idx="1150">
                  <c:v>4.7943220237010458</c:v>
                </c:pt>
                <c:pt idx="1151">
                  <c:v>4.9586261286245765</c:v>
                </c:pt>
                <c:pt idx="1152">
                  <c:v>5.1493852692947391</c:v>
                </c:pt>
                <c:pt idx="1153">
                  <c:v>5.3010187594091835</c:v>
                </c:pt>
                <c:pt idx="1154">
                  <c:v>5.4670189184782219</c:v>
                </c:pt>
                <c:pt idx="1155">
                  <c:v>5.5386593151059165</c:v>
                </c:pt>
                <c:pt idx="1156">
                  <c:v>5.7073493540579481</c:v>
                </c:pt>
                <c:pt idx="1157">
                  <c:v>5.8614694084504029</c:v>
                </c:pt>
                <c:pt idx="1158">
                  <c:v>5.996512666907539</c:v>
                </c:pt>
                <c:pt idx="1159">
                  <c:v>6.0895916929140936</c:v>
                </c:pt>
                <c:pt idx="1160">
                  <c:v>6.1565274482816807</c:v>
                </c:pt>
                <c:pt idx="1161">
                  <c:v>6.1554798935946478</c:v>
                </c:pt>
                <c:pt idx="1162">
                  <c:v>6.1369379687910044</c:v>
                </c:pt>
                <c:pt idx="1163">
                  <c:v>6.1279683034471155</c:v>
                </c:pt>
                <c:pt idx="1164">
                  <c:v>6.0859833071351135</c:v>
                </c:pt>
                <c:pt idx="1165">
                  <c:v>6.0424712253803312</c:v>
                </c:pt>
                <c:pt idx="1166">
                  <c:v>6.007534591883041</c:v>
                </c:pt>
                <c:pt idx="1167">
                  <c:v>6.0571903803648413</c:v>
                </c:pt>
                <c:pt idx="1168">
                  <c:v>6.1159716963080504</c:v>
                </c:pt>
                <c:pt idx="1169">
                  <c:v>6.1631400672016365</c:v>
                </c:pt>
                <c:pt idx="1170">
                  <c:v>6.263025150304574</c:v>
                </c:pt>
                <c:pt idx="1171">
                  <c:v>6.2684665543640135</c:v>
                </c:pt>
                <c:pt idx="1172">
                  <c:v>6.201503316422956</c:v>
                </c:pt>
                <c:pt idx="1173">
                  <c:v>6.1929538890627187</c:v>
                </c:pt>
                <c:pt idx="1174">
                  <c:v>6.1735967455744296</c:v>
                </c:pt>
                <c:pt idx="1175">
                  <c:v>6.129244344737506</c:v>
                </c:pt>
                <c:pt idx="1176">
                  <c:v>6.091293411595716</c:v>
                </c:pt>
                <c:pt idx="1177">
                  <c:v>6.0574187205634278</c:v>
                </c:pt>
                <c:pt idx="1178">
                  <c:v>6.0304497718811811</c:v>
                </c:pt>
                <c:pt idx="1179">
                  <c:v>5.9387018208673439</c:v>
                </c:pt>
                <c:pt idx="1180">
                  <c:v>5.8046180308963571</c:v>
                </c:pt>
                <c:pt idx="1181">
                  <c:v>5.6902285580461092</c:v>
                </c:pt>
                <c:pt idx="1182">
                  <c:v>5.7133665526850343</c:v>
                </c:pt>
                <c:pt idx="1183">
                  <c:v>5.826063648987553</c:v>
                </c:pt>
                <c:pt idx="1184">
                  <c:v>5.97584587323942</c:v>
                </c:pt>
                <c:pt idx="1185">
                  <c:v>6.0347010985809399</c:v>
                </c:pt>
                <c:pt idx="1186">
                  <c:v>5.9579214043768944</c:v>
                </c:pt>
                <c:pt idx="1187">
                  <c:v>5.9092397637965401</c:v>
                </c:pt>
                <c:pt idx="1188">
                  <c:v>5.9123222347729198</c:v>
                </c:pt>
                <c:pt idx="1189">
                  <c:v>5.9650827406185245</c:v>
                </c:pt>
                <c:pt idx="1190">
                  <c:v>6.0156531301151457</c:v>
                </c:pt>
                <c:pt idx="1191">
                  <c:v>5.9249430268381689</c:v>
                </c:pt>
                <c:pt idx="1192">
                  <c:v>5.9290750085891926</c:v>
                </c:pt>
                <c:pt idx="1193">
                  <c:v>5.8804419335186662</c:v>
                </c:pt>
                <c:pt idx="1194">
                  <c:v>5.7860351794810656</c:v>
                </c:pt>
                <c:pt idx="1195">
                  <c:v>5.7353747710970051</c:v>
                </c:pt>
                <c:pt idx="1196">
                  <c:v>5.7366827716529674</c:v>
                </c:pt>
                <c:pt idx="1197">
                  <c:v>5.7931061036747113</c:v>
                </c:pt>
                <c:pt idx="1198">
                  <c:v>5.911775078734868</c:v>
                </c:pt>
                <c:pt idx="1199">
                  <c:v>5.9953931714202984</c:v>
                </c:pt>
                <c:pt idx="1200">
                  <c:v>6.0521098292033741</c:v>
                </c:pt>
                <c:pt idx="1201">
                  <c:v>6.0474078923713241</c:v>
                </c:pt>
                <c:pt idx="1202">
                  <c:v>5.9767348586717546</c:v>
                </c:pt>
                <c:pt idx="1203">
                  <c:v>5.8652767383963775</c:v>
                </c:pt>
                <c:pt idx="1204">
                  <c:v>5.8021338279206871</c:v>
                </c:pt>
                <c:pt idx="1205">
                  <c:v>5.7119653719427781</c:v>
                </c:pt>
                <c:pt idx="1206">
                  <c:v>5.6122760758182633</c:v>
                </c:pt>
                <c:pt idx="1207">
                  <c:v>5.6135965737343305</c:v>
                </c:pt>
                <c:pt idx="1208">
                  <c:v>5.7227933265533455</c:v>
                </c:pt>
                <c:pt idx="1209">
                  <c:v>5.8472045834751079</c:v>
                </c:pt>
                <c:pt idx="1210">
                  <c:v>6.0024359597357426</c:v>
                </c:pt>
                <c:pt idx="1211">
                  <c:v>6.247583363879162</c:v>
                </c:pt>
                <c:pt idx="1212">
                  <c:v>6.4430033279330958</c:v>
                </c:pt>
                <c:pt idx="1213">
                  <c:v>6.5754550566075984</c:v>
                </c:pt>
                <c:pt idx="1214">
                  <c:v>6.7200964308644116</c:v>
                </c:pt>
                <c:pt idx="1215">
                  <c:v>6.7814737134348348</c:v>
                </c:pt>
                <c:pt idx="1216">
                  <c:v>6.7791856328813589</c:v>
                </c:pt>
                <c:pt idx="1217">
                  <c:v>6.6951055655184222</c:v>
                </c:pt>
                <c:pt idx="1218">
                  <c:v>6.5251748904785707</c:v>
                </c:pt>
                <c:pt idx="1219">
                  <c:v>6.2772206217360447</c:v>
                </c:pt>
                <c:pt idx="1220">
                  <c:v>5.9906713327784065</c:v>
                </c:pt>
                <c:pt idx="1221">
                  <c:v>5.6771505706297356</c:v>
                </c:pt>
                <c:pt idx="1222">
                  <c:v>5.4526445158924099</c:v>
                </c:pt>
                <c:pt idx="1223">
                  <c:v>5.295845431304123</c:v>
                </c:pt>
                <c:pt idx="1224">
                  <c:v>5.108512021950089</c:v>
                </c:pt>
                <c:pt idx="1225">
                  <c:v>4.966773413983117</c:v>
                </c:pt>
                <c:pt idx="1226">
                  <c:v>4.8635544472771821</c:v>
                </c:pt>
                <c:pt idx="1227">
                  <c:v>4.8882274891039845</c:v>
                </c:pt>
                <c:pt idx="1228">
                  <c:v>4.9508678447582248</c:v>
                </c:pt>
                <c:pt idx="1229">
                  <c:v>4.9489782574400856</c:v>
                </c:pt>
                <c:pt idx="1230">
                  <c:v>5.0275247744379401</c:v>
                </c:pt>
                <c:pt idx="1231">
                  <c:v>5.1303022889236614</c:v>
                </c:pt>
                <c:pt idx="1232">
                  <c:v>5.2734008302864748</c:v>
                </c:pt>
                <c:pt idx="1233">
                  <c:v>5.3744944865232442</c:v>
                </c:pt>
                <c:pt idx="1234">
                  <c:v>5.4889630117617223</c:v>
                </c:pt>
                <c:pt idx="1235">
                  <c:v>5.5386752910129795</c:v>
                </c:pt>
                <c:pt idx="1236">
                  <c:v>5.6281513216720613</c:v>
                </c:pt>
                <c:pt idx="1237">
                  <c:v>5.6321327294384513</c:v>
                </c:pt>
                <c:pt idx="1238">
                  <c:v>5.5753999586270977</c:v>
                </c:pt>
                <c:pt idx="1239">
                  <c:v>5.5095575778365733</c:v>
                </c:pt>
                <c:pt idx="1240">
                  <c:v>5.4465500545039687</c:v>
                </c:pt>
                <c:pt idx="1241">
                  <c:v>5.4470143479688007</c:v>
                </c:pt>
                <c:pt idx="1242">
                  <c:v>5.4754026875769277</c:v>
                </c:pt>
                <c:pt idx="1243">
                  <c:v>5.5341965075346025</c:v>
                </c:pt>
                <c:pt idx="1244">
                  <c:v>5.5656948415850449</c:v>
                </c:pt>
                <c:pt idx="1245">
                  <c:v>5.6750992516240988</c:v>
                </c:pt>
                <c:pt idx="1246">
                  <c:v>5.8597258545220665</c:v>
                </c:pt>
                <c:pt idx="1247">
                  <c:v>5.9269524595584002</c:v>
                </c:pt>
                <c:pt idx="1248">
                  <c:v>5.8533207356020132</c:v>
                </c:pt>
                <c:pt idx="1249">
                  <c:v>5.849497593602119</c:v>
                </c:pt>
                <c:pt idx="1250">
                  <c:v>5.7864662656406551</c:v>
                </c:pt>
                <c:pt idx="1251">
                  <c:v>5.6676366798081439</c:v>
                </c:pt>
                <c:pt idx="1252">
                  <c:v>5.6828685551631324</c:v>
                </c:pt>
                <c:pt idx="1253">
                  <c:v>5.7927041626486764</c:v>
                </c:pt>
                <c:pt idx="1254">
                  <c:v>5.8151396533553967</c:v>
                </c:pt>
                <c:pt idx="1255">
                  <c:v>5.7966688296290947</c:v>
                </c:pt>
                <c:pt idx="1256">
                  <c:v>5.8961605215188628</c:v>
                </c:pt>
                <c:pt idx="1257">
                  <c:v>6.0089978887356539</c:v>
                </c:pt>
                <c:pt idx="1258">
                  <c:v>6.0669276685974785</c:v>
                </c:pt>
                <c:pt idx="1259">
                  <c:v>6.1707953659515651</c:v>
                </c:pt>
                <c:pt idx="1260">
                  <c:v>6.2212931419001176</c:v>
                </c:pt>
                <c:pt idx="1261">
                  <c:v>6.2028559268230437</c:v>
                </c:pt>
                <c:pt idx="1262">
                  <c:v>6.2161029581273057</c:v>
                </c:pt>
                <c:pt idx="1263">
                  <c:v>6.2727112360425661</c:v>
                </c:pt>
                <c:pt idx="1264">
                  <c:v>6.382736088790077</c:v>
                </c:pt>
                <c:pt idx="1265">
                  <c:v>6.3333090121707585</c:v>
                </c:pt>
                <c:pt idx="1266">
                  <c:v>6.2186703462644832</c:v>
                </c:pt>
                <c:pt idx="1267">
                  <c:v>6.0508470524430189</c:v>
                </c:pt>
                <c:pt idx="1268">
                  <c:v>5.9017297687622348</c:v>
                </c:pt>
                <c:pt idx="1269">
                  <c:v>5.8320236456157843</c:v>
                </c:pt>
                <c:pt idx="1270">
                  <c:v>5.8428304116667391</c:v>
                </c:pt>
                <c:pt idx="1271">
                  <c:v>5.7693858346354183</c:v>
                </c:pt>
                <c:pt idx="1272">
                  <c:v>5.6132310862542241</c:v>
                </c:pt>
                <c:pt idx="1273">
                  <c:v>5.4341851231015283</c:v>
                </c:pt>
                <c:pt idx="1274">
                  <c:v>5.2721063656535714</c:v>
                </c:pt>
                <c:pt idx="1275">
                  <c:v>5.1980516167449036</c:v>
                </c:pt>
                <c:pt idx="1276">
                  <c:v>5.1542623059531705</c:v>
                </c:pt>
                <c:pt idx="1277">
                  <c:v>5.1057853989331869</c:v>
                </c:pt>
                <c:pt idx="1278">
                  <c:v>4.9795369497579616</c:v>
                </c:pt>
                <c:pt idx="1279">
                  <c:v>4.8618718482838226</c:v>
                </c:pt>
                <c:pt idx="1280">
                  <c:v>4.7904746593657208</c:v>
                </c:pt>
                <c:pt idx="1281">
                  <c:v>4.727452835065141</c:v>
                </c:pt>
                <c:pt idx="1282">
                  <c:v>4.6582298763287389</c:v>
                </c:pt>
                <c:pt idx="1283">
                  <c:v>4.6469396169523618</c:v>
                </c:pt>
                <c:pt idx="1284">
                  <c:v>4.6973083095651731</c:v>
                </c:pt>
                <c:pt idx="1285">
                  <c:v>4.8380857957074284</c:v>
                </c:pt>
                <c:pt idx="1286">
                  <c:v>4.9430499176039113</c:v>
                </c:pt>
                <c:pt idx="1287">
                  <c:v>5.0884701569334334</c:v>
                </c:pt>
                <c:pt idx="1288">
                  <c:v>5.2551188944040019</c:v>
                </c:pt>
                <c:pt idx="1289">
                  <c:v>5.3785320885516938</c:v>
                </c:pt>
                <c:pt idx="1290">
                  <c:v>5.4947882202160088</c:v>
                </c:pt>
                <c:pt idx="1291">
                  <c:v>5.6169344357599487</c:v>
                </c:pt>
                <c:pt idx="1292">
                  <c:v>5.7283458040551443</c:v>
                </c:pt>
                <c:pt idx="1293">
                  <c:v>5.7254665703403136</c:v>
                </c:pt>
                <c:pt idx="1294">
                  <c:v>5.7329588544279817</c:v>
                </c:pt>
                <c:pt idx="1295">
                  <c:v>5.7090894674324311</c:v>
                </c:pt>
                <c:pt idx="1296">
                  <c:v>5.6570540371625979</c:v>
                </c:pt>
                <c:pt idx="1297">
                  <c:v>5.5897477687762809</c:v>
                </c:pt>
                <c:pt idx="1298">
                  <c:v>5.5487455179045044</c:v>
                </c:pt>
                <c:pt idx="1299">
                  <c:v>5.5453988092837116</c:v>
                </c:pt>
                <c:pt idx="1300">
                  <c:v>5.4062565114191896</c:v>
                </c:pt>
                <c:pt idx="1301">
                  <c:v>5.2610473499082593</c:v>
                </c:pt>
                <c:pt idx="1302">
                  <c:v>5.282158111167325</c:v>
                </c:pt>
                <c:pt idx="1303">
                  <c:v>5.2971437207363321</c:v>
                </c:pt>
                <c:pt idx="1304">
                  <c:v>5.3238803679036559</c:v>
                </c:pt>
                <c:pt idx="1305">
                  <c:v>5.2938003155556626</c:v>
                </c:pt>
                <c:pt idx="1306">
                  <c:v>5.3191208174511493</c:v>
                </c:pt>
                <c:pt idx="1307">
                  <c:v>5.2736717206375525</c:v>
                </c:pt>
                <c:pt idx="1308">
                  <c:v>5.2616326686575867</c:v>
                </c:pt>
                <c:pt idx="1309">
                  <c:v>5.2128327867924895</c:v>
                </c:pt>
                <c:pt idx="1310">
                  <c:v>5.1775852690536732</c:v>
                </c:pt>
                <c:pt idx="1311">
                  <c:v>5.0509419542258289</c:v>
                </c:pt>
                <c:pt idx="1312">
                  <c:v>4.9576814571527592</c:v>
                </c:pt>
                <c:pt idx="1313">
                  <c:v>4.8833836754721434</c:v>
                </c:pt>
                <c:pt idx="1314">
                  <c:v>4.857564220176938</c:v>
                </c:pt>
                <c:pt idx="1315">
                  <c:v>4.8321919480813236</c:v>
                </c:pt>
                <c:pt idx="1316">
                  <c:v>4.796038967510321</c:v>
                </c:pt>
                <c:pt idx="1317">
                  <c:v>4.800619377388653</c:v>
                </c:pt>
                <c:pt idx="1318">
                  <c:v>4.8377385573526963</c:v>
                </c:pt>
                <c:pt idx="1319">
                  <c:v>4.8889926882541657</c:v>
                </c:pt>
                <c:pt idx="1320">
                  <c:v>4.9040884418801163</c:v>
                </c:pt>
                <c:pt idx="1321">
                  <c:v>5.0130943907062004</c:v>
                </c:pt>
                <c:pt idx="1322">
                  <c:v>5.1835954738557737</c:v>
                </c:pt>
                <c:pt idx="1323">
                  <c:v>5.3600842445553507</c:v>
                </c:pt>
                <c:pt idx="1324">
                  <c:v>5.6642798971006822</c:v>
                </c:pt>
                <c:pt idx="1325">
                  <c:v>5.8753283889906287</c:v>
                </c:pt>
                <c:pt idx="1326">
                  <c:v>6.0273306162533862</c:v>
                </c:pt>
                <c:pt idx="1327">
                  <c:v>6.1240718507798872</c:v>
                </c:pt>
                <c:pt idx="1328">
                  <c:v>6.1066331583695597</c:v>
                </c:pt>
                <c:pt idx="1329">
                  <c:v>6.0959768331926716</c:v>
                </c:pt>
                <c:pt idx="1330">
                  <c:v>6.1039033867432897</c:v>
                </c:pt>
                <c:pt idx="1331">
                  <c:v>6.0923791041892006</c:v>
                </c:pt>
                <c:pt idx="1332">
                  <c:v>6.1155827264752274</c:v>
                </c:pt>
                <c:pt idx="1333">
                  <c:v>6.1292106751041233</c:v>
                </c:pt>
                <c:pt idx="1334">
                  <c:v>6.0965644106214398</c:v>
                </c:pt>
                <c:pt idx="1335">
                  <c:v>6.1145236477606408</c:v>
                </c:pt>
                <c:pt idx="1336">
                  <c:v>6.1355553531301581</c:v>
                </c:pt>
                <c:pt idx="1337">
                  <c:v>6.139857976492185</c:v>
                </c:pt>
                <c:pt idx="1338">
                  <c:v>6.1678264879424578</c:v>
                </c:pt>
                <c:pt idx="1339">
                  <c:v>6.1813649480949131</c:v>
                </c:pt>
                <c:pt idx="1340">
                  <c:v>6.1856952021016003</c:v>
                </c:pt>
                <c:pt idx="1341">
                  <c:v>6.2720708631146262</c:v>
                </c:pt>
                <c:pt idx="1342">
                  <c:v>6.358702307035939</c:v>
                </c:pt>
                <c:pt idx="1343">
                  <c:v>6.4422102876948983</c:v>
                </c:pt>
                <c:pt idx="1344">
                  <c:v>6.5530538688750113</c:v>
                </c:pt>
                <c:pt idx="1345">
                  <c:v>6.6733103329804058</c:v>
                </c:pt>
                <c:pt idx="1346">
                  <c:v>6.7030389754215829</c:v>
                </c:pt>
                <c:pt idx="1347">
                  <c:v>6.7152988878801958</c:v>
                </c:pt>
                <c:pt idx="1348">
                  <c:v>6.7321555386907805</c:v>
                </c:pt>
                <c:pt idx="1349">
                  <c:v>6.816741835515379</c:v>
                </c:pt>
                <c:pt idx="1350">
                  <c:v>6.9237999325353838</c:v>
                </c:pt>
                <c:pt idx="1351">
                  <c:v>6.9967499963662156</c:v>
                </c:pt>
                <c:pt idx="1352">
                  <c:v>6.9781156632788681</c:v>
                </c:pt>
                <c:pt idx="1353">
                  <c:v>6.9606287276004055</c:v>
                </c:pt>
                <c:pt idx="1354">
                  <c:v>6.9888509706663786</c:v>
                </c:pt>
                <c:pt idx="1355">
                  <c:v>6.9808885599237884</c:v>
                </c:pt>
                <c:pt idx="1356">
                  <c:v>6.8205987573535785</c:v>
                </c:pt>
                <c:pt idx="1357">
                  <c:v>6.7037854792263003</c:v>
                </c:pt>
                <c:pt idx="1358">
                  <c:v>6.6945354689673886</c:v>
                </c:pt>
                <c:pt idx="1359">
                  <c:v>6.7382997701611718</c:v>
                </c:pt>
                <c:pt idx="1360">
                  <c:v>6.8169632691566919</c:v>
                </c:pt>
                <c:pt idx="1361">
                  <c:v>6.9396918972351358</c:v>
                </c:pt>
                <c:pt idx="1362">
                  <c:v>7.066990794700609</c:v>
                </c:pt>
                <c:pt idx="1363">
                  <c:v>7.1144142290911923</c:v>
                </c:pt>
                <c:pt idx="1364">
                  <c:v>7.1081856959159877</c:v>
                </c:pt>
                <c:pt idx="1365">
                  <c:v>6.967483248984867</c:v>
                </c:pt>
                <c:pt idx="1366">
                  <c:v>6.7739796006622859</c:v>
                </c:pt>
                <c:pt idx="1367">
                  <c:v>6.5576556098082177</c:v>
                </c:pt>
                <c:pt idx="1368">
                  <c:v>6.4613442614516803</c:v>
                </c:pt>
                <c:pt idx="1369">
                  <c:v>6.5195084580042222</c:v>
                </c:pt>
                <c:pt idx="1370">
                  <c:v>6.6343539819959023</c:v>
                </c:pt>
                <c:pt idx="1371">
                  <c:v>6.7686674264639608</c:v>
                </c:pt>
                <c:pt idx="1372">
                  <c:v>6.8397607585365376</c:v>
                </c:pt>
                <c:pt idx="1373">
                  <c:v>6.9023643157027301</c:v>
                </c:pt>
                <c:pt idx="1374">
                  <c:v>6.9381325637824451</c:v>
                </c:pt>
                <c:pt idx="1375">
                  <c:v>6.9353192763678422</c:v>
                </c:pt>
                <c:pt idx="1376">
                  <c:v>6.9703849365923141</c:v>
                </c:pt>
                <c:pt idx="1377">
                  <c:v>7.060864438765595</c:v>
                </c:pt>
                <c:pt idx="1378">
                  <c:v>7.1485060327756162</c:v>
                </c:pt>
                <c:pt idx="1379">
                  <c:v>7.2276555832156104</c:v>
                </c:pt>
                <c:pt idx="1380">
                  <c:v>7.2465004910747854</c:v>
                </c:pt>
                <c:pt idx="1381">
                  <c:v>7.2240325063546829</c:v>
                </c:pt>
                <c:pt idx="1382">
                  <c:v>7.1489525771472424</c:v>
                </c:pt>
                <c:pt idx="1383">
                  <c:v>7.1130113636153753</c:v>
                </c:pt>
                <c:pt idx="1384">
                  <c:v>7.0329956159820766</c:v>
                </c:pt>
                <c:pt idx="1385">
                  <c:v>6.8757917596295961</c:v>
                </c:pt>
                <c:pt idx="1386">
                  <c:v>6.7029036502650268</c:v>
                </c:pt>
                <c:pt idx="1387">
                  <c:v>6.7315957297595039</c:v>
                </c:pt>
                <c:pt idx="1388">
                  <c:v>6.7713253017104247</c:v>
                </c:pt>
                <c:pt idx="1389">
                  <c:v>6.760079791784281</c:v>
                </c:pt>
                <c:pt idx="1390">
                  <c:v>6.667721757299665</c:v>
                </c:pt>
                <c:pt idx="1391">
                  <c:v>6.569372526893372</c:v>
                </c:pt>
                <c:pt idx="1392">
                  <c:v>6.4795864170656277</c:v>
                </c:pt>
                <c:pt idx="1393">
                  <c:v>6.4732903258679597</c:v>
                </c:pt>
                <c:pt idx="1394">
                  <c:v>6.4626320392607086</c:v>
                </c:pt>
                <c:pt idx="1395">
                  <c:v>6.4234400638355869</c:v>
                </c:pt>
                <c:pt idx="1396">
                  <c:v>6.2775400737456675</c:v>
                </c:pt>
                <c:pt idx="1397">
                  <c:v>6.0402774216858166</c:v>
                </c:pt>
                <c:pt idx="1398">
                  <c:v>5.9166280161796934</c:v>
                </c:pt>
                <c:pt idx="1399">
                  <c:v>5.7611144952367441</c:v>
                </c:pt>
                <c:pt idx="1400">
                  <c:v>5.6402407119489721</c:v>
                </c:pt>
                <c:pt idx="1401">
                  <c:v>5.5903717502891235</c:v>
                </c:pt>
                <c:pt idx="1402">
                  <c:v>5.4913516115608321</c:v>
                </c:pt>
                <c:pt idx="1403">
                  <c:v>5.3208273519050477</c:v>
                </c:pt>
                <c:pt idx="1404">
                  <c:v>5.0955709687771753</c:v>
                </c:pt>
                <c:pt idx="1405">
                  <c:v>5.0048881524705813</c:v>
                </c:pt>
                <c:pt idx="1406">
                  <c:v>4.8805207410263014</c:v>
                </c:pt>
                <c:pt idx="1407">
                  <c:v>4.7782418907539732</c:v>
                </c:pt>
                <c:pt idx="1408">
                  <c:v>4.7506971197271035</c:v>
                </c:pt>
                <c:pt idx="1409">
                  <c:v>4.7708112951848802</c:v>
                </c:pt>
                <c:pt idx="1410">
                  <c:v>4.7123324898753713</c:v>
                </c:pt>
                <c:pt idx="1411">
                  <c:v>4.674945342000699</c:v>
                </c:pt>
                <c:pt idx="1412">
                  <c:v>4.6546219503748212</c:v>
                </c:pt>
                <c:pt idx="1413">
                  <c:v>4.5505856641533304</c:v>
                </c:pt>
                <c:pt idx="1414">
                  <c:v>4.4117158907083889</c:v>
                </c:pt>
                <c:pt idx="1415">
                  <c:v>4.2901092110546717</c:v>
                </c:pt>
                <c:pt idx="1416">
                  <c:v>4.1800139977594348</c:v>
                </c:pt>
                <c:pt idx="1417">
                  <c:v>4.1415925038455237</c:v>
                </c:pt>
                <c:pt idx="1418">
                  <c:v>4.2038016616182787</c:v>
                </c:pt>
                <c:pt idx="1419">
                  <c:v>4.3088889772249956</c:v>
                </c:pt>
                <c:pt idx="1420">
                  <c:v>4.417279995357978</c:v>
                </c:pt>
                <c:pt idx="1421">
                  <c:v>4.4468691995679199</c:v>
                </c:pt>
                <c:pt idx="1422">
                  <c:v>4.4514151251872383</c:v>
                </c:pt>
                <c:pt idx="1423">
                  <c:v>4.434010381088509</c:v>
                </c:pt>
                <c:pt idx="1424">
                  <c:v>4.4730161459476943</c:v>
                </c:pt>
                <c:pt idx="1425">
                  <c:v>4.476603091554745</c:v>
                </c:pt>
                <c:pt idx="1426">
                  <c:v>4.3746559957339244</c:v>
                </c:pt>
                <c:pt idx="1427">
                  <c:v>4.3390119828304039</c:v>
                </c:pt>
                <c:pt idx="1428">
                  <c:v>4.3942061646367128</c:v>
                </c:pt>
                <c:pt idx="1429">
                  <c:v>4.5150438965866613</c:v>
                </c:pt>
                <c:pt idx="1430">
                  <c:v>4.6001088179609084</c:v>
                </c:pt>
                <c:pt idx="1431">
                  <c:v>4.6618538621235315</c:v>
                </c:pt>
                <c:pt idx="1432">
                  <c:v>4.7380416202894908</c:v>
                </c:pt>
                <c:pt idx="1433">
                  <c:v>4.7971517128903347</c:v>
                </c:pt>
                <c:pt idx="1434">
                  <c:v>4.8605611326226805</c:v>
                </c:pt>
                <c:pt idx="1435">
                  <c:v>4.8511549223809807</c:v>
                </c:pt>
                <c:pt idx="1436">
                  <c:v>4.8272608454391923</c:v>
                </c:pt>
                <c:pt idx="1437">
                  <c:v>4.7749607940269581</c:v>
                </c:pt>
                <c:pt idx="1438">
                  <c:v>4.7860962246222263</c:v>
                </c:pt>
                <c:pt idx="1439">
                  <c:v>4.8372332206688</c:v>
                </c:pt>
                <c:pt idx="1440">
                  <c:v>4.8663155218534868</c:v>
                </c:pt>
                <c:pt idx="1441">
                  <c:v>4.8318301122259815</c:v>
                </c:pt>
                <c:pt idx="1442">
                  <c:v>4.8414697901717192</c:v>
                </c:pt>
                <c:pt idx="1443">
                  <c:v>4.873516925572404</c:v>
                </c:pt>
                <c:pt idx="1444">
                  <c:v>4.8601776700947736</c:v>
                </c:pt>
                <c:pt idx="1445">
                  <c:v>4.9459126239210747</c:v>
                </c:pt>
                <c:pt idx="1446">
                  <c:v>5.1026168177944902</c:v>
                </c:pt>
                <c:pt idx="1447">
                  <c:v>5.3063447420447316</c:v>
                </c:pt>
                <c:pt idx="1448">
                  <c:v>5.5983178177043378</c:v>
                </c:pt>
                <c:pt idx="1449">
                  <c:v>5.8419294838262346</c:v>
                </c:pt>
                <c:pt idx="1450">
                  <c:v>5.9495770874164595</c:v>
                </c:pt>
                <c:pt idx="1451">
                  <c:v>6.0588307902688401</c:v>
                </c:pt>
                <c:pt idx="1452">
                  <c:v>6.1344051481527702</c:v>
                </c:pt>
                <c:pt idx="1453">
                  <c:v>6.1925740282702746</c:v>
                </c:pt>
                <c:pt idx="1454">
                  <c:v>6.2385029229550488</c:v>
                </c:pt>
                <c:pt idx="1455">
                  <c:v>6.3568434732908257</c:v>
                </c:pt>
                <c:pt idx="1456">
                  <c:v>6.343558102966286</c:v>
                </c:pt>
                <c:pt idx="1457">
                  <c:v>6.3271367340317282</c:v>
                </c:pt>
                <c:pt idx="1458">
                  <c:v>6.2950448275767279</c:v>
                </c:pt>
                <c:pt idx="1459">
                  <c:v>6.1835244274143175</c:v>
                </c:pt>
                <c:pt idx="1460">
                  <c:v>6.1725642197629567</c:v>
                </c:pt>
                <c:pt idx="1461">
                  <c:v>6.0774670099873056</c:v>
                </c:pt>
                <c:pt idx="1462">
                  <c:v>6.0636780966442654</c:v>
                </c:pt>
                <c:pt idx="1463">
                  <c:v>6.1414540828226629</c:v>
                </c:pt>
                <c:pt idx="1464">
                  <c:v>6.1733818260578914</c:v>
                </c:pt>
                <c:pt idx="1465">
                  <c:v>6.1909784227073068</c:v>
                </c:pt>
                <c:pt idx="1466">
                  <c:v>6.19017240162664</c:v>
                </c:pt>
                <c:pt idx="1467">
                  <c:v>6.1425165930527994</c:v>
                </c:pt>
                <c:pt idx="1468">
                  <c:v>5.9880828665974297</c:v>
                </c:pt>
                <c:pt idx="1469">
                  <c:v>5.7861494089049312</c:v>
                </c:pt>
                <c:pt idx="1470">
                  <c:v>5.6268585690846606</c:v>
                </c:pt>
                <c:pt idx="1471">
                  <c:v>5.4697723484555247</c:v>
                </c:pt>
                <c:pt idx="1472">
                  <c:v>5.346311437262905</c:v>
                </c:pt>
                <c:pt idx="1473">
                  <c:v>5.2442802422639909</c:v>
                </c:pt>
                <c:pt idx="1474">
                  <c:v>5.2635812730332772</c:v>
                </c:pt>
                <c:pt idx="1475">
                  <c:v>5.330431977272716</c:v>
                </c:pt>
                <c:pt idx="1476">
                  <c:v>5.3228093511806343</c:v>
                </c:pt>
                <c:pt idx="1477">
                  <c:v>5.3330554964755041</c:v>
                </c:pt>
                <c:pt idx="1478">
                  <c:v>5.3419454253267542</c:v>
                </c:pt>
                <c:pt idx="1479">
                  <c:v>5.4097334412758418</c:v>
                </c:pt>
                <c:pt idx="1480">
                  <c:v>5.5748721806588115</c:v>
                </c:pt>
                <c:pt idx="1481">
                  <c:v>5.688256118332859</c:v>
                </c:pt>
                <c:pt idx="1482">
                  <c:v>5.6231282634749533</c:v>
                </c:pt>
                <c:pt idx="1483">
                  <c:v>5.5969737630447156</c:v>
                </c:pt>
                <c:pt idx="1484">
                  <c:v>5.6090412694853011</c:v>
                </c:pt>
                <c:pt idx="1485">
                  <c:v>5.6433104831440852</c:v>
                </c:pt>
                <c:pt idx="1486">
                  <c:v>5.6643107164756037</c:v>
                </c:pt>
                <c:pt idx="1487">
                  <c:v>5.6133699733011788</c:v>
                </c:pt>
                <c:pt idx="1488">
                  <c:v>5.5398736314808659</c:v>
                </c:pt>
                <c:pt idx="1489">
                  <c:v>5.4694950560709037</c:v>
                </c:pt>
                <c:pt idx="1490">
                  <c:v>5.4066015115357429</c:v>
                </c:pt>
                <c:pt idx="1491">
                  <c:v>5.2956539837833114</c:v>
                </c:pt>
                <c:pt idx="1492">
                  <c:v>5.2484338753998179</c:v>
                </c:pt>
                <c:pt idx="1493">
                  <c:v>5.2280119739950912</c:v>
                </c:pt>
                <c:pt idx="1494">
                  <c:v>5.2519355041563065</c:v>
                </c:pt>
                <c:pt idx="1495">
                  <c:v>5.2153211326136963</c:v>
                </c:pt>
                <c:pt idx="1496">
                  <c:v>5.1750221330075981</c:v>
                </c:pt>
                <c:pt idx="1497">
                  <c:v>5.1866343316167143</c:v>
                </c:pt>
                <c:pt idx="1498">
                  <c:v>5.265871308021171</c:v>
                </c:pt>
                <c:pt idx="1499">
                  <c:v>5.4343342397399654</c:v>
                </c:pt>
                <c:pt idx="1500">
                  <c:v>5.5596786761660164</c:v>
                </c:pt>
                <c:pt idx="1501">
                  <c:v>5.6124141755041101</c:v>
                </c:pt>
                <c:pt idx="1502">
                  <c:v>5.5656367993377849</c:v>
                </c:pt>
                <c:pt idx="1503">
                  <c:v>5.4753215310103958</c:v>
                </c:pt>
                <c:pt idx="1504">
                  <c:v>5.3599775914416785</c:v>
                </c:pt>
                <c:pt idx="1505">
                  <c:v>5.2858827002004203</c:v>
                </c:pt>
                <c:pt idx="1506">
                  <c:v>5.0888763605007536</c:v>
                </c:pt>
                <c:pt idx="1507">
                  <c:v>4.9046605773946066</c:v>
                </c:pt>
                <c:pt idx="1508">
                  <c:v>4.7454787550773885</c:v>
                </c:pt>
                <c:pt idx="1509">
                  <c:v>4.6192337340623082</c:v>
                </c:pt>
                <c:pt idx="1510">
                  <c:v>4.6161286111732336</c:v>
                </c:pt>
                <c:pt idx="1511">
                  <c:v>4.6890877639352881</c:v>
                </c:pt>
                <c:pt idx="1512">
                  <c:v>4.8149917597143803</c:v>
                </c:pt>
                <c:pt idx="1513">
                  <c:v>4.9337030614754172</c:v>
                </c:pt>
                <c:pt idx="1514">
                  <c:v>5.0131430173764455</c:v>
                </c:pt>
                <c:pt idx="1515">
                  <c:v>5.0973377331691267</c:v>
                </c:pt>
                <c:pt idx="1516">
                  <c:v>5.3362695703746788</c:v>
                </c:pt>
                <c:pt idx="1517">
                  <c:v>5.5383518650688632</c:v>
                </c:pt>
                <c:pt idx="1518">
                  <c:v>5.7235090095511039</c:v>
                </c:pt>
                <c:pt idx="1519">
                  <c:v>5.7557126286870961</c:v>
                </c:pt>
                <c:pt idx="1520">
                  <c:v>5.7737710801797801</c:v>
                </c:pt>
                <c:pt idx="1521">
                  <c:v>5.8596941569119005</c:v>
                </c:pt>
                <c:pt idx="1522">
                  <c:v>5.9462263495406402</c:v>
                </c:pt>
                <c:pt idx="1523">
                  <c:v>5.9868538917990035</c:v>
                </c:pt>
                <c:pt idx="1524">
                  <c:v>6.1067489234167054</c:v>
                </c:pt>
                <c:pt idx="1525">
                  <c:v>6.2485726298847233</c:v>
                </c:pt>
                <c:pt idx="1526">
                  <c:v>6.4189737439098868</c:v>
                </c:pt>
                <c:pt idx="1527">
                  <c:v>6.5083733872746778</c:v>
                </c:pt>
                <c:pt idx="1528">
                  <c:v>6.4139882404383188</c:v>
                </c:pt>
                <c:pt idx="1529">
                  <c:v>6.391956744401579</c:v>
                </c:pt>
                <c:pt idx="1530">
                  <c:v>6.4580775155369379</c:v>
                </c:pt>
                <c:pt idx="1531">
                  <c:v>6.5312037443697069</c:v>
                </c:pt>
                <c:pt idx="1532">
                  <c:v>6.5944152601545598</c:v>
                </c:pt>
                <c:pt idx="1533">
                  <c:v>6.5699499606696072</c:v>
                </c:pt>
                <c:pt idx="1534">
                  <c:v>6.5366157752508229</c:v>
                </c:pt>
                <c:pt idx="1535">
                  <c:v>6.5454988479735148</c:v>
                </c:pt>
                <c:pt idx="1536">
                  <c:v>6.5433221802732868</c:v>
                </c:pt>
                <c:pt idx="1537">
                  <c:v>6.495285738664978</c:v>
                </c:pt>
                <c:pt idx="1538">
                  <c:v>6.3886390935417356</c:v>
                </c:pt>
                <c:pt idx="1539">
                  <c:v>6.2915311746937705</c:v>
                </c:pt>
                <c:pt idx="1540">
                  <c:v>6.2724615091826461</c:v>
                </c:pt>
                <c:pt idx="1541">
                  <c:v>6.2631447242603766</c:v>
                </c:pt>
                <c:pt idx="1542">
                  <c:v>6.3053538326575591</c:v>
                </c:pt>
                <c:pt idx="1543">
                  <c:v>6.380849716566944</c:v>
                </c:pt>
                <c:pt idx="1544">
                  <c:v>6.5248889089885465</c:v>
                </c:pt>
                <c:pt idx="1545">
                  <c:v>6.5719474796709214</c:v>
                </c:pt>
                <c:pt idx="1546">
                  <c:v>6.5207877521851279</c:v>
                </c:pt>
                <c:pt idx="1547">
                  <c:v>6.4760287081283812</c:v>
                </c:pt>
                <c:pt idx="1548">
                  <c:v>6.4704693644881299</c:v>
                </c:pt>
                <c:pt idx="1549">
                  <c:v>6.4702718435263495</c:v>
                </c:pt>
                <c:pt idx="1550">
                  <c:v>6.450243738675673</c:v>
                </c:pt>
                <c:pt idx="1551">
                  <c:v>6.4487954661097939</c:v>
                </c:pt>
                <c:pt idx="1552">
                  <c:v>6.5222505741396652</c:v>
                </c:pt>
                <c:pt idx="1553">
                  <c:v>6.5914553851947364</c:v>
                </c:pt>
                <c:pt idx="1554">
                  <c:v>6.7352528125227735</c:v>
                </c:pt>
                <c:pt idx="1555">
                  <c:v>6.9197806621546372</c:v>
                </c:pt>
                <c:pt idx="1556">
                  <c:v>7.1076214211763258</c:v>
                </c:pt>
                <c:pt idx="1557">
                  <c:v>7.3504554504220527</c:v>
                </c:pt>
                <c:pt idx="1558">
                  <c:v>7.6961651439622702</c:v>
                </c:pt>
                <c:pt idx="1559">
                  <c:v>7.9353237097100324</c:v>
                </c:pt>
                <c:pt idx="1560">
                  <c:v>8.0947673648233458</c:v>
                </c:pt>
                <c:pt idx="1561">
                  <c:v>8.2055000781991119</c:v>
                </c:pt>
                <c:pt idx="1562">
                  <c:v>8.1697850674008414</c:v>
                </c:pt>
                <c:pt idx="1563">
                  <c:v>8.1225127688997372</c:v>
                </c:pt>
                <c:pt idx="1564">
                  <c:v>7.9926036441997637</c:v>
                </c:pt>
                <c:pt idx="1565">
                  <c:v>7.8902043052215571</c:v>
                </c:pt>
                <c:pt idx="1566">
                  <c:v>7.805799824434458</c:v>
                </c:pt>
                <c:pt idx="1567">
                  <c:v>7.7517649900723118</c:v>
                </c:pt>
                <c:pt idx="1568">
                  <c:v>7.6974542879719454</c:v>
                </c:pt>
                <c:pt idx="1569">
                  <c:v>7.6956509213126756</c:v>
                </c:pt>
                <c:pt idx="1570">
                  <c:v>7.6769043960505225</c:v>
                </c:pt>
                <c:pt idx="1571">
                  <c:v>7.6626169909183268</c:v>
                </c:pt>
                <c:pt idx="1572">
                  <c:v>7.7406673362139466</c:v>
                </c:pt>
                <c:pt idx="1573">
                  <c:v>7.8456979552160693</c:v>
                </c:pt>
                <c:pt idx="1574">
                  <c:v>8.0225731106455971</c:v>
                </c:pt>
                <c:pt idx="1575">
                  <c:v>8.1216930267934409</c:v>
                </c:pt>
                <c:pt idx="1576">
                  <c:v>8.1145386590818855</c:v>
                </c:pt>
                <c:pt idx="1577">
                  <c:v>8.1373849808772984</c:v>
                </c:pt>
                <c:pt idx="1578">
                  <c:v>8.1033880301995698</c:v>
                </c:pt>
                <c:pt idx="1579">
                  <c:v>7.8872804625018569</c:v>
                </c:pt>
                <c:pt idx="1580">
                  <c:v>7.6489925464377064</c:v>
                </c:pt>
                <c:pt idx="1581">
                  <c:v>7.5797420892712726</c:v>
                </c:pt>
                <c:pt idx="1582">
                  <c:v>7.5180331485770564</c:v>
                </c:pt>
                <c:pt idx="1583">
                  <c:v>7.5059746921625923</c:v>
                </c:pt>
                <c:pt idx="1584">
                  <c:v>7.4628033282153075</c:v>
                </c:pt>
                <c:pt idx="1585">
                  <c:v>7.3372654978412557</c:v>
                </c:pt>
                <c:pt idx="1586">
                  <c:v>7.2076737682522953</c:v>
                </c:pt>
                <c:pt idx="1587">
                  <c:v>7.087936922781557</c:v>
                </c:pt>
                <c:pt idx="1588">
                  <c:v>6.9194112191030115</c:v>
                </c:pt>
                <c:pt idx="1589">
                  <c:v>6.7394618187264443</c:v>
                </c:pt>
                <c:pt idx="1590">
                  <c:v>6.5624569192046218</c:v>
                </c:pt>
                <c:pt idx="1591">
                  <c:v>6.4758649971854414</c:v>
                </c:pt>
                <c:pt idx="1592">
                  <c:v>6.5299385151008655</c:v>
                </c:pt>
                <c:pt idx="1593">
                  <c:v>6.5343569546193621</c:v>
                </c:pt>
                <c:pt idx="1594">
                  <c:v>6.585633376084485</c:v>
                </c:pt>
                <c:pt idx="1595">
                  <c:v>6.6035480141751934</c:v>
                </c:pt>
                <c:pt idx="1596">
                  <c:v>6.6494523239396583</c:v>
                </c:pt>
                <c:pt idx="1597">
                  <c:v>6.6873735181562965</c:v>
                </c:pt>
                <c:pt idx="1598">
                  <c:v>6.7168539128554663</c:v>
                </c:pt>
                <c:pt idx="1599">
                  <c:v>6.7115007720042659</c:v>
                </c:pt>
                <c:pt idx="1600">
                  <c:v>6.5260409655144942</c:v>
                </c:pt>
                <c:pt idx="1601">
                  <c:v>6.4092624798106037</c:v>
                </c:pt>
                <c:pt idx="1602">
                  <c:v>6.3911063289739545</c:v>
                </c:pt>
                <c:pt idx="1603">
                  <c:v>6.3152505848503964</c:v>
                </c:pt>
                <c:pt idx="1604">
                  <c:v>6.2553402381470393</c:v>
                </c:pt>
                <c:pt idx="1605">
                  <c:v>6.2885108586703637</c:v>
                </c:pt>
                <c:pt idx="1606">
                  <c:v>6.4839117248197571</c:v>
                </c:pt>
                <c:pt idx="1607">
                  <c:v>6.7001399974535527</c:v>
                </c:pt>
                <c:pt idx="1608">
                  <c:v>6.8658858287040658</c:v>
                </c:pt>
                <c:pt idx="1609">
                  <c:v>6.9591001753441057</c:v>
                </c:pt>
                <c:pt idx="1610">
                  <c:v>6.9836666913008587</c:v>
                </c:pt>
                <c:pt idx="1611">
                  <c:v>6.9898137543692478</c:v>
                </c:pt>
                <c:pt idx="1612">
                  <c:v>6.9330439239506587</c:v>
                </c:pt>
                <c:pt idx="1613">
                  <c:v>6.8877298720589311</c:v>
                </c:pt>
                <c:pt idx="1614">
                  <c:v>6.8556724793989474</c:v>
                </c:pt>
                <c:pt idx="1615">
                  <c:v>6.8645395456228204</c:v>
                </c:pt>
                <c:pt idx="1616">
                  <c:v>6.905861456315102</c:v>
                </c:pt>
                <c:pt idx="1617">
                  <c:v>6.9501435140753767</c:v>
                </c:pt>
                <c:pt idx="1618">
                  <c:v>7.0093065687324776</c:v>
                </c:pt>
                <c:pt idx="1619">
                  <c:v>7.0740377812105262</c:v>
                </c:pt>
                <c:pt idx="1620">
                  <c:v>7.0804494242971598</c:v>
                </c:pt>
                <c:pt idx="1621">
                  <c:v>7.0186528434129745</c:v>
                </c:pt>
                <c:pt idx="1622">
                  <c:v>6.9257323314522488</c:v>
                </c:pt>
                <c:pt idx="1623">
                  <c:v>6.8186407085055158</c:v>
                </c:pt>
                <c:pt idx="1624">
                  <c:v>6.6946473268213458</c:v>
                </c:pt>
                <c:pt idx="1625">
                  <c:v>6.5281280241628883</c:v>
                </c:pt>
                <c:pt idx="1626">
                  <c:v>6.4463749783407378</c:v>
                </c:pt>
                <c:pt idx="1627">
                  <c:v>6.3407019472476041</c:v>
                </c:pt>
                <c:pt idx="1628">
                  <c:v>6.3237601865910191</c:v>
                </c:pt>
                <c:pt idx="1629">
                  <c:v>6.2617967595006458</c:v>
                </c:pt>
                <c:pt idx="1630">
                  <c:v>6.1150988722979704</c:v>
                </c:pt>
                <c:pt idx="1631">
                  <c:v>5.9135080728871907</c:v>
                </c:pt>
                <c:pt idx="1632">
                  <c:v>5.6144715635831197</c:v>
                </c:pt>
                <c:pt idx="1633">
                  <c:v>5.4926657017057288</c:v>
                </c:pt>
                <c:pt idx="1634">
                  <c:v>5.4392898411092823</c:v>
                </c:pt>
                <c:pt idx="1635">
                  <c:v>5.478773680818624</c:v>
                </c:pt>
                <c:pt idx="1636">
                  <c:v>5.4523399449983998</c:v>
                </c:pt>
                <c:pt idx="1637">
                  <c:v>5.397766048124601</c:v>
                </c:pt>
                <c:pt idx="1638">
                  <c:v>5.3111752717641085</c:v>
                </c:pt>
                <c:pt idx="1639">
                  <c:v>5.2012269870443433</c:v>
                </c:pt>
                <c:pt idx="1640">
                  <c:v>5.1190098873789047</c:v>
                </c:pt>
                <c:pt idx="1641">
                  <c:v>5.0295539191153269</c:v>
                </c:pt>
                <c:pt idx="1642">
                  <c:v>5.0025893075760584</c:v>
                </c:pt>
                <c:pt idx="1643">
                  <c:v>4.9909691435318839</c:v>
                </c:pt>
                <c:pt idx="1644">
                  <c:v>4.9749673813649222</c:v>
                </c:pt>
                <c:pt idx="1645">
                  <c:v>4.96573536111912</c:v>
                </c:pt>
                <c:pt idx="1646">
                  <c:v>4.9913209381652379</c:v>
                </c:pt>
                <c:pt idx="1647">
                  <c:v>5.0221153415254527</c:v>
                </c:pt>
                <c:pt idx="1648">
                  <c:v>5.0449141849200814</c:v>
                </c:pt>
                <c:pt idx="1649">
                  <c:v>5.1052426128875252</c:v>
                </c:pt>
                <c:pt idx="1650">
                  <c:v>5.1234875061525669</c:v>
                </c:pt>
                <c:pt idx="1651">
                  <c:v>5.1006687207759942</c:v>
                </c:pt>
                <c:pt idx="1652">
                  <c:v>5.129419097955644</c:v>
                </c:pt>
                <c:pt idx="1653">
                  <c:v>5.1706027853216252</c:v>
                </c:pt>
                <c:pt idx="1654">
                  <c:v>5.2061156383280833</c:v>
                </c:pt>
                <c:pt idx="1655">
                  <c:v>5.1557001551936121</c:v>
                </c:pt>
                <c:pt idx="1656">
                  <c:v>5.2193554827998181</c:v>
                </c:pt>
                <c:pt idx="1657">
                  <c:v>5.2598146469850393</c:v>
                </c:pt>
                <c:pt idx="1658">
                  <c:v>5.2856383620372061</c:v>
                </c:pt>
                <c:pt idx="1659">
                  <c:v>5.3279051819607757</c:v>
                </c:pt>
                <c:pt idx="1660">
                  <c:v>5.4033371126910836</c:v>
                </c:pt>
                <c:pt idx="1661">
                  <c:v>5.4167960482284716</c:v>
                </c:pt>
                <c:pt idx="1662">
                  <c:v>5.4624568620286276</c:v>
                </c:pt>
                <c:pt idx="1663">
                  <c:v>5.4106090807214979</c:v>
                </c:pt>
                <c:pt idx="1664">
                  <c:v>5.3833480191765499</c:v>
                </c:pt>
                <c:pt idx="1665">
                  <c:v>5.2999259886848824</c:v>
                </c:pt>
                <c:pt idx="1666">
                  <c:v>5.1382994537972131</c:v>
                </c:pt>
                <c:pt idx="1667">
                  <c:v>4.9881206294692948</c:v>
                </c:pt>
                <c:pt idx="1668">
                  <c:v>4.8568173778649015</c:v>
                </c:pt>
                <c:pt idx="1669">
                  <c:v>4.8113480808938629</c:v>
                </c:pt>
                <c:pt idx="1670">
                  <c:v>4.7651171530826764</c:v>
                </c:pt>
                <c:pt idx="1671">
                  <c:v>4.7234048443497629</c:v>
                </c:pt>
                <c:pt idx="1672">
                  <c:v>4.7176161243138441</c:v>
                </c:pt>
                <c:pt idx="1673">
                  <c:v>4.7650142390824133</c:v>
                </c:pt>
                <c:pt idx="1674">
                  <c:v>4.8501400958300565</c:v>
                </c:pt>
                <c:pt idx="1675">
                  <c:v>4.8978153655572321</c:v>
                </c:pt>
                <c:pt idx="1676">
                  <c:v>4.9697795207013558</c:v>
                </c:pt>
                <c:pt idx="1677">
                  <c:v>4.956133239741872</c:v>
                </c:pt>
                <c:pt idx="1678">
                  <c:v>4.906277141532116</c:v>
                </c:pt>
                <c:pt idx="1679">
                  <c:v>4.835186515098429</c:v>
                </c:pt>
                <c:pt idx="1680">
                  <c:v>4.7771387369082339</c:v>
                </c:pt>
                <c:pt idx="1681">
                  <c:v>4.7458253899786849</c:v>
                </c:pt>
                <c:pt idx="1682">
                  <c:v>4.7244323856743193</c:v>
                </c:pt>
                <c:pt idx="1683">
                  <c:v>4.773246079505177</c:v>
                </c:pt>
                <c:pt idx="1684">
                  <c:v>4.9393931381774792</c:v>
                </c:pt>
                <c:pt idx="1685">
                  <c:v>5.1160044952856127</c:v>
                </c:pt>
                <c:pt idx="1686">
                  <c:v>5.2386808120441382</c:v>
                </c:pt>
                <c:pt idx="1687">
                  <c:v>5.2263783547535771</c:v>
                </c:pt>
                <c:pt idx="1688">
                  <c:v>5.226996299849092</c:v>
                </c:pt>
                <c:pt idx="1689">
                  <c:v>5.1722697273876568</c:v>
                </c:pt>
                <c:pt idx="1690">
                  <c:v>5.1794271262742058</c:v>
                </c:pt>
                <c:pt idx="1691">
                  <c:v>5.1905890120657014</c:v>
                </c:pt>
                <c:pt idx="1692">
                  <c:v>5.1546624829359091</c:v>
                </c:pt>
                <c:pt idx="1693">
                  <c:v>5.1416437171593454</c:v>
                </c:pt>
                <c:pt idx="1694">
                  <c:v>5.1187799852162739</c:v>
                </c:pt>
                <c:pt idx="1695">
                  <c:v>5.099226323780135</c:v>
                </c:pt>
                <c:pt idx="1696">
                  <c:v>5.2021550879370482</c:v>
                </c:pt>
                <c:pt idx="1697">
                  <c:v>5.3072205878040837</c:v>
                </c:pt>
                <c:pt idx="1698">
                  <c:v>5.395417133975049</c:v>
                </c:pt>
                <c:pt idx="1699">
                  <c:v>5.4543946986027141</c:v>
                </c:pt>
                <c:pt idx="1700">
                  <c:v>5.3908536698463543</c:v>
                </c:pt>
                <c:pt idx="1701">
                  <c:v>5.3932999419304437</c:v>
                </c:pt>
                <c:pt idx="1702">
                  <c:v>5.3866240109570729</c:v>
                </c:pt>
                <c:pt idx="1703">
                  <c:v>5.3732143058935096</c:v>
                </c:pt>
                <c:pt idx="1704">
                  <c:v>5.3008294131894518</c:v>
                </c:pt>
                <c:pt idx="1705">
                  <c:v>5.25909607953764</c:v>
                </c:pt>
                <c:pt idx="1706">
                  <c:v>5.293952669849447</c:v>
                </c:pt>
                <c:pt idx="1707">
                  <c:v>5.3448815143632924</c:v>
                </c:pt>
                <c:pt idx="1708">
                  <c:v>5.4743340726670162</c:v>
                </c:pt>
                <c:pt idx="1709">
                  <c:v>5.580058382694002</c:v>
                </c:pt>
                <c:pt idx="1710">
                  <c:v>5.775857720647311</c:v>
                </c:pt>
                <c:pt idx="1711">
                  <c:v>5.9236166413229929</c:v>
                </c:pt>
                <c:pt idx="1712">
                  <c:v>6.0470002518480657</c:v>
                </c:pt>
                <c:pt idx="1713">
                  <c:v>6.1949783791859652</c:v>
                </c:pt>
                <c:pt idx="1714">
                  <c:v>6.3508796263862992</c:v>
                </c:pt>
                <c:pt idx="1715">
                  <c:v>6.4747322485421188</c:v>
                </c:pt>
                <c:pt idx="1716">
                  <c:v>6.6159625616453388</c:v>
                </c:pt>
                <c:pt idx="1717">
                  <c:v>6.723909689994775</c:v>
                </c:pt>
                <c:pt idx="1718">
                  <c:v>6.753505375912769</c:v>
                </c:pt>
                <c:pt idx="1719">
                  <c:v>6.6825019684245373</c:v>
                </c:pt>
                <c:pt idx="1720">
                  <c:v>6.5517733569934702</c:v>
                </c:pt>
                <c:pt idx="1721">
                  <c:v>6.4051984189554174</c:v>
                </c:pt>
                <c:pt idx="1722">
                  <c:v>6.1973977222664569</c:v>
                </c:pt>
                <c:pt idx="1723">
                  <c:v>6.0346692626042886</c:v>
                </c:pt>
                <c:pt idx="1724">
                  <c:v>5.9318948193458514</c:v>
                </c:pt>
                <c:pt idx="1725">
                  <c:v>5.8669951209259628</c:v>
                </c:pt>
                <c:pt idx="1726">
                  <c:v>5.8503803119743374</c:v>
                </c:pt>
                <c:pt idx="1727">
                  <c:v>5.8914490508307242</c:v>
                </c:pt>
                <c:pt idx="1728">
                  <c:v>6.0399220163559013</c:v>
                </c:pt>
                <c:pt idx="1729">
                  <c:v>6.2181558432318305</c:v>
                </c:pt>
                <c:pt idx="1730">
                  <c:v>6.3378308477607721</c:v>
                </c:pt>
                <c:pt idx="1731">
                  <c:v>6.4516531358185993</c:v>
                </c:pt>
                <c:pt idx="1732">
                  <c:v>6.4726765382138796</c:v>
                </c:pt>
                <c:pt idx="1733">
                  <c:v>6.457709581852253</c:v>
                </c:pt>
                <c:pt idx="1734">
                  <c:v>6.5061487286872932</c:v>
                </c:pt>
                <c:pt idx="1735">
                  <c:v>6.4731858542597287</c:v>
                </c:pt>
                <c:pt idx="1736">
                  <c:v>6.3655442673272677</c:v>
                </c:pt>
                <c:pt idx="1737">
                  <c:v>6.3220768801039915</c:v>
                </c:pt>
                <c:pt idx="1738">
                  <c:v>6.3119932947245383</c:v>
                </c:pt>
                <c:pt idx="1739">
                  <c:v>6.2414976971467366</c:v>
                </c:pt>
                <c:pt idx="1740">
                  <c:v>6.1010304339538264</c:v>
                </c:pt>
                <c:pt idx="1741">
                  <c:v>6.0529021933379026</c:v>
                </c:pt>
                <c:pt idx="1742">
                  <c:v>6.0406811233180786</c:v>
                </c:pt>
                <c:pt idx="1743">
                  <c:v>6.0747931200777678</c:v>
                </c:pt>
                <c:pt idx="1744">
                  <c:v>6.1680935864214685</c:v>
                </c:pt>
                <c:pt idx="1745">
                  <c:v>6.3336395159344052</c:v>
                </c:pt>
                <c:pt idx="1746">
                  <c:v>6.3997496628117325</c:v>
                </c:pt>
                <c:pt idx="1747">
                  <c:v>6.4280722654976366</c:v>
                </c:pt>
                <c:pt idx="1748">
                  <c:v>6.444307408345491</c:v>
                </c:pt>
                <c:pt idx="1749">
                  <c:v>6.5007874620701358</c:v>
                </c:pt>
                <c:pt idx="1750">
                  <c:v>6.5536525287930552</c:v>
                </c:pt>
                <c:pt idx="1751">
                  <c:v>6.4887516497116478</c:v>
                </c:pt>
                <c:pt idx="1752">
                  <c:v>6.3575072371153087</c:v>
                </c:pt>
                <c:pt idx="1753">
                  <c:v>6.3098856702701172</c:v>
                </c:pt>
                <c:pt idx="1754">
                  <c:v>6.2780506344348108</c:v>
                </c:pt>
                <c:pt idx="1755">
                  <c:v>6.2598261415309437</c:v>
                </c:pt>
                <c:pt idx="1756">
                  <c:v>6.227683961678216</c:v>
                </c:pt>
                <c:pt idx="1757">
                  <c:v>6.2220383884950135</c:v>
                </c:pt>
                <c:pt idx="1758">
                  <c:v>6.3173222983414243</c:v>
                </c:pt>
                <c:pt idx="1759">
                  <c:v>6.4502168045570212</c:v>
                </c:pt>
                <c:pt idx="1760">
                  <c:v>6.5395843864911374</c:v>
                </c:pt>
                <c:pt idx="1761">
                  <c:v>6.6644633319426205</c:v>
                </c:pt>
                <c:pt idx="1762">
                  <c:v>6.6870937729794688</c:v>
                </c:pt>
                <c:pt idx="1763">
                  <c:v>6.6530569463127467</c:v>
                </c:pt>
                <c:pt idx="1764">
                  <c:v>6.5587431516928891</c:v>
                </c:pt>
                <c:pt idx="1765">
                  <c:v>6.5154550581884223</c:v>
                </c:pt>
                <c:pt idx="1766">
                  <c:v>6.5253832845770798</c:v>
                </c:pt>
                <c:pt idx="1767">
                  <c:v>6.6314395958998809</c:v>
                </c:pt>
                <c:pt idx="1768">
                  <c:v>6.7491158908869142</c:v>
                </c:pt>
                <c:pt idx="1769">
                  <c:v>6.820172299955539</c:v>
                </c:pt>
                <c:pt idx="1770">
                  <c:v>6.9056292431138644</c:v>
                </c:pt>
                <c:pt idx="1771">
                  <c:v>6.9858512667748691</c:v>
                </c:pt>
                <c:pt idx="1772">
                  <c:v>7.1256991440066075</c:v>
                </c:pt>
                <c:pt idx="1773">
                  <c:v>7.236491850309303</c:v>
                </c:pt>
                <c:pt idx="1774">
                  <c:v>7.4703718146448219</c:v>
                </c:pt>
                <c:pt idx="1775">
                  <c:v>7.6358907840365005</c:v>
                </c:pt>
                <c:pt idx="1776">
                  <c:v>7.6926378289515984</c:v>
                </c:pt>
                <c:pt idx="1777">
                  <c:v>7.7195578914790008</c:v>
                </c:pt>
                <c:pt idx="1778">
                  <c:v>7.7238485195400681</c:v>
                </c:pt>
                <c:pt idx="1779">
                  <c:v>7.6039712288556451</c:v>
                </c:pt>
                <c:pt idx="1780">
                  <c:v>7.5259891322713921</c:v>
                </c:pt>
                <c:pt idx="1781">
                  <c:v>7.418853910527476</c:v>
                </c:pt>
                <c:pt idx="1782">
                  <c:v>7.4110672667998312</c:v>
                </c:pt>
                <c:pt idx="1783">
                  <c:v>7.554427458733322</c:v>
                </c:pt>
                <c:pt idx="1784">
                  <c:v>7.6370305439262154</c:v>
                </c:pt>
                <c:pt idx="1785">
                  <c:v>7.6176624040910772</c:v>
                </c:pt>
                <c:pt idx="1786">
                  <c:v>7.4701703724581581</c:v>
                </c:pt>
                <c:pt idx="1787">
                  <c:v>7.3904273081821472</c:v>
                </c:pt>
                <c:pt idx="1788">
                  <c:v>7.4094046413855512</c:v>
                </c:pt>
                <c:pt idx="1789">
                  <c:v>7.2776837299074124</c:v>
                </c:pt>
                <c:pt idx="1790">
                  <c:v>7.1698599188041889</c:v>
                </c:pt>
                <c:pt idx="1791">
                  <c:v>7.0841647974642497</c:v>
                </c:pt>
                <c:pt idx="1792">
                  <c:v>7.0208473976572092</c:v>
                </c:pt>
                <c:pt idx="1793">
                  <c:v>6.9561427841768992</c:v>
                </c:pt>
                <c:pt idx="1794">
                  <c:v>6.9873031885957131</c:v>
                </c:pt>
                <c:pt idx="1795">
                  <c:v>6.9619674731368653</c:v>
                </c:pt>
                <c:pt idx="1796">
                  <c:v>6.8409709433305697</c:v>
                </c:pt>
                <c:pt idx="1797">
                  <c:v>6.6885834166832705</c:v>
                </c:pt>
                <c:pt idx="1798">
                  <c:v>6.5650770626324961</c:v>
                </c:pt>
                <c:pt idx="1799">
                  <c:v>6.4965929386384653</c:v>
                </c:pt>
                <c:pt idx="1800">
                  <c:v>6.4917774455799604</c:v>
                </c:pt>
                <c:pt idx="1801">
                  <c:v>6.5276955750448922</c:v>
                </c:pt>
                <c:pt idx="1802">
                  <c:v>6.5330944731757778</c:v>
                </c:pt>
                <c:pt idx="1803">
                  <c:v>6.5236982886780313</c:v>
                </c:pt>
                <c:pt idx="1804">
                  <c:v>6.4990542831704463</c:v>
                </c:pt>
                <c:pt idx="1805">
                  <c:v>6.5394205138755792</c:v>
                </c:pt>
                <c:pt idx="1806">
                  <c:v>6.5415185630673598</c:v>
                </c:pt>
                <c:pt idx="1807">
                  <c:v>6.4708860137543134</c:v>
                </c:pt>
                <c:pt idx="1808">
                  <c:v>6.3968327679375419</c:v>
                </c:pt>
                <c:pt idx="1809">
                  <c:v>6.3237297751036436</c:v>
                </c:pt>
                <c:pt idx="1810">
                  <c:v>6.3448265749813801</c:v>
                </c:pt>
                <c:pt idx="1811">
                  <c:v>6.4263491154733563</c:v>
                </c:pt>
                <c:pt idx="1812">
                  <c:v>6.574681478585692</c:v>
                </c:pt>
                <c:pt idx="1813">
                  <c:v>6.6176708179254256</c:v>
                </c:pt>
                <c:pt idx="1814">
                  <c:v>6.6063407212705396</c:v>
                </c:pt>
                <c:pt idx="1815">
                  <c:v>6.6672614314002292</c:v>
                </c:pt>
                <c:pt idx="1816">
                  <c:v>6.7780612079769069</c:v>
                </c:pt>
                <c:pt idx="1817">
                  <c:v>6.747409543743216</c:v>
                </c:pt>
                <c:pt idx="1818">
                  <c:v>6.768641520946896</c:v>
                </c:pt>
                <c:pt idx="1819">
                  <c:v>6.7923281638209332</c:v>
                </c:pt>
                <c:pt idx="1820">
                  <c:v>6.8132076101387176</c:v>
                </c:pt>
                <c:pt idx="1821">
                  <c:v>6.882018145245751</c:v>
                </c:pt>
                <c:pt idx="1822">
                  <c:v>6.9060593058696025</c:v>
                </c:pt>
                <c:pt idx="1823">
                  <c:v>6.9555230030239725</c:v>
                </c:pt>
                <c:pt idx="1824">
                  <c:v>7.0324295505556647</c:v>
                </c:pt>
                <c:pt idx="1825">
                  <c:v>7.1391441815600478</c:v>
                </c:pt>
                <c:pt idx="1826">
                  <c:v>7.2648280316192873</c:v>
                </c:pt>
                <c:pt idx="1827">
                  <c:v>7.3921021235495532</c:v>
                </c:pt>
                <c:pt idx="1828">
                  <c:v>7.5442868697157657</c:v>
                </c:pt>
                <c:pt idx="1829">
                  <c:v>7.6370522990602723</c:v>
                </c:pt>
                <c:pt idx="1830">
                  <c:v>7.5612107508880824</c:v>
                </c:pt>
                <c:pt idx="1831">
                  <c:v>7.472331123065258</c:v>
                </c:pt>
                <c:pt idx="1832">
                  <c:v>7.4105706515948846</c:v>
                </c:pt>
                <c:pt idx="1833">
                  <c:v>7.4336717604676137</c:v>
                </c:pt>
                <c:pt idx="1834">
                  <c:v>7.4204310241654863</c:v>
                </c:pt>
                <c:pt idx="1835">
                  <c:v>7.4731807142153466</c:v>
                </c:pt>
                <c:pt idx="1836">
                  <c:v>7.4684553777325302</c:v>
                </c:pt>
                <c:pt idx="1837">
                  <c:v>7.3955150019649958</c:v>
                </c:pt>
                <c:pt idx="1838">
                  <c:v>7.3288942939212367</c:v>
                </c:pt>
                <c:pt idx="1839">
                  <c:v>7.3506518126753404</c:v>
                </c:pt>
                <c:pt idx="1840">
                  <c:v>7.3647669292952038</c:v>
                </c:pt>
                <c:pt idx="1841">
                  <c:v>7.2671443443012036</c:v>
                </c:pt>
                <c:pt idx="1842">
                  <c:v>7.176644641554879</c:v>
                </c:pt>
                <c:pt idx="1843">
                  <c:v>7.1387045803171549</c:v>
                </c:pt>
                <c:pt idx="1844">
                  <c:v>7.0994819822763855</c:v>
                </c:pt>
                <c:pt idx="1845">
                  <c:v>7.0987738285839246</c:v>
                </c:pt>
                <c:pt idx="1846">
                  <c:v>7.1676936705217491</c:v>
                </c:pt>
                <c:pt idx="1847">
                  <c:v>7.1783743264491244</c:v>
                </c:pt>
                <c:pt idx="1848">
                  <c:v>7.2028909130064367</c:v>
                </c:pt>
                <c:pt idx="1849">
                  <c:v>7.2886510304978449</c:v>
                </c:pt>
                <c:pt idx="1850">
                  <c:v>7.4531754014614409</c:v>
                </c:pt>
                <c:pt idx="1851">
                  <c:v>7.7147396144106022</c:v>
                </c:pt>
                <c:pt idx="1852">
                  <c:v>7.8919899637977018</c:v>
                </c:pt>
                <c:pt idx="1853">
                  <c:v>7.9948575232070871</c:v>
                </c:pt>
                <c:pt idx="1854">
                  <c:v>8.089326168482172</c:v>
                </c:pt>
                <c:pt idx="1855">
                  <c:v>8.0901867893148225</c:v>
                </c:pt>
                <c:pt idx="1856">
                  <c:v>8.0339399632575432</c:v>
                </c:pt>
                <c:pt idx="1857">
                  <c:v>8.0031640451488428</c:v>
                </c:pt>
                <c:pt idx="1858">
                  <c:v>7.9623552261430088</c:v>
                </c:pt>
                <c:pt idx="1859">
                  <c:v>7.9604589299563333</c:v>
                </c:pt>
                <c:pt idx="1860">
                  <c:v>7.9375548420332276</c:v>
                </c:pt>
                <c:pt idx="1861">
                  <c:v>7.8301489271083202</c:v>
                </c:pt>
                <c:pt idx="1862">
                  <c:v>7.7482073300881806</c:v>
                </c:pt>
                <c:pt idx="1863">
                  <c:v>7.751605115548454</c:v>
                </c:pt>
                <c:pt idx="1864">
                  <c:v>7.8068411398035611</c:v>
                </c:pt>
                <c:pt idx="1865">
                  <c:v>7.8350933829855114</c:v>
                </c:pt>
                <c:pt idx="1866">
                  <c:v>7.8920097234862343</c:v>
                </c:pt>
                <c:pt idx="1867">
                  <c:v>7.9064430787536386</c:v>
                </c:pt>
                <c:pt idx="1868">
                  <c:v>7.965247804691729</c:v>
                </c:pt>
                <c:pt idx="1869">
                  <c:v>8.0233732157090554</c:v>
                </c:pt>
                <c:pt idx="1870">
                  <c:v>7.9825367555701732</c:v>
                </c:pt>
                <c:pt idx="1871">
                  <c:v>7.9730541233366914</c:v>
                </c:pt>
                <c:pt idx="1872">
                  <c:v>8.0351458090566883</c:v>
                </c:pt>
                <c:pt idx="1873">
                  <c:v>8.1581244021168935</c:v>
                </c:pt>
                <c:pt idx="1874">
                  <c:v>8.23909176581998</c:v>
                </c:pt>
                <c:pt idx="1875">
                  <c:v>8.3256640021595949</c:v>
                </c:pt>
                <c:pt idx="1876">
                  <c:v>8.3432836257907983</c:v>
                </c:pt>
                <c:pt idx="1877">
                  <c:v>8.3882509965007337</c:v>
                </c:pt>
                <c:pt idx="1878">
                  <c:v>8.4617163680757468</c:v>
                </c:pt>
                <c:pt idx="1879">
                  <c:v>8.5512761440935421</c:v>
                </c:pt>
                <c:pt idx="1880">
                  <c:v>8.5317162614599784</c:v>
                </c:pt>
                <c:pt idx="1881">
                  <c:v>8.4644989482836088</c:v>
                </c:pt>
                <c:pt idx="1882">
                  <c:v>8.4204016165036553</c:v>
                </c:pt>
                <c:pt idx="1883">
                  <c:v>8.4177173656961184</c:v>
                </c:pt>
                <c:pt idx="1884">
                  <c:v>8.424069596231746</c:v>
                </c:pt>
                <c:pt idx="1885">
                  <c:v>8.3936308617211495</c:v>
                </c:pt>
                <c:pt idx="1886">
                  <c:v>8.3821578747173255</c:v>
                </c:pt>
                <c:pt idx="1887">
                  <c:v>8.4222528866217381</c:v>
                </c:pt>
                <c:pt idx="1888">
                  <c:v>8.4412541483109198</c:v>
                </c:pt>
                <c:pt idx="1889">
                  <c:v>8.5029348212018281</c:v>
                </c:pt>
                <c:pt idx="1890">
                  <c:v>8.6054177165552233</c:v>
                </c:pt>
                <c:pt idx="1891">
                  <c:v>8.6207319404913179</c:v>
                </c:pt>
                <c:pt idx="1892">
                  <c:v>8.6076777384225984</c:v>
                </c:pt>
                <c:pt idx="1893">
                  <c:v>8.6450150835046529</c:v>
                </c:pt>
                <c:pt idx="1894">
                  <c:v>8.864282049306599</c:v>
                </c:pt>
                <c:pt idx="1895">
                  <c:v>9.1059170680061943</c:v>
                </c:pt>
                <c:pt idx="1896">
                  <c:v>9.2450857004757712</c:v>
                </c:pt>
                <c:pt idx="1897">
                  <c:v>9.3375477263051998</c:v>
                </c:pt>
                <c:pt idx="1898">
                  <c:v>9.2486954492072488</c:v>
                </c:pt>
                <c:pt idx="1899">
                  <c:v>9.1271796377699417</c:v>
                </c:pt>
                <c:pt idx="1900">
                  <c:v>9.1120327291530625</c:v>
                </c:pt>
                <c:pt idx="1901">
                  <c:v>9.0517426317150296</c:v>
                </c:pt>
                <c:pt idx="1902">
                  <c:v>8.9500625689577831</c:v>
                </c:pt>
                <c:pt idx="1903">
                  <c:v>8.9012036885368016</c:v>
                </c:pt>
                <c:pt idx="1904">
                  <c:v>8.8861718767810309</c:v>
                </c:pt>
                <c:pt idx="1905">
                  <c:v>8.8344899535181582</c:v>
                </c:pt>
                <c:pt idx="1906">
                  <c:v>8.916662507479364</c:v>
                </c:pt>
                <c:pt idx="1907">
                  <c:v>8.9060546990406646</c:v>
                </c:pt>
                <c:pt idx="1908">
                  <c:v>8.9015030947935205</c:v>
                </c:pt>
                <c:pt idx="1909">
                  <c:v>8.9472406096732247</c:v>
                </c:pt>
                <c:pt idx="1910">
                  <c:v>8.9386147811514292</c:v>
                </c:pt>
                <c:pt idx="1911">
                  <c:v>8.8988474175407379</c:v>
                </c:pt>
                <c:pt idx="1912">
                  <c:v>8.9056376080983153</c:v>
                </c:pt>
                <c:pt idx="1913">
                  <c:v>8.9519093891636938</c:v>
                </c:pt>
                <c:pt idx="1914">
                  <c:v>8.9513962870967543</c:v>
                </c:pt>
                <c:pt idx="1915">
                  <c:v>8.8956638244628063</c:v>
                </c:pt>
                <c:pt idx="1916">
                  <c:v>8.7037577528183334</c:v>
                </c:pt>
                <c:pt idx="1917">
                  <c:v>8.4971513072192231</c:v>
                </c:pt>
                <c:pt idx="1918">
                  <c:v>8.3015199786014087</c:v>
                </c:pt>
                <c:pt idx="1919">
                  <c:v>8.1219303625622885</c:v>
                </c:pt>
                <c:pt idx="1920">
                  <c:v>7.9516414541620284</c:v>
                </c:pt>
                <c:pt idx="1921">
                  <c:v>7.7240412540265799</c:v>
                </c:pt>
                <c:pt idx="1922">
                  <c:v>7.4830090288860269</c:v>
                </c:pt>
                <c:pt idx="1923">
                  <c:v>7.2728770000310972</c:v>
                </c:pt>
                <c:pt idx="1924">
                  <c:v>7.1027534560711816</c:v>
                </c:pt>
                <c:pt idx="1925">
                  <c:v>6.9180322784182753</c:v>
                </c:pt>
                <c:pt idx="1926">
                  <c:v>6.8647061888120602</c:v>
                </c:pt>
                <c:pt idx="1927">
                  <c:v>6.8818395889776323</c:v>
                </c:pt>
                <c:pt idx="1928">
                  <c:v>6.9918777657552669</c:v>
                </c:pt>
                <c:pt idx="1929">
                  <c:v>7.0389888426860709</c:v>
                </c:pt>
                <c:pt idx="1930">
                  <c:v>7.099336361959474</c:v>
                </c:pt>
                <c:pt idx="1931">
                  <c:v>7.1084663524421332</c:v>
                </c:pt>
                <c:pt idx="1932">
                  <c:v>7.1159454386437284</c:v>
                </c:pt>
                <c:pt idx="1933">
                  <c:v>7.1165502379342476</c:v>
                </c:pt>
                <c:pt idx="1934">
                  <c:v>7.1127311716969412</c:v>
                </c:pt>
                <c:pt idx="1935">
                  <c:v>7.1671382629581339</c:v>
                </c:pt>
                <c:pt idx="1936">
                  <c:v>7.1044494877213591</c:v>
                </c:pt>
                <c:pt idx="1937">
                  <c:v>7.0616231354561858</c:v>
                </c:pt>
                <c:pt idx="1938">
                  <c:v>7.0415582584898591</c:v>
                </c:pt>
                <c:pt idx="1939">
                  <c:v>7.077149885244391</c:v>
                </c:pt>
                <c:pt idx="1940">
                  <c:v>7.1760762552855457</c:v>
                </c:pt>
                <c:pt idx="1941">
                  <c:v>7.2433558523743464</c:v>
                </c:pt>
                <c:pt idx="1942">
                  <c:v>7.2963070669534016</c:v>
                </c:pt>
                <c:pt idx="1943">
                  <c:v>7.3065854160147952</c:v>
                </c:pt>
                <c:pt idx="1944">
                  <c:v>7.3642921644436239</c:v>
                </c:pt>
                <c:pt idx="1945">
                  <c:v>7.3657304908546353</c:v>
                </c:pt>
                <c:pt idx="1946">
                  <c:v>7.2893932976871341</c:v>
                </c:pt>
                <c:pt idx="1947">
                  <c:v>7.2338317575837614</c:v>
                </c:pt>
                <c:pt idx="1948">
                  <c:v>7.1681159922059177</c:v>
                </c:pt>
                <c:pt idx="1949">
                  <c:v>7.0905128911705333</c:v>
                </c:pt>
                <c:pt idx="1950">
                  <c:v>7.0114076031537573</c:v>
                </c:pt>
                <c:pt idx="1951">
                  <c:v>6.8436820849181093</c:v>
                </c:pt>
                <c:pt idx="1952">
                  <c:v>6.7047911211216489</c:v>
                </c:pt>
                <c:pt idx="1953">
                  <c:v>6.4721613467788028</c:v>
                </c:pt>
                <c:pt idx="1954">
                  <c:v>6.2122732743592186</c:v>
                </c:pt>
                <c:pt idx="1955">
                  <c:v>6.0216068465068746</c:v>
                </c:pt>
                <c:pt idx="1956">
                  <c:v>5.8589748979254992</c:v>
                </c:pt>
                <c:pt idx="1957">
                  <c:v>5.7646841259054069</c:v>
                </c:pt>
                <c:pt idx="1958">
                  <c:v>5.6749295484592199</c:v>
                </c:pt>
                <c:pt idx="1959">
                  <c:v>5.6804600345227207</c:v>
                </c:pt>
                <c:pt idx="1960">
                  <c:v>5.7719759605872865</c:v>
                </c:pt>
                <c:pt idx="1961">
                  <c:v>5.8710373681607582</c:v>
                </c:pt>
                <c:pt idx="1962">
                  <c:v>5.9122869960491906</c:v>
                </c:pt>
                <c:pt idx="1963">
                  <c:v>6.0333870698725551</c:v>
                </c:pt>
                <c:pt idx="1964">
                  <c:v>5.9495073946021328</c:v>
                </c:pt>
                <c:pt idx="1965">
                  <c:v>5.8827469062545674</c:v>
                </c:pt>
                <c:pt idx="1966">
                  <c:v>5.7459128273406286</c:v>
                </c:pt>
                <c:pt idx="1967">
                  <c:v>5.6123659249775741</c:v>
                </c:pt>
                <c:pt idx="1968">
                  <c:v>5.5866438014859092</c:v>
                </c:pt>
                <c:pt idx="1969">
                  <c:v>5.5252507908312767</c:v>
                </c:pt>
                <c:pt idx="1970">
                  <c:v>5.4605616744178089</c:v>
                </c:pt>
                <c:pt idx="1971">
                  <c:v>5.4732858508718953</c:v>
                </c:pt>
                <c:pt idx="1972">
                  <c:v>5.4653313316713312</c:v>
                </c:pt>
                <c:pt idx="1973">
                  <c:v>5.5062835695428545</c:v>
                </c:pt>
                <c:pt idx="1974">
                  <c:v>5.5444546552583942</c:v>
                </c:pt>
                <c:pt idx="1975">
                  <c:v>5.5982529772891043</c:v>
                </c:pt>
                <c:pt idx="1976">
                  <c:v>5.7374482064046717</c:v>
                </c:pt>
                <c:pt idx="1977">
                  <c:v>5.8343874207195956</c:v>
                </c:pt>
                <c:pt idx="1978">
                  <c:v>5.8502785402134938</c:v>
                </c:pt>
                <c:pt idx="1979">
                  <c:v>5.8009963400662761</c:v>
                </c:pt>
                <c:pt idx="1980">
                  <c:v>5.8727053820951927</c:v>
                </c:pt>
                <c:pt idx="1981">
                  <c:v>5.9604701175096499</c:v>
                </c:pt>
                <c:pt idx="1982">
                  <c:v>6.0403972967505322</c:v>
                </c:pt>
                <c:pt idx="1983">
                  <c:v>6.1151537946242822</c:v>
                </c:pt>
                <c:pt idx="1984">
                  <c:v>6.2195783053273432</c:v>
                </c:pt>
                <c:pt idx="1985">
                  <c:v>6.3212147592904557</c:v>
                </c:pt>
                <c:pt idx="1986">
                  <c:v>6.3538724776802145</c:v>
                </c:pt>
                <c:pt idx="1987">
                  <c:v>6.392305830097718</c:v>
                </c:pt>
                <c:pt idx="1988">
                  <c:v>6.5202266803878874</c:v>
                </c:pt>
                <c:pt idx="1989">
                  <c:v>6.551325060674781</c:v>
                </c:pt>
                <c:pt idx="1990">
                  <c:v>6.6187533941241075</c:v>
                </c:pt>
                <c:pt idx="1991">
                  <c:v>6.6674962580417647</c:v>
                </c:pt>
                <c:pt idx="1992">
                  <c:v>6.6586946102498628</c:v>
                </c:pt>
                <c:pt idx="1993">
                  <c:v>6.6717437451450605</c:v>
                </c:pt>
                <c:pt idx="1994">
                  <c:v>6.5078254970274294</c:v>
                </c:pt>
                <c:pt idx="1995">
                  <c:v>6.3876251894279843</c:v>
                </c:pt>
                <c:pt idx="1996">
                  <c:v>6.3996851271587083</c:v>
                </c:pt>
                <c:pt idx="1997">
                  <c:v>6.3909189426421751</c:v>
                </c:pt>
                <c:pt idx="1998">
                  <c:v>6.4232329428999364</c:v>
                </c:pt>
                <c:pt idx="1999">
                  <c:v>6.4943864948930159</c:v>
                </c:pt>
                <c:pt idx="2000">
                  <c:v>6.6428886882482638</c:v>
                </c:pt>
                <c:pt idx="2001">
                  <c:v>6.7299550350269381</c:v>
                </c:pt>
                <c:pt idx="2002">
                  <c:v>6.7826902841729861</c:v>
                </c:pt>
                <c:pt idx="2003">
                  <c:v>6.8048907793979163</c:v>
                </c:pt>
                <c:pt idx="2004">
                  <c:v>6.8821565489736614</c:v>
                </c:pt>
                <c:pt idx="2005">
                  <c:v>7.0025537749723767</c:v>
                </c:pt>
                <c:pt idx="2006">
                  <c:v>7.1830065570715931</c:v>
                </c:pt>
                <c:pt idx="2007">
                  <c:v>7.3248218793033342</c:v>
                </c:pt>
                <c:pt idx="2008">
                  <c:v>7.4428047959405097</c:v>
                </c:pt>
                <c:pt idx="2009">
                  <c:v>7.55753589343231</c:v>
                </c:pt>
                <c:pt idx="2010">
                  <c:v>7.7184114007340847</c:v>
                </c:pt>
                <c:pt idx="2011">
                  <c:v>7.8745250818889359</c:v>
                </c:pt>
                <c:pt idx="2012">
                  <c:v>8.066690620764744</c:v>
                </c:pt>
                <c:pt idx="2013">
                  <c:v>8.189643988975865</c:v>
                </c:pt>
                <c:pt idx="2014">
                  <c:v>8.1130130316654352</c:v>
                </c:pt>
                <c:pt idx="2015">
                  <c:v>7.928491368537725</c:v>
                </c:pt>
                <c:pt idx="2016">
                  <c:v>7.8445494334620811</c:v>
                </c:pt>
                <c:pt idx="2017">
                  <c:v>7.6500653052738343</c:v>
                </c:pt>
                <c:pt idx="2018">
                  <c:v>7.4269369794455029</c:v>
                </c:pt>
                <c:pt idx="2019">
                  <c:v>7.2445054193176803</c:v>
                </c:pt>
                <c:pt idx="2020">
                  <c:v>7.0884945507375967</c:v>
                </c:pt>
                <c:pt idx="2021">
                  <c:v>6.9329040408974416</c:v>
                </c:pt>
                <c:pt idx="2022">
                  <c:v>6.8338854155100508</c:v>
                </c:pt>
                <c:pt idx="2023">
                  <c:v>6.8499198452569727</c:v>
                </c:pt>
                <c:pt idx="2024">
                  <c:v>6.8790606930281921</c:v>
                </c:pt>
                <c:pt idx="2025">
                  <c:v>6.8709497716011096</c:v>
                </c:pt>
                <c:pt idx="2026">
                  <c:v>6.8392497268414481</c:v>
                </c:pt>
                <c:pt idx="2027">
                  <c:v>6.8819827151891788</c:v>
                </c:pt>
                <c:pt idx="2028">
                  <c:v>6.9132469676442057</c:v>
                </c:pt>
                <c:pt idx="2029">
                  <c:v>6.9009440518185086</c:v>
                </c:pt>
                <c:pt idx="2030">
                  <c:v>6.8046784218326524</c:v>
                </c:pt>
                <c:pt idx="2031">
                  <c:v>6.8097678002761004</c:v>
                </c:pt>
                <c:pt idx="2032">
                  <c:v>6.81847026095822</c:v>
                </c:pt>
                <c:pt idx="2033">
                  <c:v>6.8438142668115081</c:v>
                </c:pt>
                <c:pt idx="2034">
                  <c:v>6.8071340175188659</c:v>
                </c:pt>
                <c:pt idx="2035">
                  <c:v>6.8728471286421318</c:v>
                </c:pt>
                <c:pt idx="2036">
                  <c:v>6.8569686410776125</c:v>
                </c:pt>
                <c:pt idx="2037">
                  <c:v>6.8884803261625427</c:v>
                </c:pt>
                <c:pt idx="2038">
                  <c:v>6.8863209594281187</c:v>
                </c:pt>
                <c:pt idx="2039">
                  <c:v>6.9208476060596604</c:v>
                </c:pt>
                <c:pt idx="2040">
                  <c:v>6.9285070491293785</c:v>
                </c:pt>
                <c:pt idx="2041">
                  <c:v>6.8661171410223574</c:v>
                </c:pt>
                <c:pt idx="2042">
                  <c:v>6.7074328526113929</c:v>
                </c:pt>
                <c:pt idx="2043">
                  <c:v>6.4935863343092635</c:v>
                </c:pt>
                <c:pt idx="2044">
                  <c:v>6.329566325127872</c:v>
                </c:pt>
                <c:pt idx="2045">
                  <c:v>6.1537892217677932</c:v>
                </c:pt>
                <c:pt idx="2046">
                  <c:v>6.055853398849699</c:v>
                </c:pt>
                <c:pt idx="2047">
                  <c:v>6.0630223654620847</c:v>
                </c:pt>
                <c:pt idx="2048">
                  <c:v>6.071386033353785</c:v>
                </c:pt>
                <c:pt idx="2049">
                  <c:v>6.0140673496205039</c:v>
                </c:pt>
                <c:pt idx="2050">
                  <c:v>5.9362997762570577</c:v>
                </c:pt>
                <c:pt idx="2051">
                  <c:v>6.0033167700588814</c:v>
                </c:pt>
                <c:pt idx="2052">
                  <c:v>6.0837197319391763</c:v>
                </c:pt>
                <c:pt idx="2053">
                  <c:v>6.2065712744138812</c:v>
                </c:pt>
                <c:pt idx="2054">
                  <c:v>6.3157196060090222</c:v>
                </c:pt>
                <c:pt idx="2055">
                  <c:v>6.4556545232598985</c:v>
                </c:pt>
                <c:pt idx="2056">
                  <c:v>6.5449680436649835</c:v>
                </c:pt>
                <c:pt idx="2057">
                  <c:v>6.6493743087577259</c:v>
                </c:pt>
                <c:pt idx="2058">
                  <c:v>6.606410553201564</c:v>
                </c:pt>
                <c:pt idx="2059">
                  <c:v>6.4172420947613897</c:v>
                </c:pt>
                <c:pt idx="2060">
                  <c:v>6.169539950652565</c:v>
                </c:pt>
                <c:pt idx="2061">
                  <c:v>5.9421277327911595</c:v>
                </c:pt>
                <c:pt idx="2062">
                  <c:v>5.7267161572487328</c:v>
                </c:pt>
                <c:pt idx="2063">
                  <c:v>5.6127979948837714</c:v>
                </c:pt>
                <c:pt idx="2064">
                  <c:v>5.5904597981192099</c:v>
                </c:pt>
                <c:pt idx="2065">
                  <c:v>5.673956731963429</c:v>
                </c:pt>
                <c:pt idx="2066">
                  <c:v>5.7306774708472847</c:v>
                </c:pt>
                <c:pt idx="2067">
                  <c:v>5.7116365775642057</c:v>
                </c:pt>
                <c:pt idx="2068">
                  <c:v>5.7033542199496319</c:v>
                </c:pt>
                <c:pt idx="2069">
                  <c:v>5.706981752017942</c:v>
                </c:pt>
                <c:pt idx="2070">
                  <c:v>5.6890768042502167</c:v>
                </c:pt>
                <c:pt idx="2071">
                  <c:v>5.5475565489264094</c:v>
                </c:pt>
                <c:pt idx="2072">
                  <c:v>5.4051732751334649</c:v>
                </c:pt>
                <c:pt idx="2073">
                  <c:v>5.290507267125161</c:v>
                </c:pt>
                <c:pt idx="2074">
                  <c:v>5.2022325410771373</c:v>
                </c:pt>
                <c:pt idx="2075">
                  <c:v>5.1552675160219783</c:v>
                </c:pt>
                <c:pt idx="2076">
                  <c:v>5.0111285382590109</c:v>
                </c:pt>
                <c:pt idx="2077">
                  <c:v>4.869233148336594</c:v>
                </c:pt>
                <c:pt idx="2078">
                  <c:v>4.7350533103759975</c:v>
                </c:pt>
                <c:pt idx="2079">
                  <c:v>4.6847070361022061</c:v>
                </c:pt>
                <c:pt idx="2080">
                  <c:v>4.5945846829073167</c:v>
                </c:pt>
                <c:pt idx="2081">
                  <c:v>4.4510153134184449</c:v>
                </c:pt>
                <c:pt idx="2082">
                  <c:v>4.3794867049740667</c:v>
                </c:pt>
                <c:pt idx="2083">
                  <c:v>4.4144690274597318</c:v>
                </c:pt>
                <c:pt idx="2084">
                  <c:v>4.5395007950791264</c:v>
                </c:pt>
                <c:pt idx="2085">
                  <c:v>4.7407153149888259</c:v>
                </c:pt>
                <c:pt idx="2086">
                  <c:v>4.9523063412087405</c:v>
                </c:pt>
                <c:pt idx="2087">
                  <c:v>5.1823203659290042</c:v>
                </c:pt>
                <c:pt idx="2088">
                  <c:v>5.3975296450044388</c:v>
                </c:pt>
                <c:pt idx="2089">
                  <c:v>5.6475096929380344</c:v>
                </c:pt>
                <c:pt idx="2090">
                  <c:v>5.8616473797529354</c:v>
                </c:pt>
                <c:pt idx="2091">
                  <c:v>5.953751644077319</c:v>
                </c:pt>
                <c:pt idx="2092">
                  <c:v>6.0254864370793344</c:v>
                </c:pt>
                <c:pt idx="2093">
                  <c:v>6.0355872563997268</c:v>
                </c:pt>
                <c:pt idx="2094">
                  <c:v>5.9358281818272038</c:v>
                </c:pt>
                <c:pt idx="2095">
                  <c:v>5.7424836720399339</c:v>
                </c:pt>
                <c:pt idx="2096">
                  <c:v>5.5207518527282682</c:v>
                </c:pt>
                <c:pt idx="2097">
                  <c:v>5.4102319218490083</c:v>
                </c:pt>
                <c:pt idx="2098">
                  <c:v>5.3278995113616059</c:v>
                </c:pt>
                <c:pt idx="2099">
                  <c:v>5.2687129230406189</c:v>
                </c:pt>
                <c:pt idx="2100">
                  <c:v>5.1317975805570448</c:v>
                </c:pt>
                <c:pt idx="2101">
                  <c:v>5.1064261782080935</c:v>
                </c:pt>
                <c:pt idx="2102">
                  <c:v>5.0711186984453471</c:v>
                </c:pt>
                <c:pt idx="2103">
                  <c:v>5.0069775296115155</c:v>
                </c:pt>
                <c:pt idx="2104">
                  <c:v>4.9360262409091904</c:v>
                </c:pt>
                <c:pt idx="2105">
                  <c:v>4.8304613432951395</c:v>
                </c:pt>
                <c:pt idx="2106">
                  <c:v>4.7408345279266211</c:v>
                </c:pt>
                <c:pt idx="2107">
                  <c:v>4.6510035250339126</c:v>
                </c:pt>
                <c:pt idx="2108">
                  <c:v>4.4884652502331859</c:v>
                </c:pt>
                <c:pt idx="2109">
                  <c:v>4.2886660872333415</c:v>
                </c:pt>
                <c:pt idx="2110">
                  <c:v>4.0705125351685396</c:v>
                </c:pt>
                <c:pt idx="2111">
                  <c:v>3.9599613859561678</c:v>
                </c:pt>
                <c:pt idx="2112">
                  <c:v>3.9650092368858365</c:v>
                </c:pt>
                <c:pt idx="2113">
                  <c:v>4.0517646411352848</c:v>
                </c:pt>
                <c:pt idx="2114">
                  <c:v>4.1602716173999283</c:v>
                </c:pt>
                <c:pt idx="2115">
                  <c:v>4.2920603998777045</c:v>
                </c:pt>
                <c:pt idx="2116">
                  <c:v>4.3597886296496711</c:v>
                </c:pt>
                <c:pt idx="2117">
                  <c:v>4.3701443218608746</c:v>
                </c:pt>
                <c:pt idx="2118">
                  <c:v>4.4573934599574017</c:v>
                </c:pt>
                <c:pt idx="2119">
                  <c:v>4.5352270140877442</c:v>
                </c:pt>
                <c:pt idx="2120">
                  <c:v>4.569701272879735</c:v>
                </c:pt>
                <c:pt idx="2121">
                  <c:v>4.5620575969329638</c:v>
                </c:pt>
                <c:pt idx="2122">
                  <c:v>4.527498266924586</c:v>
                </c:pt>
                <c:pt idx="2123">
                  <c:v>4.607420229562412</c:v>
                </c:pt>
                <c:pt idx="2124">
                  <c:v>4.7036560912412551</c:v>
                </c:pt>
                <c:pt idx="2125">
                  <c:v>4.8508655229965081</c:v>
                </c:pt>
                <c:pt idx="2126">
                  <c:v>4.9683452726425497</c:v>
                </c:pt>
                <c:pt idx="2127">
                  <c:v>5.0469231476246987</c:v>
                </c:pt>
                <c:pt idx="2128">
                  <c:v>5.2018307633219329</c:v>
                </c:pt>
                <c:pt idx="2129">
                  <c:v>5.2983529381915355</c:v>
                </c:pt>
                <c:pt idx="2130">
                  <c:v>5.3293626560837737</c:v>
                </c:pt>
                <c:pt idx="2131">
                  <c:v>5.3204021069080909</c:v>
                </c:pt>
                <c:pt idx="2132">
                  <c:v>5.3469057339389812</c:v>
                </c:pt>
                <c:pt idx="2133">
                  <c:v>5.3384718921322749</c:v>
                </c:pt>
                <c:pt idx="2134">
                  <c:v>5.2918687880937325</c:v>
                </c:pt>
                <c:pt idx="2135">
                  <c:v>5.2590887978226242</c:v>
                </c:pt>
                <c:pt idx="2136">
                  <c:v>5.2182252217722969</c:v>
                </c:pt>
                <c:pt idx="2137">
                  <c:v>5.2741186748822635</c:v>
                </c:pt>
                <c:pt idx="2138">
                  <c:v>5.2720653236560064</c:v>
                </c:pt>
                <c:pt idx="2139">
                  <c:v>5.2711658353265438</c:v>
                </c:pt>
                <c:pt idx="2140">
                  <c:v>5.3148112331794328</c:v>
                </c:pt>
                <c:pt idx="2141">
                  <c:v>5.3891813880573221</c:v>
                </c:pt>
                <c:pt idx="2142">
                  <c:v>5.4243402986585272</c:v>
                </c:pt>
                <c:pt idx="2143">
                  <c:v>5.4266530823681265</c:v>
                </c:pt>
                <c:pt idx="2144">
                  <c:v>5.4737548494285209</c:v>
                </c:pt>
                <c:pt idx="2145">
                  <c:v>5.5443135114390998</c:v>
                </c:pt>
                <c:pt idx="2146">
                  <c:v>5.5991396709535142</c:v>
                </c:pt>
                <c:pt idx="2147">
                  <c:v>5.656466616544777</c:v>
                </c:pt>
                <c:pt idx="2148">
                  <c:v>5.6445353346138791</c:v>
                </c:pt>
                <c:pt idx="2149">
                  <c:v>5.7471300830767813</c:v>
                </c:pt>
                <c:pt idx="2150">
                  <c:v>5.7723292951748277</c:v>
                </c:pt>
                <c:pt idx="2151">
                  <c:v>5.6525733266029041</c:v>
                </c:pt>
                <c:pt idx="2152">
                  <c:v>5.5953859841741886</c:v>
                </c:pt>
                <c:pt idx="2153">
                  <c:v>5.621196357239346</c:v>
                </c:pt>
                <c:pt idx="2154">
                  <c:v>5.5937714297211238</c:v>
                </c:pt>
                <c:pt idx="2155">
                  <c:v>5.5546491259895285</c:v>
                </c:pt>
                <c:pt idx="2156">
                  <c:v>5.4589917235665917</c:v>
                </c:pt>
                <c:pt idx="2157">
                  <c:v>5.3362067681044127</c:v>
                </c:pt>
                <c:pt idx="2158">
                  <c:v>5.1849801829686859</c:v>
                </c:pt>
                <c:pt idx="2159">
                  <c:v>5.0332847241413123</c:v>
                </c:pt>
                <c:pt idx="2160">
                  <c:v>4.8559427418253973</c:v>
                </c:pt>
                <c:pt idx="2161">
                  <c:v>4.7861956264672667</c:v>
                </c:pt>
                <c:pt idx="2162">
                  <c:v>4.8897679430534913</c:v>
                </c:pt>
                <c:pt idx="2163">
                  <c:v>4.9278754010909811</c:v>
                </c:pt>
                <c:pt idx="2164">
                  <c:v>4.977950471548974</c:v>
                </c:pt>
                <c:pt idx="2165">
                  <c:v>5.0945453743934781</c:v>
                </c:pt>
                <c:pt idx="2166">
                  <c:v>5.1288214221720771</c:v>
                </c:pt>
                <c:pt idx="2167">
                  <c:v>5.222021058957643</c:v>
                </c:pt>
                <c:pt idx="2168">
                  <c:v>5.242148390516487</c:v>
                </c:pt>
                <c:pt idx="2169">
                  <c:v>5.2741404917286241</c:v>
                </c:pt>
                <c:pt idx="2170">
                  <c:v>5.3020155445456716</c:v>
                </c:pt>
                <c:pt idx="2171">
                  <c:v>5.3051896958885898</c:v>
                </c:pt>
                <c:pt idx="2172">
                  <c:v>5.2845422606910812</c:v>
                </c:pt>
                <c:pt idx="2173">
                  <c:v>5.3017531112772724</c:v>
                </c:pt>
                <c:pt idx="2174">
                  <c:v>5.4052796946971329</c:v>
                </c:pt>
                <c:pt idx="2175">
                  <c:v>5.6034967095987511</c:v>
                </c:pt>
                <c:pt idx="2176">
                  <c:v>5.8560063663845856</c:v>
                </c:pt>
                <c:pt idx="2177">
                  <c:v>6.0478079057702212</c:v>
                </c:pt>
                <c:pt idx="2178">
                  <c:v>6.2921000513939065</c:v>
                </c:pt>
                <c:pt idx="2179">
                  <c:v>6.4908377897829803</c:v>
                </c:pt>
                <c:pt idx="2180">
                  <c:v>6.6585893656538913</c:v>
                </c:pt>
                <c:pt idx="2181">
                  <c:v>6.6487426133371663</c:v>
                </c:pt>
                <c:pt idx="2182">
                  <c:v>6.6032892274649164</c:v>
                </c:pt>
                <c:pt idx="2183">
                  <c:v>6.5341726507593014</c:v>
                </c:pt>
                <c:pt idx="2184">
                  <c:v>6.5372019836102746</c:v>
                </c:pt>
                <c:pt idx="2185">
                  <c:v>6.4987232281898146</c:v>
                </c:pt>
                <c:pt idx="2186">
                  <c:v>6.4328083386554811</c:v>
                </c:pt>
                <c:pt idx="2187">
                  <c:v>6.4193903071815122</c:v>
                </c:pt>
                <c:pt idx="2188">
                  <c:v>6.3568279478061056</c:v>
                </c:pt>
                <c:pt idx="2189">
                  <c:v>6.3017119880323147</c:v>
                </c:pt>
                <c:pt idx="2190">
                  <c:v>6.2597030294194038</c:v>
                </c:pt>
                <c:pt idx="2191">
                  <c:v>6.1587929609213479</c:v>
                </c:pt>
                <c:pt idx="2192">
                  <c:v>6.0169649479903597</c:v>
                </c:pt>
                <c:pt idx="2193">
                  <c:v>5.9747028080132374</c:v>
                </c:pt>
                <c:pt idx="2194">
                  <c:v>5.9127549114464228</c:v>
                </c:pt>
                <c:pt idx="2195">
                  <c:v>5.7929511470671997</c:v>
                </c:pt>
                <c:pt idx="2196">
                  <c:v>5.757245744280592</c:v>
                </c:pt>
                <c:pt idx="2197">
                  <c:v>5.7676178269651723</c:v>
                </c:pt>
                <c:pt idx="2198">
                  <c:v>5.7901924435610139</c:v>
                </c:pt>
                <c:pt idx="2199">
                  <c:v>5.7385974877624184</c:v>
                </c:pt>
                <c:pt idx="2200">
                  <c:v>5.699515977322041</c:v>
                </c:pt>
                <c:pt idx="2201">
                  <c:v>5.6371495624144741</c:v>
                </c:pt>
                <c:pt idx="2202">
                  <c:v>5.5712964464640971</c:v>
                </c:pt>
                <c:pt idx="2203">
                  <c:v>5.4750177615932243</c:v>
                </c:pt>
                <c:pt idx="2204">
                  <c:v>5.3978745712431175</c:v>
                </c:pt>
                <c:pt idx="2205">
                  <c:v>5.3592186048699446</c:v>
                </c:pt>
                <c:pt idx="2206">
                  <c:v>5.2234799467193369</c:v>
                </c:pt>
                <c:pt idx="2207">
                  <c:v>5.1168231590539941</c:v>
                </c:pt>
                <c:pt idx="2208">
                  <c:v>5.1005034274502359</c:v>
                </c:pt>
                <c:pt idx="2209">
                  <c:v>5.1174760149344163</c:v>
                </c:pt>
                <c:pt idx="2210">
                  <c:v>5.2287621460680382</c:v>
                </c:pt>
                <c:pt idx="2211">
                  <c:v>5.2693632980141922</c:v>
                </c:pt>
                <c:pt idx="2212">
                  <c:v>5.4211323049873616</c:v>
                </c:pt>
                <c:pt idx="2213">
                  <c:v>5.5210087050699537</c:v>
                </c:pt>
                <c:pt idx="2214">
                  <c:v>5.5692317044536495</c:v>
                </c:pt>
                <c:pt idx="2215">
                  <c:v>5.621598671472043</c:v>
                </c:pt>
                <c:pt idx="2216">
                  <c:v>5.7187039408742288</c:v>
                </c:pt>
                <c:pt idx="2217">
                  <c:v>5.8507975602643603</c:v>
                </c:pt>
                <c:pt idx="2218">
                  <c:v>6.0090336505716868</c:v>
                </c:pt>
                <c:pt idx="2219">
                  <c:v>6.0692649408611707</c:v>
                </c:pt>
                <c:pt idx="2220">
                  <c:v>6.0825051752622423</c:v>
                </c:pt>
                <c:pt idx="2221">
                  <c:v>6.1270071226966625</c:v>
                </c:pt>
                <c:pt idx="2222">
                  <c:v>6.1627344903366197</c:v>
                </c:pt>
                <c:pt idx="2223">
                  <c:v>6.1237216148212816</c:v>
                </c:pt>
                <c:pt idx="2224">
                  <c:v>6.1494399854414405</c:v>
                </c:pt>
                <c:pt idx="2225">
                  <c:v>6.2385328885166267</c:v>
                </c:pt>
                <c:pt idx="2226">
                  <c:v>6.2759850418778145</c:v>
                </c:pt>
                <c:pt idx="2227">
                  <c:v>6.3481351617039241</c:v>
                </c:pt>
                <c:pt idx="2228">
                  <c:v>6.407126452055234</c:v>
                </c:pt>
                <c:pt idx="2229">
                  <c:v>6.4451861217322008</c:v>
                </c:pt>
                <c:pt idx="2230">
                  <c:v>6.5837371256021671</c:v>
                </c:pt>
                <c:pt idx="2231">
                  <c:v>6.6017995965259004</c:v>
                </c:pt>
                <c:pt idx="2232">
                  <c:v>6.5787444881648716</c:v>
                </c:pt>
                <c:pt idx="2233">
                  <c:v>6.5869194388446957</c:v>
                </c:pt>
                <c:pt idx="2234">
                  <c:v>6.6907443510117588</c:v>
                </c:pt>
                <c:pt idx="2235">
                  <c:v>6.7405261405126247</c:v>
                </c:pt>
                <c:pt idx="2236">
                  <c:v>6.7767665824684675</c:v>
                </c:pt>
                <c:pt idx="2237">
                  <c:v>6.771057354898673</c:v>
                </c:pt>
                <c:pt idx="2238">
                  <c:v>6.6526442334623237</c:v>
                </c:pt>
                <c:pt idx="2239">
                  <c:v>6.5840026479426719</c:v>
                </c:pt>
                <c:pt idx="2240">
                  <c:v>6.5260452878691453</c:v>
                </c:pt>
                <c:pt idx="2241">
                  <c:v>6.3997934283855171</c:v>
                </c:pt>
                <c:pt idx="2242">
                  <c:v>6.2790887887005011</c:v>
                </c:pt>
                <c:pt idx="2243">
                  <c:v>6.093168745463962</c:v>
                </c:pt>
                <c:pt idx="2244">
                  <c:v>6.0011706420673683</c:v>
                </c:pt>
                <c:pt idx="2245">
                  <c:v>5.9587831688775381</c:v>
                </c:pt>
                <c:pt idx="2246">
                  <c:v>6.004018962800461</c:v>
                </c:pt>
                <c:pt idx="2247">
                  <c:v>6.0774896133199636</c:v>
                </c:pt>
                <c:pt idx="2248">
                  <c:v>6.1747374562697104</c:v>
                </c:pt>
                <c:pt idx="2249">
                  <c:v>6.2024580157950417</c:v>
                </c:pt>
                <c:pt idx="2250">
                  <c:v>6.1860852769931762</c:v>
                </c:pt>
                <c:pt idx="2251">
                  <c:v>6.2805824443801335</c:v>
                </c:pt>
                <c:pt idx="2252">
                  <c:v>6.4252000612590576</c:v>
                </c:pt>
                <c:pt idx="2253">
                  <c:v>6.5664524355520379</c:v>
                </c:pt>
                <c:pt idx="2254">
                  <c:v>6.6492465690606757</c:v>
                </c:pt>
                <c:pt idx="2255">
                  <c:v>6.6767551067450377</c:v>
                </c:pt>
                <c:pt idx="2256">
                  <c:v>6.6317731296790621</c:v>
                </c:pt>
                <c:pt idx="2257">
                  <c:v>6.6664148576461288</c:v>
                </c:pt>
                <c:pt idx="2258">
                  <c:v>6.7454665886750576</c:v>
                </c:pt>
                <c:pt idx="2259">
                  <c:v>6.8584296250153152</c:v>
                </c:pt>
                <c:pt idx="2260">
                  <c:v>6.9595014095475554</c:v>
                </c:pt>
                <c:pt idx="2261">
                  <c:v>6.8756082172410915</c:v>
                </c:pt>
                <c:pt idx="2262">
                  <c:v>6.810182681040768</c:v>
                </c:pt>
                <c:pt idx="2263">
                  <c:v>6.812639552645777</c:v>
                </c:pt>
                <c:pt idx="2264">
                  <c:v>6.8470959910557214</c:v>
                </c:pt>
                <c:pt idx="2265">
                  <c:v>6.9496423500279123</c:v>
                </c:pt>
                <c:pt idx="2266">
                  <c:v>6.9494404589250074</c:v>
                </c:pt>
                <c:pt idx="2267">
                  <c:v>6.8615747235617075</c:v>
                </c:pt>
                <c:pt idx="2268">
                  <c:v>6.7400496773234435</c:v>
                </c:pt>
                <c:pt idx="2269">
                  <c:v>6.561133097433598</c:v>
                </c:pt>
                <c:pt idx="2270">
                  <c:v>6.3078175864445623</c:v>
                </c:pt>
                <c:pt idx="2271">
                  <c:v>6.0402294340758393</c:v>
                </c:pt>
                <c:pt idx="2272">
                  <c:v>5.8572544978795058</c:v>
                </c:pt>
                <c:pt idx="2273">
                  <c:v>5.6732519758065116</c:v>
                </c:pt>
                <c:pt idx="2274">
                  <c:v>5.5501392848540014</c:v>
                </c:pt>
                <c:pt idx="2275">
                  <c:v>5.4070055465411198</c:v>
                </c:pt>
                <c:pt idx="2276">
                  <c:v>5.2995263655801779</c:v>
                </c:pt>
                <c:pt idx="2277">
                  <c:v>5.2296963167290444</c:v>
                </c:pt>
                <c:pt idx="2278">
                  <c:v>5.2331630561856128</c:v>
                </c:pt>
                <c:pt idx="2279">
                  <c:v>5.3298334974312906</c:v>
                </c:pt>
                <c:pt idx="2280">
                  <c:v>5.4363593907955501</c:v>
                </c:pt>
                <c:pt idx="2281">
                  <c:v>5.5319839304197389</c:v>
                </c:pt>
                <c:pt idx="2282">
                  <c:v>5.7394311142227146</c:v>
                </c:pt>
                <c:pt idx="2283">
                  <c:v>5.9405745073148157</c:v>
                </c:pt>
                <c:pt idx="2284">
                  <c:v>6.0235186655836683</c:v>
                </c:pt>
                <c:pt idx="2285">
                  <c:v>6.1139089508933848</c:v>
                </c:pt>
                <c:pt idx="2286">
                  <c:v>6.1350033895017217</c:v>
                </c:pt>
                <c:pt idx="2287">
                  <c:v>6.1762481812877423</c:v>
                </c:pt>
                <c:pt idx="2288">
                  <c:v>6.1830238770184538</c:v>
                </c:pt>
                <c:pt idx="2289">
                  <c:v>6.0897896060329613</c:v>
                </c:pt>
                <c:pt idx="2290">
                  <c:v>6.0912278764296586</c:v>
                </c:pt>
                <c:pt idx="2291">
                  <c:v>6.1591411500807682</c:v>
                </c:pt>
                <c:pt idx="2292">
                  <c:v>6.2625052504415466</c:v>
                </c:pt>
                <c:pt idx="2293">
                  <c:v>6.3231549126316331</c:v>
                </c:pt>
                <c:pt idx="2294">
                  <c:v>6.3370903498825761</c:v>
                </c:pt>
                <c:pt idx="2295">
                  <c:v>6.3282106071517585</c:v>
                </c:pt>
                <c:pt idx="2296">
                  <c:v>6.2986768003896838</c:v>
                </c:pt>
                <c:pt idx="2297">
                  <c:v>6.311692519695371</c:v>
                </c:pt>
                <c:pt idx="2298">
                  <c:v>6.2095887920406438</c:v>
                </c:pt>
                <c:pt idx="2299">
                  <c:v>6.1160877696902842</c:v>
                </c:pt>
                <c:pt idx="2300">
                  <c:v>6.0748482339945715</c:v>
                </c:pt>
                <c:pt idx="2301">
                  <c:v>6.180494680410038</c:v>
                </c:pt>
                <c:pt idx="2302">
                  <c:v>6.2090897481312117</c:v>
                </c:pt>
                <c:pt idx="2303">
                  <c:v>6.0876074706923893</c:v>
                </c:pt>
                <c:pt idx="2304">
                  <c:v>6.0539827816814284</c:v>
                </c:pt>
                <c:pt idx="2305">
                  <c:v>6.0890508650209147</c:v>
                </c:pt>
                <c:pt idx="2306">
                  <c:v>6.0945936230812459</c:v>
                </c:pt>
                <c:pt idx="2307">
                  <c:v>6.0874832603323652</c:v>
                </c:pt>
                <c:pt idx="2308">
                  <c:v>5.9999434536762148</c:v>
                </c:pt>
                <c:pt idx="2309">
                  <c:v>5.9639613032378902</c:v>
                </c:pt>
                <c:pt idx="2310">
                  <c:v>5.9585410119617492</c:v>
                </c:pt>
                <c:pt idx="2311">
                  <c:v>5.9307508784767418</c:v>
                </c:pt>
                <c:pt idx="2312">
                  <c:v>5.8609167113712068</c:v>
                </c:pt>
                <c:pt idx="2313">
                  <c:v>5.7716226152289902</c:v>
                </c:pt>
                <c:pt idx="2314">
                  <c:v>5.7546465310996426</c:v>
                </c:pt>
                <c:pt idx="2315">
                  <c:v>5.7291421548638022</c:v>
                </c:pt>
                <c:pt idx="2316">
                  <c:v>5.8616374946334311</c:v>
                </c:pt>
                <c:pt idx="2317">
                  <c:v>5.9832535130618067</c:v>
                </c:pt>
                <c:pt idx="2318">
                  <c:v>6.0125310805940346</c:v>
                </c:pt>
                <c:pt idx="2319">
                  <c:v>6.0029647953208052</c:v>
                </c:pt>
                <c:pt idx="2320">
                  <c:v>6.0601643226746491</c:v>
                </c:pt>
                <c:pt idx="2321">
                  <c:v>6.1441665592690642</c:v>
                </c:pt>
                <c:pt idx="2322">
                  <c:v>6.2463570969926332</c:v>
                </c:pt>
                <c:pt idx="2323">
                  <c:v>6.2826971619269409</c:v>
                </c:pt>
                <c:pt idx="2324">
                  <c:v>6.3560878424565095</c:v>
                </c:pt>
                <c:pt idx="2325">
                  <c:v>6.3937516619637087</c:v>
                </c:pt>
                <c:pt idx="2326">
                  <c:v>6.5065537350793941</c:v>
                </c:pt>
                <c:pt idx="2327">
                  <c:v>6.5699686025397082</c:v>
                </c:pt>
                <c:pt idx="2328">
                  <c:v>6.5699637200680394</c:v>
                </c:pt>
                <c:pt idx="2329">
                  <c:v>6.5521670486015333</c:v>
                </c:pt>
                <c:pt idx="2330">
                  <c:v>6.5620283763442853</c:v>
                </c:pt>
                <c:pt idx="2331">
                  <c:v>6.4860725958409846</c:v>
                </c:pt>
                <c:pt idx="2332">
                  <c:v>6.4605751603595305</c:v>
                </c:pt>
                <c:pt idx="2333">
                  <c:v>6.4055642372749979</c:v>
                </c:pt>
                <c:pt idx="2334">
                  <c:v>6.4410580297305025</c:v>
                </c:pt>
                <c:pt idx="2335">
                  <c:v>6.5838652921359637</c:v>
                </c:pt>
                <c:pt idx="2336">
                  <c:v>6.6919970750949407</c:v>
                </c:pt>
                <c:pt idx="2337">
                  <c:v>6.7661692404440492</c:v>
                </c:pt>
                <c:pt idx="2338">
                  <c:v>6.7330692338077354</c:v>
                </c:pt>
                <c:pt idx="2339">
                  <c:v>6.7378988316752491</c:v>
                </c:pt>
                <c:pt idx="2340">
                  <c:v>6.7464482164170185</c:v>
                </c:pt>
                <c:pt idx="2341">
                  <c:v>6.6944614723959406</c:v>
                </c:pt>
                <c:pt idx="2342">
                  <c:v>6.626868429456688</c:v>
                </c:pt>
                <c:pt idx="2343">
                  <c:v>6.566476169304444</c:v>
                </c:pt>
                <c:pt idx="2344">
                  <c:v>6.5958154379721785</c:v>
                </c:pt>
                <c:pt idx="2345">
                  <c:v>6.5686157346646636</c:v>
                </c:pt>
                <c:pt idx="2346">
                  <c:v>6.3989804363803318</c:v>
                </c:pt>
                <c:pt idx="2347">
                  <c:v>6.1979792406597518</c:v>
                </c:pt>
                <c:pt idx="2348">
                  <c:v>5.9423769725453583</c:v>
                </c:pt>
                <c:pt idx="2349">
                  <c:v>5.8320449372913217</c:v>
                </c:pt>
                <c:pt idx="2350">
                  <c:v>5.7608148257455891</c:v>
                </c:pt>
                <c:pt idx="2351">
                  <c:v>5.6958895017818163</c:v>
                </c:pt>
                <c:pt idx="2352">
                  <c:v>5.6995937710175495</c:v>
                </c:pt>
                <c:pt idx="2353">
                  <c:v>5.7652999038832293</c:v>
                </c:pt>
                <c:pt idx="2354">
                  <c:v>5.7537599929307595</c:v>
                </c:pt>
                <c:pt idx="2355">
                  <c:v>5.7491725061132293</c:v>
                </c:pt>
                <c:pt idx="2356">
                  <c:v>5.7807861891898424</c:v>
                </c:pt>
                <c:pt idx="2357">
                  <c:v>5.9228612971323003</c:v>
                </c:pt>
                <c:pt idx="2358">
                  <c:v>6.0706910617888781</c:v>
                </c:pt>
                <c:pt idx="2359">
                  <c:v>6.1415749747689343</c:v>
                </c:pt>
                <c:pt idx="2360">
                  <c:v>6.1425343609484298</c:v>
                </c:pt>
                <c:pt idx="2361">
                  <c:v>6.0594475035019455</c:v>
                </c:pt>
                <c:pt idx="2362">
                  <c:v>5.919372378442695</c:v>
                </c:pt>
                <c:pt idx="2363">
                  <c:v>5.8312060566941337</c:v>
                </c:pt>
                <c:pt idx="2364">
                  <c:v>5.7773239333405026</c:v>
                </c:pt>
                <c:pt idx="2365">
                  <c:v>5.891376055561353</c:v>
                </c:pt>
                <c:pt idx="2366">
                  <c:v>6.027527112767368</c:v>
                </c:pt>
                <c:pt idx="2367">
                  <c:v>6.1354421759449638</c:v>
                </c:pt>
                <c:pt idx="2368">
                  <c:v>6.2903668282938154</c:v>
                </c:pt>
                <c:pt idx="2369">
                  <c:v>6.4742913287977588</c:v>
                </c:pt>
                <c:pt idx="2370">
                  <c:v>6.5974853392672825</c:v>
                </c:pt>
                <c:pt idx="2371">
                  <c:v>6.6603511193303557</c:v>
                </c:pt>
                <c:pt idx="2372">
                  <c:v>6.7411326074292317</c:v>
                </c:pt>
                <c:pt idx="2373">
                  <c:v>6.8845563728530097</c:v>
                </c:pt>
                <c:pt idx="2374">
                  <c:v>6.9483830201622991</c:v>
                </c:pt>
                <c:pt idx="2375">
                  <c:v>6.90892709269131</c:v>
                </c:pt>
                <c:pt idx="2376">
                  <c:v>6.8695322774419196</c:v>
                </c:pt>
                <c:pt idx="2377">
                  <c:v>6.833640471847148</c:v>
                </c:pt>
                <c:pt idx="2378">
                  <c:v>6.8326944658833764</c:v>
                </c:pt>
                <c:pt idx="2379">
                  <c:v>6.8431065095704486</c:v>
                </c:pt>
                <c:pt idx="2380">
                  <c:v>6.8162291849255565</c:v>
                </c:pt>
                <c:pt idx="2381">
                  <c:v>6.8773403964101076</c:v>
                </c:pt>
                <c:pt idx="2382">
                  <c:v>6.8762058679526659</c:v>
                </c:pt>
                <c:pt idx="2383">
                  <c:v>6.9102348933172504</c:v>
                </c:pt>
                <c:pt idx="2384">
                  <c:v>6.9138925746305562</c:v>
                </c:pt>
                <c:pt idx="2385">
                  <c:v>6.9925185116396174</c:v>
                </c:pt>
                <c:pt idx="2386">
                  <c:v>7.0429934658486957</c:v>
                </c:pt>
                <c:pt idx="2387">
                  <c:v>7.0810550217573649</c:v>
                </c:pt>
                <c:pt idx="2388">
                  <c:v>7.1071645766747471</c:v>
                </c:pt>
                <c:pt idx="2389">
                  <c:v>7.0098727612134333</c:v>
                </c:pt>
                <c:pt idx="2390">
                  <c:v>6.8592991710062261</c:v>
                </c:pt>
                <c:pt idx="2391">
                  <c:v>6.7220784896862451</c:v>
                </c:pt>
                <c:pt idx="2392">
                  <c:v>6.6587771918810006</c:v>
                </c:pt>
                <c:pt idx="2393">
                  <c:v>6.6953768258613087</c:v>
                </c:pt>
                <c:pt idx="2394">
                  <c:v>6.7868594062638818</c:v>
                </c:pt>
                <c:pt idx="2395">
                  <c:v>6.8119520741850197</c:v>
                </c:pt>
                <c:pt idx="2396">
                  <c:v>6.7469020499816317</c:v>
                </c:pt>
                <c:pt idx="2397">
                  <c:v>6.6475833517118028</c:v>
                </c:pt>
                <c:pt idx="2398">
                  <c:v>6.5899007987294711</c:v>
                </c:pt>
                <c:pt idx="2399">
                  <c:v>6.5561353444880357</c:v>
                </c:pt>
                <c:pt idx="2400">
                  <c:v>6.5108493893497199</c:v>
                </c:pt>
                <c:pt idx="2401">
                  <c:v>6.574304647275647</c:v>
                </c:pt>
                <c:pt idx="2402">
                  <c:v>6.6738609883180473</c:v>
                </c:pt>
                <c:pt idx="2403">
                  <c:v>6.748219997737535</c:v>
                </c:pt>
                <c:pt idx="2404">
                  <c:v>6.7887934010458784</c:v>
                </c:pt>
                <c:pt idx="2405">
                  <c:v>6.8573140298230308</c:v>
                </c:pt>
                <c:pt idx="2406">
                  <c:v>6.8986244966525581</c:v>
                </c:pt>
                <c:pt idx="2407">
                  <c:v>6.9225086673044975</c:v>
                </c:pt>
                <c:pt idx="2408">
                  <c:v>6.9171935836239289</c:v>
                </c:pt>
                <c:pt idx="2409">
                  <c:v>6.890591487173281</c:v>
                </c:pt>
                <c:pt idx="2410">
                  <c:v>6.8078676784499246</c:v>
                </c:pt>
                <c:pt idx="2411">
                  <c:v>6.8641616245678492</c:v>
                </c:pt>
                <c:pt idx="2412">
                  <c:v>6.8611471696412458</c:v>
                </c:pt>
                <c:pt idx="2413">
                  <c:v>6.899605541533985</c:v>
                </c:pt>
                <c:pt idx="2414">
                  <c:v>6.9500041272893416</c:v>
                </c:pt>
                <c:pt idx="2415">
                  <c:v>6.9223092769709114</c:v>
                </c:pt>
                <c:pt idx="2416">
                  <c:v>6.7630844972944288</c:v>
                </c:pt>
                <c:pt idx="2417">
                  <c:v>6.504694470579528</c:v>
                </c:pt>
                <c:pt idx="2418">
                  <c:v>6.2980477225939371</c:v>
                </c:pt>
                <c:pt idx="2419">
                  <c:v>6.2274072321752794</c:v>
                </c:pt>
                <c:pt idx="2420">
                  <c:v>6.2166879626391376</c:v>
                </c:pt>
                <c:pt idx="2421">
                  <c:v>6.2146852040564884</c:v>
                </c:pt>
                <c:pt idx="2422">
                  <c:v>6.2566307995714716</c:v>
                </c:pt>
                <c:pt idx="2423">
                  <c:v>6.3371805104584444</c:v>
                </c:pt>
                <c:pt idx="2424">
                  <c:v>6.4052666308483373</c:v>
                </c:pt>
                <c:pt idx="2425">
                  <c:v>6.4924971454627345</c:v>
                </c:pt>
                <c:pt idx="2426">
                  <c:v>6.4839240872725927</c:v>
                </c:pt>
                <c:pt idx="2427">
                  <c:v>6.4478124101752421</c:v>
                </c:pt>
                <c:pt idx="2428">
                  <c:v>6.3620663444347594</c:v>
                </c:pt>
                <c:pt idx="2429">
                  <c:v>6.3479219319033193</c:v>
                </c:pt>
                <c:pt idx="2430">
                  <c:v>6.2726354660265287</c:v>
                </c:pt>
                <c:pt idx="2431">
                  <c:v>6.168110540706877</c:v>
                </c:pt>
                <c:pt idx="2432">
                  <c:v>6.0218260380882196</c:v>
                </c:pt>
                <c:pt idx="2433">
                  <c:v>5.9492510628619417</c:v>
                </c:pt>
                <c:pt idx="2434">
                  <c:v>6.0183707787507856</c:v>
                </c:pt>
                <c:pt idx="2435">
                  <c:v>6.1737385189565268</c:v>
                </c:pt>
                <c:pt idx="2436">
                  <c:v>6.3900026862450883</c:v>
                </c:pt>
                <c:pt idx="2437">
                  <c:v>6.6267876542303084</c:v>
                </c:pt>
                <c:pt idx="2438">
                  <c:v>6.806287453165023</c:v>
                </c:pt>
                <c:pt idx="2439">
                  <c:v>6.882521971305616</c:v>
                </c:pt>
                <c:pt idx="2440">
                  <c:v>6.9754428501992027</c:v>
                </c:pt>
                <c:pt idx="2441">
                  <c:v>7.0048594482217483</c:v>
                </c:pt>
                <c:pt idx="2442">
                  <c:v>7.022277623347696</c:v>
                </c:pt>
                <c:pt idx="2443">
                  <c:v>7.1038146973337879</c:v>
                </c:pt>
                <c:pt idx="2444">
                  <c:v>7.120992147268927</c:v>
                </c:pt>
                <c:pt idx="2445">
                  <c:v>7.054424939832785</c:v>
                </c:pt>
                <c:pt idx="2446">
                  <c:v>6.9291913686152755</c:v>
                </c:pt>
                <c:pt idx="2447">
                  <c:v>6.8464019738330402</c:v>
                </c:pt>
                <c:pt idx="2448">
                  <c:v>6.9037951455943727</c:v>
                </c:pt>
                <c:pt idx="2449">
                  <c:v>6.8242323542193839</c:v>
                </c:pt>
                <c:pt idx="2450">
                  <c:v>6.7476516981946126</c:v>
                </c:pt>
                <c:pt idx="2451">
                  <c:v>6.7141291101161711</c:v>
                </c:pt>
                <c:pt idx="2452">
                  <c:v>6.5447796650763754</c:v>
                </c:pt>
                <c:pt idx="2453">
                  <c:v>6.4829296816691668</c:v>
                </c:pt>
                <c:pt idx="2454">
                  <c:v>6.4208119093771279</c:v>
                </c:pt>
                <c:pt idx="2455">
                  <c:v>6.3460417524771495</c:v>
                </c:pt>
                <c:pt idx="2456">
                  <c:v>6.3096963322673965</c:v>
                </c:pt>
                <c:pt idx="2457">
                  <c:v>6.4633721551888321</c:v>
                </c:pt>
                <c:pt idx="2458">
                  <c:v>6.6607160745522904</c:v>
                </c:pt>
                <c:pt idx="2459">
                  <c:v>6.6843633415394486</c:v>
                </c:pt>
                <c:pt idx="2460">
                  <c:v>6.7646999800516303</c:v>
                </c:pt>
                <c:pt idx="2461">
                  <c:v>6.8298285126969391</c:v>
                </c:pt>
                <c:pt idx="2462">
                  <c:v>6.8213234697628993</c:v>
                </c:pt>
                <c:pt idx="2463">
                  <c:v>6.8059286558472181</c:v>
                </c:pt>
                <c:pt idx="2464">
                  <c:v>6.7518510899136368</c:v>
                </c:pt>
                <c:pt idx="2465">
                  <c:v>6.8046881672828308</c:v>
                </c:pt>
                <c:pt idx="2466">
                  <c:v>6.8957171156512311</c:v>
                </c:pt>
                <c:pt idx="2467">
                  <c:v>6.8783350848309572</c:v>
                </c:pt>
                <c:pt idx="2468">
                  <c:v>6.914194575282842</c:v>
                </c:pt>
                <c:pt idx="2469">
                  <c:v>7.0091203565842362</c:v>
                </c:pt>
                <c:pt idx="2470">
                  <c:v>6.9794362707805089</c:v>
                </c:pt>
                <c:pt idx="2471">
                  <c:v>6.9555543741486012</c:v>
                </c:pt>
                <c:pt idx="2472">
                  <c:v>6.9509631509377039</c:v>
                </c:pt>
                <c:pt idx="2473">
                  <c:v>6.9171963032400878</c:v>
                </c:pt>
                <c:pt idx="2474">
                  <c:v>6.7861028171682669</c:v>
                </c:pt>
                <c:pt idx="2475">
                  <c:v>6.6278459877928562</c:v>
                </c:pt>
                <c:pt idx="2476">
                  <c:v>6.4603506021121069</c:v>
                </c:pt>
                <c:pt idx="2477">
                  <c:v>6.3887011565577261</c:v>
                </c:pt>
                <c:pt idx="2478">
                  <c:v>6.264273899532034</c:v>
                </c:pt>
                <c:pt idx="2479">
                  <c:v>6.1112179558610755</c:v>
                </c:pt>
                <c:pt idx="2480">
                  <c:v>5.9807664839060806</c:v>
                </c:pt>
                <c:pt idx="2481">
                  <c:v>5.9319591549328168</c:v>
                </c:pt>
                <c:pt idx="2482">
                  <c:v>5.8520068468205215</c:v>
                </c:pt>
                <c:pt idx="2483">
                  <c:v>5.8096227521002781</c:v>
                </c:pt>
                <c:pt idx="2484">
                  <c:v>5.8107014427855548</c:v>
                </c:pt>
                <c:pt idx="2485">
                  <c:v>5.790196673784525</c:v>
                </c:pt>
                <c:pt idx="2486">
                  <c:v>5.7430640776621642</c:v>
                </c:pt>
                <c:pt idx="2487">
                  <c:v>5.6613622822467695</c:v>
                </c:pt>
                <c:pt idx="2488">
                  <c:v>5.5008822566780688</c:v>
                </c:pt>
                <c:pt idx="2489">
                  <c:v>5.3685832949882339</c:v>
                </c:pt>
                <c:pt idx="2490">
                  <c:v>5.2647516192441888</c:v>
                </c:pt>
                <c:pt idx="2491">
                  <c:v>5.154022936220235</c:v>
                </c:pt>
                <c:pt idx="2492">
                  <c:v>5.0490578627190708</c:v>
                </c:pt>
                <c:pt idx="2493">
                  <c:v>4.9222358171007103</c:v>
                </c:pt>
                <c:pt idx="2494">
                  <c:v>4.8440346344980645</c:v>
                </c:pt>
                <c:pt idx="2495">
                  <c:v>4.8746836251156234</c:v>
                </c:pt>
                <c:pt idx="2496">
                  <c:v>4.938574760238863</c:v>
                </c:pt>
                <c:pt idx="2497">
                  <c:v>4.953028464343352</c:v>
                </c:pt>
                <c:pt idx="2498">
                  <c:v>4.8953648516877717</c:v>
                </c:pt>
                <c:pt idx="2499">
                  <c:v>4.8198344950873118</c:v>
                </c:pt>
                <c:pt idx="2500">
                  <c:v>4.699581911725037</c:v>
                </c:pt>
                <c:pt idx="2501">
                  <c:v>4.6900870326698287</c:v>
                </c:pt>
                <c:pt idx="2502">
                  <c:v>4.751651259975743</c:v>
                </c:pt>
                <c:pt idx="2503">
                  <c:v>4.8234577204112226</c:v>
                </c:pt>
                <c:pt idx="2504">
                  <c:v>4.9479136718815715</c:v>
                </c:pt>
                <c:pt idx="2505">
                  <c:v>5.1365406303460484</c:v>
                </c:pt>
                <c:pt idx="2506">
                  <c:v>5.2370498299168791</c:v>
                </c:pt>
                <c:pt idx="2507">
                  <c:v>5.3475158410458068</c:v>
                </c:pt>
                <c:pt idx="2508">
                  <c:v>5.4106493955430865</c:v>
                </c:pt>
                <c:pt idx="2509">
                  <c:v>5.4734892901394279</c:v>
                </c:pt>
                <c:pt idx="2510">
                  <c:v>5.5378405991513135</c:v>
                </c:pt>
                <c:pt idx="2511">
                  <c:v>5.5775255972310571</c:v>
                </c:pt>
                <c:pt idx="2512">
                  <c:v>5.5426209158922708</c:v>
                </c:pt>
                <c:pt idx="2513">
                  <c:v>5.5169161483816938</c:v>
                </c:pt>
                <c:pt idx="2514">
                  <c:v>5.4611190482851084</c:v>
                </c:pt>
                <c:pt idx="2515">
                  <c:v>5.3904008777974877</c:v>
                </c:pt>
                <c:pt idx="2516">
                  <c:v>5.4160296410361042</c:v>
                </c:pt>
                <c:pt idx="2517">
                  <c:v>5.460011571856338</c:v>
                </c:pt>
                <c:pt idx="2518">
                  <c:v>5.5614522657948511</c:v>
                </c:pt>
                <c:pt idx="2519">
                  <c:v>5.6973375620816284</c:v>
                </c:pt>
                <c:pt idx="2520">
                  <c:v>5.7959694168421994</c:v>
                </c:pt>
                <c:pt idx="2521">
                  <c:v>5.8857938651649953</c:v>
                </c:pt>
                <c:pt idx="2522">
                  <c:v>5.9176311131131216</c:v>
                </c:pt>
                <c:pt idx="2523">
                  <c:v>6.0453881938666019</c:v>
                </c:pt>
                <c:pt idx="2524">
                  <c:v>6.2142556025841778</c:v>
                </c:pt>
                <c:pt idx="2525">
                  <c:v>6.3495212548506004</c:v>
                </c:pt>
                <c:pt idx="2526">
                  <c:v>6.4970469009458816</c:v>
                </c:pt>
                <c:pt idx="2527">
                  <c:v>6.5267506817738807</c:v>
                </c:pt>
                <c:pt idx="2528">
                  <c:v>6.5680727015430556</c:v>
                </c:pt>
                <c:pt idx="2529">
                  <c:v>6.4825419562525886</c:v>
                </c:pt>
                <c:pt idx="2530">
                  <c:v>6.3425555895043031</c:v>
                </c:pt>
                <c:pt idx="2531">
                  <c:v>6.1501982765004382</c:v>
                </c:pt>
                <c:pt idx="2532">
                  <c:v>5.9725580867400909</c:v>
                </c:pt>
                <c:pt idx="2533">
                  <c:v>5.8116624356680671</c:v>
                </c:pt>
                <c:pt idx="2534">
                  <c:v>5.7125608464651467</c:v>
                </c:pt>
                <c:pt idx="2535">
                  <c:v>5.6617904611209005</c:v>
                </c:pt>
                <c:pt idx="2536">
                  <c:v>5.6855202794784612</c:v>
                </c:pt>
                <c:pt idx="2537">
                  <c:v>5.7694043500346393</c:v>
                </c:pt>
                <c:pt idx="2538">
                  <c:v>5.8277536402458088</c:v>
                </c:pt>
                <c:pt idx="2539">
                  <c:v>5.9064239945910337</c:v>
                </c:pt>
                <c:pt idx="2540">
                  <c:v>5.9776527023166253</c:v>
                </c:pt>
                <c:pt idx="2541">
                  <c:v>5.9335458062731528</c:v>
                </c:pt>
                <c:pt idx="2542">
                  <c:v>5.8860277129800691</c:v>
                </c:pt>
                <c:pt idx="2543">
                  <c:v>5.7921869709493521</c:v>
                </c:pt>
                <c:pt idx="2544">
                  <c:v>5.6578028269332101</c:v>
                </c:pt>
                <c:pt idx="2545">
                  <c:v>5.5532505509107928</c:v>
                </c:pt>
                <c:pt idx="2546">
                  <c:v>5.4207808806180298</c:v>
                </c:pt>
                <c:pt idx="2547">
                  <c:v>5.3093131610496966</c:v>
                </c:pt>
                <c:pt idx="2548">
                  <c:v>5.2450305352112068</c:v>
                </c:pt>
                <c:pt idx="2549">
                  <c:v>5.1235027816970407</c:v>
                </c:pt>
                <c:pt idx="2550">
                  <c:v>5.009879809640136</c:v>
                </c:pt>
                <c:pt idx="2551">
                  <c:v>4.9850352983438198</c:v>
                </c:pt>
                <c:pt idx="2552">
                  <c:v>5.0102448399819153</c:v>
                </c:pt>
                <c:pt idx="2553">
                  <c:v>5.017795768333186</c:v>
                </c:pt>
                <c:pt idx="2554">
                  <c:v>5.0631735220351404</c:v>
                </c:pt>
                <c:pt idx="2555">
                  <c:v>5.0826229486494237</c:v>
                </c:pt>
                <c:pt idx="2556">
                  <c:v>5.0769719224250558</c:v>
                </c:pt>
                <c:pt idx="2557">
                  <c:v>4.9931782372983466</c:v>
                </c:pt>
                <c:pt idx="2558">
                  <c:v>4.8868273747977629</c:v>
                </c:pt>
                <c:pt idx="2559">
                  <c:v>4.8204863091875207</c:v>
                </c:pt>
                <c:pt idx="2560">
                  <c:v>4.7871990139467879</c:v>
                </c:pt>
                <c:pt idx="2561">
                  <c:v>4.7433904648505623</c:v>
                </c:pt>
                <c:pt idx="2562">
                  <c:v>4.7176297131939986</c:v>
                </c:pt>
                <c:pt idx="2563">
                  <c:v>4.7332949119918108</c:v>
                </c:pt>
                <c:pt idx="2564">
                  <c:v>4.7900514721253229</c:v>
                </c:pt>
                <c:pt idx="2565">
                  <c:v>4.871680507205209</c:v>
                </c:pt>
                <c:pt idx="2566">
                  <c:v>4.9356705321189187</c:v>
                </c:pt>
                <c:pt idx="2567">
                  <c:v>4.9977844265858469</c:v>
                </c:pt>
                <c:pt idx="2568">
                  <c:v>4.9834050396255902</c:v>
                </c:pt>
                <c:pt idx="2569">
                  <c:v>4.9378189911825245</c:v>
                </c:pt>
                <c:pt idx="2570">
                  <c:v>4.9365036198833669</c:v>
                </c:pt>
                <c:pt idx="2571">
                  <c:v>4.9869927106354623</c:v>
                </c:pt>
                <c:pt idx="2572">
                  <c:v>4.9807551467465574</c:v>
                </c:pt>
                <c:pt idx="2573">
                  <c:v>5.0363913605874373</c:v>
                </c:pt>
                <c:pt idx="2574">
                  <c:v>4.9857648035657594</c:v>
                </c:pt>
                <c:pt idx="2575">
                  <c:v>5.0245985601925804</c:v>
                </c:pt>
                <c:pt idx="2576">
                  <c:v>4.9409419895612059</c:v>
                </c:pt>
                <c:pt idx="2577">
                  <c:v>4.8268954928467478</c:v>
                </c:pt>
                <c:pt idx="2578">
                  <c:v>4.7399784889907748</c:v>
                </c:pt>
                <c:pt idx="2579">
                  <c:v>4.7661424752371584</c:v>
                </c:pt>
                <c:pt idx="2580">
                  <c:v>4.779304110752264</c:v>
                </c:pt>
                <c:pt idx="2581">
                  <c:v>4.7759818704445784</c:v>
                </c:pt>
                <c:pt idx="2582">
                  <c:v>4.9303481438504972</c:v>
                </c:pt>
                <c:pt idx="2583">
                  <c:v>5.0577000125347213</c:v>
                </c:pt>
                <c:pt idx="2584">
                  <c:v>5.1838372280867802</c:v>
                </c:pt>
                <c:pt idx="2585">
                  <c:v>5.2305118619298572</c:v>
                </c:pt>
                <c:pt idx="2586">
                  <c:v>5.2992431331785443</c:v>
                </c:pt>
                <c:pt idx="2587">
                  <c:v>5.3979579020814583</c:v>
                </c:pt>
                <c:pt idx="2588">
                  <c:v>5.4734616448056546</c:v>
                </c:pt>
                <c:pt idx="2589">
                  <c:v>5.5694772784440785</c:v>
                </c:pt>
                <c:pt idx="2590">
                  <c:v>5.6596493209178931</c:v>
                </c:pt>
                <c:pt idx="2591">
                  <c:v>5.641845383150101</c:v>
                </c:pt>
                <c:pt idx="2592">
                  <c:v>5.689410462033579</c:v>
                </c:pt>
                <c:pt idx="2593">
                  <c:v>5.7911205599943303</c:v>
                </c:pt>
                <c:pt idx="2594">
                  <c:v>5.8553586023673621</c:v>
                </c:pt>
                <c:pt idx="2595">
                  <c:v>5.8312621353858933</c:v>
                </c:pt>
                <c:pt idx="2596">
                  <c:v>5.6952490055447571</c:v>
                </c:pt>
                <c:pt idx="2597">
                  <c:v>5.4142192563819505</c:v>
                </c:pt>
                <c:pt idx="2598">
                  <c:v>5.1669423694026335</c:v>
                </c:pt>
                <c:pt idx="2599">
                  <c:v>4.9880792207342095</c:v>
                </c:pt>
                <c:pt idx="2600">
                  <c:v>4.7290658210469276</c:v>
                </c:pt>
                <c:pt idx="2601">
                  <c:v>4.5405174393342538</c:v>
                </c:pt>
                <c:pt idx="2602">
                  <c:v>4.5500535107735454</c:v>
                </c:pt>
                <c:pt idx="2603">
                  <c:v>4.5019061823734576</c:v>
                </c:pt>
                <c:pt idx="2604">
                  <c:v>4.4259755170168447</c:v>
                </c:pt>
                <c:pt idx="2605">
                  <c:v>4.3481191525320924</c:v>
                </c:pt>
                <c:pt idx="2606">
                  <c:v>4.337315152709472</c:v>
                </c:pt>
                <c:pt idx="2607">
                  <c:v>4.3480007457080454</c:v>
                </c:pt>
                <c:pt idx="2608">
                  <c:v>4.3784571342029128</c:v>
                </c:pt>
                <c:pt idx="2609">
                  <c:v>4.4994643431186372</c:v>
                </c:pt>
                <c:pt idx="2610">
                  <c:v>4.6926571993908208</c:v>
                </c:pt>
                <c:pt idx="2611">
                  <c:v>4.8726154894028468</c:v>
                </c:pt>
                <c:pt idx="2612">
                  <c:v>4.9880198115243513</c:v>
                </c:pt>
                <c:pt idx="2613">
                  <c:v>5.1252444354943281</c:v>
                </c:pt>
                <c:pt idx="2614">
                  <c:v>5.2637623016622346</c:v>
                </c:pt>
                <c:pt idx="2615">
                  <c:v>5.3800178147638951</c:v>
                </c:pt>
                <c:pt idx="2616">
                  <c:v>5.5225245025075598</c:v>
                </c:pt>
                <c:pt idx="2617">
                  <c:v>5.7642047602975488</c:v>
                </c:pt>
                <c:pt idx="2618">
                  <c:v>6.0027567530374206</c:v>
                </c:pt>
                <c:pt idx="2619">
                  <c:v>6.1697149777321973</c:v>
                </c:pt>
                <c:pt idx="2620">
                  <c:v>6.2950295910432095</c:v>
                </c:pt>
                <c:pt idx="2621">
                  <c:v>6.4063068429055248</c:v>
                </c:pt>
                <c:pt idx="2622">
                  <c:v>6.4874772632709394</c:v>
                </c:pt>
                <c:pt idx="2623">
                  <c:v>6.5650496959740998</c:v>
                </c:pt>
                <c:pt idx="2624">
                  <c:v>6.6317975967133904</c:v>
                </c:pt>
                <c:pt idx="2625">
                  <c:v>6.6951761695440384</c:v>
                </c:pt>
                <c:pt idx="2626">
                  <c:v>6.7833932588716683</c:v>
                </c:pt>
                <c:pt idx="2627">
                  <c:v>6.7542422791245436</c:v>
                </c:pt>
                <c:pt idx="2628">
                  <c:v>6.6864642732674149</c:v>
                </c:pt>
                <c:pt idx="2629">
                  <c:v>6.6617265130451155</c:v>
                </c:pt>
                <c:pt idx="2630">
                  <c:v>6.5701292131124385</c:v>
                </c:pt>
                <c:pt idx="2631">
                  <c:v>6.5107077027342166</c:v>
                </c:pt>
                <c:pt idx="2632">
                  <c:v>6.479375360646074</c:v>
                </c:pt>
                <c:pt idx="2633">
                  <c:v>6.4601523309609696</c:v>
                </c:pt>
                <c:pt idx="2634">
                  <c:v>6.486002248647786</c:v>
                </c:pt>
                <c:pt idx="2635">
                  <c:v>6.4347123102002062</c:v>
                </c:pt>
                <c:pt idx="2636">
                  <c:v>6.3381628477676752</c:v>
                </c:pt>
                <c:pt idx="2637">
                  <c:v>6.2273244844230486</c:v>
                </c:pt>
                <c:pt idx="2638">
                  <c:v>6.1758826437571051</c:v>
                </c:pt>
                <c:pt idx="2639">
                  <c:v>6.2880365605998803</c:v>
                </c:pt>
                <c:pt idx="2640">
                  <c:v>6.4852961564313167</c:v>
                </c:pt>
                <c:pt idx="2641">
                  <c:v>6.7134130861936665</c:v>
                </c:pt>
                <c:pt idx="2642">
                  <c:v>6.9182245014648691</c:v>
                </c:pt>
                <c:pt idx="2643">
                  <c:v>7.0777749874832372</c:v>
                </c:pt>
                <c:pt idx="2644">
                  <c:v>7.0731007654880313</c:v>
                </c:pt>
                <c:pt idx="2645">
                  <c:v>7.0970917578129376</c:v>
                </c:pt>
                <c:pt idx="2646">
                  <c:v>7.059843811457239</c:v>
                </c:pt>
                <c:pt idx="2647">
                  <c:v>7.0352847108917134</c:v>
                </c:pt>
                <c:pt idx="2648">
                  <c:v>6.917815023411884</c:v>
                </c:pt>
                <c:pt idx="2649">
                  <c:v>6.8706111881987857</c:v>
                </c:pt>
                <c:pt idx="2650">
                  <c:v>6.81698804795389</c:v>
                </c:pt>
                <c:pt idx="2651">
                  <c:v>6.7651978349881441</c:v>
                </c:pt>
                <c:pt idx="2652">
                  <c:v>6.8312036764012891</c:v>
                </c:pt>
                <c:pt idx="2653">
                  <c:v>6.9176550566184298</c:v>
                </c:pt>
                <c:pt idx="2654">
                  <c:v>6.9901981369775896</c:v>
                </c:pt>
                <c:pt idx="2655">
                  <c:v>7.0259054070306597</c:v>
                </c:pt>
                <c:pt idx="2656">
                  <c:v>7.0061488917795307</c:v>
                </c:pt>
                <c:pt idx="2657">
                  <c:v>6.9342325202338753</c:v>
                </c:pt>
                <c:pt idx="2658">
                  <c:v>6.8492834475077577</c:v>
                </c:pt>
                <c:pt idx="2659">
                  <c:v>6.80870024538181</c:v>
                </c:pt>
                <c:pt idx="2660">
                  <c:v>6.8434209406014164</c:v>
                </c:pt>
                <c:pt idx="2661">
                  <c:v>6.8559561070623278</c:v>
                </c:pt>
                <c:pt idx="2662">
                  <c:v>6.7858751382009332</c:v>
                </c:pt>
                <c:pt idx="2663">
                  <c:v>6.6850208134306586</c:v>
                </c:pt>
                <c:pt idx="2664">
                  <c:v>6.5408973715829335</c:v>
                </c:pt>
                <c:pt idx="2665">
                  <c:v>6.3942914412123937</c:v>
                </c:pt>
                <c:pt idx="2666">
                  <c:v>6.3325417539809594</c:v>
                </c:pt>
                <c:pt idx="2667">
                  <c:v>6.2387448589171601</c:v>
                </c:pt>
                <c:pt idx="2668">
                  <c:v>6.1306316619693293</c:v>
                </c:pt>
                <c:pt idx="2669">
                  <c:v>6.0322223799543835</c:v>
                </c:pt>
                <c:pt idx="2670">
                  <c:v>5.9440169600090531</c:v>
                </c:pt>
                <c:pt idx="2671">
                  <c:v>5.9070080853243692</c:v>
                </c:pt>
                <c:pt idx="2672">
                  <c:v>5.7864239570197959</c:v>
                </c:pt>
                <c:pt idx="2673">
                  <c:v>5.7160431989621809</c:v>
                </c:pt>
                <c:pt idx="2674">
                  <c:v>5.6310134866660499</c:v>
                </c:pt>
                <c:pt idx="2675">
                  <c:v>5.5091137614439498</c:v>
                </c:pt>
                <c:pt idx="2676">
                  <c:v>5.3261609956779212</c:v>
                </c:pt>
                <c:pt idx="2677">
                  <c:v>5.2599415219026788</c:v>
                </c:pt>
                <c:pt idx="2678">
                  <c:v>5.1827972634100679</c:v>
                </c:pt>
                <c:pt idx="2679">
                  <c:v>5.0814281828713117</c:v>
                </c:pt>
                <c:pt idx="2680">
                  <c:v>4.8918157749965978</c:v>
                </c:pt>
                <c:pt idx="2681">
                  <c:v>4.6936751174923286</c:v>
                </c:pt>
                <c:pt idx="2682">
                  <c:v>4.5576388280553948</c:v>
                </c:pt>
                <c:pt idx="2683">
                  <c:v>4.4854452260296203</c:v>
                </c:pt>
                <c:pt idx="2684">
                  <c:v>4.4377196041903568</c:v>
                </c:pt>
                <c:pt idx="2685">
                  <c:v>4.5382516664918189</c:v>
                </c:pt>
                <c:pt idx="2686">
                  <c:v>4.7524895214943266</c:v>
                </c:pt>
                <c:pt idx="2687">
                  <c:v>4.9178355809639838</c:v>
                </c:pt>
                <c:pt idx="2688">
                  <c:v>5.0121638371030039</c:v>
                </c:pt>
                <c:pt idx="2689">
                  <c:v>5.03512929456104</c:v>
                </c:pt>
                <c:pt idx="2690">
                  <c:v>5.0081257100687582</c:v>
                </c:pt>
                <c:pt idx="2691">
                  <c:v>4.9447061261263459</c:v>
                </c:pt>
                <c:pt idx="2692">
                  <c:v>4.8118879875348011</c:v>
                </c:pt>
                <c:pt idx="2693">
                  <c:v>4.6996665058954781</c:v>
                </c:pt>
                <c:pt idx="2694">
                  <c:v>4.7177012477745022</c:v>
                </c:pt>
                <c:pt idx="2695">
                  <c:v>4.8452870531703258</c:v>
                </c:pt>
                <c:pt idx="2696">
                  <c:v>4.9605693195360141</c:v>
                </c:pt>
                <c:pt idx="2697">
                  <c:v>5.0207920679116569</c:v>
                </c:pt>
                <c:pt idx="2698">
                  <c:v>5.0933937863449517</c:v>
                </c:pt>
                <c:pt idx="2699">
                  <c:v>5.185839216674518</c:v>
                </c:pt>
                <c:pt idx="2700">
                  <c:v>5.2002358597906753</c:v>
                </c:pt>
                <c:pt idx="2701">
                  <c:v>5.2398966240223723</c:v>
                </c:pt>
                <c:pt idx="2702">
                  <c:v>5.2015821158982618</c:v>
                </c:pt>
                <c:pt idx="2703">
                  <c:v>5.1838466442826512</c:v>
                </c:pt>
                <c:pt idx="2704">
                  <c:v>5.2429917230175063</c:v>
                </c:pt>
                <c:pt idx="2705">
                  <c:v>5.3453493264231682</c:v>
                </c:pt>
                <c:pt idx="2706">
                  <c:v>5.6113721286870213</c:v>
                </c:pt>
                <c:pt idx="2707">
                  <c:v>5.8531437380206768</c:v>
                </c:pt>
                <c:pt idx="2708">
                  <c:v>6.045410344925501</c:v>
                </c:pt>
                <c:pt idx="2709">
                  <c:v>6.1813691889512263</c:v>
                </c:pt>
                <c:pt idx="2710">
                  <c:v>6.3298140639671931</c:v>
                </c:pt>
                <c:pt idx="2711">
                  <c:v>6.3484169381582438</c:v>
                </c:pt>
                <c:pt idx="2712">
                  <c:v>6.2974081481870909</c:v>
                </c:pt>
                <c:pt idx="2713">
                  <c:v>6.2782770326574004</c:v>
                </c:pt>
                <c:pt idx="2714">
                  <c:v>6.3481669612741012</c:v>
                </c:pt>
                <c:pt idx="2715">
                  <c:v>6.4557840890362668</c:v>
                </c:pt>
                <c:pt idx="2716">
                  <c:v>6.5956626169314747</c:v>
                </c:pt>
                <c:pt idx="2717">
                  <c:v>6.7311382651954164</c:v>
                </c:pt>
                <c:pt idx="2718">
                  <c:v>6.7120088861042078</c:v>
                </c:pt>
                <c:pt idx="2719">
                  <c:v>6.717222870102475</c:v>
                </c:pt>
                <c:pt idx="2720">
                  <c:v>6.798027723608163</c:v>
                </c:pt>
                <c:pt idx="2721">
                  <c:v>6.878277345016774</c:v>
                </c:pt>
                <c:pt idx="2722">
                  <c:v>6.8393661166811279</c:v>
                </c:pt>
                <c:pt idx="2723">
                  <c:v>6.7603205217699163</c:v>
                </c:pt>
                <c:pt idx="2724">
                  <c:v>6.6491636162953549</c:v>
                </c:pt>
                <c:pt idx="2725">
                  <c:v>6.5720465811416249</c:v>
                </c:pt>
                <c:pt idx="2726">
                  <c:v>6.4846464483151252</c:v>
                </c:pt>
                <c:pt idx="2727">
                  <c:v>6.3875045978427316</c:v>
                </c:pt>
                <c:pt idx="2728">
                  <c:v>6.3974116026484564</c:v>
                </c:pt>
                <c:pt idx="2729">
                  <c:v>6.3797576698835083</c:v>
                </c:pt>
                <c:pt idx="2730">
                  <c:v>6.2526071411956829</c:v>
                </c:pt>
                <c:pt idx="2731">
                  <c:v>6.1604993096609393</c:v>
                </c:pt>
                <c:pt idx="2732">
                  <c:v>6.0605819654883932</c:v>
                </c:pt>
                <c:pt idx="2733">
                  <c:v>6.0593239580728673</c:v>
                </c:pt>
                <c:pt idx="2734">
                  <c:v>6.1036873331633172</c:v>
                </c:pt>
                <c:pt idx="2735">
                  <c:v>6.1067631689844664</c:v>
                </c:pt>
                <c:pt idx="2736">
                  <c:v>6.1381776157121752</c:v>
                </c:pt>
                <c:pt idx="2737">
                  <c:v>6.1960738315483512</c:v>
                </c:pt>
                <c:pt idx="2738">
                  <c:v>6.2198597214951059</c:v>
                </c:pt>
                <c:pt idx="2739">
                  <c:v>6.1781967914768279</c:v>
                </c:pt>
                <c:pt idx="2740">
                  <c:v>6.2593101051606217</c:v>
                </c:pt>
                <c:pt idx="2741">
                  <c:v>6.3841970456926145</c:v>
                </c:pt>
                <c:pt idx="2742">
                  <c:v>6.3610652614493004</c:v>
                </c:pt>
                <c:pt idx="2743">
                  <c:v>6.3210166439870914</c:v>
                </c:pt>
                <c:pt idx="2744">
                  <c:v>6.3178970859902579</c:v>
                </c:pt>
                <c:pt idx="2745">
                  <c:v>6.2918236832509704</c:v>
                </c:pt>
                <c:pt idx="2746">
                  <c:v>6.2342045198258589</c:v>
                </c:pt>
                <c:pt idx="2747">
                  <c:v>6.2821894309870201</c:v>
                </c:pt>
                <c:pt idx="2748">
                  <c:v>6.3963771221601142</c:v>
                </c:pt>
                <c:pt idx="2749">
                  <c:v>6.4500820854792584</c:v>
                </c:pt>
                <c:pt idx="2750">
                  <c:v>6.417295393366917</c:v>
                </c:pt>
                <c:pt idx="2751">
                  <c:v>6.4066969699384373</c:v>
                </c:pt>
                <c:pt idx="2752">
                  <c:v>6.3891337830755566</c:v>
                </c:pt>
                <c:pt idx="2753">
                  <c:v>6.3065820924441711</c:v>
                </c:pt>
                <c:pt idx="2754">
                  <c:v>6.3417650031733706</c:v>
                </c:pt>
                <c:pt idx="2755">
                  <c:v>6.3488290223165293</c:v>
                </c:pt>
                <c:pt idx="2756">
                  <c:v>6.2827934243521817</c:v>
                </c:pt>
                <c:pt idx="2757">
                  <c:v>6.2102390390873046</c:v>
                </c:pt>
                <c:pt idx="2758">
                  <c:v>6.1346337970575817</c:v>
                </c:pt>
                <c:pt idx="2759">
                  <c:v>6.0481768129493849</c:v>
                </c:pt>
                <c:pt idx="2760">
                  <c:v>5.8837458074523408</c:v>
                </c:pt>
                <c:pt idx="2761">
                  <c:v>5.7706323442942704</c:v>
                </c:pt>
                <c:pt idx="2762">
                  <c:v>5.7520866729412674</c:v>
                </c:pt>
                <c:pt idx="2763">
                  <c:v>5.6464099659396396</c:v>
                </c:pt>
                <c:pt idx="2764">
                  <c:v>5.6000351321672177</c:v>
                </c:pt>
                <c:pt idx="2765">
                  <c:v>5.3900497373808083</c:v>
                </c:pt>
                <c:pt idx="2766">
                  <c:v>5.1917177331527498</c:v>
                </c:pt>
                <c:pt idx="2767">
                  <c:v>5.0805659156405207</c:v>
                </c:pt>
                <c:pt idx="2768">
                  <c:v>5.0654376859130661</c:v>
                </c:pt>
                <c:pt idx="2769">
                  <c:v>5.0577372392210833</c:v>
                </c:pt>
                <c:pt idx="2770">
                  <c:v>5.0408381946272351</c:v>
                </c:pt>
                <c:pt idx="2771">
                  <c:v>4.9494100565854815</c:v>
                </c:pt>
                <c:pt idx="2772">
                  <c:v>4.8639726458669976</c:v>
                </c:pt>
                <c:pt idx="2773">
                  <c:v>4.7661885454764539</c:v>
                </c:pt>
                <c:pt idx="2774">
                  <c:v>4.7417090585252657</c:v>
                </c:pt>
                <c:pt idx="2775">
                  <c:v>4.8471068512122084</c:v>
                </c:pt>
                <c:pt idx="2776">
                  <c:v>4.9420730353450555</c:v>
                </c:pt>
                <c:pt idx="2777">
                  <c:v>5.003169214275351</c:v>
                </c:pt>
                <c:pt idx="2778">
                  <c:v>5.0528974567778642</c:v>
                </c:pt>
                <c:pt idx="2779">
                  <c:v>4.9661433171350016</c:v>
                </c:pt>
                <c:pt idx="2780">
                  <c:v>4.7864955844849559</c:v>
                </c:pt>
                <c:pt idx="2781">
                  <c:v>4.6443944780627824</c:v>
                </c:pt>
                <c:pt idx="2782">
                  <c:v>4.5353133828030536</c:v>
                </c:pt>
                <c:pt idx="2783">
                  <c:v>4.4539423818815242</c:v>
                </c:pt>
                <c:pt idx="2784">
                  <c:v>4.3440536357614796</c:v>
                </c:pt>
                <c:pt idx="2785">
                  <c:v>4.3268217967527667</c:v>
                </c:pt>
                <c:pt idx="2786">
                  <c:v>4.4040263043649146</c:v>
                </c:pt>
                <c:pt idx="2787">
                  <c:v>4.4594644475802383</c:v>
                </c:pt>
                <c:pt idx="2788">
                  <c:v>4.4315680692911723</c:v>
                </c:pt>
                <c:pt idx="2789">
                  <c:v>4.4456838283461151</c:v>
                </c:pt>
                <c:pt idx="2790">
                  <c:v>4.387315502171937</c:v>
                </c:pt>
                <c:pt idx="2791">
                  <c:v>4.3752791298041123</c:v>
                </c:pt>
                <c:pt idx="2792">
                  <c:v>4.3328222973447623</c:v>
                </c:pt>
                <c:pt idx="2793">
                  <c:v>4.3209640288792128</c:v>
                </c:pt>
                <c:pt idx="2794">
                  <c:v>4.3678690670249738</c:v>
                </c:pt>
                <c:pt idx="2795">
                  <c:v>4.4260712759088463</c:v>
                </c:pt>
                <c:pt idx="2796">
                  <c:v>4.506492372534856</c:v>
                </c:pt>
                <c:pt idx="2797">
                  <c:v>4.5458469997187789</c:v>
                </c:pt>
                <c:pt idx="2798">
                  <c:v>4.6270802106391891</c:v>
                </c:pt>
                <c:pt idx="2799">
                  <c:v>4.8736765284521049</c:v>
                </c:pt>
                <c:pt idx="2800">
                  <c:v>5.1000227950787602</c:v>
                </c:pt>
                <c:pt idx="2801">
                  <c:v>5.2806593609624173</c:v>
                </c:pt>
                <c:pt idx="2802">
                  <c:v>5.4128263901100349</c:v>
                </c:pt>
                <c:pt idx="2803">
                  <c:v>5.4107117589603497</c:v>
                </c:pt>
                <c:pt idx="2804">
                  <c:v>5.3145023622472278</c:v>
                </c:pt>
                <c:pt idx="2805">
                  <c:v>5.1591285625709364</c:v>
                </c:pt>
                <c:pt idx="2806">
                  <c:v>5.0684946383767571</c:v>
                </c:pt>
                <c:pt idx="2807">
                  <c:v>5.0723505892934995</c:v>
                </c:pt>
                <c:pt idx="2808">
                  <c:v>5.0224311710258602</c:v>
                </c:pt>
                <c:pt idx="2809">
                  <c:v>4.9292619263951485</c:v>
                </c:pt>
                <c:pt idx="2810">
                  <c:v>4.9836513202468176</c:v>
                </c:pt>
                <c:pt idx="2811">
                  <c:v>5.056994729498367</c:v>
                </c:pt>
                <c:pt idx="2812">
                  <c:v>5.1384298278681868</c:v>
                </c:pt>
                <c:pt idx="2813">
                  <c:v>5.0901781695542558</c:v>
                </c:pt>
                <c:pt idx="2814">
                  <c:v>5.040955085457635</c:v>
                </c:pt>
                <c:pt idx="2815">
                  <c:v>4.9145293605829119</c:v>
                </c:pt>
                <c:pt idx="2816">
                  <c:v>4.813748634365262</c:v>
                </c:pt>
                <c:pt idx="2817">
                  <c:v>4.7275346547208423</c:v>
                </c:pt>
                <c:pt idx="2818">
                  <c:v>4.7513130523035629</c:v>
                </c:pt>
                <c:pt idx="2819">
                  <c:v>4.8767096780006893</c:v>
                </c:pt>
                <c:pt idx="2820">
                  <c:v>4.9518904515285938</c:v>
                </c:pt>
                <c:pt idx="2821">
                  <c:v>5.0193826195545919</c:v>
                </c:pt>
                <c:pt idx="2822">
                  <c:v>4.9886548501480128</c:v>
                </c:pt>
                <c:pt idx="2823">
                  <c:v>4.9194931314800048</c:v>
                </c:pt>
                <c:pt idx="2824">
                  <c:v>4.850111229332688</c:v>
                </c:pt>
                <c:pt idx="2825">
                  <c:v>4.7852382124353836</c:v>
                </c:pt>
                <c:pt idx="2826">
                  <c:v>4.790435783275794</c:v>
                </c:pt>
                <c:pt idx="2827">
                  <c:v>4.857847774422809</c:v>
                </c:pt>
                <c:pt idx="2828">
                  <c:v>4.8886896137836509</c:v>
                </c:pt>
                <c:pt idx="2829">
                  <c:v>4.8295077678666516</c:v>
                </c:pt>
                <c:pt idx="2830">
                  <c:v>4.7074114253946489</c:v>
                </c:pt>
                <c:pt idx="2831">
                  <c:v>4.6250652520261184</c:v>
                </c:pt>
                <c:pt idx="2832">
                  <c:v>4.6066989901934026</c:v>
                </c:pt>
                <c:pt idx="2833">
                  <c:v>4.6983638622236956</c:v>
                </c:pt>
                <c:pt idx="2834">
                  <c:v>4.7477784250599617</c:v>
                </c:pt>
                <c:pt idx="2835">
                  <c:v>4.8783476844815707</c:v>
                </c:pt>
                <c:pt idx="2836">
                  <c:v>4.9870665917274772</c:v>
                </c:pt>
                <c:pt idx="2837">
                  <c:v>5.0057314759393945</c:v>
                </c:pt>
                <c:pt idx="2838">
                  <c:v>5.016221357096609</c:v>
                </c:pt>
                <c:pt idx="2839">
                  <c:v>5.0357424753885622</c:v>
                </c:pt>
                <c:pt idx="2840">
                  <c:v>4.9891092730516586</c:v>
                </c:pt>
                <c:pt idx="2841">
                  <c:v>4.9556887927224915</c:v>
                </c:pt>
                <c:pt idx="2842">
                  <c:v>5.0021303448884531</c:v>
                </c:pt>
                <c:pt idx="2843">
                  <c:v>5.0912449529706194</c:v>
                </c:pt>
                <c:pt idx="2844">
                  <c:v>5.2198155217020332</c:v>
                </c:pt>
                <c:pt idx="2845">
                  <c:v>5.3396152165799666</c:v>
                </c:pt>
                <c:pt idx="2846">
                  <c:v>5.3419833898941826</c:v>
                </c:pt>
                <c:pt idx="2847">
                  <c:v>5.4032982147812598</c:v>
                </c:pt>
                <c:pt idx="2848">
                  <c:v>5.4316012300414842</c:v>
                </c:pt>
                <c:pt idx="2849">
                  <c:v>5.4630363202475438</c:v>
                </c:pt>
                <c:pt idx="2850">
                  <c:v>5.4252114239427556</c:v>
                </c:pt>
                <c:pt idx="2851">
                  <c:v>5.3741516191483845</c:v>
                </c:pt>
                <c:pt idx="2852">
                  <c:v>5.3623972258847168</c:v>
                </c:pt>
                <c:pt idx="2853">
                  <c:v>5.2385074225146111</c:v>
                </c:pt>
                <c:pt idx="2854">
                  <c:v>5.1117407408992737</c:v>
                </c:pt>
                <c:pt idx="2855">
                  <c:v>4.8597818368714218</c:v>
                </c:pt>
                <c:pt idx="2856">
                  <c:v>4.6781161340633242</c:v>
                </c:pt>
                <c:pt idx="2857">
                  <c:v>4.5750986322726321</c:v>
                </c:pt>
                <c:pt idx="2858">
                  <c:v>4.459251471565036</c:v>
                </c:pt>
                <c:pt idx="2859">
                  <c:v>4.3404426411580959</c:v>
                </c:pt>
                <c:pt idx="2860">
                  <c:v>4.2157086582912022</c:v>
                </c:pt>
                <c:pt idx="2861">
                  <c:v>4.1552400894528008</c:v>
                </c:pt>
                <c:pt idx="2862">
                  <c:v>4.1052876751132024</c:v>
                </c:pt>
                <c:pt idx="2863">
                  <c:v>4.0130755350896381</c:v>
                </c:pt>
                <c:pt idx="2864">
                  <c:v>3.9970324906894006</c:v>
                </c:pt>
                <c:pt idx="2865">
                  <c:v>4.1147443014560086</c:v>
                </c:pt>
                <c:pt idx="2866">
                  <c:v>4.2037424100652379</c:v>
                </c:pt>
                <c:pt idx="2867">
                  <c:v>4.229834115355227</c:v>
                </c:pt>
                <c:pt idx="2868">
                  <c:v>4.2000219754577</c:v>
                </c:pt>
                <c:pt idx="2869">
                  <c:v>4.2300052823747034</c:v>
                </c:pt>
                <c:pt idx="2870">
                  <c:v>4.3543639553824329</c:v>
                </c:pt>
                <c:pt idx="2871">
                  <c:v>4.5494899242356457</c:v>
                </c:pt>
                <c:pt idx="2872">
                  <c:v>4.8051651944610869</c:v>
                </c:pt>
                <c:pt idx="2873">
                  <c:v>5.0166660934883369</c:v>
                </c:pt>
                <c:pt idx="2874">
                  <c:v>5.20180573697571</c:v>
                </c:pt>
                <c:pt idx="2875">
                  <c:v>5.3006115978202164</c:v>
                </c:pt>
                <c:pt idx="2876">
                  <c:v>5.4329983380739089</c:v>
                </c:pt>
                <c:pt idx="2877">
                  <c:v>5.6077415658726455</c:v>
                </c:pt>
                <c:pt idx="2878">
                  <c:v>5.7846126088737151</c:v>
                </c:pt>
                <c:pt idx="2879">
                  <c:v>5.9671410058605501</c:v>
                </c:pt>
                <c:pt idx="2880">
                  <c:v>5.9998818501087774</c:v>
                </c:pt>
                <c:pt idx="2881">
                  <c:v>5.8872836076522033</c:v>
                </c:pt>
                <c:pt idx="2882">
                  <c:v>5.9046955707232334</c:v>
                </c:pt>
                <c:pt idx="2883">
                  <c:v>5.951923812874119</c:v>
                </c:pt>
                <c:pt idx="2884">
                  <c:v>5.9234332088232948</c:v>
                </c:pt>
                <c:pt idx="2885">
                  <c:v>5.8520925649858011</c:v>
                </c:pt>
                <c:pt idx="2886">
                  <c:v>5.7646254099287084</c:v>
                </c:pt>
                <c:pt idx="2887">
                  <c:v>5.7478254453250672</c:v>
                </c:pt>
                <c:pt idx="2888">
                  <c:v>5.7825649739034999</c:v>
                </c:pt>
                <c:pt idx="2889">
                  <c:v>5.8622387066469761</c:v>
                </c:pt>
                <c:pt idx="2890">
                  <c:v>5.8732208460930853</c:v>
                </c:pt>
                <c:pt idx="2891">
                  <c:v>6.0398303090701928</c:v>
                </c:pt>
                <c:pt idx="2892">
                  <c:v>6.2048278508195374</c:v>
                </c:pt>
                <c:pt idx="2893">
                  <c:v>6.3734477987663807</c:v>
                </c:pt>
                <c:pt idx="2894">
                  <c:v>6.397811025503108</c:v>
                </c:pt>
                <c:pt idx="2895">
                  <c:v>6.3123205580797954</c:v>
                </c:pt>
                <c:pt idx="2896">
                  <c:v>6.2133533687759552</c:v>
                </c:pt>
                <c:pt idx="2897">
                  <c:v>6.1316435086423109</c:v>
                </c:pt>
                <c:pt idx="2898">
                  <c:v>6.1094641717698277</c:v>
                </c:pt>
                <c:pt idx="2899">
                  <c:v>6.0550775891481372</c:v>
                </c:pt>
                <c:pt idx="2900">
                  <c:v>6.0098920599020742</c:v>
                </c:pt>
                <c:pt idx="2901">
                  <c:v>5.9182326983577918</c:v>
                </c:pt>
                <c:pt idx="2902">
                  <c:v>5.8865818626562243</c:v>
                </c:pt>
                <c:pt idx="2903">
                  <c:v>5.8828245293790351</c:v>
                </c:pt>
                <c:pt idx="2904">
                  <c:v>5.8427080207578745</c:v>
                </c:pt>
                <c:pt idx="2905">
                  <c:v>5.7714531047869038</c:v>
                </c:pt>
                <c:pt idx="2906">
                  <c:v>5.6115030857374046</c:v>
                </c:pt>
                <c:pt idx="2907">
                  <c:v>5.5120972883766193</c:v>
                </c:pt>
                <c:pt idx="2908">
                  <c:v>5.4544703337580067</c:v>
                </c:pt>
                <c:pt idx="2909">
                  <c:v>5.3507227091943488</c:v>
                </c:pt>
                <c:pt idx="2910">
                  <c:v>5.2941300678908121</c:v>
                </c:pt>
                <c:pt idx="2911">
                  <c:v>5.3497102751762462</c:v>
                </c:pt>
                <c:pt idx="2912">
                  <c:v>5.594894938778844</c:v>
                </c:pt>
                <c:pt idx="2913">
                  <c:v>5.7190199799366992</c:v>
                </c:pt>
                <c:pt idx="2914">
                  <c:v>5.7220746291273334</c:v>
                </c:pt>
                <c:pt idx="2915">
                  <c:v>5.6863177536408376</c:v>
                </c:pt>
                <c:pt idx="2916">
                  <c:v>5.6471057800769868</c:v>
                </c:pt>
                <c:pt idx="2917">
                  <c:v>5.6065295950252469</c:v>
                </c:pt>
                <c:pt idx="2918">
                  <c:v>5.6455333363362286</c:v>
                </c:pt>
                <c:pt idx="2919">
                  <c:v>5.617139836834653</c:v>
                </c:pt>
                <c:pt idx="2920">
                  <c:v>5.5046650004023201</c:v>
                </c:pt>
                <c:pt idx="2921">
                  <c:v>5.4308250628199568</c:v>
                </c:pt>
                <c:pt idx="2922">
                  <c:v>5.3094423441493115</c:v>
                </c:pt>
                <c:pt idx="2923">
                  <c:v>5.2570758316823767</c:v>
                </c:pt>
                <c:pt idx="2924">
                  <c:v>5.2308124058324967</c:v>
                </c:pt>
                <c:pt idx="2925">
                  <c:v>5.2593758846256282</c:v>
                </c:pt>
                <c:pt idx="2926">
                  <c:v>5.2513601709653939</c:v>
                </c:pt>
                <c:pt idx="2927">
                  <c:v>5.2253901193788854</c:v>
                </c:pt>
                <c:pt idx="2928">
                  <c:v>5.1569509053642237</c:v>
                </c:pt>
                <c:pt idx="2929">
                  <c:v>5.0931974309914088</c:v>
                </c:pt>
                <c:pt idx="2930">
                  <c:v>5.0814047738398953</c:v>
                </c:pt>
                <c:pt idx="2931">
                  <c:v>4.9977326222718963</c:v>
                </c:pt>
                <c:pt idx="2932">
                  <c:v>4.9872343583114329</c:v>
                </c:pt>
                <c:pt idx="2933">
                  <c:v>5.0409360496581721</c:v>
                </c:pt>
                <c:pt idx="2934">
                  <c:v>5.1905145884746124</c:v>
                </c:pt>
                <c:pt idx="2935">
                  <c:v>5.3418216529682097</c:v>
                </c:pt>
                <c:pt idx="2936">
                  <c:v>5.4579849909141043</c:v>
                </c:pt>
                <c:pt idx="2937">
                  <c:v>5.5635193536748879</c:v>
                </c:pt>
                <c:pt idx="2938">
                  <c:v>5.6602285726347112</c:v>
                </c:pt>
                <c:pt idx="2939">
                  <c:v>5.658804430895831</c:v>
                </c:pt>
                <c:pt idx="2940">
                  <c:v>5.6845408898572138</c:v>
                </c:pt>
                <c:pt idx="2941">
                  <c:v>5.6234525323272289</c:v>
                </c:pt>
                <c:pt idx="2942">
                  <c:v>5.6214051045926565</c:v>
                </c:pt>
                <c:pt idx="2943">
                  <c:v>5.6925454656213033</c:v>
                </c:pt>
                <c:pt idx="2944">
                  <c:v>5.8048879415107564</c:v>
                </c:pt>
                <c:pt idx="2945">
                  <c:v>5.9002905745459095</c:v>
                </c:pt>
                <c:pt idx="2946">
                  <c:v>5.9589337643940334</c:v>
                </c:pt>
                <c:pt idx="2947">
                  <c:v>5.9190155317063189</c:v>
                </c:pt>
                <c:pt idx="2948">
                  <c:v>5.8702835464758945</c:v>
                </c:pt>
                <c:pt idx="2949">
                  <c:v>5.8960857221446474</c:v>
                </c:pt>
                <c:pt idx="2950">
                  <c:v>5.8796849826359718</c:v>
                </c:pt>
                <c:pt idx="2951">
                  <c:v>5.883948970861085</c:v>
                </c:pt>
                <c:pt idx="2952">
                  <c:v>5.9701668494947642</c:v>
                </c:pt>
                <c:pt idx="2953">
                  <c:v>5.9982608663540269</c:v>
                </c:pt>
                <c:pt idx="2954">
                  <c:v>6.0468286864316845</c:v>
                </c:pt>
                <c:pt idx="2955">
                  <c:v>6.2228523129127087</c:v>
                </c:pt>
                <c:pt idx="2956">
                  <c:v>6.4511729092192258</c:v>
                </c:pt>
                <c:pt idx="2957">
                  <c:v>6.5849220290672115</c:v>
                </c:pt>
                <c:pt idx="2958">
                  <c:v>6.7411369755308677</c:v>
                </c:pt>
                <c:pt idx="2959">
                  <c:v>6.8435069630546019</c:v>
                </c:pt>
                <c:pt idx="2960">
                  <c:v>6.9469367131364663</c:v>
                </c:pt>
                <c:pt idx="2961">
                  <c:v>6.9571504895128813</c:v>
                </c:pt>
                <c:pt idx="2962">
                  <c:v>6.928522684269228</c:v>
                </c:pt>
                <c:pt idx="2963">
                  <c:v>6.8095468375104549</c:v>
                </c:pt>
                <c:pt idx="2964">
                  <c:v>6.6197772364395462</c:v>
                </c:pt>
                <c:pt idx="2965">
                  <c:v>6.4091007181196105</c:v>
                </c:pt>
                <c:pt idx="2966">
                  <c:v>6.2657086958489607</c:v>
                </c:pt>
                <c:pt idx="2967">
                  <c:v>6.1219354731911837</c:v>
                </c:pt>
                <c:pt idx="2968">
                  <c:v>6.0323951642204232</c:v>
                </c:pt>
                <c:pt idx="2969">
                  <c:v>5.9500540365982388</c:v>
                </c:pt>
                <c:pt idx="2970">
                  <c:v>5.9756619990457658</c:v>
                </c:pt>
                <c:pt idx="2971">
                  <c:v>5.944132459495628</c:v>
                </c:pt>
                <c:pt idx="2972">
                  <c:v>5.9226241372631065</c:v>
                </c:pt>
                <c:pt idx="2973">
                  <c:v>5.9849647108556097</c:v>
                </c:pt>
                <c:pt idx="2974">
                  <c:v>6.0703125356718886</c:v>
                </c:pt>
                <c:pt idx="2975">
                  <c:v>6.1510897639559285</c:v>
                </c:pt>
                <c:pt idx="2976">
                  <c:v>6.0730895747769456</c:v>
                </c:pt>
                <c:pt idx="2977">
                  <c:v>5.9720738070023671</c:v>
                </c:pt>
                <c:pt idx="2978">
                  <c:v>5.9252920028673177</c:v>
                </c:pt>
                <c:pt idx="2979">
                  <c:v>5.9123564434369262</c:v>
                </c:pt>
                <c:pt idx="2980">
                  <c:v>5.9703397238645532</c:v>
                </c:pt>
                <c:pt idx="2981">
                  <c:v>6.0927964669614454</c:v>
                </c:pt>
                <c:pt idx="2982">
                  <c:v>6.2468248070984371</c:v>
                </c:pt>
                <c:pt idx="2983">
                  <c:v>6.4337168735718269</c:v>
                </c:pt>
                <c:pt idx="2984">
                  <c:v>6.5024207280256832</c:v>
                </c:pt>
                <c:pt idx="2985">
                  <c:v>6.5325514867447314</c:v>
                </c:pt>
                <c:pt idx="2986">
                  <c:v>6.6127007988571407</c:v>
                </c:pt>
                <c:pt idx="2987">
                  <c:v>6.6833834727108314</c:v>
                </c:pt>
                <c:pt idx="2988">
                  <c:v>6.7972241428322349</c:v>
                </c:pt>
                <c:pt idx="2989">
                  <c:v>6.793981836390933</c:v>
                </c:pt>
                <c:pt idx="2990">
                  <c:v>6.7766344019837153</c:v>
                </c:pt>
                <c:pt idx="2991">
                  <c:v>6.646654112445864</c:v>
                </c:pt>
                <c:pt idx="2992">
                  <c:v>6.5673848122180134</c:v>
                </c:pt>
                <c:pt idx="2993">
                  <c:v>6.6067664745123098</c:v>
                </c:pt>
                <c:pt idx="2994">
                  <c:v>6.7483916376552973</c:v>
                </c:pt>
                <c:pt idx="2995">
                  <c:v>6.8780967487810676</c:v>
                </c:pt>
                <c:pt idx="2996">
                  <c:v>6.9945843838635406</c:v>
                </c:pt>
                <c:pt idx="2997">
                  <c:v>7.1270288956433809</c:v>
                </c:pt>
                <c:pt idx="2998">
                  <c:v>7.1722818838029028</c:v>
                </c:pt>
                <c:pt idx="2999">
                  <c:v>7.1433896808587569</c:v>
                </c:pt>
                <c:pt idx="3000">
                  <c:v>7.0905268516582982</c:v>
                </c:pt>
                <c:pt idx="3001">
                  <c:v>7.0171049138466461</c:v>
                </c:pt>
                <c:pt idx="3002">
                  <c:v>6.989087625895567</c:v>
                </c:pt>
                <c:pt idx="3003">
                  <c:v>6.9463698652997978</c:v>
                </c:pt>
                <c:pt idx="3004">
                  <c:v>6.9361545549905816</c:v>
                </c:pt>
                <c:pt idx="3005">
                  <c:v>6.956732249677251</c:v>
                </c:pt>
                <c:pt idx="3006">
                  <c:v>6.9722962142611253</c:v>
                </c:pt>
                <c:pt idx="3007">
                  <c:v>6.9388291783705691</c:v>
                </c:pt>
                <c:pt idx="3008">
                  <c:v>6.9960876386760917</c:v>
                </c:pt>
                <c:pt idx="3009">
                  <c:v>6.9803209490877665</c:v>
                </c:pt>
                <c:pt idx="3010">
                  <c:v>7.0297416535756856</c:v>
                </c:pt>
                <c:pt idx="3011">
                  <c:v>6.9439242304500954</c:v>
                </c:pt>
                <c:pt idx="3012">
                  <c:v>6.8821613027857786</c:v>
                </c:pt>
                <c:pt idx="3013">
                  <c:v>6.8359499432541018</c:v>
                </c:pt>
                <c:pt idx="3014">
                  <c:v>6.689033363425513</c:v>
                </c:pt>
                <c:pt idx="3015">
                  <c:v>6.4827727079833153</c:v>
                </c:pt>
                <c:pt idx="3016">
                  <c:v>6.4521457896276839</c:v>
                </c:pt>
                <c:pt idx="3017">
                  <c:v>6.507310548658257</c:v>
                </c:pt>
                <c:pt idx="3018">
                  <c:v>6.7007769979743088</c:v>
                </c:pt>
                <c:pt idx="3019">
                  <c:v>6.6628327431447447</c:v>
                </c:pt>
                <c:pt idx="3020">
                  <c:v>6.6504191335387155</c:v>
                </c:pt>
                <c:pt idx="3021">
                  <c:v>6.6391946487009497</c:v>
                </c:pt>
                <c:pt idx="3022">
                  <c:v>6.5724463476671113</c:v>
                </c:pt>
                <c:pt idx="3023">
                  <c:v>6.5866840779235005</c:v>
                </c:pt>
                <c:pt idx="3024">
                  <c:v>6.4550628979592242</c:v>
                </c:pt>
                <c:pt idx="3025">
                  <c:v>6.3509050541359908</c:v>
                </c:pt>
                <c:pt idx="3026">
                  <c:v>6.3070377532070818</c:v>
                </c:pt>
                <c:pt idx="3027">
                  <c:v>6.2735270334011481</c:v>
                </c:pt>
                <c:pt idx="3028">
                  <c:v>6.2007888775002815</c:v>
                </c:pt>
                <c:pt idx="3029">
                  <c:v>6.082997169237693</c:v>
                </c:pt>
                <c:pt idx="3030">
                  <c:v>5.879414939169556</c:v>
                </c:pt>
                <c:pt idx="3031">
                  <c:v>5.6326189261316353</c:v>
                </c:pt>
                <c:pt idx="3032">
                  <c:v>5.420005625573868</c:v>
                </c:pt>
                <c:pt idx="3033">
                  <c:v>5.2689123247774328</c:v>
                </c:pt>
                <c:pt idx="3034">
                  <c:v>5.2375432994622804</c:v>
                </c:pt>
                <c:pt idx="3035">
                  <c:v>5.2022031539531115</c:v>
                </c:pt>
                <c:pt idx="3036">
                  <c:v>5.135474611440384</c:v>
                </c:pt>
                <c:pt idx="3037">
                  <c:v>5.0521943270680065</c:v>
                </c:pt>
                <c:pt idx="3038">
                  <c:v>4.9676102824861159</c:v>
                </c:pt>
                <c:pt idx="3039">
                  <c:v>4.8552296693723598</c:v>
                </c:pt>
                <c:pt idx="3040">
                  <c:v>4.7965109464525826</c:v>
                </c:pt>
                <c:pt idx="3041">
                  <c:v>4.7927059066329818</c:v>
                </c:pt>
                <c:pt idx="3042">
                  <c:v>4.8529965448619139</c:v>
                </c:pt>
                <c:pt idx="3043">
                  <c:v>4.8572703264818387</c:v>
                </c:pt>
                <c:pt idx="3044">
                  <c:v>4.8263469428408898</c:v>
                </c:pt>
                <c:pt idx="3045">
                  <c:v>4.8955447796710612</c:v>
                </c:pt>
                <c:pt idx="3046">
                  <c:v>4.9984910524560844</c:v>
                </c:pt>
                <c:pt idx="3047">
                  <c:v>5.0788964460124824</c:v>
                </c:pt>
                <c:pt idx="3048">
                  <c:v>5.1600768138504209</c:v>
                </c:pt>
                <c:pt idx="3049">
                  <c:v>5.2251209388866586</c:v>
                </c:pt>
                <c:pt idx="3050">
                  <c:v>5.3149667718313154</c:v>
                </c:pt>
                <c:pt idx="3051">
                  <c:v>5.4375152845228172</c:v>
                </c:pt>
                <c:pt idx="3052">
                  <c:v>5.5632509668778507</c:v>
                </c:pt>
                <c:pt idx="3053">
                  <c:v>5.6415696992686781</c:v>
                </c:pt>
                <c:pt idx="3054">
                  <c:v>5.59980401955095</c:v>
                </c:pt>
                <c:pt idx="3055">
                  <c:v>5.6747843234663362</c:v>
                </c:pt>
                <c:pt idx="3056">
                  <c:v>5.7552292741488928</c:v>
                </c:pt>
                <c:pt idx="3057">
                  <c:v>5.7801302703934541</c:v>
                </c:pt>
                <c:pt idx="3058">
                  <c:v>5.8805957466814922</c:v>
                </c:pt>
                <c:pt idx="3059">
                  <c:v>5.9514045912587425</c:v>
                </c:pt>
                <c:pt idx="3060">
                  <c:v>5.9135221012335695</c:v>
                </c:pt>
                <c:pt idx="3061">
                  <c:v>5.8366830727054735</c:v>
                </c:pt>
                <c:pt idx="3062">
                  <c:v>5.7662351484063574</c:v>
                </c:pt>
                <c:pt idx="3063">
                  <c:v>5.6125090996570766</c:v>
                </c:pt>
                <c:pt idx="3064">
                  <c:v>5.5138885063222229</c:v>
                </c:pt>
                <c:pt idx="3065">
                  <c:v>5.5151377285627659</c:v>
                </c:pt>
                <c:pt idx="3066">
                  <c:v>5.6273294612611355</c:v>
                </c:pt>
                <c:pt idx="3067">
                  <c:v>5.6502197344158587</c:v>
                </c:pt>
                <c:pt idx="3068">
                  <c:v>5.6330288248145104</c:v>
                </c:pt>
                <c:pt idx="3069">
                  <c:v>5.6385801375662528</c:v>
                </c:pt>
                <c:pt idx="3070">
                  <c:v>5.6770628958666274</c:v>
                </c:pt>
                <c:pt idx="3071">
                  <c:v>5.8116099311942682</c:v>
                </c:pt>
                <c:pt idx="3072">
                  <c:v>5.8797731284853594</c:v>
                </c:pt>
                <c:pt idx="3073">
                  <c:v>5.8820338919558699</c:v>
                </c:pt>
                <c:pt idx="3074">
                  <c:v>5.7174346909800766</c:v>
                </c:pt>
                <c:pt idx="3075">
                  <c:v>5.6163086647306146</c:v>
                </c:pt>
                <c:pt idx="3076">
                  <c:v>5.5371091796345606</c:v>
                </c:pt>
                <c:pt idx="3077">
                  <c:v>5.4112352395514982</c:v>
                </c:pt>
                <c:pt idx="3078">
                  <c:v>5.3416054664755501</c:v>
                </c:pt>
                <c:pt idx="3079">
                  <c:v>5.2884080233157107</c:v>
                </c:pt>
                <c:pt idx="3080">
                  <c:v>5.2440603718365741</c:v>
                </c:pt>
                <c:pt idx="3081">
                  <c:v>5.1703905461244846</c:v>
                </c:pt>
                <c:pt idx="3082">
                  <c:v>5.11271990704613</c:v>
                </c:pt>
                <c:pt idx="3083">
                  <c:v>5.0188693935815145</c:v>
                </c:pt>
                <c:pt idx="3084">
                  <c:v>4.9437007594717208</c:v>
                </c:pt>
                <c:pt idx="3085">
                  <c:v>4.9295908412773084</c:v>
                </c:pt>
                <c:pt idx="3086">
                  <c:v>5.0065148201917733</c:v>
                </c:pt>
                <c:pt idx="3087">
                  <c:v>5.0812363941643142</c:v>
                </c:pt>
                <c:pt idx="3088">
                  <c:v>4.9887795498611487</c:v>
                </c:pt>
                <c:pt idx="3089">
                  <c:v>4.8904826653126667</c:v>
                </c:pt>
                <c:pt idx="3090">
                  <c:v>4.7820970000145024</c:v>
                </c:pt>
                <c:pt idx="3091">
                  <c:v>4.7264336589307749</c:v>
                </c:pt>
                <c:pt idx="3092">
                  <c:v>4.719261702333533</c:v>
                </c:pt>
                <c:pt idx="3093">
                  <c:v>4.6454480435820722</c:v>
                </c:pt>
                <c:pt idx="3094">
                  <c:v>4.6347320278661872</c:v>
                </c:pt>
                <c:pt idx="3095">
                  <c:v>4.6316183499071588</c:v>
                </c:pt>
                <c:pt idx="3096">
                  <c:v>4.6620834566104561</c:v>
                </c:pt>
                <c:pt idx="3097">
                  <c:v>4.526155039378164</c:v>
                </c:pt>
                <c:pt idx="3098">
                  <c:v>4.4989961730529631</c:v>
                </c:pt>
                <c:pt idx="3099">
                  <c:v>4.5901815317007459</c:v>
                </c:pt>
                <c:pt idx="3100">
                  <c:v>4.652058397904554</c:v>
                </c:pt>
                <c:pt idx="3101">
                  <c:v>4.8042674055702772</c:v>
                </c:pt>
                <c:pt idx="3102">
                  <c:v>4.9524593813405504</c:v>
                </c:pt>
                <c:pt idx="3103">
                  <c:v>5.0132125764428359</c:v>
                </c:pt>
                <c:pt idx="3104">
                  <c:v>5.043337195680718</c:v>
                </c:pt>
                <c:pt idx="3105">
                  <c:v>5.0590181306715394</c:v>
                </c:pt>
                <c:pt idx="3106">
                  <c:v>5.0590686387856474</c:v>
                </c:pt>
                <c:pt idx="3107">
                  <c:v>4.9990226691220467</c:v>
                </c:pt>
                <c:pt idx="3108">
                  <c:v>4.9891560673458981</c:v>
                </c:pt>
                <c:pt idx="3109">
                  <c:v>5.0742579953291722</c:v>
                </c:pt>
                <c:pt idx="3110">
                  <c:v>5.1944176087408298</c:v>
                </c:pt>
                <c:pt idx="3111">
                  <c:v>5.2676115467381193</c:v>
                </c:pt>
                <c:pt idx="3112">
                  <c:v>5.3363848089152963</c:v>
                </c:pt>
                <c:pt idx="3113">
                  <c:v>5.2322810396874404</c:v>
                </c:pt>
                <c:pt idx="3114">
                  <c:v>5.1889600649185779</c:v>
                </c:pt>
                <c:pt idx="3115">
                  <c:v>5.1345581287556312</c:v>
                </c:pt>
                <c:pt idx="3116">
                  <c:v>5.0033386998578502</c:v>
                </c:pt>
                <c:pt idx="3117">
                  <c:v>4.9455437933081683</c:v>
                </c:pt>
                <c:pt idx="3118">
                  <c:v>4.8927646137984899</c:v>
                </c:pt>
                <c:pt idx="3119">
                  <c:v>4.7763875752737652</c:v>
                </c:pt>
                <c:pt idx="3120">
                  <c:v>4.6977015301217424</c:v>
                </c:pt>
                <c:pt idx="3121">
                  <c:v>4.6427718404261027</c:v>
                </c:pt>
                <c:pt idx="3122">
                  <c:v>4.4958914112469888</c:v>
                </c:pt>
                <c:pt idx="3123">
                  <c:v>4.3242478150701</c:v>
                </c:pt>
                <c:pt idx="3124">
                  <c:v>4.1955408822634359</c:v>
                </c:pt>
                <c:pt idx="3125">
                  <c:v>4.1475219270666628</c:v>
                </c:pt>
                <c:pt idx="3126">
                  <c:v>4.1095200093549771</c:v>
                </c:pt>
                <c:pt idx="3127">
                  <c:v>4.0837739709448089</c:v>
                </c:pt>
                <c:pt idx="3128">
                  <c:v>4.1969560674559174</c:v>
                </c:pt>
                <c:pt idx="3129">
                  <c:v>4.3542906282009426</c:v>
                </c:pt>
                <c:pt idx="3130">
                  <c:v>4.4892972762173482</c:v>
                </c:pt>
                <c:pt idx="3131">
                  <c:v>4.5060981821407511</c:v>
                </c:pt>
                <c:pt idx="3132">
                  <c:v>4.4916169741327669</c:v>
                </c:pt>
                <c:pt idx="3133">
                  <c:v>4.6520249833443259</c:v>
                </c:pt>
                <c:pt idx="3134">
                  <c:v>4.7723564427104073</c:v>
                </c:pt>
                <c:pt idx="3135">
                  <c:v>4.9240860181178148</c:v>
                </c:pt>
                <c:pt idx="3136">
                  <c:v>5.0924752694282915</c:v>
                </c:pt>
                <c:pt idx="3137">
                  <c:v>5.059194863694743</c:v>
                </c:pt>
                <c:pt idx="3138">
                  <c:v>4.957612633281661</c:v>
                </c:pt>
                <c:pt idx="3139">
                  <c:v>4.8661198290678733</c:v>
                </c:pt>
                <c:pt idx="3140">
                  <c:v>4.8165097052234751</c:v>
                </c:pt>
                <c:pt idx="3141">
                  <c:v>4.7774411887621335</c:v>
                </c:pt>
                <c:pt idx="3142">
                  <c:v>4.6610671027460819</c:v>
                </c:pt>
                <c:pt idx="3143">
                  <c:v>4.6039471503417291</c:v>
                </c:pt>
                <c:pt idx="3144">
                  <c:v>4.7069514899626066</c:v>
                </c:pt>
                <c:pt idx="3145">
                  <c:v>4.8216097184076547</c:v>
                </c:pt>
                <c:pt idx="3146">
                  <c:v>4.9338177935307392</c:v>
                </c:pt>
                <c:pt idx="3147">
                  <c:v>5.0091010156105096</c:v>
                </c:pt>
                <c:pt idx="3148">
                  <c:v>4.9627731572880371</c:v>
                </c:pt>
                <c:pt idx="3149">
                  <c:v>4.9630615932285664</c:v>
                </c:pt>
                <c:pt idx="3150">
                  <c:v>4.9222641262654143</c:v>
                </c:pt>
                <c:pt idx="3151">
                  <c:v>4.8883122495228593</c:v>
                </c:pt>
                <c:pt idx="3152">
                  <c:v>4.8792107325201499</c:v>
                </c:pt>
                <c:pt idx="3153">
                  <c:v>4.8783566921897616</c:v>
                </c:pt>
                <c:pt idx="3154">
                  <c:v>4.9294042246021919</c:v>
                </c:pt>
                <c:pt idx="3155">
                  <c:v>5.0205936282591788</c:v>
                </c:pt>
                <c:pt idx="3156">
                  <c:v>5.1101658935459406</c:v>
                </c:pt>
                <c:pt idx="3157">
                  <c:v>5.1677707771404302</c:v>
                </c:pt>
                <c:pt idx="3158">
                  <c:v>5.2407580026290495</c:v>
                </c:pt>
                <c:pt idx="3159">
                  <c:v>5.3377686492874163</c:v>
                </c:pt>
                <c:pt idx="3160">
                  <c:v>5.4709546821447299</c:v>
                </c:pt>
                <c:pt idx="3161">
                  <c:v>5.6708166062215692</c:v>
                </c:pt>
                <c:pt idx="3162">
                  <c:v>5.9381750430955496</c:v>
                </c:pt>
                <c:pt idx="3163">
                  <c:v>6.0603521476014919</c:v>
                </c:pt>
                <c:pt idx="3164">
                  <c:v>6.0809249902727753</c:v>
                </c:pt>
                <c:pt idx="3165">
                  <c:v>6.0705901658210513</c:v>
                </c:pt>
                <c:pt idx="3166">
                  <c:v>6.1385096777597594</c:v>
                </c:pt>
                <c:pt idx="3167">
                  <c:v>6.1778737720846495</c:v>
                </c:pt>
                <c:pt idx="3168">
                  <c:v>6.223019519882425</c:v>
                </c:pt>
                <c:pt idx="3169">
                  <c:v>6.1898586230427073</c:v>
                </c:pt>
                <c:pt idx="3170">
                  <c:v>6.102764069280223</c:v>
                </c:pt>
                <c:pt idx="3171">
                  <c:v>5.9772999490601064</c:v>
                </c:pt>
                <c:pt idx="3172">
                  <c:v>5.7857369891538974</c:v>
                </c:pt>
                <c:pt idx="3173">
                  <c:v>5.5934993419191992</c:v>
                </c:pt>
                <c:pt idx="3174">
                  <c:v>5.514019737908181</c:v>
                </c:pt>
                <c:pt idx="3175">
                  <c:v>5.4706200525470265</c:v>
                </c:pt>
                <c:pt idx="3176">
                  <c:v>5.4548284322869902</c:v>
                </c:pt>
                <c:pt idx="3177">
                  <c:v>5.5760275318658614</c:v>
                </c:pt>
                <c:pt idx="3178">
                  <c:v>5.6149514480584193</c:v>
                </c:pt>
                <c:pt idx="3179">
                  <c:v>5.6488472305029385</c:v>
                </c:pt>
                <c:pt idx="3180">
                  <c:v>5.6309469752425256</c:v>
                </c:pt>
                <c:pt idx="3181">
                  <c:v>5.5605912451594133</c:v>
                </c:pt>
                <c:pt idx="3182">
                  <c:v>5.5294934818641837</c:v>
                </c:pt>
                <c:pt idx="3183">
                  <c:v>5.5625405612044645</c:v>
                </c:pt>
                <c:pt idx="3184">
                  <c:v>5.5823759304002945</c:v>
                </c:pt>
                <c:pt idx="3185">
                  <c:v>5.5980694534000568</c:v>
                </c:pt>
                <c:pt idx="3186">
                  <c:v>5.5852087480181742</c:v>
                </c:pt>
                <c:pt idx="3187">
                  <c:v>5.5463392214711593</c:v>
                </c:pt>
                <c:pt idx="3188">
                  <c:v>5.4799654090390186</c:v>
                </c:pt>
                <c:pt idx="3189">
                  <c:v>5.4632685620941821</c:v>
                </c:pt>
                <c:pt idx="3190">
                  <c:v>5.5504550587640491</c:v>
                </c:pt>
                <c:pt idx="3191">
                  <c:v>5.6675003304296725</c:v>
                </c:pt>
                <c:pt idx="3192">
                  <c:v>5.785861984867366</c:v>
                </c:pt>
                <c:pt idx="3193">
                  <c:v>5.7785474030815571</c:v>
                </c:pt>
                <c:pt idx="3194">
                  <c:v>5.7177467351106133</c:v>
                </c:pt>
                <c:pt idx="3195">
                  <c:v>5.648862854510817</c:v>
                </c:pt>
                <c:pt idx="3196">
                  <c:v>5.5790279999779528</c:v>
                </c:pt>
                <c:pt idx="3197">
                  <c:v>5.4894276561098989</c:v>
                </c:pt>
                <c:pt idx="3198">
                  <c:v>5.3072025586248541</c:v>
                </c:pt>
                <c:pt idx="3199">
                  <c:v>5.1559869391664312</c:v>
                </c:pt>
                <c:pt idx="3200">
                  <c:v>5.0977232986155192</c:v>
                </c:pt>
                <c:pt idx="3201">
                  <c:v>4.9713684487937115</c:v>
                </c:pt>
                <c:pt idx="3202">
                  <c:v>4.9287878365223401</c:v>
                </c:pt>
                <c:pt idx="3203">
                  <c:v>4.8363152472826423</c:v>
                </c:pt>
                <c:pt idx="3204">
                  <c:v>4.7432035281763705</c:v>
                </c:pt>
                <c:pt idx="3205">
                  <c:v>4.619016768777481</c:v>
                </c:pt>
                <c:pt idx="3206">
                  <c:v>4.4829321908700894</c:v>
                </c:pt>
                <c:pt idx="3207">
                  <c:v>4.4491738404530201</c:v>
                </c:pt>
                <c:pt idx="3208">
                  <c:v>4.4682005691348987</c:v>
                </c:pt>
                <c:pt idx="3209">
                  <c:v>4.6167599639083106</c:v>
                </c:pt>
                <c:pt idx="3210">
                  <c:v>4.7092537663633669</c:v>
                </c:pt>
                <c:pt idx="3211">
                  <c:v>4.7533091190694581</c:v>
                </c:pt>
                <c:pt idx="3212">
                  <c:v>4.628406571741893</c:v>
                </c:pt>
                <c:pt idx="3213">
                  <c:v>4.5674935777142229</c:v>
                </c:pt>
                <c:pt idx="3214">
                  <c:v>4.6106175041975099</c:v>
                </c:pt>
                <c:pt idx="3215">
                  <c:v>4.6317926402398566</c:v>
                </c:pt>
                <c:pt idx="3216">
                  <c:v>4.6559356127109233</c:v>
                </c:pt>
                <c:pt idx="3217">
                  <c:v>4.7082609338075319</c:v>
                </c:pt>
                <c:pt idx="3218">
                  <c:v>4.7147689825316474</c:v>
                </c:pt>
                <c:pt idx="3219">
                  <c:v>4.6631983403834099</c:v>
                </c:pt>
                <c:pt idx="3220">
                  <c:v>4.5579286974855062</c:v>
                </c:pt>
                <c:pt idx="3221">
                  <c:v>4.5162897935412669</c:v>
                </c:pt>
                <c:pt idx="3222">
                  <c:v>4.5070327270300172</c:v>
                </c:pt>
                <c:pt idx="3223">
                  <c:v>4.5179463760981271</c:v>
                </c:pt>
                <c:pt idx="3224">
                  <c:v>4.5177595769002741</c:v>
                </c:pt>
                <c:pt idx="3225">
                  <c:v>4.6435173072272802</c:v>
                </c:pt>
                <c:pt idx="3226">
                  <c:v>4.763604709146585</c:v>
                </c:pt>
                <c:pt idx="3227">
                  <c:v>4.848000227416267</c:v>
                </c:pt>
                <c:pt idx="3228">
                  <c:v>4.9854440429279734</c:v>
                </c:pt>
                <c:pt idx="3229">
                  <c:v>5.0078262489094696</c:v>
                </c:pt>
                <c:pt idx="3230">
                  <c:v>4.9754133879258582</c:v>
                </c:pt>
                <c:pt idx="3231">
                  <c:v>4.9789671191157092</c:v>
                </c:pt>
                <c:pt idx="3232">
                  <c:v>5.0246823481559995</c:v>
                </c:pt>
                <c:pt idx="3233">
                  <c:v>5.0512855673624273</c:v>
                </c:pt>
                <c:pt idx="3234">
                  <c:v>5.088691165066753</c:v>
                </c:pt>
                <c:pt idx="3235">
                  <c:v>5.1864017464384844</c:v>
                </c:pt>
                <c:pt idx="3236">
                  <c:v>5.285612959568895</c:v>
                </c:pt>
                <c:pt idx="3237">
                  <c:v>5.3556539085074624</c:v>
                </c:pt>
                <c:pt idx="3238">
                  <c:v>5.3643883938915762</c:v>
                </c:pt>
                <c:pt idx="3239">
                  <c:v>5.3565897896040759</c:v>
                </c:pt>
                <c:pt idx="3240">
                  <c:v>5.4083855033703196</c:v>
                </c:pt>
                <c:pt idx="3241">
                  <c:v>5.3833452910192223</c:v>
                </c:pt>
                <c:pt idx="3242">
                  <c:v>5.3796690282665729</c:v>
                </c:pt>
                <c:pt idx="3243">
                  <c:v>5.4590060702411014</c:v>
                </c:pt>
                <c:pt idx="3244">
                  <c:v>5.508254406944352</c:v>
                </c:pt>
                <c:pt idx="3245">
                  <c:v>5.6130430932645643</c:v>
                </c:pt>
                <c:pt idx="3246">
                  <c:v>5.7037231424992507</c:v>
                </c:pt>
                <c:pt idx="3247">
                  <c:v>5.7113981265853084</c:v>
                </c:pt>
                <c:pt idx="3248">
                  <c:v>5.7624584522204199</c:v>
                </c:pt>
                <c:pt idx="3249">
                  <c:v>5.8097069479059327</c:v>
                </c:pt>
                <c:pt idx="3250">
                  <c:v>5.7002104533961155</c:v>
                </c:pt>
                <c:pt idx="3251">
                  <c:v>5.6927215196637881</c:v>
                </c:pt>
                <c:pt idx="3252">
                  <c:v>5.7361213798575514</c:v>
                </c:pt>
                <c:pt idx="3253">
                  <c:v>5.7533437207825182</c:v>
                </c:pt>
                <c:pt idx="3254">
                  <c:v>5.835119907379906</c:v>
                </c:pt>
                <c:pt idx="3255">
                  <c:v>5.8736294737254475</c:v>
                </c:pt>
                <c:pt idx="3256">
                  <c:v>5.8513122366086616</c:v>
                </c:pt>
                <c:pt idx="3257">
                  <c:v>5.7319719489074554</c:v>
                </c:pt>
                <c:pt idx="3258">
                  <c:v>5.4770966267146539</c:v>
                </c:pt>
                <c:pt idx="3259">
                  <c:v>5.2453667304938518</c:v>
                </c:pt>
                <c:pt idx="3260">
                  <c:v>5.1547273762552264</c:v>
                </c:pt>
                <c:pt idx="3261">
                  <c:v>5.1116751796155269</c:v>
                </c:pt>
                <c:pt idx="3262">
                  <c:v>5.1107227339865107</c:v>
                </c:pt>
                <c:pt idx="3263">
                  <c:v>5.0705030854697464</c:v>
                </c:pt>
                <c:pt idx="3264">
                  <c:v>5.0038793358605567</c:v>
                </c:pt>
                <c:pt idx="3265">
                  <c:v>5.0900563536396639</c:v>
                </c:pt>
                <c:pt idx="3266">
                  <c:v>5.246173089440374</c:v>
                </c:pt>
                <c:pt idx="3267">
                  <c:v>5.4397940702069283</c:v>
                </c:pt>
                <c:pt idx="3268">
                  <c:v>5.7068921788513176</c:v>
                </c:pt>
                <c:pt idx="3269">
                  <c:v>6.0258345468263288</c:v>
                </c:pt>
                <c:pt idx="3270">
                  <c:v>6.2841502659598394</c:v>
                </c:pt>
                <c:pt idx="3271">
                  <c:v>6.3258322068595589</c:v>
                </c:pt>
                <c:pt idx="3272">
                  <c:v>6.2148713101617368</c:v>
                </c:pt>
                <c:pt idx="3273">
                  <c:v>6.1716153276845436</c:v>
                </c:pt>
                <c:pt idx="3274">
                  <c:v>6.0813166277235169</c:v>
                </c:pt>
                <c:pt idx="3275">
                  <c:v>5.9466196635593249</c:v>
                </c:pt>
                <c:pt idx="3276">
                  <c:v>5.870279021239643</c:v>
                </c:pt>
                <c:pt idx="3277">
                  <c:v>5.8839432737817496</c:v>
                </c:pt>
                <c:pt idx="3278">
                  <c:v>5.9454666497395756</c:v>
                </c:pt>
                <c:pt idx="3279">
                  <c:v>5.9775630358779184</c:v>
                </c:pt>
                <c:pt idx="3280">
                  <c:v>5.9855584983203691</c:v>
                </c:pt>
                <c:pt idx="3281">
                  <c:v>6.048660207414307</c:v>
                </c:pt>
                <c:pt idx="3282">
                  <c:v>6.1013400282349473</c:v>
                </c:pt>
                <c:pt idx="3283">
                  <c:v>6.0773720046229487</c:v>
                </c:pt>
                <c:pt idx="3284">
                  <c:v>6.0941586711575253</c:v>
                </c:pt>
                <c:pt idx="3285">
                  <c:v>6.0729292743118055</c:v>
                </c:pt>
                <c:pt idx="3286">
                  <c:v>6.0879656785777359</c:v>
                </c:pt>
                <c:pt idx="3287">
                  <c:v>6.1118051846704624</c:v>
                </c:pt>
                <c:pt idx="3288">
                  <c:v>6.1162968619889115</c:v>
                </c:pt>
                <c:pt idx="3289">
                  <c:v>6.1331332525052389</c:v>
                </c:pt>
                <c:pt idx="3290">
                  <c:v>6.2263361734340963</c:v>
                </c:pt>
                <c:pt idx="3291">
                  <c:v>6.220040542707487</c:v>
                </c:pt>
                <c:pt idx="3292">
                  <c:v>6.2896534867243075</c:v>
                </c:pt>
                <c:pt idx="3293">
                  <c:v>6.2957547641296978</c:v>
                </c:pt>
                <c:pt idx="3294">
                  <c:v>6.2558699865535434</c:v>
                </c:pt>
                <c:pt idx="3295">
                  <c:v>6.2025681045351195</c:v>
                </c:pt>
                <c:pt idx="3296">
                  <c:v>6.1256144060460542</c:v>
                </c:pt>
                <c:pt idx="3297">
                  <c:v>6.1228480549487445</c:v>
                </c:pt>
                <c:pt idx="3298">
                  <c:v>6.1621723326057962</c:v>
                </c:pt>
                <c:pt idx="3299">
                  <c:v>6.1898672363641198</c:v>
                </c:pt>
                <c:pt idx="3300">
                  <c:v>6.3104200940957424</c:v>
                </c:pt>
                <c:pt idx="3301">
                  <c:v>6.4631631865816219</c:v>
                </c:pt>
                <c:pt idx="3302">
                  <c:v>6.6091956617220076</c:v>
                </c:pt>
                <c:pt idx="3303">
                  <c:v>6.7354527211201152</c:v>
                </c:pt>
                <c:pt idx="3304">
                  <c:v>6.8745685403337209</c:v>
                </c:pt>
                <c:pt idx="3305">
                  <c:v>6.9884382663650335</c:v>
                </c:pt>
                <c:pt idx="3306">
                  <c:v>6.9898356585272881</c:v>
                </c:pt>
                <c:pt idx="3307">
                  <c:v>6.9626994956878381</c:v>
                </c:pt>
                <c:pt idx="3308">
                  <c:v>6.967656845030751</c:v>
                </c:pt>
                <c:pt idx="3309">
                  <c:v>7.0009023392069523</c:v>
                </c:pt>
                <c:pt idx="3310">
                  <c:v>7.0174929453137747</c:v>
                </c:pt>
                <c:pt idx="3311">
                  <c:v>7.0161852338516297</c:v>
                </c:pt>
                <c:pt idx="3312">
                  <c:v>7.0017559859981535</c:v>
                </c:pt>
                <c:pt idx="3313">
                  <c:v>6.9796777019772698</c:v>
                </c:pt>
                <c:pt idx="3314">
                  <c:v>6.9660512791523894</c:v>
                </c:pt>
                <c:pt idx="3315">
                  <c:v>6.9452605604442361</c:v>
                </c:pt>
                <c:pt idx="3316">
                  <c:v>6.9412532123319135</c:v>
                </c:pt>
                <c:pt idx="3317">
                  <c:v>6.886911593652564</c:v>
                </c:pt>
                <c:pt idx="3318">
                  <c:v>6.8580575967685835</c:v>
                </c:pt>
                <c:pt idx="3319">
                  <c:v>6.8671007389249112</c:v>
                </c:pt>
                <c:pt idx="3320">
                  <c:v>6.7767616393006422</c:v>
                </c:pt>
                <c:pt idx="3321">
                  <c:v>6.8119698644792077</c:v>
                </c:pt>
                <c:pt idx="3322">
                  <c:v>6.9275477017026494</c:v>
                </c:pt>
                <c:pt idx="3323">
                  <c:v>6.8323544623920318</c:v>
                </c:pt>
                <c:pt idx="3324">
                  <c:v>6.7185714207213447</c:v>
                </c:pt>
                <c:pt idx="3325">
                  <c:v>6.6563728679593375</c:v>
                </c:pt>
                <c:pt idx="3326">
                  <c:v>6.6084326974098051</c:v>
                </c:pt>
                <c:pt idx="3327">
                  <c:v>6.6498229933696251</c:v>
                </c:pt>
                <c:pt idx="3328">
                  <c:v>6.6367682443195575</c:v>
                </c:pt>
                <c:pt idx="3329">
                  <c:v>6.5939630534564335</c:v>
                </c:pt>
                <c:pt idx="3330">
                  <c:v>6.5313714157471257</c:v>
                </c:pt>
                <c:pt idx="3331">
                  <c:v>6.4296620571552987</c:v>
                </c:pt>
                <c:pt idx="3332">
                  <c:v>6.358034360338551</c:v>
                </c:pt>
                <c:pt idx="3333">
                  <c:v>6.3214488189114242</c:v>
                </c:pt>
                <c:pt idx="3334">
                  <c:v>6.2826131697444128</c:v>
                </c:pt>
                <c:pt idx="3335">
                  <c:v>6.3762778065266428</c:v>
                </c:pt>
                <c:pt idx="3336">
                  <c:v>6.5020869558994763</c:v>
                </c:pt>
                <c:pt idx="3337">
                  <c:v>6.5976611551496891</c:v>
                </c:pt>
                <c:pt idx="3338">
                  <c:v>6.5780396074370886</c:v>
                </c:pt>
                <c:pt idx="3339">
                  <c:v>6.4911366252248444</c:v>
                </c:pt>
                <c:pt idx="3340">
                  <c:v>6.4235262352100557</c:v>
                </c:pt>
                <c:pt idx="3341">
                  <c:v>6.4061600921969246</c:v>
                </c:pt>
                <c:pt idx="3342">
                  <c:v>6.3110800473158148</c:v>
                </c:pt>
                <c:pt idx="3343">
                  <c:v>6.0738304495670494</c:v>
                </c:pt>
                <c:pt idx="3344">
                  <c:v>5.9316109123903162</c:v>
                </c:pt>
                <c:pt idx="3345">
                  <c:v>5.8011859349293999</c:v>
                </c:pt>
                <c:pt idx="3346">
                  <c:v>5.7742374971966015</c:v>
                </c:pt>
                <c:pt idx="3347">
                  <c:v>5.7048236729384003</c:v>
                </c:pt>
                <c:pt idx="3348">
                  <c:v>5.5425823687782181</c:v>
                </c:pt>
                <c:pt idx="3349">
                  <c:v>5.3532099129574648</c:v>
                </c:pt>
                <c:pt idx="3350">
                  <c:v>5.2066750160646009</c:v>
                </c:pt>
                <c:pt idx="3351">
                  <c:v>5.2291451298315641</c:v>
                </c:pt>
                <c:pt idx="3352">
                  <c:v>5.2433718588508835</c:v>
                </c:pt>
                <c:pt idx="3353">
                  <c:v>5.3226278574403976</c:v>
                </c:pt>
                <c:pt idx="3354">
                  <c:v>5.4490452087903378</c:v>
                </c:pt>
                <c:pt idx="3355">
                  <c:v>5.4769419797179619</c:v>
                </c:pt>
                <c:pt idx="3356">
                  <c:v>5.3892485286368306</c:v>
                </c:pt>
                <c:pt idx="3357">
                  <c:v>5.3259436541109828</c:v>
                </c:pt>
                <c:pt idx="3358">
                  <c:v>5.3039252564705937</c:v>
                </c:pt>
                <c:pt idx="3359">
                  <c:v>5.3476330669552388</c:v>
                </c:pt>
                <c:pt idx="3360">
                  <c:v>5.4229697343114047</c:v>
                </c:pt>
                <c:pt idx="3361">
                  <c:v>5.4623957654087967</c:v>
                </c:pt>
                <c:pt idx="3362">
                  <c:v>5.602429976789626</c:v>
                </c:pt>
                <c:pt idx="3363">
                  <c:v>5.6856315654817617</c:v>
                </c:pt>
                <c:pt idx="3364">
                  <c:v>5.7186809457994219</c:v>
                </c:pt>
                <c:pt idx="3365">
                  <c:v>5.7472500779381503</c:v>
                </c:pt>
                <c:pt idx="3366">
                  <c:v>5.7457765546909059</c:v>
                </c:pt>
                <c:pt idx="3367">
                  <c:v>5.6932196494800928</c:v>
                </c:pt>
                <c:pt idx="3368">
                  <c:v>5.7881752446876931</c:v>
                </c:pt>
                <c:pt idx="3369">
                  <c:v>5.9563736704103469</c:v>
                </c:pt>
                <c:pt idx="3370">
                  <c:v>6.2009831997156706</c:v>
                </c:pt>
                <c:pt idx="3371">
                  <c:v>6.3046943316376574</c:v>
                </c:pt>
                <c:pt idx="3372">
                  <c:v>6.2675193990641338</c:v>
                </c:pt>
                <c:pt idx="3373">
                  <c:v>6.1917339019311708</c:v>
                </c:pt>
                <c:pt idx="3374">
                  <c:v>6.1042345738609081</c:v>
                </c:pt>
                <c:pt idx="3375">
                  <c:v>6.2650392468677509</c:v>
                </c:pt>
                <c:pt idx="3376">
                  <c:v>6.193446430167957</c:v>
                </c:pt>
                <c:pt idx="3377">
                  <c:v>6.1090689948799515</c:v>
                </c:pt>
                <c:pt idx="3378">
                  <c:v>6.0894647439446459</c:v>
                </c:pt>
                <c:pt idx="3379">
                  <c:v>6.107079101834481</c:v>
                </c:pt>
                <c:pt idx="3380">
                  <c:v>6.0425232974270653</c:v>
                </c:pt>
                <c:pt idx="3381">
                  <c:v>6.1107500738660896</c:v>
                </c:pt>
                <c:pt idx="3382">
                  <c:v>6.2470918734696745</c:v>
                </c:pt>
                <c:pt idx="3383">
                  <c:v>6.5860213260190079</c:v>
                </c:pt>
                <c:pt idx="3384">
                  <c:v>6.8259471439246964</c:v>
                </c:pt>
                <c:pt idx="3385">
                  <c:v>6.9440301722092075</c:v>
                </c:pt>
                <c:pt idx="3386">
                  <c:v>7.0744480544526711</c:v>
                </c:pt>
                <c:pt idx="3387">
                  <c:v>7.1527149897618827</c:v>
                </c:pt>
                <c:pt idx="3388">
                  <c:v>7.1786787573810438</c:v>
                </c:pt>
                <c:pt idx="3389">
                  <c:v>7.2324049355290336</c:v>
                </c:pt>
                <c:pt idx="3390">
                  <c:v>7.2831640288828536</c:v>
                </c:pt>
                <c:pt idx="3391">
                  <c:v>7.313107953563633</c:v>
                </c:pt>
                <c:pt idx="3392">
                  <c:v>7.2894535778131111</c:v>
                </c:pt>
                <c:pt idx="3393">
                  <c:v>7.3584699119345256</c:v>
                </c:pt>
                <c:pt idx="3394">
                  <c:v>7.519511116034348</c:v>
                </c:pt>
                <c:pt idx="3395">
                  <c:v>7.5520419298927193</c:v>
                </c:pt>
                <c:pt idx="3396">
                  <c:v>7.4811042184820025</c:v>
                </c:pt>
                <c:pt idx="3397">
                  <c:v>7.4507268382852487</c:v>
                </c:pt>
                <c:pt idx="3398">
                  <c:v>7.4138555475975814</c:v>
                </c:pt>
                <c:pt idx="3399">
                  <c:v>7.3843259008451305</c:v>
                </c:pt>
                <c:pt idx="3400">
                  <c:v>7.3463764349292111</c:v>
                </c:pt>
                <c:pt idx="3401">
                  <c:v>7.2346534004723049</c:v>
                </c:pt>
                <c:pt idx="3402">
                  <c:v>7.0368211054470606</c:v>
                </c:pt>
                <c:pt idx="3403">
                  <c:v>6.8475461851259407</c:v>
                </c:pt>
                <c:pt idx="3404">
                  <c:v>6.6460754085012965</c:v>
                </c:pt>
                <c:pt idx="3405">
                  <c:v>6.5387670911455515</c:v>
                </c:pt>
                <c:pt idx="3406">
                  <c:v>6.5678916253087989</c:v>
                </c:pt>
                <c:pt idx="3407">
                  <c:v>6.5821276299035505</c:v>
                </c:pt>
                <c:pt idx="3408">
                  <c:v>6.6200742911431254</c:v>
                </c:pt>
                <c:pt idx="3409">
                  <c:v>6.6084046218338619</c:v>
                </c:pt>
                <c:pt idx="3410">
                  <c:v>6.6770457407795858</c:v>
                </c:pt>
                <c:pt idx="3411">
                  <c:v>6.8405589711195676</c:v>
                </c:pt>
                <c:pt idx="3412">
                  <c:v>7.050520231509859</c:v>
                </c:pt>
                <c:pt idx="3413">
                  <c:v>7.2632307795610513</c:v>
                </c:pt>
                <c:pt idx="3414">
                  <c:v>7.2784948083260668</c:v>
                </c:pt>
                <c:pt idx="3415">
                  <c:v>7.1801375491425929</c:v>
                </c:pt>
                <c:pt idx="3416">
                  <c:v>7.0785181247766396</c:v>
                </c:pt>
                <c:pt idx="3417">
                  <c:v>6.9296626957068552</c:v>
                </c:pt>
                <c:pt idx="3418">
                  <c:v>6.7526243939581523</c:v>
                </c:pt>
                <c:pt idx="3419">
                  <c:v>6.7205764364418341</c:v>
                </c:pt>
                <c:pt idx="3420">
                  <c:v>6.8393765440571697</c:v>
                </c:pt>
                <c:pt idx="3421">
                  <c:v>6.9784639405459705</c:v>
                </c:pt>
                <c:pt idx="3422">
                  <c:v>6.9990173956909123</c:v>
                </c:pt>
                <c:pt idx="3423">
                  <c:v>6.9391700132960432</c:v>
                </c:pt>
                <c:pt idx="3424">
                  <c:v>6.7486201343553471</c:v>
                </c:pt>
                <c:pt idx="3425">
                  <c:v>6.6710241964053365</c:v>
                </c:pt>
                <c:pt idx="3426">
                  <c:v>6.7188723563791504</c:v>
                </c:pt>
                <c:pt idx="3427">
                  <c:v>6.6886694396824664</c:v>
                </c:pt>
                <c:pt idx="3428">
                  <c:v>6.5942286206504193</c:v>
                </c:pt>
                <c:pt idx="3429">
                  <c:v>6.4794607096182437</c:v>
                </c:pt>
                <c:pt idx="3430">
                  <c:v>6.4984755433587518</c:v>
                </c:pt>
                <c:pt idx="3431">
                  <c:v>6.4675852036327059</c:v>
                </c:pt>
                <c:pt idx="3432">
                  <c:v>6.4402944938935498</c:v>
                </c:pt>
                <c:pt idx="3433">
                  <c:v>6.4231058533003367</c:v>
                </c:pt>
                <c:pt idx="3434">
                  <c:v>6.3975023831234639</c:v>
                </c:pt>
                <c:pt idx="3435">
                  <c:v>6.2629076708662303</c:v>
                </c:pt>
                <c:pt idx="3436">
                  <c:v>6.2013838970001425</c:v>
                </c:pt>
                <c:pt idx="3437">
                  <c:v>6.2696614798266381</c:v>
                </c:pt>
                <c:pt idx="3438">
                  <c:v>6.4546201591660424</c:v>
                </c:pt>
                <c:pt idx="3439">
                  <c:v>6.6892821659804964</c:v>
                </c:pt>
                <c:pt idx="3440">
                  <c:v>6.9463150374749052</c:v>
                </c:pt>
                <c:pt idx="3441">
                  <c:v>6.9911393276933298</c:v>
                </c:pt>
                <c:pt idx="3442">
                  <c:v>6.9210731424339658</c:v>
                </c:pt>
                <c:pt idx="3443">
                  <c:v>6.8509332149657665</c:v>
                </c:pt>
                <c:pt idx="3444">
                  <c:v>6.7572252483730235</c:v>
                </c:pt>
                <c:pt idx="3445">
                  <c:v>6.59257725945423</c:v>
                </c:pt>
                <c:pt idx="3446">
                  <c:v>6.5797784932888623</c:v>
                </c:pt>
                <c:pt idx="3447">
                  <c:v>6.6344668789437016</c:v>
                </c:pt>
                <c:pt idx="3448">
                  <c:v>6.8452821475755377</c:v>
                </c:pt>
                <c:pt idx="3449">
                  <c:v>7.0893296484126473</c:v>
                </c:pt>
                <c:pt idx="3450">
                  <c:v>7.1378908545341426</c:v>
                </c:pt>
                <c:pt idx="3451">
                  <c:v>7.201279784749838</c:v>
                </c:pt>
                <c:pt idx="3452">
                  <c:v>7.319764963915806</c:v>
                </c:pt>
                <c:pt idx="3453">
                  <c:v>7.397416726802275</c:v>
                </c:pt>
                <c:pt idx="3454">
                  <c:v>7.4360693517238534</c:v>
                </c:pt>
                <c:pt idx="3455">
                  <c:v>7.3817265154815557</c:v>
                </c:pt>
                <c:pt idx="3456">
                  <c:v>7.2939618579327927</c:v>
                </c:pt>
                <c:pt idx="3457">
                  <c:v>7.1418064454217989</c:v>
                </c:pt>
                <c:pt idx="3458">
                  <c:v>7.0511048481503265</c:v>
                </c:pt>
                <c:pt idx="3459">
                  <c:v>6.984569583004725</c:v>
                </c:pt>
                <c:pt idx="3460">
                  <c:v>7.0153881911166849</c:v>
                </c:pt>
                <c:pt idx="3461">
                  <c:v>7.1752404901124871</c:v>
                </c:pt>
                <c:pt idx="3462">
                  <c:v>7.4797696190946397</c:v>
                </c:pt>
                <c:pt idx="3463">
                  <c:v>7.7391260852837291</c:v>
                </c:pt>
                <c:pt idx="3464">
                  <c:v>7.9077596662611747</c:v>
                </c:pt>
                <c:pt idx="3465">
                  <c:v>8.0393526208780877</c:v>
                </c:pt>
                <c:pt idx="3466">
                  <c:v>8.0281899216517107</c:v>
                </c:pt>
                <c:pt idx="3467">
                  <c:v>7.9147130137441568</c:v>
                </c:pt>
                <c:pt idx="3468">
                  <c:v>7.6958670135431699</c:v>
                </c:pt>
                <c:pt idx="3469">
                  <c:v>7.5593709339556998</c:v>
                </c:pt>
                <c:pt idx="3470">
                  <c:v>7.3728273231247501</c:v>
                </c:pt>
                <c:pt idx="3471">
                  <c:v>7.1651576516590794</c:v>
                </c:pt>
                <c:pt idx="3472">
                  <c:v>6.9864867789962082</c:v>
                </c:pt>
                <c:pt idx="3473">
                  <c:v>6.919227875507981</c:v>
                </c:pt>
                <c:pt idx="3474">
                  <c:v>6.842739863001043</c:v>
                </c:pt>
                <c:pt idx="3475">
                  <c:v>6.8188613403276852</c:v>
                </c:pt>
                <c:pt idx="3476">
                  <c:v>6.7552029839504311</c:v>
                </c:pt>
                <c:pt idx="3477">
                  <c:v>6.7744104002923118</c:v>
                </c:pt>
                <c:pt idx="3478">
                  <c:v>6.7833451682816222</c:v>
                </c:pt>
                <c:pt idx="3479">
                  <c:v>6.9005404453054702</c:v>
                </c:pt>
                <c:pt idx="3480">
                  <c:v>7.0103740069398359</c:v>
                </c:pt>
                <c:pt idx="3481">
                  <c:v>7.0984888751572228</c:v>
                </c:pt>
                <c:pt idx="3482">
                  <c:v>7.1055177455894656</c:v>
                </c:pt>
                <c:pt idx="3483">
                  <c:v>7.1324012576376354</c:v>
                </c:pt>
                <c:pt idx="3484">
                  <c:v>7.2535784359523303</c:v>
                </c:pt>
                <c:pt idx="3485">
                  <c:v>7.4803447454078977</c:v>
                </c:pt>
                <c:pt idx="3486">
                  <c:v>7.7476710158386961</c:v>
                </c:pt>
                <c:pt idx="3487">
                  <c:v>7.9090442034197572</c:v>
                </c:pt>
                <c:pt idx="3488">
                  <c:v>8.1054183400113686</c:v>
                </c:pt>
                <c:pt idx="3489">
                  <c:v>8.3037893016904274</c:v>
                </c:pt>
                <c:pt idx="3490">
                  <c:v>8.3430844369293133</c:v>
                </c:pt>
                <c:pt idx="3491">
                  <c:v>8.2166017310714548</c:v>
                </c:pt>
                <c:pt idx="3492">
                  <c:v>8.2469019922173281</c:v>
                </c:pt>
                <c:pt idx="3493">
                  <c:v>8.2875355909899699</c:v>
                </c:pt>
                <c:pt idx="3494">
                  <c:v>8.3871866647162907</c:v>
                </c:pt>
                <c:pt idx="3495">
                  <c:v>8.4198248838369594</c:v>
                </c:pt>
                <c:pt idx="3496">
                  <c:v>8.4806746697633404</c:v>
                </c:pt>
                <c:pt idx="3497">
                  <c:v>8.4733224886550307</c:v>
                </c:pt>
                <c:pt idx="3498">
                  <c:v>8.4803715443133356</c:v>
                </c:pt>
                <c:pt idx="3499">
                  <c:v>8.5824648892329503</c:v>
                </c:pt>
                <c:pt idx="3500">
                  <c:v>8.7176584658954628</c:v>
                </c:pt>
                <c:pt idx="3501">
                  <c:v>8.5852864674676947</c:v>
                </c:pt>
                <c:pt idx="3502">
                  <c:v>8.5630672026296644</c:v>
                </c:pt>
                <c:pt idx="3503">
                  <c:v>8.4812144983264126</c:v>
                </c:pt>
                <c:pt idx="3504">
                  <c:v>8.2935753149970406</c:v>
                </c:pt>
                <c:pt idx="3505">
                  <c:v>8.0452436043275508</c:v>
                </c:pt>
                <c:pt idx="3506">
                  <c:v>7.7633166116640062</c:v>
                </c:pt>
                <c:pt idx="3507">
                  <c:v>7.6255167722874191</c:v>
                </c:pt>
                <c:pt idx="3508">
                  <c:v>7.5860548624882993</c:v>
                </c:pt>
                <c:pt idx="3509">
                  <c:v>7.5456909878315379</c:v>
                </c:pt>
                <c:pt idx="3510">
                  <c:v>7.5515328802743671</c:v>
                </c:pt>
                <c:pt idx="3511">
                  <c:v>7.5984815563835522</c:v>
                </c:pt>
                <c:pt idx="3512">
                  <c:v>7.7280480123486885</c:v>
                </c:pt>
                <c:pt idx="3513">
                  <c:v>7.8066773519459041</c:v>
                </c:pt>
                <c:pt idx="3514">
                  <c:v>7.8361530844836311</c:v>
                </c:pt>
                <c:pt idx="3515">
                  <c:v>7.9129077934184808</c:v>
                </c:pt>
                <c:pt idx="3516">
                  <c:v>8.1026579067610509</c:v>
                </c:pt>
                <c:pt idx="3517">
                  <c:v>8.302910021525987</c:v>
                </c:pt>
                <c:pt idx="3518">
                  <c:v>8.3918971304210039</c:v>
                </c:pt>
                <c:pt idx="3519">
                  <c:v>8.4167183153820986</c:v>
                </c:pt>
                <c:pt idx="3520">
                  <c:v>8.4920755884341581</c:v>
                </c:pt>
                <c:pt idx="3521">
                  <c:v>8.4454865266157295</c:v>
                </c:pt>
                <c:pt idx="3522">
                  <c:v>8.3840161396425135</c:v>
                </c:pt>
                <c:pt idx="3523">
                  <c:v>8.2495433075990796</c:v>
                </c:pt>
                <c:pt idx="3524">
                  <c:v>8.2249522941756297</c:v>
                </c:pt>
                <c:pt idx="3525">
                  <c:v>8.3137644056031483</c:v>
                </c:pt>
                <c:pt idx="3526">
                  <c:v>8.3353602768278918</c:v>
                </c:pt>
                <c:pt idx="3527">
                  <c:v>8.351603191334803</c:v>
                </c:pt>
                <c:pt idx="3528">
                  <c:v>8.2807741997333526</c:v>
                </c:pt>
                <c:pt idx="3529">
                  <c:v>8.2576477807533539</c:v>
                </c:pt>
                <c:pt idx="3530">
                  <c:v>8.3330327619205828</c:v>
                </c:pt>
                <c:pt idx="3531">
                  <c:v>8.6229090643583959</c:v>
                </c:pt>
                <c:pt idx="3532">
                  <c:v>8.7527307364846507</c:v>
                </c:pt>
                <c:pt idx="3533">
                  <c:v>8.8720031907355299</c:v>
                </c:pt>
                <c:pt idx="3534">
                  <c:v>8.8829820169530915</c:v>
                </c:pt>
                <c:pt idx="3535">
                  <c:v>8.730773955227912</c:v>
                </c:pt>
                <c:pt idx="3536">
                  <c:v>8.6354340230968045</c:v>
                </c:pt>
                <c:pt idx="3537">
                  <c:v>8.5094395988657503</c:v>
                </c:pt>
                <c:pt idx="3538">
                  <c:v>8.3042416296889847</c:v>
                </c:pt>
                <c:pt idx="3539">
                  <c:v>8.1306939246791767</c:v>
                </c:pt>
                <c:pt idx="3540">
                  <c:v>7.9867381779578039</c:v>
                </c:pt>
                <c:pt idx="3541">
                  <c:v>7.7339758959668634</c:v>
                </c:pt>
                <c:pt idx="3542">
                  <c:v>7.6081666865328552</c:v>
                </c:pt>
                <c:pt idx="3543">
                  <c:v>7.5277261503665898</c:v>
                </c:pt>
                <c:pt idx="3544">
                  <c:v>7.4378024409815637</c:v>
                </c:pt>
                <c:pt idx="3545">
                  <c:v>7.2768266586651169</c:v>
                </c:pt>
                <c:pt idx="3546">
                  <c:v>7.1369511143066733</c:v>
                </c:pt>
                <c:pt idx="3547">
                  <c:v>6.9265508551174122</c:v>
                </c:pt>
                <c:pt idx="3548">
                  <c:v>6.7732312133737249</c:v>
                </c:pt>
                <c:pt idx="3549">
                  <c:v>6.7113286995479253</c:v>
                </c:pt>
                <c:pt idx="3550">
                  <c:v>6.5746584124799874</c:v>
                </c:pt>
                <c:pt idx="3551">
                  <c:v>6.4746191314247703</c:v>
                </c:pt>
                <c:pt idx="3552">
                  <c:v>6.5473186867873903</c:v>
                </c:pt>
                <c:pt idx="3553">
                  <c:v>6.5234439854100295</c:v>
                </c:pt>
                <c:pt idx="3554">
                  <c:v>6.4998005568165169</c:v>
                </c:pt>
                <c:pt idx="3555">
                  <c:v>6.4569101620583842</c:v>
                </c:pt>
                <c:pt idx="3556">
                  <c:v>6.4425028879241859</c:v>
                </c:pt>
                <c:pt idx="3557">
                  <c:v>6.5630783134640431</c:v>
                </c:pt>
                <c:pt idx="3558">
                  <c:v>6.6378587082950844</c:v>
                </c:pt>
                <c:pt idx="3559">
                  <c:v>6.4848335444099847</c:v>
                </c:pt>
                <c:pt idx="3560">
                  <c:v>6.3737779369456433</c:v>
                </c:pt>
                <c:pt idx="3561">
                  <c:v>6.3614033869396263</c:v>
                </c:pt>
                <c:pt idx="3562">
                  <c:v>6.3029624900179781</c:v>
                </c:pt>
                <c:pt idx="3563">
                  <c:v>6.3410360554241194</c:v>
                </c:pt>
                <c:pt idx="3564">
                  <c:v>6.3372422211504729</c:v>
                </c:pt>
                <c:pt idx="3565">
                  <c:v>6.2932088043338927</c:v>
                </c:pt>
                <c:pt idx="3566">
                  <c:v>6.4473217652480681</c:v>
                </c:pt>
                <c:pt idx="3567">
                  <c:v>6.6486759431313009</c:v>
                </c:pt>
                <c:pt idx="3568">
                  <c:v>6.6827155604808608</c:v>
                </c:pt>
                <c:pt idx="3569">
                  <c:v>6.6908714669640403</c:v>
                </c:pt>
                <c:pt idx="3570">
                  <c:v>6.7055645836373925</c:v>
                </c:pt>
                <c:pt idx="3571">
                  <c:v>6.647610479973233</c:v>
                </c:pt>
                <c:pt idx="3572">
                  <c:v>6.5850821075513144</c:v>
                </c:pt>
                <c:pt idx="3573">
                  <c:v>6.5356707201868787</c:v>
                </c:pt>
                <c:pt idx="3574">
                  <c:v>6.4604938814031359</c:v>
                </c:pt>
                <c:pt idx="3575">
                  <c:v>6.4004329804625142</c:v>
                </c:pt>
                <c:pt idx="3576">
                  <c:v>6.3941225686015413</c:v>
                </c:pt>
                <c:pt idx="3577">
                  <c:v>6.3870224802531617</c:v>
                </c:pt>
                <c:pt idx="3578">
                  <c:v>6.4258010610753633</c:v>
                </c:pt>
                <c:pt idx="3579">
                  <c:v>6.6239175753333308</c:v>
                </c:pt>
                <c:pt idx="3580">
                  <c:v>6.754653140340781</c:v>
                </c:pt>
                <c:pt idx="3581">
                  <c:v>7.0156449296026668</c:v>
                </c:pt>
                <c:pt idx="3582">
                  <c:v>7.2419588936090111</c:v>
                </c:pt>
                <c:pt idx="3583">
                  <c:v>7.4475618753578647</c:v>
                </c:pt>
                <c:pt idx="3584">
                  <c:v>7.7448601129903611</c:v>
                </c:pt>
                <c:pt idx="3585">
                  <c:v>7.979949475311594</c:v>
                </c:pt>
                <c:pt idx="3586">
                  <c:v>8.1779852771493875</c:v>
                </c:pt>
                <c:pt idx="3587">
                  <c:v>8.2128698662751773</c:v>
                </c:pt>
                <c:pt idx="3588">
                  <c:v>8.171610785731243</c:v>
                </c:pt>
                <c:pt idx="3589">
                  <c:v>8.1629414034976957</c:v>
                </c:pt>
                <c:pt idx="3590">
                  <c:v>8.2368898656548506</c:v>
                </c:pt>
                <c:pt idx="3591">
                  <c:v>8.3119988897038848</c:v>
                </c:pt>
                <c:pt idx="3592">
                  <c:v>8.1372497294171584</c:v>
                </c:pt>
                <c:pt idx="3593">
                  <c:v>7.9183214552717054</c:v>
                </c:pt>
                <c:pt idx="3594">
                  <c:v>7.7625287898363284</c:v>
                </c:pt>
                <c:pt idx="3595">
                  <c:v>7.5626633240436361</c:v>
                </c:pt>
                <c:pt idx="3596">
                  <c:v>7.4939435641805385</c:v>
                </c:pt>
                <c:pt idx="3597">
                  <c:v>7.2788410084501614</c:v>
                </c:pt>
                <c:pt idx="3598">
                  <c:v>7.2345849170300793</c:v>
                </c:pt>
                <c:pt idx="3599">
                  <c:v>7.2043047359925909</c:v>
                </c:pt>
                <c:pt idx="3600">
                  <c:v>7.1925433907788774</c:v>
                </c:pt>
                <c:pt idx="3601">
                  <c:v>7.4550788310670306</c:v>
                </c:pt>
                <c:pt idx="3602">
                  <c:v>7.6186275788060991</c:v>
                </c:pt>
                <c:pt idx="3603">
                  <c:v>7.6964048352627144</c:v>
                </c:pt>
                <c:pt idx="3604">
                  <c:v>7.8064965962818009</c:v>
                </c:pt>
                <c:pt idx="3605">
                  <c:v>7.8293148171310376</c:v>
                </c:pt>
                <c:pt idx="3606">
                  <c:v>7.9559488393726827</c:v>
                </c:pt>
                <c:pt idx="3607">
                  <c:v>8.0218032445796634</c:v>
                </c:pt>
                <c:pt idx="3608">
                  <c:v>8.0344272393661633</c:v>
                </c:pt>
                <c:pt idx="3609">
                  <c:v>7.924171054092966</c:v>
                </c:pt>
                <c:pt idx="3610">
                  <c:v>7.9184712656906617</c:v>
                </c:pt>
                <c:pt idx="3611">
                  <c:v>7.8551792556078928</c:v>
                </c:pt>
                <c:pt idx="3612">
                  <c:v>7.867936924412108</c:v>
                </c:pt>
                <c:pt idx="3613">
                  <c:v>7.9400341349338932</c:v>
                </c:pt>
                <c:pt idx="3614">
                  <c:v>7.8759694304841563</c:v>
                </c:pt>
                <c:pt idx="3615">
                  <c:v>7.9594267893963204</c:v>
                </c:pt>
                <c:pt idx="3616">
                  <c:v>8.0606969754756932</c:v>
                </c:pt>
                <c:pt idx="3617">
                  <c:v>8.2308184175501449</c:v>
                </c:pt>
                <c:pt idx="3618">
                  <c:v>8.4489528996217107</c:v>
                </c:pt>
                <c:pt idx="3619">
                  <c:v>8.5163351130711931</c:v>
                </c:pt>
                <c:pt idx="3620">
                  <c:v>8.3754170703252591</c:v>
                </c:pt>
                <c:pt idx="3621">
                  <c:v>8.0919125149970519</c:v>
                </c:pt>
                <c:pt idx="3622">
                  <c:v>7.746485660044006</c:v>
                </c:pt>
                <c:pt idx="3623">
                  <c:v>7.3356662777793789</c:v>
                </c:pt>
                <c:pt idx="3624">
                  <c:v>7.1506109007724934</c:v>
                </c:pt>
                <c:pt idx="3625">
                  <c:v>6.9715017046725194</c:v>
                </c:pt>
                <c:pt idx="3626">
                  <c:v>6.7210980748449014</c:v>
                </c:pt>
                <c:pt idx="3627">
                  <c:v>6.4763983641117226</c:v>
                </c:pt>
                <c:pt idx="3628">
                  <c:v>6.3921687217851009</c:v>
                </c:pt>
                <c:pt idx="3629">
                  <c:v>6.3693566895041256</c:v>
                </c:pt>
                <c:pt idx="3630">
                  <c:v>6.4085995457924261</c:v>
                </c:pt>
                <c:pt idx="3631">
                  <c:v>6.4086801044876314</c:v>
                </c:pt>
                <c:pt idx="3632">
                  <c:v>6.3463568740922423</c:v>
                </c:pt>
                <c:pt idx="3633">
                  <c:v>6.3363768797852433</c:v>
                </c:pt>
                <c:pt idx="3634">
                  <c:v>6.2896530782208293</c:v>
                </c:pt>
                <c:pt idx="3635">
                  <c:v>6.3067708348242855</c:v>
                </c:pt>
                <c:pt idx="3636">
                  <c:v>6.3785297916135253</c:v>
                </c:pt>
                <c:pt idx="3637">
                  <c:v>6.3826977398393883</c:v>
                </c:pt>
                <c:pt idx="3638">
                  <c:v>6.407933554757685</c:v>
                </c:pt>
                <c:pt idx="3639">
                  <c:v>6.2779139368914327</c:v>
                </c:pt>
                <c:pt idx="3640">
                  <c:v>6.0989642320580666</c:v>
                </c:pt>
                <c:pt idx="3641">
                  <c:v>6.0159951943974042</c:v>
                </c:pt>
                <c:pt idx="3642">
                  <c:v>6.0627489172708433</c:v>
                </c:pt>
                <c:pt idx="3643">
                  <c:v>6.0654631278577389</c:v>
                </c:pt>
                <c:pt idx="3644">
                  <c:v>5.9654654741967779</c:v>
                </c:pt>
                <c:pt idx="3645">
                  <c:v>5.8315533603344889</c:v>
                </c:pt>
                <c:pt idx="3646">
                  <c:v>5.6997910501133635</c:v>
                </c:pt>
                <c:pt idx="3647">
                  <c:v>5.5848309981998181</c:v>
                </c:pt>
                <c:pt idx="3648">
                  <c:v>5.4365298203195849</c:v>
                </c:pt>
                <c:pt idx="3649">
                  <c:v>5.4530013020102093</c:v>
                </c:pt>
                <c:pt idx="3650">
                  <c:v>5.5396554946956478</c:v>
                </c:pt>
                <c:pt idx="3651">
                  <c:v>5.6146965516447027</c:v>
                </c:pt>
                <c:pt idx="3652">
                  <c:v>5.7718359417016893</c:v>
                </c:pt>
                <c:pt idx="3653">
                  <c:v>6.0065795758133067</c:v>
                </c:pt>
                <c:pt idx="3654">
                  <c:v>6.0127447529613942</c:v>
                </c:pt>
                <c:pt idx="3655">
                  <c:v>6.0785112078137971</c:v>
                </c:pt>
                <c:pt idx="3656">
                  <c:v>6.1034919167559414</c:v>
                </c:pt>
                <c:pt idx="3657">
                  <c:v>6.0224982270184144</c:v>
                </c:pt>
                <c:pt idx="3658">
                  <c:v>5.9628677191543069</c:v>
                </c:pt>
                <c:pt idx="3659">
                  <c:v>5.9041469073056119</c:v>
                </c:pt>
                <c:pt idx="3660">
                  <c:v>5.8304468683556472</c:v>
                </c:pt>
                <c:pt idx="3661">
                  <c:v>5.6958421584365926</c:v>
                </c:pt>
                <c:pt idx="3662">
                  <c:v>5.6120483011779934</c:v>
                </c:pt>
                <c:pt idx="3663">
                  <c:v>5.7309999828058684</c:v>
                </c:pt>
                <c:pt idx="3664">
                  <c:v>5.9056767298179418</c:v>
                </c:pt>
                <c:pt idx="3665">
                  <c:v>5.8745289982511357</c:v>
                </c:pt>
                <c:pt idx="3666">
                  <c:v>5.9218147511468313</c:v>
                </c:pt>
                <c:pt idx="3667">
                  <c:v>6.047861495035427</c:v>
                </c:pt>
                <c:pt idx="3668">
                  <c:v>6.1925832145388355</c:v>
                </c:pt>
                <c:pt idx="3669">
                  <c:v>6.3409614247966397</c:v>
                </c:pt>
                <c:pt idx="3670">
                  <c:v>6.5842070752367237</c:v>
                </c:pt>
                <c:pt idx="3671">
                  <c:v>7.0074533457499619</c:v>
                </c:pt>
                <c:pt idx="3672">
                  <c:v>7.3505661748416786</c:v>
                </c:pt>
                <c:pt idx="3673">
                  <c:v>7.6975687934394355</c:v>
                </c:pt>
                <c:pt idx="3674">
                  <c:v>7.9248082275209413</c:v>
                </c:pt>
                <c:pt idx="3675">
                  <c:v>8.1462976727353684</c:v>
                </c:pt>
                <c:pt idx="3676">
                  <c:v>8.3102275928246119</c:v>
                </c:pt>
                <c:pt idx="3677">
                  <c:v>8.4892927924475359</c:v>
                </c:pt>
                <c:pt idx="3678">
                  <c:v>8.6178109118350132</c:v>
                </c:pt>
                <c:pt idx="3679">
                  <c:v>8.7215681613698379</c:v>
                </c:pt>
                <c:pt idx="3680">
                  <c:v>8.7636477507251076</c:v>
                </c:pt>
                <c:pt idx="3681">
                  <c:v>8.8619252755583986</c:v>
                </c:pt>
                <c:pt idx="3682">
                  <c:v>8.973605605678534</c:v>
                </c:pt>
                <c:pt idx="3683">
                  <c:v>9.0015408841469444</c:v>
                </c:pt>
                <c:pt idx="3684">
                  <c:v>8.8081222927163338</c:v>
                </c:pt>
                <c:pt idx="3685">
                  <c:v>8.6051525622233545</c:v>
                </c:pt>
                <c:pt idx="3686">
                  <c:v>8.523479841916366</c:v>
                </c:pt>
                <c:pt idx="3687">
                  <c:v>8.5005625010694335</c:v>
                </c:pt>
                <c:pt idx="3688">
                  <c:v>8.4615335968114902</c:v>
                </c:pt>
                <c:pt idx="3689">
                  <c:v>8.3873391223261642</c:v>
                </c:pt>
                <c:pt idx="3690">
                  <c:v>8.1862072824210195</c:v>
                </c:pt>
                <c:pt idx="3691">
                  <c:v>7.9218991587821046</c:v>
                </c:pt>
                <c:pt idx="3692">
                  <c:v>7.6320589171519293</c:v>
                </c:pt>
                <c:pt idx="3693">
                  <c:v>7.3055528805720398</c:v>
                </c:pt>
                <c:pt idx="3694">
                  <c:v>7.1850162358852847</c:v>
                </c:pt>
                <c:pt idx="3695">
                  <c:v>7.0525928722935127</c:v>
                </c:pt>
                <c:pt idx="3696">
                  <c:v>6.9787934394777773</c:v>
                </c:pt>
                <c:pt idx="3697">
                  <c:v>6.9858063335074396</c:v>
                </c:pt>
                <c:pt idx="3698">
                  <c:v>6.9034089702100232</c:v>
                </c:pt>
                <c:pt idx="3699">
                  <c:v>6.8197342276179977</c:v>
                </c:pt>
                <c:pt idx="3700">
                  <c:v>6.70253986836659</c:v>
                </c:pt>
                <c:pt idx="3701">
                  <c:v>6.5838770972685809</c:v>
                </c:pt>
                <c:pt idx="3702">
                  <c:v>6.5159824883412059</c:v>
                </c:pt>
                <c:pt idx="3703">
                  <c:v>6.5310036341654696</c:v>
                </c:pt>
                <c:pt idx="3704">
                  <c:v>6.428178350440211</c:v>
                </c:pt>
                <c:pt idx="3705">
                  <c:v>6.2759791451188374</c:v>
                </c:pt>
                <c:pt idx="3706">
                  <c:v>6.2405468938745399</c:v>
                </c:pt>
                <c:pt idx="3707">
                  <c:v>6.1878282028645373</c:v>
                </c:pt>
                <c:pt idx="3708">
                  <c:v>6.2224214425718598</c:v>
                </c:pt>
                <c:pt idx="3709">
                  <c:v>6.1947613108455144</c:v>
                </c:pt>
                <c:pt idx="3710">
                  <c:v>6.1150707457649567</c:v>
                </c:pt>
                <c:pt idx="3711">
                  <c:v>6.1415320421767845</c:v>
                </c:pt>
                <c:pt idx="3712">
                  <c:v>6.0530693898878258</c:v>
                </c:pt>
                <c:pt idx="3713">
                  <c:v>5.934199151669012</c:v>
                </c:pt>
                <c:pt idx="3714">
                  <c:v>5.8627281622525667</c:v>
                </c:pt>
                <c:pt idx="3715">
                  <c:v>5.8176907871919674</c:v>
                </c:pt>
                <c:pt idx="3716">
                  <c:v>5.7407639099307444</c:v>
                </c:pt>
                <c:pt idx="3717">
                  <c:v>5.7488665712332052</c:v>
                </c:pt>
                <c:pt idx="3718">
                  <c:v>5.7176471328105904</c:v>
                </c:pt>
                <c:pt idx="3719">
                  <c:v>5.7117098108142565</c:v>
                </c:pt>
                <c:pt idx="3720">
                  <c:v>5.7213921268222894</c:v>
                </c:pt>
                <c:pt idx="3721">
                  <c:v>5.7671607842403478</c:v>
                </c:pt>
                <c:pt idx="3722">
                  <c:v>5.81387261938593</c:v>
                </c:pt>
                <c:pt idx="3723">
                  <c:v>5.7842827963263419</c:v>
                </c:pt>
                <c:pt idx="3724">
                  <c:v>5.8416911124718602</c:v>
                </c:pt>
                <c:pt idx="3725">
                  <c:v>5.9326064344166598</c:v>
                </c:pt>
                <c:pt idx="3726">
                  <c:v>6.0507870942526134</c:v>
                </c:pt>
                <c:pt idx="3727">
                  <c:v>6.1501988356739412</c:v>
                </c:pt>
                <c:pt idx="3728">
                  <c:v>6.1977241972231809</c:v>
                </c:pt>
                <c:pt idx="3729">
                  <c:v>6.2128656427398639</c:v>
                </c:pt>
                <c:pt idx="3730">
                  <c:v>6.1863309943320415</c:v>
                </c:pt>
                <c:pt idx="3731">
                  <c:v>6.1302219097379398</c:v>
                </c:pt>
                <c:pt idx="3732">
                  <c:v>6.0341409226840437</c:v>
                </c:pt>
                <c:pt idx="3733">
                  <c:v>5.9228053578004198</c:v>
                </c:pt>
                <c:pt idx="3734">
                  <c:v>5.8304731981993241</c:v>
                </c:pt>
                <c:pt idx="3735">
                  <c:v>5.7378319554447899</c:v>
                </c:pt>
                <c:pt idx="3736">
                  <c:v>5.7433428684330083</c:v>
                </c:pt>
                <c:pt idx="3737">
                  <c:v>5.8274478165969947</c:v>
                </c:pt>
                <c:pt idx="3738">
                  <c:v>5.9496362297052441</c:v>
                </c:pt>
                <c:pt idx="3739">
                  <c:v>6.1058933299220444</c:v>
                </c:pt>
                <c:pt idx="3740">
                  <c:v>6.1484643900730029</c:v>
                </c:pt>
                <c:pt idx="3741">
                  <c:v>6.0862171709050301</c:v>
                </c:pt>
                <c:pt idx="3742">
                  <c:v>6.1255252710284207</c:v>
                </c:pt>
                <c:pt idx="3743">
                  <c:v>6.2143215542524963</c:v>
                </c:pt>
                <c:pt idx="3744">
                  <c:v>6.3405005503739256</c:v>
                </c:pt>
                <c:pt idx="3745">
                  <c:v>6.3631048854688608</c:v>
                </c:pt>
                <c:pt idx="3746">
                  <c:v>6.3318139293838644</c:v>
                </c:pt>
                <c:pt idx="3747">
                  <c:v>6.2788110728748068</c:v>
                </c:pt>
                <c:pt idx="3748">
                  <c:v>6.4123978741077519</c:v>
                </c:pt>
                <c:pt idx="3749">
                  <c:v>6.7528167237509971</c:v>
                </c:pt>
                <c:pt idx="3750">
                  <c:v>7.0129651964593975</c:v>
                </c:pt>
                <c:pt idx="3751">
                  <c:v>7.1350017429973418</c:v>
                </c:pt>
                <c:pt idx="3752">
                  <c:v>7.2957337748942157</c:v>
                </c:pt>
                <c:pt idx="3753">
                  <c:v>7.5755449076218113</c:v>
                </c:pt>
                <c:pt idx="3754">
                  <c:v>7.7443344033095158</c:v>
                </c:pt>
                <c:pt idx="3755">
                  <c:v>7.8653226669082406</c:v>
                </c:pt>
                <c:pt idx="3756">
                  <c:v>7.8775437649482329</c:v>
                </c:pt>
                <c:pt idx="3757">
                  <c:v>7.9652048487278497</c:v>
                </c:pt>
                <c:pt idx="3758">
                  <c:v>7.9361939221982354</c:v>
                </c:pt>
                <c:pt idx="3759">
                  <c:v>7.9244979893546663</c:v>
                </c:pt>
                <c:pt idx="3760">
                  <c:v>7.8724714152288833</c:v>
                </c:pt>
                <c:pt idx="3761">
                  <c:v>7.924391646024592</c:v>
                </c:pt>
                <c:pt idx="3762">
                  <c:v>7.8917981134673996</c:v>
                </c:pt>
                <c:pt idx="3763">
                  <c:v>7.8001657412790664</c:v>
                </c:pt>
                <c:pt idx="3764">
                  <c:v>7.685443562027884</c:v>
                </c:pt>
                <c:pt idx="3765">
                  <c:v>7.6384831970063614</c:v>
                </c:pt>
                <c:pt idx="3766">
                  <c:v>7.6673662276644672</c:v>
                </c:pt>
                <c:pt idx="3767">
                  <c:v>7.5690081599664785</c:v>
                </c:pt>
                <c:pt idx="3768">
                  <c:v>7.5372597850752596</c:v>
                </c:pt>
                <c:pt idx="3769">
                  <c:v>7.5013818418168805</c:v>
                </c:pt>
                <c:pt idx="3770">
                  <c:v>7.5539435698056145</c:v>
                </c:pt>
                <c:pt idx="3771">
                  <c:v>7.5830408461776315</c:v>
                </c:pt>
                <c:pt idx="3772">
                  <c:v>7.6546871605511404</c:v>
                </c:pt>
                <c:pt idx="3773">
                  <c:v>7.6933538548399429</c:v>
                </c:pt>
                <c:pt idx="3774">
                  <c:v>7.7289481011594257</c:v>
                </c:pt>
                <c:pt idx="3775">
                  <c:v>7.911627519918321</c:v>
                </c:pt>
                <c:pt idx="3776">
                  <c:v>8.1338722235026513</c:v>
                </c:pt>
                <c:pt idx="3777">
                  <c:v>8.1748816776895019</c:v>
                </c:pt>
                <c:pt idx="3778">
                  <c:v>8.0552680327573469</c:v>
                </c:pt>
                <c:pt idx="3779">
                  <c:v>7.9410835612837651</c:v>
                </c:pt>
                <c:pt idx="3780">
                  <c:v>7.8256393104834769</c:v>
                </c:pt>
                <c:pt idx="3781">
                  <c:v>7.6142565462804459</c:v>
                </c:pt>
                <c:pt idx="3782">
                  <c:v>7.5170652554137938</c:v>
                </c:pt>
                <c:pt idx="3783">
                  <c:v>7.4271317290471126</c:v>
                </c:pt>
                <c:pt idx="3784">
                  <c:v>7.3482178332441954</c:v>
                </c:pt>
                <c:pt idx="3785">
                  <c:v>7.3271849860827176</c:v>
                </c:pt>
                <c:pt idx="3786">
                  <c:v>7.3340276172158312</c:v>
                </c:pt>
                <c:pt idx="3787">
                  <c:v>7.2426300162100983</c:v>
                </c:pt>
                <c:pt idx="3788">
                  <c:v>7.096473446135894</c:v>
                </c:pt>
                <c:pt idx="3789">
                  <c:v>6.8858976629096516</c:v>
                </c:pt>
                <c:pt idx="3790">
                  <c:v>6.6702586894344442</c:v>
                </c:pt>
                <c:pt idx="3791">
                  <c:v>6.48360873328315</c:v>
                </c:pt>
                <c:pt idx="3792">
                  <c:v>6.346867944387026</c:v>
                </c:pt>
                <c:pt idx="3793">
                  <c:v>6.16229783593334</c:v>
                </c:pt>
                <c:pt idx="3794">
                  <c:v>5.9460259044024184</c:v>
                </c:pt>
                <c:pt idx="3795">
                  <c:v>5.8401723272645745</c:v>
                </c:pt>
                <c:pt idx="3796">
                  <c:v>5.7734642990926472</c:v>
                </c:pt>
                <c:pt idx="3797">
                  <c:v>5.7891682597431418</c:v>
                </c:pt>
                <c:pt idx="3798">
                  <c:v>5.9102533697515076</c:v>
                </c:pt>
                <c:pt idx="3799">
                  <c:v>6.1039084246412401</c:v>
                </c:pt>
                <c:pt idx="3800">
                  <c:v>6.1625790566212801</c:v>
                </c:pt>
                <c:pt idx="3801">
                  <c:v>6.0063169273774371</c:v>
                </c:pt>
                <c:pt idx="3802">
                  <c:v>5.7574375614020079</c:v>
                </c:pt>
                <c:pt idx="3803">
                  <c:v>5.7222305785044201</c:v>
                </c:pt>
                <c:pt idx="3804">
                  <c:v>5.7326500902595354</c:v>
                </c:pt>
                <c:pt idx="3805">
                  <c:v>5.7780529841455976</c:v>
                </c:pt>
                <c:pt idx="3806">
                  <c:v>5.9681085599445156</c:v>
                </c:pt>
                <c:pt idx="3807">
                  <c:v>6.0468900292800987</c:v>
                </c:pt>
                <c:pt idx="3808">
                  <c:v>6.0765211294296027</c:v>
                </c:pt>
                <c:pt idx="3809">
                  <c:v>6.1395327126744617</c:v>
                </c:pt>
                <c:pt idx="3810">
                  <c:v>6.1935154549484821</c:v>
                </c:pt>
                <c:pt idx="3811">
                  <c:v>6.2043192518685553</c:v>
                </c:pt>
                <c:pt idx="3812">
                  <c:v>6.2010399025036591</c:v>
                </c:pt>
                <c:pt idx="3813">
                  <c:v>6.1664565175556252</c:v>
                </c:pt>
                <c:pt idx="3814">
                  <c:v>6.1562450944663292</c:v>
                </c:pt>
                <c:pt idx="3815">
                  <c:v>6.187974149140671</c:v>
                </c:pt>
                <c:pt idx="3816">
                  <c:v>6.2212096203275022</c:v>
                </c:pt>
                <c:pt idx="3817">
                  <c:v>6.247255348268153</c:v>
                </c:pt>
                <c:pt idx="3818">
                  <c:v>6.1818529253930814</c:v>
                </c:pt>
                <c:pt idx="3819">
                  <c:v>6.1634053980103607</c:v>
                </c:pt>
                <c:pt idx="3820">
                  <c:v>6.2027150532547912</c:v>
                </c:pt>
                <c:pt idx="3821">
                  <c:v>6.1970106922670247</c:v>
                </c:pt>
                <c:pt idx="3822">
                  <c:v>6.1789432181171655</c:v>
                </c:pt>
                <c:pt idx="3823">
                  <c:v>6.1817415939596474</c:v>
                </c:pt>
                <c:pt idx="3824">
                  <c:v>6.114968578483702</c:v>
                </c:pt>
                <c:pt idx="3825">
                  <c:v>6.1066531805240771</c:v>
                </c:pt>
                <c:pt idx="3826">
                  <c:v>6.1289634768516708</c:v>
                </c:pt>
                <c:pt idx="3827">
                  <c:v>6.1556064995477344</c:v>
                </c:pt>
                <c:pt idx="3828">
                  <c:v>6.0546076441907637</c:v>
                </c:pt>
                <c:pt idx="3829">
                  <c:v>5.9247470924585048</c:v>
                </c:pt>
                <c:pt idx="3830">
                  <c:v>5.9559689868393475</c:v>
                </c:pt>
                <c:pt idx="3831">
                  <c:v>5.93040520999359</c:v>
                </c:pt>
                <c:pt idx="3832">
                  <c:v>5.961769724573597</c:v>
                </c:pt>
                <c:pt idx="3833">
                  <c:v>6.0049681163984099</c:v>
                </c:pt>
                <c:pt idx="3834">
                  <c:v>6.1560947381160673</c:v>
                </c:pt>
                <c:pt idx="3835">
                  <c:v>6.286237069572759</c:v>
                </c:pt>
                <c:pt idx="3836">
                  <c:v>6.325289078406179</c:v>
                </c:pt>
                <c:pt idx="3837">
                  <c:v>6.2774251960517429</c:v>
                </c:pt>
                <c:pt idx="3838">
                  <c:v>6.1910547255274366</c:v>
                </c:pt>
                <c:pt idx="3839">
                  <c:v>6.1773280873250398</c:v>
                </c:pt>
                <c:pt idx="3840">
                  <c:v>6.2721112458896986</c:v>
                </c:pt>
                <c:pt idx="3841">
                  <c:v>6.1527886485522973</c:v>
                </c:pt>
                <c:pt idx="3842">
                  <c:v>5.9922601926288515</c:v>
                </c:pt>
                <c:pt idx="3843">
                  <c:v>5.920677057140999</c:v>
                </c:pt>
                <c:pt idx="3844">
                  <c:v>5.8890063814682669</c:v>
                </c:pt>
                <c:pt idx="3845">
                  <c:v>5.9129501925110652</c:v>
                </c:pt>
                <c:pt idx="3846">
                  <c:v>5.858252730507445</c:v>
                </c:pt>
                <c:pt idx="3847">
                  <c:v>5.7915700051434671</c:v>
                </c:pt>
                <c:pt idx="3848">
                  <c:v>5.7930479463187741</c:v>
                </c:pt>
                <c:pt idx="3849">
                  <c:v>5.8278001900506746</c:v>
                </c:pt>
                <c:pt idx="3850">
                  <c:v>5.8768507207309844</c:v>
                </c:pt>
                <c:pt idx="3851">
                  <c:v>5.8125604370767237</c:v>
                </c:pt>
                <c:pt idx="3852">
                  <c:v>5.7640568770875502</c:v>
                </c:pt>
                <c:pt idx="3853">
                  <c:v>5.583609669620718</c:v>
                </c:pt>
                <c:pt idx="3854">
                  <c:v>5.4223908707547741</c:v>
                </c:pt>
                <c:pt idx="3855">
                  <c:v>5.2242263142750955</c:v>
                </c:pt>
                <c:pt idx="3856">
                  <c:v>5.0262480948743287</c:v>
                </c:pt>
                <c:pt idx="3857">
                  <c:v>4.9220470829390273</c:v>
                </c:pt>
                <c:pt idx="3858">
                  <c:v>4.8928575522875395</c:v>
                </c:pt>
                <c:pt idx="3859">
                  <c:v>4.847624703897341</c:v>
                </c:pt>
                <c:pt idx="3860">
                  <c:v>4.8651684966024549</c:v>
                </c:pt>
                <c:pt idx="3861">
                  <c:v>4.9088678028433614</c:v>
                </c:pt>
                <c:pt idx="3862">
                  <c:v>4.9027915919470093</c:v>
                </c:pt>
                <c:pt idx="3863">
                  <c:v>4.9030312635818065</c:v>
                </c:pt>
                <c:pt idx="3864">
                  <c:v>4.8798297506382173</c:v>
                </c:pt>
                <c:pt idx="3865">
                  <c:v>4.9203775212927701</c:v>
                </c:pt>
                <c:pt idx="3866">
                  <c:v>5.0998843878009259</c:v>
                </c:pt>
                <c:pt idx="3867">
                  <c:v>5.2822704812136694</c:v>
                </c:pt>
                <c:pt idx="3868">
                  <c:v>5.4223976735930899</c:v>
                </c:pt>
                <c:pt idx="3869">
                  <c:v>5.5052200631790251</c:v>
                </c:pt>
                <c:pt idx="3870">
                  <c:v>5.6401877821071773</c:v>
                </c:pt>
                <c:pt idx="3871">
                  <c:v>5.8482339726323511</c:v>
                </c:pt>
                <c:pt idx="3872">
                  <c:v>5.8882549108287012</c:v>
                </c:pt>
                <c:pt idx="3873">
                  <c:v>5.7515058446206</c:v>
                </c:pt>
                <c:pt idx="3874">
                  <c:v>5.6833275556213776</c:v>
                </c:pt>
                <c:pt idx="3875">
                  <c:v>5.8018275315840127</c:v>
                </c:pt>
                <c:pt idx="3876">
                  <c:v>6.0320142352704558</c:v>
                </c:pt>
                <c:pt idx="3877">
                  <c:v>6.2914164798726651</c:v>
                </c:pt>
                <c:pt idx="3878">
                  <c:v>6.4719791406537492</c:v>
                </c:pt>
                <c:pt idx="3879">
                  <c:v>6.6492137822472657</c:v>
                </c:pt>
                <c:pt idx="3880">
                  <c:v>6.810379859725753</c:v>
                </c:pt>
                <c:pt idx="3881">
                  <c:v>7.0153992844741344</c:v>
                </c:pt>
                <c:pt idx="3882">
                  <c:v>7.060419469934093</c:v>
                </c:pt>
                <c:pt idx="3883">
                  <c:v>7.0030358812274054</c:v>
                </c:pt>
                <c:pt idx="3884">
                  <c:v>6.8589020948784984</c:v>
                </c:pt>
                <c:pt idx="3885">
                  <c:v>6.7751191657473733</c:v>
                </c:pt>
                <c:pt idx="3886">
                  <c:v>6.7747527324093086</c:v>
                </c:pt>
                <c:pt idx="3887">
                  <c:v>6.7875495433631192</c:v>
                </c:pt>
                <c:pt idx="3888">
                  <c:v>6.9222119285272559</c:v>
                </c:pt>
                <c:pt idx="3889">
                  <c:v>6.9002795939043589</c:v>
                </c:pt>
                <c:pt idx="3890">
                  <c:v>6.8390798146847134</c:v>
                </c:pt>
                <c:pt idx="3891">
                  <c:v>6.8582657146493045</c:v>
                </c:pt>
                <c:pt idx="3892">
                  <c:v>6.8654942370734435</c:v>
                </c:pt>
                <c:pt idx="3893">
                  <c:v>7.0762776969350281</c:v>
                </c:pt>
                <c:pt idx="3894">
                  <c:v>7.3366748057493272</c:v>
                </c:pt>
                <c:pt idx="3895">
                  <c:v>7.4316172324949132</c:v>
                </c:pt>
                <c:pt idx="3896">
                  <c:v>7.4673474591533981</c:v>
                </c:pt>
                <c:pt idx="3897">
                  <c:v>7.6525774266490725</c:v>
                </c:pt>
                <c:pt idx="3898">
                  <c:v>7.9006870744346109</c:v>
                </c:pt>
                <c:pt idx="3899">
                  <c:v>7.8914365893937353</c:v>
                </c:pt>
                <c:pt idx="3900">
                  <c:v>7.9185409218554392</c:v>
                </c:pt>
                <c:pt idx="3901">
                  <c:v>7.8778747344490947</c:v>
                </c:pt>
                <c:pt idx="3902">
                  <c:v>7.727055140647872</c:v>
                </c:pt>
                <c:pt idx="3903">
                  <c:v>7.5869279467421951</c:v>
                </c:pt>
                <c:pt idx="3904">
                  <c:v>7.4342611580379092</c:v>
                </c:pt>
                <c:pt idx="3905">
                  <c:v>7.3021242362984911</c:v>
                </c:pt>
                <c:pt idx="3906">
                  <c:v>7.1465028201994505</c:v>
                </c:pt>
                <c:pt idx="3907">
                  <c:v>7.0508462868732709</c:v>
                </c:pt>
                <c:pt idx="3908">
                  <c:v>6.8827576192945816</c:v>
                </c:pt>
                <c:pt idx="3909">
                  <c:v>6.7678170451715713</c:v>
                </c:pt>
                <c:pt idx="3910">
                  <c:v>6.6687993754380042</c:v>
                </c:pt>
                <c:pt idx="3911">
                  <c:v>6.5575905477915901</c:v>
                </c:pt>
                <c:pt idx="3912">
                  <c:v>6.4086175736907363</c:v>
                </c:pt>
                <c:pt idx="3913">
                  <c:v>6.4449574152861251</c:v>
                </c:pt>
                <c:pt idx="3914">
                  <c:v>6.4073023570517265</c:v>
                </c:pt>
                <c:pt idx="3915">
                  <c:v>6.3003410756663296</c:v>
                </c:pt>
                <c:pt idx="3916">
                  <c:v>6.2578677948394983</c:v>
                </c:pt>
                <c:pt idx="3917">
                  <c:v>6.2690236315529058</c:v>
                </c:pt>
                <c:pt idx="3918">
                  <c:v>6.3814491991908442</c:v>
                </c:pt>
                <c:pt idx="3919">
                  <c:v>6.5934502431399462</c:v>
                </c:pt>
                <c:pt idx="3920">
                  <c:v>6.7483353441711706</c:v>
                </c:pt>
                <c:pt idx="3921">
                  <c:v>6.853301252631069</c:v>
                </c:pt>
                <c:pt idx="3922">
                  <c:v>6.8720447777402578</c:v>
                </c:pt>
                <c:pt idx="3923">
                  <c:v>6.9124000761115374</c:v>
                </c:pt>
                <c:pt idx="3924">
                  <c:v>6.9053519063293667</c:v>
                </c:pt>
                <c:pt idx="3925">
                  <c:v>6.9395665161043407</c:v>
                </c:pt>
                <c:pt idx="3926">
                  <c:v>6.9204333833304963</c:v>
                </c:pt>
                <c:pt idx="3927">
                  <c:v>6.8243789662219694</c:v>
                </c:pt>
                <c:pt idx="3928">
                  <c:v>6.7812375287813795</c:v>
                </c:pt>
                <c:pt idx="3929">
                  <c:v>6.6380216078151202</c:v>
                </c:pt>
                <c:pt idx="3930">
                  <c:v>6.4666946417738291</c:v>
                </c:pt>
                <c:pt idx="3931">
                  <c:v>6.4150929631436631</c:v>
                </c:pt>
                <c:pt idx="3932">
                  <c:v>6.5648975941420549</c:v>
                </c:pt>
                <c:pt idx="3933">
                  <c:v>6.6757481053022731</c:v>
                </c:pt>
                <c:pt idx="3934">
                  <c:v>6.703120191626553</c:v>
                </c:pt>
                <c:pt idx="3935">
                  <c:v>6.6660813067797866</c:v>
                </c:pt>
                <c:pt idx="3936">
                  <c:v>6.5907087207697224</c:v>
                </c:pt>
                <c:pt idx="3937">
                  <c:v>6.5367150767375852</c:v>
                </c:pt>
                <c:pt idx="3938">
                  <c:v>6.6029981598639358</c:v>
                </c:pt>
                <c:pt idx="3939">
                  <c:v>6.775167284450899</c:v>
                </c:pt>
                <c:pt idx="3940">
                  <c:v>6.8824497392734703</c:v>
                </c:pt>
                <c:pt idx="3941">
                  <c:v>6.9152645326476687</c:v>
                </c:pt>
                <c:pt idx="3942">
                  <c:v>6.9703227631845364</c:v>
                </c:pt>
                <c:pt idx="3943">
                  <c:v>6.986284592280982</c:v>
                </c:pt>
                <c:pt idx="3944">
                  <c:v>6.964825175797321</c:v>
                </c:pt>
                <c:pt idx="3945">
                  <c:v>6.9953265163364007</c:v>
                </c:pt>
                <c:pt idx="3946">
                  <c:v>6.9903750207187434</c:v>
                </c:pt>
                <c:pt idx="3947">
                  <c:v>6.9856541262006315</c:v>
                </c:pt>
                <c:pt idx="3948">
                  <c:v>6.9775924695989255</c:v>
                </c:pt>
                <c:pt idx="3949">
                  <c:v>6.9654734698225864</c:v>
                </c:pt>
                <c:pt idx="3950">
                  <c:v>6.8031640123927861</c:v>
                </c:pt>
                <c:pt idx="3951">
                  <c:v>6.621110369225959</c:v>
                </c:pt>
                <c:pt idx="3952">
                  <c:v>6.3927838853091892</c:v>
                </c:pt>
                <c:pt idx="3953">
                  <c:v>6.2346210983563202</c:v>
                </c:pt>
                <c:pt idx="3954">
                  <c:v>5.9016984800763677</c:v>
                </c:pt>
                <c:pt idx="3955">
                  <c:v>5.6197737132789101</c:v>
                </c:pt>
                <c:pt idx="3956">
                  <c:v>5.5226484278189689</c:v>
                </c:pt>
                <c:pt idx="3957">
                  <c:v>5.57851748339918</c:v>
                </c:pt>
                <c:pt idx="3958">
                  <c:v>5.6824670499961467</c:v>
                </c:pt>
                <c:pt idx="3959">
                  <c:v>5.66946425228456</c:v>
                </c:pt>
                <c:pt idx="3960">
                  <c:v>5.6535562124353707</c:v>
                </c:pt>
                <c:pt idx="3961">
                  <c:v>5.530732262137696</c:v>
                </c:pt>
                <c:pt idx="3962">
                  <c:v>5.3932040740597991</c:v>
                </c:pt>
                <c:pt idx="3963">
                  <c:v>5.3224248976266502</c:v>
                </c:pt>
                <c:pt idx="3964">
                  <c:v>5.3322740706086069</c:v>
                </c:pt>
                <c:pt idx="3965">
                  <c:v>5.2531346013854376</c:v>
                </c:pt>
                <c:pt idx="3966">
                  <c:v>5.2236250231874681</c:v>
                </c:pt>
                <c:pt idx="3967">
                  <c:v>5.1720240784947693</c:v>
                </c:pt>
                <c:pt idx="3968">
                  <c:v>5.2143582107042539</c:v>
                </c:pt>
                <c:pt idx="3969">
                  <c:v>5.2681962413957475</c:v>
                </c:pt>
                <c:pt idx="3970">
                  <c:v>5.3166657451359134</c:v>
                </c:pt>
                <c:pt idx="3971">
                  <c:v>5.2988106078336008</c:v>
                </c:pt>
                <c:pt idx="3972">
                  <c:v>5.171237247918314</c:v>
                </c:pt>
                <c:pt idx="3973">
                  <c:v>5.0236883851018259</c:v>
                </c:pt>
                <c:pt idx="3974">
                  <c:v>5.0711882109205151</c:v>
                </c:pt>
                <c:pt idx="3975">
                  <c:v>5.3346986736635591</c:v>
                </c:pt>
                <c:pt idx="3976">
                  <c:v>5.5223202591057285</c:v>
                </c:pt>
                <c:pt idx="3977">
                  <c:v>5.7438624729452901</c:v>
                </c:pt>
                <c:pt idx="3978">
                  <c:v>5.8683030051915743</c:v>
                </c:pt>
                <c:pt idx="3979">
                  <c:v>5.9996673229383903</c:v>
                </c:pt>
                <c:pt idx="3980">
                  <c:v>6.0267352736233866</c:v>
                </c:pt>
                <c:pt idx="3981">
                  <c:v>5.8966229445374427</c:v>
                </c:pt>
                <c:pt idx="3982">
                  <c:v>5.6798695582546941</c:v>
                </c:pt>
                <c:pt idx="3983">
                  <c:v>5.4923929346367277</c:v>
                </c:pt>
                <c:pt idx="3984">
                  <c:v>5.3899803989204997</c:v>
                </c:pt>
                <c:pt idx="3985">
                  <c:v>5.185652925088144</c:v>
                </c:pt>
                <c:pt idx="3986">
                  <c:v>5.0674611128717508</c:v>
                </c:pt>
                <c:pt idx="3987">
                  <c:v>4.9939690166329553</c:v>
                </c:pt>
                <c:pt idx="3988">
                  <c:v>5.0264969194097686</c:v>
                </c:pt>
                <c:pt idx="3989">
                  <c:v>4.9939981204063031</c:v>
                </c:pt>
                <c:pt idx="3990">
                  <c:v>4.9539843047739032</c:v>
                </c:pt>
                <c:pt idx="3991">
                  <c:v>5.0139192177710106</c:v>
                </c:pt>
                <c:pt idx="3992">
                  <c:v>5.1981895328033838</c:v>
                </c:pt>
                <c:pt idx="3993">
                  <c:v>5.2740424124024496</c:v>
                </c:pt>
                <c:pt idx="3994">
                  <c:v>5.4468030162667169</c:v>
                </c:pt>
                <c:pt idx="3995">
                  <c:v>5.5636765540565811</c:v>
                </c:pt>
                <c:pt idx="3996">
                  <c:v>5.6524221786911939</c:v>
                </c:pt>
                <c:pt idx="3997">
                  <c:v>5.7166706247607033</c:v>
                </c:pt>
                <c:pt idx="3998">
                  <c:v>5.702245281591563</c:v>
                </c:pt>
                <c:pt idx="3999">
                  <c:v>5.6747584922628107</c:v>
                </c:pt>
                <c:pt idx="4000">
                  <c:v>5.5932704949769692</c:v>
                </c:pt>
                <c:pt idx="4001">
                  <c:v>5.647424013305546</c:v>
                </c:pt>
                <c:pt idx="4002">
                  <c:v>5.7159749604603851</c:v>
                </c:pt>
                <c:pt idx="4003">
                  <c:v>5.7933120099286688</c:v>
                </c:pt>
                <c:pt idx="4004">
                  <c:v>5.911378000400112</c:v>
                </c:pt>
                <c:pt idx="4005">
                  <c:v>5.993092567267742</c:v>
                </c:pt>
                <c:pt idx="4006">
                  <c:v>6.0369255104263635</c:v>
                </c:pt>
                <c:pt idx="4007">
                  <c:v>6.1926081438615457</c:v>
                </c:pt>
                <c:pt idx="4008">
                  <c:v>6.2322674353211038</c:v>
                </c:pt>
                <c:pt idx="4009">
                  <c:v>6.2128639110628789</c:v>
                </c:pt>
                <c:pt idx="4010">
                  <c:v>6.1441545715544947</c:v>
                </c:pt>
                <c:pt idx="4011">
                  <c:v>6.0469264829354241</c:v>
                </c:pt>
                <c:pt idx="4012">
                  <c:v>6.0378885583260491</c:v>
                </c:pt>
                <c:pt idx="4013">
                  <c:v>6.1225432144904355</c:v>
                </c:pt>
                <c:pt idx="4014">
                  <c:v>6.3516423439686127</c:v>
                </c:pt>
                <c:pt idx="4015">
                  <c:v>6.4543823880681455</c:v>
                </c:pt>
                <c:pt idx="4016">
                  <c:v>6.6579638005283579</c:v>
                </c:pt>
                <c:pt idx="4017">
                  <c:v>6.7787609623153315</c:v>
                </c:pt>
                <c:pt idx="4018">
                  <c:v>6.8423519871269374</c:v>
                </c:pt>
                <c:pt idx="4019">
                  <c:v>6.9731199754876707</c:v>
                </c:pt>
                <c:pt idx="4020">
                  <c:v>7.1519601723657384</c:v>
                </c:pt>
                <c:pt idx="4021">
                  <c:v>7.3429774951423488</c:v>
                </c:pt>
                <c:pt idx="4022">
                  <c:v>7.6700406137639883</c:v>
                </c:pt>
                <c:pt idx="4023">
                  <c:v>8.011788490501667</c:v>
                </c:pt>
                <c:pt idx="4024">
                  <c:v>8.3702647968330055</c:v>
                </c:pt>
                <c:pt idx="4025">
                  <c:v>8.4532204918801046</c:v>
                </c:pt>
                <c:pt idx="4026">
                  <c:v>8.3696418683797571</c:v>
                </c:pt>
                <c:pt idx="4027">
                  <c:v>8.2508775370002585</c:v>
                </c:pt>
                <c:pt idx="4028">
                  <c:v>8.1463219674418479</c:v>
                </c:pt>
                <c:pt idx="4029">
                  <c:v>8.0975475970517987</c:v>
                </c:pt>
              </c:numCache>
            </c:numRef>
          </c:yVal>
          <c:smooth val="0"/>
          <c:extLst>
            <c:ext xmlns:c16="http://schemas.microsoft.com/office/drawing/2014/chart" uri="{C3380CC4-5D6E-409C-BE32-E72D297353CC}">
              <c16:uniqueId val="{00000005-0AF8-4107-8FDC-33502964396E}"/>
            </c:ext>
          </c:extLst>
        </c:ser>
        <c:ser>
          <c:idx val="5"/>
          <c:order val="6"/>
          <c:tx>
            <c:strRef>
              <c:f>Graphs!$Y$7</c:f>
              <c:strCache>
                <c:ptCount val="1"/>
                <c:pt idx="0">
                  <c:v>H₂ after 48 hrs</c:v>
                </c:pt>
              </c:strCache>
            </c:strRef>
          </c:tx>
          <c:spPr>
            <a:ln w="57150">
              <a:solidFill>
                <a:srgbClr val="007434"/>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Summary!$O$3:$O$4032</c:f>
              <c:numCache>
                <c:formatCode>0.000</c:formatCode>
                <c:ptCount val="4030"/>
                <c:pt idx="0">
                  <c:v>10.449118128213328</c:v>
                </c:pt>
                <c:pt idx="1">
                  <c:v>10.756237306760939</c:v>
                </c:pt>
                <c:pt idx="2">
                  <c:v>10.64807303098824</c:v>
                </c:pt>
                <c:pt idx="3">
                  <c:v>10.585772052891915</c:v>
                </c:pt>
                <c:pt idx="4">
                  <c:v>10.523968417332382</c:v>
                </c:pt>
                <c:pt idx="5">
                  <c:v>10.475215290875999</c:v>
                </c:pt>
                <c:pt idx="6">
                  <c:v>10.405917627761495</c:v>
                </c:pt>
                <c:pt idx="7">
                  <c:v>10.323765689023798</c:v>
                </c:pt>
                <c:pt idx="8">
                  <c:v>10.216195228583407</c:v>
                </c:pt>
                <c:pt idx="9">
                  <c:v>10.186130528005631</c:v>
                </c:pt>
                <c:pt idx="10">
                  <c:v>10.158976575104637</c:v>
                </c:pt>
                <c:pt idx="11">
                  <c:v>10.246165218407421</c:v>
                </c:pt>
                <c:pt idx="12">
                  <c:v>10.216049022744766</c:v>
                </c:pt>
                <c:pt idx="13">
                  <c:v>10.210094452292935</c:v>
                </c:pt>
                <c:pt idx="14">
                  <c:v>10.349759794111545</c:v>
                </c:pt>
                <c:pt idx="15">
                  <c:v>10.242192686649368</c:v>
                </c:pt>
                <c:pt idx="16">
                  <c:v>10.059020187452003</c:v>
                </c:pt>
                <c:pt idx="17">
                  <c:v>10.044528449533404</c:v>
                </c:pt>
                <c:pt idx="18">
                  <c:v>10.18186752078403</c:v>
                </c:pt>
                <c:pt idx="19">
                  <c:v>10.240788075615912</c:v>
                </c:pt>
                <c:pt idx="20">
                  <c:v>10.188706763615471</c:v>
                </c:pt>
                <c:pt idx="21">
                  <c:v>10.114525798211419</c:v>
                </c:pt>
                <c:pt idx="22">
                  <c:v>10.044883862326273</c:v>
                </c:pt>
                <c:pt idx="23">
                  <c:v>10.098698348054308</c:v>
                </c:pt>
                <c:pt idx="24">
                  <c:v>10.30439516213842</c:v>
                </c:pt>
                <c:pt idx="25">
                  <c:v>10.608820038558571</c:v>
                </c:pt>
                <c:pt idx="26">
                  <c:v>10.854613485503618</c:v>
                </c:pt>
                <c:pt idx="27">
                  <c:v>10.9463461036314</c:v>
                </c:pt>
                <c:pt idx="28">
                  <c:v>11.050324320730445</c:v>
                </c:pt>
                <c:pt idx="29">
                  <c:v>11.226079054866492</c:v>
                </c:pt>
                <c:pt idx="30">
                  <c:v>11.235179642144347</c:v>
                </c:pt>
                <c:pt idx="31">
                  <c:v>11.098855246054248</c:v>
                </c:pt>
                <c:pt idx="32">
                  <c:v>10.905702196784963</c:v>
                </c:pt>
                <c:pt idx="33">
                  <c:v>10.660716573403725</c:v>
                </c:pt>
                <c:pt idx="34">
                  <c:v>10.522278214614802</c:v>
                </c:pt>
                <c:pt idx="35">
                  <c:v>10.3752738773463</c:v>
                </c:pt>
                <c:pt idx="36">
                  <c:v>10.187547160669515</c:v>
                </c:pt>
                <c:pt idx="37">
                  <c:v>9.9207925700432931</c:v>
                </c:pt>
                <c:pt idx="38">
                  <c:v>9.7374575269909744</c:v>
                </c:pt>
                <c:pt idx="39">
                  <c:v>9.5331242030822541</c:v>
                </c:pt>
                <c:pt idx="40">
                  <c:v>9.4423425991622612</c:v>
                </c:pt>
                <c:pt idx="41">
                  <c:v>9.317359164653686</c:v>
                </c:pt>
                <c:pt idx="42">
                  <c:v>9.0543136256556931</c:v>
                </c:pt>
                <c:pt idx="43">
                  <c:v>8.8911605642288265</c:v>
                </c:pt>
                <c:pt idx="44">
                  <c:v>8.8557972530970552</c:v>
                </c:pt>
                <c:pt idx="45">
                  <c:v>8.752747379085978</c:v>
                </c:pt>
                <c:pt idx="46">
                  <c:v>8.632904265569616</c:v>
                </c:pt>
                <c:pt idx="47">
                  <c:v>8.5768686059021633</c:v>
                </c:pt>
                <c:pt idx="48">
                  <c:v>8.6238554476130513</c:v>
                </c:pt>
                <c:pt idx="49">
                  <c:v>8.7666770811198749</c:v>
                </c:pt>
                <c:pt idx="50">
                  <c:v>8.8493212800692511</c:v>
                </c:pt>
                <c:pt idx="51">
                  <c:v>8.9800836564697324</c:v>
                </c:pt>
                <c:pt idx="52">
                  <c:v>9.203432085525904</c:v>
                </c:pt>
                <c:pt idx="53">
                  <c:v>9.3246745097277639</c:v>
                </c:pt>
                <c:pt idx="54">
                  <c:v>9.4052825037203025</c:v>
                </c:pt>
                <c:pt idx="55">
                  <c:v>9.3218151629022366</c:v>
                </c:pt>
                <c:pt idx="56">
                  <c:v>9.0756484354069826</c:v>
                </c:pt>
                <c:pt idx="57">
                  <c:v>8.9511891911397541</c:v>
                </c:pt>
                <c:pt idx="58">
                  <c:v>8.9198814938653328</c:v>
                </c:pt>
                <c:pt idx="59">
                  <c:v>8.9088108272904343</c:v>
                </c:pt>
                <c:pt idx="60">
                  <c:v>8.916579524534713</c:v>
                </c:pt>
                <c:pt idx="61">
                  <c:v>8.9112896719434804</c:v>
                </c:pt>
                <c:pt idx="62">
                  <c:v>9.0173780294668244</c:v>
                </c:pt>
                <c:pt idx="63">
                  <c:v>9.0538282283500422</c:v>
                </c:pt>
                <c:pt idx="64">
                  <c:v>9.059089581626905</c:v>
                </c:pt>
                <c:pt idx="65">
                  <c:v>8.9655147689915431</c:v>
                </c:pt>
                <c:pt idx="66">
                  <c:v>8.8570394380872184</c:v>
                </c:pt>
                <c:pt idx="67">
                  <c:v>8.8393573624724997</c:v>
                </c:pt>
                <c:pt idx="68">
                  <c:v>8.8292384923424478</c:v>
                </c:pt>
                <c:pt idx="69">
                  <c:v>8.6311185037593514</c:v>
                </c:pt>
                <c:pt idx="70">
                  <c:v>8.3884047592173516</c:v>
                </c:pt>
                <c:pt idx="71">
                  <c:v>8.2312636399182537</c:v>
                </c:pt>
                <c:pt idx="72">
                  <c:v>8.1821597173094442</c:v>
                </c:pt>
                <c:pt idx="73">
                  <c:v>8.0837806008483337</c:v>
                </c:pt>
                <c:pt idx="74">
                  <c:v>7.8691558201863838</c:v>
                </c:pt>
                <c:pt idx="75">
                  <c:v>7.6693398069007701</c:v>
                </c:pt>
                <c:pt idx="76">
                  <c:v>7.4788102669804681</c:v>
                </c:pt>
                <c:pt idx="77">
                  <c:v>7.4046570133778413</c:v>
                </c:pt>
                <c:pt idx="78">
                  <c:v>7.4700848152767092</c:v>
                </c:pt>
                <c:pt idx="79">
                  <c:v>7.4894293525505944</c:v>
                </c:pt>
                <c:pt idx="80">
                  <c:v>7.5200909805060041</c:v>
                </c:pt>
                <c:pt idx="81">
                  <c:v>7.5455126143374001</c:v>
                </c:pt>
                <c:pt idx="82">
                  <c:v>7.5584419033616737</c:v>
                </c:pt>
                <c:pt idx="83">
                  <c:v>7.5085243513637598</c:v>
                </c:pt>
                <c:pt idx="84">
                  <c:v>7.4793873595529314</c:v>
                </c:pt>
                <c:pt idx="85">
                  <c:v>7.45182240415261</c:v>
                </c:pt>
                <c:pt idx="86">
                  <c:v>7.444227143405854</c:v>
                </c:pt>
                <c:pt idx="87">
                  <c:v>7.4895394822038552</c:v>
                </c:pt>
                <c:pt idx="88">
                  <c:v>7.5857115385395186</c:v>
                </c:pt>
                <c:pt idx="89">
                  <c:v>7.6041001978433842</c:v>
                </c:pt>
                <c:pt idx="90">
                  <c:v>7.7365309953865449</c:v>
                </c:pt>
                <c:pt idx="91">
                  <c:v>7.8977837132585673</c:v>
                </c:pt>
                <c:pt idx="92">
                  <c:v>8.0422121692671524</c:v>
                </c:pt>
                <c:pt idx="93">
                  <c:v>8.1355970481411504</c:v>
                </c:pt>
                <c:pt idx="94">
                  <c:v>8.2595525274517154</c:v>
                </c:pt>
                <c:pt idx="95">
                  <c:v>8.1953030144824428</c:v>
                </c:pt>
                <c:pt idx="96">
                  <c:v>8.1301718522285586</c:v>
                </c:pt>
                <c:pt idx="97">
                  <c:v>8.1059047247468072</c:v>
                </c:pt>
                <c:pt idx="98">
                  <c:v>8.1825030556371114</c:v>
                </c:pt>
                <c:pt idx="99">
                  <c:v>8.2451640339407088</c:v>
                </c:pt>
                <c:pt idx="100">
                  <c:v>8.1686113764215218</c:v>
                </c:pt>
                <c:pt idx="101">
                  <c:v>8.1276208791034801</c:v>
                </c:pt>
                <c:pt idx="102">
                  <c:v>8.0662914967005985</c:v>
                </c:pt>
                <c:pt idx="103">
                  <c:v>8.0648321637161171</c:v>
                </c:pt>
                <c:pt idx="104">
                  <c:v>8.1590855648769072</c:v>
                </c:pt>
                <c:pt idx="105">
                  <c:v>8.2206642474742075</c:v>
                </c:pt>
                <c:pt idx="106">
                  <c:v>8.4143885980225424</c:v>
                </c:pt>
                <c:pt idx="107">
                  <c:v>8.6438482599027928</c:v>
                </c:pt>
                <c:pt idx="108">
                  <c:v>8.9882319827605741</c:v>
                </c:pt>
                <c:pt idx="109">
                  <c:v>9.2771190858404342</c:v>
                </c:pt>
                <c:pt idx="110">
                  <c:v>9.5611261562650114</c:v>
                </c:pt>
                <c:pt idx="111">
                  <c:v>9.7626500663048521</c:v>
                </c:pt>
                <c:pt idx="112">
                  <c:v>9.885683974025655</c:v>
                </c:pt>
                <c:pt idx="113">
                  <c:v>9.9983249654264519</c:v>
                </c:pt>
                <c:pt idx="114">
                  <c:v>10.201489298832303</c:v>
                </c:pt>
                <c:pt idx="115">
                  <c:v>10.398646682097485</c:v>
                </c:pt>
                <c:pt idx="116">
                  <c:v>10.596285969942963</c:v>
                </c:pt>
                <c:pt idx="117">
                  <c:v>10.646687112218382</c:v>
                </c:pt>
                <c:pt idx="118">
                  <c:v>10.63982077604453</c:v>
                </c:pt>
                <c:pt idx="119">
                  <c:v>10.485125619294548</c:v>
                </c:pt>
                <c:pt idx="120">
                  <c:v>10.232130701495464</c:v>
                </c:pt>
                <c:pt idx="121">
                  <c:v>9.996874839855094</c:v>
                </c:pt>
                <c:pt idx="122">
                  <c:v>10.034270210372787</c:v>
                </c:pt>
                <c:pt idx="123">
                  <c:v>10.124946086514493</c:v>
                </c:pt>
                <c:pt idx="124">
                  <c:v>10.143638884188514</c:v>
                </c:pt>
                <c:pt idx="125">
                  <c:v>10.147080833675952</c:v>
                </c:pt>
                <c:pt idx="126">
                  <c:v>10.120743878344914</c:v>
                </c:pt>
                <c:pt idx="127">
                  <c:v>10.137193517512937</c:v>
                </c:pt>
                <c:pt idx="128">
                  <c:v>10.138145166813793</c:v>
                </c:pt>
                <c:pt idx="129">
                  <c:v>10.069507685253235</c:v>
                </c:pt>
                <c:pt idx="130">
                  <c:v>10.00075994407263</c:v>
                </c:pt>
                <c:pt idx="131">
                  <c:v>9.9818999117722882</c:v>
                </c:pt>
                <c:pt idx="132">
                  <c:v>9.9573110961853537</c:v>
                </c:pt>
                <c:pt idx="133">
                  <c:v>9.9904789959717029</c:v>
                </c:pt>
                <c:pt idx="134">
                  <c:v>10.093313777514968</c:v>
                </c:pt>
                <c:pt idx="135">
                  <c:v>10.064497922069828</c:v>
                </c:pt>
                <c:pt idx="136">
                  <c:v>10.092805035080147</c:v>
                </c:pt>
                <c:pt idx="137">
                  <c:v>9.992531434952129</c:v>
                </c:pt>
                <c:pt idx="138">
                  <c:v>9.9370605007035326</c:v>
                </c:pt>
                <c:pt idx="139">
                  <c:v>9.8601813784322694</c:v>
                </c:pt>
                <c:pt idx="140">
                  <c:v>9.7766636069295672</c:v>
                </c:pt>
                <c:pt idx="141">
                  <c:v>9.7499237681060009</c:v>
                </c:pt>
                <c:pt idx="142">
                  <c:v>9.7271521892196198</c:v>
                </c:pt>
                <c:pt idx="143">
                  <c:v>9.6836955316317876</c:v>
                </c:pt>
                <c:pt idx="144">
                  <c:v>9.6303801845389216</c:v>
                </c:pt>
                <c:pt idx="145">
                  <c:v>9.6248483520956221</c:v>
                </c:pt>
                <c:pt idx="146">
                  <c:v>9.6825712407416713</c:v>
                </c:pt>
                <c:pt idx="147">
                  <c:v>9.6998490761372764</c:v>
                </c:pt>
                <c:pt idx="148">
                  <c:v>9.7714749657091087</c:v>
                </c:pt>
                <c:pt idx="149">
                  <c:v>9.8621305549380995</c:v>
                </c:pt>
                <c:pt idx="150">
                  <c:v>9.9032595544124593</c:v>
                </c:pt>
                <c:pt idx="151">
                  <c:v>9.8485377514524473</c:v>
                </c:pt>
                <c:pt idx="152">
                  <c:v>9.790546222618902</c:v>
                </c:pt>
                <c:pt idx="153">
                  <c:v>10.036880272029661</c:v>
                </c:pt>
                <c:pt idx="154">
                  <c:v>10.396029618731689</c:v>
                </c:pt>
                <c:pt idx="155">
                  <c:v>10.73273682138189</c:v>
                </c:pt>
                <c:pt idx="156">
                  <c:v>10.965111039224148</c:v>
                </c:pt>
                <c:pt idx="157">
                  <c:v>10.894416313906644</c:v>
                </c:pt>
                <c:pt idx="158">
                  <c:v>10.793276388511467</c:v>
                </c:pt>
                <c:pt idx="159">
                  <c:v>10.750704710847311</c:v>
                </c:pt>
                <c:pt idx="160">
                  <c:v>10.852476509286216</c:v>
                </c:pt>
                <c:pt idx="161">
                  <c:v>10.829111951056316</c:v>
                </c:pt>
                <c:pt idx="162">
                  <c:v>10.70012590890034</c:v>
                </c:pt>
                <c:pt idx="163">
                  <c:v>10.626752795969164</c:v>
                </c:pt>
                <c:pt idx="164">
                  <c:v>10.446672529132623</c:v>
                </c:pt>
                <c:pt idx="165">
                  <c:v>10.217119964143368</c:v>
                </c:pt>
                <c:pt idx="166">
                  <c:v>9.9586732386100572</c:v>
                </c:pt>
                <c:pt idx="167">
                  <c:v>9.7302426344908532</c:v>
                </c:pt>
                <c:pt idx="168">
                  <c:v>9.6915884721060017</c:v>
                </c:pt>
                <c:pt idx="169">
                  <c:v>9.6997140353704108</c:v>
                </c:pt>
                <c:pt idx="170">
                  <c:v>9.6064962821701272</c:v>
                </c:pt>
                <c:pt idx="171">
                  <c:v>9.4441420547704915</c:v>
                </c:pt>
                <c:pt idx="172">
                  <c:v>9.2819322110320268</c:v>
                </c:pt>
                <c:pt idx="173">
                  <c:v>9.2034801222171332</c:v>
                </c:pt>
                <c:pt idx="174">
                  <c:v>9.0734362570717391</c:v>
                </c:pt>
                <c:pt idx="175">
                  <c:v>8.9312784164786265</c:v>
                </c:pt>
                <c:pt idx="176">
                  <c:v>8.8875145898150905</c:v>
                </c:pt>
                <c:pt idx="177">
                  <c:v>8.8988086006833012</c:v>
                </c:pt>
                <c:pt idx="178">
                  <c:v>9.0378230533175881</c:v>
                </c:pt>
                <c:pt idx="179">
                  <c:v>9.2196855061029854</c:v>
                </c:pt>
                <c:pt idx="180">
                  <c:v>9.4511566548213803</c:v>
                </c:pt>
                <c:pt idx="181">
                  <c:v>9.5859048489331844</c:v>
                </c:pt>
                <c:pt idx="182">
                  <c:v>9.7861227997981413</c:v>
                </c:pt>
                <c:pt idx="183">
                  <c:v>9.9188488760558755</c:v>
                </c:pt>
                <c:pt idx="184">
                  <c:v>10.081691088300042</c:v>
                </c:pt>
                <c:pt idx="185">
                  <c:v>10.223861068058877</c:v>
                </c:pt>
                <c:pt idx="186">
                  <c:v>10.429920040265992</c:v>
                </c:pt>
                <c:pt idx="187">
                  <c:v>10.605177161301931</c:v>
                </c:pt>
                <c:pt idx="188">
                  <c:v>10.703142766048861</c:v>
                </c:pt>
                <c:pt idx="189">
                  <c:v>10.671654980625444</c:v>
                </c:pt>
                <c:pt idx="190">
                  <c:v>10.629097946257275</c:v>
                </c:pt>
                <c:pt idx="191">
                  <c:v>10.647135414782682</c:v>
                </c:pt>
                <c:pt idx="192">
                  <c:v>10.547773551295903</c:v>
                </c:pt>
                <c:pt idx="193">
                  <c:v>10.526048386247755</c:v>
                </c:pt>
                <c:pt idx="194">
                  <c:v>10.484339653688851</c:v>
                </c:pt>
                <c:pt idx="195">
                  <c:v>10.488531376404026</c:v>
                </c:pt>
                <c:pt idx="196">
                  <c:v>10.499304404930992</c:v>
                </c:pt>
                <c:pt idx="197">
                  <c:v>10.455697021822054</c:v>
                </c:pt>
                <c:pt idx="198">
                  <c:v>10.529703096551145</c:v>
                </c:pt>
                <c:pt idx="199">
                  <c:v>10.478766110558761</c:v>
                </c:pt>
                <c:pt idx="200">
                  <c:v>10.42038572294172</c:v>
                </c:pt>
                <c:pt idx="201">
                  <c:v>10.435034406584219</c:v>
                </c:pt>
                <c:pt idx="202">
                  <c:v>10.354688627723728</c:v>
                </c:pt>
                <c:pt idx="203">
                  <c:v>10.229333810538122</c:v>
                </c:pt>
                <c:pt idx="204">
                  <c:v>10.146323113646439</c:v>
                </c:pt>
                <c:pt idx="205">
                  <c:v>9.9741941183081106</c:v>
                </c:pt>
                <c:pt idx="206">
                  <c:v>9.8208735774482658</c:v>
                </c:pt>
                <c:pt idx="207">
                  <c:v>9.7213453795421358</c:v>
                </c:pt>
                <c:pt idx="208">
                  <c:v>9.5000998421337695</c:v>
                </c:pt>
                <c:pt idx="209">
                  <c:v>9.224811924478681</c:v>
                </c:pt>
                <c:pt idx="210">
                  <c:v>9.0726783307110583</c:v>
                </c:pt>
                <c:pt idx="211">
                  <c:v>8.9584871627083142</c:v>
                </c:pt>
                <c:pt idx="212">
                  <c:v>8.9102270899083074</c:v>
                </c:pt>
                <c:pt idx="213">
                  <c:v>8.7971069607489198</c:v>
                </c:pt>
                <c:pt idx="214">
                  <c:v>8.6484435538734576</c:v>
                </c:pt>
                <c:pt idx="215">
                  <c:v>8.5842120368762078</c:v>
                </c:pt>
                <c:pt idx="216">
                  <c:v>8.4742509526903405</c:v>
                </c:pt>
                <c:pt idx="217">
                  <c:v>8.3557848289928902</c:v>
                </c:pt>
                <c:pt idx="218">
                  <c:v>8.1922883355876728</c:v>
                </c:pt>
                <c:pt idx="219">
                  <c:v>8.1146999874770103</c:v>
                </c:pt>
                <c:pt idx="220">
                  <c:v>8.1081208110411147</c:v>
                </c:pt>
                <c:pt idx="221">
                  <c:v>8.0460842082514343</c:v>
                </c:pt>
                <c:pt idx="222">
                  <c:v>7.8816443729373296</c:v>
                </c:pt>
                <c:pt idx="223">
                  <c:v>7.6842705213888554</c:v>
                </c:pt>
                <c:pt idx="224">
                  <c:v>7.5692049202783176</c:v>
                </c:pt>
                <c:pt idx="225">
                  <c:v>7.5244391551570171</c:v>
                </c:pt>
                <c:pt idx="226">
                  <c:v>7.5292183332102498</c:v>
                </c:pt>
                <c:pt idx="227">
                  <c:v>7.5525495166535919</c:v>
                </c:pt>
                <c:pt idx="228">
                  <c:v>7.5320007896030914</c:v>
                </c:pt>
                <c:pt idx="229">
                  <c:v>7.5272942282786968</c:v>
                </c:pt>
                <c:pt idx="230">
                  <c:v>7.4976241632285374</c:v>
                </c:pt>
                <c:pt idx="231">
                  <c:v>7.5102330171267244</c:v>
                </c:pt>
                <c:pt idx="232">
                  <c:v>7.5045768214177704</c:v>
                </c:pt>
                <c:pt idx="233">
                  <c:v>7.5718830626728169</c:v>
                </c:pt>
                <c:pt idx="234">
                  <c:v>7.7666735858846776</c:v>
                </c:pt>
                <c:pt idx="235">
                  <c:v>7.8920239080267383</c:v>
                </c:pt>
                <c:pt idx="236">
                  <c:v>8.0649094278470166</c:v>
                </c:pt>
                <c:pt idx="237">
                  <c:v>8.2066726033985073</c:v>
                </c:pt>
                <c:pt idx="238">
                  <c:v>8.378083024761839</c:v>
                </c:pt>
                <c:pt idx="239">
                  <c:v>8.4603942621317465</c:v>
                </c:pt>
                <c:pt idx="240">
                  <c:v>8.5656931396825744</c:v>
                </c:pt>
                <c:pt idx="241">
                  <c:v>8.4695237579488598</c:v>
                </c:pt>
                <c:pt idx="242">
                  <c:v>8.300459044339517</c:v>
                </c:pt>
                <c:pt idx="243">
                  <c:v>8.0689306363454634</c:v>
                </c:pt>
                <c:pt idx="244">
                  <c:v>7.8693149977230981</c:v>
                </c:pt>
                <c:pt idx="245">
                  <c:v>7.7363199105241671</c:v>
                </c:pt>
                <c:pt idx="246">
                  <c:v>7.6033461508015527</c:v>
                </c:pt>
                <c:pt idx="247">
                  <c:v>7.5038479341887596</c:v>
                </c:pt>
                <c:pt idx="248">
                  <c:v>7.3511139617800678</c:v>
                </c:pt>
                <c:pt idx="249">
                  <c:v>7.2207229240549804</c:v>
                </c:pt>
                <c:pt idx="250">
                  <c:v>7.0416072187994381</c:v>
                </c:pt>
                <c:pt idx="251">
                  <c:v>6.9388777601272631</c:v>
                </c:pt>
                <c:pt idx="252">
                  <c:v>6.87235647007937</c:v>
                </c:pt>
                <c:pt idx="253">
                  <c:v>6.7356467204344597</c:v>
                </c:pt>
                <c:pt idx="254">
                  <c:v>6.5880858453506077</c:v>
                </c:pt>
                <c:pt idx="255">
                  <c:v>6.4531535522556762</c:v>
                </c:pt>
                <c:pt idx="256">
                  <c:v>6.4394305978231312</c:v>
                </c:pt>
                <c:pt idx="257">
                  <c:v>6.5446098775221504</c:v>
                </c:pt>
                <c:pt idx="258">
                  <c:v>6.6945692882976884</c:v>
                </c:pt>
                <c:pt idx="259">
                  <c:v>6.8529331083343763</c:v>
                </c:pt>
                <c:pt idx="260">
                  <c:v>6.9946737663059571</c:v>
                </c:pt>
                <c:pt idx="261">
                  <c:v>7.2131402770991908</c:v>
                </c:pt>
                <c:pt idx="262">
                  <c:v>7.3717199419681299</c:v>
                </c:pt>
                <c:pt idx="263">
                  <c:v>7.5369469271222176</c:v>
                </c:pt>
                <c:pt idx="264">
                  <c:v>7.5786662425073832</c:v>
                </c:pt>
                <c:pt idx="265">
                  <c:v>7.6251212758850366</c:v>
                </c:pt>
                <c:pt idx="266">
                  <c:v>7.6230584855817796</c:v>
                </c:pt>
                <c:pt idx="267">
                  <c:v>7.5661651287648652</c:v>
                </c:pt>
                <c:pt idx="268">
                  <c:v>7.5341275501639338</c:v>
                </c:pt>
                <c:pt idx="269">
                  <c:v>7.533580093205436</c:v>
                </c:pt>
                <c:pt idx="270">
                  <c:v>7.4053446316694638</c:v>
                </c:pt>
                <c:pt idx="271">
                  <c:v>7.2567913616455604</c:v>
                </c:pt>
                <c:pt idx="272">
                  <c:v>7.0524279667042737</c:v>
                </c:pt>
                <c:pt idx="273">
                  <c:v>6.8326422900303081</c:v>
                </c:pt>
                <c:pt idx="274">
                  <c:v>6.807820080040587</c:v>
                </c:pt>
                <c:pt idx="275">
                  <c:v>6.9736340213448846</c:v>
                </c:pt>
                <c:pt idx="276">
                  <c:v>7.1124491955111528</c:v>
                </c:pt>
                <c:pt idx="277">
                  <c:v>7.2481341548082554</c:v>
                </c:pt>
                <c:pt idx="278">
                  <c:v>7.432906060963913</c:v>
                </c:pt>
                <c:pt idx="279">
                  <c:v>7.5738722350686283</c:v>
                </c:pt>
                <c:pt idx="280">
                  <c:v>7.6208726428885614</c:v>
                </c:pt>
                <c:pt idx="281">
                  <c:v>7.6235837817731769</c:v>
                </c:pt>
                <c:pt idx="282">
                  <c:v>7.5412767662410669</c:v>
                </c:pt>
                <c:pt idx="283">
                  <c:v>7.3972975209532876</c:v>
                </c:pt>
                <c:pt idx="284">
                  <c:v>7.2031387165856691</c:v>
                </c:pt>
                <c:pt idx="285">
                  <c:v>7.002321450010748</c:v>
                </c:pt>
                <c:pt idx="286">
                  <c:v>6.9111765943556476</c:v>
                </c:pt>
                <c:pt idx="287">
                  <c:v>6.8344347367913993</c:v>
                </c:pt>
                <c:pt idx="288">
                  <c:v>6.7486661554696568</c:v>
                </c:pt>
                <c:pt idx="289">
                  <c:v>6.7677960339984908</c:v>
                </c:pt>
                <c:pt idx="290">
                  <c:v>6.8539174333582089</c:v>
                </c:pt>
                <c:pt idx="291">
                  <c:v>6.9121039003771134</c:v>
                </c:pt>
                <c:pt idx="292">
                  <c:v>6.8932985243966254</c:v>
                </c:pt>
                <c:pt idx="293">
                  <c:v>6.8695519260064062</c:v>
                </c:pt>
                <c:pt idx="294">
                  <c:v>6.8051885170175161</c:v>
                </c:pt>
                <c:pt idx="295">
                  <c:v>6.7857269499424167</c:v>
                </c:pt>
                <c:pt idx="296">
                  <c:v>6.7770649912731447</c:v>
                </c:pt>
                <c:pt idx="297">
                  <c:v>6.7245635308356739</c:v>
                </c:pt>
                <c:pt idx="298">
                  <c:v>6.667443165068895</c:v>
                </c:pt>
                <c:pt idx="299">
                  <c:v>6.6172016579857384</c:v>
                </c:pt>
                <c:pt idx="300">
                  <c:v>6.5460314060622418</c:v>
                </c:pt>
                <c:pt idx="301">
                  <c:v>6.3818308743359227</c:v>
                </c:pt>
                <c:pt idx="302">
                  <c:v>6.2864143393121461</c:v>
                </c:pt>
                <c:pt idx="303">
                  <c:v>6.264573449689756</c:v>
                </c:pt>
                <c:pt idx="304">
                  <c:v>6.29788886824094</c:v>
                </c:pt>
                <c:pt idx="305">
                  <c:v>6.3399673689071419</c:v>
                </c:pt>
                <c:pt idx="306">
                  <c:v>6.3526979050799834</c:v>
                </c:pt>
                <c:pt idx="307">
                  <c:v>6.3053705966191007</c:v>
                </c:pt>
                <c:pt idx="308">
                  <c:v>6.2244127993925717</c:v>
                </c:pt>
                <c:pt idx="309">
                  <c:v>6.2466868915503673</c:v>
                </c:pt>
                <c:pt idx="310">
                  <c:v>6.2675010152596435</c:v>
                </c:pt>
                <c:pt idx="311">
                  <c:v>6.2396869946742068</c:v>
                </c:pt>
                <c:pt idx="312">
                  <c:v>6.2140164198621894</c:v>
                </c:pt>
                <c:pt idx="313">
                  <c:v>6.1443242559864313</c:v>
                </c:pt>
                <c:pt idx="314">
                  <c:v>6.0060788537491145</c:v>
                </c:pt>
                <c:pt idx="315">
                  <c:v>5.9387457729758442</c:v>
                </c:pt>
                <c:pt idx="316">
                  <c:v>5.8117635690646035</c:v>
                </c:pt>
                <c:pt idx="317">
                  <c:v>5.7401167994520321</c:v>
                </c:pt>
                <c:pt idx="318">
                  <c:v>5.7203767890152548</c:v>
                </c:pt>
                <c:pt idx="319">
                  <c:v>5.7194623906549085</c:v>
                </c:pt>
                <c:pt idx="320">
                  <c:v>5.7335212385552516</c:v>
                </c:pt>
                <c:pt idx="321">
                  <c:v>5.8751052000331994</c:v>
                </c:pt>
                <c:pt idx="322">
                  <c:v>5.9811515487517983</c:v>
                </c:pt>
                <c:pt idx="323">
                  <c:v>6.0182138348738903</c:v>
                </c:pt>
                <c:pt idx="324">
                  <c:v>6.0105404292619982</c:v>
                </c:pt>
                <c:pt idx="325">
                  <c:v>5.9937761343700044</c:v>
                </c:pt>
                <c:pt idx="326">
                  <c:v>6.0171459061449175</c:v>
                </c:pt>
                <c:pt idx="327">
                  <c:v>6.2214268065564386</c:v>
                </c:pt>
                <c:pt idx="328">
                  <c:v>6.2303515544108725</c:v>
                </c:pt>
                <c:pt idx="329">
                  <c:v>6.1073389446309037</c:v>
                </c:pt>
                <c:pt idx="330">
                  <c:v>6.0125602012782693</c:v>
                </c:pt>
                <c:pt idx="331">
                  <c:v>5.8851920499284383</c:v>
                </c:pt>
                <c:pt idx="332">
                  <c:v>5.7063834557436497</c:v>
                </c:pt>
                <c:pt idx="333">
                  <c:v>5.5321369429243417</c:v>
                </c:pt>
                <c:pt idx="334">
                  <c:v>5.4355055300049182</c:v>
                </c:pt>
                <c:pt idx="335">
                  <c:v>5.49850334164159</c:v>
                </c:pt>
                <c:pt idx="336">
                  <c:v>5.6577290522193167</c:v>
                </c:pt>
                <c:pt idx="337">
                  <c:v>5.8551073869631267</c:v>
                </c:pt>
                <c:pt idx="338">
                  <c:v>6.0409901431283606</c:v>
                </c:pt>
                <c:pt idx="339">
                  <c:v>6.1981074024942284</c:v>
                </c:pt>
                <c:pt idx="340">
                  <c:v>6.1267251787374875</c:v>
                </c:pt>
                <c:pt idx="341">
                  <c:v>6.0685684319837634</c:v>
                </c:pt>
                <c:pt idx="342">
                  <c:v>6.0178233798780125</c:v>
                </c:pt>
                <c:pt idx="343">
                  <c:v>6.0140253069605043</c:v>
                </c:pt>
                <c:pt idx="344">
                  <c:v>6.0613647313571093</c:v>
                </c:pt>
                <c:pt idx="345">
                  <c:v>6.1749722773954501</c:v>
                </c:pt>
                <c:pt idx="346">
                  <c:v>6.3088028122221429</c:v>
                </c:pt>
                <c:pt idx="347">
                  <c:v>6.4053825672278313</c:v>
                </c:pt>
                <c:pt idx="348">
                  <c:v>6.4018297865747877</c:v>
                </c:pt>
                <c:pt idx="349">
                  <c:v>6.4369862397009827</c:v>
                </c:pt>
                <c:pt idx="350">
                  <c:v>6.4734143297766931</c:v>
                </c:pt>
                <c:pt idx="351">
                  <c:v>6.4552301355533945</c:v>
                </c:pt>
                <c:pt idx="352">
                  <c:v>6.4509566303722332</c:v>
                </c:pt>
                <c:pt idx="353">
                  <c:v>6.3717355931874122</c:v>
                </c:pt>
                <c:pt idx="354">
                  <c:v>6.2523930386421966</c:v>
                </c:pt>
                <c:pt idx="355">
                  <c:v>6.1821390827006306</c:v>
                </c:pt>
                <c:pt idx="356">
                  <c:v>6.121435313059215</c:v>
                </c:pt>
                <c:pt idx="357">
                  <c:v>6.0483811322930352</c:v>
                </c:pt>
                <c:pt idx="358">
                  <c:v>6.0451564700598839</c:v>
                </c:pt>
                <c:pt idx="359">
                  <c:v>6.0894329810137258</c:v>
                </c:pt>
                <c:pt idx="360">
                  <c:v>6.165818675183445</c:v>
                </c:pt>
                <c:pt idx="361">
                  <c:v>6.327278063548869</c:v>
                </c:pt>
                <c:pt idx="362">
                  <c:v>6.5353755120720516</c:v>
                </c:pt>
                <c:pt idx="363">
                  <c:v>6.6033047912741543</c:v>
                </c:pt>
                <c:pt idx="364">
                  <c:v>6.6956795571267795</c:v>
                </c:pt>
                <c:pt idx="365">
                  <c:v>6.8749232538430096</c:v>
                </c:pt>
                <c:pt idx="366">
                  <c:v>6.980336546719287</c:v>
                </c:pt>
                <c:pt idx="367">
                  <c:v>7.0487538120607764</c:v>
                </c:pt>
                <c:pt idx="368">
                  <c:v>7.1016596931134126</c:v>
                </c:pt>
                <c:pt idx="369">
                  <c:v>7.1970646142032484</c:v>
                </c:pt>
                <c:pt idx="370">
                  <c:v>7.2569588800505613</c:v>
                </c:pt>
                <c:pt idx="371">
                  <c:v>7.2503407131211715</c:v>
                </c:pt>
                <c:pt idx="372">
                  <c:v>7.2918385425517238</c:v>
                </c:pt>
                <c:pt idx="373">
                  <c:v>7.339572040320709</c:v>
                </c:pt>
                <c:pt idx="374">
                  <c:v>7.392123287986105</c:v>
                </c:pt>
                <c:pt idx="375">
                  <c:v>7.3485634291368909</c:v>
                </c:pt>
                <c:pt idx="376">
                  <c:v>7.3314615317524492</c:v>
                </c:pt>
                <c:pt idx="377">
                  <c:v>7.3662853209821328</c:v>
                </c:pt>
                <c:pt idx="378">
                  <c:v>7.3646191262432836</c:v>
                </c:pt>
                <c:pt idx="379">
                  <c:v>7.3602749226555826</c:v>
                </c:pt>
                <c:pt idx="380">
                  <c:v>7.2763080215150531</c:v>
                </c:pt>
                <c:pt idx="381">
                  <c:v>7.2418148583524315</c:v>
                </c:pt>
                <c:pt idx="382">
                  <c:v>7.2346024616279436</c:v>
                </c:pt>
                <c:pt idx="383">
                  <c:v>7.2975696085334958</c:v>
                </c:pt>
                <c:pt idx="384">
                  <c:v>7.2260531955073315</c:v>
                </c:pt>
                <c:pt idx="385">
                  <c:v>7.1214704817985366</c:v>
                </c:pt>
                <c:pt idx="386">
                  <c:v>7.0970152144053378</c:v>
                </c:pt>
                <c:pt idx="387">
                  <c:v>7.0357911252107828</c:v>
                </c:pt>
                <c:pt idx="388">
                  <c:v>7.0545253057655177</c:v>
                </c:pt>
                <c:pt idx="389">
                  <c:v>7.0598313561478481</c:v>
                </c:pt>
                <c:pt idx="390">
                  <c:v>7.1406868027263242</c:v>
                </c:pt>
                <c:pt idx="391">
                  <c:v>7.0839512548421553</c:v>
                </c:pt>
                <c:pt idx="392">
                  <c:v>7.0771232460435307</c:v>
                </c:pt>
                <c:pt idx="393">
                  <c:v>7.101652833562766</c:v>
                </c:pt>
                <c:pt idx="394">
                  <c:v>7.1657136712904048</c:v>
                </c:pt>
                <c:pt idx="395">
                  <c:v>7.2828250854466203</c:v>
                </c:pt>
                <c:pt idx="396">
                  <c:v>7.3953907823340712</c:v>
                </c:pt>
                <c:pt idx="397">
                  <c:v>7.5733898422869981</c:v>
                </c:pt>
                <c:pt idx="398">
                  <c:v>7.641437908848661</c:v>
                </c:pt>
                <c:pt idx="399">
                  <c:v>7.6378141304787723</c:v>
                </c:pt>
                <c:pt idx="400">
                  <c:v>7.5413683948530057</c:v>
                </c:pt>
                <c:pt idx="401">
                  <c:v>7.3732828835468887</c:v>
                </c:pt>
                <c:pt idx="402">
                  <c:v>7.2293556667076304</c:v>
                </c:pt>
                <c:pt idx="403">
                  <c:v>7.0397583515728366</c:v>
                </c:pt>
                <c:pt idx="404">
                  <c:v>6.9636327102674649</c:v>
                </c:pt>
                <c:pt idx="405">
                  <c:v>7.0734920325954258</c:v>
                </c:pt>
                <c:pt idx="406">
                  <c:v>7.1800487327235736</c:v>
                </c:pt>
                <c:pt idx="407">
                  <c:v>7.1846483887165133</c:v>
                </c:pt>
                <c:pt idx="408">
                  <c:v>7.1331626990309882</c:v>
                </c:pt>
                <c:pt idx="409">
                  <c:v>7.1199802924480142</c:v>
                </c:pt>
                <c:pt idx="410">
                  <c:v>7.179463848704347</c:v>
                </c:pt>
                <c:pt idx="411">
                  <c:v>7.2151885698133338</c:v>
                </c:pt>
                <c:pt idx="412">
                  <c:v>7.3056883463655398</c:v>
                </c:pt>
                <c:pt idx="413">
                  <c:v>7.2187803935922998</c:v>
                </c:pt>
                <c:pt idx="414">
                  <c:v>7.1062499254687879</c:v>
                </c:pt>
                <c:pt idx="415">
                  <c:v>7.1856504471819589</c:v>
                </c:pt>
                <c:pt idx="416">
                  <c:v>7.1735863741090924</c:v>
                </c:pt>
                <c:pt idx="417">
                  <c:v>7.1532441091193792</c:v>
                </c:pt>
                <c:pt idx="418">
                  <c:v>7.1156711845956924</c:v>
                </c:pt>
                <c:pt idx="419">
                  <c:v>7.184461245710362</c:v>
                </c:pt>
                <c:pt idx="420">
                  <c:v>7.3153252575614429</c:v>
                </c:pt>
                <c:pt idx="421">
                  <c:v>7.3687231186425919</c:v>
                </c:pt>
                <c:pt idx="422">
                  <c:v>7.393370338390322</c:v>
                </c:pt>
                <c:pt idx="423">
                  <c:v>7.4478856010561856</c:v>
                </c:pt>
                <c:pt idx="424">
                  <c:v>7.4291581158487325</c:v>
                </c:pt>
                <c:pt idx="425">
                  <c:v>7.3924372523393096</c:v>
                </c:pt>
                <c:pt idx="426">
                  <c:v>7.410700267820479</c:v>
                </c:pt>
                <c:pt idx="427">
                  <c:v>7.3922087066325775</c:v>
                </c:pt>
                <c:pt idx="428">
                  <c:v>7.3467130368181799</c:v>
                </c:pt>
                <c:pt idx="429">
                  <c:v>7.4736205105045386</c:v>
                </c:pt>
                <c:pt idx="430">
                  <c:v>7.680587706902096</c:v>
                </c:pt>
                <c:pt idx="431">
                  <c:v>7.9618235935587727</c:v>
                </c:pt>
                <c:pt idx="432">
                  <c:v>8.083194378555504</c:v>
                </c:pt>
                <c:pt idx="433">
                  <c:v>8.1575812793544955</c:v>
                </c:pt>
                <c:pt idx="434">
                  <c:v>8.2041392844014283</c:v>
                </c:pt>
                <c:pt idx="435">
                  <c:v>8.3222651669562691</c:v>
                </c:pt>
                <c:pt idx="436">
                  <c:v>8.4392847392025327</c:v>
                </c:pt>
                <c:pt idx="437">
                  <c:v>8.520975876328917</c:v>
                </c:pt>
                <c:pt idx="438">
                  <c:v>8.4361764306082954</c:v>
                </c:pt>
                <c:pt idx="439">
                  <c:v>8.2531921614061652</c:v>
                </c:pt>
                <c:pt idx="440">
                  <c:v>7.9778372729571352</c:v>
                </c:pt>
                <c:pt idx="441">
                  <c:v>7.8236600384212069</c:v>
                </c:pt>
                <c:pt idx="442">
                  <c:v>7.7400563497377979</c:v>
                </c:pt>
                <c:pt idx="443">
                  <c:v>7.6443464830668884</c:v>
                </c:pt>
                <c:pt idx="444">
                  <c:v>7.5531695497208036</c:v>
                </c:pt>
                <c:pt idx="445">
                  <c:v>7.5381922829909129</c:v>
                </c:pt>
                <c:pt idx="446">
                  <c:v>7.5710568892667505</c:v>
                </c:pt>
                <c:pt idx="447">
                  <c:v>7.7500240470915012</c:v>
                </c:pt>
                <c:pt idx="448">
                  <c:v>7.758516588631359</c:v>
                </c:pt>
                <c:pt idx="449">
                  <c:v>7.8086222079118306</c:v>
                </c:pt>
                <c:pt idx="450">
                  <c:v>7.7159237912326244</c:v>
                </c:pt>
                <c:pt idx="451">
                  <c:v>7.5973668705033433</c:v>
                </c:pt>
                <c:pt idx="452">
                  <c:v>7.5227080626947291</c:v>
                </c:pt>
                <c:pt idx="453">
                  <c:v>7.6611739424320646</c:v>
                </c:pt>
                <c:pt idx="454">
                  <c:v>7.8024929701226222</c:v>
                </c:pt>
                <c:pt idx="455">
                  <c:v>7.9176166790324158</c:v>
                </c:pt>
                <c:pt idx="456">
                  <c:v>7.9726368138912278</c:v>
                </c:pt>
                <c:pt idx="457">
                  <c:v>7.9737603536376973</c:v>
                </c:pt>
                <c:pt idx="458">
                  <c:v>7.9432317742311476</c:v>
                </c:pt>
                <c:pt idx="459">
                  <c:v>7.8437783765180358</c:v>
                </c:pt>
                <c:pt idx="460">
                  <c:v>7.7837126199738664</c:v>
                </c:pt>
                <c:pt idx="461">
                  <c:v>7.8825417548256711</c:v>
                </c:pt>
                <c:pt idx="462">
                  <c:v>8.0486300545451464</c:v>
                </c:pt>
                <c:pt idx="463">
                  <c:v>8.2095043424335667</c:v>
                </c:pt>
                <c:pt idx="464">
                  <c:v>8.2395390595980604</c:v>
                </c:pt>
                <c:pt idx="465">
                  <c:v>8.1526183067485736</c:v>
                </c:pt>
                <c:pt idx="466">
                  <c:v>7.9875914702434256</c:v>
                </c:pt>
                <c:pt idx="467">
                  <c:v>7.8637819630416956</c:v>
                </c:pt>
                <c:pt idx="468">
                  <c:v>7.8311380648948949</c:v>
                </c:pt>
                <c:pt idx="469">
                  <c:v>7.8327775963190893</c:v>
                </c:pt>
                <c:pt idx="470">
                  <c:v>7.9276548979297479</c:v>
                </c:pt>
                <c:pt idx="471">
                  <c:v>8.0950113092937901</c:v>
                </c:pt>
                <c:pt idx="472">
                  <c:v>8.1727240245162385</c:v>
                </c:pt>
                <c:pt idx="473">
                  <c:v>8.1158160356900346</c:v>
                </c:pt>
                <c:pt idx="474">
                  <c:v>7.9780116618537029</c:v>
                </c:pt>
                <c:pt idx="475">
                  <c:v>7.7485800222596239</c:v>
                </c:pt>
                <c:pt idx="476">
                  <c:v>7.4155330553136913</c:v>
                </c:pt>
                <c:pt idx="477">
                  <c:v>7.1521188223889256</c:v>
                </c:pt>
                <c:pt idx="478">
                  <c:v>6.9524337432388768</c:v>
                </c:pt>
                <c:pt idx="479">
                  <c:v>6.8045290886928305</c:v>
                </c:pt>
                <c:pt idx="480">
                  <c:v>6.6668798460182641</c:v>
                </c:pt>
                <c:pt idx="481">
                  <c:v>6.4622662777211888</c:v>
                </c:pt>
                <c:pt idx="482">
                  <c:v>6.3203546541620952</c:v>
                </c:pt>
                <c:pt idx="483">
                  <c:v>6.3039340009541007</c:v>
                </c:pt>
                <c:pt idx="484">
                  <c:v>6.3246676959226917</c:v>
                </c:pt>
                <c:pt idx="485">
                  <c:v>6.4052347036584498</c:v>
                </c:pt>
                <c:pt idx="486">
                  <c:v>6.4898050155880478</c:v>
                </c:pt>
                <c:pt idx="487">
                  <c:v>6.5844470812639235</c:v>
                </c:pt>
                <c:pt idx="488">
                  <c:v>6.6582774485780387</c:v>
                </c:pt>
                <c:pt idx="489">
                  <c:v>6.6825773620843174</c:v>
                </c:pt>
                <c:pt idx="490">
                  <c:v>6.7512229241969965</c:v>
                </c:pt>
                <c:pt idx="491">
                  <c:v>6.9544721067092903</c:v>
                </c:pt>
                <c:pt idx="492">
                  <c:v>7.0931230676337336</c:v>
                </c:pt>
                <c:pt idx="493">
                  <c:v>7.2976106200657389</c:v>
                </c:pt>
                <c:pt idx="494">
                  <c:v>7.5439320015031921</c:v>
                </c:pt>
                <c:pt idx="495">
                  <c:v>7.7444047045162483</c:v>
                </c:pt>
                <c:pt idx="496">
                  <c:v>7.8777587259648563</c:v>
                </c:pt>
                <c:pt idx="497">
                  <c:v>7.9662830457827791</c:v>
                </c:pt>
                <c:pt idx="498">
                  <c:v>7.9415019156567483</c:v>
                </c:pt>
                <c:pt idx="499">
                  <c:v>7.8204474554192629</c:v>
                </c:pt>
                <c:pt idx="500">
                  <c:v>7.7969491738367456</c:v>
                </c:pt>
                <c:pt idx="501">
                  <c:v>7.6743576653355339</c:v>
                </c:pt>
                <c:pt idx="502">
                  <c:v>7.6150835419915088</c:v>
                </c:pt>
                <c:pt idx="503">
                  <c:v>7.583519551323378</c:v>
                </c:pt>
                <c:pt idx="504">
                  <c:v>7.5527382656479753</c:v>
                </c:pt>
                <c:pt idx="505">
                  <c:v>7.5782846774310881</c:v>
                </c:pt>
                <c:pt idx="506">
                  <c:v>7.4838824256362386</c:v>
                </c:pt>
                <c:pt idx="507">
                  <c:v>7.3234654579917073</c:v>
                </c:pt>
                <c:pt idx="508">
                  <c:v>7.1936040945364432</c:v>
                </c:pt>
                <c:pt idx="509">
                  <c:v>7.0584955986802473</c:v>
                </c:pt>
                <c:pt idx="510">
                  <c:v>6.981353832474305</c:v>
                </c:pt>
                <c:pt idx="511">
                  <c:v>6.8908472026487368</c:v>
                </c:pt>
                <c:pt idx="512">
                  <c:v>6.7319437392021353</c:v>
                </c:pt>
                <c:pt idx="513">
                  <c:v>6.5897256603037118</c:v>
                </c:pt>
                <c:pt idx="514">
                  <c:v>6.5579603183979307</c:v>
                </c:pt>
                <c:pt idx="515">
                  <c:v>6.5823779929742487</c:v>
                </c:pt>
                <c:pt idx="516">
                  <c:v>6.5587318723940431</c:v>
                </c:pt>
                <c:pt idx="517">
                  <c:v>6.642610619303742</c:v>
                </c:pt>
                <c:pt idx="518">
                  <c:v>6.7103428136180838</c:v>
                </c:pt>
                <c:pt idx="519">
                  <c:v>6.6974417276318619</c:v>
                </c:pt>
                <c:pt idx="520">
                  <c:v>6.7123769092681806</c:v>
                </c:pt>
                <c:pt idx="521">
                  <c:v>6.7982925016062516</c:v>
                </c:pt>
                <c:pt idx="522">
                  <c:v>6.9624078962848879</c:v>
                </c:pt>
                <c:pt idx="523">
                  <c:v>6.9919180062936528</c:v>
                </c:pt>
                <c:pt idx="524">
                  <c:v>6.9165924867745083</c:v>
                </c:pt>
                <c:pt idx="525">
                  <c:v>6.8928249206743191</c:v>
                </c:pt>
                <c:pt idx="526">
                  <c:v>6.8608205244616443</c:v>
                </c:pt>
                <c:pt idx="527">
                  <c:v>6.8372005919759573</c:v>
                </c:pt>
                <c:pt idx="528">
                  <c:v>6.7278380076834203</c:v>
                </c:pt>
                <c:pt idx="529">
                  <c:v>6.5264379222230735</c:v>
                </c:pt>
                <c:pt idx="530">
                  <c:v>6.4569279229230645</c:v>
                </c:pt>
                <c:pt idx="531">
                  <c:v>6.4328650806556658</c:v>
                </c:pt>
                <c:pt idx="532">
                  <c:v>6.4680868441273267</c:v>
                </c:pt>
                <c:pt idx="533">
                  <c:v>6.4671328158443186</c:v>
                </c:pt>
                <c:pt idx="534">
                  <c:v>6.4916619440059051</c:v>
                </c:pt>
                <c:pt idx="535">
                  <c:v>6.5769913859039821</c:v>
                </c:pt>
                <c:pt idx="536">
                  <c:v>6.655543152800643</c:v>
                </c:pt>
                <c:pt idx="537">
                  <c:v>6.6918060307460712</c:v>
                </c:pt>
                <c:pt idx="538">
                  <c:v>6.8105789761409881</c:v>
                </c:pt>
                <c:pt idx="539">
                  <c:v>6.9067091861785501</c:v>
                </c:pt>
                <c:pt idx="540">
                  <c:v>6.8694054658852144</c:v>
                </c:pt>
                <c:pt idx="541">
                  <c:v>6.862499050652497</c:v>
                </c:pt>
                <c:pt idx="542">
                  <c:v>6.8770708737822375</c:v>
                </c:pt>
                <c:pt idx="543">
                  <c:v>6.7917519035636547</c:v>
                </c:pt>
                <c:pt idx="544">
                  <c:v>6.7207548362528469</c:v>
                </c:pt>
                <c:pt idx="545">
                  <c:v>6.7409245386274215</c:v>
                </c:pt>
                <c:pt idx="546">
                  <c:v>6.9108653455535185</c:v>
                </c:pt>
                <c:pt idx="547">
                  <c:v>7.0898762659599299</c:v>
                </c:pt>
                <c:pt idx="548">
                  <c:v>7.2758165815376401</c:v>
                </c:pt>
                <c:pt idx="549">
                  <c:v>7.4180029455381398</c:v>
                </c:pt>
                <c:pt idx="550">
                  <c:v>7.5109846466992192</c:v>
                </c:pt>
                <c:pt idx="551">
                  <c:v>7.3324667010411346</c:v>
                </c:pt>
                <c:pt idx="552">
                  <c:v>7.2852476791868597</c:v>
                </c:pt>
                <c:pt idx="553">
                  <c:v>7.1596631228777365</c:v>
                </c:pt>
                <c:pt idx="554">
                  <c:v>7.0200396533567497</c:v>
                </c:pt>
                <c:pt idx="555">
                  <c:v>6.903532978182696</c:v>
                </c:pt>
                <c:pt idx="556">
                  <c:v>6.8519830962160881</c:v>
                </c:pt>
                <c:pt idx="557">
                  <c:v>6.807560342759893</c:v>
                </c:pt>
                <c:pt idx="558">
                  <c:v>6.7070172658698173</c:v>
                </c:pt>
                <c:pt idx="559">
                  <c:v>6.6760505612066048</c:v>
                </c:pt>
                <c:pt idx="560">
                  <c:v>6.6398102991702581</c:v>
                </c:pt>
                <c:pt idx="561">
                  <c:v>6.5110058906865635</c:v>
                </c:pt>
                <c:pt idx="562">
                  <c:v>6.4195809174816736</c:v>
                </c:pt>
                <c:pt idx="563">
                  <c:v>6.3465482051466795</c:v>
                </c:pt>
                <c:pt idx="564">
                  <c:v>6.3060428637951498</c:v>
                </c:pt>
                <c:pt idx="565">
                  <c:v>6.261530517832667</c:v>
                </c:pt>
                <c:pt idx="566">
                  <c:v>6.1073732592129035</c:v>
                </c:pt>
                <c:pt idx="567">
                  <c:v>5.9925724384117025</c:v>
                </c:pt>
                <c:pt idx="568">
                  <c:v>5.9249310348180488</c:v>
                </c:pt>
                <c:pt idx="569">
                  <c:v>5.8098671592231916</c:v>
                </c:pt>
                <c:pt idx="570">
                  <c:v>5.7484925189397051</c:v>
                </c:pt>
                <c:pt idx="571">
                  <c:v>5.7162718581940064</c:v>
                </c:pt>
                <c:pt idx="572">
                  <c:v>5.6936825769478716</c:v>
                </c:pt>
                <c:pt idx="573">
                  <c:v>5.6511114023200939</c:v>
                </c:pt>
                <c:pt idx="574">
                  <c:v>5.5859595306646428</c:v>
                </c:pt>
                <c:pt idx="575">
                  <c:v>5.5594097302505938</c:v>
                </c:pt>
                <c:pt idx="576">
                  <c:v>5.543617340088244</c:v>
                </c:pt>
                <c:pt idx="577">
                  <c:v>5.6407662030492514</c:v>
                </c:pt>
                <c:pt idx="578">
                  <c:v>5.8319020429345558</c:v>
                </c:pt>
                <c:pt idx="579">
                  <c:v>5.9919621338292375</c:v>
                </c:pt>
                <c:pt idx="580">
                  <c:v>6.1333504489411679</c:v>
                </c:pt>
                <c:pt idx="581">
                  <c:v>6.289487611726531</c:v>
                </c:pt>
                <c:pt idx="582">
                  <c:v>6.3887889171123629</c:v>
                </c:pt>
                <c:pt idx="583">
                  <c:v>6.3978284296294774</c:v>
                </c:pt>
                <c:pt idx="584">
                  <c:v>6.3516823700330738</c:v>
                </c:pt>
                <c:pt idx="585">
                  <c:v>6.2611004571542228</c:v>
                </c:pt>
                <c:pt idx="586">
                  <c:v>6.1419686759685543</c:v>
                </c:pt>
                <c:pt idx="587">
                  <c:v>6.1032528441066489</c:v>
                </c:pt>
                <c:pt idx="588">
                  <c:v>6.0861228845639683</c:v>
                </c:pt>
                <c:pt idx="589">
                  <c:v>6.0544661531738146</c:v>
                </c:pt>
                <c:pt idx="590">
                  <c:v>5.9810845809181075</c:v>
                </c:pt>
                <c:pt idx="591">
                  <c:v>5.913275407085326</c:v>
                </c:pt>
                <c:pt idx="592">
                  <c:v>5.7911843113281902</c:v>
                </c:pt>
                <c:pt idx="593">
                  <c:v>5.6887406291159763</c:v>
                </c:pt>
                <c:pt idx="594">
                  <c:v>5.7289126955693161</c:v>
                </c:pt>
                <c:pt idx="595">
                  <c:v>5.8411856795009962</c:v>
                </c:pt>
                <c:pt idx="596">
                  <c:v>5.8167345412022851</c:v>
                </c:pt>
                <c:pt idx="597">
                  <c:v>5.8015238242368348</c:v>
                </c:pt>
                <c:pt idx="598">
                  <c:v>5.8273556048445689</c:v>
                </c:pt>
                <c:pt idx="599">
                  <c:v>5.8524428433683751</c:v>
                </c:pt>
                <c:pt idx="600">
                  <c:v>5.8777382973414554</c:v>
                </c:pt>
                <c:pt idx="601">
                  <c:v>5.9533302368809844</c:v>
                </c:pt>
                <c:pt idx="602">
                  <c:v>5.9905028178675108</c:v>
                </c:pt>
                <c:pt idx="603">
                  <c:v>6.0254839384375032</c:v>
                </c:pt>
                <c:pt idx="604">
                  <c:v>6.093971203468338</c:v>
                </c:pt>
                <c:pt idx="605">
                  <c:v>6.1598039797732138</c:v>
                </c:pt>
                <c:pt idx="606">
                  <c:v>6.2107847035010391</c:v>
                </c:pt>
                <c:pt idx="607">
                  <c:v>6.183231520349346</c:v>
                </c:pt>
                <c:pt idx="608">
                  <c:v>6.2080915587035879</c:v>
                </c:pt>
                <c:pt idx="609">
                  <c:v>6.1551093335586025</c:v>
                </c:pt>
                <c:pt idx="610">
                  <c:v>6.0523137006498002</c:v>
                </c:pt>
                <c:pt idx="611">
                  <c:v>5.9140863282658369</c:v>
                </c:pt>
                <c:pt idx="612">
                  <c:v>5.9022511675425218</c:v>
                </c:pt>
                <c:pt idx="613">
                  <c:v>5.9301698347383223</c:v>
                </c:pt>
                <c:pt idx="614">
                  <c:v>5.9273509640565702</c:v>
                </c:pt>
                <c:pt idx="615">
                  <c:v>5.9241843693870111</c:v>
                </c:pt>
                <c:pt idx="616">
                  <c:v>5.891318720988167</c:v>
                </c:pt>
                <c:pt idx="617">
                  <c:v>5.8680942055280809</c:v>
                </c:pt>
                <c:pt idx="618">
                  <c:v>5.8422483354672581</c:v>
                </c:pt>
                <c:pt idx="619">
                  <c:v>5.8116161551545957</c:v>
                </c:pt>
                <c:pt idx="620">
                  <c:v>5.7755558757185241</c:v>
                </c:pt>
                <c:pt idx="621">
                  <c:v>5.7079815836381842</c:v>
                </c:pt>
                <c:pt idx="622">
                  <c:v>5.6056346280219849</c:v>
                </c:pt>
                <c:pt idx="623">
                  <c:v>5.5762280457214741</c:v>
                </c:pt>
                <c:pt idx="624">
                  <c:v>5.5805671818599611</c:v>
                </c:pt>
                <c:pt idx="625">
                  <c:v>5.6548632189946542</c:v>
                </c:pt>
                <c:pt idx="626">
                  <c:v>5.7614755295825946</c:v>
                </c:pt>
                <c:pt idx="627">
                  <c:v>5.907614940432663</c:v>
                </c:pt>
                <c:pt idx="628">
                  <c:v>6.1094206976566641</c:v>
                </c:pt>
                <c:pt idx="629">
                  <c:v>6.2502762136324428</c:v>
                </c:pt>
                <c:pt idx="630">
                  <c:v>6.4402606802594935</c:v>
                </c:pt>
                <c:pt idx="631">
                  <c:v>6.6110839209068279</c:v>
                </c:pt>
                <c:pt idx="632">
                  <c:v>6.7588802510735038</c:v>
                </c:pt>
                <c:pt idx="633">
                  <c:v>6.9452486281862669</c:v>
                </c:pt>
                <c:pt idx="634">
                  <c:v>7.0369308604132641</c:v>
                </c:pt>
                <c:pt idx="635">
                  <c:v>7.0923758167201996</c:v>
                </c:pt>
                <c:pt idx="636">
                  <c:v>7.1232299296103045</c:v>
                </c:pt>
                <c:pt idx="637">
                  <c:v>7.1823360963767167</c:v>
                </c:pt>
                <c:pt idx="638">
                  <c:v>7.3364734549958674</c:v>
                </c:pt>
                <c:pt idx="639">
                  <c:v>7.3980201428809638</c:v>
                </c:pt>
                <c:pt idx="640">
                  <c:v>7.4767506172730087</c:v>
                </c:pt>
                <c:pt idx="641">
                  <c:v>7.420580022364093</c:v>
                </c:pt>
                <c:pt idx="642">
                  <c:v>7.3348940328061012</c:v>
                </c:pt>
                <c:pt idx="643">
                  <c:v>7.3712072126867518</c:v>
                </c:pt>
                <c:pt idx="644">
                  <c:v>7.3778905121123586</c:v>
                </c:pt>
                <c:pt idx="645">
                  <c:v>7.4009089164988229</c:v>
                </c:pt>
                <c:pt idx="646">
                  <c:v>7.4191928009770161</c:v>
                </c:pt>
                <c:pt idx="647">
                  <c:v>7.3566819393204961</c:v>
                </c:pt>
                <c:pt idx="648">
                  <c:v>7.3629944755807406</c:v>
                </c:pt>
                <c:pt idx="649">
                  <c:v>7.3063344529046237</c:v>
                </c:pt>
                <c:pt idx="650">
                  <c:v>7.3644587018317607</c:v>
                </c:pt>
                <c:pt idx="651">
                  <c:v>7.5010204066260115</c:v>
                </c:pt>
                <c:pt idx="652">
                  <c:v>7.5795013841359475</c:v>
                </c:pt>
                <c:pt idx="653">
                  <c:v>7.597490221351304</c:v>
                </c:pt>
                <c:pt idx="654">
                  <c:v>7.5187430945878067</c:v>
                </c:pt>
                <c:pt idx="655">
                  <c:v>7.3778710189919927</c:v>
                </c:pt>
                <c:pt idx="656">
                  <c:v>7.2121606154542262</c:v>
                </c:pt>
                <c:pt idx="657">
                  <c:v>7.0229360276701183</c:v>
                </c:pt>
                <c:pt idx="658">
                  <c:v>6.9267973557917237</c:v>
                </c:pt>
                <c:pt idx="659">
                  <c:v>6.8910292683862453</c:v>
                </c:pt>
                <c:pt idx="660">
                  <c:v>6.9140305324348876</c:v>
                </c:pt>
                <c:pt idx="661">
                  <c:v>6.9051217519173713</c:v>
                </c:pt>
                <c:pt idx="662">
                  <c:v>6.9529345599580017</c:v>
                </c:pt>
                <c:pt idx="663">
                  <c:v>7.0563182826480633</c:v>
                </c:pt>
                <c:pt idx="664">
                  <c:v>7.1642403741741472</c:v>
                </c:pt>
                <c:pt idx="665">
                  <c:v>7.2496061124145266</c:v>
                </c:pt>
                <c:pt idx="666">
                  <c:v>7.3279806308683391</c:v>
                </c:pt>
                <c:pt idx="667">
                  <c:v>7.3633469527324662</c:v>
                </c:pt>
                <c:pt idx="668">
                  <c:v>7.4404619837754469</c:v>
                </c:pt>
                <c:pt idx="669">
                  <c:v>7.4522729157465326</c:v>
                </c:pt>
                <c:pt idx="670">
                  <c:v>7.4004158356158465</c:v>
                </c:pt>
                <c:pt idx="671">
                  <c:v>7.2724790287053951</c:v>
                </c:pt>
                <c:pt idx="672">
                  <c:v>7.0250890122561316</c:v>
                </c:pt>
                <c:pt idx="673">
                  <c:v>6.8727262842661565</c:v>
                </c:pt>
                <c:pt idx="674">
                  <c:v>6.7625277158281341</c:v>
                </c:pt>
                <c:pt idx="675">
                  <c:v>6.5647034873509753</c:v>
                </c:pt>
                <c:pt idx="676">
                  <c:v>6.3638889958474572</c:v>
                </c:pt>
                <c:pt idx="677">
                  <c:v>6.3293909559233068</c:v>
                </c:pt>
                <c:pt idx="678">
                  <c:v>6.3431112239360665</c:v>
                </c:pt>
                <c:pt idx="679">
                  <c:v>6.3969834021971792</c:v>
                </c:pt>
                <c:pt idx="680">
                  <c:v>6.4516318360709493</c:v>
                </c:pt>
                <c:pt idx="681">
                  <c:v>6.4167678123104119</c:v>
                </c:pt>
                <c:pt idx="682">
                  <c:v>6.2331949745443449</c:v>
                </c:pt>
                <c:pt idx="683">
                  <c:v>6.0131502865442226</c:v>
                </c:pt>
                <c:pt idx="684">
                  <c:v>5.8918996495113829</c:v>
                </c:pt>
                <c:pt idx="685">
                  <c:v>5.8151141062226568</c:v>
                </c:pt>
                <c:pt idx="686">
                  <c:v>5.8541110880118223</c:v>
                </c:pt>
                <c:pt idx="687">
                  <c:v>5.8194074145762613</c:v>
                </c:pt>
                <c:pt idx="688">
                  <c:v>5.7401412848146034</c:v>
                </c:pt>
                <c:pt idx="689">
                  <c:v>5.5691484447976638</c:v>
                </c:pt>
                <c:pt idx="690">
                  <c:v>5.400815514344333</c:v>
                </c:pt>
                <c:pt idx="691">
                  <c:v>5.2292770430901783</c:v>
                </c:pt>
                <c:pt idx="692">
                  <c:v>5.0368482889809556</c:v>
                </c:pt>
                <c:pt idx="693">
                  <c:v>4.8522822119868909</c:v>
                </c:pt>
                <c:pt idx="694">
                  <c:v>4.714368438720971</c:v>
                </c:pt>
                <c:pt idx="695">
                  <c:v>4.6737762963884402</c:v>
                </c:pt>
                <c:pt idx="696">
                  <c:v>4.642766296093213</c:v>
                </c:pt>
                <c:pt idx="697">
                  <c:v>4.6223902310164311</c:v>
                </c:pt>
                <c:pt idx="698">
                  <c:v>4.5977997132123685</c:v>
                </c:pt>
                <c:pt idx="699">
                  <c:v>4.7113198178685236</c:v>
                </c:pt>
                <c:pt idx="700">
                  <c:v>4.961464112428577</c:v>
                </c:pt>
                <c:pt idx="701">
                  <c:v>5.0554828532385656</c:v>
                </c:pt>
                <c:pt idx="702">
                  <c:v>5.1032298706938555</c:v>
                </c:pt>
                <c:pt idx="703">
                  <c:v>5.1465383767107342</c:v>
                </c:pt>
                <c:pt idx="704">
                  <c:v>5.2951114867614475</c:v>
                </c:pt>
                <c:pt idx="705">
                  <c:v>5.4924343436166492</c:v>
                </c:pt>
                <c:pt idx="706">
                  <c:v>5.633561153055556</c:v>
                </c:pt>
                <c:pt idx="707">
                  <c:v>5.7872492147751284</c:v>
                </c:pt>
                <c:pt idx="708">
                  <c:v>5.969812106452828</c:v>
                </c:pt>
                <c:pt idx="709">
                  <c:v>6.1835375370079673</c:v>
                </c:pt>
                <c:pt idx="710">
                  <c:v>6.2809628554369805</c:v>
                </c:pt>
                <c:pt idx="711">
                  <c:v>6.3010474967298311</c:v>
                </c:pt>
                <c:pt idx="712">
                  <c:v>6.3301189438682179</c:v>
                </c:pt>
                <c:pt idx="713">
                  <c:v>6.3206201472701311</c:v>
                </c:pt>
                <c:pt idx="714">
                  <c:v>6.3056079135201504</c:v>
                </c:pt>
                <c:pt idx="715">
                  <c:v>6.2821607365078718</c:v>
                </c:pt>
                <c:pt idx="716">
                  <c:v>6.2900450994540265</c:v>
                </c:pt>
                <c:pt idx="717">
                  <c:v>6.3336594792999152</c:v>
                </c:pt>
                <c:pt idx="718">
                  <c:v>6.2868681393582451</c:v>
                </c:pt>
                <c:pt idx="719">
                  <c:v>6.3234454851094526</c:v>
                </c:pt>
                <c:pt idx="720">
                  <c:v>6.3896927229899596</c:v>
                </c:pt>
                <c:pt idx="721">
                  <c:v>6.4733181877178927</c:v>
                </c:pt>
                <c:pt idx="722">
                  <c:v>6.6893731955035243</c:v>
                </c:pt>
                <c:pt idx="723">
                  <c:v>6.8434103352479543</c:v>
                </c:pt>
                <c:pt idx="724">
                  <c:v>6.9461712983985056</c:v>
                </c:pt>
                <c:pt idx="725">
                  <c:v>6.9395200534651895</c:v>
                </c:pt>
                <c:pt idx="726">
                  <c:v>6.8012519942786067</c:v>
                </c:pt>
                <c:pt idx="727">
                  <c:v>6.6882252126212949</c:v>
                </c:pt>
                <c:pt idx="728">
                  <c:v>6.5893947863825728</c:v>
                </c:pt>
                <c:pt idx="729">
                  <c:v>6.5209620653080353</c:v>
                </c:pt>
                <c:pt idx="730">
                  <c:v>6.4185175759021176</c:v>
                </c:pt>
                <c:pt idx="731">
                  <c:v>6.2569283538481661</c:v>
                </c:pt>
                <c:pt idx="732">
                  <c:v>6.1715242181969074</c:v>
                </c:pt>
                <c:pt idx="733">
                  <c:v>6.1341290195345808</c:v>
                </c:pt>
                <c:pt idx="734">
                  <c:v>6.035156578567614</c:v>
                </c:pt>
                <c:pt idx="735">
                  <c:v>5.9432959011876498</c:v>
                </c:pt>
                <c:pt idx="736">
                  <c:v>5.9270664127396913</c:v>
                </c:pt>
                <c:pt idx="737">
                  <c:v>5.7982327586270763</c:v>
                </c:pt>
                <c:pt idx="738">
                  <c:v>5.6562520777951351</c:v>
                </c:pt>
                <c:pt idx="739">
                  <c:v>5.5309037116350339</c:v>
                </c:pt>
                <c:pt idx="740">
                  <c:v>5.3932689118502823</c:v>
                </c:pt>
                <c:pt idx="741">
                  <c:v>5.2184933007074257</c:v>
                </c:pt>
                <c:pt idx="742">
                  <c:v>5.0736468112946813</c:v>
                </c:pt>
                <c:pt idx="743">
                  <c:v>5.0146583401246589</c:v>
                </c:pt>
                <c:pt idx="744">
                  <c:v>5.0251533270400923</c:v>
                </c:pt>
                <c:pt idx="745">
                  <c:v>5.1014883798008492</c:v>
                </c:pt>
                <c:pt idx="746">
                  <c:v>5.1927294833443156</c:v>
                </c:pt>
                <c:pt idx="747">
                  <c:v>5.3075475994448196</c:v>
                </c:pt>
                <c:pt idx="748">
                  <c:v>5.3752343853425337</c:v>
                </c:pt>
                <c:pt idx="749">
                  <c:v>5.3569804685475875</c:v>
                </c:pt>
                <c:pt idx="750">
                  <c:v>5.5060720162688535</c:v>
                </c:pt>
                <c:pt idx="751">
                  <c:v>5.5920062467572356</c:v>
                </c:pt>
                <c:pt idx="752">
                  <c:v>5.6466075451634206</c:v>
                </c:pt>
                <c:pt idx="753">
                  <c:v>5.6626105451039921</c:v>
                </c:pt>
                <c:pt idx="754">
                  <c:v>5.5886712280760769</c:v>
                </c:pt>
                <c:pt idx="755">
                  <c:v>5.5085205649467275</c:v>
                </c:pt>
                <c:pt idx="756">
                  <c:v>5.4132281613829143</c:v>
                </c:pt>
                <c:pt idx="757">
                  <c:v>5.3787063628026894</c:v>
                </c:pt>
                <c:pt idx="758">
                  <c:v>5.287569444489697</c:v>
                </c:pt>
                <c:pt idx="759">
                  <c:v>5.22691166764643</c:v>
                </c:pt>
                <c:pt idx="760">
                  <c:v>5.1778749193349247</c:v>
                </c:pt>
                <c:pt idx="761">
                  <c:v>5.1234192837063128</c:v>
                </c:pt>
                <c:pt idx="762">
                  <c:v>5.1227972893231772</c:v>
                </c:pt>
                <c:pt idx="763">
                  <c:v>5.1054210227799208</c:v>
                </c:pt>
                <c:pt idx="764">
                  <c:v>5.0528799413518932</c:v>
                </c:pt>
                <c:pt idx="765">
                  <c:v>4.9591311375316653</c:v>
                </c:pt>
                <c:pt idx="766">
                  <c:v>4.9076536165375026</c:v>
                </c:pt>
                <c:pt idx="767">
                  <c:v>4.8174346113493334</c:v>
                </c:pt>
                <c:pt idx="768">
                  <c:v>4.7273465643237023</c:v>
                </c:pt>
                <c:pt idx="769">
                  <c:v>4.6617208177356879</c:v>
                </c:pt>
                <c:pt idx="770">
                  <c:v>4.6658486934737953</c:v>
                </c:pt>
                <c:pt idx="771">
                  <c:v>4.6556393526522291</c:v>
                </c:pt>
                <c:pt idx="772">
                  <c:v>4.558899138872273</c:v>
                </c:pt>
                <c:pt idx="773">
                  <c:v>4.445696673449091</c:v>
                </c:pt>
                <c:pt idx="774">
                  <c:v>4.3208112524296203</c:v>
                </c:pt>
                <c:pt idx="775">
                  <c:v>4.1832259150572009</c:v>
                </c:pt>
                <c:pt idx="776">
                  <c:v>4.1043917020582406</c:v>
                </c:pt>
                <c:pt idx="777">
                  <c:v>4.0154187051226211</c:v>
                </c:pt>
                <c:pt idx="778">
                  <c:v>3.9106250067642137</c:v>
                </c:pt>
                <c:pt idx="779">
                  <c:v>3.8163885615932704</c:v>
                </c:pt>
                <c:pt idx="780">
                  <c:v>3.7981891403698271</c:v>
                </c:pt>
                <c:pt idx="781">
                  <c:v>3.7708142883240958</c:v>
                </c:pt>
                <c:pt idx="782">
                  <c:v>3.7584949035248747</c:v>
                </c:pt>
                <c:pt idx="783">
                  <c:v>3.7868935199307936</c:v>
                </c:pt>
                <c:pt idx="784">
                  <c:v>3.8512907252583655</c:v>
                </c:pt>
                <c:pt idx="785">
                  <c:v>3.8617818199299858</c:v>
                </c:pt>
                <c:pt idx="786">
                  <c:v>3.806179915344071</c:v>
                </c:pt>
                <c:pt idx="787">
                  <c:v>3.6764535045994426</c:v>
                </c:pt>
                <c:pt idx="788">
                  <c:v>3.564124613635554</c:v>
                </c:pt>
                <c:pt idx="789">
                  <c:v>3.4350616558757241</c:v>
                </c:pt>
                <c:pt idx="790">
                  <c:v>3.3216558060109134</c:v>
                </c:pt>
                <c:pt idx="791">
                  <c:v>3.1854022783173073</c:v>
                </c:pt>
                <c:pt idx="792">
                  <c:v>3.0728841813240559</c:v>
                </c:pt>
                <c:pt idx="793">
                  <c:v>2.9231846380627307</c:v>
                </c:pt>
                <c:pt idx="794">
                  <c:v>2.7791040604492929</c:v>
                </c:pt>
                <c:pt idx="795">
                  <c:v>2.7473883252728442</c:v>
                </c:pt>
                <c:pt idx="796">
                  <c:v>2.784969267844855</c:v>
                </c:pt>
                <c:pt idx="797">
                  <c:v>2.7969922503982407</c:v>
                </c:pt>
                <c:pt idx="798">
                  <c:v>2.7996549129002206</c:v>
                </c:pt>
                <c:pt idx="799">
                  <c:v>2.7569847213435179</c:v>
                </c:pt>
                <c:pt idx="800">
                  <c:v>2.7465926127418365</c:v>
                </c:pt>
                <c:pt idx="801">
                  <c:v>2.7306878163867334</c:v>
                </c:pt>
                <c:pt idx="802">
                  <c:v>2.7322408292297475</c:v>
                </c:pt>
                <c:pt idx="803">
                  <c:v>2.8341855070254898</c:v>
                </c:pt>
                <c:pt idx="804">
                  <c:v>2.8550948467176536</c:v>
                </c:pt>
                <c:pt idx="805">
                  <c:v>2.8930529301729222</c:v>
                </c:pt>
                <c:pt idx="806">
                  <c:v>2.9163391555566571</c:v>
                </c:pt>
                <c:pt idx="807">
                  <c:v>3.0049590631266181</c:v>
                </c:pt>
                <c:pt idx="808">
                  <c:v>3.0687317776969163</c:v>
                </c:pt>
                <c:pt idx="809">
                  <c:v>3.1594639433166671</c:v>
                </c:pt>
                <c:pt idx="810">
                  <c:v>3.2261957066147073</c:v>
                </c:pt>
                <c:pt idx="811">
                  <c:v>3.2500971260701963</c:v>
                </c:pt>
                <c:pt idx="812">
                  <c:v>3.3167886678588081</c:v>
                </c:pt>
                <c:pt idx="813">
                  <c:v>3.4116517230511052</c:v>
                </c:pt>
                <c:pt idx="814">
                  <c:v>3.4731709414024445</c:v>
                </c:pt>
                <c:pt idx="815">
                  <c:v>3.6245793568244573</c:v>
                </c:pt>
                <c:pt idx="816">
                  <c:v>3.7813293770316116</c:v>
                </c:pt>
                <c:pt idx="817">
                  <c:v>3.887787281500342</c:v>
                </c:pt>
                <c:pt idx="818">
                  <c:v>3.9530964817598151</c:v>
                </c:pt>
                <c:pt idx="819">
                  <c:v>3.9369359935612627</c:v>
                </c:pt>
                <c:pt idx="820">
                  <c:v>3.9209811205350449</c:v>
                </c:pt>
                <c:pt idx="821">
                  <c:v>3.9331843676952278</c:v>
                </c:pt>
                <c:pt idx="822">
                  <c:v>3.8911377570446342</c:v>
                </c:pt>
                <c:pt idx="823">
                  <c:v>3.8641366858004447</c:v>
                </c:pt>
                <c:pt idx="824">
                  <c:v>3.7850287707141099</c:v>
                </c:pt>
                <c:pt idx="825">
                  <c:v>3.7351570692489946</c:v>
                </c:pt>
                <c:pt idx="826">
                  <c:v>3.7539565810379529</c:v>
                </c:pt>
                <c:pt idx="827">
                  <c:v>3.7121256496676915</c:v>
                </c:pt>
                <c:pt idx="828">
                  <c:v>3.6245865050995905</c:v>
                </c:pt>
                <c:pt idx="829">
                  <c:v>3.521811640718274</c:v>
                </c:pt>
                <c:pt idx="830">
                  <c:v>3.4632905642366714</c:v>
                </c:pt>
                <c:pt idx="831">
                  <c:v>3.3528725376439414</c:v>
                </c:pt>
                <c:pt idx="832">
                  <c:v>3.24880033297964</c:v>
                </c:pt>
                <c:pt idx="833">
                  <c:v>3.1820309137230627</c:v>
                </c:pt>
                <c:pt idx="834">
                  <c:v>3.0905091823966191</c:v>
                </c:pt>
                <c:pt idx="835">
                  <c:v>3.029219120399929</c:v>
                </c:pt>
                <c:pt idx="836">
                  <c:v>2.9104901589491381</c:v>
                </c:pt>
                <c:pt idx="837">
                  <c:v>2.8651368152275882</c:v>
                </c:pt>
                <c:pt idx="838">
                  <c:v>2.8628037433529112</c:v>
                </c:pt>
                <c:pt idx="839">
                  <c:v>2.8637285192753925</c:v>
                </c:pt>
                <c:pt idx="840">
                  <c:v>2.9102519164689595</c:v>
                </c:pt>
                <c:pt idx="841">
                  <c:v>2.964530796701391</c:v>
                </c:pt>
                <c:pt idx="842">
                  <c:v>3.030904182049361</c:v>
                </c:pt>
                <c:pt idx="843">
                  <c:v>3.1473772333669152</c:v>
                </c:pt>
                <c:pt idx="844">
                  <c:v>3.3288381944909697</c:v>
                </c:pt>
                <c:pt idx="845">
                  <c:v>3.4940937904959841</c:v>
                </c:pt>
                <c:pt idx="846">
                  <c:v>3.6763339083456117</c:v>
                </c:pt>
                <c:pt idx="847">
                  <c:v>3.7704353659589289</c:v>
                </c:pt>
                <c:pt idx="848">
                  <c:v>3.7807100535741816</c:v>
                </c:pt>
                <c:pt idx="849">
                  <c:v>3.8683582107910888</c:v>
                </c:pt>
                <c:pt idx="850">
                  <c:v>3.9635293295557075</c:v>
                </c:pt>
                <c:pt idx="851">
                  <c:v>4.0951869727874559</c:v>
                </c:pt>
                <c:pt idx="852">
                  <c:v>4.0808378324957442</c:v>
                </c:pt>
                <c:pt idx="853">
                  <c:v>4.0297198837847743</c:v>
                </c:pt>
                <c:pt idx="854">
                  <c:v>3.9781550627823492</c:v>
                </c:pt>
                <c:pt idx="855">
                  <c:v>3.8865347227777494</c:v>
                </c:pt>
                <c:pt idx="856">
                  <c:v>3.7629187191419193</c:v>
                </c:pt>
                <c:pt idx="857">
                  <c:v>3.6490940678542896</c:v>
                </c:pt>
                <c:pt idx="858">
                  <c:v>3.602736454590739</c:v>
                </c:pt>
                <c:pt idx="859">
                  <c:v>3.6707310260584665</c:v>
                </c:pt>
                <c:pt idx="860">
                  <c:v>3.7488881061029855</c:v>
                </c:pt>
                <c:pt idx="861">
                  <c:v>3.7421258967328348</c:v>
                </c:pt>
                <c:pt idx="862">
                  <c:v>3.6884102567841826</c:v>
                </c:pt>
                <c:pt idx="863">
                  <c:v>3.6124966945874646</c:v>
                </c:pt>
                <c:pt idx="864">
                  <c:v>3.6409918519407718</c:v>
                </c:pt>
                <c:pt idx="865">
                  <c:v>3.6912306854510559</c:v>
                </c:pt>
                <c:pt idx="866">
                  <c:v>3.8031678879204209</c:v>
                </c:pt>
                <c:pt idx="867">
                  <c:v>3.92705875477388</c:v>
                </c:pt>
                <c:pt idx="868">
                  <c:v>3.9237796859433773</c:v>
                </c:pt>
                <c:pt idx="869">
                  <c:v>3.8819946376887784</c:v>
                </c:pt>
                <c:pt idx="870">
                  <c:v>3.9121566271686317</c:v>
                </c:pt>
                <c:pt idx="871">
                  <c:v>3.93292733300735</c:v>
                </c:pt>
                <c:pt idx="872">
                  <c:v>3.9457823519192701</c:v>
                </c:pt>
                <c:pt idx="873">
                  <c:v>3.9204441703144544</c:v>
                </c:pt>
                <c:pt idx="874">
                  <c:v>3.9522734119382728</c:v>
                </c:pt>
                <c:pt idx="875">
                  <c:v>4.0169505300986748</c:v>
                </c:pt>
                <c:pt idx="876">
                  <c:v>4.1478277497935112</c:v>
                </c:pt>
                <c:pt idx="877">
                  <c:v>4.3399133810356396</c:v>
                </c:pt>
                <c:pt idx="878">
                  <c:v>4.5273549473831958</c:v>
                </c:pt>
                <c:pt idx="879">
                  <c:v>4.6509796898865696</c:v>
                </c:pt>
                <c:pt idx="880">
                  <c:v>4.6823293507914903</c:v>
                </c:pt>
                <c:pt idx="881">
                  <c:v>4.7229183247180773</c:v>
                </c:pt>
                <c:pt idx="882">
                  <c:v>4.7591880299664169</c:v>
                </c:pt>
                <c:pt idx="883">
                  <c:v>4.7353828216944578</c:v>
                </c:pt>
                <c:pt idx="884">
                  <c:v>4.6626463105827094</c:v>
                </c:pt>
                <c:pt idx="885">
                  <c:v>4.7602089205672371</c:v>
                </c:pt>
                <c:pt idx="886">
                  <c:v>4.9029781012915059</c:v>
                </c:pt>
                <c:pt idx="887">
                  <c:v>4.9931117055660446</c:v>
                </c:pt>
                <c:pt idx="888">
                  <c:v>4.9981985901184753</c:v>
                </c:pt>
                <c:pt idx="889">
                  <c:v>4.8992953274010258</c:v>
                </c:pt>
                <c:pt idx="890">
                  <c:v>4.7694765389735023</c:v>
                </c:pt>
                <c:pt idx="891">
                  <c:v>4.6764662635904672</c:v>
                </c:pt>
                <c:pt idx="892">
                  <c:v>4.5754711228001348</c:v>
                </c:pt>
                <c:pt idx="893">
                  <c:v>4.475642641503101</c:v>
                </c:pt>
                <c:pt idx="894">
                  <c:v>4.4278691306693982</c:v>
                </c:pt>
                <c:pt idx="895">
                  <c:v>4.6620262315364158</c:v>
                </c:pt>
                <c:pt idx="896">
                  <c:v>4.9133832122249039</c:v>
                </c:pt>
                <c:pt idx="897">
                  <c:v>4.9109155409694694</c:v>
                </c:pt>
                <c:pt idx="898">
                  <c:v>4.8246114747079174</c:v>
                </c:pt>
                <c:pt idx="899">
                  <c:v>4.7768500998032986</c:v>
                </c:pt>
                <c:pt idx="900">
                  <c:v>4.8224759491337874</c:v>
                </c:pt>
                <c:pt idx="901">
                  <c:v>4.835063298222372</c:v>
                </c:pt>
                <c:pt idx="902">
                  <c:v>4.8023093256985794</c:v>
                </c:pt>
                <c:pt idx="903">
                  <c:v>4.7265772127287979</c:v>
                </c:pt>
                <c:pt idx="904">
                  <c:v>4.6572197599844705</c:v>
                </c:pt>
                <c:pt idx="905">
                  <c:v>4.731664301060575</c:v>
                </c:pt>
                <c:pt idx="906">
                  <c:v>4.7135334846688908</c:v>
                </c:pt>
                <c:pt idx="907">
                  <c:v>4.651482843427984</c:v>
                </c:pt>
                <c:pt idx="908">
                  <c:v>4.5570656886746796</c:v>
                </c:pt>
                <c:pt idx="909">
                  <c:v>4.5275512910372395</c:v>
                </c:pt>
                <c:pt idx="910">
                  <c:v>4.490394947000766</c:v>
                </c:pt>
                <c:pt idx="911">
                  <c:v>4.4566287608445592</c:v>
                </c:pt>
                <c:pt idx="912">
                  <c:v>4.4644250387853495</c:v>
                </c:pt>
                <c:pt idx="913">
                  <c:v>4.4714077422248915</c:v>
                </c:pt>
                <c:pt idx="914">
                  <c:v>4.5435234398515973</c:v>
                </c:pt>
                <c:pt idx="915">
                  <c:v>4.5573272767816899</c:v>
                </c:pt>
                <c:pt idx="916">
                  <c:v>4.588352699452277</c:v>
                </c:pt>
                <c:pt idx="917">
                  <c:v>4.5537161584703645</c:v>
                </c:pt>
                <c:pt idx="918">
                  <c:v>4.4838622733558351</c:v>
                </c:pt>
                <c:pt idx="919">
                  <c:v>4.4020802167815392</c:v>
                </c:pt>
                <c:pt idx="920">
                  <c:v>4.4511475464591879</c:v>
                </c:pt>
                <c:pt idx="921">
                  <c:v>4.5373346388047855</c:v>
                </c:pt>
                <c:pt idx="922">
                  <c:v>4.5759654346803575</c:v>
                </c:pt>
                <c:pt idx="923">
                  <c:v>4.6772664694592949</c:v>
                </c:pt>
                <c:pt idx="924">
                  <c:v>4.6962753847275538</c:v>
                </c:pt>
                <c:pt idx="925">
                  <c:v>4.8229822567002678</c:v>
                </c:pt>
                <c:pt idx="926">
                  <c:v>4.8571584279481375</c:v>
                </c:pt>
                <c:pt idx="927">
                  <c:v>4.8856430317492112</c:v>
                </c:pt>
                <c:pt idx="928">
                  <c:v>4.8421510527751295</c:v>
                </c:pt>
                <c:pt idx="929">
                  <c:v>4.726084760818031</c:v>
                </c:pt>
                <c:pt idx="930">
                  <c:v>4.7372809517845518</c:v>
                </c:pt>
                <c:pt idx="931">
                  <c:v>4.7994376198920534</c:v>
                </c:pt>
                <c:pt idx="932">
                  <c:v>4.8239209415667021</c:v>
                </c:pt>
                <c:pt idx="933">
                  <c:v>4.7418944878257268</c:v>
                </c:pt>
                <c:pt idx="934">
                  <c:v>4.6824233292593398</c:v>
                </c:pt>
                <c:pt idx="935">
                  <c:v>4.6860739992019669</c:v>
                </c:pt>
                <c:pt idx="936">
                  <c:v>4.6164520722776246</c:v>
                </c:pt>
                <c:pt idx="937">
                  <c:v>4.5427318860347041</c:v>
                </c:pt>
                <c:pt idx="938">
                  <c:v>4.4722355748569198</c:v>
                </c:pt>
                <c:pt idx="939">
                  <c:v>4.4225106709036472</c:v>
                </c:pt>
                <c:pt idx="940">
                  <c:v>4.3455890819506937</c:v>
                </c:pt>
                <c:pt idx="941">
                  <c:v>4.3470256004085028</c:v>
                </c:pt>
                <c:pt idx="942">
                  <c:v>4.425667173471302</c:v>
                </c:pt>
                <c:pt idx="943">
                  <c:v>4.5125127256334077</c:v>
                </c:pt>
                <c:pt idx="944">
                  <c:v>4.5580757033746337</c:v>
                </c:pt>
                <c:pt idx="945">
                  <c:v>4.4410899721261918</c:v>
                </c:pt>
                <c:pt idx="946">
                  <c:v>4.3775771921882392</c:v>
                </c:pt>
                <c:pt idx="947">
                  <c:v>4.3137720262209243</c:v>
                </c:pt>
                <c:pt idx="948">
                  <c:v>4.2222070180305753</c:v>
                </c:pt>
                <c:pt idx="949">
                  <c:v>4.2168097528087545</c:v>
                </c:pt>
                <c:pt idx="950">
                  <c:v>4.1114471436802127</c:v>
                </c:pt>
                <c:pt idx="951">
                  <c:v>4.0233695457451386</c:v>
                </c:pt>
                <c:pt idx="952">
                  <c:v>3.9367816635978206</c:v>
                </c:pt>
                <c:pt idx="953">
                  <c:v>3.9374656917488404</c:v>
                </c:pt>
                <c:pt idx="954">
                  <c:v>3.9437850457158565</c:v>
                </c:pt>
                <c:pt idx="955">
                  <c:v>3.9943886980537671</c:v>
                </c:pt>
                <c:pt idx="956">
                  <c:v>4.0017652682350926</c:v>
                </c:pt>
                <c:pt idx="957">
                  <c:v>4.0527623922966844</c:v>
                </c:pt>
                <c:pt idx="958">
                  <c:v>4.0809830396558509</c:v>
                </c:pt>
                <c:pt idx="959">
                  <c:v>4.1756107756725536</c:v>
                </c:pt>
                <c:pt idx="960">
                  <c:v>4.2832110550699136</c:v>
                </c:pt>
                <c:pt idx="961">
                  <c:v>4.4316415157379883</c:v>
                </c:pt>
                <c:pt idx="962">
                  <c:v>4.6262411301212927</c:v>
                </c:pt>
                <c:pt idx="963">
                  <c:v>4.6682531160243483</c:v>
                </c:pt>
                <c:pt idx="964">
                  <c:v>4.6721784469576964</c:v>
                </c:pt>
                <c:pt idx="965">
                  <c:v>4.6205254151804978</c:v>
                </c:pt>
                <c:pt idx="966">
                  <c:v>4.598659736408063</c:v>
                </c:pt>
                <c:pt idx="967">
                  <c:v>4.5864457327392492</c:v>
                </c:pt>
                <c:pt idx="968">
                  <c:v>4.5637362049035142</c:v>
                </c:pt>
                <c:pt idx="969">
                  <c:v>4.6132493155351293</c:v>
                </c:pt>
                <c:pt idx="970">
                  <c:v>4.7055585773561521</c:v>
                </c:pt>
                <c:pt idx="971">
                  <c:v>4.8345457975257125</c:v>
                </c:pt>
                <c:pt idx="972">
                  <c:v>4.8894718024426034</c:v>
                </c:pt>
                <c:pt idx="973">
                  <c:v>4.8914452035236842</c:v>
                </c:pt>
                <c:pt idx="974">
                  <c:v>4.980841357377618</c:v>
                </c:pt>
                <c:pt idx="975">
                  <c:v>5.0648280373224397</c:v>
                </c:pt>
                <c:pt idx="976">
                  <c:v>5.0986295947939286</c:v>
                </c:pt>
                <c:pt idx="977">
                  <c:v>5.0334479735229607</c:v>
                </c:pt>
                <c:pt idx="978">
                  <c:v>5.0641020064656352</c:v>
                </c:pt>
                <c:pt idx="979">
                  <c:v>5.1584788601859408</c:v>
                </c:pt>
                <c:pt idx="980">
                  <c:v>5.2200865804579362</c:v>
                </c:pt>
                <c:pt idx="981">
                  <c:v>5.2550449321274746</c:v>
                </c:pt>
                <c:pt idx="982">
                  <c:v>5.3824104434908442</c:v>
                </c:pt>
                <c:pt idx="983">
                  <c:v>5.3934174841352798</c:v>
                </c:pt>
                <c:pt idx="984">
                  <c:v>5.31581110361632</c:v>
                </c:pt>
                <c:pt idx="985">
                  <c:v>5.1948948758993883</c:v>
                </c:pt>
                <c:pt idx="986">
                  <c:v>5.1765828475630808</c:v>
                </c:pt>
                <c:pt idx="987">
                  <c:v>5.1020869382793048</c:v>
                </c:pt>
                <c:pt idx="988">
                  <c:v>5.1257356579752482</c:v>
                </c:pt>
                <c:pt idx="989">
                  <c:v>5.1970758808555182</c:v>
                </c:pt>
                <c:pt idx="990">
                  <c:v>5.3700922172002929</c:v>
                </c:pt>
                <c:pt idx="991">
                  <c:v>5.5559780947247051</c:v>
                </c:pt>
                <c:pt idx="992">
                  <c:v>5.6474210573976089</c:v>
                </c:pt>
                <c:pt idx="993">
                  <c:v>5.7033842621658435</c:v>
                </c:pt>
                <c:pt idx="994">
                  <c:v>5.6461005515498277</c:v>
                </c:pt>
                <c:pt idx="995">
                  <c:v>5.5464655896851083</c:v>
                </c:pt>
                <c:pt idx="996">
                  <c:v>5.5120549676639419</c:v>
                </c:pt>
                <c:pt idx="997">
                  <c:v>5.44807048216044</c:v>
                </c:pt>
                <c:pt idx="998">
                  <c:v>5.3567064624819345</c:v>
                </c:pt>
                <c:pt idx="999">
                  <c:v>5.2329030777281007</c:v>
                </c:pt>
                <c:pt idx="1000">
                  <c:v>5.1131186881699007</c:v>
                </c:pt>
                <c:pt idx="1001">
                  <c:v>5.0734891771770982</c:v>
                </c:pt>
                <c:pt idx="1002">
                  <c:v>5.2282168424815385</c:v>
                </c:pt>
                <c:pt idx="1003">
                  <c:v>5.4763859488345012</c:v>
                </c:pt>
                <c:pt idx="1004">
                  <c:v>5.6430430145485344</c:v>
                </c:pt>
                <c:pt idx="1005">
                  <c:v>5.7269040015379895</c:v>
                </c:pt>
                <c:pt idx="1006">
                  <c:v>5.7469643242775721</c:v>
                </c:pt>
                <c:pt idx="1007">
                  <c:v>5.6793187820602675</c:v>
                </c:pt>
                <c:pt idx="1008">
                  <c:v>5.6300386054502853</c:v>
                </c:pt>
                <c:pt idx="1009">
                  <c:v>5.6925727163494884</c:v>
                </c:pt>
                <c:pt idx="1010">
                  <c:v>5.7885502615679592</c:v>
                </c:pt>
                <c:pt idx="1011">
                  <c:v>5.8885511141263134</c:v>
                </c:pt>
                <c:pt idx="1012">
                  <c:v>5.9373214552355096</c:v>
                </c:pt>
                <c:pt idx="1013">
                  <c:v>5.954194416972781</c:v>
                </c:pt>
                <c:pt idx="1014">
                  <c:v>5.9572514599022686</c:v>
                </c:pt>
                <c:pt idx="1015">
                  <c:v>5.9573226705271543</c:v>
                </c:pt>
                <c:pt idx="1016">
                  <c:v>5.9067286965604762</c:v>
                </c:pt>
                <c:pt idx="1017">
                  <c:v>5.7808350151923813</c:v>
                </c:pt>
                <c:pt idx="1018">
                  <c:v>5.5939633200929189</c:v>
                </c:pt>
                <c:pt idx="1019">
                  <c:v>5.4174799407846832</c:v>
                </c:pt>
                <c:pt idx="1020">
                  <c:v>5.3568342740918462</c:v>
                </c:pt>
                <c:pt idx="1021">
                  <c:v>5.2879652186023396</c:v>
                </c:pt>
                <c:pt idx="1022">
                  <c:v>5.2190374655300698</c:v>
                </c:pt>
                <c:pt idx="1023">
                  <c:v>5.145827346010905</c:v>
                </c:pt>
                <c:pt idx="1024">
                  <c:v>5.0414657522238269</c:v>
                </c:pt>
                <c:pt idx="1025">
                  <c:v>4.9415866639459853</c:v>
                </c:pt>
                <c:pt idx="1026">
                  <c:v>4.9490310173423158</c:v>
                </c:pt>
                <c:pt idx="1027">
                  <c:v>4.943989989909559</c:v>
                </c:pt>
                <c:pt idx="1028">
                  <c:v>5.0205701586590816</c:v>
                </c:pt>
                <c:pt idx="1029">
                  <c:v>5.0913485727649261</c:v>
                </c:pt>
                <c:pt idx="1030">
                  <c:v>5.0938889116567045</c:v>
                </c:pt>
                <c:pt idx="1031">
                  <c:v>5.1066292225143588</c:v>
                </c:pt>
                <c:pt idx="1032">
                  <c:v>5.1372664521012279</c:v>
                </c:pt>
                <c:pt idx="1033">
                  <c:v>5.161305407440846</c:v>
                </c:pt>
                <c:pt idx="1034">
                  <c:v>5.1398131721148719</c:v>
                </c:pt>
                <c:pt idx="1035">
                  <c:v>5.1061327050637306</c:v>
                </c:pt>
                <c:pt idx="1036">
                  <c:v>5.0264934296076254</c:v>
                </c:pt>
                <c:pt idx="1037">
                  <c:v>4.9606557734463115</c:v>
                </c:pt>
                <c:pt idx="1038">
                  <c:v>4.9568832894459902</c:v>
                </c:pt>
                <c:pt idx="1039">
                  <c:v>5.005920050964809</c:v>
                </c:pt>
                <c:pt idx="1040">
                  <c:v>5.1533025426923551</c:v>
                </c:pt>
                <c:pt idx="1041">
                  <c:v>5.1404972356072589</c:v>
                </c:pt>
                <c:pt idx="1042">
                  <c:v>5.1315534934922233</c:v>
                </c:pt>
                <c:pt idx="1043">
                  <c:v>5.0949434972988099</c:v>
                </c:pt>
                <c:pt idx="1044">
                  <c:v>5.031598562173901</c:v>
                </c:pt>
                <c:pt idx="1045">
                  <c:v>4.9696158271626008</c:v>
                </c:pt>
                <c:pt idx="1046">
                  <c:v>4.8397336461425411</c:v>
                </c:pt>
                <c:pt idx="1047">
                  <c:v>4.6850642683348109</c:v>
                </c:pt>
                <c:pt idx="1048">
                  <c:v>4.5682207261415551</c:v>
                </c:pt>
                <c:pt idx="1049">
                  <c:v>4.571703928012437</c:v>
                </c:pt>
                <c:pt idx="1050">
                  <c:v>4.6591290073389677</c:v>
                </c:pt>
                <c:pt idx="1051">
                  <c:v>4.8204693404799794</c:v>
                </c:pt>
                <c:pt idx="1052">
                  <c:v>5.0372929816843568</c:v>
                </c:pt>
                <c:pt idx="1053">
                  <c:v>5.1570235242588147</c:v>
                </c:pt>
                <c:pt idx="1054">
                  <c:v>5.2924107926962547</c:v>
                </c:pt>
                <c:pt idx="1055">
                  <c:v>5.4225822144515945</c:v>
                </c:pt>
                <c:pt idx="1056">
                  <c:v>5.5129065537044317</c:v>
                </c:pt>
                <c:pt idx="1057">
                  <c:v>5.5750373580024455</c:v>
                </c:pt>
                <c:pt idx="1058">
                  <c:v>5.6210040454707864</c:v>
                </c:pt>
                <c:pt idx="1059">
                  <c:v>5.5768116538932988</c:v>
                </c:pt>
                <c:pt idx="1060">
                  <c:v>5.4242521446719127</c:v>
                </c:pt>
                <c:pt idx="1061">
                  <c:v>5.3035756729282078</c:v>
                </c:pt>
                <c:pt idx="1062">
                  <c:v>5.0870459768851681</c:v>
                </c:pt>
                <c:pt idx="1063">
                  <c:v>4.8535618925663968</c:v>
                </c:pt>
                <c:pt idx="1064">
                  <c:v>4.6907636992266424</c:v>
                </c:pt>
                <c:pt idx="1065">
                  <c:v>4.6035081044667425</c:v>
                </c:pt>
                <c:pt idx="1066">
                  <c:v>4.5604620387376533</c:v>
                </c:pt>
                <c:pt idx="1067">
                  <c:v>4.5231523473691118</c:v>
                </c:pt>
                <c:pt idx="1068">
                  <c:v>4.4413803403225369</c:v>
                </c:pt>
                <c:pt idx="1069">
                  <c:v>4.4337067843996296</c:v>
                </c:pt>
                <c:pt idx="1070">
                  <c:v>4.3629853224877486</c:v>
                </c:pt>
                <c:pt idx="1071">
                  <c:v>4.2136715022753455</c:v>
                </c:pt>
                <c:pt idx="1072">
                  <c:v>4.034251772952862</c:v>
                </c:pt>
                <c:pt idx="1073">
                  <c:v>3.84478028372172</c:v>
                </c:pt>
                <c:pt idx="1074">
                  <c:v>3.6593216166252134</c:v>
                </c:pt>
                <c:pt idx="1075">
                  <c:v>3.464459865203958</c:v>
                </c:pt>
                <c:pt idx="1076">
                  <c:v>3.2778342421650777</c:v>
                </c:pt>
                <c:pt idx="1077">
                  <c:v>3.0391528297395958</c:v>
                </c:pt>
                <c:pt idx="1078">
                  <c:v>2.9113406314692414</c:v>
                </c:pt>
                <c:pt idx="1079">
                  <c:v>2.8337884706343006</c:v>
                </c:pt>
                <c:pt idx="1080">
                  <c:v>2.7387183056893685</c:v>
                </c:pt>
                <c:pt idx="1081">
                  <c:v>2.6604715251129138</c:v>
                </c:pt>
                <c:pt idx="1082">
                  <c:v>2.5589811549902821</c:v>
                </c:pt>
                <c:pt idx="1083">
                  <c:v>2.380315467399865</c:v>
                </c:pt>
                <c:pt idx="1084">
                  <c:v>2.3138470052247553</c:v>
                </c:pt>
                <c:pt idx="1085">
                  <c:v>2.3534574933145533</c:v>
                </c:pt>
                <c:pt idx="1086">
                  <c:v>2.468246599093431</c:v>
                </c:pt>
                <c:pt idx="1087">
                  <c:v>2.5494268940385507</c:v>
                </c:pt>
                <c:pt idx="1088">
                  <c:v>2.6044301327045827</c:v>
                </c:pt>
                <c:pt idx="1089">
                  <c:v>2.7107106870129973</c:v>
                </c:pt>
                <c:pt idx="1090">
                  <c:v>2.8200927032222678</c:v>
                </c:pt>
                <c:pt idx="1091">
                  <c:v>2.9422834131796036</c:v>
                </c:pt>
                <c:pt idx="1092">
                  <c:v>3.195431613837342</c:v>
                </c:pt>
                <c:pt idx="1093">
                  <c:v>3.3326192830800752</c:v>
                </c:pt>
                <c:pt idx="1094">
                  <c:v>3.3710892060904296</c:v>
                </c:pt>
                <c:pt idx="1095">
                  <c:v>3.3892798123759289</c:v>
                </c:pt>
                <c:pt idx="1096">
                  <c:v>3.3960187661462014</c:v>
                </c:pt>
                <c:pt idx="1097">
                  <c:v>3.4011291974206976</c:v>
                </c:pt>
                <c:pt idx="1098">
                  <c:v>3.3264271029886134</c:v>
                </c:pt>
                <c:pt idx="1099">
                  <c:v>3.2932825061981563</c:v>
                </c:pt>
                <c:pt idx="1100">
                  <c:v>3.3447777520391941</c:v>
                </c:pt>
                <c:pt idx="1101">
                  <c:v>3.4549810208851084</c:v>
                </c:pt>
                <c:pt idx="1102">
                  <c:v>3.5398141380671602</c:v>
                </c:pt>
                <c:pt idx="1103">
                  <c:v>3.5256004955852642</c:v>
                </c:pt>
                <c:pt idx="1104">
                  <c:v>3.4547561237961997</c:v>
                </c:pt>
                <c:pt idx="1105">
                  <c:v>3.4208566153450191</c:v>
                </c:pt>
                <c:pt idx="1106">
                  <c:v>3.3879452424622722</c:v>
                </c:pt>
                <c:pt idx="1107">
                  <c:v>3.323509129368623</c:v>
                </c:pt>
                <c:pt idx="1108">
                  <c:v>3.2681979361754481</c:v>
                </c:pt>
                <c:pt idx="1109">
                  <c:v>3.2111073563552521</c:v>
                </c:pt>
                <c:pt idx="1110">
                  <c:v>3.1204378727501738</c:v>
                </c:pt>
                <c:pt idx="1111">
                  <c:v>3.0699765643546257</c:v>
                </c:pt>
                <c:pt idx="1112">
                  <c:v>3.0460145086291779</c:v>
                </c:pt>
                <c:pt idx="1113">
                  <c:v>3.0165492713756406</c:v>
                </c:pt>
                <c:pt idx="1114">
                  <c:v>2.9652042400978176</c:v>
                </c:pt>
                <c:pt idx="1115">
                  <c:v>2.8531068377449946</c:v>
                </c:pt>
                <c:pt idx="1116">
                  <c:v>2.7355029269332487</c:v>
                </c:pt>
                <c:pt idx="1117">
                  <c:v>2.7221131406381947</c:v>
                </c:pt>
                <c:pt idx="1118">
                  <c:v>2.694151512171326</c:v>
                </c:pt>
                <c:pt idx="1119">
                  <c:v>2.7160877418028337</c:v>
                </c:pt>
                <c:pt idx="1120">
                  <c:v>2.8340430939396595</c:v>
                </c:pt>
                <c:pt idx="1121">
                  <c:v>2.927619937871929</c:v>
                </c:pt>
                <c:pt idx="1122">
                  <c:v>2.9963795030052078</c:v>
                </c:pt>
                <c:pt idx="1123">
                  <c:v>3.0779942030679015</c:v>
                </c:pt>
                <c:pt idx="1124">
                  <c:v>3.1777751507740164</c:v>
                </c:pt>
                <c:pt idx="1125">
                  <c:v>3.2803172541882848</c:v>
                </c:pt>
                <c:pt idx="1126">
                  <c:v>3.3322603002688695</c:v>
                </c:pt>
                <c:pt idx="1127">
                  <c:v>3.360839899592631</c:v>
                </c:pt>
                <c:pt idx="1128">
                  <c:v>3.4968418356942301</c:v>
                </c:pt>
                <c:pt idx="1129">
                  <c:v>3.7830269678838588</c:v>
                </c:pt>
                <c:pt idx="1130">
                  <c:v>4.0071546229653361</c:v>
                </c:pt>
                <c:pt idx="1131">
                  <c:v>4.1726302921431833</c:v>
                </c:pt>
                <c:pt idx="1132">
                  <c:v>4.3035702769557904</c:v>
                </c:pt>
                <c:pt idx="1133">
                  <c:v>4.407552689230136</c:v>
                </c:pt>
                <c:pt idx="1134">
                  <c:v>4.4956109671576776</c:v>
                </c:pt>
                <c:pt idx="1135">
                  <c:v>4.5194298671752469</c:v>
                </c:pt>
                <c:pt idx="1136">
                  <c:v>4.5346772333678596</c:v>
                </c:pt>
                <c:pt idx="1137">
                  <c:v>4.4761615968267732</c:v>
                </c:pt>
                <c:pt idx="1138">
                  <c:v>4.4230917532722094</c:v>
                </c:pt>
                <c:pt idx="1139">
                  <c:v>4.4319303594552357</c:v>
                </c:pt>
                <c:pt idx="1140">
                  <c:v>4.4554062930397826</c:v>
                </c:pt>
                <c:pt idx="1141">
                  <c:v>4.4481113847644576</c:v>
                </c:pt>
                <c:pt idx="1142">
                  <c:v>4.3738153945883687</c:v>
                </c:pt>
                <c:pt idx="1143">
                  <c:v>4.2665876719297255</c:v>
                </c:pt>
                <c:pt idx="1144">
                  <c:v>4.289563015755534</c:v>
                </c:pt>
                <c:pt idx="1145">
                  <c:v>4.3503255819621298</c:v>
                </c:pt>
                <c:pt idx="1146">
                  <c:v>4.4267294446544154</c:v>
                </c:pt>
                <c:pt idx="1147">
                  <c:v>4.4711457793567071</c:v>
                </c:pt>
                <c:pt idx="1148">
                  <c:v>4.5013987435476253</c:v>
                </c:pt>
                <c:pt idx="1149">
                  <c:v>4.5912233615628963</c:v>
                </c:pt>
                <c:pt idx="1150">
                  <c:v>4.7072954840000927</c:v>
                </c:pt>
                <c:pt idx="1151">
                  <c:v>4.8564926659475631</c:v>
                </c:pt>
                <c:pt idx="1152">
                  <c:v>4.9701196726508297</c:v>
                </c:pt>
                <c:pt idx="1153">
                  <c:v>5.064606295857903</c:v>
                </c:pt>
                <c:pt idx="1154">
                  <c:v>5.1721752941166663</c:v>
                </c:pt>
                <c:pt idx="1155">
                  <c:v>5.3253085794109234</c:v>
                </c:pt>
                <c:pt idx="1156">
                  <c:v>5.5148884183412648</c:v>
                </c:pt>
                <c:pt idx="1157">
                  <c:v>5.6679517935041712</c:v>
                </c:pt>
                <c:pt idx="1158">
                  <c:v>5.8224820148176182</c:v>
                </c:pt>
                <c:pt idx="1159">
                  <c:v>5.9518244169275576</c:v>
                </c:pt>
                <c:pt idx="1160">
                  <c:v>5.9146213307508315</c:v>
                </c:pt>
                <c:pt idx="1161">
                  <c:v>5.8753090674563166</c:v>
                </c:pt>
                <c:pt idx="1162">
                  <c:v>5.8650039392746187</c:v>
                </c:pt>
                <c:pt idx="1163">
                  <c:v>5.7846163885613073</c:v>
                </c:pt>
                <c:pt idx="1164">
                  <c:v>5.7501241949323152</c:v>
                </c:pt>
                <c:pt idx="1165">
                  <c:v>5.7272626994779916</c:v>
                </c:pt>
                <c:pt idx="1166">
                  <c:v>5.6970853739887817</c:v>
                </c:pt>
                <c:pt idx="1167">
                  <c:v>5.6759307151543377</c:v>
                </c:pt>
                <c:pt idx="1168">
                  <c:v>5.63885956602088</c:v>
                </c:pt>
                <c:pt idx="1169">
                  <c:v>5.6766755414249586</c:v>
                </c:pt>
                <c:pt idx="1170">
                  <c:v>5.6655761703335239</c:v>
                </c:pt>
                <c:pt idx="1171">
                  <c:v>5.6240549224501581</c:v>
                </c:pt>
                <c:pt idx="1172">
                  <c:v>5.6370076330248882</c:v>
                </c:pt>
                <c:pt idx="1173">
                  <c:v>5.624508979040832</c:v>
                </c:pt>
                <c:pt idx="1174">
                  <c:v>5.603422124944216</c:v>
                </c:pt>
                <c:pt idx="1175">
                  <c:v>5.4575162696729134</c:v>
                </c:pt>
                <c:pt idx="1176">
                  <c:v>5.3633489954947322</c:v>
                </c:pt>
                <c:pt idx="1177">
                  <c:v>5.3661356189871317</c:v>
                </c:pt>
                <c:pt idx="1178">
                  <c:v>5.3540214076479149</c:v>
                </c:pt>
                <c:pt idx="1179">
                  <c:v>5.3403844171195862</c:v>
                </c:pt>
                <c:pt idx="1180">
                  <c:v>5.3484301204971976</c:v>
                </c:pt>
                <c:pt idx="1181">
                  <c:v>5.2790659772002586</c:v>
                </c:pt>
                <c:pt idx="1182">
                  <c:v>5.3278206479828327</c:v>
                </c:pt>
                <c:pt idx="1183">
                  <c:v>5.4655566442911709</c:v>
                </c:pt>
                <c:pt idx="1184">
                  <c:v>5.605514614345978</c:v>
                </c:pt>
                <c:pt idx="1185">
                  <c:v>5.7191120384905219</c:v>
                </c:pt>
                <c:pt idx="1186">
                  <c:v>5.7159850472969991</c:v>
                </c:pt>
                <c:pt idx="1187">
                  <c:v>5.7059176737938646</c:v>
                </c:pt>
                <c:pt idx="1188">
                  <c:v>5.7061887585612423</c:v>
                </c:pt>
                <c:pt idx="1189">
                  <c:v>5.6415538990771266</c:v>
                </c:pt>
                <c:pt idx="1190">
                  <c:v>5.5144024233237214</c:v>
                </c:pt>
                <c:pt idx="1191">
                  <c:v>5.4739440475010461</c:v>
                </c:pt>
                <c:pt idx="1192">
                  <c:v>5.479146890390914</c:v>
                </c:pt>
                <c:pt idx="1193">
                  <c:v>5.4371097632806631</c:v>
                </c:pt>
                <c:pt idx="1194">
                  <c:v>5.3586357311337647</c:v>
                </c:pt>
                <c:pt idx="1195">
                  <c:v>5.3041344281160088</c:v>
                </c:pt>
                <c:pt idx="1196">
                  <c:v>5.3540581335577642</c:v>
                </c:pt>
                <c:pt idx="1197">
                  <c:v>5.4641859321186468</c:v>
                </c:pt>
                <c:pt idx="1198">
                  <c:v>5.6108586716509565</c:v>
                </c:pt>
                <c:pt idx="1199">
                  <c:v>5.7015603080911044</c:v>
                </c:pt>
                <c:pt idx="1200">
                  <c:v>5.7267809239532914</c:v>
                </c:pt>
                <c:pt idx="1201">
                  <c:v>5.7401231140852031</c:v>
                </c:pt>
                <c:pt idx="1202">
                  <c:v>5.6867362198568712</c:v>
                </c:pt>
                <c:pt idx="1203">
                  <c:v>5.6515902682613302</c:v>
                </c:pt>
                <c:pt idx="1204">
                  <c:v>5.6035050768883599</c:v>
                </c:pt>
                <c:pt idx="1205">
                  <c:v>5.5351726759343167</c:v>
                </c:pt>
                <c:pt idx="1206">
                  <c:v>5.5109125345040662</c:v>
                </c:pt>
                <c:pt idx="1207">
                  <c:v>5.578558069467336</c:v>
                </c:pt>
                <c:pt idx="1208">
                  <c:v>5.5891397740355249</c:v>
                </c:pt>
                <c:pt idx="1209">
                  <c:v>5.595838539003962</c:v>
                </c:pt>
                <c:pt idx="1210">
                  <c:v>5.6590759315145336</c:v>
                </c:pt>
                <c:pt idx="1211">
                  <c:v>5.7936388162952124</c:v>
                </c:pt>
                <c:pt idx="1212">
                  <c:v>5.9817780031786718</c:v>
                </c:pt>
                <c:pt idx="1213">
                  <c:v>6.1090574374739921</c:v>
                </c:pt>
                <c:pt idx="1214">
                  <c:v>6.1436147411847521</c:v>
                </c:pt>
                <c:pt idx="1215">
                  <c:v>6.1884669331703321</c:v>
                </c:pt>
                <c:pt idx="1216">
                  <c:v>6.1709268880450718</c:v>
                </c:pt>
                <c:pt idx="1217">
                  <c:v>6.1466715911273795</c:v>
                </c:pt>
                <c:pt idx="1218">
                  <c:v>6.104080152338935</c:v>
                </c:pt>
                <c:pt idx="1219">
                  <c:v>5.9657449897628636</c:v>
                </c:pt>
                <c:pt idx="1220">
                  <c:v>5.7675131467943812</c:v>
                </c:pt>
                <c:pt idx="1221">
                  <c:v>5.5271135097153765</c:v>
                </c:pt>
                <c:pt idx="1222">
                  <c:v>5.2623529851844193</c:v>
                </c:pt>
                <c:pt idx="1223">
                  <c:v>4.9677206828699765</c:v>
                </c:pt>
                <c:pt idx="1224">
                  <c:v>4.7865197933121948</c:v>
                </c:pt>
                <c:pt idx="1225">
                  <c:v>4.5990064081676376</c:v>
                </c:pt>
                <c:pt idx="1226">
                  <c:v>4.4588983878467241</c:v>
                </c:pt>
                <c:pt idx="1227">
                  <c:v>4.4096621618717702</c:v>
                </c:pt>
                <c:pt idx="1228">
                  <c:v>4.5174507655993272</c:v>
                </c:pt>
                <c:pt idx="1229">
                  <c:v>4.6156784861966988</c:v>
                </c:pt>
                <c:pt idx="1230">
                  <c:v>4.6892715930976774</c:v>
                </c:pt>
                <c:pt idx="1231">
                  <c:v>4.7460802877418891</c:v>
                </c:pt>
                <c:pt idx="1232">
                  <c:v>4.8178573441638148</c:v>
                </c:pt>
                <c:pt idx="1233">
                  <c:v>4.9465066844012275</c:v>
                </c:pt>
                <c:pt idx="1234">
                  <c:v>5.1183925891199786</c:v>
                </c:pt>
                <c:pt idx="1235">
                  <c:v>5.2177720068675164</c:v>
                </c:pt>
                <c:pt idx="1236">
                  <c:v>5.2229968885985034</c:v>
                </c:pt>
                <c:pt idx="1237">
                  <c:v>5.2051205024513791</c:v>
                </c:pt>
                <c:pt idx="1238">
                  <c:v>5.1211920309414412</c:v>
                </c:pt>
                <c:pt idx="1239">
                  <c:v>5.0859386503343318</c:v>
                </c:pt>
                <c:pt idx="1240">
                  <c:v>5.0256352631340748</c:v>
                </c:pt>
                <c:pt idx="1241">
                  <c:v>5.0567771232901855</c:v>
                </c:pt>
                <c:pt idx="1242">
                  <c:v>5.1598508821838287</c:v>
                </c:pt>
                <c:pt idx="1243">
                  <c:v>5.1936542259462959</c:v>
                </c:pt>
                <c:pt idx="1244">
                  <c:v>5.2441277664190062</c:v>
                </c:pt>
                <c:pt idx="1245">
                  <c:v>5.300544512253123</c:v>
                </c:pt>
                <c:pt idx="1246">
                  <c:v>5.334917490156931</c:v>
                </c:pt>
                <c:pt idx="1247">
                  <c:v>5.3718388117603997</c:v>
                </c:pt>
                <c:pt idx="1248">
                  <c:v>5.3418513871190916</c:v>
                </c:pt>
                <c:pt idx="1249">
                  <c:v>5.2212983400920656</c:v>
                </c:pt>
                <c:pt idx="1250">
                  <c:v>5.1075909146919285</c:v>
                </c:pt>
                <c:pt idx="1251">
                  <c:v>4.9920523198416422</c:v>
                </c:pt>
                <c:pt idx="1252">
                  <c:v>4.9903747955590365</c:v>
                </c:pt>
                <c:pt idx="1253">
                  <c:v>5.0551611208412695</c:v>
                </c:pt>
                <c:pt idx="1254">
                  <c:v>4.9930835903168074</c:v>
                </c:pt>
                <c:pt idx="1255">
                  <c:v>4.9042786371423812</c:v>
                </c:pt>
                <c:pt idx="1256">
                  <c:v>4.8559090533883316</c:v>
                </c:pt>
                <c:pt idx="1257">
                  <c:v>4.8276757764573599</c:v>
                </c:pt>
                <c:pt idx="1258">
                  <c:v>4.8564573551936538</c:v>
                </c:pt>
                <c:pt idx="1259">
                  <c:v>5.0259130313299583</c:v>
                </c:pt>
                <c:pt idx="1260">
                  <c:v>5.1658438334439332</c:v>
                </c:pt>
                <c:pt idx="1261">
                  <c:v>5.1929487333820665</c:v>
                </c:pt>
                <c:pt idx="1262">
                  <c:v>5.1996907218335329</c:v>
                </c:pt>
                <c:pt idx="1263">
                  <c:v>5.1849817763968371</c:v>
                </c:pt>
                <c:pt idx="1264">
                  <c:v>5.185361581764961</c:v>
                </c:pt>
                <c:pt idx="1265">
                  <c:v>5.0935416528653894</c:v>
                </c:pt>
                <c:pt idx="1266">
                  <c:v>5.0443470665177594</c:v>
                </c:pt>
                <c:pt idx="1267">
                  <c:v>5.0238865793607035</c:v>
                </c:pt>
                <c:pt idx="1268">
                  <c:v>4.9627729633632303</c:v>
                </c:pt>
                <c:pt idx="1269">
                  <c:v>4.9609796586453463</c:v>
                </c:pt>
                <c:pt idx="1270">
                  <c:v>4.9176779846548913</c:v>
                </c:pt>
                <c:pt idx="1271">
                  <c:v>4.7739892518883051</c:v>
                </c:pt>
                <c:pt idx="1272">
                  <c:v>4.661406553686934</c:v>
                </c:pt>
                <c:pt idx="1273">
                  <c:v>4.578426480310525</c:v>
                </c:pt>
                <c:pt idx="1274">
                  <c:v>4.4390990672348103</c:v>
                </c:pt>
                <c:pt idx="1275">
                  <c:v>4.3511616883126596</c:v>
                </c:pt>
                <c:pt idx="1276">
                  <c:v>4.3540636977902087</c:v>
                </c:pt>
                <c:pt idx="1277">
                  <c:v>4.381186346305399</c:v>
                </c:pt>
                <c:pt idx="1278">
                  <c:v>4.3759346147801708</c:v>
                </c:pt>
                <c:pt idx="1279">
                  <c:v>4.3350687903725316</c:v>
                </c:pt>
                <c:pt idx="1280">
                  <c:v>4.2946957025729118</c:v>
                </c:pt>
                <c:pt idx="1281">
                  <c:v>4.3019045904598023</c:v>
                </c:pt>
                <c:pt idx="1282">
                  <c:v>4.2832605921288636</c:v>
                </c:pt>
                <c:pt idx="1283">
                  <c:v>4.2628574481805792</c:v>
                </c:pt>
                <c:pt idx="1284">
                  <c:v>4.2585813879076913</c:v>
                </c:pt>
                <c:pt idx="1285">
                  <c:v>4.3150529988321384</c:v>
                </c:pt>
                <c:pt idx="1286">
                  <c:v>4.4211058763085367</c:v>
                </c:pt>
                <c:pt idx="1287">
                  <c:v>4.5603475728404037</c:v>
                </c:pt>
                <c:pt idx="1288">
                  <c:v>4.6886156320112038</c:v>
                </c:pt>
                <c:pt idx="1289">
                  <c:v>4.8542480750769403</c:v>
                </c:pt>
                <c:pt idx="1290">
                  <c:v>5.0347137594629077</c:v>
                </c:pt>
                <c:pt idx="1291">
                  <c:v>5.1171995693289771</c:v>
                </c:pt>
                <c:pt idx="1292">
                  <c:v>5.2076378647679844</c:v>
                </c:pt>
                <c:pt idx="1293">
                  <c:v>5.2279005166696484</c:v>
                </c:pt>
                <c:pt idx="1294">
                  <c:v>5.183957280512864</c:v>
                </c:pt>
                <c:pt idx="1295">
                  <c:v>5.1097144887819104</c:v>
                </c:pt>
                <c:pt idx="1296">
                  <c:v>5.0537280928353701</c:v>
                </c:pt>
                <c:pt idx="1297">
                  <c:v>5.0024205164068265</c:v>
                </c:pt>
                <c:pt idx="1298">
                  <c:v>4.9797793167667068</c:v>
                </c:pt>
                <c:pt idx="1299">
                  <c:v>4.9638135409138151</c:v>
                </c:pt>
                <c:pt idx="1300">
                  <c:v>4.8338081963224635</c:v>
                </c:pt>
                <c:pt idx="1301">
                  <c:v>4.7165485783468588</c:v>
                </c:pt>
                <c:pt idx="1302">
                  <c:v>4.6705017847968051</c:v>
                </c:pt>
                <c:pt idx="1303">
                  <c:v>4.7278954581694803</c:v>
                </c:pt>
                <c:pt idx="1304">
                  <c:v>4.7589771168132966</c:v>
                </c:pt>
                <c:pt idx="1305">
                  <c:v>4.7334034250839618</c:v>
                </c:pt>
                <c:pt idx="1306">
                  <c:v>4.7265809227067921</c:v>
                </c:pt>
                <c:pt idx="1307">
                  <c:v>4.7352267088276569</c:v>
                </c:pt>
                <c:pt idx="1308">
                  <c:v>4.6760264379906822</c:v>
                </c:pt>
                <c:pt idx="1309">
                  <c:v>4.6343506624973223</c:v>
                </c:pt>
                <c:pt idx="1310">
                  <c:v>4.6473178963201001</c:v>
                </c:pt>
                <c:pt idx="1311">
                  <c:v>4.5733759682443909</c:v>
                </c:pt>
                <c:pt idx="1312">
                  <c:v>4.4246239900887003</c:v>
                </c:pt>
                <c:pt idx="1313">
                  <c:v>4.2691671232762554</c:v>
                </c:pt>
                <c:pt idx="1314">
                  <c:v>4.1735445079126263</c:v>
                </c:pt>
                <c:pt idx="1315">
                  <c:v>4.1102888092791128</c:v>
                </c:pt>
                <c:pt idx="1316">
                  <c:v>4.0916360344076574</c:v>
                </c:pt>
                <c:pt idx="1317">
                  <c:v>4.0305144187102622</c:v>
                </c:pt>
                <c:pt idx="1318">
                  <c:v>4.029458067927945</c:v>
                </c:pt>
                <c:pt idx="1319">
                  <c:v>4.0202652864757651</c:v>
                </c:pt>
                <c:pt idx="1320">
                  <c:v>4.0819296131942373</c:v>
                </c:pt>
                <c:pt idx="1321">
                  <c:v>4.2225781443178798</c:v>
                </c:pt>
                <c:pt idx="1322">
                  <c:v>4.3649165432112973</c:v>
                </c:pt>
                <c:pt idx="1323">
                  <c:v>4.5432824404771495</c:v>
                </c:pt>
                <c:pt idx="1324">
                  <c:v>4.7229154274118832</c:v>
                </c:pt>
                <c:pt idx="1325">
                  <c:v>4.831639694923096</c:v>
                </c:pt>
                <c:pt idx="1326">
                  <c:v>4.899111192542831</c:v>
                </c:pt>
                <c:pt idx="1327">
                  <c:v>4.9776817663108019</c:v>
                </c:pt>
                <c:pt idx="1328">
                  <c:v>5.011673713865104</c:v>
                </c:pt>
                <c:pt idx="1329">
                  <c:v>5.0026972567383021</c:v>
                </c:pt>
                <c:pt idx="1330">
                  <c:v>5.0667903766460425</c:v>
                </c:pt>
                <c:pt idx="1331">
                  <c:v>5.1775819599335628</c:v>
                </c:pt>
                <c:pt idx="1332">
                  <c:v>5.2421258139403601</c:v>
                </c:pt>
                <c:pt idx="1333">
                  <c:v>5.2808252455744258</c:v>
                </c:pt>
                <c:pt idx="1334">
                  <c:v>5.2583195424012148</c:v>
                </c:pt>
                <c:pt idx="1335">
                  <c:v>5.2830421901775377</c:v>
                </c:pt>
                <c:pt idx="1336">
                  <c:v>5.2922769752752297</c:v>
                </c:pt>
                <c:pt idx="1337">
                  <c:v>5.329879083636504</c:v>
                </c:pt>
                <c:pt idx="1338">
                  <c:v>5.3961636667274151</c:v>
                </c:pt>
                <c:pt idx="1339">
                  <c:v>5.4466653002173055</c:v>
                </c:pt>
                <c:pt idx="1340">
                  <c:v>5.5055259079127383</c:v>
                </c:pt>
                <c:pt idx="1341">
                  <c:v>5.5442957772341162</c:v>
                </c:pt>
                <c:pt idx="1342">
                  <c:v>5.6146265895850789</c:v>
                </c:pt>
                <c:pt idx="1343">
                  <c:v>5.6668631901924504</c:v>
                </c:pt>
                <c:pt idx="1344">
                  <c:v>5.6530815494668207</c:v>
                </c:pt>
                <c:pt idx="1345">
                  <c:v>5.7215290200178304</c:v>
                </c:pt>
                <c:pt idx="1346">
                  <c:v>5.798844144732203</c:v>
                </c:pt>
                <c:pt idx="1347">
                  <c:v>5.806066349069936</c:v>
                </c:pt>
                <c:pt idx="1348">
                  <c:v>5.8221797068977672</c:v>
                </c:pt>
                <c:pt idx="1349">
                  <c:v>5.8680530537290814</c:v>
                </c:pt>
                <c:pt idx="1350">
                  <c:v>5.9133230679542423</c:v>
                </c:pt>
                <c:pt idx="1351">
                  <c:v>6.0084627126883889</c:v>
                </c:pt>
                <c:pt idx="1352">
                  <c:v>6.0176114345585505</c:v>
                </c:pt>
                <c:pt idx="1353">
                  <c:v>5.9835945266603821</c:v>
                </c:pt>
                <c:pt idx="1354">
                  <c:v>5.9466405167353011</c:v>
                </c:pt>
                <c:pt idx="1355">
                  <c:v>5.9432307068584755</c:v>
                </c:pt>
                <c:pt idx="1356">
                  <c:v>5.9299959475331816</c:v>
                </c:pt>
                <c:pt idx="1357">
                  <c:v>5.898492142658748</c:v>
                </c:pt>
                <c:pt idx="1358">
                  <c:v>5.9546790618535255</c:v>
                </c:pt>
                <c:pt idx="1359">
                  <c:v>6.0643112450958032</c:v>
                </c:pt>
                <c:pt idx="1360">
                  <c:v>6.1302413208926669</c:v>
                </c:pt>
                <c:pt idx="1361">
                  <c:v>6.2615884125332295</c:v>
                </c:pt>
                <c:pt idx="1362">
                  <c:v>6.3839580902986208</c:v>
                </c:pt>
                <c:pt idx="1363">
                  <c:v>6.4416676927339145</c:v>
                </c:pt>
                <c:pt idx="1364">
                  <c:v>6.4509712239578327</c:v>
                </c:pt>
                <c:pt idx="1365">
                  <c:v>6.4145925441558633</c:v>
                </c:pt>
                <c:pt idx="1366">
                  <c:v>6.3961771769959723</c:v>
                </c:pt>
                <c:pt idx="1367">
                  <c:v>6.4004259925534681</c:v>
                </c:pt>
                <c:pt idx="1368">
                  <c:v>6.3927403455878924</c:v>
                </c:pt>
                <c:pt idx="1369">
                  <c:v>6.3474616349714896</c:v>
                </c:pt>
                <c:pt idx="1370">
                  <c:v>6.3341115071732927</c:v>
                </c:pt>
                <c:pt idx="1371">
                  <c:v>6.2890265101232146</c:v>
                </c:pt>
                <c:pt idx="1372">
                  <c:v>6.2966334712066292</c:v>
                </c:pt>
                <c:pt idx="1373">
                  <c:v>6.2893140450909613</c:v>
                </c:pt>
                <c:pt idx="1374">
                  <c:v>6.2958458434801221</c:v>
                </c:pt>
                <c:pt idx="1375">
                  <c:v>6.3020458662772523</c:v>
                </c:pt>
                <c:pt idx="1376">
                  <c:v>6.2858318328772809</c:v>
                </c:pt>
                <c:pt idx="1377">
                  <c:v>6.3323701523887301</c:v>
                </c:pt>
                <c:pt idx="1378">
                  <c:v>6.3492351888912193</c:v>
                </c:pt>
                <c:pt idx="1379">
                  <c:v>6.4238642245414619</c:v>
                </c:pt>
                <c:pt idx="1380">
                  <c:v>6.4292695075772661</c:v>
                </c:pt>
                <c:pt idx="1381">
                  <c:v>6.393584550971811</c:v>
                </c:pt>
                <c:pt idx="1382">
                  <c:v>6.338272231661553</c:v>
                </c:pt>
                <c:pt idx="1383">
                  <c:v>6.3115249939192308</c:v>
                </c:pt>
                <c:pt idx="1384">
                  <c:v>6.2933057622511335</c:v>
                </c:pt>
                <c:pt idx="1385">
                  <c:v>6.236875629735998</c:v>
                </c:pt>
                <c:pt idx="1386">
                  <c:v>6.2272276888455611</c:v>
                </c:pt>
                <c:pt idx="1387">
                  <c:v>6.173840047201316</c:v>
                </c:pt>
                <c:pt idx="1388">
                  <c:v>6.1818531632165961</c:v>
                </c:pt>
                <c:pt idx="1389">
                  <c:v>6.1459525691296033</c:v>
                </c:pt>
                <c:pt idx="1390">
                  <c:v>6.1662896055170275</c:v>
                </c:pt>
                <c:pt idx="1391">
                  <c:v>6.1378694105955294</c:v>
                </c:pt>
                <c:pt idx="1392">
                  <c:v>6.0764967416245934</c:v>
                </c:pt>
                <c:pt idx="1393">
                  <c:v>6.0629708940437714</c:v>
                </c:pt>
                <c:pt idx="1394">
                  <c:v>5.9890963767291128</c:v>
                </c:pt>
                <c:pt idx="1395">
                  <c:v>5.9389460320331047</c:v>
                </c:pt>
                <c:pt idx="1396">
                  <c:v>5.8296037528563476</c:v>
                </c:pt>
                <c:pt idx="1397">
                  <c:v>5.7610477953243819</c:v>
                </c:pt>
                <c:pt idx="1398">
                  <c:v>5.696651023349494</c:v>
                </c:pt>
                <c:pt idx="1399">
                  <c:v>5.6450502308883168</c:v>
                </c:pt>
                <c:pt idx="1400">
                  <c:v>5.5538745100703215</c:v>
                </c:pt>
                <c:pt idx="1401">
                  <c:v>5.4900961091305422</c:v>
                </c:pt>
                <c:pt idx="1402">
                  <c:v>5.3852554966692674</c:v>
                </c:pt>
                <c:pt idx="1403">
                  <c:v>5.2787123447239308</c:v>
                </c:pt>
                <c:pt idx="1404">
                  <c:v>5.1531597666349329</c:v>
                </c:pt>
                <c:pt idx="1405">
                  <c:v>4.9946724977798205</c:v>
                </c:pt>
                <c:pt idx="1406">
                  <c:v>4.8601640376040276</c:v>
                </c:pt>
                <c:pt idx="1407">
                  <c:v>4.7886785648173706</c:v>
                </c:pt>
                <c:pt idx="1408">
                  <c:v>4.8005027001148264</c:v>
                </c:pt>
                <c:pt idx="1409">
                  <c:v>4.8309149551702912</c:v>
                </c:pt>
                <c:pt idx="1410">
                  <c:v>4.7923434208273363</c:v>
                </c:pt>
                <c:pt idx="1411">
                  <c:v>4.7939188613006296</c:v>
                </c:pt>
                <c:pt idx="1412">
                  <c:v>4.8594911216140249</c:v>
                </c:pt>
                <c:pt idx="1413">
                  <c:v>4.8153355609705635</c:v>
                </c:pt>
                <c:pt idx="1414">
                  <c:v>4.6306198031267156</c:v>
                </c:pt>
                <c:pt idx="1415">
                  <c:v>4.4644670331666987</c:v>
                </c:pt>
                <c:pt idx="1416">
                  <c:v>4.3344214616313295</c:v>
                </c:pt>
                <c:pt idx="1417">
                  <c:v>4.2299747013795708</c:v>
                </c:pt>
                <c:pt idx="1418">
                  <c:v>4.2654806166503256</c:v>
                </c:pt>
                <c:pt idx="1419">
                  <c:v>4.300817446839444</c:v>
                </c:pt>
                <c:pt idx="1420">
                  <c:v>4.3157707495301612</c:v>
                </c:pt>
                <c:pt idx="1421">
                  <c:v>4.2552071677236807</c:v>
                </c:pt>
                <c:pt idx="1422">
                  <c:v>4.1447629119403882</c:v>
                </c:pt>
                <c:pt idx="1423">
                  <c:v>4.0188719880878159</c:v>
                </c:pt>
                <c:pt idx="1424">
                  <c:v>3.8872060925406537</c:v>
                </c:pt>
                <c:pt idx="1425">
                  <c:v>3.8211800697730829</c:v>
                </c:pt>
                <c:pt idx="1426">
                  <c:v>3.8015710928480559</c:v>
                </c:pt>
                <c:pt idx="1427">
                  <c:v>3.8054636242750295</c:v>
                </c:pt>
                <c:pt idx="1428">
                  <c:v>3.8958248067483208</c:v>
                </c:pt>
                <c:pt idx="1429">
                  <c:v>4.0277443383845934</c:v>
                </c:pt>
                <c:pt idx="1430">
                  <c:v>4.0789221217401153</c:v>
                </c:pt>
                <c:pt idx="1431">
                  <c:v>4.1244054825348737</c:v>
                </c:pt>
                <c:pt idx="1432">
                  <c:v>4.2466326683925075</c:v>
                </c:pt>
                <c:pt idx="1433">
                  <c:v>4.3047347062931953</c:v>
                </c:pt>
                <c:pt idx="1434">
                  <c:v>4.3123351079111245</c:v>
                </c:pt>
                <c:pt idx="1435">
                  <c:v>4.2690889569484636</c:v>
                </c:pt>
                <c:pt idx="1436">
                  <c:v>4.2235951776615401</c:v>
                </c:pt>
                <c:pt idx="1437">
                  <c:v>4.2462410388724701</c:v>
                </c:pt>
                <c:pt idx="1438">
                  <c:v>4.3072534658847532</c:v>
                </c:pt>
                <c:pt idx="1439">
                  <c:v>4.3774939288880592</c:v>
                </c:pt>
                <c:pt idx="1440">
                  <c:v>4.4630379604427395</c:v>
                </c:pt>
                <c:pt idx="1441">
                  <c:v>4.5067139130596292</c:v>
                </c:pt>
                <c:pt idx="1442">
                  <c:v>4.5333321798673412</c:v>
                </c:pt>
                <c:pt idx="1443">
                  <c:v>4.5812974223793423</c:v>
                </c:pt>
                <c:pt idx="1444">
                  <c:v>4.575900153185251</c:v>
                </c:pt>
                <c:pt idx="1445">
                  <c:v>4.6010737327664337</c:v>
                </c:pt>
                <c:pt idx="1446">
                  <c:v>4.7404252386686414</c:v>
                </c:pt>
                <c:pt idx="1447">
                  <c:v>4.9277302312967848</c:v>
                </c:pt>
                <c:pt idx="1448">
                  <c:v>5.1811812288019858</c:v>
                </c:pt>
                <c:pt idx="1449">
                  <c:v>5.3614309958674351</c:v>
                </c:pt>
                <c:pt idx="1450">
                  <c:v>5.4359724330388426</c:v>
                </c:pt>
                <c:pt idx="1451">
                  <c:v>5.417308924850019</c:v>
                </c:pt>
                <c:pt idx="1452">
                  <c:v>5.4843755652462516</c:v>
                </c:pt>
                <c:pt idx="1453">
                  <c:v>5.5273569345618094</c:v>
                </c:pt>
                <c:pt idx="1454">
                  <c:v>5.5649082527060063</c:v>
                </c:pt>
                <c:pt idx="1455">
                  <c:v>5.6566357419963982</c:v>
                </c:pt>
                <c:pt idx="1456">
                  <c:v>5.6576726600761491</c:v>
                </c:pt>
                <c:pt idx="1457">
                  <c:v>5.7374948870490448</c:v>
                </c:pt>
                <c:pt idx="1458">
                  <c:v>5.7881360430045126</c:v>
                </c:pt>
                <c:pt idx="1459">
                  <c:v>5.8238975639403483</c:v>
                </c:pt>
                <c:pt idx="1460">
                  <c:v>5.7082673295347242</c:v>
                </c:pt>
                <c:pt idx="1461">
                  <c:v>5.7013233568784125</c:v>
                </c:pt>
                <c:pt idx="1462">
                  <c:v>5.6566518044122107</c:v>
                </c:pt>
                <c:pt idx="1463">
                  <c:v>5.6159105142452868</c:v>
                </c:pt>
                <c:pt idx="1464">
                  <c:v>5.5282561655329987</c:v>
                </c:pt>
                <c:pt idx="1465">
                  <c:v>5.3967943748403631</c:v>
                </c:pt>
                <c:pt idx="1466">
                  <c:v>5.2852803773353791</c:v>
                </c:pt>
                <c:pt idx="1467">
                  <c:v>5.172671600934672</c:v>
                </c:pt>
                <c:pt idx="1468">
                  <c:v>5.0841132766653221</c:v>
                </c:pt>
                <c:pt idx="1469">
                  <c:v>4.9816764779614582</c:v>
                </c:pt>
                <c:pt idx="1470">
                  <c:v>4.8608810407400487</c:v>
                </c:pt>
                <c:pt idx="1471">
                  <c:v>4.7758999427248385</c:v>
                </c:pt>
                <c:pt idx="1472">
                  <c:v>4.6918269018647578</c:v>
                </c:pt>
                <c:pt idx="1473">
                  <c:v>4.6679937470352453</c:v>
                </c:pt>
                <c:pt idx="1474">
                  <c:v>4.6748666687582991</c:v>
                </c:pt>
                <c:pt idx="1475">
                  <c:v>4.668303582513408</c:v>
                </c:pt>
                <c:pt idx="1476">
                  <c:v>4.6693350418144863</c:v>
                </c:pt>
                <c:pt idx="1477">
                  <c:v>4.5990602411785204</c:v>
                </c:pt>
                <c:pt idx="1478">
                  <c:v>4.5558801235777828</c:v>
                </c:pt>
                <c:pt idx="1479">
                  <c:v>4.6203720291886219</c:v>
                </c:pt>
                <c:pt idx="1480">
                  <c:v>4.7185752024772931</c:v>
                </c:pt>
                <c:pt idx="1481">
                  <c:v>4.7802359524653202</c:v>
                </c:pt>
                <c:pt idx="1482">
                  <c:v>4.7301123400686498</c:v>
                </c:pt>
                <c:pt idx="1483">
                  <c:v>4.7215757961142035</c:v>
                </c:pt>
                <c:pt idx="1484">
                  <c:v>4.6776330502247836</c:v>
                </c:pt>
                <c:pt idx="1485">
                  <c:v>4.646666823062696</c:v>
                </c:pt>
                <c:pt idx="1486">
                  <c:v>4.6479930218450365</c:v>
                </c:pt>
                <c:pt idx="1487">
                  <c:v>4.6622438918460531</c:v>
                </c:pt>
                <c:pt idx="1488">
                  <c:v>4.6678130207252524</c:v>
                </c:pt>
                <c:pt idx="1489">
                  <c:v>4.6079713688386832</c:v>
                </c:pt>
                <c:pt idx="1490">
                  <c:v>4.5116884738469922</c:v>
                </c:pt>
                <c:pt idx="1491">
                  <c:v>4.468435105472679</c:v>
                </c:pt>
                <c:pt idx="1492">
                  <c:v>4.4075082717996619</c:v>
                </c:pt>
                <c:pt idx="1493">
                  <c:v>4.3703997147237956</c:v>
                </c:pt>
                <c:pt idx="1494">
                  <c:v>4.3491244736238563</c:v>
                </c:pt>
                <c:pt idx="1495">
                  <c:v>4.3128334701118423</c:v>
                </c:pt>
                <c:pt idx="1496">
                  <c:v>4.354681074952742</c:v>
                </c:pt>
                <c:pt idx="1497">
                  <c:v>4.3349664952931413</c:v>
                </c:pt>
                <c:pt idx="1498">
                  <c:v>4.39651617688508</c:v>
                </c:pt>
                <c:pt idx="1499">
                  <c:v>4.4780944499673794</c:v>
                </c:pt>
                <c:pt idx="1500">
                  <c:v>4.5654558812611246</c:v>
                </c:pt>
                <c:pt idx="1501">
                  <c:v>4.6961133592041797</c:v>
                </c:pt>
                <c:pt idx="1502">
                  <c:v>4.7417112536643007</c:v>
                </c:pt>
                <c:pt idx="1503">
                  <c:v>4.6999478483314769</c:v>
                </c:pt>
                <c:pt idx="1504">
                  <c:v>4.6012985613088588</c:v>
                </c:pt>
                <c:pt idx="1505">
                  <c:v>4.5365419002946519</c:v>
                </c:pt>
                <c:pt idx="1506">
                  <c:v>4.4494271048476026</c:v>
                </c:pt>
                <c:pt idx="1507">
                  <c:v>4.3326876811169299</c:v>
                </c:pt>
                <c:pt idx="1508">
                  <c:v>4.214463961943558</c:v>
                </c:pt>
                <c:pt idx="1509">
                  <c:v>4.10679139268131</c:v>
                </c:pt>
                <c:pt idx="1510">
                  <c:v>4.0957875370004473</c:v>
                </c:pt>
                <c:pt idx="1511">
                  <c:v>4.1743609693401469</c:v>
                </c:pt>
                <c:pt idx="1512">
                  <c:v>4.253203118995823</c:v>
                </c:pt>
                <c:pt idx="1513">
                  <c:v>4.4183957974805992</c:v>
                </c:pt>
                <c:pt idx="1514">
                  <c:v>4.6119915337853481</c:v>
                </c:pt>
                <c:pt idx="1515">
                  <c:v>4.6904680484475385</c:v>
                </c:pt>
                <c:pt idx="1516">
                  <c:v>4.7994917506299428</c:v>
                </c:pt>
                <c:pt idx="1517">
                  <c:v>4.8872073106409726</c:v>
                </c:pt>
                <c:pt idx="1518">
                  <c:v>4.9823416485710714</c:v>
                </c:pt>
                <c:pt idx="1519">
                  <c:v>5.1242100262507195</c:v>
                </c:pt>
                <c:pt idx="1520">
                  <c:v>5.1906590111435884</c:v>
                </c:pt>
                <c:pt idx="1521">
                  <c:v>5.3380795983962281</c:v>
                </c:pt>
                <c:pt idx="1522">
                  <c:v>5.4870224315971594</c:v>
                </c:pt>
                <c:pt idx="1523">
                  <c:v>5.6326119871995175</c:v>
                </c:pt>
                <c:pt idx="1524">
                  <c:v>5.7638326464861649</c:v>
                </c:pt>
                <c:pt idx="1525">
                  <c:v>5.9841933520000152</c:v>
                </c:pt>
                <c:pt idx="1526">
                  <c:v>6.0680686853416841</c:v>
                </c:pt>
                <c:pt idx="1527">
                  <c:v>6.0624752803604496</c:v>
                </c:pt>
                <c:pt idx="1528">
                  <c:v>6.0182752302927849</c:v>
                </c:pt>
                <c:pt idx="1529">
                  <c:v>6.0151362153562831</c:v>
                </c:pt>
                <c:pt idx="1530">
                  <c:v>6.0560447101997577</c:v>
                </c:pt>
                <c:pt idx="1531">
                  <c:v>6.0422615746970827</c:v>
                </c:pt>
                <c:pt idx="1532">
                  <c:v>6.034383918405684</c:v>
                </c:pt>
                <c:pt idx="1533">
                  <c:v>5.940477926919451</c:v>
                </c:pt>
                <c:pt idx="1534">
                  <c:v>5.8232958339065082</c:v>
                </c:pt>
                <c:pt idx="1535">
                  <c:v>5.6793511810942157</c:v>
                </c:pt>
                <c:pt idx="1536">
                  <c:v>5.6125166165132772</c:v>
                </c:pt>
                <c:pt idx="1537">
                  <c:v>5.5484465445511031</c:v>
                </c:pt>
                <c:pt idx="1538">
                  <c:v>5.4787205334449123</c:v>
                </c:pt>
                <c:pt idx="1539">
                  <c:v>5.4404263952051268</c:v>
                </c:pt>
                <c:pt idx="1540">
                  <c:v>5.3954997336666759</c:v>
                </c:pt>
                <c:pt idx="1541">
                  <c:v>5.3574413725650816</c:v>
                </c:pt>
                <c:pt idx="1542">
                  <c:v>5.3870743922538491</c:v>
                </c:pt>
                <c:pt idx="1543">
                  <c:v>5.4959570453379039</c:v>
                </c:pt>
                <c:pt idx="1544">
                  <c:v>5.6185580302793658</c:v>
                </c:pt>
                <c:pt idx="1545">
                  <c:v>5.6455019108394717</c:v>
                </c:pt>
                <c:pt idx="1546">
                  <c:v>5.6825519081847453</c:v>
                </c:pt>
                <c:pt idx="1547">
                  <c:v>5.7147350806314297</c:v>
                </c:pt>
                <c:pt idx="1548">
                  <c:v>5.7236709951872937</c:v>
                </c:pt>
                <c:pt idx="1549">
                  <c:v>5.6252594502742044</c:v>
                </c:pt>
                <c:pt idx="1550">
                  <c:v>5.5109541570110254</c:v>
                </c:pt>
                <c:pt idx="1551">
                  <c:v>5.4061282054319353</c:v>
                </c:pt>
                <c:pt idx="1552">
                  <c:v>5.4086223462706329</c:v>
                </c:pt>
                <c:pt idx="1553">
                  <c:v>5.4632308885556133</c:v>
                </c:pt>
                <c:pt idx="1554">
                  <c:v>5.6073718354456066</c:v>
                </c:pt>
                <c:pt idx="1555">
                  <c:v>5.7154851759308611</c:v>
                </c:pt>
                <c:pt idx="1556">
                  <c:v>5.9147568380183353</c:v>
                </c:pt>
                <c:pt idx="1557">
                  <c:v>6.159039298059434</c:v>
                </c:pt>
                <c:pt idx="1558">
                  <c:v>6.4886078535413487</c:v>
                </c:pt>
                <c:pt idx="1559">
                  <c:v>6.791990153912975</c:v>
                </c:pt>
                <c:pt idx="1560">
                  <c:v>7.0206843009401716</c:v>
                </c:pt>
                <c:pt idx="1561">
                  <c:v>7.2897182932679296</c:v>
                </c:pt>
                <c:pt idx="1562">
                  <c:v>7.3428259035968422</c:v>
                </c:pt>
                <c:pt idx="1563">
                  <c:v>7.3082258789877095</c:v>
                </c:pt>
                <c:pt idx="1564">
                  <c:v>7.2080496853622513</c:v>
                </c:pt>
                <c:pt idx="1565">
                  <c:v>7.1030580749515986</c:v>
                </c:pt>
                <c:pt idx="1566">
                  <c:v>7.0993392634602959</c:v>
                </c:pt>
                <c:pt idx="1567">
                  <c:v>7.0855393016269019</c:v>
                </c:pt>
                <c:pt idx="1568">
                  <c:v>7.149920756168239</c:v>
                </c:pt>
                <c:pt idx="1569">
                  <c:v>7.1462267956285492</c:v>
                </c:pt>
                <c:pt idx="1570">
                  <c:v>7.1140074157256556</c:v>
                </c:pt>
                <c:pt idx="1571">
                  <c:v>7.0189867875063303</c:v>
                </c:pt>
                <c:pt idx="1572">
                  <c:v>6.9216929025366554</c:v>
                </c:pt>
                <c:pt idx="1573">
                  <c:v>6.9231931311253128</c:v>
                </c:pt>
                <c:pt idx="1574">
                  <c:v>7.0070089471099051</c:v>
                </c:pt>
                <c:pt idx="1575">
                  <c:v>7.0673282437443596</c:v>
                </c:pt>
                <c:pt idx="1576">
                  <c:v>7.0645735942080092</c:v>
                </c:pt>
                <c:pt idx="1577">
                  <c:v>7.0656626775246174</c:v>
                </c:pt>
                <c:pt idx="1578">
                  <c:v>6.9333865934103844</c:v>
                </c:pt>
                <c:pt idx="1579">
                  <c:v>6.7582599443553564</c:v>
                </c:pt>
                <c:pt idx="1580">
                  <c:v>6.5413230930348387</c:v>
                </c:pt>
                <c:pt idx="1581">
                  <c:v>6.3786763672522326</c:v>
                </c:pt>
                <c:pt idx="1582">
                  <c:v>6.2689574709173383</c:v>
                </c:pt>
                <c:pt idx="1583">
                  <c:v>6.2444319300173117</c:v>
                </c:pt>
                <c:pt idx="1584">
                  <c:v>6.2325802319446248</c:v>
                </c:pt>
                <c:pt idx="1585">
                  <c:v>6.169420938776093</c:v>
                </c:pt>
                <c:pt idx="1586">
                  <c:v>6.0748357496306564</c:v>
                </c:pt>
                <c:pt idx="1587">
                  <c:v>6.0039011318194353</c:v>
                </c:pt>
                <c:pt idx="1588">
                  <c:v>5.8799734485882507</c:v>
                </c:pt>
                <c:pt idx="1589">
                  <c:v>5.8146164171199937</c:v>
                </c:pt>
                <c:pt idx="1590">
                  <c:v>5.7386372140370536</c:v>
                </c:pt>
                <c:pt idx="1591">
                  <c:v>5.6944343558845549</c:v>
                </c:pt>
                <c:pt idx="1592">
                  <c:v>5.7129032244944886</c:v>
                </c:pt>
                <c:pt idx="1593">
                  <c:v>5.7810740923122284</c:v>
                </c:pt>
                <c:pt idx="1594">
                  <c:v>5.8593931994867052</c:v>
                </c:pt>
                <c:pt idx="1595">
                  <c:v>5.922981315789853</c:v>
                </c:pt>
                <c:pt idx="1596">
                  <c:v>5.9362015561554582</c:v>
                </c:pt>
                <c:pt idx="1597">
                  <c:v>6.0133062545800957</c:v>
                </c:pt>
                <c:pt idx="1598">
                  <c:v>6.1883296443508282</c:v>
                </c:pt>
                <c:pt idx="1599">
                  <c:v>6.2740063810607802</c:v>
                </c:pt>
                <c:pt idx="1600">
                  <c:v>6.1691513866935228</c:v>
                </c:pt>
                <c:pt idx="1601">
                  <c:v>6.1620416135984932</c:v>
                </c:pt>
                <c:pt idx="1602">
                  <c:v>6.1164898428079306</c:v>
                </c:pt>
                <c:pt idx="1603">
                  <c:v>6.0395234788871832</c:v>
                </c:pt>
                <c:pt idx="1604">
                  <c:v>6.0399539148094084</c:v>
                </c:pt>
                <c:pt idx="1605">
                  <c:v>6.0605623739876489</c:v>
                </c:pt>
                <c:pt idx="1606">
                  <c:v>6.1294867273078175</c:v>
                </c:pt>
                <c:pt idx="1607">
                  <c:v>6.1701873401594893</c:v>
                </c:pt>
                <c:pt idx="1608">
                  <c:v>6.2068821783788133</c:v>
                </c:pt>
                <c:pt idx="1609">
                  <c:v>6.1615690130880783</c:v>
                </c:pt>
                <c:pt idx="1610">
                  <c:v>6.1580881173816779</c:v>
                </c:pt>
                <c:pt idx="1611">
                  <c:v>6.0621719942341548</c:v>
                </c:pt>
                <c:pt idx="1612">
                  <c:v>5.9588629001665812</c:v>
                </c:pt>
                <c:pt idx="1613">
                  <c:v>5.8407499285696431</c:v>
                </c:pt>
                <c:pt idx="1614">
                  <c:v>5.81642888847583</c:v>
                </c:pt>
                <c:pt idx="1615">
                  <c:v>5.8599735445213925</c:v>
                </c:pt>
                <c:pt idx="1616">
                  <c:v>5.8888436279125047</c:v>
                </c:pt>
                <c:pt idx="1617">
                  <c:v>5.87622391851618</c:v>
                </c:pt>
                <c:pt idx="1618">
                  <c:v>5.9106452139297661</c:v>
                </c:pt>
                <c:pt idx="1619">
                  <c:v>5.8973719853029047</c:v>
                </c:pt>
                <c:pt idx="1620">
                  <c:v>5.8978039380838201</c:v>
                </c:pt>
                <c:pt idx="1621">
                  <c:v>5.9147469311732621</c:v>
                </c:pt>
                <c:pt idx="1622">
                  <c:v>5.841893726830989</c:v>
                </c:pt>
                <c:pt idx="1623">
                  <c:v>5.7960284003430607</c:v>
                </c:pt>
                <c:pt idx="1624">
                  <c:v>5.7572193613177092</c:v>
                </c:pt>
                <c:pt idx="1625">
                  <c:v>5.7118248070015749</c:v>
                </c:pt>
                <c:pt idx="1626">
                  <c:v>5.6202712421301859</c:v>
                </c:pt>
                <c:pt idx="1627">
                  <c:v>5.5594440030858285</c:v>
                </c:pt>
                <c:pt idx="1628">
                  <c:v>5.533255684440241</c:v>
                </c:pt>
                <c:pt idx="1629">
                  <c:v>5.4818643036830759</c:v>
                </c:pt>
                <c:pt idx="1630">
                  <c:v>5.4122762850611261</c:v>
                </c:pt>
                <c:pt idx="1631">
                  <c:v>5.2868879026868871</c:v>
                </c:pt>
                <c:pt idx="1632">
                  <c:v>5.152102123558234</c:v>
                </c:pt>
                <c:pt idx="1633">
                  <c:v>5.0413908110077985</c:v>
                </c:pt>
                <c:pt idx="1634">
                  <c:v>4.9637987758242481</c:v>
                </c:pt>
                <c:pt idx="1635">
                  <c:v>4.9357647676134526</c:v>
                </c:pt>
                <c:pt idx="1636">
                  <c:v>4.9335129206441364</c:v>
                </c:pt>
                <c:pt idx="1637">
                  <c:v>4.9153405190324158</c:v>
                </c:pt>
                <c:pt idx="1638">
                  <c:v>4.9156559977100134</c:v>
                </c:pt>
                <c:pt idx="1639">
                  <c:v>4.8980803785807492</c:v>
                </c:pt>
                <c:pt idx="1640">
                  <c:v>4.871353561241027</c:v>
                </c:pt>
                <c:pt idx="1641">
                  <c:v>4.7927644295491962</c:v>
                </c:pt>
                <c:pt idx="1642">
                  <c:v>4.7519948830754286</c:v>
                </c:pt>
                <c:pt idx="1643">
                  <c:v>4.7760646478542226</c:v>
                </c:pt>
                <c:pt idx="1644">
                  <c:v>4.8600021058004597</c:v>
                </c:pt>
                <c:pt idx="1645">
                  <c:v>4.912084988012297</c:v>
                </c:pt>
                <c:pt idx="1646">
                  <c:v>4.9347072015940379</c:v>
                </c:pt>
                <c:pt idx="1647">
                  <c:v>4.9264582918140141</c:v>
                </c:pt>
                <c:pt idx="1648">
                  <c:v>4.973568852766955</c:v>
                </c:pt>
                <c:pt idx="1649">
                  <c:v>4.9446221746638876</c:v>
                </c:pt>
                <c:pt idx="1650">
                  <c:v>4.8868564966285115</c:v>
                </c:pt>
                <c:pt idx="1651">
                  <c:v>4.8700468427452934</c:v>
                </c:pt>
                <c:pt idx="1652">
                  <c:v>4.8640880773255635</c:v>
                </c:pt>
                <c:pt idx="1653">
                  <c:v>4.9897486528322146</c:v>
                </c:pt>
                <c:pt idx="1654">
                  <c:v>5.0041757026347398</c:v>
                </c:pt>
                <c:pt idx="1655">
                  <c:v>5.0155921750149668</c:v>
                </c:pt>
                <c:pt idx="1656">
                  <c:v>5.0506275301494412</c:v>
                </c:pt>
                <c:pt idx="1657">
                  <c:v>5.0958523431389748</c:v>
                </c:pt>
                <c:pt idx="1658">
                  <c:v>5.1610184534425514</c:v>
                </c:pt>
                <c:pt idx="1659">
                  <c:v>5.2350822328932072</c:v>
                </c:pt>
                <c:pt idx="1660">
                  <c:v>5.2481047798363996</c:v>
                </c:pt>
                <c:pt idx="1661">
                  <c:v>5.1974981301759255</c:v>
                </c:pt>
                <c:pt idx="1662">
                  <c:v>5.1510457479666343</c:v>
                </c:pt>
                <c:pt idx="1663">
                  <c:v>5.1066891748270882</c:v>
                </c:pt>
                <c:pt idx="1664">
                  <c:v>4.9369991153196695</c:v>
                </c:pt>
                <c:pt idx="1665">
                  <c:v>4.8038474239433793</c:v>
                </c:pt>
                <c:pt idx="1666">
                  <c:v>4.6979377149486803</c:v>
                </c:pt>
                <c:pt idx="1667">
                  <c:v>4.5656356007733736</c:v>
                </c:pt>
                <c:pt idx="1668">
                  <c:v>4.4869099791109699</c:v>
                </c:pt>
                <c:pt idx="1669">
                  <c:v>4.4556321306217992</c:v>
                </c:pt>
                <c:pt idx="1670">
                  <c:v>4.4842170373004304</c:v>
                </c:pt>
                <c:pt idx="1671">
                  <c:v>4.4812120230673749</c:v>
                </c:pt>
                <c:pt idx="1672">
                  <c:v>4.4796175429143981</c:v>
                </c:pt>
                <c:pt idx="1673">
                  <c:v>4.5060908581514827</c:v>
                </c:pt>
                <c:pt idx="1674">
                  <c:v>4.5472028550339036</c:v>
                </c:pt>
                <c:pt idx="1675">
                  <c:v>4.630538971939135</c:v>
                </c:pt>
                <c:pt idx="1676">
                  <c:v>4.5933472835618865</c:v>
                </c:pt>
                <c:pt idx="1677">
                  <c:v>4.507904359293784</c:v>
                </c:pt>
                <c:pt idx="1678">
                  <c:v>4.417346548018668</c:v>
                </c:pt>
                <c:pt idx="1679">
                  <c:v>4.3038303671169462</c:v>
                </c:pt>
                <c:pt idx="1680">
                  <c:v>4.1973093760877624</c:v>
                </c:pt>
                <c:pt idx="1681">
                  <c:v>4.0747876079175489</c:v>
                </c:pt>
                <c:pt idx="1682">
                  <c:v>3.9506432527030615</c:v>
                </c:pt>
                <c:pt idx="1683">
                  <c:v>4.0174317391286642</c:v>
                </c:pt>
                <c:pt idx="1684">
                  <c:v>4.0751719171354459</c:v>
                </c:pt>
                <c:pt idx="1685">
                  <c:v>4.2001595168911097</c:v>
                </c:pt>
                <c:pt idx="1686">
                  <c:v>4.2786017580434823</c:v>
                </c:pt>
                <c:pt idx="1687">
                  <c:v>4.2806024350000254</c:v>
                </c:pt>
                <c:pt idx="1688">
                  <c:v>4.2872715289134566</c:v>
                </c:pt>
                <c:pt idx="1689">
                  <c:v>4.3391173776215028</c:v>
                </c:pt>
                <c:pt idx="1690">
                  <c:v>4.3925914682241896</c:v>
                </c:pt>
                <c:pt idx="1691">
                  <c:v>4.4162672289171292</c:v>
                </c:pt>
                <c:pt idx="1692">
                  <c:v>4.4760118628470593</c:v>
                </c:pt>
                <c:pt idx="1693">
                  <c:v>4.5592847276680963</c:v>
                </c:pt>
                <c:pt idx="1694">
                  <c:v>4.588743354557467</c:v>
                </c:pt>
                <c:pt idx="1695">
                  <c:v>4.5854543957927394</c:v>
                </c:pt>
                <c:pt idx="1696">
                  <c:v>4.6170515479788543</c:v>
                </c:pt>
                <c:pt idx="1697">
                  <c:v>4.7480334299740283</c:v>
                </c:pt>
                <c:pt idx="1698">
                  <c:v>4.9269265716353363</c:v>
                </c:pt>
                <c:pt idx="1699">
                  <c:v>5.0404243891956977</c:v>
                </c:pt>
                <c:pt idx="1700">
                  <c:v>5.1192514103662283</c:v>
                </c:pt>
                <c:pt idx="1701">
                  <c:v>5.1532565649225353</c:v>
                </c:pt>
                <c:pt idx="1702">
                  <c:v>5.2592465551898995</c:v>
                </c:pt>
                <c:pt idx="1703">
                  <c:v>5.3746759686955654</c:v>
                </c:pt>
                <c:pt idx="1704">
                  <c:v>5.4172206684535427</c:v>
                </c:pt>
                <c:pt idx="1705">
                  <c:v>5.4055129602930903</c:v>
                </c:pt>
                <c:pt idx="1706">
                  <c:v>5.3679274621902957</c:v>
                </c:pt>
                <c:pt idx="1707">
                  <c:v>5.40414014509106</c:v>
                </c:pt>
                <c:pt idx="1708">
                  <c:v>5.4466764646180064</c:v>
                </c:pt>
                <c:pt idx="1709">
                  <c:v>5.4673500193595359</c:v>
                </c:pt>
                <c:pt idx="1710">
                  <c:v>5.4806227094592961</c:v>
                </c:pt>
                <c:pt idx="1711">
                  <c:v>5.4784136361122879</c:v>
                </c:pt>
                <c:pt idx="1712">
                  <c:v>5.5364073875340871</c:v>
                </c:pt>
                <c:pt idx="1713">
                  <c:v>5.6169609848981121</c:v>
                </c:pt>
                <c:pt idx="1714">
                  <c:v>5.6553997172830117</c:v>
                </c:pt>
                <c:pt idx="1715">
                  <c:v>5.7570137053915271</c:v>
                </c:pt>
                <c:pt idx="1716">
                  <c:v>5.9334600858188544</c:v>
                </c:pt>
                <c:pt idx="1717">
                  <c:v>6.0377665122253905</c:v>
                </c:pt>
                <c:pt idx="1718">
                  <c:v>6.0665791868598067</c:v>
                </c:pt>
                <c:pt idx="1719">
                  <c:v>6.0631852882901818</c:v>
                </c:pt>
                <c:pt idx="1720">
                  <c:v>6.0073671246792548</c:v>
                </c:pt>
                <c:pt idx="1721">
                  <c:v>5.8228824971698376</c:v>
                </c:pt>
                <c:pt idx="1722">
                  <c:v>5.6843011795070302</c:v>
                </c:pt>
                <c:pt idx="1723">
                  <c:v>5.5279020846053051</c:v>
                </c:pt>
                <c:pt idx="1724">
                  <c:v>5.3567997895930421</c:v>
                </c:pt>
                <c:pt idx="1725">
                  <c:v>5.2214178000215918</c:v>
                </c:pt>
                <c:pt idx="1726">
                  <c:v>5.1782274103483523</c:v>
                </c:pt>
                <c:pt idx="1727">
                  <c:v>5.1618178483269475</c:v>
                </c:pt>
                <c:pt idx="1728">
                  <c:v>5.2155161178239489</c:v>
                </c:pt>
                <c:pt idx="1729">
                  <c:v>5.3528855157048971</c:v>
                </c:pt>
                <c:pt idx="1730">
                  <c:v>5.4903596755304989</c:v>
                </c:pt>
                <c:pt idx="1731">
                  <c:v>5.6174182650367008</c:v>
                </c:pt>
                <c:pt idx="1732">
                  <c:v>5.7053123153278911</c:v>
                </c:pt>
                <c:pt idx="1733">
                  <c:v>5.7002934891403205</c:v>
                </c:pt>
                <c:pt idx="1734">
                  <c:v>5.6831575862018635</c:v>
                </c:pt>
                <c:pt idx="1735">
                  <c:v>5.6525736814343173</c:v>
                </c:pt>
                <c:pt idx="1736">
                  <c:v>5.6454622374850283</c:v>
                </c:pt>
                <c:pt idx="1737">
                  <c:v>5.6949119231527474</c:v>
                </c:pt>
                <c:pt idx="1738">
                  <c:v>5.7418591455589771</c:v>
                </c:pt>
                <c:pt idx="1739">
                  <c:v>5.7269918751852273</c:v>
                </c:pt>
                <c:pt idx="1740">
                  <c:v>5.6225264979771854</c:v>
                </c:pt>
                <c:pt idx="1741">
                  <c:v>5.4557273904057668</c:v>
                </c:pt>
                <c:pt idx="1742">
                  <c:v>5.3694186367748777</c:v>
                </c:pt>
                <c:pt idx="1743">
                  <c:v>5.3830844129718658</c:v>
                </c:pt>
                <c:pt idx="1744">
                  <c:v>5.5318100778642476</c:v>
                </c:pt>
                <c:pt idx="1745">
                  <c:v>5.6851713985048651</c:v>
                </c:pt>
                <c:pt idx="1746">
                  <c:v>5.8059461612620318</c:v>
                </c:pt>
                <c:pt idx="1747">
                  <c:v>5.9013749998184446</c:v>
                </c:pt>
                <c:pt idx="1748">
                  <c:v>6.0160269644777848</c:v>
                </c:pt>
                <c:pt idx="1749">
                  <c:v>6.0945972234511014</c:v>
                </c:pt>
                <c:pt idx="1750">
                  <c:v>6.1790617975932243</c:v>
                </c:pt>
                <c:pt idx="1751">
                  <c:v>6.24159851461736</c:v>
                </c:pt>
                <c:pt idx="1752">
                  <c:v>6.1669357739366459</c:v>
                </c:pt>
                <c:pt idx="1753">
                  <c:v>6.1093502433675333</c:v>
                </c:pt>
                <c:pt idx="1754">
                  <c:v>6.0671695852568917</c:v>
                </c:pt>
                <c:pt idx="1755">
                  <c:v>6.0441236682124133</c:v>
                </c:pt>
                <c:pt idx="1756">
                  <c:v>6.0333690438225256</c:v>
                </c:pt>
                <c:pt idx="1757">
                  <c:v>6.0072449406769959</c:v>
                </c:pt>
                <c:pt idx="1758">
                  <c:v>5.9634651795925686</c:v>
                </c:pt>
                <c:pt idx="1759">
                  <c:v>5.9200417348942622</c:v>
                </c:pt>
                <c:pt idx="1760">
                  <c:v>6.0247023365145296</c:v>
                </c:pt>
                <c:pt idx="1761">
                  <c:v>6.2012105092409469</c:v>
                </c:pt>
                <c:pt idx="1762">
                  <c:v>6.2705258532472623</c:v>
                </c:pt>
                <c:pt idx="1763">
                  <c:v>6.3448113394442629</c:v>
                </c:pt>
                <c:pt idx="1764">
                  <c:v>6.4011166979658265</c:v>
                </c:pt>
                <c:pt idx="1765">
                  <c:v>6.4133524322982955</c:v>
                </c:pt>
                <c:pt idx="1766">
                  <c:v>6.4315935869615259</c:v>
                </c:pt>
                <c:pt idx="1767">
                  <c:v>6.5799966863378456</c:v>
                </c:pt>
                <c:pt idx="1768">
                  <c:v>6.7712127047783959</c:v>
                </c:pt>
                <c:pt idx="1769">
                  <c:v>6.870422639176434</c:v>
                </c:pt>
                <c:pt idx="1770">
                  <c:v>6.9277752169762206</c:v>
                </c:pt>
                <c:pt idx="1771">
                  <c:v>6.9529067599590402</c:v>
                </c:pt>
                <c:pt idx="1772">
                  <c:v>7.0721993310912472</c:v>
                </c:pt>
                <c:pt idx="1773">
                  <c:v>7.2708970406480846</c:v>
                </c:pt>
                <c:pt idx="1774">
                  <c:v>7.418652185445457</c:v>
                </c:pt>
                <c:pt idx="1775">
                  <c:v>7.4910890151536416</c:v>
                </c:pt>
                <c:pt idx="1776">
                  <c:v>7.5394967574740734</c:v>
                </c:pt>
                <c:pt idx="1777">
                  <c:v>7.5985516707140102</c:v>
                </c:pt>
                <c:pt idx="1778">
                  <c:v>7.6687825212324476</c:v>
                </c:pt>
                <c:pt idx="1779">
                  <c:v>7.6643599920316232</c:v>
                </c:pt>
                <c:pt idx="1780">
                  <c:v>7.6097223750276139</c:v>
                </c:pt>
                <c:pt idx="1781">
                  <c:v>7.5283515395722214</c:v>
                </c:pt>
                <c:pt idx="1782">
                  <c:v>7.4732853680692752</c:v>
                </c:pt>
                <c:pt idx="1783">
                  <c:v>7.4405353788871658</c:v>
                </c:pt>
                <c:pt idx="1784">
                  <c:v>7.4887232258348773</c:v>
                </c:pt>
                <c:pt idx="1785">
                  <c:v>7.4510630029012965</c:v>
                </c:pt>
                <c:pt idx="1786">
                  <c:v>7.3120766003485409</c:v>
                </c:pt>
                <c:pt idx="1787">
                  <c:v>7.2291518043820879</c:v>
                </c:pt>
                <c:pt idx="1788">
                  <c:v>7.213106010654931</c:v>
                </c:pt>
                <c:pt idx="1789">
                  <c:v>7.1120528218545909</c:v>
                </c:pt>
                <c:pt idx="1790">
                  <c:v>6.9702256806229599</c:v>
                </c:pt>
                <c:pt idx="1791">
                  <c:v>6.8532459910947976</c:v>
                </c:pt>
                <c:pt idx="1792">
                  <c:v>6.7486832685816331</c:v>
                </c:pt>
                <c:pt idx="1793">
                  <c:v>6.7010476497836269</c:v>
                </c:pt>
                <c:pt idx="1794">
                  <c:v>6.6905899375340461</c:v>
                </c:pt>
                <c:pt idx="1795">
                  <c:v>6.6410603426423398</c:v>
                </c:pt>
                <c:pt idx="1796">
                  <c:v>6.5577378510032576</c:v>
                </c:pt>
                <c:pt idx="1797">
                  <c:v>6.4383654241641759</c:v>
                </c:pt>
                <c:pt idx="1798">
                  <c:v>6.3091271948598209</c:v>
                </c:pt>
                <c:pt idx="1799">
                  <c:v>6.3025400450837665</c:v>
                </c:pt>
                <c:pt idx="1800">
                  <c:v>6.2761023402725948</c:v>
                </c:pt>
                <c:pt idx="1801">
                  <c:v>6.2778915351253257</c:v>
                </c:pt>
                <c:pt idx="1802">
                  <c:v>6.2067660031746952</c:v>
                </c:pt>
                <c:pt idx="1803">
                  <c:v>6.0721935942619067</c:v>
                </c:pt>
                <c:pt idx="1804">
                  <c:v>6.0003362918253744</c:v>
                </c:pt>
                <c:pt idx="1805">
                  <c:v>6.0085402458392254</c:v>
                </c:pt>
                <c:pt idx="1806">
                  <c:v>6.0954932279950826</c:v>
                </c:pt>
                <c:pt idx="1807">
                  <c:v>6.1607051824264891</c:v>
                </c:pt>
                <c:pt idx="1808">
                  <c:v>6.2164016747136817</c:v>
                </c:pt>
                <c:pt idx="1809">
                  <c:v>6.2184237909667326</c:v>
                </c:pt>
                <c:pt idx="1810">
                  <c:v>6.168668696362162</c:v>
                </c:pt>
                <c:pt idx="1811">
                  <c:v>6.0656572302026559</c:v>
                </c:pt>
                <c:pt idx="1812">
                  <c:v>6.0472037939896195</c:v>
                </c:pt>
                <c:pt idx="1813">
                  <c:v>6.0152958674398072</c:v>
                </c:pt>
                <c:pt idx="1814">
                  <c:v>5.9316135420186269</c:v>
                </c:pt>
                <c:pt idx="1815">
                  <c:v>5.9031362188764271</c:v>
                </c:pt>
                <c:pt idx="1816">
                  <c:v>5.9061309451532127</c:v>
                </c:pt>
                <c:pt idx="1817">
                  <c:v>5.8928943439978765</c:v>
                </c:pt>
                <c:pt idx="1818">
                  <c:v>5.9187603790885177</c:v>
                </c:pt>
                <c:pt idx="1819">
                  <c:v>5.9826320607395829</c:v>
                </c:pt>
                <c:pt idx="1820">
                  <c:v>5.936156977833952</c:v>
                </c:pt>
                <c:pt idx="1821">
                  <c:v>5.9281210032362104</c:v>
                </c:pt>
                <c:pt idx="1822">
                  <c:v>5.9563339186664193</c:v>
                </c:pt>
                <c:pt idx="1823">
                  <c:v>6.0367376539315831</c:v>
                </c:pt>
                <c:pt idx="1824">
                  <c:v>6.0695022881438545</c:v>
                </c:pt>
                <c:pt idx="1825">
                  <c:v>6.1230549490727997</c:v>
                </c:pt>
                <c:pt idx="1826">
                  <c:v>6.1844988228512543</c:v>
                </c:pt>
                <c:pt idx="1827">
                  <c:v>6.2553393273478388</c:v>
                </c:pt>
                <c:pt idx="1828">
                  <c:v>6.351878058967916</c:v>
                </c:pt>
                <c:pt idx="1829">
                  <c:v>6.3725749160633987</c:v>
                </c:pt>
                <c:pt idx="1830">
                  <c:v>6.2306394946665602</c:v>
                </c:pt>
                <c:pt idx="1831">
                  <c:v>6.059988835399496</c:v>
                </c:pt>
                <c:pt idx="1832">
                  <c:v>5.9345171353314479</c:v>
                </c:pt>
                <c:pt idx="1833">
                  <c:v>5.9804871605511565</c:v>
                </c:pt>
                <c:pt idx="1834">
                  <c:v>6.0350606926698003</c:v>
                </c:pt>
                <c:pt idx="1835">
                  <c:v>6.0367479248776332</c:v>
                </c:pt>
                <c:pt idx="1836">
                  <c:v>5.9766001319369169</c:v>
                </c:pt>
                <c:pt idx="1837">
                  <c:v>5.9373801974738978</c:v>
                </c:pt>
                <c:pt idx="1838">
                  <c:v>5.8833544117685861</c:v>
                </c:pt>
                <c:pt idx="1839">
                  <c:v>5.8365449185316329</c:v>
                </c:pt>
                <c:pt idx="1840">
                  <c:v>5.7631044904349187</c:v>
                </c:pt>
                <c:pt idx="1841">
                  <c:v>5.6984762639809476</c:v>
                </c:pt>
                <c:pt idx="1842">
                  <c:v>5.5662699208726369</c:v>
                </c:pt>
                <c:pt idx="1843">
                  <c:v>5.561187687110861</c:v>
                </c:pt>
                <c:pt idx="1844">
                  <c:v>5.5616658848481091</c:v>
                </c:pt>
                <c:pt idx="1845">
                  <c:v>5.5871248500840833</c:v>
                </c:pt>
                <c:pt idx="1846">
                  <c:v>5.6117789228457404</c:v>
                </c:pt>
                <c:pt idx="1847">
                  <c:v>5.6690875356511583</c:v>
                </c:pt>
                <c:pt idx="1848">
                  <c:v>5.6885663659549923</c:v>
                </c:pt>
                <c:pt idx="1849">
                  <c:v>5.7113059085382343</c:v>
                </c:pt>
                <c:pt idx="1850">
                  <c:v>5.7690499354683293</c:v>
                </c:pt>
                <c:pt idx="1851">
                  <c:v>5.9163913421313907</c:v>
                </c:pt>
                <c:pt idx="1852">
                  <c:v>6.0999220550869673</c:v>
                </c:pt>
                <c:pt idx="1853">
                  <c:v>6.2335678322723398</c:v>
                </c:pt>
                <c:pt idx="1854">
                  <c:v>6.3186545901817937</c:v>
                </c:pt>
                <c:pt idx="1855">
                  <c:v>6.3590545827466967</c:v>
                </c:pt>
                <c:pt idx="1856">
                  <c:v>6.3561277245797685</c:v>
                </c:pt>
                <c:pt idx="1857">
                  <c:v>6.3397963106272135</c:v>
                </c:pt>
                <c:pt idx="1858">
                  <c:v>6.317011378969009</c:v>
                </c:pt>
                <c:pt idx="1859">
                  <c:v>6.3189816994532881</c:v>
                </c:pt>
                <c:pt idx="1860">
                  <c:v>6.2495542192656526</c:v>
                </c:pt>
                <c:pt idx="1861">
                  <c:v>6.1693753194330867</c:v>
                </c:pt>
                <c:pt idx="1862">
                  <c:v>6.1300483975353011</c:v>
                </c:pt>
                <c:pt idx="1863">
                  <c:v>6.1535237078206082</c:v>
                </c:pt>
                <c:pt idx="1864">
                  <c:v>6.1362260893451914</c:v>
                </c:pt>
                <c:pt idx="1865">
                  <c:v>6.1323891728305417</c:v>
                </c:pt>
                <c:pt idx="1866">
                  <c:v>6.2196948552718867</c:v>
                </c:pt>
                <c:pt idx="1867">
                  <c:v>6.2869152391376426</c:v>
                </c:pt>
                <c:pt idx="1868">
                  <c:v>6.3472606897903585</c:v>
                </c:pt>
                <c:pt idx="1869">
                  <c:v>6.40942315081882</c:v>
                </c:pt>
                <c:pt idx="1870">
                  <c:v>6.4437700153999478</c:v>
                </c:pt>
                <c:pt idx="1871">
                  <c:v>6.4159323892743716</c:v>
                </c:pt>
                <c:pt idx="1872">
                  <c:v>6.3957154988264344</c:v>
                </c:pt>
                <c:pt idx="1873">
                  <c:v>6.3768987971839515</c:v>
                </c:pt>
                <c:pt idx="1874">
                  <c:v>6.3721577610308291</c:v>
                </c:pt>
                <c:pt idx="1875">
                  <c:v>6.3490266395154986</c:v>
                </c:pt>
                <c:pt idx="1876">
                  <c:v>6.2449568283829926</c:v>
                </c:pt>
                <c:pt idx="1877">
                  <c:v>6.2470374372979718</c:v>
                </c:pt>
                <c:pt idx="1878">
                  <c:v>6.267428739349783</c:v>
                </c:pt>
                <c:pt idx="1879">
                  <c:v>6.3036023632189488</c:v>
                </c:pt>
                <c:pt idx="1880">
                  <c:v>6.2722291117460278</c:v>
                </c:pt>
                <c:pt idx="1881">
                  <c:v>6.1914951662754856</c:v>
                </c:pt>
                <c:pt idx="1882">
                  <c:v>6.1130788798295619</c:v>
                </c:pt>
                <c:pt idx="1883">
                  <c:v>6.0772901182441341</c:v>
                </c:pt>
                <c:pt idx="1884">
                  <c:v>6.0414466748024971</c:v>
                </c:pt>
                <c:pt idx="1885">
                  <c:v>6.0529510423676367</c:v>
                </c:pt>
                <c:pt idx="1886">
                  <c:v>6.0003666625452441</c:v>
                </c:pt>
                <c:pt idx="1887">
                  <c:v>6.031803434285929</c:v>
                </c:pt>
                <c:pt idx="1888">
                  <c:v>6.0388694004206593</c:v>
                </c:pt>
                <c:pt idx="1889">
                  <c:v>6.0649881141661446</c:v>
                </c:pt>
                <c:pt idx="1890">
                  <c:v>6.1622715462846509</c:v>
                </c:pt>
                <c:pt idx="1891">
                  <c:v>6.2061409193096102</c:v>
                </c:pt>
                <c:pt idx="1892">
                  <c:v>6.2651969357298247</c:v>
                </c:pt>
                <c:pt idx="1893">
                  <c:v>6.3843468787985111</c:v>
                </c:pt>
                <c:pt idx="1894">
                  <c:v>6.6164323041338262</c:v>
                </c:pt>
                <c:pt idx="1895">
                  <c:v>6.8805384678402932</c:v>
                </c:pt>
                <c:pt idx="1896">
                  <c:v>7.0742561405708306</c:v>
                </c:pt>
                <c:pt idx="1897">
                  <c:v>7.1486318451793913</c:v>
                </c:pt>
                <c:pt idx="1898">
                  <c:v>7.1788567764117088</c:v>
                </c:pt>
                <c:pt idx="1899">
                  <c:v>7.1406304108217595</c:v>
                </c:pt>
                <c:pt idx="1900">
                  <c:v>7.0487350110060687</c:v>
                </c:pt>
                <c:pt idx="1901">
                  <c:v>6.9111000970193457</c:v>
                </c:pt>
                <c:pt idx="1902">
                  <c:v>6.717683247980867</c:v>
                </c:pt>
                <c:pt idx="1903">
                  <c:v>6.5852219424126393</c:v>
                </c:pt>
                <c:pt idx="1904">
                  <c:v>6.5150285615183448</c:v>
                </c:pt>
                <c:pt idx="1905">
                  <c:v>6.4994206701296786</c:v>
                </c:pt>
                <c:pt idx="1906">
                  <c:v>6.4972498873528126</c:v>
                </c:pt>
                <c:pt idx="1907">
                  <c:v>6.5562106197018784</c:v>
                </c:pt>
                <c:pt idx="1908">
                  <c:v>6.5853585255695704</c:v>
                </c:pt>
                <c:pt idx="1909">
                  <c:v>6.625203220719551</c:v>
                </c:pt>
                <c:pt idx="1910">
                  <c:v>6.6286651385606046</c:v>
                </c:pt>
                <c:pt idx="1911">
                  <c:v>6.6618940382018268</c:v>
                </c:pt>
                <c:pt idx="1912">
                  <c:v>6.7556381554566638</c:v>
                </c:pt>
                <c:pt idx="1913">
                  <c:v>6.6826436406775906</c:v>
                </c:pt>
                <c:pt idx="1914">
                  <c:v>6.5902264533305246</c:v>
                </c:pt>
                <c:pt idx="1915">
                  <c:v>6.4917133067459538</c:v>
                </c:pt>
                <c:pt idx="1916">
                  <c:v>6.31916638292636</c:v>
                </c:pt>
                <c:pt idx="1917">
                  <c:v>6.1341835087283165</c:v>
                </c:pt>
                <c:pt idx="1918">
                  <c:v>6.0250176011944934</c:v>
                </c:pt>
                <c:pt idx="1919">
                  <c:v>5.9182705821055084</c:v>
                </c:pt>
                <c:pt idx="1920">
                  <c:v>5.7680924164847198</c:v>
                </c:pt>
                <c:pt idx="1921">
                  <c:v>5.6783395445832809</c:v>
                </c:pt>
                <c:pt idx="1922">
                  <c:v>5.5500901492338039</c:v>
                </c:pt>
                <c:pt idx="1923">
                  <c:v>5.5217716777174077</c:v>
                </c:pt>
                <c:pt idx="1924">
                  <c:v>5.4924332908980755</c:v>
                </c:pt>
                <c:pt idx="1925">
                  <c:v>5.5081373283864421</c:v>
                </c:pt>
                <c:pt idx="1926">
                  <c:v>5.6148800687040854</c:v>
                </c:pt>
                <c:pt idx="1927">
                  <c:v>5.7533072867040769</c:v>
                </c:pt>
                <c:pt idx="1928">
                  <c:v>5.8539555862684747</c:v>
                </c:pt>
                <c:pt idx="1929">
                  <c:v>5.9783230939556775</c:v>
                </c:pt>
                <c:pt idx="1930">
                  <c:v>6.0750046766691437</c:v>
                </c:pt>
                <c:pt idx="1931">
                  <c:v>6.2127589512041599</c:v>
                </c:pt>
                <c:pt idx="1932">
                  <c:v>6.2545452457895934</c:v>
                </c:pt>
                <c:pt idx="1933">
                  <c:v>6.30817040739079</c:v>
                </c:pt>
                <c:pt idx="1934">
                  <c:v>6.4498501630073353</c:v>
                </c:pt>
                <c:pt idx="1935">
                  <c:v>6.5514005799129693</c:v>
                </c:pt>
                <c:pt idx="1936">
                  <c:v>6.6182620762693949</c:v>
                </c:pt>
                <c:pt idx="1937">
                  <c:v>6.6481318248373471</c:v>
                </c:pt>
                <c:pt idx="1938">
                  <c:v>6.7372727257427076</c:v>
                </c:pt>
                <c:pt idx="1939">
                  <c:v>6.9163993144937219</c:v>
                </c:pt>
                <c:pt idx="1940">
                  <c:v>7.1015412641318054</c:v>
                </c:pt>
                <c:pt idx="1941">
                  <c:v>7.2729307651249711</c:v>
                </c:pt>
                <c:pt idx="1942">
                  <c:v>7.3572639838113085</c:v>
                </c:pt>
                <c:pt idx="1943">
                  <c:v>7.3905597601928417</c:v>
                </c:pt>
                <c:pt idx="1944">
                  <c:v>7.4745746608648593</c:v>
                </c:pt>
                <c:pt idx="1945">
                  <c:v>7.4527172508308137</c:v>
                </c:pt>
                <c:pt idx="1946">
                  <c:v>7.4155330472960328</c:v>
                </c:pt>
                <c:pt idx="1947">
                  <c:v>7.3710482037298686</c:v>
                </c:pt>
                <c:pt idx="1948">
                  <c:v>7.3068529703286274</c:v>
                </c:pt>
                <c:pt idx="1949">
                  <c:v>7.332423905409116</c:v>
                </c:pt>
                <c:pt idx="1950">
                  <c:v>7.2000660846996913</c:v>
                </c:pt>
                <c:pt idx="1951">
                  <c:v>7.0253717128555175</c:v>
                </c:pt>
                <c:pt idx="1952">
                  <c:v>6.8944537166517463</c:v>
                </c:pt>
                <c:pt idx="1953">
                  <c:v>6.695550812410592</c:v>
                </c:pt>
                <c:pt idx="1954">
                  <c:v>6.537733224208357</c:v>
                </c:pt>
                <c:pt idx="1955">
                  <c:v>6.397027613785145</c:v>
                </c:pt>
                <c:pt idx="1956">
                  <c:v>6.291460567065327</c:v>
                </c:pt>
                <c:pt idx="1957">
                  <c:v>6.2030495653522495</c:v>
                </c:pt>
                <c:pt idx="1958">
                  <c:v>6.1168918240315628</c:v>
                </c:pt>
                <c:pt idx="1959">
                  <c:v>6.0669739815051535</c:v>
                </c:pt>
                <c:pt idx="1960">
                  <c:v>6.0238692681408743</c:v>
                </c:pt>
                <c:pt idx="1961">
                  <c:v>6.0426936643883318</c:v>
                </c:pt>
                <c:pt idx="1962">
                  <c:v>6.1368832012136787</c:v>
                </c:pt>
                <c:pt idx="1963">
                  <c:v>6.2701325561781189</c:v>
                </c:pt>
                <c:pt idx="1964">
                  <c:v>6.259809803089353</c:v>
                </c:pt>
                <c:pt idx="1965">
                  <c:v>6.1802020399114435</c:v>
                </c:pt>
                <c:pt idx="1966">
                  <c:v>6.0577963616948045</c:v>
                </c:pt>
                <c:pt idx="1967">
                  <c:v>5.942003803672435</c:v>
                </c:pt>
                <c:pt idx="1968">
                  <c:v>5.9038750103662219</c:v>
                </c:pt>
                <c:pt idx="1969">
                  <c:v>5.8635693569216603</c:v>
                </c:pt>
                <c:pt idx="1970">
                  <c:v>5.7840290294606431</c:v>
                </c:pt>
                <c:pt idx="1971">
                  <c:v>5.7942988214372768</c:v>
                </c:pt>
                <c:pt idx="1972">
                  <c:v>5.7954014332441455</c:v>
                </c:pt>
                <c:pt idx="1973">
                  <c:v>5.839934986315459</c:v>
                </c:pt>
                <c:pt idx="1974">
                  <c:v>5.9404500184570717</c:v>
                </c:pt>
                <c:pt idx="1975">
                  <c:v>6.008594306542812</c:v>
                </c:pt>
                <c:pt idx="1976">
                  <c:v>6.0280796027498109</c:v>
                </c:pt>
                <c:pt idx="1977">
                  <c:v>6.1325341890901361</c:v>
                </c:pt>
                <c:pt idx="1978">
                  <c:v>6.1852816400557185</c:v>
                </c:pt>
                <c:pt idx="1979">
                  <c:v>6.1756950559291708</c:v>
                </c:pt>
                <c:pt idx="1980">
                  <c:v>6.2190124056825589</c:v>
                </c:pt>
                <c:pt idx="1981">
                  <c:v>6.3122195094299585</c:v>
                </c:pt>
                <c:pt idx="1982">
                  <c:v>6.3511785571414503</c:v>
                </c:pt>
                <c:pt idx="1983">
                  <c:v>6.4332430026053755</c:v>
                </c:pt>
                <c:pt idx="1984">
                  <c:v>6.5885953076677524</c:v>
                </c:pt>
                <c:pt idx="1985">
                  <c:v>6.6695487522358254</c:v>
                </c:pt>
                <c:pt idx="1986">
                  <c:v>6.7682977978696224</c:v>
                </c:pt>
                <c:pt idx="1987">
                  <c:v>6.7538217304917545</c:v>
                </c:pt>
                <c:pt idx="1988">
                  <c:v>6.7978400029779724</c:v>
                </c:pt>
                <c:pt idx="1989">
                  <c:v>6.8118511650147342</c:v>
                </c:pt>
                <c:pt idx="1990">
                  <c:v>6.8468150934456755</c:v>
                </c:pt>
                <c:pt idx="1991">
                  <c:v>6.8918474282990321</c:v>
                </c:pt>
                <c:pt idx="1992">
                  <c:v>6.9202161385084766</c:v>
                </c:pt>
                <c:pt idx="1993">
                  <c:v>6.8945564946847728</c:v>
                </c:pt>
                <c:pt idx="1994">
                  <c:v>6.8748757561959559</c:v>
                </c:pt>
                <c:pt idx="1995">
                  <c:v>6.9126018785472922</c:v>
                </c:pt>
                <c:pt idx="1996">
                  <c:v>6.9600296229949095</c:v>
                </c:pt>
                <c:pt idx="1997">
                  <c:v>7.0733655566683611</c:v>
                </c:pt>
                <c:pt idx="1998">
                  <c:v>7.231697522331423</c:v>
                </c:pt>
                <c:pt idx="1999">
                  <c:v>7.3537545449183339</c:v>
                </c:pt>
                <c:pt idx="2000">
                  <c:v>7.497064356129755</c:v>
                </c:pt>
                <c:pt idx="2001">
                  <c:v>7.6110877578418208</c:v>
                </c:pt>
                <c:pt idx="2002">
                  <c:v>7.5838693997304487</c:v>
                </c:pt>
                <c:pt idx="2003">
                  <c:v>7.5899861768020536</c:v>
                </c:pt>
                <c:pt idx="2004">
                  <c:v>7.5350965605363545</c:v>
                </c:pt>
                <c:pt idx="2005">
                  <c:v>7.5945568109795216</c:v>
                </c:pt>
                <c:pt idx="2006">
                  <c:v>7.5732107932323629</c:v>
                </c:pt>
                <c:pt idx="2007">
                  <c:v>7.6547589212177884</c:v>
                </c:pt>
                <c:pt idx="2008">
                  <c:v>7.7597708335436462</c:v>
                </c:pt>
                <c:pt idx="2009">
                  <c:v>7.8380052855882312</c:v>
                </c:pt>
                <c:pt idx="2010">
                  <c:v>7.998166326559689</c:v>
                </c:pt>
                <c:pt idx="2011">
                  <c:v>8.1099930269817992</c:v>
                </c:pt>
                <c:pt idx="2012">
                  <c:v>8.2444406084050623</c:v>
                </c:pt>
                <c:pt idx="2013">
                  <c:v>8.3040728095685079</c:v>
                </c:pt>
                <c:pt idx="2014">
                  <c:v>8.1809188271794344</c:v>
                </c:pt>
                <c:pt idx="2015">
                  <c:v>8.0325416898922803</c:v>
                </c:pt>
                <c:pt idx="2016">
                  <c:v>7.9520417857118071</c:v>
                </c:pt>
                <c:pt idx="2017">
                  <c:v>7.8952365999056129</c:v>
                </c:pt>
                <c:pt idx="2018">
                  <c:v>7.8489126193156098</c:v>
                </c:pt>
                <c:pt idx="2019">
                  <c:v>7.7778019669096556</c:v>
                </c:pt>
                <c:pt idx="2020">
                  <c:v>7.8282842112648661</c:v>
                </c:pt>
                <c:pt idx="2021">
                  <c:v>7.8593566999656144</c:v>
                </c:pt>
                <c:pt idx="2022">
                  <c:v>7.8507797122583751</c:v>
                </c:pt>
                <c:pt idx="2023">
                  <c:v>7.95866656897008</c:v>
                </c:pt>
                <c:pt idx="2024">
                  <c:v>7.9043069245734916</c:v>
                </c:pt>
                <c:pt idx="2025">
                  <c:v>7.7569328240655588</c:v>
                </c:pt>
                <c:pt idx="2026">
                  <c:v>7.6317981202057528</c:v>
                </c:pt>
                <c:pt idx="2027">
                  <c:v>7.5770935806560624</c:v>
                </c:pt>
                <c:pt idx="2028">
                  <c:v>7.517930427047899</c:v>
                </c:pt>
                <c:pt idx="2029">
                  <c:v>7.4390095764447715</c:v>
                </c:pt>
                <c:pt idx="2030">
                  <c:v>7.3786373095271598</c:v>
                </c:pt>
                <c:pt idx="2031">
                  <c:v>7.2779425901101842</c:v>
                </c:pt>
                <c:pt idx="2032">
                  <c:v>7.2604554489511708</c:v>
                </c:pt>
                <c:pt idx="2033">
                  <c:v>7.2897745493752319</c:v>
                </c:pt>
                <c:pt idx="2034">
                  <c:v>7.295819599942269</c:v>
                </c:pt>
                <c:pt idx="2035">
                  <c:v>7.335928058866827</c:v>
                </c:pt>
                <c:pt idx="2036">
                  <c:v>7.2249042229720031</c:v>
                </c:pt>
                <c:pt idx="2037">
                  <c:v>7.1796183388550681</c:v>
                </c:pt>
                <c:pt idx="2038">
                  <c:v>7.1943892478174858</c:v>
                </c:pt>
                <c:pt idx="2039">
                  <c:v>7.2685687918756754</c:v>
                </c:pt>
                <c:pt idx="2040">
                  <c:v>7.3477253517751455</c:v>
                </c:pt>
                <c:pt idx="2041">
                  <c:v>7.304618553392249</c:v>
                </c:pt>
                <c:pt idx="2042">
                  <c:v>7.153395476853019</c:v>
                </c:pt>
                <c:pt idx="2043">
                  <c:v>6.9446583165728475</c:v>
                </c:pt>
                <c:pt idx="2044">
                  <c:v>6.795882965069552</c:v>
                </c:pt>
                <c:pt idx="2045">
                  <c:v>6.7155446113666581</c:v>
                </c:pt>
                <c:pt idx="2046">
                  <c:v>6.6515202504208588</c:v>
                </c:pt>
                <c:pt idx="2047">
                  <c:v>6.5234321368101451</c:v>
                </c:pt>
                <c:pt idx="2048">
                  <c:v>6.4995497949838583</c:v>
                </c:pt>
                <c:pt idx="2049">
                  <c:v>6.4176661237241044</c:v>
                </c:pt>
                <c:pt idx="2050">
                  <c:v>6.3494174054894037</c:v>
                </c:pt>
                <c:pt idx="2051">
                  <c:v>6.3749135260834793</c:v>
                </c:pt>
                <c:pt idx="2052">
                  <c:v>6.5534065769329919</c:v>
                </c:pt>
                <c:pt idx="2053">
                  <c:v>6.6363716021888912</c:v>
                </c:pt>
                <c:pt idx="2054">
                  <c:v>6.7331628910758985</c:v>
                </c:pt>
                <c:pt idx="2055">
                  <c:v>6.8564192158238599</c:v>
                </c:pt>
                <c:pt idx="2056">
                  <c:v>6.8987935425492699</c:v>
                </c:pt>
                <c:pt idx="2057">
                  <c:v>6.9132035883720979</c:v>
                </c:pt>
                <c:pt idx="2058">
                  <c:v>6.8429116426658911</c:v>
                </c:pt>
                <c:pt idx="2059">
                  <c:v>6.6576953891724324</c:v>
                </c:pt>
                <c:pt idx="2060">
                  <c:v>6.4754966627445691</c:v>
                </c:pt>
                <c:pt idx="2061">
                  <c:v>6.2514740799959441</c:v>
                </c:pt>
                <c:pt idx="2062">
                  <c:v>6.0780418065940731</c:v>
                </c:pt>
                <c:pt idx="2063">
                  <c:v>6.0163818700601484</c:v>
                </c:pt>
                <c:pt idx="2064">
                  <c:v>6.0209459780760373</c:v>
                </c:pt>
                <c:pt idx="2065">
                  <c:v>6.0853513728651389</c:v>
                </c:pt>
                <c:pt idx="2066">
                  <c:v>6.1001969457198859</c:v>
                </c:pt>
                <c:pt idx="2067">
                  <c:v>6.0331208587921532</c:v>
                </c:pt>
                <c:pt idx="2068">
                  <c:v>6.0078908667601922</c:v>
                </c:pt>
                <c:pt idx="2069">
                  <c:v>5.9416612068847092</c:v>
                </c:pt>
                <c:pt idx="2070">
                  <c:v>5.822470466969043</c:v>
                </c:pt>
                <c:pt idx="2071">
                  <c:v>5.6943507829342677</c:v>
                </c:pt>
                <c:pt idx="2072">
                  <c:v>5.5529903374725809</c:v>
                </c:pt>
                <c:pt idx="2073">
                  <c:v>5.5296141764748485</c:v>
                </c:pt>
                <c:pt idx="2074">
                  <c:v>5.489874081899206</c:v>
                </c:pt>
                <c:pt idx="2075">
                  <c:v>5.4993691243583891</c:v>
                </c:pt>
                <c:pt idx="2076">
                  <c:v>5.3512116242048258</c:v>
                </c:pt>
                <c:pt idx="2077">
                  <c:v>5.2603315873186149</c:v>
                </c:pt>
                <c:pt idx="2078">
                  <c:v>5.216713514598351</c:v>
                </c:pt>
                <c:pt idx="2079">
                  <c:v>5.1608580282850838</c:v>
                </c:pt>
                <c:pt idx="2080">
                  <c:v>5.0923117384346606</c:v>
                </c:pt>
                <c:pt idx="2081">
                  <c:v>4.9953706439962469</c:v>
                </c:pt>
                <c:pt idx="2082">
                  <c:v>4.9055496333264861</c:v>
                </c:pt>
                <c:pt idx="2083">
                  <c:v>4.9928074808448022</c:v>
                </c:pt>
                <c:pt idx="2084">
                  <c:v>5.0917304489776347</c:v>
                </c:pt>
                <c:pt idx="2085">
                  <c:v>5.1577187794629387</c:v>
                </c:pt>
                <c:pt idx="2086">
                  <c:v>5.2900701914442987</c:v>
                </c:pt>
                <c:pt idx="2087">
                  <c:v>5.5289286871562631</c:v>
                </c:pt>
                <c:pt idx="2088">
                  <c:v>5.7418616694577329</c:v>
                </c:pt>
                <c:pt idx="2089">
                  <c:v>5.8848166407374416</c:v>
                </c:pt>
                <c:pt idx="2090">
                  <c:v>5.9694826475531793</c:v>
                </c:pt>
                <c:pt idx="2091">
                  <c:v>6.0396213502790514</c:v>
                </c:pt>
                <c:pt idx="2092">
                  <c:v>6.1029184754166295</c:v>
                </c:pt>
                <c:pt idx="2093">
                  <c:v>6.1919946525322382</c:v>
                </c:pt>
                <c:pt idx="2094">
                  <c:v>6.1849707140438577</c:v>
                </c:pt>
                <c:pt idx="2095">
                  <c:v>6.0912068576183511</c:v>
                </c:pt>
                <c:pt idx="2096">
                  <c:v>6.0031228522785556</c:v>
                </c:pt>
                <c:pt idx="2097">
                  <c:v>5.9384385150349344</c:v>
                </c:pt>
                <c:pt idx="2098">
                  <c:v>5.9621610796843507</c:v>
                </c:pt>
                <c:pt idx="2099">
                  <c:v>6.0234361808006325</c:v>
                </c:pt>
                <c:pt idx="2100">
                  <c:v>6.0744754050526844</c:v>
                </c:pt>
                <c:pt idx="2101">
                  <c:v>6.128393180017679</c:v>
                </c:pt>
                <c:pt idx="2102">
                  <c:v>6.1281513563838947</c:v>
                </c:pt>
                <c:pt idx="2103">
                  <c:v>6.0360868817007418</c:v>
                </c:pt>
                <c:pt idx="2104">
                  <c:v>5.9443486630621365</c:v>
                </c:pt>
                <c:pt idx="2105">
                  <c:v>5.7329118381357818</c:v>
                </c:pt>
                <c:pt idx="2106">
                  <c:v>5.5145214620122651</c:v>
                </c:pt>
                <c:pt idx="2107">
                  <c:v>5.3562500191901004</c:v>
                </c:pt>
                <c:pt idx="2108">
                  <c:v>5.2393682456254167</c:v>
                </c:pt>
                <c:pt idx="2109">
                  <c:v>5.0973126036366185</c:v>
                </c:pt>
                <c:pt idx="2110">
                  <c:v>4.9933734071858211</c:v>
                </c:pt>
                <c:pt idx="2111">
                  <c:v>4.8450913593111729</c:v>
                </c:pt>
                <c:pt idx="2112">
                  <c:v>4.7624452855661223</c:v>
                </c:pt>
                <c:pt idx="2113">
                  <c:v>4.7213002387910441</c:v>
                </c:pt>
                <c:pt idx="2114">
                  <c:v>4.7345311337325402</c:v>
                </c:pt>
                <c:pt idx="2115">
                  <c:v>4.7815498338103541</c:v>
                </c:pt>
                <c:pt idx="2116">
                  <c:v>4.7690102222734865</c:v>
                </c:pt>
                <c:pt idx="2117">
                  <c:v>4.6723161274206015</c:v>
                </c:pt>
                <c:pt idx="2118">
                  <c:v>4.6076715410701272</c:v>
                </c:pt>
                <c:pt idx="2119">
                  <c:v>4.6151220287614141</c:v>
                </c:pt>
                <c:pt idx="2120">
                  <c:v>4.6228098303925114</c:v>
                </c:pt>
                <c:pt idx="2121">
                  <c:v>4.6718248308408672</c:v>
                </c:pt>
                <c:pt idx="2122">
                  <c:v>4.6630516979902081</c:v>
                </c:pt>
                <c:pt idx="2123">
                  <c:v>4.6860671513619501</c:v>
                </c:pt>
                <c:pt idx="2124">
                  <c:v>4.7696353904940345</c:v>
                </c:pt>
                <c:pt idx="2125">
                  <c:v>4.9573302363612761</c:v>
                </c:pt>
                <c:pt idx="2126">
                  <c:v>5.0848509556033488</c:v>
                </c:pt>
                <c:pt idx="2127">
                  <c:v>5.1557988019174168</c:v>
                </c:pt>
                <c:pt idx="2128">
                  <c:v>5.2084853115463501</c:v>
                </c:pt>
                <c:pt idx="2129">
                  <c:v>5.3158857384465144</c:v>
                </c:pt>
                <c:pt idx="2130">
                  <c:v>5.4012095345616</c:v>
                </c:pt>
                <c:pt idx="2131">
                  <c:v>5.4237827246812058</c:v>
                </c:pt>
                <c:pt idx="2132">
                  <c:v>5.4314847761730425</c:v>
                </c:pt>
                <c:pt idx="2133">
                  <c:v>5.4593728367328511</c:v>
                </c:pt>
                <c:pt idx="2134">
                  <c:v>5.415847512527713</c:v>
                </c:pt>
                <c:pt idx="2135">
                  <c:v>5.4583993540764597</c:v>
                </c:pt>
                <c:pt idx="2136">
                  <c:v>5.4239994443928232</c:v>
                </c:pt>
                <c:pt idx="2137">
                  <c:v>5.4314541294108496</c:v>
                </c:pt>
                <c:pt idx="2138">
                  <c:v>5.509726209802893</c:v>
                </c:pt>
                <c:pt idx="2139">
                  <c:v>5.4934292970556911</c:v>
                </c:pt>
                <c:pt idx="2140">
                  <c:v>5.4993545302225364</c:v>
                </c:pt>
                <c:pt idx="2141">
                  <c:v>5.5591900560691494</c:v>
                </c:pt>
                <c:pt idx="2142">
                  <c:v>5.5626814708320804</c:v>
                </c:pt>
                <c:pt idx="2143">
                  <c:v>5.6068251013454846</c:v>
                </c:pt>
                <c:pt idx="2144">
                  <c:v>5.6435062780813627</c:v>
                </c:pt>
                <c:pt idx="2145">
                  <c:v>5.6665652896651997</c:v>
                </c:pt>
                <c:pt idx="2146">
                  <c:v>5.7021188603442026</c:v>
                </c:pt>
                <c:pt idx="2147">
                  <c:v>5.782167750429811</c:v>
                </c:pt>
                <c:pt idx="2148">
                  <c:v>5.9302972278520842</c:v>
                </c:pt>
                <c:pt idx="2149">
                  <c:v>6.0895546245576639</c:v>
                </c:pt>
                <c:pt idx="2150">
                  <c:v>6.1495577734750544</c:v>
                </c:pt>
                <c:pt idx="2151">
                  <c:v>6.1042533385527538</c:v>
                </c:pt>
                <c:pt idx="2152">
                  <c:v>6.0380653153211989</c:v>
                </c:pt>
                <c:pt idx="2153">
                  <c:v>6.049568500259463</c:v>
                </c:pt>
                <c:pt idx="2154">
                  <c:v>6.0232346029789054</c:v>
                </c:pt>
                <c:pt idx="2155">
                  <c:v>6.0148108710104857</c:v>
                </c:pt>
                <c:pt idx="2156">
                  <c:v>5.9225346586986127</c:v>
                </c:pt>
                <c:pt idx="2157">
                  <c:v>5.8602649524603327</c:v>
                </c:pt>
                <c:pt idx="2158">
                  <c:v>5.7752242375460128</c:v>
                </c:pt>
                <c:pt idx="2159">
                  <c:v>5.5946657587889312</c:v>
                </c:pt>
                <c:pt idx="2160">
                  <c:v>5.4624386221858758</c:v>
                </c:pt>
                <c:pt idx="2161">
                  <c:v>5.4606746278322129</c:v>
                </c:pt>
                <c:pt idx="2162">
                  <c:v>5.4985749994920496</c:v>
                </c:pt>
                <c:pt idx="2163">
                  <c:v>5.5907794334521546</c:v>
                </c:pt>
                <c:pt idx="2164">
                  <c:v>5.6352409292405037</c:v>
                </c:pt>
                <c:pt idx="2165">
                  <c:v>5.8135338110976287</c:v>
                </c:pt>
                <c:pt idx="2166">
                  <c:v>5.9048510934311089</c:v>
                </c:pt>
                <c:pt idx="2167">
                  <c:v>5.9258124171088955</c:v>
                </c:pt>
                <c:pt idx="2168">
                  <c:v>5.9991593862191852</c:v>
                </c:pt>
                <c:pt idx="2169">
                  <c:v>6.1381754175217322</c:v>
                </c:pt>
                <c:pt idx="2170">
                  <c:v>6.1769465166372619</c:v>
                </c:pt>
                <c:pt idx="2171">
                  <c:v>6.1374076504961215</c:v>
                </c:pt>
                <c:pt idx="2172">
                  <c:v>6.1346697681611069</c:v>
                </c:pt>
                <c:pt idx="2173">
                  <c:v>6.1224582852794214</c:v>
                </c:pt>
                <c:pt idx="2174">
                  <c:v>6.2069342873137705</c:v>
                </c:pt>
                <c:pt idx="2175">
                  <c:v>6.3842148851901284</c:v>
                </c:pt>
                <c:pt idx="2176">
                  <c:v>6.589782440935295</c:v>
                </c:pt>
                <c:pt idx="2177">
                  <c:v>6.8338987415649628</c:v>
                </c:pt>
                <c:pt idx="2178">
                  <c:v>6.9838329393829941</c:v>
                </c:pt>
                <c:pt idx="2179">
                  <c:v>7.1562595305830285</c:v>
                </c:pt>
                <c:pt idx="2180">
                  <c:v>7.3141263591799381</c:v>
                </c:pt>
                <c:pt idx="2181">
                  <c:v>7.4456439170173834</c:v>
                </c:pt>
                <c:pt idx="2182">
                  <c:v>7.4350163253137227</c:v>
                </c:pt>
                <c:pt idx="2183">
                  <c:v>7.4676939235726492</c:v>
                </c:pt>
                <c:pt idx="2184">
                  <c:v>7.5563134682681028</c:v>
                </c:pt>
                <c:pt idx="2185">
                  <c:v>7.5668264539741195</c:v>
                </c:pt>
                <c:pt idx="2186">
                  <c:v>7.5436096940528259</c:v>
                </c:pt>
                <c:pt idx="2187">
                  <c:v>7.4772151815083054</c:v>
                </c:pt>
                <c:pt idx="2188">
                  <c:v>7.3667614226290565</c:v>
                </c:pt>
                <c:pt idx="2189">
                  <c:v>7.2362866478846826</c:v>
                </c:pt>
                <c:pt idx="2190">
                  <c:v>7.2691784837724134</c:v>
                </c:pt>
                <c:pt idx="2191">
                  <c:v>7.2680053353514111</c:v>
                </c:pt>
                <c:pt idx="2192">
                  <c:v>7.2730515629954198</c:v>
                </c:pt>
                <c:pt idx="2193">
                  <c:v>7.1953797831754196</c:v>
                </c:pt>
                <c:pt idx="2194">
                  <c:v>7.1446490808257392</c:v>
                </c:pt>
                <c:pt idx="2195">
                  <c:v>7.1324747888110123</c:v>
                </c:pt>
                <c:pt idx="2196">
                  <c:v>7.1359549496980605</c:v>
                </c:pt>
                <c:pt idx="2197">
                  <c:v>7.2247890511793758</c:v>
                </c:pt>
                <c:pt idx="2198">
                  <c:v>7.2454204930025714</c:v>
                </c:pt>
                <c:pt idx="2199">
                  <c:v>7.2182327444499723</c:v>
                </c:pt>
                <c:pt idx="2200">
                  <c:v>7.1666426231674354</c:v>
                </c:pt>
                <c:pt idx="2201">
                  <c:v>7.1210398598505753</c:v>
                </c:pt>
                <c:pt idx="2202">
                  <c:v>6.9940426441996317</c:v>
                </c:pt>
                <c:pt idx="2203">
                  <c:v>6.8705659538436308</c:v>
                </c:pt>
                <c:pt idx="2204">
                  <c:v>6.7101045185718649</c:v>
                </c:pt>
                <c:pt idx="2205">
                  <c:v>6.6726876416065393</c:v>
                </c:pt>
                <c:pt idx="2206">
                  <c:v>6.5163212967183002</c:v>
                </c:pt>
                <c:pt idx="2207">
                  <c:v>6.3529659532871001</c:v>
                </c:pt>
                <c:pt idx="2208">
                  <c:v>6.2397520605100221</c:v>
                </c:pt>
                <c:pt idx="2209">
                  <c:v>6.1212625224833044</c:v>
                </c:pt>
                <c:pt idx="2210">
                  <c:v>6.0418722689428179</c:v>
                </c:pt>
                <c:pt idx="2211">
                  <c:v>6.0510062933438196</c:v>
                </c:pt>
                <c:pt idx="2212">
                  <c:v>6.1518430017008479</c:v>
                </c:pt>
                <c:pt idx="2213">
                  <c:v>6.2624892725552535</c:v>
                </c:pt>
                <c:pt idx="2214">
                  <c:v>6.3819022514574302</c:v>
                </c:pt>
                <c:pt idx="2215">
                  <c:v>6.4400380132736093</c:v>
                </c:pt>
                <c:pt idx="2216">
                  <c:v>6.5998326831313472</c:v>
                </c:pt>
                <c:pt idx="2217">
                  <c:v>6.7486711647976456</c:v>
                </c:pt>
                <c:pt idx="2218">
                  <c:v>6.9687058329918461</c:v>
                </c:pt>
                <c:pt idx="2219">
                  <c:v>7.0917809054811709</c:v>
                </c:pt>
                <c:pt idx="2220">
                  <c:v>7.0480131685170715</c:v>
                </c:pt>
                <c:pt idx="2221">
                  <c:v>7.0055861080796404</c:v>
                </c:pt>
                <c:pt idx="2222">
                  <c:v>6.9579078785519872</c:v>
                </c:pt>
                <c:pt idx="2223">
                  <c:v>6.9289806370207696</c:v>
                </c:pt>
                <c:pt idx="2224">
                  <c:v>6.9459643410564054</c:v>
                </c:pt>
                <c:pt idx="2225">
                  <c:v>6.8968286347439189</c:v>
                </c:pt>
                <c:pt idx="2226">
                  <c:v>6.9469620237742706</c:v>
                </c:pt>
                <c:pt idx="2227">
                  <c:v>7.0952165903226421</c:v>
                </c:pt>
                <c:pt idx="2228">
                  <c:v>7.1174848293286406</c:v>
                </c:pt>
                <c:pt idx="2229">
                  <c:v>7.1254204391668452</c:v>
                </c:pt>
                <c:pt idx="2230">
                  <c:v>7.1605299228922101</c:v>
                </c:pt>
                <c:pt idx="2231">
                  <c:v>7.1972168554055775</c:v>
                </c:pt>
                <c:pt idx="2232">
                  <c:v>7.0494994801221438</c:v>
                </c:pt>
                <c:pt idx="2233">
                  <c:v>7.0074918316430503</c:v>
                </c:pt>
                <c:pt idx="2234">
                  <c:v>6.9191556414739273</c:v>
                </c:pt>
                <c:pt idx="2235">
                  <c:v>6.8974141578862476</c:v>
                </c:pt>
                <c:pt idx="2236">
                  <c:v>6.8261645411938492</c:v>
                </c:pt>
                <c:pt idx="2237">
                  <c:v>6.7214320425671934</c:v>
                </c:pt>
                <c:pt idx="2238">
                  <c:v>6.5733480948959881</c:v>
                </c:pt>
                <c:pt idx="2239">
                  <c:v>6.5008293610915864</c:v>
                </c:pt>
                <c:pt idx="2240">
                  <c:v>6.4741190396798434</c:v>
                </c:pt>
                <c:pt idx="2241">
                  <c:v>6.4742328596263468</c:v>
                </c:pt>
                <c:pt idx="2242">
                  <c:v>6.4767548142156777</c:v>
                </c:pt>
                <c:pt idx="2243">
                  <c:v>6.463938334419618</c:v>
                </c:pt>
                <c:pt idx="2244">
                  <c:v>6.4153882464572831</c:v>
                </c:pt>
                <c:pt idx="2245">
                  <c:v>6.4584267766357772</c:v>
                </c:pt>
                <c:pt idx="2246">
                  <c:v>6.5526458528059521</c:v>
                </c:pt>
                <c:pt idx="2247">
                  <c:v>6.6269443234152279</c:v>
                </c:pt>
                <c:pt idx="2248">
                  <c:v>6.7541324029238057</c:v>
                </c:pt>
                <c:pt idx="2249">
                  <c:v>6.9396864336602579</c:v>
                </c:pt>
                <c:pt idx="2250">
                  <c:v>7.0595862674859093</c:v>
                </c:pt>
                <c:pt idx="2251">
                  <c:v>7.1828985766221711</c:v>
                </c:pt>
                <c:pt idx="2252">
                  <c:v>7.3411909658250982</c:v>
                </c:pt>
                <c:pt idx="2253">
                  <c:v>7.4891319160532932</c:v>
                </c:pt>
                <c:pt idx="2254">
                  <c:v>7.5951945442092494</c:v>
                </c:pt>
                <c:pt idx="2255">
                  <c:v>7.6929311662042155</c:v>
                </c:pt>
                <c:pt idx="2256">
                  <c:v>7.6544784559285945</c:v>
                </c:pt>
                <c:pt idx="2257">
                  <c:v>7.5791688065153195</c:v>
                </c:pt>
                <c:pt idx="2258">
                  <c:v>7.5106672534498546</c:v>
                </c:pt>
                <c:pt idx="2259">
                  <c:v>7.4994248945928614</c:v>
                </c:pt>
                <c:pt idx="2260">
                  <c:v>7.5370380437379554</c:v>
                </c:pt>
                <c:pt idx="2261">
                  <c:v>7.5722113558748996</c:v>
                </c:pt>
                <c:pt idx="2262">
                  <c:v>7.557082807050425</c:v>
                </c:pt>
                <c:pt idx="2263">
                  <c:v>7.6819180086695651</c:v>
                </c:pt>
                <c:pt idx="2264">
                  <c:v>7.7100559606772663</c:v>
                </c:pt>
                <c:pt idx="2265">
                  <c:v>7.8201550758052978</c:v>
                </c:pt>
                <c:pt idx="2266">
                  <c:v>7.9638839740665057</c:v>
                </c:pt>
                <c:pt idx="2267">
                  <c:v>7.9427152307520359</c:v>
                </c:pt>
                <c:pt idx="2268">
                  <c:v>7.8349344422965244</c:v>
                </c:pt>
                <c:pt idx="2269">
                  <c:v>7.7488275408629823</c:v>
                </c:pt>
                <c:pt idx="2270">
                  <c:v>7.4707830249479166</c:v>
                </c:pt>
                <c:pt idx="2271">
                  <c:v>7.160305793334901</c:v>
                </c:pt>
                <c:pt idx="2272">
                  <c:v>6.9435830106352014</c:v>
                </c:pt>
                <c:pt idx="2273">
                  <c:v>6.8069469304025905</c:v>
                </c:pt>
                <c:pt idx="2274">
                  <c:v>6.5497329787412921</c:v>
                </c:pt>
                <c:pt idx="2275">
                  <c:v>6.2949803176811123</c:v>
                </c:pt>
                <c:pt idx="2276">
                  <c:v>6.0561298902194007</c:v>
                </c:pt>
                <c:pt idx="2277">
                  <c:v>5.8880825787752036</c:v>
                </c:pt>
                <c:pt idx="2278">
                  <c:v>5.8046335870516552</c:v>
                </c:pt>
                <c:pt idx="2279">
                  <c:v>5.7514833840748016</c:v>
                </c:pt>
                <c:pt idx="2280">
                  <c:v>5.7468450291217126</c:v>
                </c:pt>
                <c:pt idx="2281">
                  <c:v>5.8467392316627897</c:v>
                </c:pt>
                <c:pt idx="2282">
                  <c:v>6.0347699748096204</c:v>
                </c:pt>
                <c:pt idx="2283">
                  <c:v>6.192857080345668</c:v>
                </c:pt>
                <c:pt idx="2284">
                  <c:v>6.3197826891733158</c:v>
                </c:pt>
                <c:pt idx="2285">
                  <c:v>6.3971315937094193</c:v>
                </c:pt>
                <c:pt idx="2286">
                  <c:v>6.4925601516619027</c:v>
                </c:pt>
                <c:pt idx="2287">
                  <c:v>6.6822857405078189</c:v>
                </c:pt>
                <c:pt idx="2288">
                  <c:v>6.7349601032106259</c:v>
                </c:pt>
                <c:pt idx="2289">
                  <c:v>6.7525334452983294</c:v>
                </c:pt>
                <c:pt idx="2290">
                  <c:v>6.7159275203754056</c:v>
                </c:pt>
                <c:pt idx="2291">
                  <c:v>6.6880992887451844</c:v>
                </c:pt>
                <c:pt idx="2292">
                  <c:v>6.7032641526033219</c:v>
                </c:pt>
                <c:pt idx="2293">
                  <c:v>6.7601271765477113</c:v>
                </c:pt>
                <c:pt idx="2294">
                  <c:v>6.8327149503271301</c:v>
                </c:pt>
                <c:pt idx="2295">
                  <c:v>6.8350514288599946</c:v>
                </c:pt>
                <c:pt idx="2296">
                  <c:v>6.768262694020474</c:v>
                </c:pt>
                <c:pt idx="2297">
                  <c:v>6.6691270220451555</c:v>
                </c:pt>
                <c:pt idx="2298">
                  <c:v>6.5915860033658795</c:v>
                </c:pt>
                <c:pt idx="2299">
                  <c:v>6.5840835913292981</c:v>
                </c:pt>
                <c:pt idx="2300">
                  <c:v>6.4826577490595145</c:v>
                </c:pt>
                <c:pt idx="2301">
                  <c:v>6.445029461331897</c:v>
                </c:pt>
                <c:pt idx="2302">
                  <c:v>6.4038255844467793</c:v>
                </c:pt>
                <c:pt idx="2303">
                  <c:v>6.2914714982143227</c:v>
                </c:pt>
                <c:pt idx="2304">
                  <c:v>6.2670122713788663</c:v>
                </c:pt>
                <c:pt idx="2305">
                  <c:v>6.4153357366983794</c:v>
                </c:pt>
                <c:pt idx="2306">
                  <c:v>6.4599421411338929</c:v>
                </c:pt>
                <c:pt idx="2307">
                  <c:v>6.3975974210441198</c:v>
                </c:pt>
                <c:pt idx="2308">
                  <c:v>6.2813620813329587</c:v>
                </c:pt>
                <c:pt idx="2309">
                  <c:v>6.1342082799846205</c:v>
                </c:pt>
                <c:pt idx="2310">
                  <c:v>6.06039992705165</c:v>
                </c:pt>
                <c:pt idx="2311">
                  <c:v>6.0135351589356638</c:v>
                </c:pt>
                <c:pt idx="2312">
                  <c:v>5.904996206644471</c:v>
                </c:pt>
                <c:pt idx="2313">
                  <c:v>5.8174831570989554</c:v>
                </c:pt>
                <c:pt idx="2314">
                  <c:v>5.8256122121079477</c:v>
                </c:pt>
                <c:pt idx="2315">
                  <c:v>5.8618859117980611</c:v>
                </c:pt>
                <c:pt idx="2316">
                  <c:v>5.9362018987868703</c:v>
                </c:pt>
                <c:pt idx="2317">
                  <c:v>6.021056885170756</c:v>
                </c:pt>
                <c:pt idx="2318">
                  <c:v>6.1141514164697615</c:v>
                </c:pt>
                <c:pt idx="2319">
                  <c:v>6.1881847340517622</c:v>
                </c:pt>
                <c:pt idx="2320">
                  <c:v>6.2359611886351543</c:v>
                </c:pt>
                <c:pt idx="2321">
                  <c:v>6.343200643903887</c:v>
                </c:pt>
                <c:pt idx="2322">
                  <c:v>6.4447555059053903</c:v>
                </c:pt>
                <c:pt idx="2323">
                  <c:v>6.5017936334673374</c:v>
                </c:pt>
                <c:pt idx="2324">
                  <c:v>6.5919794909881535</c:v>
                </c:pt>
                <c:pt idx="2325">
                  <c:v>6.7704220795376413</c:v>
                </c:pt>
                <c:pt idx="2326">
                  <c:v>6.975347125610444</c:v>
                </c:pt>
                <c:pt idx="2327">
                  <c:v>7.169184356858409</c:v>
                </c:pt>
                <c:pt idx="2328">
                  <c:v>7.2736968724803548</c:v>
                </c:pt>
                <c:pt idx="2329">
                  <c:v>7.3388139755787982</c:v>
                </c:pt>
                <c:pt idx="2330">
                  <c:v>7.3301138230649432</c:v>
                </c:pt>
                <c:pt idx="2331">
                  <c:v>7.3068851344183177</c:v>
                </c:pt>
                <c:pt idx="2332">
                  <c:v>7.3151639191836342</c:v>
                </c:pt>
                <c:pt idx="2333">
                  <c:v>7.3862540475934724</c:v>
                </c:pt>
                <c:pt idx="2334">
                  <c:v>7.4699826271333105</c:v>
                </c:pt>
                <c:pt idx="2335">
                  <c:v>7.5067878189405777</c:v>
                </c:pt>
                <c:pt idx="2336">
                  <c:v>7.5309767208756053</c:v>
                </c:pt>
                <c:pt idx="2337">
                  <c:v>7.5187850528003457</c:v>
                </c:pt>
                <c:pt idx="2338">
                  <c:v>7.4078115458097153</c:v>
                </c:pt>
                <c:pt idx="2339">
                  <c:v>7.3196911653981207</c:v>
                </c:pt>
                <c:pt idx="2340">
                  <c:v>7.30215680693229</c:v>
                </c:pt>
                <c:pt idx="2341">
                  <c:v>7.28324947394049</c:v>
                </c:pt>
                <c:pt idx="2342">
                  <c:v>7.2403611965194372</c:v>
                </c:pt>
                <c:pt idx="2343">
                  <c:v>7.2313797774394599</c:v>
                </c:pt>
                <c:pt idx="2344">
                  <c:v>7.1846362762147677</c:v>
                </c:pt>
                <c:pt idx="2345">
                  <c:v>7.1321372200493851</c:v>
                </c:pt>
                <c:pt idx="2346">
                  <c:v>6.9827115216611348</c:v>
                </c:pt>
                <c:pt idx="2347">
                  <c:v>6.7784359397069851</c:v>
                </c:pt>
                <c:pt idx="2348">
                  <c:v>6.5583563378833514</c:v>
                </c:pt>
                <c:pt idx="2349">
                  <c:v>6.4660226274555672</c:v>
                </c:pt>
                <c:pt idx="2350">
                  <c:v>6.4983437317829562</c:v>
                </c:pt>
                <c:pt idx="2351">
                  <c:v>6.4847381445185484</c:v>
                </c:pt>
                <c:pt idx="2352">
                  <c:v>6.3951817191074429</c:v>
                </c:pt>
                <c:pt idx="2353">
                  <c:v>6.3955314833744739</c:v>
                </c:pt>
                <c:pt idx="2354">
                  <c:v>6.3793388023409658</c:v>
                </c:pt>
                <c:pt idx="2355">
                  <c:v>6.3585167776777727</c:v>
                </c:pt>
                <c:pt idx="2356">
                  <c:v>6.3370389493318218</c:v>
                </c:pt>
                <c:pt idx="2357">
                  <c:v>6.3375638709000022</c:v>
                </c:pt>
                <c:pt idx="2358">
                  <c:v>6.439208922443437</c:v>
                </c:pt>
                <c:pt idx="2359">
                  <c:v>6.5138047831476058</c:v>
                </c:pt>
                <c:pt idx="2360">
                  <c:v>6.5317943024985521</c:v>
                </c:pt>
                <c:pt idx="2361">
                  <c:v>6.5573420043439423</c:v>
                </c:pt>
                <c:pt idx="2362">
                  <c:v>6.5441444184374404</c:v>
                </c:pt>
                <c:pt idx="2363">
                  <c:v>6.3833888184492347</c:v>
                </c:pt>
                <c:pt idx="2364">
                  <c:v>6.2785787908006023</c:v>
                </c:pt>
                <c:pt idx="2365">
                  <c:v>6.2835678106814346</c:v>
                </c:pt>
                <c:pt idx="2366">
                  <c:v>6.3406960266300452</c:v>
                </c:pt>
                <c:pt idx="2367">
                  <c:v>6.4256462805170722</c:v>
                </c:pt>
                <c:pt idx="2368">
                  <c:v>6.5956024525522805</c:v>
                </c:pt>
                <c:pt idx="2369">
                  <c:v>6.7844658682319912</c:v>
                </c:pt>
                <c:pt idx="2370">
                  <c:v>6.9591592829053628</c:v>
                </c:pt>
                <c:pt idx="2371">
                  <c:v>7.0051895951799752</c:v>
                </c:pt>
                <c:pt idx="2372">
                  <c:v>7.0613525178381629</c:v>
                </c:pt>
                <c:pt idx="2373">
                  <c:v>7.1439168130002226</c:v>
                </c:pt>
                <c:pt idx="2374">
                  <c:v>7.1570473325490322</c:v>
                </c:pt>
                <c:pt idx="2375">
                  <c:v>7.136070073765878</c:v>
                </c:pt>
                <c:pt idx="2376">
                  <c:v>7.0645419537837313</c:v>
                </c:pt>
                <c:pt idx="2377">
                  <c:v>7.0834343395899708</c:v>
                </c:pt>
                <c:pt idx="2378">
                  <c:v>7.1244653702174938</c:v>
                </c:pt>
                <c:pt idx="2379">
                  <c:v>7.222210596729461</c:v>
                </c:pt>
                <c:pt idx="2380">
                  <c:v>7.2852214745654713</c:v>
                </c:pt>
                <c:pt idx="2381">
                  <c:v>7.3595900429347854</c:v>
                </c:pt>
                <c:pt idx="2382">
                  <c:v>7.4370966279910693</c:v>
                </c:pt>
                <c:pt idx="2383">
                  <c:v>7.4508160063796041</c:v>
                </c:pt>
                <c:pt idx="2384">
                  <c:v>7.4957933030026345</c:v>
                </c:pt>
                <c:pt idx="2385">
                  <c:v>7.618222711800736</c:v>
                </c:pt>
                <c:pt idx="2386">
                  <c:v>7.648153858487702</c:v>
                </c:pt>
                <c:pt idx="2387">
                  <c:v>7.6928413051711848</c:v>
                </c:pt>
                <c:pt idx="2388">
                  <c:v>7.7414856987750875</c:v>
                </c:pt>
                <c:pt idx="2389">
                  <c:v>7.7995926722701183</c:v>
                </c:pt>
                <c:pt idx="2390">
                  <c:v>7.7014036257995233</c:v>
                </c:pt>
                <c:pt idx="2391">
                  <c:v>7.4928233818330821</c:v>
                </c:pt>
                <c:pt idx="2392">
                  <c:v>7.3035773275629312</c:v>
                </c:pt>
                <c:pt idx="2393">
                  <c:v>7.1784733263135534</c:v>
                </c:pt>
                <c:pt idx="2394">
                  <c:v>7.1385727309542748</c:v>
                </c:pt>
                <c:pt idx="2395">
                  <c:v>6.9782652068568565</c:v>
                </c:pt>
                <c:pt idx="2396">
                  <c:v>6.9294287513719954</c:v>
                </c:pt>
                <c:pt idx="2397">
                  <c:v>6.9053187220703167</c:v>
                </c:pt>
                <c:pt idx="2398">
                  <c:v>6.9073744169390796</c:v>
                </c:pt>
                <c:pt idx="2399">
                  <c:v>6.9199961989532461</c:v>
                </c:pt>
                <c:pt idx="2400">
                  <c:v>6.9100007345610113</c:v>
                </c:pt>
                <c:pt idx="2401">
                  <c:v>6.9434504929553302</c:v>
                </c:pt>
                <c:pt idx="2402">
                  <c:v>7.0525074929182363</c:v>
                </c:pt>
                <c:pt idx="2403">
                  <c:v>7.1407685339016895</c:v>
                </c:pt>
                <c:pt idx="2404">
                  <c:v>7.3202910468486246</c:v>
                </c:pt>
                <c:pt idx="2405">
                  <c:v>7.5188159847805887</c:v>
                </c:pt>
                <c:pt idx="2406">
                  <c:v>7.6523013632217625</c:v>
                </c:pt>
                <c:pt idx="2407">
                  <c:v>7.6444863920472823</c:v>
                </c:pt>
                <c:pt idx="2408">
                  <c:v>7.6564551339252258</c:v>
                </c:pt>
                <c:pt idx="2409">
                  <c:v>7.6909829915268553</c:v>
                </c:pt>
                <c:pt idx="2410">
                  <c:v>7.6389044013126766</c:v>
                </c:pt>
                <c:pt idx="2411">
                  <c:v>7.6725987701664629</c:v>
                </c:pt>
                <c:pt idx="2412">
                  <c:v>7.6646833155972249</c:v>
                </c:pt>
                <c:pt idx="2413">
                  <c:v>7.7025097962446445</c:v>
                </c:pt>
                <c:pt idx="2414">
                  <c:v>7.7279482229819996</c:v>
                </c:pt>
                <c:pt idx="2415">
                  <c:v>7.8203766345045498</c:v>
                </c:pt>
                <c:pt idx="2416">
                  <c:v>7.8018846195927374</c:v>
                </c:pt>
                <c:pt idx="2417">
                  <c:v>7.6784762474692627</c:v>
                </c:pt>
                <c:pt idx="2418">
                  <c:v>7.5269083593117099</c:v>
                </c:pt>
                <c:pt idx="2419">
                  <c:v>7.4460847643890773</c:v>
                </c:pt>
                <c:pt idx="2420">
                  <c:v>7.4233236505080447</c:v>
                </c:pt>
                <c:pt idx="2421">
                  <c:v>7.3992323729740574</c:v>
                </c:pt>
                <c:pt idx="2422">
                  <c:v>7.4366848733635029</c:v>
                </c:pt>
                <c:pt idx="2423">
                  <c:v>7.4551123588321335</c:v>
                </c:pt>
                <c:pt idx="2424">
                  <c:v>7.4915077463987432</c:v>
                </c:pt>
                <c:pt idx="2425">
                  <c:v>7.4841826100980526</c:v>
                </c:pt>
                <c:pt idx="2426">
                  <c:v>7.4186749049195155</c:v>
                </c:pt>
                <c:pt idx="2427">
                  <c:v>7.2442425205885925</c:v>
                </c:pt>
                <c:pt idx="2428">
                  <c:v>7.1532464309724446</c:v>
                </c:pt>
                <c:pt idx="2429">
                  <c:v>7.2141978693130842</c:v>
                </c:pt>
                <c:pt idx="2430">
                  <c:v>7.0993778566870516</c:v>
                </c:pt>
                <c:pt idx="2431">
                  <c:v>6.9971016104981381</c:v>
                </c:pt>
                <c:pt idx="2432">
                  <c:v>6.7977081063367235</c:v>
                </c:pt>
                <c:pt idx="2433">
                  <c:v>6.5715890349537815</c:v>
                </c:pt>
                <c:pt idx="2434">
                  <c:v>6.4011374140972075</c:v>
                </c:pt>
                <c:pt idx="2435">
                  <c:v>6.4383354265035724</c:v>
                </c:pt>
                <c:pt idx="2436">
                  <c:v>6.6174820313747427</c:v>
                </c:pt>
                <c:pt idx="2437">
                  <c:v>6.8055804537273961</c:v>
                </c:pt>
                <c:pt idx="2438">
                  <c:v>6.9705845235129029</c:v>
                </c:pt>
                <c:pt idx="2439">
                  <c:v>7.1231238642076642</c:v>
                </c:pt>
                <c:pt idx="2440">
                  <c:v>7.2586530041319941</c:v>
                </c:pt>
                <c:pt idx="2441">
                  <c:v>7.422205393964636</c:v>
                </c:pt>
                <c:pt idx="2442">
                  <c:v>7.663215880993822</c:v>
                </c:pt>
                <c:pt idx="2443">
                  <c:v>7.7572630098935154</c:v>
                </c:pt>
                <c:pt idx="2444">
                  <c:v>7.7693589134253935</c:v>
                </c:pt>
                <c:pt idx="2445">
                  <c:v>7.6753790712077468</c:v>
                </c:pt>
                <c:pt idx="2446">
                  <c:v>7.5612127908228004</c:v>
                </c:pt>
                <c:pt idx="2447">
                  <c:v>7.5528407127507107</c:v>
                </c:pt>
                <c:pt idx="2448">
                  <c:v>7.5893249058813339</c:v>
                </c:pt>
                <c:pt idx="2449">
                  <c:v>7.5769856723187967</c:v>
                </c:pt>
                <c:pt idx="2450">
                  <c:v>7.6119202357497695</c:v>
                </c:pt>
                <c:pt idx="2451">
                  <c:v>7.6088719889229441</c:v>
                </c:pt>
                <c:pt idx="2452">
                  <c:v>7.4725091527138492</c:v>
                </c:pt>
                <c:pt idx="2453">
                  <c:v>7.2841397540552171</c:v>
                </c:pt>
                <c:pt idx="2454">
                  <c:v>7.0936716245716349</c:v>
                </c:pt>
                <c:pt idx="2455">
                  <c:v>6.904274394864772</c:v>
                </c:pt>
                <c:pt idx="2456">
                  <c:v>6.9490926162807023</c:v>
                </c:pt>
                <c:pt idx="2457">
                  <c:v>7.0879319844284332</c:v>
                </c:pt>
                <c:pt idx="2458">
                  <c:v>7.2833330294919048</c:v>
                </c:pt>
                <c:pt idx="2459">
                  <c:v>7.3776467189984638</c:v>
                </c:pt>
                <c:pt idx="2460">
                  <c:v>7.4075111639702289</c:v>
                </c:pt>
                <c:pt idx="2461">
                  <c:v>7.4085960538152156</c:v>
                </c:pt>
                <c:pt idx="2462">
                  <c:v>7.4285160364584133</c:v>
                </c:pt>
                <c:pt idx="2463">
                  <c:v>7.4365226493880474</c:v>
                </c:pt>
                <c:pt idx="2464">
                  <c:v>7.4189189733970133</c:v>
                </c:pt>
                <c:pt idx="2465">
                  <c:v>7.4329781078134083</c:v>
                </c:pt>
                <c:pt idx="2466">
                  <c:v>7.4947490930442635</c:v>
                </c:pt>
                <c:pt idx="2467">
                  <c:v>7.5355855638159426</c:v>
                </c:pt>
                <c:pt idx="2468">
                  <c:v>7.6467703830398595</c:v>
                </c:pt>
                <c:pt idx="2469">
                  <c:v>7.7793086377587795</c:v>
                </c:pt>
                <c:pt idx="2470">
                  <c:v>7.8175280481608791</c:v>
                </c:pt>
                <c:pt idx="2471">
                  <c:v>7.7810352402605014</c:v>
                </c:pt>
                <c:pt idx="2472">
                  <c:v>7.6400083536957517</c:v>
                </c:pt>
                <c:pt idx="2473">
                  <c:v>7.5212627596498036</c:v>
                </c:pt>
                <c:pt idx="2474">
                  <c:v>7.4396165693783818</c:v>
                </c:pt>
                <c:pt idx="2475">
                  <c:v>7.2475425997728511</c:v>
                </c:pt>
                <c:pt idx="2476">
                  <c:v>7.0497406503220787</c:v>
                </c:pt>
                <c:pt idx="2477">
                  <c:v>6.9849069859154937</c:v>
                </c:pt>
                <c:pt idx="2478">
                  <c:v>6.9196966066289818</c:v>
                </c:pt>
                <c:pt idx="2479">
                  <c:v>6.829411819542992</c:v>
                </c:pt>
                <c:pt idx="2480">
                  <c:v>6.7478546069564977</c:v>
                </c:pt>
                <c:pt idx="2481">
                  <c:v>6.6686639356052622</c:v>
                </c:pt>
                <c:pt idx="2482">
                  <c:v>6.5357119998801183</c:v>
                </c:pt>
                <c:pt idx="2483">
                  <c:v>6.5323302042013642</c:v>
                </c:pt>
                <c:pt idx="2484">
                  <c:v>6.4917373816254438</c:v>
                </c:pt>
                <c:pt idx="2485">
                  <c:v>6.3986627484463874</c:v>
                </c:pt>
                <c:pt idx="2486">
                  <c:v>6.236452257617537</c:v>
                </c:pt>
                <c:pt idx="2487">
                  <c:v>6.0619149206703709</c:v>
                </c:pt>
                <c:pt idx="2488">
                  <c:v>5.8467586742996165</c:v>
                </c:pt>
                <c:pt idx="2489">
                  <c:v>5.6689604201439519</c:v>
                </c:pt>
                <c:pt idx="2490">
                  <c:v>5.5429798145802547</c:v>
                </c:pt>
                <c:pt idx="2491">
                  <c:v>5.5240503099611837</c:v>
                </c:pt>
                <c:pt idx="2492">
                  <c:v>5.447310644201278</c:v>
                </c:pt>
                <c:pt idx="2493">
                  <c:v>5.4280381021666146</c:v>
                </c:pt>
                <c:pt idx="2494">
                  <c:v>5.435267506804851</c:v>
                </c:pt>
                <c:pt idx="2495">
                  <c:v>5.4698608627631202</c:v>
                </c:pt>
                <c:pt idx="2496">
                  <c:v>5.5241308530184163</c:v>
                </c:pt>
                <c:pt idx="2497">
                  <c:v>5.5285959849647996</c:v>
                </c:pt>
                <c:pt idx="2498">
                  <c:v>5.4824126928062311</c:v>
                </c:pt>
                <c:pt idx="2499">
                  <c:v>5.4378166566664135</c:v>
                </c:pt>
                <c:pt idx="2500">
                  <c:v>5.3433878344298646</c:v>
                </c:pt>
                <c:pt idx="2501">
                  <c:v>5.2280294464773798</c:v>
                </c:pt>
                <c:pt idx="2502">
                  <c:v>5.1945947244827142</c:v>
                </c:pt>
                <c:pt idx="2503">
                  <c:v>5.2937907134886233</c:v>
                </c:pt>
                <c:pt idx="2504">
                  <c:v>5.4271600451961985</c:v>
                </c:pt>
                <c:pt idx="2505">
                  <c:v>5.592865619782204</c:v>
                </c:pt>
                <c:pt idx="2506">
                  <c:v>5.7484539089456987</c:v>
                </c:pt>
                <c:pt idx="2507">
                  <c:v>5.9139219137327208</c:v>
                </c:pt>
                <c:pt idx="2508">
                  <c:v>5.9850534975920429</c:v>
                </c:pt>
                <c:pt idx="2509">
                  <c:v>6.052813272868022</c:v>
                </c:pt>
                <c:pt idx="2510">
                  <c:v>6.1462968959786295</c:v>
                </c:pt>
                <c:pt idx="2511">
                  <c:v>6.20267225630512</c:v>
                </c:pt>
                <c:pt idx="2512">
                  <c:v>6.21214444854545</c:v>
                </c:pt>
                <c:pt idx="2513">
                  <c:v>6.1612468499203112</c:v>
                </c:pt>
                <c:pt idx="2514">
                  <c:v>6.1157022137890689</c:v>
                </c:pt>
                <c:pt idx="2515">
                  <c:v>6.0797302794830959</c:v>
                </c:pt>
                <c:pt idx="2516">
                  <c:v>6.0611908712710294</c:v>
                </c:pt>
                <c:pt idx="2517">
                  <c:v>6.0898922744417865</c:v>
                </c:pt>
                <c:pt idx="2518">
                  <c:v>6.1587829368618303</c:v>
                </c:pt>
                <c:pt idx="2519">
                  <c:v>6.191527223700569</c:v>
                </c:pt>
                <c:pt idx="2520">
                  <c:v>6.2454317420754375</c:v>
                </c:pt>
                <c:pt idx="2521">
                  <c:v>6.2877398348668834</c:v>
                </c:pt>
                <c:pt idx="2522">
                  <c:v>6.3412750502824968</c:v>
                </c:pt>
                <c:pt idx="2523">
                  <c:v>6.5307357645296511</c:v>
                </c:pt>
                <c:pt idx="2524">
                  <c:v>6.7523563332530152</c:v>
                </c:pt>
                <c:pt idx="2525">
                  <c:v>6.9871655891269615</c:v>
                </c:pt>
                <c:pt idx="2526">
                  <c:v>7.2493507531218606</c:v>
                </c:pt>
                <c:pt idx="2527">
                  <c:v>7.3935601473652746</c:v>
                </c:pt>
                <c:pt idx="2528">
                  <c:v>7.3715644948423673</c:v>
                </c:pt>
                <c:pt idx="2529">
                  <c:v>7.3117334021278442</c:v>
                </c:pt>
                <c:pt idx="2530">
                  <c:v>7.2125029084713077</c:v>
                </c:pt>
                <c:pt idx="2531">
                  <c:v>6.9776986073576479</c:v>
                </c:pt>
                <c:pt idx="2532">
                  <c:v>6.7918235456909866</c:v>
                </c:pt>
                <c:pt idx="2533">
                  <c:v>6.5882639119779967</c:v>
                </c:pt>
                <c:pt idx="2534">
                  <c:v>6.4191099372929594</c:v>
                </c:pt>
                <c:pt idx="2535">
                  <c:v>6.3833472008808885</c:v>
                </c:pt>
                <c:pt idx="2536">
                  <c:v>6.3955495115389489</c:v>
                </c:pt>
                <c:pt idx="2537">
                  <c:v>6.4381911955424656</c:v>
                </c:pt>
                <c:pt idx="2538">
                  <c:v>6.5235959455615857</c:v>
                </c:pt>
                <c:pt idx="2539">
                  <c:v>6.6087928081882037</c:v>
                </c:pt>
                <c:pt idx="2540">
                  <c:v>6.616549410886857</c:v>
                </c:pt>
                <c:pt idx="2541">
                  <c:v>6.5511690099102671</c:v>
                </c:pt>
                <c:pt idx="2542">
                  <c:v>6.4451661094313852</c:v>
                </c:pt>
                <c:pt idx="2543">
                  <c:v>6.2915413728802116</c:v>
                </c:pt>
                <c:pt idx="2544">
                  <c:v>6.1806652518563698</c:v>
                </c:pt>
                <c:pt idx="2545">
                  <c:v>6.1122961714739699</c:v>
                </c:pt>
                <c:pt idx="2546">
                  <c:v>6.0357355797279553</c:v>
                </c:pt>
                <c:pt idx="2547">
                  <c:v>5.9071851784029858</c:v>
                </c:pt>
                <c:pt idx="2548">
                  <c:v>5.7834101638808821</c:v>
                </c:pt>
                <c:pt idx="2549">
                  <c:v>5.6387999357688967</c:v>
                </c:pt>
                <c:pt idx="2550">
                  <c:v>5.5322107683363262</c:v>
                </c:pt>
                <c:pt idx="2551">
                  <c:v>5.5411286737607108</c:v>
                </c:pt>
                <c:pt idx="2552">
                  <c:v>5.5579081694710188</c:v>
                </c:pt>
                <c:pt idx="2553">
                  <c:v>5.635164752992428</c:v>
                </c:pt>
                <c:pt idx="2554">
                  <c:v>5.6413570791809384</c:v>
                </c:pt>
                <c:pt idx="2555">
                  <c:v>5.5881199450696899</c:v>
                </c:pt>
                <c:pt idx="2556">
                  <c:v>5.5585508905475134</c:v>
                </c:pt>
                <c:pt idx="2557">
                  <c:v>5.5309957092791029</c:v>
                </c:pt>
                <c:pt idx="2558">
                  <c:v>5.5596052732530685</c:v>
                </c:pt>
                <c:pt idx="2559">
                  <c:v>5.5626497410316222</c:v>
                </c:pt>
                <c:pt idx="2560">
                  <c:v>5.5102034827351174</c:v>
                </c:pt>
                <c:pt idx="2561">
                  <c:v>5.5924923408608018</c:v>
                </c:pt>
                <c:pt idx="2562">
                  <c:v>5.6951879161942012</c:v>
                </c:pt>
                <c:pt idx="2563">
                  <c:v>5.6792167192769742</c:v>
                </c:pt>
                <c:pt idx="2564">
                  <c:v>5.641300236640082</c:v>
                </c:pt>
                <c:pt idx="2565">
                  <c:v>5.5690744995524835</c:v>
                </c:pt>
                <c:pt idx="2566">
                  <c:v>5.6953938266571029</c:v>
                </c:pt>
                <c:pt idx="2567">
                  <c:v>5.7912953499170543</c:v>
                </c:pt>
                <c:pt idx="2568">
                  <c:v>5.7676217732803581</c:v>
                </c:pt>
                <c:pt idx="2569">
                  <c:v>5.7720413731537645</c:v>
                </c:pt>
                <c:pt idx="2570">
                  <c:v>5.8084218963088707</c:v>
                </c:pt>
                <c:pt idx="2571">
                  <c:v>5.8203746202566</c:v>
                </c:pt>
                <c:pt idx="2572">
                  <c:v>5.7981327230854731</c:v>
                </c:pt>
                <c:pt idx="2573">
                  <c:v>5.7606559220826696</c:v>
                </c:pt>
                <c:pt idx="2574">
                  <c:v>5.7441858965477701</c:v>
                </c:pt>
                <c:pt idx="2575">
                  <c:v>5.7462276760670088</c:v>
                </c:pt>
                <c:pt idx="2576">
                  <c:v>5.6784947450161782</c:v>
                </c:pt>
                <c:pt idx="2577">
                  <c:v>5.5131093331905356</c:v>
                </c:pt>
                <c:pt idx="2578">
                  <c:v>5.3815877318041654</c:v>
                </c:pt>
                <c:pt idx="2579">
                  <c:v>5.3849964845693972</c:v>
                </c:pt>
                <c:pt idx="2580">
                  <c:v>5.4167862005043759</c:v>
                </c:pt>
                <c:pt idx="2581">
                  <c:v>5.3923719996612895</c:v>
                </c:pt>
                <c:pt idx="2582">
                  <c:v>5.4820724235867893</c:v>
                </c:pt>
                <c:pt idx="2583">
                  <c:v>5.659093544287952</c:v>
                </c:pt>
                <c:pt idx="2584">
                  <c:v>5.8626932873766444</c:v>
                </c:pt>
                <c:pt idx="2585">
                  <c:v>6.0767486931987449</c:v>
                </c:pt>
                <c:pt idx="2586">
                  <c:v>6.2117159327200042</c:v>
                </c:pt>
                <c:pt idx="2587">
                  <c:v>6.2193801422626906</c:v>
                </c:pt>
                <c:pt idx="2588">
                  <c:v>6.2972086009397295</c:v>
                </c:pt>
                <c:pt idx="2589">
                  <c:v>6.3730839493090121</c:v>
                </c:pt>
                <c:pt idx="2590">
                  <c:v>6.4364438377562134</c:v>
                </c:pt>
                <c:pt idx="2591">
                  <c:v>6.523275461322724</c:v>
                </c:pt>
                <c:pt idx="2592">
                  <c:v>6.4967433057805168</c:v>
                </c:pt>
                <c:pt idx="2593">
                  <c:v>6.4950573827546734</c:v>
                </c:pt>
                <c:pt idx="2594">
                  <c:v>6.4672064225338586</c:v>
                </c:pt>
                <c:pt idx="2595">
                  <c:v>6.41004530541381</c:v>
                </c:pt>
                <c:pt idx="2596">
                  <c:v>6.2820389907881307</c:v>
                </c:pt>
                <c:pt idx="2597">
                  <c:v>6.146779165590325</c:v>
                </c:pt>
                <c:pt idx="2598">
                  <c:v>5.9874339902994711</c:v>
                </c:pt>
                <c:pt idx="2599">
                  <c:v>5.8485600239825599</c:v>
                </c:pt>
                <c:pt idx="2600">
                  <c:v>5.694982981886155</c:v>
                </c:pt>
                <c:pt idx="2601">
                  <c:v>5.6166956965219557</c:v>
                </c:pt>
                <c:pt idx="2602">
                  <c:v>5.5643509810502607</c:v>
                </c:pt>
                <c:pt idx="2603">
                  <c:v>5.4638870018090095</c:v>
                </c:pt>
                <c:pt idx="2604">
                  <c:v>5.3688117898957772</c:v>
                </c:pt>
                <c:pt idx="2605">
                  <c:v>5.2000980579685603</c:v>
                </c:pt>
                <c:pt idx="2606">
                  <c:v>5.1286789390981893</c:v>
                </c:pt>
                <c:pt idx="2607">
                  <c:v>5.1292561305277973</c:v>
                </c:pt>
                <c:pt idx="2608">
                  <c:v>5.0810273232440659</c:v>
                </c:pt>
                <c:pt idx="2609">
                  <c:v>5.0662836695962339</c:v>
                </c:pt>
                <c:pt idx="2610">
                  <c:v>5.1664888873686881</c:v>
                </c:pt>
                <c:pt idx="2611">
                  <c:v>5.2777724763703722</c:v>
                </c:pt>
                <c:pt idx="2612">
                  <c:v>5.3525737824275348</c:v>
                </c:pt>
                <c:pt idx="2613">
                  <c:v>5.4648463016077455</c:v>
                </c:pt>
                <c:pt idx="2614">
                  <c:v>5.5710246692113516</c:v>
                </c:pt>
                <c:pt idx="2615">
                  <c:v>5.6334662086081178</c:v>
                </c:pt>
                <c:pt idx="2616">
                  <c:v>5.798519811572703</c:v>
                </c:pt>
                <c:pt idx="2617">
                  <c:v>5.8676531644975816</c:v>
                </c:pt>
                <c:pt idx="2618">
                  <c:v>5.9706785978530803</c:v>
                </c:pt>
                <c:pt idx="2619">
                  <c:v>6.0704703534342768</c:v>
                </c:pt>
                <c:pt idx="2620">
                  <c:v>6.2306664114008887</c:v>
                </c:pt>
                <c:pt idx="2621">
                  <c:v>6.487962822137999</c:v>
                </c:pt>
                <c:pt idx="2622">
                  <c:v>6.7654909256553752</c:v>
                </c:pt>
                <c:pt idx="2623">
                  <c:v>6.9858230110708188</c:v>
                </c:pt>
                <c:pt idx="2624">
                  <c:v>7.1373313259080753</c:v>
                </c:pt>
                <c:pt idx="2625">
                  <c:v>7.2629074310450683</c:v>
                </c:pt>
                <c:pt idx="2626">
                  <c:v>7.2989468130968307</c:v>
                </c:pt>
                <c:pt idx="2627">
                  <c:v>7.3251526670215688</c:v>
                </c:pt>
                <c:pt idx="2628">
                  <c:v>7.2612826311022785</c:v>
                </c:pt>
                <c:pt idx="2629">
                  <c:v>7.1639724065396191</c:v>
                </c:pt>
                <c:pt idx="2630">
                  <c:v>7.1572568067262612</c:v>
                </c:pt>
                <c:pt idx="2631">
                  <c:v>7.0683034467082102</c:v>
                </c:pt>
                <c:pt idx="2632">
                  <c:v>6.9622727075883395</c:v>
                </c:pt>
                <c:pt idx="2633">
                  <c:v>6.9081087229629814</c:v>
                </c:pt>
                <c:pt idx="2634">
                  <c:v>6.8708387526728254</c:v>
                </c:pt>
                <c:pt idx="2635">
                  <c:v>6.7782824490169853</c:v>
                </c:pt>
                <c:pt idx="2636">
                  <c:v>6.7520015795248547</c:v>
                </c:pt>
                <c:pt idx="2637">
                  <c:v>6.7210264953145584</c:v>
                </c:pt>
                <c:pt idx="2638">
                  <c:v>6.675345658767581</c:v>
                </c:pt>
                <c:pt idx="2639">
                  <c:v>6.739081238918267</c:v>
                </c:pt>
                <c:pt idx="2640">
                  <c:v>6.8823236669698016</c:v>
                </c:pt>
                <c:pt idx="2641">
                  <c:v>7.013378332223601</c:v>
                </c:pt>
                <c:pt idx="2642">
                  <c:v>7.1590718912383693</c:v>
                </c:pt>
                <c:pt idx="2643">
                  <c:v>7.4171383245505735</c:v>
                </c:pt>
                <c:pt idx="2644">
                  <c:v>7.5717561228637429</c:v>
                </c:pt>
                <c:pt idx="2645">
                  <c:v>7.5706006668808419</c:v>
                </c:pt>
                <c:pt idx="2646">
                  <c:v>7.5592456906614052</c:v>
                </c:pt>
                <c:pt idx="2647">
                  <c:v>7.5764302902134695</c:v>
                </c:pt>
                <c:pt idx="2648">
                  <c:v>7.5743021473565024</c:v>
                </c:pt>
                <c:pt idx="2649">
                  <c:v>7.4849380022353138</c:v>
                </c:pt>
                <c:pt idx="2650">
                  <c:v>7.4919452176680084</c:v>
                </c:pt>
                <c:pt idx="2651">
                  <c:v>7.4867527577840303</c:v>
                </c:pt>
                <c:pt idx="2652">
                  <c:v>7.5252752014677622</c:v>
                </c:pt>
                <c:pt idx="2653">
                  <c:v>7.6038034156952383</c:v>
                </c:pt>
                <c:pt idx="2654">
                  <c:v>7.7406593950448794</c:v>
                </c:pt>
                <c:pt idx="2655">
                  <c:v>7.7833964311658423</c:v>
                </c:pt>
                <c:pt idx="2656">
                  <c:v>7.7946802157005388</c:v>
                </c:pt>
                <c:pt idx="2657">
                  <c:v>7.8085899048014458</c:v>
                </c:pt>
                <c:pt idx="2658">
                  <c:v>7.7366687765058648</c:v>
                </c:pt>
                <c:pt idx="2659">
                  <c:v>7.6905337637384035</c:v>
                </c:pt>
                <c:pt idx="2660">
                  <c:v>7.71240929998027</c:v>
                </c:pt>
                <c:pt idx="2661">
                  <c:v>7.7029420598173219</c:v>
                </c:pt>
                <c:pt idx="2662">
                  <c:v>7.6106967607711411</c:v>
                </c:pt>
                <c:pt idx="2663">
                  <c:v>7.4339597648386739</c:v>
                </c:pt>
                <c:pt idx="2664">
                  <c:v>7.1883150402981988</c:v>
                </c:pt>
                <c:pt idx="2665">
                  <c:v>6.9867555058951147</c:v>
                </c:pt>
                <c:pt idx="2666">
                  <c:v>6.920676285515019</c:v>
                </c:pt>
                <c:pt idx="2667">
                  <c:v>6.8259431733712361</c:v>
                </c:pt>
                <c:pt idx="2668">
                  <c:v>6.630647757900447</c:v>
                </c:pt>
                <c:pt idx="2669">
                  <c:v>6.5215370303986111</c:v>
                </c:pt>
                <c:pt idx="2670">
                  <c:v>6.4440847746174317</c:v>
                </c:pt>
                <c:pt idx="2671">
                  <c:v>6.4442750808761868</c:v>
                </c:pt>
                <c:pt idx="2672">
                  <c:v>6.4275015399906792</c:v>
                </c:pt>
                <c:pt idx="2673">
                  <c:v>6.3878210450576569</c:v>
                </c:pt>
                <c:pt idx="2674">
                  <c:v>6.254152771691496</c:v>
                </c:pt>
                <c:pt idx="2675">
                  <c:v>6.1844973636247396</c:v>
                </c:pt>
                <c:pt idx="2676">
                  <c:v>6.1157926543656007</c:v>
                </c:pt>
                <c:pt idx="2677">
                  <c:v>5.9995151135102756</c:v>
                </c:pt>
                <c:pt idx="2678">
                  <c:v>5.8592989513255844</c:v>
                </c:pt>
                <c:pt idx="2679">
                  <c:v>5.7123709574624737</c:v>
                </c:pt>
                <c:pt idx="2680">
                  <c:v>5.6126954001236475</c:v>
                </c:pt>
                <c:pt idx="2681">
                  <c:v>5.3924211298112033</c:v>
                </c:pt>
                <c:pt idx="2682">
                  <c:v>5.113764987975248</c:v>
                </c:pt>
                <c:pt idx="2683">
                  <c:v>4.8822958551539601</c:v>
                </c:pt>
                <c:pt idx="2684">
                  <c:v>4.7718498635151363</c:v>
                </c:pt>
                <c:pt idx="2685">
                  <c:v>4.7939444668823761</c:v>
                </c:pt>
                <c:pt idx="2686">
                  <c:v>5.0534480326542859</c:v>
                </c:pt>
                <c:pt idx="2687">
                  <c:v>5.2941045639005679</c:v>
                </c:pt>
                <c:pt idx="2688">
                  <c:v>5.3783488247289544</c:v>
                </c:pt>
                <c:pt idx="2689">
                  <c:v>5.5038454247084303</c:v>
                </c:pt>
                <c:pt idx="2690">
                  <c:v>5.6147479683933996</c:v>
                </c:pt>
                <c:pt idx="2691">
                  <c:v>5.5278679210584221</c:v>
                </c:pt>
                <c:pt idx="2692">
                  <c:v>5.3747323430257614</c:v>
                </c:pt>
                <c:pt idx="2693">
                  <c:v>5.3416677084369191</c:v>
                </c:pt>
                <c:pt idx="2694">
                  <c:v>5.3668857094641966</c:v>
                </c:pt>
                <c:pt idx="2695">
                  <c:v>5.5280290511917052</c:v>
                </c:pt>
                <c:pt idx="2696">
                  <c:v>5.6822229010388758</c:v>
                </c:pt>
                <c:pt idx="2697">
                  <c:v>5.7695925169105733</c:v>
                </c:pt>
                <c:pt idx="2698">
                  <c:v>5.8664298291062877</c:v>
                </c:pt>
                <c:pt idx="2699">
                  <c:v>6.0228272483559904</c:v>
                </c:pt>
                <c:pt idx="2700">
                  <c:v>6.0830632612533853</c:v>
                </c:pt>
                <c:pt idx="2701">
                  <c:v>6.1787470518869334</c:v>
                </c:pt>
                <c:pt idx="2702">
                  <c:v>6.2536977887550194</c:v>
                </c:pt>
                <c:pt idx="2703">
                  <c:v>6.2914866397452016</c:v>
                </c:pt>
                <c:pt idx="2704">
                  <c:v>6.3704533213680108</c:v>
                </c:pt>
                <c:pt idx="2705">
                  <c:v>6.5196335249197075</c:v>
                </c:pt>
                <c:pt idx="2706">
                  <c:v>6.7942421816695422</c:v>
                </c:pt>
                <c:pt idx="2707">
                  <c:v>7.0857557596988858</c:v>
                </c:pt>
                <c:pt idx="2708">
                  <c:v>7.3096024931639176</c:v>
                </c:pt>
                <c:pt idx="2709">
                  <c:v>7.4677558635111936</c:v>
                </c:pt>
                <c:pt idx="2710">
                  <c:v>7.6064064383260339</c:v>
                </c:pt>
                <c:pt idx="2711">
                  <c:v>7.6459133144818923</c:v>
                </c:pt>
                <c:pt idx="2712">
                  <c:v>7.6473940800071176</c:v>
                </c:pt>
                <c:pt idx="2713">
                  <c:v>7.6351236857143583</c:v>
                </c:pt>
                <c:pt idx="2714">
                  <c:v>7.7233560986699601</c:v>
                </c:pt>
                <c:pt idx="2715">
                  <c:v>7.8624175176653184</c:v>
                </c:pt>
                <c:pt idx="2716">
                  <c:v>8.0534521441496452</c:v>
                </c:pt>
                <c:pt idx="2717">
                  <c:v>8.1489169073620964</c:v>
                </c:pt>
                <c:pt idx="2718">
                  <c:v>8.1760619969012538</c:v>
                </c:pt>
                <c:pt idx="2719">
                  <c:v>8.1946486273748391</c:v>
                </c:pt>
                <c:pt idx="2720">
                  <c:v>8.1605969448586926</c:v>
                </c:pt>
                <c:pt idx="2721">
                  <c:v>8.1782574999878772</c:v>
                </c:pt>
                <c:pt idx="2722">
                  <c:v>8.178871380414888</c:v>
                </c:pt>
                <c:pt idx="2723">
                  <c:v>8.1579923157968786</c:v>
                </c:pt>
                <c:pt idx="2724">
                  <c:v>8.0192009621956863</c:v>
                </c:pt>
                <c:pt idx="2725">
                  <c:v>7.8485204083252933</c:v>
                </c:pt>
                <c:pt idx="2726">
                  <c:v>7.7081149382120113</c:v>
                </c:pt>
                <c:pt idx="2727">
                  <c:v>7.4944421663315177</c:v>
                </c:pt>
                <c:pt idx="2728">
                  <c:v>7.4180907608423867</c:v>
                </c:pt>
                <c:pt idx="2729">
                  <c:v>7.37422108294568</c:v>
                </c:pt>
                <c:pt idx="2730">
                  <c:v>7.2857484285148129</c:v>
                </c:pt>
                <c:pt idx="2731">
                  <c:v>7.2400700609587894</c:v>
                </c:pt>
                <c:pt idx="2732">
                  <c:v>7.1452837421994362</c:v>
                </c:pt>
                <c:pt idx="2733">
                  <c:v>7.2169354633440266</c:v>
                </c:pt>
                <c:pt idx="2734">
                  <c:v>7.248121325105787</c:v>
                </c:pt>
                <c:pt idx="2735">
                  <c:v>7.3118796811346991</c:v>
                </c:pt>
                <c:pt idx="2736">
                  <c:v>7.2834124132702431</c:v>
                </c:pt>
                <c:pt idx="2737">
                  <c:v>7.2229535748571925</c:v>
                </c:pt>
                <c:pt idx="2738">
                  <c:v>7.2135749512624816</c:v>
                </c:pt>
                <c:pt idx="2739">
                  <c:v>7.2374320521230047</c:v>
                </c:pt>
                <c:pt idx="2740">
                  <c:v>7.3055666282424729</c:v>
                </c:pt>
                <c:pt idx="2741">
                  <c:v>7.3726649160120141</c:v>
                </c:pt>
                <c:pt idx="2742">
                  <c:v>7.3958664199542641</c:v>
                </c:pt>
                <c:pt idx="2743">
                  <c:v>7.3265183304184429</c:v>
                </c:pt>
                <c:pt idx="2744">
                  <c:v>7.3950843307500902</c:v>
                </c:pt>
                <c:pt idx="2745">
                  <c:v>7.4593439817458753</c:v>
                </c:pt>
                <c:pt idx="2746">
                  <c:v>7.4377195914440906</c:v>
                </c:pt>
                <c:pt idx="2747">
                  <c:v>7.4384779691326299</c:v>
                </c:pt>
                <c:pt idx="2748">
                  <c:v>7.510031453296631</c:v>
                </c:pt>
                <c:pt idx="2749">
                  <c:v>7.45662305387786</c:v>
                </c:pt>
                <c:pt idx="2750">
                  <c:v>7.3709156069260553</c:v>
                </c:pt>
                <c:pt idx="2751">
                  <c:v>7.3672172808215866</c:v>
                </c:pt>
                <c:pt idx="2752">
                  <c:v>7.3831138148789766</c:v>
                </c:pt>
                <c:pt idx="2753">
                  <c:v>7.256525623174487</c:v>
                </c:pt>
                <c:pt idx="2754">
                  <c:v>7.1846798345929441</c:v>
                </c:pt>
                <c:pt idx="2755">
                  <c:v>7.1328992593820058</c:v>
                </c:pt>
                <c:pt idx="2756">
                  <c:v>7.0381908860916056</c:v>
                </c:pt>
                <c:pt idx="2757">
                  <c:v>6.905189661079099</c:v>
                </c:pt>
                <c:pt idx="2758">
                  <c:v>6.7511563121937206</c:v>
                </c:pt>
                <c:pt idx="2759">
                  <c:v>6.6717480145211479</c:v>
                </c:pt>
                <c:pt idx="2760">
                  <c:v>6.5927258087976695</c:v>
                </c:pt>
                <c:pt idx="2761">
                  <c:v>6.4428465417640943</c:v>
                </c:pt>
                <c:pt idx="2762">
                  <c:v>6.403484332526105</c:v>
                </c:pt>
                <c:pt idx="2763">
                  <c:v>6.2780497652410965</c:v>
                </c:pt>
                <c:pt idx="2764">
                  <c:v>6.1845491323018509</c:v>
                </c:pt>
                <c:pt idx="2765">
                  <c:v>6.0365469742584619</c:v>
                </c:pt>
                <c:pt idx="2766">
                  <c:v>5.9213910492707544</c:v>
                </c:pt>
                <c:pt idx="2767">
                  <c:v>5.8177602164008659</c:v>
                </c:pt>
                <c:pt idx="2768">
                  <c:v>5.7446727769687804</c:v>
                </c:pt>
                <c:pt idx="2769">
                  <c:v>5.6925968325967968</c:v>
                </c:pt>
                <c:pt idx="2770">
                  <c:v>5.6659437754975475</c:v>
                </c:pt>
                <c:pt idx="2771">
                  <c:v>5.5618205930634819</c:v>
                </c:pt>
                <c:pt idx="2772">
                  <c:v>5.5175702190964984</c:v>
                </c:pt>
                <c:pt idx="2773">
                  <c:v>5.4636787573088759</c:v>
                </c:pt>
                <c:pt idx="2774">
                  <c:v>5.4603319924013887</c:v>
                </c:pt>
                <c:pt idx="2775">
                  <c:v>5.5478538842171137</c:v>
                </c:pt>
                <c:pt idx="2776">
                  <c:v>5.6108342660006576</c:v>
                </c:pt>
                <c:pt idx="2777">
                  <c:v>5.65919067967309</c:v>
                </c:pt>
                <c:pt idx="2778">
                  <c:v>5.7118708262811531</c:v>
                </c:pt>
                <c:pt idx="2779">
                  <c:v>5.6633181837789586</c:v>
                </c:pt>
                <c:pt idx="2780">
                  <c:v>5.5782824641285016</c:v>
                </c:pt>
                <c:pt idx="2781">
                  <c:v>5.4073273122565295</c:v>
                </c:pt>
                <c:pt idx="2782">
                  <c:v>5.2586533168426302</c:v>
                </c:pt>
                <c:pt idx="2783">
                  <c:v>5.202809909394535</c:v>
                </c:pt>
                <c:pt idx="2784">
                  <c:v>5.1871213981666671</c:v>
                </c:pt>
                <c:pt idx="2785">
                  <c:v>5.1416257240830676</c:v>
                </c:pt>
                <c:pt idx="2786">
                  <c:v>5.0802336377595525</c:v>
                </c:pt>
                <c:pt idx="2787">
                  <c:v>4.9734587067413631</c:v>
                </c:pt>
                <c:pt idx="2788">
                  <c:v>4.838665922037154</c:v>
                </c:pt>
                <c:pt idx="2789">
                  <c:v>4.8095669882126728</c:v>
                </c:pt>
                <c:pt idx="2790">
                  <c:v>4.8448774589909132</c:v>
                </c:pt>
                <c:pt idx="2791">
                  <c:v>4.8458302826069266</c:v>
                </c:pt>
                <c:pt idx="2792">
                  <c:v>4.8755016895371215</c:v>
                </c:pt>
                <c:pt idx="2793">
                  <c:v>4.8161710841177197</c:v>
                </c:pt>
                <c:pt idx="2794">
                  <c:v>4.8450967604622299</c:v>
                </c:pt>
                <c:pt idx="2795">
                  <c:v>4.840432684255199</c:v>
                </c:pt>
                <c:pt idx="2796">
                  <c:v>4.8801918186573507</c:v>
                </c:pt>
                <c:pt idx="2797">
                  <c:v>4.9695640832094385</c:v>
                </c:pt>
                <c:pt idx="2798">
                  <c:v>5.1270835907062864</c:v>
                </c:pt>
                <c:pt idx="2799">
                  <c:v>5.3840526324913043</c:v>
                </c:pt>
                <c:pt idx="2800">
                  <c:v>5.5825274512564214</c:v>
                </c:pt>
                <c:pt idx="2801">
                  <c:v>5.7520135805304307</c:v>
                </c:pt>
                <c:pt idx="2802">
                  <c:v>5.8480044189998299</c:v>
                </c:pt>
                <c:pt idx="2803">
                  <c:v>5.8583617331499065</c:v>
                </c:pt>
                <c:pt idx="2804">
                  <c:v>5.7938193195945873</c:v>
                </c:pt>
                <c:pt idx="2805">
                  <c:v>5.6731782142067431</c:v>
                </c:pt>
                <c:pt idx="2806">
                  <c:v>5.5176000051055603</c:v>
                </c:pt>
                <c:pt idx="2807">
                  <c:v>5.507925806673331</c:v>
                </c:pt>
                <c:pt idx="2808">
                  <c:v>5.5902380179711875</c:v>
                </c:pt>
                <c:pt idx="2809">
                  <c:v>5.7328888085966261</c:v>
                </c:pt>
                <c:pt idx="2810">
                  <c:v>5.7975902288086134</c:v>
                </c:pt>
                <c:pt idx="2811">
                  <c:v>5.93039353134058</c:v>
                </c:pt>
                <c:pt idx="2812">
                  <c:v>5.9769225396040921</c:v>
                </c:pt>
                <c:pt idx="2813">
                  <c:v>5.9751461410315896</c:v>
                </c:pt>
                <c:pt idx="2814">
                  <c:v>6.0018890909465306</c:v>
                </c:pt>
                <c:pt idx="2815">
                  <c:v>5.9597921539561778</c:v>
                </c:pt>
                <c:pt idx="2816">
                  <c:v>5.7934150830538007</c:v>
                </c:pt>
                <c:pt idx="2817">
                  <c:v>5.6646790465875636</c:v>
                </c:pt>
                <c:pt idx="2818">
                  <c:v>5.6609064674825387</c:v>
                </c:pt>
                <c:pt idx="2819">
                  <c:v>5.7385376322454338</c:v>
                </c:pt>
                <c:pt idx="2820">
                  <c:v>5.8192534902413229</c:v>
                </c:pt>
                <c:pt idx="2821">
                  <c:v>5.7734051138455529</c:v>
                </c:pt>
                <c:pt idx="2822">
                  <c:v>5.6809922425696815</c:v>
                </c:pt>
                <c:pt idx="2823">
                  <c:v>5.5850047950635791</c:v>
                </c:pt>
                <c:pt idx="2824">
                  <c:v>5.5046531569722363</c:v>
                </c:pt>
                <c:pt idx="2825">
                  <c:v>5.4711184817975376</c:v>
                </c:pt>
                <c:pt idx="2826">
                  <c:v>5.5640903964141044</c:v>
                </c:pt>
                <c:pt idx="2827">
                  <c:v>5.6843555225747489</c:v>
                </c:pt>
                <c:pt idx="2828">
                  <c:v>5.7936920233815288</c:v>
                </c:pt>
                <c:pt idx="2829">
                  <c:v>5.8413610574440309</c:v>
                </c:pt>
                <c:pt idx="2830">
                  <c:v>5.8226560057652916</c:v>
                </c:pt>
                <c:pt idx="2831">
                  <c:v>5.7424777352903238</c:v>
                </c:pt>
                <c:pt idx="2832">
                  <c:v>5.768827159681134</c:v>
                </c:pt>
                <c:pt idx="2833">
                  <c:v>5.8817950751028683</c:v>
                </c:pt>
                <c:pt idx="2834">
                  <c:v>6.0103270036787109</c:v>
                </c:pt>
                <c:pt idx="2835">
                  <c:v>6.0663566993580647</c:v>
                </c:pt>
                <c:pt idx="2836">
                  <c:v>6.1036739782231075</c:v>
                </c:pt>
                <c:pt idx="2837">
                  <c:v>6.0458201243545915</c:v>
                </c:pt>
                <c:pt idx="2838">
                  <c:v>6.0151025586498958</c:v>
                </c:pt>
                <c:pt idx="2839">
                  <c:v>5.8884410075323617</c:v>
                </c:pt>
                <c:pt idx="2840">
                  <c:v>5.7191087423859717</c:v>
                </c:pt>
                <c:pt idx="2841">
                  <c:v>5.596351238741776</c:v>
                </c:pt>
                <c:pt idx="2842">
                  <c:v>5.5420775887925506</c:v>
                </c:pt>
                <c:pt idx="2843">
                  <c:v>5.5654087897485338</c:v>
                </c:pt>
                <c:pt idx="2844">
                  <c:v>5.6795348431153103</c:v>
                </c:pt>
                <c:pt idx="2845">
                  <c:v>5.7720796256862608</c:v>
                </c:pt>
                <c:pt idx="2846">
                  <c:v>5.7930993031044737</c:v>
                </c:pt>
                <c:pt idx="2847">
                  <c:v>5.8440396832597754</c:v>
                </c:pt>
                <c:pt idx="2848">
                  <c:v>5.9357099970511733</c:v>
                </c:pt>
                <c:pt idx="2849">
                  <c:v>6.03733984132018</c:v>
                </c:pt>
                <c:pt idx="2850">
                  <c:v>6.02977445373973</c:v>
                </c:pt>
                <c:pt idx="2851">
                  <c:v>5.9742600135047308</c:v>
                </c:pt>
                <c:pt idx="2852">
                  <c:v>5.9426139986096791</c:v>
                </c:pt>
                <c:pt idx="2853">
                  <c:v>5.680161612487387</c:v>
                </c:pt>
                <c:pt idx="2854">
                  <c:v>5.5046989208543096</c:v>
                </c:pt>
                <c:pt idx="2855">
                  <c:v>5.3036835674711886</c:v>
                </c:pt>
                <c:pt idx="2856">
                  <c:v>5.1149933833078203</c:v>
                </c:pt>
                <c:pt idx="2857">
                  <c:v>5.014716880581414</c:v>
                </c:pt>
                <c:pt idx="2858">
                  <c:v>4.9228933375456378</c:v>
                </c:pt>
                <c:pt idx="2859">
                  <c:v>4.9463813662794056</c:v>
                </c:pt>
                <c:pt idx="2860">
                  <c:v>4.9600312810845857</c:v>
                </c:pt>
                <c:pt idx="2861">
                  <c:v>5.0046813767629583</c:v>
                </c:pt>
                <c:pt idx="2862">
                  <c:v>5.0172959310093548</c:v>
                </c:pt>
                <c:pt idx="2863">
                  <c:v>5.0040922999219353</c:v>
                </c:pt>
                <c:pt idx="2864">
                  <c:v>5.0067485065135635</c:v>
                </c:pt>
                <c:pt idx="2865">
                  <c:v>5.0027410445685776</c:v>
                </c:pt>
                <c:pt idx="2866">
                  <c:v>5.1256355600724239</c:v>
                </c:pt>
                <c:pt idx="2867">
                  <c:v>5.1760550920634874</c:v>
                </c:pt>
                <c:pt idx="2868">
                  <c:v>5.1774340929072942</c:v>
                </c:pt>
                <c:pt idx="2869">
                  <c:v>5.2103195149280923</c:v>
                </c:pt>
                <c:pt idx="2870">
                  <c:v>5.264618637097775</c:v>
                </c:pt>
                <c:pt idx="2871">
                  <c:v>5.3981052671477805</c:v>
                </c:pt>
                <c:pt idx="2872">
                  <c:v>5.638206047569482</c:v>
                </c:pt>
                <c:pt idx="2873">
                  <c:v>5.819125342331998</c:v>
                </c:pt>
                <c:pt idx="2874">
                  <c:v>5.9554403939519869</c:v>
                </c:pt>
                <c:pt idx="2875">
                  <c:v>6.048035152869832</c:v>
                </c:pt>
                <c:pt idx="2876">
                  <c:v>6.1416418562631465</c:v>
                </c:pt>
                <c:pt idx="2877">
                  <c:v>6.3990482332542928</c:v>
                </c:pt>
                <c:pt idx="2878">
                  <c:v>6.6523686147110279</c:v>
                </c:pt>
                <c:pt idx="2879">
                  <c:v>6.8529754042340114</c:v>
                </c:pt>
                <c:pt idx="2880">
                  <c:v>6.9263592389364126</c:v>
                </c:pt>
                <c:pt idx="2881">
                  <c:v>7.0208289310586327</c:v>
                </c:pt>
                <c:pt idx="2882">
                  <c:v>6.9738862624510984</c:v>
                </c:pt>
                <c:pt idx="2883">
                  <c:v>6.9236896655856377</c:v>
                </c:pt>
                <c:pt idx="2884">
                  <c:v>6.8757328111845775</c:v>
                </c:pt>
                <c:pt idx="2885">
                  <c:v>6.8361295787261263</c:v>
                </c:pt>
                <c:pt idx="2886">
                  <c:v>6.7137649510092379</c:v>
                </c:pt>
                <c:pt idx="2887">
                  <c:v>6.642053944878457</c:v>
                </c:pt>
                <c:pt idx="2888">
                  <c:v>6.7485103265604129</c:v>
                </c:pt>
                <c:pt idx="2889">
                  <c:v>6.8661288566429377</c:v>
                </c:pt>
                <c:pt idx="2890">
                  <c:v>6.9139232431286155</c:v>
                </c:pt>
                <c:pt idx="2891">
                  <c:v>6.8822202120783311</c:v>
                </c:pt>
                <c:pt idx="2892">
                  <c:v>6.9584503866912604</c:v>
                </c:pt>
                <c:pt idx="2893">
                  <c:v>7.1285327565838568</c:v>
                </c:pt>
                <c:pt idx="2894">
                  <c:v>7.1816745604784851</c:v>
                </c:pt>
                <c:pt idx="2895">
                  <c:v>7.2153050022200986</c:v>
                </c:pt>
                <c:pt idx="2896">
                  <c:v>7.1552290516837509</c:v>
                </c:pt>
                <c:pt idx="2897">
                  <c:v>7.0662010007538116</c:v>
                </c:pt>
                <c:pt idx="2898">
                  <c:v>6.9871523598399401</c:v>
                </c:pt>
                <c:pt idx="2899">
                  <c:v>6.8808359046321392</c:v>
                </c:pt>
                <c:pt idx="2900">
                  <c:v>6.7108055656724082</c:v>
                </c:pt>
                <c:pt idx="2901">
                  <c:v>6.6750953021263895</c:v>
                </c:pt>
                <c:pt idx="2902">
                  <c:v>6.7237261353653333</c:v>
                </c:pt>
                <c:pt idx="2903">
                  <c:v>6.7172141030731947</c:v>
                </c:pt>
                <c:pt idx="2904">
                  <c:v>6.7163176875825927</c:v>
                </c:pt>
                <c:pt idx="2905">
                  <c:v>6.701421394102014</c:v>
                </c:pt>
                <c:pt idx="2906">
                  <c:v>6.7119349103978116</c:v>
                </c:pt>
                <c:pt idx="2907">
                  <c:v>6.7194271172949822</c:v>
                </c:pt>
                <c:pt idx="2908">
                  <c:v>6.7724281200957872</c:v>
                </c:pt>
                <c:pt idx="2909">
                  <c:v>6.7704228904745367</c:v>
                </c:pt>
                <c:pt idx="2910">
                  <c:v>6.7626444817762668</c:v>
                </c:pt>
                <c:pt idx="2911">
                  <c:v>6.6796041745724493</c:v>
                </c:pt>
                <c:pt idx="2912">
                  <c:v>6.7335983462694582</c:v>
                </c:pt>
                <c:pt idx="2913">
                  <c:v>6.872209160751197</c:v>
                </c:pt>
                <c:pt idx="2914">
                  <c:v>6.928333641387832</c:v>
                </c:pt>
                <c:pt idx="2915">
                  <c:v>6.8661947354825505</c:v>
                </c:pt>
                <c:pt idx="2916">
                  <c:v>6.764273261722936</c:v>
                </c:pt>
                <c:pt idx="2917">
                  <c:v>6.693632733264641</c:v>
                </c:pt>
                <c:pt idx="2918">
                  <c:v>6.5815429197192508</c:v>
                </c:pt>
                <c:pt idx="2919">
                  <c:v>6.5034145422849061</c:v>
                </c:pt>
                <c:pt idx="2920">
                  <c:v>6.4935706523601322</c:v>
                </c:pt>
                <c:pt idx="2921">
                  <c:v>6.4711701985168011</c:v>
                </c:pt>
                <c:pt idx="2922">
                  <c:v>6.3954394147321247</c:v>
                </c:pt>
                <c:pt idx="2923">
                  <c:v>6.2740965248183569</c:v>
                </c:pt>
                <c:pt idx="2924">
                  <c:v>6.3134302415537826</c:v>
                </c:pt>
                <c:pt idx="2925">
                  <c:v>6.3395277805852075</c:v>
                </c:pt>
                <c:pt idx="2926">
                  <c:v>6.3253633710003658</c:v>
                </c:pt>
                <c:pt idx="2927">
                  <c:v>6.2837729225253769</c:v>
                </c:pt>
                <c:pt idx="2928">
                  <c:v>6.3140889064513903</c:v>
                </c:pt>
                <c:pt idx="2929">
                  <c:v>6.3501009808750535</c:v>
                </c:pt>
                <c:pt idx="2930">
                  <c:v>6.3440643981104685</c:v>
                </c:pt>
                <c:pt idx="2931">
                  <c:v>6.307574496690858</c:v>
                </c:pt>
                <c:pt idx="2932">
                  <c:v>6.2444962175581153</c:v>
                </c:pt>
                <c:pt idx="2933">
                  <c:v>6.1529338308456953</c:v>
                </c:pt>
                <c:pt idx="2934">
                  <c:v>6.1967665608210636</c:v>
                </c:pt>
                <c:pt idx="2935">
                  <c:v>6.3001499649082886</c:v>
                </c:pt>
                <c:pt idx="2936">
                  <c:v>6.4133576048726919</c:v>
                </c:pt>
                <c:pt idx="2937">
                  <c:v>6.4574426126523283</c:v>
                </c:pt>
                <c:pt idx="2938">
                  <c:v>6.383076785050779</c:v>
                </c:pt>
                <c:pt idx="2939">
                  <c:v>6.270421012744241</c:v>
                </c:pt>
                <c:pt idx="2940">
                  <c:v>6.2506859510135957</c:v>
                </c:pt>
                <c:pt idx="2941">
                  <c:v>6.281431283720468</c:v>
                </c:pt>
                <c:pt idx="2942">
                  <c:v>6.3488772531196158</c:v>
                </c:pt>
                <c:pt idx="2943">
                  <c:v>6.4825430065112943</c:v>
                </c:pt>
                <c:pt idx="2944">
                  <c:v>6.5551511748527398</c:v>
                </c:pt>
                <c:pt idx="2945">
                  <c:v>6.5940491888867925</c:v>
                </c:pt>
                <c:pt idx="2946">
                  <c:v>6.6033631206752332</c:v>
                </c:pt>
                <c:pt idx="2947">
                  <c:v>6.5839720475892367</c:v>
                </c:pt>
                <c:pt idx="2948">
                  <c:v>6.583159960124596</c:v>
                </c:pt>
                <c:pt idx="2949">
                  <c:v>6.6415005445950932</c:v>
                </c:pt>
                <c:pt idx="2950">
                  <c:v>6.7467752550874529</c:v>
                </c:pt>
                <c:pt idx="2951">
                  <c:v>6.8543901040602249</c:v>
                </c:pt>
                <c:pt idx="2952">
                  <c:v>6.8438622882561635</c:v>
                </c:pt>
                <c:pt idx="2953">
                  <c:v>6.8259465530159993</c:v>
                </c:pt>
                <c:pt idx="2954">
                  <c:v>6.8656449556213817</c:v>
                </c:pt>
                <c:pt idx="2955">
                  <c:v>7.1360655296559994</c:v>
                </c:pt>
                <c:pt idx="2956">
                  <c:v>7.3790047815067883</c:v>
                </c:pt>
                <c:pt idx="2957">
                  <c:v>7.6936731968362775</c:v>
                </c:pt>
                <c:pt idx="2958">
                  <c:v>7.9214800024452945</c:v>
                </c:pt>
                <c:pt idx="2959">
                  <c:v>8.1141059122849573</c:v>
                </c:pt>
                <c:pt idx="2960">
                  <c:v>8.1814687426096455</c:v>
                </c:pt>
                <c:pt idx="2961">
                  <c:v>8.2002964857209921</c:v>
                </c:pt>
                <c:pt idx="2962">
                  <c:v>8.1456135409373847</c:v>
                </c:pt>
                <c:pt idx="2963">
                  <c:v>8.0112277423971232</c:v>
                </c:pt>
                <c:pt idx="2964">
                  <c:v>7.965114573041701</c:v>
                </c:pt>
                <c:pt idx="2965">
                  <c:v>7.8798183558412225</c:v>
                </c:pt>
                <c:pt idx="2966">
                  <c:v>7.7530301450604115</c:v>
                </c:pt>
                <c:pt idx="2967">
                  <c:v>7.6313418711868852</c:v>
                </c:pt>
                <c:pt idx="2968">
                  <c:v>7.4562150469846866</c:v>
                </c:pt>
                <c:pt idx="2969">
                  <c:v>7.327676787002475</c:v>
                </c:pt>
                <c:pt idx="2970">
                  <c:v>7.2546756617908672</c:v>
                </c:pt>
                <c:pt idx="2971">
                  <c:v>7.2042532868592986</c:v>
                </c:pt>
                <c:pt idx="2972">
                  <c:v>7.2346528459877142</c:v>
                </c:pt>
                <c:pt idx="2973">
                  <c:v>7.3301239901972082</c:v>
                </c:pt>
                <c:pt idx="2974">
                  <c:v>7.3463564623997</c:v>
                </c:pt>
                <c:pt idx="2975">
                  <c:v>7.4299563590334561</c:v>
                </c:pt>
                <c:pt idx="2976">
                  <c:v>7.3814443495297839</c:v>
                </c:pt>
                <c:pt idx="2977">
                  <c:v>7.3398799708131452</c:v>
                </c:pt>
                <c:pt idx="2978">
                  <c:v>7.2456044537296167</c:v>
                </c:pt>
                <c:pt idx="2979">
                  <c:v>7.215478641040793</c:v>
                </c:pt>
                <c:pt idx="2980">
                  <c:v>7.2857876935144077</c:v>
                </c:pt>
                <c:pt idx="2981">
                  <c:v>7.3749093591265344</c:v>
                </c:pt>
                <c:pt idx="2982">
                  <c:v>7.4966378050474471</c:v>
                </c:pt>
                <c:pt idx="2983">
                  <c:v>7.6472488448569038</c:v>
                </c:pt>
                <c:pt idx="2984">
                  <c:v>7.7925496480617475</c:v>
                </c:pt>
                <c:pt idx="2985">
                  <c:v>7.8309291280645663</c:v>
                </c:pt>
                <c:pt idx="2986">
                  <c:v>7.849003874833242</c:v>
                </c:pt>
                <c:pt idx="2987">
                  <c:v>7.8696902803480615</c:v>
                </c:pt>
                <c:pt idx="2988">
                  <c:v>7.9413266021464128</c:v>
                </c:pt>
                <c:pt idx="2989">
                  <c:v>8.017121075456398</c:v>
                </c:pt>
                <c:pt idx="2990">
                  <c:v>8.0233620467390043</c:v>
                </c:pt>
                <c:pt idx="2991">
                  <c:v>7.9787791822380134</c:v>
                </c:pt>
                <c:pt idx="2992">
                  <c:v>7.8738983983292421</c:v>
                </c:pt>
                <c:pt idx="2993">
                  <c:v>7.9768914935641462</c:v>
                </c:pt>
                <c:pt idx="2994">
                  <c:v>8.2285880124525814</c:v>
                </c:pt>
                <c:pt idx="2995">
                  <c:v>8.328109802444148</c:v>
                </c:pt>
                <c:pt idx="2996">
                  <c:v>8.3304289275635277</c:v>
                </c:pt>
                <c:pt idx="2997">
                  <c:v>8.3555084086084488</c:v>
                </c:pt>
                <c:pt idx="2998">
                  <c:v>8.3381838452116703</c:v>
                </c:pt>
                <c:pt idx="2999">
                  <c:v>8.3277808498417905</c:v>
                </c:pt>
                <c:pt idx="3000">
                  <c:v>8.3073063419786664</c:v>
                </c:pt>
                <c:pt idx="3001">
                  <c:v>8.3353650730463951</c:v>
                </c:pt>
                <c:pt idx="3002">
                  <c:v>8.3398537165944902</c:v>
                </c:pt>
                <c:pt idx="3003">
                  <c:v>8.2651433088438999</c:v>
                </c:pt>
                <c:pt idx="3004">
                  <c:v>8.2628908326447927</c:v>
                </c:pt>
                <c:pt idx="3005">
                  <c:v>8.3416337748017106</c:v>
                </c:pt>
                <c:pt idx="3006">
                  <c:v>8.5105844375338737</c:v>
                </c:pt>
                <c:pt idx="3007">
                  <c:v>8.5967077562293959</c:v>
                </c:pt>
                <c:pt idx="3008">
                  <c:v>8.6328320529411773</c:v>
                </c:pt>
                <c:pt idx="3009">
                  <c:v>8.6355015121500269</c:v>
                </c:pt>
                <c:pt idx="3010">
                  <c:v>8.6175945206660653</c:v>
                </c:pt>
                <c:pt idx="3011">
                  <c:v>8.5349476543962179</c:v>
                </c:pt>
                <c:pt idx="3012">
                  <c:v>8.358539133542795</c:v>
                </c:pt>
                <c:pt idx="3013">
                  <c:v>8.1838041696578934</c:v>
                </c:pt>
                <c:pt idx="3014">
                  <c:v>7.9811341450054876</c:v>
                </c:pt>
                <c:pt idx="3015">
                  <c:v>7.6965500597383674</c:v>
                </c:pt>
                <c:pt idx="3016">
                  <c:v>7.546795588217722</c:v>
                </c:pt>
                <c:pt idx="3017">
                  <c:v>7.5748906632500601</c:v>
                </c:pt>
                <c:pt idx="3018">
                  <c:v>7.5852298433626046</c:v>
                </c:pt>
                <c:pt idx="3019">
                  <c:v>7.5150994872702199</c:v>
                </c:pt>
                <c:pt idx="3020">
                  <c:v>7.4726092781522899</c:v>
                </c:pt>
                <c:pt idx="3021">
                  <c:v>7.4586828306136832</c:v>
                </c:pt>
                <c:pt idx="3022">
                  <c:v>7.4552208686606543</c:v>
                </c:pt>
                <c:pt idx="3023">
                  <c:v>7.4754037159840525</c:v>
                </c:pt>
                <c:pt idx="3024">
                  <c:v>7.4510504884088213</c:v>
                </c:pt>
                <c:pt idx="3025">
                  <c:v>7.2865829454717961</c:v>
                </c:pt>
                <c:pt idx="3026">
                  <c:v>7.1094687446278853</c:v>
                </c:pt>
                <c:pt idx="3027">
                  <c:v>6.9854540678060779</c:v>
                </c:pt>
                <c:pt idx="3028">
                  <c:v>6.9339920066118292</c:v>
                </c:pt>
                <c:pt idx="3029">
                  <c:v>6.8780394465728198</c:v>
                </c:pt>
                <c:pt idx="3030">
                  <c:v>6.7462374837972048</c:v>
                </c:pt>
                <c:pt idx="3031">
                  <c:v>6.6473813739288845</c:v>
                </c:pt>
                <c:pt idx="3032">
                  <c:v>6.5524168314951208</c:v>
                </c:pt>
                <c:pt idx="3033">
                  <c:v>6.4669450254613956</c:v>
                </c:pt>
                <c:pt idx="3034">
                  <c:v>6.3738699057927368</c:v>
                </c:pt>
                <c:pt idx="3035">
                  <c:v>6.2648394355171959</c:v>
                </c:pt>
                <c:pt idx="3036">
                  <c:v>6.1077767508429268</c:v>
                </c:pt>
                <c:pt idx="3037">
                  <c:v>5.9758230912583237</c:v>
                </c:pt>
                <c:pt idx="3038">
                  <c:v>5.8932925293682557</c:v>
                </c:pt>
                <c:pt idx="3039">
                  <c:v>5.8265229715660061</c:v>
                </c:pt>
                <c:pt idx="3040">
                  <c:v>5.8217713129550059</c:v>
                </c:pt>
                <c:pt idx="3041">
                  <c:v>5.8349396676605503</c:v>
                </c:pt>
                <c:pt idx="3042">
                  <c:v>5.8949120878950687</c:v>
                </c:pt>
                <c:pt idx="3043">
                  <c:v>5.934400938036875</c:v>
                </c:pt>
                <c:pt idx="3044">
                  <c:v>5.909099002120259</c:v>
                </c:pt>
                <c:pt idx="3045">
                  <c:v>5.9524899597871732</c:v>
                </c:pt>
                <c:pt idx="3046">
                  <c:v>6.1000407792738063</c:v>
                </c:pt>
                <c:pt idx="3047">
                  <c:v>6.1869530359468117</c:v>
                </c:pt>
                <c:pt idx="3048">
                  <c:v>6.2190506784441357</c:v>
                </c:pt>
                <c:pt idx="3049">
                  <c:v>6.2883392928040998</c:v>
                </c:pt>
                <c:pt idx="3050">
                  <c:v>6.3986345578891326</c:v>
                </c:pt>
                <c:pt idx="3051">
                  <c:v>6.5284857001782051</c:v>
                </c:pt>
                <c:pt idx="3052">
                  <c:v>6.6751231506224373</c:v>
                </c:pt>
                <c:pt idx="3053">
                  <c:v>6.7413118868496769</c:v>
                </c:pt>
                <c:pt idx="3054">
                  <c:v>6.7874438534333077</c:v>
                </c:pt>
                <c:pt idx="3055">
                  <c:v>6.8424379271681639</c:v>
                </c:pt>
                <c:pt idx="3056">
                  <c:v>6.8714642056193664</c:v>
                </c:pt>
                <c:pt idx="3057">
                  <c:v>6.9762470103970351</c:v>
                </c:pt>
                <c:pt idx="3058">
                  <c:v>7.046601739174835</c:v>
                </c:pt>
                <c:pt idx="3059">
                  <c:v>7.139789805559527</c:v>
                </c:pt>
                <c:pt idx="3060">
                  <c:v>7.1416311125004919</c:v>
                </c:pt>
                <c:pt idx="3061">
                  <c:v>7.0794594212451738</c:v>
                </c:pt>
                <c:pt idx="3062">
                  <c:v>7.112833939675177</c:v>
                </c:pt>
                <c:pt idx="3063">
                  <c:v>7.0658678954399718</c:v>
                </c:pt>
                <c:pt idx="3064">
                  <c:v>7.0602344564294928</c:v>
                </c:pt>
                <c:pt idx="3065">
                  <c:v>7.0023658259871615</c:v>
                </c:pt>
                <c:pt idx="3066">
                  <c:v>7.0329593237026202</c:v>
                </c:pt>
                <c:pt idx="3067">
                  <c:v>7.0687007944884677</c:v>
                </c:pt>
                <c:pt idx="3068">
                  <c:v>7.1253522692649911</c:v>
                </c:pt>
                <c:pt idx="3069">
                  <c:v>7.0297514910333074</c:v>
                </c:pt>
                <c:pt idx="3070">
                  <c:v>6.9349960357723521</c:v>
                </c:pt>
                <c:pt idx="3071">
                  <c:v>7.01833802597152</c:v>
                </c:pt>
                <c:pt idx="3072">
                  <c:v>6.9778943289817654</c:v>
                </c:pt>
                <c:pt idx="3073">
                  <c:v>6.9303882370010399</c:v>
                </c:pt>
                <c:pt idx="3074">
                  <c:v>6.7972409588316642</c:v>
                </c:pt>
                <c:pt idx="3075">
                  <c:v>6.7068357809450712</c:v>
                </c:pt>
                <c:pt idx="3076">
                  <c:v>6.7184096206491031</c:v>
                </c:pt>
                <c:pt idx="3077">
                  <c:v>6.6972843188574815</c:v>
                </c:pt>
                <c:pt idx="3078">
                  <c:v>6.6532257098126673</c:v>
                </c:pt>
                <c:pt idx="3079">
                  <c:v>6.6435430123454928</c:v>
                </c:pt>
                <c:pt idx="3080">
                  <c:v>6.530780044585625</c:v>
                </c:pt>
                <c:pt idx="3081">
                  <c:v>6.5188592177543958</c:v>
                </c:pt>
                <c:pt idx="3082">
                  <c:v>6.5709289860464146</c:v>
                </c:pt>
                <c:pt idx="3083">
                  <c:v>6.5202770613028553</c:v>
                </c:pt>
                <c:pt idx="3084">
                  <c:v>6.4021809449794649</c:v>
                </c:pt>
                <c:pt idx="3085">
                  <c:v>6.3341202688291354</c:v>
                </c:pt>
                <c:pt idx="3086">
                  <c:v>6.1800118912391495</c:v>
                </c:pt>
                <c:pt idx="3087">
                  <c:v>6.0858635068805729</c:v>
                </c:pt>
                <c:pt idx="3088">
                  <c:v>5.9414977002559457</c:v>
                </c:pt>
                <c:pt idx="3089">
                  <c:v>5.7941807756369759</c:v>
                </c:pt>
                <c:pt idx="3090">
                  <c:v>5.6449072847373678</c:v>
                </c:pt>
                <c:pt idx="3091">
                  <c:v>5.6449677970456991</c:v>
                </c:pt>
                <c:pt idx="3092">
                  <c:v>5.6476502186910533</c:v>
                </c:pt>
                <c:pt idx="3093">
                  <c:v>5.5944481693732993</c:v>
                </c:pt>
                <c:pt idx="3094">
                  <c:v>5.5406282319225326</c:v>
                </c:pt>
                <c:pt idx="3095">
                  <c:v>5.586349919205837</c:v>
                </c:pt>
                <c:pt idx="3096">
                  <c:v>5.5885348074817669</c:v>
                </c:pt>
                <c:pt idx="3097">
                  <c:v>5.5338759838526155</c:v>
                </c:pt>
                <c:pt idx="3098">
                  <c:v>5.4777628661024451</c:v>
                </c:pt>
                <c:pt idx="3099">
                  <c:v>5.5981590973293995</c:v>
                </c:pt>
                <c:pt idx="3100">
                  <c:v>5.7085670896254967</c:v>
                </c:pt>
                <c:pt idx="3101">
                  <c:v>5.7533528378476877</c:v>
                </c:pt>
                <c:pt idx="3102">
                  <c:v>5.8475519564596867</c:v>
                </c:pt>
                <c:pt idx="3103">
                  <c:v>5.8863343358085327</c:v>
                </c:pt>
                <c:pt idx="3104">
                  <c:v>5.9069058211754513</c:v>
                </c:pt>
                <c:pt idx="3105">
                  <c:v>5.8886332004517934</c:v>
                </c:pt>
                <c:pt idx="3106">
                  <c:v>5.9613177553439103</c:v>
                </c:pt>
                <c:pt idx="3107">
                  <c:v>6.0882398639544126</c:v>
                </c:pt>
                <c:pt idx="3108">
                  <c:v>6.1793137273169636</c:v>
                </c:pt>
                <c:pt idx="3109">
                  <c:v>6.2910189896878066</c:v>
                </c:pt>
                <c:pt idx="3110">
                  <c:v>6.4918184824331506</c:v>
                </c:pt>
                <c:pt idx="3111">
                  <c:v>6.5862476731730277</c:v>
                </c:pt>
                <c:pt idx="3112">
                  <c:v>6.516664653795126</c:v>
                </c:pt>
                <c:pt idx="3113">
                  <c:v>6.4255562635864472</c:v>
                </c:pt>
                <c:pt idx="3114">
                  <c:v>6.2927089826808169</c:v>
                </c:pt>
                <c:pt idx="3115">
                  <c:v>6.1301247659267721</c:v>
                </c:pt>
                <c:pt idx="3116">
                  <c:v>5.9903530799497329</c:v>
                </c:pt>
                <c:pt idx="3117">
                  <c:v>5.816243895162315</c:v>
                </c:pt>
                <c:pt idx="3118">
                  <c:v>5.7304998682369215</c:v>
                </c:pt>
                <c:pt idx="3119">
                  <c:v>5.7210725654710677</c:v>
                </c:pt>
                <c:pt idx="3120">
                  <c:v>5.7354097246503972</c:v>
                </c:pt>
                <c:pt idx="3121">
                  <c:v>5.6969958519651227</c:v>
                </c:pt>
                <c:pt idx="3122">
                  <c:v>5.5009401195607417</c:v>
                </c:pt>
                <c:pt idx="3123">
                  <c:v>5.2617070035192866</c:v>
                </c:pt>
                <c:pt idx="3124">
                  <c:v>5.0344476944823606</c:v>
                </c:pt>
                <c:pt idx="3125">
                  <c:v>4.9479987727681713</c:v>
                </c:pt>
                <c:pt idx="3126">
                  <c:v>4.8664956154555474</c:v>
                </c:pt>
                <c:pt idx="3127">
                  <c:v>4.8516883261003043</c:v>
                </c:pt>
                <c:pt idx="3128">
                  <c:v>4.956716863287582</c:v>
                </c:pt>
                <c:pt idx="3129">
                  <c:v>5.0160278096492439</c:v>
                </c:pt>
                <c:pt idx="3130">
                  <c:v>5.1220143194054728</c:v>
                </c:pt>
                <c:pt idx="3131">
                  <c:v>5.2372542870022167</c:v>
                </c:pt>
                <c:pt idx="3132">
                  <c:v>5.2970893296280508</c:v>
                </c:pt>
                <c:pt idx="3133">
                  <c:v>5.3746399455737084</c:v>
                </c:pt>
                <c:pt idx="3134">
                  <c:v>5.5355044449661177</c:v>
                </c:pt>
                <c:pt idx="3135">
                  <c:v>5.807219700388341</c:v>
                </c:pt>
                <c:pt idx="3136">
                  <c:v>5.939298415789473</c:v>
                </c:pt>
                <c:pt idx="3137">
                  <c:v>5.9195982224778421</c:v>
                </c:pt>
                <c:pt idx="3138">
                  <c:v>5.8611741614532242</c:v>
                </c:pt>
                <c:pt idx="3139">
                  <c:v>5.7445584945109607</c:v>
                </c:pt>
                <c:pt idx="3140">
                  <c:v>5.7382259144157386</c:v>
                </c:pt>
                <c:pt idx="3141">
                  <c:v>5.7094353050450968</c:v>
                </c:pt>
                <c:pt idx="3142">
                  <c:v>5.6855184049376017</c:v>
                </c:pt>
                <c:pt idx="3143">
                  <c:v>5.7093205124009687</c:v>
                </c:pt>
                <c:pt idx="3144">
                  <c:v>5.8145339617569682</c:v>
                </c:pt>
                <c:pt idx="3145">
                  <c:v>5.8685739033701401</c:v>
                </c:pt>
                <c:pt idx="3146">
                  <c:v>5.8498467327960499</c:v>
                </c:pt>
                <c:pt idx="3147">
                  <c:v>5.8050686719575078</c:v>
                </c:pt>
                <c:pt idx="3148">
                  <c:v>5.8292321849592117</c:v>
                </c:pt>
                <c:pt idx="3149">
                  <c:v>5.809110934886208</c:v>
                </c:pt>
                <c:pt idx="3150">
                  <c:v>5.7502126214068454</c:v>
                </c:pt>
                <c:pt idx="3151">
                  <c:v>5.7055522536596213</c:v>
                </c:pt>
                <c:pt idx="3152">
                  <c:v>5.7288774549301218</c:v>
                </c:pt>
                <c:pt idx="3153">
                  <c:v>5.8002669179322393</c:v>
                </c:pt>
                <c:pt idx="3154">
                  <c:v>5.8554379878031817</c:v>
                </c:pt>
                <c:pt idx="3155">
                  <c:v>5.9027007005820176</c:v>
                </c:pt>
                <c:pt idx="3156">
                  <c:v>5.9491537524086429</c:v>
                </c:pt>
                <c:pt idx="3157">
                  <c:v>6.0115262851290323</c:v>
                </c:pt>
                <c:pt idx="3158">
                  <c:v>6.0913152606882566</c:v>
                </c:pt>
                <c:pt idx="3159">
                  <c:v>6.2070000697378687</c:v>
                </c:pt>
                <c:pt idx="3160">
                  <c:v>6.4164037082081684</c:v>
                </c:pt>
                <c:pt idx="3161">
                  <c:v>6.6821960933570272</c:v>
                </c:pt>
                <c:pt idx="3162">
                  <c:v>6.9691439049457378</c:v>
                </c:pt>
                <c:pt idx="3163">
                  <c:v>7.2092248912022674</c:v>
                </c:pt>
                <c:pt idx="3164">
                  <c:v>7.2478006006120328</c:v>
                </c:pt>
                <c:pt idx="3165">
                  <c:v>7.2153267401646595</c:v>
                </c:pt>
                <c:pt idx="3166">
                  <c:v>7.2738722285783481</c:v>
                </c:pt>
                <c:pt idx="3167">
                  <c:v>7.3715639312403187</c:v>
                </c:pt>
                <c:pt idx="3168">
                  <c:v>7.365285253690339</c:v>
                </c:pt>
                <c:pt idx="3169">
                  <c:v>7.4259541121074886</c:v>
                </c:pt>
                <c:pt idx="3170">
                  <c:v>7.5216914557179573</c:v>
                </c:pt>
                <c:pt idx="3171">
                  <c:v>7.4820181657710592</c:v>
                </c:pt>
                <c:pt idx="3172">
                  <c:v>7.1586311802698948</c:v>
                </c:pt>
                <c:pt idx="3173">
                  <c:v>6.934461330285731</c:v>
                </c:pt>
                <c:pt idx="3174">
                  <c:v>6.6973497908458652</c:v>
                </c:pt>
                <c:pt idx="3175">
                  <c:v>6.4842499421712034</c:v>
                </c:pt>
                <c:pt idx="3176">
                  <c:v>6.3974273669140533</c:v>
                </c:pt>
                <c:pt idx="3177">
                  <c:v>6.4667051483933813</c:v>
                </c:pt>
                <c:pt idx="3178">
                  <c:v>6.5760689937222869</c:v>
                </c:pt>
                <c:pt idx="3179">
                  <c:v>6.5838002297561582</c:v>
                </c:pt>
                <c:pt idx="3180">
                  <c:v>6.5334762654342349</c:v>
                </c:pt>
                <c:pt idx="3181">
                  <c:v>6.5300621946934481</c:v>
                </c:pt>
                <c:pt idx="3182">
                  <c:v>6.4571054593513662</c:v>
                </c:pt>
                <c:pt idx="3183">
                  <c:v>6.3376121953794131</c:v>
                </c:pt>
                <c:pt idx="3184">
                  <c:v>6.3717310276463186</c:v>
                </c:pt>
                <c:pt idx="3185">
                  <c:v>6.4704108387346384</c:v>
                </c:pt>
                <c:pt idx="3186">
                  <c:v>6.5846222472183333</c:v>
                </c:pt>
                <c:pt idx="3187">
                  <c:v>6.6725625766573149</c:v>
                </c:pt>
                <c:pt idx="3188">
                  <c:v>6.6719687721693175</c:v>
                </c:pt>
                <c:pt idx="3189">
                  <c:v>6.6095938117217115</c:v>
                </c:pt>
                <c:pt idx="3190">
                  <c:v>6.613715241101743</c:v>
                </c:pt>
                <c:pt idx="3191">
                  <c:v>6.6415945835954133</c:v>
                </c:pt>
                <c:pt idx="3192">
                  <c:v>6.7296297524079325</c:v>
                </c:pt>
                <c:pt idx="3193">
                  <c:v>6.8175847973483776</c:v>
                </c:pt>
                <c:pt idx="3194">
                  <c:v>6.9667119318140323</c:v>
                </c:pt>
                <c:pt idx="3195">
                  <c:v>6.9387294438638367</c:v>
                </c:pt>
                <c:pt idx="3196">
                  <c:v>6.8172136182873846</c:v>
                </c:pt>
                <c:pt idx="3197">
                  <c:v>6.6264180964102026</c:v>
                </c:pt>
                <c:pt idx="3198">
                  <c:v>6.5202517574742274</c:v>
                </c:pt>
                <c:pt idx="3199">
                  <c:v>6.369407045409579</c:v>
                </c:pt>
                <c:pt idx="3200">
                  <c:v>6.223128251533212</c:v>
                </c:pt>
                <c:pt idx="3201">
                  <c:v>5.9922118801001956</c:v>
                </c:pt>
                <c:pt idx="3202">
                  <c:v>5.8513293591692754</c:v>
                </c:pt>
                <c:pt idx="3203">
                  <c:v>5.8089358898987875</c:v>
                </c:pt>
                <c:pt idx="3204">
                  <c:v>5.8415511292374056</c:v>
                </c:pt>
                <c:pt idx="3205">
                  <c:v>5.8126340420859126</c:v>
                </c:pt>
                <c:pt idx="3206">
                  <c:v>5.6789886414495951</c:v>
                </c:pt>
                <c:pt idx="3207">
                  <c:v>5.5365496455570273</c:v>
                </c:pt>
                <c:pt idx="3208">
                  <c:v>5.4889717826663391</c:v>
                </c:pt>
                <c:pt idx="3209">
                  <c:v>5.5124338681138969</c:v>
                </c:pt>
                <c:pt idx="3210">
                  <c:v>5.6154588472610927</c:v>
                </c:pt>
                <c:pt idx="3211">
                  <c:v>5.6863511257318464</c:v>
                </c:pt>
                <c:pt idx="3212">
                  <c:v>5.7383012774562454</c:v>
                </c:pt>
                <c:pt idx="3213">
                  <c:v>5.7823663422089231</c:v>
                </c:pt>
                <c:pt idx="3214">
                  <c:v>5.8794465288122426</c:v>
                </c:pt>
                <c:pt idx="3215">
                  <c:v>5.9963797250362481</c:v>
                </c:pt>
                <c:pt idx="3216">
                  <c:v>6.0655288525001021</c:v>
                </c:pt>
                <c:pt idx="3217">
                  <c:v>6.0031823040585763</c:v>
                </c:pt>
                <c:pt idx="3218">
                  <c:v>5.9026188783733495</c:v>
                </c:pt>
                <c:pt idx="3219">
                  <c:v>5.9816487424817666</c:v>
                </c:pt>
                <c:pt idx="3220">
                  <c:v>6.1010607857539343</c:v>
                </c:pt>
                <c:pt idx="3221">
                  <c:v>6.1283585197133581</c:v>
                </c:pt>
                <c:pt idx="3222">
                  <c:v>6.0694812872882133</c:v>
                </c:pt>
                <c:pt idx="3223">
                  <c:v>6.0574513060092201</c:v>
                </c:pt>
                <c:pt idx="3224">
                  <c:v>6.0372841793231817</c:v>
                </c:pt>
                <c:pt idx="3225">
                  <c:v>6.1546967585706973</c:v>
                </c:pt>
                <c:pt idx="3226">
                  <c:v>6.2886886609541532</c:v>
                </c:pt>
                <c:pt idx="3227">
                  <c:v>6.4245780654076281</c:v>
                </c:pt>
                <c:pt idx="3228">
                  <c:v>6.5079882769444142</c:v>
                </c:pt>
                <c:pt idx="3229">
                  <c:v>6.4991426582088172</c:v>
                </c:pt>
                <c:pt idx="3230">
                  <c:v>6.4862743256876669</c:v>
                </c:pt>
                <c:pt idx="3231">
                  <c:v>6.4664716425472442</c:v>
                </c:pt>
                <c:pt idx="3232">
                  <c:v>6.4146692201137281</c:v>
                </c:pt>
                <c:pt idx="3233">
                  <c:v>6.3800685766205163</c:v>
                </c:pt>
                <c:pt idx="3234">
                  <c:v>6.4773712216232209</c:v>
                </c:pt>
                <c:pt idx="3235">
                  <c:v>6.5191017013992925</c:v>
                </c:pt>
                <c:pt idx="3236">
                  <c:v>6.6116731659792496</c:v>
                </c:pt>
                <c:pt idx="3237">
                  <c:v>6.5862964186402362</c:v>
                </c:pt>
                <c:pt idx="3238">
                  <c:v>6.4864777827747213</c:v>
                </c:pt>
                <c:pt idx="3239">
                  <c:v>6.5005137807306168</c:v>
                </c:pt>
                <c:pt idx="3240">
                  <c:v>6.4986085094270676</c:v>
                </c:pt>
                <c:pt idx="3241">
                  <c:v>6.5013161573324192</c:v>
                </c:pt>
                <c:pt idx="3242">
                  <c:v>6.6577531502072143</c:v>
                </c:pt>
                <c:pt idx="3243">
                  <c:v>6.7314063692256472</c:v>
                </c:pt>
                <c:pt idx="3244">
                  <c:v>6.7873127253082908</c:v>
                </c:pt>
                <c:pt idx="3245">
                  <c:v>6.8631097782831958</c:v>
                </c:pt>
                <c:pt idx="3246">
                  <c:v>6.9745838506313618</c:v>
                </c:pt>
                <c:pt idx="3247">
                  <c:v>7.0968468262317783</c:v>
                </c:pt>
                <c:pt idx="3248">
                  <c:v>7.1800243182401307</c:v>
                </c:pt>
                <c:pt idx="3249">
                  <c:v>7.2094948217570467</c:v>
                </c:pt>
                <c:pt idx="3250">
                  <c:v>7.1195463275495419</c:v>
                </c:pt>
                <c:pt idx="3251">
                  <c:v>6.9963898090288081</c:v>
                </c:pt>
                <c:pt idx="3252">
                  <c:v>6.8740049161151413</c:v>
                </c:pt>
                <c:pt idx="3253">
                  <c:v>6.7526057718309858</c:v>
                </c:pt>
                <c:pt idx="3254">
                  <c:v>6.7912366332436402</c:v>
                </c:pt>
                <c:pt idx="3255">
                  <c:v>6.8289916910941884</c:v>
                </c:pt>
                <c:pt idx="3256">
                  <c:v>6.8164549861673489</c:v>
                </c:pt>
                <c:pt idx="3257">
                  <c:v>6.6821617568440956</c:v>
                </c:pt>
                <c:pt idx="3258">
                  <c:v>6.4359136473663456</c:v>
                </c:pt>
                <c:pt idx="3259">
                  <c:v>6.2402149181411426</c:v>
                </c:pt>
                <c:pt idx="3260">
                  <c:v>6.1251039340795694</c:v>
                </c:pt>
                <c:pt idx="3261">
                  <c:v>6.1073952154378102</c:v>
                </c:pt>
                <c:pt idx="3262">
                  <c:v>6.1146945126696002</c:v>
                </c:pt>
                <c:pt idx="3263">
                  <c:v>6.1463248066238378</c:v>
                </c:pt>
                <c:pt idx="3264">
                  <c:v>6.1458655734697727</c:v>
                </c:pt>
                <c:pt idx="3265">
                  <c:v>6.0924154928884695</c:v>
                </c:pt>
                <c:pt idx="3266">
                  <c:v>6.1923212062942614</c:v>
                </c:pt>
                <c:pt idx="3267">
                  <c:v>6.3771719692861826</c:v>
                </c:pt>
                <c:pt idx="3268">
                  <c:v>6.6612105023789088</c:v>
                </c:pt>
                <c:pt idx="3269">
                  <c:v>7.0742070077937607</c:v>
                </c:pt>
                <c:pt idx="3270">
                  <c:v>7.3039756554096309</c:v>
                </c:pt>
                <c:pt idx="3271">
                  <c:v>7.3202222961508685</c:v>
                </c:pt>
                <c:pt idx="3272">
                  <c:v>7.310814951285634</c:v>
                </c:pt>
                <c:pt idx="3273">
                  <c:v>7.3375444288796752</c:v>
                </c:pt>
                <c:pt idx="3274">
                  <c:v>7.3176114359586517</c:v>
                </c:pt>
                <c:pt idx="3275">
                  <c:v>7.1130183996561067</c:v>
                </c:pt>
                <c:pt idx="3276">
                  <c:v>6.9515402047525141</c:v>
                </c:pt>
                <c:pt idx="3277">
                  <c:v>6.7594571069169831</c:v>
                </c:pt>
                <c:pt idx="3278">
                  <c:v>6.7790792131170088</c:v>
                </c:pt>
                <c:pt idx="3279">
                  <c:v>6.8392904477112753</c:v>
                </c:pt>
                <c:pt idx="3280">
                  <c:v>6.8468088135761063</c:v>
                </c:pt>
                <c:pt idx="3281">
                  <c:v>6.8929763132643496</c:v>
                </c:pt>
                <c:pt idx="3282">
                  <c:v>6.8863590238866106</c:v>
                </c:pt>
                <c:pt idx="3283">
                  <c:v>6.8206377711274326</c:v>
                </c:pt>
                <c:pt idx="3284">
                  <c:v>6.7150782642960953</c:v>
                </c:pt>
                <c:pt idx="3285">
                  <c:v>6.6850773645620354</c:v>
                </c:pt>
                <c:pt idx="3286">
                  <c:v>6.6859027575752972</c:v>
                </c:pt>
                <c:pt idx="3287">
                  <c:v>6.7356735459072299</c:v>
                </c:pt>
                <c:pt idx="3288">
                  <c:v>6.6853540028909055</c:v>
                </c:pt>
                <c:pt idx="3289">
                  <c:v>6.670263653407221</c:v>
                </c:pt>
                <c:pt idx="3290">
                  <c:v>6.7167197201716604</c:v>
                </c:pt>
                <c:pt idx="3291">
                  <c:v>6.7708805187477088</c:v>
                </c:pt>
                <c:pt idx="3292">
                  <c:v>6.7814585780939023</c:v>
                </c:pt>
                <c:pt idx="3293">
                  <c:v>6.7287605828260908</c:v>
                </c:pt>
                <c:pt idx="3294">
                  <c:v>6.6206543724416962</c:v>
                </c:pt>
                <c:pt idx="3295">
                  <c:v>6.5649385107268161</c:v>
                </c:pt>
                <c:pt idx="3296">
                  <c:v>6.5892190337441408</c:v>
                </c:pt>
                <c:pt idx="3297">
                  <c:v>6.618899396066058</c:v>
                </c:pt>
                <c:pt idx="3298">
                  <c:v>6.6728649370918953</c:v>
                </c:pt>
                <c:pt idx="3299">
                  <c:v>6.7502343842985262</c:v>
                </c:pt>
                <c:pt idx="3300">
                  <c:v>6.827605212449793</c:v>
                </c:pt>
                <c:pt idx="3301">
                  <c:v>6.9382392933261832</c:v>
                </c:pt>
                <c:pt idx="3302">
                  <c:v>7.1089720759278263</c:v>
                </c:pt>
                <c:pt idx="3303">
                  <c:v>7.2554199410720557</c:v>
                </c:pt>
                <c:pt idx="3304">
                  <c:v>7.31836200030342</c:v>
                </c:pt>
                <c:pt idx="3305">
                  <c:v>7.3212463720021725</c:v>
                </c:pt>
                <c:pt idx="3306">
                  <c:v>7.2779198090319355</c:v>
                </c:pt>
                <c:pt idx="3307">
                  <c:v>7.2553243427753866</c:v>
                </c:pt>
                <c:pt idx="3308">
                  <c:v>7.2514029568680023</c:v>
                </c:pt>
                <c:pt idx="3309">
                  <c:v>7.3418067044272961</c:v>
                </c:pt>
                <c:pt idx="3310">
                  <c:v>7.410712309592304</c:v>
                </c:pt>
                <c:pt idx="3311">
                  <c:v>7.4446317785659435</c:v>
                </c:pt>
                <c:pt idx="3312">
                  <c:v>7.4749613704593241</c:v>
                </c:pt>
                <c:pt idx="3313">
                  <c:v>7.4372234781018136</c:v>
                </c:pt>
                <c:pt idx="3314">
                  <c:v>7.3509709220166641</c:v>
                </c:pt>
                <c:pt idx="3315">
                  <c:v>7.2945856962727609</c:v>
                </c:pt>
                <c:pt idx="3316">
                  <c:v>7.1998957644898276</c:v>
                </c:pt>
                <c:pt idx="3317">
                  <c:v>7.2059628801533755</c:v>
                </c:pt>
                <c:pt idx="3318">
                  <c:v>7.2664534159007896</c:v>
                </c:pt>
                <c:pt idx="3319">
                  <c:v>7.3709936659338835</c:v>
                </c:pt>
                <c:pt idx="3320">
                  <c:v>7.3142971666405376</c:v>
                </c:pt>
                <c:pt idx="3321">
                  <c:v>7.2102227104670842</c:v>
                </c:pt>
                <c:pt idx="3322">
                  <c:v>7.1448419020490279</c:v>
                </c:pt>
                <c:pt idx="3323">
                  <c:v>7.1146190520984582</c:v>
                </c:pt>
                <c:pt idx="3324">
                  <c:v>7.0415591539603737</c:v>
                </c:pt>
                <c:pt idx="3325">
                  <c:v>7.0139085207703262</c:v>
                </c:pt>
                <c:pt idx="3326">
                  <c:v>7.1179135758028922</c:v>
                </c:pt>
                <c:pt idx="3327">
                  <c:v>7.1185166402665212</c:v>
                </c:pt>
                <c:pt idx="3328">
                  <c:v>7.0547353175883982</c:v>
                </c:pt>
                <c:pt idx="3329">
                  <c:v>7.0538970340175728</c:v>
                </c:pt>
                <c:pt idx="3330">
                  <c:v>6.9785009643973259</c:v>
                </c:pt>
                <c:pt idx="3331">
                  <c:v>7.0152295376226066</c:v>
                </c:pt>
                <c:pt idx="3332">
                  <c:v>7.1063992056595833</c:v>
                </c:pt>
                <c:pt idx="3333">
                  <c:v>7.1590496476477776</c:v>
                </c:pt>
                <c:pt idx="3334">
                  <c:v>7.2822137197392074</c:v>
                </c:pt>
                <c:pt idx="3335">
                  <c:v>7.3936032458723169</c:v>
                </c:pt>
                <c:pt idx="3336">
                  <c:v>7.3953270011393419</c:v>
                </c:pt>
                <c:pt idx="3337">
                  <c:v>7.5008098260069795</c:v>
                </c:pt>
                <c:pt idx="3338">
                  <c:v>7.4955123623604489</c:v>
                </c:pt>
                <c:pt idx="3339">
                  <c:v>7.5530322993928243</c:v>
                </c:pt>
                <c:pt idx="3340">
                  <c:v>7.452989127449464</c:v>
                </c:pt>
                <c:pt idx="3341">
                  <c:v>7.3836194176026879</c:v>
                </c:pt>
                <c:pt idx="3342">
                  <c:v>7.2907864818710237</c:v>
                </c:pt>
                <c:pt idx="3343">
                  <c:v>7.0892574659699159</c:v>
                </c:pt>
                <c:pt idx="3344">
                  <c:v>6.9229520057738778</c:v>
                </c:pt>
                <c:pt idx="3345">
                  <c:v>6.7320076446179042</c:v>
                </c:pt>
                <c:pt idx="3346">
                  <c:v>6.5542047984753422</c:v>
                </c:pt>
                <c:pt idx="3347">
                  <c:v>6.4649562444488033</c:v>
                </c:pt>
                <c:pt idx="3348">
                  <c:v>6.335428246121694</c:v>
                </c:pt>
                <c:pt idx="3349">
                  <c:v>6.0795637822345725</c:v>
                </c:pt>
                <c:pt idx="3350">
                  <c:v>5.8414771406506727</c:v>
                </c:pt>
                <c:pt idx="3351">
                  <c:v>5.620614906466658</c:v>
                </c:pt>
                <c:pt idx="3352">
                  <c:v>5.5239916367554587</c:v>
                </c:pt>
                <c:pt idx="3353">
                  <c:v>5.5306623229720433</c:v>
                </c:pt>
                <c:pt idx="3354">
                  <c:v>5.6785898156728623</c:v>
                </c:pt>
                <c:pt idx="3355">
                  <c:v>5.7380621684871604</c:v>
                </c:pt>
                <c:pt idx="3356">
                  <c:v>5.7877599622774518</c:v>
                </c:pt>
                <c:pt idx="3357">
                  <c:v>5.7748221054495934</c:v>
                </c:pt>
                <c:pt idx="3358">
                  <c:v>5.7842817774293822</c:v>
                </c:pt>
                <c:pt idx="3359">
                  <c:v>5.865506916931734</c:v>
                </c:pt>
                <c:pt idx="3360">
                  <c:v>6.0095861461244837</c:v>
                </c:pt>
                <c:pt idx="3361">
                  <c:v>6.1231222296328722</c:v>
                </c:pt>
                <c:pt idx="3362">
                  <c:v>6.2760516293329296</c:v>
                </c:pt>
                <c:pt idx="3363">
                  <c:v>6.3388039824870468</c:v>
                </c:pt>
                <c:pt idx="3364">
                  <c:v>6.4085118422590224</c:v>
                </c:pt>
                <c:pt idx="3365">
                  <c:v>6.4856229625425268</c:v>
                </c:pt>
                <c:pt idx="3366">
                  <c:v>6.4945195834389251</c:v>
                </c:pt>
                <c:pt idx="3367">
                  <c:v>6.4675992461883212</c:v>
                </c:pt>
                <c:pt idx="3368">
                  <c:v>6.5093852707666269</c:v>
                </c:pt>
                <c:pt idx="3369">
                  <c:v>6.685882504321226</c:v>
                </c:pt>
                <c:pt idx="3370">
                  <c:v>6.8057619065556825</c:v>
                </c:pt>
                <c:pt idx="3371">
                  <c:v>6.8497943738193579</c:v>
                </c:pt>
                <c:pt idx="3372">
                  <c:v>6.8624701202416096</c:v>
                </c:pt>
                <c:pt idx="3373">
                  <c:v>6.9743890225326179</c:v>
                </c:pt>
                <c:pt idx="3374">
                  <c:v>7.1289732874703553</c:v>
                </c:pt>
                <c:pt idx="3375">
                  <c:v>7.311548308303756</c:v>
                </c:pt>
                <c:pt idx="3376">
                  <c:v>7.4714861317999537</c:v>
                </c:pt>
                <c:pt idx="3377">
                  <c:v>7.476205959773691</c:v>
                </c:pt>
                <c:pt idx="3378">
                  <c:v>7.4090514176264559</c:v>
                </c:pt>
                <c:pt idx="3379">
                  <c:v>7.3657121392198901</c:v>
                </c:pt>
                <c:pt idx="3380">
                  <c:v>7.273478849923892</c:v>
                </c:pt>
                <c:pt idx="3381">
                  <c:v>7.1483208619022269</c:v>
                </c:pt>
                <c:pt idx="3382">
                  <c:v>7.1790268122867138</c:v>
                </c:pt>
                <c:pt idx="3383">
                  <c:v>7.3790587278031339</c:v>
                </c:pt>
                <c:pt idx="3384">
                  <c:v>7.5796465636964987</c:v>
                </c:pt>
                <c:pt idx="3385">
                  <c:v>7.6789567602462165</c:v>
                </c:pt>
                <c:pt idx="3386">
                  <c:v>7.769452640190412</c:v>
                </c:pt>
                <c:pt idx="3387">
                  <c:v>7.8952260826752028</c:v>
                </c:pt>
                <c:pt idx="3388">
                  <c:v>8.0474881992447767</c:v>
                </c:pt>
                <c:pt idx="3389">
                  <c:v>8.2158682700434493</c:v>
                </c:pt>
                <c:pt idx="3390">
                  <c:v>8.2355156210503733</c:v>
                </c:pt>
                <c:pt idx="3391">
                  <c:v>8.2739079743953461</c:v>
                </c:pt>
                <c:pt idx="3392">
                  <c:v>8.4024412701035605</c:v>
                </c:pt>
                <c:pt idx="3393">
                  <c:v>8.411393232356005</c:v>
                </c:pt>
                <c:pt idx="3394">
                  <c:v>8.3992332625598713</c:v>
                </c:pt>
                <c:pt idx="3395">
                  <c:v>8.4859694278920745</c:v>
                </c:pt>
                <c:pt idx="3396">
                  <c:v>8.4788117573218447</c:v>
                </c:pt>
                <c:pt idx="3397">
                  <c:v>8.4085037835003593</c:v>
                </c:pt>
                <c:pt idx="3398">
                  <c:v>8.4090254351892426</c:v>
                </c:pt>
                <c:pt idx="3399">
                  <c:v>8.4442711609789889</c:v>
                </c:pt>
                <c:pt idx="3400">
                  <c:v>8.4321998726177814</c:v>
                </c:pt>
                <c:pt idx="3401">
                  <c:v>8.3732303340456404</c:v>
                </c:pt>
                <c:pt idx="3402">
                  <c:v>8.3805280344864421</c:v>
                </c:pt>
                <c:pt idx="3403">
                  <c:v>8.2856266537571361</c:v>
                </c:pt>
                <c:pt idx="3404">
                  <c:v>8.1997023314376225</c:v>
                </c:pt>
                <c:pt idx="3405">
                  <c:v>8.035721081515991</c:v>
                </c:pt>
                <c:pt idx="3406">
                  <c:v>8.0248101724442584</c:v>
                </c:pt>
                <c:pt idx="3407">
                  <c:v>8.0680776639239866</c:v>
                </c:pt>
                <c:pt idx="3408">
                  <c:v>8.1894354976632755</c:v>
                </c:pt>
                <c:pt idx="3409">
                  <c:v>8.0295771292365004</c:v>
                </c:pt>
                <c:pt idx="3410">
                  <c:v>7.9384165317824102</c:v>
                </c:pt>
                <c:pt idx="3411">
                  <c:v>7.8942899986808754</c:v>
                </c:pt>
                <c:pt idx="3412">
                  <c:v>7.9353676583151218</c:v>
                </c:pt>
                <c:pt idx="3413">
                  <c:v>8.0022866300817341</c:v>
                </c:pt>
                <c:pt idx="3414">
                  <c:v>8.0113203101946961</c:v>
                </c:pt>
                <c:pt idx="3415">
                  <c:v>7.9522667760776544</c:v>
                </c:pt>
                <c:pt idx="3416">
                  <c:v>7.9219188321816585</c:v>
                </c:pt>
                <c:pt idx="3417">
                  <c:v>7.8270862564794594</c:v>
                </c:pt>
                <c:pt idx="3418">
                  <c:v>7.6597028850743643</c:v>
                </c:pt>
                <c:pt idx="3419">
                  <c:v>7.6249861091226059</c:v>
                </c:pt>
                <c:pt idx="3420">
                  <c:v>7.7744551881768276</c:v>
                </c:pt>
                <c:pt idx="3421">
                  <c:v>7.8500214942798703</c:v>
                </c:pt>
                <c:pt idx="3422">
                  <c:v>7.9555056429734625</c:v>
                </c:pt>
                <c:pt idx="3423">
                  <c:v>8.0140003085973941</c:v>
                </c:pt>
                <c:pt idx="3424">
                  <c:v>7.8867956857388428</c:v>
                </c:pt>
                <c:pt idx="3425">
                  <c:v>7.7616554086473055</c:v>
                </c:pt>
                <c:pt idx="3426">
                  <c:v>7.7269879750159696</c:v>
                </c:pt>
                <c:pt idx="3427">
                  <c:v>7.7346726873735756</c:v>
                </c:pt>
                <c:pt idx="3428">
                  <c:v>7.7087398135637333</c:v>
                </c:pt>
                <c:pt idx="3429">
                  <c:v>7.618569610489212</c:v>
                </c:pt>
                <c:pt idx="3430">
                  <c:v>7.5182647482733165</c:v>
                </c:pt>
                <c:pt idx="3431">
                  <c:v>7.3938184103339122</c:v>
                </c:pt>
                <c:pt idx="3432">
                  <c:v>7.3173099773185317</c:v>
                </c:pt>
                <c:pt idx="3433">
                  <c:v>7.3354870727024704</c:v>
                </c:pt>
                <c:pt idx="3434">
                  <c:v>7.1878672626914106</c:v>
                </c:pt>
                <c:pt idx="3435">
                  <c:v>7.0986672709577352</c:v>
                </c:pt>
                <c:pt idx="3436">
                  <c:v>7.0167819291394444</c:v>
                </c:pt>
                <c:pt idx="3437">
                  <c:v>7.1739458827151621</c:v>
                </c:pt>
                <c:pt idx="3438">
                  <c:v>7.4337026041000538</c:v>
                </c:pt>
                <c:pt idx="3439">
                  <c:v>7.7079853968437444</c:v>
                </c:pt>
                <c:pt idx="3440">
                  <c:v>7.8391370801861431</c:v>
                </c:pt>
                <c:pt idx="3441">
                  <c:v>7.7699764078337408</c:v>
                </c:pt>
                <c:pt idx="3442">
                  <c:v>7.6236637926134883</c:v>
                </c:pt>
                <c:pt idx="3443">
                  <c:v>7.4881312006218437</c:v>
                </c:pt>
                <c:pt idx="3444">
                  <c:v>7.4169658145933948</c:v>
                </c:pt>
                <c:pt idx="3445">
                  <c:v>7.3268087863543609</c:v>
                </c:pt>
                <c:pt idx="3446">
                  <c:v>7.3543731372831003</c:v>
                </c:pt>
                <c:pt idx="3447">
                  <c:v>7.5494354550065523</c:v>
                </c:pt>
                <c:pt idx="3448">
                  <c:v>7.7478716368342262</c:v>
                </c:pt>
                <c:pt idx="3449">
                  <c:v>7.8781729760532384</c:v>
                </c:pt>
                <c:pt idx="3450">
                  <c:v>7.9896248864099002</c:v>
                </c:pt>
                <c:pt idx="3451">
                  <c:v>8.1270052533422614</c:v>
                </c:pt>
                <c:pt idx="3452">
                  <c:v>8.1340758120038981</c:v>
                </c:pt>
                <c:pt idx="3453">
                  <c:v>8.1633275758340194</c:v>
                </c:pt>
                <c:pt idx="3454">
                  <c:v>8.1522016546992262</c:v>
                </c:pt>
                <c:pt idx="3455">
                  <c:v>8.1940921287225308</c:v>
                </c:pt>
                <c:pt idx="3456">
                  <c:v>8.0101067398343737</c:v>
                </c:pt>
                <c:pt idx="3457">
                  <c:v>7.8701276195716678</c:v>
                </c:pt>
                <c:pt idx="3458">
                  <c:v>7.8315649042147832</c:v>
                </c:pt>
                <c:pt idx="3459">
                  <c:v>7.7934619578395568</c:v>
                </c:pt>
                <c:pt idx="3460">
                  <c:v>7.8863209818396163</c:v>
                </c:pt>
                <c:pt idx="3461">
                  <c:v>8.0484485561296211</c:v>
                </c:pt>
                <c:pt idx="3462">
                  <c:v>8.2926187425622793</c:v>
                </c:pt>
                <c:pt idx="3463">
                  <c:v>8.5622671517855427</c:v>
                </c:pt>
                <c:pt idx="3464">
                  <c:v>8.7431049565030676</c:v>
                </c:pt>
                <c:pt idx="3465">
                  <c:v>8.9278281539160922</c:v>
                </c:pt>
                <c:pt idx="3466">
                  <c:v>9.0160635335379489</c:v>
                </c:pt>
                <c:pt idx="3467">
                  <c:v>8.9142707324012616</c:v>
                </c:pt>
                <c:pt idx="3468">
                  <c:v>8.6723805395769702</c:v>
                </c:pt>
                <c:pt idx="3469">
                  <c:v>8.5587818544190792</c:v>
                </c:pt>
                <c:pt idx="3470">
                  <c:v>8.4168031896215076</c:v>
                </c:pt>
                <c:pt idx="3471">
                  <c:v>8.2269780366192169</c:v>
                </c:pt>
                <c:pt idx="3472">
                  <c:v>8.0523846344189263</c:v>
                </c:pt>
                <c:pt idx="3473">
                  <c:v>7.8367401253401345</c:v>
                </c:pt>
                <c:pt idx="3474">
                  <c:v>7.7395100143909792</c:v>
                </c:pt>
                <c:pt idx="3475">
                  <c:v>7.6030006013730498</c:v>
                </c:pt>
                <c:pt idx="3476">
                  <c:v>7.4677194013598545</c:v>
                </c:pt>
                <c:pt idx="3477">
                  <c:v>7.4648672377413554</c:v>
                </c:pt>
                <c:pt idx="3478">
                  <c:v>7.5749873754101475</c:v>
                </c:pt>
                <c:pt idx="3479">
                  <c:v>7.6530103884089238</c:v>
                </c:pt>
                <c:pt idx="3480">
                  <c:v>7.7584833471200501</c:v>
                </c:pt>
                <c:pt idx="3481">
                  <c:v>7.8539522912332984</c:v>
                </c:pt>
                <c:pt idx="3482">
                  <c:v>7.8679953289194957</c:v>
                </c:pt>
                <c:pt idx="3483">
                  <c:v>7.919140649622201</c:v>
                </c:pt>
                <c:pt idx="3484">
                  <c:v>7.9128312591193044</c:v>
                </c:pt>
                <c:pt idx="3485">
                  <c:v>7.9864638516457713</c:v>
                </c:pt>
                <c:pt idx="3486">
                  <c:v>8.1442617746598618</c:v>
                </c:pt>
                <c:pt idx="3487">
                  <c:v>8.379981471175963</c:v>
                </c:pt>
                <c:pt idx="3488">
                  <c:v>8.6552432353012616</c:v>
                </c:pt>
                <c:pt idx="3489">
                  <c:v>8.8457864579764269</c:v>
                </c:pt>
                <c:pt idx="3490">
                  <c:v>8.9623129233599226</c:v>
                </c:pt>
                <c:pt idx="3491">
                  <c:v>8.9065401658444685</c:v>
                </c:pt>
                <c:pt idx="3492">
                  <c:v>9.0008791523630283</c:v>
                </c:pt>
                <c:pt idx="3493">
                  <c:v>9.1165432911372619</c:v>
                </c:pt>
                <c:pt idx="3494">
                  <c:v>9.2695080906159557</c:v>
                </c:pt>
                <c:pt idx="3495">
                  <c:v>9.3457562698550891</c:v>
                </c:pt>
                <c:pt idx="3496">
                  <c:v>9.379554197102177</c:v>
                </c:pt>
                <c:pt idx="3497">
                  <c:v>9.4874561395897761</c:v>
                </c:pt>
                <c:pt idx="3498">
                  <c:v>9.5054192610933406</c:v>
                </c:pt>
                <c:pt idx="3499">
                  <c:v>9.5593161966272078</c:v>
                </c:pt>
                <c:pt idx="3500">
                  <c:v>9.6371939999952563</c:v>
                </c:pt>
                <c:pt idx="3501">
                  <c:v>9.6192661232990382</c:v>
                </c:pt>
                <c:pt idx="3502">
                  <c:v>9.4657773131990766</c:v>
                </c:pt>
                <c:pt idx="3503">
                  <c:v>9.2548898702396194</c:v>
                </c:pt>
                <c:pt idx="3504">
                  <c:v>9.1155539927268201</c:v>
                </c:pt>
                <c:pt idx="3505">
                  <c:v>8.8474200710962343</c:v>
                </c:pt>
                <c:pt idx="3506">
                  <c:v>8.6820695490734305</c:v>
                </c:pt>
                <c:pt idx="3507">
                  <c:v>8.5770502218562825</c:v>
                </c:pt>
                <c:pt idx="3508">
                  <c:v>8.5705031841547203</c:v>
                </c:pt>
                <c:pt idx="3509">
                  <c:v>8.5446287180753107</c:v>
                </c:pt>
                <c:pt idx="3510">
                  <c:v>8.4465339469705913</c:v>
                </c:pt>
                <c:pt idx="3511">
                  <c:v>8.4754711096963788</c:v>
                </c:pt>
                <c:pt idx="3512">
                  <c:v>8.6475383766554241</c:v>
                </c:pt>
                <c:pt idx="3513">
                  <c:v>8.7801334234379542</c:v>
                </c:pt>
                <c:pt idx="3514">
                  <c:v>8.9323525851292747</c:v>
                </c:pt>
                <c:pt idx="3515">
                  <c:v>9.0406768694120618</c:v>
                </c:pt>
                <c:pt idx="3516">
                  <c:v>9.3042593444981279</c:v>
                </c:pt>
                <c:pt idx="3517">
                  <c:v>9.4019484019971209</c:v>
                </c:pt>
                <c:pt idx="3518">
                  <c:v>9.4867532018548815</c:v>
                </c:pt>
                <c:pt idx="3519">
                  <c:v>9.5089272315887641</c:v>
                </c:pt>
                <c:pt idx="3520">
                  <c:v>9.5537968909699771</c:v>
                </c:pt>
                <c:pt idx="3521">
                  <c:v>9.5110508399105349</c:v>
                </c:pt>
                <c:pt idx="3522">
                  <c:v>9.3388686154501244</c:v>
                </c:pt>
                <c:pt idx="3523">
                  <c:v>9.281753311990709</c:v>
                </c:pt>
                <c:pt idx="3524">
                  <c:v>9.3955490561641248</c:v>
                </c:pt>
                <c:pt idx="3525">
                  <c:v>9.4910450351846549</c:v>
                </c:pt>
                <c:pt idx="3526">
                  <c:v>9.580367756614681</c:v>
                </c:pt>
                <c:pt idx="3527">
                  <c:v>9.612677430764121</c:v>
                </c:pt>
                <c:pt idx="3528">
                  <c:v>9.6032849295964855</c:v>
                </c:pt>
                <c:pt idx="3529">
                  <c:v>9.6512326825278389</c:v>
                </c:pt>
                <c:pt idx="3530">
                  <c:v>9.7227027073776835</c:v>
                </c:pt>
                <c:pt idx="3531">
                  <c:v>9.8827112636312755</c:v>
                </c:pt>
                <c:pt idx="3532">
                  <c:v>9.8553815589334537</c:v>
                </c:pt>
                <c:pt idx="3533">
                  <c:v>9.9161323583722929</c:v>
                </c:pt>
                <c:pt idx="3534">
                  <c:v>9.921869848678984</c:v>
                </c:pt>
                <c:pt idx="3535">
                  <c:v>9.7374237831791781</c:v>
                </c:pt>
                <c:pt idx="3536">
                  <c:v>9.6643680847214828</c:v>
                </c:pt>
                <c:pt idx="3537">
                  <c:v>9.5603434782965309</c:v>
                </c:pt>
                <c:pt idx="3538">
                  <c:v>9.3518733937103562</c:v>
                </c:pt>
                <c:pt idx="3539">
                  <c:v>9.1701530066993033</c:v>
                </c:pt>
                <c:pt idx="3540">
                  <c:v>8.8334403573162295</c:v>
                </c:pt>
                <c:pt idx="3541">
                  <c:v>8.4740173497913887</c:v>
                </c:pt>
                <c:pt idx="3542">
                  <c:v>8.204905637165421</c:v>
                </c:pt>
                <c:pt idx="3543">
                  <c:v>8.076044447147753</c:v>
                </c:pt>
                <c:pt idx="3544">
                  <c:v>7.9203397704486367</c:v>
                </c:pt>
                <c:pt idx="3545">
                  <c:v>7.8053983481876585</c:v>
                </c:pt>
                <c:pt idx="3546">
                  <c:v>7.7094937851030343</c:v>
                </c:pt>
                <c:pt idx="3547">
                  <c:v>7.5286799639445414</c:v>
                </c:pt>
                <c:pt idx="3548">
                  <c:v>7.3094376968249346</c:v>
                </c:pt>
                <c:pt idx="3549">
                  <c:v>7.2039858899757006</c:v>
                </c:pt>
                <c:pt idx="3550">
                  <c:v>7.1599673544097628</c:v>
                </c:pt>
                <c:pt idx="3551">
                  <c:v>7.1705136875357693</c:v>
                </c:pt>
                <c:pt idx="3552">
                  <c:v>7.2561699725282498</c:v>
                </c:pt>
                <c:pt idx="3553">
                  <c:v>7.3690996535068969</c:v>
                </c:pt>
                <c:pt idx="3554">
                  <c:v>7.4668585084390227</c:v>
                </c:pt>
                <c:pt idx="3555">
                  <c:v>7.393872696748498</c:v>
                </c:pt>
                <c:pt idx="3556">
                  <c:v>7.3207535337374967</c:v>
                </c:pt>
                <c:pt idx="3557">
                  <c:v>7.3816297692193222</c:v>
                </c:pt>
                <c:pt idx="3558">
                  <c:v>7.4729444379890806</c:v>
                </c:pt>
                <c:pt idx="3559">
                  <c:v>7.4188591548175973</c:v>
                </c:pt>
                <c:pt idx="3560">
                  <c:v>7.3027111569775149</c:v>
                </c:pt>
                <c:pt idx="3561">
                  <c:v>7.0931043921055217</c:v>
                </c:pt>
                <c:pt idx="3562">
                  <c:v>6.9726487657764942</c:v>
                </c:pt>
                <c:pt idx="3563">
                  <c:v>7.0017768436878995</c:v>
                </c:pt>
                <c:pt idx="3564">
                  <c:v>7.0345613021289317</c:v>
                </c:pt>
                <c:pt idx="3565">
                  <c:v>7.2362124997963377</c:v>
                </c:pt>
                <c:pt idx="3566">
                  <c:v>7.4675658833776071</c:v>
                </c:pt>
                <c:pt idx="3567">
                  <c:v>7.6280662049197829</c:v>
                </c:pt>
                <c:pt idx="3568">
                  <c:v>7.7512550947587995</c:v>
                </c:pt>
                <c:pt idx="3569">
                  <c:v>7.8624921682667175</c:v>
                </c:pt>
                <c:pt idx="3570">
                  <c:v>7.9293222360732969</c:v>
                </c:pt>
                <c:pt idx="3571">
                  <c:v>7.89055028674822</c:v>
                </c:pt>
                <c:pt idx="3572">
                  <c:v>7.7517898951855093</c:v>
                </c:pt>
                <c:pt idx="3573">
                  <c:v>7.6001039362696741</c:v>
                </c:pt>
                <c:pt idx="3574">
                  <c:v>7.5002658841216157</c:v>
                </c:pt>
                <c:pt idx="3575">
                  <c:v>7.3932233802452512</c:v>
                </c:pt>
                <c:pt idx="3576">
                  <c:v>7.3732017757077273</c:v>
                </c:pt>
                <c:pt idx="3577">
                  <c:v>7.3740582784003461</c:v>
                </c:pt>
                <c:pt idx="3578">
                  <c:v>7.4290587194294293</c:v>
                </c:pt>
                <c:pt idx="3579">
                  <c:v>7.7156405878769192</c:v>
                </c:pt>
                <c:pt idx="3580">
                  <c:v>7.8794794963249357</c:v>
                </c:pt>
                <c:pt idx="3581">
                  <c:v>8.0777553967379845</c:v>
                </c:pt>
                <c:pt idx="3582">
                  <c:v>8.257467691478805</c:v>
                </c:pt>
                <c:pt idx="3583">
                  <c:v>8.3409646955033718</c:v>
                </c:pt>
                <c:pt idx="3584">
                  <c:v>8.4805401153466988</c:v>
                </c:pt>
                <c:pt idx="3585">
                  <c:v>8.6662409509882981</c:v>
                </c:pt>
                <c:pt idx="3586">
                  <c:v>8.7420627388984311</c:v>
                </c:pt>
                <c:pt idx="3587">
                  <c:v>8.8442229961853105</c:v>
                </c:pt>
                <c:pt idx="3588">
                  <c:v>8.8211432350123147</c:v>
                </c:pt>
                <c:pt idx="3589">
                  <c:v>8.8322482703571854</c:v>
                </c:pt>
                <c:pt idx="3590">
                  <c:v>8.8390762849054774</c:v>
                </c:pt>
                <c:pt idx="3591">
                  <c:v>8.7640247174342694</c:v>
                </c:pt>
                <c:pt idx="3592">
                  <c:v>8.5647354754953628</c:v>
                </c:pt>
                <c:pt idx="3593">
                  <c:v>8.3472643504833748</c:v>
                </c:pt>
                <c:pt idx="3594">
                  <c:v>8.1903752194055635</c:v>
                </c:pt>
                <c:pt idx="3595">
                  <c:v>8.1318842537280407</c:v>
                </c:pt>
                <c:pt idx="3596">
                  <c:v>8.0992240118937318</c:v>
                </c:pt>
                <c:pt idx="3597">
                  <c:v>8.0759687308801684</c:v>
                </c:pt>
                <c:pt idx="3598">
                  <c:v>8.0262970990361264</c:v>
                </c:pt>
                <c:pt idx="3599">
                  <c:v>8.1224913304690496</c:v>
                </c:pt>
                <c:pt idx="3600">
                  <c:v>8.3328225729714021</c:v>
                </c:pt>
                <c:pt idx="3601">
                  <c:v>8.5628517335481167</c:v>
                </c:pt>
                <c:pt idx="3602">
                  <c:v>8.8269452353233167</c:v>
                </c:pt>
                <c:pt idx="3603">
                  <c:v>8.7791860246062843</c:v>
                </c:pt>
                <c:pt idx="3604">
                  <c:v>8.7440168466385213</c:v>
                </c:pt>
                <c:pt idx="3605">
                  <c:v>8.7197840738010797</c:v>
                </c:pt>
                <c:pt idx="3606">
                  <c:v>8.6874312823698769</c:v>
                </c:pt>
                <c:pt idx="3607">
                  <c:v>8.6356841733287979</c:v>
                </c:pt>
                <c:pt idx="3608">
                  <c:v>8.6864174572655379</c:v>
                </c:pt>
                <c:pt idx="3609">
                  <c:v>8.7266723203688965</c:v>
                </c:pt>
                <c:pt idx="3610">
                  <c:v>8.5574768112268398</c:v>
                </c:pt>
                <c:pt idx="3611">
                  <c:v>8.4866545121294354</c:v>
                </c:pt>
                <c:pt idx="3612">
                  <c:v>8.448522453323184</c:v>
                </c:pt>
                <c:pt idx="3613">
                  <c:v>8.4599952480275888</c:v>
                </c:pt>
                <c:pt idx="3614">
                  <c:v>8.3004267748269438</c:v>
                </c:pt>
                <c:pt idx="3615">
                  <c:v>8.3207228128693114</c:v>
                </c:pt>
                <c:pt idx="3616">
                  <c:v>8.5797965702506787</c:v>
                </c:pt>
                <c:pt idx="3617">
                  <c:v>8.8925347438232247</c:v>
                </c:pt>
                <c:pt idx="3618">
                  <c:v>9.0300890588366194</c:v>
                </c:pt>
                <c:pt idx="3619">
                  <c:v>9.0556182601792177</c:v>
                </c:pt>
                <c:pt idx="3620">
                  <c:v>8.8983176417276653</c:v>
                </c:pt>
                <c:pt idx="3621">
                  <c:v>8.6616357250382698</c:v>
                </c:pt>
                <c:pt idx="3622">
                  <c:v>8.3192832415098543</c:v>
                </c:pt>
                <c:pt idx="3623">
                  <c:v>7.8816715701704592</c:v>
                </c:pt>
                <c:pt idx="3624">
                  <c:v>7.5864728300129354</c:v>
                </c:pt>
                <c:pt idx="3625">
                  <c:v>7.4089589102679767</c:v>
                </c:pt>
                <c:pt idx="3626">
                  <c:v>7.1896833214048783</c:v>
                </c:pt>
                <c:pt idx="3627">
                  <c:v>7.0046843217615162</c:v>
                </c:pt>
                <c:pt idx="3628">
                  <c:v>6.8889868962600325</c:v>
                </c:pt>
                <c:pt idx="3629">
                  <c:v>6.8029236892144445</c:v>
                </c:pt>
                <c:pt idx="3630">
                  <c:v>6.8491078035708144</c:v>
                </c:pt>
                <c:pt idx="3631">
                  <c:v>6.831096475931381</c:v>
                </c:pt>
                <c:pt idx="3632">
                  <c:v>6.8880203491530443</c:v>
                </c:pt>
                <c:pt idx="3633">
                  <c:v>7.0128384533005166</c:v>
                </c:pt>
                <c:pt idx="3634">
                  <c:v>6.9679191586126468</c:v>
                </c:pt>
                <c:pt idx="3635">
                  <c:v>6.957423436038523</c:v>
                </c:pt>
                <c:pt idx="3636">
                  <c:v>6.9878291524406011</c:v>
                </c:pt>
                <c:pt idx="3637">
                  <c:v>6.9682901367624197</c:v>
                </c:pt>
                <c:pt idx="3638">
                  <c:v>6.8971054019734304</c:v>
                </c:pt>
                <c:pt idx="3639">
                  <c:v>6.8302873429254172</c:v>
                </c:pt>
                <c:pt idx="3640">
                  <c:v>6.6882704971234581</c:v>
                </c:pt>
                <c:pt idx="3641">
                  <c:v>6.5015381733385222</c:v>
                </c:pt>
                <c:pt idx="3642">
                  <c:v>6.4766438964447355</c:v>
                </c:pt>
                <c:pt idx="3643">
                  <c:v>6.4489778088793344</c:v>
                </c:pt>
                <c:pt idx="3644">
                  <c:v>6.4544422635389749</c:v>
                </c:pt>
                <c:pt idx="3645">
                  <c:v>6.4382825775991668</c:v>
                </c:pt>
                <c:pt idx="3646">
                  <c:v>6.4441576093944537</c:v>
                </c:pt>
                <c:pt idx="3647">
                  <c:v>6.3483741970138912</c:v>
                </c:pt>
                <c:pt idx="3648">
                  <c:v>6.27387584385965</c:v>
                </c:pt>
                <c:pt idx="3649">
                  <c:v>6.2036684571286616</c:v>
                </c:pt>
                <c:pt idx="3650">
                  <c:v>6.2701340591866357</c:v>
                </c:pt>
                <c:pt idx="3651">
                  <c:v>6.3859088363895307</c:v>
                </c:pt>
                <c:pt idx="3652">
                  <c:v>6.6302046874848894</c:v>
                </c:pt>
                <c:pt idx="3653">
                  <c:v>6.9120415990478037</c:v>
                </c:pt>
                <c:pt idx="3654">
                  <c:v>7.0557253747586213</c:v>
                </c:pt>
                <c:pt idx="3655">
                  <c:v>7.2198218560415555</c:v>
                </c:pt>
                <c:pt idx="3656">
                  <c:v>7.3427430753426792</c:v>
                </c:pt>
                <c:pt idx="3657">
                  <c:v>7.2901351482012862</c:v>
                </c:pt>
                <c:pt idx="3658">
                  <c:v>7.1939225476163742</c:v>
                </c:pt>
                <c:pt idx="3659">
                  <c:v>7.0427180918522305</c:v>
                </c:pt>
                <c:pt idx="3660">
                  <c:v>6.9547427007570484</c:v>
                </c:pt>
                <c:pt idx="3661">
                  <c:v>6.9336073632743593</c:v>
                </c:pt>
                <c:pt idx="3662">
                  <c:v>6.8259922248316283</c:v>
                </c:pt>
                <c:pt idx="3663">
                  <c:v>6.7986139597065067</c:v>
                </c:pt>
                <c:pt idx="3664">
                  <c:v>6.750514654645408</c:v>
                </c:pt>
                <c:pt idx="3665">
                  <c:v>6.7423241568919616</c:v>
                </c:pt>
                <c:pt idx="3666">
                  <c:v>6.6902210874000998</c:v>
                </c:pt>
                <c:pt idx="3667">
                  <c:v>6.8071026986951955</c:v>
                </c:pt>
                <c:pt idx="3668">
                  <c:v>6.9931421216850271</c:v>
                </c:pt>
                <c:pt idx="3669">
                  <c:v>7.2307276660480753</c:v>
                </c:pt>
                <c:pt idx="3670">
                  <c:v>7.513249984153159</c:v>
                </c:pt>
                <c:pt idx="3671">
                  <c:v>7.9418897155586921</c:v>
                </c:pt>
                <c:pt idx="3672">
                  <c:v>8.2379344664378298</c:v>
                </c:pt>
                <c:pt idx="3673">
                  <c:v>8.3806522169579001</c:v>
                </c:pt>
                <c:pt idx="3674">
                  <c:v>8.5073772436542328</c:v>
                </c:pt>
                <c:pt idx="3675">
                  <c:v>8.7525060135822486</c:v>
                </c:pt>
                <c:pt idx="3676">
                  <c:v>8.9853628708280322</c:v>
                </c:pt>
                <c:pt idx="3677">
                  <c:v>9.2010533024882122</c:v>
                </c:pt>
                <c:pt idx="3678">
                  <c:v>9.3084370988124228</c:v>
                </c:pt>
                <c:pt idx="3679">
                  <c:v>9.5167997076850703</c:v>
                </c:pt>
                <c:pt idx="3680">
                  <c:v>9.6304809508811324</c:v>
                </c:pt>
                <c:pt idx="3681">
                  <c:v>9.8442826203874656</c:v>
                </c:pt>
                <c:pt idx="3682">
                  <c:v>9.833268818635144</c:v>
                </c:pt>
                <c:pt idx="3683">
                  <c:v>9.7501037264648822</c:v>
                </c:pt>
                <c:pt idx="3684">
                  <c:v>9.6922570040255085</c:v>
                </c:pt>
                <c:pt idx="3685">
                  <c:v>9.6234001156099538</c:v>
                </c:pt>
                <c:pt idx="3686">
                  <c:v>9.5108692884159485</c:v>
                </c:pt>
                <c:pt idx="3687">
                  <c:v>9.515014136750759</c:v>
                </c:pt>
                <c:pt idx="3688">
                  <c:v>9.4334975684344879</c:v>
                </c:pt>
                <c:pt idx="3689">
                  <c:v>9.358047534716464</c:v>
                </c:pt>
                <c:pt idx="3690">
                  <c:v>9.1471107926203032</c:v>
                </c:pt>
                <c:pt idx="3691">
                  <c:v>8.7525946771789229</c:v>
                </c:pt>
                <c:pt idx="3692">
                  <c:v>8.2792441017256149</c:v>
                </c:pt>
                <c:pt idx="3693">
                  <c:v>7.9435895188349672</c:v>
                </c:pt>
                <c:pt idx="3694">
                  <c:v>7.8341077952512581</c:v>
                </c:pt>
                <c:pt idx="3695">
                  <c:v>7.7542532645892805</c:v>
                </c:pt>
                <c:pt idx="3696">
                  <c:v>7.7317002664621128</c:v>
                </c:pt>
                <c:pt idx="3697">
                  <c:v>7.7082858195946109</c:v>
                </c:pt>
                <c:pt idx="3698">
                  <c:v>7.760770244349434</c:v>
                </c:pt>
                <c:pt idx="3699">
                  <c:v>7.6856150617009265</c:v>
                </c:pt>
                <c:pt idx="3700">
                  <c:v>7.4619270844432668</c:v>
                </c:pt>
                <c:pt idx="3701">
                  <c:v>7.2955526274003866</c:v>
                </c:pt>
                <c:pt idx="3702">
                  <c:v>7.1160094717756461</c:v>
                </c:pt>
                <c:pt idx="3703">
                  <c:v>6.9189052034713647</c:v>
                </c:pt>
                <c:pt idx="3704">
                  <c:v>6.860287408114897</c:v>
                </c:pt>
                <c:pt idx="3705">
                  <c:v>6.7658025376527835</c:v>
                </c:pt>
                <c:pt idx="3706">
                  <c:v>6.6602257448921565</c:v>
                </c:pt>
                <c:pt idx="3707">
                  <c:v>6.6026665693799753</c:v>
                </c:pt>
                <c:pt idx="3708">
                  <c:v>6.5684419045650904</c:v>
                </c:pt>
                <c:pt idx="3709">
                  <c:v>6.5925840468681969</c:v>
                </c:pt>
                <c:pt idx="3710">
                  <c:v>6.7578176645635093</c:v>
                </c:pt>
                <c:pt idx="3711">
                  <c:v>6.8090965222833244</c:v>
                </c:pt>
                <c:pt idx="3712">
                  <c:v>6.706008692050017</c:v>
                </c:pt>
                <c:pt idx="3713">
                  <c:v>6.6296003833895378</c:v>
                </c:pt>
                <c:pt idx="3714">
                  <c:v>6.6085318772968087</c:v>
                </c:pt>
                <c:pt idx="3715">
                  <c:v>6.510534572538873</c:v>
                </c:pt>
                <c:pt idx="3716">
                  <c:v>6.4919685594878178</c:v>
                </c:pt>
                <c:pt idx="3717">
                  <c:v>6.4574726941236253</c:v>
                </c:pt>
                <c:pt idx="3718">
                  <c:v>6.4340714696998829</c:v>
                </c:pt>
                <c:pt idx="3719">
                  <c:v>6.4856897753857172</c:v>
                </c:pt>
                <c:pt idx="3720">
                  <c:v>6.5048771980014202</c:v>
                </c:pt>
                <c:pt idx="3721">
                  <c:v>6.567855846915986</c:v>
                </c:pt>
                <c:pt idx="3722">
                  <c:v>6.6118745065041091</c:v>
                </c:pt>
                <c:pt idx="3723">
                  <c:v>6.6723807488199167</c:v>
                </c:pt>
                <c:pt idx="3724">
                  <c:v>6.7557723092543513</c:v>
                </c:pt>
                <c:pt idx="3725">
                  <c:v>6.8769794722464823</c:v>
                </c:pt>
                <c:pt idx="3726">
                  <c:v>6.9657202443375104</c:v>
                </c:pt>
                <c:pt idx="3727">
                  <c:v>6.9282521731668139</c:v>
                </c:pt>
                <c:pt idx="3728">
                  <c:v>6.9108191939514034</c:v>
                </c:pt>
                <c:pt idx="3729">
                  <c:v>6.9228006625996583</c:v>
                </c:pt>
                <c:pt idx="3730">
                  <c:v>6.9531958805368337</c:v>
                </c:pt>
                <c:pt idx="3731">
                  <c:v>6.8293510356262912</c:v>
                </c:pt>
                <c:pt idx="3732">
                  <c:v>6.71318454646629</c:v>
                </c:pt>
                <c:pt idx="3733">
                  <c:v>6.549270868150467</c:v>
                </c:pt>
                <c:pt idx="3734">
                  <c:v>6.4231154274196376</c:v>
                </c:pt>
                <c:pt idx="3735">
                  <c:v>6.347838707414974</c:v>
                </c:pt>
                <c:pt idx="3736">
                  <c:v>6.4188868428319221</c:v>
                </c:pt>
                <c:pt idx="3737">
                  <c:v>6.6742616867564681</c:v>
                </c:pt>
                <c:pt idx="3738">
                  <c:v>6.8874957535751067</c:v>
                </c:pt>
                <c:pt idx="3739">
                  <c:v>7.0992935038397516</c:v>
                </c:pt>
                <c:pt idx="3740">
                  <c:v>7.2025658585517958</c:v>
                </c:pt>
                <c:pt idx="3741">
                  <c:v>7.1585173799465993</c:v>
                </c:pt>
                <c:pt idx="3742">
                  <c:v>7.1603322248995864</c:v>
                </c:pt>
                <c:pt idx="3743">
                  <c:v>7.2269680944447394</c:v>
                </c:pt>
                <c:pt idx="3744">
                  <c:v>7.3009043251766466</c:v>
                </c:pt>
                <c:pt idx="3745">
                  <c:v>7.3673953206540217</c:v>
                </c:pt>
                <c:pt idx="3746">
                  <c:v>7.4324139947127925</c:v>
                </c:pt>
                <c:pt idx="3747">
                  <c:v>7.4871162447271962</c:v>
                </c:pt>
                <c:pt idx="3748">
                  <c:v>7.5718774530799156</c:v>
                </c:pt>
                <c:pt idx="3749">
                  <c:v>7.6980157584014028</c:v>
                </c:pt>
                <c:pt idx="3750">
                  <c:v>7.885101330081616</c:v>
                </c:pt>
                <c:pt idx="3751">
                  <c:v>7.9418971947064971</c:v>
                </c:pt>
                <c:pt idx="3752">
                  <c:v>8.060628985387849</c:v>
                </c:pt>
                <c:pt idx="3753">
                  <c:v>8.304185480140637</c:v>
                </c:pt>
                <c:pt idx="3754">
                  <c:v>8.4601777141851819</c:v>
                </c:pt>
                <c:pt idx="3755">
                  <c:v>8.7021932661804495</c:v>
                </c:pt>
                <c:pt idx="3756">
                  <c:v>8.7474634085558911</c:v>
                </c:pt>
                <c:pt idx="3757">
                  <c:v>8.6762686839121681</c:v>
                </c:pt>
                <c:pt idx="3758">
                  <c:v>8.6933945985638257</c:v>
                </c:pt>
                <c:pt idx="3759">
                  <c:v>8.7923689427050213</c:v>
                </c:pt>
                <c:pt idx="3760">
                  <c:v>8.7658246718479145</c:v>
                </c:pt>
                <c:pt idx="3761">
                  <c:v>8.7615357681928554</c:v>
                </c:pt>
                <c:pt idx="3762">
                  <c:v>8.7058263630206056</c:v>
                </c:pt>
                <c:pt idx="3763">
                  <c:v>8.5996015994562072</c:v>
                </c:pt>
                <c:pt idx="3764">
                  <c:v>8.5630055255625344</c:v>
                </c:pt>
                <c:pt idx="3765">
                  <c:v>8.509379706642866</c:v>
                </c:pt>
                <c:pt idx="3766">
                  <c:v>8.549959514156626</c:v>
                </c:pt>
                <c:pt idx="3767">
                  <c:v>8.6310517105148854</c:v>
                </c:pt>
                <c:pt idx="3768">
                  <c:v>8.6117881394437799</c:v>
                </c:pt>
                <c:pt idx="3769">
                  <c:v>8.5363067325266346</c:v>
                </c:pt>
                <c:pt idx="3770">
                  <c:v>8.4632173211564581</c:v>
                </c:pt>
                <c:pt idx="3771">
                  <c:v>8.4633729982933801</c:v>
                </c:pt>
                <c:pt idx="3772">
                  <c:v>8.5469136176054654</c:v>
                </c:pt>
                <c:pt idx="3773">
                  <c:v>8.6221074024717659</c:v>
                </c:pt>
                <c:pt idx="3774">
                  <c:v>8.7186080469418119</c:v>
                </c:pt>
                <c:pt idx="3775">
                  <c:v>8.8838907745297533</c:v>
                </c:pt>
                <c:pt idx="3776">
                  <c:v>9.0979985664620493</c:v>
                </c:pt>
                <c:pt idx="3777">
                  <c:v>9.2587055266208829</c:v>
                </c:pt>
                <c:pt idx="3778">
                  <c:v>9.1862225258038386</c:v>
                </c:pt>
                <c:pt idx="3779">
                  <c:v>9.0645191442164865</c:v>
                </c:pt>
                <c:pt idx="3780">
                  <c:v>8.8418954350247585</c:v>
                </c:pt>
                <c:pt idx="3781">
                  <c:v>8.5443130473945743</c:v>
                </c:pt>
                <c:pt idx="3782">
                  <c:v>8.2659911255633087</c:v>
                </c:pt>
                <c:pt idx="3783">
                  <c:v>8.0353826842173106</c:v>
                </c:pt>
                <c:pt idx="3784">
                  <c:v>7.9128946068499832</c:v>
                </c:pt>
                <c:pt idx="3785">
                  <c:v>7.7841927279766825</c:v>
                </c:pt>
                <c:pt idx="3786">
                  <c:v>7.6780658673914717</c:v>
                </c:pt>
                <c:pt idx="3787">
                  <c:v>7.5026589052550969</c:v>
                </c:pt>
                <c:pt idx="3788">
                  <c:v>7.3544256641297645</c:v>
                </c:pt>
                <c:pt idx="3789">
                  <c:v>7.1528268282884335</c:v>
                </c:pt>
                <c:pt idx="3790">
                  <c:v>6.952631282703571</c:v>
                </c:pt>
                <c:pt idx="3791">
                  <c:v>6.8872061473085697</c:v>
                </c:pt>
                <c:pt idx="3792">
                  <c:v>6.7624921539209888</c:v>
                </c:pt>
                <c:pt idx="3793">
                  <c:v>6.5269729107617511</c:v>
                </c:pt>
                <c:pt idx="3794">
                  <c:v>6.2822194385718593</c:v>
                </c:pt>
                <c:pt idx="3795">
                  <c:v>6.1941997947709533</c:v>
                </c:pt>
                <c:pt idx="3796">
                  <c:v>6.1157496373511568</c:v>
                </c:pt>
                <c:pt idx="3797">
                  <c:v>6.2472735676041022</c:v>
                </c:pt>
                <c:pt idx="3798">
                  <c:v>6.3853604577820686</c:v>
                </c:pt>
                <c:pt idx="3799">
                  <c:v>6.5147398015317393</c:v>
                </c:pt>
                <c:pt idx="3800">
                  <c:v>6.5632515853364852</c:v>
                </c:pt>
                <c:pt idx="3801">
                  <c:v>6.391013518361655</c:v>
                </c:pt>
                <c:pt idx="3802">
                  <c:v>6.1886682157372919</c:v>
                </c:pt>
                <c:pt idx="3803">
                  <c:v>6.1120178562174807</c:v>
                </c:pt>
                <c:pt idx="3804">
                  <c:v>6.1268555617879406</c:v>
                </c:pt>
                <c:pt idx="3805">
                  <c:v>6.225461003596001</c:v>
                </c:pt>
                <c:pt idx="3806">
                  <c:v>6.3286820292524482</c:v>
                </c:pt>
                <c:pt idx="3807">
                  <c:v>6.532115860404855</c:v>
                </c:pt>
                <c:pt idx="3808">
                  <c:v>6.6802097725642886</c:v>
                </c:pt>
                <c:pt idx="3809">
                  <c:v>6.7570070979656141</c:v>
                </c:pt>
                <c:pt idx="3810">
                  <c:v>6.8173232500284566</c:v>
                </c:pt>
                <c:pt idx="3811">
                  <c:v>6.8678107050587371</c:v>
                </c:pt>
                <c:pt idx="3812">
                  <c:v>6.9387231693136666</c:v>
                </c:pt>
                <c:pt idx="3813">
                  <c:v>6.8627479548965669</c:v>
                </c:pt>
                <c:pt idx="3814">
                  <c:v>6.8603937447555898</c:v>
                </c:pt>
                <c:pt idx="3815">
                  <c:v>6.8607318424370023</c:v>
                </c:pt>
                <c:pt idx="3816">
                  <c:v>6.9165756999092567</c:v>
                </c:pt>
                <c:pt idx="3817">
                  <c:v>6.9757994530784142</c:v>
                </c:pt>
                <c:pt idx="3818">
                  <c:v>6.9652365449110407</c:v>
                </c:pt>
                <c:pt idx="3819">
                  <c:v>6.9887641874658915</c:v>
                </c:pt>
                <c:pt idx="3820">
                  <c:v>6.9897525972558077</c:v>
                </c:pt>
                <c:pt idx="3821">
                  <c:v>7.0111165254739038</c:v>
                </c:pt>
                <c:pt idx="3822">
                  <c:v>7.0246100987517242</c:v>
                </c:pt>
                <c:pt idx="3823">
                  <c:v>7.0021773049528599</c:v>
                </c:pt>
                <c:pt idx="3824">
                  <c:v>6.9483254987374234</c:v>
                </c:pt>
                <c:pt idx="3825">
                  <c:v>6.8613507158604179</c:v>
                </c:pt>
                <c:pt idx="3826">
                  <c:v>6.8575016811971494</c:v>
                </c:pt>
                <c:pt idx="3827">
                  <c:v>6.9205191594606417</c:v>
                </c:pt>
                <c:pt idx="3828">
                  <c:v>7.0161303566121838</c:v>
                </c:pt>
                <c:pt idx="3829">
                  <c:v>7.0161286969847056</c:v>
                </c:pt>
                <c:pt idx="3830">
                  <c:v>6.9599300798265329</c:v>
                </c:pt>
                <c:pt idx="3831">
                  <c:v>6.8483845202394198</c:v>
                </c:pt>
                <c:pt idx="3832">
                  <c:v>6.7002598828070772</c:v>
                </c:pt>
                <c:pt idx="3833">
                  <c:v>6.7251724751609219</c:v>
                </c:pt>
                <c:pt idx="3834">
                  <c:v>6.8994017614036283</c:v>
                </c:pt>
                <c:pt idx="3835">
                  <c:v>6.9298996342504928</c:v>
                </c:pt>
                <c:pt idx="3836">
                  <c:v>6.9958843604019449</c:v>
                </c:pt>
                <c:pt idx="3837">
                  <c:v>6.9525708482531572</c:v>
                </c:pt>
                <c:pt idx="3838">
                  <c:v>6.7874139237107816</c:v>
                </c:pt>
                <c:pt idx="3839">
                  <c:v>6.7096613423572231</c:v>
                </c:pt>
                <c:pt idx="3840">
                  <c:v>6.7249029735255705</c:v>
                </c:pt>
                <c:pt idx="3841">
                  <c:v>6.7402164959956199</c:v>
                </c:pt>
                <c:pt idx="3842">
                  <c:v>6.5870709832260985</c:v>
                </c:pt>
                <c:pt idx="3843">
                  <c:v>6.5112206490999638</c:v>
                </c:pt>
                <c:pt idx="3844">
                  <c:v>6.43910515605236</c:v>
                </c:pt>
                <c:pt idx="3845">
                  <c:v>6.4919422920113963</c:v>
                </c:pt>
                <c:pt idx="3846">
                  <c:v>6.4965120834971728</c:v>
                </c:pt>
                <c:pt idx="3847">
                  <c:v>6.4336509166592863</c:v>
                </c:pt>
                <c:pt idx="3848">
                  <c:v>6.433917317144501</c:v>
                </c:pt>
                <c:pt idx="3849">
                  <c:v>6.3568295062017484</c:v>
                </c:pt>
                <c:pt idx="3850">
                  <c:v>6.3603604288211306</c:v>
                </c:pt>
                <c:pt idx="3851">
                  <c:v>6.2729381449594932</c:v>
                </c:pt>
                <c:pt idx="3852">
                  <c:v>6.237471095069866</c:v>
                </c:pt>
                <c:pt idx="3853">
                  <c:v>6.2380714758513633</c:v>
                </c:pt>
                <c:pt idx="3854">
                  <c:v>6.136255689944039</c:v>
                </c:pt>
                <c:pt idx="3855">
                  <c:v>5.8842616678706481</c:v>
                </c:pt>
                <c:pt idx="3856">
                  <c:v>5.684607474212477</c:v>
                </c:pt>
                <c:pt idx="3857">
                  <c:v>5.5360452954512906</c:v>
                </c:pt>
                <c:pt idx="3858">
                  <c:v>5.4986560282433894</c:v>
                </c:pt>
                <c:pt idx="3859">
                  <c:v>5.564203500640752</c:v>
                </c:pt>
                <c:pt idx="3860">
                  <c:v>5.5516737411199797</c:v>
                </c:pt>
                <c:pt idx="3861">
                  <c:v>5.5071689703422395</c:v>
                </c:pt>
                <c:pt idx="3862">
                  <c:v>5.5826127490596607</c:v>
                </c:pt>
                <c:pt idx="3863">
                  <c:v>5.6953335224236001</c:v>
                </c:pt>
                <c:pt idx="3864">
                  <c:v>5.7878090942431628</c:v>
                </c:pt>
                <c:pt idx="3865">
                  <c:v>5.7555165293309845</c:v>
                </c:pt>
                <c:pt idx="3866">
                  <c:v>5.7845615381419968</c:v>
                </c:pt>
                <c:pt idx="3867">
                  <c:v>5.9402570544823092</c:v>
                </c:pt>
                <c:pt idx="3868">
                  <c:v>6.1583988341593843</c:v>
                </c:pt>
                <c:pt idx="3869">
                  <c:v>6.2736707562841953</c:v>
                </c:pt>
                <c:pt idx="3870">
                  <c:v>6.4239085147061212</c:v>
                </c:pt>
                <c:pt idx="3871">
                  <c:v>6.5881851550268049</c:v>
                </c:pt>
                <c:pt idx="3872">
                  <c:v>6.7025070085708034</c:v>
                </c:pt>
                <c:pt idx="3873">
                  <c:v>6.6531390674043918</c:v>
                </c:pt>
                <c:pt idx="3874">
                  <c:v>6.6590227269718918</c:v>
                </c:pt>
                <c:pt idx="3875">
                  <c:v>6.7402694384232742</c:v>
                </c:pt>
                <c:pt idx="3876">
                  <c:v>6.848542635832815</c:v>
                </c:pt>
                <c:pt idx="3877">
                  <c:v>6.9463174114124806</c:v>
                </c:pt>
                <c:pt idx="3878">
                  <c:v>7.1102180894079439</c:v>
                </c:pt>
                <c:pt idx="3879">
                  <c:v>7.3384287794314318</c:v>
                </c:pt>
                <c:pt idx="3880">
                  <c:v>7.4851770230052921</c:v>
                </c:pt>
                <c:pt idx="3881">
                  <c:v>7.5899027892279864</c:v>
                </c:pt>
                <c:pt idx="3882">
                  <c:v>7.6142241101708485</c:v>
                </c:pt>
                <c:pt idx="3883">
                  <c:v>7.5382158181887453</c:v>
                </c:pt>
                <c:pt idx="3884">
                  <c:v>7.4739271124224462</c:v>
                </c:pt>
                <c:pt idx="3885">
                  <c:v>7.5752594959956525</c:v>
                </c:pt>
                <c:pt idx="3886">
                  <c:v>7.7154921247432906</c:v>
                </c:pt>
                <c:pt idx="3887">
                  <c:v>7.7398666600067001</c:v>
                </c:pt>
                <c:pt idx="3888">
                  <c:v>7.9087852747608736</c:v>
                </c:pt>
                <c:pt idx="3889">
                  <c:v>7.9461802033826485</c:v>
                </c:pt>
                <c:pt idx="3890">
                  <c:v>7.8869316812843442</c:v>
                </c:pt>
                <c:pt idx="3891">
                  <c:v>7.9476378189538313</c:v>
                </c:pt>
                <c:pt idx="3892">
                  <c:v>7.9819780778064846</c:v>
                </c:pt>
                <c:pt idx="3893">
                  <c:v>8.1040237002175104</c:v>
                </c:pt>
                <c:pt idx="3894">
                  <c:v>8.2242132335691043</c:v>
                </c:pt>
                <c:pt idx="3895">
                  <c:v>8.2862197086867457</c:v>
                </c:pt>
                <c:pt idx="3896">
                  <c:v>8.3935299800457681</c:v>
                </c:pt>
                <c:pt idx="3897">
                  <c:v>8.5204674873215964</c:v>
                </c:pt>
                <c:pt idx="3898">
                  <c:v>8.9117302806257701</c:v>
                </c:pt>
                <c:pt idx="3899">
                  <c:v>9.074172707382651</c:v>
                </c:pt>
                <c:pt idx="3900">
                  <c:v>9.1148518076429497</c:v>
                </c:pt>
                <c:pt idx="3901">
                  <c:v>9.1132183543464027</c:v>
                </c:pt>
                <c:pt idx="3902">
                  <c:v>8.9410079705679877</c:v>
                </c:pt>
                <c:pt idx="3903">
                  <c:v>8.7307418941598733</c:v>
                </c:pt>
                <c:pt idx="3904">
                  <c:v>8.548593015264327</c:v>
                </c:pt>
                <c:pt idx="3905">
                  <c:v>8.3470089004463226</c:v>
                </c:pt>
                <c:pt idx="3906">
                  <c:v>8.2057913889552445</c:v>
                </c:pt>
                <c:pt idx="3907">
                  <c:v>7.9985165659331185</c:v>
                </c:pt>
                <c:pt idx="3908">
                  <c:v>7.8106177516881621</c:v>
                </c:pt>
                <c:pt idx="3909">
                  <c:v>7.663685363953185</c:v>
                </c:pt>
                <c:pt idx="3910">
                  <c:v>7.4889274762224067</c:v>
                </c:pt>
                <c:pt idx="3911">
                  <c:v>7.2937020032978612</c:v>
                </c:pt>
                <c:pt idx="3912">
                  <c:v>7.1684241394610186</c:v>
                </c:pt>
                <c:pt idx="3913">
                  <c:v>7.0980850072575414</c:v>
                </c:pt>
                <c:pt idx="3914">
                  <c:v>7.0204138555040974</c:v>
                </c:pt>
                <c:pt idx="3915">
                  <c:v>6.8607345383434133</c:v>
                </c:pt>
                <c:pt idx="3916">
                  <c:v>6.8374259675367473</c:v>
                </c:pt>
                <c:pt idx="3917">
                  <c:v>6.8514655808193963</c:v>
                </c:pt>
                <c:pt idx="3918">
                  <c:v>6.9012753351986404</c:v>
                </c:pt>
                <c:pt idx="3919">
                  <c:v>7.0693453500550936</c:v>
                </c:pt>
                <c:pt idx="3920">
                  <c:v>7.1775400105490217</c:v>
                </c:pt>
                <c:pt idx="3921">
                  <c:v>7.2418431735299178</c:v>
                </c:pt>
                <c:pt idx="3922">
                  <c:v>7.3643428666370205</c:v>
                </c:pt>
                <c:pt idx="3923">
                  <c:v>7.3683116799940178</c:v>
                </c:pt>
                <c:pt idx="3924">
                  <c:v>7.4355242495873455</c:v>
                </c:pt>
                <c:pt idx="3925">
                  <c:v>7.4605174697791643</c:v>
                </c:pt>
                <c:pt idx="3926">
                  <c:v>7.4048076860688195</c:v>
                </c:pt>
                <c:pt idx="3927">
                  <c:v>7.3560770302115372</c:v>
                </c:pt>
                <c:pt idx="3928">
                  <c:v>7.3011802275826323</c:v>
                </c:pt>
                <c:pt idx="3929">
                  <c:v>7.185984513901519</c:v>
                </c:pt>
                <c:pt idx="3930">
                  <c:v>7.090603001076234</c:v>
                </c:pt>
                <c:pt idx="3931">
                  <c:v>7.1793121775271072</c:v>
                </c:pt>
                <c:pt idx="3932">
                  <c:v>7.4789101095491164</c:v>
                </c:pt>
                <c:pt idx="3933">
                  <c:v>7.5845172902419229</c:v>
                </c:pt>
                <c:pt idx="3934">
                  <c:v>7.6113174995744188</c:v>
                </c:pt>
                <c:pt idx="3935">
                  <c:v>7.6494314257677942</c:v>
                </c:pt>
                <c:pt idx="3936">
                  <c:v>7.682203330270462</c:v>
                </c:pt>
                <c:pt idx="3937">
                  <c:v>7.6523914176438206</c:v>
                </c:pt>
                <c:pt idx="3938">
                  <c:v>7.8057540869425495</c:v>
                </c:pt>
                <c:pt idx="3939">
                  <c:v>7.9041846348561418</c:v>
                </c:pt>
                <c:pt idx="3940">
                  <c:v>7.9937207837029094</c:v>
                </c:pt>
                <c:pt idx="3941">
                  <c:v>8.012730419980171</c:v>
                </c:pt>
                <c:pt idx="3942">
                  <c:v>8.074524144645979</c:v>
                </c:pt>
                <c:pt idx="3943">
                  <c:v>8.0714124611617013</c:v>
                </c:pt>
                <c:pt idx="3944">
                  <c:v>7.9696694884537251</c:v>
                </c:pt>
                <c:pt idx="3945">
                  <c:v>7.8432518437114105</c:v>
                </c:pt>
                <c:pt idx="3946">
                  <c:v>7.7256658981843769</c:v>
                </c:pt>
                <c:pt idx="3947">
                  <c:v>7.7566806664645824</c:v>
                </c:pt>
                <c:pt idx="3948">
                  <c:v>7.8194271762308531</c:v>
                </c:pt>
                <c:pt idx="3949">
                  <c:v>7.8074191962544264</c:v>
                </c:pt>
                <c:pt idx="3950">
                  <c:v>7.6116092532506645</c:v>
                </c:pt>
                <c:pt idx="3951">
                  <c:v>7.397172624051132</c:v>
                </c:pt>
                <c:pt idx="3952">
                  <c:v>7.2264102462271174</c:v>
                </c:pt>
                <c:pt idx="3953">
                  <c:v>7.0772156474753949</c:v>
                </c:pt>
                <c:pt idx="3954">
                  <c:v>6.6807137074724725</c:v>
                </c:pt>
                <c:pt idx="3955">
                  <c:v>6.390418008079485</c:v>
                </c:pt>
                <c:pt idx="3956">
                  <c:v>6.3420323025409955</c:v>
                </c:pt>
                <c:pt idx="3957">
                  <c:v>6.420529519104651</c:v>
                </c:pt>
                <c:pt idx="3958">
                  <c:v>6.5054604705300667</c:v>
                </c:pt>
                <c:pt idx="3959">
                  <c:v>6.5158370918143014</c:v>
                </c:pt>
                <c:pt idx="3960">
                  <c:v>6.5055070728502722</c:v>
                </c:pt>
                <c:pt idx="3961">
                  <c:v>6.3398102727990127</c:v>
                </c:pt>
                <c:pt idx="3962">
                  <c:v>6.2256171742244115</c:v>
                </c:pt>
                <c:pt idx="3963">
                  <c:v>6.1213003223236058</c:v>
                </c:pt>
                <c:pt idx="3964">
                  <c:v>6.0923460204072279</c:v>
                </c:pt>
                <c:pt idx="3965">
                  <c:v>6.0829100083622922</c:v>
                </c:pt>
                <c:pt idx="3966">
                  <c:v>6.1572474532584973</c:v>
                </c:pt>
                <c:pt idx="3967">
                  <c:v>6.1435307582295753</c:v>
                </c:pt>
                <c:pt idx="3968">
                  <c:v>6.1274827867018749</c:v>
                </c:pt>
                <c:pt idx="3969">
                  <c:v>6.0924772800092866</c:v>
                </c:pt>
                <c:pt idx="3970">
                  <c:v>6.2305182359684039</c:v>
                </c:pt>
                <c:pt idx="3971">
                  <c:v>6.2407149645138302</c:v>
                </c:pt>
                <c:pt idx="3972">
                  <c:v>6.1189214103151803</c:v>
                </c:pt>
                <c:pt idx="3973">
                  <c:v>5.9916790012263954</c:v>
                </c:pt>
                <c:pt idx="3974">
                  <c:v>5.9658565109774981</c:v>
                </c:pt>
                <c:pt idx="3975">
                  <c:v>6.1194813421020031</c:v>
                </c:pt>
                <c:pt idx="3976">
                  <c:v>6.4208367227940624</c:v>
                </c:pt>
                <c:pt idx="3977">
                  <c:v>6.6758739938474783</c:v>
                </c:pt>
                <c:pt idx="3978">
                  <c:v>6.8229296654590277</c:v>
                </c:pt>
                <c:pt idx="3979">
                  <c:v>6.9753989641711129</c:v>
                </c:pt>
                <c:pt idx="3980">
                  <c:v>7.0291313497320029</c:v>
                </c:pt>
                <c:pt idx="3981">
                  <c:v>6.8677161663545263</c:v>
                </c:pt>
                <c:pt idx="3982">
                  <c:v>6.5934192074824356</c:v>
                </c:pt>
                <c:pt idx="3983">
                  <c:v>6.3820085572535792</c:v>
                </c:pt>
                <c:pt idx="3984">
                  <c:v>6.2557679358049869</c:v>
                </c:pt>
                <c:pt idx="3985">
                  <c:v>6.0871833163990665</c:v>
                </c:pt>
                <c:pt idx="3986">
                  <c:v>5.9237828600677096</c:v>
                </c:pt>
                <c:pt idx="3987">
                  <c:v>5.8429561118960152</c:v>
                </c:pt>
                <c:pt idx="3988">
                  <c:v>5.8567101640653929</c:v>
                </c:pt>
                <c:pt idx="3989">
                  <c:v>5.8757143635955167</c:v>
                </c:pt>
                <c:pt idx="3990">
                  <c:v>5.9436734564881943</c:v>
                </c:pt>
                <c:pt idx="3991">
                  <c:v>6.060557629415154</c:v>
                </c:pt>
                <c:pt idx="3992">
                  <c:v>6.1010780850769555</c:v>
                </c:pt>
                <c:pt idx="3993">
                  <c:v>6.1227465279855595</c:v>
                </c:pt>
                <c:pt idx="3994">
                  <c:v>6.1634196131006043</c:v>
                </c:pt>
                <c:pt idx="3995">
                  <c:v>6.2653562256163839</c:v>
                </c:pt>
                <c:pt idx="3996">
                  <c:v>6.3752466421830283</c:v>
                </c:pt>
                <c:pt idx="3997">
                  <c:v>6.4393214347876313</c:v>
                </c:pt>
                <c:pt idx="3998">
                  <c:v>6.538538143298152</c:v>
                </c:pt>
                <c:pt idx="3999">
                  <c:v>6.5547306340123681</c:v>
                </c:pt>
                <c:pt idx="4000">
                  <c:v>6.5215012462609803</c:v>
                </c:pt>
                <c:pt idx="4001">
                  <c:v>6.443918653273796</c:v>
                </c:pt>
                <c:pt idx="4002">
                  <c:v>6.4935407303908219</c:v>
                </c:pt>
                <c:pt idx="4003">
                  <c:v>6.65374707943361</c:v>
                </c:pt>
                <c:pt idx="4004">
                  <c:v>6.7813597939457129</c:v>
                </c:pt>
                <c:pt idx="4005">
                  <c:v>6.9008352803049124</c:v>
                </c:pt>
                <c:pt idx="4006">
                  <c:v>6.8852336825050973</c:v>
                </c:pt>
                <c:pt idx="4007">
                  <c:v>6.8922782106718454</c:v>
                </c:pt>
                <c:pt idx="4008">
                  <c:v>6.9031309496719153</c:v>
                </c:pt>
                <c:pt idx="4009">
                  <c:v>6.7014028233072604</c:v>
                </c:pt>
                <c:pt idx="4010">
                  <c:v>6.4810966040187576</c:v>
                </c:pt>
                <c:pt idx="4011">
                  <c:v>6.4675356949504739</c:v>
                </c:pt>
                <c:pt idx="4012">
                  <c:v>6.4869215596865564</c:v>
                </c:pt>
                <c:pt idx="4013">
                  <c:v>6.617545629369352</c:v>
                </c:pt>
                <c:pt idx="4014">
                  <c:v>6.8114483436563233</c:v>
                </c:pt>
                <c:pt idx="4015">
                  <c:v>7.0381953170888885</c:v>
                </c:pt>
                <c:pt idx="4016">
                  <c:v>7.2027075525873858</c:v>
                </c:pt>
                <c:pt idx="4017">
                  <c:v>7.3356638006808206</c:v>
                </c:pt>
                <c:pt idx="4018">
                  <c:v>7.4644539164976109</c:v>
                </c:pt>
                <c:pt idx="4019">
                  <c:v>7.5911988164700368</c:v>
                </c:pt>
                <c:pt idx="4020">
                  <c:v>7.73249491659623</c:v>
                </c:pt>
                <c:pt idx="4021">
                  <c:v>7.9040792012623386</c:v>
                </c:pt>
                <c:pt idx="4022">
                  <c:v>8.1332444095398131</c:v>
                </c:pt>
                <c:pt idx="4023">
                  <c:v>8.4166590249798148</c:v>
                </c:pt>
                <c:pt idx="4024">
                  <c:v>8.69012081396796</c:v>
                </c:pt>
                <c:pt idx="4025">
                  <c:v>8.8222620137740382</c:v>
                </c:pt>
                <c:pt idx="4026">
                  <c:v>8.9061108117349654</c:v>
                </c:pt>
                <c:pt idx="4027">
                  <c:v>8.8362367475509469</c:v>
                </c:pt>
                <c:pt idx="4028">
                  <c:v>8.7614790705857377</c:v>
                </c:pt>
                <c:pt idx="4029">
                  <c:v>8.7696672505312563</c:v>
                </c:pt>
              </c:numCache>
            </c:numRef>
          </c:yVal>
          <c:smooth val="0"/>
          <c:extLst>
            <c:ext xmlns:c16="http://schemas.microsoft.com/office/drawing/2014/chart" uri="{C3380CC4-5D6E-409C-BE32-E72D297353CC}">
              <c16:uniqueId val="{00000006-0AF8-4107-8FDC-33502964396E}"/>
            </c:ext>
          </c:extLst>
        </c:ser>
        <c:dLbls>
          <c:showLegendKey val="0"/>
          <c:showVal val="0"/>
          <c:showCatName val="0"/>
          <c:showSerName val="0"/>
          <c:showPercent val="0"/>
          <c:showBubbleSize val="0"/>
        </c:dLbls>
        <c:axId val="677760120"/>
        <c:axId val="677760480"/>
      </c:scatterChart>
      <c:valAx>
        <c:axId val="677760120"/>
        <c:scaling>
          <c:orientation val="minMax"/>
          <c:max val="12"/>
        </c:scaling>
        <c:delete val="1"/>
        <c:axPos val="b"/>
        <c:numFmt formatCode="0" sourceLinked="0"/>
        <c:majorTickMark val="none"/>
        <c:minorTickMark val="none"/>
        <c:tickLblPos val="nextTo"/>
        <c:crossAx val="677760480"/>
        <c:crosses val="autoZero"/>
        <c:crossBetween val="midCat"/>
        <c:majorUnit val="2"/>
      </c:valAx>
      <c:valAx>
        <c:axId val="677760480"/>
        <c:scaling>
          <c:orientation val="minMax"/>
          <c:min val="28"/>
        </c:scaling>
        <c:delete val="1"/>
        <c:axPos val="l"/>
        <c:numFmt formatCode="0" sourceLinked="0"/>
        <c:majorTickMark val="none"/>
        <c:minorTickMark val="none"/>
        <c:tickLblPos val="nextTo"/>
        <c:crossAx val="677760120"/>
        <c:crosses val="autoZero"/>
        <c:crossBetween val="midCat"/>
        <c:majorUnit val="2"/>
      </c:valAx>
      <c:spPr>
        <a:noFill/>
        <a:ln w="25400">
          <a:noFill/>
        </a:ln>
        <a:effectLst/>
      </c:spPr>
    </c:plotArea>
    <c:legend>
      <c:legendPos val="r"/>
      <c:legendEntry>
        <c:idx val="0"/>
        <c:delete val="1"/>
      </c:legendEntry>
      <c:legendEntry>
        <c:idx val="1"/>
        <c:delete val="1"/>
      </c:legendEntry>
      <c:legendEntry>
        <c:idx val="4"/>
        <c:delete val="1"/>
      </c:legendEntry>
      <c:legendEntry>
        <c:idx val="5"/>
        <c:delete val="1"/>
      </c:legendEntry>
      <c:legendEntry>
        <c:idx val="6"/>
        <c:delete val="1"/>
      </c:legendEntry>
      <c:layout>
        <c:manualLayout>
          <c:xMode val="edge"/>
          <c:yMode val="edge"/>
          <c:x val="1.1375372050800442E-2"/>
          <c:y val="0"/>
          <c:w val="0.96170395907732298"/>
          <c:h val="1"/>
        </c:manualLayout>
      </c:layout>
      <c:overlay val="0"/>
      <c:spPr>
        <a:noFill/>
        <a:ln>
          <a:noFill/>
        </a:ln>
        <a:effectLst/>
      </c:spPr>
      <c:txPr>
        <a:bodyPr rot="0" vert="horz"/>
        <a:lstStyle/>
        <a:p>
          <a:pPr>
            <a:defRPr sz="2200"/>
          </a:pPr>
          <a:endParaRPr lang="en-US"/>
        </a:p>
      </c:txPr>
    </c:legend>
    <c:plotVisOnly val="1"/>
    <c:dispBlanksAs val="gap"/>
    <c:showDLblsOverMax val="0"/>
    <c:extLst/>
  </c:chart>
  <c:spPr>
    <a:ln>
      <a:noFill/>
    </a:ln>
  </c:spPr>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91608721593781728"/>
          <c:y val="3.0234765180651102E-2"/>
          <c:w val="3.3537680350342235E-2"/>
          <c:h val="0.62936958994637349"/>
        </c:manualLayout>
      </c:layout>
      <c:scatterChart>
        <c:scatterStyle val="lineMarker"/>
        <c:varyColors val="0"/>
        <c:ser>
          <c:idx val="0"/>
          <c:order val="0"/>
          <c:tx>
            <c:strRef>
              <c:f>'Graphs (2)'!$Y$1</c:f>
              <c:strCache>
                <c:ptCount val="1"/>
                <c:pt idx="0">
                  <c:v>N₂</c:v>
                </c:pt>
              </c:strCache>
            </c:strRef>
          </c:tx>
          <c:spPr>
            <a:ln w="57150">
              <a:solidFill>
                <a:srgbClr val="FFC0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Summary!$C$3:$C$4032</c:f>
              <c:numCache>
                <c:formatCode>0.000</c:formatCode>
                <c:ptCount val="4030"/>
                <c:pt idx="0">
                  <c:v>15.445600016436659</c:v>
                </c:pt>
                <c:pt idx="1">
                  <c:v>15.635837300044352</c:v>
                </c:pt>
                <c:pt idx="2">
                  <c:v>15.66681537421602</c:v>
                </c:pt>
                <c:pt idx="3">
                  <c:v>15.448707852122295</c:v>
                </c:pt>
                <c:pt idx="4">
                  <c:v>15.203472553907885</c:v>
                </c:pt>
                <c:pt idx="5">
                  <c:v>15.064708596937484</c:v>
                </c:pt>
                <c:pt idx="6">
                  <c:v>15.007660226060876</c:v>
                </c:pt>
                <c:pt idx="7">
                  <c:v>14.823863397875289</c:v>
                </c:pt>
                <c:pt idx="8">
                  <c:v>14.744887815387061</c:v>
                </c:pt>
                <c:pt idx="9">
                  <c:v>14.739803511531724</c:v>
                </c:pt>
                <c:pt idx="10">
                  <c:v>14.956329640034696</c:v>
                </c:pt>
                <c:pt idx="11">
                  <c:v>15.112468310182505</c:v>
                </c:pt>
                <c:pt idx="12">
                  <c:v>15.13271208196802</c:v>
                </c:pt>
                <c:pt idx="13">
                  <c:v>15.034902569167464</c:v>
                </c:pt>
                <c:pt idx="14">
                  <c:v>14.917833387126123</c:v>
                </c:pt>
                <c:pt idx="15">
                  <c:v>14.722764038628569</c:v>
                </c:pt>
                <c:pt idx="16">
                  <c:v>14.464667963595105</c:v>
                </c:pt>
                <c:pt idx="17">
                  <c:v>14.327523552788794</c:v>
                </c:pt>
                <c:pt idx="18">
                  <c:v>14.39737815217253</c:v>
                </c:pt>
                <c:pt idx="19">
                  <c:v>14.453845059771888</c:v>
                </c:pt>
                <c:pt idx="20">
                  <c:v>14.396309823920706</c:v>
                </c:pt>
                <c:pt idx="21">
                  <c:v>14.36137518996164</c:v>
                </c:pt>
                <c:pt idx="22">
                  <c:v>14.313155513073472</c:v>
                </c:pt>
                <c:pt idx="23">
                  <c:v>14.444515177059886</c:v>
                </c:pt>
                <c:pt idx="24">
                  <c:v>14.602367809902159</c:v>
                </c:pt>
                <c:pt idx="25">
                  <c:v>14.702220164451827</c:v>
                </c:pt>
                <c:pt idx="26">
                  <c:v>14.642045216444592</c:v>
                </c:pt>
                <c:pt idx="27">
                  <c:v>14.646671726036962</c:v>
                </c:pt>
                <c:pt idx="28">
                  <c:v>14.775528421045298</c:v>
                </c:pt>
                <c:pt idx="29">
                  <c:v>14.889398722993091</c:v>
                </c:pt>
                <c:pt idx="30">
                  <c:v>15.037959928349064</c:v>
                </c:pt>
                <c:pt idx="31">
                  <c:v>15.24227417029938</c:v>
                </c:pt>
                <c:pt idx="32">
                  <c:v>15.25368489777687</c:v>
                </c:pt>
                <c:pt idx="33">
                  <c:v>15.08933290181475</c:v>
                </c:pt>
                <c:pt idx="34">
                  <c:v>15.079054428383268</c:v>
                </c:pt>
                <c:pt idx="35">
                  <c:v>15.022224444576393</c:v>
                </c:pt>
                <c:pt idx="36">
                  <c:v>14.980907633091029</c:v>
                </c:pt>
                <c:pt idx="37">
                  <c:v>15.12979488943996</c:v>
                </c:pt>
                <c:pt idx="38">
                  <c:v>15.371421486373427</c:v>
                </c:pt>
                <c:pt idx="39">
                  <c:v>15.473515443445701</c:v>
                </c:pt>
                <c:pt idx="40">
                  <c:v>15.484448541139859</c:v>
                </c:pt>
                <c:pt idx="41">
                  <c:v>15.469677369406885</c:v>
                </c:pt>
                <c:pt idx="42">
                  <c:v>15.392945489289323</c:v>
                </c:pt>
                <c:pt idx="43">
                  <c:v>15.34582091624447</c:v>
                </c:pt>
                <c:pt idx="44">
                  <c:v>15.365666555579097</c:v>
                </c:pt>
                <c:pt idx="45">
                  <c:v>15.378572456367598</c:v>
                </c:pt>
                <c:pt idx="46">
                  <c:v>15.372154103897484</c:v>
                </c:pt>
                <c:pt idx="47">
                  <c:v>15.489079903120521</c:v>
                </c:pt>
                <c:pt idx="48">
                  <c:v>15.633795621795876</c:v>
                </c:pt>
                <c:pt idx="49">
                  <c:v>15.831213840477984</c:v>
                </c:pt>
                <c:pt idx="50">
                  <c:v>15.868385707715325</c:v>
                </c:pt>
                <c:pt idx="51">
                  <c:v>15.818974986219169</c:v>
                </c:pt>
                <c:pt idx="52">
                  <c:v>15.699090016051716</c:v>
                </c:pt>
                <c:pt idx="53">
                  <c:v>15.569280510998867</c:v>
                </c:pt>
                <c:pt idx="54">
                  <c:v>15.432647585326514</c:v>
                </c:pt>
                <c:pt idx="55">
                  <c:v>15.445652608633322</c:v>
                </c:pt>
                <c:pt idx="56">
                  <c:v>15.455960721072588</c:v>
                </c:pt>
                <c:pt idx="57">
                  <c:v>15.465603670524938</c:v>
                </c:pt>
                <c:pt idx="58">
                  <c:v>15.667374591369351</c:v>
                </c:pt>
                <c:pt idx="59">
                  <c:v>15.82173928571868</c:v>
                </c:pt>
                <c:pt idx="60">
                  <c:v>15.760500072849492</c:v>
                </c:pt>
                <c:pt idx="61">
                  <c:v>15.72736900101866</c:v>
                </c:pt>
                <c:pt idx="62">
                  <c:v>15.706201402407855</c:v>
                </c:pt>
                <c:pt idx="63">
                  <c:v>15.849002646587785</c:v>
                </c:pt>
                <c:pt idx="64">
                  <c:v>15.93906231173924</c:v>
                </c:pt>
                <c:pt idx="65">
                  <c:v>15.969188872851225</c:v>
                </c:pt>
                <c:pt idx="66">
                  <c:v>16.096335434402238</c:v>
                </c:pt>
                <c:pt idx="67">
                  <c:v>16.036205469492256</c:v>
                </c:pt>
                <c:pt idx="68">
                  <c:v>15.955645657641284</c:v>
                </c:pt>
                <c:pt idx="69">
                  <c:v>15.714999346293906</c:v>
                </c:pt>
                <c:pt idx="70">
                  <c:v>15.548141929251033</c:v>
                </c:pt>
                <c:pt idx="71">
                  <c:v>15.46889254475049</c:v>
                </c:pt>
                <c:pt idx="72">
                  <c:v>15.276311246523161</c:v>
                </c:pt>
                <c:pt idx="73">
                  <c:v>15.143248358348529</c:v>
                </c:pt>
                <c:pt idx="74">
                  <c:v>15.124849857582351</c:v>
                </c:pt>
                <c:pt idx="75">
                  <c:v>15.287551236103658</c:v>
                </c:pt>
                <c:pt idx="76">
                  <c:v>15.254822545332342</c:v>
                </c:pt>
                <c:pt idx="77">
                  <c:v>14.939843562876245</c:v>
                </c:pt>
                <c:pt idx="78">
                  <c:v>14.751234976156605</c:v>
                </c:pt>
                <c:pt idx="79">
                  <c:v>14.750803429020099</c:v>
                </c:pt>
                <c:pt idx="80">
                  <c:v>14.678573939993509</c:v>
                </c:pt>
                <c:pt idx="81">
                  <c:v>14.518369598055894</c:v>
                </c:pt>
                <c:pt idx="82">
                  <c:v>14.406708580409125</c:v>
                </c:pt>
                <c:pt idx="83">
                  <c:v>14.371087625295667</c:v>
                </c:pt>
                <c:pt idx="84">
                  <c:v>14.372668781806702</c:v>
                </c:pt>
                <c:pt idx="85">
                  <c:v>14.414129558662655</c:v>
                </c:pt>
                <c:pt idx="86">
                  <c:v>14.499344238388524</c:v>
                </c:pt>
                <c:pt idx="87">
                  <c:v>14.460222057984993</c:v>
                </c:pt>
                <c:pt idx="88">
                  <c:v>14.255018143581669</c:v>
                </c:pt>
                <c:pt idx="89">
                  <c:v>14.06144539775465</c:v>
                </c:pt>
                <c:pt idx="90">
                  <c:v>13.956034847394852</c:v>
                </c:pt>
                <c:pt idx="91">
                  <c:v>13.794151575737754</c:v>
                </c:pt>
                <c:pt idx="92">
                  <c:v>13.846727534911684</c:v>
                </c:pt>
                <c:pt idx="93">
                  <c:v>13.877179657725799</c:v>
                </c:pt>
                <c:pt idx="94">
                  <c:v>13.959645309936386</c:v>
                </c:pt>
                <c:pt idx="95">
                  <c:v>14.113551740062674</c:v>
                </c:pt>
                <c:pt idx="96">
                  <c:v>14.257502776359498</c:v>
                </c:pt>
                <c:pt idx="97">
                  <c:v>14.39835136145547</c:v>
                </c:pt>
                <c:pt idx="98">
                  <c:v>14.636755101889326</c:v>
                </c:pt>
                <c:pt idx="99">
                  <c:v>14.762030164461221</c:v>
                </c:pt>
                <c:pt idx="100">
                  <c:v>14.656631896731604</c:v>
                </c:pt>
                <c:pt idx="101">
                  <c:v>14.58309188809414</c:v>
                </c:pt>
                <c:pt idx="102">
                  <c:v>14.459767870328665</c:v>
                </c:pt>
                <c:pt idx="103">
                  <c:v>14.493735481359726</c:v>
                </c:pt>
                <c:pt idx="104">
                  <c:v>14.694063451216463</c:v>
                </c:pt>
                <c:pt idx="105">
                  <c:v>14.826946297109956</c:v>
                </c:pt>
                <c:pt idx="106">
                  <c:v>14.788425499974696</c:v>
                </c:pt>
                <c:pt idx="107">
                  <c:v>15.033030618307375</c:v>
                </c:pt>
                <c:pt idx="108">
                  <c:v>15.415842835619809</c:v>
                </c:pt>
                <c:pt idx="109">
                  <c:v>15.592240439229855</c:v>
                </c:pt>
                <c:pt idx="110">
                  <c:v>15.68859117244302</c:v>
                </c:pt>
                <c:pt idx="111">
                  <c:v>15.845126817633245</c:v>
                </c:pt>
                <c:pt idx="112">
                  <c:v>16.108080617445882</c:v>
                </c:pt>
                <c:pt idx="113">
                  <c:v>16.445687402944937</c:v>
                </c:pt>
                <c:pt idx="114">
                  <c:v>16.959050618518532</c:v>
                </c:pt>
                <c:pt idx="115">
                  <c:v>17.370806324400291</c:v>
                </c:pt>
                <c:pt idx="116">
                  <c:v>17.579643387902326</c:v>
                </c:pt>
                <c:pt idx="117">
                  <c:v>17.694182395879874</c:v>
                </c:pt>
                <c:pt idx="118">
                  <c:v>17.728362077776264</c:v>
                </c:pt>
                <c:pt idx="119">
                  <c:v>17.691280127538942</c:v>
                </c:pt>
                <c:pt idx="120">
                  <c:v>17.524559936145351</c:v>
                </c:pt>
                <c:pt idx="121">
                  <c:v>17.1551921500124</c:v>
                </c:pt>
                <c:pt idx="122">
                  <c:v>16.972714890813531</c:v>
                </c:pt>
                <c:pt idx="123">
                  <c:v>17.056049637563365</c:v>
                </c:pt>
                <c:pt idx="124">
                  <c:v>17.227867055587637</c:v>
                </c:pt>
                <c:pt idx="125">
                  <c:v>17.355901635757476</c:v>
                </c:pt>
                <c:pt idx="126">
                  <c:v>17.337798690863004</c:v>
                </c:pt>
                <c:pt idx="127">
                  <c:v>17.168830806855048</c:v>
                </c:pt>
                <c:pt idx="128">
                  <c:v>16.971369973036456</c:v>
                </c:pt>
                <c:pt idx="129">
                  <c:v>16.814674778722217</c:v>
                </c:pt>
                <c:pt idx="130">
                  <c:v>16.918738214597742</c:v>
                </c:pt>
                <c:pt idx="131">
                  <c:v>16.911013361915785</c:v>
                </c:pt>
                <c:pt idx="132">
                  <c:v>16.887258843392843</c:v>
                </c:pt>
                <c:pt idx="133">
                  <c:v>16.900483601436818</c:v>
                </c:pt>
                <c:pt idx="134">
                  <c:v>17.273842240484193</c:v>
                </c:pt>
                <c:pt idx="135">
                  <c:v>17.352765143323349</c:v>
                </c:pt>
                <c:pt idx="136">
                  <c:v>17.442710481050796</c:v>
                </c:pt>
                <c:pt idx="137">
                  <c:v>17.442287436268369</c:v>
                </c:pt>
                <c:pt idx="138">
                  <c:v>17.504078818436714</c:v>
                </c:pt>
                <c:pt idx="139">
                  <c:v>17.466883385372654</c:v>
                </c:pt>
                <c:pt idx="140">
                  <c:v>17.236353983176684</c:v>
                </c:pt>
                <c:pt idx="141">
                  <c:v>16.922880613987186</c:v>
                </c:pt>
                <c:pt idx="142">
                  <c:v>16.85621217245107</c:v>
                </c:pt>
                <c:pt idx="143">
                  <c:v>16.867068243482812</c:v>
                </c:pt>
                <c:pt idx="144">
                  <c:v>16.998370375205194</c:v>
                </c:pt>
                <c:pt idx="145">
                  <c:v>17.133882248637697</c:v>
                </c:pt>
                <c:pt idx="146">
                  <c:v>17.382855893501269</c:v>
                </c:pt>
                <c:pt idx="147">
                  <c:v>17.484575001712187</c:v>
                </c:pt>
                <c:pt idx="148">
                  <c:v>17.587434338803764</c:v>
                </c:pt>
                <c:pt idx="149">
                  <c:v>17.612841423072005</c:v>
                </c:pt>
                <c:pt idx="150">
                  <c:v>17.542682659873606</c:v>
                </c:pt>
                <c:pt idx="151">
                  <c:v>17.576700864777152</c:v>
                </c:pt>
                <c:pt idx="152">
                  <c:v>17.625216294714722</c:v>
                </c:pt>
                <c:pt idx="153">
                  <c:v>17.488811913995814</c:v>
                </c:pt>
                <c:pt idx="154">
                  <c:v>17.383795257640049</c:v>
                </c:pt>
                <c:pt idx="155">
                  <c:v>17.193681907837856</c:v>
                </c:pt>
                <c:pt idx="156">
                  <c:v>17.07788240204194</c:v>
                </c:pt>
                <c:pt idx="157">
                  <c:v>17.095081416669604</c:v>
                </c:pt>
                <c:pt idx="158">
                  <c:v>17.017886970779408</c:v>
                </c:pt>
                <c:pt idx="159">
                  <c:v>16.750649195674665</c:v>
                </c:pt>
                <c:pt idx="160">
                  <c:v>16.431391594212158</c:v>
                </c:pt>
                <c:pt idx="161">
                  <c:v>16.243987469373725</c:v>
                </c:pt>
                <c:pt idx="162">
                  <c:v>16.246602706435901</c:v>
                </c:pt>
                <c:pt idx="163">
                  <c:v>16.318867015278141</c:v>
                </c:pt>
                <c:pt idx="164">
                  <c:v>16.436584788253167</c:v>
                </c:pt>
                <c:pt idx="165">
                  <c:v>16.407135017802265</c:v>
                </c:pt>
                <c:pt idx="166">
                  <c:v>16.338937007876318</c:v>
                </c:pt>
                <c:pt idx="167">
                  <c:v>16.226521887613828</c:v>
                </c:pt>
                <c:pt idx="168">
                  <c:v>16.066677064594476</c:v>
                </c:pt>
                <c:pt idx="169">
                  <c:v>16.12264636129817</c:v>
                </c:pt>
                <c:pt idx="170">
                  <c:v>16.437534086141902</c:v>
                </c:pt>
                <c:pt idx="171">
                  <c:v>16.773057892546806</c:v>
                </c:pt>
                <c:pt idx="172">
                  <c:v>16.90547969223427</c:v>
                </c:pt>
                <c:pt idx="173">
                  <c:v>16.926114686133374</c:v>
                </c:pt>
                <c:pt idx="174">
                  <c:v>16.866752827512119</c:v>
                </c:pt>
                <c:pt idx="175">
                  <c:v>16.767896049936329</c:v>
                </c:pt>
                <c:pt idx="176">
                  <c:v>16.477647138639949</c:v>
                </c:pt>
                <c:pt idx="177">
                  <c:v>16.437355651541036</c:v>
                </c:pt>
                <c:pt idx="178">
                  <c:v>16.382737829076273</c:v>
                </c:pt>
                <c:pt idx="179">
                  <c:v>16.214081447798716</c:v>
                </c:pt>
                <c:pt idx="180">
                  <c:v>16.179845599446995</c:v>
                </c:pt>
                <c:pt idx="181">
                  <c:v>16.100669350393872</c:v>
                </c:pt>
                <c:pt idx="182">
                  <c:v>15.912712176051519</c:v>
                </c:pt>
                <c:pt idx="183">
                  <c:v>15.866064674061938</c:v>
                </c:pt>
                <c:pt idx="184">
                  <c:v>15.839732302172701</c:v>
                </c:pt>
                <c:pt idx="185">
                  <c:v>15.992809837412562</c:v>
                </c:pt>
                <c:pt idx="186">
                  <c:v>16.110061538858954</c:v>
                </c:pt>
                <c:pt idx="187">
                  <c:v>16.233355446959621</c:v>
                </c:pt>
                <c:pt idx="188">
                  <c:v>16.314835750125596</c:v>
                </c:pt>
                <c:pt idx="189">
                  <c:v>16.47222369081317</c:v>
                </c:pt>
                <c:pt idx="190">
                  <c:v>16.727273387550039</c:v>
                </c:pt>
                <c:pt idx="191">
                  <c:v>16.910983118578894</c:v>
                </c:pt>
                <c:pt idx="192">
                  <c:v>16.950648530354989</c:v>
                </c:pt>
                <c:pt idx="193">
                  <c:v>16.928224720215958</c:v>
                </c:pt>
                <c:pt idx="194">
                  <c:v>17.031751088092133</c:v>
                </c:pt>
                <c:pt idx="195">
                  <c:v>17.258315276020706</c:v>
                </c:pt>
                <c:pt idx="196">
                  <c:v>17.50980775848252</c:v>
                </c:pt>
                <c:pt idx="197">
                  <c:v>17.475307024421049</c:v>
                </c:pt>
                <c:pt idx="198">
                  <c:v>17.32731280660871</c:v>
                </c:pt>
                <c:pt idx="199">
                  <c:v>17.205711612842954</c:v>
                </c:pt>
                <c:pt idx="200">
                  <c:v>17.108278444180446</c:v>
                </c:pt>
                <c:pt idx="201">
                  <c:v>16.930750399209419</c:v>
                </c:pt>
                <c:pt idx="202">
                  <c:v>16.558742137483261</c:v>
                </c:pt>
                <c:pt idx="203">
                  <c:v>16.204755827105721</c:v>
                </c:pt>
                <c:pt idx="204">
                  <c:v>16.017041089913803</c:v>
                </c:pt>
                <c:pt idx="205">
                  <c:v>15.916522199796185</c:v>
                </c:pt>
                <c:pt idx="206">
                  <c:v>15.789805679634988</c:v>
                </c:pt>
                <c:pt idx="207">
                  <c:v>15.6532735643904</c:v>
                </c:pt>
                <c:pt idx="208">
                  <c:v>15.734626446473943</c:v>
                </c:pt>
                <c:pt idx="209">
                  <c:v>15.888239361867562</c:v>
                </c:pt>
                <c:pt idx="210">
                  <c:v>16.23476591650638</c:v>
                </c:pt>
                <c:pt idx="211">
                  <c:v>16.511407805066106</c:v>
                </c:pt>
                <c:pt idx="212">
                  <c:v>16.709615293224829</c:v>
                </c:pt>
                <c:pt idx="213">
                  <c:v>16.843799888008856</c:v>
                </c:pt>
                <c:pt idx="214">
                  <c:v>16.920152268152805</c:v>
                </c:pt>
                <c:pt idx="215">
                  <c:v>16.766815467395336</c:v>
                </c:pt>
                <c:pt idx="216">
                  <c:v>16.677593315185696</c:v>
                </c:pt>
                <c:pt idx="217">
                  <c:v>16.473588571410318</c:v>
                </c:pt>
                <c:pt idx="218">
                  <c:v>16.306206633609069</c:v>
                </c:pt>
                <c:pt idx="219">
                  <c:v>16.354081528648816</c:v>
                </c:pt>
                <c:pt idx="220">
                  <c:v>16.440912775457331</c:v>
                </c:pt>
                <c:pt idx="221">
                  <c:v>16.671920674677004</c:v>
                </c:pt>
                <c:pt idx="222">
                  <c:v>16.594286340471022</c:v>
                </c:pt>
                <c:pt idx="223">
                  <c:v>16.471114781038214</c:v>
                </c:pt>
                <c:pt idx="224">
                  <c:v>16.399584002104316</c:v>
                </c:pt>
                <c:pt idx="225">
                  <c:v>16.312745007703533</c:v>
                </c:pt>
                <c:pt idx="226">
                  <c:v>16.191642635770371</c:v>
                </c:pt>
                <c:pt idx="227">
                  <c:v>16.280463903719188</c:v>
                </c:pt>
                <c:pt idx="228">
                  <c:v>16.251487072565105</c:v>
                </c:pt>
                <c:pt idx="229">
                  <c:v>16.268590795400613</c:v>
                </c:pt>
                <c:pt idx="230">
                  <c:v>16.397457608231882</c:v>
                </c:pt>
                <c:pt idx="231">
                  <c:v>16.562094988787099</c:v>
                </c:pt>
                <c:pt idx="232">
                  <c:v>16.516346762385979</c:v>
                </c:pt>
                <c:pt idx="233">
                  <c:v>16.407054078442862</c:v>
                </c:pt>
                <c:pt idx="234">
                  <c:v>16.459281309713354</c:v>
                </c:pt>
                <c:pt idx="235">
                  <c:v>16.645048271373046</c:v>
                </c:pt>
                <c:pt idx="236">
                  <c:v>16.648704606315366</c:v>
                </c:pt>
                <c:pt idx="237">
                  <c:v>16.611301350877245</c:v>
                </c:pt>
                <c:pt idx="238">
                  <c:v>16.726956255065399</c:v>
                </c:pt>
                <c:pt idx="239">
                  <c:v>16.912102101450404</c:v>
                </c:pt>
                <c:pt idx="240">
                  <c:v>17.200603738902338</c:v>
                </c:pt>
                <c:pt idx="241">
                  <c:v>17.363222936051812</c:v>
                </c:pt>
                <c:pt idx="242">
                  <c:v>17.312796698620467</c:v>
                </c:pt>
                <c:pt idx="243">
                  <c:v>17.131865663799257</c:v>
                </c:pt>
                <c:pt idx="244">
                  <c:v>17.058112163581498</c:v>
                </c:pt>
                <c:pt idx="245">
                  <c:v>16.963823686879721</c:v>
                </c:pt>
                <c:pt idx="246">
                  <c:v>16.919157755648325</c:v>
                </c:pt>
                <c:pt idx="247">
                  <c:v>17.001017030083638</c:v>
                </c:pt>
                <c:pt idx="248">
                  <c:v>17.143322368021956</c:v>
                </c:pt>
                <c:pt idx="249">
                  <c:v>17.082971896279343</c:v>
                </c:pt>
                <c:pt idx="250">
                  <c:v>16.918953376118431</c:v>
                </c:pt>
                <c:pt idx="251">
                  <c:v>16.634287527673809</c:v>
                </c:pt>
                <c:pt idx="252">
                  <c:v>16.673226493385389</c:v>
                </c:pt>
                <c:pt idx="253">
                  <c:v>16.713406150678519</c:v>
                </c:pt>
                <c:pt idx="254">
                  <c:v>16.740312192703826</c:v>
                </c:pt>
                <c:pt idx="255">
                  <c:v>16.68970780559463</c:v>
                </c:pt>
                <c:pt idx="256">
                  <c:v>16.517380509293034</c:v>
                </c:pt>
                <c:pt idx="257">
                  <c:v>16.434482988968465</c:v>
                </c:pt>
                <c:pt idx="258">
                  <c:v>16.320190302926292</c:v>
                </c:pt>
                <c:pt idx="259">
                  <c:v>16.331798820789032</c:v>
                </c:pt>
                <c:pt idx="260">
                  <c:v>16.459470862227462</c:v>
                </c:pt>
                <c:pt idx="261">
                  <c:v>16.504693866578826</c:v>
                </c:pt>
                <c:pt idx="262">
                  <c:v>16.558417976012358</c:v>
                </c:pt>
                <c:pt idx="263">
                  <c:v>16.543459655436155</c:v>
                </c:pt>
                <c:pt idx="264">
                  <c:v>16.738721919367904</c:v>
                </c:pt>
                <c:pt idx="265">
                  <c:v>17.045386279960034</c:v>
                </c:pt>
                <c:pt idx="266">
                  <c:v>17.132690984321272</c:v>
                </c:pt>
                <c:pt idx="267">
                  <c:v>17.266251446170163</c:v>
                </c:pt>
                <c:pt idx="268">
                  <c:v>17.237594680200001</c:v>
                </c:pt>
                <c:pt idx="269">
                  <c:v>17.004068528173789</c:v>
                </c:pt>
                <c:pt idx="270">
                  <c:v>16.700959049930102</c:v>
                </c:pt>
                <c:pt idx="271">
                  <c:v>16.530446538290718</c:v>
                </c:pt>
                <c:pt idx="272">
                  <c:v>16.51823427271411</c:v>
                </c:pt>
                <c:pt idx="273">
                  <c:v>16.534945121163599</c:v>
                </c:pt>
                <c:pt idx="274">
                  <c:v>16.609887681748525</c:v>
                </c:pt>
                <c:pt idx="275">
                  <c:v>16.733473277194772</c:v>
                </c:pt>
                <c:pt idx="276">
                  <c:v>16.810898630263825</c:v>
                </c:pt>
                <c:pt idx="277">
                  <c:v>16.90546578682925</c:v>
                </c:pt>
                <c:pt idx="278">
                  <c:v>16.971023354675491</c:v>
                </c:pt>
                <c:pt idx="279">
                  <c:v>16.993231698863362</c:v>
                </c:pt>
                <c:pt idx="280">
                  <c:v>16.991508426780037</c:v>
                </c:pt>
                <c:pt idx="281">
                  <c:v>16.932959975411112</c:v>
                </c:pt>
                <c:pt idx="282">
                  <c:v>16.864757040999052</c:v>
                </c:pt>
                <c:pt idx="283">
                  <c:v>17.011955810751822</c:v>
                </c:pt>
                <c:pt idx="284">
                  <c:v>17.253823099026249</c:v>
                </c:pt>
                <c:pt idx="285">
                  <c:v>17.365391376601238</c:v>
                </c:pt>
                <c:pt idx="286">
                  <c:v>17.58480568182318</c:v>
                </c:pt>
                <c:pt idx="287">
                  <c:v>17.828641657469021</c:v>
                </c:pt>
                <c:pt idx="288">
                  <c:v>17.904804639131072</c:v>
                </c:pt>
                <c:pt idx="289">
                  <c:v>17.994903166705036</c:v>
                </c:pt>
                <c:pt idx="290">
                  <c:v>18.180788508254455</c:v>
                </c:pt>
                <c:pt idx="291">
                  <c:v>18.39192522297909</c:v>
                </c:pt>
                <c:pt idx="292">
                  <c:v>18.65743218604662</c:v>
                </c:pt>
                <c:pt idx="293">
                  <c:v>18.9166530852488</c:v>
                </c:pt>
                <c:pt idx="294">
                  <c:v>19.112077455351965</c:v>
                </c:pt>
                <c:pt idx="295">
                  <c:v>19.249296124728357</c:v>
                </c:pt>
                <c:pt idx="296">
                  <c:v>19.27987792000409</c:v>
                </c:pt>
                <c:pt idx="297">
                  <c:v>19.111182319152011</c:v>
                </c:pt>
                <c:pt idx="298">
                  <c:v>18.860918850131593</c:v>
                </c:pt>
                <c:pt idx="299">
                  <c:v>18.620787537213065</c:v>
                </c:pt>
                <c:pt idx="300">
                  <c:v>18.562449118089202</c:v>
                </c:pt>
                <c:pt idx="301">
                  <c:v>18.496017114703715</c:v>
                </c:pt>
                <c:pt idx="302">
                  <c:v>18.295998661821773</c:v>
                </c:pt>
                <c:pt idx="303">
                  <c:v>18.170422793896606</c:v>
                </c:pt>
                <c:pt idx="304">
                  <c:v>18.086551631037757</c:v>
                </c:pt>
                <c:pt idx="305">
                  <c:v>17.971869547655917</c:v>
                </c:pt>
                <c:pt idx="306">
                  <c:v>17.734184397471388</c:v>
                </c:pt>
                <c:pt idx="307">
                  <c:v>17.706468091253736</c:v>
                </c:pt>
                <c:pt idx="308">
                  <c:v>17.794521711063208</c:v>
                </c:pt>
                <c:pt idx="309">
                  <c:v>17.854889968084251</c:v>
                </c:pt>
                <c:pt idx="310">
                  <c:v>17.537754279568937</c:v>
                </c:pt>
                <c:pt idx="311">
                  <c:v>17.258042274389293</c:v>
                </c:pt>
                <c:pt idx="312">
                  <c:v>17.219042107194092</c:v>
                </c:pt>
                <c:pt idx="313">
                  <c:v>17.129998950516853</c:v>
                </c:pt>
                <c:pt idx="314">
                  <c:v>17.035532438049096</c:v>
                </c:pt>
                <c:pt idx="315">
                  <c:v>16.875599411041701</c:v>
                </c:pt>
                <c:pt idx="316">
                  <c:v>16.784759421093728</c:v>
                </c:pt>
                <c:pt idx="317">
                  <c:v>16.71945841854491</c:v>
                </c:pt>
                <c:pt idx="318">
                  <c:v>16.635331946223271</c:v>
                </c:pt>
                <c:pt idx="319">
                  <c:v>16.655406448660997</c:v>
                </c:pt>
                <c:pt idx="320">
                  <c:v>16.675913886265956</c:v>
                </c:pt>
                <c:pt idx="321">
                  <c:v>16.883502449310527</c:v>
                </c:pt>
                <c:pt idx="322">
                  <c:v>16.963541869041503</c:v>
                </c:pt>
                <c:pt idx="323">
                  <c:v>17.011558049471802</c:v>
                </c:pt>
                <c:pt idx="324">
                  <c:v>17.149004563303787</c:v>
                </c:pt>
                <c:pt idx="325">
                  <c:v>17.038194276992673</c:v>
                </c:pt>
                <c:pt idx="326">
                  <c:v>17.131219142337656</c:v>
                </c:pt>
                <c:pt idx="327">
                  <c:v>17.248961153298808</c:v>
                </c:pt>
                <c:pt idx="328">
                  <c:v>17.377662280034407</c:v>
                </c:pt>
                <c:pt idx="329">
                  <c:v>17.293099492248722</c:v>
                </c:pt>
                <c:pt idx="330">
                  <c:v>17.101204357375931</c:v>
                </c:pt>
                <c:pt idx="331">
                  <c:v>17.141732864897303</c:v>
                </c:pt>
                <c:pt idx="332">
                  <c:v>17.230483365210983</c:v>
                </c:pt>
                <c:pt idx="333">
                  <c:v>17.38858537675997</c:v>
                </c:pt>
                <c:pt idx="334">
                  <c:v>17.5451361880151</c:v>
                </c:pt>
                <c:pt idx="335">
                  <c:v>17.704864425371838</c:v>
                </c:pt>
                <c:pt idx="336">
                  <c:v>17.876522203233407</c:v>
                </c:pt>
                <c:pt idx="337">
                  <c:v>18.09809898286646</c:v>
                </c:pt>
                <c:pt idx="338">
                  <c:v>18.180092373685866</c:v>
                </c:pt>
                <c:pt idx="339">
                  <c:v>18.094548509505014</c:v>
                </c:pt>
                <c:pt idx="340">
                  <c:v>18.001040698907065</c:v>
                </c:pt>
                <c:pt idx="341">
                  <c:v>17.952469082770854</c:v>
                </c:pt>
                <c:pt idx="342">
                  <c:v>18.005848888316265</c:v>
                </c:pt>
                <c:pt idx="343">
                  <c:v>18.05155259387173</c:v>
                </c:pt>
                <c:pt idx="344">
                  <c:v>18.263838609787715</c:v>
                </c:pt>
                <c:pt idx="345">
                  <c:v>18.339999080968429</c:v>
                </c:pt>
                <c:pt idx="346">
                  <c:v>18.516128209146977</c:v>
                </c:pt>
                <c:pt idx="347">
                  <c:v>18.658112431023273</c:v>
                </c:pt>
                <c:pt idx="348">
                  <c:v>18.694273049278937</c:v>
                </c:pt>
                <c:pt idx="349">
                  <c:v>18.808129555817835</c:v>
                </c:pt>
                <c:pt idx="350">
                  <c:v>18.634054596341798</c:v>
                </c:pt>
                <c:pt idx="351">
                  <c:v>18.312503704885032</c:v>
                </c:pt>
                <c:pt idx="352">
                  <c:v>18.252361385549303</c:v>
                </c:pt>
                <c:pt idx="353">
                  <c:v>18.302921792577827</c:v>
                </c:pt>
                <c:pt idx="354">
                  <c:v>18.319080375134046</c:v>
                </c:pt>
                <c:pt idx="355">
                  <c:v>18.249348834195825</c:v>
                </c:pt>
                <c:pt idx="356">
                  <c:v>18.126148414524764</c:v>
                </c:pt>
                <c:pt idx="357">
                  <c:v>18.115370230187089</c:v>
                </c:pt>
                <c:pt idx="358">
                  <c:v>18.174504162053605</c:v>
                </c:pt>
                <c:pt idx="359">
                  <c:v>18.136316642260937</c:v>
                </c:pt>
                <c:pt idx="360">
                  <c:v>18.156721793130878</c:v>
                </c:pt>
                <c:pt idx="361">
                  <c:v>18.21435439047584</c:v>
                </c:pt>
                <c:pt idx="362">
                  <c:v>18.321402833939871</c:v>
                </c:pt>
                <c:pt idx="363">
                  <c:v>18.457568973949641</c:v>
                </c:pt>
                <c:pt idx="364">
                  <c:v>18.76968250419576</c:v>
                </c:pt>
                <c:pt idx="365">
                  <c:v>19.068330855095336</c:v>
                </c:pt>
                <c:pt idx="366">
                  <c:v>19.317996801237467</c:v>
                </c:pt>
                <c:pt idx="367">
                  <c:v>19.395029159669178</c:v>
                </c:pt>
                <c:pt idx="368">
                  <c:v>19.326751553946629</c:v>
                </c:pt>
                <c:pt idx="369">
                  <c:v>19.11711061652408</c:v>
                </c:pt>
                <c:pt idx="370">
                  <c:v>18.926760624293642</c:v>
                </c:pt>
                <c:pt idx="371">
                  <c:v>18.703259976528098</c:v>
                </c:pt>
                <c:pt idx="372">
                  <c:v>18.539158710324124</c:v>
                </c:pt>
                <c:pt idx="373">
                  <c:v>18.327866067977872</c:v>
                </c:pt>
                <c:pt idx="374">
                  <c:v>18.125493504448535</c:v>
                </c:pt>
                <c:pt idx="375">
                  <c:v>18.071558403732656</c:v>
                </c:pt>
                <c:pt idx="376">
                  <c:v>18.152642087281411</c:v>
                </c:pt>
                <c:pt idx="377">
                  <c:v>18.327121991054433</c:v>
                </c:pt>
                <c:pt idx="378">
                  <c:v>18.547583500932138</c:v>
                </c:pt>
                <c:pt idx="379">
                  <c:v>18.618299326494519</c:v>
                </c:pt>
                <c:pt idx="380">
                  <c:v>18.575173315238168</c:v>
                </c:pt>
                <c:pt idx="381">
                  <c:v>18.776191519321216</c:v>
                </c:pt>
                <c:pt idx="382">
                  <c:v>18.970852644921823</c:v>
                </c:pt>
                <c:pt idx="383">
                  <c:v>19.203629004077289</c:v>
                </c:pt>
                <c:pt idx="384">
                  <c:v>19.263238035901221</c:v>
                </c:pt>
                <c:pt idx="385">
                  <c:v>19.15411928951734</c:v>
                </c:pt>
                <c:pt idx="386">
                  <c:v>18.977287937964306</c:v>
                </c:pt>
                <c:pt idx="387">
                  <c:v>18.828905310281229</c:v>
                </c:pt>
                <c:pt idx="388">
                  <c:v>18.789389900672557</c:v>
                </c:pt>
                <c:pt idx="389">
                  <c:v>18.800288812841099</c:v>
                </c:pt>
                <c:pt idx="390">
                  <c:v>18.767048251058405</c:v>
                </c:pt>
                <c:pt idx="391">
                  <c:v>18.521582277558966</c:v>
                </c:pt>
                <c:pt idx="392">
                  <c:v>18.287305513301472</c:v>
                </c:pt>
                <c:pt idx="393">
                  <c:v>18.142342971555205</c:v>
                </c:pt>
                <c:pt idx="394">
                  <c:v>18.001228294810556</c:v>
                </c:pt>
                <c:pt idx="395">
                  <c:v>17.938359065560903</c:v>
                </c:pt>
                <c:pt idx="396">
                  <c:v>18.059350322645113</c:v>
                </c:pt>
                <c:pt idx="397">
                  <c:v>18.182418364029115</c:v>
                </c:pt>
                <c:pt idx="398">
                  <c:v>18.135863693180294</c:v>
                </c:pt>
                <c:pt idx="399">
                  <c:v>17.965165559020623</c:v>
                </c:pt>
                <c:pt idx="400">
                  <c:v>17.824287677701275</c:v>
                </c:pt>
                <c:pt idx="401">
                  <c:v>17.695762348049701</c:v>
                </c:pt>
                <c:pt idx="402">
                  <c:v>17.41268414065652</c:v>
                </c:pt>
                <c:pt idx="403">
                  <c:v>17.060976467695372</c:v>
                </c:pt>
                <c:pt idx="404">
                  <c:v>16.879635080124817</c:v>
                </c:pt>
                <c:pt idx="405">
                  <c:v>16.818723693276723</c:v>
                </c:pt>
                <c:pt idx="406">
                  <c:v>16.829835792686545</c:v>
                </c:pt>
                <c:pt idx="407">
                  <c:v>16.749040028433381</c:v>
                </c:pt>
                <c:pt idx="408">
                  <c:v>16.666726020615862</c:v>
                </c:pt>
                <c:pt idx="409">
                  <c:v>16.654577195951838</c:v>
                </c:pt>
                <c:pt idx="410">
                  <c:v>16.726244410561435</c:v>
                </c:pt>
                <c:pt idx="411">
                  <c:v>17.071701428884687</c:v>
                </c:pt>
                <c:pt idx="412">
                  <c:v>17.438702513310822</c:v>
                </c:pt>
                <c:pt idx="413">
                  <c:v>17.734280529901113</c:v>
                </c:pt>
                <c:pt idx="414">
                  <c:v>17.930239113490774</c:v>
                </c:pt>
                <c:pt idx="415">
                  <c:v>17.792714695152515</c:v>
                </c:pt>
                <c:pt idx="416">
                  <c:v>17.544018798470354</c:v>
                </c:pt>
                <c:pt idx="417">
                  <c:v>17.652317131723532</c:v>
                </c:pt>
                <c:pt idx="418">
                  <c:v>17.632670670670819</c:v>
                </c:pt>
                <c:pt idx="419">
                  <c:v>17.841282641634827</c:v>
                </c:pt>
                <c:pt idx="420">
                  <c:v>18.003301506331209</c:v>
                </c:pt>
                <c:pt idx="421">
                  <c:v>17.956056420745718</c:v>
                </c:pt>
                <c:pt idx="422">
                  <c:v>17.960937046249082</c:v>
                </c:pt>
                <c:pt idx="423">
                  <c:v>18.110368845334747</c:v>
                </c:pt>
                <c:pt idx="424">
                  <c:v>18.078970512954552</c:v>
                </c:pt>
                <c:pt idx="425">
                  <c:v>18.194522359617466</c:v>
                </c:pt>
                <c:pt idx="426">
                  <c:v>18.67751324751044</c:v>
                </c:pt>
                <c:pt idx="427">
                  <c:v>19.241414689376416</c:v>
                </c:pt>
                <c:pt idx="428">
                  <c:v>19.449776461943173</c:v>
                </c:pt>
                <c:pt idx="429">
                  <c:v>19.562684764246892</c:v>
                </c:pt>
                <c:pt idx="430">
                  <c:v>19.660912590727797</c:v>
                </c:pt>
                <c:pt idx="431">
                  <c:v>19.670555544946961</c:v>
                </c:pt>
                <c:pt idx="432">
                  <c:v>19.623965259915678</c:v>
                </c:pt>
                <c:pt idx="433">
                  <c:v>19.736145775722367</c:v>
                </c:pt>
                <c:pt idx="434">
                  <c:v>19.830796141383843</c:v>
                </c:pt>
                <c:pt idx="435">
                  <c:v>19.88901465776615</c:v>
                </c:pt>
                <c:pt idx="436">
                  <c:v>20.049568843205083</c:v>
                </c:pt>
                <c:pt idx="437">
                  <c:v>20.258292928433434</c:v>
                </c:pt>
                <c:pt idx="438">
                  <c:v>20.088259152161832</c:v>
                </c:pt>
                <c:pt idx="439">
                  <c:v>19.903415514386353</c:v>
                </c:pt>
                <c:pt idx="440">
                  <c:v>19.815619059361286</c:v>
                </c:pt>
                <c:pt idx="441">
                  <c:v>19.809790826169081</c:v>
                </c:pt>
                <c:pt idx="442">
                  <c:v>19.862203553840708</c:v>
                </c:pt>
                <c:pt idx="443">
                  <c:v>20.073364555589485</c:v>
                </c:pt>
                <c:pt idx="444">
                  <c:v>20.127971895441853</c:v>
                </c:pt>
                <c:pt idx="445">
                  <c:v>20.087373673817535</c:v>
                </c:pt>
                <c:pt idx="446">
                  <c:v>20.142085815195717</c:v>
                </c:pt>
                <c:pt idx="447">
                  <c:v>20.196819541810477</c:v>
                </c:pt>
                <c:pt idx="448">
                  <c:v>20.12206380343433</c:v>
                </c:pt>
                <c:pt idx="449">
                  <c:v>19.863196721067407</c:v>
                </c:pt>
                <c:pt idx="450">
                  <c:v>19.779407917317794</c:v>
                </c:pt>
                <c:pt idx="451">
                  <c:v>19.846206139809922</c:v>
                </c:pt>
                <c:pt idx="452">
                  <c:v>19.930202070943086</c:v>
                </c:pt>
                <c:pt idx="453">
                  <c:v>20.021202817342701</c:v>
                </c:pt>
                <c:pt idx="454">
                  <c:v>19.986392707482089</c:v>
                </c:pt>
                <c:pt idx="455">
                  <c:v>19.951428847532924</c:v>
                </c:pt>
                <c:pt idx="456">
                  <c:v>20.099011271885093</c:v>
                </c:pt>
                <c:pt idx="457">
                  <c:v>20.268462374353906</c:v>
                </c:pt>
                <c:pt idx="458">
                  <c:v>20.445685442675259</c:v>
                </c:pt>
                <c:pt idx="459">
                  <c:v>20.51336217222153</c:v>
                </c:pt>
                <c:pt idx="460">
                  <c:v>20.475466454806778</c:v>
                </c:pt>
                <c:pt idx="461">
                  <c:v>20.381476761211871</c:v>
                </c:pt>
                <c:pt idx="462">
                  <c:v>20.367556375678937</c:v>
                </c:pt>
                <c:pt idx="463">
                  <c:v>20.601404689596752</c:v>
                </c:pt>
                <c:pt idx="464">
                  <c:v>20.74374690696439</c:v>
                </c:pt>
                <c:pt idx="465">
                  <c:v>21.017448532710002</c:v>
                </c:pt>
                <c:pt idx="466">
                  <c:v>21.121618877511942</c:v>
                </c:pt>
                <c:pt idx="467">
                  <c:v>21.182450431763655</c:v>
                </c:pt>
                <c:pt idx="468">
                  <c:v>21.283117142677234</c:v>
                </c:pt>
                <c:pt idx="469">
                  <c:v>21.455000999449485</c:v>
                </c:pt>
                <c:pt idx="470">
                  <c:v>21.446684219535726</c:v>
                </c:pt>
                <c:pt idx="471">
                  <c:v>21.26076083932551</c:v>
                </c:pt>
                <c:pt idx="472">
                  <c:v>21.02202647579346</c:v>
                </c:pt>
                <c:pt idx="473">
                  <c:v>20.670444409262188</c:v>
                </c:pt>
                <c:pt idx="474">
                  <c:v>20.307614841211631</c:v>
                </c:pt>
                <c:pt idx="475">
                  <c:v>20.289960697494838</c:v>
                </c:pt>
                <c:pt idx="476">
                  <c:v>20.379757787148232</c:v>
                </c:pt>
                <c:pt idx="477">
                  <c:v>20.264769511727231</c:v>
                </c:pt>
                <c:pt idx="478">
                  <c:v>20.038868665708446</c:v>
                </c:pt>
                <c:pt idx="479">
                  <c:v>19.882624813671647</c:v>
                </c:pt>
                <c:pt idx="480">
                  <c:v>20.146280245763844</c:v>
                </c:pt>
                <c:pt idx="481">
                  <c:v>20.536553870988378</c:v>
                </c:pt>
                <c:pt idx="482">
                  <c:v>20.771677827258419</c:v>
                </c:pt>
                <c:pt idx="483">
                  <c:v>20.786185138598551</c:v>
                </c:pt>
                <c:pt idx="484">
                  <c:v>20.787108787995646</c:v>
                </c:pt>
                <c:pt idx="485">
                  <c:v>20.720487800539761</c:v>
                </c:pt>
                <c:pt idx="486">
                  <c:v>20.70090087712078</c:v>
                </c:pt>
                <c:pt idx="487">
                  <c:v>20.79280590942242</c:v>
                </c:pt>
                <c:pt idx="488">
                  <c:v>20.74773340985228</c:v>
                </c:pt>
                <c:pt idx="489">
                  <c:v>20.510400207446775</c:v>
                </c:pt>
                <c:pt idx="490">
                  <c:v>20.314816263825431</c:v>
                </c:pt>
                <c:pt idx="491">
                  <c:v>20.329438338437235</c:v>
                </c:pt>
                <c:pt idx="492">
                  <c:v>20.262366068968596</c:v>
                </c:pt>
                <c:pt idx="493">
                  <c:v>20.478958792389847</c:v>
                </c:pt>
                <c:pt idx="494">
                  <c:v>20.790034321652289</c:v>
                </c:pt>
                <c:pt idx="495">
                  <c:v>21.104850402302784</c:v>
                </c:pt>
                <c:pt idx="496">
                  <c:v>21.362312045782339</c:v>
                </c:pt>
                <c:pt idx="497">
                  <c:v>21.404749141538218</c:v>
                </c:pt>
                <c:pt idx="498">
                  <c:v>21.528256429235697</c:v>
                </c:pt>
                <c:pt idx="499">
                  <c:v>21.665517661440891</c:v>
                </c:pt>
                <c:pt idx="500">
                  <c:v>21.605060833146268</c:v>
                </c:pt>
                <c:pt idx="501">
                  <c:v>21.547495285568125</c:v>
                </c:pt>
                <c:pt idx="502">
                  <c:v>21.590478843882043</c:v>
                </c:pt>
                <c:pt idx="503">
                  <c:v>21.56244386968817</c:v>
                </c:pt>
                <c:pt idx="504">
                  <c:v>21.564209900347493</c:v>
                </c:pt>
                <c:pt idx="505">
                  <c:v>21.428858578291727</c:v>
                </c:pt>
                <c:pt idx="506">
                  <c:v>21.329565358423196</c:v>
                </c:pt>
                <c:pt idx="507">
                  <c:v>21.041857177048222</c:v>
                </c:pt>
                <c:pt idx="508">
                  <c:v>20.817308356093196</c:v>
                </c:pt>
                <c:pt idx="509">
                  <c:v>20.552520370062773</c:v>
                </c:pt>
                <c:pt idx="510">
                  <c:v>20.422086374351085</c:v>
                </c:pt>
                <c:pt idx="511">
                  <c:v>20.418972662119845</c:v>
                </c:pt>
                <c:pt idx="512">
                  <c:v>20.688795063140734</c:v>
                </c:pt>
                <c:pt idx="513">
                  <c:v>20.912071924153157</c:v>
                </c:pt>
                <c:pt idx="514">
                  <c:v>21.073318707652611</c:v>
                </c:pt>
                <c:pt idx="515">
                  <c:v>21.093851146903052</c:v>
                </c:pt>
                <c:pt idx="516">
                  <c:v>21.02492506025936</c:v>
                </c:pt>
                <c:pt idx="517">
                  <c:v>21.026540512685791</c:v>
                </c:pt>
                <c:pt idx="518">
                  <c:v>20.999037716592493</c:v>
                </c:pt>
                <c:pt idx="519">
                  <c:v>21.102940788644336</c:v>
                </c:pt>
                <c:pt idx="520">
                  <c:v>21.293529410574603</c:v>
                </c:pt>
                <c:pt idx="521">
                  <c:v>21.275340830396281</c:v>
                </c:pt>
                <c:pt idx="522">
                  <c:v>21.296698733346659</c:v>
                </c:pt>
                <c:pt idx="523">
                  <c:v>21.072977883532065</c:v>
                </c:pt>
                <c:pt idx="524">
                  <c:v>20.680776864531836</c:v>
                </c:pt>
                <c:pt idx="525">
                  <c:v>20.445291482517192</c:v>
                </c:pt>
                <c:pt idx="526">
                  <c:v>20.404431686832016</c:v>
                </c:pt>
                <c:pt idx="527">
                  <c:v>20.391498532717957</c:v>
                </c:pt>
                <c:pt idx="528">
                  <c:v>20.371186797552742</c:v>
                </c:pt>
                <c:pt idx="529">
                  <c:v>20.158701301968275</c:v>
                </c:pt>
                <c:pt idx="530">
                  <c:v>20.03295406924985</c:v>
                </c:pt>
                <c:pt idx="531">
                  <c:v>20.230534007204948</c:v>
                </c:pt>
                <c:pt idx="532">
                  <c:v>20.279963060918178</c:v>
                </c:pt>
                <c:pt idx="533">
                  <c:v>20.46611375862328</c:v>
                </c:pt>
                <c:pt idx="534">
                  <c:v>20.685601095367296</c:v>
                </c:pt>
                <c:pt idx="535">
                  <c:v>20.862482679770974</c:v>
                </c:pt>
                <c:pt idx="536">
                  <c:v>21.03830238954481</c:v>
                </c:pt>
                <c:pt idx="537">
                  <c:v>21.22399675053865</c:v>
                </c:pt>
                <c:pt idx="538">
                  <c:v>21.356828941416868</c:v>
                </c:pt>
                <c:pt idx="539">
                  <c:v>21.37705094025721</c:v>
                </c:pt>
                <c:pt idx="540">
                  <c:v>21.464584760060273</c:v>
                </c:pt>
                <c:pt idx="541">
                  <c:v>21.598016225365992</c:v>
                </c:pt>
                <c:pt idx="542">
                  <c:v>21.545610503561822</c:v>
                </c:pt>
                <c:pt idx="543">
                  <c:v>21.541106419093218</c:v>
                </c:pt>
                <c:pt idx="544">
                  <c:v>21.850592542944668</c:v>
                </c:pt>
                <c:pt idx="545">
                  <c:v>21.920079488497578</c:v>
                </c:pt>
                <c:pt idx="546">
                  <c:v>21.7538867347828</c:v>
                </c:pt>
                <c:pt idx="547">
                  <c:v>21.629075477476469</c:v>
                </c:pt>
                <c:pt idx="548">
                  <c:v>21.413956961083201</c:v>
                </c:pt>
                <c:pt idx="549">
                  <c:v>21.19138478153884</c:v>
                </c:pt>
                <c:pt idx="550">
                  <c:v>21.142076635943155</c:v>
                </c:pt>
                <c:pt idx="551">
                  <c:v>20.894629231458651</c:v>
                </c:pt>
                <c:pt idx="552">
                  <c:v>20.576669543072576</c:v>
                </c:pt>
                <c:pt idx="553">
                  <c:v>20.328236047366747</c:v>
                </c:pt>
                <c:pt idx="554">
                  <c:v>20.046566551149755</c:v>
                </c:pt>
                <c:pt idx="555">
                  <c:v>19.868894740516321</c:v>
                </c:pt>
                <c:pt idx="556">
                  <c:v>19.73094339261619</c:v>
                </c:pt>
                <c:pt idx="557">
                  <c:v>19.586277236121859</c:v>
                </c:pt>
                <c:pt idx="558">
                  <c:v>19.529987101169475</c:v>
                </c:pt>
                <c:pt idx="559">
                  <c:v>19.498631139707083</c:v>
                </c:pt>
                <c:pt idx="560">
                  <c:v>19.459750331328753</c:v>
                </c:pt>
                <c:pt idx="561">
                  <c:v>19.472624564024208</c:v>
                </c:pt>
                <c:pt idx="562">
                  <c:v>19.586755412258128</c:v>
                </c:pt>
                <c:pt idx="563">
                  <c:v>19.622950398652783</c:v>
                </c:pt>
                <c:pt idx="564">
                  <c:v>19.726658810791115</c:v>
                </c:pt>
                <c:pt idx="565">
                  <c:v>19.855076587592222</c:v>
                </c:pt>
                <c:pt idx="566">
                  <c:v>19.957805177722143</c:v>
                </c:pt>
                <c:pt idx="567">
                  <c:v>19.759441157033169</c:v>
                </c:pt>
                <c:pt idx="568">
                  <c:v>19.817653141883859</c:v>
                </c:pt>
                <c:pt idx="569">
                  <c:v>19.91223163857299</c:v>
                </c:pt>
                <c:pt idx="570">
                  <c:v>20.039875248997575</c:v>
                </c:pt>
                <c:pt idx="571">
                  <c:v>20.153151269485477</c:v>
                </c:pt>
                <c:pt idx="572">
                  <c:v>20.424840889561004</c:v>
                </c:pt>
                <c:pt idx="573">
                  <c:v>20.712813029360614</c:v>
                </c:pt>
                <c:pt idx="574">
                  <c:v>20.683498264945719</c:v>
                </c:pt>
                <c:pt idx="575">
                  <c:v>20.672557174801028</c:v>
                </c:pt>
                <c:pt idx="576">
                  <c:v>20.685077755537627</c:v>
                </c:pt>
                <c:pt idx="577">
                  <c:v>20.62937513798585</c:v>
                </c:pt>
                <c:pt idx="578">
                  <c:v>20.652109438866074</c:v>
                </c:pt>
                <c:pt idx="579">
                  <c:v>20.767850987298832</c:v>
                </c:pt>
                <c:pt idx="580">
                  <c:v>20.632851363379999</c:v>
                </c:pt>
                <c:pt idx="581">
                  <c:v>20.399745826925731</c:v>
                </c:pt>
                <c:pt idx="582">
                  <c:v>20.29294949303576</c:v>
                </c:pt>
                <c:pt idx="583">
                  <c:v>20.268706609417297</c:v>
                </c:pt>
                <c:pt idx="584">
                  <c:v>20.023163813779739</c:v>
                </c:pt>
                <c:pt idx="585">
                  <c:v>19.729837467548286</c:v>
                </c:pt>
                <c:pt idx="586">
                  <c:v>19.652154965089668</c:v>
                </c:pt>
                <c:pt idx="587">
                  <c:v>19.825588364069091</c:v>
                </c:pt>
                <c:pt idx="588">
                  <c:v>19.910308376341451</c:v>
                </c:pt>
                <c:pt idx="589">
                  <c:v>19.861723682495139</c:v>
                </c:pt>
                <c:pt idx="590">
                  <c:v>19.763080536116355</c:v>
                </c:pt>
                <c:pt idx="591">
                  <c:v>19.736325499526572</c:v>
                </c:pt>
                <c:pt idx="592">
                  <c:v>19.779426195005296</c:v>
                </c:pt>
                <c:pt idx="593">
                  <c:v>19.857292628274472</c:v>
                </c:pt>
                <c:pt idx="594">
                  <c:v>19.782821214631731</c:v>
                </c:pt>
                <c:pt idx="595">
                  <c:v>19.73220707176139</c:v>
                </c:pt>
                <c:pt idx="596">
                  <c:v>19.80921137392242</c:v>
                </c:pt>
                <c:pt idx="597">
                  <c:v>19.946678553556286</c:v>
                </c:pt>
                <c:pt idx="598">
                  <c:v>20.107418120687857</c:v>
                </c:pt>
                <c:pt idx="599">
                  <c:v>20.301413185863353</c:v>
                </c:pt>
                <c:pt idx="600">
                  <c:v>20.286705916587362</c:v>
                </c:pt>
                <c:pt idx="601">
                  <c:v>20.392321356265008</c:v>
                </c:pt>
                <c:pt idx="602">
                  <c:v>20.282284025144783</c:v>
                </c:pt>
                <c:pt idx="603">
                  <c:v>20.164214441226434</c:v>
                </c:pt>
                <c:pt idx="604">
                  <c:v>20.248024765577622</c:v>
                </c:pt>
                <c:pt idx="605">
                  <c:v>20.36023229836988</c:v>
                </c:pt>
                <c:pt idx="606">
                  <c:v>20.351572567823467</c:v>
                </c:pt>
                <c:pt idx="607">
                  <c:v>20.51018124726205</c:v>
                </c:pt>
                <c:pt idx="608">
                  <c:v>20.690812678738375</c:v>
                </c:pt>
                <c:pt idx="609">
                  <c:v>20.8287787103379</c:v>
                </c:pt>
                <c:pt idx="610">
                  <c:v>20.967875455405835</c:v>
                </c:pt>
                <c:pt idx="611">
                  <c:v>20.964831609274938</c:v>
                </c:pt>
                <c:pt idx="612">
                  <c:v>20.717999791548671</c:v>
                </c:pt>
                <c:pt idx="613">
                  <c:v>20.474969906822167</c:v>
                </c:pt>
                <c:pt idx="614">
                  <c:v>20.404201292529677</c:v>
                </c:pt>
                <c:pt idx="615">
                  <c:v>20.473004695044995</c:v>
                </c:pt>
                <c:pt idx="616">
                  <c:v>20.561017523565898</c:v>
                </c:pt>
                <c:pt idx="617">
                  <c:v>20.704028198600323</c:v>
                </c:pt>
                <c:pt idx="618">
                  <c:v>20.952794041121852</c:v>
                </c:pt>
                <c:pt idx="619">
                  <c:v>21.211955158744672</c:v>
                </c:pt>
                <c:pt idx="620">
                  <c:v>21.324633772675281</c:v>
                </c:pt>
                <c:pt idx="621">
                  <c:v>21.478693408484613</c:v>
                </c:pt>
                <c:pt idx="622">
                  <c:v>21.750320619865569</c:v>
                </c:pt>
                <c:pt idx="623">
                  <c:v>21.73765270806987</c:v>
                </c:pt>
                <c:pt idx="624">
                  <c:v>21.708431469482075</c:v>
                </c:pt>
                <c:pt idx="625">
                  <c:v>21.732908116376365</c:v>
                </c:pt>
                <c:pt idx="626">
                  <c:v>21.872942745375973</c:v>
                </c:pt>
                <c:pt idx="627">
                  <c:v>22.326511421064104</c:v>
                </c:pt>
                <c:pt idx="628">
                  <c:v>22.424725558421517</c:v>
                </c:pt>
                <c:pt idx="629">
                  <c:v>22.369362455696429</c:v>
                </c:pt>
                <c:pt idx="630">
                  <c:v>22.254172870322495</c:v>
                </c:pt>
                <c:pt idx="631">
                  <c:v>22.016177004108762</c:v>
                </c:pt>
                <c:pt idx="632">
                  <c:v>21.883588157510946</c:v>
                </c:pt>
                <c:pt idx="633">
                  <c:v>21.935116308910459</c:v>
                </c:pt>
                <c:pt idx="634">
                  <c:v>21.938624991876608</c:v>
                </c:pt>
                <c:pt idx="635">
                  <c:v>21.776499568120393</c:v>
                </c:pt>
                <c:pt idx="636">
                  <c:v>21.529577910121343</c:v>
                </c:pt>
                <c:pt idx="637">
                  <c:v>21.336158281588911</c:v>
                </c:pt>
                <c:pt idx="638">
                  <c:v>21.233346782675998</c:v>
                </c:pt>
                <c:pt idx="639">
                  <c:v>21.256981934847914</c:v>
                </c:pt>
                <c:pt idx="640">
                  <c:v>21.331071750078653</c:v>
                </c:pt>
                <c:pt idx="641">
                  <c:v>21.317003316114398</c:v>
                </c:pt>
                <c:pt idx="642">
                  <c:v>21.226616056647959</c:v>
                </c:pt>
                <c:pt idx="643">
                  <c:v>21.286345608797806</c:v>
                </c:pt>
                <c:pt idx="644">
                  <c:v>21.307736166452667</c:v>
                </c:pt>
                <c:pt idx="645">
                  <c:v>21.241443691044665</c:v>
                </c:pt>
                <c:pt idx="646">
                  <c:v>21.513389322460522</c:v>
                </c:pt>
                <c:pt idx="647">
                  <c:v>21.785644981494642</c:v>
                </c:pt>
                <c:pt idx="648">
                  <c:v>21.816535321124189</c:v>
                </c:pt>
                <c:pt idx="649">
                  <c:v>21.710074664776609</c:v>
                </c:pt>
                <c:pt idx="650">
                  <c:v>21.479953490394614</c:v>
                </c:pt>
                <c:pt idx="651">
                  <c:v>21.412885181096676</c:v>
                </c:pt>
                <c:pt idx="652">
                  <c:v>21.562980925125565</c:v>
                </c:pt>
                <c:pt idx="653">
                  <c:v>21.770919648304623</c:v>
                </c:pt>
                <c:pt idx="654">
                  <c:v>22.084419489908957</c:v>
                </c:pt>
                <c:pt idx="655">
                  <c:v>22.457774769956515</c:v>
                </c:pt>
                <c:pt idx="656">
                  <c:v>22.746423469546809</c:v>
                </c:pt>
                <c:pt idx="657">
                  <c:v>22.947043130725536</c:v>
                </c:pt>
                <c:pt idx="658">
                  <c:v>23.137779461028828</c:v>
                </c:pt>
                <c:pt idx="659">
                  <c:v>23.033761528198767</c:v>
                </c:pt>
                <c:pt idx="660">
                  <c:v>22.842252203339342</c:v>
                </c:pt>
                <c:pt idx="661">
                  <c:v>22.656148800695437</c:v>
                </c:pt>
                <c:pt idx="662">
                  <c:v>22.580320586686199</c:v>
                </c:pt>
                <c:pt idx="663">
                  <c:v>22.3567673616013</c:v>
                </c:pt>
                <c:pt idx="664">
                  <c:v>22.360983916162009</c:v>
                </c:pt>
                <c:pt idx="665">
                  <c:v>22.42089417220167</c:v>
                </c:pt>
                <c:pt idx="666">
                  <c:v>22.385612826658061</c:v>
                </c:pt>
                <c:pt idx="667">
                  <c:v>22.415402153560454</c:v>
                </c:pt>
                <c:pt idx="668">
                  <c:v>22.428481372206384</c:v>
                </c:pt>
                <c:pt idx="669">
                  <c:v>22.43741486539399</c:v>
                </c:pt>
                <c:pt idx="670">
                  <c:v>22.295307184095396</c:v>
                </c:pt>
                <c:pt idx="671">
                  <c:v>22.105460315111781</c:v>
                </c:pt>
                <c:pt idx="672">
                  <c:v>21.910465780441353</c:v>
                </c:pt>
                <c:pt idx="673">
                  <c:v>21.564327102528122</c:v>
                </c:pt>
                <c:pt idx="674">
                  <c:v>21.441860094888458</c:v>
                </c:pt>
                <c:pt idx="675">
                  <c:v>21.578035080460381</c:v>
                </c:pt>
                <c:pt idx="676">
                  <c:v>21.408659228842151</c:v>
                </c:pt>
                <c:pt idx="677">
                  <c:v>21.093188194942435</c:v>
                </c:pt>
                <c:pt idx="678">
                  <c:v>21.044882530246298</c:v>
                </c:pt>
                <c:pt idx="679">
                  <c:v>20.986111406388229</c:v>
                </c:pt>
                <c:pt idx="680">
                  <c:v>20.859431028265433</c:v>
                </c:pt>
                <c:pt idx="681">
                  <c:v>20.681519983452539</c:v>
                </c:pt>
                <c:pt idx="682">
                  <c:v>20.615444845460456</c:v>
                </c:pt>
                <c:pt idx="683">
                  <c:v>20.580930481526018</c:v>
                </c:pt>
                <c:pt idx="684">
                  <c:v>20.467926920832372</c:v>
                </c:pt>
                <c:pt idx="685">
                  <c:v>20.267065059521492</c:v>
                </c:pt>
                <c:pt idx="686">
                  <c:v>20.103922090890126</c:v>
                </c:pt>
                <c:pt idx="687">
                  <c:v>20.211884950312037</c:v>
                </c:pt>
                <c:pt idx="688">
                  <c:v>20.551863010695122</c:v>
                </c:pt>
                <c:pt idx="689">
                  <c:v>20.745834329211519</c:v>
                </c:pt>
                <c:pt idx="690">
                  <c:v>20.73068447381802</c:v>
                </c:pt>
                <c:pt idx="691">
                  <c:v>20.566648251608228</c:v>
                </c:pt>
                <c:pt idx="692">
                  <c:v>20.559730797943331</c:v>
                </c:pt>
                <c:pt idx="693">
                  <c:v>20.559669042846185</c:v>
                </c:pt>
                <c:pt idx="694">
                  <c:v>20.498842998313133</c:v>
                </c:pt>
                <c:pt idx="695">
                  <c:v>20.573366247298583</c:v>
                </c:pt>
                <c:pt idx="696">
                  <c:v>20.494927810347789</c:v>
                </c:pt>
                <c:pt idx="697">
                  <c:v>20.381792241439669</c:v>
                </c:pt>
                <c:pt idx="698">
                  <c:v>20.344985249400978</c:v>
                </c:pt>
                <c:pt idx="699">
                  <c:v>20.316017254232126</c:v>
                </c:pt>
                <c:pt idx="700">
                  <c:v>20.231931670977932</c:v>
                </c:pt>
                <c:pt idx="701">
                  <c:v>20.153699370788047</c:v>
                </c:pt>
                <c:pt idx="702">
                  <c:v>20.15427890757838</c:v>
                </c:pt>
                <c:pt idx="703">
                  <c:v>20.111619167977221</c:v>
                </c:pt>
                <c:pt idx="704">
                  <c:v>20.186734839824862</c:v>
                </c:pt>
                <c:pt idx="705">
                  <c:v>20.237504803485322</c:v>
                </c:pt>
                <c:pt idx="706">
                  <c:v>20.32082032837129</c:v>
                </c:pt>
                <c:pt idx="707">
                  <c:v>20.413736250369933</c:v>
                </c:pt>
                <c:pt idx="708">
                  <c:v>20.706926380373151</c:v>
                </c:pt>
                <c:pt idx="709">
                  <c:v>20.946196391694045</c:v>
                </c:pt>
                <c:pt idx="710">
                  <c:v>21.137371930971206</c:v>
                </c:pt>
                <c:pt idx="711">
                  <c:v>21.275486985236185</c:v>
                </c:pt>
                <c:pt idx="712">
                  <c:v>21.413354546861605</c:v>
                </c:pt>
                <c:pt idx="713">
                  <c:v>21.329553485450532</c:v>
                </c:pt>
                <c:pt idx="714">
                  <c:v>21.061583797576951</c:v>
                </c:pt>
                <c:pt idx="715">
                  <c:v>20.753445598165221</c:v>
                </c:pt>
                <c:pt idx="716">
                  <c:v>20.748056845841951</c:v>
                </c:pt>
                <c:pt idx="717">
                  <c:v>20.770747652513208</c:v>
                </c:pt>
                <c:pt idx="718">
                  <c:v>20.857469627133209</c:v>
                </c:pt>
                <c:pt idx="719">
                  <c:v>21.051298960006037</c:v>
                </c:pt>
                <c:pt idx="720">
                  <c:v>21.190381493348355</c:v>
                </c:pt>
                <c:pt idx="721">
                  <c:v>20.99180850823781</c:v>
                </c:pt>
                <c:pt idx="722">
                  <c:v>20.755148153344805</c:v>
                </c:pt>
                <c:pt idx="723">
                  <c:v>20.602830389306938</c:v>
                </c:pt>
                <c:pt idx="724">
                  <c:v>20.56789681386217</c:v>
                </c:pt>
                <c:pt idx="725">
                  <c:v>20.50357863866779</c:v>
                </c:pt>
                <c:pt idx="726">
                  <c:v>20.302959249890627</c:v>
                </c:pt>
                <c:pt idx="727">
                  <c:v>20.128539388676526</c:v>
                </c:pt>
                <c:pt idx="728">
                  <c:v>20.152071026018263</c:v>
                </c:pt>
                <c:pt idx="729">
                  <c:v>20.23137490306376</c:v>
                </c:pt>
                <c:pt idx="730">
                  <c:v>20.250449154767381</c:v>
                </c:pt>
                <c:pt idx="731">
                  <c:v>20.310800966970042</c:v>
                </c:pt>
                <c:pt idx="732">
                  <c:v>20.355929818851315</c:v>
                </c:pt>
                <c:pt idx="733">
                  <c:v>20.273229857897011</c:v>
                </c:pt>
                <c:pt idx="734">
                  <c:v>20.141784621432258</c:v>
                </c:pt>
                <c:pt idx="735">
                  <c:v>20.145824918578185</c:v>
                </c:pt>
                <c:pt idx="736">
                  <c:v>20.062372616508696</c:v>
                </c:pt>
                <c:pt idx="737">
                  <c:v>20.008680675013039</c:v>
                </c:pt>
                <c:pt idx="738">
                  <c:v>19.989392747473108</c:v>
                </c:pt>
                <c:pt idx="739">
                  <c:v>20.066743540791414</c:v>
                </c:pt>
                <c:pt idx="740">
                  <c:v>20.083322035864796</c:v>
                </c:pt>
                <c:pt idx="741">
                  <c:v>20.354306438577186</c:v>
                </c:pt>
                <c:pt idx="742">
                  <c:v>20.609308639623478</c:v>
                </c:pt>
                <c:pt idx="743">
                  <c:v>20.698258115264622</c:v>
                </c:pt>
                <c:pt idx="744">
                  <c:v>20.796047228662424</c:v>
                </c:pt>
                <c:pt idx="745">
                  <c:v>20.62904539003295</c:v>
                </c:pt>
                <c:pt idx="746">
                  <c:v>20.495461369647696</c:v>
                </c:pt>
                <c:pt idx="747">
                  <c:v>20.305001553947751</c:v>
                </c:pt>
                <c:pt idx="748">
                  <c:v>19.944441548682502</c:v>
                </c:pt>
                <c:pt idx="749">
                  <c:v>19.739840148438415</c:v>
                </c:pt>
                <c:pt idx="750">
                  <c:v>19.659169755166559</c:v>
                </c:pt>
                <c:pt idx="751">
                  <c:v>19.856027567157671</c:v>
                </c:pt>
                <c:pt idx="752">
                  <c:v>20.006553497712883</c:v>
                </c:pt>
                <c:pt idx="753">
                  <c:v>19.924250539860765</c:v>
                </c:pt>
                <c:pt idx="754">
                  <c:v>19.705845684115676</c:v>
                </c:pt>
                <c:pt idx="755">
                  <c:v>19.65252017217297</c:v>
                </c:pt>
                <c:pt idx="756">
                  <c:v>19.710186717987732</c:v>
                </c:pt>
                <c:pt idx="757">
                  <c:v>20.11163497567809</c:v>
                </c:pt>
                <c:pt idx="758">
                  <c:v>20.573718047029786</c:v>
                </c:pt>
                <c:pt idx="759">
                  <c:v>20.931191228222172</c:v>
                </c:pt>
                <c:pt idx="760">
                  <c:v>21.125455678525164</c:v>
                </c:pt>
                <c:pt idx="761">
                  <c:v>21.087811915082256</c:v>
                </c:pt>
                <c:pt idx="762">
                  <c:v>21.077704168177817</c:v>
                </c:pt>
                <c:pt idx="763">
                  <c:v>21.023258340336334</c:v>
                </c:pt>
                <c:pt idx="764">
                  <c:v>20.804091508267444</c:v>
                </c:pt>
                <c:pt idx="765">
                  <c:v>20.500682537858577</c:v>
                </c:pt>
                <c:pt idx="766">
                  <c:v>20.172177266562212</c:v>
                </c:pt>
                <c:pt idx="767">
                  <c:v>19.75828926589487</c:v>
                </c:pt>
                <c:pt idx="768">
                  <c:v>19.713117251266233</c:v>
                </c:pt>
                <c:pt idx="769">
                  <c:v>19.721919865273648</c:v>
                </c:pt>
                <c:pt idx="770">
                  <c:v>19.571234204439509</c:v>
                </c:pt>
                <c:pt idx="771">
                  <c:v>19.348361074295493</c:v>
                </c:pt>
                <c:pt idx="772">
                  <c:v>19.277041434366865</c:v>
                </c:pt>
                <c:pt idx="773">
                  <c:v>19.176780496189991</c:v>
                </c:pt>
                <c:pt idx="774">
                  <c:v>18.98613263510132</c:v>
                </c:pt>
                <c:pt idx="775">
                  <c:v>18.629490790056121</c:v>
                </c:pt>
                <c:pt idx="776">
                  <c:v>18.440248196208852</c:v>
                </c:pt>
                <c:pt idx="777">
                  <c:v>18.207682832398078</c:v>
                </c:pt>
                <c:pt idx="778">
                  <c:v>18.285126513634875</c:v>
                </c:pt>
                <c:pt idx="779">
                  <c:v>18.299011254857614</c:v>
                </c:pt>
                <c:pt idx="780">
                  <c:v>18.249582126730264</c:v>
                </c:pt>
                <c:pt idx="781">
                  <c:v>18.400463535573859</c:v>
                </c:pt>
                <c:pt idx="782">
                  <c:v>18.587988352042021</c:v>
                </c:pt>
                <c:pt idx="783">
                  <c:v>18.637426483895599</c:v>
                </c:pt>
                <c:pt idx="784">
                  <c:v>18.590026799957872</c:v>
                </c:pt>
                <c:pt idx="785">
                  <c:v>18.296001929259024</c:v>
                </c:pt>
                <c:pt idx="786">
                  <c:v>17.93074229677665</c:v>
                </c:pt>
                <c:pt idx="787">
                  <c:v>17.629495676665847</c:v>
                </c:pt>
                <c:pt idx="788">
                  <c:v>17.434922506313089</c:v>
                </c:pt>
                <c:pt idx="789">
                  <c:v>17.211089738361171</c:v>
                </c:pt>
                <c:pt idx="790">
                  <c:v>17.029149055866462</c:v>
                </c:pt>
                <c:pt idx="791">
                  <c:v>16.895616910842964</c:v>
                </c:pt>
                <c:pt idx="792">
                  <c:v>16.926024128392005</c:v>
                </c:pt>
                <c:pt idx="793">
                  <c:v>16.97813942319862</c:v>
                </c:pt>
                <c:pt idx="794">
                  <c:v>17.113231822745494</c:v>
                </c:pt>
                <c:pt idx="795">
                  <c:v>17.321717351709378</c:v>
                </c:pt>
                <c:pt idx="796">
                  <c:v>17.585092457043057</c:v>
                </c:pt>
                <c:pt idx="797">
                  <c:v>17.754751182631367</c:v>
                </c:pt>
                <c:pt idx="798">
                  <c:v>17.716006680445545</c:v>
                </c:pt>
                <c:pt idx="799">
                  <c:v>17.708604140536767</c:v>
                </c:pt>
                <c:pt idx="800">
                  <c:v>17.987117908389493</c:v>
                </c:pt>
                <c:pt idx="801">
                  <c:v>18.06772585604168</c:v>
                </c:pt>
                <c:pt idx="802">
                  <c:v>18.116003457921032</c:v>
                </c:pt>
                <c:pt idx="803">
                  <c:v>18.31283508068007</c:v>
                </c:pt>
                <c:pt idx="804">
                  <c:v>18.403285452138913</c:v>
                </c:pt>
                <c:pt idx="805">
                  <c:v>18.44049761019005</c:v>
                </c:pt>
                <c:pt idx="806">
                  <c:v>18.554858191528275</c:v>
                </c:pt>
                <c:pt idx="807">
                  <c:v>18.679528869302224</c:v>
                </c:pt>
                <c:pt idx="808">
                  <c:v>18.810435365709523</c:v>
                </c:pt>
                <c:pt idx="809">
                  <c:v>18.830068554078615</c:v>
                </c:pt>
                <c:pt idx="810">
                  <c:v>18.844634656545352</c:v>
                </c:pt>
                <c:pt idx="811">
                  <c:v>18.718438111733658</c:v>
                </c:pt>
                <c:pt idx="812">
                  <c:v>18.67585529885346</c:v>
                </c:pt>
                <c:pt idx="813">
                  <c:v>18.711557477867899</c:v>
                </c:pt>
                <c:pt idx="814">
                  <c:v>18.809163755454268</c:v>
                </c:pt>
                <c:pt idx="815">
                  <c:v>18.883820146623378</c:v>
                </c:pt>
                <c:pt idx="816">
                  <c:v>18.83696043731727</c:v>
                </c:pt>
                <c:pt idx="817">
                  <c:v>18.956726143803433</c:v>
                </c:pt>
                <c:pt idx="818">
                  <c:v>19.191659584270752</c:v>
                </c:pt>
                <c:pt idx="819">
                  <c:v>19.33731877139768</c:v>
                </c:pt>
                <c:pt idx="820">
                  <c:v>19.602184965857454</c:v>
                </c:pt>
                <c:pt idx="821">
                  <c:v>19.93415563433113</c:v>
                </c:pt>
                <c:pt idx="822">
                  <c:v>20.083768741320775</c:v>
                </c:pt>
                <c:pt idx="823">
                  <c:v>20.046579514961806</c:v>
                </c:pt>
                <c:pt idx="824">
                  <c:v>19.982159071708022</c:v>
                </c:pt>
                <c:pt idx="825">
                  <c:v>20.034905036674346</c:v>
                </c:pt>
                <c:pt idx="826">
                  <c:v>19.840514643773798</c:v>
                </c:pt>
                <c:pt idx="827">
                  <c:v>19.530387395211307</c:v>
                </c:pt>
                <c:pt idx="828">
                  <c:v>19.249803042672077</c:v>
                </c:pt>
                <c:pt idx="829">
                  <c:v>19.077497676884043</c:v>
                </c:pt>
                <c:pt idx="830">
                  <c:v>18.86372385751676</c:v>
                </c:pt>
                <c:pt idx="831">
                  <c:v>18.616523355500313</c:v>
                </c:pt>
                <c:pt idx="832">
                  <c:v>18.404353713295425</c:v>
                </c:pt>
                <c:pt idx="833">
                  <c:v>18.256030551531012</c:v>
                </c:pt>
                <c:pt idx="834">
                  <c:v>18.142335608535806</c:v>
                </c:pt>
                <c:pt idx="835">
                  <c:v>17.982765323613766</c:v>
                </c:pt>
                <c:pt idx="836">
                  <c:v>17.836518825236094</c:v>
                </c:pt>
                <c:pt idx="837">
                  <c:v>17.6348452324962</c:v>
                </c:pt>
                <c:pt idx="838">
                  <c:v>17.490022243099268</c:v>
                </c:pt>
                <c:pt idx="839">
                  <c:v>17.558802450855442</c:v>
                </c:pt>
                <c:pt idx="840">
                  <c:v>17.704350892952984</c:v>
                </c:pt>
                <c:pt idx="841">
                  <c:v>17.709547232728962</c:v>
                </c:pt>
                <c:pt idx="842">
                  <c:v>17.74550949837176</c:v>
                </c:pt>
                <c:pt idx="843">
                  <c:v>17.629160930733569</c:v>
                </c:pt>
                <c:pt idx="844">
                  <c:v>17.692636114375851</c:v>
                </c:pt>
                <c:pt idx="845">
                  <c:v>17.750278932028777</c:v>
                </c:pt>
                <c:pt idx="846">
                  <c:v>17.851879846181038</c:v>
                </c:pt>
                <c:pt idx="847">
                  <c:v>18.032765562324762</c:v>
                </c:pt>
                <c:pt idx="848">
                  <c:v>18.289239614987569</c:v>
                </c:pt>
                <c:pt idx="849">
                  <c:v>18.51394117466625</c:v>
                </c:pt>
                <c:pt idx="850">
                  <c:v>18.54429732754409</c:v>
                </c:pt>
                <c:pt idx="851">
                  <c:v>18.486734761292823</c:v>
                </c:pt>
                <c:pt idx="852">
                  <c:v>18.552811534864791</c:v>
                </c:pt>
                <c:pt idx="853">
                  <c:v>18.549332671335002</c:v>
                </c:pt>
                <c:pt idx="854">
                  <c:v>18.494702328986165</c:v>
                </c:pt>
                <c:pt idx="855">
                  <c:v>18.429492389579195</c:v>
                </c:pt>
                <c:pt idx="856">
                  <c:v>18.420924247211541</c:v>
                </c:pt>
                <c:pt idx="857">
                  <c:v>18.358890004816793</c:v>
                </c:pt>
                <c:pt idx="858">
                  <c:v>18.046920191949184</c:v>
                </c:pt>
                <c:pt idx="859">
                  <c:v>17.838903384100099</c:v>
                </c:pt>
                <c:pt idx="860">
                  <c:v>17.604202041122168</c:v>
                </c:pt>
                <c:pt idx="861">
                  <c:v>17.446635318766855</c:v>
                </c:pt>
                <c:pt idx="862">
                  <c:v>17.40024816284479</c:v>
                </c:pt>
                <c:pt idx="863">
                  <c:v>17.596124375130955</c:v>
                </c:pt>
                <c:pt idx="864">
                  <c:v>17.948279334684226</c:v>
                </c:pt>
                <c:pt idx="865">
                  <c:v>18.11496734517225</c:v>
                </c:pt>
                <c:pt idx="866">
                  <c:v>18.145272304094785</c:v>
                </c:pt>
                <c:pt idx="867">
                  <c:v>18.193531351713847</c:v>
                </c:pt>
                <c:pt idx="868">
                  <c:v>18.05189489256265</c:v>
                </c:pt>
                <c:pt idx="869">
                  <c:v>18.252954900256569</c:v>
                </c:pt>
                <c:pt idx="870">
                  <c:v>18.417653293640544</c:v>
                </c:pt>
                <c:pt idx="871">
                  <c:v>18.46356774277292</c:v>
                </c:pt>
                <c:pt idx="872">
                  <c:v>18.564820142652973</c:v>
                </c:pt>
                <c:pt idx="873">
                  <c:v>18.545603306761134</c:v>
                </c:pt>
                <c:pt idx="874">
                  <c:v>18.54657755896304</c:v>
                </c:pt>
                <c:pt idx="875">
                  <c:v>18.780636950315994</c:v>
                </c:pt>
                <c:pt idx="876">
                  <c:v>18.893255042487709</c:v>
                </c:pt>
                <c:pt idx="877">
                  <c:v>19.055331524704123</c:v>
                </c:pt>
                <c:pt idx="878">
                  <c:v>19.2926045367504</c:v>
                </c:pt>
                <c:pt idx="879">
                  <c:v>19.577690455293293</c:v>
                </c:pt>
                <c:pt idx="880">
                  <c:v>19.515003908423385</c:v>
                </c:pt>
                <c:pt idx="881">
                  <c:v>19.609926955953572</c:v>
                </c:pt>
                <c:pt idx="882">
                  <c:v>19.77760472408416</c:v>
                </c:pt>
                <c:pt idx="883">
                  <c:v>19.707552944531766</c:v>
                </c:pt>
                <c:pt idx="884">
                  <c:v>19.380624541889205</c:v>
                </c:pt>
                <c:pt idx="885">
                  <c:v>19.212762784220132</c:v>
                </c:pt>
                <c:pt idx="886">
                  <c:v>19.047568784668499</c:v>
                </c:pt>
                <c:pt idx="887">
                  <c:v>18.885406011378588</c:v>
                </c:pt>
                <c:pt idx="888">
                  <c:v>18.683584530713553</c:v>
                </c:pt>
                <c:pt idx="889">
                  <c:v>18.523298549711782</c:v>
                </c:pt>
                <c:pt idx="890">
                  <c:v>18.310636074817328</c:v>
                </c:pt>
                <c:pt idx="891">
                  <c:v>18.087407648826254</c:v>
                </c:pt>
                <c:pt idx="892">
                  <c:v>17.913043365641133</c:v>
                </c:pt>
                <c:pt idx="893">
                  <c:v>17.997259275190306</c:v>
                </c:pt>
                <c:pt idx="894">
                  <c:v>18.211949932956482</c:v>
                </c:pt>
                <c:pt idx="895">
                  <c:v>18.195606838385846</c:v>
                </c:pt>
                <c:pt idx="896">
                  <c:v>18.295802097681332</c:v>
                </c:pt>
                <c:pt idx="897">
                  <c:v>18.440407888221618</c:v>
                </c:pt>
                <c:pt idx="898">
                  <c:v>18.762054312674721</c:v>
                </c:pt>
                <c:pt idx="899">
                  <c:v>18.933439590344555</c:v>
                </c:pt>
                <c:pt idx="900">
                  <c:v>19.280503305256424</c:v>
                </c:pt>
                <c:pt idx="901">
                  <c:v>19.566182891289582</c:v>
                </c:pt>
                <c:pt idx="902">
                  <c:v>19.558275890103989</c:v>
                </c:pt>
                <c:pt idx="903">
                  <c:v>19.539260645643807</c:v>
                </c:pt>
                <c:pt idx="904">
                  <c:v>19.417786493770457</c:v>
                </c:pt>
                <c:pt idx="905">
                  <c:v>19.402933329086206</c:v>
                </c:pt>
                <c:pt idx="906">
                  <c:v>19.406642034928563</c:v>
                </c:pt>
                <c:pt idx="907">
                  <c:v>19.419107420639502</c:v>
                </c:pt>
                <c:pt idx="908">
                  <c:v>19.309914642021688</c:v>
                </c:pt>
                <c:pt idx="909">
                  <c:v>19.221417590330002</c:v>
                </c:pt>
                <c:pt idx="910">
                  <c:v>18.963198424590633</c:v>
                </c:pt>
                <c:pt idx="911">
                  <c:v>18.827731562461793</c:v>
                </c:pt>
                <c:pt idx="912">
                  <c:v>18.523762806589161</c:v>
                </c:pt>
                <c:pt idx="913">
                  <c:v>18.325212644727586</c:v>
                </c:pt>
                <c:pt idx="914">
                  <c:v>18.272296791543297</c:v>
                </c:pt>
                <c:pt idx="915">
                  <c:v>17.985967766791454</c:v>
                </c:pt>
                <c:pt idx="916">
                  <c:v>17.868228938422277</c:v>
                </c:pt>
                <c:pt idx="917">
                  <c:v>17.765441648069672</c:v>
                </c:pt>
                <c:pt idx="918">
                  <c:v>17.716482795499164</c:v>
                </c:pt>
                <c:pt idx="919">
                  <c:v>17.625257013618736</c:v>
                </c:pt>
                <c:pt idx="920">
                  <c:v>17.595969770007532</c:v>
                </c:pt>
                <c:pt idx="921">
                  <c:v>17.627238930774173</c:v>
                </c:pt>
                <c:pt idx="922">
                  <c:v>17.909082997229113</c:v>
                </c:pt>
                <c:pt idx="923">
                  <c:v>17.913943504126344</c:v>
                </c:pt>
                <c:pt idx="924">
                  <c:v>17.813517148937869</c:v>
                </c:pt>
                <c:pt idx="925">
                  <c:v>17.56881692095174</c:v>
                </c:pt>
                <c:pt idx="926">
                  <c:v>17.490694431397618</c:v>
                </c:pt>
                <c:pt idx="927">
                  <c:v>17.524758808262476</c:v>
                </c:pt>
                <c:pt idx="928">
                  <c:v>17.717707460198227</c:v>
                </c:pt>
                <c:pt idx="929">
                  <c:v>17.84742466618831</c:v>
                </c:pt>
                <c:pt idx="930">
                  <c:v>17.828777833045422</c:v>
                </c:pt>
                <c:pt idx="931">
                  <c:v>17.662346694171429</c:v>
                </c:pt>
                <c:pt idx="932">
                  <c:v>17.534671818715928</c:v>
                </c:pt>
                <c:pt idx="933">
                  <c:v>17.554937977765448</c:v>
                </c:pt>
                <c:pt idx="934">
                  <c:v>17.442157667875303</c:v>
                </c:pt>
                <c:pt idx="935">
                  <c:v>17.466381727525633</c:v>
                </c:pt>
                <c:pt idx="936">
                  <c:v>17.617336883500741</c:v>
                </c:pt>
                <c:pt idx="937">
                  <c:v>17.648433782149578</c:v>
                </c:pt>
                <c:pt idx="938">
                  <c:v>17.631942738649144</c:v>
                </c:pt>
                <c:pt idx="939">
                  <c:v>17.83310822201268</c:v>
                </c:pt>
                <c:pt idx="940">
                  <c:v>17.984710088760696</c:v>
                </c:pt>
                <c:pt idx="941">
                  <c:v>18.112241771351663</c:v>
                </c:pt>
                <c:pt idx="942">
                  <c:v>18.360654917164034</c:v>
                </c:pt>
                <c:pt idx="943">
                  <c:v>18.781094227993442</c:v>
                </c:pt>
                <c:pt idx="944">
                  <c:v>18.985981189754447</c:v>
                </c:pt>
                <c:pt idx="945">
                  <c:v>19.046735790961488</c:v>
                </c:pt>
                <c:pt idx="946">
                  <c:v>19.026767842552808</c:v>
                </c:pt>
                <c:pt idx="947">
                  <c:v>19.094748990931695</c:v>
                </c:pt>
                <c:pt idx="948">
                  <c:v>19.162916036968873</c:v>
                </c:pt>
                <c:pt idx="949">
                  <c:v>19.09849158423804</c:v>
                </c:pt>
                <c:pt idx="950">
                  <c:v>18.950683238932804</c:v>
                </c:pt>
                <c:pt idx="951">
                  <c:v>19.032562620484143</c:v>
                </c:pt>
                <c:pt idx="952">
                  <c:v>19.163670776403087</c:v>
                </c:pt>
                <c:pt idx="953">
                  <c:v>19.044558779710769</c:v>
                </c:pt>
                <c:pt idx="954">
                  <c:v>18.931342745821436</c:v>
                </c:pt>
                <c:pt idx="955">
                  <c:v>18.670251665123647</c:v>
                </c:pt>
                <c:pt idx="956">
                  <c:v>18.508486295218187</c:v>
                </c:pt>
                <c:pt idx="957">
                  <c:v>18.403328377721088</c:v>
                </c:pt>
                <c:pt idx="958">
                  <c:v>18.292970205398337</c:v>
                </c:pt>
                <c:pt idx="959">
                  <c:v>18.037573097469846</c:v>
                </c:pt>
                <c:pt idx="960">
                  <c:v>17.85996086891786</c:v>
                </c:pt>
                <c:pt idx="961">
                  <c:v>17.756798706899364</c:v>
                </c:pt>
                <c:pt idx="962">
                  <c:v>17.930466283919593</c:v>
                </c:pt>
                <c:pt idx="963">
                  <c:v>18.308492605304515</c:v>
                </c:pt>
                <c:pt idx="964">
                  <c:v>18.573335284896313</c:v>
                </c:pt>
                <c:pt idx="965">
                  <c:v>18.691970911883267</c:v>
                </c:pt>
                <c:pt idx="966">
                  <c:v>18.720231506633958</c:v>
                </c:pt>
                <c:pt idx="967">
                  <c:v>18.766562027483474</c:v>
                </c:pt>
                <c:pt idx="968">
                  <c:v>18.700635619305032</c:v>
                </c:pt>
                <c:pt idx="969">
                  <c:v>18.851766543795456</c:v>
                </c:pt>
                <c:pt idx="970">
                  <c:v>18.952183659358969</c:v>
                </c:pt>
                <c:pt idx="971">
                  <c:v>18.966912590989445</c:v>
                </c:pt>
                <c:pt idx="972">
                  <c:v>18.848122683523126</c:v>
                </c:pt>
                <c:pt idx="973">
                  <c:v>18.754631157618071</c:v>
                </c:pt>
                <c:pt idx="974">
                  <c:v>18.631355987278955</c:v>
                </c:pt>
                <c:pt idx="975">
                  <c:v>18.586147524629276</c:v>
                </c:pt>
                <c:pt idx="976">
                  <c:v>18.692299608401864</c:v>
                </c:pt>
                <c:pt idx="977">
                  <c:v>18.392206605488258</c:v>
                </c:pt>
                <c:pt idx="978">
                  <c:v>18.208812621663299</c:v>
                </c:pt>
                <c:pt idx="979">
                  <c:v>18.305936496822415</c:v>
                </c:pt>
                <c:pt idx="980">
                  <c:v>18.156789866079954</c:v>
                </c:pt>
                <c:pt idx="981">
                  <c:v>18.233327042554162</c:v>
                </c:pt>
                <c:pt idx="982">
                  <c:v>18.408337087862744</c:v>
                </c:pt>
                <c:pt idx="983">
                  <c:v>18.558821212368205</c:v>
                </c:pt>
                <c:pt idx="984">
                  <c:v>18.630047198191519</c:v>
                </c:pt>
                <c:pt idx="985">
                  <c:v>18.500580392406889</c:v>
                </c:pt>
                <c:pt idx="986">
                  <c:v>18.527504089309133</c:v>
                </c:pt>
                <c:pt idx="987">
                  <c:v>18.548485107018184</c:v>
                </c:pt>
                <c:pt idx="988">
                  <c:v>18.617086241417248</c:v>
                </c:pt>
                <c:pt idx="989">
                  <c:v>18.863557919770923</c:v>
                </c:pt>
                <c:pt idx="990">
                  <c:v>19.220962748360758</c:v>
                </c:pt>
                <c:pt idx="991">
                  <c:v>19.541739118131414</c:v>
                </c:pt>
                <c:pt idx="992">
                  <c:v>19.950136539584591</c:v>
                </c:pt>
                <c:pt idx="993">
                  <c:v>20.054611532228332</c:v>
                </c:pt>
                <c:pt idx="994">
                  <c:v>20.056277722470067</c:v>
                </c:pt>
                <c:pt idx="995">
                  <c:v>19.836963770322122</c:v>
                </c:pt>
                <c:pt idx="996">
                  <c:v>19.453188074829271</c:v>
                </c:pt>
                <c:pt idx="997">
                  <c:v>19.284240694763746</c:v>
                </c:pt>
                <c:pt idx="998">
                  <c:v>19.398392805367454</c:v>
                </c:pt>
                <c:pt idx="999">
                  <c:v>19.606027656672925</c:v>
                </c:pt>
                <c:pt idx="1000">
                  <c:v>19.748405789255983</c:v>
                </c:pt>
                <c:pt idx="1001">
                  <c:v>19.873837721170048</c:v>
                </c:pt>
                <c:pt idx="1002">
                  <c:v>20.043981427109962</c:v>
                </c:pt>
                <c:pt idx="1003">
                  <c:v>20.230830245089582</c:v>
                </c:pt>
                <c:pt idx="1004">
                  <c:v>20.348874344129904</c:v>
                </c:pt>
                <c:pt idx="1005">
                  <c:v>20.229205778692037</c:v>
                </c:pt>
                <c:pt idx="1006">
                  <c:v>19.98648833492706</c:v>
                </c:pt>
                <c:pt idx="1007">
                  <c:v>19.942706325080852</c:v>
                </c:pt>
                <c:pt idx="1008">
                  <c:v>20.053841370405383</c:v>
                </c:pt>
                <c:pt idx="1009">
                  <c:v>20.021715943120949</c:v>
                </c:pt>
                <c:pt idx="1010">
                  <c:v>19.866907797876397</c:v>
                </c:pt>
                <c:pt idx="1011">
                  <c:v>19.745317552270706</c:v>
                </c:pt>
                <c:pt idx="1012">
                  <c:v>19.843304779195662</c:v>
                </c:pt>
                <c:pt idx="1013">
                  <c:v>20.095725429453939</c:v>
                </c:pt>
                <c:pt idx="1014">
                  <c:v>20.487689130991072</c:v>
                </c:pt>
                <c:pt idx="1015">
                  <c:v>21.001947902518491</c:v>
                </c:pt>
                <c:pt idx="1016">
                  <c:v>21.452678319349531</c:v>
                </c:pt>
                <c:pt idx="1017">
                  <c:v>21.527010518148838</c:v>
                </c:pt>
                <c:pt idx="1018">
                  <c:v>21.507941616432344</c:v>
                </c:pt>
                <c:pt idx="1019">
                  <c:v>21.257176391773903</c:v>
                </c:pt>
                <c:pt idx="1020">
                  <c:v>20.780279878646589</c:v>
                </c:pt>
                <c:pt idx="1021">
                  <c:v>20.529737702823915</c:v>
                </c:pt>
                <c:pt idx="1022">
                  <c:v>20.538638303465177</c:v>
                </c:pt>
                <c:pt idx="1023">
                  <c:v>20.606780134528297</c:v>
                </c:pt>
                <c:pt idx="1024">
                  <c:v>20.593079130383828</c:v>
                </c:pt>
                <c:pt idx="1025">
                  <c:v>20.611470943842853</c:v>
                </c:pt>
                <c:pt idx="1026">
                  <c:v>20.754876067863318</c:v>
                </c:pt>
                <c:pt idx="1027">
                  <c:v>20.85228618027914</c:v>
                </c:pt>
                <c:pt idx="1028">
                  <c:v>20.970397295127004</c:v>
                </c:pt>
                <c:pt idx="1029">
                  <c:v>20.964608817036474</c:v>
                </c:pt>
                <c:pt idx="1030">
                  <c:v>20.976024639231973</c:v>
                </c:pt>
                <c:pt idx="1031">
                  <c:v>20.966461787681332</c:v>
                </c:pt>
                <c:pt idx="1032">
                  <c:v>20.868905408916401</c:v>
                </c:pt>
                <c:pt idx="1033">
                  <c:v>20.737223628183006</c:v>
                </c:pt>
                <c:pt idx="1034">
                  <c:v>20.481492712111944</c:v>
                </c:pt>
                <c:pt idx="1035">
                  <c:v>20.346730054730788</c:v>
                </c:pt>
                <c:pt idx="1036">
                  <c:v>20.2999134234548</c:v>
                </c:pt>
                <c:pt idx="1037">
                  <c:v>20.435560108954071</c:v>
                </c:pt>
                <c:pt idx="1038">
                  <c:v>20.425990801890105</c:v>
                </c:pt>
                <c:pt idx="1039">
                  <c:v>20.504597546992947</c:v>
                </c:pt>
                <c:pt idx="1040">
                  <c:v>20.373802222961153</c:v>
                </c:pt>
                <c:pt idx="1041">
                  <c:v>20.134516304944835</c:v>
                </c:pt>
                <c:pt idx="1042">
                  <c:v>19.805396071908497</c:v>
                </c:pt>
                <c:pt idx="1043">
                  <c:v>19.775419708358299</c:v>
                </c:pt>
                <c:pt idx="1044">
                  <c:v>19.763940426064948</c:v>
                </c:pt>
                <c:pt idx="1045">
                  <c:v>19.788905431290296</c:v>
                </c:pt>
                <c:pt idx="1046">
                  <c:v>19.817549691233722</c:v>
                </c:pt>
                <c:pt idx="1047">
                  <c:v>19.875337868151842</c:v>
                </c:pt>
                <c:pt idx="1048">
                  <c:v>19.980572584143129</c:v>
                </c:pt>
                <c:pt idx="1049">
                  <c:v>20.160296672712029</c:v>
                </c:pt>
                <c:pt idx="1050">
                  <c:v>20.424686163578894</c:v>
                </c:pt>
                <c:pt idx="1051">
                  <c:v>20.656871858773744</c:v>
                </c:pt>
                <c:pt idx="1052">
                  <c:v>20.768864621107323</c:v>
                </c:pt>
                <c:pt idx="1053">
                  <c:v>20.908736191949099</c:v>
                </c:pt>
                <c:pt idx="1054">
                  <c:v>20.977442906455398</c:v>
                </c:pt>
                <c:pt idx="1055">
                  <c:v>21.064760053180386</c:v>
                </c:pt>
                <c:pt idx="1056">
                  <c:v>20.908336784450558</c:v>
                </c:pt>
                <c:pt idx="1057">
                  <c:v>20.868969473699838</c:v>
                </c:pt>
                <c:pt idx="1058">
                  <c:v>20.909661318716207</c:v>
                </c:pt>
                <c:pt idx="1059">
                  <c:v>20.91787738447146</c:v>
                </c:pt>
                <c:pt idx="1060">
                  <c:v>20.963512272443928</c:v>
                </c:pt>
                <c:pt idx="1061">
                  <c:v>21.09575569281073</c:v>
                </c:pt>
                <c:pt idx="1062">
                  <c:v>21.03299828418886</c:v>
                </c:pt>
                <c:pt idx="1063">
                  <c:v>21.055955560563881</c:v>
                </c:pt>
                <c:pt idx="1064">
                  <c:v>21.084415379959463</c:v>
                </c:pt>
                <c:pt idx="1065">
                  <c:v>20.969069127015398</c:v>
                </c:pt>
                <c:pt idx="1066">
                  <c:v>20.803106964842858</c:v>
                </c:pt>
                <c:pt idx="1067">
                  <c:v>20.623296823781445</c:v>
                </c:pt>
                <c:pt idx="1068">
                  <c:v>20.523434824316205</c:v>
                </c:pt>
                <c:pt idx="1069">
                  <c:v>20.405513392523538</c:v>
                </c:pt>
                <c:pt idx="1070">
                  <c:v>20.342678609997321</c:v>
                </c:pt>
                <c:pt idx="1071">
                  <c:v>20.373353768904739</c:v>
                </c:pt>
                <c:pt idx="1072">
                  <c:v>19.943751884659168</c:v>
                </c:pt>
                <c:pt idx="1073">
                  <c:v>19.466698598105051</c:v>
                </c:pt>
                <c:pt idx="1074">
                  <c:v>19.154491851735862</c:v>
                </c:pt>
                <c:pt idx="1075">
                  <c:v>18.755369346130806</c:v>
                </c:pt>
                <c:pt idx="1076">
                  <c:v>18.670346754072938</c:v>
                </c:pt>
                <c:pt idx="1077">
                  <c:v>18.516906164768443</c:v>
                </c:pt>
                <c:pt idx="1078">
                  <c:v>18.414639290793943</c:v>
                </c:pt>
                <c:pt idx="1079">
                  <c:v>18.61689924044709</c:v>
                </c:pt>
                <c:pt idx="1080">
                  <c:v>18.884068909926679</c:v>
                </c:pt>
                <c:pt idx="1081">
                  <c:v>18.841208805366165</c:v>
                </c:pt>
                <c:pt idx="1082">
                  <c:v>18.477369056435748</c:v>
                </c:pt>
                <c:pt idx="1083">
                  <c:v>18.19223832954707</c:v>
                </c:pt>
                <c:pt idx="1084">
                  <c:v>18.014379841638092</c:v>
                </c:pt>
                <c:pt idx="1085">
                  <c:v>18.091139212151809</c:v>
                </c:pt>
                <c:pt idx="1086">
                  <c:v>18.229832279331148</c:v>
                </c:pt>
                <c:pt idx="1087">
                  <c:v>18.386263674881043</c:v>
                </c:pt>
                <c:pt idx="1088">
                  <c:v>18.666098558005189</c:v>
                </c:pt>
                <c:pt idx="1089">
                  <c:v>18.59891450194041</c:v>
                </c:pt>
                <c:pt idx="1090">
                  <c:v>18.476054478655151</c:v>
                </c:pt>
                <c:pt idx="1091">
                  <c:v>18.627286891672671</c:v>
                </c:pt>
                <c:pt idx="1092">
                  <c:v>18.457391894353268</c:v>
                </c:pt>
                <c:pt idx="1093">
                  <c:v>18.259651184815098</c:v>
                </c:pt>
                <c:pt idx="1094">
                  <c:v>18.257420162192506</c:v>
                </c:pt>
                <c:pt idx="1095">
                  <c:v>18.107327358391998</c:v>
                </c:pt>
                <c:pt idx="1096">
                  <c:v>17.949802458560661</c:v>
                </c:pt>
                <c:pt idx="1097">
                  <c:v>17.922157726678822</c:v>
                </c:pt>
                <c:pt idx="1098">
                  <c:v>17.676525715926651</c:v>
                </c:pt>
                <c:pt idx="1099">
                  <c:v>17.677026031391136</c:v>
                </c:pt>
                <c:pt idx="1100">
                  <c:v>17.698786327618645</c:v>
                </c:pt>
                <c:pt idx="1101">
                  <c:v>17.808223800689003</c:v>
                </c:pt>
                <c:pt idx="1102">
                  <c:v>17.779181144899113</c:v>
                </c:pt>
                <c:pt idx="1103">
                  <c:v>17.814004427827705</c:v>
                </c:pt>
                <c:pt idx="1104">
                  <c:v>17.631231733992912</c:v>
                </c:pt>
                <c:pt idx="1105">
                  <c:v>17.402367674849241</c:v>
                </c:pt>
                <c:pt idx="1106">
                  <c:v>17.275451869745332</c:v>
                </c:pt>
                <c:pt idx="1107">
                  <c:v>17.083746622586705</c:v>
                </c:pt>
                <c:pt idx="1108">
                  <c:v>16.788218071221376</c:v>
                </c:pt>
                <c:pt idx="1109">
                  <c:v>16.484780315864043</c:v>
                </c:pt>
                <c:pt idx="1110">
                  <c:v>16.21293133205657</c:v>
                </c:pt>
                <c:pt idx="1111">
                  <c:v>16.139770198239606</c:v>
                </c:pt>
                <c:pt idx="1112">
                  <c:v>16.118274495659143</c:v>
                </c:pt>
                <c:pt idx="1113">
                  <c:v>16.10197381246871</c:v>
                </c:pt>
                <c:pt idx="1114">
                  <c:v>16.122595449305262</c:v>
                </c:pt>
                <c:pt idx="1115">
                  <c:v>16.326971936808853</c:v>
                </c:pt>
                <c:pt idx="1116">
                  <c:v>16.266793186335516</c:v>
                </c:pt>
                <c:pt idx="1117">
                  <c:v>16.135334265524918</c:v>
                </c:pt>
                <c:pt idx="1118">
                  <c:v>16.042387613511064</c:v>
                </c:pt>
                <c:pt idx="1119">
                  <c:v>16.237232152684403</c:v>
                </c:pt>
                <c:pt idx="1120">
                  <c:v>16.597097505539047</c:v>
                </c:pt>
                <c:pt idx="1121">
                  <c:v>16.946445677435616</c:v>
                </c:pt>
                <c:pt idx="1122">
                  <c:v>17.100283944490482</c:v>
                </c:pt>
                <c:pt idx="1123">
                  <c:v>17.191140799810881</c:v>
                </c:pt>
                <c:pt idx="1124">
                  <c:v>17.145316169120527</c:v>
                </c:pt>
                <c:pt idx="1125">
                  <c:v>17.005813226752966</c:v>
                </c:pt>
                <c:pt idx="1126">
                  <c:v>17.080445467842686</c:v>
                </c:pt>
                <c:pt idx="1127">
                  <c:v>17.254677388344032</c:v>
                </c:pt>
                <c:pt idx="1128">
                  <c:v>17.397688157096017</c:v>
                </c:pt>
                <c:pt idx="1129">
                  <c:v>17.448801453834349</c:v>
                </c:pt>
                <c:pt idx="1130">
                  <c:v>17.463348739403532</c:v>
                </c:pt>
                <c:pt idx="1131">
                  <c:v>17.551987116855557</c:v>
                </c:pt>
                <c:pt idx="1132">
                  <c:v>17.674962438416603</c:v>
                </c:pt>
                <c:pt idx="1133">
                  <c:v>17.714371402719244</c:v>
                </c:pt>
                <c:pt idx="1134">
                  <c:v>17.703134253823784</c:v>
                </c:pt>
                <c:pt idx="1135">
                  <c:v>17.764031085144136</c:v>
                </c:pt>
                <c:pt idx="1136">
                  <c:v>17.612357682665873</c:v>
                </c:pt>
                <c:pt idx="1137">
                  <c:v>17.687228619678176</c:v>
                </c:pt>
                <c:pt idx="1138">
                  <c:v>17.791080103234339</c:v>
                </c:pt>
                <c:pt idx="1139">
                  <c:v>17.960514191999106</c:v>
                </c:pt>
                <c:pt idx="1140">
                  <c:v>18.14538585242553</c:v>
                </c:pt>
                <c:pt idx="1141">
                  <c:v>18.332091206120033</c:v>
                </c:pt>
                <c:pt idx="1142">
                  <c:v>18.539840407845496</c:v>
                </c:pt>
                <c:pt idx="1143">
                  <c:v>18.863968946905587</c:v>
                </c:pt>
                <c:pt idx="1144">
                  <c:v>19.188742414106553</c:v>
                </c:pt>
                <c:pt idx="1145">
                  <c:v>19.474017614533892</c:v>
                </c:pt>
                <c:pt idx="1146">
                  <c:v>19.791639811160412</c:v>
                </c:pt>
                <c:pt idx="1147">
                  <c:v>20.032864989285265</c:v>
                </c:pt>
                <c:pt idx="1148">
                  <c:v>20.025922856367167</c:v>
                </c:pt>
                <c:pt idx="1149">
                  <c:v>19.873428683272884</c:v>
                </c:pt>
                <c:pt idx="1150">
                  <c:v>19.865755998436867</c:v>
                </c:pt>
                <c:pt idx="1151">
                  <c:v>19.710917600740832</c:v>
                </c:pt>
                <c:pt idx="1152">
                  <c:v>19.575810678905633</c:v>
                </c:pt>
                <c:pt idx="1153">
                  <c:v>19.692112096518368</c:v>
                </c:pt>
                <c:pt idx="1154">
                  <c:v>19.864108593305087</c:v>
                </c:pt>
                <c:pt idx="1155">
                  <c:v>20.028251755065632</c:v>
                </c:pt>
                <c:pt idx="1156">
                  <c:v>20.242116664245071</c:v>
                </c:pt>
                <c:pt idx="1157">
                  <c:v>20.362149164959636</c:v>
                </c:pt>
                <c:pt idx="1158">
                  <c:v>20.410263268088258</c:v>
                </c:pt>
                <c:pt idx="1159">
                  <c:v>20.400595340207229</c:v>
                </c:pt>
                <c:pt idx="1160">
                  <c:v>20.40818451169682</c:v>
                </c:pt>
                <c:pt idx="1161">
                  <c:v>20.273277819003567</c:v>
                </c:pt>
                <c:pt idx="1162">
                  <c:v>19.975781410085212</c:v>
                </c:pt>
                <c:pt idx="1163">
                  <c:v>19.892490850718488</c:v>
                </c:pt>
                <c:pt idx="1164">
                  <c:v>19.947268467380635</c:v>
                </c:pt>
                <c:pt idx="1165">
                  <c:v>19.849328737218027</c:v>
                </c:pt>
                <c:pt idx="1166">
                  <c:v>19.851844415753845</c:v>
                </c:pt>
                <c:pt idx="1167">
                  <c:v>20.017692993575707</c:v>
                </c:pt>
                <c:pt idx="1168">
                  <c:v>20.201337844132805</c:v>
                </c:pt>
                <c:pt idx="1169">
                  <c:v>20.377537391827563</c:v>
                </c:pt>
                <c:pt idx="1170">
                  <c:v>20.379012326926425</c:v>
                </c:pt>
                <c:pt idx="1171">
                  <c:v>20.257313284090237</c:v>
                </c:pt>
                <c:pt idx="1172">
                  <c:v>20.131884151631859</c:v>
                </c:pt>
                <c:pt idx="1173">
                  <c:v>20.081841923405765</c:v>
                </c:pt>
                <c:pt idx="1174">
                  <c:v>20.066499750655247</c:v>
                </c:pt>
                <c:pt idx="1175">
                  <c:v>20.111339762705612</c:v>
                </c:pt>
                <c:pt idx="1176">
                  <c:v>20.140786421580213</c:v>
                </c:pt>
                <c:pt idx="1177">
                  <c:v>20.22222002424672</c:v>
                </c:pt>
                <c:pt idx="1178">
                  <c:v>20.461709062431098</c:v>
                </c:pt>
                <c:pt idx="1179">
                  <c:v>20.58359478878263</c:v>
                </c:pt>
                <c:pt idx="1180">
                  <c:v>20.63221739173127</c:v>
                </c:pt>
                <c:pt idx="1181">
                  <c:v>20.650993651439368</c:v>
                </c:pt>
                <c:pt idx="1182">
                  <c:v>20.535536126990252</c:v>
                </c:pt>
                <c:pt idx="1183">
                  <c:v>20.435758224945168</c:v>
                </c:pt>
                <c:pt idx="1184">
                  <c:v>20.42581038069979</c:v>
                </c:pt>
                <c:pt idx="1185">
                  <c:v>20.474920587702972</c:v>
                </c:pt>
                <c:pt idx="1186">
                  <c:v>20.38148967946606</c:v>
                </c:pt>
                <c:pt idx="1187">
                  <c:v>20.256513762626945</c:v>
                </c:pt>
                <c:pt idx="1188">
                  <c:v>19.93746405287564</c:v>
                </c:pt>
                <c:pt idx="1189">
                  <c:v>19.823886032358253</c:v>
                </c:pt>
                <c:pt idx="1190">
                  <c:v>19.588550913288177</c:v>
                </c:pt>
                <c:pt idx="1191">
                  <c:v>19.415273605911697</c:v>
                </c:pt>
                <c:pt idx="1192">
                  <c:v>19.339409219034991</c:v>
                </c:pt>
                <c:pt idx="1193">
                  <c:v>19.305468485611804</c:v>
                </c:pt>
                <c:pt idx="1194">
                  <c:v>19.260016351266941</c:v>
                </c:pt>
                <c:pt idx="1195">
                  <c:v>19.168027279076625</c:v>
                </c:pt>
                <c:pt idx="1196">
                  <c:v>19.257814175458805</c:v>
                </c:pt>
                <c:pt idx="1197">
                  <c:v>19.421265368141984</c:v>
                </c:pt>
                <c:pt idx="1198">
                  <c:v>19.720829152084185</c:v>
                </c:pt>
                <c:pt idx="1199">
                  <c:v>19.88781108994208</c:v>
                </c:pt>
                <c:pt idx="1200">
                  <c:v>19.995043422014582</c:v>
                </c:pt>
                <c:pt idx="1201">
                  <c:v>19.997419805570928</c:v>
                </c:pt>
                <c:pt idx="1202">
                  <c:v>20.0394788627219</c:v>
                </c:pt>
                <c:pt idx="1203">
                  <c:v>20.108493703390661</c:v>
                </c:pt>
                <c:pt idx="1204">
                  <c:v>19.924562239255945</c:v>
                </c:pt>
                <c:pt idx="1205">
                  <c:v>19.996216421836564</c:v>
                </c:pt>
                <c:pt idx="1206">
                  <c:v>20.345941570664515</c:v>
                </c:pt>
                <c:pt idx="1207">
                  <c:v>20.774137753630463</c:v>
                </c:pt>
                <c:pt idx="1208">
                  <c:v>20.97554561366254</c:v>
                </c:pt>
                <c:pt idx="1209">
                  <c:v>21.244275083212198</c:v>
                </c:pt>
                <c:pt idx="1210">
                  <c:v>21.270082505708267</c:v>
                </c:pt>
                <c:pt idx="1211">
                  <c:v>21.113329772146578</c:v>
                </c:pt>
                <c:pt idx="1212">
                  <c:v>21.018582721438413</c:v>
                </c:pt>
                <c:pt idx="1213">
                  <c:v>20.866180091829577</c:v>
                </c:pt>
                <c:pt idx="1214">
                  <c:v>20.836340378964742</c:v>
                </c:pt>
                <c:pt idx="1215">
                  <c:v>20.61178572551486</c:v>
                </c:pt>
                <c:pt idx="1216">
                  <c:v>20.405932745331185</c:v>
                </c:pt>
                <c:pt idx="1217">
                  <c:v>20.382846795173322</c:v>
                </c:pt>
                <c:pt idx="1218">
                  <c:v>20.306082580781514</c:v>
                </c:pt>
                <c:pt idx="1219">
                  <c:v>20.229838098736362</c:v>
                </c:pt>
                <c:pt idx="1220">
                  <c:v>20.31890017124902</c:v>
                </c:pt>
                <c:pt idx="1221">
                  <c:v>20.187492123849026</c:v>
                </c:pt>
                <c:pt idx="1222">
                  <c:v>19.957139077861321</c:v>
                </c:pt>
                <c:pt idx="1223">
                  <c:v>19.932000022242569</c:v>
                </c:pt>
                <c:pt idx="1224">
                  <c:v>19.760519502353716</c:v>
                </c:pt>
                <c:pt idx="1225">
                  <c:v>19.589156565788642</c:v>
                </c:pt>
                <c:pt idx="1226">
                  <c:v>19.313668162997182</c:v>
                </c:pt>
                <c:pt idx="1227">
                  <c:v>19.242381782212107</c:v>
                </c:pt>
                <c:pt idx="1228">
                  <c:v>19.215209852079155</c:v>
                </c:pt>
                <c:pt idx="1229">
                  <c:v>19.143747973081108</c:v>
                </c:pt>
                <c:pt idx="1230">
                  <c:v>19.135018349120152</c:v>
                </c:pt>
                <c:pt idx="1231">
                  <c:v>19.246539832644274</c:v>
                </c:pt>
                <c:pt idx="1232">
                  <c:v>19.339174691672806</c:v>
                </c:pt>
                <c:pt idx="1233">
                  <c:v>19.386002978936588</c:v>
                </c:pt>
                <c:pt idx="1234">
                  <c:v>19.550638382921761</c:v>
                </c:pt>
                <c:pt idx="1235">
                  <c:v>19.66866910921123</c:v>
                </c:pt>
                <c:pt idx="1236">
                  <c:v>19.728228919558092</c:v>
                </c:pt>
                <c:pt idx="1237">
                  <c:v>19.760032394711438</c:v>
                </c:pt>
                <c:pt idx="1238">
                  <c:v>19.773916345266652</c:v>
                </c:pt>
                <c:pt idx="1239">
                  <c:v>19.806294539458154</c:v>
                </c:pt>
                <c:pt idx="1240">
                  <c:v>19.691374590800425</c:v>
                </c:pt>
                <c:pt idx="1241">
                  <c:v>19.739477400302189</c:v>
                </c:pt>
                <c:pt idx="1242">
                  <c:v>19.849432965113188</c:v>
                </c:pt>
                <c:pt idx="1243">
                  <c:v>19.826288122959266</c:v>
                </c:pt>
                <c:pt idx="1244">
                  <c:v>19.869313930614794</c:v>
                </c:pt>
                <c:pt idx="1245">
                  <c:v>19.884828943562503</c:v>
                </c:pt>
                <c:pt idx="1246">
                  <c:v>19.944352947692863</c:v>
                </c:pt>
                <c:pt idx="1247">
                  <c:v>19.917664133071696</c:v>
                </c:pt>
                <c:pt idx="1248">
                  <c:v>19.886920435686541</c:v>
                </c:pt>
                <c:pt idx="1249">
                  <c:v>20.020901906112471</c:v>
                </c:pt>
                <c:pt idx="1250">
                  <c:v>19.789796037981652</c:v>
                </c:pt>
                <c:pt idx="1251">
                  <c:v>19.575358948270814</c:v>
                </c:pt>
                <c:pt idx="1252">
                  <c:v>19.352895769376975</c:v>
                </c:pt>
                <c:pt idx="1253">
                  <c:v>19.185177117587148</c:v>
                </c:pt>
                <c:pt idx="1254">
                  <c:v>19.190087173464207</c:v>
                </c:pt>
                <c:pt idx="1255">
                  <c:v>19.091420676967203</c:v>
                </c:pt>
                <c:pt idx="1256">
                  <c:v>19.148780986768909</c:v>
                </c:pt>
                <c:pt idx="1257">
                  <c:v>19.428605611937673</c:v>
                </c:pt>
                <c:pt idx="1258">
                  <c:v>19.557106765002832</c:v>
                </c:pt>
                <c:pt idx="1259">
                  <c:v>19.615820581372322</c:v>
                </c:pt>
                <c:pt idx="1260">
                  <c:v>19.870689260872052</c:v>
                </c:pt>
                <c:pt idx="1261">
                  <c:v>20.065100759796813</c:v>
                </c:pt>
                <c:pt idx="1262">
                  <c:v>20.232596933673875</c:v>
                </c:pt>
                <c:pt idx="1263">
                  <c:v>20.304923770705177</c:v>
                </c:pt>
                <c:pt idx="1264">
                  <c:v>20.310675743078292</c:v>
                </c:pt>
                <c:pt idx="1265">
                  <c:v>20.234649942087639</c:v>
                </c:pt>
                <c:pt idx="1266">
                  <c:v>20.103910631339708</c:v>
                </c:pt>
                <c:pt idx="1267">
                  <c:v>20.085334128007723</c:v>
                </c:pt>
                <c:pt idx="1268">
                  <c:v>19.937639880844923</c:v>
                </c:pt>
                <c:pt idx="1269">
                  <c:v>19.693025689290565</c:v>
                </c:pt>
                <c:pt idx="1270">
                  <c:v>19.433187993221058</c:v>
                </c:pt>
                <c:pt idx="1271">
                  <c:v>19.316517148391185</c:v>
                </c:pt>
                <c:pt idx="1272">
                  <c:v>19.359903292662537</c:v>
                </c:pt>
                <c:pt idx="1273">
                  <c:v>19.377765395033524</c:v>
                </c:pt>
                <c:pt idx="1274">
                  <c:v>19.431506497234242</c:v>
                </c:pt>
                <c:pt idx="1275">
                  <c:v>19.547185479907725</c:v>
                </c:pt>
                <c:pt idx="1276">
                  <c:v>19.815469354893011</c:v>
                </c:pt>
                <c:pt idx="1277">
                  <c:v>19.769527550423817</c:v>
                </c:pt>
                <c:pt idx="1278">
                  <c:v>19.472149035952587</c:v>
                </c:pt>
                <c:pt idx="1279">
                  <c:v>19.478040247156759</c:v>
                </c:pt>
                <c:pt idx="1280">
                  <c:v>19.483674400722347</c:v>
                </c:pt>
                <c:pt idx="1281">
                  <c:v>19.485721312468741</c:v>
                </c:pt>
                <c:pt idx="1282">
                  <c:v>19.280761152619561</c:v>
                </c:pt>
                <c:pt idx="1283">
                  <c:v>19.063986023304327</c:v>
                </c:pt>
                <c:pt idx="1284">
                  <c:v>18.887842881415146</c:v>
                </c:pt>
                <c:pt idx="1285">
                  <c:v>18.927385967720156</c:v>
                </c:pt>
                <c:pt idx="1286">
                  <c:v>19.060623461412575</c:v>
                </c:pt>
                <c:pt idx="1287">
                  <c:v>19.222015748856826</c:v>
                </c:pt>
                <c:pt idx="1288">
                  <c:v>19.152432967455017</c:v>
                </c:pt>
                <c:pt idx="1289">
                  <c:v>19.009172314944767</c:v>
                </c:pt>
                <c:pt idx="1290">
                  <c:v>18.86764536640802</c:v>
                </c:pt>
                <c:pt idx="1291">
                  <c:v>18.638267054803865</c:v>
                </c:pt>
                <c:pt idx="1292">
                  <c:v>18.638909722740696</c:v>
                </c:pt>
                <c:pt idx="1293">
                  <c:v>18.841624031892444</c:v>
                </c:pt>
                <c:pt idx="1294">
                  <c:v>19.042994040964402</c:v>
                </c:pt>
                <c:pt idx="1295">
                  <c:v>19.197740322233763</c:v>
                </c:pt>
                <c:pt idx="1296">
                  <c:v>19.117914265461852</c:v>
                </c:pt>
                <c:pt idx="1297">
                  <c:v>18.867680895939316</c:v>
                </c:pt>
                <c:pt idx="1298">
                  <c:v>18.545123317025322</c:v>
                </c:pt>
                <c:pt idx="1299">
                  <c:v>18.297915713223617</c:v>
                </c:pt>
                <c:pt idx="1300">
                  <c:v>18.257141873205139</c:v>
                </c:pt>
                <c:pt idx="1301">
                  <c:v>18.281425618599371</c:v>
                </c:pt>
                <c:pt idx="1302">
                  <c:v>18.165651625980058</c:v>
                </c:pt>
                <c:pt idx="1303">
                  <c:v>18.221138433363553</c:v>
                </c:pt>
                <c:pt idx="1304">
                  <c:v>18.54104923621135</c:v>
                </c:pt>
                <c:pt idx="1305">
                  <c:v>18.803100268047043</c:v>
                </c:pt>
                <c:pt idx="1306">
                  <c:v>19.086807098337168</c:v>
                </c:pt>
                <c:pt idx="1307">
                  <c:v>18.906657008328942</c:v>
                </c:pt>
                <c:pt idx="1308">
                  <c:v>18.81547023338883</c:v>
                </c:pt>
                <c:pt idx="1309">
                  <c:v>18.832986757397656</c:v>
                </c:pt>
                <c:pt idx="1310">
                  <c:v>19.039199443220056</c:v>
                </c:pt>
                <c:pt idx="1311">
                  <c:v>19.012880855837768</c:v>
                </c:pt>
                <c:pt idx="1312">
                  <c:v>18.957805855566843</c:v>
                </c:pt>
                <c:pt idx="1313">
                  <c:v>19.156132366618873</c:v>
                </c:pt>
                <c:pt idx="1314">
                  <c:v>19.29531399623156</c:v>
                </c:pt>
                <c:pt idx="1315">
                  <c:v>19.349356784653185</c:v>
                </c:pt>
                <c:pt idx="1316">
                  <c:v>19.425236466703918</c:v>
                </c:pt>
                <c:pt idx="1317">
                  <c:v>19.471695565382444</c:v>
                </c:pt>
                <c:pt idx="1318">
                  <c:v>19.690196056355159</c:v>
                </c:pt>
                <c:pt idx="1319">
                  <c:v>19.814917440878951</c:v>
                </c:pt>
                <c:pt idx="1320">
                  <c:v>19.831176050471829</c:v>
                </c:pt>
                <c:pt idx="1321">
                  <c:v>19.981359419440277</c:v>
                </c:pt>
                <c:pt idx="1322">
                  <c:v>20.171219364135265</c:v>
                </c:pt>
                <c:pt idx="1323">
                  <c:v>20.218100478575703</c:v>
                </c:pt>
                <c:pt idx="1324">
                  <c:v>20.296157188105042</c:v>
                </c:pt>
                <c:pt idx="1325">
                  <c:v>20.460786213527605</c:v>
                </c:pt>
                <c:pt idx="1326">
                  <c:v>20.554981205670366</c:v>
                </c:pt>
                <c:pt idx="1327">
                  <c:v>20.618438411532512</c:v>
                </c:pt>
                <c:pt idx="1328">
                  <c:v>20.725532863108644</c:v>
                </c:pt>
                <c:pt idx="1329">
                  <c:v>20.703171549829413</c:v>
                </c:pt>
                <c:pt idx="1330">
                  <c:v>20.926803492240591</c:v>
                </c:pt>
                <c:pt idx="1331">
                  <c:v>21.061707210585702</c:v>
                </c:pt>
                <c:pt idx="1332">
                  <c:v>21.142467027624409</c:v>
                </c:pt>
                <c:pt idx="1333">
                  <c:v>21.23938186954463</c:v>
                </c:pt>
                <c:pt idx="1334">
                  <c:v>21.245307985499167</c:v>
                </c:pt>
                <c:pt idx="1335">
                  <c:v>21.28552530867502</c:v>
                </c:pt>
                <c:pt idx="1336">
                  <c:v>21.348123704853723</c:v>
                </c:pt>
                <c:pt idx="1337">
                  <c:v>21.196551942308467</c:v>
                </c:pt>
                <c:pt idx="1338">
                  <c:v>21.044851312175343</c:v>
                </c:pt>
                <c:pt idx="1339">
                  <c:v>21.070494435039649</c:v>
                </c:pt>
                <c:pt idx="1340">
                  <c:v>21.067549422968067</c:v>
                </c:pt>
                <c:pt idx="1341">
                  <c:v>21.06831689569524</c:v>
                </c:pt>
                <c:pt idx="1342">
                  <c:v>21.244455553051107</c:v>
                </c:pt>
                <c:pt idx="1343">
                  <c:v>21.339696977254469</c:v>
                </c:pt>
                <c:pt idx="1344">
                  <c:v>21.329946395835748</c:v>
                </c:pt>
                <c:pt idx="1345">
                  <c:v>21.390084078317862</c:v>
                </c:pt>
                <c:pt idx="1346">
                  <c:v>21.484977786584007</c:v>
                </c:pt>
                <c:pt idx="1347">
                  <c:v>21.434219225760174</c:v>
                </c:pt>
                <c:pt idx="1348">
                  <c:v>21.262359811850569</c:v>
                </c:pt>
                <c:pt idx="1349">
                  <c:v>21.13507158742296</c:v>
                </c:pt>
                <c:pt idx="1350">
                  <c:v>20.978314238317687</c:v>
                </c:pt>
                <c:pt idx="1351">
                  <c:v>20.750401195153874</c:v>
                </c:pt>
                <c:pt idx="1352">
                  <c:v>20.480060164036011</c:v>
                </c:pt>
                <c:pt idx="1353">
                  <c:v>20.370291001838446</c:v>
                </c:pt>
                <c:pt idx="1354">
                  <c:v>20.199110507226443</c:v>
                </c:pt>
                <c:pt idx="1355">
                  <c:v>20.182520576627681</c:v>
                </c:pt>
                <c:pt idx="1356">
                  <c:v>20.124092036165326</c:v>
                </c:pt>
                <c:pt idx="1357">
                  <c:v>19.989986715385836</c:v>
                </c:pt>
                <c:pt idx="1358">
                  <c:v>20.034974130133314</c:v>
                </c:pt>
                <c:pt idx="1359">
                  <c:v>20.393745414741602</c:v>
                </c:pt>
                <c:pt idx="1360">
                  <c:v>20.83150723951664</c:v>
                </c:pt>
                <c:pt idx="1361">
                  <c:v>21.15587905341852</c:v>
                </c:pt>
                <c:pt idx="1362">
                  <c:v>21.26931014574857</c:v>
                </c:pt>
                <c:pt idx="1363">
                  <c:v>21.404744908230164</c:v>
                </c:pt>
                <c:pt idx="1364">
                  <c:v>21.545111395933468</c:v>
                </c:pt>
                <c:pt idx="1365">
                  <c:v>21.685170283035085</c:v>
                </c:pt>
                <c:pt idx="1366">
                  <c:v>21.908242061071974</c:v>
                </c:pt>
                <c:pt idx="1367">
                  <c:v>22.08515016213758</c:v>
                </c:pt>
                <c:pt idx="1368">
                  <c:v>22.206678376822882</c:v>
                </c:pt>
                <c:pt idx="1369">
                  <c:v>22.285333631188056</c:v>
                </c:pt>
                <c:pt idx="1370">
                  <c:v>22.040400162249124</c:v>
                </c:pt>
                <c:pt idx="1371">
                  <c:v>21.804506001785882</c:v>
                </c:pt>
                <c:pt idx="1372">
                  <c:v>21.981437485851202</c:v>
                </c:pt>
                <c:pt idx="1373">
                  <c:v>22.000479218990726</c:v>
                </c:pt>
                <c:pt idx="1374">
                  <c:v>21.917000804312519</c:v>
                </c:pt>
                <c:pt idx="1375">
                  <c:v>21.938580526395583</c:v>
                </c:pt>
                <c:pt idx="1376">
                  <c:v>22.030670616566717</c:v>
                </c:pt>
                <c:pt idx="1377">
                  <c:v>22.125141015704287</c:v>
                </c:pt>
                <c:pt idx="1378">
                  <c:v>22.094518611252695</c:v>
                </c:pt>
                <c:pt idx="1379">
                  <c:v>22.168028286360848</c:v>
                </c:pt>
                <c:pt idx="1380">
                  <c:v>22.046169546474722</c:v>
                </c:pt>
                <c:pt idx="1381">
                  <c:v>21.912979216407177</c:v>
                </c:pt>
                <c:pt idx="1382">
                  <c:v>21.722499641865596</c:v>
                </c:pt>
                <c:pt idx="1383">
                  <c:v>21.51974266178458</c:v>
                </c:pt>
                <c:pt idx="1384">
                  <c:v>21.522643487124768</c:v>
                </c:pt>
                <c:pt idx="1385">
                  <c:v>21.487905776600613</c:v>
                </c:pt>
                <c:pt idx="1386">
                  <c:v>21.472325308882404</c:v>
                </c:pt>
                <c:pt idx="1387">
                  <c:v>21.635325429076886</c:v>
                </c:pt>
                <c:pt idx="1388">
                  <c:v>21.788910521233362</c:v>
                </c:pt>
                <c:pt idx="1389">
                  <c:v>21.924851738589584</c:v>
                </c:pt>
                <c:pt idx="1390">
                  <c:v>21.895020135744232</c:v>
                </c:pt>
                <c:pt idx="1391">
                  <c:v>21.780449425684019</c:v>
                </c:pt>
                <c:pt idx="1392">
                  <c:v>21.574808991430931</c:v>
                </c:pt>
                <c:pt idx="1393">
                  <c:v>21.282072919384568</c:v>
                </c:pt>
                <c:pt idx="1394">
                  <c:v>21.176420826001284</c:v>
                </c:pt>
                <c:pt idx="1395">
                  <c:v>21.091466661869482</c:v>
                </c:pt>
                <c:pt idx="1396">
                  <c:v>21.038183710639295</c:v>
                </c:pt>
                <c:pt idx="1397">
                  <c:v>20.963593291760116</c:v>
                </c:pt>
                <c:pt idx="1398">
                  <c:v>20.895096803120516</c:v>
                </c:pt>
                <c:pt idx="1399">
                  <c:v>20.955019450321135</c:v>
                </c:pt>
                <c:pt idx="1400">
                  <c:v>20.75948271613731</c:v>
                </c:pt>
                <c:pt idx="1401">
                  <c:v>20.368956809456169</c:v>
                </c:pt>
                <c:pt idx="1402">
                  <c:v>19.898759117726421</c:v>
                </c:pt>
                <c:pt idx="1403">
                  <c:v>19.300726439464945</c:v>
                </c:pt>
                <c:pt idx="1404">
                  <c:v>18.918040539077531</c:v>
                </c:pt>
                <c:pt idx="1405">
                  <c:v>18.749543529930882</c:v>
                </c:pt>
                <c:pt idx="1406">
                  <c:v>18.705401749110028</c:v>
                </c:pt>
                <c:pt idx="1407">
                  <c:v>18.573721319982077</c:v>
                </c:pt>
                <c:pt idx="1408">
                  <c:v>18.709144570168014</c:v>
                </c:pt>
                <c:pt idx="1409">
                  <c:v>18.824730420495229</c:v>
                </c:pt>
                <c:pt idx="1410">
                  <c:v>18.958953936246701</c:v>
                </c:pt>
                <c:pt idx="1411">
                  <c:v>19.146351775317296</c:v>
                </c:pt>
                <c:pt idx="1412">
                  <c:v>19.279682068248214</c:v>
                </c:pt>
                <c:pt idx="1413">
                  <c:v>19.444564827868472</c:v>
                </c:pt>
                <c:pt idx="1414">
                  <c:v>19.398749180548034</c:v>
                </c:pt>
                <c:pt idx="1415">
                  <c:v>19.241561088402776</c:v>
                </c:pt>
                <c:pt idx="1416">
                  <c:v>19.08576980624284</c:v>
                </c:pt>
                <c:pt idx="1417">
                  <c:v>18.740952598992163</c:v>
                </c:pt>
                <c:pt idx="1418">
                  <c:v>18.622108947630675</c:v>
                </c:pt>
                <c:pt idx="1419">
                  <c:v>18.747287696308064</c:v>
                </c:pt>
                <c:pt idx="1420">
                  <c:v>18.837031814922042</c:v>
                </c:pt>
                <c:pt idx="1421">
                  <c:v>18.895031081965463</c:v>
                </c:pt>
                <c:pt idx="1422">
                  <c:v>18.92901160888653</c:v>
                </c:pt>
                <c:pt idx="1423">
                  <c:v>19.083067558965976</c:v>
                </c:pt>
                <c:pt idx="1424">
                  <c:v>19.264654907803404</c:v>
                </c:pt>
                <c:pt idx="1425">
                  <c:v>19.315045638934102</c:v>
                </c:pt>
                <c:pt idx="1426">
                  <c:v>19.251266867220185</c:v>
                </c:pt>
                <c:pt idx="1427">
                  <c:v>19.224678362588346</c:v>
                </c:pt>
                <c:pt idx="1428">
                  <c:v>19.170392633823198</c:v>
                </c:pt>
                <c:pt idx="1429">
                  <c:v>19.101708246223374</c:v>
                </c:pt>
                <c:pt idx="1430">
                  <c:v>18.953827879830509</c:v>
                </c:pt>
                <c:pt idx="1431">
                  <c:v>18.902429761814432</c:v>
                </c:pt>
                <c:pt idx="1432">
                  <c:v>18.911754821449875</c:v>
                </c:pt>
                <c:pt idx="1433">
                  <c:v>19.151404960113531</c:v>
                </c:pt>
                <c:pt idx="1434">
                  <c:v>19.259808436010569</c:v>
                </c:pt>
                <c:pt idx="1435">
                  <c:v>19.196285524413945</c:v>
                </c:pt>
                <c:pt idx="1436">
                  <c:v>19.320288020438152</c:v>
                </c:pt>
                <c:pt idx="1437">
                  <c:v>19.378312411497415</c:v>
                </c:pt>
                <c:pt idx="1438">
                  <c:v>19.434721624207683</c:v>
                </c:pt>
                <c:pt idx="1439">
                  <c:v>19.453050164600349</c:v>
                </c:pt>
                <c:pt idx="1440">
                  <c:v>19.299082904179539</c:v>
                </c:pt>
                <c:pt idx="1441">
                  <c:v>19.342019038679215</c:v>
                </c:pt>
                <c:pt idx="1442">
                  <c:v>19.383663494389499</c:v>
                </c:pt>
                <c:pt idx="1443">
                  <c:v>19.607956079934606</c:v>
                </c:pt>
                <c:pt idx="1444">
                  <c:v>19.798940244632835</c:v>
                </c:pt>
                <c:pt idx="1445">
                  <c:v>20.012253964883776</c:v>
                </c:pt>
                <c:pt idx="1446">
                  <c:v>20.152394047364421</c:v>
                </c:pt>
                <c:pt idx="1447">
                  <c:v>20.445536926058683</c:v>
                </c:pt>
                <c:pt idx="1448">
                  <c:v>20.749122529055029</c:v>
                </c:pt>
                <c:pt idx="1449">
                  <c:v>21.101215198286788</c:v>
                </c:pt>
                <c:pt idx="1450">
                  <c:v>21.24913132727173</c:v>
                </c:pt>
                <c:pt idx="1451">
                  <c:v>21.22901698510546</c:v>
                </c:pt>
                <c:pt idx="1452">
                  <c:v>21.511240806205826</c:v>
                </c:pt>
                <c:pt idx="1453">
                  <c:v>21.788350825791191</c:v>
                </c:pt>
                <c:pt idx="1454">
                  <c:v>21.940961676458684</c:v>
                </c:pt>
                <c:pt idx="1455">
                  <c:v>22.248728686002359</c:v>
                </c:pt>
                <c:pt idx="1456">
                  <c:v>22.32858359767042</c:v>
                </c:pt>
                <c:pt idx="1457">
                  <c:v>22.421425630371139</c:v>
                </c:pt>
                <c:pt idx="1458">
                  <c:v>22.292222753732567</c:v>
                </c:pt>
                <c:pt idx="1459">
                  <c:v>22.174755928412761</c:v>
                </c:pt>
                <c:pt idx="1460">
                  <c:v>22.038017124819696</c:v>
                </c:pt>
                <c:pt idx="1461">
                  <c:v>22.004049234999663</c:v>
                </c:pt>
                <c:pt idx="1462">
                  <c:v>21.93398956445979</c:v>
                </c:pt>
                <c:pt idx="1463">
                  <c:v>21.837798154415189</c:v>
                </c:pt>
                <c:pt idx="1464">
                  <c:v>21.770823845564404</c:v>
                </c:pt>
                <c:pt idx="1465">
                  <c:v>21.894487131814735</c:v>
                </c:pt>
                <c:pt idx="1466">
                  <c:v>21.815756047817416</c:v>
                </c:pt>
                <c:pt idx="1467">
                  <c:v>21.763354413904818</c:v>
                </c:pt>
                <c:pt idx="1468">
                  <c:v>21.478891026104716</c:v>
                </c:pt>
                <c:pt idx="1469">
                  <c:v>21.032058130235846</c:v>
                </c:pt>
                <c:pt idx="1470">
                  <c:v>20.59535002918291</c:v>
                </c:pt>
                <c:pt idx="1471">
                  <c:v>20.306267173817538</c:v>
                </c:pt>
                <c:pt idx="1472">
                  <c:v>20.070509814792015</c:v>
                </c:pt>
                <c:pt idx="1473">
                  <c:v>20.104405523825697</c:v>
                </c:pt>
                <c:pt idx="1474">
                  <c:v>20.104432828957307</c:v>
                </c:pt>
                <c:pt idx="1475">
                  <c:v>20.123386268375988</c:v>
                </c:pt>
                <c:pt idx="1476">
                  <c:v>20.240600910625357</c:v>
                </c:pt>
                <c:pt idx="1477">
                  <c:v>20.311890255953841</c:v>
                </c:pt>
                <c:pt idx="1478">
                  <c:v>20.256949207823087</c:v>
                </c:pt>
                <c:pt idx="1479">
                  <c:v>20.28689221996375</c:v>
                </c:pt>
                <c:pt idx="1480">
                  <c:v>20.442567462262961</c:v>
                </c:pt>
                <c:pt idx="1481">
                  <c:v>20.649049981418802</c:v>
                </c:pt>
                <c:pt idx="1482">
                  <c:v>20.666694216508709</c:v>
                </c:pt>
                <c:pt idx="1483">
                  <c:v>20.475724493383279</c:v>
                </c:pt>
                <c:pt idx="1484">
                  <c:v>20.374232413511226</c:v>
                </c:pt>
                <c:pt idx="1485">
                  <c:v>20.263706689301031</c:v>
                </c:pt>
                <c:pt idx="1486">
                  <c:v>20.255085627260623</c:v>
                </c:pt>
                <c:pt idx="1487">
                  <c:v>20.261361389839252</c:v>
                </c:pt>
                <c:pt idx="1488">
                  <c:v>20.215537271863003</c:v>
                </c:pt>
                <c:pt idx="1489">
                  <c:v>20.011701082937673</c:v>
                </c:pt>
                <c:pt idx="1490">
                  <c:v>19.825802618910625</c:v>
                </c:pt>
                <c:pt idx="1491">
                  <c:v>19.807157230000588</c:v>
                </c:pt>
                <c:pt idx="1492">
                  <c:v>19.950649035625691</c:v>
                </c:pt>
                <c:pt idx="1493">
                  <c:v>19.932574616556732</c:v>
                </c:pt>
                <c:pt idx="1494">
                  <c:v>20.02697116141465</c:v>
                </c:pt>
                <c:pt idx="1495">
                  <c:v>20.194858614767856</c:v>
                </c:pt>
                <c:pt idx="1496">
                  <c:v>20.345916494772574</c:v>
                </c:pt>
                <c:pt idx="1497">
                  <c:v>20.684532363596812</c:v>
                </c:pt>
                <c:pt idx="1498">
                  <c:v>20.75995765999923</c:v>
                </c:pt>
                <c:pt idx="1499">
                  <c:v>20.72491780791826</c:v>
                </c:pt>
                <c:pt idx="1500">
                  <c:v>20.806984543664043</c:v>
                </c:pt>
                <c:pt idx="1501">
                  <c:v>21.133151078880708</c:v>
                </c:pt>
                <c:pt idx="1502">
                  <c:v>21.103060764149443</c:v>
                </c:pt>
                <c:pt idx="1503">
                  <c:v>20.870901523805401</c:v>
                </c:pt>
                <c:pt idx="1504">
                  <c:v>20.487824869949062</c:v>
                </c:pt>
                <c:pt idx="1505">
                  <c:v>20.260941397018247</c:v>
                </c:pt>
                <c:pt idx="1506">
                  <c:v>20.183681340943476</c:v>
                </c:pt>
                <c:pt idx="1507">
                  <c:v>20.116952070966022</c:v>
                </c:pt>
                <c:pt idx="1508">
                  <c:v>20.149618396870757</c:v>
                </c:pt>
                <c:pt idx="1509">
                  <c:v>20.182411650817681</c:v>
                </c:pt>
                <c:pt idx="1510">
                  <c:v>20.277266200940893</c:v>
                </c:pt>
                <c:pt idx="1511">
                  <c:v>20.293868573615747</c:v>
                </c:pt>
                <c:pt idx="1512">
                  <c:v>20.164312715989389</c:v>
                </c:pt>
                <c:pt idx="1513">
                  <c:v>20.073447773294788</c:v>
                </c:pt>
                <c:pt idx="1514">
                  <c:v>20.063993527404172</c:v>
                </c:pt>
                <c:pt idx="1515">
                  <c:v>20.075175440957043</c:v>
                </c:pt>
                <c:pt idx="1516">
                  <c:v>20.167794356856341</c:v>
                </c:pt>
                <c:pt idx="1517">
                  <c:v>20.130125243371232</c:v>
                </c:pt>
                <c:pt idx="1518">
                  <c:v>20.145796546824631</c:v>
                </c:pt>
                <c:pt idx="1519">
                  <c:v>20.355695183477401</c:v>
                </c:pt>
                <c:pt idx="1520">
                  <c:v>20.593197628796805</c:v>
                </c:pt>
                <c:pt idx="1521">
                  <c:v>21.023036796180467</c:v>
                </c:pt>
                <c:pt idx="1522">
                  <c:v>21.024315744286032</c:v>
                </c:pt>
                <c:pt idx="1523">
                  <c:v>20.934486659659839</c:v>
                </c:pt>
                <c:pt idx="1524">
                  <c:v>20.760623077211456</c:v>
                </c:pt>
                <c:pt idx="1525">
                  <c:v>20.6285339292847</c:v>
                </c:pt>
                <c:pt idx="1526">
                  <c:v>20.50333067997445</c:v>
                </c:pt>
                <c:pt idx="1527">
                  <c:v>20.27747965212377</c:v>
                </c:pt>
                <c:pt idx="1528">
                  <c:v>20.162040323218729</c:v>
                </c:pt>
                <c:pt idx="1529">
                  <c:v>20.177956050930433</c:v>
                </c:pt>
                <c:pt idx="1530">
                  <c:v>20.352118806799673</c:v>
                </c:pt>
                <c:pt idx="1531">
                  <c:v>20.636482450219486</c:v>
                </c:pt>
                <c:pt idx="1532">
                  <c:v>20.741243335963269</c:v>
                </c:pt>
                <c:pt idx="1533">
                  <c:v>20.542613850843207</c:v>
                </c:pt>
                <c:pt idx="1534">
                  <c:v>20.099046160474511</c:v>
                </c:pt>
                <c:pt idx="1535">
                  <c:v>19.841152702575421</c:v>
                </c:pt>
                <c:pt idx="1536">
                  <c:v>19.719228116521652</c:v>
                </c:pt>
                <c:pt idx="1537">
                  <c:v>19.59243195689276</c:v>
                </c:pt>
                <c:pt idx="1538">
                  <c:v>19.763738573105829</c:v>
                </c:pt>
                <c:pt idx="1539">
                  <c:v>19.865975369527273</c:v>
                </c:pt>
                <c:pt idx="1540">
                  <c:v>19.871254776332304</c:v>
                </c:pt>
                <c:pt idx="1541">
                  <c:v>19.856666958977858</c:v>
                </c:pt>
                <c:pt idx="1542">
                  <c:v>19.883346643042525</c:v>
                </c:pt>
                <c:pt idx="1543">
                  <c:v>19.995669334238279</c:v>
                </c:pt>
                <c:pt idx="1544">
                  <c:v>20.060508294073539</c:v>
                </c:pt>
                <c:pt idx="1545">
                  <c:v>20.040206349290933</c:v>
                </c:pt>
                <c:pt idx="1546">
                  <c:v>20.031714942959965</c:v>
                </c:pt>
                <c:pt idx="1547">
                  <c:v>20.114288900875501</c:v>
                </c:pt>
                <c:pt idx="1548">
                  <c:v>20.329234167197217</c:v>
                </c:pt>
                <c:pt idx="1549">
                  <c:v>20.581586318994237</c:v>
                </c:pt>
                <c:pt idx="1550">
                  <c:v>20.81665048979319</c:v>
                </c:pt>
                <c:pt idx="1551">
                  <c:v>21.035186953506383</c:v>
                </c:pt>
                <c:pt idx="1552">
                  <c:v>21.217252108504496</c:v>
                </c:pt>
                <c:pt idx="1553">
                  <c:v>21.253114272834019</c:v>
                </c:pt>
                <c:pt idx="1554">
                  <c:v>21.364073574263326</c:v>
                </c:pt>
                <c:pt idx="1555">
                  <c:v>21.511881704731778</c:v>
                </c:pt>
                <c:pt idx="1556">
                  <c:v>21.62743520223281</c:v>
                </c:pt>
                <c:pt idx="1557">
                  <c:v>21.784290879052513</c:v>
                </c:pt>
                <c:pt idx="1558">
                  <c:v>22.001480829432992</c:v>
                </c:pt>
                <c:pt idx="1559">
                  <c:v>22.341703125923456</c:v>
                </c:pt>
                <c:pt idx="1560">
                  <c:v>22.529142763549753</c:v>
                </c:pt>
                <c:pt idx="1561">
                  <c:v>22.738982748182028</c:v>
                </c:pt>
                <c:pt idx="1562">
                  <c:v>22.818510847435434</c:v>
                </c:pt>
                <c:pt idx="1563">
                  <c:v>22.886937662774585</c:v>
                </c:pt>
                <c:pt idx="1564">
                  <c:v>22.940956011616066</c:v>
                </c:pt>
                <c:pt idx="1565">
                  <c:v>23.234788533305935</c:v>
                </c:pt>
                <c:pt idx="1566">
                  <c:v>23.484660898606489</c:v>
                </c:pt>
                <c:pt idx="1567">
                  <c:v>23.543750841475006</c:v>
                </c:pt>
                <c:pt idx="1568">
                  <c:v>23.55820249730855</c:v>
                </c:pt>
                <c:pt idx="1569">
                  <c:v>23.472892024212207</c:v>
                </c:pt>
                <c:pt idx="1570">
                  <c:v>23.548443547854294</c:v>
                </c:pt>
                <c:pt idx="1571">
                  <c:v>23.812064007353374</c:v>
                </c:pt>
                <c:pt idx="1572">
                  <c:v>23.935453782727958</c:v>
                </c:pt>
                <c:pt idx="1573">
                  <c:v>24.084087250646743</c:v>
                </c:pt>
                <c:pt idx="1574">
                  <c:v>24.084796430721219</c:v>
                </c:pt>
                <c:pt idx="1575">
                  <c:v>24.010510075102218</c:v>
                </c:pt>
                <c:pt idx="1576">
                  <c:v>23.893529222013274</c:v>
                </c:pt>
                <c:pt idx="1577">
                  <c:v>23.976856970099046</c:v>
                </c:pt>
                <c:pt idx="1578">
                  <c:v>23.947354218964449</c:v>
                </c:pt>
                <c:pt idx="1579">
                  <c:v>23.67645819244332</c:v>
                </c:pt>
                <c:pt idx="1580">
                  <c:v>23.552454604797912</c:v>
                </c:pt>
                <c:pt idx="1581">
                  <c:v>23.68285515155338</c:v>
                </c:pt>
                <c:pt idx="1582">
                  <c:v>23.670619477616338</c:v>
                </c:pt>
                <c:pt idx="1583">
                  <c:v>23.474547364719566</c:v>
                </c:pt>
                <c:pt idx="1584">
                  <c:v>23.217851126161246</c:v>
                </c:pt>
                <c:pt idx="1585">
                  <c:v>23.142920394003035</c:v>
                </c:pt>
                <c:pt idx="1586">
                  <c:v>23.309846975857944</c:v>
                </c:pt>
                <c:pt idx="1587">
                  <c:v>23.337680283584884</c:v>
                </c:pt>
                <c:pt idx="1588">
                  <c:v>23.229644710581102</c:v>
                </c:pt>
                <c:pt idx="1589">
                  <c:v>23.181694910703481</c:v>
                </c:pt>
                <c:pt idx="1590">
                  <c:v>23.055164599316825</c:v>
                </c:pt>
                <c:pt idx="1591">
                  <c:v>23.112804450062288</c:v>
                </c:pt>
                <c:pt idx="1592">
                  <c:v>23.064736895858516</c:v>
                </c:pt>
                <c:pt idx="1593">
                  <c:v>22.856227952303449</c:v>
                </c:pt>
                <c:pt idx="1594">
                  <c:v>22.682098862423711</c:v>
                </c:pt>
                <c:pt idx="1595">
                  <c:v>22.488983380193094</c:v>
                </c:pt>
                <c:pt idx="1596">
                  <c:v>22.440504063129477</c:v>
                </c:pt>
                <c:pt idx="1597">
                  <c:v>22.460201067232337</c:v>
                </c:pt>
                <c:pt idx="1598">
                  <c:v>22.557911726865889</c:v>
                </c:pt>
                <c:pt idx="1599">
                  <c:v>22.555622386691159</c:v>
                </c:pt>
                <c:pt idx="1600">
                  <c:v>22.619219197001001</c:v>
                </c:pt>
                <c:pt idx="1601">
                  <c:v>22.971002031427449</c:v>
                </c:pt>
                <c:pt idx="1602">
                  <c:v>23.220639258433991</c:v>
                </c:pt>
                <c:pt idx="1603">
                  <c:v>23.259229104021394</c:v>
                </c:pt>
                <c:pt idx="1604">
                  <c:v>23.345856280994148</c:v>
                </c:pt>
                <c:pt idx="1605">
                  <c:v>23.573907243132869</c:v>
                </c:pt>
                <c:pt idx="1606">
                  <c:v>23.779053674656179</c:v>
                </c:pt>
                <c:pt idx="1607">
                  <c:v>23.741693426056791</c:v>
                </c:pt>
                <c:pt idx="1608">
                  <c:v>23.670459831676048</c:v>
                </c:pt>
                <c:pt idx="1609">
                  <c:v>23.515363309424888</c:v>
                </c:pt>
                <c:pt idx="1610">
                  <c:v>23.296338344575325</c:v>
                </c:pt>
                <c:pt idx="1611">
                  <c:v>23.230910175436296</c:v>
                </c:pt>
                <c:pt idx="1612">
                  <c:v>23.128671568336472</c:v>
                </c:pt>
                <c:pt idx="1613">
                  <c:v>22.897063406129458</c:v>
                </c:pt>
                <c:pt idx="1614">
                  <c:v>22.804934611239712</c:v>
                </c:pt>
                <c:pt idx="1615">
                  <c:v>22.65871268339022</c:v>
                </c:pt>
                <c:pt idx="1616">
                  <c:v>22.521022431517693</c:v>
                </c:pt>
                <c:pt idx="1617">
                  <c:v>22.515406242894869</c:v>
                </c:pt>
                <c:pt idx="1618">
                  <c:v>22.425260564421272</c:v>
                </c:pt>
                <c:pt idx="1619">
                  <c:v>22.207408171906877</c:v>
                </c:pt>
                <c:pt idx="1620">
                  <c:v>22.111024685497938</c:v>
                </c:pt>
                <c:pt idx="1621">
                  <c:v>22.091465152806791</c:v>
                </c:pt>
                <c:pt idx="1622">
                  <c:v>21.922342374365268</c:v>
                </c:pt>
                <c:pt idx="1623">
                  <c:v>21.762079621492493</c:v>
                </c:pt>
                <c:pt idx="1624">
                  <c:v>21.563032564769802</c:v>
                </c:pt>
                <c:pt idx="1625">
                  <c:v>21.521162308958637</c:v>
                </c:pt>
                <c:pt idx="1626">
                  <c:v>21.272644871834419</c:v>
                </c:pt>
                <c:pt idx="1627">
                  <c:v>21.119544908597234</c:v>
                </c:pt>
                <c:pt idx="1628">
                  <c:v>21.027233628635837</c:v>
                </c:pt>
                <c:pt idx="1629">
                  <c:v>20.952140863070017</c:v>
                </c:pt>
                <c:pt idx="1630">
                  <c:v>20.977580420575446</c:v>
                </c:pt>
                <c:pt idx="1631">
                  <c:v>20.902575769624015</c:v>
                </c:pt>
                <c:pt idx="1632">
                  <c:v>20.76833528087284</c:v>
                </c:pt>
                <c:pt idx="1633">
                  <c:v>20.794308769663893</c:v>
                </c:pt>
                <c:pt idx="1634">
                  <c:v>20.798016379622691</c:v>
                </c:pt>
                <c:pt idx="1635">
                  <c:v>20.954242511172552</c:v>
                </c:pt>
                <c:pt idx="1636">
                  <c:v>21.306602398748439</c:v>
                </c:pt>
                <c:pt idx="1637">
                  <c:v>21.242294008308569</c:v>
                </c:pt>
                <c:pt idx="1638">
                  <c:v>21.242757373928381</c:v>
                </c:pt>
                <c:pt idx="1639">
                  <c:v>21.177101775951552</c:v>
                </c:pt>
                <c:pt idx="1640">
                  <c:v>21.108731608795335</c:v>
                </c:pt>
                <c:pt idx="1641">
                  <c:v>21.058214370500234</c:v>
                </c:pt>
                <c:pt idx="1642">
                  <c:v>20.971717920877548</c:v>
                </c:pt>
                <c:pt idx="1643">
                  <c:v>20.986295123387961</c:v>
                </c:pt>
                <c:pt idx="1644">
                  <c:v>21.087769372063903</c:v>
                </c:pt>
                <c:pt idx="1645">
                  <c:v>21.154597422775616</c:v>
                </c:pt>
                <c:pt idx="1646">
                  <c:v>21.120347810915831</c:v>
                </c:pt>
                <c:pt idx="1647">
                  <c:v>20.966607016649796</c:v>
                </c:pt>
                <c:pt idx="1648">
                  <c:v>20.752859457836674</c:v>
                </c:pt>
                <c:pt idx="1649">
                  <c:v>20.528429685132572</c:v>
                </c:pt>
                <c:pt idx="1650">
                  <c:v>20.38293546726733</c:v>
                </c:pt>
                <c:pt idx="1651">
                  <c:v>20.354174856431442</c:v>
                </c:pt>
                <c:pt idx="1652">
                  <c:v>20.337935704650086</c:v>
                </c:pt>
                <c:pt idx="1653">
                  <c:v>20.345227018553707</c:v>
                </c:pt>
                <c:pt idx="1654">
                  <c:v>20.327011142827171</c:v>
                </c:pt>
                <c:pt idx="1655">
                  <c:v>20.424397334436133</c:v>
                </c:pt>
                <c:pt idx="1656">
                  <c:v>20.64570538446636</c:v>
                </c:pt>
                <c:pt idx="1657">
                  <c:v>20.649273383682992</c:v>
                </c:pt>
                <c:pt idx="1658">
                  <c:v>20.556861322737301</c:v>
                </c:pt>
                <c:pt idx="1659">
                  <c:v>20.423656914728717</c:v>
                </c:pt>
                <c:pt idx="1660">
                  <c:v>20.232273016225033</c:v>
                </c:pt>
                <c:pt idx="1661">
                  <c:v>20.093532518750482</c:v>
                </c:pt>
                <c:pt idx="1662">
                  <c:v>19.89352229898023</c:v>
                </c:pt>
                <c:pt idx="1663">
                  <c:v>19.59607926905451</c:v>
                </c:pt>
                <c:pt idx="1664">
                  <c:v>19.47017501825745</c:v>
                </c:pt>
                <c:pt idx="1665">
                  <c:v>19.148955496032439</c:v>
                </c:pt>
                <c:pt idx="1666">
                  <c:v>18.923929608667798</c:v>
                </c:pt>
                <c:pt idx="1667">
                  <c:v>18.813241437261059</c:v>
                </c:pt>
                <c:pt idx="1668">
                  <c:v>18.8774138938319</c:v>
                </c:pt>
                <c:pt idx="1669">
                  <c:v>19.046611335806276</c:v>
                </c:pt>
                <c:pt idx="1670">
                  <c:v>19.160064165262824</c:v>
                </c:pt>
                <c:pt idx="1671">
                  <c:v>19.235714530091467</c:v>
                </c:pt>
                <c:pt idx="1672">
                  <c:v>19.234799567220442</c:v>
                </c:pt>
                <c:pt idx="1673">
                  <c:v>19.343778037898211</c:v>
                </c:pt>
                <c:pt idx="1674">
                  <c:v>19.299302471961497</c:v>
                </c:pt>
                <c:pt idx="1675">
                  <c:v>19.284728245118636</c:v>
                </c:pt>
                <c:pt idx="1676">
                  <c:v>19.232639748701537</c:v>
                </c:pt>
                <c:pt idx="1677">
                  <c:v>19.070807463278197</c:v>
                </c:pt>
                <c:pt idx="1678">
                  <c:v>18.937229022033456</c:v>
                </c:pt>
                <c:pt idx="1679">
                  <c:v>18.997826703062461</c:v>
                </c:pt>
                <c:pt idx="1680">
                  <c:v>19.029400708549691</c:v>
                </c:pt>
                <c:pt idx="1681">
                  <c:v>19.044824817806319</c:v>
                </c:pt>
                <c:pt idx="1682">
                  <c:v>19.013528815882591</c:v>
                </c:pt>
                <c:pt idx="1683">
                  <c:v>19.107255692744445</c:v>
                </c:pt>
                <c:pt idx="1684">
                  <c:v>19.178174545341367</c:v>
                </c:pt>
                <c:pt idx="1685">
                  <c:v>19.233683237764669</c:v>
                </c:pt>
                <c:pt idx="1686">
                  <c:v>19.486448175979852</c:v>
                </c:pt>
                <c:pt idx="1687">
                  <c:v>19.818617101904589</c:v>
                </c:pt>
                <c:pt idx="1688">
                  <c:v>20.179658091161638</c:v>
                </c:pt>
                <c:pt idx="1689">
                  <c:v>20.576432438119287</c:v>
                </c:pt>
                <c:pt idx="1690">
                  <c:v>20.933877065723802</c:v>
                </c:pt>
                <c:pt idx="1691">
                  <c:v>21.123252272436229</c:v>
                </c:pt>
                <c:pt idx="1692">
                  <c:v>21.16014218582356</c:v>
                </c:pt>
                <c:pt idx="1693">
                  <c:v>21.294824962716234</c:v>
                </c:pt>
                <c:pt idx="1694">
                  <c:v>21.61053401506009</c:v>
                </c:pt>
                <c:pt idx="1695">
                  <c:v>21.748031719003656</c:v>
                </c:pt>
                <c:pt idx="1696">
                  <c:v>21.773030999846526</c:v>
                </c:pt>
                <c:pt idx="1697">
                  <c:v>21.876378437191001</c:v>
                </c:pt>
                <c:pt idx="1698">
                  <c:v>21.696014459110415</c:v>
                </c:pt>
                <c:pt idx="1699">
                  <c:v>21.618359280964729</c:v>
                </c:pt>
                <c:pt idx="1700">
                  <c:v>21.777754511130681</c:v>
                </c:pt>
                <c:pt idx="1701">
                  <c:v>22.018202258571804</c:v>
                </c:pt>
                <c:pt idx="1702">
                  <c:v>22.130520564892979</c:v>
                </c:pt>
                <c:pt idx="1703">
                  <c:v>22.118386400132273</c:v>
                </c:pt>
                <c:pt idx="1704">
                  <c:v>22.064293084386772</c:v>
                </c:pt>
                <c:pt idx="1705">
                  <c:v>21.960700618361159</c:v>
                </c:pt>
                <c:pt idx="1706">
                  <c:v>21.857902118072552</c:v>
                </c:pt>
                <c:pt idx="1707">
                  <c:v>21.830088527438711</c:v>
                </c:pt>
                <c:pt idx="1708">
                  <c:v>21.825511603515096</c:v>
                </c:pt>
                <c:pt idx="1709">
                  <c:v>21.810068824157021</c:v>
                </c:pt>
                <c:pt idx="1710">
                  <c:v>21.855976748484803</c:v>
                </c:pt>
                <c:pt idx="1711">
                  <c:v>21.714754965293075</c:v>
                </c:pt>
                <c:pt idx="1712">
                  <c:v>21.628300675156687</c:v>
                </c:pt>
                <c:pt idx="1713">
                  <c:v>21.527986697353356</c:v>
                </c:pt>
                <c:pt idx="1714">
                  <c:v>21.53986716413046</c:v>
                </c:pt>
                <c:pt idx="1715">
                  <c:v>21.735185757796181</c:v>
                </c:pt>
                <c:pt idx="1716">
                  <c:v>22.119166658752942</c:v>
                </c:pt>
                <c:pt idx="1717">
                  <c:v>22.226970768955884</c:v>
                </c:pt>
                <c:pt idx="1718">
                  <c:v>22.202635915695321</c:v>
                </c:pt>
                <c:pt idx="1719">
                  <c:v>22.226003690575748</c:v>
                </c:pt>
                <c:pt idx="1720">
                  <c:v>22.253888646078103</c:v>
                </c:pt>
                <c:pt idx="1721">
                  <c:v>22.31178078564896</c:v>
                </c:pt>
                <c:pt idx="1722">
                  <c:v>22.458139619828284</c:v>
                </c:pt>
                <c:pt idx="1723">
                  <c:v>22.643359585125392</c:v>
                </c:pt>
                <c:pt idx="1724">
                  <c:v>22.764920234490038</c:v>
                </c:pt>
                <c:pt idx="1725">
                  <c:v>22.631783344527008</c:v>
                </c:pt>
                <c:pt idx="1726">
                  <c:v>22.450641090567924</c:v>
                </c:pt>
                <c:pt idx="1727">
                  <c:v>22.329932363032636</c:v>
                </c:pt>
                <c:pt idx="1728">
                  <c:v>22.129810274570723</c:v>
                </c:pt>
                <c:pt idx="1729">
                  <c:v>22.017474994781939</c:v>
                </c:pt>
                <c:pt idx="1730">
                  <c:v>22.045745378744826</c:v>
                </c:pt>
                <c:pt idx="1731">
                  <c:v>22.065429581180108</c:v>
                </c:pt>
                <c:pt idx="1732">
                  <c:v>22.053754432325054</c:v>
                </c:pt>
                <c:pt idx="1733">
                  <c:v>22.015986551900934</c:v>
                </c:pt>
                <c:pt idx="1734">
                  <c:v>22.126187927244573</c:v>
                </c:pt>
                <c:pt idx="1735">
                  <c:v>22.260762743009895</c:v>
                </c:pt>
                <c:pt idx="1736">
                  <c:v>22.406210909049825</c:v>
                </c:pt>
                <c:pt idx="1737">
                  <c:v>22.417593225988401</c:v>
                </c:pt>
                <c:pt idx="1738">
                  <c:v>22.32969620171168</c:v>
                </c:pt>
                <c:pt idx="1739">
                  <c:v>22.259018945159486</c:v>
                </c:pt>
                <c:pt idx="1740">
                  <c:v>22.30546413007211</c:v>
                </c:pt>
                <c:pt idx="1741">
                  <c:v>22.370760771302521</c:v>
                </c:pt>
                <c:pt idx="1742">
                  <c:v>22.557523359143083</c:v>
                </c:pt>
                <c:pt idx="1743">
                  <c:v>22.532340404684938</c:v>
                </c:pt>
                <c:pt idx="1744">
                  <c:v>22.595565402171179</c:v>
                </c:pt>
                <c:pt idx="1745">
                  <c:v>22.740937078494873</c:v>
                </c:pt>
                <c:pt idx="1746">
                  <c:v>22.899272432134048</c:v>
                </c:pt>
                <c:pt idx="1747">
                  <c:v>22.994859456353392</c:v>
                </c:pt>
                <c:pt idx="1748">
                  <c:v>23.126103720269782</c:v>
                </c:pt>
                <c:pt idx="1749">
                  <c:v>23.308207533312995</c:v>
                </c:pt>
                <c:pt idx="1750">
                  <c:v>23.259181997953053</c:v>
                </c:pt>
                <c:pt idx="1751">
                  <c:v>23.209978828065232</c:v>
                </c:pt>
                <c:pt idx="1752">
                  <c:v>23.229167768363517</c:v>
                </c:pt>
                <c:pt idx="1753">
                  <c:v>23.190270247920004</c:v>
                </c:pt>
                <c:pt idx="1754">
                  <c:v>23.159088778951084</c:v>
                </c:pt>
                <c:pt idx="1755">
                  <c:v>22.948602765832899</c:v>
                </c:pt>
                <c:pt idx="1756">
                  <c:v>22.603523525780268</c:v>
                </c:pt>
                <c:pt idx="1757">
                  <c:v>22.381469151759326</c:v>
                </c:pt>
                <c:pt idx="1758">
                  <c:v>22.449227592088526</c:v>
                </c:pt>
                <c:pt idx="1759">
                  <c:v>22.447242971834324</c:v>
                </c:pt>
                <c:pt idx="1760">
                  <c:v>22.435422552943585</c:v>
                </c:pt>
                <c:pt idx="1761">
                  <c:v>22.323078640538572</c:v>
                </c:pt>
                <c:pt idx="1762">
                  <c:v>22.380605011762196</c:v>
                </c:pt>
                <c:pt idx="1763">
                  <c:v>22.453216233180171</c:v>
                </c:pt>
                <c:pt idx="1764">
                  <c:v>22.591977714446582</c:v>
                </c:pt>
                <c:pt idx="1765">
                  <c:v>22.636957729307731</c:v>
                </c:pt>
                <c:pt idx="1766">
                  <c:v>22.876612101932764</c:v>
                </c:pt>
                <c:pt idx="1767">
                  <c:v>23.153411587554796</c:v>
                </c:pt>
                <c:pt idx="1768">
                  <c:v>23.191786856228987</c:v>
                </c:pt>
                <c:pt idx="1769">
                  <c:v>23.446394403206224</c:v>
                </c:pt>
                <c:pt idx="1770">
                  <c:v>23.633174680050161</c:v>
                </c:pt>
                <c:pt idx="1771">
                  <c:v>23.709775044171465</c:v>
                </c:pt>
                <c:pt idx="1772">
                  <c:v>23.90784581337504</c:v>
                </c:pt>
                <c:pt idx="1773">
                  <c:v>24.009973232878892</c:v>
                </c:pt>
                <c:pt idx="1774">
                  <c:v>24.189039449194773</c:v>
                </c:pt>
                <c:pt idx="1775">
                  <c:v>24.445197820205333</c:v>
                </c:pt>
                <c:pt idx="1776">
                  <c:v>24.534239912924651</c:v>
                </c:pt>
                <c:pt idx="1777">
                  <c:v>24.62388347790019</c:v>
                </c:pt>
                <c:pt idx="1778">
                  <c:v>24.868855764752418</c:v>
                </c:pt>
                <c:pt idx="1779">
                  <c:v>24.900014965143406</c:v>
                </c:pt>
                <c:pt idx="1780">
                  <c:v>24.822435465814092</c:v>
                </c:pt>
                <c:pt idx="1781">
                  <c:v>24.722351032865028</c:v>
                </c:pt>
                <c:pt idx="1782">
                  <c:v>24.730363642617</c:v>
                </c:pt>
                <c:pt idx="1783">
                  <c:v>24.869045576309425</c:v>
                </c:pt>
                <c:pt idx="1784">
                  <c:v>24.98458973577814</c:v>
                </c:pt>
                <c:pt idx="1785">
                  <c:v>24.939595360756076</c:v>
                </c:pt>
                <c:pt idx="1786">
                  <c:v>24.830792642417126</c:v>
                </c:pt>
                <c:pt idx="1787">
                  <c:v>24.662453217280174</c:v>
                </c:pt>
                <c:pt idx="1788">
                  <c:v>24.556326477802898</c:v>
                </c:pt>
                <c:pt idx="1789">
                  <c:v>24.518399319933618</c:v>
                </c:pt>
                <c:pt idx="1790">
                  <c:v>24.546808504009359</c:v>
                </c:pt>
                <c:pt idx="1791">
                  <c:v>24.649849830585282</c:v>
                </c:pt>
                <c:pt idx="1792">
                  <c:v>24.738454862794978</c:v>
                </c:pt>
                <c:pt idx="1793">
                  <c:v>24.859107286886324</c:v>
                </c:pt>
                <c:pt idx="1794">
                  <c:v>24.820598208474408</c:v>
                </c:pt>
                <c:pt idx="1795">
                  <c:v>24.593862186551036</c:v>
                </c:pt>
                <c:pt idx="1796">
                  <c:v>24.35213666731207</c:v>
                </c:pt>
                <c:pt idx="1797">
                  <c:v>24.275003001540771</c:v>
                </c:pt>
                <c:pt idx="1798">
                  <c:v>24.363987521083324</c:v>
                </c:pt>
                <c:pt idx="1799">
                  <c:v>24.437147298151494</c:v>
                </c:pt>
                <c:pt idx="1800">
                  <c:v>24.406190074339126</c:v>
                </c:pt>
                <c:pt idx="1801">
                  <c:v>24.401139774536464</c:v>
                </c:pt>
                <c:pt idx="1802">
                  <c:v>24.539519757280594</c:v>
                </c:pt>
                <c:pt idx="1803">
                  <c:v>24.399668298980085</c:v>
                </c:pt>
                <c:pt idx="1804">
                  <c:v>24.022618793942978</c:v>
                </c:pt>
                <c:pt idx="1805">
                  <c:v>24.025621030451212</c:v>
                </c:pt>
                <c:pt idx="1806">
                  <c:v>24.230407746445469</c:v>
                </c:pt>
                <c:pt idx="1807">
                  <c:v>24.49274542397378</c:v>
                </c:pt>
                <c:pt idx="1808">
                  <c:v>24.511747559817305</c:v>
                </c:pt>
                <c:pt idx="1809">
                  <c:v>24.45645140799104</c:v>
                </c:pt>
                <c:pt idx="1810">
                  <c:v>24.306436430656955</c:v>
                </c:pt>
                <c:pt idx="1811">
                  <c:v>24.096044224379796</c:v>
                </c:pt>
                <c:pt idx="1812">
                  <c:v>23.9086714753265</c:v>
                </c:pt>
                <c:pt idx="1813">
                  <c:v>23.890018217698017</c:v>
                </c:pt>
                <c:pt idx="1814">
                  <c:v>23.926970560538347</c:v>
                </c:pt>
                <c:pt idx="1815">
                  <c:v>24.074660379706774</c:v>
                </c:pt>
                <c:pt idx="1816">
                  <c:v>24.074771628864553</c:v>
                </c:pt>
                <c:pt idx="1817">
                  <c:v>24.115533557132878</c:v>
                </c:pt>
                <c:pt idx="1818">
                  <c:v>24.206160120889223</c:v>
                </c:pt>
                <c:pt idx="1819">
                  <c:v>24.437384227208593</c:v>
                </c:pt>
                <c:pt idx="1820">
                  <c:v>24.524621789446854</c:v>
                </c:pt>
                <c:pt idx="1821">
                  <c:v>24.483472756524503</c:v>
                </c:pt>
                <c:pt idx="1822">
                  <c:v>24.36118278746962</c:v>
                </c:pt>
                <c:pt idx="1823">
                  <c:v>24.555344942908114</c:v>
                </c:pt>
                <c:pt idx="1824">
                  <c:v>24.800760330525637</c:v>
                </c:pt>
                <c:pt idx="1825">
                  <c:v>25.061022812071808</c:v>
                </c:pt>
                <c:pt idx="1826">
                  <c:v>25.261380163503727</c:v>
                </c:pt>
                <c:pt idx="1827">
                  <c:v>25.467932917133467</c:v>
                </c:pt>
                <c:pt idx="1828">
                  <c:v>25.478682324194995</c:v>
                </c:pt>
                <c:pt idx="1829">
                  <c:v>25.54570784341864</c:v>
                </c:pt>
                <c:pt idx="1830">
                  <c:v>25.816021535694887</c:v>
                </c:pt>
                <c:pt idx="1831">
                  <c:v>26.00128748874473</c:v>
                </c:pt>
                <c:pt idx="1832">
                  <c:v>26.071685376866149</c:v>
                </c:pt>
                <c:pt idx="1833">
                  <c:v>26.118336952946258</c:v>
                </c:pt>
                <c:pt idx="1834">
                  <c:v>25.952514245726103</c:v>
                </c:pt>
                <c:pt idx="1835">
                  <c:v>25.889148235594249</c:v>
                </c:pt>
                <c:pt idx="1836">
                  <c:v>25.745789765009409</c:v>
                </c:pt>
                <c:pt idx="1837">
                  <c:v>25.925357591089572</c:v>
                </c:pt>
                <c:pt idx="1838">
                  <c:v>26.066520454537169</c:v>
                </c:pt>
                <c:pt idx="1839">
                  <c:v>26.042556476847711</c:v>
                </c:pt>
                <c:pt idx="1840">
                  <c:v>25.931252835360048</c:v>
                </c:pt>
                <c:pt idx="1841">
                  <c:v>25.633038929467993</c:v>
                </c:pt>
                <c:pt idx="1842">
                  <c:v>25.500442429245624</c:v>
                </c:pt>
                <c:pt idx="1843">
                  <c:v>25.484396107602581</c:v>
                </c:pt>
                <c:pt idx="1844">
                  <c:v>25.520963805374119</c:v>
                </c:pt>
                <c:pt idx="1845">
                  <c:v>25.496291025695022</c:v>
                </c:pt>
                <c:pt idx="1846">
                  <c:v>25.610261958862502</c:v>
                </c:pt>
                <c:pt idx="1847">
                  <c:v>25.677161354639917</c:v>
                </c:pt>
                <c:pt idx="1848">
                  <c:v>25.670831718977084</c:v>
                </c:pt>
                <c:pt idx="1849">
                  <c:v>25.710430132935485</c:v>
                </c:pt>
                <c:pt idx="1850">
                  <c:v>25.836987399266249</c:v>
                </c:pt>
                <c:pt idx="1851">
                  <c:v>25.76476702551772</c:v>
                </c:pt>
                <c:pt idx="1852">
                  <c:v>25.882347232126719</c:v>
                </c:pt>
                <c:pt idx="1853">
                  <c:v>26.067266704013502</c:v>
                </c:pt>
                <c:pt idx="1854">
                  <c:v>26.238102157278583</c:v>
                </c:pt>
                <c:pt idx="1855">
                  <c:v>26.331691237072757</c:v>
                </c:pt>
                <c:pt idx="1856">
                  <c:v>26.307192552614143</c:v>
                </c:pt>
                <c:pt idx="1857">
                  <c:v>26.233928568805727</c:v>
                </c:pt>
                <c:pt idx="1858">
                  <c:v>26.048992987265791</c:v>
                </c:pt>
                <c:pt idx="1859">
                  <c:v>25.841667523883011</c:v>
                </c:pt>
                <c:pt idx="1860">
                  <c:v>25.953317729417169</c:v>
                </c:pt>
                <c:pt idx="1861">
                  <c:v>26.013414104048827</c:v>
                </c:pt>
                <c:pt idx="1862">
                  <c:v>26.219415805636036</c:v>
                </c:pt>
                <c:pt idx="1863">
                  <c:v>26.501177528279818</c:v>
                </c:pt>
                <c:pt idx="1864">
                  <c:v>26.567032359519789</c:v>
                </c:pt>
                <c:pt idx="1865">
                  <c:v>26.531388243428307</c:v>
                </c:pt>
                <c:pt idx="1866">
                  <c:v>26.63944827700902</c:v>
                </c:pt>
                <c:pt idx="1867">
                  <c:v>26.802061472921697</c:v>
                </c:pt>
                <c:pt idx="1868">
                  <c:v>26.874156937512549</c:v>
                </c:pt>
                <c:pt idx="1869">
                  <c:v>26.865325496801585</c:v>
                </c:pt>
                <c:pt idx="1870">
                  <c:v>27.069628734741872</c:v>
                </c:pt>
                <c:pt idx="1871">
                  <c:v>27.121747862872159</c:v>
                </c:pt>
                <c:pt idx="1872">
                  <c:v>27.051661716283355</c:v>
                </c:pt>
                <c:pt idx="1873">
                  <c:v>26.808340034281375</c:v>
                </c:pt>
                <c:pt idx="1874">
                  <c:v>26.56350567266767</c:v>
                </c:pt>
                <c:pt idx="1875">
                  <c:v>26.437009605097455</c:v>
                </c:pt>
                <c:pt idx="1876">
                  <c:v>26.241545043519633</c:v>
                </c:pt>
                <c:pt idx="1877">
                  <c:v>26.099756112771811</c:v>
                </c:pt>
                <c:pt idx="1878">
                  <c:v>26.047829705402176</c:v>
                </c:pt>
                <c:pt idx="1879">
                  <c:v>25.935035549670516</c:v>
                </c:pt>
                <c:pt idx="1880">
                  <c:v>25.581529285946754</c:v>
                </c:pt>
                <c:pt idx="1881">
                  <c:v>25.254578171639192</c:v>
                </c:pt>
                <c:pt idx="1882">
                  <c:v>25.096058908742048</c:v>
                </c:pt>
                <c:pt idx="1883">
                  <c:v>24.869242403995901</c:v>
                </c:pt>
                <c:pt idx="1884">
                  <c:v>24.681689142756646</c:v>
                </c:pt>
                <c:pt idx="1885">
                  <c:v>24.61047860944635</c:v>
                </c:pt>
                <c:pt idx="1886">
                  <c:v>24.566841179016532</c:v>
                </c:pt>
                <c:pt idx="1887">
                  <c:v>24.532777682151877</c:v>
                </c:pt>
                <c:pt idx="1888">
                  <c:v>24.614897909902847</c:v>
                </c:pt>
                <c:pt idx="1889">
                  <c:v>24.584547590758646</c:v>
                </c:pt>
                <c:pt idx="1890">
                  <c:v>24.674128234437962</c:v>
                </c:pt>
                <c:pt idx="1891">
                  <c:v>24.696702991229415</c:v>
                </c:pt>
                <c:pt idx="1892">
                  <c:v>24.521898777044012</c:v>
                </c:pt>
                <c:pt idx="1893">
                  <c:v>24.40722104798218</c:v>
                </c:pt>
                <c:pt idx="1894">
                  <c:v>24.441104410823947</c:v>
                </c:pt>
                <c:pt idx="1895">
                  <c:v>24.676664186671221</c:v>
                </c:pt>
                <c:pt idx="1896">
                  <c:v>24.882282424721321</c:v>
                </c:pt>
                <c:pt idx="1897">
                  <c:v>24.859749937724061</c:v>
                </c:pt>
                <c:pt idx="1898">
                  <c:v>24.865617844318404</c:v>
                </c:pt>
                <c:pt idx="1899">
                  <c:v>24.830801590134936</c:v>
                </c:pt>
                <c:pt idx="1900">
                  <c:v>25.009453845551622</c:v>
                </c:pt>
                <c:pt idx="1901">
                  <c:v>24.985524100412597</c:v>
                </c:pt>
                <c:pt idx="1902">
                  <c:v>24.796846748251632</c:v>
                </c:pt>
                <c:pt idx="1903">
                  <c:v>24.569867996392219</c:v>
                </c:pt>
                <c:pt idx="1904">
                  <c:v>24.428197190222384</c:v>
                </c:pt>
                <c:pt idx="1905">
                  <c:v>24.292337138445298</c:v>
                </c:pt>
                <c:pt idx="1906">
                  <c:v>24.367599611321541</c:v>
                </c:pt>
                <c:pt idx="1907">
                  <c:v>24.593621864939401</c:v>
                </c:pt>
                <c:pt idx="1908">
                  <c:v>24.670344712356677</c:v>
                </c:pt>
                <c:pt idx="1909">
                  <c:v>24.799397165543695</c:v>
                </c:pt>
                <c:pt idx="1910">
                  <c:v>24.864889923305025</c:v>
                </c:pt>
                <c:pt idx="1911">
                  <c:v>24.929216458051702</c:v>
                </c:pt>
                <c:pt idx="1912">
                  <c:v>24.801171468425689</c:v>
                </c:pt>
                <c:pt idx="1913">
                  <c:v>24.606300012146853</c:v>
                </c:pt>
                <c:pt idx="1914">
                  <c:v>24.238362673815022</c:v>
                </c:pt>
                <c:pt idx="1915">
                  <c:v>23.838592698022605</c:v>
                </c:pt>
                <c:pt idx="1916">
                  <c:v>23.503134680769836</c:v>
                </c:pt>
                <c:pt idx="1917">
                  <c:v>23.215787403860386</c:v>
                </c:pt>
                <c:pt idx="1918">
                  <c:v>22.964439717699165</c:v>
                </c:pt>
                <c:pt idx="1919">
                  <c:v>22.561210384451751</c:v>
                </c:pt>
                <c:pt idx="1920">
                  <c:v>22.23029522489033</c:v>
                </c:pt>
                <c:pt idx="1921">
                  <c:v>22.018526961675065</c:v>
                </c:pt>
                <c:pt idx="1922">
                  <c:v>21.87097941255788</c:v>
                </c:pt>
                <c:pt idx="1923">
                  <c:v>21.807569134984075</c:v>
                </c:pt>
                <c:pt idx="1924">
                  <c:v>21.624203381083003</c:v>
                </c:pt>
                <c:pt idx="1925">
                  <c:v>21.389627946751041</c:v>
                </c:pt>
                <c:pt idx="1926">
                  <c:v>21.239874072122035</c:v>
                </c:pt>
                <c:pt idx="1927">
                  <c:v>21.198910192734765</c:v>
                </c:pt>
                <c:pt idx="1928">
                  <c:v>21.236024846732228</c:v>
                </c:pt>
                <c:pt idx="1929">
                  <c:v>21.441783491723257</c:v>
                </c:pt>
                <c:pt idx="1930">
                  <c:v>21.93659204800457</c:v>
                </c:pt>
                <c:pt idx="1931">
                  <c:v>22.220211963012403</c:v>
                </c:pt>
                <c:pt idx="1932">
                  <c:v>22.407589531991832</c:v>
                </c:pt>
                <c:pt idx="1933">
                  <c:v>22.430585939251589</c:v>
                </c:pt>
                <c:pt idx="1934">
                  <c:v>22.413627053529268</c:v>
                </c:pt>
                <c:pt idx="1935">
                  <c:v>22.517775727381736</c:v>
                </c:pt>
                <c:pt idx="1936">
                  <c:v>22.887555855662352</c:v>
                </c:pt>
                <c:pt idx="1937">
                  <c:v>23.130677114189616</c:v>
                </c:pt>
                <c:pt idx="1938">
                  <c:v>23.271056264361029</c:v>
                </c:pt>
                <c:pt idx="1939">
                  <c:v>23.283988177313692</c:v>
                </c:pt>
                <c:pt idx="1940">
                  <c:v>23.100083769501119</c:v>
                </c:pt>
                <c:pt idx="1941">
                  <c:v>23.065338041302724</c:v>
                </c:pt>
                <c:pt idx="1942">
                  <c:v>23.004848616908198</c:v>
                </c:pt>
                <c:pt idx="1943">
                  <c:v>23.024733013403182</c:v>
                </c:pt>
                <c:pt idx="1944">
                  <c:v>22.946882268461604</c:v>
                </c:pt>
                <c:pt idx="1945">
                  <c:v>22.847414748874378</c:v>
                </c:pt>
                <c:pt idx="1946">
                  <c:v>22.869726294141152</c:v>
                </c:pt>
                <c:pt idx="1947">
                  <c:v>22.634705480269744</c:v>
                </c:pt>
                <c:pt idx="1948">
                  <c:v>22.51611341896993</c:v>
                </c:pt>
                <c:pt idx="1949">
                  <c:v>22.211449405156262</c:v>
                </c:pt>
                <c:pt idx="1950">
                  <c:v>21.92499257338816</c:v>
                </c:pt>
                <c:pt idx="1951">
                  <c:v>21.447952261450087</c:v>
                </c:pt>
                <c:pt idx="1952">
                  <c:v>21.224762479965108</c:v>
                </c:pt>
                <c:pt idx="1953">
                  <c:v>21.08730933434089</c:v>
                </c:pt>
                <c:pt idx="1954">
                  <c:v>20.709852504570168</c:v>
                </c:pt>
                <c:pt idx="1955">
                  <c:v>20.346420476282191</c:v>
                </c:pt>
                <c:pt idx="1956">
                  <c:v>20.157401577758616</c:v>
                </c:pt>
                <c:pt idx="1957">
                  <c:v>19.849415388537697</c:v>
                </c:pt>
                <c:pt idx="1958">
                  <c:v>19.612134832488579</c:v>
                </c:pt>
                <c:pt idx="1959">
                  <c:v>19.470521484700015</c:v>
                </c:pt>
                <c:pt idx="1960">
                  <c:v>19.386289557388707</c:v>
                </c:pt>
                <c:pt idx="1961">
                  <c:v>19.297026836661512</c:v>
                </c:pt>
                <c:pt idx="1962">
                  <c:v>19.20108103600127</c:v>
                </c:pt>
                <c:pt idx="1963">
                  <c:v>19.241200899875466</c:v>
                </c:pt>
                <c:pt idx="1964">
                  <c:v>19.119642949001683</c:v>
                </c:pt>
                <c:pt idx="1965">
                  <c:v>19.265213237536543</c:v>
                </c:pt>
                <c:pt idx="1966">
                  <c:v>19.483117176222645</c:v>
                </c:pt>
                <c:pt idx="1967">
                  <c:v>19.656604421023069</c:v>
                </c:pt>
                <c:pt idx="1968">
                  <c:v>19.620250112282275</c:v>
                </c:pt>
                <c:pt idx="1969">
                  <c:v>19.489692238590258</c:v>
                </c:pt>
                <c:pt idx="1970">
                  <c:v>19.409867398501586</c:v>
                </c:pt>
                <c:pt idx="1971">
                  <c:v>19.439373788344604</c:v>
                </c:pt>
                <c:pt idx="1972">
                  <c:v>19.586319949604341</c:v>
                </c:pt>
                <c:pt idx="1973">
                  <c:v>19.729294234343275</c:v>
                </c:pt>
                <c:pt idx="1974">
                  <c:v>19.764578698092215</c:v>
                </c:pt>
                <c:pt idx="1975">
                  <c:v>19.863185101946804</c:v>
                </c:pt>
                <c:pt idx="1976">
                  <c:v>19.8381011866338</c:v>
                </c:pt>
                <c:pt idx="1977">
                  <c:v>19.638892449421945</c:v>
                </c:pt>
                <c:pt idx="1978">
                  <c:v>19.663165055813433</c:v>
                </c:pt>
                <c:pt idx="1979">
                  <c:v>19.81641480544954</c:v>
                </c:pt>
                <c:pt idx="1980">
                  <c:v>20.077358034965343</c:v>
                </c:pt>
                <c:pt idx="1981">
                  <c:v>20.359606587207658</c:v>
                </c:pt>
                <c:pt idx="1982">
                  <c:v>20.556877553689354</c:v>
                </c:pt>
                <c:pt idx="1983">
                  <c:v>20.450852595410531</c:v>
                </c:pt>
                <c:pt idx="1984">
                  <c:v>20.301240758383575</c:v>
                </c:pt>
                <c:pt idx="1985">
                  <c:v>20.412256687384254</c:v>
                </c:pt>
                <c:pt idx="1986">
                  <c:v>20.59657360288168</c:v>
                </c:pt>
                <c:pt idx="1987">
                  <c:v>20.908362390683102</c:v>
                </c:pt>
                <c:pt idx="1988">
                  <c:v>21.096855452377788</c:v>
                </c:pt>
                <c:pt idx="1989">
                  <c:v>21.0980230528845</c:v>
                </c:pt>
                <c:pt idx="1990">
                  <c:v>20.942424294496391</c:v>
                </c:pt>
                <c:pt idx="1991">
                  <c:v>20.840040112535206</c:v>
                </c:pt>
                <c:pt idx="1992">
                  <c:v>20.858047399965631</c:v>
                </c:pt>
                <c:pt idx="1993">
                  <c:v>20.821740499735238</c:v>
                </c:pt>
                <c:pt idx="1994">
                  <c:v>20.73834993810468</c:v>
                </c:pt>
                <c:pt idx="1995">
                  <c:v>20.667841230468873</c:v>
                </c:pt>
                <c:pt idx="1996">
                  <c:v>20.47512166363223</c:v>
                </c:pt>
                <c:pt idx="1997">
                  <c:v>20.570844130720513</c:v>
                </c:pt>
                <c:pt idx="1998">
                  <c:v>20.804258115483378</c:v>
                </c:pt>
                <c:pt idx="1999">
                  <c:v>21.080327216764758</c:v>
                </c:pt>
                <c:pt idx="2000">
                  <c:v>21.389940181483418</c:v>
                </c:pt>
                <c:pt idx="2001">
                  <c:v>21.570586405913165</c:v>
                </c:pt>
                <c:pt idx="2002">
                  <c:v>22.005828064134853</c:v>
                </c:pt>
                <c:pt idx="2003">
                  <c:v>22.288892704115597</c:v>
                </c:pt>
                <c:pt idx="2004">
                  <c:v>22.39261327429282</c:v>
                </c:pt>
                <c:pt idx="2005">
                  <c:v>22.508465362080475</c:v>
                </c:pt>
                <c:pt idx="2006">
                  <c:v>22.664110865965011</c:v>
                </c:pt>
                <c:pt idx="2007">
                  <c:v>22.775609122333989</c:v>
                </c:pt>
                <c:pt idx="2008">
                  <c:v>22.848908586972268</c:v>
                </c:pt>
                <c:pt idx="2009">
                  <c:v>22.780701279468786</c:v>
                </c:pt>
                <c:pt idx="2010">
                  <c:v>22.637152650486893</c:v>
                </c:pt>
                <c:pt idx="2011">
                  <c:v>22.6001893962537</c:v>
                </c:pt>
                <c:pt idx="2012">
                  <c:v>22.635767239926214</c:v>
                </c:pt>
                <c:pt idx="2013">
                  <c:v>22.374190311387888</c:v>
                </c:pt>
                <c:pt idx="2014">
                  <c:v>22.347798028986556</c:v>
                </c:pt>
                <c:pt idx="2015">
                  <c:v>22.267266520760597</c:v>
                </c:pt>
                <c:pt idx="2016">
                  <c:v>22.345205216025921</c:v>
                </c:pt>
                <c:pt idx="2017">
                  <c:v>22.278725505514892</c:v>
                </c:pt>
                <c:pt idx="2018">
                  <c:v>22.239721219113427</c:v>
                </c:pt>
                <c:pt idx="2019">
                  <c:v>22.16745936950711</c:v>
                </c:pt>
                <c:pt idx="2020">
                  <c:v>22.085904187212609</c:v>
                </c:pt>
                <c:pt idx="2021">
                  <c:v>21.836458561765717</c:v>
                </c:pt>
                <c:pt idx="2022">
                  <c:v>21.81993947657088</c:v>
                </c:pt>
                <c:pt idx="2023">
                  <c:v>21.850831822150777</c:v>
                </c:pt>
                <c:pt idx="2024">
                  <c:v>21.814922979141482</c:v>
                </c:pt>
                <c:pt idx="2025">
                  <c:v>21.76922382349284</c:v>
                </c:pt>
                <c:pt idx="2026">
                  <c:v>21.688958940797129</c:v>
                </c:pt>
                <c:pt idx="2027">
                  <c:v>21.55276662530887</c:v>
                </c:pt>
                <c:pt idx="2028">
                  <c:v>21.418090417796797</c:v>
                </c:pt>
                <c:pt idx="2029">
                  <c:v>21.420663755398532</c:v>
                </c:pt>
                <c:pt idx="2030">
                  <c:v>21.278328044510531</c:v>
                </c:pt>
                <c:pt idx="2031">
                  <c:v>21.12838289778913</c:v>
                </c:pt>
                <c:pt idx="2032">
                  <c:v>21.365388641028325</c:v>
                </c:pt>
                <c:pt idx="2033">
                  <c:v>21.778143704956374</c:v>
                </c:pt>
                <c:pt idx="2034">
                  <c:v>21.981995419106696</c:v>
                </c:pt>
                <c:pt idx="2035">
                  <c:v>22.190557563108118</c:v>
                </c:pt>
                <c:pt idx="2036">
                  <c:v>22.249530526871542</c:v>
                </c:pt>
                <c:pt idx="2037">
                  <c:v>22.254820514923999</c:v>
                </c:pt>
                <c:pt idx="2038">
                  <c:v>22.095869392559372</c:v>
                </c:pt>
                <c:pt idx="2039">
                  <c:v>21.998396046173472</c:v>
                </c:pt>
                <c:pt idx="2040">
                  <c:v>21.870736253404612</c:v>
                </c:pt>
                <c:pt idx="2041">
                  <c:v>21.830872117056831</c:v>
                </c:pt>
                <c:pt idx="2042">
                  <c:v>21.699434982660659</c:v>
                </c:pt>
                <c:pt idx="2043">
                  <c:v>21.589766460851248</c:v>
                </c:pt>
                <c:pt idx="2044">
                  <c:v>21.610555694908562</c:v>
                </c:pt>
                <c:pt idx="2045">
                  <c:v>21.601428622931632</c:v>
                </c:pt>
                <c:pt idx="2046">
                  <c:v>21.509312202396949</c:v>
                </c:pt>
                <c:pt idx="2047">
                  <c:v>21.551455906836509</c:v>
                </c:pt>
                <c:pt idx="2048">
                  <c:v>21.687581883816414</c:v>
                </c:pt>
                <c:pt idx="2049">
                  <c:v>21.816511503765103</c:v>
                </c:pt>
                <c:pt idx="2050">
                  <c:v>21.773234984281313</c:v>
                </c:pt>
                <c:pt idx="2051">
                  <c:v>21.851430126031367</c:v>
                </c:pt>
                <c:pt idx="2052">
                  <c:v>21.974826723533837</c:v>
                </c:pt>
                <c:pt idx="2053">
                  <c:v>22.06471356399944</c:v>
                </c:pt>
                <c:pt idx="2054">
                  <c:v>22.186255655472564</c:v>
                </c:pt>
                <c:pt idx="2055">
                  <c:v>22.288730482151848</c:v>
                </c:pt>
                <c:pt idx="2056">
                  <c:v>22.408598189212245</c:v>
                </c:pt>
                <c:pt idx="2057">
                  <c:v>22.245473918579993</c:v>
                </c:pt>
                <c:pt idx="2058">
                  <c:v>22.177215427213675</c:v>
                </c:pt>
                <c:pt idx="2059">
                  <c:v>22.004980302078174</c:v>
                </c:pt>
                <c:pt idx="2060">
                  <c:v>21.697784734455389</c:v>
                </c:pt>
                <c:pt idx="2061">
                  <c:v>21.63693197329173</c:v>
                </c:pt>
                <c:pt idx="2062">
                  <c:v>21.592321684567342</c:v>
                </c:pt>
                <c:pt idx="2063">
                  <c:v>21.584122938338325</c:v>
                </c:pt>
                <c:pt idx="2064">
                  <c:v>21.629035112016854</c:v>
                </c:pt>
                <c:pt idx="2065">
                  <c:v>21.62780215181796</c:v>
                </c:pt>
                <c:pt idx="2066">
                  <c:v>21.545439863846486</c:v>
                </c:pt>
                <c:pt idx="2067">
                  <c:v>21.42329029668938</c:v>
                </c:pt>
                <c:pt idx="2068">
                  <c:v>21.288978399025257</c:v>
                </c:pt>
                <c:pt idx="2069">
                  <c:v>20.893262521107602</c:v>
                </c:pt>
                <c:pt idx="2070">
                  <c:v>20.501900078211577</c:v>
                </c:pt>
                <c:pt idx="2071">
                  <c:v>20.151342355832806</c:v>
                </c:pt>
                <c:pt idx="2072">
                  <c:v>19.944545587520086</c:v>
                </c:pt>
                <c:pt idx="2073">
                  <c:v>19.978482593521864</c:v>
                </c:pt>
                <c:pt idx="2074">
                  <c:v>20.011281385267623</c:v>
                </c:pt>
                <c:pt idx="2075">
                  <c:v>20.012915721583163</c:v>
                </c:pt>
                <c:pt idx="2076">
                  <c:v>19.876039578201723</c:v>
                </c:pt>
                <c:pt idx="2077">
                  <c:v>19.776912375267308</c:v>
                </c:pt>
                <c:pt idx="2078">
                  <c:v>19.566735371619171</c:v>
                </c:pt>
                <c:pt idx="2079">
                  <c:v>19.286585249063844</c:v>
                </c:pt>
                <c:pt idx="2080">
                  <c:v>19.029838786983237</c:v>
                </c:pt>
                <c:pt idx="2081">
                  <c:v>18.85320994677528</c:v>
                </c:pt>
                <c:pt idx="2082">
                  <c:v>19.029573557973475</c:v>
                </c:pt>
                <c:pt idx="2083">
                  <c:v>19.414473900473929</c:v>
                </c:pt>
                <c:pt idx="2084">
                  <c:v>19.803836894224442</c:v>
                </c:pt>
                <c:pt idx="2085">
                  <c:v>20.202767641886261</c:v>
                </c:pt>
                <c:pt idx="2086">
                  <c:v>20.657917912044198</c:v>
                </c:pt>
                <c:pt idx="2087">
                  <c:v>21.194132927636613</c:v>
                </c:pt>
                <c:pt idx="2088">
                  <c:v>21.524398975395759</c:v>
                </c:pt>
                <c:pt idx="2089">
                  <c:v>21.804294498219541</c:v>
                </c:pt>
                <c:pt idx="2090">
                  <c:v>21.753933253345242</c:v>
                </c:pt>
                <c:pt idx="2091">
                  <c:v>21.512683221450892</c:v>
                </c:pt>
                <c:pt idx="2092">
                  <c:v>21.1470805145558</c:v>
                </c:pt>
                <c:pt idx="2093">
                  <c:v>20.899282561332676</c:v>
                </c:pt>
                <c:pt idx="2094">
                  <c:v>20.655007552823253</c:v>
                </c:pt>
                <c:pt idx="2095">
                  <c:v>20.560958556348577</c:v>
                </c:pt>
                <c:pt idx="2096">
                  <c:v>20.314543793976785</c:v>
                </c:pt>
                <c:pt idx="2097">
                  <c:v>20.196424032952137</c:v>
                </c:pt>
                <c:pt idx="2098">
                  <c:v>20.084356748042751</c:v>
                </c:pt>
                <c:pt idx="2099">
                  <c:v>19.871907222306838</c:v>
                </c:pt>
                <c:pt idx="2100">
                  <c:v>19.60610430259629</c:v>
                </c:pt>
                <c:pt idx="2101">
                  <c:v>19.625867962455619</c:v>
                </c:pt>
                <c:pt idx="2102">
                  <c:v>19.825085932765344</c:v>
                </c:pt>
                <c:pt idx="2103">
                  <c:v>19.761842234411958</c:v>
                </c:pt>
                <c:pt idx="2104">
                  <c:v>19.682989981369754</c:v>
                </c:pt>
                <c:pt idx="2105">
                  <c:v>19.54927724093967</c:v>
                </c:pt>
                <c:pt idx="2106">
                  <c:v>19.592341618363751</c:v>
                </c:pt>
                <c:pt idx="2107">
                  <c:v>19.493658088579419</c:v>
                </c:pt>
                <c:pt idx="2108">
                  <c:v>19.523917519505503</c:v>
                </c:pt>
                <c:pt idx="2109">
                  <c:v>19.495840448370615</c:v>
                </c:pt>
                <c:pt idx="2110">
                  <c:v>19.556229996651037</c:v>
                </c:pt>
                <c:pt idx="2111">
                  <c:v>19.696652268642016</c:v>
                </c:pt>
                <c:pt idx="2112">
                  <c:v>19.505817953786345</c:v>
                </c:pt>
                <c:pt idx="2113">
                  <c:v>19.326674266970052</c:v>
                </c:pt>
                <c:pt idx="2114">
                  <c:v>19.171465611845491</c:v>
                </c:pt>
                <c:pt idx="2115">
                  <c:v>19.18382604289538</c:v>
                </c:pt>
                <c:pt idx="2116">
                  <c:v>18.964987608572411</c:v>
                </c:pt>
                <c:pt idx="2117">
                  <c:v>18.793551771385765</c:v>
                </c:pt>
                <c:pt idx="2118">
                  <c:v>18.599430870695304</c:v>
                </c:pt>
                <c:pt idx="2119">
                  <c:v>18.390840266417268</c:v>
                </c:pt>
                <c:pt idx="2120">
                  <c:v>18.29263805887998</c:v>
                </c:pt>
                <c:pt idx="2121">
                  <c:v>18.23243870657549</c:v>
                </c:pt>
                <c:pt idx="2122">
                  <c:v>18.315387234913981</c:v>
                </c:pt>
                <c:pt idx="2123">
                  <c:v>18.656695251499876</c:v>
                </c:pt>
                <c:pt idx="2124">
                  <c:v>19.009032583582066</c:v>
                </c:pt>
                <c:pt idx="2125">
                  <c:v>19.164108904033494</c:v>
                </c:pt>
                <c:pt idx="2126">
                  <c:v>19.284303884692505</c:v>
                </c:pt>
                <c:pt idx="2127">
                  <c:v>19.450776965720308</c:v>
                </c:pt>
                <c:pt idx="2128">
                  <c:v>19.747345780307036</c:v>
                </c:pt>
                <c:pt idx="2129">
                  <c:v>19.980610996105259</c:v>
                </c:pt>
                <c:pt idx="2130">
                  <c:v>20.045491457853075</c:v>
                </c:pt>
                <c:pt idx="2131">
                  <c:v>19.87229547165084</c:v>
                </c:pt>
                <c:pt idx="2132">
                  <c:v>19.78040211003713</c:v>
                </c:pt>
                <c:pt idx="2133">
                  <c:v>19.79992549627778</c:v>
                </c:pt>
                <c:pt idx="2134">
                  <c:v>19.851549327163973</c:v>
                </c:pt>
                <c:pt idx="2135">
                  <c:v>19.952155405342708</c:v>
                </c:pt>
                <c:pt idx="2136">
                  <c:v>20.182920503227276</c:v>
                </c:pt>
                <c:pt idx="2137">
                  <c:v>20.434563014520638</c:v>
                </c:pt>
                <c:pt idx="2138">
                  <c:v>20.469631690817966</c:v>
                </c:pt>
                <c:pt idx="2139">
                  <c:v>20.570669426496437</c:v>
                </c:pt>
                <c:pt idx="2140">
                  <c:v>20.597815056901798</c:v>
                </c:pt>
                <c:pt idx="2141">
                  <c:v>20.352091001547983</c:v>
                </c:pt>
                <c:pt idx="2142">
                  <c:v>20.083035344334974</c:v>
                </c:pt>
                <c:pt idx="2143">
                  <c:v>19.732709921535275</c:v>
                </c:pt>
                <c:pt idx="2144">
                  <c:v>19.382774236521414</c:v>
                </c:pt>
                <c:pt idx="2145">
                  <c:v>19.379403205270524</c:v>
                </c:pt>
                <c:pt idx="2146">
                  <c:v>19.360205903903488</c:v>
                </c:pt>
                <c:pt idx="2147">
                  <c:v>19.544910727864501</c:v>
                </c:pt>
                <c:pt idx="2148">
                  <c:v>19.59941038197417</c:v>
                </c:pt>
                <c:pt idx="2149">
                  <c:v>19.79778188921771</c:v>
                </c:pt>
                <c:pt idx="2150">
                  <c:v>20.007614541726827</c:v>
                </c:pt>
                <c:pt idx="2151">
                  <c:v>20.158448043904269</c:v>
                </c:pt>
                <c:pt idx="2152">
                  <c:v>20.257413569367699</c:v>
                </c:pt>
                <c:pt idx="2153">
                  <c:v>20.115363266941113</c:v>
                </c:pt>
                <c:pt idx="2154">
                  <c:v>19.707920566896853</c:v>
                </c:pt>
                <c:pt idx="2155">
                  <c:v>19.322296511992626</c:v>
                </c:pt>
                <c:pt idx="2156">
                  <c:v>19.309206000911324</c:v>
                </c:pt>
                <c:pt idx="2157">
                  <c:v>19.393346963741141</c:v>
                </c:pt>
                <c:pt idx="2158">
                  <c:v>19.553374457456332</c:v>
                </c:pt>
                <c:pt idx="2159">
                  <c:v>19.734565995519706</c:v>
                </c:pt>
                <c:pt idx="2160">
                  <c:v>19.815558712910807</c:v>
                </c:pt>
                <c:pt idx="2161">
                  <c:v>19.760963113438322</c:v>
                </c:pt>
                <c:pt idx="2162">
                  <c:v>19.579343058486661</c:v>
                </c:pt>
                <c:pt idx="2163">
                  <c:v>19.449793096029676</c:v>
                </c:pt>
                <c:pt idx="2164">
                  <c:v>19.405601902510465</c:v>
                </c:pt>
                <c:pt idx="2165">
                  <c:v>19.425332905211761</c:v>
                </c:pt>
                <c:pt idx="2166">
                  <c:v>19.533507824379601</c:v>
                </c:pt>
                <c:pt idx="2167">
                  <c:v>19.616721568238923</c:v>
                </c:pt>
                <c:pt idx="2168">
                  <c:v>19.651487906361854</c:v>
                </c:pt>
                <c:pt idx="2169">
                  <c:v>19.774863575710445</c:v>
                </c:pt>
                <c:pt idx="2170">
                  <c:v>20.108468284798857</c:v>
                </c:pt>
                <c:pt idx="2171">
                  <c:v>20.417708305207441</c:v>
                </c:pt>
                <c:pt idx="2172">
                  <c:v>20.537572914185642</c:v>
                </c:pt>
                <c:pt idx="2173">
                  <c:v>20.690380142464253</c:v>
                </c:pt>
                <c:pt idx="2174">
                  <c:v>20.834503355769151</c:v>
                </c:pt>
                <c:pt idx="2175">
                  <c:v>21.028667834306088</c:v>
                </c:pt>
                <c:pt idx="2176">
                  <c:v>21.182343296101852</c:v>
                </c:pt>
                <c:pt idx="2177">
                  <c:v>21.133512067535406</c:v>
                </c:pt>
                <c:pt idx="2178">
                  <c:v>21.292291314586237</c:v>
                </c:pt>
                <c:pt idx="2179">
                  <c:v>21.750073044318604</c:v>
                </c:pt>
                <c:pt idx="2180">
                  <c:v>22.332638095247891</c:v>
                </c:pt>
                <c:pt idx="2181">
                  <c:v>22.841713658155324</c:v>
                </c:pt>
                <c:pt idx="2182">
                  <c:v>22.935535338644332</c:v>
                </c:pt>
                <c:pt idx="2183">
                  <c:v>22.727713391780195</c:v>
                </c:pt>
                <c:pt idx="2184">
                  <c:v>22.223337411465174</c:v>
                </c:pt>
                <c:pt idx="2185">
                  <c:v>21.912906683456931</c:v>
                </c:pt>
                <c:pt idx="2186">
                  <c:v>21.551115899023614</c:v>
                </c:pt>
                <c:pt idx="2187">
                  <c:v>21.161107785891886</c:v>
                </c:pt>
                <c:pt idx="2188">
                  <c:v>20.795764110479777</c:v>
                </c:pt>
                <c:pt idx="2189">
                  <c:v>20.561167391816848</c:v>
                </c:pt>
                <c:pt idx="2190">
                  <c:v>20.730144068406574</c:v>
                </c:pt>
                <c:pt idx="2191">
                  <c:v>20.783601354403853</c:v>
                </c:pt>
                <c:pt idx="2192">
                  <c:v>20.874099311003913</c:v>
                </c:pt>
                <c:pt idx="2193">
                  <c:v>20.926421077169731</c:v>
                </c:pt>
                <c:pt idx="2194">
                  <c:v>20.857041219138935</c:v>
                </c:pt>
                <c:pt idx="2195">
                  <c:v>20.519190891250226</c:v>
                </c:pt>
                <c:pt idx="2196">
                  <c:v>20.388922296861548</c:v>
                </c:pt>
                <c:pt idx="2197">
                  <c:v>20.358178713755247</c:v>
                </c:pt>
                <c:pt idx="2198">
                  <c:v>20.46031860287388</c:v>
                </c:pt>
                <c:pt idx="2199">
                  <c:v>20.610902897676038</c:v>
                </c:pt>
                <c:pt idx="2200">
                  <c:v>20.767455176497062</c:v>
                </c:pt>
                <c:pt idx="2201">
                  <c:v>20.933080013699737</c:v>
                </c:pt>
                <c:pt idx="2202">
                  <c:v>21.108238838538806</c:v>
                </c:pt>
                <c:pt idx="2203">
                  <c:v>21.272406187609111</c:v>
                </c:pt>
                <c:pt idx="2204">
                  <c:v>21.296078748893002</c:v>
                </c:pt>
                <c:pt idx="2205">
                  <c:v>21.361216870646896</c:v>
                </c:pt>
                <c:pt idx="2206">
                  <c:v>21.122052293764902</c:v>
                </c:pt>
                <c:pt idx="2207">
                  <c:v>20.848424931362388</c:v>
                </c:pt>
                <c:pt idx="2208">
                  <c:v>20.517223739760833</c:v>
                </c:pt>
                <c:pt idx="2209">
                  <c:v>20.163848416691017</c:v>
                </c:pt>
                <c:pt idx="2210">
                  <c:v>20.062441268377448</c:v>
                </c:pt>
                <c:pt idx="2211">
                  <c:v>19.934552453487971</c:v>
                </c:pt>
                <c:pt idx="2212">
                  <c:v>20.072404780770263</c:v>
                </c:pt>
                <c:pt idx="2213">
                  <c:v>20.142746908916958</c:v>
                </c:pt>
                <c:pt idx="2214">
                  <c:v>20.174156440391382</c:v>
                </c:pt>
                <c:pt idx="2215">
                  <c:v>20.284398339430307</c:v>
                </c:pt>
                <c:pt idx="2216">
                  <c:v>20.37223105323422</c:v>
                </c:pt>
                <c:pt idx="2217">
                  <c:v>20.35855290917943</c:v>
                </c:pt>
                <c:pt idx="2218">
                  <c:v>20.549353958665609</c:v>
                </c:pt>
                <c:pt idx="2219">
                  <c:v>20.747702616627912</c:v>
                </c:pt>
                <c:pt idx="2220">
                  <c:v>20.905003253344937</c:v>
                </c:pt>
                <c:pt idx="2221">
                  <c:v>21.097528282348744</c:v>
                </c:pt>
                <c:pt idx="2222">
                  <c:v>21.194633182269783</c:v>
                </c:pt>
                <c:pt idx="2223">
                  <c:v>21.011381305582695</c:v>
                </c:pt>
                <c:pt idx="2224">
                  <c:v>20.930068514948616</c:v>
                </c:pt>
                <c:pt idx="2225">
                  <c:v>20.855121347337597</c:v>
                </c:pt>
                <c:pt idx="2226">
                  <c:v>20.724401704677298</c:v>
                </c:pt>
                <c:pt idx="2227">
                  <c:v>20.682392903998924</c:v>
                </c:pt>
                <c:pt idx="2228">
                  <c:v>20.710953622793678</c:v>
                </c:pt>
                <c:pt idx="2229">
                  <c:v>20.955489801230915</c:v>
                </c:pt>
                <c:pt idx="2230">
                  <c:v>21.188001867569366</c:v>
                </c:pt>
                <c:pt idx="2231">
                  <c:v>21.225888151941351</c:v>
                </c:pt>
                <c:pt idx="2232">
                  <c:v>21.116984923403798</c:v>
                </c:pt>
                <c:pt idx="2233">
                  <c:v>20.958873337803407</c:v>
                </c:pt>
                <c:pt idx="2234">
                  <c:v>20.990361888251144</c:v>
                </c:pt>
                <c:pt idx="2235">
                  <c:v>21.12928960342186</c:v>
                </c:pt>
                <c:pt idx="2236">
                  <c:v>21.526477114461876</c:v>
                </c:pt>
                <c:pt idx="2237">
                  <c:v>21.77580291543595</c:v>
                </c:pt>
                <c:pt idx="2238">
                  <c:v>21.820821828800103</c:v>
                </c:pt>
                <c:pt idx="2239">
                  <c:v>21.791881363787823</c:v>
                </c:pt>
                <c:pt idx="2240">
                  <c:v>21.50304999273067</c:v>
                </c:pt>
                <c:pt idx="2241">
                  <c:v>21.150241708501998</c:v>
                </c:pt>
                <c:pt idx="2242">
                  <c:v>20.859022600862431</c:v>
                </c:pt>
                <c:pt idx="2243">
                  <c:v>20.724932441404352</c:v>
                </c:pt>
                <c:pt idx="2244">
                  <c:v>20.569396161678359</c:v>
                </c:pt>
                <c:pt idx="2245">
                  <c:v>20.401656070351226</c:v>
                </c:pt>
                <c:pt idx="2246">
                  <c:v>20.443012529331622</c:v>
                </c:pt>
                <c:pt idx="2247">
                  <c:v>20.435258171218941</c:v>
                </c:pt>
                <c:pt idx="2248">
                  <c:v>20.74668906532969</c:v>
                </c:pt>
                <c:pt idx="2249">
                  <c:v>20.809389214267778</c:v>
                </c:pt>
                <c:pt idx="2250">
                  <c:v>20.905528865202523</c:v>
                </c:pt>
                <c:pt idx="2251">
                  <c:v>20.847766349161184</c:v>
                </c:pt>
                <c:pt idx="2252">
                  <c:v>20.841156106593544</c:v>
                </c:pt>
                <c:pt idx="2253">
                  <c:v>20.909702996073694</c:v>
                </c:pt>
                <c:pt idx="2254">
                  <c:v>21.071432745182424</c:v>
                </c:pt>
                <c:pt idx="2255">
                  <c:v>21.257352778755308</c:v>
                </c:pt>
                <c:pt idx="2256">
                  <c:v>21.21652994964445</c:v>
                </c:pt>
                <c:pt idx="2257">
                  <c:v>21.435736719422284</c:v>
                </c:pt>
                <c:pt idx="2258">
                  <c:v>21.610288686233091</c:v>
                </c:pt>
                <c:pt idx="2259">
                  <c:v>21.63647169006757</c:v>
                </c:pt>
                <c:pt idx="2260">
                  <c:v>21.5575563171769</c:v>
                </c:pt>
                <c:pt idx="2261">
                  <c:v>21.477042054755259</c:v>
                </c:pt>
                <c:pt idx="2262">
                  <c:v>21.567639885070015</c:v>
                </c:pt>
                <c:pt idx="2263">
                  <c:v>21.96730825799472</c:v>
                </c:pt>
                <c:pt idx="2264">
                  <c:v>22.23163867906991</c:v>
                </c:pt>
                <c:pt idx="2265">
                  <c:v>22.376225542973305</c:v>
                </c:pt>
                <c:pt idx="2266">
                  <c:v>22.624955406776213</c:v>
                </c:pt>
                <c:pt idx="2267">
                  <c:v>22.576939440396878</c:v>
                </c:pt>
                <c:pt idx="2268">
                  <c:v>22.489477750613908</c:v>
                </c:pt>
                <c:pt idx="2269">
                  <c:v>22.420293963641239</c:v>
                </c:pt>
                <c:pt idx="2270">
                  <c:v>22.300562012681418</c:v>
                </c:pt>
                <c:pt idx="2271">
                  <c:v>22.15475643277199</c:v>
                </c:pt>
                <c:pt idx="2272">
                  <c:v>22.040311271186777</c:v>
                </c:pt>
                <c:pt idx="2273">
                  <c:v>21.981335759893788</c:v>
                </c:pt>
                <c:pt idx="2274">
                  <c:v>21.768233468246205</c:v>
                </c:pt>
                <c:pt idx="2275">
                  <c:v>21.515569115477753</c:v>
                </c:pt>
                <c:pt idx="2276">
                  <c:v>21.577089580242191</c:v>
                </c:pt>
                <c:pt idx="2277">
                  <c:v>21.627217349973908</c:v>
                </c:pt>
                <c:pt idx="2278">
                  <c:v>21.481907119810913</c:v>
                </c:pt>
                <c:pt idx="2279">
                  <c:v>21.316290753348948</c:v>
                </c:pt>
                <c:pt idx="2280">
                  <c:v>21.370896173540167</c:v>
                </c:pt>
                <c:pt idx="2281">
                  <c:v>21.597658013867576</c:v>
                </c:pt>
                <c:pt idx="2282">
                  <c:v>21.756097281500974</c:v>
                </c:pt>
                <c:pt idx="2283">
                  <c:v>21.893148049598395</c:v>
                </c:pt>
                <c:pt idx="2284">
                  <c:v>21.855303467484053</c:v>
                </c:pt>
                <c:pt idx="2285">
                  <c:v>21.817516369431385</c:v>
                </c:pt>
                <c:pt idx="2286">
                  <c:v>21.731773128162324</c:v>
                </c:pt>
                <c:pt idx="2287">
                  <c:v>21.700756980360957</c:v>
                </c:pt>
                <c:pt idx="2288">
                  <c:v>21.680667021607334</c:v>
                </c:pt>
                <c:pt idx="2289">
                  <c:v>21.395006479050462</c:v>
                </c:pt>
                <c:pt idx="2290">
                  <c:v>21.281434413548801</c:v>
                </c:pt>
                <c:pt idx="2291">
                  <c:v>21.209721938290446</c:v>
                </c:pt>
                <c:pt idx="2292">
                  <c:v>21.061609958461229</c:v>
                </c:pt>
                <c:pt idx="2293">
                  <c:v>20.818999614490263</c:v>
                </c:pt>
                <c:pt idx="2294">
                  <c:v>20.602161551228818</c:v>
                </c:pt>
                <c:pt idx="2295">
                  <c:v>20.348651019125775</c:v>
                </c:pt>
                <c:pt idx="2296">
                  <c:v>20.137378977262323</c:v>
                </c:pt>
                <c:pt idx="2297">
                  <c:v>19.952207320519584</c:v>
                </c:pt>
                <c:pt idx="2298">
                  <c:v>19.817326688645146</c:v>
                </c:pt>
                <c:pt idx="2299">
                  <c:v>19.75934416353974</c:v>
                </c:pt>
                <c:pt idx="2300">
                  <c:v>19.810464350165351</c:v>
                </c:pt>
                <c:pt idx="2301">
                  <c:v>19.969099302955247</c:v>
                </c:pt>
                <c:pt idx="2302">
                  <c:v>19.892743712069585</c:v>
                </c:pt>
                <c:pt idx="2303">
                  <c:v>19.818443981852322</c:v>
                </c:pt>
                <c:pt idx="2304">
                  <c:v>19.906888522127854</c:v>
                </c:pt>
                <c:pt idx="2305">
                  <c:v>19.972959464618608</c:v>
                </c:pt>
                <c:pt idx="2306">
                  <c:v>19.855043555093726</c:v>
                </c:pt>
                <c:pt idx="2307">
                  <c:v>19.742258428178474</c:v>
                </c:pt>
                <c:pt idx="2308">
                  <c:v>19.596533809609689</c:v>
                </c:pt>
                <c:pt idx="2309">
                  <c:v>19.673914883174781</c:v>
                </c:pt>
                <c:pt idx="2310">
                  <c:v>19.746895805505407</c:v>
                </c:pt>
                <c:pt idx="2311">
                  <c:v>19.53189301875997</c:v>
                </c:pt>
                <c:pt idx="2312">
                  <c:v>19.277571828490224</c:v>
                </c:pt>
                <c:pt idx="2313">
                  <c:v>19.184734719918865</c:v>
                </c:pt>
                <c:pt idx="2314">
                  <c:v>19.062148597282143</c:v>
                </c:pt>
                <c:pt idx="2315">
                  <c:v>19.023093960158999</c:v>
                </c:pt>
                <c:pt idx="2316">
                  <c:v>19.161563487048728</c:v>
                </c:pt>
                <c:pt idx="2317">
                  <c:v>19.263254949876043</c:v>
                </c:pt>
                <c:pt idx="2318">
                  <c:v>19.257648499891079</c:v>
                </c:pt>
                <c:pt idx="2319">
                  <c:v>19.42020134705659</c:v>
                </c:pt>
                <c:pt idx="2320">
                  <c:v>19.684756031852004</c:v>
                </c:pt>
                <c:pt idx="2321">
                  <c:v>19.814052158477335</c:v>
                </c:pt>
                <c:pt idx="2322">
                  <c:v>19.740560762004442</c:v>
                </c:pt>
                <c:pt idx="2323">
                  <c:v>19.868910067542803</c:v>
                </c:pt>
                <c:pt idx="2324">
                  <c:v>20.068263957404326</c:v>
                </c:pt>
                <c:pt idx="2325">
                  <c:v>20.055422132849802</c:v>
                </c:pt>
                <c:pt idx="2326">
                  <c:v>19.931998646986745</c:v>
                </c:pt>
                <c:pt idx="2327">
                  <c:v>19.856019164358482</c:v>
                </c:pt>
                <c:pt idx="2328">
                  <c:v>19.971327113261108</c:v>
                </c:pt>
                <c:pt idx="2329">
                  <c:v>20.059915422127109</c:v>
                </c:pt>
                <c:pt idx="2330">
                  <c:v>20.106612964604878</c:v>
                </c:pt>
                <c:pt idx="2331">
                  <c:v>20.252602750264199</c:v>
                </c:pt>
                <c:pt idx="2332">
                  <c:v>20.30921595856104</c:v>
                </c:pt>
                <c:pt idx="2333">
                  <c:v>20.369420856440211</c:v>
                </c:pt>
                <c:pt idx="2334">
                  <c:v>20.467521127645082</c:v>
                </c:pt>
                <c:pt idx="2335">
                  <c:v>20.611824254055659</c:v>
                </c:pt>
                <c:pt idx="2336">
                  <c:v>20.493067054508028</c:v>
                </c:pt>
                <c:pt idx="2337">
                  <c:v>20.413391216136681</c:v>
                </c:pt>
                <c:pt idx="2338">
                  <c:v>20.285515751153337</c:v>
                </c:pt>
                <c:pt idx="2339">
                  <c:v>20.108638938619407</c:v>
                </c:pt>
                <c:pt idx="2340">
                  <c:v>20.008023921154358</c:v>
                </c:pt>
                <c:pt idx="2341">
                  <c:v>19.916554697363061</c:v>
                </c:pt>
                <c:pt idx="2342">
                  <c:v>19.952983873636349</c:v>
                </c:pt>
                <c:pt idx="2343">
                  <c:v>20.088710755629698</c:v>
                </c:pt>
                <c:pt idx="2344">
                  <c:v>19.918140349743688</c:v>
                </c:pt>
                <c:pt idx="2345">
                  <c:v>19.690441156737894</c:v>
                </c:pt>
                <c:pt idx="2346">
                  <c:v>19.350388076631486</c:v>
                </c:pt>
                <c:pt idx="2347">
                  <c:v>19.17920462428178</c:v>
                </c:pt>
                <c:pt idx="2348">
                  <c:v>19.048351974485517</c:v>
                </c:pt>
                <c:pt idx="2349">
                  <c:v>18.977883908684365</c:v>
                </c:pt>
                <c:pt idx="2350">
                  <c:v>19.037611299399661</c:v>
                </c:pt>
                <c:pt idx="2351">
                  <c:v>19.09349447119553</c:v>
                </c:pt>
                <c:pt idx="2352">
                  <c:v>19.023698554512467</c:v>
                </c:pt>
                <c:pt idx="2353">
                  <c:v>18.953408232096411</c:v>
                </c:pt>
                <c:pt idx="2354">
                  <c:v>18.697418377321295</c:v>
                </c:pt>
                <c:pt idx="2355">
                  <c:v>18.58528806231395</c:v>
                </c:pt>
                <c:pt idx="2356">
                  <c:v>18.787416313057147</c:v>
                </c:pt>
                <c:pt idx="2357">
                  <c:v>19.085623316523794</c:v>
                </c:pt>
                <c:pt idx="2358">
                  <c:v>19.33880153524256</c:v>
                </c:pt>
                <c:pt idx="2359">
                  <c:v>19.431096048525763</c:v>
                </c:pt>
                <c:pt idx="2360">
                  <c:v>19.412878826913307</c:v>
                </c:pt>
                <c:pt idx="2361">
                  <c:v>19.39411878637577</c:v>
                </c:pt>
                <c:pt idx="2362">
                  <c:v>19.301930310433267</c:v>
                </c:pt>
                <c:pt idx="2363">
                  <c:v>19.259395592921507</c:v>
                </c:pt>
                <c:pt idx="2364">
                  <c:v>19.088116346541035</c:v>
                </c:pt>
                <c:pt idx="2365">
                  <c:v>19.005362003225418</c:v>
                </c:pt>
                <c:pt idx="2366">
                  <c:v>19.01587423746788</c:v>
                </c:pt>
                <c:pt idx="2367">
                  <c:v>19.043827240984619</c:v>
                </c:pt>
                <c:pt idx="2368">
                  <c:v>19.242473654928887</c:v>
                </c:pt>
                <c:pt idx="2369">
                  <c:v>19.47437283071919</c:v>
                </c:pt>
                <c:pt idx="2370">
                  <c:v>19.642296945297353</c:v>
                </c:pt>
                <c:pt idx="2371">
                  <c:v>19.855949462051967</c:v>
                </c:pt>
                <c:pt idx="2372">
                  <c:v>20.104518825735081</c:v>
                </c:pt>
                <c:pt idx="2373">
                  <c:v>20.493390716986017</c:v>
                </c:pt>
                <c:pt idx="2374">
                  <c:v>20.7336349820499</c:v>
                </c:pt>
                <c:pt idx="2375">
                  <c:v>20.672453840923925</c:v>
                </c:pt>
                <c:pt idx="2376">
                  <c:v>20.558316273830684</c:v>
                </c:pt>
                <c:pt idx="2377">
                  <c:v>20.509590002271487</c:v>
                </c:pt>
                <c:pt idx="2378">
                  <c:v>20.446928545026015</c:v>
                </c:pt>
                <c:pt idx="2379">
                  <c:v>20.393891312175406</c:v>
                </c:pt>
                <c:pt idx="2380">
                  <c:v>20.447919828549015</c:v>
                </c:pt>
                <c:pt idx="2381">
                  <c:v>20.633228422385788</c:v>
                </c:pt>
                <c:pt idx="2382">
                  <c:v>20.839283533450871</c:v>
                </c:pt>
                <c:pt idx="2383">
                  <c:v>20.995214191219755</c:v>
                </c:pt>
                <c:pt idx="2384">
                  <c:v>21.175328662807814</c:v>
                </c:pt>
                <c:pt idx="2385">
                  <c:v>21.337652847540326</c:v>
                </c:pt>
                <c:pt idx="2386">
                  <c:v>21.396376994814748</c:v>
                </c:pt>
                <c:pt idx="2387">
                  <c:v>21.324191055565397</c:v>
                </c:pt>
                <c:pt idx="2388">
                  <c:v>21.281301706795919</c:v>
                </c:pt>
                <c:pt idx="2389">
                  <c:v>21.273148992478966</c:v>
                </c:pt>
                <c:pt idx="2390">
                  <c:v>21.199463406169809</c:v>
                </c:pt>
                <c:pt idx="2391">
                  <c:v>20.987534637381742</c:v>
                </c:pt>
                <c:pt idx="2392">
                  <c:v>20.643934372202661</c:v>
                </c:pt>
                <c:pt idx="2393">
                  <c:v>20.101192580956486</c:v>
                </c:pt>
                <c:pt idx="2394">
                  <c:v>19.576251493971299</c:v>
                </c:pt>
                <c:pt idx="2395">
                  <c:v>19.199153525206828</c:v>
                </c:pt>
                <c:pt idx="2396">
                  <c:v>18.999913114285388</c:v>
                </c:pt>
                <c:pt idx="2397">
                  <c:v>19.046575823745258</c:v>
                </c:pt>
                <c:pt idx="2398">
                  <c:v>19.13417929395791</c:v>
                </c:pt>
                <c:pt idx="2399">
                  <c:v>19.24864876786528</c:v>
                </c:pt>
                <c:pt idx="2400">
                  <c:v>19.382789872792515</c:v>
                </c:pt>
                <c:pt idx="2401">
                  <c:v>19.43599582636654</c:v>
                </c:pt>
                <c:pt idx="2402">
                  <c:v>19.464178467503338</c:v>
                </c:pt>
                <c:pt idx="2403">
                  <c:v>19.32854110292509</c:v>
                </c:pt>
                <c:pt idx="2404">
                  <c:v>19.138273466621307</c:v>
                </c:pt>
                <c:pt idx="2405">
                  <c:v>19.151443812512895</c:v>
                </c:pt>
                <c:pt idx="2406">
                  <c:v>19.234365001325902</c:v>
                </c:pt>
                <c:pt idx="2407">
                  <c:v>19.205527567846399</c:v>
                </c:pt>
                <c:pt idx="2408">
                  <c:v>19.238922421939247</c:v>
                </c:pt>
                <c:pt idx="2409">
                  <c:v>19.151081173117731</c:v>
                </c:pt>
                <c:pt idx="2410">
                  <c:v>19.156361313654394</c:v>
                </c:pt>
                <c:pt idx="2411">
                  <c:v>19.403851839255733</c:v>
                </c:pt>
                <c:pt idx="2412">
                  <c:v>19.68040984466111</c:v>
                </c:pt>
                <c:pt idx="2413">
                  <c:v>19.926889050935472</c:v>
                </c:pt>
                <c:pt idx="2414">
                  <c:v>20.048076934992267</c:v>
                </c:pt>
                <c:pt idx="2415">
                  <c:v>20.265566843840695</c:v>
                </c:pt>
                <c:pt idx="2416">
                  <c:v>20.454749755022117</c:v>
                </c:pt>
                <c:pt idx="2417">
                  <c:v>20.43724687961404</c:v>
                </c:pt>
                <c:pt idx="2418">
                  <c:v>20.57082236377984</c:v>
                </c:pt>
                <c:pt idx="2419">
                  <c:v>20.60852947941088</c:v>
                </c:pt>
                <c:pt idx="2420">
                  <c:v>20.631525446072427</c:v>
                </c:pt>
                <c:pt idx="2421">
                  <c:v>20.68388707251717</c:v>
                </c:pt>
                <c:pt idx="2422">
                  <c:v>20.71230949434754</c:v>
                </c:pt>
                <c:pt idx="2423">
                  <c:v>20.562684412606846</c:v>
                </c:pt>
                <c:pt idx="2424">
                  <c:v>20.302404540909048</c:v>
                </c:pt>
                <c:pt idx="2425">
                  <c:v>20.133782833045025</c:v>
                </c:pt>
                <c:pt idx="2426">
                  <c:v>20.036125627753353</c:v>
                </c:pt>
                <c:pt idx="2427">
                  <c:v>20.106686903637087</c:v>
                </c:pt>
                <c:pt idx="2428">
                  <c:v>20.053661119957653</c:v>
                </c:pt>
                <c:pt idx="2429">
                  <c:v>19.989907269572633</c:v>
                </c:pt>
                <c:pt idx="2430">
                  <c:v>19.847288592788889</c:v>
                </c:pt>
                <c:pt idx="2431">
                  <c:v>19.7664179541419</c:v>
                </c:pt>
                <c:pt idx="2432">
                  <c:v>19.844166756607816</c:v>
                </c:pt>
                <c:pt idx="2433">
                  <c:v>19.942610923984802</c:v>
                </c:pt>
                <c:pt idx="2434">
                  <c:v>20.058304979164294</c:v>
                </c:pt>
                <c:pt idx="2435">
                  <c:v>19.976214794192991</c:v>
                </c:pt>
                <c:pt idx="2436">
                  <c:v>19.874525116801991</c:v>
                </c:pt>
                <c:pt idx="2437">
                  <c:v>19.783600351463161</c:v>
                </c:pt>
                <c:pt idx="2438">
                  <c:v>19.648833676673657</c:v>
                </c:pt>
                <c:pt idx="2439">
                  <c:v>19.620793149615547</c:v>
                </c:pt>
                <c:pt idx="2440">
                  <c:v>19.598738533074446</c:v>
                </c:pt>
                <c:pt idx="2441">
                  <c:v>19.653074493173303</c:v>
                </c:pt>
                <c:pt idx="2442">
                  <c:v>19.773680108806492</c:v>
                </c:pt>
                <c:pt idx="2443">
                  <c:v>20.013121751466866</c:v>
                </c:pt>
                <c:pt idx="2444">
                  <c:v>20.160747921427618</c:v>
                </c:pt>
                <c:pt idx="2445">
                  <c:v>20.303707589561746</c:v>
                </c:pt>
                <c:pt idx="2446">
                  <c:v>20.357849872261578</c:v>
                </c:pt>
                <c:pt idx="2447">
                  <c:v>20.242134624641793</c:v>
                </c:pt>
                <c:pt idx="2448">
                  <c:v>20.150051187765275</c:v>
                </c:pt>
                <c:pt idx="2449">
                  <c:v>19.908143671143506</c:v>
                </c:pt>
                <c:pt idx="2450">
                  <c:v>19.944512192957127</c:v>
                </c:pt>
                <c:pt idx="2451">
                  <c:v>19.817450307781339</c:v>
                </c:pt>
                <c:pt idx="2452">
                  <c:v>19.650058058081139</c:v>
                </c:pt>
                <c:pt idx="2453">
                  <c:v>19.697922872872141</c:v>
                </c:pt>
                <c:pt idx="2454">
                  <c:v>19.759401097007309</c:v>
                </c:pt>
                <c:pt idx="2455">
                  <c:v>19.734438662565797</c:v>
                </c:pt>
                <c:pt idx="2456">
                  <c:v>19.44233773118232</c:v>
                </c:pt>
                <c:pt idx="2457">
                  <c:v>19.35702914663548</c:v>
                </c:pt>
                <c:pt idx="2458">
                  <c:v>19.285350427243195</c:v>
                </c:pt>
                <c:pt idx="2459">
                  <c:v>19.266893405027989</c:v>
                </c:pt>
                <c:pt idx="2460">
                  <c:v>19.370778115669648</c:v>
                </c:pt>
                <c:pt idx="2461">
                  <c:v>19.37227075979963</c:v>
                </c:pt>
                <c:pt idx="2462">
                  <c:v>19.376956162194546</c:v>
                </c:pt>
                <c:pt idx="2463">
                  <c:v>19.48763189472589</c:v>
                </c:pt>
                <c:pt idx="2464">
                  <c:v>19.687698281634301</c:v>
                </c:pt>
                <c:pt idx="2465">
                  <c:v>20.054072613051595</c:v>
                </c:pt>
                <c:pt idx="2466">
                  <c:v>20.344964766595453</c:v>
                </c:pt>
                <c:pt idx="2467">
                  <c:v>20.481470710861991</c:v>
                </c:pt>
                <c:pt idx="2468">
                  <c:v>20.501411819155678</c:v>
                </c:pt>
                <c:pt idx="2469">
                  <c:v>20.612666971101625</c:v>
                </c:pt>
                <c:pt idx="2470">
                  <c:v>20.700295533761988</c:v>
                </c:pt>
                <c:pt idx="2471">
                  <c:v>20.817837057808067</c:v>
                </c:pt>
                <c:pt idx="2472">
                  <c:v>20.979838108166863</c:v>
                </c:pt>
                <c:pt idx="2473">
                  <c:v>20.971514294549408</c:v>
                </c:pt>
                <c:pt idx="2474">
                  <c:v>20.952306666010891</c:v>
                </c:pt>
                <c:pt idx="2475">
                  <c:v>20.803168027269585</c:v>
                </c:pt>
                <c:pt idx="2476">
                  <c:v>20.449325399680571</c:v>
                </c:pt>
                <c:pt idx="2477">
                  <c:v>20.189219766995372</c:v>
                </c:pt>
                <c:pt idx="2478">
                  <c:v>19.874892365117308</c:v>
                </c:pt>
                <c:pt idx="2479">
                  <c:v>19.659135167698174</c:v>
                </c:pt>
                <c:pt idx="2480">
                  <c:v>19.390382544881053</c:v>
                </c:pt>
                <c:pt idx="2481">
                  <c:v>19.095326408469703</c:v>
                </c:pt>
                <c:pt idx="2482">
                  <c:v>18.880164038204807</c:v>
                </c:pt>
                <c:pt idx="2483">
                  <c:v>18.961469994371303</c:v>
                </c:pt>
                <c:pt idx="2484">
                  <c:v>18.915508574131184</c:v>
                </c:pt>
                <c:pt idx="2485">
                  <c:v>18.860491860665181</c:v>
                </c:pt>
                <c:pt idx="2486">
                  <c:v>18.709008278229909</c:v>
                </c:pt>
                <c:pt idx="2487">
                  <c:v>18.534952865613711</c:v>
                </c:pt>
                <c:pt idx="2488">
                  <c:v>18.39876019855949</c:v>
                </c:pt>
                <c:pt idx="2489">
                  <c:v>18.171078154039161</c:v>
                </c:pt>
                <c:pt idx="2490">
                  <c:v>18.080906507699844</c:v>
                </c:pt>
                <c:pt idx="2491">
                  <c:v>17.951553320557188</c:v>
                </c:pt>
                <c:pt idx="2492">
                  <c:v>17.723474926803931</c:v>
                </c:pt>
                <c:pt idx="2493">
                  <c:v>17.614606632966538</c:v>
                </c:pt>
                <c:pt idx="2494">
                  <c:v>17.408463475089071</c:v>
                </c:pt>
                <c:pt idx="2495">
                  <c:v>17.412491009193246</c:v>
                </c:pt>
                <c:pt idx="2496">
                  <c:v>17.3178004877673</c:v>
                </c:pt>
                <c:pt idx="2497">
                  <c:v>17.124817873365622</c:v>
                </c:pt>
                <c:pt idx="2498">
                  <c:v>16.933445743661096</c:v>
                </c:pt>
                <c:pt idx="2499">
                  <c:v>17.03131381618638</c:v>
                </c:pt>
                <c:pt idx="2500">
                  <c:v>17.298832497761353</c:v>
                </c:pt>
                <c:pt idx="2501">
                  <c:v>17.40349621527718</c:v>
                </c:pt>
                <c:pt idx="2502">
                  <c:v>17.377414411239979</c:v>
                </c:pt>
                <c:pt idx="2503">
                  <c:v>17.344737568423522</c:v>
                </c:pt>
                <c:pt idx="2504">
                  <c:v>17.307102065648895</c:v>
                </c:pt>
                <c:pt idx="2505">
                  <c:v>17.501928668185286</c:v>
                </c:pt>
                <c:pt idx="2506">
                  <c:v>17.957490320107024</c:v>
                </c:pt>
                <c:pt idx="2507">
                  <c:v>18.333243174519026</c:v>
                </c:pt>
                <c:pt idx="2508">
                  <c:v>18.342858516875882</c:v>
                </c:pt>
                <c:pt idx="2509">
                  <c:v>18.18892689469801</c:v>
                </c:pt>
                <c:pt idx="2510">
                  <c:v>17.876832617037049</c:v>
                </c:pt>
                <c:pt idx="2511">
                  <c:v>17.660355095718973</c:v>
                </c:pt>
                <c:pt idx="2512">
                  <c:v>17.413714135730643</c:v>
                </c:pt>
                <c:pt idx="2513">
                  <c:v>17.267668185156214</c:v>
                </c:pt>
                <c:pt idx="2514">
                  <c:v>17.578723154689488</c:v>
                </c:pt>
                <c:pt idx="2515">
                  <c:v>17.947083604597829</c:v>
                </c:pt>
                <c:pt idx="2516">
                  <c:v>18.091974666156094</c:v>
                </c:pt>
                <c:pt idx="2517">
                  <c:v>17.965324272753595</c:v>
                </c:pt>
                <c:pt idx="2518">
                  <c:v>17.820065449678374</c:v>
                </c:pt>
                <c:pt idx="2519">
                  <c:v>17.809807349946112</c:v>
                </c:pt>
                <c:pt idx="2520">
                  <c:v>17.774228622769218</c:v>
                </c:pt>
                <c:pt idx="2521">
                  <c:v>17.720912840569611</c:v>
                </c:pt>
                <c:pt idx="2522">
                  <c:v>17.883490536242093</c:v>
                </c:pt>
                <c:pt idx="2523">
                  <c:v>18.273181530573538</c:v>
                </c:pt>
                <c:pt idx="2524">
                  <c:v>18.703224545400179</c:v>
                </c:pt>
                <c:pt idx="2525">
                  <c:v>19.193510696252041</c:v>
                </c:pt>
                <c:pt idx="2526">
                  <c:v>19.465980376160417</c:v>
                </c:pt>
                <c:pt idx="2527">
                  <c:v>19.460505556081308</c:v>
                </c:pt>
                <c:pt idx="2528">
                  <c:v>19.430418474185483</c:v>
                </c:pt>
                <c:pt idx="2529">
                  <c:v>19.522010891559766</c:v>
                </c:pt>
                <c:pt idx="2530">
                  <c:v>19.476601911604952</c:v>
                </c:pt>
                <c:pt idx="2531">
                  <c:v>19.310523184993933</c:v>
                </c:pt>
                <c:pt idx="2532">
                  <c:v>19.248339174955458</c:v>
                </c:pt>
                <c:pt idx="2533">
                  <c:v>19.071965773271462</c:v>
                </c:pt>
                <c:pt idx="2534">
                  <c:v>18.931642650719432</c:v>
                </c:pt>
                <c:pt idx="2535">
                  <c:v>18.797896518382164</c:v>
                </c:pt>
                <c:pt idx="2536">
                  <c:v>18.668220596484215</c:v>
                </c:pt>
                <c:pt idx="2537">
                  <c:v>18.573816979509971</c:v>
                </c:pt>
                <c:pt idx="2538">
                  <c:v>18.518073941350437</c:v>
                </c:pt>
                <c:pt idx="2539">
                  <c:v>18.420265766999357</c:v>
                </c:pt>
                <c:pt idx="2540">
                  <c:v>18.460833348390331</c:v>
                </c:pt>
                <c:pt idx="2541">
                  <c:v>18.327341827562631</c:v>
                </c:pt>
                <c:pt idx="2542">
                  <c:v>18.090292272177539</c:v>
                </c:pt>
                <c:pt idx="2543">
                  <c:v>17.883723929186786</c:v>
                </c:pt>
                <c:pt idx="2544">
                  <c:v>17.546025570242254</c:v>
                </c:pt>
                <c:pt idx="2545">
                  <c:v>17.397264163342246</c:v>
                </c:pt>
                <c:pt idx="2546">
                  <c:v>17.28952911630363</c:v>
                </c:pt>
                <c:pt idx="2547">
                  <c:v>17.353927412093483</c:v>
                </c:pt>
                <c:pt idx="2548">
                  <c:v>17.556852357119279</c:v>
                </c:pt>
                <c:pt idx="2549">
                  <c:v>17.59037687263621</c:v>
                </c:pt>
                <c:pt idx="2550">
                  <c:v>17.49167880092174</c:v>
                </c:pt>
                <c:pt idx="2551">
                  <c:v>17.548477552136344</c:v>
                </c:pt>
                <c:pt idx="2552">
                  <c:v>17.645132409535165</c:v>
                </c:pt>
                <c:pt idx="2553">
                  <c:v>17.848733954439588</c:v>
                </c:pt>
                <c:pt idx="2554">
                  <c:v>17.887701351781001</c:v>
                </c:pt>
                <c:pt idx="2555">
                  <c:v>17.78932099539762</c:v>
                </c:pt>
                <c:pt idx="2556">
                  <c:v>17.644796037404681</c:v>
                </c:pt>
                <c:pt idx="2557">
                  <c:v>17.600861150340773</c:v>
                </c:pt>
                <c:pt idx="2558">
                  <c:v>17.663550153999804</c:v>
                </c:pt>
                <c:pt idx="2559">
                  <c:v>17.445852404451522</c:v>
                </c:pt>
                <c:pt idx="2560">
                  <c:v>17.270436856512354</c:v>
                </c:pt>
                <c:pt idx="2561">
                  <c:v>17.235118595003019</c:v>
                </c:pt>
                <c:pt idx="2562">
                  <c:v>17.31491245559398</c:v>
                </c:pt>
                <c:pt idx="2563">
                  <c:v>17.330089282083673</c:v>
                </c:pt>
                <c:pt idx="2564">
                  <c:v>17.506584684263306</c:v>
                </c:pt>
                <c:pt idx="2565">
                  <c:v>17.477481412700222</c:v>
                </c:pt>
                <c:pt idx="2566">
                  <c:v>17.594530069552057</c:v>
                </c:pt>
                <c:pt idx="2567">
                  <c:v>17.751988395361348</c:v>
                </c:pt>
                <c:pt idx="2568">
                  <c:v>18.031300109532346</c:v>
                </c:pt>
                <c:pt idx="2569">
                  <c:v>18.268823548575167</c:v>
                </c:pt>
                <c:pt idx="2570">
                  <c:v>18.16705904359991</c:v>
                </c:pt>
                <c:pt idx="2571">
                  <c:v>18.056164771923097</c:v>
                </c:pt>
                <c:pt idx="2572">
                  <c:v>17.956595467819692</c:v>
                </c:pt>
                <c:pt idx="2573">
                  <c:v>17.664743691947752</c:v>
                </c:pt>
                <c:pt idx="2574">
                  <c:v>17.214806192067169</c:v>
                </c:pt>
                <c:pt idx="2575">
                  <c:v>17.034983711971126</c:v>
                </c:pt>
                <c:pt idx="2576">
                  <c:v>16.833231512408432</c:v>
                </c:pt>
                <c:pt idx="2577">
                  <c:v>16.843183580637678</c:v>
                </c:pt>
                <c:pt idx="2578">
                  <c:v>16.966322319966451</c:v>
                </c:pt>
                <c:pt idx="2579">
                  <c:v>17.045038971507193</c:v>
                </c:pt>
                <c:pt idx="2580">
                  <c:v>17.139140345038683</c:v>
                </c:pt>
                <c:pt idx="2581">
                  <c:v>17.331001087720715</c:v>
                </c:pt>
                <c:pt idx="2582">
                  <c:v>17.642196159309876</c:v>
                </c:pt>
                <c:pt idx="2583">
                  <c:v>17.954840294876913</c:v>
                </c:pt>
                <c:pt idx="2584">
                  <c:v>18.310334587045737</c:v>
                </c:pt>
                <c:pt idx="2585">
                  <c:v>18.628815169563392</c:v>
                </c:pt>
                <c:pt idx="2586">
                  <c:v>18.929323020833287</c:v>
                </c:pt>
                <c:pt idx="2587">
                  <c:v>18.992842697959837</c:v>
                </c:pt>
                <c:pt idx="2588">
                  <c:v>19.017359077438776</c:v>
                </c:pt>
                <c:pt idx="2589">
                  <c:v>19.099164033820333</c:v>
                </c:pt>
                <c:pt idx="2590">
                  <c:v>19.14770863449203</c:v>
                </c:pt>
                <c:pt idx="2591">
                  <c:v>18.862674897669056</c:v>
                </c:pt>
                <c:pt idx="2592">
                  <c:v>18.547567179425506</c:v>
                </c:pt>
                <c:pt idx="2593">
                  <c:v>18.060641210626528</c:v>
                </c:pt>
                <c:pt idx="2594">
                  <c:v>17.792306783862994</c:v>
                </c:pt>
                <c:pt idx="2595">
                  <c:v>17.268540233952574</c:v>
                </c:pt>
                <c:pt idx="2596">
                  <c:v>16.854704027565944</c:v>
                </c:pt>
                <c:pt idx="2597">
                  <c:v>16.585981347898954</c:v>
                </c:pt>
                <c:pt idx="2598">
                  <c:v>16.665862953420678</c:v>
                </c:pt>
                <c:pt idx="2599">
                  <c:v>16.871081109664146</c:v>
                </c:pt>
                <c:pt idx="2600">
                  <c:v>16.864853706545521</c:v>
                </c:pt>
                <c:pt idx="2601">
                  <c:v>16.895200910543711</c:v>
                </c:pt>
                <c:pt idx="2602">
                  <c:v>17.007098665945737</c:v>
                </c:pt>
                <c:pt idx="2603">
                  <c:v>17.109803954626116</c:v>
                </c:pt>
                <c:pt idx="2604">
                  <c:v>17.014341182877338</c:v>
                </c:pt>
                <c:pt idx="2605">
                  <c:v>16.961262986942096</c:v>
                </c:pt>
                <c:pt idx="2606">
                  <c:v>16.908309625278335</c:v>
                </c:pt>
                <c:pt idx="2607">
                  <c:v>16.928358382395448</c:v>
                </c:pt>
                <c:pt idx="2608">
                  <c:v>16.774827082153056</c:v>
                </c:pt>
                <c:pt idx="2609">
                  <c:v>16.778920292131161</c:v>
                </c:pt>
                <c:pt idx="2610">
                  <c:v>16.927561038045376</c:v>
                </c:pt>
                <c:pt idx="2611">
                  <c:v>17.023593351630055</c:v>
                </c:pt>
                <c:pt idx="2612">
                  <c:v>17.075582419798636</c:v>
                </c:pt>
                <c:pt idx="2613">
                  <c:v>17.383096593175136</c:v>
                </c:pt>
                <c:pt idx="2614">
                  <c:v>17.57779648827362</c:v>
                </c:pt>
                <c:pt idx="2615">
                  <c:v>17.726917722486714</c:v>
                </c:pt>
                <c:pt idx="2616">
                  <c:v>17.918128138568061</c:v>
                </c:pt>
                <c:pt idx="2617">
                  <c:v>18.055784708876573</c:v>
                </c:pt>
                <c:pt idx="2618">
                  <c:v>18.09872916746761</c:v>
                </c:pt>
                <c:pt idx="2619">
                  <c:v>18.07478129765515</c:v>
                </c:pt>
                <c:pt idx="2620">
                  <c:v>18.216838738630436</c:v>
                </c:pt>
                <c:pt idx="2621">
                  <c:v>18.393989240514433</c:v>
                </c:pt>
                <c:pt idx="2622">
                  <c:v>18.466892151139199</c:v>
                </c:pt>
                <c:pt idx="2623">
                  <c:v>18.631453443381179</c:v>
                </c:pt>
                <c:pt idx="2624">
                  <c:v>18.713447819856885</c:v>
                </c:pt>
                <c:pt idx="2625">
                  <c:v>18.799272700744204</c:v>
                </c:pt>
                <c:pt idx="2626">
                  <c:v>18.979725851550253</c:v>
                </c:pt>
                <c:pt idx="2627">
                  <c:v>18.945956842878008</c:v>
                </c:pt>
                <c:pt idx="2628">
                  <c:v>18.936989909608936</c:v>
                </c:pt>
                <c:pt idx="2629">
                  <c:v>19.039355136819619</c:v>
                </c:pt>
                <c:pt idx="2630">
                  <c:v>19.042275979654494</c:v>
                </c:pt>
                <c:pt idx="2631">
                  <c:v>19.163093412185887</c:v>
                </c:pt>
                <c:pt idx="2632">
                  <c:v>19.00410704326065</c:v>
                </c:pt>
                <c:pt idx="2633">
                  <c:v>18.971147117255615</c:v>
                </c:pt>
                <c:pt idx="2634">
                  <c:v>18.681043725344399</c:v>
                </c:pt>
                <c:pt idx="2635">
                  <c:v>18.61333697272789</c:v>
                </c:pt>
                <c:pt idx="2636">
                  <c:v>18.802282155896851</c:v>
                </c:pt>
                <c:pt idx="2637">
                  <c:v>19.058375655428293</c:v>
                </c:pt>
                <c:pt idx="2638">
                  <c:v>19.122029979246541</c:v>
                </c:pt>
                <c:pt idx="2639">
                  <c:v>19.100676215794888</c:v>
                </c:pt>
                <c:pt idx="2640">
                  <c:v>19.067589601745318</c:v>
                </c:pt>
                <c:pt idx="2641">
                  <c:v>18.978212631935421</c:v>
                </c:pt>
                <c:pt idx="2642">
                  <c:v>18.939774000007311</c:v>
                </c:pt>
                <c:pt idx="2643">
                  <c:v>19.004151161877537</c:v>
                </c:pt>
                <c:pt idx="2644">
                  <c:v>18.912986786276402</c:v>
                </c:pt>
                <c:pt idx="2645">
                  <c:v>19.000628251107742</c:v>
                </c:pt>
                <c:pt idx="2646">
                  <c:v>19.133584903824463</c:v>
                </c:pt>
                <c:pt idx="2647">
                  <c:v>19.087157294644314</c:v>
                </c:pt>
                <c:pt idx="2648">
                  <c:v>19.032873351141479</c:v>
                </c:pt>
                <c:pt idx="2649">
                  <c:v>19.354771206339027</c:v>
                </c:pt>
                <c:pt idx="2650">
                  <c:v>19.528781675948441</c:v>
                </c:pt>
                <c:pt idx="2651">
                  <c:v>19.465542597258302</c:v>
                </c:pt>
                <c:pt idx="2652">
                  <c:v>19.36209861333537</c:v>
                </c:pt>
                <c:pt idx="2653">
                  <c:v>19.652974288416029</c:v>
                </c:pt>
                <c:pt idx="2654">
                  <c:v>20.031248408674529</c:v>
                </c:pt>
                <c:pt idx="2655">
                  <c:v>20.297855718613629</c:v>
                </c:pt>
                <c:pt idx="2656">
                  <c:v>20.748559660905222</c:v>
                </c:pt>
                <c:pt idx="2657">
                  <c:v>20.75938812465435</c:v>
                </c:pt>
                <c:pt idx="2658">
                  <c:v>20.636817678254413</c:v>
                </c:pt>
                <c:pt idx="2659">
                  <c:v>20.47441353092875</c:v>
                </c:pt>
                <c:pt idx="2660">
                  <c:v>20.537277460642766</c:v>
                </c:pt>
                <c:pt idx="2661">
                  <c:v>20.735316807899537</c:v>
                </c:pt>
                <c:pt idx="2662">
                  <c:v>21.023307391073313</c:v>
                </c:pt>
                <c:pt idx="2663">
                  <c:v>21.104548596305094</c:v>
                </c:pt>
                <c:pt idx="2664">
                  <c:v>20.756176737412346</c:v>
                </c:pt>
                <c:pt idx="2665">
                  <c:v>20.51881614136094</c:v>
                </c:pt>
                <c:pt idx="2666">
                  <c:v>20.430596779878147</c:v>
                </c:pt>
                <c:pt idx="2667">
                  <c:v>20.412348566955583</c:v>
                </c:pt>
                <c:pt idx="2668">
                  <c:v>20.018218333877449</c:v>
                </c:pt>
                <c:pt idx="2669">
                  <c:v>19.694155145729084</c:v>
                </c:pt>
                <c:pt idx="2670">
                  <c:v>19.22341760893195</c:v>
                </c:pt>
                <c:pt idx="2671">
                  <c:v>18.890842651034117</c:v>
                </c:pt>
                <c:pt idx="2672">
                  <c:v>18.622099606785333</c:v>
                </c:pt>
                <c:pt idx="2673">
                  <c:v>18.340484771638369</c:v>
                </c:pt>
                <c:pt idx="2674">
                  <c:v>18.220727469914291</c:v>
                </c:pt>
                <c:pt idx="2675">
                  <c:v>18.277485024044253</c:v>
                </c:pt>
                <c:pt idx="2676">
                  <c:v>18.3432987902322</c:v>
                </c:pt>
                <c:pt idx="2677">
                  <c:v>18.332200530839767</c:v>
                </c:pt>
                <c:pt idx="2678">
                  <c:v>18.158299585353724</c:v>
                </c:pt>
                <c:pt idx="2679">
                  <c:v>17.950303299149361</c:v>
                </c:pt>
                <c:pt idx="2680">
                  <c:v>17.608228398045433</c:v>
                </c:pt>
                <c:pt idx="2681">
                  <c:v>17.17486111838188</c:v>
                </c:pt>
                <c:pt idx="2682">
                  <c:v>16.978775070334446</c:v>
                </c:pt>
                <c:pt idx="2683">
                  <c:v>16.756455828998099</c:v>
                </c:pt>
                <c:pt idx="2684">
                  <c:v>16.780984318661744</c:v>
                </c:pt>
                <c:pt idx="2685">
                  <c:v>16.836608427556435</c:v>
                </c:pt>
                <c:pt idx="2686">
                  <c:v>16.770401486566268</c:v>
                </c:pt>
                <c:pt idx="2687">
                  <c:v>16.816673739684678</c:v>
                </c:pt>
                <c:pt idx="2688">
                  <c:v>16.892803722612683</c:v>
                </c:pt>
                <c:pt idx="2689">
                  <c:v>16.918263116756872</c:v>
                </c:pt>
                <c:pt idx="2690">
                  <c:v>17.054738820389691</c:v>
                </c:pt>
                <c:pt idx="2691">
                  <c:v>17.212676433944363</c:v>
                </c:pt>
                <c:pt idx="2692">
                  <c:v>17.435481223266965</c:v>
                </c:pt>
                <c:pt idx="2693">
                  <c:v>17.518314418120244</c:v>
                </c:pt>
                <c:pt idx="2694">
                  <c:v>17.721885401537975</c:v>
                </c:pt>
                <c:pt idx="2695">
                  <c:v>17.766615986412912</c:v>
                </c:pt>
                <c:pt idx="2696">
                  <c:v>17.84762536656396</c:v>
                </c:pt>
                <c:pt idx="2697">
                  <c:v>17.967200261069681</c:v>
                </c:pt>
                <c:pt idx="2698">
                  <c:v>17.978754770430552</c:v>
                </c:pt>
                <c:pt idx="2699">
                  <c:v>17.923611288171845</c:v>
                </c:pt>
                <c:pt idx="2700">
                  <c:v>17.804498447386901</c:v>
                </c:pt>
                <c:pt idx="2701">
                  <c:v>17.745308358126557</c:v>
                </c:pt>
                <c:pt idx="2702">
                  <c:v>17.700634820929878</c:v>
                </c:pt>
                <c:pt idx="2703">
                  <c:v>17.684128700454409</c:v>
                </c:pt>
                <c:pt idx="2704">
                  <c:v>17.897877724114281</c:v>
                </c:pt>
                <c:pt idx="2705">
                  <c:v>18.417695401041428</c:v>
                </c:pt>
                <c:pt idx="2706">
                  <c:v>18.833867227164745</c:v>
                </c:pt>
                <c:pt idx="2707">
                  <c:v>19.313669403416601</c:v>
                </c:pt>
                <c:pt idx="2708">
                  <c:v>19.553149630500954</c:v>
                </c:pt>
                <c:pt idx="2709">
                  <c:v>20.001980168480415</c:v>
                </c:pt>
                <c:pt idx="2710">
                  <c:v>20.549365317046203</c:v>
                </c:pt>
                <c:pt idx="2711">
                  <c:v>20.802853539091419</c:v>
                </c:pt>
                <c:pt idx="2712">
                  <c:v>20.819159466532501</c:v>
                </c:pt>
                <c:pt idx="2713">
                  <c:v>20.832702429578031</c:v>
                </c:pt>
                <c:pt idx="2714">
                  <c:v>20.821041218896536</c:v>
                </c:pt>
                <c:pt idx="2715">
                  <c:v>20.71665874048869</c:v>
                </c:pt>
                <c:pt idx="2716">
                  <c:v>20.699689441107914</c:v>
                </c:pt>
                <c:pt idx="2717">
                  <c:v>20.761381745642719</c:v>
                </c:pt>
                <c:pt idx="2718">
                  <c:v>20.953695442358054</c:v>
                </c:pt>
                <c:pt idx="2719">
                  <c:v>21.100187690479466</c:v>
                </c:pt>
                <c:pt idx="2720">
                  <c:v>21.164047254028802</c:v>
                </c:pt>
                <c:pt idx="2721">
                  <c:v>21.134914477732007</c:v>
                </c:pt>
                <c:pt idx="2722">
                  <c:v>21.007053904341227</c:v>
                </c:pt>
                <c:pt idx="2723">
                  <c:v>20.905080646724063</c:v>
                </c:pt>
                <c:pt idx="2724">
                  <c:v>20.678738211439317</c:v>
                </c:pt>
                <c:pt idx="2725">
                  <c:v>20.228550464816202</c:v>
                </c:pt>
                <c:pt idx="2726">
                  <c:v>19.637349933360568</c:v>
                </c:pt>
                <c:pt idx="2727">
                  <c:v>19.172564422254233</c:v>
                </c:pt>
                <c:pt idx="2728">
                  <c:v>18.945861860402083</c:v>
                </c:pt>
                <c:pt idx="2729">
                  <c:v>18.716694663242663</c:v>
                </c:pt>
                <c:pt idx="2730">
                  <c:v>18.659450201364312</c:v>
                </c:pt>
                <c:pt idx="2731">
                  <c:v>18.824794192124713</c:v>
                </c:pt>
                <c:pt idx="2732">
                  <c:v>18.931374152443418</c:v>
                </c:pt>
                <c:pt idx="2733">
                  <c:v>18.925964035454651</c:v>
                </c:pt>
                <c:pt idx="2734">
                  <c:v>18.689029441311263</c:v>
                </c:pt>
                <c:pt idx="2735">
                  <c:v>18.423564127129534</c:v>
                </c:pt>
                <c:pt idx="2736">
                  <c:v>18.286534393693213</c:v>
                </c:pt>
                <c:pt idx="2737">
                  <c:v>18.308490079242414</c:v>
                </c:pt>
                <c:pt idx="2738">
                  <c:v>18.310075367565553</c:v>
                </c:pt>
                <c:pt idx="2739">
                  <c:v>18.422126595011441</c:v>
                </c:pt>
                <c:pt idx="2740">
                  <c:v>18.397382410375037</c:v>
                </c:pt>
                <c:pt idx="2741">
                  <c:v>18.348468338353065</c:v>
                </c:pt>
                <c:pt idx="2742">
                  <c:v>18.303667307305645</c:v>
                </c:pt>
                <c:pt idx="2743">
                  <c:v>18.411724477360973</c:v>
                </c:pt>
                <c:pt idx="2744">
                  <c:v>18.44756621684882</c:v>
                </c:pt>
                <c:pt idx="2745">
                  <c:v>18.619706564778575</c:v>
                </c:pt>
                <c:pt idx="2746">
                  <c:v>18.768577563168325</c:v>
                </c:pt>
                <c:pt idx="2747">
                  <c:v>19.081466326422294</c:v>
                </c:pt>
                <c:pt idx="2748">
                  <c:v>19.195737791339596</c:v>
                </c:pt>
                <c:pt idx="2749">
                  <c:v>19.194093919210413</c:v>
                </c:pt>
                <c:pt idx="2750">
                  <c:v>19.161539542481538</c:v>
                </c:pt>
                <c:pt idx="2751">
                  <c:v>19.206305494080695</c:v>
                </c:pt>
                <c:pt idx="2752">
                  <c:v>19.155944275238838</c:v>
                </c:pt>
                <c:pt idx="2753">
                  <c:v>18.797757548117666</c:v>
                </c:pt>
                <c:pt idx="2754">
                  <c:v>18.522425767589521</c:v>
                </c:pt>
                <c:pt idx="2755">
                  <c:v>18.51430832221175</c:v>
                </c:pt>
                <c:pt idx="2756">
                  <c:v>18.450107018611259</c:v>
                </c:pt>
                <c:pt idx="2757">
                  <c:v>18.444021093483602</c:v>
                </c:pt>
                <c:pt idx="2758">
                  <c:v>18.421681992347665</c:v>
                </c:pt>
                <c:pt idx="2759">
                  <c:v>18.233764402143514</c:v>
                </c:pt>
                <c:pt idx="2760">
                  <c:v>18.103338927625011</c:v>
                </c:pt>
                <c:pt idx="2761">
                  <c:v>18.070366013315024</c:v>
                </c:pt>
                <c:pt idx="2762">
                  <c:v>17.932445312710666</c:v>
                </c:pt>
                <c:pt idx="2763">
                  <c:v>17.873555880134411</c:v>
                </c:pt>
                <c:pt idx="2764">
                  <c:v>17.898388871447374</c:v>
                </c:pt>
                <c:pt idx="2765">
                  <c:v>17.905715454471448</c:v>
                </c:pt>
                <c:pt idx="2766">
                  <c:v>17.842175497035033</c:v>
                </c:pt>
                <c:pt idx="2767">
                  <c:v>17.678804948040199</c:v>
                </c:pt>
                <c:pt idx="2768">
                  <c:v>17.481271239388725</c:v>
                </c:pt>
                <c:pt idx="2769">
                  <c:v>17.434684785674605</c:v>
                </c:pt>
                <c:pt idx="2770">
                  <c:v>17.469246117537047</c:v>
                </c:pt>
                <c:pt idx="2771">
                  <c:v>17.51054447088579</c:v>
                </c:pt>
                <c:pt idx="2772">
                  <c:v>17.528541004885515</c:v>
                </c:pt>
                <c:pt idx="2773">
                  <c:v>17.352097212474373</c:v>
                </c:pt>
                <c:pt idx="2774">
                  <c:v>17.093152655300027</c:v>
                </c:pt>
                <c:pt idx="2775">
                  <c:v>16.994328374821539</c:v>
                </c:pt>
                <c:pt idx="2776">
                  <c:v>17.093931236483325</c:v>
                </c:pt>
                <c:pt idx="2777">
                  <c:v>17.193876106382699</c:v>
                </c:pt>
                <c:pt idx="2778">
                  <c:v>17.360544362930845</c:v>
                </c:pt>
                <c:pt idx="2779">
                  <c:v>17.3538333350672</c:v>
                </c:pt>
                <c:pt idx="2780">
                  <c:v>17.046276185412506</c:v>
                </c:pt>
                <c:pt idx="2781">
                  <c:v>16.422761334147676</c:v>
                </c:pt>
                <c:pt idx="2782">
                  <c:v>16.125383499789848</c:v>
                </c:pt>
                <c:pt idx="2783">
                  <c:v>16.107483229646895</c:v>
                </c:pt>
                <c:pt idx="2784">
                  <c:v>16.226323145789291</c:v>
                </c:pt>
                <c:pt idx="2785">
                  <c:v>16.181706313587679</c:v>
                </c:pt>
                <c:pt idx="2786">
                  <c:v>16.000480179902755</c:v>
                </c:pt>
                <c:pt idx="2787">
                  <c:v>15.997504979680979</c:v>
                </c:pt>
                <c:pt idx="2788">
                  <c:v>16.014303577678309</c:v>
                </c:pt>
                <c:pt idx="2789">
                  <c:v>15.965517297584537</c:v>
                </c:pt>
                <c:pt idx="2790">
                  <c:v>16.06206411448569</c:v>
                </c:pt>
                <c:pt idx="2791">
                  <c:v>16.28685067152534</c:v>
                </c:pt>
                <c:pt idx="2792">
                  <c:v>16.44286651702717</c:v>
                </c:pt>
                <c:pt idx="2793">
                  <c:v>16.617585836195651</c:v>
                </c:pt>
                <c:pt idx="2794">
                  <c:v>16.812668583569653</c:v>
                </c:pt>
                <c:pt idx="2795">
                  <c:v>17.118139104696635</c:v>
                </c:pt>
                <c:pt idx="2796">
                  <c:v>17.409701367398167</c:v>
                </c:pt>
                <c:pt idx="2797">
                  <c:v>17.522913689530036</c:v>
                </c:pt>
                <c:pt idx="2798">
                  <c:v>17.551683715438259</c:v>
                </c:pt>
                <c:pt idx="2799">
                  <c:v>17.577979820597655</c:v>
                </c:pt>
                <c:pt idx="2800">
                  <c:v>17.494651801748699</c:v>
                </c:pt>
                <c:pt idx="2801">
                  <c:v>17.364867612185776</c:v>
                </c:pt>
                <c:pt idx="2802">
                  <c:v>17.137473359200154</c:v>
                </c:pt>
                <c:pt idx="2803">
                  <c:v>17.033917725704644</c:v>
                </c:pt>
                <c:pt idx="2804">
                  <c:v>16.938377547906374</c:v>
                </c:pt>
                <c:pt idx="2805">
                  <c:v>17.166626371951391</c:v>
                </c:pt>
                <c:pt idx="2806">
                  <c:v>17.273375384005018</c:v>
                </c:pt>
                <c:pt idx="2807">
                  <c:v>17.315870576104146</c:v>
                </c:pt>
                <c:pt idx="2808">
                  <c:v>17.208421204090754</c:v>
                </c:pt>
                <c:pt idx="2809">
                  <c:v>17.179380653459713</c:v>
                </c:pt>
                <c:pt idx="2810">
                  <c:v>17.498986576478575</c:v>
                </c:pt>
                <c:pt idx="2811">
                  <c:v>17.82450843707344</c:v>
                </c:pt>
                <c:pt idx="2812">
                  <c:v>17.790459734084763</c:v>
                </c:pt>
                <c:pt idx="2813">
                  <c:v>17.622289402124096</c:v>
                </c:pt>
                <c:pt idx="2814">
                  <c:v>17.57127575009272</c:v>
                </c:pt>
                <c:pt idx="2815">
                  <c:v>17.526938573256267</c:v>
                </c:pt>
                <c:pt idx="2816">
                  <c:v>17.407378887842231</c:v>
                </c:pt>
                <c:pt idx="2817">
                  <c:v>17.333263146150159</c:v>
                </c:pt>
                <c:pt idx="2818">
                  <c:v>17.202381707425669</c:v>
                </c:pt>
                <c:pt idx="2819">
                  <c:v>16.991189415128318</c:v>
                </c:pt>
                <c:pt idx="2820">
                  <c:v>16.723562527158798</c:v>
                </c:pt>
                <c:pt idx="2821">
                  <c:v>16.3750184683688</c:v>
                </c:pt>
                <c:pt idx="2822">
                  <c:v>16.139685303518114</c:v>
                </c:pt>
                <c:pt idx="2823">
                  <c:v>16.026173791542327</c:v>
                </c:pt>
                <c:pt idx="2824">
                  <c:v>15.993117578478486</c:v>
                </c:pt>
                <c:pt idx="2825">
                  <c:v>15.963520994417388</c:v>
                </c:pt>
                <c:pt idx="2826">
                  <c:v>16.020034268231992</c:v>
                </c:pt>
                <c:pt idx="2827">
                  <c:v>16.069263152980412</c:v>
                </c:pt>
                <c:pt idx="2828">
                  <c:v>16.21396999037675</c:v>
                </c:pt>
                <c:pt idx="2829">
                  <c:v>16.364588002774084</c:v>
                </c:pt>
                <c:pt idx="2830">
                  <c:v>16.483710923259483</c:v>
                </c:pt>
                <c:pt idx="2831">
                  <c:v>16.627911142451286</c:v>
                </c:pt>
                <c:pt idx="2832">
                  <c:v>16.678949899165868</c:v>
                </c:pt>
                <c:pt idx="2833">
                  <c:v>16.814221268491654</c:v>
                </c:pt>
                <c:pt idx="2834">
                  <c:v>16.897506462422303</c:v>
                </c:pt>
                <c:pt idx="2835">
                  <c:v>16.846200870946788</c:v>
                </c:pt>
                <c:pt idx="2836">
                  <c:v>16.820588410061827</c:v>
                </c:pt>
                <c:pt idx="2837">
                  <c:v>16.784390210995383</c:v>
                </c:pt>
                <c:pt idx="2838">
                  <c:v>16.722326322047845</c:v>
                </c:pt>
                <c:pt idx="2839">
                  <c:v>16.651080287739141</c:v>
                </c:pt>
                <c:pt idx="2840">
                  <c:v>16.50715625120575</c:v>
                </c:pt>
                <c:pt idx="2841">
                  <c:v>16.502662201214573</c:v>
                </c:pt>
                <c:pt idx="2842">
                  <c:v>16.610901842523628</c:v>
                </c:pt>
                <c:pt idx="2843">
                  <c:v>16.910915710515077</c:v>
                </c:pt>
                <c:pt idx="2844">
                  <c:v>17.197782384996092</c:v>
                </c:pt>
                <c:pt idx="2845">
                  <c:v>17.351050482541638</c:v>
                </c:pt>
                <c:pt idx="2846">
                  <c:v>17.341130420955121</c:v>
                </c:pt>
                <c:pt idx="2847">
                  <c:v>17.141839648606521</c:v>
                </c:pt>
                <c:pt idx="2848">
                  <c:v>17.180766288856038</c:v>
                </c:pt>
                <c:pt idx="2849">
                  <c:v>17.073866975379858</c:v>
                </c:pt>
                <c:pt idx="2850">
                  <c:v>17.042045557896344</c:v>
                </c:pt>
                <c:pt idx="2851">
                  <c:v>16.905141380465743</c:v>
                </c:pt>
                <c:pt idx="2852">
                  <c:v>16.762363039407386</c:v>
                </c:pt>
                <c:pt idx="2853">
                  <c:v>16.562416978723167</c:v>
                </c:pt>
                <c:pt idx="2854">
                  <c:v>16.549731252235198</c:v>
                </c:pt>
                <c:pt idx="2855">
                  <c:v>16.530866148241987</c:v>
                </c:pt>
                <c:pt idx="2856">
                  <c:v>16.380391924002826</c:v>
                </c:pt>
                <c:pt idx="2857">
                  <c:v>16.256876389266523</c:v>
                </c:pt>
                <c:pt idx="2858">
                  <c:v>15.974547126434594</c:v>
                </c:pt>
                <c:pt idx="2859">
                  <c:v>15.618392100374701</c:v>
                </c:pt>
                <c:pt idx="2860">
                  <c:v>15.302641399858171</c:v>
                </c:pt>
                <c:pt idx="2861">
                  <c:v>15.195747446593671</c:v>
                </c:pt>
                <c:pt idx="2862">
                  <c:v>15.223728133530715</c:v>
                </c:pt>
                <c:pt idx="2863">
                  <c:v>15.320192081077952</c:v>
                </c:pt>
                <c:pt idx="2864">
                  <c:v>15.590402028866832</c:v>
                </c:pt>
                <c:pt idx="2865">
                  <c:v>15.852645564615905</c:v>
                </c:pt>
                <c:pt idx="2866">
                  <c:v>15.979910113533844</c:v>
                </c:pt>
                <c:pt idx="2867">
                  <c:v>15.88573009478845</c:v>
                </c:pt>
                <c:pt idx="2868">
                  <c:v>15.809581468287382</c:v>
                </c:pt>
                <c:pt idx="2869">
                  <c:v>15.777581616333988</c:v>
                </c:pt>
                <c:pt idx="2870">
                  <c:v>15.869417027877391</c:v>
                </c:pt>
                <c:pt idx="2871">
                  <c:v>16.059194971815565</c:v>
                </c:pt>
                <c:pt idx="2872">
                  <c:v>16.083902053930473</c:v>
                </c:pt>
                <c:pt idx="2873">
                  <c:v>16.075943138549754</c:v>
                </c:pt>
                <c:pt idx="2874">
                  <c:v>16.178432393396051</c:v>
                </c:pt>
                <c:pt idx="2875">
                  <c:v>16.290844294795857</c:v>
                </c:pt>
                <c:pt idx="2876">
                  <c:v>16.357328756746618</c:v>
                </c:pt>
                <c:pt idx="2877">
                  <c:v>16.498960645651238</c:v>
                </c:pt>
                <c:pt idx="2878">
                  <c:v>16.531983401622284</c:v>
                </c:pt>
                <c:pt idx="2879">
                  <c:v>16.447931434254748</c:v>
                </c:pt>
                <c:pt idx="2880">
                  <c:v>16.483672098102609</c:v>
                </c:pt>
                <c:pt idx="2881">
                  <c:v>16.686597481904382</c:v>
                </c:pt>
                <c:pt idx="2882">
                  <c:v>16.890015491966462</c:v>
                </c:pt>
                <c:pt idx="2883">
                  <c:v>16.969055346250332</c:v>
                </c:pt>
                <c:pt idx="2884">
                  <c:v>16.937684352594736</c:v>
                </c:pt>
                <c:pt idx="2885">
                  <c:v>16.807831335147092</c:v>
                </c:pt>
                <c:pt idx="2886">
                  <c:v>16.864995552094953</c:v>
                </c:pt>
                <c:pt idx="2887">
                  <c:v>17.127795733934448</c:v>
                </c:pt>
                <c:pt idx="2888">
                  <c:v>17.35006711016343</c:v>
                </c:pt>
                <c:pt idx="2889">
                  <c:v>17.454782172387137</c:v>
                </c:pt>
                <c:pt idx="2890">
                  <c:v>17.466387473522353</c:v>
                </c:pt>
                <c:pt idx="2891">
                  <c:v>17.734101647565222</c:v>
                </c:pt>
                <c:pt idx="2892">
                  <c:v>18.193266408918159</c:v>
                </c:pt>
                <c:pt idx="2893">
                  <c:v>18.477031470055287</c:v>
                </c:pt>
                <c:pt idx="2894">
                  <c:v>18.633442626737605</c:v>
                </c:pt>
                <c:pt idx="2895">
                  <c:v>18.766762416467614</c:v>
                </c:pt>
                <c:pt idx="2896">
                  <c:v>18.658668892528244</c:v>
                </c:pt>
                <c:pt idx="2897">
                  <c:v>18.519063548286013</c:v>
                </c:pt>
                <c:pt idx="2898">
                  <c:v>18.344253888355329</c:v>
                </c:pt>
                <c:pt idx="2899">
                  <c:v>18.280321606404499</c:v>
                </c:pt>
                <c:pt idx="2900">
                  <c:v>18.040048873986368</c:v>
                </c:pt>
                <c:pt idx="2901">
                  <c:v>18.066059424724614</c:v>
                </c:pt>
                <c:pt idx="2902">
                  <c:v>18.13779251628846</c:v>
                </c:pt>
                <c:pt idx="2903">
                  <c:v>18.078746716817903</c:v>
                </c:pt>
                <c:pt idx="2904">
                  <c:v>17.814148634114186</c:v>
                </c:pt>
                <c:pt idx="2905">
                  <c:v>17.568633885979747</c:v>
                </c:pt>
                <c:pt idx="2906">
                  <c:v>17.40750744026014</c:v>
                </c:pt>
                <c:pt idx="2907">
                  <c:v>17.144657103335447</c:v>
                </c:pt>
                <c:pt idx="2908">
                  <c:v>16.965235253690633</c:v>
                </c:pt>
                <c:pt idx="2909">
                  <c:v>17.085823346768471</c:v>
                </c:pt>
                <c:pt idx="2910">
                  <c:v>17.235597163842634</c:v>
                </c:pt>
                <c:pt idx="2911">
                  <c:v>17.283387132557333</c:v>
                </c:pt>
                <c:pt idx="2912">
                  <c:v>17.386768089902976</c:v>
                </c:pt>
                <c:pt idx="2913">
                  <c:v>17.514453727397541</c:v>
                </c:pt>
                <c:pt idx="2914">
                  <c:v>17.574227474878782</c:v>
                </c:pt>
                <c:pt idx="2915">
                  <c:v>17.380712481239957</c:v>
                </c:pt>
                <c:pt idx="2916">
                  <c:v>17.015307368364908</c:v>
                </c:pt>
                <c:pt idx="2917">
                  <c:v>16.81036301581409</c:v>
                </c:pt>
                <c:pt idx="2918">
                  <c:v>16.678370241445922</c:v>
                </c:pt>
                <c:pt idx="2919">
                  <c:v>16.656549599863631</c:v>
                </c:pt>
                <c:pt idx="2920">
                  <c:v>16.578199630939093</c:v>
                </c:pt>
                <c:pt idx="2921">
                  <c:v>16.357350425370971</c:v>
                </c:pt>
                <c:pt idx="2922">
                  <c:v>16.132240250289705</c:v>
                </c:pt>
                <c:pt idx="2923">
                  <c:v>16.0427559349463</c:v>
                </c:pt>
                <c:pt idx="2924">
                  <c:v>16.055406949010347</c:v>
                </c:pt>
                <c:pt idx="2925">
                  <c:v>16.169901828663427</c:v>
                </c:pt>
                <c:pt idx="2926">
                  <c:v>16.382735452936114</c:v>
                </c:pt>
                <c:pt idx="2927">
                  <c:v>16.745958924124</c:v>
                </c:pt>
                <c:pt idx="2928">
                  <c:v>16.857281184560886</c:v>
                </c:pt>
                <c:pt idx="2929">
                  <c:v>16.883919548544664</c:v>
                </c:pt>
                <c:pt idx="2930">
                  <c:v>16.880540570294418</c:v>
                </c:pt>
                <c:pt idx="2931">
                  <c:v>16.959937331758741</c:v>
                </c:pt>
                <c:pt idx="2932">
                  <c:v>16.960187567910172</c:v>
                </c:pt>
                <c:pt idx="2933">
                  <c:v>16.73544482771047</c:v>
                </c:pt>
                <c:pt idx="2934">
                  <c:v>16.596187152111035</c:v>
                </c:pt>
                <c:pt idx="2935">
                  <c:v>16.481565401980003</c:v>
                </c:pt>
                <c:pt idx="2936">
                  <c:v>16.554306108937389</c:v>
                </c:pt>
                <c:pt idx="2937">
                  <c:v>16.645756836461985</c:v>
                </c:pt>
                <c:pt idx="2938">
                  <c:v>16.713720146179174</c:v>
                </c:pt>
                <c:pt idx="2939">
                  <c:v>16.716655432859415</c:v>
                </c:pt>
                <c:pt idx="2940">
                  <c:v>16.80983956132696</c:v>
                </c:pt>
                <c:pt idx="2941">
                  <c:v>16.887168927406613</c:v>
                </c:pt>
                <c:pt idx="2942">
                  <c:v>17.172542018321458</c:v>
                </c:pt>
                <c:pt idx="2943">
                  <c:v>17.257293037872241</c:v>
                </c:pt>
                <c:pt idx="2944">
                  <c:v>17.193636245450918</c:v>
                </c:pt>
                <c:pt idx="2945">
                  <c:v>17.349653560179569</c:v>
                </c:pt>
                <c:pt idx="2946">
                  <c:v>17.529075372151286</c:v>
                </c:pt>
                <c:pt idx="2947">
                  <c:v>17.494085928051838</c:v>
                </c:pt>
                <c:pt idx="2948">
                  <c:v>17.553689256655598</c:v>
                </c:pt>
                <c:pt idx="2949">
                  <c:v>17.723945234513842</c:v>
                </c:pt>
                <c:pt idx="2950">
                  <c:v>17.840693516490528</c:v>
                </c:pt>
                <c:pt idx="2951">
                  <c:v>17.911294879923172</c:v>
                </c:pt>
                <c:pt idx="2952">
                  <c:v>17.905250167572856</c:v>
                </c:pt>
                <c:pt idx="2953">
                  <c:v>17.912347628978722</c:v>
                </c:pt>
                <c:pt idx="2954">
                  <c:v>17.987176542650793</c:v>
                </c:pt>
                <c:pt idx="2955">
                  <c:v>17.992079364942999</c:v>
                </c:pt>
                <c:pt idx="2956">
                  <c:v>18.103551564019796</c:v>
                </c:pt>
                <c:pt idx="2957">
                  <c:v>18.372833994561894</c:v>
                </c:pt>
                <c:pt idx="2958">
                  <c:v>18.609988592700663</c:v>
                </c:pt>
                <c:pt idx="2959">
                  <c:v>18.679844980069095</c:v>
                </c:pt>
                <c:pt idx="2960">
                  <c:v>18.764256991259654</c:v>
                </c:pt>
                <c:pt idx="2961">
                  <c:v>19.041676628327622</c:v>
                </c:pt>
                <c:pt idx="2962">
                  <c:v>19.089455230857546</c:v>
                </c:pt>
                <c:pt idx="2963">
                  <c:v>18.919954216640988</c:v>
                </c:pt>
                <c:pt idx="2964">
                  <c:v>19.041211106582018</c:v>
                </c:pt>
                <c:pt idx="2965">
                  <c:v>19.032675766030358</c:v>
                </c:pt>
                <c:pt idx="2966">
                  <c:v>19.052582239065956</c:v>
                </c:pt>
                <c:pt idx="2967">
                  <c:v>18.920386015457314</c:v>
                </c:pt>
                <c:pt idx="2968">
                  <c:v>18.614755071134606</c:v>
                </c:pt>
                <c:pt idx="2969">
                  <c:v>18.139709091191726</c:v>
                </c:pt>
                <c:pt idx="2970">
                  <c:v>17.744032740344444</c:v>
                </c:pt>
                <c:pt idx="2971">
                  <c:v>17.651197527853153</c:v>
                </c:pt>
                <c:pt idx="2972">
                  <c:v>17.841567095137062</c:v>
                </c:pt>
                <c:pt idx="2973">
                  <c:v>17.871636962648253</c:v>
                </c:pt>
                <c:pt idx="2974">
                  <c:v>17.678494339365336</c:v>
                </c:pt>
                <c:pt idx="2975">
                  <c:v>17.591247886691193</c:v>
                </c:pt>
                <c:pt idx="2976">
                  <c:v>17.745082307278285</c:v>
                </c:pt>
                <c:pt idx="2977">
                  <c:v>17.765274254660547</c:v>
                </c:pt>
                <c:pt idx="2978">
                  <c:v>17.650237566208702</c:v>
                </c:pt>
                <c:pt idx="2979">
                  <c:v>17.553573301355282</c:v>
                </c:pt>
                <c:pt idx="2980">
                  <c:v>17.589222557091009</c:v>
                </c:pt>
                <c:pt idx="2981">
                  <c:v>17.693411098386942</c:v>
                </c:pt>
                <c:pt idx="2982">
                  <c:v>17.928623429543222</c:v>
                </c:pt>
                <c:pt idx="2983">
                  <c:v>18.059061925784025</c:v>
                </c:pt>
                <c:pt idx="2984">
                  <c:v>18.131166228810851</c:v>
                </c:pt>
                <c:pt idx="2985">
                  <c:v>18.195865505597688</c:v>
                </c:pt>
                <c:pt idx="2986">
                  <c:v>18.433469256465997</c:v>
                </c:pt>
                <c:pt idx="2987">
                  <c:v>18.603210620985525</c:v>
                </c:pt>
                <c:pt idx="2988">
                  <c:v>18.902784441783901</c:v>
                </c:pt>
                <c:pt idx="2989">
                  <c:v>19.064494130826702</c:v>
                </c:pt>
                <c:pt idx="2990">
                  <c:v>19.114095291372358</c:v>
                </c:pt>
                <c:pt idx="2991">
                  <c:v>19.038789445690966</c:v>
                </c:pt>
                <c:pt idx="2992">
                  <c:v>18.996235975209</c:v>
                </c:pt>
                <c:pt idx="2993">
                  <c:v>19.094973361199173</c:v>
                </c:pt>
                <c:pt idx="2994">
                  <c:v>19.073601888333545</c:v>
                </c:pt>
                <c:pt idx="2995">
                  <c:v>19.008866308955103</c:v>
                </c:pt>
                <c:pt idx="2996">
                  <c:v>18.924664799903791</c:v>
                </c:pt>
                <c:pt idx="2997">
                  <c:v>18.811492551823942</c:v>
                </c:pt>
                <c:pt idx="2998">
                  <c:v>18.644624818927717</c:v>
                </c:pt>
                <c:pt idx="2999">
                  <c:v>18.443966339486753</c:v>
                </c:pt>
                <c:pt idx="3000">
                  <c:v>18.456958090665292</c:v>
                </c:pt>
                <c:pt idx="3001">
                  <c:v>18.512528683373169</c:v>
                </c:pt>
                <c:pt idx="3002">
                  <c:v>18.587817711594518</c:v>
                </c:pt>
                <c:pt idx="3003">
                  <c:v>18.802704446313655</c:v>
                </c:pt>
                <c:pt idx="3004">
                  <c:v>18.934760177702621</c:v>
                </c:pt>
                <c:pt idx="3005">
                  <c:v>19.087295850256041</c:v>
                </c:pt>
                <c:pt idx="3006">
                  <c:v>19.002593023376594</c:v>
                </c:pt>
                <c:pt idx="3007">
                  <c:v>18.956419537952161</c:v>
                </c:pt>
                <c:pt idx="3008">
                  <c:v>18.69392022874856</c:v>
                </c:pt>
                <c:pt idx="3009">
                  <c:v>18.362955407198804</c:v>
                </c:pt>
                <c:pt idx="3010">
                  <c:v>18.225060701754597</c:v>
                </c:pt>
                <c:pt idx="3011">
                  <c:v>17.988200814741901</c:v>
                </c:pt>
                <c:pt idx="3012">
                  <c:v>17.814091361674659</c:v>
                </c:pt>
                <c:pt idx="3013">
                  <c:v>17.853830345891485</c:v>
                </c:pt>
                <c:pt idx="3014">
                  <c:v>17.735508586583968</c:v>
                </c:pt>
                <c:pt idx="3015">
                  <c:v>17.727340612762994</c:v>
                </c:pt>
                <c:pt idx="3016">
                  <c:v>17.623224200539251</c:v>
                </c:pt>
                <c:pt idx="3017">
                  <c:v>17.685704801830099</c:v>
                </c:pt>
                <c:pt idx="3018">
                  <c:v>17.738358389813865</c:v>
                </c:pt>
                <c:pt idx="3019">
                  <c:v>17.448232913312602</c:v>
                </c:pt>
                <c:pt idx="3020">
                  <c:v>17.278179156472611</c:v>
                </c:pt>
                <c:pt idx="3021">
                  <c:v>17.08590526326984</c:v>
                </c:pt>
                <c:pt idx="3022">
                  <c:v>17.055321399216435</c:v>
                </c:pt>
                <c:pt idx="3023">
                  <c:v>17.034682680709697</c:v>
                </c:pt>
                <c:pt idx="3024">
                  <c:v>16.953998919310294</c:v>
                </c:pt>
                <c:pt idx="3025">
                  <c:v>16.87145016899375</c:v>
                </c:pt>
                <c:pt idx="3026">
                  <c:v>16.672507603812392</c:v>
                </c:pt>
                <c:pt idx="3027">
                  <c:v>16.458207043296795</c:v>
                </c:pt>
                <c:pt idx="3028">
                  <c:v>16.279249954180479</c:v>
                </c:pt>
                <c:pt idx="3029">
                  <c:v>16.092296600233784</c:v>
                </c:pt>
                <c:pt idx="3030">
                  <c:v>15.881468863789609</c:v>
                </c:pt>
                <c:pt idx="3031">
                  <c:v>15.84592215277919</c:v>
                </c:pt>
                <c:pt idx="3032">
                  <c:v>15.942595126453954</c:v>
                </c:pt>
                <c:pt idx="3033">
                  <c:v>16.024229175835469</c:v>
                </c:pt>
                <c:pt idx="3034">
                  <c:v>16.191631607394534</c:v>
                </c:pt>
                <c:pt idx="3035">
                  <c:v>16.23483235643053</c:v>
                </c:pt>
                <c:pt idx="3036">
                  <c:v>15.930603334304491</c:v>
                </c:pt>
                <c:pt idx="3037">
                  <c:v>15.6816183372419</c:v>
                </c:pt>
                <c:pt idx="3038">
                  <c:v>15.490662031175864</c:v>
                </c:pt>
                <c:pt idx="3039">
                  <c:v>15.521318919406227</c:v>
                </c:pt>
                <c:pt idx="3040">
                  <c:v>15.547301015717666</c:v>
                </c:pt>
                <c:pt idx="3041">
                  <c:v>15.380753495829321</c:v>
                </c:pt>
                <c:pt idx="3042">
                  <c:v>15.331722530841557</c:v>
                </c:pt>
                <c:pt idx="3043">
                  <c:v>15.341566446061034</c:v>
                </c:pt>
                <c:pt idx="3044">
                  <c:v>15.141065742125228</c:v>
                </c:pt>
                <c:pt idx="3045">
                  <c:v>14.876317784883444</c:v>
                </c:pt>
                <c:pt idx="3046">
                  <c:v>14.773950505684311</c:v>
                </c:pt>
                <c:pt idx="3047">
                  <c:v>14.748035781386411</c:v>
                </c:pt>
                <c:pt idx="3048">
                  <c:v>14.887482265397514</c:v>
                </c:pt>
                <c:pt idx="3049">
                  <c:v>15.10629505739681</c:v>
                </c:pt>
                <c:pt idx="3050">
                  <c:v>15.329810462831398</c:v>
                </c:pt>
                <c:pt idx="3051">
                  <c:v>15.453764229028138</c:v>
                </c:pt>
                <c:pt idx="3052">
                  <c:v>15.652674175138797</c:v>
                </c:pt>
                <c:pt idx="3053">
                  <c:v>15.787410988403867</c:v>
                </c:pt>
                <c:pt idx="3054">
                  <c:v>15.989167925527592</c:v>
                </c:pt>
                <c:pt idx="3055">
                  <c:v>16.174642812346871</c:v>
                </c:pt>
                <c:pt idx="3056">
                  <c:v>16.357800707394503</c:v>
                </c:pt>
                <c:pt idx="3057">
                  <c:v>16.369109914315718</c:v>
                </c:pt>
                <c:pt idx="3058">
                  <c:v>16.374389664860995</c:v>
                </c:pt>
                <c:pt idx="3059">
                  <c:v>16.465190767302378</c:v>
                </c:pt>
                <c:pt idx="3060">
                  <c:v>16.581679005345297</c:v>
                </c:pt>
                <c:pt idx="3061">
                  <c:v>16.714866370620022</c:v>
                </c:pt>
                <c:pt idx="3062">
                  <c:v>16.94227810338197</c:v>
                </c:pt>
                <c:pt idx="3063">
                  <c:v>16.867126720228775</c:v>
                </c:pt>
                <c:pt idx="3064">
                  <c:v>16.827206632562991</c:v>
                </c:pt>
                <c:pt idx="3065">
                  <c:v>16.600916036451149</c:v>
                </c:pt>
                <c:pt idx="3066">
                  <c:v>16.529883328439016</c:v>
                </c:pt>
                <c:pt idx="3067">
                  <c:v>16.616547631714763</c:v>
                </c:pt>
                <c:pt idx="3068">
                  <c:v>16.678598184467084</c:v>
                </c:pt>
                <c:pt idx="3069">
                  <c:v>16.458847509320879</c:v>
                </c:pt>
                <c:pt idx="3070">
                  <c:v>16.487878243832494</c:v>
                </c:pt>
                <c:pt idx="3071">
                  <c:v>16.696371037994535</c:v>
                </c:pt>
                <c:pt idx="3072">
                  <c:v>16.74402810324862</c:v>
                </c:pt>
                <c:pt idx="3073">
                  <c:v>16.566943246741495</c:v>
                </c:pt>
                <c:pt idx="3074">
                  <c:v>16.156135966278853</c:v>
                </c:pt>
                <c:pt idx="3075">
                  <c:v>15.551548567416178</c:v>
                </c:pt>
                <c:pt idx="3076">
                  <c:v>15.253782066153972</c:v>
                </c:pt>
                <c:pt idx="3077">
                  <c:v>15.299659555946052</c:v>
                </c:pt>
                <c:pt idx="3078">
                  <c:v>15.460761738989898</c:v>
                </c:pt>
                <c:pt idx="3079">
                  <c:v>15.677901707279524</c:v>
                </c:pt>
                <c:pt idx="3080">
                  <c:v>16.003751995421052</c:v>
                </c:pt>
                <c:pt idx="3081">
                  <c:v>16.342129737133082</c:v>
                </c:pt>
                <c:pt idx="3082">
                  <c:v>16.16255160827145</c:v>
                </c:pt>
                <c:pt idx="3083">
                  <c:v>15.926099540552155</c:v>
                </c:pt>
                <c:pt idx="3084">
                  <c:v>15.456255762092605</c:v>
                </c:pt>
                <c:pt idx="3085">
                  <c:v>15.137706009687779</c:v>
                </c:pt>
                <c:pt idx="3086">
                  <c:v>15.039151868826961</c:v>
                </c:pt>
                <c:pt idx="3087">
                  <c:v>14.861801122014723</c:v>
                </c:pt>
                <c:pt idx="3088">
                  <c:v>14.800335269300803</c:v>
                </c:pt>
                <c:pt idx="3089">
                  <c:v>14.671600985185387</c:v>
                </c:pt>
                <c:pt idx="3090">
                  <c:v>14.557662573532742</c:v>
                </c:pt>
                <c:pt idx="3091">
                  <c:v>14.569180510840877</c:v>
                </c:pt>
                <c:pt idx="3092">
                  <c:v>14.752937548031781</c:v>
                </c:pt>
                <c:pt idx="3093">
                  <c:v>14.905060054739169</c:v>
                </c:pt>
                <c:pt idx="3094">
                  <c:v>14.751776423589241</c:v>
                </c:pt>
                <c:pt idx="3095">
                  <c:v>14.68292131881255</c:v>
                </c:pt>
                <c:pt idx="3096">
                  <c:v>14.673391156415766</c:v>
                </c:pt>
                <c:pt idx="3097">
                  <c:v>15.070579274623263</c:v>
                </c:pt>
                <c:pt idx="3098">
                  <c:v>15.348303928159426</c:v>
                </c:pt>
                <c:pt idx="3099">
                  <c:v>15.387936954224021</c:v>
                </c:pt>
                <c:pt idx="3100">
                  <c:v>15.396712479761486</c:v>
                </c:pt>
                <c:pt idx="3101">
                  <c:v>15.357287641113704</c:v>
                </c:pt>
                <c:pt idx="3102">
                  <c:v>15.090202798625532</c:v>
                </c:pt>
                <c:pt idx="3103">
                  <c:v>14.813717608838836</c:v>
                </c:pt>
                <c:pt idx="3104">
                  <c:v>14.829244262140623</c:v>
                </c:pt>
                <c:pt idx="3105">
                  <c:v>14.783300032336072</c:v>
                </c:pt>
                <c:pt idx="3106">
                  <c:v>15.031679067081322</c:v>
                </c:pt>
                <c:pt idx="3107">
                  <c:v>15.377179881020965</c:v>
                </c:pt>
                <c:pt idx="3108">
                  <c:v>15.914606267607208</c:v>
                </c:pt>
                <c:pt idx="3109">
                  <c:v>16.117356533968369</c:v>
                </c:pt>
                <c:pt idx="3110">
                  <c:v>16.115925600493597</c:v>
                </c:pt>
                <c:pt idx="3111">
                  <c:v>15.953336794326372</c:v>
                </c:pt>
                <c:pt idx="3112">
                  <c:v>15.915837875305671</c:v>
                </c:pt>
                <c:pt idx="3113">
                  <c:v>15.68166614479723</c:v>
                </c:pt>
                <c:pt idx="3114">
                  <c:v>15.742312617142035</c:v>
                </c:pt>
                <c:pt idx="3115">
                  <c:v>15.732197172042225</c:v>
                </c:pt>
                <c:pt idx="3116">
                  <c:v>15.543656909930951</c:v>
                </c:pt>
                <c:pt idx="3117">
                  <c:v>15.150727090566763</c:v>
                </c:pt>
                <c:pt idx="3118">
                  <c:v>14.741612718039821</c:v>
                </c:pt>
                <c:pt idx="3119">
                  <c:v>14.270076611107188</c:v>
                </c:pt>
                <c:pt idx="3120">
                  <c:v>14.1345881136657</c:v>
                </c:pt>
                <c:pt idx="3121">
                  <c:v>14.250909288757303</c:v>
                </c:pt>
                <c:pt idx="3122">
                  <c:v>14.405211611690936</c:v>
                </c:pt>
                <c:pt idx="3123">
                  <c:v>14.500669046294657</c:v>
                </c:pt>
                <c:pt idx="3124">
                  <c:v>14.668057691371658</c:v>
                </c:pt>
                <c:pt idx="3125">
                  <c:v>14.588657647242634</c:v>
                </c:pt>
                <c:pt idx="3126">
                  <c:v>14.325239172462423</c:v>
                </c:pt>
                <c:pt idx="3127">
                  <c:v>14.136861603922515</c:v>
                </c:pt>
                <c:pt idx="3128">
                  <c:v>14.045275854054562</c:v>
                </c:pt>
                <c:pt idx="3129">
                  <c:v>14.150746207532746</c:v>
                </c:pt>
                <c:pt idx="3130">
                  <c:v>14.457002739777186</c:v>
                </c:pt>
                <c:pt idx="3131">
                  <c:v>14.766323369291207</c:v>
                </c:pt>
                <c:pt idx="3132">
                  <c:v>14.722805046733479</c:v>
                </c:pt>
                <c:pt idx="3133">
                  <c:v>14.598934531415297</c:v>
                </c:pt>
                <c:pt idx="3134">
                  <c:v>14.455062423392418</c:v>
                </c:pt>
                <c:pt idx="3135">
                  <c:v>14.704265994001556</c:v>
                </c:pt>
                <c:pt idx="3136">
                  <c:v>14.820296987212044</c:v>
                </c:pt>
                <c:pt idx="3137">
                  <c:v>14.740925679513287</c:v>
                </c:pt>
                <c:pt idx="3138">
                  <c:v>14.605617546867128</c:v>
                </c:pt>
                <c:pt idx="3139">
                  <c:v>14.39192010236942</c:v>
                </c:pt>
                <c:pt idx="3140">
                  <c:v>14.343333538621675</c:v>
                </c:pt>
                <c:pt idx="3141">
                  <c:v>14.422085846384919</c:v>
                </c:pt>
                <c:pt idx="3142">
                  <c:v>14.560148713219814</c:v>
                </c:pt>
                <c:pt idx="3143">
                  <c:v>14.650520939562977</c:v>
                </c:pt>
                <c:pt idx="3144">
                  <c:v>14.625121324697087</c:v>
                </c:pt>
                <c:pt idx="3145">
                  <c:v>14.587329533778743</c:v>
                </c:pt>
                <c:pt idx="3146">
                  <c:v>14.795034573545021</c:v>
                </c:pt>
                <c:pt idx="3147">
                  <c:v>14.867012283860817</c:v>
                </c:pt>
                <c:pt idx="3148">
                  <c:v>15.096497296320113</c:v>
                </c:pt>
                <c:pt idx="3149">
                  <c:v>15.217951262097785</c:v>
                </c:pt>
                <c:pt idx="3150">
                  <c:v>15.394566052589026</c:v>
                </c:pt>
                <c:pt idx="3151">
                  <c:v>15.609344241711021</c:v>
                </c:pt>
                <c:pt idx="3152">
                  <c:v>15.913509465295061</c:v>
                </c:pt>
                <c:pt idx="3153">
                  <c:v>16.156509204907461</c:v>
                </c:pt>
                <c:pt idx="3154">
                  <c:v>16.223511371969789</c:v>
                </c:pt>
                <c:pt idx="3155">
                  <c:v>16.248844171493836</c:v>
                </c:pt>
                <c:pt idx="3156">
                  <c:v>15.921840370798797</c:v>
                </c:pt>
                <c:pt idx="3157">
                  <c:v>15.821420842373749</c:v>
                </c:pt>
                <c:pt idx="3158">
                  <c:v>15.733615726187963</c:v>
                </c:pt>
                <c:pt idx="3159">
                  <c:v>15.59824561383234</c:v>
                </c:pt>
                <c:pt idx="3160">
                  <c:v>15.626985632668708</c:v>
                </c:pt>
                <c:pt idx="3161">
                  <c:v>15.861165779622466</c:v>
                </c:pt>
                <c:pt idx="3162">
                  <c:v>16.288872020302122</c:v>
                </c:pt>
                <c:pt idx="3163">
                  <c:v>16.580369099185059</c:v>
                </c:pt>
                <c:pt idx="3164">
                  <c:v>16.72390497341426</c:v>
                </c:pt>
                <c:pt idx="3165">
                  <c:v>16.855818562983828</c:v>
                </c:pt>
                <c:pt idx="3166">
                  <c:v>16.991836874584003</c:v>
                </c:pt>
                <c:pt idx="3167">
                  <c:v>16.995277724131736</c:v>
                </c:pt>
                <c:pt idx="3168">
                  <c:v>16.738720353312452</c:v>
                </c:pt>
                <c:pt idx="3169">
                  <c:v>16.430068734631757</c:v>
                </c:pt>
                <c:pt idx="3170">
                  <c:v>16.041681233568248</c:v>
                </c:pt>
                <c:pt idx="3171">
                  <c:v>15.776258367521152</c:v>
                </c:pt>
                <c:pt idx="3172">
                  <c:v>15.73936971193829</c:v>
                </c:pt>
                <c:pt idx="3173">
                  <c:v>15.682607418368624</c:v>
                </c:pt>
                <c:pt idx="3174">
                  <c:v>15.483520193922651</c:v>
                </c:pt>
                <c:pt idx="3175">
                  <c:v>15.076963327529183</c:v>
                </c:pt>
                <c:pt idx="3176">
                  <c:v>14.974289347337983</c:v>
                </c:pt>
                <c:pt idx="3177">
                  <c:v>15.090925624207124</c:v>
                </c:pt>
                <c:pt idx="3178">
                  <c:v>15.235944633464852</c:v>
                </c:pt>
                <c:pt idx="3179">
                  <c:v>15.300637208130869</c:v>
                </c:pt>
                <c:pt idx="3180">
                  <c:v>15.340964648302604</c:v>
                </c:pt>
                <c:pt idx="3181">
                  <c:v>15.28934230919309</c:v>
                </c:pt>
                <c:pt idx="3182">
                  <c:v>15.379380179893815</c:v>
                </c:pt>
                <c:pt idx="3183">
                  <c:v>15.463786207874911</c:v>
                </c:pt>
                <c:pt idx="3184">
                  <c:v>15.447559302189342</c:v>
                </c:pt>
                <c:pt idx="3185">
                  <c:v>15.341657908591037</c:v>
                </c:pt>
                <c:pt idx="3186">
                  <c:v>15.114107797242617</c:v>
                </c:pt>
                <c:pt idx="3187">
                  <c:v>15.068782744936691</c:v>
                </c:pt>
                <c:pt idx="3188">
                  <c:v>14.946091518389053</c:v>
                </c:pt>
                <c:pt idx="3189">
                  <c:v>14.794860190392644</c:v>
                </c:pt>
                <c:pt idx="3190">
                  <c:v>14.600503383714642</c:v>
                </c:pt>
                <c:pt idx="3191">
                  <c:v>14.524166105370195</c:v>
                </c:pt>
                <c:pt idx="3192">
                  <c:v>14.587883863611539</c:v>
                </c:pt>
                <c:pt idx="3193">
                  <c:v>14.819619587709282</c:v>
                </c:pt>
                <c:pt idx="3194">
                  <c:v>14.953702754157561</c:v>
                </c:pt>
                <c:pt idx="3195">
                  <c:v>14.871491407691192</c:v>
                </c:pt>
                <c:pt idx="3196">
                  <c:v>14.905382082895807</c:v>
                </c:pt>
                <c:pt idx="3197">
                  <c:v>14.972300114136017</c:v>
                </c:pt>
                <c:pt idx="3198">
                  <c:v>15.076604993906962</c:v>
                </c:pt>
                <c:pt idx="3199">
                  <c:v>14.900031736043978</c:v>
                </c:pt>
                <c:pt idx="3200">
                  <c:v>14.698608125324874</c:v>
                </c:pt>
                <c:pt idx="3201">
                  <c:v>14.48642279147505</c:v>
                </c:pt>
                <c:pt idx="3202">
                  <c:v>14.444950323340061</c:v>
                </c:pt>
                <c:pt idx="3203">
                  <c:v>14.301406254851489</c:v>
                </c:pt>
                <c:pt idx="3204">
                  <c:v>14.184476888626183</c:v>
                </c:pt>
                <c:pt idx="3205">
                  <c:v>14.267923377279201</c:v>
                </c:pt>
                <c:pt idx="3206">
                  <c:v>14.296714308383478</c:v>
                </c:pt>
                <c:pt idx="3207">
                  <c:v>14.049082242622044</c:v>
                </c:pt>
                <c:pt idx="3208">
                  <c:v>13.871460046144479</c:v>
                </c:pt>
                <c:pt idx="3209">
                  <c:v>13.834700087741265</c:v>
                </c:pt>
                <c:pt idx="3210">
                  <c:v>13.816491692286547</c:v>
                </c:pt>
                <c:pt idx="3211">
                  <c:v>13.854199623625584</c:v>
                </c:pt>
                <c:pt idx="3212">
                  <c:v>14.057495365090009</c:v>
                </c:pt>
                <c:pt idx="3213">
                  <c:v>14.186471324537667</c:v>
                </c:pt>
                <c:pt idx="3214">
                  <c:v>14.016312302444117</c:v>
                </c:pt>
                <c:pt idx="3215">
                  <c:v>14.028871553462615</c:v>
                </c:pt>
                <c:pt idx="3216">
                  <c:v>14.19584919133996</c:v>
                </c:pt>
                <c:pt idx="3217">
                  <c:v>14.116597803835576</c:v>
                </c:pt>
                <c:pt idx="3218">
                  <c:v>14.088063274850663</c:v>
                </c:pt>
                <c:pt idx="3219">
                  <c:v>14.246560212985191</c:v>
                </c:pt>
                <c:pt idx="3220">
                  <c:v>14.309132820260611</c:v>
                </c:pt>
                <c:pt idx="3221">
                  <c:v>14.462675660578503</c:v>
                </c:pt>
                <c:pt idx="3222">
                  <c:v>14.653575336965439</c:v>
                </c:pt>
                <c:pt idx="3223">
                  <c:v>14.784300703951986</c:v>
                </c:pt>
                <c:pt idx="3224">
                  <c:v>14.98835731810205</c:v>
                </c:pt>
                <c:pt idx="3225">
                  <c:v>15.103373675752687</c:v>
                </c:pt>
                <c:pt idx="3226">
                  <c:v>15.05463768278117</c:v>
                </c:pt>
                <c:pt idx="3227">
                  <c:v>15.0427354057533</c:v>
                </c:pt>
                <c:pt idx="3228">
                  <c:v>15.011136203154612</c:v>
                </c:pt>
                <c:pt idx="3229">
                  <c:v>14.896983044009557</c:v>
                </c:pt>
                <c:pt idx="3230">
                  <c:v>14.835251959488316</c:v>
                </c:pt>
                <c:pt idx="3231">
                  <c:v>14.932012485414543</c:v>
                </c:pt>
                <c:pt idx="3232">
                  <c:v>15.252461503547607</c:v>
                </c:pt>
                <c:pt idx="3233">
                  <c:v>15.447698446108586</c:v>
                </c:pt>
                <c:pt idx="3234">
                  <c:v>15.536302018644152</c:v>
                </c:pt>
                <c:pt idx="3235">
                  <c:v>15.50763190200059</c:v>
                </c:pt>
                <c:pt idx="3236">
                  <c:v>15.560102725837741</c:v>
                </c:pt>
                <c:pt idx="3237">
                  <c:v>15.717884793881101</c:v>
                </c:pt>
                <c:pt idx="3238">
                  <c:v>15.778570368467346</c:v>
                </c:pt>
                <c:pt idx="3239">
                  <c:v>15.715881086373019</c:v>
                </c:pt>
                <c:pt idx="3240">
                  <c:v>15.667223243218636</c:v>
                </c:pt>
                <c:pt idx="3241">
                  <c:v>15.62634064114504</c:v>
                </c:pt>
                <c:pt idx="3242">
                  <c:v>15.521548333476536</c:v>
                </c:pt>
                <c:pt idx="3243">
                  <c:v>15.451575142111587</c:v>
                </c:pt>
                <c:pt idx="3244">
                  <c:v>15.41670738821686</c:v>
                </c:pt>
                <c:pt idx="3245">
                  <c:v>15.610249738566495</c:v>
                </c:pt>
                <c:pt idx="3246">
                  <c:v>15.759496705924207</c:v>
                </c:pt>
                <c:pt idx="3247">
                  <c:v>15.501751052243318</c:v>
                </c:pt>
                <c:pt idx="3248">
                  <c:v>15.20472322412019</c:v>
                </c:pt>
                <c:pt idx="3249">
                  <c:v>15.119841962342246</c:v>
                </c:pt>
                <c:pt idx="3250">
                  <c:v>15.143420065333386</c:v>
                </c:pt>
                <c:pt idx="3251">
                  <c:v>15.081501999392946</c:v>
                </c:pt>
                <c:pt idx="3252">
                  <c:v>14.914323769883994</c:v>
                </c:pt>
                <c:pt idx="3253">
                  <c:v>14.591765284038352</c:v>
                </c:pt>
                <c:pt idx="3254">
                  <c:v>14.264673901182062</c:v>
                </c:pt>
                <c:pt idx="3255">
                  <c:v>14.082466161214946</c:v>
                </c:pt>
                <c:pt idx="3256">
                  <c:v>14.060799225435188</c:v>
                </c:pt>
                <c:pt idx="3257">
                  <c:v>14.090551162293419</c:v>
                </c:pt>
                <c:pt idx="3258">
                  <c:v>13.953197170816123</c:v>
                </c:pt>
                <c:pt idx="3259">
                  <c:v>13.984873273771143</c:v>
                </c:pt>
                <c:pt idx="3260">
                  <c:v>14.057767175305717</c:v>
                </c:pt>
                <c:pt idx="3261">
                  <c:v>14.02740151999298</c:v>
                </c:pt>
                <c:pt idx="3262">
                  <c:v>14.310597418022851</c:v>
                </c:pt>
                <c:pt idx="3263">
                  <c:v>14.687298648908275</c:v>
                </c:pt>
                <c:pt idx="3264">
                  <c:v>14.97283643381396</c:v>
                </c:pt>
                <c:pt idx="3265">
                  <c:v>15.103079896786939</c:v>
                </c:pt>
                <c:pt idx="3266">
                  <c:v>14.895342894139372</c:v>
                </c:pt>
                <c:pt idx="3267">
                  <c:v>14.705917840859712</c:v>
                </c:pt>
                <c:pt idx="3268">
                  <c:v>14.765529846334891</c:v>
                </c:pt>
                <c:pt idx="3269">
                  <c:v>14.830959322068685</c:v>
                </c:pt>
                <c:pt idx="3270">
                  <c:v>15.041761139946358</c:v>
                </c:pt>
                <c:pt idx="3271">
                  <c:v>15.114685452924787</c:v>
                </c:pt>
                <c:pt idx="3272">
                  <c:v>15.107152611741251</c:v>
                </c:pt>
                <c:pt idx="3273">
                  <c:v>15.296442020855174</c:v>
                </c:pt>
                <c:pt idx="3274">
                  <c:v>15.44813513847147</c:v>
                </c:pt>
                <c:pt idx="3275">
                  <c:v>15.345344461338966</c:v>
                </c:pt>
                <c:pt idx="3276">
                  <c:v>15.175080094549326</c:v>
                </c:pt>
                <c:pt idx="3277">
                  <c:v>15.090712139283172</c:v>
                </c:pt>
                <c:pt idx="3278">
                  <c:v>15.274182779412747</c:v>
                </c:pt>
                <c:pt idx="3279">
                  <c:v>15.355611034057793</c:v>
                </c:pt>
                <c:pt idx="3280">
                  <c:v>15.230807323550867</c:v>
                </c:pt>
                <c:pt idx="3281">
                  <c:v>15.312266113078904</c:v>
                </c:pt>
                <c:pt idx="3282">
                  <c:v>15.462962690416465</c:v>
                </c:pt>
                <c:pt idx="3283">
                  <c:v>15.637773369435608</c:v>
                </c:pt>
                <c:pt idx="3284">
                  <c:v>15.574836976192891</c:v>
                </c:pt>
                <c:pt idx="3285">
                  <c:v>15.416752930411215</c:v>
                </c:pt>
                <c:pt idx="3286">
                  <c:v>15.146520064678407</c:v>
                </c:pt>
                <c:pt idx="3287">
                  <c:v>14.84974946751095</c:v>
                </c:pt>
                <c:pt idx="3288">
                  <c:v>14.643327025199504</c:v>
                </c:pt>
                <c:pt idx="3289">
                  <c:v>14.471856866119124</c:v>
                </c:pt>
                <c:pt idx="3290">
                  <c:v>14.341324094577173</c:v>
                </c:pt>
                <c:pt idx="3291">
                  <c:v>14.28932178471336</c:v>
                </c:pt>
                <c:pt idx="3292">
                  <c:v>14.234235990086471</c:v>
                </c:pt>
                <c:pt idx="3293">
                  <c:v>14.204991880742204</c:v>
                </c:pt>
                <c:pt idx="3294">
                  <c:v>14.3558669214324</c:v>
                </c:pt>
                <c:pt idx="3295">
                  <c:v>14.464740221648235</c:v>
                </c:pt>
                <c:pt idx="3296">
                  <c:v>14.664393131560727</c:v>
                </c:pt>
                <c:pt idx="3297">
                  <c:v>14.785788645448161</c:v>
                </c:pt>
                <c:pt idx="3298">
                  <c:v>14.79172341714197</c:v>
                </c:pt>
                <c:pt idx="3299">
                  <c:v>14.801695845751828</c:v>
                </c:pt>
                <c:pt idx="3300">
                  <c:v>14.887822980944584</c:v>
                </c:pt>
                <c:pt idx="3301">
                  <c:v>15.091004995486006</c:v>
                </c:pt>
                <c:pt idx="3302">
                  <c:v>15.120892266666289</c:v>
                </c:pt>
                <c:pt idx="3303">
                  <c:v>15.048736484084998</c:v>
                </c:pt>
                <c:pt idx="3304">
                  <c:v>14.99665578334373</c:v>
                </c:pt>
                <c:pt idx="3305">
                  <c:v>14.992828712857346</c:v>
                </c:pt>
                <c:pt idx="3306">
                  <c:v>14.839711557678353</c:v>
                </c:pt>
                <c:pt idx="3307">
                  <c:v>14.628553574431669</c:v>
                </c:pt>
                <c:pt idx="3308">
                  <c:v>14.492387344318351</c:v>
                </c:pt>
                <c:pt idx="3309">
                  <c:v>14.450597166791043</c:v>
                </c:pt>
                <c:pt idx="3310">
                  <c:v>14.471727607239822</c:v>
                </c:pt>
                <c:pt idx="3311">
                  <c:v>14.276542534235947</c:v>
                </c:pt>
                <c:pt idx="3312">
                  <c:v>14.173742362336448</c:v>
                </c:pt>
                <c:pt idx="3313">
                  <c:v>14.227479135065254</c:v>
                </c:pt>
                <c:pt idx="3314">
                  <c:v>14.496253897275297</c:v>
                </c:pt>
                <c:pt idx="3315">
                  <c:v>14.751208492141215</c:v>
                </c:pt>
                <c:pt idx="3316">
                  <c:v>14.852058078844244</c:v>
                </c:pt>
                <c:pt idx="3317">
                  <c:v>14.798770417652552</c:v>
                </c:pt>
                <c:pt idx="3318">
                  <c:v>14.781644766774649</c:v>
                </c:pt>
                <c:pt idx="3319">
                  <c:v>14.668994027920354</c:v>
                </c:pt>
                <c:pt idx="3320">
                  <c:v>14.676901679602402</c:v>
                </c:pt>
                <c:pt idx="3321">
                  <c:v>14.575621547058201</c:v>
                </c:pt>
                <c:pt idx="3322">
                  <c:v>14.579265219968576</c:v>
                </c:pt>
                <c:pt idx="3323">
                  <c:v>14.539683854657504</c:v>
                </c:pt>
                <c:pt idx="3324">
                  <c:v>14.303471096209927</c:v>
                </c:pt>
                <c:pt idx="3325">
                  <c:v>14.196086955839373</c:v>
                </c:pt>
                <c:pt idx="3326">
                  <c:v>14.088318638095338</c:v>
                </c:pt>
                <c:pt idx="3327">
                  <c:v>14.006969410036261</c:v>
                </c:pt>
                <c:pt idx="3328">
                  <c:v>13.932164456537571</c:v>
                </c:pt>
                <c:pt idx="3329">
                  <c:v>14.051044669040182</c:v>
                </c:pt>
                <c:pt idx="3330">
                  <c:v>14.13619574225384</c:v>
                </c:pt>
                <c:pt idx="3331">
                  <c:v>14.064119333087557</c:v>
                </c:pt>
                <c:pt idx="3332">
                  <c:v>13.958461501548127</c:v>
                </c:pt>
                <c:pt idx="3333">
                  <c:v>14.113176594878043</c:v>
                </c:pt>
                <c:pt idx="3334">
                  <c:v>14.099433932705526</c:v>
                </c:pt>
                <c:pt idx="3335">
                  <c:v>14.214536468513417</c:v>
                </c:pt>
                <c:pt idx="3336">
                  <c:v>14.159033702140899</c:v>
                </c:pt>
                <c:pt idx="3337">
                  <c:v>13.956428848862053</c:v>
                </c:pt>
                <c:pt idx="3338">
                  <c:v>13.788884237163401</c:v>
                </c:pt>
                <c:pt idx="3339">
                  <c:v>13.801856085736455</c:v>
                </c:pt>
                <c:pt idx="3340">
                  <c:v>13.76122771483794</c:v>
                </c:pt>
                <c:pt idx="3341">
                  <c:v>13.634986012483195</c:v>
                </c:pt>
                <c:pt idx="3342">
                  <c:v>13.434041243202993</c:v>
                </c:pt>
                <c:pt idx="3343">
                  <c:v>13.238760998129626</c:v>
                </c:pt>
                <c:pt idx="3344">
                  <c:v>12.984465190329869</c:v>
                </c:pt>
                <c:pt idx="3345">
                  <c:v>12.738434276119422</c:v>
                </c:pt>
                <c:pt idx="3346">
                  <c:v>12.452500122098618</c:v>
                </c:pt>
                <c:pt idx="3347">
                  <c:v>12.242092106783121</c:v>
                </c:pt>
                <c:pt idx="3348">
                  <c:v>12.040679181347199</c:v>
                </c:pt>
                <c:pt idx="3349">
                  <c:v>11.947775251524634</c:v>
                </c:pt>
                <c:pt idx="3350">
                  <c:v>11.873932492710153</c:v>
                </c:pt>
                <c:pt idx="3351">
                  <c:v>11.845692562568273</c:v>
                </c:pt>
                <c:pt idx="3352">
                  <c:v>12.009094008021899</c:v>
                </c:pt>
                <c:pt idx="3353">
                  <c:v>12.337720107835972</c:v>
                </c:pt>
                <c:pt idx="3354">
                  <c:v>12.665304016938183</c:v>
                </c:pt>
                <c:pt idx="3355">
                  <c:v>12.924202312134536</c:v>
                </c:pt>
                <c:pt idx="3356">
                  <c:v>13.028466047566001</c:v>
                </c:pt>
                <c:pt idx="3357">
                  <c:v>13.228218292040383</c:v>
                </c:pt>
                <c:pt idx="3358">
                  <c:v>13.164343716687506</c:v>
                </c:pt>
                <c:pt idx="3359">
                  <c:v>13.088195338211117</c:v>
                </c:pt>
                <c:pt idx="3360">
                  <c:v>13.162908316923104</c:v>
                </c:pt>
                <c:pt idx="3361">
                  <c:v>13.239153849699756</c:v>
                </c:pt>
                <c:pt idx="3362">
                  <c:v>13.327465518106679</c:v>
                </c:pt>
                <c:pt idx="3363">
                  <c:v>13.152064659511161</c:v>
                </c:pt>
                <c:pt idx="3364">
                  <c:v>13.017826146501088</c:v>
                </c:pt>
                <c:pt idx="3365">
                  <c:v>13.026934624483305</c:v>
                </c:pt>
                <c:pt idx="3366">
                  <c:v>13.008670556591456</c:v>
                </c:pt>
                <c:pt idx="3367">
                  <c:v>13.062427392323251</c:v>
                </c:pt>
                <c:pt idx="3368">
                  <c:v>13.057952596182989</c:v>
                </c:pt>
                <c:pt idx="3369">
                  <c:v>12.967680454523995</c:v>
                </c:pt>
                <c:pt idx="3370">
                  <c:v>12.632703378495366</c:v>
                </c:pt>
                <c:pt idx="3371">
                  <c:v>12.547552590283725</c:v>
                </c:pt>
                <c:pt idx="3372">
                  <c:v>12.5335691217944</c:v>
                </c:pt>
                <c:pt idx="3373">
                  <c:v>12.67712951533162</c:v>
                </c:pt>
                <c:pt idx="3374">
                  <c:v>12.918934689841294</c:v>
                </c:pt>
                <c:pt idx="3375">
                  <c:v>13.366907105672137</c:v>
                </c:pt>
                <c:pt idx="3376">
                  <c:v>13.839741569818219</c:v>
                </c:pt>
                <c:pt idx="3377">
                  <c:v>14.156772397619246</c:v>
                </c:pt>
                <c:pt idx="3378">
                  <c:v>14.230948167240726</c:v>
                </c:pt>
                <c:pt idx="3379">
                  <c:v>14.099353447623331</c:v>
                </c:pt>
                <c:pt idx="3380">
                  <c:v>14.056061211130189</c:v>
                </c:pt>
                <c:pt idx="3381">
                  <c:v>14.009110795751139</c:v>
                </c:pt>
                <c:pt idx="3382">
                  <c:v>14.085464028735583</c:v>
                </c:pt>
                <c:pt idx="3383">
                  <c:v>14.091963900561332</c:v>
                </c:pt>
                <c:pt idx="3384">
                  <c:v>14.137193256342497</c:v>
                </c:pt>
                <c:pt idx="3385">
                  <c:v>14.20592972054709</c:v>
                </c:pt>
                <c:pt idx="3386">
                  <c:v>14.3651715745556</c:v>
                </c:pt>
                <c:pt idx="3387">
                  <c:v>14.664726577396383</c:v>
                </c:pt>
                <c:pt idx="3388">
                  <c:v>15.073101437236284</c:v>
                </c:pt>
                <c:pt idx="3389">
                  <c:v>15.467592658270782</c:v>
                </c:pt>
                <c:pt idx="3390">
                  <c:v>15.644461848632202</c:v>
                </c:pt>
                <c:pt idx="3391">
                  <c:v>15.664344651180496</c:v>
                </c:pt>
                <c:pt idx="3392">
                  <c:v>15.895105831109937</c:v>
                </c:pt>
                <c:pt idx="3393">
                  <c:v>16.060720134354384</c:v>
                </c:pt>
                <c:pt idx="3394">
                  <c:v>16.008104260637058</c:v>
                </c:pt>
                <c:pt idx="3395">
                  <c:v>15.932885603101473</c:v>
                </c:pt>
                <c:pt idx="3396">
                  <c:v>15.721207766954459</c:v>
                </c:pt>
                <c:pt idx="3397">
                  <c:v>15.415933921435851</c:v>
                </c:pt>
                <c:pt idx="3398">
                  <c:v>15.16986260966579</c:v>
                </c:pt>
                <c:pt idx="3399">
                  <c:v>15.192782495894191</c:v>
                </c:pt>
                <c:pt idx="3400">
                  <c:v>15.126965049125699</c:v>
                </c:pt>
                <c:pt idx="3401">
                  <c:v>14.899157722470813</c:v>
                </c:pt>
                <c:pt idx="3402">
                  <c:v>14.739498215514127</c:v>
                </c:pt>
                <c:pt idx="3403">
                  <c:v>14.887981293310396</c:v>
                </c:pt>
                <c:pt idx="3404">
                  <c:v>15.037897436686878</c:v>
                </c:pt>
                <c:pt idx="3405">
                  <c:v>15.2097186948718</c:v>
                </c:pt>
                <c:pt idx="3406">
                  <c:v>15.417758441072493</c:v>
                </c:pt>
                <c:pt idx="3407">
                  <c:v>15.487195303347601</c:v>
                </c:pt>
                <c:pt idx="3408">
                  <c:v>15.459257062452716</c:v>
                </c:pt>
                <c:pt idx="3409">
                  <c:v>15.331868342857536</c:v>
                </c:pt>
                <c:pt idx="3410">
                  <c:v>14.978283732755299</c:v>
                </c:pt>
                <c:pt idx="3411">
                  <c:v>14.631291082618336</c:v>
                </c:pt>
                <c:pt idx="3412">
                  <c:v>14.424656395296159</c:v>
                </c:pt>
                <c:pt idx="3413">
                  <c:v>14.336900195288601</c:v>
                </c:pt>
                <c:pt idx="3414">
                  <c:v>14.070922580128645</c:v>
                </c:pt>
                <c:pt idx="3415">
                  <c:v>13.683612088882716</c:v>
                </c:pt>
                <c:pt idx="3416">
                  <c:v>13.297421462425426</c:v>
                </c:pt>
                <c:pt idx="3417">
                  <c:v>13.1024331302735</c:v>
                </c:pt>
                <c:pt idx="3418">
                  <c:v>13.163134017588035</c:v>
                </c:pt>
                <c:pt idx="3419">
                  <c:v>13.373954411963288</c:v>
                </c:pt>
                <c:pt idx="3420">
                  <c:v>13.549491919411938</c:v>
                </c:pt>
                <c:pt idx="3421">
                  <c:v>13.864507279061836</c:v>
                </c:pt>
                <c:pt idx="3422">
                  <c:v>14.134902755723797</c:v>
                </c:pt>
                <c:pt idx="3423">
                  <c:v>14.096490550049618</c:v>
                </c:pt>
                <c:pt idx="3424">
                  <c:v>14.090899653223698</c:v>
                </c:pt>
                <c:pt idx="3425">
                  <c:v>13.971971138066669</c:v>
                </c:pt>
                <c:pt idx="3426">
                  <c:v>13.966673859712877</c:v>
                </c:pt>
                <c:pt idx="3427">
                  <c:v>14.01652886055823</c:v>
                </c:pt>
                <c:pt idx="3428">
                  <c:v>14.090448111228202</c:v>
                </c:pt>
                <c:pt idx="3429">
                  <c:v>14.349756664603596</c:v>
                </c:pt>
                <c:pt idx="3430">
                  <c:v>14.495432054428159</c:v>
                </c:pt>
                <c:pt idx="3431">
                  <c:v>14.312947041486835</c:v>
                </c:pt>
                <c:pt idx="3432">
                  <c:v>14.094722241638557</c:v>
                </c:pt>
                <c:pt idx="3433">
                  <c:v>13.95512827370762</c:v>
                </c:pt>
                <c:pt idx="3434">
                  <c:v>13.916613314435436</c:v>
                </c:pt>
                <c:pt idx="3435">
                  <c:v>14.245178449697002</c:v>
                </c:pt>
                <c:pt idx="3436">
                  <c:v>14.40050658355181</c:v>
                </c:pt>
                <c:pt idx="3437">
                  <c:v>14.366117405053606</c:v>
                </c:pt>
                <c:pt idx="3438">
                  <c:v>14.133179031642804</c:v>
                </c:pt>
                <c:pt idx="3439">
                  <c:v>14.17300089294822</c:v>
                </c:pt>
                <c:pt idx="3440">
                  <c:v>13.96027767586647</c:v>
                </c:pt>
                <c:pt idx="3441">
                  <c:v>13.806724452275789</c:v>
                </c:pt>
                <c:pt idx="3442">
                  <c:v>13.839565299748074</c:v>
                </c:pt>
                <c:pt idx="3443">
                  <c:v>14.038458816042759</c:v>
                </c:pt>
                <c:pt idx="3444">
                  <c:v>14.199097682188336</c:v>
                </c:pt>
                <c:pt idx="3445">
                  <c:v>14.050647448693002</c:v>
                </c:pt>
                <c:pt idx="3446">
                  <c:v>13.861606800671748</c:v>
                </c:pt>
                <c:pt idx="3447">
                  <c:v>13.737186989297204</c:v>
                </c:pt>
                <c:pt idx="3448">
                  <c:v>13.63150432423817</c:v>
                </c:pt>
                <c:pt idx="3449">
                  <c:v>13.634288191868205</c:v>
                </c:pt>
                <c:pt idx="3450">
                  <c:v>13.58540047678577</c:v>
                </c:pt>
                <c:pt idx="3451">
                  <c:v>13.637511701271176</c:v>
                </c:pt>
                <c:pt idx="3452">
                  <c:v>13.674671365645949</c:v>
                </c:pt>
                <c:pt idx="3453">
                  <c:v>13.653418971173911</c:v>
                </c:pt>
                <c:pt idx="3454">
                  <c:v>13.774992512179804</c:v>
                </c:pt>
                <c:pt idx="3455">
                  <c:v>13.869802035395439</c:v>
                </c:pt>
                <c:pt idx="3456">
                  <c:v>13.753609779367201</c:v>
                </c:pt>
                <c:pt idx="3457">
                  <c:v>13.717433284032776</c:v>
                </c:pt>
                <c:pt idx="3458">
                  <c:v>14.043216061977882</c:v>
                </c:pt>
                <c:pt idx="3459">
                  <c:v>14.184799912198473</c:v>
                </c:pt>
                <c:pt idx="3460">
                  <c:v>14.383169653175395</c:v>
                </c:pt>
                <c:pt idx="3461">
                  <c:v>14.382322318482618</c:v>
                </c:pt>
                <c:pt idx="3462">
                  <c:v>14.477352734075646</c:v>
                </c:pt>
                <c:pt idx="3463">
                  <c:v>14.476230625108212</c:v>
                </c:pt>
                <c:pt idx="3464">
                  <c:v>14.508443489348345</c:v>
                </c:pt>
                <c:pt idx="3465">
                  <c:v>14.412003632319175</c:v>
                </c:pt>
                <c:pt idx="3466">
                  <c:v>14.244985038409597</c:v>
                </c:pt>
                <c:pt idx="3467">
                  <c:v>14.131927117859025</c:v>
                </c:pt>
                <c:pt idx="3468">
                  <c:v>14.280184960719666</c:v>
                </c:pt>
                <c:pt idx="3469">
                  <c:v>14.562361978074142</c:v>
                </c:pt>
                <c:pt idx="3470">
                  <c:v>14.627679379243475</c:v>
                </c:pt>
                <c:pt idx="3471">
                  <c:v>14.431128256077111</c:v>
                </c:pt>
                <c:pt idx="3472">
                  <c:v>14.221108970579287</c:v>
                </c:pt>
                <c:pt idx="3473">
                  <c:v>14.130791592586464</c:v>
                </c:pt>
                <c:pt idx="3474">
                  <c:v>14.247120821566481</c:v>
                </c:pt>
                <c:pt idx="3475">
                  <c:v>14.336267294699862</c:v>
                </c:pt>
                <c:pt idx="3476">
                  <c:v>14.404297664386931</c:v>
                </c:pt>
                <c:pt idx="3477">
                  <c:v>14.388733676397717</c:v>
                </c:pt>
                <c:pt idx="3478">
                  <c:v>14.21562782833638</c:v>
                </c:pt>
                <c:pt idx="3479">
                  <c:v>14.106395958504898</c:v>
                </c:pt>
                <c:pt idx="3480">
                  <c:v>14.199431678791049</c:v>
                </c:pt>
                <c:pt idx="3481">
                  <c:v>14.366562481343998</c:v>
                </c:pt>
                <c:pt idx="3482">
                  <c:v>14.492226946170536</c:v>
                </c:pt>
                <c:pt idx="3483">
                  <c:v>14.530947676801567</c:v>
                </c:pt>
                <c:pt idx="3484">
                  <c:v>14.711578498622973</c:v>
                </c:pt>
                <c:pt idx="3485">
                  <c:v>14.925609560183462</c:v>
                </c:pt>
                <c:pt idx="3486">
                  <c:v>15.348135032449406</c:v>
                </c:pt>
                <c:pt idx="3487">
                  <c:v>15.630672777261612</c:v>
                </c:pt>
                <c:pt idx="3488">
                  <c:v>15.906609926222886</c:v>
                </c:pt>
                <c:pt idx="3489">
                  <c:v>16.092396034712056</c:v>
                </c:pt>
                <c:pt idx="3490">
                  <c:v>16.153654876656301</c:v>
                </c:pt>
                <c:pt idx="3491">
                  <c:v>16.206299287457949</c:v>
                </c:pt>
                <c:pt idx="3492">
                  <c:v>16.31281046134087</c:v>
                </c:pt>
                <c:pt idx="3493">
                  <c:v>16.408229009443506</c:v>
                </c:pt>
                <c:pt idx="3494">
                  <c:v>16.42132172786371</c:v>
                </c:pt>
                <c:pt idx="3495">
                  <c:v>16.391993944668211</c:v>
                </c:pt>
                <c:pt idx="3496">
                  <c:v>16.262620970024365</c:v>
                </c:pt>
                <c:pt idx="3497">
                  <c:v>16.24131340831774</c:v>
                </c:pt>
                <c:pt idx="3498">
                  <c:v>16.123841807198854</c:v>
                </c:pt>
                <c:pt idx="3499">
                  <c:v>16.093972063771496</c:v>
                </c:pt>
                <c:pt idx="3500">
                  <c:v>16.133790123669858</c:v>
                </c:pt>
                <c:pt idx="3501">
                  <c:v>16.06941718673863</c:v>
                </c:pt>
                <c:pt idx="3502">
                  <c:v>15.760116832711779</c:v>
                </c:pt>
                <c:pt idx="3503">
                  <c:v>15.333481724828864</c:v>
                </c:pt>
                <c:pt idx="3504">
                  <c:v>14.958544757556194</c:v>
                </c:pt>
                <c:pt idx="3505">
                  <c:v>14.7372158417954</c:v>
                </c:pt>
                <c:pt idx="3506">
                  <c:v>14.5051921151051</c:v>
                </c:pt>
                <c:pt idx="3507">
                  <c:v>14.647880549397851</c:v>
                </c:pt>
                <c:pt idx="3508">
                  <c:v>14.989737509662621</c:v>
                </c:pt>
                <c:pt idx="3509">
                  <c:v>15.044942232380141</c:v>
                </c:pt>
                <c:pt idx="3510">
                  <c:v>14.995408432328198</c:v>
                </c:pt>
                <c:pt idx="3511">
                  <c:v>14.948461119655276</c:v>
                </c:pt>
                <c:pt idx="3512">
                  <c:v>14.987961845550426</c:v>
                </c:pt>
                <c:pt idx="3513">
                  <c:v>14.894398645470538</c:v>
                </c:pt>
                <c:pt idx="3514">
                  <c:v>14.822353776105631</c:v>
                </c:pt>
                <c:pt idx="3515">
                  <c:v>14.570288119461965</c:v>
                </c:pt>
                <c:pt idx="3516">
                  <c:v>14.237638405416556</c:v>
                </c:pt>
                <c:pt idx="3517">
                  <c:v>14.240583552158052</c:v>
                </c:pt>
                <c:pt idx="3518">
                  <c:v>14.337512383540691</c:v>
                </c:pt>
                <c:pt idx="3519">
                  <c:v>14.41200878209073</c:v>
                </c:pt>
                <c:pt idx="3520">
                  <c:v>14.308817159571872</c:v>
                </c:pt>
                <c:pt idx="3521">
                  <c:v>14.332994535455351</c:v>
                </c:pt>
                <c:pt idx="3522">
                  <c:v>14.360388873226054</c:v>
                </c:pt>
                <c:pt idx="3523">
                  <c:v>14.227843469840352</c:v>
                </c:pt>
                <c:pt idx="3524">
                  <c:v>14.01537983161111</c:v>
                </c:pt>
                <c:pt idx="3525">
                  <c:v>14.026402877017558</c:v>
                </c:pt>
                <c:pt idx="3526">
                  <c:v>14.135865457623192</c:v>
                </c:pt>
                <c:pt idx="3527">
                  <c:v>14.379493083040584</c:v>
                </c:pt>
                <c:pt idx="3528">
                  <c:v>14.506618038894423</c:v>
                </c:pt>
                <c:pt idx="3529">
                  <c:v>14.538299023062521</c:v>
                </c:pt>
                <c:pt idx="3530">
                  <c:v>14.327918408901057</c:v>
                </c:pt>
                <c:pt idx="3531">
                  <c:v>13.894752849195951</c:v>
                </c:pt>
                <c:pt idx="3532">
                  <c:v>13.659257192259416</c:v>
                </c:pt>
                <c:pt idx="3533">
                  <c:v>13.468973837496156</c:v>
                </c:pt>
                <c:pt idx="3534">
                  <c:v>13.464498718486015</c:v>
                </c:pt>
                <c:pt idx="3535">
                  <c:v>13.488129348208441</c:v>
                </c:pt>
                <c:pt idx="3536">
                  <c:v>13.571888026411152</c:v>
                </c:pt>
                <c:pt idx="3537">
                  <c:v>13.578736427234315</c:v>
                </c:pt>
                <c:pt idx="3538">
                  <c:v>13.516453770882858</c:v>
                </c:pt>
                <c:pt idx="3539">
                  <c:v>13.329787123153663</c:v>
                </c:pt>
                <c:pt idx="3540">
                  <c:v>13.121971405042142</c:v>
                </c:pt>
                <c:pt idx="3541">
                  <c:v>13.012228297314001</c:v>
                </c:pt>
                <c:pt idx="3542">
                  <c:v>12.747525755049294</c:v>
                </c:pt>
                <c:pt idx="3543">
                  <c:v>12.530020522881081</c:v>
                </c:pt>
                <c:pt idx="3544">
                  <c:v>12.303161885926981</c:v>
                </c:pt>
                <c:pt idx="3545">
                  <c:v>12.323760898060037</c:v>
                </c:pt>
                <c:pt idx="3546">
                  <c:v>12.549271572336487</c:v>
                </c:pt>
                <c:pt idx="3547">
                  <c:v>12.796094897167457</c:v>
                </c:pt>
                <c:pt idx="3548">
                  <c:v>12.715763662049925</c:v>
                </c:pt>
                <c:pt idx="3549">
                  <c:v>12.592180224876071</c:v>
                </c:pt>
                <c:pt idx="3550">
                  <c:v>12.398566872781009</c:v>
                </c:pt>
                <c:pt idx="3551">
                  <c:v>12.171052313418365</c:v>
                </c:pt>
                <c:pt idx="3552">
                  <c:v>12.006288303951601</c:v>
                </c:pt>
                <c:pt idx="3553">
                  <c:v>12.134332721089908</c:v>
                </c:pt>
                <c:pt idx="3554">
                  <c:v>12.20296313845372</c:v>
                </c:pt>
                <c:pt idx="3555">
                  <c:v>12.211191533047954</c:v>
                </c:pt>
                <c:pt idx="3556">
                  <c:v>12.169705560791638</c:v>
                </c:pt>
                <c:pt idx="3557">
                  <c:v>12.063942090392654</c:v>
                </c:pt>
                <c:pt idx="3558">
                  <c:v>12.066219727737153</c:v>
                </c:pt>
                <c:pt idx="3559">
                  <c:v>12.244996164042121</c:v>
                </c:pt>
                <c:pt idx="3560">
                  <c:v>12.341914583670823</c:v>
                </c:pt>
                <c:pt idx="3561">
                  <c:v>12.343572162153645</c:v>
                </c:pt>
                <c:pt idx="3562">
                  <c:v>12.148900473507204</c:v>
                </c:pt>
                <c:pt idx="3563">
                  <c:v>11.766801392233145</c:v>
                </c:pt>
                <c:pt idx="3564">
                  <c:v>11.660924621637637</c:v>
                </c:pt>
                <c:pt idx="3565">
                  <c:v>11.732911738288243</c:v>
                </c:pt>
                <c:pt idx="3566">
                  <c:v>11.97392023893852</c:v>
                </c:pt>
                <c:pt idx="3567">
                  <c:v>12.004557520642901</c:v>
                </c:pt>
                <c:pt idx="3568">
                  <c:v>12.011292155177594</c:v>
                </c:pt>
                <c:pt idx="3569">
                  <c:v>11.978700058911521</c:v>
                </c:pt>
                <c:pt idx="3570">
                  <c:v>12.1110515786563</c:v>
                </c:pt>
                <c:pt idx="3571">
                  <c:v>12.085943291806069</c:v>
                </c:pt>
                <c:pt idx="3572">
                  <c:v>12.162910956533796</c:v>
                </c:pt>
                <c:pt idx="3573">
                  <c:v>12.153198299101554</c:v>
                </c:pt>
                <c:pt idx="3574">
                  <c:v>12.0604754027905</c:v>
                </c:pt>
                <c:pt idx="3575">
                  <c:v>12.189773762864888</c:v>
                </c:pt>
                <c:pt idx="3576">
                  <c:v>12.537718347090262</c:v>
                </c:pt>
                <c:pt idx="3577">
                  <c:v>12.797341130257966</c:v>
                </c:pt>
                <c:pt idx="3578">
                  <c:v>13.231447550079084</c:v>
                </c:pt>
                <c:pt idx="3579">
                  <c:v>13.705591035233716</c:v>
                </c:pt>
                <c:pt idx="3580">
                  <c:v>13.788581208873248</c:v>
                </c:pt>
                <c:pt idx="3581">
                  <c:v>13.729500406249853</c:v>
                </c:pt>
                <c:pt idx="3582">
                  <c:v>13.51533319030673</c:v>
                </c:pt>
                <c:pt idx="3583">
                  <c:v>13.465831490582653</c:v>
                </c:pt>
                <c:pt idx="3584">
                  <c:v>13.437354519592171</c:v>
                </c:pt>
                <c:pt idx="3585">
                  <c:v>13.302824349263503</c:v>
                </c:pt>
                <c:pt idx="3586">
                  <c:v>13.190423709768037</c:v>
                </c:pt>
                <c:pt idx="3587">
                  <c:v>13.296808102468738</c:v>
                </c:pt>
                <c:pt idx="3588">
                  <c:v>13.442698430491085</c:v>
                </c:pt>
                <c:pt idx="3589">
                  <c:v>13.451184691096129</c:v>
                </c:pt>
                <c:pt idx="3590">
                  <c:v>13.673193286726704</c:v>
                </c:pt>
                <c:pt idx="3591">
                  <c:v>13.755963531736645</c:v>
                </c:pt>
                <c:pt idx="3592">
                  <c:v>13.692616182189202</c:v>
                </c:pt>
                <c:pt idx="3593">
                  <c:v>13.536673483132484</c:v>
                </c:pt>
                <c:pt idx="3594">
                  <c:v>13.356617511303265</c:v>
                </c:pt>
                <c:pt idx="3595">
                  <c:v>13.153642133096305</c:v>
                </c:pt>
                <c:pt idx="3596">
                  <c:v>13.047493218714298</c:v>
                </c:pt>
                <c:pt idx="3597">
                  <c:v>13.101138214900644</c:v>
                </c:pt>
                <c:pt idx="3598">
                  <c:v>13.257044034930917</c:v>
                </c:pt>
                <c:pt idx="3599">
                  <c:v>13.345781072346377</c:v>
                </c:pt>
                <c:pt idx="3600">
                  <c:v>13.32272242429452</c:v>
                </c:pt>
                <c:pt idx="3601">
                  <c:v>13.240881859165949</c:v>
                </c:pt>
                <c:pt idx="3602">
                  <c:v>13.074390799952223</c:v>
                </c:pt>
                <c:pt idx="3603">
                  <c:v>12.952604943812396</c:v>
                </c:pt>
                <c:pt idx="3604">
                  <c:v>13.010071298692164</c:v>
                </c:pt>
                <c:pt idx="3605">
                  <c:v>13.222716287464561</c:v>
                </c:pt>
                <c:pt idx="3606">
                  <c:v>13.303611932712425</c:v>
                </c:pt>
                <c:pt idx="3607">
                  <c:v>13.496123048096607</c:v>
                </c:pt>
                <c:pt idx="3608">
                  <c:v>13.615015940717349</c:v>
                </c:pt>
                <c:pt idx="3609">
                  <c:v>13.668034324983841</c:v>
                </c:pt>
                <c:pt idx="3610">
                  <c:v>13.823737710320716</c:v>
                </c:pt>
                <c:pt idx="3611">
                  <c:v>13.963334563600474</c:v>
                </c:pt>
                <c:pt idx="3612">
                  <c:v>14.1216253339199</c:v>
                </c:pt>
                <c:pt idx="3613">
                  <c:v>14.124999052114925</c:v>
                </c:pt>
                <c:pt idx="3614">
                  <c:v>14.231613476847437</c:v>
                </c:pt>
                <c:pt idx="3615">
                  <c:v>14.161171184047184</c:v>
                </c:pt>
                <c:pt idx="3616">
                  <c:v>14.046254273990968</c:v>
                </c:pt>
                <c:pt idx="3617">
                  <c:v>13.944608624938123</c:v>
                </c:pt>
                <c:pt idx="3618">
                  <c:v>13.871576670269302</c:v>
                </c:pt>
                <c:pt idx="3619">
                  <c:v>13.499657637859967</c:v>
                </c:pt>
                <c:pt idx="3620">
                  <c:v>13.086872131547016</c:v>
                </c:pt>
                <c:pt idx="3621">
                  <c:v>12.812852923982543</c:v>
                </c:pt>
                <c:pt idx="3622">
                  <c:v>12.468178809591903</c:v>
                </c:pt>
                <c:pt idx="3623">
                  <c:v>12.060959914501627</c:v>
                </c:pt>
                <c:pt idx="3624">
                  <c:v>11.581196402881035</c:v>
                </c:pt>
                <c:pt idx="3625">
                  <c:v>11.14943287508026</c:v>
                </c:pt>
                <c:pt idx="3626">
                  <c:v>10.86919618009556</c:v>
                </c:pt>
                <c:pt idx="3627">
                  <c:v>10.61533402203095</c:v>
                </c:pt>
                <c:pt idx="3628">
                  <c:v>10.481811938878341</c:v>
                </c:pt>
                <c:pt idx="3629">
                  <c:v>10.567928962614983</c:v>
                </c:pt>
                <c:pt idx="3630">
                  <c:v>10.869033646334302</c:v>
                </c:pt>
                <c:pt idx="3631">
                  <c:v>11.131578078930868</c:v>
                </c:pt>
                <c:pt idx="3632">
                  <c:v>11.474360807975478</c:v>
                </c:pt>
                <c:pt idx="3633">
                  <c:v>11.712852049840651</c:v>
                </c:pt>
                <c:pt idx="3634">
                  <c:v>11.80056198545458</c:v>
                </c:pt>
                <c:pt idx="3635">
                  <c:v>11.871016600759118</c:v>
                </c:pt>
                <c:pt idx="3636">
                  <c:v>11.978983342550432</c:v>
                </c:pt>
                <c:pt idx="3637">
                  <c:v>12.092456935637623</c:v>
                </c:pt>
                <c:pt idx="3638">
                  <c:v>12.158830475838489</c:v>
                </c:pt>
                <c:pt idx="3639">
                  <c:v>12.008052651435344</c:v>
                </c:pt>
                <c:pt idx="3640">
                  <c:v>11.876175179199548</c:v>
                </c:pt>
                <c:pt idx="3641">
                  <c:v>11.81235400737196</c:v>
                </c:pt>
                <c:pt idx="3642">
                  <c:v>11.889919658427099</c:v>
                </c:pt>
                <c:pt idx="3643">
                  <c:v>11.958846051213197</c:v>
                </c:pt>
                <c:pt idx="3644">
                  <c:v>11.990219571327055</c:v>
                </c:pt>
                <c:pt idx="3645">
                  <c:v>11.961862444932276</c:v>
                </c:pt>
                <c:pt idx="3646">
                  <c:v>12.023711752035807</c:v>
                </c:pt>
                <c:pt idx="3647">
                  <c:v>12.173856040544894</c:v>
                </c:pt>
                <c:pt idx="3648">
                  <c:v>12.182624086524052</c:v>
                </c:pt>
                <c:pt idx="3649">
                  <c:v>12.126736889777764</c:v>
                </c:pt>
                <c:pt idx="3650">
                  <c:v>12.104201121531084</c:v>
                </c:pt>
                <c:pt idx="3651">
                  <c:v>12.246445666125171</c:v>
                </c:pt>
                <c:pt idx="3652">
                  <c:v>12.604823206787835</c:v>
                </c:pt>
                <c:pt idx="3653">
                  <c:v>12.842103916471482</c:v>
                </c:pt>
                <c:pt idx="3654">
                  <c:v>12.757637514352519</c:v>
                </c:pt>
                <c:pt idx="3655">
                  <c:v>12.796773200672151</c:v>
                </c:pt>
                <c:pt idx="3656">
                  <c:v>12.851014672988706</c:v>
                </c:pt>
                <c:pt idx="3657">
                  <c:v>13.034171157469817</c:v>
                </c:pt>
                <c:pt idx="3658">
                  <c:v>13.283941731404605</c:v>
                </c:pt>
                <c:pt idx="3659">
                  <c:v>13.331131888617353</c:v>
                </c:pt>
                <c:pt idx="3660">
                  <c:v>13.251774722994506</c:v>
                </c:pt>
                <c:pt idx="3661">
                  <c:v>13.018259983091577</c:v>
                </c:pt>
                <c:pt idx="3662">
                  <c:v>12.826107052940291</c:v>
                </c:pt>
                <c:pt idx="3663">
                  <c:v>12.867074122294591</c:v>
                </c:pt>
                <c:pt idx="3664">
                  <c:v>13.070377970158825</c:v>
                </c:pt>
                <c:pt idx="3665">
                  <c:v>13.052505978222998</c:v>
                </c:pt>
                <c:pt idx="3666">
                  <c:v>12.947376178935837</c:v>
                </c:pt>
                <c:pt idx="3667">
                  <c:v>12.926841758668795</c:v>
                </c:pt>
                <c:pt idx="3668">
                  <c:v>13.150162345611117</c:v>
                </c:pt>
                <c:pt idx="3669">
                  <c:v>13.504389941021696</c:v>
                </c:pt>
                <c:pt idx="3670">
                  <c:v>13.919353614421629</c:v>
                </c:pt>
                <c:pt idx="3671">
                  <c:v>14.1528597396726</c:v>
                </c:pt>
                <c:pt idx="3672">
                  <c:v>14.294895965874076</c:v>
                </c:pt>
                <c:pt idx="3673">
                  <c:v>14.36034301865385</c:v>
                </c:pt>
                <c:pt idx="3674">
                  <c:v>14.352819693595467</c:v>
                </c:pt>
                <c:pt idx="3675">
                  <c:v>14.405775844554359</c:v>
                </c:pt>
                <c:pt idx="3676">
                  <c:v>14.55983578816554</c:v>
                </c:pt>
                <c:pt idx="3677">
                  <c:v>14.481784131625805</c:v>
                </c:pt>
                <c:pt idx="3678">
                  <c:v>14.305645493634914</c:v>
                </c:pt>
                <c:pt idx="3679">
                  <c:v>14.044757649417464</c:v>
                </c:pt>
                <c:pt idx="3680">
                  <c:v>13.868136768960326</c:v>
                </c:pt>
                <c:pt idx="3681">
                  <c:v>13.762635191883851</c:v>
                </c:pt>
                <c:pt idx="3682">
                  <c:v>13.657788685702165</c:v>
                </c:pt>
                <c:pt idx="3683">
                  <c:v>13.747277688590993</c:v>
                </c:pt>
                <c:pt idx="3684">
                  <c:v>13.752556946523169</c:v>
                </c:pt>
                <c:pt idx="3685">
                  <c:v>13.777663388375757</c:v>
                </c:pt>
                <c:pt idx="3686">
                  <c:v>13.723958062817104</c:v>
                </c:pt>
                <c:pt idx="3687">
                  <c:v>13.544344654543966</c:v>
                </c:pt>
                <c:pt idx="3688">
                  <c:v>13.113601601854331</c:v>
                </c:pt>
                <c:pt idx="3689">
                  <c:v>12.580927286953248</c:v>
                </c:pt>
                <c:pt idx="3690">
                  <c:v>12.173781092303059</c:v>
                </c:pt>
                <c:pt idx="3691">
                  <c:v>11.939762882215616</c:v>
                </c:pt>
                <c:pt idx="3692">
                  <c:v>11.532884755255434</c:v>
                </c:pt>
                <c:pt idx="3693">
                  <c:v>11.165946789750974</c:v>
                </c:pt>
                <c:pt idx="3694">
                  <c:v>11.238422097048373</c:v>
                </c:pt>
                <c:pt idx="3695">
                  <c:v>11.364935955524354</c:v>
                </c:pt>
                <c:pt idx="3696">
                  <c:v>11.463500439395034</c:v>
                </c:pt>
                <c:pt idx="3697">
                  <c:v>11.37416220989245</c:v>
                </c:pt>
                <c:pt idx="3698">
                  <c:v>11.137759980456368</c:v>
                </c:pt>
                <c:pt idx="3699">
                  <c:v>10.947711048942955</c:v>
                </c:pt>
                <c:pt idx="3700">
                  <c:v>10.944844410168594</c:v>
                </c:pt>
                <c:pt idx="3701">
                  <c:v>10.998116219314552</c:v>
                </c:pt>
                <c:pt idx="3702">
                  <c:v>11.142232065099368</c:v>
                </c:pt>
                <c:pt idx="3703">
                  <c:v>11.300386185341864</c:v>
                </c:pt>
                <c:pt idx="3704">
                  <c:v>11.464500628375806</c:v>
                </c:pt>
                <c:pt idx="3705">
                  <c:v>11.543970703743291</c:v>
                </c:pt>
                <c:pt idx="3706">
                  <c:v>11.370354285740895</c:v>
                </c:pt>
                <c:pt idx="3707">
                  <c:v>11.235969139457605</c:v>
                </c:pt>
                <c:pt idx="3708">
                  <c:v>11.14046333405761</c:v>
                </c:pt>
                <c:pt idx="3709">
                  <c:v>11.284324062949059</c:v>
                </c:pt>
                <c:pt idx="3710">
                  <c:v>11.541915358305907</c:v>
                </c:pt>
                <c:pt idx="3711">
                  <c:v>11.524929488999769</c:v>
                </c:pt>
                <c:pt idx="3712">
                  <c:v>11.532412140476692</c:v>
                </c:pt>
                <c:pt idx="3713">
                  <c:v>11.48505963727122</c:v>
                </c:pt>
                <c:pt idx="3714">
                  <c:v>11.584636048036028</c:v>
                </c:pt>
                <c:pt idx="3715">
                  <c:v>11.623958716968275</c:v>
                </c:pt>
                <c:pt idx="3716">
                  <c:v>11.541734468381955</c:v>
                </c:pt>
                <c:pt idx="3717">
                  <c:v>11.32972206021406</c:v>
                </c:pt>
                <c:pt idx="3718">
                  <c:v>11.291416697595487</c:v>
                </c:pt>
                <c:pt idx="3719">
                  <c:v>11.323463745386924</c:v>
                </c:pt>
                <c:pt idx="3720">
                  <c:v>11.360998926274709</c:v>
                </c:pt>
                <c:pt idx="3721">
                  <c:v>11.396378095788929</c:v>
                </c:pt>
                <c:pt idx="3722">
                  <c:v>11.452089006195454</c:v>
                </c:pt>
                <c:pt idx="3723">
                  <c:v>11.475005556069059</c:v>
                </c:pt>
                <c:pt idx="3724">
                  <c:v>11.488737027895247</c:v>
                </c:pt>
                <c:pt idx="3725">
                  <c:v>11.426869053932126</c:v>
                </c:pt>
                <c:pt idx="3726">
                  <c:v>11.597108631782724</c:v>
                </c:pt>
                <c:pt idx="3727">
                  <c:v>11.744635726606148</c:v>
                </c:pt>
                <c:pt idx="3728">
                  <c:v>11.55124680689763</c:v>
                </c:pt>
                <c:pt idx="3729">
                  <c:v>11.291889879644657</c:v>
                </c:pt>
                <c:pt idx="3730">
                  <c:v>10.998692850326673</c:v>
                </c:pt>
                <c:pt idx="3731">
                  <c:v>11.018214482276461</c:v>
                </c:pt>
                <c:pt idx="3732">
                  <c:v>11.031540674403221</c:v>
                </c:pt>
                <c:pt idx="3733">
                  <c:v>11.114525134801527</c:v>
                </c:pt>
                <c:pt idx="3734">
                  <c:v>11.310107284509169</c:v>
                </c:pt>
                <c:pt idx="3735">
                  <c:v>11.414078438625834</c:v>
                </c:pt>
                <c:pt idx="3736">
                  <c:v>11.304564878207891</c:v>
                </c:pt>
                <c:pt idx="3737">
                  <c:v>11.245053853210905</c:v>
                </c:pt>
                <c:pt idx="3738">
                  <c:v>11.239393598479136</c:v>
                </c:pt>
                <c:pt idx="3739">
                  <c:v>11.421857832569367</c:v>
                </c:pt>
                <c:pt idx="3740">
                  <c:v>11.643230626035194</c:v>
                </c:pt>
                <c:pt idx="3741">
                  <c:v>11.727104139712287</c:v>
                </c:pt>
                <c:pt idx="3742">
                  <c:v>11.650329599958695</c:v>
                </c:pt>
                <c:pt idx="3743">
                  <c:v>11.603856670355185</c:v>
                </c:pt>
                <c:pt idx="3744">
                  <c:v>11.835302371500033</c:v>
                </c:pt>
                <c:pt idx="3745">
                  <c:v>12.047190286774615</c:v>
                </c:pt>
                <c:pt idx="3746">
                  <c:v>12.472662920171034</c:v>
                </c:pt>
                <c:pt idx="3747">
                  <c:v>12.889412601988026</c:v>
                </c:pt>
                <c:pt idx="3748">
                  <c:v>13.162570815282018</c:v>
                </c:pt>
                <c:pt idx="3749">
                  <c:v>13.430448355777209</c:v>
                </c:pt>
                <c:pt idx="3750">
                  <c:v>13.498508631056438</c:v>
                </c:pt>
                <c:pt idx="3751">
                  <c:v>13.357159558949089</c:v>
                </c:pt>
                <c:pt idx="3752">
                  <c:v>13.164204289484879</c:v>
                </c:pt>
                <c:pt idx="3753">
                  <c:v>13.031151428293745</c:v>
                </c:pt>
                <c:pt idx="3754">
                  <c:v>13.059678008641749</c:v>
                </c:pt>
                <c:pt idx="3755">
                  <c:v>13.397615426922782</c:v>
                </c:pt>
                <c:pt idx="3756">
                  <c:v>13.717947338314385</c:v>
                </c:pt>
                <c:pt idx="3757">
                  <c:v>13.949697614965967</c:v>
                </c:pt>
                <c:pt idx="3758">
                  <c:v>14.070265968170116</c:v>
                </c:pt>
                <c:pt idx="3759">
                  <c:v>14.133864761672527</c:v>
                </c:pt>
                <c:pt idx="3760">
                  <c:v>14.088422598808794</c:v>
                </c:pt>
                <c:pt idx="3761">
                  <c:v>13.935607683481861</c:v>
                </c:pt>
                <c:pt idx="3762">
                  <c:v>13.601963755851148</c:v>
                </c:pt>
                <c:pt idx="3763">
                  <c:v>13.543911961618521</c:v>
                </c:pt>
                <c:pt idx="3764">
                  <c:v>13.618666959551906</c:v>
                </c:pt>
                <c:pt idx="3765">
                  <c:v>13.616167205698297</c:v>
                </c:pt>
                <c:pt idx="3766">
                  <c:v>13.674341998678877</c:v>
                </c:pt>
                <c:pt idx="3767">
                  <c:v>13.754480677875103</c:v>
                </c:pt>
                <c:pt idx="3768">
                  <c:v>13.760060572347379</c:v>
                </c:pt>
                <c:pt idx="3769">
                  <c:v>13.727596639836889</c:v>
                </c:pt>
                <c:pt idx="3770">
                  <c:v>13.708937065805776</c:v>
                </c:pt>
                <c:pt idx="3771">
                  <c:v>13.771655511938633</c:v>
                </c:pt>
                <c:pt idx="3772">
                  <c:v>13.799961624814488</c:v>
                </c:pt>
                <c:pt idx="3773">
                  <c:v>14.002328544342667</c:v>
                </c:pt>
                <c:pt idx="3774">
                  <c:v>14.096957580792488</c:v>
                </c:pt>
                <c:pt idx="3775">
                  <c:v>14.192167932204047</c:v>
                </c:pt>
                <c:pt idx="3776">
                  <c:v>14.184178097874403</c:v>
                </c:pt>
                <c:pt idx="3777">
                  <c:v>13.876506269169159</c:v>
                </c:pt>
                <c:pt idx="3778">
                  <c:v>13.705284515004305</c:v>
                </c:pt>
                <c:pt idx="3779">
                  <c:v>13.667088174246656</c:v>
                </c:pt>
                <c:pt idx="3780">
                  <c:v>13.597113954713558</c:v>
                </c:pt>
                <c:pt idx="3781">
                  <c:v>13.434071656045163</c:v>
                </c:pt>
                <c:pt idx="3782">
                  <c:v>13.064924234020697</c:v>
                </c:pt>
                <c:pt idx="3783">
                  <c:v>12.687418142050117</c:v>
                </c:pt>
                <c:pt idx="3784">
                  <c:v>12.265483863809287</c:v>
                </c:pt>
                <c:pt idx="3785">
                  <c:v>12.075953439434475</c:v>
                </c:pt>
                <c:pt idx="3786">
                  <c:v>11.760064926293255</c:v>
                </c:pt>
                <c:pt idx="3787">
                  <c:v>11.439136856327629</c:v>
                </c:pt>
                <c:pt idx="3788">
                  <c:v>11.434425953332322</c:v>
                </c:pt>
                <c:pt idx="3789">
                  <c:v>11.519672565473467</c:v>
                </c:pt>
                <c:pt idx="3790">
                  <c:v>11.650174360110485</c:v>
                </c:pt>
                <c:pt idx="3791">
                  <c:v>11.720659712133743</c:v>
                </c:pt>
                <c:pt idx="3792">
                  <c:v>11.41625963652597</c:v>
                </c:pt>
                <c:pt idx="3793">
                  <c:v>11.113727673222524</c:v>
                </c:pt>
                <c:pt idx="3794">
                  <c:v>10.795425595264794</c:v>
                </c:pt>
                <c:pt idx="3795">
                  <c:v>10.517755784798377</c:v>
                </c:pt>
                <c:pt idx="3796">
                  <c:v>10.377679187344741</c:v>
                </c:pt>
                <c:pt idx="3797">
                  <c:v>10.484160659686825</c:v>
                </c:pt>
                <c:pt idx="3798">
                  <c:v>10.731211462671334</c:v>
                </c:pt>
                <c:pt idx="3799">
                  <c:v>10.978469829772894</c:v>
                </c:pt>
                <c:pt idx="3800">
                  <c:v>10.974358267867503</c:v>
                </c:pt>
                <c:pt idx="3801">
                  <c:v>10.845034545312688</c:v>
                </c:pt>
                <c:pt idx="3802">
                  <c:v>10.755263702234915</c:v>
                </c:pt>
                <c:pt idx="3803">
                  <c:v>10.716266367510615</c:v>
                </c:pt>
                <c:pt idx="3804">
                  <c:v>10.62807785734852</c:v>
                </c:pt>
                <c:pt idx="3805">
                  <c:v>10.534867349345802</c:v>
                </c:pt>
                <c:pt idx="3806">
                  <c:v>10.699632134581909</c:v>
                </c:pt>
                <c:pt idx="3807">
                  <c:v>10.879762358561047</c:v>
                </c:pt>
                <c:pt idx="3808">
                  <c:v>11.091022750685813</c:v>
                </c:pt>
                <c:pt idx="3809">
                  <c:v>11.428757795647282</c:v>
                </c:pt>
                <c:pt idx="3810">
                  <c:v>11.789098452149496</c:v>
                </c:pt>
                <c:pt idx="3811">
                  <c:v>11.876726110790724</c:v>
                </c:pt>
                <c:pt idx="3812">
                  <c:v>11.84944522397587</c:v>
                </c:pt>
                <c:pt idx="3813">
                  <c:v>12.014208837715531</c:v>
                </c:pt>
                <c:pt idx="3814">
                  <c:v>12.198647126667282</c:v>
                </c:pt>
                <c:pt idx="3815">
                  <c:v>12.399039369556458</c:v>
                </c:pt>
                <c:pt idx="3816">
                  <c:v>12.578380323702682</c:v>
                </c:pt>
                <c:pt idx="3817">
                  <c:v>12.645789551216776</c:v>
                </c:pt>
                <c:pt idx="3818">
                  <c:v>12.660096387243843</c:v>
                </c:pt>
                <c:pt idx="3819">
                  <c:v>12.790889997141718</c:v>
                </c:pt>
                <c:pt idx="3820">
                  <c:v>12.83235799353584</c:v>
                </c:pt>
                <c:pt idx="3821">
                  <c:v>12.724252824187939</c:v>
                </c:pt>
                <c:pt idx="3822">
                  <c:v>12.477490774843201</c:v>
                </c:pt>
                <c:pt idx="3823">
                  <c:v>12.164628682922865</c:v>
                </c:pt>
                <c:pt idx="3824">
                  <c:v>12.080694975805249</c:v>
                </c:pt>
                <c:pt idx="3825">
                  <c:v>12.044340581081636</c:v>
                </c:pt>
                <c:pt idx="3826">
                  <c:v>11.909090432409187</c:v>
                </c:pt>
                <c:pt idx="3827">
                  <c:v>11.797802243889068</c:v>
                </c:pt>
                <c:pt idx="3828">
                  <c:v>11.682443120414433</c:v>
                </c:pt>
                <c:pt idx="3829">
                  <c:v>11.731256804473379</c:v>
                </c:pt>
                <c:pt idx="3830">
                  <c:v>11.870943341985999</c:v>
                </c:pt>
                <c:pt idx="3831">
                  <c:v>12.140291168080193</c:v>
                </c:pt>
                <c:pt idx="3832">
                  <c:v>12.221784512977028</c:v>
                </c:pt>
                <c:pt idx="3833">
                  <c:v>12.311404785592671</c:v>
                </c:pt>
                <c:pt idx="3834">
                  <c:v>12.301327214698613</c:v>
                </c:pt>
                <c:pt idx="3835">
                  <c:v>12.167530401660812</c:v>
                </c:pt>
                <c:pt idx="3836">
                  <c:v>12.107344532103824</c:v>
                </c:pt>
                <c:pt idx="3837">
                  <c:v>12.053792560411834</c:v>
                </c:pt>
                <c:pt idx="3838">
                  <c:v>12.220091803113784</c:v>
                </c:pt>
                <c:pt idx="3839">
                  <c:v>12.270904765128938</c:v>
                </c:pt>
                <c:pt idx="3840">
                  <c:v>12.179125434720822</c:v>
                </c:pt>
                <c:pt idx="3841">
                  <c:v>12.096363120107149</c:v>
                </c:pt>
                <c:pt idx="3842">
                  <c:v>12.008112879126461</c:v>
                </c:pt>
                <c:pt idx="3843">
                  <c:v>11.806729841029693</c:v>
                </c:pt>
                <c:pt idx="3844">
                  <c:v>11.571429919127654</c:v>
                </c:pt>
                <c:pt idx="3845">
                  <c:v>11.563356000820816</c:v>
                </c:pt>
                <c:pt idx="3846">
                  <c:v>11.607779762777222</c:v>
                </c:pt>
                <c:pt idx="3847">
                  <c:v>11.616929779588581</c:v>
                </c:pt>
                <c:pt idx="3848">
                  <c:v>11.698995228389267</c:v>
                </c:pt>
                <c:pt idx="3849">
                  <c:v>11.692940608832858</c:v>
                </c:pt>
                <c:pt idx="3850">
                  <c:v>11.566896141427039</c:v>
                </c:pt>
                <c:pt idx="3851">
                  <c:v>11.588204602822696</c:v>
                </c:pt>
                <c:pt idx="3852">
                  <c:v>11.771239013221878</c:v>
                </c:pt>
                <c:pt idx="3853">
                  <c:v>11.860913332148165</c:v>
                </c:pt>
                <c:pt idx="3854">
                  <c:v>11.722905164872529</c:v>
                </c:pt>
                <c:pt idx="3855">
                  <c:v>11.776118361854133</c:v>
                </c:pt>
                <c:pt idx="3856">
                  <c:v>11.703027160536958</c:v>
                </c:pt>
                <c:pt idx="3857">
                  <c:v>11.655750236410304</c:v>
                </c:pt>
                <c:pt idx="3858">
                  <c:v>11.584347142296897</c:v>
                </c:pt>
                <c:pt idx="3859">
                  <c:v>11.516502236547387</c:v>
                </c:pt>
                <c:pt idx="3860">
                  <c:v>11.516916046719292</c:v>
                </c:pt>
                <c:pt idx="3861">
                  <c:v>11.52947451791211</c:v>
                </c:pt>
                <c:pt idx="3862">
                  <c:v>11.457350819372177</c:v>
                </c:pt>
                <c:pt idx="3863">
                  <c:v>11.267791939561187</c:v>
                </c:pt>
                <c:pt idx="3864">
                  <c:v>11.322730369234487</c:v>
                </c:pt>
                <c:pt idx="3865">
                  <c:v>11.428501756494983</c:v>
                </c:pt>
                <c:pt idx="3866">
                  <c:v>11.688982139278421</c:v>
                </c:pt>
                <c:pt idx="3867">
                  <c:v>11.991364074653417</c:v>
                </c:pt>
                <c:pt idx="3868">
                  <c:v>12.11111005217608</c:v>
                </c:pt>
                <c:pt idx="3869">
                  <c:v>12.15369016154777</c:v>
                </c:pt>
                <c:pt idx="3870">
                  <c:v>12.228922718119314</c:v>
                </c:pt>
                <c:pt idx="3871">
                  <c:v>12.486180728515604</c:v>
                </c:pt>
                <c:pt idx="3872">
                  <c:v>12.810601320657982</c:v>
                </c:pt>
                <c:pt idx="3873">
                  <c:v>12.990467839604742</c:v>
                </c:pt>
                <c:pt idx="3874">
                  <c:v>12.91184980495434</c:v>
                </c:pt>
                <c:pt idx="3875">
                  <c:v>12.707802491814066</c:v>
                </c:pt>
                <c:pt idx="3876">
                  <c:v>12.414431392142177</c:v>
                </c:pt>
                <c:pt idx="3877">
                  <c:v>12.266136453046308</c:v>
                </c:pt>
                <c:pt idx="3878">
                  <c:v>12.166120848038362</c:v>
                </c:pt>
                <c:pt idx="3879">
                  <c:v>11.896836835176487</c:v>
                </c:pt>
                <c:pt idx="3880">
                  <c:v>11.663733772675563</c:v>
                </c:pt>
                <c:pt idx="3881">
                  <c:v>11.799576728566278</c:v>
                </c:pt>
                <c:pt idx="3882">
                  <c:v>11.71719529537504</c:v>
                </c:pt>
                <c:pt idx="3883">
                  <c:v>11.610755469300125</c:v>
                </c:pt>
                <c:pt idx="3884">
                  <c:v>11.512514898532919</c:v>
                </c:pt>
                <c:pt idx="3885">
                  <c:v>11.48209233967051</c:v>
                </c:pt>
                <c:pt idx="3886">
                  <c:v>11.523878855280742</c:v>
                </c:pt>
                <c:pt idx="3887">
                  <c:v>11.724130050989071</c:v>
                </c:pt>
                <c:pt idx="3888">
                  <c:v>11.807396412004877</c:v>
                </c:pt>
                <c:pt idx="3889">
                  <c:v>11.954741743948121</c:v>
                </c:pt>
                <c:pt idx="3890">
                  <c:v>12.05635138137422</c:v>
                </c:pt>
                <c:pt idx="3891">
                  <c:v>12.28300446712651</c:v>
                </c:pt>
                <c:pt idx="3892">
                  <c:v>12.514536209327588</c:v>
                </c:pt>
                <c:pt idx="3893">
                  <c:v>12.708808975224006</c:v>
                </c:pt>
                <c:pt idx="3894">
                  <c:v>12.909045382526893</c:v>
                </c:pt>
                <c:pt idx="3895">
                  <c:v>13.163093152919144</c:v>
                </c:pt>
                <c:pt idx="3896">
                  <c:v>13.324491587685008</c:v>
                </c:pt>
                <c:pt idx="3897">
                  <c:v>13.345676581950009</c:v>
                </c:pt>
                <c:pt idx="3898">
                  <c:v>13.279684183926104</c:v>
                </c:pt>
                <c:pt idx="3899">
                  <c:v>13.18995364998524</c:v>
                </c:pt>
                <c:pt idx="3900">
                  <c:v>13.198092598928318</c:v>
                </c:pt>
                <c:pt idx="3901">
                  <c:v>13.244507517725554</c:v>
                </c:pt>
                <c:pt idx="3902">
                  <c:v>13.265393360721896</c:v>
                </c:pt>
                <c:pt idx="3903">
                  <c:v>13.126326875023098</c:v>
                </c:pt>
                <c:pt idx="3904">
                  <c:v>12.912311538802681</c:v>
                </c:pt>
                <c:pt idx="3905">
                  <c:v>12.672105047935331</c:v>
                </c:pt>
                <c:pt idx="3906">
                  <c:v>12.40946712567731</c:v>
                </c:pt>
                <c:pt idx="3907">
                  <c:v>12.28380522236702</c:v>
                </c:pt>
                <c:pt idx="3908">
                  <c:v>12.30550573493985</c:v>
                </c:pt>
                <c:pt idx="3909">
                  <c:v>12.412463928191391</c:v>
                </c:pt>
                <c:pt idx="3910">
                  <c:v>12.364364630997663</c:v>
                </c:pt>
                <c:pt idx="3911">
                  <c:v>12.355922091654383</c:v>
                </c:pt>
                <c:pt idx="3912">
                  <c:v>12.302100588173737</c:v>
                </c:pt>
                <c:pt idx="3913">
                  <c:v>12.490406260500773</c:v>
                </c:pt>
                <c:pt idx="3914">
                  <c:v>12.347767640026929</c:v>
                </c:pt>
                <c:pt idx="3915">
                  <c:v>12.221055506432895</c:v>
                </c:pt>
                <c:pt idx="3916">
                  <c:v>12.284649332510224</c:v>
                </c:pt>
                <c:pt idx="3917">
                  <c:v>12.307414327674447</c:v>
                </c:pt>
                <c:pt idx="3918">
                  <c:v>12.122470005771429</c:v>
                </c:pt>
                <c:pt idx="3919">
                  <c:v>12.019631153238608</c:v>
                </c:pt>
                <c:pt idx="3920">
                  <c:v>12.119778674278422</c:v>
                </c:pt>
                <c:pt idx="3921">
                  <c:v>12.336417148610737</c:v>
                </c:pt>
                <c:pt idx="3922">
                  <c:v>12.347668452589547</c:v>
                </c:pt>
                <c:pt idx="3923">
                  <c:v>12.258469231836445</c:v>
                </c:pt>
                <c:pt idx="3924">
                  <c:v>12.076054557020917</c:v>
                </c:pt>
                <c:pt idx="3925">
                  <c:v>12.025151437592543</c:v>
                </c:pt>
                <c:pt idx="3926">
                  <c:v>12.13988956495521</c:v>
                </c:pt>
                <c:pt idx="3927">
                  <c:v>12.211901585002591</c:v>
                </c:pt>
                <c:pt idx="3928">
                  <c:v>12.299911681218125</c:v>
                </c:pt>
                <c:pt idx="3929">
                  <c:v>12.259124320042067</c:v>
                </c:pt>
                <c:pt idx="3930">
                  <c:v>12.403199281960649</c:v>
                </c:pt>
                <c:pt idx="3931">
                  <c:v>12.532294460415889</c:v>
                </c:pt>
                <c:pt idx="3932">
                  <c:v>12.767257372850683</c:v>
                </c:pt>
                <c:pt idx="3933">
                  <c:v>12.814217404353503</c:v>
                </c:pt>
                <c:pt idx="3934">
                  <c:v>12.892976273264365</c:v>
                </c:pt>
                <c:pt idx="3935">
                  <c:v>12.88678134171651</c:v>
                </c:pt>
                <c:pt idx="3936">
                  <c:v>12.893329588007022</c:v>
                </c:pt>
                <c:pt idx="3937">
                  <c:v>12.933504893966097</c:v>
                </c:pt>
                <c:pt idx="3938">
                  <c:v>12.795603757953907</c:v>
                </c:pt>
                <c:pt idx="3939">
                  <c:v>12.664788492216594</c:v>
                </c:pt>
                <c:pt idx="3940">
                  <c:v>12.551006749589643</c:v>
                </c:pt>
                <c:pt idx="3941">
                  <c:v>12.416247727075115</c:v>
                </c:pt>
                <c:pt idx="3942">
                  <c:v>12.38601547039938</c:v>
                </c:pt>
                <c:pt idx="3943">
                  <c:v>12.479209310341504</c:v>
                </c:pt>
                <c:pt idx="3944">
                  <c:v>12.608262760087843</c:v>
                </c:pt>
                <c:pt idx="3945">
                  <c:v>12.519884613441759</c:v>
                </c:pt>
                <c:pt idx="3946">
                  <c:v>12.409407604680272</c:v>
                </c:pt>
                <c:pt idx="3947">
                  <c:v>12.526046382282727</c:v>
                </c:pt>
                <c:pt idx="3948">
                  <c:v>12.596026140618244</c:v>
                </c:pt>
                <c:pt idx="3949">
                  <c:v>12.745354355862787</c:v>
                </c:pt>
                <c:pt idx="3950">
                  <c:v>12.625452725005967</c:v>
                </c:pt>
                <c:pt idx="3951">
                  <c:v>12.264122317349431</c:v>
                </c:pt>
                <c:pt idx="3952">
                  <c:v>12.00917137911935</c:v>
                </c:pt>
                <c:pt idx="3953">
                  <c:v>11.840105045231741</c:v>
                </c:pt>
                <c:pt idx="3954">
                  <c:v>11.81457292170386</c:v>
                </c:pt>
                <c:pt idx="3955">
                  <c:v>11.535526326532446</c:v>
                </c:pt>
                <c:pt idx="3956">
                  <c:v>11.484087798524477</c:v>
                </c:pt>
                <c:pt idx="3957">
                  <c:v>11.26974350357661</c:v>
                </c:pt>
                <c:pt idx="3958">
                  <c:v>11.291671818388796</c:v>
                </c:pt>
                <c:pt idx="3959">
                  <c:v>11.52797691595967</c:v>
                </c:pt>
                <c:pt idx="3960">
                  <c:v>11.790855600821835</c:v>
                </c:pt>
                <c:pt idx="3961">
                  <c:v>12.156660673342582</c:v>
                </c:pt>
                <c:pt idx="3962">
                  <c:v>12.263193514311862</c:v>
                </c:pt>
                <c:pt idx="3963">
                  <c:v>12.386824144491355</c:v>
                </c:pt>
                <c:pt idx="3964">
                  <c:v>12.504566152341182</c:v>
                </c:pt>
                <c:pt idx="3965">
                  <c:v>12.57551824623471</c:v>
                </c:pt>
                <c:pt idx="3966">
                  <c:v>12.624554787516917</c:v>
                </c:pt>
                <c:pt idx="3967">
                  <c:v>12.682472387299606</c:v>
                </c:pt>
                <c:pt idx="3968">
                  <c:v>12.517828805768572</c:v>
                </c:pt>
                <c:pt idx="3969">
                  <c:v>12.358100634912283</c:v>
                </c:pt>
                <c:pt idx="3970">
                  <c:v>12.390618766784337</c:v>
                </c:pt>
                <c:pt idx="3971">
                  <c:v>12.452112914839635</c:v>
                </c:pt>
                <c:pt idx="3972">
                  <c:v>12.661515649924407</c:v>
                </c:pt>
                <c:pt idx="3973">
                  <c:v>12.724859652701099</c:v>
                </c:pt>
                <c:pt idx="3974">
                  <c:v>12.566072761234695</c:v>
                </c:pt>
                <c:pt idx="3975">
                  <c:v>12.642174754668318</c:v>
                </c:pt>
                <c:pt idx="3976">
                  <c:v>12.964333800539125</c:v>
                </c:pt>
                <c:pt idx="3977">
                  <c:v>13.233338630570621</c:v>
                </c:pt>
                <c:pt idx="3978">
                  <c:v>13.427526520562944</c:v>
                </c:pt>
                <c:pt idx="3979">
                  <c:v>13.394659119328626</c:v>
                </c:pt>
                <c:pt idx="3980">
                  <c:v>13.490977779251839</c:v>
                </c:pt>
                <c:pt idx="3981">
                  <c:v>13.765764404415457</c:v>
                </c:pt>
                <c:pt idx="3982">
                  <c:v>14.040437500565522</c:v>
                </c:pt>
                <c:pt idx="3983">
                  <c:v>14.085205743216092</c:v>
                </c:pt>
                <c:pt idx="3984">
                  <c:v>14.058721628875636</c:v>
                </c:pt>
                <c:pt idx="3985">
                  <c:v>14.068142047255369</c:v>
                </c:pt>
                <c:pt idx="3986">
                  <c:v>14.122285675384521</c:v>
                </c:pt>
                <c:pt idx="3987">
                  <c:v>14.271655852074316</c:v>
                </c:pt>
                <c:pt idx="3988">
                  <c:v>14.406657151077439</c:v>
                </c:pt>
                <c:pt idx="3989">
                  <c:v>14.488813224444028</c:v>
                </c:pt>
                <c:pt idx="3990">
                  <c:v>14.376382813784835</c:v>
                </c:pt>
                <c:pt idx="3991">
                  <c:v>14.353812315425433</c:v>
                </c:pt>
                <c:pt idx="3992">
                  <c:v>14.401522979842527</c:v>
                </c:pt>
                <c:pt idx="3993">
                  <c:v>14.389129349515992</c:v>
                </c:pt>
                <c:pt idx="3994">
                  <c:v>14.420340186994448</c:v>
                </c:pt>
                <c:pt idx="3995">
                  <c:v>14.500011143704276</c:v>
                </c:pt>
                <c:pt idx="3996">
                  <c:v>14.505577943818768</c:v>
                </c:pt>
                <c:pt idx="3997">
                  <c:v>14.415505233379017</c:v>
                </c:pt>
                <c:pt idx="3998">
                  <c:v>14.27718281840748</c:v>
                </c:pt>
                <c:pt idx="3999">
                  <c:v>14.138266940859637</c:v>
                </c:pt>
                <c:pt idx="4000">
                  <c:v>14.050053392949231</c:v>
                </c:pt>
                <c:pt idx="4001">
                  <c:v>14.065162029985027</c:v>
                </c:pt>
                <c:pt idx="4002">
                  <c:v>14.144954746311175</c:v>
                </c:pt>
                <c:pt idx="4003">
                  <c:v>14.291637976997446</c:v>
                </c:pt>
                <c:pt idx="4004">
                  <c:v>14.484227609774724</c:v>
                </c:pt>
                <c:pt idx="4005">
                  <c:v>14.545618951905675</c:v>
                </c:pt>
                <c:pt idx="4006">
                  <c:v>14.684245273412506</c:v>
                </c:pt>
                <c:pt idx="4007">
                  <c:v>14.605298629238995</c:v>
                </c:pt>
                <c:pt idx="4008">
                  <c:v>14.207386468770297</c:v>
                </c:pt>
                <c:pt idx="4009">
                  <c:v>14.038433533365657</c:v>
                </c:pt>
                <c:pt idx="4010">
                  <c:v>13.97127220353916</c:v>
                </c:pt>
                <c:pt idx="4011">
                  <c:v>14.256341521820707</c:v>
                </c:pt>
                <c:pt idx="4012">
                  <c:v>14.352120237686785</c:v>
                </c:pt>
                <c:pt idx="4013">
                  <c:v>14.405770619115366</c:v>
                </c:pt>
                <c:pt idx="4014">
                  <c:v>14.58778968972522</c:v>
                </c:pt>
                <c:pt idx="4015">
                  <c:v>14.732938881097656</c:v>
                </c:pt>
                <c:pt idx="4016">
                  <c:v>14.823587624593962</c:v>
                </c:pt>
                <c:pt idx="4017">
                  <c:v>14.823214320151054</c:v>
                </c:pt>
                <c:pt idx="4018">
                  <c:v>14.955866018908862</c:v>
                </c:pt>
                <c:pt idx="4019">
                  <c:v>15.252054738902585</c:v>
                </c:pt>
                <c:pt idx="4020">
                  <c:v>15.439460817596256</c:v>
                </c:pt>
                <c:pt idx="4021">
                  <c:v>15.444904242896962</c:v>
                </c:pt>
                <c:pt idx="4022">
                  <c:v>15.23758576501327</c:v>
                </c:pt>
                <c:pt idx="4023">
                  <c:v>14.957873438358</c:v>
                </c:pt>
                <c:pt idx="4024">
                  <c:v>14.859392256741847</c:v>
                </c:pt>
                <c:pt idx="4025">
                  <c:v>14.877393601389736</c:v>
                </c:pt>
                <c:pt idx="4026">
                  <c:v>14.758175989712138</c:v>
                </c:pt>
                <c:pt idx="4027">
                  <c:v>14.670989768450509</c:v>
                </c:pt>
                <c:pt idx="4028">
                  <c:v>14.425168406884206</c:v>
                </c:pt>
                <c:pt idx="4029">
                  <c:v>14.384152819053279</c:v>
                </c:pt>
              </c:numCache>
            </c:numRef>
          </c:yVal>
          <c:smooth val="0"/>
          <c:extLst>
            <c:ext xmlns:c16="http://schemas.microsoft.com/office/drawing/2014/chart" uri="{C3380CC4-5D6E-409C-BE32-E72D297353CC}">
              <c16:uniqueId val="{00000000-8F16-4726-ACB6-1CDCA11A299F}"/>
            </c:ext>
          </c:extLst>
        </c:ser>
        <c:ser>
          <c:idx val="1"/>
          <c:order val="1"/>
          <c:tx>
            <c:strRef>
              <c:f>'Graphs (2)'!$Y$2</c:f>
              <c:strCache>
                <c:ptCount val="1"/>
                <c:pt idx="0">
                  <c:v>N₂ after 24 hrs</c:v>
                </c:pt>
              </c:strCache>
            </c:strRef>
          </c:tx>
          <c:spPr>
            <a:ln w="57150" cap="rnd">
              <a:solidFill>
                <a:srgbClr val="CC7900"/>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Summary!$E$3:$E$4032</c:f>
              <c:numCache>
                <c:formatCode>0.000</c:formatCode>
                <c:ptCount val="4030"/>
                <c:pt idx="0">
                  <c:v>20.536760448693219</c:v>
                </c:pt>
                <c:pt idx="1">
                  <c:v>20.422039585149548</c:v>
                </c:pt>
                <c:pt idx="2">
                  <c:v>20.202857751378595</c:v>
                </c:pt>
                <c:pt idx="3">
                  <c:v>20.205816249611601</c:v>
                </c:pt>
                <c:pt idx="4">
                  <c:v>20.152380813682843</c:v>
                </c:pt>
                <c:pt idx="5">
                  <c:v>19.968129934714575</c:v>
                </c:pt>
                <c:pt idx="6">
                  <c:v>19.871195059912942</c:v>
                </c:pt>
                <c:pt idx="7">
                  <c:v>19.845956912371438</c:v>
                </c:pt>
                <c:pt idx="8">
                  <c:v>19.922496396581071</c:v>
                </c:pt>
                <c:pt idx="9">
                  <c:v>19.803349663096633</c:v>
                </c:pt>
                <c:pt idx="10">
                  <c:v>19.756878495946353</c:v>
                </c:pt>
                <c:pt idx="11">
                  <c:v>19.676892851099272</c:v>
                </c:pt>
                <c:pt idx="12">
                  <c:v>19.757901835108377</c:v>
                </c:pt>
                <c:pt idx="13">
                  <c:v>19.697887047165889</c:v>
                </c:pt>
                <c:pt idx="14">
                  <c:v>19.606425235402387</c:v>
                </c:pt>
                <c:pt idx="15">
                  <c:v>19.571914807354716</c:v>
                </c:pt>
                <c:pt idx="16">
                  <c:v>19.716327341217205</c:v>
                </c:pt>
                <c:pt idx="17">
                  <c:v>19.628230602309493</c:v>
                </c:pt>
                <c:pt idx="18">
                  <c:v>19.616048422491691</c:v>
                </c:pt>
                <c:pt idx="19">
                  <c:v>19.69874502715183</c:v>
                </c:pt>
                <c:pt idx="20">
                  <c:v>19.898153617875444</c:v>
                </c:pt>
                <c:pt idx="21">
                  <c:v>19.927468438311703</c:v>
                </c:pt>
                <c:pt idx="22">
                  <c:v>19.926247034428158</c:v>
                </c:pt>
                <c:pt idx="23">
                  <c:v>19.76798812975947</c:v>
                </c:pt>
                <c:pt idx="24">
                  <c:v>19.888740809788981</c:v>
                </c:pt>
                <c:pt idx="25">
                  <c:v>20.01134377231125</c:v>
                </c:pt>
                <c:pt idx="26">
                  <c:v>19.922925948355282</c:v>
                </c:pt>
                <c:pt idx="27">
                  <c:v>19.733122281848431</c:v>
                </c:pt>
                <c:pt idx="28">
                  <c:v>19.639768026936924</c:v>
                </c:pt>
                <c:pt idx="29">
                  <c:v>19.488337039993795</c:v>
                </c:pt>
                <c:pt idx="30">
                  <c:v>19.183475188816629</c:v>
                </c:pt>
                <c:pt idx="31">
                  <c:v>18.915746194112149</c:v>
                </c:pt>
                <c:pt idx="32">
                  <c:v>18.65338066081172</c:v>
                </c:pt>
                <c:pt idx="33">
                  <c:v>18.601812877912071</c:v>
                </c:pt>
                <c:pt idx="34">
                  <c:v>18.662160575588089</c:v>
                </c:pt>
                <c:pt idx="35">
                  <c:v>18.734965672796964</c:v>
                </c:pt>
                <c:pt idx="36">
                  <c:v>18.725460817610347</c:v>
                </c:pt>
                <c:pt idx="37">
                  <c:v>18.756984316373433</c:v>
                </c:pt>
                <c:pt idx="38">
                  <c:v>18.471581513807223</c:v>
                </c:pt>
                <c:pt idx="39">
                  <c:v>18.298908671166547</c:v>
                </c:pt>
                <c:pt idx="40">
                  <c:v>18.289818517923763</c:v>
                </c:pt>
                <c:pt idx="41">
                  <c:v>18.226647677789174</c:v>
                </c:pt>
                <c:pt idx="42">
                  <c:v>18.133177927111461</c:v>
                </c:pt>
                <c:pt idx="43">
                  <c:v>18.327362102722237</c:v>
                </c:pt>
                <c:pt idx="44">
                  <c:v>18.527176769967593</c:v>
                </c:pt>
                <c:pt idx="45">
                  <c:v>18.524643862598051</c:v>
                </c:pt>
                <c:pt idx="46">
                  <c:v>18.389780715503022</c:v>
                </c:pt>
                <c:pt idx="47">
                  <c:v>18.214599542166106</c:v>
                </c:pt>
                <c:pt idx="48">
                  <c:v>18.34925047755349</c:v>
                </c:pt>
                <c:pt idx="49">
                  <c:v>18.497632393858133</c:v>
                </c:pt>
                <c:pt idx="50">
                  <c:v>18.743746511471098</c:v>
                </c:pt>
                <c:pt idx="51">
                  <c:v>18.972701139279629</c:v>
                </c:pt>
                <c:pt idx="52">
                  <c:v>19.012550534831668</c:v>
                </c:pt>
                <c:pt idx="53">
                  <c:v>19.011185250267769</c:v>
                </c:pt>
                <c:pt idx="54">
                  <c:v>18.924986846084582</c:v>
                </c:pt>
                <c:pt idx="55">
                  <c:v>18.789036221898716</c:v>
                </c:pt>
                <c:pt idx="56">
                  <c:v>18.543245392439388</c:v>
                </c:pt>
                <c:pt idx="57">
                  <c:v>18.667843715390696</c:v>
                </c:pt>
                <c:pt idx="58">
                  <c:v>18.853390928254115</c:v>
                </c:pt>
                <c:pt idx="59">
                  <c:v>18.850041103199676</c:v>
                </c:pt>
                <c:pt idx="60">
                  <c:v>18.608443678796164</c:v>
                </c:pt>
                <c:pt idx="61">
                  <c:v>18.44310138077876</c:v>
                </c:pt>
                <c:pt idx="62">
                  <c:v>18.250641381562716</c:v>
                </c:pt>
                <c:pt idx="63">
                  <c:v>17.932245267773048</c:v>
                </c:pt>
                <c:pt idx="64">
                  <c:v>17.734302660364914</c:v>
                </c:pt>
                <c:pt idx="65">
                  <c:v>17.624861723695236</c:v>
                </c:pt>
                <c:pt idx="66">
                  <c:v>17.606793978150247</c:v>
                </c:pt>
                <c:pt idx="67">
                  <c:v>17.564834575178207</c:v>
                </c:pt>
                <c:pt idx="68">
                  <c:v>17.406047016356759</c:v>
                </c:pt>
                <c:pt idx="69">
                  <c:v>17.338465083115736</c:v>
                </c:pt>
                <c:pt idx="70">
                  <c:v>17.119722464599953</c:v>
                </c:pt>
                <c:pt idx="71">
                  <c:v>16.998953939142289</c:v>
                </c:pt>
                <c:pt idx="72">
                  <c:v>16.921187526743996</c:v>
                </c:pt>
                <c:pt idx="73">
                  <c:v>16.790914956398996</c:v>
                </c:pt>
                <c:pt idx="74">
                  <c:v>16.663187223687949</c:v>
                </c:pt>
                <c:pt idx="75">
                  <c:v>16.538261654485808</c:v>
                </c:pt>
                <c:pt idx="76">
                  <c:v>16.667437671226402</c:v>
                </c:pt>
                <c:pt idx="77">
                  <c:v>16.706215384838824</c:v>
                </c:pt>
                <c:pt idx="78">
                  <c:v>16.707151732232127</c:v>
                </c:pt>
                <c:pt idx="79">
                  <c:v>16.840209286914902</c:v>
                </c:pt>
                <c:pt idx="80">
                  <c:v>16.937559357726293</c:v>
                </c:pt>
                <c:pt idx="81">
                  <c:v>16.973615714488716</c:v>
                </c:pt>
                <c:pt idx="82">
                  <c:v>17.042244965610813</c:v>
                </c:pt>
                <c:pt idx="83">
                  <c:v>17.181061775346727</c:v>
                </c:pt>
                <c:pt idx="84">
                  <c:v>17.279104012002463</c:v>
                </c:pt>
                <c:pt idx="85">
                  <c:v>17.199943793880731</c:v>
                </c:pt>
                <c:pt idx="86">
                  <c:v>17.290019267451878</c:v>
                </c:pt>
                <c:pt idx="87">
                  <c:v>17.46408074647654</c:v>
                </c:pt>
                <c:pt idx="88">
                  <c:v>17.49452699266487</c:v>
                </c:pt>
                <c:pt idx="89">
                  <c:v>17.11156308742396</c:v>
                </c:pt>
                <c:pt idx="90">
                  <c:v>16.949135172124311</c:v>
                </c:pt>
                <c:pt idx="91">
                  <c:v>17.030481885450655</c:v>
                </c:pt>
                <c:pt idx="92">
                  <c:v>17.200831594165674</c:v>
                </c:pt>
                <c:pt idx="93">
                  <c:v>17.240496905102791</c:v>
                </c:pt>
                <c:pt idx="94">
                  <c:v>17.354567925810464</c:v>
                </c:pt>
                <c:pt idx="95">
                  <c:v>17.495366862375779</c:v>
                </c:pt>
                <c:pt idx="96">
                  <c:v>17.702244470855895</c:v>
                </c:pt>
                <c:pt idx="97">
                  <c:v>17.874027426521376</c:v>
                </c:pt>
                <c:pt idx="98">
                  <c:v>18.030036757030057</c:v>
                </c:pt>
                <c:pt idx="99">
                  <c:v>17.859671944876439</c:v>
                </c:pt>
                <c:pt idx="100">
                  <c:v>17.74367631538966</c:v>
                </c:pt>
                <c:pt idx="101">
                  <c:v>17.770875546165158</c:v>
                </c:pt>
                <c:pt idx="102">
                  <c:v>18.146080133709646</c:v>
                </c:pt>
                <c:pt idx="103">
                  <c:v>18.443994710649797</c:v>
                </c:pt>
                <c:pt idx="104">
                  <c:v>18.592028762866576</c:v>
                </c:pt>
                <c:pt idx="105">
                  <c:v>18.770078865365758</c:v>
                </c:pt>
                <c:pt idx="106">
                  <c:v>18.944018477980514</c:v>
                </c:pt>
                <c:pt idx="107">
                  <c:v>19.046091296989761</c:v>
                </c:pt>
                <c:pt idx="108">
                  <c:v>19.071336845921046</c:v>
                </c:pt>
                <c:pt idx="109">
                  <c:v>19.287014948330683</c:v>
                </c:pt>
                <c:pt idx="110">
                  <c:v>19.73893254854622</c:v>
                </c:pt>
                <c:pt idx="111">
                  <c:v>20.195211660715231</c:v>
                </c:pt>
                <c:pt idx="112">
                  <c:v>20.585188802777179</c:v>
                </c:pt>
                <c:pt idx="113">
                  <c:v>20.895179432593029</c:v>
                </c:pt>
                <c:pt idx="114">
                  <c:v>20.982788563373937</c:v>
                </c:pt>
                <c:pt idx="115">
                  <c:v>21.047460958693502</c:v>
                </c:pt>
                <c:pt idx="116">
                  <c:v>21.316725658487051</c:v>
                </c:pt>
                <c:pt idx="117">
                  <c:v>21.451426163508849</c:v>
                </c:pt>
                <c:pt idx="118">
                  <c:v>21.368501902191515</c:v>
                </c:pt>
                <c:pt idx="119">
                  <c:v>21.27163047661309</c:v>
                </c:pt>
                <c:pt idx="120">
                  <c:v>21.218837186542373</c:v>
                </c:pt>
                <c:pt idx="121">
                  <c:v>21.218842901979411</c:v>
                </c:pt>
                <c:pt idx="122">
                  <c:v>21.308658229953817</c:v>
                </c:pt>
                <c:pt idx="123">
                  <c:v>21.107458117092104</c:v>
                </c:pt>
                <c:pt idx="124">
                  <c:v>20.785495013897769</c:v>
                </c:pt>
                <c:pt idx="125">
                  <c:v>20.548224558298749</c:v>
                </c:pt>
                <c:pt idx="126">
                  <c:v>20.573002541760033</c:v>
                </c:pt>
                <c:pt idx="127">
                  <c:v>20.636047168200079</c:v>
                </c:pt>
                <c:pt idx="128">
                  <c:v>20.47727712670239</c:v>
                </c:pt>
                <c:pt idx="129">
                  <c:v>20.371302557234316</c:v>
                </c:pt>
                <c:pt idx="130">
                  <c:v>20.216287230809996</c:v>
                </c:pt>
                <c:pt idx="131">
                  <c:v>20.124898555264956</c:v>
                </c:pt>
                <c:pt idx="132">
                  <c:v>19.894880041353677</c:v>
                </c:pt>
                <c:pt idx="133">
                  <c:v>19.823049922183994</c:v>
                </c:pt>
                <c:pt idx="134">
                  <c:v>19.888177159641664</c:v>
                </c:pt>
                <c:pt idx="135">
                  <c:v>19.969093710143966</c:v>
                </c:pt>
                <c:pt idx="136">
                  <c:v>20.017867374917202</c:v>
                </c:pt>
                <c:pt idx="137">
                  <c:v>19.940291035786522</c:v>
                </c:pt>
                <c:pt idx="138">
                  <c:v>19.660510512112936</c:v>
                </c:pt>
                <c:pt idx="139">
                  <c:v>19.257978869695847</c:v>
                </c:pt>
                <c:pt idx="140">
                  <c:v>19.068442832016469</c:v>
                </c:pt>
                <c:pt idx="141">
                  <c:v>18.963918370948473</c:v>
                </c:pt>
                <c:pt idx="142">
                  <c:v>19.008474303472592</c:v>
                </c:pt>
                <c:pt idx="143">
                  <c:v>19.127730262903945</c:v>
                </c:pt>
                <c:pt idx="144">
                  <c:v>19.261304927293686</c:v>
                </c:pt>
                <c:pt idx="145">
                  <c:v>19.364314389340223</c:v>
                </c:pt>
                <c:pt idx="146">
                  <c:v>19.532495465880466</c:v>
                </c:pt>
                <c:pt idx="147">
                  <c:v>19.625927587834529</c:v>
                </c:pt>
                <c:pt idx="148">
                  <c:v>19.621481119051424</c:v>
                </c:pt>
                <c:pt idx="149">
                  <c:v>19.539322019500645</c:v>
                </c:pt>
                <c:pt idx="150">
                  <c:v>19.552053471624195</c:v>
                </c:pt>
                <c:pt idx="151">
                  <c:v>19.46224253615944</c:v>
                </c:pt>
                <c:pt idx="152">
                  <c:v>19.467433430810178</c:v>
                </c:pt>
                <c:pt idx="153">
                  <c:v>19.568494470457971</c:v>
                </c:pt>
                <c:pt idx="154">
                  <c:v>19.768147385325232</c:v>
                </c:pt>
                <c:pt idx="155">
                  <c:v>19.934417637416455</c:v>
                </c:pt>
                <c:pt idx="156">
                  <c:v>20.071414413514471</c:v>
                </c:pt>
                <c:pt idx="157">
                  <c:v>20.193087001044105</c:v>
                </c:pt>
                <c:pt idx="158">
                  <c:v>20.254393968721519</c:v>
                </c:pt>
                <c:pt idx="159">
                  <c:v>20.006791055928357</c:v>
                </c:pt>
                <c:pt idx="160">
                  <c:v>19.656997651885728</c:v>
                </c:pt>
                <c:pt idx="161">
                  <c:v>19.499256466030847</c:v>
                </c:pt>
                <c:pt idx="162">
                  <c:v>19.368630362871684</c:v>
                </c:pt>
                <c:pt idx="163">
                  <c:v>19.274283275414021</c:v>
                </c:pt>
                <c:pt idx="164">
                  <c:v>19.322681875743104</c:v>
                </c:pt>
                <c:pt idx="165">
                  <c:v>19.254664546144895</c:v>
                </c:pt>
                <c:pt idx="166">
                  <c:v>19.17428834375222</c:v>
                </c:pt>
                <c:pt idx="167">
                  <c:v>19.027671606727477</c:v>
                </c:pt>
                <c:pt idx="168">
                  <c:v>18.761722126464004</c:v>
                </c:pt>
                <c:pt idx="169">
                  <c:v>18.607295806567723</c:v>
                </c:pt>
                <c:pt idx="170">
                  <c:v>18.519590710576622</c:v>
                </c:pt>
                <c:pt idx="171">
                  <c:v>18.426004828026208</c:v>
                </c:pt>
                <c:pt idx="172">
                  <c:v>18.579462635141912</c:v>
                </c:pt>
                <c:pt idx="173">
                  <c:v>18.645434475780302</c:v>
                </c:pt>
                <c:pt idx="174">
                  <c:v>18.591095973659925</c:v>
                </c:pt>
                <c:pt idx="175">
                  <c:v>18.410396991891641</c:v>
                </c:pt>
                <c:pt idx="176">
                  <c:v>18.190327735123351</c:v>
                </c:pt>
                <c:pt idx="177">
                  <c:v>18.107272607600109</c:v>
                </c:pt>
                <c:pt idx="178">
                  <c:v>18.118427580370774</c:v>
                </c:pt>
                <c:pt idx="179">
                  <c:v>18.539135433523441</c:v>
                </c:pt>
                <c:pt idx="180">
                  <c:v>18.921659667584219</c:v>
                </c:pt>
                <c:pt idx="181">
                  <c:v>18.976123236492406</c:v>
                </c:pt>
                <c:pt idx="182">
                  <c:v>18.993612848000467</c:v>
                </c:pt>
                <c:pt idx="183">
                  <c:v>19.116893294289408</c:v>
                </c:pt>
                <c:pt idx="184">
                  <c:v>19.252065908346161</c:v>
                </c:pt>
                <c:pt idx="185">
                  <c:v>19.524775193179654</c:v>
                </c:pt>
                <c:pt idx="186">
                  <c:v>19.639237292620333</c:v>
                </c:pt>
                <c:pt idx="187">
                  <c:v>19.872220801579211</c:v>
                </c:pt>
                <c:pt idx="188">
                  <c:v>20.15427269848978</c:v>
                </c:pt>
                <c:pt idx="189">
                  <c:v>20.184916519397525</c:v>
                </c:pt>
                <c:pt idx="190">
                  <c:v>20.321654737838877</c:v>
                </c:pt>
                <c:pt idx="191">
                  <c:v>20.538534342875277</c:v>
                </c:pt>
                <c:pt idx="192">
                  <c:v>20.725811500337631</c:v>
                </c:pt>
                <c:pt idx="193">
                  <c:v>20.816603783254234</c:v>
                </c:pt>
                <c:pt idx="194">
                  <c:v>20.827025112729633</c:v>
                </c:pt>
                <c:pt idx="195">
                  <c:v>20.802499180613143</c:v>
                </c:pt>
                <c:pt idx="196">
                  <c:v>20.595911446944363</c:v>
                </c:pt>
                <c:pt idx="197">
                  <c:v>20.242555882485554</c:v>
                </c:pt>
                <c:pt idx="198">
                  <c:v>20.022207360922952</c:v>
                </c:pt>
                <c:pt idx="199">
                  <c:v>19.837073914761159</c:v>
                </c:pt>
                <c:pt idx="200">
                  <c:v>19.622713377428081</c:v>
                </c:pt>
                <c:pt idx="201">
                  <c:v>19.498543553805703</c:v>
                </c:pt>
                <c:pt idx="202">
                  <c:v>19.532454985578251</c:v>
                </c:pt>
                <c:pt idx="203">
                  <c:v>19.416360420807639</c:v>
                </c:pt>
                <c:pt idx="204">
                  <c:v>19.372330245017171</c:v>
                </c:pt>
                <c:pt idx="205">
                  <c:v>19.238456391043808</c:v>
                </c:pt>
                <c:pt idx="206">
                  <c:v>19.125156266917205</c:v>
                </c:pt>
                <c:pt idx="207">
                  <c:v>19.092292170038732</c:v>
                </c:pt>
                <c:pt idx="208">
                  <c:v>19.197559389293474</c:v>
                </c:pt>
                <c:pt idx="209">
                  <c:v>19.109213890608952</c:v>
                </c:pt>
                <c:pt idx="210">
                  <c:v>18.649989575860392</c:v>
                </c:pt>
                <c:pt idx="211">
                  <c:v>18.444962878027109</c:v>
                </c:pt>
                <c:pt idx="212">
                  <c:v>18.327844866567073</c:v>
                </c:pt>
                <c:pt idx="213">
                  <c:v>18.332000460584027</c:v>
                </c:pt>
                <c:pt idx="214">
                  <c:v>18.296214482006636</c:v>
                </c:pt>
                <c:pt idx="215">
                  <c:v>18.262927856060884</c:v>
                </c:pt>
                <c:pt idx="216">
                  <c:v>18.279626087335203</c:v>
                </c:pt>
                <c:pt idx="217">
                  <c:v>18.295111274792838</c:v>
                </c:pt>
                <c:pt idx="218">
                  <c:v>18.206241712324857</c:v>
                </c:pt>
                <c:pt idx="219">
                  <c:v>18.262336088144128</c:v>
                </c:pt>
                <c:pt idx="220">
                  <c:v>18.150818394577506</c:v>
                </c:pt>
                <c:pt idx="221">
                  <c:v>18.098396584409578</c:v>
                </c:pt>
                <c:pt idx="222">
                  <c:v>18.212763660940816</c:v>
                </c:pt>
                <c:pt idx="223">
                  <c:v>18.198982814120519</c:v>
                </c:pt>
                <c:pt idx="224">
                  <c:v>18.204678370428898</c:v>
                </c:pt>
                <c:pt idx="225">
                  <c:v>17.964171347413764</c:v>
                </c:pt>
                <c:pt idx="226">
                  <c:v>17.89116492796877</c:v>
                </c:pt>
                <c:pt idx="227">
                  <c:v>17.888780853888331</c:v>
                </c:pt>
                <c:pt idx="228">
                  <c:v>18.020762590664631</c:v>
                </c:pt>
                <c:pt idx="229">
                  <c:v>18.332409489007794</c:v>
                </c:pt>
                <c:pt idx="230">
                  <c:v>18.450068611233363</c:v>
                </c:pt>
                <c:pt idx="231">
                  <c:v>18.480728866860876</c:v>
                </c:pt>
                <c:pt idx="232">
                  <c:v>18.461836374032448</c:v>
                </c:pt>
                <c:pt idx="233">
                  <c:v>18.548697470134119</c:v>
                </c:pt>
                <c:pt idx="234">
                  <c:v>18.628561213067389</c:v>
                </c:pt>
                <c:pt idx="235">
                  <c:v>18.728513371909564</c:v>
                </c:pt>
                <c:pt idx="236">
                  <c:v>18.893741713877393</c:v>
                </c:pt>
                <c:pt idx="237">
                  <c:v>18.919594239146857</c:v>
                </c:pt>
                <c:pt idx="238">
                  <c:v>19.042383724210694</c:v>
                </c:pt>
                <c:pt idx="239">
                  <c:v>19.227460096553134</c:v>
                </c:pt>
                <c:pt idx="240">
                  <c:v>19.168669005665606</c:v>
                </c:pt>
                <c:pt idx="241">
                  <c:v>19.18930322884577</c:v>
                </c:pt>
                <c:pt idx="242">
                  <c:v>19.10197530303121</c:v>
                </c:pt>
                <c:pt idx="243">
                  <c:v>19.180979964861912</c:v>
                </c:pt>
                <c:pt idx="244">
                  <c:v>19.168795859035775</c:v>
                </c:pt>
                <c:pt idx="245">
                  <c:v>19.077817008327408</c:v>
                </c:pt>
                <c:pt idx="246">
                  <c:v>18.939846239933996</c:v>
                </c:pt>
                <c:pt idx="247">
                  <c:v>18.852023132829267</c:v>
                </c:pt>
                <c:pt idx="248">
                  <c:v>18.574253504181044</c:v>
                </c:pt>
                <c:pt idx="249">
                  <c:v>18.461545793794421</c:v>
                </c:pt>
                <c:pt idx="250">
                  <c:v>18.424256416635441</c:v>
                </c:pt>
                <c:pt idx="251">
                  <c:v>18.52257371051979</c:v>
                </c:pt>
                <c:pt idx="252">
                  <c:v>18.598892682141351</c:v>
                </c:pt>
                <c:pt idx="253">
                  <c:v>18.733113337752474</c:v>
                </c:pt>
                <c:pt idx="254">
                  <c:v>18.905815151321697</c:v>
                </c:pt>
                <c:pt idx="255">
                  <c:v>18.995131790040919</c:v>
                </c:pt>
                <c:pt idx="256">
                  <c:v>19.011850635590573</c:v>
                </c:pt>
                <c:pt idx="257">
                  <c:v>18.940581881539998</c:v>
                </c:pt>
                <c:pt idx="258">
                  <c:v>19.034629744538606</c:v>
                </c:pt>
                <c:pt idx="259">
                  <c:v>18.969180548132027</c:v>
                </c:pt>
                <c:pt idx="260">
                  <c:v>19.061767090023302</c:v>
                </c:pt>
                <c:pt idx="261">
                  <c:v>19.251070593400069</c:v>
                </c:pt>
                <c:pt idx="262">
                  <c:v>19.375286954320867</c:v>
                </c:pt>
                <c:pt idx="263">
                  <c:v>19.442041385719499</c:v>
                </c:pt>
                <c:pt idx="264">
                  <c:v>19.311642301330192</c:v>
                </c:pt>
                <c:pt idx="265">
                  <c:v>19.14493350687372</c:v>
                </c:pt>
                <c:pt idx="266">
                  <c:v>19.035640110887002</c:v>
                </c:pt>
                <c:pt idx="267">
                  <c:v>19.208787400396901</c:v>
                </c:pt>
                <c:pt idx="268">
                  <c:v>19.413276200341379</c:v>
                </c:pt>
                <c:pt idx="269">
                  <c:v>19.494464801426894</c:v>
                </c:pt>
                <c:pt idx="270">
                  <c:v>19.494197760171573</c:v>
                </c:pt>
                <c:pt idx="271">
                  <c:v>19.65213765401365</c:v>
                </c:pt>
                <c:pt idx="272">
                  <c:v>19.81778393072636</c:v>
                </c:pt>
                <c:pt idx="273">
                  <c:v>19.611384090728372</c:v>
                </c:pt>
                <c:pt idx="274">
                  <c:v>19.419224890575091</c:v>
                </c:pt>
                <c:pt idx="275">
                  <c:v>19.531104456605252</c:v>
                </c:pt>
                <c:pt idx="276">
                  <c:v>19.8119664739367</c:v>
                </c:pt>
                <c:pt idx="277">
                  <c:v>20.175834624227949</c:v>
                </c:pt>
                <c:pt idx="278">
                  <c:v>20.280362419492761</c:v>
                </c:pt>
                <c:pt idx="279">
                  <c:v>20.203699217449035</c:v>
                </c:pt>
                <c:pt idx="280">
                  <c:v>19.973626357939008</c:v>
                </c:pt>
                <c:pt idx="281">
                  <c:v>19.710067537406118</c:v>
                </c:pt>
                <c:pt idx="282">
                  <c:v>19.455624533117767</c:v>
                </c:pt>
                <c:pt idx="283">
                  <c:v>19.324451790221499</c:v>
                </c:pt>
                <c:pt idx="284">
                  <c:v>19.245668656861124</c:v>
                </c:pt>
                <c:pt idx="285">
                  <c:v>19.30778330125527</c:v>
                </c:pt>
                <c:pt idx="286">
                  <c:v>19.365802460982145</c:v>
                </c:pt>
                <c:pt idx="287">
                  <c:v>19.34422679444452</c:v>
                </c:pt>
                <c:pt idx="288">
                  <c:v>19.365064544215372</c:v>
                </c:pt>
                <c:pt idx="289">
                  <c:v>19.420024490065373</c:v>
                </c:pt>
                <c:pt idx="290">
                  <c:v>19.555073584329193</c:v>
                </c:pt>
                <c:pt idx="291">
                  <c:v>19.757336929881372</c:v>
                </c:pt>
                <c:pt idx="292">
                  <c:v>19.911245604053732</c:v>
                </c:pt>
                <c:pt idx="293">
                  <c:v>20.154730798438365</c:v>
                </c:pt>
                <c:pt idx="294">
                  <c:v>20.342564850945671</c:v>
                </c:pt>
                <c:pt idx="295">
                  <c:v>20.593743090925219</c:v>
                </c:pt>
                <c:pt idx="296">
                  <c:v>20.905694944094044</c:v>
                </c:pt>
                <c:pt idx="297">
                  <c:v>21.059914972144803</c:v>
                </c:pt>
                <c:pt idx="298">
                  <c:v>21.024661901872193</c:v>
                </c:pt>
                <c:pt idx="299">
                  <c:v>21.007065760653795</c:v>
                </c:pt>
                <c:pt idx="300">
                  <c:v>20.999462492237544</c:v>
                </c:pt>
                <c:pt idx="301">
                  <c:v>21.013174613235979</c:v>
                </c:pt>
                <c:pt idx="302">
                  <c:v>20.750895835655765</c:v>
                </c:pt>
                <c:pt idx="303">
                  <c:v>20.790289170617136</c:v>
                </c:pt>
                <c:pt idx="304">
                  <c:v>20.695383752047579</c:v>
                </c:pt>
                <c:pt idx="305">
                  <c:v>20.593353289581074</c:v>
                </c:pt>
                <c:pt idx="306">
                  <c:v>20.680657724315139</c:v>
                </c:pt>
                <c:pt idx="307">
                  <c:v>20.690329293400723</c:v>
                </c:pt>
                <c:pt idx="308">
                  <c:v>20.716324118984275</c:v>
                </c:pt>
                <c:pt idx="309">
                  <c:v>20.669428155975453</c:v>
                </c:pt>
                <c:pt idx="310">
                  <c:v>20.430036651614</c:v>
                </c:pt>
                <c:pt idx="311">
                  <c:v>20.301843369945612</c:v>
                </c:pt>
                <c:pt idx="312">
                  <c:v>20.179286524914318</c:v>
                </c:pt>
                <c:pt idx="313">
                  <c:v>19.921238229302869</c:v>
                </c:pt>
                <c:pt idx="314">
                  <c:v>19.713609171013911</c:v>
                </c:pt>
                <c:pt idx="315">
                  <c:v>19.602477717992763</c:v>
                </c:pt>
                <c:pt idx="316">
                  <c:v>19.477503618414058</c:v>
                </c:pt>
                <c:pt idx="317">
                  <c:v>19.279287008894769</c:v>
                </c:pt>
                <c:pt idx="318">
                  <c:v>18.883768051337242</c:v>
                </c:pt>
                <c:pt idx="319">
                  <c:v>18.512074014114802</c:v>
                </c:pt>
                <c:pt idx="320">
                  <c:v>18.309652179818674</c:v>
                </c:pt>
                <c:pt idx="321">
                  <c:v>18.051140581262953</c:v>
                </c:pt>
                <c:pt idx="322">
                  <c:v>17.821516464051218</c:v>
                </c:pt>
                <c:pt idx="323">
                  <c:v>17.791619468313367</c:v>
                </c:pt>
                <c:pt idx="324">
                  <c:v>17.690719507687515</c:v>
                </c:pt>
                <c:pt idx="325">
                  <c:v>17.780611683079634</c:v>
                </c:pt>
                <c:pt idx="326">
                  <c:v>18.045994789471301</c:v>
                </c:pt>
                <c:pt idx="327">
                  <c:v>18.00153284385582</c:v>
                </c:pt>
                <c:pt idx="328">
                  <c:v>17.832256057882738</c:v>
                </c:pt>
                <c:pt idx="329">
                  <c:v>17.573490128430631</c:v>
                </c:pt>
                <c:pt idx="330">
                  <c:v>17.532064224591792</c:v>
                </c:pt>
                <c:pt idx="331">
                  <c:v>17.666881420056402</c:v>
                </c:pt>
                <c:pt idx="332">
                  <c:v>17.973279531431643</c:v>
                </c:pt>
                <c:pt idx="333">
                  <c:v>18.430356704872302</c:v>
                </c:pt>
                <c:pt idx="334">
                  <c:v>18.696904838570958</c:v>
                </c:pt>
                <c:pt idx="335">
                  <c:v>19.022279252841248</c:v>
                </c:pt>
                <c:pt idx="336">
                  <c:v>19.521287627910937</c:v>
                </c:pt>
                <c:pt idx="337">
                  <c:v>19.926585044085535</c:v>
                </c:pt>
                <c:pt idx="338">
                  <c:v>20.261587928243731</c:v>
                </c:pt>
                <c:pt idx="339">
                  <c:v>20.560648000202008</c:v>
                </c:pt>
                <c:pt idx="340">
                  <c:v>20.895578437845703</c:v>
                </c:pt>
                <c:pt idx="341">
                  <c:v>21.199267356226475</c:v>
                </c:pt>
                <c:pt idx="342">
                  <c:v>21.518566411654085</c:v>
                </c:pt>
                <c:pt idx="343">
                  <c:v>21.664809143801389</c:v>
                </c:pt>
                <c:pt idx="344">
                  <c:v>21.511885497022469</c:v>
                </c:pt>
                <c:pt idx="345">
                  <c:v>21.6003180971889</c:v>
                </c:pt>
                <c:pt idx="346">
                  <c:v>21.450272388479899</c:v>
                </c:pt>
                <c:pt idx="347">
                  <c:v>21.325605855745362</c:v>
                </c:pt>
                <c:pt idx="348">
                  <c:v>21.329224319887818</c:v>
                </c:pt>
                <c:pt idx="349">
                  <c:v>21.193498718043493</c:v>
                </c:pt>
                <c:pt idx="350">
                  <c:v>20.974760095276544</c:v>
                </c:pt>
                <c:pt idx="351">
                  <c:v>20.888462335937845</c:v>
                </c:pt>
                <c:pt idx="352">
                  <c:v>20.976259597137314</c:v>
                </c:pt>
                <c:pt idx="353">
                  <c:v>21.103670987190039</c:v>
                </c:pt>
                <c:pt idx="354">
                  <c:v>21.045807864370911</c:v>
                </c:pt>
                <c:pt idx="355">
                  <c:v>20.791454162691849</c:v>
                </c:pt>
                <c:pt idx="356">
                  <c:v>20.735132979478195</c:v>
                </c:pt>
                <c:pt idx="357">
                  <c:v>20.747814246026</c:v>
                </c:pt>
                <c:pt idx="358">
                  <c:v>20.846429024752176</c:v>
                </c:pt>
                <c:pt idx="359">
                  <c:v>21.020735799329778</c:v>
                </c:pt>
                <c:pt idx="360">
                  <c:v>20.804105848993313</c:v>
                </c:pt>
                <c:pt idx="361">
                  <c:v>20.711193580777984</c:v>
                </c:pt>
                <c:pt idx="362">
                  <c:v>20.8810920778091</c:v>
                </c:pt>
                <c:pt idx="363">
                  <c:v>21.057627430877421</c:v>
                </c:pt>
                <c:pt idx="364">
                  <c:v>21.147666465992149</c:v>
                </c:pt>
                <c:pt idx="365">
                  <c:v>21.325906802060103</c:v>
                </c:pt>
                <c:pt idx="366">
                  <c:v>21.386769879012789</c:v>
                </c:pt>
                <c:pt idx="367">
                  <c:v>21.304364086344876</c:v>
                </c:pt>
                <c:pt idx="368">
                  <c:v>21.289335809370019</c:v>
                </c:pt>
                <c:pt idx="369">
                  <c:v>21.379292904037396</c:v>
                </c:pt>
                <c:pt idx="370">
                  <c:v>21.383158594443795</c:v>
                </c:pt>
                <c:pt idx="371">
                  <c:v>21.228541933570657</c:v>
                </c:pt>
                <c:pt idx="372">
                  <c:v>21.136560783822382</c:v>
                </c:pt>
                <c:pt idx="373">
                  <c:v>21.119084257993983</c:v>
                </c:pt>
                <c:pt idx="374">
                  <c:v>21.201659593617549</c:v>
                </c:pt>
                <c:pt idx="375">
                  <c:v>21.24537954866183</c:v>
                </c:pt>
                <c:pt idx="376">
                  <c:v>21.000245747696962</c:v>
                </c:pt>
                <c:pt idx="377">
                  <c:v>20.719116327523565</c:v>
                </c:pt>
                <c:pt idx="378">
                  <c:v>20.539181378424555</c:v>
                </c:pt>
                <c:pt idx="379">
                  <c:v>20.250170427640821</c:v>
                </c:pt>
                <c:pt idx="380">
                  <c:v>19.931550686364417</c:v>
                </c:pt>
                <c:pt idx="381">
                  <c:v>19.65529412495744</c:v>
                </c:pt>
                <c:pt idx="382">
                  <c:v>19.610809548313139</c:v>
                </c:pt>
                <c:pt idx="383">
                  <c:v>19.546942835453045</c:v>
                </c:pt>
                <c:pt idx="384">
                  <c:v>19.493896797301733</c:v>
                </c:pt>
                <c:pt idx="385">
                  <c:v>19.466975419948298</c:v>
                </c:pt>
                <c:pt idx="386">
                  <c:v>19.532875925354503</c:v>
                </c:pt>
                <c:pt idx="387">
                  <c:v>19.607873008773389</c:v>
                </c:pt>
                <c:pt idx="388">
                  <c:v>19.828264526627532</c:v>
                </c:pt>
                <c:pt idx="389">
                  <c:v>19.874455284646935</c:v>
                </c:pt>
                <c:pt idx="390">
                  <c:v>19.763950845699274</c:v>
                </c:pt>
                <c:pt idx="391">
                  <c:v>19.380303358129165</c:v>
                </c:pt>
                <c:pt idx="392">
                  <c:v>19.257754927488357</c:v>
                </c:pt>
                <c:pt idx="393">
                  <c:v>19.218950229879493</c:v>
                </c:pt>
                <c:pt idx="394">
                  <c:v>19.09012360580601</c:v>
                </c:pt>
                <c:pt idx="395">
                  <c:v>19.050230697567578</c:v>
                </c:pt>
                <c:pt idx="396">
                  <c:v>18.849026228291706</c:v>
                </c:pt>
                <c:pt idx="397">
                  <c:v>18.554108777238771</c:v>
                </c:pt>
                <c:pt idx="398">
                  <c:v>18.396671135566329</c:v>
                </c:pt>
                <c:pt idx="399">
                  <c:v>18.324157892232115</c:v>
                </c:pt>
                <c:pt idx="400">
                  <c:v>18.261331712408495</c:v>
                </c:pt>
                <c:pt idx="401">
                  <c:v>18.334802191770855</c:v>
                </c:pt>
                <c:pt idx="402">
                  <c:v>18.417876690082004</c:v>
                </c:pt>
                <c:pt idx="403">
                  <c:v>18.400486134399593</c:v>
                </c:pt>
                <c:pt idx="404">
                  <c:v>18.371247495335346</c:v>
                </c:pt>
                <c:pt idx="405">
                  <c:v>18.498729859084271</c:v>
                </c:pt>
                <c:pt idx="406">
                  <c:v>18.652091959928661</c:v>
                </c:pt>
                <c:pt idx="407">
                  <c:v>18.743265279746097</c:v>
                </c:pt>
                <c:pt idx="408">
                  <c:v>18.898123211878342</c:v>
                </c:pt>
                <c:pt idx="409">
                  <c:v>18.999206272423745</c:v>
                </c:pt>
                <c:pt idx="410">
                  <c:v>19.142785569076011</c:v>
                </c:pt>
                <c:pt idx="411">
                  <c:v>19.445265120377929</c:v>
                </c:pt>
                <c:pt idx="412">
                  <c:v>19.638832746146125</c:v>
                </c:pt>
                <c:pt idx="413">
                  <c:v>19.778036052710448</c:v>
                </c:pt>
                <c:pt idx="414">
                  <c:v>19.90622791055333</c:v>
                </c:pt>
                <c:pt idx="415">
                  <c:v>20.030546919873146</c:v>
                </c:pt>
                <c:pt idx="416">
                  <c:v>20.247720947779619</c:v>
                </c:pt>
                <c:pt idx="417">
                  <c:v>20.298019077476493</c:v>
                </c:pt>
                <c:pt idx="418">
                  <c:v>20.280605650960347</c:v>
                </c:pt>
                <c:pt idx="419">
                  <c:v>20.483416955481569</c:v>
                </c:pt>
                <c:pt idx="420">
                  <c:v>20.54938660115425</c:v>
                </c:pt>
                <c:pt idx="421">
                  <c:v>20.587946020754998</c:v>
                </c:pt>
                <c:pt idx="422">
                  <c:v>20.607985236268625</c:v>
                </c:pt>
                <c:pt idx="423">
                  <c:v>20.585286483882122</c:v>
                </c:pt>
                <c:pt idx="424">
                  <c:v>20.691225277707325</c:v>
                </c:pt>
                <c:pt idx="425">
                  <c:v>20.780328626378651</c:v>
                </c:pt>
                <c:pt idx="426">
                  <c:v>20.730173218960807</c:v>
                </c:pt>
                <c:pt idx="427">
                  <c:v>20.866632888244418</c:v>
                </c:pt>
                <c:pt idx="428">
                  <c:v>21.078619029529623</c:v>
                </c:pt>
                <c:pt idx="429">
                  <c:v>21.299971250886152</c:v>
                </c:pt>
                <c:pt idx="430">
                  <c:v>21.362394460776084</c:v>
                </c:pt>
                <c:pt idx="431">
                  <c:v>21.494396380341556</c:v>
                </c:pt>
                <c:pt idx="432">
                  <c:v>21.702619968636082</c:v>
                </c:pt>
                <c:pt idx="433">
                  <c:v>22.067377594863004</c:v>
                </c:pt>
                <c:pt idx="434">
                  <c:v>22.499055469866665</c:v>
                </c:pt>
                <c:pt idx="435">
                  <c:v>22.827551756474502</c:v>
                </c:pt>
                <c:pt idx="436">
                  <c:v>23.130628950688344</c:v>
                </c:pt>
                <c:pt idx="437">
                  <c:v>23.080898528458548</c:v>
                </c:pt>
                <c:pt idx="438">
                  <c:v>23.182241773072924</c:v>
                </c:pt>
                <c:pt idx="439">
                  <c:v>23.010969756758648</c:v>
                </c:pt>
                <c:pt idx="440">
                  <c:v>22.934574306132156</c:v>
                </c:pt>
                <c:pt idx="441">
                  <c:v>23.09311040862778</c:v>
                </c:pt>
                <c:pt idx="442">
                  <c:v>23.094444465654725</c:v>
                </c:pt>
                <c:pt idx="443">
                  <c:v>23.092317615542417</c:v>
                </c:pt>
                <c:pt idx="444">
                  <c:v>23.084155492685891</c:v>
                </c:pt>
                <c:pt idx="445">
                  <c:v>23.330444573001103</c:v>
                </c:pt>
                <c:pt idx="446">
                  <c:v>23.404034711626249</c:v>
                </c:pt>
                <c:pt idx="447">
                  <c:v>23.538117896824581</c:v>
                </c:pt>
                <c:pt idx="448">
                  <c:v>23.727782239424258</c:v>
                </c:pt>
                <c:pt idx="449">
                  <c:v>23.707244933263876</c:v>
                </c:pt>
                <c:pt idx="450">
                  <c:v>23.511886781737655</c:v>
                </c:pt>
                <c:pt idx="451">
                  <c:v>23.309384315020068</c:v>
                </c:pt>
                <c:pt idx="452">
                  <c:v>23.215589175624764</c:v>
                </c:pt>
                <c:pt idx="453">
                  <c:v>23.26373971995897</c:v>
                </c:pt>
                <c:pt idx="454">
                  <c:v>23.518337719732301</c:v>
                </c:pt>
                <c:pt idx="455">
                  <c:v>23.742313542726826</c:v>
                </c:pt>
                <c:pt idx="456">
                  <c:v>23.917120625834297</c:v>
                </c:pt>
                <c:pt idx="457">
                  <c:v>23.794408663525857</c:v>
                </c:pt>
                <c:pt idx="458">
                  <c:v>23.787153335199516</c:v>
                </c:pt>
                <c:pt idx="459">
                  <c:v>23.914961156463306</c:v>
                </c:pt>
                <c:pt idx="460">
                  <c:v>24.067113073190246</c:v>
                </c:pt>
                <c:pt idx="461">
                  <c:v>24.0820722408933</c:v>
                </c:pt>
                <c:pt idx="462">
                  <c:v>24.053647273588243</c:v>
                </c:pt>
                <c:pt idx="463">
                  <c:v>23.981926532575613</c:v>
                </c:pt>
                <c:pt idx="464">
                  <c:v>24.088202909093077</c:v>
                </c:pt>
                <c:pt idx="465">
                  <c:v>24.04722441674912</c:v>
                </c:pt>
                <c:pt idx="466">
                  <c:v>24.050489851807061</c:v>
                </c:pt>
                <c:pt idx="467">
                  <c:v>24.059456079513165</c:v>
                </c:pt>
                <c:pt idx="468">
                  <c:v>23.845147563338614</c:v>
                </c:pt>
                <c:pt idx="469">
                  <c:v>23.712809544517587</c:v>
                </c:pt>
                <c:pt idx="470">
                  <c:v>23.512013827711122</c:v>
                </c:pt>
                <c:pt idx="471">
                  <c:v>23.396887240843924</c:v>
                </c:pt>
                <c:pt idx="472">
                  <c:v>23.214979037923619</c:v>
                </c:pt>
                <c:pt idx="473">
                  <c:v>23.115310861859601</c:v>
                </c:pt>
                <c:pt idx="474">
                  <c:v>23.034688329056674</c:v>
                </c:pt>
                <c:pt idx="475">
                  <c:v>22.923445573881292</c:v>
                </c:pt>
                <c:pt idx="476">
                  <c:v>22.729576336511858</c:v>
                </c:pt>
                <c:pt idx="477">
                  <c:v>22.768028960139862</c:v>
                </c:pt>
                <c:pt idx="478">
                  <c:v>22.696833677567437</c:v>
                </c:pt>
                <c:pt idx="479">
                  <c:v>22.669338074690291</c:v>
                </c:pt>
                <c:pt idx="480">
                  <c:v>22.69640369581284</c:v>
                </c:pt>
                <c:pt idx="481">
                  <c:v>22.582848343363043</c:v>
                </c:pt>
                <c:pt idx="482">
                  <c:v>22.416207364864011</c:v>
                </c:pt>
                <c:pt idx="483">
                  <c:v>22.203555687433301</c:v>
                </c:pt>
                <c:pt idx="484">
                  <c:v>22.033819663098786</c:v>
                </c:pt>
                <c:pt idx="485">
                  <c:v>22.022269714298336</c:v>
                </c:pt>
                <c:pt idx="486">
                  <c:v>21.981478059202143</c:v>
                </c:pt>
                <c:pt idx="487">
                  <c:v>21.911667650945382</c:v>
                </c:pt>
                <c:pt idx="488">
                  <c:v>21.73340564554729</c:v>
                </c:pt>
                <c:pt idx="489">
                  <c:v>21.547436143679903</c:v>
                </c:pt>
                <c:pt idx="490">
                  <c:v>21.621572383946326</c:v>
                </c:pt>
                <c:pt idx="491">
                  <c:v>22.04014038411891</c:v>
                </c:pt>
                <c:pt idx="492">
                  <c:v>22.204253185328334</c:v>
                </c:pt>
                <c:pt idx="493">
                  <c:v>22.349499414418535</c:v>
                </c:pt>
                <c:pt idx="494">
                  <c:v>22.353176429484702</c:v>
                </c:pt>
                <c:pt idx="495">
                  <c:v>22.527111015464492</c:v>
                </c:pt>
                <c:pt idx="496">
                  <c:v>22.74427303091748</c:v>
                </c:pt>
                <c:pt idx="497">
                  <c:v>22.778890552665374</c:v>
                </c:pt>
                <c:pt idx="498">
                  <c:v>22.86913384917203</c:v>
                </c:pt>
                <c:pt idx="499">
                  <c:v>22.857885001082533</c:v>
                </c:pt>
                <c:pt idx="500">
                  <c:v>22.909626625082744</c:v>
                </c:pt>
                <c:pt idx="501">
                  <c:v>22.845221531382361</c:v>
                </c:pt>
                <c:pt idx="502">
                  <c:v>22.795246020646804</c:v>
                </c:pt>
                <c:pt idx="503">
                  <c:v>22.634594920120719</c:v>
                </c:pt>
                <c:pt idx="504">
                  <c:v>22.592568233848326</c:v>
                </c:pt>
                <c:pt idx="505">
                  <c:v>22.652933078202</c:v>
                </c:pt>
                <c:pt idx="506">
                  <c:v>22.735397996736552</c:v>
                </c:pt>
                <c:pt idx="507">
                  <c:v>22.717278524627048</c:v>
                </c:pt>
                <c:pt idx="508">
                  <c:v>22.830270024852066</c:v>
                </c:pt>
                <c:pt idx="509">
                  <c:v>22.860353782570172</c:v>
                </c:pt>
                <c:pt idx="510">
                  <c:v>22.697749332335786</c:v>
                </c:pt>
                <c:pt idx="511">
                  <c:v>22.592938871554384</c:v>
                </c:pt>
                <c:pt idx="512">
                  <c:v>22.743518075570861</c:v>
                </c:pt>
                <c:pt idx="513">
                  <c:v>22.623110638633165</c:v>
                </c:pt>
                <c:pt idx="514">
                  <c:v>22.348952776197052</c:v>
                </c:pt>
                <c:pt idx="515">
                  <c:v>22.180313575762074</c:v>
                </c:pt>
                <c:pt idx="516">
                  <c:v>22.273423670004426</c:v>
                </c:pt>
                <c:pt idx="517">
                  <c:v>22.307070640434368</c:v>
                </c:pt>
                <c:pt idx="518">
                  <c:v>22.278641632664421</c:v>
                </c:pt>
                <c:pt idx="519">
                  <c:v>22.267920239342711</c:v>
                </c:pt>
                <c:pt idx="520">
                  <c:v>22.160632109910871</c:v>
                </c:pt>
                <c:pt idx="521">
                  <c:v>22.144868209086482</c:v>
                </c:pt>
                <c:pt idx="522">
                  <c:v>22.02152981081122</c:v>
                </c:pt>
                <c:pt idx="523">
                  <c:v>21.845550153133026</c:v>
                </c:pt>
                <c:pt idx="524">
                  <c:v>21.686291235715611</c:v>
                </c:pt>
                <c:pt idx="525">
                  <c:v>21.874539410084282</c:v>
                </c:pt>
                <c:pt idx="526">
                  <c:v>22.221927334159719</c:v>
                </c:pt>
                <c:pt idx="527">
                  <c:v>22.238190288814248</c:v>
                </c:pt>
                <c:pt idx="528">
                  <c:v>22.172861310981901</c:v>
                </c:pt>
                <c:pt idx="529">
                  <c:v>22.392912043260399</c:v>
                </c:pt>
                <c:pt idx="530">
                  <c:v>22.585046050649552</c:v>
                </c:pt>
                <c:pt idx="531">
                  <c:v>22.722962111395752</c:v>
                </c:pt>
                <c:pt idx="532">
                  <c:v>22.734308134037217</c:v>
                </c:pt>
                <c:pt idx="533">
                  <c:v>22.710637933964005</c:v>
                </c:pt>
                <c:pt idx="534">
                  <c:v>22.764679518169299</c:v>
                </c:pt>
                <c:pt idx="535">
                  <c:v>22.764158907178356</c:v>
                </c:pt>
                <c:pt idx="536">
                  <c:v>22.821845433261185</c:v>
                </c:pt>
                <c:pt idx="537">
                  <c:v>22.771850516162612</c:v>
                </c:pt>
                <c:pt idx="538">
                  <c:v>22.815626608742665</c:v>
                </c:pt>
                <c:pt idx="539">
                  <c:v>22.944262342855605</c:v>
                </c:pt>
                <c:pt idx="540">
                  <c:v>23.149301438397579</c:v>
                </c:pt>
                <c:pt idx="541">
                  <c:v>23.447298307434316</c:v>
                </c:pt>
                <c:pt idx="542">
                  <c:v>23.730230362073215</c:v>
                </c:pt>
                <c:pt idx="543">
                  <c:v>23.678605339843351</c:v>
                </c:pt>
                <c:pt idx="544">
                  <c:v>23.660010485691522</c:v>
                </c:pt>
                <c:pt idx="545">
                  <c:v>23.553148295657294</c:v>
                </c:pt>
                <c:pt idx="546">
                  <c:v>23.17014074419988</c:v>
                </c:pt>
                <c:pt idx="547">
                  <c:v>22.932158615493574</c:v>
                </c:pt>
                <c:pt idx="548">
                  <c:v>22.653308632176131</c:v>
                </c:pt>
                <c:pt idx="549">
                  <c:v>22.393731808837213</c:v>
                </c:pt>
                <c:pt idx="550">
                  <c:v>22.410221436255515</c:v>
                </c:pt>
                <c:pt idx="551">
                  <c:v>22.407467255268056</c:v>
                </c:pt>
                <c:pt idx="552">
                  <c:v>22.183715116708029</c:v>
                </c:pt>
                <c:pt idx="553">
                  <c:v>21.700031362126516</c:v>
                </c:pt>
                <c:pt idx="554">
                  <c:v>21.36597286946548</c:v>
                </c:pt>
                <c:pt idx="555">
                  <c:v>21.069470230763294</c:v>
                </c:pt>
                <c:pt idx="556">
                  <c:v>21.096414707832874</c:v>
                </c:pt>
                <c:pt idx="557">
                  <c:v>21.038194547458318</c:v>
                </c:pt>
                <c:pt idx="558">
                  <c:v>20.996544484645728</c:v>
                </c:pt>
                <c:pt idx="559">
                  <c:v>20.936575692225961</c:v>
                </c:pt>
                <c:pt idx="560">
                  <c:v>20.939567411500406</c:v>
                </c:pt>
                <c:pt idx="561">
                  <c:v>21.028390397430673</c:v>
                </c:pt>
                <c:pt idx="562">
                  <c:v>20.871893142670853</c:v>
                </c:pt>
                <c:pt idx="563">
                  <c:v>20.802997874434173</c:v>
                </c:pt>
                <c:pt idx="564">
                  <c:v>20.843193511611961</c:v>
                </c:pt>
                <c:pt idx="565">
                  <c:v>21.030246920219625</c:v>
                </c:pt>
                <c:pt idx="566">
                  <c:v>21.236071863523847</c:v>
                </c:pt>
                <c:pt idx="567">
                  <c:v>21.528326278350598</c:v>
                </c:pt>
                <c:pt idx="568">
                  <c:v>21.664020251877314</c:v>
                </c:pt>
                <c:pt idx="569">
                  <c:v>21.630512801305038</c:v>
                </c:pt>
                <c:pt idx="570">
                  <c:v>21.453754769244682</c:v>
                </c:pt>
                <c:pt idx="571">
                  <c:v>21.252991251136464</c:v>
                </c:pt>
                <c:pt idx="572">
                  <c:v>21.261176680748822</c:v>
                </c:pt>
                <c:pt idx="573">
                  <c:v>21.250679904606866</c:v>
                </c:pt>
                <c:pt idx="574">
                  <c:v>21.095250342536094</c:v>
                </c:pt>
                <c:pt idx="575">
                  <c:v>21.109913934674935</c:v>
                </c:pt>
                <c:pt idx="576">
                  <c:v>21.205324375912411</c:v>
                </c:pt>
                <c:pt idx="577">
                  <c:v>21.570632258011621</c:v>
                </c:pt>
                <c:pt idx="578">
                  <c:v>21.728852528926083</c:v>
                </c:pt>
                <c:pt idx="579">
                  <c:v>21.7080120071811</c:v>
                </c:pt>
                <c:pt idx="580">
                  <c:v>21.542843111808381</c:v>
                </c:pt>
                <c:pt idx="581">
                  <c:v>21.21700510222788</c:v>
                </c:pt>
                <c:pt idx="582">
                  <c:v>20.877629039416139</c:v>
                </c:pt>
                <c:pt idx="583">
                  <c:v>20.54736638390867</c:v>
                </c:pt>
                <c:pt idx="584">
                  <c:v>20.441383994558951</c:v>
                </c:pt>
                <c:pt idx="585">
                  <c:v>20.298717388366246</c:v>
                </c:pt>
                <c:pt idx="586">
                  <c:v>20.242220830276935</c:v>
                </c:pt>
                <c:pt idx="587">
                  <c:v>20.147851188381441</c:v>
                </c:pt>
                <c:pt idx="588">
                  <c:v>20.138332763807888</c:v>
                </c:pt>
                <c:pt idx="589">
                  <c:v>20.27896660747184</c:v>
                </c:pt>
                <c:pt idx="590">
                  <c:v>20.288810836910855</c:v>
                </c:pt>
                <c:pt idx="591">
                  <c:v>20.257260934957596</c:v>
                </c:pt>
                <c:pt idx="592">
                  <c:v>19.984432864786154</c:v>
                </c:pt>
                <c:pt idx="593">
                  <c:v>19.83434805822553</c:v>
                </c:pt>
                <c:pt idx="594">
                  <c:v>19.640960755364663</c:v>
                </c:pt>
                <c:pt idx="595">
                  <c:v>19.382600121050906</c:v>
                </c:pt>
                <c:pt idx="596">
                  <c:v>19.296910126837627</c:v>
                </c:pt>
                <c:pt idx="597">
                  <c:v>19.352064552674488</c:v>
                </c:pt>
                <c:pt idx="598">
                  <c:v>19.437214241109142</c:v>
                </c:pt>
                <c:pt idx="599">
                  <c:v>19.443654585879329</c:v>
                </c:pt>
                <c:pt idx="600">
                  <c:v>19.523371320697994</c:v>
                </c:pt>
                <c:pt idx="601">
                  <c:v>19.699466397560705</c:v>
                </c:pt>
                <c:pt idx="602">
                  <c:v>19.860432935963523</c:v>
                </c:pt>
                <c:pt idx="603">
                  <c:v>19.953062987278187</c:v>
                </c:pt>
                <c:pt idx="604">
                  <c:v>19.909535917053205</c:v>
                </c:pt>
                <c:pt idx="605">
                  <c:v>19.813419274060511</c:v>
                </c:pt>
                <c:pt idx="606">
                  <c:v>19.571645098423893</c:v>
                </c:pt>
                <c:pt idx="607">
                  <c:v>19.645026405580744</c:v>
                </c:pt>
                <c:pt idx="608">
                  <c:v>19.896620222673807</c:v>
                </c:pt>
                <c:pt idx="609">
                  <c:v>20.035815901281353</c:v>
                </c:pt>
                <c:pt idx="610">
                  <c:v>20.279326915408241</c:v>
                </c:pt>
                <c:pt idx="611">
                  <c:v>20.197948526667922</c:v>
                </c:pt>
                <c:pt idx="612">
                  <c:v>20.114097767734766</c:v>
                </c:pt>
                <c:pt idx="613">
                  <c:v>20.158704368235831</c:v>
                </c:pt>
                <c:pt idx="614">
                  <c:v>20.105915738358586</c:v>
                </c:pt>
                <c:pt idx="615">
                  <c:v>20.15067439801927</c:v>
                </c:pt>
                <c:pt idx="616">
                  <c:v>20.292461836835795</c:v>
                </c:pt>
                <c:pt idx="617">
                  <c:v>20.458515743401698</c:v>
                </c:pt>
                <c:pt idx="618">
                  <c:v>20.658079724074685</c:v>
                </c:pt>
                <c:pt idx="619">
                  <c:v>20.748924619987459</c:v>
                </c:pt>
                <c:pt idx="620">
                  <c:v>20.84530531558493</c:v>
                </c:pt>
                <c:pt idx="621">
                  <c:v>20.907317407428323</c:v>
                </c:pt>
                <c:pt idx="622">
                  <c:v>21.093791231413327</c:v>
                </c:pt>
                <c:pt idx="623">
                  <c:v>21.223482712557509</c:v>
                </c:pt>
                <c:pt idx="624">
                  <c:v>21.405909837103344</c:v>
                </c:pt>
                <c:pt idx="625">
                  <c:v>21.601011469070126</c:v>
                </c:pt>
                <c:pt idx="626">
                  <c:v>21.79811684495704</c:v>
                </c:pt>
                <c:pt idx="627">
                  <c:v>21.797935352383927</c:v>
                </c:pt>
                <c:pt idx="628">
                  <c:v>21.76161741778315</c:v>
                </c:pt>
                <c:pt idx="629">
                  <c:v>21.813177659488485</c:v>
                </c:pt>
                <c:pt idx="630">
                  <c:v>22.060980610123131</c:v>
                </c:pt>
                <c:pt idx="631">
                  <c:v>22.072475757505199</c:v>
                </c:pt>
                <c:pt idx="632">
                  <c:v>22.177371760570814</c:v>
                </c:pt>
                <c:pt idx="633">
                  <c:v>22.239917975362676</c:v>
                </c:pt>
                <c:pt idx="634">
                  <c:v>22.163188689216597</c:v>
                </c:pt>
                <c:pt idx="635">
                  <c:v>21.78916792386919</c:v>
                </c:pt>
                <c:pt idx="636">
                  <c:v>21.543040972724999</c:v>
                </c:pt>
                <c:pt idx="637">
                  <c:v>21.547155129062933</c:v>
                </c:pt>
                <c:pt idx="638">
                  <c:v>21.815397744461198</c:v>
                </c:pt>
                <c:pt idx="639">
                  <c:v>22.090318071995085</c:v>
                </c:pt>
                <c:pt idx="640">
                  <c:v>22.433339971611947</c:v>
                </c:pt>
                <c:pt idx="641">
                  <c:v>22.430603449364732</c:v>
                </c:pt>
                <c:pt idx="642">
                  <c:v>22.255001881563143</c:v>
                </c:pt>
                <c:pt idx="643">
                  <c:v>22.105997881898816</c:v>
                </c:pt>
                <c:pt idx="644">
                  <c:v>21.880378718044785</c:v>
                </c:pt>
                <c:pt idx="645">
                  <c:v>21.883732041755792</c:v>
                </c:pt>
                <c:pt idx="646">
                  <c:v>22.069485826494205</c:v>
                </c:pt>
                <c:pt idx="647">
                  <c:v>22.154086533164524</c:v>
                </c:pt>
                <c:pt idx="648">
                  <c:v>22.2638379395251</c:v>
                </c:pt>
                <c:pt idx="649">
                  <c:v>22.424261307735765</c:v>
                </c:pt>
                <c:pt idx="650">
                  <c:v>22.410865671901639</c:v>
                </c:pt>
                <c:pt idx="651">
                  <c:v>22.286612143116045</c:v>
                </c:pt>
                <c:pt idx="652">
                  <c:v>22.254747496896023</c:v>
                </c:pt>
                <c:pt idx="653">
                  <c:v>22.258004910298567</c:v>
                </c:pt>
                <c:pt idx="654">
                  <c:v>22.127005855083521</c:v>
                </c:pt>
                <c:pt idx="655">
                  <c:v>22.05038654327295</c:v>
                </c:pt>
                <c:pt idx="656">
                  <c:v>21.910220324429087</c:v>
                </c:pt>
                <c:pt idx="657">
                  <c:v>22.013975545190846</c:v>
                </c:pt>
                <c:pt idx="658">
                  <c:v>21.992746366402553</c:v>
                </c:pt>
                <c:pt idx="659">
                  <c:v>21.961587175733673</c:v>
                </c:pt>
                <c:pt idx="660">
                  <c:v>21.907899447636741</c:v>
                </c:pt>
                <c:pt idx="661">
                  <c:v>21.941640647561723</c:v>
                </c:pt>
                <c:pt idx="662">
                  <c:v>21.890859073293349</c:v>
                </c:pt>
                <c:pt idx="663">
                  <c:v>21.987499474446569</c:v>
                </c:pt>
                <c:pt idx="664">
                  <c:v>22.123104723641728</c:v>
                </c:pt>
                <c:pt idx="665">
                  <c:v>22.296148160509393</c:v>
                </c:pt>
                <c:pt idx="666">
                  <c:v>22.294714054040426</c:v>
                </c:pt>
                <c:pt idx="667">
                  <c:v>22.058047370446722</c:v>
                </c:pt>
                <c:pt idx="668">
                  <c:v>22.136824781577307</c:v>
                </c:pt>
                <c:pt idx="669">
                  <c:v>22.014938884006309</c:v>
                </c:pt>
                <c:pt idx="670">
                  <c:v>21.673549082805035</c:v>
                </c:pt>
                <c:pt idx="671">
                  <c:v>21.362508176738849</c:v>
                </c:pt>
                <c:pt idx="672">
                  <c:v>21.484212291420597</c:v>
                </c:pt>
                <c:pt idx="673">
                  <c:v>21.555940559323595</c:v>
                </c:pt>
                <c:pt idx="674">
                  <c:v>21.668474481030479</c:v>
                </c:pt>
                <c:pt idx="675">
                  <c:v>21.580159444061227</c:v>
                </c:pt>
                <c:pt idx="676">
                  <c:v>21.588332715145576</c:v>
                </c:pt>
                <c:pt idx="677">
                  <c:v>21.564719942125528</c:v>
                </c:pt>
                <c:pt idx="678">
                  <c:v>21.539254585945201</c:v>
                </c:pt>
                <c:pt idx="679">
                  <c:v>21.439877180764945</c:v>
                </c:pt>
                <c:pt idx="680">
                  <c:v>21.234283986070796</c:v>
                </c:pt>
                <c:pt idx="681">
                  <c:v>21.158948181488441</c:v>
                </c:pt>
                <c:pt idx="682">
                  <c:v>21.196988852305044</c:v>
                </c:pt>
                <c:pt idx="683">
                  <c:v>21.171032112491655</c:v>
                </c:pt>
                <c:pt idx="684">
                  <c:v>20.815956544551103</c:v>
                </c:pt>
                <c:pt idx="685">
                  <c:v>20.329634838619391</c:v>
                </c:pt>
                <c:pt idx="686">
                  <c:v>20.273722238047291</c:v>
                </c:pt>
                <c:pt idx="687">
                  <c:v>20.554090496288776</c:v>
                </c:pt>
                <c:pt idx="688">
                  <c:v>20.602985247860293</c:v>
                </c:pt>
                <c:pt idx="689">
                  <c:v>20.558687238397969</c:v>
                </c:pt>
                <c:pt idx="690">
                  <c:v>20.556685817281323</c:v>
                </c:pt>
                <c:pt idx="691">
                  <c:v>20.402973258647737</c:v>
                </c:pt>
                <c:pt idx="692">
                  <c:v>20.092491623197809</c:v>
                </c:pt>
                <c:pt idx="693">
                  <c:v>19.840947785917514</c:v>
                </c:pt>
                <c:pt idx="694">
                  <c:v>19.707207738549034</c:v>
                </c:pt>
                <c:pt idx="695">
                  <c:v>19.708489341607841</c:v>
                </c:pt>
                <c:pt idx="696">
                  <c:v>19.880484030705318</c:v>
                </c:pt>
                <c:pt idx="697">
                  <c:v>19.97395564779179</c:v>
                </c:pt>
                <c:pt idx="698">
                  <c:v>20.071006851918323</c:v>
                </c:pt>
                <c:pt idx="699">
                  <c:v>20.068957106981642</c:v>
                </c:pt>
                <c:pt idx="700">
                  <c:v>19.969493413719636</c:v>
                </c:pt>
                <c:pt idx="701">
                  <c:v>20.102153240510166</c:v>
                </c:pt>
                <c:pt idx="702">
                  <c:v>20.584885631269259</c:v>
                </c:pt>
                <c:pt idx="703">
                  <c:v>21.009317527241528</c:v>
                </c:pt>
                <c:pt idx="704">
                  <c:v>21.167746417524882</c:v>
                </c:pt>
                <c:pt idx="705">
                  <c:v>21.507325317483986</c:v>
                </c:pt>
                <c:pt idx="706">
                  <c:v>21.890584188732845</c:v>
                </c:pt>
                <c:pt idx="707">
                  <c:v>22.06539246688374</c:v>
                </c:pt>
                <c:pt idx="708">
                  <c:v>21.997663464034716</c:v>
                </c:pt>
                <c:pt idx="709">
                  <c:v>21.881079359096788</c:v>
                </c:pt>
                <c:pt idx="710">
                  <c:v>21.895728606053115</c:v>
                </c:pt>
                <c:pt idx="711">
                  <c:v>21.860486206010446</c:v>
                </c:pt>
                <c:pt idx="712">
                  <c:v>21.661983714129764</c:v>
                </c:pt>
                <c:pt idx="713">
                  <c:v>21.332686361596647</c:v>
                </c:pt>
                <c:pt idx="714">
                  <c:v>21.140403237093096</c:v>
                </c:pt>
                <c:pt idx="715">
                  <c:v>21.008695004356834</c:v>
                </c:pt>
                <c:pt idx="716">
                  <c:v>20.78191351883267</c:v>
                </c:pt>
                <c:pt idx="717">
                  <c:v>20.668114520718245</c:v>
                </c:pt>
                <c:pt idx="718">
                  <c:v>20.702397426787492</c:v>
                </c:pt>
                <c:pt idx="719">
                  <c:v>20.702637019235244</c:v>
                </c:pt>
                <c:pt idx="720">
                  <c:v>20.63262254923637</c:v>
                </c:pt>
                <c:pt idx="721">
                  <c:v>20.423114068947832</c:v>
                </c:pt>
                <c:pt idx="722">
                  <c:v>20.170745253588141</c:v>
                </c:pt>
                <c:pt idx="723">
                  <c:v>20.063367682321434</c:v>
                </c:pt>
                <c:pt idx="724">
                  <c:v>20.017009516412042</c:v>
                </c:pt>
                <c:pt idx="725">
                  <c:v>19.949374798863882</c:v>
                </c:pt>
                <c:pt idx="726">
                  <c:v>19.847020678167741</c:v>
                </c:pt>
                <c:pt idx="727">
                  <c:v>19.87502344289916</c:v>
                </c:pt>
                <c:pt idx="728">
                  <c:v>20.009131270105122</c:v>
                </c:pt>
                <c:pt idx="729">
                  <c:v>20.240826645279597</c:v>
                </c:pt>
                <c:pt idx="730">
                  <c:v>20.22698853807622</c:v>
                </c:pt>
                <c:pt idx="731">
                  <c:v>20.195485378974585</c:v>
                </c:pt>
                <c:pt idx="732">
                  <c:v>20.067679277660801</c:v>
                </c:pt>
                <c:pt idx="733">
                  <c:v>19.903429688165499</c:v>
                </c:pt>
                <c:pt idx="734">
                  <c:v>19.575553490872206</c:v>
                </c:pt>
                <c:pt idx="735">
                  <c:v>19.237053484558629</c:v>
                </c:pt>
                <c:pt idx="736">
                  <c:v>18.895359787138329</c:v>
                </c:pt>
                <c:pt idx="737">
                  <c:v>18.844087162748217</c:v>
                </c:pt>
                <c:pt idx="738">
                  <c:v>18.911432789629355</c:v>
                </c:pt>
                <c:pt idx="739">
                  <c:v>19.089736240437976</c:v>
                </c:pt>
                <c:pt idx="740">
                  <c:v>19.315492338493826</c:v>
                </c:pt>
                <c:pt idx="741">
                  <c:v>19.501505724247163</c:v>
                </c:pt>
                <c:pt idx="742">
                  <c:v>19.718037354494427</c:v>
                </c:pt>
                <c:pt idx="743">
                  <c:v>19.896672273110202</c:v>
                </c:pt>
                <c:pt idx="744">
                  <c:v>19.995002421058274</c:v>
                </c:pt>
                <c:pt idx="745">
                  <c:v>20.108024233471955</c:v>
                </c:pt>
                <c:pt idx="746">
                  <c:v>20.316502418298466</c:v>
                </c:pt>
                <c:pt idx="747">
                  <c:v>20.468543426225253</c:v>
                </c:pt>
                <c:pt idx="748">
                  <c:v>20.268051122226126</c:v>
                </c:pt>
                <c:pt idx="749">
                  <c:v>20.055771779447483</c:v>
                </c:pt>
                <c:pt idx="750">
                  <c:v>19.712875053134944</c:v>
                </c:pt>
                <c:pt idx="751">
                  <c:v>19.639961532552793</c:v>
                </c:pt>
                <c:pt idx="752">
                  <c:v>19.828373140426571</c:v>
                </c:pt>
                <c:pt idx="753">
                  <c:v>19.855666119099023</c:v>
                </c:pt>
                <c:pt idx="754">
                  <c:v>19.788656141312121</c:v>
                </c:pt>
                <c:pt idx="755">
                  <c:v>19.99598377252693</c:v>
                </c:pt>
                <c:pt idx="756">
                  <c:v>20.353864606570223</c:v>
                </c:pt>
                <c:pt idx="757">
                  <c:v>20.493760151187729</c:v>
                </c:pt>
                <c:pt idx="758">
                  <c:v>20.606974644348952</c:v>
                </c:pt>
                <c:pt idx="759">
                  <c:v>20.883846396971126</c:v>
                </c:pt>
                <c:pt idx="760">
                  <c:v>21.023415857600497</c:v>
                </c:pt>
                <c:pt idx="761">
                  <c:v>20.947079209832658</c:v>
                </c:pt>
                <c:pt idx="762">
                  <c:v>20.878744509764331</c:v>
                </c:pt>
                <c:pt idx="763">
                  <c:v>20.778244358846923</c:v>
                </c:pt>
                <c:pt idx="764">
                  <c:v>20.649492290042101</c:v>
                </c:pt>
                <c:pt idx="765">
                  <c:v>20.382588904113494</c:v>
                </c:pt>
                <c:pt idx="766">
                  <c:v>19.965326504988372</c:v>
                </c:pt>
                <c:pt idx="767">
                  <c:v>19.660747592559886</c:v>
                </c:pt>
                <c:pt idx="768">
                  <c:v>19.447821139705489</c:v>
                </c:pt>
                <c:pt idx="769">
                  <c:v>19.195712049772741</c:v>
                </c:pt>
                <c:pt idx="770">
                  <c:v>19.072284601858787</c:v>
                </c:pt>
                <c:pt idx="771">
                  <c:v>18.827988897941854</c:v>
                </c:pt>
                <c:pt idx="772">
                  <c:v>18.616382438388253</c:v>
                </c:pt>
                <c:pt idx="773">
                  <c:v>18.728014802452599</c:v>
                </c:pt>
                <c:pt idx="774">
                  <c:v>18.958347792340046</c:v>
                </c:pt>
                <c:pt idx="775">
                  <c:v>19.049931252111509</c:v>
                </c:pt>
                <c:pt idx="776">
                  <c:v>19.191169817515753</c:v>
                </c:pt>
                <c:pt idx="777">
                  <c:v>19.045183148606856</c:v>
                </c:pt>
                <c:pt idx="778">
                  <c:v>18.656214876859035</c:v>
                </c:pt>
                <c:pt idx="779">
                  <c:v>18.564619138812589</c:v>
                </c:pt>
                <c:pt idx="780">
                  <c:v>18.355774709878535</c:v>
                </c:pt>
                <c:pt idx="781">
                  <c:v>18.069168347807476</c:v>
                </c:pt>
                <c:pt idx="782">
                  <c:v>17.914373558711773</c:v>
                </c:pt>
                <c:pt idx="783">
                  <c:v>17.551860879915772</c:v>
                </c:pt>
                <c:pt idx="784">
                  <c:v>16.987706830342667</c:v>
                </c:pt>
                <c:pt idx="785">
                  <c:v>16.556499568565599</c:v>
                </c:pt>
                <c:pt idx="786">
                  <c:v>16.347544524157339</c:v>
                </c:pt>
                <c:pt idx="787">
                  <c:v>16.272247398181516</c:v>
                </c:pt>
                <c:pt idx="788">
                  <c:v>16.299424012658292</c:v>
                </c:pt>
                <c:pt idx="789">
                  <c:v>16.270945586088683</c:v>
                </c:pt>
                <c:pt idx="790">
                  <c:v>16.193588859390452</c:v>
                </c:pt>
                <c:pt idx="791">
                  <c:v>16.186961640168924</c:v>
                </c:pt>
                <c:pt idx="792">
                  <c:v>16.172680201190119</c:v>
                </c:pt>
                <c:pt idx="793">
                  <c:v>15.974912054167726</c:v>
                </c:pt>
                <c:pt idx="794">
                  <c:v>15.689486076273271</c:v>
                </c:pt>
                <c:pt idx="795">
                  <c:v>15.599492342864119</c:v>
                </c:pt>
                <c:pt idx="796">
                  <c:v>15.82723301095313</c:v>
                </c:pt>
                <c:pt idx="797">
                  <c:v>16.109345047952921</c:v>
                </c:pt>
                <c:pt idx="798">
                  <c:v>16.094545296497497</c:v>
                </c:pt>
                <c:pt idx="799">
                  <c:v>16.080534423795996</c:v>
                </c:pt>
                <c:pt idx="800">
                  <c:v>16.201612245017966</c:v>
                </c:pt>
                <c:pt idx="801">
                  <c:v>16.494975356058092</c:v>
                </c:pt>
                <c:pt idx="802">
                  <c:v>16.712387303697689</c:v>
                </c:pt>
                <c:pt idx="803">
                  <c:v>16.939690153424859</c:v>
                </c:pt>
                <c:pt idx="804">
                  <c:v>16.973123068802607</c:v>
                </c:pt>
                <c:pt idx="805">
                  <c:v>17.115663561645697</c:v>
                </c:pt>
                <c:pt idx="806">
                  <c:v>17.136389792689467</c:v>
                </c:pt>
                <c:pt idx="807">
                  <c:v>16.871756237845613</c:v>
                </c:pt>
                <c:pt idx="808">
                  <c:v>16.736801884763551</c:v>
                </c:pt>
                <c:pt idx="809">
                  <c:v>16.875055757004962</c:v>
                </c:pt>
                <c:pt idx="810">
                  <c:v>17.149037988706244</c:v>
                </c:pt>
                <c:pt idx="811">
                  <c:v>17.47098882605211</c:v>
                </c:pt>
                <c:pt idx="812">
                  <c:v>17.764240332229146</c:v>
                </c:pt>
                <c:pt idx="813">
                  <c:v>17.875912705850343</c:v>
                </c:pt>
                <c:pt idx="814">
                  <c:v>18.085160696910989</c:v>
                </c:pt>
                <c:pt idx="815">
                  <c:v>18.30558515643002</c:v>
                </c:pt>
                <c:pt idx="816">
                  <c:v>18.456390842728915</c:v>
                </c:pt>
                <c:pt idx="817">
                  <c:v>18.682413451687697</c:v>
                </c:pt>
                <c:pt idx="818">
                  <c:v>18.883974973281109</c:v>
                </c:pt>
                <c:pt idx="819">
                  <c:v>19.122689973829146</c:v>
                </c:pt>
                <c:pt idx="820">
                  <c:v>19.226882729856296</c:v>
                </c:pt>
                <c:pt idx="821">
                  <c:v>19.166412885686292</c:v>
                </c:pt>
                <c:pt idx="822">
                  <c:v>18.970590636731789</c:v>
                </c:pt>
                <c:pt idx="823">
                  <c:v>18.748223939951782</c:v>
                </c:pt>
                <c:pt idx="824">
                  <c:v>18.508481751107592</c:v>
                </c:pt>
                <c:pt idx="825">
                  <c:v>18.162804808666923</c:v>
                </c:pt>
                <c:pt idx="826">
                  <c:v>17.989245957716125</c:v>
                </c:pt>
                <c:pt idx="827">
                  <c:v>17.606388370588384</c:v>
                </c:pt>
                <c:pt idx="828">
                  <c:v>17.19517824935588</c:v>
                </c:pt>
                <c:pt idx="829">
                  <c:v>16.953315228660657</c:v>
                </c:pt>
                <c:pt idx="830">
                  <c:v>16.817440572286777</c:v>
                </c:pt>
                <c:pt idx="831">
                  <c:v>16.629925007757539</c:v>
                </c:pt>
                <c:pt idx="832">
                  <c:v>16.44598544965362</c:v>
                </c:pt>
                <c:pt idx="833">
                  <c:v>16.195262564867356</c:v>
                </c:pt>
                <c:pt idx="834">
                  <c:v>16.117435118048114</c:v>
                </c:pt>
                <c:pt idx="835">
                  <c:v>16.116809608985363</c:v>
                </c:pt>
                <c:pt idx="836">
                  <c:v>16.208510595948603</c:v>
                </c:pt>
                <c:pt idx="837">
                  <c:v>16.216634187163226</c:v>
                </c:pt>
                <c:pt idx="838">
                  <c:v>16.241888422725015</c:v>
                </c:pt>
                <c:pt idx="839">
                  <c:v>16.371812496019025</c:v>
                </c:pt>
                <c:pt idx="840">
                  <c:v>16.409935065693933</c:v>
                </c:pt>
                <c:pt idx="841">
                  <c:v>16.445653918607441</c:v>
                </c:pt>
                <c:pt idx="842">
                  <c:v>16.361478564935375</c:v>
                </c:pt>
                <c:pt idx="843">
                  <c:v>16.227428912440995</c:v>
                </c:pt>
                <c:pt idx="844">
                  <c:v>16.113797266156503</c:v>
                </c:pt>
                <c:pt idx="845">
                  <c:v>16.261402740786135</c:v>
                </c:pt>
                <c:pt idx="846">
                  <c:v>16.638717235183446</c:v>
                </c:pt>
                <c:pt idx="847">
                  <c:v>16.831498072865976</c:v>
                </c:pt>
                <c:pt idx="848">
                  <c:v>17.015128211904919</c:v>
                </c:pt>
                <c:pt idx="849">
                  <c:v>17.22744133227329</c:v>
                </c:pt>
                <c:pt idx="850">
                  <c:v>17.274940597131692</c:v>
                </c:pt>
                <c:pt idx="851">
                  <c:v>17.171274276553145</c:v>
                </c:pt>
                <c:pt idx="852">
                  <c:v>17.079579361001791</c:v>
                </c:pt>
                <c:pt idx="853">
                  <c:v>17.039458456252436</c:v>
                </c:pt>
                <c:pt idx="854">
                  <c:v>16.965701237554494</c:v>
                </c:pt>
                <c:pt idx="855">
                  <c:v>16.937584255464682</c:v>
                </c:pt>
                <c:pt idx="856">
                  <c:v>16.87464488358204</c:v>
                </c:pt>
                <c:pt idx="857">
                  <c:v>16.833925102753952</c:v>
                </c:pt>
                <c:pt idx="858">
                  <c:v>16.839497883150255</c:v>
                </c:pt>
                <c:pt idx="859">
                  <c:v>16.924049723435182</c:v>
                </c:pt>
                <c:pt idx="860">
                  <c:v>17.068957039797617</c:v>
                </c:pt>
                <c:pt idx="861">
                  <c:v>17.119135477971184</c:v>
                </c:pt>
                <c:pt idx="862">
                  <c:v>16.9865139935198</c:v>
                </c:pt>
                <c:pt idx="863">
                  <c:v>17.164540247373058</c:v>
                </c:pt>
                <c:pt idx="864">
                  <c:v>17.192208825494042</c:v>
                </c:pt>
                <c:pt idx="865">
                  <c:v>17.187236627097612</c:v>
                </c:pt>
                <c:pt idx="866">
                  <c:v>17.081528173156791</c:v>
                </c:pt>
                <c:pt idx="867">
                  <c:v>16.835474545418467</c:v>
                </c:pt>
                <c:pt idx="868">
                  <c:v>16.622858499010231</c:v>
                </c:pt>
                <c:pt idx="869">
                  <c:v>16.604784116526961</c:v>
                </c:pt>
                <c:pt idx="870">
                  <c:v>16.761218843523238</c:v>
                </c:pt>
                <c:pt idx="871">
                  <c:v>17.056569971739158</c:v>
                </c:pt>
                <c:pt idx="872">
                  <c:v>17.255283446654442</c:v>
                </c:pt>
                <c:pt idx="873">
                  <c:v>17.655252954406606</c:v>
                </c:pt>
                <c:pt idx="874">
                  <c:v>18.085704306629413</c:v>
                </c:pt>
                <c:pt idx="875">
                  <c:v>18.48191180104871</c:v>
                </c:pt>
                <c:pt idx="876">
                  <c:v>18.735776980674853</c:v>
                </c:pt>
                <c:pt idx="877">
                  <c:v>19.099208283675186</c:v>
                </c:pt>
                <c:pt idx="878">
                  <c:v>19.218399514778501</c:v>
                </c:pt>
                <c:pt idx="879">
                  <c:v>19.253102833795452</c:v>
                </c:pt>
                <c:pt idx="880">
                  <c:v>19.047176640324309</c:v>
                </c:pt>
                <c:pt idx="881">
                  <c:v>18.937346155442739</c:v>
                </c:pt>
                <c:pt idx="882">
                  <c:v>18.886724595819153</c:v>
                </c:pt>
                <c:pt idx="883">
                  <c:v>18.878347227937009</c:v>
                </c:pt>
                <c:pt idx="884">
                  <c:v>18.668551324224879</c:v>
                </c:pt>
                <c:pt idx="885">
                  <c:v>18.533456287912554</c:v>
                </c:pt>
                <c:pt idx="886">
                  <c:v>17.963604799011495</c:v>
                </c:pt>
                <c:pt idx="887">
                  <c:v>17.417370120163127</c:v>
                </c:pt>
                <c:pt idx="888">
                  <c:v>17.136698537265644</c:v>
                </c:pt>
                <c:pt idx="889">
                  <c:v>16.898705543723185</c:v>
                </c:pt>
                <c:pt idx="890">
                  <c:v>16.98894202466348</c:v>
                </c:pt>
                <c:pt idx="891">
                  <c:v>17.102784351865871</c:v>
                </c:pt>
                <c:pt idx="892">
                  <c:v>17.110300555779119</c:v>
                </c:pt>
                <c:pt idx="893">
                  <c:v>17.120371085821677</c:v>
                </c:pt>
                <c:pt idx="894">
                  <c:v>17.111040648922753</c:v>
                </c:pt>
                <c:pt idx="895">
                  <c:v>17.260184985324454</c:v>
                </c:pt>
                <c:pt idx="896">
                  <c:v>17.382016525859669</c:v>
                </c:pt>
                <c:pt idx="897">
                  <c:v>17.634778154832723</c:v>
                </c:pt>
                <c:pt idx="898">
                  <c:v>17.783699705209479</c:v>
                </c:pt>
                <c:pt idx="899">
                  <c:v>18.034079926061324</c:v>
                </c:pt>
                <c:pt idx="900">
                  <c:v>18.031221015055849</c:v>
                </c:pt>
                <c:pt idx="901">
                  <c:v>17.897388944438354</c:v>
                </c:pt>
                <c:pt idx="902">
                  <c:v>17.881875359092732</c:v>
                </c:pt>
                <c:pt idx="903">
                  <c:v>17.841855333304029</c:v>
                </c:pt>
                <c:pt idx="904">
                  <c:v>17.702953028725354</c:v>
                </c:pt>
                <c:pt idx="905">
                  <c:v>17.585622891854054</c:v>
                </c:pt>
                <c:pt idx="906">
                  <c:v>17.54948276190629</c:v>
                </c:pt>
                <c:pt idx="907">
                  <c:v>17.678349264608716</c:v>
                </c:pt>
                <c:pt idx="908">
                  <c:v>17.878993342015548</c:v>
                </c:pt>
                <c:pt idx="909">
                  <c:v>18.004739324367108</c:v>
                </c:pt>
                <c:pt idx="910">
                  <c:v>18.00540165692458</c:v>
                </c:pt>
                <c:pt idx="911">
                  <c:v>17.959955225847366</c:v>
                </c:pt>
                <c:pt idx="912">
                  <c:v>17.85109567313426</c:v>
                </c:pt>
                <c:pt idx="913">
                  <c:v>17.671738494771553</c:v>
                </c:pt>
                <c:pt idx="914">
                  <c:v>17.559347183668148</c:v>
                </c:pt>
                <c:pt idx="915">
                  <c:v>17.846662026756029</c:v>
                </c:pt>
                <c:pt idx="916">
                  <c:v>17.874886104399899</c:v>
                </c:pt>
                <c:pt idx="917">
                  <c:v>17.747927821074004</c:v>
                </c:pt>
                <c:pt idx="918">
                  <c:v>17.686026303684024</c:v>
                </c:pt>
                <c:pt idx="919">
                  <c:v>17.562876823573685</c:v>
                </c:pt>
                <c:pt idx="920">
                  <c:v>17.629213917760975</c:v>
                </c:pt>
                <c:pt idx="921">
                  <c:v>17.6375202073298</c:v>
                </c:pt>
                <c:pt idx="922">
                  <c:v>17.750503765416422</c:v>
                </c:pt>
                <c:pt idx="923">
                  <c:v>17.993632259479497</c:v>
                </c:pt>
                <c:pt idx="924">
                  <c:v>18.040050596693124</c:v>
                </c:pt>
                <c:pt idx="925">
                  <c:v>18.02879753613222</c:v>
                </c:pt>
                <c:pt idx="926">
                  <c:v>17.947396366887038</c:v>
                </c:pt>
                <c:pt idx="927">
                  <c:v>17.834851726083343</c:v>
                </c:pt>
                <c:pt idx="928">
                  <c:v>17.683513965604092</c:v>
                </c:pt>
                <c:pt idx="929">
                  <c:v>17.293365649932781</c:v>
                </c:pt>
                <c:pt idx="930">
                  <c:v>17.045804266853871</c:v>
                </c:pt>
                <c:pt idx="931">
                  <c:v>16.863700974545946</c:v>
                </c:pt>
                <c:pt idx="932">
                  <c:v>16.707981919737026</c:v>
                </c:pt>
                <c:pt idx="933">
                  <c:v>16.735738337304724</c:v>
                </c:pt>
                <c:pt idx="934">
                  <c:v>16.848273434584659</c:v>
                </c:pt>
                <c:pt idx="935">
                  <c:v>17.098652005658334</c:v>
                </c:pt>
                <c:pt idx="936">
                  <c:v>17.329528521813817</c:v>
                </c:pt>
                <c:pt idx="937">
                  <c:v>17.282798895568323</c:v>
                </c:pt>
                <c:pt idx="938">
                  <c:v>17.375900984939967</c:v>
                </c:pt>
                <c:pt idx="939">
                  <c:v>17.529366434266034</c:v>
                </c:pt>
                <c:pt idx="940">
                  <c:v>17.687563652809896</c:v>
                </c:pt>
                <c:pt idx="941">
                  <c:v>17.860574190751194</c:v>
                </c:pt>
                <c:pt idx="942">
                  <c:v>17.849525248002898</c:v>
                </c:pt>
                <c:pt idx="943">
                  <c:v>17.582120011821512</c:v>
                </c:pt>
                <c:pt idx="944">
                  <c:v>17.384226143060204</c:v>
                </c:pt>
                <c:pt idx="945">
                  <c:v>17.453951683696481</c:v>
                </c:pt>
                <c:pt idx="946">
                  <c:v>17.519064145818767</c:v>
                </c:pt>
                <c:pt idx="947">
                  <c:v>17.75681820188186</c:v>
                </c:pt>
                <c:pt idx="948">
                  <c:v>17.842254469637343</c:v>
                </c:pt>
                <c:pt idx="949">
                  <c:v>17.851947998732182</c:v>
                </c:pt>
                <c:pt idx="950">
                  <c:v>17.828120213853818</c:v>
                </c:pt>
                <c:pt idx="951">
                  <c:v>18.008335177352109</c:v>
                </c:pt>
                <c:pt idx="952">
                  <c:v>17.937469563974165</c:v>
                </c:pt>
                <c:pt idx="953">
                  <c:v>17.834078331498873</c:v>
                </c:pt>
                <c:pt idx="954">
                  <c:v>17.674346832018585</c:v>
                </c:pt>
                <c:pt idx="955">
                  <c:v>17.550090573879761</c:v>
                </c:pt>
                <c:pt idx="956">
                  <c:v>17.493563923448647</c:v>
                </c:pt>
                <c:pt idx="957">
                  <c:v>17.403550852281445</c:v>
                </c:pt>
                <c:pt idx="958">
                  <c:v>17.193332702775752</c:v>
                </c:pt>
                <c:pt idx="959">
                  <c:v>17.043769763448992</c:v>
                </c:pt>
                <c:pt idx="960">
                  <c:v>17.107785248798482</c:v>
                </c:pt>
                <c:pt idx="961">
                  <c:v>17.35698643482797</c:v>
                </c:pt>
                <c:pt idx="962">
                  <c:v>17.548450803493527</c:v>
                </c:pt>
                <c:pt idx="963">
                  <c:v>17.643372970852621</c:v>
                </c:pt>
                <c:pt idx="964">
                  <c:v>17.629550597513337</c:v>
                </c:pt>
                <c:pt idx="965">
                  <c:v>17.806190646144966</c:v>
                </c:pt>
                <c:pt idx="966">
                  <c:v>17.949852991018815</c:v>
                </c:pt>
                <c:pt idx="967">
                  <c:v>17.883217941170731</c:v>
                </c:pt>
                <c:pt idx="968">
                  <c:v>17.86490212391486</c:v>
                </c:pt>
                <c:pt idx="969">
                  <c:v>17.957707987117292</c:v>
                </c:pt>
                <c:pt idx="970">
                  <c:v>18.006323371025058</c:v>
                </c:pt>
                <c:pt idx="971">
                  <c:v>17.931186504735905</c:v>
                </c:pt>
                <c:pt idx="972">
                  <c:v>17.89387610635152</c:v>
                </c:pt>
                <c:pt idx="973">
                  <c:v>17.724843782025101</c:v>
                </c:pt>
                <c:pt idx="974">
                  <c:v>17.492791600047489</c:v>
                </c:pt>
                <c:pt idx="975">
                  <c:v>17.413749577826625</c:v>
                </c:pt>
                <c:pt idx="976">
                  <c:v>17.319711035321742</c:v>
                </c:pt>
                <c:pt idx="977">
                  <c:v>17.268435290452221</c:v>
                </c:pt>
                <c:pt idx="978">
                  <c:v>17.464125094691596</c:v>
                </c:pt>
                <c:pt idx="979">
                  <c:v>17.522868791841415</c:v>
                </c:pt>
                <c:pt idx="980">
                  <c:v>17.629890442887902</c:v>
                </c:pt>
                <c:pt idx="981">
                  <c:v>17.777813957560973</c:v>
                </c:pt>
                <c:pt idx="982">
                  <c:v>17.909538993129832</c:v>
                </c:pt>
                <c:pt idx="983">
                  <c:v>18.078977848319827</c:v>
                </c:pt>
                <c:pt idx="984">
                  <c:v>18.063686224978255</c:v>
                </c:pt>
                <c:pt idx="985">
                  <c:v>17.865880938754682</c:v>
                </c:pt>
                <c:pt idx="986">
                  <c:v>17.831593743097514</c:v>
                </c:pt>
                <c:pt idx="987">
                  <c:v>17.695972468594508</c:v>
                </c:pt>
                <c:pt idx="988">
                  <c:v>17.75412112595799</c:v>
                </c:pt>
                <c:pt idx="989">
                  <c:v>18.010924917711886</c:v>
                </c:pt>
                <c:pt idx="990">
                  <c:v>18.079194121318281</c:v>
                </c:pt>
                <c:pt idx="991">
                  <c:v>18.168184315200961</c:v>
                </c:pt>
                <c:pt idx="992">
                  <c:v>18.30341541223574</c:v>
                </c:pt>
                <c:pt idx="993">
                  <c:v>18.312194152785349</c:v>
                </c:pt>
                <c:pt idx="994">
                  <c:v>18.400825176389159</c:v>
                </c:pt>
                <c:pt idx="995">
                  <c:v>18.438558712652839</c:v>
                </c:pt>
                <c:pt idx="996">
                  <c:v>18.35005788550184</c:v>
                </c:pt>
                <c:pt idx="997">
                  <c:v>18.383793028120053</c:v>
                </c:pt>
                <c:pt idx="998">
                  <c:v>18.517371637506791</c:v>
                </c:pt>
                <c:pt idx="999">
                  <c:v>18.58926231282965</c:v>
                </c:pt>
                <c:pt idx="1000">
                  <c:v>18.627799112954406</c:v>
                </c:pt>
                <c:pt idx="1001">
                  <c:v>18.747661731592029</c:v>
                </c:pt>
                <c:pt idx="1002">
                  <c:v>18.787970877952461</c:v>
                </c:pt>
                <c:pt idx="1003">
                  <c:v>18.874633956733636</c:v>
                </c:pt>
                <c:pt idx="1004">
                  <c:v>18.860430966145618</c:v>
                </c:pt>
                <c:pt idx="1005">
                  <c:v>18.919692160215156</c:v>
                </c:pt>
                <c:pt idx="1006">
                  <c:v>19.07869007315972</c:v>
                </c:pt>
                <c:pt idx="1007">
                  <c:v>19.195773952815095</c:v>
                </c:pt>
                <c:pt idx="1008">
                  <c:v>19.28496035440282</c:v>
                </c:pt>
                <c:pt idx="1009">
                  <c:v>19.486575917169233</c:v>
                </c:pt>
                <c:pt idx="1010">
                  <c:v>19.559881578342942</c:v>
                </c:pt>
                <c:pt idx="1011">
                  <c:v>19.676135978352683</c:v>
                </c:pt>
                <c:pt idx="1012">
                  <c:v>19.614388821267223</c:v>
                </c:pt>
                <c:pt idx="1013">
                  <c:v>19.856697288380062</c:v>
                </c:pt>
                <c:pt idx="1014">
                  <c:v>20.053200965217094</c:v>
                </c:pt>
                <c:pt idx="1015">
                  <c:v>20.105435659445234</c:v>
                </c:pt>
                <c:pt idx="1016">
                  <c:v>20.044032506909442</c:v>
                </c:pt>
                <c:pt idx="1017">
                  <c:v>20.01586414390761</c:v>
                </c:pt>
                <c:pt idx="1018">
                  <c:v>20.069179918026446</c:v>
                </c:pt>
                <c:pt idx="1019">
                  <c:v>20.047835634933403</c:v>
                </c:pt>
                <c:pt idx="1020">
                  <c:v>19.878066672904289</c:v>
                </c:pt>
                <c:pt idx="1021">
                  <c:v>19.646543470887266</c:v>
                </c:pt>
                <c:pt idx="1022">
                  <c:v>19.194329604062155</c:v>
                </c:pt>
                <c:pt idx="1023">
                  <c:v>18.919810550551556</c:v>
                </c:pt>
                <c:pt idx="1024">
                  <c:v>19.058754916368862</c:v>
                </c:pt>
                <c:pt idx="1025">
                  <c:v>19.441595085927194</c:v>
                </c:pt>
                <c:pt idx="1026">
                  <c:v>19.489573661052244</c:v>
                </c:pt>
                <c:pt idx="1027">
                  <c:v>19.507585477505192</c:v>
                </c:pt>
                <c:pt idx="1028">
                  <c:v>19.342346457627006</c:v>
                </c:pt>
                <c:pt idx="1029">
                  <c:v>19.255130644125199</c:v>
                </c:pt>
                <c:pt idx="1030">
                  <c:v>19.279791569795098</c:v>
                </c:pt>
                <c:pt idx="1031">
                  <c:v>19.260455942182045</c:v>
                </c:pt>
                <c:pt idx="1032">
                  <c:v>19.483595178713518</c:v>
                </c:pt>
                <c:pt idx="1033">
                  <c:v>19.725217914149994</c:v>
                </c:pt>
                <c:pt idx="1034">
                  <c:v>19.732458611619254</c:v>
                </c:pt>
                <c:pt idx="1035">
                  <c:v>19.806379639817656</c:v>
                </c:pt>
                <c:pt idx="1036">
                  <c:v>19.653448066526945</c:v>
                </c:pt>
                <c:pt idx="1037">
                  <c:v>19.693390159483187</c:v>
                </c:pt>
                <c:pt idx="1038">
                  <c:v>19.593560618071042</c:v>
                </c:pt>
                <c:pt idx="1039">
                  <c:v>19.233580945627043</c:v>
                </c:pt>
                <c:pt idx="1040">
                  <c:v>18.800299006777607</c:v>
                </c:pt>
                <c:pt idx="1041">
                  <c:v>18.543075406150461</c:v>
                </c:pt>
                <c:pt idx="1042">
                  <c:v>18.190907328311436</c:v>
                </c:pt>
                <c:pt idx="1043">
                  <c:v>17.951161566875825</c:v>
                </c:pt>
                <c:pt idx="1044">
                  <c:v>17.965190616637987</c:v>
                </c:pt>
                <c:pt idx="1045">
                  <c:v>18.087951890548098</c:v>
                </c:pt>
                <c:pt idx="1046">
                  <c:v>18.23522789788807</c:v>
                </c:pt>
                <c:pt idx="1047">
                  <c:v>18.399639148607864</c:v>
                </c:pt>
                <c:pt idx="1048">
                  <c:v>18.425868748280166</c:v>
                </c:pt>
                <c:pt idx="1049">
                  <c:v>18.560580909246116</c:v>
                </c:pt>
                <c:pt idx="1050">
                  <c:v>18.755573092067763</c:v>
                </c:pt>
                <c:pt idx="1051">
                  <c:v>18.914458110539424</c:v>
                </c:pt>
                <c:pt idx="1052">
                  <c:v>19.113889329951302</c:v>
                </c:pt>
                <c:pt idx="1053">
                  <c:v>19.269971939349595</c:v>
                </c:pt>
                <c:pt idx="1054">
                  <c:v>19.380711561169413</c:v>
                </c:pt>
                <c:pt idx="1055">
                  <c:v>19.62101783193296</c:v>
                </c:pt>
                <c:pt idx="1056">
                  <c:v>19.826829571999255</c:v>
                </c:pt>
                <c:pt idx="1057">
                  <c:v>19.983323391787618</c:v>
                </c:pt>
                <c:pt idx="1058">
                  <c:v>19.984175934240263</c:v>
                </c:pt>
                <c:pt idx="1059">
                  <c:v>19.911076579095877</c:v>
                </c:pt>
                <c:pt idx="1060">
                  <c:v>19.840090692210943</c:v>
                </c:pt>
                <c:pt idx="1061">
                  <c:v>19.864044683578534</c:v>
                </c:pt>
                <c:pt idx="1062">
                  <c:v>19.915755384986639</c:v>
                </c:pt>
                <c:pt idx="1063">
                  <c:v>19.925351494693665</c:v>
                </c:pt>
                <c:pt idx="1064">
                  <c:v>19.936739262691276</c:v>
                </c:pt>
                <c:pt idx="1065">
                  <c:v>19.938547374032712</c:v>
                </c:pt>
                <c:pt idx="1066">
                  <c:v>19.904839288780028</c:v>
                </c:pt>
                <c:pt idx="1067">
                  <c:v>19.808037556699993</c:v>
                </c:pt>
                <c:pt idx="1068">
                  <c:v>19.504633120779978</c:v>
                </c:pt>
                <c:pt idx="1069">
                  <c:v>19.32065598587015</c:v>
                </c:pt>
                <c:pt idx="1070">
                  <c:v>19.192198823835817</c:v>
                </c:pt>
                <c:pt idx="1071">
                  <c:v>19.012253581320568</c:v>
                </c:pt>
                <c:pt idx="1072">
                  <c:v>18.53857577311296</c:v>
                </c:pt>
                <c:pt idx="1073">
                  <c:v>18.154005126473816</c:v>
                </c:pt>
                <c:pt idx="1074">
                  <c:v>17.857917401255783</c:v>
                </c:pt>
                <c:pt idx="1075">
                  <c:v>17.728872443961833</c:v>
                </c:pt>
                <c:pt idx="1076">
                  <c:v>17.467368024594354</c:v>
                </c:pt>
                <c:pt idx="1077">
                  <c:v>17.280407848177404</c:v>
                </c:pt>
                <c:pt idx="1078">
                  <c:v>17.373785343094664</c:v>
                </c:pt>
                <c:pt idx="1079">
                  <c:v>17.735633811749345</c:v>
                </c:pt>
                <c:pt idx="1080">
                  <c:v>17.923215915997616</c:v>
                </c:pt>
                <c:pt idx="1081">
                  <c:v>17.819570829592145</c:v>
                </c:pt>
                <c:pt idx="1082">
                  <c:v>17.764690178549436</c:v>
                </c:pt>
                <c:pt idx="1083">
                  <c:v>17.703773667758981</c:v>
                </c:pt>
                <c:pt idx="1084">
                  <c:v>17.66480090364626</c:v>
                </c:pt>
                <c:pt idx="1085">
                  <c:v>17.758818279916824</c:v>
                </c:pt>
                <c:pt idx="1086">
                  <c:v>17.999602668010585</c:v>
                </c:pt>
                <c:pt idx="1087">
                  <c:v>18.01481005443107</c:v>
                </c:pt>
                <c:pt idx="1088">
                  <c:v>18.00204142180726</c:v>
                </c:pt>
                <c:pt idx="1089">
                  <c:v>18.126365898829466</c:v>
                </c:pt>
                <c:pt idx="1090">
                  <c:v>18.163019430620071</c:v>
                </c:pt>
                <c:pt idx="1091">
                  <c:v>18.062124916028786</c:v>
                </c:pt>
                <c:pt idx="1092">
                  <c:v>17.853088206319047</c:v>
                </c:pt>
                <c:pt idx="1093">
                  <c:v>17.656563950575276</c:v>
                </c:pt>
                <c:pt idx="1094">
                  <c:v>17.316779450550932</c:v>
                </c:pt>
                <c:pt idx="1095">
                  <c:v>17.002890334747089</c:v>
                </c:pt>
                <c:pt idx="1096">
                  <c:v>16.785786304658558</c:v>
                </c:pt>
                <c:pt idx="1097">
                  <c:v>16.726741374502808</c:v>
                </c:pt>
                <c:pt idx="1098">
                  <c:v>16.836171520705872</c:v>
                </c:pt>
                <c:pt idx="1099">
                  <c:v>16.813751049307374</c:v>
                </c:pt>
                <c:pt idx="1100">
                  <c:v>16.761441241547804</c:v>
                </c:pt>
                <c:pt idx="1101">
                  <c:v>16.845010736875725</c:v>
                </c:pt>
                <c:pt idx="1102">
                  <c:v>16.950158092116258</c:v>
                </c:pt>
                <c:pt idx="1103">
                  <c:v>16.860328396268635</c:v>
                </c:pt>
                <c:pt idx="1104">
                  <c:v>16.770060668530906</c:v>
                </c:pt>
                <c:pt idx="1105">
                  <c:v>16.537576820419734</c:v>
                </c:pt>
                <c:pt idx="1106">
                  <c:v>16.149729416295614</c:v>
                </c:pt>
                <c:pt idx="1107">
                  <c:v>15.741624430632308</c:v>
                </c:pt>
                <c:pt idx="1108">
                  <c:v>15.54108772026836</c:v>
                </c:pt>
                <c:pt idx="1109">
                  <c:v>15.374798998658468</c:v>
                </c:pt>
                <c:pt idx="1110">
                  <c:v>15.213443731368152</c:v>
                </c:pt>
                <c:pt idx="1111">
                  <c:v>15.14983426632965</c:v>
                </c:pt>
                <c:pt idx="1112">
                  <c:v>15.116635393599651</c:v>
                </c:pt>
                <c:pt idx="1113">
                  <c:v>15.280160514325875</c:v>
                </c:pt>
                <c:pt idx="1114">
                  <c:v>15.332579382769065</c:v>
                </c:pt>
                <c:pt idx="1115">
                  <c:v>15.365881476550147</c:v>
                </c:pt>
                <c:pt idx="1116">
                  <c:v>15.28314534016581</c:v>
                </c:pt>
                <c:pt idx="1117">
                  <c:v>15.233286052746106</c:v>
                </c:pt>
                <c:pt idx="1118">
                  <c:v>15.289106251689589</c:v>
                </c:pt>
                <c:pt idx="1119">
                  <c:v>15.423480309414412</c:v>
                </c:pt>
                <c:pt idx="1120">
                  <c:v>15.597295445129724</c:v>
                </c:pt>
                <c:pt idx="1121">
                  <c:v>15.681116586682112</c:v>
                </c:pt>
                <c:pt idx="1122">
                  <c:v>15.801589878146965</c:v>
                </c:pt>
                <c:pt idx="1123">
                  <c:v>15.539054649787582</c:v>
                </c:pt>
                <c:pt idx="1124">
                  <c:v>15.296211441151966</c:v>
                </c:pt>
                <c:pt idx="1125">
                  <c:v>15.170247225193323</c:v>
                </c:pt>
                <c:pt idx="1126">
                  <c:v>15.263143503755247</c:v>
                </c:pt>
                <c:pt idx="1127">
                  <c:v>15.21064413831524</c:v>
                </c:pt>
                <c:pt idx="1128">
                  <c:v>15.109872358746394</c:v>
                </c:pt>
                <c:pt idx="1129">
                  <c:v>15.125176815753433</c:v>
                </c:pt>
                <c:pt idx="1130">
                  <c:v>15.342840046028231</c:v>
                </c:pt>
                <c:pt idx="1131">
                  <c:v>15.555595448715104</c:v>
                </c:pt>
                <c:pt idx="1132">
                  <c:v>15.833500010984389</c:v>
                </c:pt>
                <c:pt idx="1133">
                  <c:v>15.958541846367789</c:v>
                </c:pt>
                <c:pt idx="1134">
                  <c:v>16.005343468711605</c:v>
                </c:pt>
                <c:pt idx="1135">
                  <c:v>16.069339872522285</c:v>
                </c:pt>
                <c:pt idx="1136">
                  <c:v>16.153856270367882</c:v>
                </c:pt>
                <c:pt idx="1137">
                  <c:v>16.239389226179</c:v>
                </c:pt>
                <c:pt idx="1138">
                  <c:v>16.588084563015247</c:v>
                </c:pt>
                <c:pt idx="1139">
                  <c:v>16.774511891059245</c:v>
                </c:pt>
                <c:pt idx="1140">
                  <c:v>16.916743700474683</c:v>
                </c:pt>
                <c:pt idx="1141">
                  <c:v>17.128282641881032</c:v>
                </c:pt>
                <c:pt idx="1142">
                  <c:v>17.424207750961198</c:v>
                </c:pt>
                <c:pt idx="1143">
                  <c:v>17.706586709113736</c:v>
                </c:pt>
                <c:pt idx="1144">
                  <c:v>17.937494060292426</c:v>
                </c:pt>
                <c:pt idx="1145">
                  <c:v>18.167261238753444</c:v>
                </c:pt>
                <c:pt idx="1146">
                  <c:v>18.434037841637991</c:v>
                </c:pt>
                <c:pt idx="1147">
                  <c:v>18.429994526071734</c:v>
                </c:pt>
                <c:pt idx="1148">
                  <c:v>18.260464636776032</c:v>
                </c:pt>
                <c:pt idx="1149">
                  <c:v>18.167265277644375</c:v>
                </c:pt>
                <c:pt idx="1150">
                  <c:v>18.218153713537948</c:v>
                </c:pt>
                <c:pt idx="1151">
                  <c:v>18.310824086013611</c:v>
                </c:pt>
                <c:pt idx="1152">
                  <c:v>18.499426610696869</c:v>
                </c:pt>
                <c:pt idx="1153">
                  <c:v>18.627337675182012</c:v>
                </c:pt>
                <c:pt idx="1154">
                  <c:v>18.54411156214924</c:v>
                </c:pt>
                <c:pt idx="1155">
                  <c:v>18.673594646757397</c:v>
                </c:pt>
                <c:pt idx="1156">
                  <c:v>18.900875592687822</c:v>
                </c:pt>
                <c:pt idx="1157">
                  <c:v>19.297188204561248</c:v>
                </c:pt>
                <c:pt idx="1158">
                  <c:v>19.291325083416609</c:v>
                </c:pt>
                <c:pt idx="1159">
                  <c:v>19.062260510620561</c:v>
                </c:pt>
                <c:pt idx="1160">
                  <c:v>18.708725340257654</c:v>
                </c:pt>
                <c:pt idx="1161">
                  <c:v>18.583936106591075</c:v>
                </c:pt>
                <c:pt idx="1162">
                  <c:v>18.426909282778194</c:v>
                </c:pt>
                <c:pt idx="1163">
                  <c:v>18.360256997670771</c:v>
                </c:pt>
                <c:pt idx="1164">
                  <c:v>18.460644399129027</c:v>
                </c:pt>
                <c:pt idx="1165">
                  <c:v>18.545370745938655</c:v>
                </c:pt>
                <c:pt idx="1166">
                  <c:v>18.711243787995187</c:v>
                </c:pt>
                <c:pt idx="1167">
                  <c:v>18.809442243954013</c:v>
                </c:pt>
                <c:pt idx="1168">
                  <c:v>18.897136599296598</c:v>
                </c:pt>
                <c:pt idx="1169">
                  <c:v>18.823105911854061</c:v>
                </c:pt>
                <c:pt idx="1170">
                  <c:v>18.867563229898039</c:v>
                </c:pt>
                <c:pt idx="1171">
                  <c:v>18.921320929899927</c:v>
                </c:pt>
                <c:pt idx="1172">
                  <c:v>18.88295916364476</c:v>
                </c:pt>
                <c:pt idx="1173">
                  <c:v>18.802898106057427</c:v>
                </c:pt>
                <c:pt idx="1174">
                  <c:v>18.787886580708797</c:v>
                </c:pt>
                <c:pt idx="1175">
                  <c:v>18.864903177542299</c:v>
                </c:pt>
                <c:pt idx="1176">
                  <c:v>18.939845239167884</c:v>
                </c:pt>
                <c:pt idx="1177">
                  <c:v>18.970801516405302</c:v>
                </c:pt>
                <c:pt idx="1178">
                  <c:v>18.939349224297878</c:v>
                </c:pt>
                <c:pt idx="1179">
                  <c:v>18.993572431543399</c:v>
                </c:pt>
                <c:pt idx="1180">
                  <c:v>19.187352291163727</c:v>
                </c:pt>
                <c:pt idx="1181">
                  <c:v>19.166364761179718</c:v>
                </c:pt>
                <c:pt idx="1182">
                  <c:v>19.092824027244333</c:v>
                </c:pt>
                <c:pt idx="1183">
                  <c:v>18.935180387354869</c:v>
                </c:pt>
                <c:pt idx="1184">
                  <c:v>18.841748351890587</c:v>
                </c:pt>
                <c:pt idx="1185">
                  <c:v>18.803246028743725</c:v>
                </c:pt>
                <c:pt idx="1186">
                  <c:v>18.744978526160704</c:v>
                </c:pt>
                <c:pt idx="1187">
                  <c:v>18.644909812482137</c:v>
                </c:pt>
                <c:pt idx="1188">
                  <c:v>18.465183196701524</c:v>
                </c:pt>
                <c:pt idx="1189">
                  <c:v>18.26631610429618</c:v>
                </c:pt>
                <c:pt idx="1190">
                  <c:v>18.366318018162538</c:v>
                </c:pt>
                <c:pt idx="1191">
                  <c:v>18.420750344495698</c:v>
                </c:pt>
                <c:pt idx="1192">
                  <c:v>18.284486383506295</c:v>
                </c:pt>
                <c:pt idx="1193">
                  <c:v>18.096361001919146</c:v>
                </c:pt>
                <c:pt idx="1194">
                  <c:v>18.084928004584008</c:v>
                </c:pt>
                <c:pt idx="1195">
                  <c:v>18.200107883579221</c:v>
                </c:pt>
                <c:pt idx="1196">
                  <c:v>18.276855223484958</c:v>
                </c:pt>
                <c:pt idx="1197">
                  <c:v>18.351209020082102</c:v>
                </c:pt>
                <c:pt idx="1198">
                  <c:v>18.258323346797557</c:v>
                </c:pt>
                <c:pt idx="1199">
                  <c:v>18.225919297606509</c:v>
                </c:pt>
                <c:pt idx="1200">
                  <c:v>18.233967594562291</c:v>
                </c:pt>
                <c:pt idx="1201">
                  <c:v>18.184257932677802</c:v>
                </c:pt>
                <c:pt idx="1202">
                  <c:v>18.335386502076144</c:v>
                </c:pt>
                <c:pt idx="1203">
                  <c:v>18.436169250187461</c:v>
                </c:pt>
                <c:pt idx="1204">
                  <c:v>18.499538554913254</c:v>
                </c:pt>
                <c:pt idx="1205">
                  <c:v>18.633096488290267</c:v>
                </c:pt>
                <c:pt idx="1206">
                  <c:v>18.723456012703799</c:v>
                </c:pt>
                <c:pt idx="1207">
                  <c:v>18.875411880094308</c:v>
                </c:pt>
                <c:pt idx="1208">
                  <c:v>19.085525172932481</c:v>
                </c:pt>
                <c:pt idx="1209">
                  <c:v>19.201938686884056</c:v>
                </c:pt>
                <c:pt idx="1210">
                  <c:v>19.342030555109378</c:v>
                </c:pt>
                <c:pt idx="1211">
                  <c:v>19.443301815667521</c:v>
                </c:pt>
                <c:pt idx="1212">
                  <c:v>19.395475131464931</c:v>
                </c:pt>
                <c:pt idx="1213">
                  <c:v>19.301324205439244</c:v>
                </c:pt>
                <c:pt idx="1214">
                  <c:v>19.144637014752774</c:v>
                </c:pt>
                <c:pt idx="1215">
                  <c:v>18.948273789784935</c:v>
                </c:pt>
                <c:pt idx="1216">
                  <c:v>18.723169599992541</c:v>
                </c:pt>
                <c:pt idx="1217">
                  <c:v>18.475567409111225</c:v>
                </c:pt>
                <c:pt idx="1218">
                  <c:v>18.251181582571306</c:v>
                </c:pt>
                <c:pt idx="1219">
                  <c:v>17.900053174946621</c:v>
                </c:pt>
                <c:pt idx="1220">
                  <c:v>17.634962474258401</c:v>
                </c:pt>
                <c:pt idx="1221">
                  <c:v>17.42849480173231</c:v>
                </c:pt>
                <c:pt idx="1222">
                  <c:v>17.15089087966988</c:v>
                </c:pt>
                <c:pt idx="1223">
                  <c:v>16.882537977809847</c:v>
                </c:pt>
                <c:pt idx="1224">
                  <c:v>16.714897905123614</c:v>
                </c:pt>
                <c:pt idx="1225">
                  <c:v>16.778233892698307</c:v>
                </c:pt>
                <c:pt idx="1226">
                  <c:v>16.748876295143905</c:v>
                </c:pt>
                <c:pt idx="1227">
                  <c:v>16.954309639608063</c:v>
                </c:pt>
                <c:pt idx="1228">
                  <c:v>17.000502138381787</c:v>
                </c:pt>
                <c:pt idx="1229">
                  <c:v>17.042104671535363</c:v>
                </c:pt>
                <c:pt idx="1230">
                  <c:v>16.797101545639745</c:v>
                </c:pt>
                <c:pt idx="1231">
                  <c:v>16.692609283442277</c:v>
                </c:pt>
                <c:pt idx="1232">
                  <c:v>16.739506872860154</c:v>
                </c:pt>
                <c:pt idx="1233">
                  <c:v>16.711504760718981</c:v>
                </c:pt>
                <c:pt idx="1234">
                  <c:v>16.69459080702547</c:v>
                </c:pt>
                <c:pt idx="1235">
                  <c:v>16.81943596705182</c:v>
                </c:pt>
                <c:pt idx="1236">
                  <c:v>16.884275365800317</c:v>
                </c:pt>
                <c:pt idx="1237">
                  <c:v>16.848870885283208</c:v>
                </c:pt>
                <c:pt idx="1238">
                  <c:v>17.043846612652384</c:v>
                </c:pt>
                <c:pt idx="1239">
                  <c:v>17.202556635204484</c:v>
                </c:pt>
                <c:pt idx="1240">
                  <c:v>17.32313027204243</c:v>
                </c:pt>
                <c:pt idx="1241">
                  <c:v>17.525959770968136</c:v>
                </c:pt>
                <c:pt idx="1242">
                  <c:v>17.713381496998824</c:v>
                </c:pt>
                <c:pt idx="1243">
                  <c:v>17.887578225490774</c:v>
                </c:pt>
                <c:pt idx="1244">
                  <c:v>18.115290156262947</c:v>
                </c:pt>
                <c:pt idx="1245">
                  <c:v>18.206939376418131</c:v>
                </c:pt>
                <c:pt idx="1246">
                  <c:v>18.225851346014643</c:v>
                </c:pt>
                <c:pt idx="1247">
                  <c:v>18.075827172889948</c:v>
                </c:pt>
                <c:pt idx="1248">
                  <c:v>17.972861033876658</c:v>
                </c:pt>
                <c:pt idx="1249">
                  <c:v>17.738438980300661</c:v>
                </c:pt>
                <c:pt idx="1250">
                  <c:v>17.436469036231273</c:v>
                </c:pt>
                <c:pt idx="1251">
                  <c:v>17.266958648830272</c:v>
                </c:pt>
                <c:pt idx="1252">
                  <c:v>17.162062048706954</c:v>
                </c:pt>
                <c:pt idx="1253">
                  <c:v>17.254204868431124</c:v>
                </c:pt>
                <c:pt idx="1254">
                  <c:v>17.161663150141912</c:v>
                </c:pt>
                <c:pt idx="1255">
                  <c:v>17.073491558322541</c:v>
                </c:pt>
                <c:pt idx="1256">
                  <c:v>17.189703022822872</c:v>
                </c:pt>
                <c:pt idx="1257">
                  <c:v>17.257885212526766</c:v>
                </c:pt>
                <c:pt idx="1258">
                  <c:v>17.388273756102844</c:v>
                </c:pt>
                <c:pt idx="1259">
                  <c:v>17.511055975852845</c:v>
                </c:pt>
                <c:pt idx="1260">
                  <c:v>17.69956124092506</c:v>
                </c:pt>
                <c:pt idx="1261">
                  <c:v>17.856149135078105</c:v>
                </c:pt>
                <c:pt idx="1262">
                  <c:v>17.913275848726165</c:v>
                </c:pt>
                <c:pt idx="1263">
                  <c:v>18.046739380690639</c:v>
                </c:pt>
                <c:pt idx="1264">
                  <c:v>18.197987278051837</c:v>
                </c:pt>
                <c:pt idx="1265">
                  <c:v>18.310474429681395</c:v>
                </c:pt>
                <c:pt idx="1266">
                  <c:v>18.266737525669978</c:v>
                </c:pt>
                <c:pt idx="1267">
                  <c:v>18.27505660586662</c:v>
                </c:pt>
                <c:pt idx="1268">
                  <c:v>18.447424696917832</c:v>
                </c:pt>
                <c:pt idx="1269">
                  <c:v>18.335542406998179</c:v>
                </c:pt>
                <c:pt idx="1270">
                  <c:v>18.205051978915439</c:v>
                </c:pt>
                <c:pt idx="1271">
                  <c:v>18.117365851947962</c:v>
                </c:pt>
                <c:pt idx="1272">
                  <c:v>17.965132714882714</c:v>
                </c:pt>
                <c:pt idx="1273">
                  <c:v>17.677986861430604</c:v>
                </c:pt>
                <c:pt idx="1274">
                  <c:v>17.370946976413645</c:v>
                </c:pt>
                <c:pt idx="1275">
                  <c:v>17.08342208913195</c:v>
                </c:pt>
                <c:pt idx="1276">
                  <c:v>17.021028148703827</c:v>
                </c:pt>
                <c:pt idx="1277">
                  <c:v>16.819229170328299</c:v>
                </c:pt>
                <c:pt idx="1278">
                  <c:v>16.712591394739491</c:v>
                </c:pt>
                <c:pt idx="1279">
                  <c:v>16.644658722036205</c:v>
                </c:pt>
                <c:pt idx="1280">
                  <c:v>16.632207397516201</c:v>
                </c:pt>
                <c:pt idx="1281">
                  <c:v>16.624823049277655</c:v>
                </c:pt>
                <c:pt idx="1282">
                  <c:v>16.628320487831587</c:v>
                </c:pt>
                <c:pt idx="1283">
                  <c:v>16.551874805067001</c:v>
                </c:pt>
                <c:pt idx="1284">
                  <c:v>16.27881469446012</c:v>
                </c:pt>
                <c:pt idx="1285">
                  <c:v>16.073650149086994</c:v>
                </c:pt>
                <c:pt idx="1286">
                  <c:v>16.082809166727426</c:v>
                </c:pt>
                <c:pt idx="1287">
                  <c:v>16.032143473033322</c:v>
                </c:pt>
                <c:pt idx="1288">
                  <c:v>15.978451045901798</c:v>
                </c:pt>
                <c:pt idx="1289">
                  <c:v>16.121580513440918</c:v>
                </c:pt>
                <c:pt idx="1290">
                  <c:v>16.495069911417527</c:v>
                </c:pt>
                <c:pt idx="1291">
                  <c:v>16.864201006615474</c:v>
                </c:pt>
                <c:pt idx="1292">
                  <c:v>17.229658255619565</c:v>
                </c:pt>
                <c:pt idx="1293">
                  <c:v>17.366070932910976</c:v>
                </c:pt>
                <c:pt idx="1294">
                  <c:v>17.245798524899701</c:v>
                </c:pt>
                <c:pt idx="1295">
                  <c:v>17.022389640430749</c:v>
                </c:pt>
                <c:pt idx="1296">
                  <c:v>16.679702660742795</c:v>
                </c:pt>
                <c:pt idx="1297">
                  <c:v>16.418218781730179</c:v>
                </c:pt>
                <c:pt idx="1298">
                  <c:v>16.373429711592451</c:v>
                </c:pt>
                <c:pt idx="1299">
                  <c:v>16.524788246832937</c:v>
                </c:pt>
                <c:pt idx="1300">
                  <c:v>16.700304733643026</c:v>
                </c:pt>
                <c:pt idx="1301">
                  <c:v>16.683789289412868</c:v>
                </c:pt>
                <c:pt idx="1302">
                  <c:v>16.689996019616572</c:v>
                </c:pt>
                <c:pt idx="1303">
                  <c:v>16.818808559024028</c:v>
                </c:pt>
                <c:pt idx="1304">
                  <c:v>16.94945851497101</c:v>
                </c:pt>
                <c:pt idx="1305">
                  <c:v>17.040847158066452</c:v>
                </c:pt>
                <c:pt idx="1306">
                  <c:v>17.223055538451472</c:v>
                </c:pt>
                <c:pt idx="1307">
                  <c:v>17.424049019211417</c:v>
                </c:pt>
                <c:pt idx="1308">
                  <c:v>17.542552642102244</c:v>
                </c:pt>
                <c:pt idx="1309">
                  <c:v>17.591893018992227</c:v>
                </c:pt>
                <c:pt idx="1310">
                  <c:v>17.747100524653455</c:v>
                </c:pt>
                <c:pt idx="1311">
                  <c:v>17.925356421833001</c:v>
                </c:pt>
                <c:pt idx="1312">
                  <c:v>18.132924971116068</c:v>
                </c:pt>
                <c:pt idx="1313">
                  <c:v>18.335644222109938</c:v>
                </c:pt>
                <c:pt idx="1314">
                  <c:v>18.520232933784474</c:v>
                </c:pt>
                <c:pt idx="1315">
                  <c:v>18.538634165850247</c:v>
                </c:pt>
                <c:pt idx="1316">
                  <c:v>18.64067031793601</c:v>
                </c:pt>
                <c:pt idx="1317">
                  <c:v>18.510193903885344</c:v>
                </c:pt>
                <c:pt idx="1318">
                  <c:v>18.318909867600848</c:v>
                </c:pt>
                <c:pt idx="1319">
                  <c:v>18.171894339306803</c:v>
                </c:pt>
                <c:pt idx="1320">
                  <c:v>17.87968163403907</c:v>
                </c:pt>
                <c:pt idx="1321">
                  <c:v>17.716246156123521</c:v>
                </c:pt>
                <c:pt idx="1322">
                  <c:v>17.536740207076001</c:v>
                </c:pt>
                <c:pt idx="1323">
                  <c:v>17.470572448895211</c:v>
                </c:pt>
                <c:pt idx="1324">
                  <c:v>17.67254177713755</c:v>
                </c:pt>
                <c:pt idx="1325">
                  <c:v>17.74128025049405</c:v>
                </c:pt>
                <c:pt idx="1326">
                  <c:v>17.996096050611374</c:v>
                </c:pt>
                <c:pt idx="1327">
                  <c:v>18.183550379118753</c:v>
                </c:pt>
                <c:pt idx="1328">
                  <c:v>18.334557060073944</c:v>
                </c:pt>
                <c:pt idx="1329">
                  <c:v>18.500456180438952</c:v>
                </c:pt>
                <c:pt idx="1330">
                  <c:v>18.735708321316181</c:v>
                </c:pt>
                <c:pt idx="1331">
                  <c:v>18.929446729873153</c:v>
                </c:pt>
                <c:pt idx="1332">
                  <c:v>18.905371111592753</c:v>
                </c:pt>
                <c:pt idx="1333">
                  <c:v>18.748149653130774</c:v>
                </c:pt>
                <c:pt idx="1334">
                  <c:v>18.680816280625283</c:v>
                </c:pt>
                <c:pt idx="1335">
                  <c:v>18.842874122206581</c:v>
                </c:pt>
                <c:pt idx="1336">
                  <c:v>18.81950181558199</c:v>
                </c:pt>
                <c:pt idx="1337">
                  <c:v>18.89650153970819</c:v>
                </c:pt>
                <c:pt idx="1338">
                  <c:v>19.06019066865106</c:v>
                </c:pt>
                <c:pt idx="1339">
                  <c:v>19.419058839140682</c:v>
                </c:pt>
                <c:pt idx="1340">
                  <c:v>19.531937530929561</c:v>
                </c:pt>
                <c:pt idx="1341">
                  <c:v>19.497445571920334</c:v>
                </c:pt>
                <c:pt idx="1342">
                  <c:v>19.583706281126855</c:v>
                </c:pt>
                <c:pt idx="1343">
                  <c:v>19.552524851846304</c:v>
                </c:pt>
                <c:pt idx="1344">
                  <c:v>19.462132658494706</c:v>
                </c:pt>
                <c:pt idx="1345">
                  <c:v>19.621649680439308</c:v>
                </c:pt>
                <c:pt idx="1346">
                  <c:v>19.687453753493941</c:v>
                </c:pt>
                <c:pt idx="1347">
                  <c:v>19.69514727135574</c:v>
                </c:pt>
                <c:pt idx="1348">
                  <c:v>19.702514279742019</c:v>
                </c:pt>
                <c:pt idx="1349">
                  <c:v>19.594512463374674</c:v>
                </c:pt>
                <c:pt idx="1350">
                  <c:v>19.544989778650557</c:v>
                </c:pt>
                <c:pt idx="1351">
                  <c:v>19.391611677008942</c:v>
                </c:pt>
                <c:pt idx="1352">
                  <c:v>19.188686767975767</c:v>
                </c:pt>
                <c:pt idx="1353">
                  <c:v>18.98554904528168</c:v>
                </c:pt>
                <c:pt idx="1354">
                  <c:v>18.8318319783817</c:v>
                </c:pt>
                <c:pt idx="1355">
                  <c:v>18.809689484235324</c:v>
                </c:pt>
                <c:pt idx="1356">
                  <c:v>18.945757230237554</c:v>
                </c:pt>
                <c:pt idx="1357">
                  <c:v>19.230231889183305</c:v>
                </c:pt>
                <c:pt idx="1358">
                  <c:v>19.435763271840422</c:v>
                </c:pt>
                <c:pt idx="1359">
                  <c:v>19.603944827922277</c:v>
                </c:pt>
                <c:pt idx="1360">
                  <c:v>19.711806505071301</c:v>
                </c:pt>
                <c:pt idx="1361">
                  <c:v>19.883798805399486</c:v>
                </c:pt>
                <c:pt idx="1362">
                  <c:v>20.003704944813588</c:v>
                </c:pt>
                <c:pt idx="1363">
                  <c:v>20.217999052226151</c:v>
                </c:pt>
                <c:pt idx="1364">
                  <c:v>20.26097801049022</c:v>
                </c:pt>
                <c:pt idx="1365">
                  <c:v>20.443411466883511</c:v>
                </c:pt>
                <c:pt idx="1366">
                  <c:v>20.604054062715921</c:v>
                </c:pt>
                <c:pt idx="1367">
                  <c:v>20.481902129709759</c:v>
                </c:pt>
                <c:pt idx="1368">
                  <c:v>20.368980243901742</c:v>
                </c:pt>
                <c:pt idx="1369">
                  <c:v>20.134438501715415</c:v>
                </c:pt>
                <c:pt idx="1370">
                  <c:v>19.851407538972694</c:v>
                </c:pt>
                <c:pt idx="1371">
                  <c:v>19.625360140198296</c:v>
                </c:pt>
                <c:pt idx="1372">
                  <c:v>19.537094863536446</c:v>
                </c:pt>
                <c:pt idx="1373">
                  <c:v>19.667900812223515</c:v>
                </c:pt>
                <c:pt idx="1374">
                  <c:v>19.791879426884115</c:v>
                </c:pt>
                <c:pt idx="1375">
                  <c:v>20.125479470280037</c:v>
                </c:pt>
                <c:pt idx="1376">
                  <c:v>20.152251940942605</c:v>
                </c:pt>
                <c:pt idx="1377">
                  <c:v>20.11685035177802</c:v>
                </c:pt>
                <c:pt idx="1378">
                  <c:v>20.168793559968623</c:v>
                </c:pt>
                <c:pt idx="1379">
                  <c:v>20.2399490792316</c:v>
                </c:pt>
                <c:pt idx="1380">
                  <c:v>20.296391304494062</c:v>
                </c:pt>
                <c:pt idx="1381">
                  <c:v>20.202283136980189</c:v>
                </c:pt>
                <c:pt idx="1382">
                  <c:v>20.062615921547799</c:v>
                </c:pt>
                <c:pt idx="1383">
                  <c:v>19.862206611091029</c:v>
                </c:pt>
                <c:pt idx="1384">
                  <c:v>19.606365647488733</c:v>
                </c:pt>
                <c:pt idx="1385">
                  <c:v>19.399001580179188</c:v>
                </c:pt>
                <c:pt idx="1386">
                  <c:v>19.392619156414106</c:v>
                </c:pt>
                <c:pt idx="1387">
                  <c:v>19.250298626232595</c:v>
                </c:pt>
                <c:pt idx="1388">
                  <c:v>19.009241730549082</c:v>
                </c:pt>
                <c:pt idx="1389">
                  <c:v>19.035118596388699</c:v>
                </c:pt>
                <c:pt idx="1390">
                  <c:v>19.107186441622126</c:v>
                </c:pt>
                <c:pt idx="1391">
                  <c:v>19.058899898154721</c:v>
                </c:pt>
                <c:pt idx="1392">
                  <c:v>19.069865151589362</c:v>
                </c:pt>
                <c:pt idx="1393">
                  <c:v>19.216806232226116</c:v>
                </c:pt>
                <c:pt idx="1394">
                  <c:v>19.150085878720279</c:v>
                </c:pt>
                <c:pt idx="1395">
                  <c:v>19.030046038247367</c:v>
                </c:pt>
                <c:pt idx="1396">
                  <c:v>19.003915372548416</c:v>
                </c:pt>
                <c:pt idx="1397">
                  <c:v>18.882818828625243</c:v>
                </c:pt>
                <c:pt idx="1398">
                  <c:v>18.757581205535683</c:v>
                </c:pt>
                <c:pt idx="1399">
                  <c:v>18.545120668615731</c:v>
                </c:pt>
                <c:pt idx="1400">
                  <c:v>18.374787807073993</c:v>
                </c:pt>
                <c:pt idx="1401">
                  <c:v>18.179850707609408</c:v>
                </c:pt>
                <c:pt idx="1402">
                  <c:v>17.984505659812054</c:v>
                </c:pt>
                <c:pt idx="1403">
                  <c:v>17.677922756578329</c:v>
                </c:pt>
                <c:pt idx="1404">
                  <c:v>17.409902317129269</c:v>
                </c:pt>
                <c:pt idx="1405">
                  <c:v>17.311859984776014</c:v>
                </c:pt>
                <c:pt idx="1406">
                  <c:v>17.183101939897853</c:v>
                </c:pt>
                <c:pt idx="1407">
                  <c:v>17.127190297780665</c:v>
                </c:pt>
                <c:pt idx="1408">
                  <c:v>17.055630750677665</c:v>
                </c:pt>
                <c:pt idx="1409">
                  <c:v>16.946723788575373</c:v>
                </c:pt>
                <c:pt idx="1410">
                  <c:v>16.992294904256973</c:v>
                </c:pt>
                <c:pt idx="1411">
                  <c:v>17.195896243089102</c:v>
                </c:pt>
                <c:pt idx="1412">
                  <c:v>17.47093689932797</c:v>
                </c:pt>
                <c:pt idx="1413">
                  <c:v>17.361557463407973</c:v>
                </c:pt>
                <c:pt idx="1414">
                  <c:v>16.943316117829408</c:v>
                </c:pt>
                <c:pt idx="1415">
                  <c:v>16.562245836763893</c:v>
                </c:pt>
                <c:pt idx="1416">
                  <c:v>16.318237958976891</c:v>
                </c:pt>
                <c:pt idx="1417">
                  <c:v>16.047316420844083</c:v>
                </c:pt>
                <c:pt idx="1418">
                  <c:v>16.030470141431831</c:v>
                </c:pt>
                <c:pt idx="1419">
                  <c:v>16.158898947400708</c:v>
                </c:pt>
                <c:pt idx="1420">
                  <c:v>16.231486872604794</c:v>
                </c:pt>
                <c:pt idx="1421">
                  <c:v>16.401312433524001</c:v>
                </c:pt>
                <c:pt idx="1422">
                  <c:v>16.635046253565562</c:v>
                </c:pt>
                <c:pt idx="1423">
                  <c:v>16.669391379734503</c:v>
                </c:pt>
                <c:pt idx="1424">
                  <c:v>16.808908209192598</c:v>
                </c:pt>
                <c:pt idx="1425">
                  <c:v>16.965877120374326</c:v>
                </c:pt>
                <c:pt idx="1426">
                  <c:v>17.10884424864372</c:v>
                </c:pt>
                <c:pt idx="1427">
                  <c:v>17.079354874804174</c:v>
                </c:pt>
                <c:pt idx="1428">
                  <c:v>17.019834457457446</c:v>
                </c:pt>
                <c:pt idx="1429">
                  <c:v>16.870578468574667</c:v>
                </c:pt>
                <c:pt idx="1430">
                  <c:v>16.79795668521583</c:v>
                </c:pt>
                <c:pt idx="1431">
                  <c:v>16.705134166386905</c:v>
                </c:pt>
                <c:pt idx="1432">
                  <c:v>16.714292580870531</c:v>
                </c:pt>
                <c:pt idx="1433">
                  <c:v>16.845252454528321</c:v>
                </c:pt>
                <c:pt idx="1434">
                  <c:v>16.716794048377373</c:v>
                </c:pt>
                <c:pt idx="1435">
                  <c:v>16.350843524775367</c:v>
                </c:pt>
                <c:pt idx="1436">
                  <c:v>16.297584269353322</c:v>
                </c:pt>
                <c:pt idx="1437">
                  <c:v>16.406479621727883</c:v>
                </c:pt>
                <c:pt idx="1438">
                  <c:v>16.54156869545772</c:v>
                </c:pt>
                <c:pt idx="1439">
                  <c:v>17.04757089039758</c:v>
                </c:pt>
                <c:pt idx="1440">
                  <c:v>17.580828690480988</c:v>
                </c:pt>
                <c:pt idx="1441">
                  <c:v>18.029536851138005</c:v>
                </c:pt>
                <c:pt idx="1442">
                  <c:v>18.279669948695453</c:v>
                </c:pt>
                <c:pt idx="1443">
                  <c:v>18.47602959647255</c:v>
                </c:pt>
                <c:pt idx="1444">
                  <c:v>18.621477824932008</c:v>
                </c:pt>
                <c:pt idx="1445">
                  <c:v>18.958706723179304</c:v>
                </c:pt>
                <c:pt idx="1446">
                  <c:v>19.256861474945037</c:v>
                </c:pt>
                <c:pt idx="1447">
                  <c:v>19.4637534499197</c:v>
                </c:pt>
                <c:pt idx="1448">
                  <c:v>19.750826711566862</c:v>
                </c:pt>
                <c:pt idx="1449">
                  <c:v>19.893039334131451</c:v>
                </c:pt>
                <c:pt idx="1450">
                  <c:v>20.088344709740404</c:v>
                </c:pt>
                <c:pt idx="1451">
                  <c:v>20.316746742451976</c:v>
                </c:pt>
                <c:pt idx="1452">
                  <c:v>20.7747733510055</c:v>
                </c:pt>
                <c:pt idx="1453">
                  <c:v>21.114188173287804</c:v>
                </c:pt>
                <c:pt idx="1454">
                  <c:v>21.30635238962698</c:v>
                </c:pt>
                <c:pt idx="1455">
                  <c:v>21.255366373706206</c:v>
                </c:pt>
                <c:pt idx="1456">
                  <c:v>21.088531402372411</c:v>
                </c:pt>
                <c:pt idx="1457">
                  <c:v>21.107416598976396</c:v>
                </c:pt>
                <c:pt idx="1458">
                  <c:v>21.209652990356687</c:v>
                </c:pt>
                <c:pt idx="1459">
                  <c:v>21.164047341839609</c:v>
                </c:pt>
                <c:pt idx="1460">
                  <c:v>20.993438118200377</c:v>
                </c:pt>
                <c:pt idx="1461">
                  <c:v>20.727025937356053</c:v>
                </c:pt>
                <c:pt idx="1462">
                  <c:v>20.652931868419579</c:v>
                </c:pt>
                <c:pt idx="1463">
                  <c:v>20.717085749989145</c:v>
                </c:pt>
                <c:pt idx="1464">
                  <c:v>20.74184296982197</c:v>
                </c:pt>
                <c:pt idx="1465">
                  <c:v>20.832187098812625</c:v>
                </c:pt>
                <c:pt idx="1466">
                  <c:v>20.646775441764415</c:v>
                </c:pt>
                <c:pt idx="1467">
                  <c:v>20.43021208149861</c:v>
                </c:pt>
                <c:pt idx="1468">
                  <c:v>20.210843725349342</c:v>
                </c:pt>
                <c:pt idx="1469">
                  <c:v>20.002779607423772</c:v>
                </c:pt>
                <c:pt idx="1470">
                  <c:v>19.812927491915001</c:v>
                </c:pt>
                <c:pt idx="1471">
                  <c:v>19.704839874749823</c:v>
                </c:pt>
                <c:pt idx="1472">
                  <c:v>19.549403245993354</c:v>
                </c:pt>
                <c:pt idx="1473">
                  <c:v>19.280623399915196</c:v>
                </c:pt>
                <c:pt idx="1474">
                  <c:v>19.20127909008734</c:v>
                </c:pt>
                <c:pt idx="1475">
                  <c:v>19.324897780129533</c:v>
                </c:pt>
                <c:pt idx="1476">
                  <c:v>19.381421661322179</c:v>
                </c:pt>
                <c:pt idx="1477">
                  <c:v>19.421008530437156</c:v>
                </c:pt>
                <c:pt idx="1478">
                  <c:v>19.365706704919162</c:v>
                </c:pt>
                <c:pt idx="1479">
                  <c:v>19.473298234941797</c:v>
                </c:pt>
                <c:pt idx="1480">
                  <c:v>19.456568006814173</c:v>
                </c:pt>
                <c:pt idx="1481">
                  <c:v>19.08827501971982</c:v>
                </c:pt>
                <c:pt idx="1482">
                  <c:v>18.896073954379094</c:v>
                </c:pt>
                <c:pt idx="1483">
                  <c:v>18.819806158529129</c:v>
                </c:pt>
                <c:pt idx="1484">
                  <c:v>19.008796475213398</c:v>
                </c:pt>
                <c:pt idx="1485">
                  <c:v>19.07575820200444</c:v>
                </c:pt>
                <c:pt idx="1486">
                  <c:v>19.062359765145196</c:v>
                </c:pt>
                <c:pt idx="1487">
                  <c:v>18.949669453049093</c:v>
                </c:pt>
                <c:pt idx="1488">
                  <c:v>18.972245179403892</c:v>
                </c:pt>
                <c:pt idx="1489">
                  <c:v>19.005779434384536</c:v>
                </c:pt>
                <c:pt idx="1490">
                  <c:v>19.25158730049235</c:v>
                </c:pt>
                <c:pt idx="1491">
                  <c:v>19.435886652969465</c:v>
                </c:pt>
                <c:pt idx="1492">
                  <c:v>19.527067566793079</c:v>
                </c:pt>
                <c:pt idx="1493">
                  <c:v>19.496775197272033</c:v>
                </c:pt>
                <c:pt idx="1494">
                  <c:v>19.16742354469266</c:v>
                </c:pt>
                <c:pt idx="1495">
                  <c:v>18.861320826783714</c:v>
                </c:pt>
                <c:pt idx="1496">
                  <c:v>18.610516976191754</c:v>
                </c:pt>
                <c:pt idx="1497">
                  <c:v>18.355131043516462</c:v>
                </c:pt>
                <c:pt idx="1498">
                  <c:v>18.254540422215307</c:v>
                </c:pt>
                <c:pt idx="1499">
                  <c:v>18.132654535443134</c:v>
                </c:pt>
                <c:pt idx="1500">
                  <c:v>18.093634885028173</c:v>
                </c:pt>
                <c:pt idx="1501">
                  <c:v>17.975740974270469</c:v>
                </c:pt>
                <c:pt idx="1502">
                  <c:v>17.742953772474763</c:v>
                </c:pt>
                <c:pt idx="1503">
                  <c:v>17.626896344200489</c:v>
                </c:pt>
                <c:pt idx="1504">
                  <c:v>17.703106074014148</c:v>
                </c:pt>
                <c:pt idx="1505">
                  <c:v>17.68566769460331</c:v>
                </c:pt>
                <c:pt idx="1506">
                  <c:v>17.766475764348574</c:v>
                </c:pt>
                <c:pt idx="1507">
                  <c:v>17.856750804691586</c:v>
                </c:pt>
                <c:pt idx="1508">
                  <c:v>17.800419482478599</c:v>
                </c:pt>
                <c:pt idx="1509">
                  <c:v>17.497266472238714</c:v>
                </c:pt>
                <c:pt idx="1510">
                  <c:v>17.663348174330828</c:v>
                </c:pt>
                <c:pt idx="1511">
                  <c:v>17.96594915259233</c:v>
                </c:pt>
                <c:pt idx="1512">
                  <c:v>18.162544764325304</c:v>
                </c:pt>
                <c:pt idx="1513">
                  <c:v>18.082252228517667</c:v>
                </c:pt>
                <c:pt idx="1514">
                  <c:v>17.989692869286429</c:v>
                </c:pt>
                <c:pt idx="1515">
                  <c:v>17.959350582783667</c:v>
                </c:pt>
                <c:pt idx="1516">
                  <c:v>18.066064874489872</c:v>
                </c:pt>
                <c:pt idx="1517">
                  <c:v>18.337879206440995</c:v>
                </c:pt>
                <c:pt idx="1518">
                  <c:v>18.606112932773041</c:v>
                </c:pt>
                <c:pt idx="1519">
                  <c:v>18.672178229105356</c:v>
                </c:pt>
                <c:pt idx="1520">
                  <c:v>18.602936276432573</c:v>
                </c:pt>
                <c:pt idx="1521">
                  <c:v>18.732511888024177</c:v>
                </c:pt>
                <c:pt idx="1522">
                  <c:v>18.850181349288114</c:v>
                </c:pt>
                <c:pt idx="1523">
                  <c:v>18.806724311706514</c:v>
                </c:pt>
                <c:pt idx="1524">
                  <c:v>18.530000886771255</c:v>
                </c:pt>
                <c:pt idx="1525">
                  <c:v>18.305028118666336</c:v>
                </c:pt>
                <c:pt idx="1526">
                  <c:v>18.258294973392257</c:v>
                </c:pt>
                <c:pt idx="1527">
                  <c:v>18.347677256739196</c:v>
                </c:pt>
                <c:pt idx="1528">
                  <c:v>18.437497189148459</c:v>
                </c:pt>
                <c:pt idx="1529">
                  <c:v>18.560332784161506</c:v>
                </c:pt>
                <c:pt idx="1530">
                  <c:v>18.570083895444341</c:v>
                </c:pt>
                <c:pt idx="1531">
                  <c:v>18.446332104677694</c:v>
                </c:pt>
                <c:pt idx="1532">
                  <c:v>18.17923811841197</c:v>
                </c:pt>
                <c:pt idx="1533">
                  <c:v>18.122264421440224</c:v>
                </c:pt>
                <c:pt idx="1534">
                  <c:v>18.104526495677003</c:v>
                </c:pt>
                <c:pt idx="1535">
                  <c:v>18.145600790073861</c:v>
                </c:pt>
                <c:pt idx="1536">
                  <c:v>18.098632281760192</c:v>
                </c:pt>
                <c:pt idx="1537">
                  <c:v>18.090103355221164</c:v>
                </c:pt>
                <c:pt idx="1538">
                  <c:v>18.098927124219745</c:v>
                </c:pt>
                <c:pt idx="1539">
                  <c:v>18.164420546253279</c:v>
                </c:pt>
                <c:pt idx="1540">
                  <c:v>18.121729443002568</c:v>
                </c:pt>
                <c:pt idx="1541">
                  <c:v>18.103036697040196</c:v>
                </c:pt>
                <c:pt idx="1542">
                  <c:v>18.00471730769728</c:v>
                </c:pt>
                <c:pt idx="1543">
                  <c:v>18.033226310175497</c:v>
                </c:pt>
                <c:pt idx="1544">
                  <c:v>18.006554548443493</c:v>
                </c:pt>
                <c:pt idx="1545">
                  <c:v>18.093865319647374</c:v>
                </c:pt>
                <c:pt idx="1546">
                  <c:v>18.186343282965673</c:v>
                </c:pt>
                <c:pt idx="1547">
                  <c:v>18.318991447550367</c:v>
                </c:pt>
                <c:pt idx="1548">
                  <c:v>18.490668195028171</c:v>
                </c:pt>
                <c:pt idx="1549">
                  <c:v>18.495290228088844</c:v>
                </c:pt>
                <c:pt idx="1550">
                  <c:v>18.649045820798875</c:v>
                </c:pt>
                <c:pt idx="1551">
                  <c:v>18.978112427761992</c:v>
                </c:pt>
                <c:pt idx="1552">
                  <c:v>19.059017042818251</c:v>
                </c:pt>
                <c:pt idx="1553">
                  <c:v>19.130381634096707</c:v>
                </c:pt>
                <c:pt idx="1554">
                  <c:v>19.240288052316853</c:v>
                </c:pt>
                <c:pt idx="1555">
                  <c:v>19.303204462254374</c:v>
                </c:pt>
                <c:pt idx="1556">
                  <c:v>19.383818065483013</c:v>
                </c:pt>
                <c:pt idx="1557">
                  <c:v>19.884917209944003</c:v>
                </c:pt>
                <c:pt idx="1558">
                  <c:v>20.311091589603826</c:v>
                </c:pt>
                <c:pt idx="1559">
                  <c:v>20.787943364632927</c:v>
                </c:pt>
                <c:pt idx="1560">
                  <c:v>21.155952275554579</c:v>
                </c:pt>
                <c:pt idx="1561">
                  <c:v>21.369432482513044</c:v>
                </c:pt>
                <c:pt idx="1562">
                  <c:v>21.481125543896667</c:v>
                </c:pt>
                <c:pt idx="1563">
                  <c:v>21.727869496764903</c:v>
                </c:pt>
                <c:pt idx="1564">
                  <c:v>21.845062744987743</c:v>
                </c:pt>
                <c:pt idx="1565">
                  <c:v>21.922192816681118</c:v>
                </c:pt>
                <c:pt idx="1566">
                  <c:v>22.076518229806137</c:v>
                </c:pt>
                <c:pt idx="1567">
                  <c:v>22.120103559925578</c:v>
                </c:pt>
                <c:pt idx="1568">
                  <c:v>22.054827251665827</c:v>
                </c:pt>
                <c:pt idx="1569">
                  <c:v>22.059073638532514</c:v>
                </c:pt>
                <c:pt idx="1570">
                  <c:v>21.957369843234943</c:v>
                </c:pt>
                <c:pt idx="1571">
                  <c:v>21.899542222353443</c:v>
                </c:pt>
                <c:pt idx="1572">
                  <c:v>21.900649120494176</c:v>
                </c:pt>
                <c:pt idx="1573">
                  <c:v>21.999290500844509</c:v>
                </c:pt>
                <c:pt idx="1574">
                  <c:v>21.947262545405145</c:v>
                </c:pt>
                <c:pt idx="1575">
                  <c:v>21.850530149631485</c:v>
                </c:pt>
                <c:pt idx="1576">
                  <c:v>21.799337492101223</c:v>
                </c:pt>
                <c:pt idx="1577">
                  <c:v>21.771656649382301</c:v>
                </c:pt>
                <c:pt idx="1578">
                  <c:v>21.749638853484392</c:v>
                </c:pt>
                <c:pt idx="1579">
                  <c:v>21.554004348241151</c:v>
                </c:pt>
                <c:pt idx="1580">
                  <c:v>21.543239428319744</c:v>
                </c:pt>
                <c:pt idx="1581">
                  <c:v>21.736316661588003</c:v>
                </c:pt>
                <c:pt idx="1582">
                  <c:v>21.788053646879131</c:v>
                </c:pt>
                <c:pt idx="1583">
                  <c:v>21.910063472112519</c:v>
                </c:pt>
                <c:pt idx="1584">
                  <c:v>21.787725128255964</c:v>
                </c:pt>
                <c:pt idx="1585">
                  <c:v>21.717813389324654</c:v>
                </c:pt>
                <c:pt idx="1586">
                  <c:v>21.660817853152835</c:v>
                </c:pt>
                <c:pt idx="1587">
                  <c:v>21.643223500699545</c:v>
                </c:pt>
                <c:pt idx="1588">
                  <c:v>21.603908987110277</c:v>
                </c:pt>
                <c:pt idx="1589">
                  <c:v>21.249143462287272</c:v>
                </c:pt>
                <c:pt idx="1590">
                  <c:v>20.914386104444194</c:v>
                </c:pt>
                <c:pt idx="1591">
                  <c:v>20.580080410235794</c:v>
                </c:pt>
                <c:pt idx="1592">
                  <c:v>20.390998264150273</c:v>
                </c:pt>
                <c:pt idx="1593">
                  <c:v>20.4110614254053</c:v>
                </c:pt>
                <c:pt idx="1594">
                  <c:v>20.386186604855475</c:v>
                </c:pt>
                <c:pt idx="1595">
                  <c:v>20.231484183900214</c:v>
                </c:pt>
                <c:pt idx="1596">
                  <c:v>20.123244651903786</c:v>
                </c:pt>
                <c:pt idx="1597">
                  <c:v>20.218871427898105</c:v>
                </c:pt>
                <c:pt idx="1598">
                  <c:v>20.258439328516626</c:v>
                </c:pt>
                <c:pt idx="1599">
                  <c:v>20.504513635791298</c:v>
                </c:pt>
                <c:pt idx="1600">
                  <c:v>20.561014242538899</c:v>
                </c:pt>
                <c:pt idx="1601">
                  <c:v>20.702339786888345</c:v>
                </c:pt>
                <c:pt idx="1602">
                  <c:v>20.789771502777281</c:v>
                </c:pt>
                <c:pt idx="1603">
                  <c:v>20.909084061347546</c:v>
                </c:pt>
                <c:pt idx="1604">
                  <c:v>20.948239496230585</c:v>
                </c:pt>
                <c:pt idx="1605">
                  <c:v>20.791259305941455</c:v>
                </c:pt>
                <c:pt idx="1606">
                  <c:v>20.697408145285696</c:v>
                </c:pt>
                <c:pt idx="1607">
                  <c:v>20.535677388447553</c:v>
                </c:pt>
                <c:pt idx="1608">
                  <c:v>20.551635944468906</c:v>
                </c:pt>
                <c:pt idx="1609">
                  <c:v>20.580231520837994</c:v>
                </c:pt>
                <c:pt idx="1610">
                  <c:v>20.62781240836069</c:v>
                </c:pt>
                <c:pt idx="1611">
                  <c:v>20.629466589079946</c:v>
                </c:pt>
                <c:pt idx="1612">
                  <c:v>20.577332057578815</c:v>
                </c:pt>
                <c:pt idx="1613">
                  <c:v>20.41981734185104</c:v>
                </c:pt>
                <c:pt idx="1614">
                  <c:v>20.286096883556009</c:v>
                </c:pt>
                <c:pt idx="1615">
                  <c:v>20.108814933073916</c:v>
                </c:pt>
                <c:pt idx="1616">
                  <c:v>19.849181697754535</c:v>
                </c:pt>
                <c:pt idx="1617">
                  <c:v>19.490143402370187</c:v>
                </c:pt>
                <c:pt idx="1618">
                  <c:v>19.270529774228567</c:v>
                </c:pt>
                <c:pt idx="1619">
                  <c:v>18.926651406647821</c:v>
                </c:pt>
                <c:pt idx="1620">
                  <c:v>18.685790778432697</c:v>
                </c:pt>
                <c:pt idx="1621">
                  <c:v>18.553092430859845</c:v>
                </c:pt>
                <c:pt idx="1622">
                  <c:v>18.611388517647185</c:v>
                </c:pt>
                <c:pt idx="1623">
                  <c:v>18.792863210233573</c:v>
                </c:pt>
                <c:pt idx="1624">
                  <c:v>18.864713629586486</c:v>
                </c:pt>
                <c:pt idx="1625">
                  <c:v>18.867794027219226</c:v>
                </c:pt>
                <c:pt idx="1626">
                  <c:v>19.028442781969936</c:v>
                </c:pt>
                <c:pt idx="1627">
                  <c:v>19.050472964614134</c:v>
                </c:pt>
                <c:pt idx="1628">
                  <c:v>19.018782555166474</c:v>
                </c:pt>
                <c:pt idx="1629">
                  <c:v>18.891891597906287</c:v>
                </c:pt>
                <c:pt idx="1630">
                  <c:v>18.627883919267902</c:v>
                </c:pt>
                <c:pt idx="1631">
                  <c:v>18.382971940284104</c:v>
                </c:pt>
                <c:pt idx="1632">
                  <c:v>18.172926667948712</c:v>
                </c:pt>
                <c:pt idx="1633">
                  <c:v>18.201815615529565</c:v>
                </c:pt>
                <c:pt idx="1634">
                  <c:v>18.215788270077045</c:v>
                </c:pt>
                <c:pt idx="1635">
                  <c:v>18.156909338547731</c:v>
                </c:pt>
                <c:pt idx="1636">
                  <c:v>18.247414714642016</c:v>
                </c:pt>
                <c:pt idx="1637">
                  <c:v>18.546780987125487</c:v>
                </c:pt>
                <c:pt idx="1638">
                  <c:v>18.717324976838967</c:v>
                </c:pt>
                <c:pt idx="1639">
                  <c:v>18.688289967560394</c:v>
                </c:pt>
                <c:pt idx="1640">
                  <c:v>18.6326502114958</c:v>
                </c:pt>
                <c:pt idx="1641">
                  <c:v>18.645345605356592</c:v>
                </c:pt>
                <c:pt idx="1642">
                  <c:v>18.597756864886918</c:v>
                </c:pt>
                <c:pt idx="1643">
                  <c:v>18.36326453404422</c:v>
                </c:pt>
                <c:pt idx="1644">
                  <c:v>18.264020491056677</c:v>
                </c:pt>
                <c:pt idx="1645">
                  <c:v>18.340322926453418</c:v>
                </c:pt>
                <c:pt idx="1646">
                  <c:v>18.212455315213415</c:v>
                </c:pt>
                <c:pt idx="1647">
                  <c:v>17.973676365760589</c:v>
                </c:pt>
                <c:pt idx="1648">
                  <c:v>17.799930121303937</c:v>
                </c:pt>
                <c:pt idx="1649">
                  <c:v>17.557571719615812</c:v>
                </c:pt>
                <c:pt idx="1650">
                  <c:v>17.360187973990911</c:v>
                </c:pt>
                <c:pt idx="1651">
                  <c:v>17.132540363914394</c:v>
                </c:pt>
                <c:pt idx="1652">
                  <c:v>17.02005016036161</c:v>
                </c:pt>
                <c:pt idx="1653">
                  <c:v>17.317685287900161</c:v>
                </c:pt>
                <c:pt idx="1654">
                  <c:v>17.768045774680882</c:v>
                </c:pt>
                <c:pt idx="1655">
                  <c:v>18.022302226812606</c:v>
                </c:pt>
                <c:pt idx="1656">
                  <c:v>18.132921476491195</c:v>
                </c:pt>
                <c:pt idx="1657">
                  <c:v>18.05679697664177</c:v>
                </c:pt>
                <c:pt idx="1658">
                  <c:v>17.953711957133127</c:v>
                </c:pt>
                <c:pt idx="1659">
                  <c:v>17.755349889586196</c:v>
                </c:pt>
                <c:pt idx="1660">
                  <c:v>17.568093059377727</c:v>
                </c:pt>
                <c:pt idx="1661">
                  <c:v>17.493196083891664</c:v>
                </c:pt>
                <c:pt idx="1662">
                  <c:v>17.3475303182855</c:v>
                </c:pt>
                <c:pt idx="1663">
                  <c:v>17.174741768466088</c:v>
                </c:pt>
                <c:pt idx="1664">
                  <c:v>17.018700847362915</c:v>
                </c:pt>
                <c:pt idx="1665">
                  <c:v>16.728728437513013</c:v>
                </c:pt>
                <c:pt idx="1666">
                  <c:v>16.481915018931261</c:v>
                </c:pt>
                <c:pt idx="1667">
                  <c:v>16.33515585272637</c:v>
                </c:pt>
                <c:pt idx="1668">
                  <c:v>16.362822419217938</c:v>
                </c:pt>
                <c:pt idx="1669">
                  <c:v>16.336584193111982</c:v>
                </c:pt>
                <c:pt idx="1670">
                  <c:v>16.134988494858636</c:v>
                </c:pt>
                <c:pt idx="1671">
                  <c:v>15.946318912664193</c:v>
                </c:pt>
                <c:pt idx="1672">
                  <c:v>15.904518936845621</c:v>
                </c:pt>
                <c:pt idx="1673">
                  <c:v>15.925939926985649</c:v>
                </c:pt>
                <c:pt idx="1674">
                  <c:v>15.825407941373335</c:v>
                </c:pt>
                <c:pt idx="1675">
                  <c:v>16.061953945478898</c:v>
                </c:pt>
                <c:pt idx="1676">
                  <c:v>16.060277181434287</c:v>
                </c:pt>
                <c:pt idx="1677">
                  <c:v>16.022311999529624</c:v>
                </c:pt>
                <c:pt idx="1678">
                  <c:v>15.891081050427609</c:v>
                </c:pt>
                <c:pt idx="1679">
                  <c:v>15.84982811955617</c:v>
                </c:pt>
                <c:pt idx="1680">
                  <c:v>15.71323908611002</c:v>
                </c:pt>
                <c:pt idx="1681">
                  <c:v>15.63208831231011</c:v>
                </c:pt>
                <c:pt idx="1682">
                  <c:v>15.791990968784672</c:v>
                </c:pt>
                <c:pt idx="1683">
                  <c:v>16.044228841272375</c:v>
                </c:pt>
                <c:pt idx="1684">
                  <c:v>16.248465590284393</c:v>
                </c:pt>
                <c:pt idx="1685">
                  <c:v>16.315515651634854</c:v>
                </c:pt>
                <c:pt idx="1686">
                  <c:v>16.545333037242425</c:v>
                </c:pt>
                <c:pt idx="1687">
                  <c:v>16.731737533085205</c:v>
                </c:pt>
                <c:pt idx="1688">
                  <c:v>16.998431610198928</c:v>
                </c:pt>
                <c:pt idx="1689">
                  <c:v>17.390470318396346</c:v>
                </c:pt>
                <c:pt idx="1690">
                  <c:v>17.886844783612741</c:v>
                </c:pt>
                <c:pt idx="1691">
                  <c:v>18.122742034344046</c:v>
                </c:pt>
                <c:pt idx="1692">
                  <c:v>18.048010942480957</c:v>
                </c:pt>
                <c:pt idx="1693">
                  <c:v>18.14032815024791</c:v>
                </c:pt>
                <c:pt idx="1694">
                  <c:v>18.30459035783516</c:v>
                </c:pt>
                <c:pt idx="1695">
                  <c:v>18.520664887252373</c:v>
                </c:pt>
                <c:pt idx="1696">
                  <c:v>18.643387791838776</c:v>
                </c:pt>
                <c:pt idx="1697">
                  <c:v>18.668000800711802</c:v>
                </c:pt>
                <c:pt idx="1698">
                  <c:v>18.831467677176036</c:v>
                </c:pt>
                <c:pt idx="1699">
                  <c:v>19.006314816286558</c:v>
                </c:pt>
                <c:pt idx="1700">
                  <c:v>18.910513164794185</c:v>
                </c:pt>
                <c:pt idx="1701">
                  <c:v>18.922026391873185</c:v>
                </c:pt>
                <c:pt idx="1702">
                  <c:v>19.007196620449442</c:v>
                </c:pt>
                <c:pt idx="1703">
                  <c:v>19.029757863461072</c:v>
                </c:pt>
                <c:pt idx="1704">
                  <c:v>18.734666212085521</c:v>
                </c:pt>
                <c:pt idx="1705">
                  <c:v>18.569577497969885</c:v>
                </c:pt>
                <c:pt idx="1706">
                  <c:v>18.61550759277462</c:v>
                </c:pt>
                <c:pt idx="1707">
                  <c:v>18.804429801701275</c:v>
                </c:pt>
                <c:pt idx="1708">
                  <c:v>18.741198192598535</c:v>
                </c:pt>
                <c:pt idx="1709">
                  <c:v>18.495213522173344</c:v>
                </c:pt>
                <c:pt idx="1710">
                  <c:v>18.429330620284162</c:v>
                </c:pt>
                <c:pt idx="1711">
                  <c:v>18.446137886152485</c:v>
                </c:pt>
                <c:pt idx="1712">
                  <c:v>18.666742919440377</c:v>
                </c:pt>
                <c:pt idx="1713">
                  <c:v>18.929277146625061</c:v>
                </c:pt>
                <c:pt idx="1714">
                  <c:v>19.285905202004848</c:v>
                </c:pt>
                <c:pt idx="1715">
                  <c:v>19.593761262204804</c:v>
                </c:pt>
                <c:pt idx="1716">
                  <c:v>19.844236791814531</c:v>
                </c:pt>
                <c:pt idx="1717">
                  <c:v>19.896250645432236</c:v>
                </c:pt>
                <c:pt idx="1718">
                  <c:v>19.881731508905464</c:v>
                </c:pt>
                <c:pt idx="1719">
                  <c:v>20.043583916065284</c:v>
                </c:pt>
                <c:pt idx="1720">
                  <c:v>20.120849436147715</c:v>
                </c:pt>
                <c:pt idx="1721">
                  <c:v>20.015013016164723</c:v>
                </c:pt>
                <c:pt idx="1722">
                  <c:v>19.81983883844816</c:v>
                </c:pt>
                <c:pt idx="1723">
                  <c:v>19.715116670700684</c:v>
                </c:pt>
                <c:pt idx="1724">
                  <c:v>19.534166878016332</c:v>
                </c:pt>
                <c:pt idx="1725">
                  <c:v>19.519515288986554</c:v>
                </c:pt>
                <c:pt idx="1726">
                  <c:v>19.537374987890981</c:v>
                </c:pt>
                <c:pt idx="1727">
                  <c:v>19.490489069567491</c:v>
                </c:pt>
                <c:pt idx="1728">
                  <c:v>19.330251426606253</c:v>
                </c:pt>
                <c:pt idx="1729">
                  <c:v>19.208476867061901</c:v>
                </c:pt>
                <c:pt idx="1730">
                  <c:v>19.18896808579996</c:v>
                </c:pt>
                <c:pt idx="1731">
                  <c:v>19.455619339147223</c:v>
                </c:pt>
                <c:pt idx="1732">
                  <c:v>19.750941204170989</c:v>
                </c:pt>
                <c:pt idx="1733">
                  <c:v>19.86514618631605</c:v>
                </c:pt>
                <c:pt idx="1734">
                  <c:v>19.828501630882887</c:v>
                </c:pt>
                <c:pt idx="1735">
                  <c:v>19.892262018370449</c:v>
                </c:pt>
                <c:pt idx="1736">
                  <c:v>20.052610677258826</c:v>
                </c:pt>
                <c:pt idx="1737">
                  <c:v>20.139775437820216</c:v>
                </c:pt>
                <c:pt idx="1738">
                  <c:v>20.010715197498449</c:v>
                </c:pt>
                <c:pt idx="1739">
                  <c:v>19.923963783545805</c:v>
                </c:pt>
                <c:pt idx="1740">
                  <c:v>20.109050719389348</c:v>
                </c:pt>
                <c:pt idx="1741">
                  <c:v>20.351469370014062</c:v>
                </c:pt>
                <c:pt idx="1742">
                  <c:v>20.468032409000585</c:v>
                </c:pt>
                <c:pt idx="1743">
                  <c:v>20.507239791339085</c:v>
                </c:pt>
                <c:pt idx="1744">
                  <c:v>20.624646562983859</c:v>
                </c:pt>
                <c:pt idx="1745">
                  <c:v>20.676969924165988</c:v>
                </c:pt>
                <c:pt idx="1746">
                  <c:v>20.609841797959184</c:v>
                </c:pt>
                <c:pt idx="1747">
                  <c:v>20.389512704636083</c:v>
                </c:pt>
                <c:pt idx="1748">
                  <c:v>20.310180999834827</c:v>
                </c:pt>
                <c:pt idx="1749">
                  <c:v>20.115970107547344</c:v>
                </c:pt>
                <c:pt idx="1750">
                  <c:v>20.092001148928432</c:v>
                </c:pt>
                <c:pt idx="1751">
                  <c:v>19.934549942118302</c:v>
                </c:pt>
                <c:pt idx="1752">
                  <c:v>19.820746215438081</c:v>
                </c:pt>
                <c:pt idx="1753">
                  <c:v>19.853362709654718</c:v>
                </c:pt>
                <c:pt idx="1754">
                  <c:v>19.774364494011394</c:v>
                </c:pt>
                <c:pt idx="1755">
                  <c:v>19.482374086889198</c:v>
                </c:pt>
                <c:pt idx="1756">
                  <c:v>19.228590261453213</c:v>
                </c:pt>
                <c:pt idx="1757">
                  <c:v>19.158658378357167</c:v>
                </c:pt>
                <c:pt idx="1758">
                  <c:v>19.379899275953381</c:v>
                </c:pt>
                <c:pt idx="1759">
                  <c:v>19.649897341824683</c:v>
                </c:pt>
                <c:pt idx="1760">
                  <c:v>19.756269302872482</c:v>
                </c:pt>
                <c:pt idx="1761">
                  <c:v>19.753616304851871</c:v>
                </c:pt>
                <c:pt idx="1762">
                  <c:v>19.604376835538897</c:v>
                </c:pt>
                <c:pt idx="1763">
                  <c:v>19.330409060683102</c:v>
                </c:pt>
                <c:pt idx="1764">
                  <c:v>19.322877629046616</c:v>
                </c:pt>
                <c:pt idx="1765">
                  <c:v>19.546072587070835</c:v>
                </c:pt>
                <c:pt idx="1766">
                  <c:v>20.173508825125147</c:v>
                </c:pt>
                <c:pt idx="1767">
                  <c:v>20.628309674550977</c:v>
                </c:pt>
                <c:pt idx="1768">
                  <c:v>21.144283467199308</c:v>
                </c:pt>
                <c:pt idx="1769">
                  <c:v>21.723714285492509</c:v>
                </c:pt>
                <c:pt idx="1770">
                  <c:v>22.149675053091471</c:v>
                </c:pt>
                <c:pt idx="1771">
                  <c:v>22.349614780588421</c:v>
                </c:pt>
                <c:pt idx="1772">
                  <c:v>22.54192717485552</c:v>
                </c:pt>
                <c:pt idx="1773">
                  <c:v>22.706308391809333</c:v>
                </c:pt>
                <c:pt idx="1774">
                  <c:v>22.671772322670634</c:v>
                </c:pt>
                <c:pt idx="1775">
                  <c:v>22.5831310243383</c:v>
                </c:pt>
                <c:pt idx="1776">
                  <c:v>22.337777507548267</c:v>
                </c:pt>
                <c:pt idx="1777">
                  <c:v>21.982782795789404</c:v>
                </c:pt>
                <c:pt idx="1778">
                  <c:v>21.91705344308156</c:v>
                </c:pt>
                <c:pt idx="1779">
                  <c:v>22.150365099880496</c:v>
                </c:pt>
                <c:pt idx="1780">
                  <c:v>22.575652292595198</c:v>
                </c:pt>
                <c:pt idx="1781">
                  <c:v>22.981848462858654</c:v>
                </c:pt>
                <c:pt idx="1782">
                  <c:v>23.08185990427112</c:v>
                </c:pt>
                <c:pt idx="1783">
                  <c:v>22.912449946335958</c:v>
                </c:pt>
                <c:pt idx="1784">
                  <c:v>22.783728676594166</c:v>
                </c:pt>
                <c:pt idx="1785">
                  <c:v>22.472830745918408</c:v>
                </c:pt>
                <c:pt idx="1786">
                  <c:v>22.328898022164349</c:v>
                </c:pt>
                <c:pt idx="1787">
                  <c:v>22.235221972025681</c:v>
                </c:pt>
                <c:pt idx="1788">
                  <c:v>22.120506641479164</c:v>
                </c:pt>
                <c:pt idx="1789">
                  <c:v>21.948592868429291</c:v>
                </c:pt>
                <c:pt idx="1790">
                  <c:v>21.83650391735527</c:v>
                </c:pt>
                <c:pt idx="1791">
                  <c:v>21.994036952341528</c:v>
                </c:pt>
                <c:pt idx="1792">
                  <c:v>22.185696367294046</c:v>
                </c:pt>
                <c:pt idx="1793">
                  <c:v>22.221354061129663</c:v>
                </c:pt>
                <c:pt idx="1794">
                  <c:v>22.221695910253143</c:v>
                </c:pt>
                <c:pt idx="1795">
                  <c:v>22.168442505842634</c:v>
                </c:pt>
                <c:pt idx="1796">
                  <c:v>22.457307229852074</c:v>
                </c:pt>
                <c:pt idx="1797">
                  <c:v>22.719408202751854</c:v>
                </c:pt>
                <c:pt idx="1798">
                  <c:v>22.694331070818567</c:v>
                </c:pt>
                <c:pt idx="1799">
                  <c:v>22.309687420828105</c:v>
                </c:pt>
                <c:pt idx="1800">
                  <c:v>22.050737872196702</c:v>
                </c:pt>
                <c:pt idx="1801">
                  <c:v>21.749100150413543</c:v>
                </c:pt>
                <c:pt idx="1802">
                  <c:v>21.575341386237522</c:v>
                </c:pt>
                <c:pt idx="1803">
                  <c:v>21.435478695267314</c:v>
                </c:pt>
                <c:pt idx="1804">
                  <c:v>21.470700030119666</c:v>
                </c:pt>
                <c:pt idx="1805">
                  <c:v>21.583886453988512</c:v>
                </c:pt>
                <c:pt idx="1806">
                  <c:v>21.634092253581354</c:v>
                </c:pt>
                <c:pt idx="1807">
                  <c:v>21.657938183369634</c:v>
                </c:pt>
                <c:pt idx="1808">
                  <c:v>21.795323374731005</c:v>
                </c:pt>
                <c:pt idx="1809">
                  <c:v>21.942529658087782</c:v>
                </c:pt>
                <c:pt idx="1810">
                  <c:v>21.924326389146941</c:v>
                </c:pt>
                <c:pt idx="1811">
                  <c:v>21.979900437727022</c:v>
                </c:pt>
                <c:pt idx="1812">
                  <c:v>22.126511489397391</c:v>
                </c:pt>
                <c:pt idx="1813">
                  <c:v>22.339440180931465</c:v>
                </c:pt>
                <c:pt idx="1814">
                  <c:v>22.405104713167475</c:v>
                </c:pt>
                <c:pt idx="1815">
                  <c:v>22.422109997694008</c:v>
                </c:pt>
                <c:pt idx="1816">
                  <c:v>22.219753356012827</c:v>
                </c:pt>
                <c:pt idx="1817">
                  <c:v>21.947856749143277</c:v>
                </c:pt>
                <c:pt idx="1818">
                  <c:v>21.94984559624157</c:v>
                </c:pt>
                <c:pt idx="1819">
                  <c:v>21.955795145650836</c:v>
                </c:pt>
                <c:pt idx="1820">
                  <c:v>22.165228248871646</c:v>
                </c:pt>
                <c:pt idx="1821">
                  <c:v>22.618070562772736</c:v>
                </c:pt>
                <c:pt idx="1822">
                  <c:v>22.917667368033154</c:v>
                </c:pt>
                <c:pt idx="1823">
                  <c:v>22.843681647708927</c:v>
                </c:pt>
                <c:pt idx="1824">
                  <c:v>22.681480784729121</c:v>
                </c:pt>
                <c:pt idx="1825">
                  <c:v>22.476142530155833</c:v>
                </c:pt>
                <c:pt idx="1826">
                  <c:v>22.602459347424585</c:v>
                </c:pt>
                <c:pt idx="1827">
                  <c:v>22.790192330197684</c:v>
                </c:pt>
                <c:pt idx="1828">
                  <c:v>23.005326721411066</c:v>
                </c:pt>
                <c:pt idx="1829">
                  <c:v>23.330978890772329</c:v>
                </c:pt>
                <c:pt idx="1830">
                  <c:v>23.646117687779469</c:v>
                </c:pt>
                <c:pt idx="1831">
                  <c:v>23.858655787405482</c:v>
                </c:pt>
                <c:pt idx="1832">
                  <c:v>24.007812696769129</c:v>
                </c:pt>
                <c:pt idx="1833">
                  <c:v>24.216947551416464</c:v>
                </c:pt>
                <c:pt idx="1834">
                  <c:v>24.254486899621817</c:v>
                </c:pt>
                <c:pt idx="1835">
                  <c:v>24.288511615381207</c:v>
                </c:pt>
                <c:pt idx="1836">
                  <c:v>24.250562164500217</c:v>
                </c:pt>
                <c:pt idx="1837">
                  <c:v>24.149341283653943</c:v>
                </c:pt>
                <c:pt idx="1838">
                  <c:v>24.145512855487492</c:v>
                </c:pt>
                <c:pt idx="1839">
                  <c:v>24.26528207495852</c:v>
                </c:pt>
                <c:pt idx="1840">
                  <c:v>24.117634178582222</c:v>
                </c:pt>
                <c:pt idx="1841">
                  <c:v>23.777736108469281</c:v>
                </c:pt>
                <c:pt idx="1842">
                  <c:v>23.523818306903298</c:v>
                </c:pt>
                <c:pt idx="1843">
                  <c:v>23.28644454845336</c:v>
                </c:pt>
                <c:pt idx="1844">
                  <c:v>23.138872125533926</c:v>
                </c:pt>
                <c:pt idx="1845">
                  <c:v>23.037661387913843</c:v>
                </c:pt>
                <c:pt idx="1846">
                  <c:v>23.020254680824401</c:v>
                </c:pt>
                <c:pt idx="1847">
                  <c:v>22.971128299971895</c:v>
                </c:pt>
                <c:pt idx="1848">
                  <c:v>23.07621399019353</c:v>
                </c:pt>
                <c:pt idx="1849">
                  <c:v>23.347259698010262</c:v>
                </c:pt>
                <c:pt idx="1850">
                  <c:v>23.460902294363784</c:v>
                </c:pt>
                <c:pt idx="1851">
                  <c:v>23.525624918651619</c:v>
                </c:pt>
                <c:pt idx="1852">
                  <c:v>23.598646991544488</c:v>
                </c:pt>
                <c:pt idx="1853">
                  <c:v>23.696672312362967</c:v>
                </c:pt>
                <c:pt idx="1854">
                  <c:v>23.726758136156569</c:v>
                </c:pt>
                <c:pt idx="1855">
                  <c:v>23.772284592014628</c:v>
                </c:pt>
                <c:pt idx="1856">
                  <c:v>23.813924874781424</c:v>
                </c:pt>
                <c:pt idx="1857">
                  <c:v>24.04574399594669</c:v>
                </c:pt>
                <c:pt idx="1858">
                  <c:v>24.447369297926215</c:v>
                </c:pt>
                <c:pt idx="1859">
                  <c:v>24.84647786770746</c:v>
                </c:pt>
                <c:pt idx="1860">
                  <c:v>25.125740736670831</c:v>
                </c:pt>
                <c:pt idx="1861">
                  <c:v>25.290343545311877</c:v>
                </c:pt>
                <c:pt idx="1862">
                  <c:v>25.375595171170033</c:v>
                </c:pt>
                <c:pt idx="1863">
                  <c:v>25.418122716089936</c:v>
                </c:pt>
                <c:pt idx="1864">
                  <c:v>25.468237462180554</c:v>
                </c:pt>
                <c:pt idx="1865">
                  <c:v>25.363628517937197</c:v>
                </c:pt>
                <c:pt idx="1866">
                  <c:v>25.440462280852167</c:v>
                </c:pt>
                <c:pt idx="1867">
                  <c:v>25.508489735440182</c:v>
                </c:pt>
                <c:pt idx="1868">
                  <c:v>25.354050193076226</c:v>
                </c:pt>
                <c:pt idx="1869">
                  <c:v>25.080612189038138</c:v>
                </c:pt>
                <c:pt idx="1870">
                  <c:v>24.787025311843539</c:v>
                </c:pt>
                <c:pt idx="1871">
                  <c:v>24.585626159823761</c:v>
                </c:pt>
                <c:pt idx="1872">
                  <c:v>24.340643058020746</c:v>
                </c:pt>
                <c:pt idx="1873">
                  <c:v>24.147419143342105</c:v>
                </c:pt>
                <c:pt idx="1874">
                  <c:v>23.989629168137753</c:v>
                </c:pt>
                <c:pt idx="1875">
                  <c:v>23.843299195985114</c:v>
                </c:pt>
                <c:pt idx="1876">
                  <c:v>23.675257490213831</c:v>
                </c:pt>
                <c:pt idx="1877">
                  <c:v>23.457641333826189</c:v>
                </c:pt>
                <c:pt idx="1878">
                  <c:v>23.310019025560869</c:v>
                </c:pt>
                <c:pt idx="1879">
                  <c:v>22.988758679869704</c:v>
                </c:pt>
                <c:pt idx="1880">
                  <c:v>22.540811993105081</c:v>
                </c:pt>
                <c:pt idx="1881">
                  <c:v>22.243170176575667</c:v>
                </c:pt>
                <c:pt idx="1882">
                  <c:v>22.208285639640913</c:v>
                </c:pt>
                <c:pt idx="1883">
                  <c:v>22.003147115797326</c:v>
                </c:pt>
                <c:pt idx="1884">
                  <c:v>21.887366985431424</c:v>
                </c:pt>
                <c:pt idx="1885">
                  <c:v>21.762904983655861</c:v>
                </c:pt>
                <c:pt idx="1886">
                  <c:v>21.624077881613537</c:v>
                </c:pt>
                <c:pt idx="1887">
                  <c:v>21.45843065195039</c:v>
                </c:pt>
                <c:pt idx="1888">
                  <c:v>21.362738164847588</c:v>
                </c:pt>
                <c:pt idx="1889">
                  <c:v>21.161260694340044</c:v>
                </c:pt>
                <c:pt idx="1890">
                  <c:v>21.098541735380223</c:v>
                </c:pt>
                <c:pt idx="1891">
                  <c:v>21.105368732268669</c:v>
                </c:pt>
                <c:pt idx="1892">
                  <c:v>21.234871861330724</c:v>
                </c:pt>
                <c:pt idx="1893">
                  <c:v>21.339199650412073</c:v>
                </c:pt>
                <c:pt idx="1894">
                  <c:v>21.672659904409102</c:v>
                </c:pt>
                <c:pt idx="1895">
                  <c:v>22.040178071094118</c:v>
                </c:pt>
                <c:pt idx="1896">
                  <c:v>22.242075770967347</c:v>
                </c:pt>
                <c:pt idx="1897">
                  <c:v>22.260228285687084</c:v>
                </c:pt>
                <c:pt idx="1898">
                  <c:v>22.288395680378304</c:v>
                </c:pt>
                <c:pt idx="1899">
                  <c:v>22.305997179537997</c:v>
                </c:pt>
                <c:pt idx="1900">
                  <c:v>22.242288578635129</c:v>
                </c:pt>
                <c:pt idx="1901">
                  <c:v>22.173410839443449</c:v>
                </c:pt>
                <c:pt idx="1902">
                  <c:v>22.286661902657514</c:v>
                </c:pt>
                <c:pt idx="1903">
                  <c:v>22.332397071976462</c:v>
                </c:pt>
                <c:pt idx="1904">
                  <c:v>22.182652855859502</c:v>
                </c:pt>
                <c:pt idx="1905">
                  <c:v>22.147646539949559</c:v>
                </c:pt>
                <c:pt idx="1906">
                  <c:v>22.177989967004354</c:v>
                </c:pt>
                <c:pt idx="1907">
                  <c:v>22.324767161824266</c:v>
                </c:pt>
                <c:pt idx="1908">
                  <c:v>22.529892985612886</c:v>
                </c:pt>
                <c:pt idx="1909">
                  <c:v>22.45344118337594</c:v>
                </c:pt>
                <c:pt idx="1910">
                  <c:v>22.549222833650827</c:v>
                </c:pt>
                <c:pt idx="1911">
                  <c:v>22.450527252900756</c:v>
                </c:pt>
                <c:pt idx="1912">
                  <c:v>22.090764415910144</c:v>
                </c:pt>
                <c:pt idx="1913">
                  <c:v>21.747007681650224</c:v>
                </c:pt>
                <c:pt idx="1914">
                  <c:v>21.459796083362864</c:v>
                </c:pt>
                <c:pt idx="1915">
                  <c:v>21.010651735423842</c:v>
                </c:pt>
                <c:pt idx="1916">
                  <c:v>20.491762152257568</c:v>
                </c:pt>
                <c:pt idx="1917">
                  <c:v>20.19974508369214</c:v>
                </c:pt>
                <c:pt idx="1918">
                  <c:v>20.113202979615412</c:v>
                </c:pt>
                <c:pt idx="1919">
                  <c:v>20.128837329873878</c:v>
                </c:pt>
                <c:pt idx="1920">
                  <c:v>19.877616309251323</c:v>
                </c:pt>
                <c:pt idx="1921">
                  <c:v>19.587830583077373</c:v>
                </c:pt>
                <c:pt idx="1922">
                  <c:v>19.428859555833171</c:v>
                </c:pt>
                <c:pt idx="1923">
                  <c:v>19.231540133994155</c:v>
                </c:pt>
                <c:pt idx="1924">
                  <c:v>19.011154588102773</c:v>
                </c:pt>
                <c:pt idx="1925">
                  <c:v>18.843080650356619</c:v>
                </c:pt>
                <c:pt idx="1926">
                  <c:v>18.767697968072888</c:v>
                </c:pt>
                <c:pt idx="1927">
                  <c:v>18.731103508397553</c:v>
                </c:pt>
                <c:pt idx="1928">
                  <c:v>19.022421612311426</c:v>
                </c:pt>
                <c:pt idx="1929">
                  <c:v>19.260980914631055</c:v>
                </c:pt>
                <c:pt idx="1930">
                  <c:v>19.366357248848601</c:v>
                </c:pt>
                <c:pt idx="1931">
                  <c:v>19.511748815262443</c:v>
                </c:pt>
                <c:pt idx="1932">
                  <c:v>19.697039164594639</c:v>
                </c:pt>
                <c:pt idx="1933">
                  <c:v>19.933948587103345</c:v>
                </c:pt>
                <c:pt idx="1934">
                  <c:v>20.1131813956789</c:v>
                </c:pt>
                <c:pt idx="1935">
                  <c:v>20.2667675156105</c:v>
                </c:pt>
                <c:pt idx="1936">
                  <c:v>20.353422228562511</c:v>
                </c:pt>
                <c:pt idx="1937">
                  <c:v>20.36012014074165</c:v>
                </c:pt>
                <c:pt idx="1938">
                  <c:v>20.22404080064636</c:v>
                </c:pt>
                <c:pt idx="1939">
                  <c:v>20.112437376945859</c:v>
                </c:pt>
                <c:pt idx="1940">
                  <c:v>20.184380466493845</c:v>
                </c:pt>
                <c:pt idx="1941">
                  <c:v>20.191490855131082</c:v>
                </c:pt>
                <c:pt idx="1942">
                  <c:v>20.008683709297223</c:v>
                </c:pt>
                <c:pt idx="1943">
                  <c:v>19.960207575129591</c:v>
                </c:pt>
                <c:pt idx="1944">
                  <c:v>19.969388041817584</c:v>
                </c:pt>
                <c:pt idx="1945">
                  <c:v>19.852620956671448</c:v>
                </c:pt>
                <c:pt idx="1946">
                  <c:v>19.751348543746737</c:v>
                </c:pt>
                <c:pt idx="1947">
                  <c:v>19.474876229758493</c:v>
                </c:pt>
                <c:pt idx="1948">
                  <c:v>19.290889233398296</c:v>
                </c:pt>
                <c:pt idx="1949">
                  <c:v>18.967436221336968</c:v>
                </c:pt>
                <c:pt idx="1950">
                  <c:v>18.393787505550819</c:v>
                </c:pt>
                <c:pt idx="1951">
                  <c:v>18.042293835461219</c:v>
                </c:pt>
                <c:pt idx="1952">
                  <c:v>17.990593844573379</c:v>
                </c:pt>
                <c:pt idx="1953">
                  <c:v>17.906233776096183</c:v>
                </c:pt>
                <c:pt idx="1954">
                  <c:v>17.733326224585756</c:v>
                </c:pt>
                <c:pt idx="1955">
                  <c:v>17.38474255268126</c:v>
                </c:pt>
                <c:pt idx="1956">
                  <c:v>17.232729255173691</c:v>
                </c:pt>
                <c:pt idx="1957">
                  <c:v>17.137046466905321</c:v>
                </c:pt>
                <c:pt idx="1958">
                  <c:v>17.115187176188023</c:v>
                </c:pt>
                <c:pt idx="1959">
                  <c:v>16.967662099383045</c:v>
                </c:pt>
                <c:pt idx="1960">
                  <c:v>16.789732650709883</c:v>
                </c:pt>
                <c:pt idx="1961">
                  <c:v>16.60096444223927</c:v>
                </c:pt>
                <c:pt idx="1962">
                  <c:v>16.290386808718083</c:v>
                </c:pt>
                <c:pt idx="1963">
                  <c:v>16.157865893795758</c:v>
                </c:pt>
                <c:pt idx="1964">
                  <c:v>16.157806950482996</c:v>
                </c:pt>
                <c:pt idx="1965">
                  <c:v>16.33918613279144</c:v>
                </c:pt>
                <c:pt idx="1966">
                  <c:v>16.431952647818918</c:v>
                </c:pt>
                <c:pt idx="1967">
                  <c:v>16.361625055394388</c:v>
                </c:pt>
                <c:pt idx="1968">
                  <c:v>16.445408703989564</c:v>
                </c:pt>
                <c:pt idx="1969">
                  <c:v>16.536124575351309</c:v>
                </c:pt>
                <c:pt idx="1970">
                  <c:v>16.476322465656697</c:v>
                </c:pt>
                <c:pt idx="1971">
                  <c:v>16.480801165403719</c:v>
                </c:pt>
                <c:pt idx="1972">
                  <c:v>16.606859435623289</c:v>
                </c:pt>
                <c:pt idx="1973">
                  <c:v>16.608661266571577</c:v>
                </c:pt>
                <c:pt idx="1974">
                  <c:v>16.537449841629268</c:v>
                </c:pt>
                <c:pt idx="1975">
                  <c:v>16.550370181765533</c:v>
                </c:pt>
                <c:pt idx="1976">
                  <c:v>16.497892313352363</c:v>
                </c:pt>
                <c:pt idx="1977">
                  <c:v>16.554417379168669</c:v>
                </c:pt>
                <c:pt idx="1978">
                  <c:v>16.552161373593215</c:v>
                </c:pt>
                <c:pt idx="1979">
                  <c:v>16.547698771474522</c:v>
                </c:pt>
                <c:pt idx="1980">
                  <c:v>16.855447329862088</c:v>
                </c:pt>
                <c:pt idx="1981">
                  <c:v>16.91535083961579</c:v>
                </c:pt>
                <c:pt idx="1982">
                  <c:v>17.023530221865169</c:v>
                </c:pt>
                <c:pt idx="1983">
                  <c:v>17.120921374554349</c:v>
                </c:pt>
                <c:pt idx="1984">
                  <c:v>17.241571446354794</c:v>
                </c:pt>
                <c:pt idx="1985">
                  <c:v>17.56079424885791</c:v>
                </c:pt>
                <c:pt idx="1986">
                  <c:v>17.811386587865698</c:v>
                </c:pt>
                <c:pt idx="1987">
                  <c:v>17.778761064241344</c:v>
                </c:pt>
                <c:pt idx="1988">
                  <c:v>17.920799197261562</c:v>
                </c:pt>
                <c:pt idx="1989">
                  <c:v>17.998996329799059</c:v>
                </c:pt>
                <c:pt idx="1990">
                  <c:v>18.07723577028818</c:v>
                </c:pt>
                <c:pt idx="1991">
                  <c:v>17.983660855571777</c:v>
                </c:pt>
                <c:pt idx="1992">
                  <c:v>17.854059762596723</c:v>
                </c:pt>
                <c:pt idx="1993">
                  <c:v>17.537447918066693</c:v>
                </c:pt>
                <c:pt idx="1994">
                  <c:v>17.320485773493417</c:v>
                </c:pt>
                <c:pt idx="1995">
                  <c:v>17.126365329156872</c:v>
                </c:pt>
                <c:pt idx="1996">
                  <c:v>17.141775111599369</c:v>
                </c:pt>
                <c:pt idx="1997">
                  <c:v>17.21192002008037</c:v>
                </c:pt>
                <c:pt idx="1998">
                  <c:v>17.325133731328847</c:v>
                </c:pt>
                <c:pt idx="1999">
                  <c:v>17.51732117470867</c:v>
                </c:pt>
                <c:pt idx="2000">
                  <c:v>17.704437999478976</c:v>
                </c:pt>
                <c:pt idx="2001">
                  <c:v>18.026864679274386</c:v>
                </c:pt>
                <c:pt idx="2002">
                  <c:v>18.510526718244279</c:v>
                </c:pt>
                <c:pt idx="2003">
                  <c:v>18.768578754595733</c:v>
                </c:pt>
                <c:pt idx="2004">
                  <c:v>18.781057693710238</c:v>
                </c:pt>
                <c:pt idx="2005">
                  <c:v>18.94090346810064</c:v>
                </c:pt>
                <c:pt idx="2006">
                  <c:v>19.19738052397415</c:v>
                </c:pt>
                <c:pt idx="2007">
                  <c:v>19.237555317285569</c:v>
                </c:pt>
                <c:pt idx="2008">
                  <c:v>19.178959105458063</c:v>
                </c:pt>
                <c:pt idx="2009">
                  <c:v>19.214216746445629</c:v>
                </c:pt>
                <c:pt idx="2010">
                  <c:v>19.371906207436215</c:v>
                </c:pt>
                <c:pt idx="2011">
                  <c:v>19.605549845535986</c:v>
                </c:pt>
                <c:pt idx="2012">
                  <c:v>19.891015107430576</c:v>
                </c:pt>
                <c:pt idx="2013">
                  <c:v>19.916338399901079</c:v>
                </c:pt>
                <c:pt idx="2014">
                  <c:v>19.919085832892662</c:v>
                </c:pt>
                <c:pt idx="2015">
                  <c:v>19.906522513111423</c:v>
                </c:pt>
                <c:pt idx="2016">
                  <c:v>19.78552982542897</c:v>
                </c:pt>
                <c:pt idx="2017">
                  <c:v>19.643471708772221</c:v>
                </c:pt>
                <c:pt idx="2018">
                  <c:v>19.454335349704095</c:v>
                </c:pt>
                <c:pt idx="2019">
                  <c:v>19.343799224591521</c:v>
                </c:pt>
                <c:pt idx="2020">
                  <c:v>19.357341997119011</c:v>
                </c:pt>
                <c:pt idx="2021">
                  <c:v>19.505929295653406</c:v>
                </c:pt>
                <c:pt idx="2022">
                  <c:v>19.493364387858588</c:v>
                </c:pt>
                <c:pt idx="2023">
                  <c:v>19.438791309530959</c:v>
                </c:pt>
                <c:pt idx="2024">
                  <c:v>19.432483197423679</c:v>
                </c:pt>
                <c:pt idx="2025">
                  <c:v>19.445663439501356</c:v>
                </c:pt>
                <c:pt idx="2026">
                  <c:v>19.369158683313323</c:v>
                </c:pt>
                <c:pt idx="2027">
                  <c:v>19.439066033111345</c:v>
                </c:pt>
                <c:pt idx="2028">
                  <c:v>19.389815080258639</c:v>
                </c:pt>
                <c:pt idx="2029">
                  <c:v>19.315876063950054</c:v>
                </c:pt>
                <c:pt idx="2030">
                  <c:v>19.205087629517941</c:v>
                </c:pt>
                <c:pt idx="2031">
                  <c:v>19.020125604100468</c:v>
                </c:pt>
                <c:pt idx="2032">
                  <c:v>19.054940452765514</c:v>
                </c:pt>
                <c:pt idx="2033">
                  <c:v>19.221906015877892</c:v>
                </c:pt>
                <c:pt idx="2034">
                  <c:v>19.524593384599676</c:v>
                </c:pt>
                <c:pt idx="2035">
                  <c:v>19.525984550646843</c:v>
                </c:pt>
                <c:pt idx="2036">
                  <c:v>19.211329215671281</c:v>
                </c:pt>
                <c:pt idx="2037">
                  <c:v>18.946204781960763</c:v>
                </c:pt>
                <c:pt idx="2038">
                  <c:v>18.820084694798016</c:v>
                </c:pt>
                <c:pt idx="2039">
                  <c:v>18.793701132251801</c:v>
                </c:pt>
                <c:pt idx="2040">
                  <c:v>18.769726396523886</c:v>
                </c:pt>
                <c:pt idx="2041">
                  <c:v>18.561039020169829</c:v>
                </c:pt>
                <c:pt idx="2042">
                  <c:v>18.355363413361413</c:v>
                </c:pt>
                <c:pt idx="2043">
                  <c:v>18.34041112261712</c:v>
                </c:pt>
                <c:pt idx="2044">
                  <c:v>18.563117639457481</c:v>
                </c:pt>
                <c:pt idx="2045">
                  <c:v>18.69103165685836</c:v>
                </c:pt>
                <c:pt idx="2046">
                  <c:v>18.694791065686346</c:v>
                </c:pt>
                <c:pt idx="2047">
                  <c:v>18.837041234045447</c:v>
                </c:pt>
                <c:pt idx="2048">
                  <c:v>18.866211423966366</c:v>
                </c:pt>
                <c:pt idx="2049">
                  <c:v>18.812917774868406</c:v>
                </c:pt>
                <c:pt idx="2050">
                  <c:v>18.868884775866178</c:v>
                </c:pt>
                <c:pt idx="2051">
                  <c:v>18.970221243176809</c:v>
                </c:pt>
                <c:pt idx="2052">
                  <c:v>19.345537867025378</c:v>
                </c:pt>
                <c:pt idx="2053">
                  <c:v>19.731325930498073</c:v>
                </c:pt>
                <c:pt idx="2054">
                  <c:v>19.747764240385202</c:v>
                </c:pt>
                <c:pt idx="2055">
                  <c:v>19.480394005246211</c:v>
                </c:pt>
                <c:pt idx="2056">
                  <c:v>19.150151330599467</c:v>
                </c:pt>
                <c:pt idx="2057">
                  <c:v>19.035864247568401</c:v>
                </c:pt>
                <c:pt idx="2058">
                  <c:v>18.845387416421396</c:v>
                </c:pt>
                <c:pt idx="2059">
                  <c:v>18.635838653349111</c:v>
                </c:pt>
                <c:pt idx="2060">
                  <c:v>18.496687494493134</c:v>
                </c:pt>
                <c:pt idx="2061">
                  <c:v>18.595188521963351</c:v>
                </c:pt>
                <c:pt idx="2062">
                  <c:v>18.870559683276458</c:v>
                </c:pt>
                <c:pt idx="2063">
                  <c:v>18.967900930763467</c:v>
                </c:pt>
                <c:pt idx="2064">
                  <c:v>18.800764952793312</c:v>
                </c:pt>
                <c:pt idx="2065">
                  <c:v>18.542883507030904</c:v>
                </c:pt>
                <c:pt idx="2066">
                  <c:v>18.359319274498315</c:v>
                </c:pt>
                <c:pt idx="2067">
                  <c:v>18.209178245430238</c:v>
                </c:pt>
                <c:pt idx="2068">
                  <c:v>17.909546384508886</c:v>
                </c:pt>
                <c:pt idx="2069">
                  <c:v>17.549344521791006</c:v>
                </c:pt>
                <c:pt idx="2070">
                  <c:v>17.22397407802319</c:v>
                </c:pt>
                <c:pt idx="2071">
                  <c:v>17.158993908235139</c:v>
                </c:pt>
                <c:pt idx="2072">
                  <c:v>17.18360340971498</c:v>
                </c:pt>
                <c:pt idx="2073">
                  <c:v>17.296022800911008</c:v>
                </c:pt>
                <c:pt idx="2074">
                  <c:v>17.373049921224567</c:v>
                </c:pt>
                <c:pt idx="2075">
                  <c:v>17.508460050029278</c:v>
                </c:pt>
                <c:pt idx="2076">
                  <c:v>17.663954631211435</c:v>
                </c:pt>
                <c:pt idx="2077">
                  <c:v>17.659003070126424</c:v>
                </c:pt>
                <c:pt idx="2078">
                  <c:v>17.587198305707968</c:v>
                </c:pt>
                <c:pt idx="2079">
                  <c:v>17.512111810116359</c:v>
                </c:pt>
                <c:pt idx="2080">
                  <c:v>17.407432519169582</c:v>
                </c:pt>
                <c:pt idx="2081">
                  <c:v>17.263246413474345</c:v>
                </c:pt>
                <c:pt idx="2082">
                  <c:v>17.41573613511693</c:v>
                </c:pt>
                <c:pt idx="2083">
                  <c:v>17.51404655594904</c:v>
                </c:pt>
                <c:pt idx="2084">
                  <c:v>17.658596112810795</c:v>
                </c:pt>
                <c:pt idx="2085">
                  <c:v>17.893376005712227</c:v>
                </c:pt>
                <c:pt idx="2086">
                  <c:v>18.245085667478428</c:v>
                </c:pt>
                <c:pt idx="2087">
                  <c:v>18.44842824782954</c:v>
                </c:pt>
                <c:pt idx="2088">
                  <c:v>18.393780204569644</c:v>
                </c:pt>
                <c:pt idx="2089">
                  <c:v>18.222486459824221</c:v>
                </c:pt>
                <c:pt idx="2090">
                  <c:v>18.094900862479474</c:v>
                </c:pt>
                <c:pt idx="2091">
                  <c:v>17.918387952619199</c:v>
                </c:pt>
                <c:pt idx="2092">
                  <c:v>17.710104668694505</c:v>
                </c:pt>
                <c:pt idx="2093">
                  <c:v>17.515562138993872</c:v>
                </c:pt>
                <c:pt idx="2094">
                  <c:v>17.162302240857326</c:v>
                </c:pt>
                <c:pt idx="2095">
                  <c:v>16.782767775163268</c:v>
                </c:pt>
                <c:pt idx="2096">
                  <c:v>16.516155776676236</c:v>
                </c:pt>
                <c:pt idx="2097">
                  <c:v>16.213298363414768</c:v>
                </c:pt>
                <c:pt idx="2098">
                  <c:v>16.067907592796622</c:v>
                </c:pt>
                <c:pt idx="2099">
                  <c:v>16.147622117283596</c:v>
                </c:pt>
                <c:pt idx="2100">
                  <c:v>16.30204531703648</c:v>
                </c:pt>
                <c:pt idx="2101">
                  <c:v>16.539034268047558</c:v>
                </c:pt>
                <c:pt idx="2102">
                  <c:v>16.834438319999233</c:v>
                </c:pt>
                <c:pt idx="2103">
                  <c:v>17.144064516570971</c:v>
                </c:pt>
                <c:pt idx="2104">
                  <c:v>17.477292567441761</c:v>
                </c:pt>
                <c:pt idx="2105">
                  <c:v>17.735952024526483</c:v>
                </c:pt>
                <c:pt idx="2106">
                  <c:v>17.741674044721819</c:v>
                </c:pt>
                <c:pt idx="2107">
                  <c:v>17.740557581873247</c:v>
                </c:pt>
                <c:pt idx="2108">
                  <c:v>17.747187988790124</c:v>
                </c:pt>
                <c:pt idx="2109">
                  <c:v>17.579211663158418</c:v>
                </c:pt>
                <c:pt idx="2110">
                  <c:v>17.262299543972752</c:v>
                </c:pt>
                <c:pt idx="2111">
                  <c:v>17.015756461068584</c:v>
                </c:pt>
                <c:pt idx="2112">
                  <c:v>17.066935609730955</c:v>
                </c:pt>
                <c:pt idx="2113">
                  <c:v>17.244371313409996</c:v>
                </c:pt>
                <c:pt idx="2114">
                  <c:v>17.217139814048323</c:v>
                </c:pt>
                <c:pt idx="2115">
                  <c:v>17.147865820317616</c:v>
                </c:pt>
                <c:pt idx="2116">
                  <c:v>16.785285828369297</c:v>
                </c:pt>
                <c:pt idx="2117">
                  <c:v>16.378256366626854</c:v>
                </c:pt>
                <c:pt idx="2118">
                  <c:v>16.176858955775639</c:v>
                </c:pt>
                <c:pt idx="2119">
                  <c:v>15.956894941321098</c:v>
                </c:pt>
                <c:pt idx="2120">
                  <c:v>15.737616843295491</c:v>
                </c:pt>
                <c:pt idx="2121">
                  <c:v>15.688947387386712</c:v>
                </c:pt>
                <c:pt idx="2122">
                  <c:v>15.891231311892842</c:v>
                </c:pt>
                <c:pt idx="2123">
                  <c:v>16.279825389095119</c:v>
                </c:pt>
                <c:pt idx="2124">
                  <c:v>16.521606240879365</c:v>
                </c:pt>
                <c:pt idx="2125">
                  <c:v>16.769791650707582</c:v>
                </c:pt>
                <c:pt idx="2126">
                  <c:v>16.951969333696926</c:v>
                </c:pt>
                <c:pt idx="2127">
                  <c:v>17.086257750178007</c:v>
                </c:pt>
                <c:pt idx="2128">
                  <c:v>17.431654377316356</c:v>
                </c:pt>
                <c:pt idx="2129">
                  <c:v>17.759988849646192</c:v>
                </c:pt>
                <c:pt idx="2130">
                  <c:v>17.801530826376045</c:v>
                </c:pt>
                <c:pt idx="2131">
                  <c:v>17.837033543589552</c:v>
                </c:pt>
                <c:pt idx="2132">
                  <c:v>17.932355527964628</c:v>
                </c:pt>
                <c:pt idx="2133">
                  <c:v>18.400505950366099</c:v>
                </c:pt>
                <c:pt idx="2134">
                  <c:v>18.513296408763569</c:v>
                </c:pt>
                <c:pt idx="2135">
                  <c:v>18.438217940726389</c:v>
                </c:pt>
                <c:pt idx="2136">
                  <c:v>18.432874319153651</c:v>
                </c:pt>
                <c:pt idx="2137">
                  <c:v>18.294475403317286</c:v>
                </c:pt>
                <c:pt idx="2138">
                  <c:v>18.094558444648857</c:v>
                </c:pt>
                <c:pt idx="2139">
                  <c:v>17.743314301414895</c:v>
                </c:pt>
                <c:pt idx="2140">
                  <c:v>17.399475954199605</c:v>
                </c:pt>
                <c:pt idx="2141">
                  <c:v>16.985491369097819</c:v>
                </c:pt>
                <c:pt idx="2142">
                  <c:v>16.578954643568519</c:v>
                </c:pt>
                <c:pt idx="2143">
                  <c:v>16.420815800710255</c:v>
                </c:pt>
                <c:pt idx="2144">
                  <c:v>16.480488447286383</c:v>
                </c:pt>
                <c:pt idx="2145">
                  <c:v>16.718977220993057</c:v>
                </c:pt>
                <c:pt idx="2146">
                  <c:v>16.811284193582743</c:v>
                </c:pt>
                <c:pt idx="2147">
                  <c:v>16.85346959087191</c:v>
                </c:pt>
                <c:pt idx="2148">
                  <c:v>16.971146719517556</c:v>
                </c:pt>
                <c:pt idx="2149">
                  <c:v>17.113897663237566</c:v>
                </c:pt>
                <c:pt idx="2150">
                  <c:v>17.124366235285315</c:v>
                </c:pt>
                <c:pt idx="2151">
                  <c:v>17.032704337178274</c:v>
                </c:pt>
                <c:pt idx="2152">
                  <c:v>17.03049927868085</c:v>
                </c:pt>
                <c:pt idx="2153">
                  <c:v>17.015332454497539</c:v>
                </c:pt>
                <c:pt idx="2154">
                  <c:v>17.027191953120479</c:v>
                </c:pt>
                <c:pt idx="2155">
                  <c:v>17.001786347909906</c:v>
                </c:pt>
                <c:pt idx="2156">
                  <c:v>16.829708046667211</c:v>
                </c:pt>
                <c:pt idx="2157">
                  <c:v>16.643964232635877</c:v>
                </c:pt>
                <c:pt idx="2158">
                  <c:v>16.551151532570831</c:v>
                </c:pt>
                <c:pt idx="2159">
                  <c:v>16.489114205623906</c:v>
                </c:pt>
                <c:pt idx="2160">
                  <c:v>16.571953309083419</c:v>
                </c:pt>
                <c:pt idx="2161">
                  <c:v>16.625900254737928</c:v>
                </c:pt>
                <c:pt idx="2162">
                  <c:v>16.516634101436185</c:v>
                </c:pt>
                <c:pt idx="2163">
                  <c:v>16.751219179959591</c:v>
                </c:pt>
                <c:pt idx="2164">
                  <c:v>16.912724097630385</c:v>
                </c:pt>
                <c:pt idx="2165">
                  <c:v>16.926607536642116</c:v>
                </c:pt>
                <c:pt idx="2166">
                  <c:v>16.960810557705177</c:v>
                </c:pt>
                <c:pt idx="2167">
                  <c:v>17.057669664202514</c:v>
                </c:pt>
                <c:pt idx="2168">
                  <c:v>17.240271719697382</c:v>
                </c:pt>
                <c:pt idx="2169">
                  <c:v>17.46449474522235</c:v>
                </c:pt>
                <c:pt idx="2170">
                  <c:v>17.881174290907754</c:v>
                </c:pt>
                <c:pt idx="2171">
                  <c:v>18.210301905268501</c:v>
                </c:pt>
                <c:pt idx="2172">
                  <c:v>18.311732126784026</c:v>
                </c:pt>
                <c:pt idx="2173">
                  <c:v>18.562633107627889</c:v>
                </c:pt>
                <c:pt idx="2174">
                  <c:v>18.693444629410973</c:v>
                </c:pt>
                <c:pt idx="2175">
                  <c:v>18.830550237419569</c:v>
                </c:pt>
                <c:pt idx="2176">
                  <c:v>18.995910917891873</c:v>
                </c:pt>
                <c:pt idx="2177">
                  <c:v>19.10912338953305</c:v>
                </c:pt>
                <c:pt idx="2178">
                  <c:v>19.044842914328434</c:v>
                </c:pt>
                <c:pt idx="2179">
                  <c:v>19.090585844282103</c:v>
                </c:pt>
                <c:pt idx="2180">
                  <c:v>19.26665705827039</c:v>
                </c:pt>
                <c:pt idx="2181">
                  <c:v>19.440036246469184</c:v>
                </c:pt>
                <c:pt idx="2182">
                  <c:v>19.291628388333748</c:v>
                </c:pt>
                <c:pt idx="2183">
                  <c:v>19.113646979988204</c:v>
                </c:pt>
                <c:pt idx="2184">
                  <c:v>18.822944425780022</c:v>
                </c:pt>
                <c:pt idx="2185">
                  <c:v>18.531781025051792</c:v>
                </c:pt>
                <c:pt idx="2186">
                  <c:v>18.336558318963633</c:v>
                </c:pt>
                <c:pt idx="2187">
                  <c:v>18.150949053786171</c:v>
                </c:pt>
                <c:pt idx="2188">
                  <c:v>18.024950157483026</c:v>
                </c:pt>
                <c:pt idx="2189">
                  <c:v>18.053695821333189</c:v>
                </c:pt>
                <c:pt idx="2190">
                  <c:v>18.164092414855844</c:v>
                </c:pt>
                <c:pt idx="2191">
                  <c:v>18.192029648528035</c:v>
                </c:pt>
                <c:pt idx="2192">
                  <c:v>18.024092365319419</c:v>
                </c:pt>
                <c:pt idx="2193">
                  <c:v>17.986190993916608</c:v>
                </c:pt>
                <c:pt idx="2194">
                  <c:v>18.027096322963551</c:v>
                </c:pt>
                <c:pt idx="2195">
                  <c:v>18.119944200042891</c:v>
                </c:pt>
                <c:pt idx="2196">
                  <c:v>18.237622944195273</c:v>
                </c:pt>
                <c:pt idx="2197">
                  <c:v>18.203392763654161</c:v>
                </c:pt>
                <c:pt idx="2198">
                  <c:v>18.090644515965</c:v>
                </c:pt>
                <c:pt idx="2199">
                  <c:v>18.150868578475418</c:v>
                </c:pt>
                <c:pt idx="2200">
                  <c:v>18.097021346199359</c:v>
                </c:pt>
                <c:pt idx="2201">
                  <c:v>17.88238864899624</c:v>
                </c:pt>
                <c:pt idx="2202">
                  <c:v>17.469301195283563</c:v>
                </c:pt>
                <c:pt idx="2203">
                  <c:v>17.251854503136308</c:v>
                </c:pt>
                <c:pt idx="2204">
                  <c:v>17.103679630776544</c:v>
                </c:pt>
                <c:pt idx="2205">
                  <c:v>17.026123753557076</c:v>
                </c:pt>
                <c:pt idx="2206">
                  <c:v>17.088567480894731</c:v>
                </c:pt>
                <c:pt idx="2207">
                  <c:v>16.950400834885677</c:v>
                </c:pt>
                <c:pt idx="2208">
                  <c:v>16.630383989335272</c:v>
                </c:pt>
                <c:pt idx="2209">
                  <c:v>16.274916146243694</c:v>
                </c:pt>
                <c:pt idx="2210">
                  <c:v>16.319328786541266</c:v>
                </c:pt>
                <c:pt idx="2211">
                  <c:v>16.357496068648022</c:v>
                </c:pt>
                <c:pt idx="2212">
                  <c:v>16.332244018534638</c:v>
                </c:pt>
                <c:pt idx="2213">
                  <c:v>16.328395867326098</c:v>
                </c:pt>
                <c:pt idx="2214">
                  <c:v>16.439959726821872</c:v>
                </c:pt>
                <c:pt idx="2215">
                  <c:v>16.367285329208247</c:v>
                </c:pt>
                <c:pt idx="2216">
                  <c:v>16.429746627347544</c:v>
                </c:pt>
                <c:pt idx="2217">
                  <c:v>16.496972914987833</c:v>
                </c:pt>
                <c:pt idx="2218">
                  <c:v>16.700382736225286</c:v>
                </c:pt>
                <c:pt idx="2219">
                  <c:v>16.836700666219375</c:v>
                </c:pt>
                <c:pt idx="2220">
                  <c:v>17.05545267777773</c:v>
                </c:pt>
                <c:pt idx="2221">
                  <c:v>17.137381758402285</c:v>
                </c:pt>
                <c:pt idx="2222">
                  <c:v>17.191584652317353</c:v>
                </c:pt>
                <c:pt idx="2223">
                  <c:v>17.196873566925781</c:v>
                </c:pt>
                <c:pt idx="2224">
                  <c:v>17.056642909890581</c:v>
                </c:pt>
                <c:pt idx="2225">
                  <c:v>17.03074841713169</c:v>
                </c:pt>
                <c:pt idx="2226">
                  <c:v>17.287645470087611</c:v>
                </c:pt>
                <c:pt idx="2227">
                  <c:v>17.475925029741987</c:v>
                </c:pt>
                <c:pt idx="2228">
                  <c:v>17.808954054554984</c:v>
                </c:pt>
                <c:pt idx="2229">
                  <c:v>18.133585254117683</c:v>
                </c:pt>
                <c:pt idx="2230">
                  <c:v>18.333685378933563</c:v>
                </c:pt>
                <c:pt idx="2231">
                  <c:v>18.524794927637664</c:v>
                </c:pt>
                <c:pt idx="2232">
                  <c:v>18.601827311787805</c:v>
                </c:pt>
                <c:pt idx="2233">
                  <c:v>18.534949932833296</c:v>
                </c:pt>
                <c:pt idx="2234">
                  <c:v>18.428327574303534</c:v>
                </c:pt>
                <c:pt idx="2235">
                  <c:v>18.209736294244763</c:v>
                </c:pt>
                <c:pt idx="2236">
                  <c:v>18.102360959853286</c:v>
                </c:pt>
                <c:pt idx="2237">
                  <c:v>17.889721534055397</c:v>
                </c:pt>
                <c:pt idx="2238">
                  <c:v>17.705521228923065</c:v>
                </c:pt>
                <c:pt idx="2239">
                  <c:v>17.586534402948303</c:v>
                </c:pt>
                <c:pt idx="2240">
                  <c:v>17.430314896523917</c:v>
                </c:pt>
                <c:pt idx="2241">
                  <c:v>17.25413358544526</c:v>
                </c:pt>
                <c:pt idx="2242">
                  <c:v>17.282301986232312</c:v>
                </c:pt>
                <c:pt idx="2243">
                  <c:v>17.191618389898814</c:v>
                </c:pt>
                <c:pt idx="2244">
                  <c:v>17.105130500594093</c:v>
                </c:pt>
                <c:pt idx="2245">
                  <c:v>17.011357442955187</c:v>
                </c:pt>
                <c:pt idx="2246">
                  <c:v>17.188263673954971</c:v>
                </c:pt>
                <c:pt idx="2247">
                  <c:v>17.211198235569388</c:v>
                </c:pt>
                <c:pt idx="2248">
                  <c:v>17.069997385169582</c:v>
                </c:pt>
                <c:pt idx="2249">
                  <c:v>17.047769829660677</c:v>
                </c:pt>
                <c:pt idx="2250">
                  <c:v>17.228253800001809</c:v>
                </c:pt>
                <c:pt idx="2251">
                  <c:v>17.585539487644557</c:v>
                </c:pt>
                <c:pt idx="2252">
                  <c:v>17.984294736794091</c:v>
                </c:pt>
                <c:pt idx="2253">
                  <c:v>18.27549448614192</c:v>
                </c:pt>
                <c:pt idx="2254">
                  <c:v>18.434188259557658</c:v>
                </c:pt>
                <c:pt idx="2255">
                  <c:v>18.491502423734111</c:v>
                </c:pt>
                <c:pt idx="2256">
                  <c:v>18.424919728189138</c:v>
                </c:pt>
                <c:pt idx="2257">
                  <c:v>18.435924758300366</c:v>
                </c:pt>
                <c:pt idx="2258">
                  <c:v>18.2398557590741</c:v>
                </c:pt>
                <c:pt idx="2259">
                  <c:v>18.027086869700813</c:v>
                </c:pt>
                <c:pt idx="2260">
                  <c:v>17.734143851476745</c:v>
                </c:pt>
                <c:pt idx="2261">
                  <c:v>17.656482500211972</c:v>
                </c:pt>
                <c:pt idx="2262">
                  <c:v>17.79227196717326</c:v>
                </c:pt>
                <c:pt idx="2263">
                  <c:v>18.037165721633155</c:v>
                </c:pt>
                <c:pt idx="2264">
                  <c:v>18.387798497869241</c:v>
                </c:pt>
                <c:pt idx="2265">
                  <c:v>18.615365153246518</c:v>
                </c:pt>
                <c:pt idx="2266">
                  <c:v>18.72525456864232</c:v>
                </c:pt>
                <c:pt idx="2267">
                  <c:v>18.715606301307115</c:v>
                </c:pt>
                <c:pt idx="2268">
                  <c:v>18.695532945207734</c:v>
                </c:pt>
                <c:pt idx="2269">
                  <c:v>18.593001409836994</c:v>
                </c:pt>
                <c:pt idx="2270">
                  <c:v>18.641037953737658</c:v>
                </c:pt>
                <c:pt idx="2271">
                  <c:v>18.710819259456219</c:v>
                </c:pt>
                <c:pt idx="2272">
                  <c:v>18.558221402645664</c:v>
                </c:pt>
                <c:pt idx="2273">
                  <c:v>18.400920879938418</c:v>
                </c:pt>
                <c:pt idx="2274">
                  <c:v>18.408785003727647</c:v>
                </c:pt>
                <c:pt idx="2275">
                  <c:v>18.382427765673103</c:v>
                </c:pt>
                <c:pt idx="2276">
                  <c:v>18.223564114517124</c:v>
                </c:pt>
                <c:pt idx="2277">
                  <c:v>18.069769698349187</c:v>
                </c:pt>
                <c:pt idx="2278">
                  <c:v>18.030438361137893</c:v>
                </c:pt>
                <c:pt idx="2279">
                  <c:v>18.066674522777326</c:v>
                </c:pt>
                <c:pt idx="2280">
                  <c:v>18.138660960075576</c:v>
                </c:pt>
                <c:pt idx="2281">
                  <c:v>18.034819175931581</c:v>
                </c:pt>
                <c:pt idx="2282">
                  <c:v>17.873068956320807</c:v>
                </c:pt>
                <c:pt idx="2283">
                  <c:v>17.782178003201413</c:v>
                </c:pt>
                <c:pt idx="2284">
                  <c:v>17.764592419391857</c:v>
                </c:pt>
                <c:pt idx="2285">
                  <c:v>17.843489172238801</c:v>
                </c:pt>
                <c:pt idx="2286">
                  <c:v>17.859446881318608</c:v>
                </c:pt>
                <c:pt idx="2287">
                  <c:v>17.785276866975089</c:v>
                </c:pt>
                <c:pt idx="2288">
                  <c:v>17.720586964693279</c:v>
                </c:pt>
                <c:pt idx="2289">
                  <c:v>17.769178067540579</c:v>
                </c:pt>
                <c:pt idx="2290">
                  <c:v>17.958090002249591</c:v>
                </c:pt>
                <c:pt idx="2291">
                  <c:v>18.074439166241252</c:v>
                </c:pt>
                <c:pt idx="2292">
                  <c:v>18.232354661785589</c:v>
                </c:pt>
                <c:pt idx="2293">
                  <c:v>18.262267486150964</c:v>
                </c:pt>
                <c:pt idx="2294">
                  <c:v>18.124491490452215</c:v>
                </c:pt>
                <c:pt idx="2295">
                  <c:v>17.899887826021455</c:v>
                </c:pt>
                <c:pt idx="2296">
                  <c:v>17.567976276487514</c:v>
                </c:pt>
                <c:pt idx="2297">
                  <c:v>17.227269571402839</c:v>
                </c:pt>
                <c:pt idx="2298">
                  <c:v>17.046650653824845</c:v>
                </c:pt>
                <c:pt idx="2299">
                  <c:v>16.989423887292695</c:v>
                </c:pt>
                <c:pt idx="2300">
                  <c:v>16.892043564614994</c:v>
                </c:pt>
                <c:pt idx="2301">
                  <c:v>16.832437371479301</c:v>
                </c:pt>
                <c:pt idx="2302">
                  <c:v>16.776285625729642</c:v>
                </c:pt>
                <c:pt idx="2303">
                  <c:v>16.811899773310447</c:v>
                </c:pt>
                <c:pt idx="2304">
                  <c:v>16.875561156282544</c:v>
                </c:pt>
                <c:pt idx="2305">
                  <c:v>16.959637259034189</c:v>
                </c:pt>
                <c:pt idx="2306">
                  <c:v>17.132977278947653</c:v>
                </c:pt>
                <c:pt idx="2307">
                  <c:v>17.408942463375411</c:v>
                </c:pt>
                <c:pt idx="2308">
                  <c:v>17.581651501659646</c:v>
                </c:pt>
                <c:pt idx="2309">
                  <c:v>17.777792467750409</c:v>
                </c:pt>
                <c:pt idx="2310">
                  <c:v>18.006771980865693</c:v>
                </c:pt>
                <c:pt idx="2311">
                  <c:v>17.94871342596327</c:v>
                </c:pt>
                <c:pt idx="2312">
                  <c:v>17.863711878591143</c:v>
                </c:pt>
                <c:pt idx="2313">
                  <c:v>17.659187698948443</c:v>
                </c:pt>
                <c:pt idx="2314">
                  <c:v>17.416869032355713</c:v>
                </c:pt>
                <c:pt idx="2315">
                  <c:v>17.197219460418665</c:v>
                </c:pt>
                <c:pt idx="2316">
                  <c:v>16.956983910672538</c:v>
                </c:pt>
                <c:pt idx="2317">
                  <c:v>16.875227157627254</c:v>
                </c:pt>
                <c:pt idx="2318">
                  <c:v>16.843896572245256</c:v>
                </c:pt>
                <c:pt idx="2319">
                  <c:v>17.033187382152477</c:v>
                </c:pt>
                <c:pt idx="2320">
                  <c:v>17.204770059721842</c:v>
                </c:pt>
                <c:pt idx="2321">
                  <c:v>17.357274264618038</c:v>
                </c:pt>
                <c:pt idx="2322">
                  <c:v>17.429657658708305</c:v>
                </c:pt>
                <c:pt idx="2323">
                  <c:v>17.35032778896101</c:v>
                </c:pt>
                <c:pt idx="2324">
                  <c:v>17.357174190669671</c:v>
                </c:pt>
                <c:pt idx="2325">
                  <c:v>17.387409669225104</c:v>
                </c:pt>
                <c:pt idx="2326">
                  <c:v>17.335198679182913</c:v>
                </c:pt>
                <c:pt idx="2327">
                  <c:v>17.308769739114481</c:v>
                </c:pt>
                <c:pt idx="2328">
                  <c:v>17.365478136038426</c:v>
                </c:pt>
                <c:pt idx="2329">
                  <c:v>17.399822350790377</c:v>
                </c:pt>
                <c:pt idx="2330">
                  <c:v>17.619373961083422</c:v>
                </c:pt>
                <c:pt idx="2331">
                  <c:v>17.900883994742724</c:v>
                </c:pt>
                <c:pt idx="2332">
                  <c:v>17.955758940969758</c:v>
                </c:pt>
                <c:pt idx="2333">
                  <c:v>17.986648634108942</c:v>
                </c:pt>
                <c:pt idx="2334">
                  <c:v>18.030965728758694</c:v>
                </c:pt>
                <c:pt idx="2335">
                  <c:v>18.067651227482123</c:v>
                </c:pt>
                <c:pt idx="2336">
                  <c:v>18.001385970583268</c:v>
                </c:pt>
                <c:pt idx="2337">
                  <c:v>17.857743039242919</c:v>
                </c:pt>
                <c:pt idx="2338">
                  <c:v>17.623821650908685</c:v>
                </c:pt>
                <c:pt idx="2339">
                  <c:v>17.508313382647884</c:v>
                </c:pt>
                <c:pt idx="2340">
                  <c:v>17.456446907099451</c:v>
                </c:pt>
                <c:pt idx="2341">
                  <c:v>17.239410387324806</c:v>
                </c:pt>
                <c:pt idx="2342">
                  <c:v>17.249680508616411</c:v>
                </c:pt>
                <c:pt idx="2343">
                  <c:v>17.335535050872569</c:v>
                </c:pt>
                <c:pt idx="2344">
                  <c:v>17.258908231681929</c:v>
                </c:pt>
                <c:pt idx="2345">
                  <c:v>17.248487284673566</c:v>
                </c:pt>
                <c:pt idx="2346">
                  <c:v>17.218888462006852</c:v>
                </c:pt>
                <c:pt idx="2347">
                  <c:v>17.162365399623933</c:v>
                </c:pt>
                <c:pt idx="2348">
                  <c:v>16.910896081572091</c:v>
                </c:pt>
                <c:pt idx="2349">
                  <c:v>16.645785018111141</c:v>
                </c:pt>
                <c:pt idx="2350">
                  <c:v>16.508711271914077</c:v>
                </c:pt>
                <c:pt idx="2351">
                  <c:v>16.281629337351227</c:v>
                </c:pt>
                <c:pt idx="2352">
                  <c:v>16.164983987975891</c:v>
                </c:pt>
                <c:pt idx="2353">
                  <c:v>16.120066994364162</c:v>
                </c:pt>
                <c:pt idx="2354">
                  <c:v>16.059130671257606</c:v>
                </c:pt>
                <c:pt idx="2355">
                  <c:v>16.037630751547873</c:v>
                </c:pt>
                <c:pt idx="2356">
                  <c:v>15.975458043599778</c:v>
                </c:pt>
                <c:pt idx="2357">
                  <c:v>16.027559319610759</c:v>
                </c:pt>
                <c:pt idx="2358">
                  <c:v>16.270364075761528</c:v>
                </c:pt>
                <c:pt idx="2359">
                  <c:v>16.651301313470196</c:v>
                </c:pt>
                <c:pt idx="2360">
                  <c:v>16.865584270158841</c:v>
                </c:pt>
                <c:pt idx="2361">
                  <c:v>16.90211888858321</c:v>
                </c:pt>
                <c:pt idx="2362">
                  <c:v>16.843633263483294</c:v>
                </c:pt>
                <c:pt idx="2363">
                  <c:v>16.654607631500685</c:v>
                </c:pt>
                <c:pt idx="2364">
                  <c:v>16.602737671274433</c:v>
                </c:pt>
                <c:pt idx="2365">
                  <c:v>16.300144236929732</c:v>
                </c:pt>
                <c:pt idx="2366">
                  <c:v>16.021874489431337</c:v>
                </c:pt>
                <c:pt idx="2367">
                  <c:v>15.845380499806572</c:v>
                </c:pt>
                <c:pt idx="2368">
                  <c:v>15.721887643184132</c:v>
                </c:pt>
                <c:pt idx="2369">
                  <c:v>15.765568744635644</c:v>
                </c:pt>
                <c:pt idx="2370">
                  <c:v>16.058259182327745</c:v>
                </c:pt>
                <c:pt idx="2371">
                  <c:v>16.135084146975661</c:v>
                </c:pt>
                <c:pt idx="2372">
                  <c:v>16.25937555980315</c:v>
                </c:pt>
                <c:pt idx="2373">
                  <c:v>16.502563090861997</c:v>
                </c:pt>
                <c:pt idx="2374">
                  <c:v>16.982102221158289</c:v>
                </c:pt>
                <c:pt idx="2375">
                  <c:v>17.128298611744121</c:v>
                </c:pt>
                <c:pt idx="2376">
                  <c:v>17.299512188728698</c:v>
                </c:pt>
                <c:pt idx="2377">
                  <c:v>17.423028442505981</c:v>
                </c:pt>
                <c:pt idx="2378">
                  <c:v>17.587932017747676</c:v>
                </c:pt>
                <c:pt idx="2379">
                  <c:v>17.786589556668943</c:v>
                </c:pt>
                <c:pt idx="2380">
                  <c:v>17.898878955108671</c:v>
                </c:pt>
                <c:pt idx="2381">
                  <c:v>18.083680652620409</c:v>
                </c:pt>
                <c:pt idx="2382">
                  <c:v>18.254207145235156</c:v>
                </c:pt>
                <c:pt idx="2383">
                  <c:v>18.29455464402508</c:v>
                </c:pt>
                <c:pt idx="2384">
                  <c:v>18.140476137816801</c:v>
                </c:pt>
                <c:pt idx="2385">
                  <c:v>17.927581409893936</c:v>
                </c:pt>
                <c:pt idx="2386">
                  <c:v>17.900544039914308</c:v>
                </c:pt>
                <c:pt idx="2387">
                  <c:v>17.941388776979153</c:v>
                </c:pt>
                <c:pt idx="2388">
                  <c:v>17.866768132603461</c:v>
                </c:pt>
                <c:pt idx="2389">
                  <c:v>17.787382607372411</c:v>
                </c:pt>
                <c:pt idx="2390">
                  <c:v>17.584313838031619</c:v>
                </c:pt>
                <c:pt idx="2391">
                  <c:v>17.278521053100047</c:v>
                </c:pt>
                <c:pt idx="2392">
                  <c:v>17.100761727378359</c:v>
                </c:pt>
                <c:pt idx="2393">
                  <c:v>16.972815008016344</c:v>
                </c:pt>
                <c:pt idx="2394">
                  <c:v>16.74581222999235</c:v>
                </c:pt>
                <c:pt idx="2395">
                  <c:v>16.379148131045188</c:v>
                </c:pt>
                <c:pt idx="2396">
                  <c:v>16.278036089725493</c:v>
                </c:pt>
                <c:pt idx="2397">
                  <c:v>16.307694985312637</c:v>
                </c:pt>
                <c:pt idx="2398">
                  <c:v>16.177922413870899</c:v>
                </c:pt>
                <c:pt idx="2399">
                  <c:v>16.068858784292068</c:v>
                </c:pt>
                <c:pt idx="2400">
                  <c:v>15.951847834328598</c:v>
                </c:pt>
                <c:pt idx="2401">
                  <c:v>15.78369444475064</c:v>
                </c:pt>
                <c:pt idx="2402">
                  <c:v>15.756691859157401</c:v>
                </c:pt>
                <c:pt idx="2403">
                  <c:v>15.680039803848306</c:v>
                </c:pt>
                <c:pt idx="2404">
                  <c:v>15.621190433049955</c:v>
                </c:pt>
                <c:pt idx="2405">
                  <c:v>15.508566034000484</c:v>
                </c:pt>
                <c:pt idx="2406">
                  <c:v>15.591703033102961</c:v>
                </c:pt>
                <c:pt idx="2407">
                  <c:v>15.730551583656633</c:v>
                </c:pt>
                <c:pt idx="2408">
                  <c:v>15.836331016971666</c:v>
                </c:pt>
                <c:pt idx="2409">
                  <c:v>15.915812517535333</c:v>
                </c:pt>
                <c:pt idx="2410">
                  <c:v>16.227912907829605</c:v>
                </c:pt>
                <c:pt idx="2411">
                  <c:v>16.379263146616857</c:v>
                </c:pt>
                <c:pt idx="2412">
                  <c:v>16.641468449597312</c:v>
                </c:pt>
                <c:pt idx="2413">
                  <c:v>16.868716605250768</c:v>
                </c:pt>
                <c:pt idx="2414">
                  <c:v>17.08977111777407</c:v>
                </c:pt>
                <c:pt idx="2415">
                  <c:v>17.182224488173951</c:v>
                </c:pt>
                <c:pt idx="2416">
                  <c:v>17.28437847877294</c:v>
                </c:pt>
                <c:pt idx="2417">
                  <c:v>17.333890511103718</c:v>
                </c:pt>
                <c:pt idx="2418">
                  <c:v>17.380871019078171</c:v>
                </c:pt>
                <c:pt idx="2419">
                  <c:v>17.402516753253717</c:v>
                </c:pt>
                <c:pt idx="2420">
                  <c:v>17.537736779760898</c:v>
                </c:pt>
                <c:pt idx="2421">
                  <c:v>17.575886156101973</c:v>
                </c:pt>
                <c:pt idx="2422">
                  <c:v>17.445921241559649</c:v>
                </c:pt>
                <c:pt idx="2423">
                  <c:v>17.273410350186793</c:v>
                </c:pt>
                <c:pt idx="2424">
                  <c:v>17.191456418204638</c:v>
                </c:pt>
                <c:pt idx="2425">
                  <c:v>17.215832931408993</c:v>
                </c:pt>
                <c:pt idx="2426">
                  <c:v>17.260780878781755</c:v>
                </c:pt>
                <c:pt idx="2427">
                  <c:v>17.186746034701496</c:v>
                </c:pt>
                <c:pt idx="2428">
                  <c:v>17.107460467310702</c:v>
                </c:pt>
                <c:pt idx="2429">
                  <c:v>16.970490196325933</c:v>
                </c:pt>
                <c:pt idx="2430">
                  <c:v>16.776869650465809</c:v>
                </c:pt>
                <c:pt idx="2431">
                  <c:v>16.775022944773166</c:v>
                </c:pt>
                <c:pt idx="2432">
                  <c:v>16.678170814342486</c:v>
                </c:pt>
                <c:pt idx="2433">
                  <c:v>16.52059074229798</c:v>
                </c:pt>
                <c:pt idx="2434">
                  <c:v>16.370976428971691</c:v>
                </c:pt>
                <c:pt idx="2435">
                  <c:v>16.330099314707834</c:v>
                </c:pt>
                <c:pt idx="2436">
                  <c:v>16.205027149129577</c:v>
                </c:pt>
                <c:pt idx="2437">
                  <c:v>16.461251505917843</c:v>
                </c:pt>
                <c:pt idx="2438">
                  <c:v>16.684681630986969</c:v>
                </c:pt>
                <c:pt idx="2439">
                  <c:v>16.823828827307633</c:v>
                </c:pt>
                <c:pt idx="2440">
                  <c:v>16.994378059200997</c:v>
                </c:pt>
                <c:pt idx="2441">
                  <c:v>17.367550689108842</c:v>
                </c:pt>
                <c:pt idx="2442">
                  <c:v>17.723750637172724</c:v>
                </c:pt>
                <c:pt idx="2443">
                  <c:v>17.873865232817764</c:v>
                </c:pt>
                <c:pt idx="2444">
                  <c:v>17.956298156115555</c:v>
                </c:pt>
                <c:pt idx="2445">
                  <c:v>17.784530249404643</c:v>
                </c:pt>
                <c:pt idx="2446">
                  <c:v>17.589007623059132</c:v>
                </c:pt>
                <c:pt idx="2447">
                  <c:v>17.470009359165491</c:v>
                </c:pt>
                <c:pt idx="2448">
                  <c:v>17.486563794718812</c:v>
                </c:pt>
                <c:pt idx="2449">
                  <c:v>17.550128874301866</c:v>
                </c:pt>
                <c:pt idx="2450">
                  <c:v>17.593755340903819</c:v>
                </c:pt>
                <c:pt idx="2451">
                  <c:v>17.682866670255937</c:v>
                </c:pt>
                <c:pt idx="2452">
                  <c:v>17.57316981948777</c:v>
                </c:pt>
                <c:pt idx="2453">
                  <c:v>17.33378385281291</c:v>
                </c:pt>
                <c:pt idx="2454">
                  <c:v>17.1214225944688</c:v>
                </c:pt>
                <c:pt idx="2455">
                  <c:v>16.880750587451157</c:v>
                </c:pt>
                <c:pt idx="2456">
                  <c:v>16.506344782953605</c:v>
                </c:pt>
                <c:pt idx="2457">
                  <c:v>16.350534542470445</c:v>
                </c:pt>
                <c:pt idx="2458">
                  <c:v>16.331069672287025</c:v>
                </c:pt>
                <c:pt idx="2459">
                  <c:v>16.530607730445151</c:v>
                </c:pt>
                <c:pt idx="2460">
                  <c:v>16.94624755721966</c:v>
                </c:pt>
                <c:pt idx="2461">
                  <c:v>17.172417049090019</c:v>
                </c:pt>
                <c:pt idx="2462">
                  <c:v>17.328837317394001</c:v>
                </c:pt>
                <c:pt idx="2463">
                  <c:v>17.370858468258461</c:v>
                </c:pt>
                <c:pt idx="2464">
                  <c:v>17.301083504689192</c:v>
                </c:pt>
                <c:pt idx="2465">
                  <c:v>17.286062499416424</c:v>
                </c:pt>
                <c:pt idx="2466">
                  <c:v>17.297270354946264</c:v>
                </c:pt>
                <c:pt idx="2467">
                  <c:v>17.468943422530607</c:v>
                </c:pt>
                <c:pt idx="2468">
                  <c:v>17.645528200405639</c:v>
                </c:pt>
                <c:pt idx="2469">
                  <c:v>17.978261864650413</c:v>
                </c:pt>
                <c:pt idx="2470">
                  <c:v>18.347531879635746</c:v>
                </c:pt>
                <c:pt idx="2471">
                  <c:v>18.569539093311963</c:v>
                </c:pt>
                <c:pt idx="2472">
                  <c:v>18.387770717616135</c:v>
                </c:pt>
                <c:pt idx="2473">
                  <c:v>18.267457788296639</c:v>
                </c:pt>
                <c:pt idx="2474">
                  <c:v>17.947749070256155</c:v>
                </c:pt>
                <c:pt idx="2475">
                  <c:v>17.431808172819245</c:v>
                </c:pt>
                <c:pt idx="2476">
                  <c:v>16.883028485981729</c:v>
                </c:pt>
                <c:pt idx="2477">
                  <c:v>16.388821099018781</c:v>
                </c:pt>
                <c:pt idx="2478">
                  <c:v>16.166702309966258</c:v>
                </c:pt>
                <c:pt idx="2479">
                  <c:v>16.003340010484369</c:v>
                </c:pt>
                <c:pt idx="2480">
                  <c:v>15.950032144983783</c:v>
                </c:pt>
                <c:pt idx="2481">
                  <c:v>15.894552206338513</c:v>
                </c:pt>
                <c:pt idx="2482">
                  <c:v>15.771706427988924</c:v>
                </c:pt>
                <c:pt idx="2483">
                  <c:v>15.584243331159572</c:v>
                </c:pt>
                <c:pt idx="2484">
                  <c:v>15.403560279877256</c:v>
                </c:pt>
                <c:pt idx="2485">
                  <c:v>15.292870203957815</c:v>
                </c:pt>
                <c:pt idx="2486">
                  <c:v>15.169626388753562</c:v>
                </c:pt>
                <c:pt idx="2487">
                  <c:v>14.892330965493347</c:v>
                </c:pt>
                <c:pt idx="2488">
                  <c:v>14.846427265130172</c:v>
                </c:pt>
                <c:pt idx="2489">
                  <c:v>14.8961902552754</c:v>
                </c:pt>
                <c:pt idx="2490">
                  <c:v>14.991213930926579</c:v>
                </c:pt>
                <c:pt idx="2491">
                  <c:v>14.909247470732623</c:v>
                </c:pt>
                <c:pt idx="2492">
                  <c:v>14.70342685956405</c:v>
                </c:pt>
                <c:pt idx="2493">
                  <c:v>14.617341605945629</c:v>
                </c:pt>
                <c:pt idx="2494">
                  <c:v>14.525330791270619</c:v>
                </c:pt>
                <c:pt idx="2495">
                  <c:v>14.537840397981066</c:v>
                </c:pt>
                <c:pt idx="2496">
                  <c:v>14.472522101072546</c:v>
                </c:pt>
                <c:pt idx="2497">
                  <c:v>14.474409066825029</c:v>
                </c:pt>
                <c:pt idx="2498">
                  <c:v>14.468157497778769</c:v>
                </c:pt>
                <c:pt idx="2499">
                  <c:v>14.487468867591874</c:v>
                </c:pt>
                <c:pt idx="2500">
                  <c:v>14.582461352987879</c:v>
                </c:pt>
                <c:pt idx="2501">
                  <c:v>14.579721962990936</c:v>
                </c:pt>
                <c:pt idx="2502">
                  <c:v>14.510170137284224</c:v>
                </c:pt>
                <c:pt idx="2503">
                  <c:v>14.551077510546225</c:v>
                </c:pt>
                <c:pt idx="2504">
                  <c:v>14.697514803623099</c:v>
                </c:pt>
                <c:pt idx="2505">
                  <c:v>15.036406882772082</c:v>
                </c:pt>
                <c:pt idx="2506">
                  <c:v>15.197858699282124</c:v>
                </c:pt>
                <c:pt idx="2507">
                  <c:v>15.421199402614615</c:v>
                </c:pt>
                <c:pt idx="2508">
                  <c:v>15.535149549385032</c:v>
                </c:pt>
                <c:pt idx="2509">
                  <c:v>15.558285535478042</c:v>
                </c:pt>
                <c:pt idx="2510">
                  <c:v>15.556823912346001</c:v>
                </c:pt>
                <c:pt idx="2511">
                  <c:v>15.563167976229114</c:v>
                </c:pt>
                <c:pt idx="2512">
                  <c:v>15.676763016011733</c:v>
                </c:pt>
                <c:pt idx="2513">
                  <c:v>15.855009083305269</c:v>
                </c:pt>
                <c:pt idx="2514">
                  <c:v>15.847240070336523</c:v>
                </c:pt>
                <c:pt idx="2515">
                  <c:v>15.865076544970123</c:v>
                </c:pt>
                <c:pt idx="2516">
                  <c:v>15.900390183376201</c:v>
                </c:pt>
                <c:pt idx="2517">
                  <c:v>15.925231241239862</c:v>
                </c:pt>
                <c:pt idx="2518">
                  <c:v>15.926700984004114</c:v>
                </c:pt>
                <c:pt idx="2519">
                  <c:v>15.802019615783456</c:v>
                </c:pt>
                <c:pt idx="2520">
                  <c:v>15.765657075631717</c:v>
                </c:pt>
                <c:pt idx="2521">
                  <c:v>15.871171138169885</c:v>
                </c:pt>
                <c:pt idx="2522">
                  <c:v>15.988714482630934</c:v>
                </c:pt>
                <c:pt idx="2523">
                  <c:v>15.917670949082158</c:v>
                </c:pt>
                <c:pt idx="2524">
                  <c:v>15.871245068015147</c:v>
                </c:pt>
                <c:pt idx="2525">
                  <c:v>15.829307967178629</c:v>
                </c:pt>
                <c:pt idx="2526">
                  <c:v>16.088165341539803</c:v>
                </c:pt>
                <c:pt idx="2527">
                  <c:v>16.456987112713527</c:v>
                </c:pt>
                <c:pt idx="2528">
                  <c:v>16.630267353757606</c:v>
                </c:pt>
                <c:pt idx="2529">
                  <c:v>16.714922680582649</c:v>
                </c:pt>
                <c:pt idx="2530">
                  <c:v>16.644759261543907</c:v>
                </c:pt>
                <c:pt idx="2531">
                  <c:v>16.797523032208346</c:v>
                </c:pt>
                <c:pt idx="2532">
                  <c:v>16.92208276396736</c:v>
                </c:pt>
                <c:pt idx="2533">
                  <c:v>16.749756774059911</c:v>
                </c:pt>
                <c:pt idx="2534">
                  <c:v>16.502294055462809</c:v>
                </c:pt>
                <c:pt idx="2535">
                  <c:v>16.197532534112906</c:v>
                </c:pt>
                <c:pt idx="2536">
                  <c:v>15.877988434887738</c:v>
                </c:pt>
                <c:pt idx="2537">
                  <c:v>15.582772520172835</c:v>
                </c:pt>
                <c:pt idx="2538">
                  <c:v>15.419912400267656</c:v>
                </c:pt>
                <c:pt idx="2539">
                  <c:v>15.239455964426227</c:v>
                </c:pt>
                <c:pt idx="2540">
                  <c:v>15.187499461940188</c:v>
                </c:pt>
                <c:pt idx="2541">
                  <c:v>15.126889406095037</c:v>
                </c:pt>
                <c:pt idx="2542">
                  <c:v>14.827084308897174</c:v>
                </c:pt>
                <c:pt idx="2543">
                  <c:v>14.446617796542585</c:v>
                </c:pt>
                <c:pt idx="2544">
                  <c:v>14.288395808135649</c:v>
                </c:pt>
                <c:pt idx="2545">
                  <c:v>14.336910680577306</c:v>
                </c:pt>
                <c:pt idx="2546">
                  <c:v>14.486890921646465</c:v>
                </c:pt>
                <c:pt idx="2547">
                  <c:v>14.464657663024191</c:v>
                </c:pt>
                <c:pt idx="2548">
                  <c:v>14.457427067662573</c:v>
                </c:pt>
                <c:pt idx="2549">
                  <c:v>14.381719743072964</c:v>
                </c:pt>
                <c:pt idx="2550">
                  <c:v>14.336605698971134</c:v>
                </c:pt>
                <c:pt idx="2551">
                  <c:v>14.393386224945592</c:v>
                </c:pt>
                <c:pt idx="2552">
                  <c:v>14.302878281393388</c:v>
                </c:pt>
                <c:pt idx="2553">
                  <c:v>14.396384741819809</c:v>
                </c:pt>
                <c:pt idx="2554">
                  <c:v>14.62496865024071</c:v>
                </c:pt>
                <c:pt idx="2555">
                  <c:v>14.790745150119925</c:v>
                </c:pt>
                <c:pt idx="2556">
                  <c:v>14.993701996273062</c:v>
                </c:pt>
                <c:pt idx="2557">
                  <c:v>15.063497207841827</c:v>
                </c:pt>
                <c:pt idx="2558">
                  <c:v>15.136093984151969</c:v>
                </c:pt>
                <c:pt idx="2559">
                  <c:v>15.107195561091544</c:v>
                </c:pt>
                <c:pt idx="2560">
                  <c:v>15.103800473077708</c:v>
                </c:pt>
                <c:pt idx="2561">
                  <c:v>14.816133630214413</c:v>
                </c:pt>
                <c:pt idx="2562">
                  <c:v>14.515927461041422</c:v>
                </c:pt>
                <c:pt idx="2563">
                  <c:v>14.378015507239239</c:v>
                </c:pt>
                <c:pt idx="2564">
                  <c:v>14.43809637921011</c:v>
                </c:pt>
                <c:pt idx="2565">
                  <c:v>14.514539188235789</c:v>
                </c:pt>
                <c:pt idx="2566">
                  <c:v>14.642712075909539</c:v>
                </c:pt>
                <c:pt idx="2567">
                  <c:v>14.685783836207566</c:v>
                </c:pt>
                <c:pt idx="2568">
                  <c:v>14.666033923943303</c:v>
                </c:pt>
                <c:pt idx="2569">
                  <c:v>14.548016859864713</c:v>
                </c:pt>
                <c:pt idx="2570">
                  <c:v>14.628408488079042</c:v>
                </c:pt>
                <c:pt idx="2571">
                  <c:v>14.895576858132594</c:v>
                </c:pt>
                <c:pt idx="2572">
                  <c:v>15.018768296442397</c:v>
                </c:pt>
                <c:pt idx="2573">
                  <c:v>15.016127726400716</c:v>
                </c:pt>
                <c:pt idx="2574">
                  <c:v>14.849586320243658</c:v>
                </c:pt>
                <c:pt idx="2575">
                  <c:v>14.815083741682821</c:v>
                </c:pt>
                <c:pt idx="2576">
                  <c:v>14.883388265438798</c:v>
                </c:pt>
                <c:pt idx="2577">
                  <c:v>15.066303711991077</c:v>
                </c:pt>
                <c:pt idx="2578">
                  <c:v>15.192150580587031</c:v>
                </c:pt>
                <c:pt idx="2579">
                  <c:v>15.133817874945175</c:v>
                </c:pt>
                <c:pt idx="2580">
                  <c:v>15.077911534529417</c:v>
                </c:pt>
                <c:pt idx="2581">
                  <c:v>15.175803754850561</c:v>
                </c:pt>
                <c:pt idx="2582">
                  <c:v>15.197094335759564</c:v>
                </c:pt>
                <c:pt idx="2583">
                  <c:v>14.925858001837442</c:v>
                </c:pt>
                <c:pt idx="2584">
                  <c:v>14.871287117536058</c:v>
                </c:pt>
                <c:pt idx="2585">
                  <c:v>15.205054516104118</c:v>
                </c:pt>
                <c:pt idx="2586">
                  <c:v>15.367363198517831</c:v>
                </c:pt>
                <c:pt idx="2587">
                  <c:v>15.373270908911984</c:v>
                </c:pt>
                <c:pt idx="2588">
                  <c:v>15.388584054515682</c:v>
                </c:pt>
                <c:pt idx="2589">
                  <c:v>15.396533111879274</c:v>
                </c:pt>
                <c:pt idx="2590">
                  <c:v>15.371100387787045</c:v>
                </c:pt>
                <c:pt idx="2591">
                  <c:v>15.149699851027364</c:v>
                </c:pt>
                <c:pt idx="2592">
                  <c:v>15.074750006100363</c:v>
                </c:pt>
                <c:pt idx="2593">
                  <c:v>14.948345752397612</c:v>
                </c:pt>
                <c:pt idx="2594">
                  <c:v>14.798033366792721</c:v>
                </c:pt>
                <c:pt idx="2595">
                  <c:v>14.649497349861774</c:v>
                </c:pt>
                <c:pt idx="2596">
                  <c:v>14.471389091281136</c:v>
                </c:pt>
                <c:pt idx="2597">
                  <c:v>14.452248203445786</c:v>
                </c:pt>
                <c:pt idx="2598">
                  <c:v>14.348121219803661</c:v>
                </c:pt>
                <c:pt idx="2599">
                  <c:v>14.268707390848418</c:v>
                </c:pt>
                <c:pt idx="2600">
                  <c:v>14.13333196687366</c:v>
                </c:pt>
                <c:pt idx="2601">
                  <c:v>14.056098125882976</c:v>
                </c:pt>
                <c:pt idx="2602">
                  <c:v>14.105422602341736</c:v>
                </c:pt>
                <c:pt idx="2603">
                  <c:v>14.141465677978845</c:v>
                </c:pt>
                <c:pt idx="2604">
                  <c:v>14.142967039978807</c:v>
                </c:pt>
                <c:pt idx="2605">
                  <c:v>14.155487165421734</c:v>
                </c:pt>
                <c:pt idx="2606">
                  <c:v>14.277470571342604</c:v>
                </c:pt>
                <c:pt idx="2607">
                  <c:v>14.350422264423598</c:v>
                </c:pt>
                <c:pt idx="2608">
                  <c:v>14.58714655875</c:v>
                </c:pt>
                <c:pt idx="2609">
                  <c:v>14.807061858271911</c:v>
                </c:pt>
                <c:pt idx="2610">
                  <c:v>14.894136308997968</c:v>
                </c:pt>
                <c:pt idx="2611">
                  <c:v>14.842318627663831</c:v>
                </c:pt>
                <c:pt idx="2612">
                  <c:v>14.767865281765236</c:v>
                </c:pt>
                <c:pt idx="2613">
                  <c:v>15.002685334179674</c:v>
                </c:pt>
                <c:pt idx="2614">
                  <c:v>15.339381923924474</c:v>
                </c:pt>
                <c:pt idx="2615">
                  <c:v>15.506751369552575</c:v>
                </c:pt>
                <c:pt idx="2616">
                  <c:v>15.501473788422309</c:v>
                </c:pt>
                <c:pt idx="2617">
                  <c:v>15.471134976897485</c:v>
                </c:pt>
                <c:pt idx="2618">
                  <c:v>15.615253753035654</c:v>
                </c:pt>
                <c:pt idx="2619">
                  <c:v>15.794000807203123</c:v>
                </c:pt>
                <c:pt idx="2620">
                  <c:v>15.669075368862373</c:v>
                </c:pt>
                <c:pt idx="2621">
                  <c:v>15.531017183136214</c:v>
                </c:pt>
                <c:pt idx="2622">
                  <c:v>15.645254371065501</c:v>
                </c:pt>
                <c:pt idx="2623">
                  <c:v>15.823844173549483</c:v>
                </c:pt>
                <c:pt idx="2624">
                  <c:v>15.920769953569526</c:v>
                </c:pt>
                <c:pt idx="2625">
                  <c:v>16.169727577993704</c:v>
                </c:pt>
                <c:pt idx="2626">
                  <c:v>16.218129034281059</c:v>
                </c:pt>
                <c:pt idx="2627">
                  <c:v>16.460257844808641</c:v>
                </c:pt>
                <c:pt idx="2628">
                  <c:v>16.547784893241733</c:v>
                </c:pt>
                <c:pt idx="2629">
                  <c:v>16.655493691637606</c:v>
                </c:pt>
                <c:pt idx="2630">
                  <c:v>16.411765616539945</c:v>
                </c:pt>
                <c:pt idx="2631">
                  <c:v>16.226941870512103</c:v>
                </c:pt>
                <c:pt idx="2632">
                  <c:v>16.123340663427559</c:v>
                </c:pt>
                <c:pt idx="2633">
                  <c:v>16.060325231194433</c:v>
                </c:pt>
                <c:pt idx="2634">
                  <c:v>16.098891379305229</c:v>
                </c:pt>
                <c:pt idx="2635">
                  <c:v>16.009251949184531</c:v>
                </c:pt>
                <c:pt idx="2636">
                  <c:v>15.881811579982111</c:v>
                </c:pt>
                <c:pt idx="2637">
                  <c:v>15.960797354351506</c:v>
                </c:pt>
                <c:pt idx="2638">
                  <c:v>16.217501324718572</c:v>
                </c:pt>
                <c:pt idx="2639">
                  <c:v>16.528741916291459</c:v>
                </c:pt>
                <c:pt idx="2640">
                  <c:v>16.835626297098237</c:v>
                </c:pt>
                <c:pt idx="2641">
                  <c:v>17.083445523701798</c:v>
                </c:pt>
                <c:pt idx="2642">
                  <c:v>17.276618424833419</c:v>
                </c:pt>
                <c:pt idx="2643">
                  <c:v>17.334904015018008</c:v>
                </c:pt>
                <c:pt idx="2644">
                  <c:v>17.644425524980385</c:v>
                </c:pt>
                <c:pt idx="2645">
                  <c:v>17.778787507586273</c:v>
                </c:pt>
                <c:pt idx="2646">
                  <c:v>17.696084457533416</c:v>
                </c:pt>
                <c:pt idx="2647">
                  <c:v>17.457723860530781</c:v>
                </c:pt>
                <c:pt idx="2648">
                  <c:v>17.312191359242942</c:v>
                </c:pt>
                <c:pt idx="2649">
                  <c:v>17.234106901003496</c:v>
                </c:pt>
                <c:pt idx="2650">
                  <c:v>17.425788665890256</c:v>
                </c:pt>
                <c:pt idx="2651">
                  <c:v>17.695278092333101</c:v>
                </c:pt>
                <c:pt idx="2652">
                  <c:v>18.045789930007995</c:v>
                </c:pt>
                <c:pt idx="2653">
                  <c:v>18.320359438084662</c:v>
                </c:pt>
                <c:pt idx="2654">
                  <c:v>18.391342732734266</c:v>
                </c:pt>
                <c:pt idx="2655">
                  <c:v>18.486974615393457</c:v>
                </c:pt>
                <c:pt idx="2656">
                  <c:v>18.554567200914267</c:v>
                </c:pt>
                <c:pt idx="2657">
                  <c:v>18.60705069297347</c:v>
                </c:pt>
                <c:pt idx="2658">
                  <c:v>18.723520031623089</c:v>
                </c:pt>
                <c:pt idx="2659">
                  <c:v>18.695428798138209</c:v>
                </c:pt>
                <c:pt idx="2660">
                  <c:v>18.591607687702318</c:v>
                </c:pt>
                <c:pt idx="2661">
                  <c:v>18.487316799967303</c:v>
                </c:pt>
                <c:pt idx="2662">
                  <c:v>18.59109846192214</c:v>
                </c:pt>
                <c:pt idx="2663">
                  <c:v>18.60396778710615</c:v>
                </c:pt>
                <c:pt idx="2664">
                  <c:v>18.356682834538187</c:v>
                </c:pt>
                <c:pt idx="2665">
                  <c:v>17.997162221623388</c:v>
                </c:pt>
                <c:pt idx="2666">
                  <c:v>18.070599091541943</c:v>
                </c:pt>
                <c:pt idx="2667">
                  <c:v>17.970791622163588</c:v>
                </c:pt>
                <c:pt idx="2668">
                  <c:v>17.759493295641008</c:v>
                </c:pt>
                <c:pt idx="2669">
                  <c:v>17.545981779916133</c:v>
                </c:pt>
                <c:pt idx="2670">
                  <c:v>17.226982711161934</c:v>
                </c:pt>
                <c:pt idx="2671">
                  <c:v>16.939434895260167</c:v>
                </c:pt>
                <c:pt idx="2672">
                  <c:v>16.749298825167749</c:v>
                </c:pt>
                <c:pt idx="2673">
                  <c:v>16.473104547864612</c:v>
                </c:pt>
                <c:pt idx="2674">
                  <c:v>16.358207493109695</c:v>
                </c:pt>
                <c:pt idx="2675">
                  <c:v>16.045013767874035</c:v>
                </c:pt>
                <c:pt idx="2676">
                  <c:v>15.760802663719332</c:v>
                </c:pt>
                <c:pt idx="2677">
                  <c:v>15.689689767983086</c:v>
                </c:pt>
                <c:pt idx="2678">
                  <c:v>15.532967941612799</c:v>
                </c:pt>
                <c:pt idx="2679">
                  <c:v>15.189436497792061</c:v>
                </c:pt>
                <c:pt idx="2680">
                  <c:v>14.98797017455799</c:v>
                </c:pt>
                <c:pt idx="2681">
                  <c:v>14.818335791780477</c:v>
                </c:pt>
                <c:pt idx="2682">
                  <c:v>14.63905579093109</c:v>
                </c:pt>
                <c:pt idx="2683">
                  <c:v>14.544516656803285</c:v>
                </c:pt>
                <c:pt idx="2684">
                  <c:v>14.348354148918133</c:v>
                </c:pt>
                <c:pt idx="2685">
                  <c:v>14.051230727938094</c:v>
                </c:pt>
                <c:pt idx="2686">
                  <c:v>13.987950747812617</c:v>
                </c:pt>
                <c:pt idx="2687">
                  <c:v>13.904122507638455</c:v>
                </c:pt>
                <c:pt idx="2688">
                  <c:v>14.102885707667722</c:v>
                </c:pt>
                <c:pt idx="2689">
                  <c:v>14.493231204391366</c:v>
                </c:pt>
                <c:pt idx="2690">
                  <c:v>14.583379335313088</c:v>
                </c:pt>
                <c:pt idx="2691">
                  <c:v>14.503280254368809</c:v>
                </c:pt>
                <c:pt idx="2692">
                  <c:v>14.466783881449519</c:v>
                </c:pt>
                <c:pt idx="2693">
                  <c:v>14.594823280099941</c:v>
                </c:pt>
                <c:pt idx="2694">
                  <c:v>14.651765792141298</c:v>
                </c:pt>
                <c:pt idx="2695">
                  <c:v>14.739846479717903</c:v>
                </c:pt>
                <c:pt idx="2696">
                  <c:v>14.763845750103178</c:v>
                </c:pt>
                <c:pt idx="2697">
                  <c:v>14.802687538346019</c:v>
                </c:pt>
                <c:pt idx="2698">
                  <c:v>14.88453478550375</c:v>
                </c:pt>
                <c:pt idx="2699">
                  <c:v>15.136480445270939</c:v>
                </c:pt>
                <c:pt idx="2700">
                  <c:v>15.23834799058775</c:v>
                </c:pt>
                <c:pt idx="2701">
                  <c:v>15.263139243128753</c:v>
                </c:pt>
                <c:pt idx="2702">
                  <c:v>15.263080516570938</c:v>
                </c:pt>
                <c:pt idx="2703">
                  <c:v>15.350809856418001</c:v>
                </c:pt>
                <c:pt idx="2704">
                  <c:v>15.465716653517916</c:v>
                </c:pt>
                <c:pt idx="2705">
                  <c:v>15.720405657892453</c:v>
                </c:pt>
                <c:pt idx="2706">
                  <c:v>16.141243953029967</c:v>
                </c:pt>
                <c:pt idx="2707">
                  <c:v>16.754196054183396</c:v>
                </c:pt>
                <c:pt idx="2708">
                  <c:v>17.34114419261677</c:v>
                </c:pt>
                <c:pt idx="2709">
                  <c:v>17.740761579398402</c:v>
                </c:pt>
                <c:pt idx="2710">
                  <c:v>17.972265199345614</c:v>
                </c:pt>
                <c:pt idx="2711">
                  <c:v>18.130096883356973</c:v>
                </c:pt>
                <c:pt idx="2712">
                  <c:v>18.284328990595693</c:v>
                </c:pt>
                <c:pt idx="2713">
                  <c:v>18.35662621113396</c:v>
                </c:pt>
                <c:pt idx="2714">
                  <c:v>18.384641308128629</c:v>
                </c:pt>
                <c:pt idx="2715">
                  <c:v>18.496208153462643</c:v>
                </c:pt>
                <c:pt idx="2716">
                  <c:v>18.659113867743759</c:v>
                </c:pt>
                <c:pt idx="2717">
                  <c:v>18.817128166228926</c:v>
                </c:pt>
                <c:pt idx="2718">
                  <c:v>18.892190663384138</c:v>
                </c:pt>
                <c:pt idx="2719">
                  <c:v>18.988164775845874</c:v>
                </c:pt>
                <c:pt idx="2720">
                  <c:v>19.077327716224975</c:v>
                </c:pt>
                <c:pt idx="2721">
                  <c:v>18.989241949177398</c:v>
                </c:pt>
                <c:pt idx="2722">
                  <c:v>18.700378181620543</c:v>
                </c:pt>
                <c:pt idx="2723">
                  <c:v>18.2612743114707</c:v>
                </c:pt>
                <c:pt idx="2724">
                  <c:v>17.881270648201451</c:v>
                </c:pt>
                <c:pt idx="2725">
                  <c:v>17.56178132028748</c:v>
                </c:pt>
                <c:pt idx="2726">
                  <c:v>17.391047943224635</c:v>
                </c:pt>
                <c:pt idx="2727">
                  <c:v>17.250800920111402</c:v>
                </c:pt>
                <c:pt idx="2728">
                  <c:v>17.120756440607767</c:v>
                </c:pt>
                <c:pt idx="2729">
                  <c:v>17.052097901557822</c:v>
                </c:pt>
                <c:pt idx="2730">
                  <c:v>16.979244269253389</c:v>
                </c:pt>
                <c:pt idx="2731">
                  <c:v>16.81181967430021</c:v>
                </c:pt>
                <c:pt idx="2732">
                  <c:v>16.683205288722011</c:v>
                </c:pt>
                <c:pt idx="2733">
                  <c:v>16.500591940952901</c:v>
                </c:pt>
                <c:pt idx="2734">
                  <c:v>16.408617245330916</c:v>
                </c:pt>
                <c:pt idx="2735">
                  <c:v>16.525800144992903</c:v>
                </c:pt>
                <c:pt idx="2736">
                  <c:v>16.476532385714229</c:v>
                </c:pt>
                <c:pt idx="2737">
                  <c:v>16.29444396118598</c:v>
                </c:pt>
                <c:pt idx="2738">
                  <c:v>15.970480824451396</c:v>
                </c:pt>
                <c:pt idx="2739">
                  <c:v>15.880731640389506</c:v>
                </c:pt>
                <c:pt idx="2740">
                  <c:v>16.044043973529316</c:v>
                </c:pt>
                <c:pt idx="2741">
                  <c:v>16.110904852341427</c:v>
                </c:pt>
                <c:pt idx="2742">
                  <c:v>16.12995782352305</c:v>
                </c:pt>
                <c:pt idx="2743">
                  <c:v>16.151125686487219</c:v>
                </c:pt>
                <c:pt idx="2744">
                  <c:v>15.996611251232856</c:v>
                </c:pt>
                <c:pt idx="2745">
                  <c:v>15.883006383842979</c:v>
                </c:pt>
                <c:pt idx="2746">
                  <c:v>16.121387924148117</c:v>
                </c:pt>
                <c:pt idx="2747">
                  <c:v>16.239761694169797</c:v>
                </c:pt>
                <c:pt idx="2748">
                  <c:v>16.108552389942851</c:v>
                </c:pt>
                <c:pt idx="2749">
                  <c:v>16.196946728488683</c:v>
                </c:pt>
                <c:pt idx="2750">
                  <c:v>16.413440779616685</c:v>
                </c:pt>
                <c:pt idx="2751">
                  <c:v>16.304978753765418</c:v>
                </c:pt>
                <c:pt idx="2752">
                  <c:v>16.161477138010415</c:v>
                </c:pt>
                <c:pt idx="2753">
                  <c:v>15.902225673751524</c:v>
                </c:pt>
                <c:pt idx="2754">
                  <c:v>15.970872325081501</c:v>
                </c:pt>
                <c:pt idx="2755">
                  <c:v>16.048854303696128</c:v>
                </c:pt>
                <c:pt idx="2756">
                  <c:v>16.076663253694306</c:v>
                </c:pt>
                <c:pt idx="2757">
                  <c:v>16.108881348687529</c:v>
                </c:pt>
                <c:pt idx="2758">
                  <c:v>15.935552381339207</c:v>
                </c:pt>
                <c:pt idx="2759">
                  <c:v>15.91887306007494</c:v>
                </c:pt>
                <c:pt idx="2760">
                  <c:v>15.747718306344879</c:v>
                </c:pt>
                <c:pt idx="2761">
                  <c:v>15.712600641768033</c:v>
                </c:pt>
                <c:pt idx="2762">
                  <c:v>15.637641853475831</c:v>
                </c:pt>
                <c:pt idx="2763">
                  <c:v>15.523330758785095</c:v>
                </c:pt>
                <c:pt idx="2764">
                  <c:v>15.508183664040859</c:v>
                </c:pt>
                <c:pt idx="2765">
                  <c:v>15.52992771899514</c:v>
                </c:pt>
                <c:pt idx="2766">
                  <c:v>15.429176015849402</c:v>
                </c:pt>
                <c:pt idx="2767">
                  <c:v>15.348892331669884</c:v>
                </c:pt>
                <c:pt idx="2768">
                  <c:v>15.370722435951103</c:v>
                </c:pt>
                <c:pt idx="2769">
                  <c:v>15.302268304190866</c:v>
                </c:pt>
                <c:pt idx="2770">
                  <c:v>15.322817342776432</c:v>
                </c:pt>
                <c:pt idx="2771">
                  <c:v>15.199115945750959</c:v>
                </c:pt>
                <c:pt idx="2772">
                  <c:v>14.976199335494719</c:v>
                </c:pt>
                <c:pt idx="2773">
                  <c:v>14.911721529769709</c:v>
                </c:pt>
                <c:pt idx="2774">
                  <c:v>14.911590236299283</c:v>
                </c:pt>
                <c:pt idx="2775">
                  <c:v>14.946162707452821</c:v>
                </c:pt>
                <c:pt idx="2776">
                  <c:v>14.978351958667604</c:v>
                </c:pt>
                <c:pt idx="2777">
                  <c:v>14.942205486236659</c:v>
                </c:pt>
                <c:pt idx="2778">
                  <c:v>14.816976736451814</c:v>
                </c:pt>
                <c:pt idx="2779">
                  <c:v>14.656435021970324</c:v>
                </c:pt>
                <c:pt idx="2780">
                  <c:v>14.501414813333835</c:v>
                </c:pt>
                <c:pt idx="2781">
                  <c:v>14.243208387006639</c:v>
                </c:pt>
                <c:pt idx="2782">
                  <c:v>13.902811652809554</c:v>
                </c:pt>
                <c:pt idx="2783">
                  <c:v>13.614696929177871</c:v>
                </c:pt>
                <c:pt idx="2784">
                  <c:v>13.588257517364735</c:v>
                </c:pt>
                <c:pt idx="2785">
                  <c:v>13.685219325290578</c:v>
                </c:pt>
                <c:pt idx="2786">
                  <c:v>13.844321756590311</c:v>
                </c:pt>
                <c:pt idx="2787">
                  <c:v>13.939192853435223</c:v>
                </c:pt>
                <c:pt idx="2788">
                  <c:v>13.859729961056603</c:v>
                </c:pt>
                <c:pt idx="2789">
                  <c:v>13.854874525374452</c:v>
                </c:pt>
                <c:pt idx="2790">
                  <c:v>13.901339276466945</c:v>
                </c:pt>
                <c:pt idx="2791">
                  <c:v>14.047903383016925</c:v>
                </c:pt>
                <c:pt idx="2792">
                  <c:v>14.284543045394186</c:v>
                </c:pt>
                <c:pt idx="2793">
                  <c:v>14.357469976069831</c:v>
                </c:pt>
                <c:pt idx="2794">
                  <c:v>14.693182003054226</c:v>
                </c:pt>
                <c:pt idx="2795">
                  <c:v>14.864411606304827</c:v>
                </c:pt>
                <c:pt idx="2796">
                  <c:v>14.926716403922875</c:v>
                </c:pt>
                <c:pt idx="2797">
                  <c:v>14.816800082327921</c:v>
                </c:pt>
                <c:pt idx="2798">
                  <c:v>14.661357455825714</c:v>
                </c:pt>
                <c:pt idx="2799">
                  <c:v>14.505004694945809</c:v>
                </c:pt>
                <c:pt idx="2800">
                  <c:v>14.469917590287462</c:v>
                </c:pt>
                <c:pt idx="2801">
                  <c:v>14.448854639439798</c:v>
                </c:pt>
                <c:pt idx="2802">
                  <c:v>14.607726131181058</c:v>
                </c:pt>
                <c:pt idx="2803">
                  <c:v>14.734407263971786</c:v>
                </c:pt>
                <c:pt idx="2804">
                  <c:v>14.520533642496455</c:v>
                </c:pt>
                <c:pt idx="2805">
                  <c:v>14.482139972248003</c:v>
                </c:pt>
                <c:pt idx="2806">
                  <c:v>14.700968979402907</c:v>
                </c:pt>
                <c:pt idx="2807">
                  <c:v>15.030950574892227</c:v>
                </c:pt>
                <c:pt idx="2808">
                  <c:v>15.454432604564087</c:v>
                </c:pt>
                <c:pt idx="2809">
                  <c:v>15.57346365841854</c:v>
                </c:pt>
                <c:pt idx="2810">
                  <c:v>15.463905657804025</c:v>
                </c:pt>
                <c:pt idx="2811">
                  <c:v>15.273147331789112</c:v>
                </c:pt>
                <c:pt idx="2812">
                  <c:v>15.293905895691495</c:v>
                </c:pt>
                <c:pt idx="2813">
                  <c:v>15.276340384991924</c:v>
                </c:pt>
                <c:pt idx="2814">
                  <c:v>15.142467271455009</c:v>
                </c:pt>
                <c:pt idx="2815">
                  <c:v>15.163700052623289</c:v>
                </c:pt>
                <c:pt idx="2816">
                  <c:v>14.988102447294743</c:v>
                </c:pt>
                <c:pt idx="2817">
                  <c:v>14.870689748319133</c:v>
                </c:pt>
                <c:pt idx="2818">
                  <c:v>14.66654506482595</c:v>
                </c:pt>
                <c:pt idx="2819">
                  <c:v>14.615026159396022</c:v>
                </c:pt>
                <c:pt idx="2820">
                  <c:v>14.654769003182331</c:v>
                </c:pt>
                <c:pt idx="2821">
                  <c:v>14.587458427574976</c:v>
                </c:pt>
                <c:pt idx="2822">
                  <c:v>14.510643864898817</c:v>
                </c:pt>
                <c:pt idx="2823">
                  <c:v>14.390354234292566</c:v>
                </c:pt>
                <c:pt idx="2824">
                  <c:v>14.397734276893729</c:v>
                </c:pt>
                <c:pt idx="2825">
                  <c:v>14.406208832364653</c:v>
                </c:pt>
                <c:pt idx="2826">
                  <c:v>14.580689542833248</c:v>
                </c:pt>
                <c:pt idx="2827">
                  <c:v>14.840023794816187</c:v>
                </c:pt>
                <c:pt idx="2828">
                  <c:v>14.961248932147484</c:v>
                </c:pt>
                <c:pt idx="2829">
                  <c:v>15.028060227527195</c:v>
                </c:pt>
                <c:pt idx="2830">
                  <c:v>15.123457873958724</c:v>
                </c:pt>
                <c:pt idx="2831">
                  <c:v>15.122759158824303</c:v>
                </c:pt>
                <c:pt idx="2832">
                  <c:v>15.10783648379144</c:v>
                </c:pt>
                <c:pt idx="2833">
                  <c:v>15.06731664099736</c:v>
                </c:pt>
                <c:pt idx="2834">
                  <c:v>14.837017769064161</c:v>
                </c:pt>
                <c:pt idx="2835">
                  <c:v>14.778404827717893</c:v>
                </c:pt>
                <c:pt idx="2836">
                  <c:v>14.740997689056162</c:v>
                </c:pt>
                <c:pt idx="2837">
                  <c:v>14.880592298612783</c:v>
                </c:pt>
                <c:pt idx="2838">
                  <c:v>14.947958423577717</c:v>
                </c:pt>
                <c:pt idx="2839">
                  <c:v>15.14295185485531</c:v>
                </c:pt>
                <c:pt idx="2840">
                  <c:v>15.275994250487749</c:v>
                </c:pt>
                <c:pt idx="2841">
                  <c:v>15.242826367563179</c:v>
                </c:pt>
                <c:pt idx="2842">
                  <c:v>15.076473686687242</c:v>
                </c:pt>
                <c:pt idx="2843">
                  <c:v>14.946329344590195</c:v>
                </c:pt>
                <c:pt idx="2844">
                  <c:v>14.94538639785695</c:v>
                </c:pt>
                <c:pt idx="2845">
                  <c:v>15.12908628512367</c:v>
                </c:pt>
                <c:pt idx="2846">
                  <c:v>15.21614919641809</c:v>
                </c:pt>
                <c:pt idx="2847">
                  <c:v>15.010911651432874</c:v>
                </c:pt>
                <c:pt idx="2848">
                  <c:v>14.843588148966525</c:v>
                </c:pt>
                <c:pt idx="2849">
                  <c:v>14.794440204149165</c:v>
                </c:pt>
                <c:pt idx="2850">
                  <c:v>14.526751463023521</c:v>
                </c:pt>
                <c:pt idx="2851">
                  <c:v>14.291023665705405</c:v>
                </c:pt>
                <c:pt idx="2852">
                  <c:v>14.069325872386388</c:v>
                </c:pt>
                <c:pt idx="2853">
                  <c:v>13.833593698730711</c:v>
                </c:pt>
                <c:pt idx="2854">
                  <c:v>13.684960998859427</c:v>
                </c:pt>
                <c:pt idx="2855">
                  <c:v>13.539140221335092</c:v>
                </c:pt>
                <c:pt idx="2856">
                  <c:v>13.409969248530393</c:v>
                </c:pt>
                <c:pt idx="2857">
                  <c:v>13.447746326208843</c:v>
                </c:pt>
                <c:pt idx="2858">
                  <c:v>13.504404964395288</c:v>
                </c:pt>
                <c:pt idx="2859">
                  <c:v>13.486421830234486</c:v>
                </c:pt>
                <c:pt idx="2860">
                  <c:v>13.498526814434584</c:v>
                </c:pt>
                <c:pt idx="2861">
                  <c:v>13.445925809946305</c:v>
                </c:pt>
                <c:pt idx="2862">
                  <c:v>13.735988293327441</c:v>
                </c:pt>
                <c:pt idx="2863">
                  <c:v>13.943238655698625</c:v>
                </c:pt>
                <c:pt idx="2864">
                  <c:v>13.976050453201927</c:v>
                </c:pt>
                <c:pt idx="2865">
                  <c:v>14.077476576913977</c:v>
                </c:pt>
                <c:pt idx="2866">
                  <c:v>14.124073124066738</c:v>
                </c:pt>
                <c:pt idx="2867">
                  <c:v>14.00129594418571</c:v>
                </c:pt>
                <c:pt idx="2868">
                  <c:v>13.749404268988796</c:v>
                </c:pt>
                <c:pt idx="2869">
                  <c:v>13.559984180824175</c:v>
                </c:pt>
                <c:pt idx="2870">
                  <c:v>13.590480423284559</c:v>
                </c:pt>
                <c:pt idx="2871">
                  <c:v>13.708733269142595</c:v>
                </c:pt>
                <c:pt idx="2872">
                  <c:v>13.822292961592558</c:v>
                </c:pt>
                <c:pt idx="2873">
                  <c:v>13.809077867535741</c:v>
                </c:pt>
                <c:pt idx="2874">
                  <c:v>13.862045416904703</c:v>
                </c:pt>
                <c:pt idx="2875">
                  <c:v>13.863499450958825</c:v>
                </c:pt>
                <c:pt idx="2876">
                  <c:v>13.987406958875038</c:v>
                </c:pt>
                <c:pt idx="2877">
                  <c:v>14.105370683186516</c:v>
                </c:pt>
                <c:pt idx="2878">
                  <c:v>14.343101221525725</c:v>
                </c:pt>
                <c:pt idx="2879">
                  <c:v>14.612088390833348</c:v>
                </c:pt>
                <c:pt idx="2880">
                  <c:v>14.851877469644345</c:v>
                </c:pt>
                <c:pt idx="2881">
                  <c:v>15.32462781769904</c:v>
                </c:pt>
                <c:pt idx="2882">
                  <c:v>15.734451037932699</c:v>
                </c:pt>
                <c:pt idx="2883">
                  <c:v>16.010897953889881</c:v>
                </c:pt>
                <c:pt idx="2884">
                  <c:v>16.320605412877082</c:v>
                </c:pt>
                <c:pt idx="2885">
                  <c:v>16.409248772402179</c:v>
                </c:pt>
                <c:pt idx="2886">
                  <c:v>16.346123961504038</c:v>
                </c:pt>
                <c:pt idx="2887">
                  <c:v>16.442587581630438</c:v>
                </c:pt>
                <c:pt idx="2888">
                  <c:v>16.334635309740737</c:v>
                </c:pt>
                <c:pt idx="2889">
                  <c:v>16.295006544159875</c:v>
                </c:pt>
                <c:pt idx="2890">
                  <c:v>16.250292896453274</c:v>
                </c:pt>
                <c:pt idx="2891">
                  <c:v>16.38279876296961</c:v>
                </c:pt>
                <c:pt idx="2892">
                  <c:v>16.589352397683971</c:v>
                </c:pt>
                <c:pt idx="2893">
                  <c:v>16.729122715684209</c:v>
                </c:pt>
                <c:pt idx="2894">
                  <c:v>16.775815342601312</c:v>
                </c:pt>
                <c:pt idx="2895">
                  <c:v>16.8051409623532</c:v>
                </c:pt>
                <c:pt idx="2896">
                  <c:v>16.716219244996211</c:v>
                </c:pt>
                <c:pt idx="2897">
                  <c:v>16.721143150023593</c:v>
                </c:pt>
                <c:pt idx="2898">
                  <c:v>16.701659518685201</c:v>
                </c:pt>
                <c:pt idx="2899">
                  <c:v>16.592358356544327</c:v>
                </c:pt>
                <c:pt idx="2900">
                  <c:v>16.296543506008252</c:v>
                </c:pt>
                <c:pt idx="2901">
                  <c:v>15.952078564527147</c:v>
                </c:pt>
                <c:pt idx="2902">
                  <c:v>15.509485223368561</c:v>
                </c:pt>
                <c:pt idx="2903">
                  <c:v>15.307707630374557</c:v>
                </c:pt>
                <c:pt idx="2904">
                  <c:v>15.27099198815591</c:v>
                </c:pt>
                <c:pt idx="2905">
                  <c:v>15.286005436229916</c:v>
                </c:pt>
                <c:pt idx="2906">
                  <c:v>15.300293941689905</c:v>
                </c:pt>
                <c:pt idx="2907">
                  <c:v>15.483811615739636</c:v>
                </c:pt>
                <c:pt idx="2908">
                  <c:v>15.59225802076876</c:v>
                </c:pt>
                <c:pt idx="2909">
                  <c:v>15.580366059471501</c:v>
                </c:pt>
                <c:pt idx="2910">
                  <c:v>15.524853727066585</c:v>
                </c:pt>
                <c:pt idx="2911">
                  <c:v>15.419760729974206</c:v>
                </c:pt>
                <c:pt idx="2912">
                  <c:v>15.224532639797959</c:v>
                </c:pt>
                <c:pt idx="2913">
                  <c:v>15.126524681943076</c:v>
                </c:pt>
                <c:pt idx="2914">
                  <c:v>15.070206888792425</c:v>
                </c:pt>
                <c:pt idx="2915">
                  <c:v>15.026991261487824</c:v>
                </c:pt>
                <c:pt idx="2916">
                  <c:v>14.989129674237308</c:v>
                </c:pt>
                <c:pt idx="2917">
                  <c:v>15.018104746251796</c:v>
                </c:pt>
                <c:pt idx="2918">
                  <c:v>14.792557349334212</c:v>
                </c:pt>
                <c:pt idx="2919">
                  <c:v>14.492506915291111</c:v>
                </c:pt>
                <c:pt idx="2920">
                  <c:v>14.38353570403495</c:v>
                </c:pt>
                <c:pt idx="2921">
                  <c:v>14.519744777015465</c:v>
                </c:pt>
                <c:pt idx="2922">
                  <c:v>14.812485166198455</c:v>
                </c:pt>
                <c:pt idx="2923">
                  <c:v>15.006681884340555</c:v>
                </c:pt>
                <c:pt idx="2924">
                  <c:v>15.06565705900624</c:v>
                </c:pt>
                <c:pt idx="2925">
                  <c:v>15.136579466978242</c:v>
                </c:pt>
                <c:pt idx="2926">
                  <c:v>15.066831603069659</c:v>
                </c:pt>
                <c:pt idx="2927">
                  <c:v>15.136347933209221</c:v>
                </c:pt>
                <c:pt idx="2928">
                  <c:v>15.135714985707018</c:v>
                </c:pt>
                <c:pt idx="2929">
                  <c:v>15.007523208147511</c:v>
                </c:pt>
                <c:pt idx="2930">
                  <c:v>14.979668332341287</c:v>
                </c:pt>
                <c:pt idx="2931">
                  <c:v>15.083909254630573</c:v>
                </c:pt>
                <c:pt idx="2932">
                  <c:v>15.277306082696384</c:v>
                </c:pt>
                <c:pt idx="2933">
                  <c:v>15.389357446128024</c:v>
                </c:pt>
                <c:pt idx="2934">
                  <c:v>15.34431160504613</c:v>
                </c:pt>
                <c:pt idx="2935">
                  <c:v>15.3156264050339</c:v>
                </c:pt>
                <c:pt idx="2936">
                  <c:v>15.452076961386554</c:v>
                </c:pt>
                <c:pt idx="2937">
                  <c:v>15.582749054932934</c:v>
                </c:pt>
                <c:pt idx="2938">
                  <c:v>15.709349613057885</c:v>
                </c:pt>
                <c:pt idx="2939">
                  <c:v>15.831984353237551</c:v>
                </c:pt>
                <c:pt idx="2940">
                  <c:v>15.75085761749056</c:v>
                </c:pt>
                <c:pt idx="2941">
                  <c:v>15.623684493210503</c:v>
                </c:pt>
                <c:pt idx="2942">
                  <c:v>15.455021150521201</c:v>
                </c:pt>
                <c:pt idx="2943">
                  <c:v>15.30251105719632</c:v>
                </c:pt>
                <c:pt idx="2944">
                  <c:v>15.237304838562999</c:v>
                </c:pt>
                <c:pt idx="2945">
                  <c:v>15.442049226909086</c:v>
                </c:pt>
                <c:pt idx="2946">
                  <c:v>15.698506945987905</c:v>
                </c:pt>
                <c:pt idx="2947">
                  <c:v>15.92178299583607</c:v>
                </c:pt>
                <c:pt idx="2948">
                  <c:v>15.971377368482919</c:v>
                </c:pt>
                <c:pt idx="2949">
                  <c:v>16.273881030914989</c:v>
                </c:pt>
                <c:pt idx="2950">
                  <c:v>16.699210314399522</c:v>
                </c:pt>
                <c:pt idx="2951">
                  <c:v>16.90630192178277</c:v>
                </c:pt>
                <c:pt idx="2952">
                  <c:v>17.057368464852743</c:v>
                </c:pt>
                <c:pt idx="2953">
                  <c:v>16.947835155791079</c:v>
                </c:pt>
                <c:pt idx="2954">
                  <c:v>16.928471248681145</c:v>
                </c:pt>
                <c:pt idx="2955">
                  <c:v>16.884165743262582</c:v>
                </c:pt>
                <c:pt idx="2956">
                  <c:v>16.892660377631064</c:v>
                </c:pt>
                <c:pt idx="2957">
                  <c:v>17.044999826598982</c:v>
                </c:pt>
                <c:pt idx="2958">
                  <c:v>17.126464953809425</c:v>
                </c:pt>
                <c:pt idx="2959">
                  <c:v>17.130191022223602</c:v>
                </c:pt>
                <c:pt idx="2960">
                  <c:v>17.185538642764367</c:v>
                </c:pt>
                <c:pt idx="2961">
                  <c:v>17.214357868862372</c:v>
                </c:pt>
                <c:pt idx="2962">
                  <c:v>17.246143139500852</c:v>
                </c:pt>
                <c:pt idx="2963">
                  <c:v>17.441058181366486</c:v>
                </c:pt>
                <c:pt idx="2964">
                  <c:v>17.567591101518808</c:v>
                </c:pt>
                <c:pt idx="2965">
                  <c:v>17.522726886372411</c:v>
                </c:pt>
                <c:pt idx="2966">
                  <c:v>17.577281744212872</c:v>
                </c:pt>
                <c:pt idx="2967">
                  <c:v>17.466301225613236</c:v>
                </c:pt>
                <c:pt idx="2968">
                  <c:v>17.101280017089447</c:v>
                </c:pt>
                <c:pt idx="2969">
                  <c:v>16.744844527717966</c:v>
                </c:pt>
                <c:pt idx="2970">
                  <c:v>16.451858991983993</c:v>
                </c:pt>
                <c:pt idx="2971">
                  <c:v>16.221253059511753</c:v>
                </c:pt>
                <c:pt idx="2972">
                  <c:v>16.256361437241505</c:v>
                </c:pt>
                <c:pt idx="2973">
                  <c:v>16.463181827680994</c:v>
                </c:pt>
                <c:pt idx="2974">
                  <c:v>16.53069053262595</c:v>
                </c:pt>
                <c:pt idx="2975">
                  <c:v>16.58247119535158</c:v>
                </c:pt>
                <c:pt idx="2976">
                  <c:v>16.781684034117202</c:v>
                </c:pt>
                <c:pt idx="2977">
                  <c:v>16.8046864750326</c:v>
                </c:pt>
                <c:pt idx="2978">
                  <c:v>16.700507582568516</c:v>
                </c:pt>
                <c:pt idx="2979">
                  <c:v>16.609344639717229</c:v>
                </c:pt>
                <c:pt idx="2980">
                  <c:v>16.603270176000343</c:v>
                </c:pt>
                <c:pt idx="2981">
                  <c:v>16.593335178615547</c:v>
                </c:pt>
                <c:pt idx="2982">
                  <c:v>16.74444333168179</c:v>
                </c:pt>
                <c:pt idx="2983">
                  <c:v>16.832412880577742</c:v>
                </c:pt>
                <c:pt idx="2984">
                  <c:v>16.860783872573904</c:v>
                </c:pt>
                <c:pt idx="2985">
                  <c:v>16.942927036424702</c:v>
                </c:pt>
                <c:pt idx="2986">
                  <c:v>17.339649886732882</c:v>
                </c:pt>
                <c:pt idx="2987">
                  <c:v>17.716904966775441</c:v>
                </c:pt>
                <c:pt idx="2988">
                  <c:v>18.000791424575237</c:v>
                </c:pt>
                <c:pt idx="2989">
                  <c:v>18.098503403023368</c:v>
                </c:pt>
                <c:pt idx="2990">
                  <c:v>18.200106446950521</c:v>
                </c:pt>
                <c:pt idx="2991">
                  <c:v>18.232304716880808</c:v>
                </c:pt>
                <c:pt idx="2992">
                  <c:v>18.092243701184017</c:v>
                </c:pt>
                <c:pt idx="2993">
                  <c:v>17.961347597442799</c:v>
                </c:pt>
                <c:pt idx="2994">
                  <c:v>17.748538101855406</c:v>
                </c:pt>
                <c:pt idx="2995">
                  <c:v>17.71753914210829</c:v>
                </c:pt>
                <c:pt idx="2996">
                  <c:v>17.536673531425091</c:v>
                </c:pt>
                <c:pt idx="2997">
                  <c:v>17.38161430695893</c:v>
                </c:pt>
                <c:pt idx="2998">
                  <c:v>17.251572334152733</c:v>
                </c:pt>
                <c:pt idx="2999">
                  <c:v>17.158837870903543</c:v>
                </c:pt>
                <c:pt idx="3000">
                  <c:v>17.107628360369404</c:v>
                </c:pt>
                <c:pt idx="3001">
                  <c:v>17.408933987622568</c:v>
                </c:pt>
                <c:pt idx="3002">
                  <c:v>17.466191918872919</c:v>
                </c:pt>
                <c:pt idx="3003">
                  <c:v>17.286146630175125</c:v>
                </c:pt>
                <c:pt idx="3004">
                  <c:v>17.1414068400926</c:v>
                </c:pt>
                <c:pt idx="3005">
                  <c:v>16.954873733464684</c:v>
                </c:pt>
                <c:pt idx="3006">
                  <c:v>16.943199898081104</c:v>
                </c:pt>
                <c:pt idx="3007">
                  <c:v>16.793679271933414</c:v>
                </c:pt>
                <c:pt idx="3008">
                  <c:v>16.742545351043649</c:v>
                </c:pt>
                <c:pt idx="3009">
                  <c:v>16.733003086510255</c:v>
                </c:pt>
                <c:pt idx="3010">
                  <c:v>16.8429840015426</c:v>
                </c:pt>
                <c:pt idx="3011">
                  <c:v>16.878242148592079</c:v>
                </c:pt>
                <c:pt idx="3012">
                  <c:v>16.915546909517072</c:v>
                </c:pt>
                <c:pt idx="3013">
                  <c:v>17.096030583118843</c:v>
                </c:pt>
                <c:pt idx="3014">
                  <c:v>17.089900784194796</c:v>
                </c:pt>
                <c:pt idx="3015">
                  <c:v>16.891910916942415</c:v>
                </c:pt>
                <c:pt idx="3016">
                  <c:v>16.567889116481712</c:v>
                </c:pt>
                <c:pt idx="3017">
                  <c:v>16.443597582714027</c:v>
                </c:pt>
                <c:pt idx="3018">
                  <c:v>16.429146509886447</c:v>
                </c:pt>
                <c:pt idx="3019">
                  <c:v>16.533116008561173</c:v>
                </c:pt>
                <c:pt idx="3020">
                  <c:v>16.676185415758763</c:v>
                </c:pt>
                <c:pt idx="3021">
                  <c:v>16.871104791011895</c:v>
                </c:pt>
                <c:pt idx="3022">
                  <c:v>16.79815261376142</c:v>
                </c:pt>
                <c:pt idx="3023">
                  <c:v>16.539176624970462</c:v>
                </c:pt>
                <c:pt idx="3024">
                  <c:v>16.212757789566101</c:v>
                </c:pt>
                <c:pt idx="3025">
                  <c:v>16.130102099186981</c:v>
                </c:pt>
                <c:pt idx="3026">
                  <c:v>16.05918566628846</c:v>
                </c:pt>
                <c:pt idx="3027">
                  <c:v>15.873352680607484</c:v>
                </c:pt>
                <c:pt idx="3028">
                  <c:v>15.597901799328442</c:v>
                </c:pt>
                <c:pt idx="3029">
                  <c:v>15.317920301470103</c:v>
                </c:pt>
                <c:pt idx="3030">
                  <c:v>15.108867652949654</c:v>
                </c:pt>
                <c:pt idx="3031">
                  <c:v>15.00370450205472</c:v>
                </c:pt>
                <c:pt idx="3032">
                  <c:v>15.027405245066513</c:v>
                </c:pt>
                <c:pt idx="3033">
                  <c:v>14.979802076669197</c:v>
                </c:pt>
                <c:pt idx="3034">
                  <c:v>14.863991792381118</c:v>
                </c:pt>
                <c:pt idx="3035">
                  <c:v>14.888908225518884</c:v>
                </c:pt>
                <c:pt idx="3036">
                  <c:v>14.975596130670901</c:v>
                </c:pt>
                <c:pt idx="3037">
                  <c:v>14.909509082709526</c:v>
                </c:pt>
                <c:pt idx="3038">
                  <c:v>14.933335522654467</c:v>
                </c:pt>
                <c:pt idx="3039">
                  <c:v>14.835862455806623</c:v>
                </c:pt>
                <c:pt idx="3040">
                  <c:v>14.739057878777453</c:v>
                </c:pt>
                <c:pt idx="3041">
                  <c:v>14.433821571726638</c:v>
                </c:pt>
                <c:pt idx="3042">
                  <c:v>14.306422963154722</c:v>
                </c:pt>
                <c:pt idx="3043">
                  <c:v>14.216260751882434</c:v>
                </c:pt>
                <c:pt idx="3044">
                  <c:v>14.042841985595276</c:v>
                </c:pt>
                <c:pt idx="3045">
                  <c:v>14.07773314350036</c:v>
                </c:pt>
                <c:pt idx="3046">
                  <c:v>14.094522161508319</c:v>
                </c:pt>
                <c:pt idx="3047">
                  <c:v>13.816135248934982</c:v>
                </c:pt>
                <c:pt idx="3048">
                  <c:v>13.554350195437312</c:v>
                </c:pt>
                <c:pt idx="3049">
                  <c:v>13.538690763231765</c:v>
                </c:pt>
                <c:pt idx="3050">
                  <c:v>13.77798863234708</c:v>
                </c:pt>
                <c:pt idx="3051">
                  <c:v>14.210802795851912</c:v>
                </c:pt>
                <c:pt idx="3052">
                  <c:v>14.597115497711643</c:v>
                </c:pt>
                <c:pt idx="3053">
                  <c:v>14.740117118432783</c:v>
                </c:pt>
                <c:pt idx="3054">
                  <c:v>14.933265096937815</c:v>
                </c:pt>
                <c:pt idx="3055">
                  <c:v>15.093846610771669</c:v>
                </c:pt>
                <c:pt idx="3056">
                  <c:v>15.006943153699481</c:v>
                </c:pt>
                <c:pt idx="3057">
                  <c:v>15.090354972811538</c:v>
                </c:pt>
                <c:pt idx="3058">
                  <c:v>15.172283819591403</c:v>
                </c:pt>
                <c:pt idx="3059">
                  <c:v>15.190084797782646</c:v>
                </c:pt>
                <c:pt idx="3060">
                  <c:v>15.512018171672114</c:v>
                </c:pt>
                <c:pt idx="3061">
                  <c:v>15.720301855233171</c:v>
                </c:pt>
                <c:pt idx="3062">
                  <c:v>15.686270528749443</c:v>
                </c:pt>
                <c:pt idx="3063">
                  <c:v>15.384489215517885</c:v>
                </c:pt>
                <c:pt idx="3064">
                  <c:v>15.122914029404807</c:v>
                </c:pt>
                <c:pt idx="3065">
                  <c:v>15.145571298776876</c:v>
                </c:pt>
                <c:pt idx="3066">
                  <c:v>15.182220789040773</c:v>
                </c:pt>
                <c:pt idx="3067">
                  <c:v>15.311014520768953</c:v>
                </c:pt>
                <c:pt idx="3068">
                  <c:v>15.494472504027589</c:v>
                </c:pt>
                <c:pt idx="3069">
                  <c:v>15.619919118188029</c:v>
                </c:pt>
                <c:pt idx="3070">
                  <c:v>15.906653961300716</c:v>
                </c:pt>
                <c:pt idx="3071">
                  <c:v>15.991419496603948</c:v>
                </c:pt>
                <c:pt idx="3072">
                  <c:v>15.955848337684358</c:v>
                </c:pt>
                <c:pt idx="3073">
                  <c:v>15.846715628755744</c:v>
                </c:pt>
                <c:pt idx="3074">
                  <c:v>15.925569112098998</c:v>
                </c:pt>
                <c:pt idx="3075">
                  <c:v>16.011529071564137</c:v>
                </c:pt>
                <c:pt idx="3076">
                  <c:v>15.860078038742131</c:v>
                </c:pt>
                <c:pt idx="3077">
                  <c:v>15.773166378821537</c:v>
                </c:pt>
                <c:pt idx="3078">
                  <c:v>15.78387051475092</c:v>
                </c:pt>
                <c:pt idx="3079">
                  <c:v>15.629502353843765</c:v>
                </c:pt>
                <c:pt idx="3080">
                  <c:v>15.42421578995539</c:v>
                </c:pt>
                <c:pt idx="3081">
                  <c:v>15.531684488700467</c:v>
                </c:pt>
                <c:pt idx="3082">
                  <c:v>15.629021896372674</c:v>
                </c:pt>
                <c:pt idx="3083">
                  <c:v>15.549080387160325</c:v>
                </c:pt>
                <c:pt idx="3084">
                  <c:v>15.275096826155668</c:v>
                </c:pt>
                <c:pt idx="3085">
                  <c:v>14.984352922714637</c:v>
                </c:pt>
                <c:pt idx="3086">
                  <c:v>14.937529680690062</c:v>
                </c:pt>
                <c:pt idx="3087">
                  <c:v>14.859278107018293</c:v>
                </c:pt>
                <c:pt idx="3088">
                  <c:v>14.763206176942889</c:v>
                </c:pt>
                <c:pt idx="3089">
                  <c:v>14.708296827245343</c:v>
                </c:pt>
                <c:pt idx="3090">
                  <c:v>14.76973554987212</c:v>
                </c:pt>
                <c:pt idx="3091">
                  <c:v>14.908758139511779</c:v>
                </c:pt>
                <c:pt idx="3092">
                  <c:v>14.823863425773073</c:v>
                </c:pt>
                <c:pt idx="3093">
                  <c:v>14.854708897477337</c:v>
                </c:pt>
                <c:pt idx="3094">
                  <c:v>14.926667425894314</c:v>
                </c:pt>
                <c:pt idx="3095">
                  <c:v>15.140375499592121</c:v>
                </c:pt>
                <c:pt idx="3096">
                  <c:v>15.480455384143601</c:v>
                </c:pt>
                <c:pt idx="3097">
                  <c:v>15.735713532707477</c:v>
                </c:pt>
                <c:pt idx="3098">
                  <c:v>15.784539394559721</c:v>
                </c:pt>
                <c:pt idx="3099">
                  <c:v>15.593316695942248</c:v>
                </c:pt>
                <c:pt idx="3100">
                  <c:v>15.274774409278915</c:v>
                </c:pt>
                <c:pt idx="3101">
                  <c:v>15.011741907244369</c:v>
                </c:pt>
                <c:pt idx="3102">
                  <c:v>14.58980994107722</c:v>
                </c:pt>
                <c:pt idx="3103">
                  <c:v>14.422100449428346</c:v>
                </c:pt>
                <c:pt idx="3104">
                  <c:v>14.534218099235369</c:v>
                </c:pt>
                <c:pt idx="3105">
                  <c:v>14.721490260560463</c:v>
                </c:pt>
                <c:pt idx="3106">
                  <c:v>15.02544568417872</c:v>
                </c:pt>
                <c:pt idx="3107">
                  <c:v>15.219075590139521</c:v>
                </c:pt>
                <c:pt idx="3108">
                  <c:v>15.511034322074421</c:v>
                </c:pt>
                <c:pt idx="3109">
                  <c:v>15.494175266023474</c:v>
                </c:pt>
                <c:pt idx="3110">
                  <c:v>15.232090104648005</c:v>
                </c:pt>
                <c:pt idx="3111">
                  <c:v>15.186697252891157</c:v>
                </c:pt>
                <c:pt idx="3112">
                  <c:v>15.203028227240381</c:v>
                </c:pt>
                <c:pt idx="3113">
                  <c:v>15.227079781639977</c:v>
                </c:pt>
                <c:pt idx="3114">
                  <c:v>15.230803130282819</c:v>
                </c:pt>
                <c:pt idx="3115">
                  <c:v>15.081874858956459</c:v>
                </c:pt>
                <c:pt idx="3116">
                  <c:v>14.936563001096234</c:v>
                </c:pt>
                <c:pt idx="3117">
                  <c:v>14.894670567728898</c:v>
                </c:pt>
                <c:pt idx="3118">
                  <c:v>14.915935152373972</c:v>
                </c:pt>
                <c:pt idx="3119">
                  <c:v>14.8073505267699</c:v>
                </c:pt>
                <c:pt idx="3120">
                  <c:v>14.56159161271141</c:v>
                </c:pt>
                <c:pt idx="3121">
                  <c:v>14.541812289842479</c:v>
                </c:pt>
                <c:pt idx="3122">
                  <c:v>14.362131590977786</c:v>
                </c:pt>
                <c:pt idx="3123">
                  <c:v>14.071935661212665</c:v>
                </c:pt>
                <c:pt idx="3124">
                  <c:v>13.839154220002525</c:v>
                </c:pt>
                <c:pt idx="3125">
                  <c:v>13.821595360478204</c:v>
                </c:pt>
                <c:pt idx="3126">
                  <c:v>13.81232934228381</c:v>
                </c:pt>
                <c:pt idx="3127">
                  <c:v>13.921217553723912</c:v>
                </c:pt>
                <c:pt idx="3128">
                  <c:v>14.101391430263266</c:v>
                </c:pt>
                <c:pt idx="3129">
                  <c:v>14.332438175063455</c:v>
                </c:pt>
                <c:pt idx="3130">
                  <c:v>14.303865992734405</c:v>
                </c:pt>
                <c:pt idx="3131">
                  <c:v>14.253221800203223</c:v>
                </c:pt>
                <c:pt idx="3132">
                  <c:v>14.215787841276125</c:v>
                </c:pt>
                <c:pt idx="3133">
                  <c:v>13.992341082182802</c:v>
                </c:pt>
                <c:pt idx="3134">
                  <c:v>13.730321534996056</c:v>
                </c:pt>
                <c:pt idx="3135">
                  <c:v>13.590221150648702</c:v>
                </c:pt>
                <c:pt idx="3136">
                  <c:v>13.79881432619306</c:v>
                </c:pt>
                <c:pt idx="3137">
                  <c:v>14.235187262554987</c:v>
                </c:pt>
                <c:pt idx="3138">
                  <c:v>14.697005163577103</c:v>
                </c:pt>
                <c:pt idx="3139">
                  <c:v>14.850944014847094</c:v>
                </c:pt>
                <c:pt idx="3140">
                  <c:v>14.784006824493146</c:v>
                </c:pt>
                <c:pt idx="3141">
                  <c:v>14.628204089821766</c:v>
                </c:pt>
                <c:pt idx="3142">
                  <c:v>14.699578649732281</c:v>
                </c:pt>
                <c:pt idx="3143">
                  <c:v>14.913681336531759</c:v>
                </c:pt>
                <c:pt idx="3144">
                  <c:v>15.202708363964824</c:v>
                </c:pt>
                <c:pt idx="3145">
                  <c:v>15.378038192690841</c:v>
                </c:pt>
                <c:pt idx="3146">
                  <c:v>15.351055808324121</c:v>
                </c:pt>
                <c:pt idx="3147">
                  <c:v>15.263975424006389</c:v>
                </c:pt>
                <c:pt idx="3148">
                  <c:v>15.267067173153503</c:v>
                </c:pt>
                <c:pt idx="3149">
                  <c:v>15.304377528893781</c:v>
                </c:pt>
                <c:pt idx="3150">
                  <c:v>15.325891661575463</c:v>
                </c:pt>
                <c:pt idx="3151">
                  <c:v>15.254258647024626</c:v>
                </c:pt>
                <c:pt idx="3152">
                  <c:v>15.333127893235829</c:v>
                </c:pt>
                <c:pt idx="3153">
                  <c:v>15.673097678679035</c:v>
                </c:pt>
                <c:pt idx="3154">
                  <c:v>15.984219207363656</c:v>
                </c:pt>
                <c:pt idx="3155">
                  <c:v>15.992800482040806</c:v>
                </c:pt>
                <c:pt idx="3156">
                  <c:v>16.050947024126071</c:v>
                </c:pt>
                <c:pt idx="3157">
                  <c:v>16.215152718288515</c:v>
                </c:pt>
                <c:pt idx="3158">
                  <c:v>16.477378225047286</c:v>
                </c:pt>
                <c:pt idx="3159">
                  <c:v>16.666686942553667</c:v>
                </c:pt>
                <c:pt idx="3160">
                  <c:v>16.774125377858702</c:v>
                </c:pt>
                <c:pt idx="3161">
                  <c:v>16.772500166969021</c:v>
                </c:pt>
                <c:pt idx="3162">
                  <c:v>16.601395200254867</c:v>
                </c:pt>
                <c:pt idx="3163">
                  <c:v>16.559757398574842</c:v>
                </c:pt>
                <c:pt idx="3164">
                  <c:v>16.489594798141859</c:v>
                </c:pt>
                <c:pt idx="3165">
                  <c:v>16.2009601683345</c:v>
                </c:pt>
                <c:pt idx="3166">
                  <c:v>16.041947617059339</c:v>
                </c:pt>
                <c:pt idx="3167">
                  <c:v>15.963768061016289</c:v>
                </c:pt>
                <c:pt idx="3168">
                  <c:v>15.889273787036432</c:v>
                </c:pt>
                <c:pt idx="3169">
                  <c:v>15.875969376730362</c:v>
                </c:pt>
                <c:pt idx="3170">
                  <c:v>15.82151116871953</c:v>
                </c:pt>
                <c:pt idx="3171">
                  <c:v>15.72684625488138</c:v>
                </c:pt>
                <c:pt idx="3172">
                  <c:v>15.766811160682865</c:v>
                </c:pt>
                <c:pt idx="3173">
                  <c:v>15.872000655312066</c:v>
                </c:pt>
                <c:pt idx="3174">
                  <c:v>15.860296938969975</c:v>
                </c:pt>
                <c:pt idx="3175">
                  <c:v>15.713312488158145</c:v>
                </c:pt>
                <c:pt idx="3176">
                  <c:v>15.488961098285669</c:v>
                </c:pt>
                <c:pt idx="3177">
                  <c:v>15.386811987232452</c:v>
                </c:pt>
                <c:pt idx="3178">
                  <c:v>15.400272408863103</c:v>
                </c:pt>
                <c:pt idx="3179">
                  <c:v>15.463794226550784</c:v>
                </c:pt>
                <c:pt idx="3180">
                  <c:v>15.264159552136928</c:v>
                </c:pt>
                <c:pt idx="3181">
                  <c:v>14.990338728531253</c:v>
                </c:pt>
                <c:pt idx="3182">
                  <c:v>14.943938626040513</c:v>
                </c:pt>
                <c:pt idx="3183">
                  <c:v>14.947455094392625</c:v>
                </c:pt>
                <c:pt idx="3184">
                  <c:v>14.940163495201947</c:v>
                </c:pt>
                <c:pt idx="3185">
                  <c:v>14.691952280351511</c:v>
                </c:pt>
                <c:pt idx="3186">
                  <c:v>14.534893751997362</c:v>
                </c:pt>
                <c:pt idx="3187">
                  <c:v>14.656882666570375</c:v>
                </c:pt>
                <c:pt idx="3188">
                  <c:v>14.684423368101077</c:v>
                </c:pt>
                <c:pt idx="3189">
                  <c:v>14.69842287073134</c:v>
                </c:pt>
                <c:pt idx="3190">
                  <c:v>14.840645893613443</c:v>
                </c:pt>
                <c:pt idx="3191">
                  <c:v>14.943440456988757</c:v>
                </c:pt>
                <c:pt idx="3192">
                  <c:v>14.956910338638647</c:v>
                </c:pt>
                <c:pt idx="3193">
                  <c:v>14.734945492116596</c:v>
                </c:pt>
                <c:pt idx="3194">
                  <c:v>14.692599929710514</c:v>
                </c:pt>
                <c:pt idx="3195">
                  <c:v>14.66000268908105</c:v>
                </c:pt>
                <c:pt idx="3196">
                  <c:v>14.545296971088838</c:v>
                </c:pt>
                <c:pt idx="3197">
                  <c:v>14.43602780222786</c:v>
                </c:pt>
                <c:pt idx="3198">
                  <c:v>14.315009180434723</c:v>
                </c:pt>
                <c:pt idx="3199">
                  <c:v>14.382454237440154</c:v>
                </c:pt>
                <c:pt idx="3200">
                  <c:v>14.484635956388548</c:v>
                </c:pt>
                <c:pt idx="3201">
                  <c:v>14.39531391699132</c:v>
                </c:pt>
                <c:pt idx="3202">
                  <c:v>14.192376921213992</c:v>
                </c:pt>
                <c:pt idx="3203">
                  <c:v>14.079638031414754</c:v>
                </c:pt>
                <c:pt idx="3204">
                  <c:v>14.025782305855611</c:v>
                </c:pt>
                <c:pt idx="3205">
                  <c:v>14.255673438703575</c:v>
                </c:pt>
                <c:pt idx="3206">
                  <c:v>14.463038913901757</c:v>
                </c:pt>
                <c:pt idx="3207">
                  <c:v>14.38535767120872</c:v>
                </c:pt>
                <c:pt idx="3208">
                  <c:v>14.218638608279047</c:v>
                </c:pt>
                <c:pt idx="3209">
                  <c:v>14.236138705427395</c:v>
                </c:pt>
                <c:pt idx="3210">
                  <c:v>14.269250613575272</c:v>
                </c:pt>
                <c:pt idx="3211">
                  <c:v>14.204027499214595</c:v>
                </c:pt>
                <c:pt idx="3212">
                  <c:v>14.378365679043844</c:v>
                </c:pt>
                <c:pt idx="3213">
                  <c:v>14.510875574723572</c:v>
                </c:pt>
                <c:pt idx="3214">
                  <c:v>14.640135834336931</c:v>
                </c:pt>
                <c:pt idx="3215">
                  <c:v>14.746181993512128</c:v>
                </c:pt>
                <c:pt idx="3216">
                  <c:v>14.88841009920562</c:v>
                </c:pt>
                <c:pt idx="3217">
                  <c:v>15.020083178258787</c:v>
                </c:pt>
                <c:pt idx="3218">
                  <c:v>14.925328245021749</c:v>
                </c:pt>
                <c:pt idx="3219">
                  <c:v>14.518688694250967</c:v>
                </c:pt>
                <c:pt idx="3220">
                  <c:v>14.262518803885197</c:v>
                </c:pt>
                <c:pt idx="3221">
                  <c:v>14.26472684436712</c:v>
                </c:pt>
                <c:pt idx="3222">
                  <c:v>14.405635633275201</c:v>
                </c:pt>
                <c:pt idx="3223">
                  <c:v>14.77753163288388</c:v>
                </c:pt>
                <c:pt idx="3224">
                  <c:v>15.094257907647654</c:v>
                </c:pt>
                <c:pt idx="3225">
                  <c:v>15.234296883230837</c:v>
                </c:pt>
                <c:pt idx="3226">
                  <c:v>15.230197226358989</c:v>
                </c:pt>
                <c:pt idx="3227">
                  <c:v>15.28155044133247</c:v>
                </c:pt>
                <c:pt idx="3228">
                  <c:v>15.351129370306522</c:v>
                </c:pt>
                <c:pt idx="3229">
                  <c:v>15.378002193195069</c:v>
                </c:pt>
                <c:pt idx="3230">
                  <c:v>15.50620103601797</c:v>
                </c:pt>
                <c:pt idx="3231">
                  <c:v>15.539585740099312</c:v>
                </c:pt>
                <c:pt idx="3232">
                  <c:v>15.690763418456813</c:v>
                </c:pt>
                <c:pt idx="3233">
                  <c:v>15.967118089291532</c:v>
                </c:pt>
                <c:pt idx="3234">
                  <c:v>16.361358819434699</c:v>
                </c:pt>
                <c:pt idx="3235">
                  <c:v>16.636534867218568</c:v>
                </c:pt>
                <c:pt idx="3236">
                  <c:v>16.632749890643687</c:v>
                </c:pt>
                <c:pt idx="3237">
                  <c:v>16.746896115914129</c:v>
                </c:pt>
                <c:pt idx="3238">
                  <c:v>16.739070685736131</c:v>
                </c:pt>
                <c:pt idx="3239">
                  <c:v>16.570685340605898</c:v>
                </c:pt>
                <c:pt idx="3240">
                  <c:v>16.349107893742641</c:v>
                </c:pt>
                <c:pt idx="3241">
                  <c:v>16.330579717495262</c:v>
                </c:pt>
                <c:pt idx="3242">
                  <c:v>16.35109569238649</c:v>
                </c:pt>
                <c:pt idx="3243">
                  <c:v>16.520098858554732</c:v>
                </c:pt>
                <c:pt idx="3244">
                  <c:v>16.494837233468811</c:v>
                </c:pt>
                <c:pt idx="3245">
                  <c:v>16.422099708080111</c:v>
                </c:pt>
                <c:pt idx="3246">
                  <c:v>16.308030887434157</c:v>
                </c:pt>
                <c:pt idx="3247">
                  <c:v>16.087194610183264</c:v>
                </c:pt>
                <c:pt idx="3248">
                  <c:v>15.916486179628144</c:v>
                </c:pt>
                <c:pt idx="3249">
                  <c:v>15.744657270612288</c:v>
                </c:pt>
                <c:pt idx="3250">
                  <c:v>15.644276618479722</c:v>
                </c:pt>
                <c:pt idx="3251">
                  <c:v>15.633236488758193</c:v>
                </c:pt>
                <c:pt idx="3252">
                  <c:v>15.567587253271203</c:v>
                </c:pt>
                <c:pt idx="3253">
                  <c:v>15.327451928136737</c:v>
                </c:pt>
                <c:pt idx="3254">
                  <c:v>15.024297273708154</c:v>
                </c:pt>
                <c:pt idx="3255">
                  <c:v>14.861961682537395</c:v>
                </c:pt>
                <c:pt idx="3256">
                  <c:v>14.853548862373062</c:v>
                </c:pt>
                <c:pt idx="3257">
                  <c:v>14.780733897094029</c:v>
                </c:pt>
                <c:pt idx="3258">
                  <c:v>14.57185781634065</c:v>
                </c:pt>
                <c:pt idx="3259">
                  <c:v>14.518014983609318</c:v>
                </c:pt>
                <c:pt idx="3260">
                  <c:v>14.504988181006212</c:v>
                </c:pt>
                <c:pt idx="3261">
                  <c:v>14.739970023070786</c:v>
                </c:pt>
                <c:pt idx="3262">
                  <c:v>15.256755338193843</c:v>
                </c:pt>
                <c:pt idx="3263">
                  <c:v>15.59643677097201</c:v>
                </c:pt>
                <c:pt idx="3264">
                  <c:v>15.889427921603575</c:v>
                </c:pt>
                <c:pt idx="3265">
                  <c:v>15.971541557445141</c:v>
                </c:pt>
                <c:pt idx="3266">
                  <c:v>15.969147797450841</c:v>
                </c:pt>
                <c:pt idx="3267">
                  <c:v>16.011417254577378</c:v>
                </c:pt>
                <c:pt idx="3268">
                  <c:v>16.126602214094785</c:v>
                </c:pt>
                <c:pt idx="3269">
                  <c:v>16.194505056620368</c:v>
                </c:pt>
                <c:pt idx="3270">
                  <c:v>16.248519853094301</c:v>
                </c:pt>
                <c:pt idx="3271">
                  <c:v>16.325159276905303</c:v>
                </c:pt>
                <c:pt idx="3272">
                  <c:v>16.209093084087041</c:v>
                </c:pt>
                <c:pt idx="3273">
                  <c:v>16.104239094026958</c:v>
                </c:pt>
                <c:pt idx="3274">
                  <c:v>16.036093141892511</c:v>
                </c:pt>
                <c:pt idx="3275">
                  <c:v>15.949375656814732</c:v>
                </c:pt>
                <c:pt idx="3276">
                  <c:v>15.819920925097355</c:v>
                </c:pt>
                <c:pt idx="3277">
                  <c:v>15.784499822497731</c:v>
                </c:pt>
                <c:pt idx="3278">
                  <c:v>15.646353023564744</c:v>
                </c:pt>
                <c:pt idx="3279">
                  <c:v>15.621259494933609</c:v>
                </c:pt>
                <c:pt idx="3280">
                  <c:v>15.583783941479922</c:v>
                </c:pt>
                <c:pt idx="3281">
                  <c:v>15.564966815506761</c:v>
                </c:pt>
                <c:pt idx="3282">
                  <c:v>15.721249752936655</c:v>
                </c:pt>
                <c:pt idx="3283">
                  <c:v>15.729846163175361</c:v>
                </c:pt>
                <c:pt idx="3284">
                  <c:v>15.673623503551893</c:v>
                </c:pt>
                <c:pt idx="3285">
                  <c:v>15.52902930800297</c:v>
                </c:pt>
                <c:pt idx="3286">
                  <c:v>15.606913819153545</c:v>
                </c:pt>
                <c:pt idx="3287">
                  <c:v>15.759504933651586</c:v>
                </c:pt>
                <c:pt idx="3288">
                  <c:v>15.736039704062671</c:v>
                </c:pt>
                <c:pt idx="3289">
                  <c:v>15.461538983501391</c:v>
                </c:pt>
                <c:pt idx="3290">
                  <c:v>15.257226943723209</c:v>
                </c:pt>
                <c:pt idx="3291">
                  <c:v>15.292744888878271</c:v>
                </c:pt>
                <c:pt idx="3292">
                  <c:v>15.410545883177793</c:v>
                </c:pt>
                <c:pt idx="3293">
                  <c:v>15.392947996067981</c:v>
                </c:pt>
                <c:pt idx="3294">
                  <c:v>15.411892856850873</c:v>
                </c:pt>
                <c:pt idx="3295">
                  <c:v>15.477554053823708</c:v>
                </c:pt>
                <c:pt idx="3296">
                  <c:v>15.689613429633406</c:v>
                </c:pt>
                <c:pt idx="3297">
                  <c:v>15.776631472432904</c:v>
                </c:pt>
                <c:pt idx="3298">
                  <c:v>15.935136663152042</c:v>
                </c:pt>
                <c:pt idx="3299">
                  <c:v>15.909782600429963</c:v>
                </c:pt>
                <c:pt idx="3300">
                  <c:v>16.111564848424482</c:v>
                </c:pt>
                <c:pt idx="3301">
                  <c:v>16.33046119504877</c:v>
                </c:pt>
                <c:pt idx="3302">
                  <c:v>16.245725691938024</c:v>
                </c:pt>
                <c:pt idx="3303">
                  <c:v>16.06293049786693</c:v>
                </c:pt>
                <c:pt idx="3304">
                  <c:v>16.082484178614362</c:v>
                </c:pt>
                <c:pt idx="3305">
                  <c:v>15.933520767279443</c:v>
                </c:pt>
                <c:pt idx="3306">
                  <c:v>15.752024463224615</c:v>
                </c:pt>
                <c:pt idx="3307">
                  <c:v>15.486833440972184</c:v>
                </c:pt>
                <c:pt idx="3308">
                  <c:v>15.281296548812435</c:v>
                </c:pt>
                <c:pt idx="3309">
                  <c:v>14.938558241867975</c:v>
                </c:pt>
                <c:pt idx="3310">
                  <c:v>14.712449561367791</c:v>
                </c:pt>
                <c:pt idx="3311">
                  <c:v>14.742179524901342</c:v>
                </c:pt>
                <c:pt idx="3312">
                  <c:v>14.973008279717289</c:v>
                </c:pt>
                <c:pt idx="3313">
                  <c:v>15.39695395223975</c:v>
                </c:pt>
                <c:pt idx="3314">
                  <c:v>15.730315169430847</c:v>
                </c:pt>
                <c:pt idx="3315">
                  <c:v>15.86455329640547</c:v>
                </c:pt>
                <c:pt idx="3316">
                  <c:v>16.107879863136731</c:v>
                </c:pt>
                <c:pt idx="3317">
                  <c:v>16.378490184635243</c:v>
                </c:pt>
                <c:pt idx="3318">
                  <c:v>16.453706664111106</c:v>
                </c:pt>
                <c:pt idx="3319">
                  <c:v>16.32237882472797</c:v>
                </c:pt>
                <c:pt idx="3320">
                  <c:v>16.119386623962253</c:v>
                </c:pt>
                <c:pt idx="3321">
                  <c:v>15.943704653049576</c:v>
                </c:pt>
                <c:pt idx="3322">
                  <c:v>15.488902585308436</c:v>
                </c:pt>
                <c:pt idx="3323">
                  <c:v>15.200448680332359</c:v>
                </c:pt>
                <c:pt idx="3324">
                  <c:v>15.027525541209968</c:v>
                </c:pt>
                <c:pt idx="3325">
                  <c:v>14.939036576887265</c:v>
                </c:pt>
                <c:pt idx="3326">
                  <c:v>14.871698790202952</c:v>
                </c:pt>
                <c:pt idx="3327">
                  <c:v>14.912814456676537</c:v>
                </c:pt>
                <c:pt idx="3328">
                  <c:v>15.207377749591538</c:v>
                </c:pt>
                <c:pt idx="3329">
                  <c:v>15.233541513688284</c:v>
                </c:pt>
                <c:pt idx="3330">
                  <c:v>15.509883304039503</c:v>
                </c:pt>
                <c:pt idx="3331">
                  <c:v>15.598896660465671</c:v>
                </c:pt>
                <c:pt idx="3332">
                  <c:v>15.420599266813362</c:v>
                </c:pt>
                <c:pt idx="3333">
                  <c:v>15.426903313599416</c:v>
                </c:pt>
                <c:pt idx="3334">
                  <c:v>15.324652749849898</c:v>
                </c:pt>
                <c:pt idx="3335">
                  <c:v>15.328784917876739</c:v>
                </c:pt>
                <c:pt idx="3336">
                  <c:v>15.230554718676196</c:v>
                </c:pt>
                <c:pt idx="3337">
                  <c:v>15.120756121194963</c:v>
                </c:pt>
                <c:pt idx="3338">
                  <c:v>14.998292051160844</c:v>
                </c:pt>
                <c:pt idx="3339">
                  <c:v>14.957736016081114</c:v>
                </c:pt>
                <c:pt idx="3340">
                  <c:v>14.959991446391719</c:v>
                </c:pt>
                <c:pt idx="3341">
                  <c:v>14.837108157359033</c:v>
                </c:pt>
                <c:pt idx="3342">
                  <c:v>14.660926764099161</c:v>
                </c:pt>
                <c:pt idx="3343">
                  <c:v>14.460832067391724</c:v>
                </c:pt>
                <c:pt idx="3344">
                  <c:v>14.212042604177904</c:v>
                </c:pt>
                <c:pt idx="3345">
                  <c:v>14.04649693985302</c:v>
                </c:pt>
                <c:pt idx="3346">
                  <c:v>13.804935482148595</c:v>
                </c:pt>
                <c:pt idx="3347">
                  <c:v>13.554234688215336</c:v>
                </c:pt>
                <c:pt idx="3348">
                  <c:v>13.454299854596833</c:v>
                </c:pt>
                <c:pt idx="3349">
                  <c:v>13.386166410951802</c:v>
                </c:pt>
                <c:pt idx="3350">
                  <c:v>13.249981073302461</c:v>
                </c:pt>
                <c:pt idx="3351">
                  <c:v>13.233776760096255</c:v>
                </c:pt>
                <c:pt idx="3352">
                  <c:v>13.296646250160721</c:v>
                </c:pt>
                <c:pt idx="3353">
                  <c:v>13.13619727563291</c:v>
                </c:pt>
                <c:pt idx="3354">
                  <c:v>13.048827019324971</c:v>
                </c:pt>
                <c:pt idx="3355">
                  <c:v>13.125666432781276</c:v>
                </c:pt>
                <c:pt idx="3356">
                  <c:v>13.290926928046092</c:v>
                </c:pt>
                <c:pt idx="3357">
                  <c:v>13.585484335008658</c:v>
                </c:pt>
                <c:pt idx="3358">
                  <c:v>13.696245193769672</c:v>
                </c:pt>
                <c:pt idx="3359">
                  <c:v>13.747621109710042</c:v>
                </c:pt>
                <c:pt idx="3360">
                  <c:v>13.877082892464809</c:v>
                </c:pt>
                <c:pt idx="3361">
                  <c:v>14.235952597451851</c:v>
                </c:pt>
                <c:pt idx="3362">
                  <c:v>14.501894636500005</c:v>
                </c:pt>
                <c:pt idx="3363">
                  <c:v>14.539196108815306</c:v>
                </c:pt>
                <c:pt idx="3364">
                  <c:v>14.644137770095458</c:v>
                </c:pt>
                <c:pt idx="3365">
                  <c:v>14.518199960050165</c:v>
                </c:pt>
                <c:pt idx="3366">
                  <c:v>14.194580470457788</c:v>
                </c:pt>
                <c:pt idx="3367">
                  <c:v>13.887297575764979</c:v>
                </c:pt>
                <c:pt idx="3368">
                  <c:v>13.791049597580319</c:v>
                </c:pt>
                <c:pt idx="3369">
                  <c:v>13.962122402178972</c:v>
                </c:pt>
                <c:pt idx="3370">
                  <c:v>14.016068447338309</c:v>
                </c:pt>
                <c:pt idx="3371">
                  <c:v>13.97353614484712</c:v>
                </c:pt>
                <c:pt idx="3372">
                  <c:v>14.038141616380791</c:v>
                </c:pt>
                <c:pt idx="3373">
                  <c:v>14.32136059881255</c:v>
                </c:pt>
                <c:pt idx="3374">
                  <c:v>14.533408232766739</c:v>
                </c:pt>
                <c:pt idx="3375">
                  <c:v>14.793935462009136</c:v>
                </c:pt>
                <c:pt idx="3376">
                  <c:v>14.981898658248607</c:v>
                </c:pt>
                <c:pt idx="3377">
                  <c:v>14.870547891806595</c:v>
                </c:pt>
                <c:pt idx="3378">
                  <c:v>14.891131092118984</c:v>
                </c:pt>
                <c:pt idx="3379">
                  <c:v>14.774971758828404</c:v>
                </c:pt>
                <c:pt idx="3380">
                  <c:v>14.616756320663759</c:v>
                </c:pt>
                <c:pt idx="3381">
                  <c:v>14.503863975579861</c:v>
                </c:pt>
                <c:pt idx="3382">
                  <c:v>14.483354807632725</c:v>
                </c:pt>
                <c:pt idx="3383">
                  <c:v>14.657703900248226</c:v>
                </c:pt>
                <c:pt idx="3384">
                  <c:v>14.856304172429807</c:v>
                </c:pt>
                <c:pt idx="3385">
                  <c:v>15.109866104115948</c:v>
                </c:pt>
                <c:pt idx="3386">
                  <c:v>15.516138746575574</c:v>
                </c:pt>
                <c:pt idx="3387">
                  <c:v>15.750727258203339</c:v>
                </c:pt>
                <c:pt idx="3388">
                  <c:v>15.994623545007409</c:v>
                </c:pt>
                <c:pt idx="3389">
                  <c:v>16.311550325866051</c:v>
                </c:pt>
                <c:pt idx="3390">
                  <c:v>16.611568370052758</c:v>
                </c:pt>
                <c:pt idx="3391">
                  <c:v>16.773997911017531</c:v>
                </c:pt>
                <c:pt idx="3392">
                  <c:v>16.727677978131499</c:v>
                </c:pt>
                <c:pt idx="3393">
                  <c:v>16.649080551142617</c:v>
                </c:pt>
                <c:pt idx="3394">
                  <c:v>16.520322817772374</c:v>
                </c:pt>
                <c:pt idx="3395">
                  <c:v>16.467565150657212</c:v>
                </c:pt>
                <c:pt idx="3396">
                  <c:v>16.320135198557519</c:v>
                </c:pt>
                <c:pt idx="3397">
                  <c:v>16.117574951994232</c:v>
                </c:pt>
                <c:pt idx="3398">
                  <c:v>16.033829372446672</c:v>
                </c:pt>
                <c:pt idx="3399">
                  <c:v>15.895556716592493</c:v>
                </c:pt>
                <c:pt idx="3400">
                  <c:v>15.891372014520808</c:v>
                </c:pt>
                <c:pt idx="3401">
                  <c:v>15.970809931202504</c:v>
                </c:pt>
                <c:pt idx="3402">
                  <c:v>15.730349558946086</c:v>
                </c:pt>
                <c:pt idx="3403">
                  <c:v>15.472751605378408</c:v>
                </c:pt>
                <c:pt idx="3404">
                  <c:v>15.444378982064711</c:v>
                </c:pt>
                <c:pt idx="3405">
                  <c:v>15.456352465504414</c:v>
                </c:pt>
                <c:pt idx="3406">
                  <c:v>15.630941680965904</c:v>
                </c:pt>
                <c:pt idx="3407">
                  <c:v>15.750355940746013</c:v>
                </c:pt>
                <c:pt idx="3408">
                  <c:v>15.669623814171709</c:v>
                </c:pt>
                <c:pt idx="3409">
                  <c:v>15.561831995661048</c:v>
                </c:pt>
                <c:pt idx="3410">
                  <c:v>15.524575219393292</c:v>
                </c:pt>
                <c:pt idx="3411">
                  <c:v>15.300711939718939</c:v>
                </c:pt>
                <c:pt idx="3412">
                  <c:v>15.074489233768931</c:v>
                </c:pt>
                <c:pt idx="3413">
                  <c:v>14.887487200169955</c:v>
                </c:pt>
                <c:pt idx="3414">
                  <c:v>14.547122707452617</c:v>
                </c:pt>
                <c:pt idx="3415">
                  <c:v>14.45711103878811</c:v>
                </c:pt>
                <c:pt idx="3416">
                  <c:v>14.591934811785862</c:v>
                </c:pt>
                <c:pt idx="3417">
                  <c:v>14.805714899134228</c:v>
                </c:pt>
                <c:pt idx="3418">
                  <c:v>15.091403476854376</c:v>
                </c:pt>
                <c:pt idx="3419">
                  <c:v>15.352800216353705</c:v>
                </c:pt>
                <c:pt idx="3420">
                  <c:v>15.496420848886617</c:v>
                </c:pt>
                <c:pt idx="3421">
                  <c:v>15.642191048034448</c:v>
                </c:pt>
                <c:pt idx="3422">
                  <c:v>15.65261461175159</c:v>
                </c:pt>
                <c:pt idx="3423">
                  <c:v>15.638491141031588</c:v>
                </c:pt>
                <c:pt idx="3424">
                  <c:v>15.722339596610984</c:v>
                </c:pt>
                <c:pt idx="3425">
                  <c:v>15.908169110694725</c:v>
                </c:pt>
                <c:pt idx="3426">
                  <c:v>15.964918290248143</c:v>
                </c:pt>
                <c:pt idx="3427">
                  <c:v>15.930056019645061</c:v>
                </c:pt>
                <c:pt idx="3428">
                  <c:v>15.648540004297622</c:v>
                </c:pt>
                <c:pt idx="3429">
                  <c:v>15.426875985375387</c:v>
                </c:pt>
                <c:pt idx="3430">
                  <c:v>15.456548494032557</c:v>
                </c:pt>
                <c:pt idx="3431">
                  <c:v>15.7118053259658</c:v>
                </c:pt>
                <c:pt idx="3432">
                  <c:v>15.915109946726275</c:v>
                </c:pt>
                <c:pt idx="3433">
                  <c:v>16.123146268020665</c:v>
                </c:pt>
                <c:pt idx="3434">
                  <c:v>16.204299613350077</c:v>
                </c:pt>
                <c:pt idx="3435">
                  <c:v>16.065142170947023</c:v>
                </c:pt>
                <c:pt idx="3436">
                  <c:v>15.894347858948601</c:v>
                </c:pt>
                <c:pt idx="3437">
                  <c:v>15.793918619822787</c:v>
                </c:pt>
                <c:pt idx="3438">
                  <c:v>15.562646577238626</c:v>
                </c:pt>
                <c:pt idx="3439">
                  <c:v>15.524798400947009</c:v>
                </c:pt>
                <c:pt idx="3440">
                  <c:v>15.595295481486227</c:v>
                </c:pt>
                <c:pt idx="3441">
                  <c:v>15.564015154770519</c:v>
                </c:pt>
                <c:pt idx="3442">
                  <c:v>15.660509746254789</c:v>
                </c:pt>
                <c:pt idx="3443">
                  <c:v>15.671757115275664</c:v>
                </c:pt>
                <c:pt idx="3444">
                  <c:v>15.597871027776531</c:v>
                </c:pt>
                <c:pt idx="3445">
                  <c:v>15.461059385172476</c:v>
                </c:pt>
                <c:pt idx="3446">
                  <c:v>15.398095420148245</c:v>
                </c:pt>
                <c:pt idx="3447">
                  <c:v>15.404519534875485</c:v>
                </c:pt>
                <c:pt idx="3448">
                  <c:v>15.229913209531512</c:v>
                </c:pt>
                <c:pt idx="3449">
                  <c:v>15.245209157804213</c:v>
                </c:pt>
                <c:pt idx="3450">
                  <c:v>15.231352133662593</c:v>
                </c:pt>
                <c:pt idx="3451">
                  <c:v>15.187299545209651</c:v>
                </c:pt>
                <c:pt idx="3452">
                  <c:v>15.048618880980039</c:v>
                </c:pt>
                <c:pt idx="3453">
                  <c:v>14.945074378507462</c:v>
                </c:pt>
                <c:pt idx="3454">
                  <c:v>15.138700019172463</c:v>
                </c:pt>
                <c:pt idx="3455">
                  <c:v>15.420874397021606</c:v>
                </c:pt>
                <c:pt idx="3456">
                  <c:v>15.799952630077522</c:v>
                </c:pt>
                <c:pt idx="3457">
                  <c:v>16.129000941630199</c:v>
                </c:pt>
                <c:pt idx="3458">
                  <c:v>16.128293891001842</c:v>
                </c:pt>
                <c:pt idx="3459">
                  <c:v>16.192164317758333</c:v>
                </c:pt>
                <c:pt idx="3460">
                  <c:v>16.016858540194246</c:v>
                </c:pt>
                <c:pt idx="3461">
                  <c:v>15.883386210630931</c:v>
                </c:pt>
                <c:pt idx="3462">
                  <c:v>15.802757650181846</c:v>
                </c:pt>
                <c:pt idx="3463">
                  <c:v>15.722802641916662</c:v>
                </c:pt>
                <c:pt idx="3464">
                  <c:v>15.840053262788507</c:v>
                </c:pt>
                <c:pt idx="3465">
                  <c:v>15.825160483151762</c:v>
                </c:pt>
                <c:pt idx="3466">
                  <c:v>15.799639055478181</c:v>
                </c:pt>
                <c:pt idx="3467">
                  <c:v>15.589924388018064</c:v>
                </c:pt>
                <c:pt idx="3468">
                  <c:v>15.740606231794438</c:v>
                </c:pt>
                <c:pt idx="3469">
                  <c:v>16.06023930737436</c:v>
                </c:pt>
                <c:pt idx="3470">
                  <c:v>16.281666832643101</c:v>
                </c:pt>
                <c:pt idx="3471">
                  <c:v>16.395016169016252</c:v>
                </c:pt>
                <c:pt idx="3472">
                  <c:v>16.434065121959843</c:v>
                </c:pt>
                <c:pt idx="3473">
                  <c:v>16.551280205718413</c:v>
                </c:pt>
                <c:pt idx="3474">
                  <c:v>16.704002981100267</c:v>
                </c:pt>
                <c:pt idx="3475">
                  <c:v>16.740528130270352</c:v>
                </c:pt>
                <c:pt idx="3476">
                  <c:v>16.620832808583216</c:v>
                </c:pt>
                <c:pt idx="3477">
                  <c:v>16.557632534299387</c:v>
                </c:pt>
                <c:pt idx="3478">
                  <c:v>16.490319170224996</c:v>
                </c:pt>
                <c:pt idx="3479">
                  <c:v>16.493937975436349</c:v>
                </c:pt>
                <c:pt idx="3480">
                  <c:v>16.669798823263235</c:v>
                </c:pt>
                <c:pt idx="3481">
                  <c:v>16.79409744973989</c:v>
                </c:pt>
                <c:pt idx="3482">
                  <c:v>16.758040451479022</c:v>
                </c:pt>
                <c:pt idx="3483">
                  <c:v>16.648426608706814</c:v>
                </c:pt>
                <c:pt idx="3484">
                  <c:v>16.915912345104285</c:v>
                </c:pt>
                <c:pt idx="3485">
                  <c:v>17.116392258671766</c:v>
                </c:pt>
                <c:pt idx="3486">
                  <c:v>17.430500194483585</c:v>
                </c:pt>
                <c:pt idx="3487">
                  <c:v>17.783414567770699</c:v>
                </c:pt>
                <c:pt idx="3488">
                  <c:v>18.063700729026017</c:v>
                </c:pt>
                <c:pt idx="3489">
                  <c:v>18.312818513785864</c:v>
                </c:pt>
                <c:pt idx="3490">
                  <c:v>18.625588255321919</c:v>
                </c:pt>
                <c:pt idx="3491">
                  <c:v>18.719067929106227</c:v>
                </c:pt>
                <c:pt idx="3492">
                  <c:v>18.697179321635044</c:v>
                </c:pt>
                <c:pt idx="3493">
                  <c:v>18.734847662272642</c:v>
                </c:pt>
                <c:pt idx="3494">
                  <c:v>18.583510489079778</c:v>
                </c:pt>
                <c:pt idx="3495">
                  <c:v>18.502930848029024</c:v>
                </c:pt>
                <c:pt idx="3496">
                  <c:v>18.416815567476849</c:v>
                </c:pt>
                <c:pt idx="3497">
                  <c:v>18.222901903176044</c:v>
                </c:pt>
                <c:pt idx="3498">
                  <c:v>17.797746700517273</c:v>
                </c:pt>
                <c:pt idx="3499">
                  <c:v>17.476653926068266</c:v>
                </c:pt>
                <c:pt idx="3500">
                  <c:v>17.148476660691632</c:v>
                </c:pt>
                <c:pt idx="3501">
                  <c:v>16.902463883349679</c:v>
                </c:pt>
                <c:pt idx="3502">
                  <c:v>16.707979328557578</c:v>
                </c:pt>
                <c:pt idx="3503">
                  <c:v>16.71184017022782</c:v>
                </c:pt>
                <c:pt idx="3504">
                  <c:v>16.587943949883069</c:v>
                </c:pt>
                <c:pt idx="3505">
                  <c:v>16.451249023497081</c:v>
                </c:pt>
                <c:pt idx="3506">
                  <c:v>16.535660699238765</c:v>
                </c:pt>
                <c:pt idx="3507">
                  <c:v>16.887134519516056</c:v>
                </c:pt>
                <c:pt idx="3508">
                  <c:v>17.2656232936693</c:v>
                </c:pt>
                <c:pt idx="3509">
                  <c:v>17.419538027759366</c:v>
                </c:pt>
                <c:pt idx="3510">
                  <c:v>17.335103907666376</c:v>
                </c:pt>
                <c:pt idx="3511">
                  <c:v>17.062751062398085</c:v>
                </c:pt>
                <c:pt idx="3512">
                  <c:v>16.786518939045287</c:v>
                </c:pt>
                <c:pt idx="3513">
                  <c:v>16.637781617150633</c:v>
                </c:pt>
                <c:pt idx="3514">
                  <c:v>16.635634651303963</c:v>
                </c:pt>
                <c:pt idx="3515">
                  <c:v>16.703096607983682</c:v>
                </c:pt>
                <c:pt idx="3516">
                  <c:v>16.590903028778829</c:v>
                </c:pt>
                <c:pt idx="3517">
                  <c:v>16.365070162896785</c:v>
                </c:pt>
                <c:pt idx="3518">
                  <c:v>15.972374471577865</c:v>
                </c:pt>
                <c:pt idx="3519">
                  <c:v>15.678178033121984</c:v>
                </c:pt>
                <c:pt idx="3520">
                  <c:v>15.635051656549248</c:v>
                </c:pt>
                <c:pt idx="3521">
                  <c:v>15.803102560902014</c:v>
                </c:pt>
                <c:pt idx="3522">
                  <c:v>16.064155533340692</c:v>
                </c:pt>
                <c:pt idx="3523">
                  <c:v>16.415346560527791</c:v>
                </c:pt>
                <c:pt idx="3524">
                  <c:v>16.745683338295706</c:v>
                </c:pt>
                <c:pt idx="3525">
                  <c:v>17.176966562072813</c:v>
                </c:pt>
                <c:pt idx="3526">
                  <c:v>17.438712015424514</c:v>
                </c:pt>
                <c:pt idx="3527">
                  <c:v>17.577989419446411</c:v>
                </c:pt>
                <c:pt idx="3528">
                  <c:v>17.089897244849006</c:v>
                </c:pt>
                <c:pt idx="3529">
                  <c:v>16.69436714936494</c:v>
                </c:pt>
                <c:pt idx="3530">
                  <c:v>16.414927609262765</c:v>
                </c:pt>
                <c:pt idx="3531">
                  <c:v>16.236181488470073</c:v>
                </c:pt>
                <c:pt idx="3532">
                  <c:v>15.800557649545565</c:v>
                </c:pt>
                <c:pt idx="3533">
                  <c:v>15.297111615818542</c:v>
                </c:pt>
                <c:pt idx="3534">
                  <c:v>15.219079496551338</c:v>
                </c:pt>
                <c:pt idx="3535">
                  <c:v>15.08912455802397</c:v>
                </c:pt>
                <c:pt idx="3536">
                  <c:v>15.233102457891004</c:v>
                </c:pt>
                <c:pt idx="3537">
                  <c:v>15.390428370934456</c:v>
                </c:pt>
                <c:pt idx="3538">
                  <c:v>15.291756198484222</c:v>
                </c:pt>
                <c:pt idx="3539">
                  <c:v>15.215187468018451</c:v>
                </c:pt>
                <c:pt idx="3540">
                  <c:v>15.150342572646386</c:v>
                </c:pt>
                <c:pt idx="3541">
                  <c:v>14.911216859878731</c:v>
                </c:pt>
                <c:pt idx="3542">
                  <c:v>14.792144065246854</c:v>
                </c:pt>
                <c:pt idx="3543">
                  <c:v>14.510718389993608</c:v>
                </c:pt>
                <c:pt idx="3544">
                  <c:v>14.299451092085135</c:v>
                </c:pt>
                <c:pt idx="3545">
                  <c:v>14.141828385076799</c:v>
                </c:pt>
                <c:pt idx="3546">
                  <c:v>14.162542132481962</c:v>
                </c:pt>
                <c:pt idx="3547">
                  <c:v>14.381020916399573</c:v>
                </c:pt>
                <c:pt idx="3548">
                  <c:v>14.258670843944317</c:v>
                </c:pt>
                <c:pt idx="3549">
                  <c:v>14.066234646710758</c:v>
                </c:pt>
                <c:pt idx="3550">
                  <c:v>13.575216582830663</c:v>
                </c:pt>
                <c:pt idx="3551">
                  <c:v>13.333867487575739</c:v>
                </c:pt>
                <c:pt idx="3552">
                  <c:v>13.440651736371805</c:v>
                </c:pt>
                <c:pt idx="3553">
                  <c:v>13.545890958976143</c:v>
                </c:pt>
                <c:pt idx="3554">
                  <c:v>13.534971475477544</c:v>
                </c:pt>
                <c:pt idx="3555">
                  <c:v>13.450282987520785</c:v>
                </c:pt>
                <c:pt idx="3556">
                  <c:v>13.369428480718165</c:v>
                </c:pt>
                <c:pt idx="3557">
                  <c:v>13.333035126084608</c:v>
                </c:pt>
                <c:pt idx="3558">
                  <c:v>13.24774848752652</c:v>
                </c:pt>
                <c:pt idx="3559">
                  <c:v>13.446651977714602</c:v>
                </c:pt>
                <c:pt idx="3560">
                  <c:v>13.498007299723957</c:v>
                </c:pt>
                <c:pt idx="3561">
                  <c:v>13.341943857054034</c:v>
                </c:pt>
                <c:pt idx="3562">
                  <c:v>13.134654607567384</c:v>
                </c:pt>
                <c:pt idx="3563">
                  <c:v>12.922919155726015</c:v>
                </c:pt>
                <c:pt idx="3564">
                  <c:v>12.907767225666397</c:v>
                </c:pt>
                <c:pt idx="3565">
                  <c:v>12.933403475102709</c:v>
                </c:pt>
                <c:pt idx="3566">
                  <c:v>13.05710434559372</c:v>
                </c:pt>
                <c:pt idx="3567">
                  <c:v>13.105739450520392</c:v>
                </c:pt>
                <c:pt idx="3568">
                  <c:v>13.358873100460055</c:v>
                </c:pt>
                <c:pt idx="3569">
                  <c:v>13.553935730392119</c:v>
                </c:pt>
                <c:pt idx="3570">
                  <c:v>13.868490704595324</c:v>
                </c:pt>
                <c:pt idx="3571">
                  <c:v>14.377100992062546</c:v>
                </c:pt>
                <c:pt idx="3572">
                  <c:v>14.86535168981751</c:v>
                </c:pt>
                <c:pt idx="3573">
                  <c:v>15.104255977638584</c:v>
                </c:pt>
                <c:pt idx="3574">
                  <c:v>15.233141016174173</c:v>
                </c:pt>
                <c:pt idx="3575">
                  <c:v>15.412011129808459</c:v>
                </c:pt>
                <c:pt idx="3576">
                  <c:v>15.683660759944745</c:v>
                </c:pt>
                <c:pt idx="3577">
                  <c:v>15.960165527096246</c:v>
                </c:pt>
                <c:pt idx="3578">
                  <c:v>15.95198102829716</c:v>
                </c:pt>
                <c:pt idx="3579">
                  <c:v>15.721545564537346</c:v>
                </c:pt>
                <c:pt idx="3580">
                  <c:v>15.512894562600838</c:v>
                </c:pt>
                <c:pt idx="3581">
                  <c:v>15.33627274608399</c:v>
                </c:pt>
                <c:pt idx="3582">
                  <c:v>15.236991967981272</c:v>
                </c:pt>
                <c:pt idx="3583">
                  <c:v>15.308791502458291</c:v>
                </c:pt>
                <c:pt idx="3584">
                  <c:v>15.337262359291545</c:v>
                </c:pt>
                <c:pt idx="3585">
                  <c:v>15.153128438971256</c:v>
                </c:pt>
                <c:pt idx="3586">
                  <c:v>14.97494474615112</c:v>
                </c:pt>
                <c:pt idx="3587">
                  <c:v>15.04580574923104</c:v>
                </c:pt>
                <c:pt idx="3588">
                  <c:v>15.189474235271144</c:v>
                </c:pt>
                <c:pt idx="3589">
                  <c:v>15.01893292945411</c:v>
                </c:pt>
                <c:pt idx="3590">
                  <c:v>14.823062774596551</c:v>
                </c:pt>
                <c:pt idx="3591">
                  <c:v>14.606441572167311</c:v>
                </c:pt>
                <c:pt idx="3592">
                  <c:v>14.47828849422978</c:v>
                </c:pt>
                <c:pt idx="3593">
                  <c:v>14.324238538577447</c:v>
                </c:pt>
                <c:pt idx="3594">
                  <c:v>14.202764136148808</c:v>
                </c:pt>
                <c:pt idx="3595">
                  <c:v>13.985264203981075</c:v>
                </c:pt>
                <c:pt idx="3596">
                  <c:v>13.960517741651662</c:v>
                </c:pt>
                <c:pt idx="3597">
                  <c:v>14.187604187488756</c:v>
                </c:pt>
                <c:pt idx="3598">
                  <c:v>14.277031170824964</c:v>
                </c:pt>
                <c:pt idx="3599">
                  <c:v>14.303035086138321</c:v>
                </c:pt>
                <c:pt idx="3600">
                  <c:v>14.371018823394355</c:v>
                </c:pt>
                <c:pt idx="3601">
                  <c:v>14.270870627343356</c:v>
                </c:pt>
                <c:pt idx="3602">
                  <c:v>14.322543577286078</c:v>
                </c:pt>
                <c:pt idx="3603">
                  <c:v>14.452763968658239</c:v>
                </c:pt>
                <c:pt idx="3604">
                  <c:v>14.638661780904968</c:v>
                </c:pt>
                <c:pt idx="3605">
                  <c:v>14.783874994914465</c:v>
                </c:pt>
                <c:pt idx="3606">
                  <c:v>15.084513830395679</c:v>
                </c:pt>
                <c:pt idx="3607">
                  <c:v>15.469828226767424</c:v>
                </c:pt>
                <c:pt idx="3608">
                  <c:v>15.946028000745056</c:v>
                </c:pt>
                <c:pt idx="3609">
                  <c:v>16.176658067950228</c:v>
                </c:pt>
                <c:pt idx="3610">
                  <c:v>16.172563892534804</c:v>
                </c:pt>
                <c:pt idx="3611">
                  <c:v>16.332960342754816</c:v>
                </c:pt>
                <c:pt idx="3612">
                  <c:v>16.538048314673272</c:v>
                </c:pt>
                <c:pt idx="3613">
                  <c:v>16.677316433204691</c:v>
                </c:pt>
                <c:pt idx="3614">
                  <c:v>16.956659905291914</c:v>
                </c:pt>
                <c:pt idx="3615">
                  <c:v>17.112365714084181</c:v>
                </c:pt>
                <c:pt idx="3616">
                  <c:v>16.999729418328656</c:v>
                </c:pt>
                <c:pt idx="3617">
                  <c:v>16.560361308306444</c:v>
                </c:pt>
                <c:pt idx="3618">
                  <c:v>16.140918350098982</c:v>
                </c:pt>
                <c:pt idx="3619">
                  <c:v>15.675913757171491</c:v>
                </c:pt>
                <c:pt idx="3620">
                  <c:v>15.201115711172939</c:v>
                </c:pt>
                <c:pt idx="3621">
                  <c:v>14.815168459084536</c:v>
                </c:pt>
                <c:pt idx="3622">
                  <c:v>14.415387447239683</c:v>
                </c:pt>
                <c:pt idx="3623">
                  <c:v>13.842178255988467</c:v>
                </c:pt>
                <c:pt idx="3624">
                  <c:v>13.364094567899809</c:v>
                </c:pt>
                <c:pt idx="3625">
                  <c:v>13.043488468089162</c:v>
                </c:pt>
                <c:pt idx="3626">
                  <c:v>12.997921760913647</c:v>
                </c:pt>
                <c:pt idx="3627">
                  <c:v>12.985744998637289</c:v>
                </c:pt>
                <c:pt idx="3628">
                  <c:v>13.163727497519909</c:v>
                </c:pt>
                <c:pt idx="3629">
                  <c:v>13.318540506452297</c:v>
                </c:pt>
                <c:pt idx="3630">
                  <c:v>13.396308242113985</c:v>
                </c:pt>
                <c:pt idx="3631">
                  <c:v>13.585289468245577</c:v>
                </c:pt>
                <c:pt idx="3632">
                  <c:v>13.691856567206534</c:v>
                </c:pt>
                <c:pt idx="3633">
                  <c:v>13.705629373106573</c:v>
                </c:pt>
                <c:pt idx="3634">
                  <c:v>13.725508925979829</c:v>
                </c:pt>
                <c:pt idx="3635">
                  <c:v>13.905856639867672</c:v>
                </c:pt>
                <c:pt idx="3636">
                  <c:v>13.981101366672869</c:v>
                </c:pt>
                <c:pt idx="3637">
                  <c:v>13.929248723449669</c:v>
                </c:pt>
                <c:pt idx="3638">
                  <c:v>13.813098221563742</c:v>
                </c:pt>
                <c:pt idx="3639">
                  <c:v>13.718386297235819</c:v>
                </c:pt>
                <c:pt idx="3640">
                  <c:v>13.613808342611367</c:v>
                </c:pt>
                <c:pt idx="3641">
                  <c:v>13.772427575795668</c:v>
                </c:pt>
                <c:pt idx="3642">
                  <c:v>14.009132962234617</c:v>
                </c:pt>
                <c:pt idx="3643">
                  <c:v>14.120593811327264</c:v>
                </c:pt>
                <c:pt idx="3644">
                  <c:v>14.166902311160825</c:v>
                </c:pt>
                <c:pt idx="3645">
                  <c:v>14.046413118497908</c:v>
                </c:pt>
                <c:pt idx="3646">
                  <c:v>14.01590734117012</c:v>
                </c:pt>
                <c:pt idx="3647">
                  <c:v>14.021200847177232</c:v>
                </c:pt>
                <c:pt idx="3648">
                  <c:v>13.62562951703676</c:v>
                </c:pt>
                <c:pt idx="3649">
                  <c:v>13.570103249350595</c:v>
                </c:pt>
                <c:pt idx="3650">
                  <c:v>13.666122897435889</c:v>
                </c:pt>
                <c:pt idx="3651">
                  <c:v>13.681295743574548</c:v>
                </c:pt>
                <c:pt idx="3652">
                  <c:v>13.805527094058395</c:v>
                </c:pt>
                <c:pt idx="3653">
                  <c:v>14.019919716114746</c:v>
                </c:pt>
                <c:pt idx="3654">
                  <c:v>14.1183033458751</c:v>
                </c:pt>
                <c:pt idx="3655">
                  <c:v>14.141187626347257</c:v>
                </c:pt>
                <c:pt idx="3656">
                  <c:v>14.24823912535474</c:v>
                </c:pt>
                <c:pt idx="3657">
                  <c:v>14.289060633869571</c:v>
                </c:pt>
                <c:pt idx="3658">
                  <c:v>14.417852608040569</c:v>
                </c:pt>
                <c:pt idx="3659">
                  <c:v>14.796611800516057</c:v>
                </c:pt>
                <c:pt idx="3660">
                  <c:v>14.898244024140977</c:v>
                </c:pt>
                <c:pt idx="3661">
                  <c:v>14.848813813957193</c:v>
                </c:pt>
                <c:pt idx="3662">
                  <c:v>14.979419537760627</c:v>
                </c:pt>
                <c:pt idx="3663">
                  <c:v>15.171416483055328</c:v>
                </c:pt>
                <c:pt idx="3664">
                  <c:v>15.384578502832442</c:v>
                </c:pt>
                <c:pt idx="3665">
                  <c:v>15.578221325439195</c:v>
                </c:pt>
                <c:pt idx="3666">
                  <c:v>15.677586210566979</c:v>
                </c:pt>
                <c:pt idx="3667">
                  <c:v>16.078847099926925</c:v>
                </c:pt>
                <c:pt idx="3668">
                  <c:v>16.386669531027891</c:v>
                </c:pt>
                <c:pt idx="3669">
                  <c:v>16.602937998951433</c:v>
                </c:pt>
                <c:pt idx="3670">
                  <c:v>16.745318659518439</c:v>
                </c:pt>
                <c:pt idx="3671">
                  <c:v>16.833878059973824</c:v>
                </c:pt>
                <c:pt idx="3672">
                  <c:v>17.021092324244481</c:v>
                </c:pt>
                <c:pt idx="3673">
                  <c:v>17.126709280718718</c:v>
                </c:pt>
                <c:pt idx="3674">
                  <c:v>17.082865942978906</c:v>
                </c:pt>
                <c:pt idx="3675">
                  <c:v>17.039664786449084</c:v>
                </c:pt>
                <c:pt idx="3676">
                  <c:v>16.49032995932836</c:v>
                </c:pt>
                <c:pt idx="3677">
                  <c:v>16.195021781517614</c:v>
                </c:pt>
                <c:pt idx="3678">
                  <c:v>16.137151395933106</c:v>
                </c:pt>
                <c:pt idx="3679">
                  <c:v>15.913471251879784</c:v>
                </c:pt>
                <c:pt idx="3680">
                  <c:v>15.697633036663255</c:v>
                </c:pt>
                <c:pt idx="3681">
                  <c:v>15.49488597390803</c:v>
                </c:pt>
                <c:pt idx="3682">
                  <c:v>15.530249695482295</c:v>
                </c:pt>
                <c:pt idx="3683">
                  <c:v>15.621949850210074</c:v>
                </c:pt>
                <c:pt idx="3684">
                  <c:v>15.771668076712327</c:v>
                </c:pt>
                <c:pt idx="3685">
                  <c:v>15.57091830433929</c:v>
                </c:pt>
                <c:pt idx="3686">
                  <c:v>15.292629024144919</c:v>
                </c:pt>
                <c:pt idx="3687">
                  <c:v>14.83851911753146</c:v>
                </c:pt>
                <c:pt idx="3688">
                  <c:v>14.242516336100266</c:v>
                </c:pt>
                <c:pt idx="3689">
                  <c:v>13.698794576309695</c:v>
                </c:pt>
                <c:pt idx="3690">
                  <c:v>13.441724025886359</c:v>
                </c:pt>
                <c:pt idx="3691">
                  <c:v>13.315131320917251</c:v>
                </c:pt>
                <c:pt idx="3692">
                  <c:v>13.331462838012028</c:v>
                </c:pt>
                <c:pt idx="3693">
                  <c:v>13.377436415359883</c:v>
                </c:pt>
                <c:pt idx="3694">
                  <c:v>13.396186844527429</c:v>
                </c:pt>
                <c:pt idx="3695">
                  <c:v>13.419156368815271</c:v>
                </c:pt>
                <c:pt idx="3696">
                  <c:v>13.280647788588274</c:v>
                </c:pt>
                <c:pt idx="3697">
                  <c:v>12.884056860155718</c:v>
                </c:pt>
                <c:pt idx="3698">
                  <c:v>12.637633575930362</c:v>
                </c:pt>
                <c:pt idx="3699">
                  <c:v>12.744575009748429</c:v>
                </c:pt>
                <c:pt idx="3700">
                  <c:v>12.834788657476151</c:v>
                </c:pt>
                <c:pt idx="3701">
                  <c:v>12.898585548936186</c:v>
                </c:pt>
                <c:pt idx="3702">
                  <c:v>12.819103178605246</c:v>
                </c:pt>
                <c:pt idx="3703">
                  <c:v>12.868571926948977</c:v>
                </c:pt>
                <c:pt idx="3704">
                  <c:v>13.080855668274541</c:v>
                </c:pt>
                <c:pt idx="3705">
                  <c:v>13.189899961016593</c:v>
                </c:pt>
                <c:pt idx="3706">
                  <c:v>13.192128182204838</c:v>
                </c:pt>
                <c:pt idx="3707">
                  <c:v>13.269406196606139</c:v>
                </c:pt>
                <c:pt idx="3708">
                  <c:v>13.383441502087818</c:v>
                </c:pt>
                <c:pt idx="3709">
                  <c:v>13.476226255291838</c:v>
                </c:pt>
                <c:pt idx="3710">
                  <c:v>13.139868553615988</c:v>
                </c:pt>
                <c:pt idx="3711">
                  <c:v>12.789968924359135</c:v>
                </c:pt>
                <c:pt idx="3712">
                  <c:v>12.58562127795099</c:v>
                </c:pt>
                <c:pt idx="3713">
                  <c:v>12.537939949047395</c:v>
                </c:pt>
                <c:pt idx="3714">
                  <c:v>12.560476593398445</c:v>
                </c:pt>
                <c:pt idx="3715">
                  <c:v>12.623030064013893</c:v>
                </c:pt>
                <c:pt idx="3716">
                  <c:v>12.909595713649827</c:v>
                </c:pt>
                <c:pt idx="3717">
                  <c:v>13.268938045739681</c:v>
                </c:pt>
                <c:pt idx="3718">
                  <c:v>13.696541463254034</c:v>
                </c:pt>
                <c:pt idx="3719">
                  <c:v>14.151691568431325</c:v>
                </c:pt>
                <c:pt idx="3720">
                  <c:v>14.421948553716271</c:v>
                </c:pt>
                <c:pt idx="3721">
                  <c:v>14.365493394321835</c:v>
                </c:pt>
                <c:pt idx="3722">
                  <c:v>14.429199246539298</c:v>
                </c:pt>
                <c:pt idx="3723">
                  <c:v>14.590007568660182</c:v>
                </c:pt>
                <c:pt idx="3724">
                  <c:v>14.508664850266161</c:v>
                </c:pt>
                <c:pt idx="3725">
                  <c:v>14.520919547463023</c:v>
                </c:pt>
                <c:pt idx="3726">
                  <c:v>14.373212858619111</c:v>
                </c:pt>
                <c:pt idx="3727">
                  <c:v>14.402279783304891</c:v>
                </c:pt>
                <c:pt idx="3728">
                  <c:v>14.383435695233157</c:v>
                </c:pt>
                <c:pt idx="3729">
                  <c:v>14.263056861203097</c:v>
                </c:pt>
                <c:pt idx="3730">
                  <c:v>14.18642040089553</c:v>
                </c:pt>
                <c:pt idx="3731">
                  <c:v>14.175627320380046</c:v>
                </c:pt>
                <c:pt idx="3732">
                  <c:v>14.065694194462422</c:v>
                </c:pt>
                <c:pt idx="3733">
                  <c:v>14.058229111751258</c:v>
                </c:pt>
                <c:pt idx="3734">
                  <c:v>13.949527118526209</c:v>
                </c:pt>
                <c:pt idx="3735">
                  <c:v>13.97406642382118</c:v>
                </c:pt>
                <c:pt idx="3736">
                  <c:v>14.227344952684465</c:v>
                </c:pt>
                <c:pt idx="3737">
                  <c:v>14.23650400394536</c:v>
                </c:pt>
                <c:pt idx="3738">
                  <c:v>14.161950193007838</c:v>
                </c:pt>
                <c:pt idx="3739">
                  <c:v>13.93833508034594</c:v>
                </c:pt>
                <c:pt idx="3740">
                  <c:v>13.873887110043196</c:v>
                </c:pt>
                <c:pt idx="3741">
                  <c:v>13.91609134121734</c:v>
                </c:pt>
                <c:pt idx="3742">
                  <c:v>14.138594720322898</c:v>
                </c:pt>
                <c:pt idx="3743">
                  <c:v>14.396352927865077</c:v>
                </c:pt>
                <c:pt idx="3744">
                  <c:v>14.709566535847088</c:v>
                </c:pt>
                <c:pt idx="3745">
                  <c:v>14.833034497496078</c:v>
                </c:pt>
                <c:pt idx="3746">
                  <c:v>14.989462792039495</c:v>
                </c:pt>
                <c:pt idx="3747">
                  <c:v>15.127835533337988</c:v>
                </c:pt>
                <c:pt idx="3748">
                  <c:v>15.347320078964993</c:v>
                </c:pt>
                <c:pt idx="3749">
                  <c:v>15.372362944657624</c:v>
                </c:pt>
                <c:pt idx="3750">
                  <c:v>15.24370678011697</c:v>
                </c:pt>
                <c:pt idx="3751">
                  <c:v>15.061597380075112</c:v>
                </c:pt>
                <c:pt idx="3752">
                  <c:v>14.876339561949791</c:v>
                </c:pt>
                <c:pt idx="3753">
                  <c:v>14.618844339878912</c:v>
                </c:pt>
                <c:pt idx="3754">
                  <c:v>14.711443487995183</c:v>
                </c:pt>
                <c:pt idx="3755">
                  <c:v>14.939362256909213</c:v>
                </c:pt>
                <c:pt idx="3756">
                  <c:v>15.360343405245027</c:v>
                </c:pt>
                <c:pt idx="3757">
                  <c:v>15.879445087306266</c:v>
                </c:pt>
                <c:pt idx="3758">
                  <c:v>16.102117590620498</c:v>
                </c:pt>
                <c:pt idx="3759">
                  <c:v>16.095573574691876</c:v>
                </c:pt>
                <c:pt idx="3760">
                  <c:v>16.032903402867486</c:v>
                </c:pt>
                <c:pt idx="3761">
                  <c:v>15.987799254595988</c:v>
                </c:pt>
                <c:pt idx="3762">
                  <c:v>15.972977056348983</c:v>
                </c:pt>
                <c:pt idx="3763">
                  <c:v>15.957786577543901</c:v>
                </c:pt>
                <c:pt idx="3764">
                  <c:v>16.051851775134509</c:v>
                </c:pt>
                <c:pt idx="3765">
                  <c:v>16.235390632914033</c:v>
                </c:pt>
                <c:pt idx="3766">
                  <c:v>16.182990335148737</c:v>
                </c:pt>
                <c:pt idx="3767">
                  <c:v>16.003995221048616</c:v>
                </c:pt>
                <c:pt idx="3768">
                  <c:v>15.943302582443517</c:v>
                </c:pt>
                <c:pt idx="3769">
                  <c:v>16.058470873495029</c:v>
                </c:pt>
                <c:pt idx="3770">
                  <c:v>16.259162744141552</c:v>
                </c:pt>
                <c:pt idx="3771">
                  <c:v>16.047753165181845</c:v>
                </c:pt>
                <c:pt idx="3772">
                  <c:v>15.868477595111921</c:v>
                </c:pt>
                <c:pt idx="3773">
                  <c:v>15.858535060134599</c:v>
                </c:pt>
                <c:pt idx="3774">
                  <c:v>15.788665109325647</c:v>
                </c:pt>
                <c:pt idx="3775">
                  <c:v>15.756029905628107</c:v>
                </c:pt>
                <c:pt idx="3776">
                  <c:v>15.70099405232949</c:v>
                </c:pt>
                <c:pt idx="3777">
                  <c:v>15.408617142287454</c:v>
                </c:pt>
                <c:pt idx="3778">
                  <c:v>15.028665739795381</c:v>
                </c:pt>
                <c:pt idx="3779">
                  <c:v>14.655591139893057</c:v>
                </c:pt>
                <c:pt idx="3780">
                  <c:v>14.263196119050287</c:v>
                </c:pt>
                <c:pt idx="3781">
                  <c:v>13.98490195291874</c:v>
                </c:pt>
                <c:pt idx="3782">
                  <c:v>13.896657877079624</c:v>
                </c:pt>
                <c:pt idx="3783">
                  <c:v>13.752783884773045</c:v>
                </c:pt>
                <c:pt idx="3784">
                  <c:v>13.774521805471329</c:v>
                </c:pt>
                <c:pt idx="3785">
                  <c:v>13.474441768866091</c:v>
                </c:pt>
                <c:pt idx="3786">
                  <c:v>13.263223852577086</c:v>
                </c:pt>
                <c:pt idx="3787">
                  <c:v>13.354503507166275</c:v>
                </c:pt>
                <c:pt idx="3788">
                  <c:v>13.367752728831613</c:v>
                </c:pt>
                <c:pt idx="3789">
                  <c:v>13.469436958871009</c:v>
                </c:pt>
                <c:pt idx="3790">
                  <c:v>13.46038037910089</c:v>
                </c:pt>
                <c:pt idx="3791">
                  <c:v>13.467567324704802</c:v>
                </c:pt>
                <c:pt idx="3792">
                  <c:v>13.387057728208603</c:v>
                </c:pt>
                <c:pt idx="3793">
                  <c:v>13.340744637492396</c:v>
                </c:pt>
                <c:pt idx="3794">
                  <c:v>13.186335518020071</c:v>
                </c:pt>
                <c:pt idx="3795">
                  <c:v>12.760785514454017</c:v>
                </c:pt>
                <c:pt idx="3796">
                  <c:v>12.391994112939834</c:v>
                </c:pt>
                <c:pt idx="3797">
                  <c:v>12.416728623819832</c:v>
                </c:pt>
                <c:pt idx="3798">
                  <c:v>12.474340439599557</c:v>
                </c:pt>
                <c:pt idx="3799">
                  <c:v>12.540162795092034</c:v>
                </c:pt>
                <c:pt idx="3800">
                  <c:v>12.654169213548327</c:v>
                </c:pt>
                <c:pt idx="3801">
                  <c:v>12.683154491868606</c:v>
                </c:pt>
                <c:pt idx="3802">
                  <c:v>12.602388258978921</c:v>
                </c:pt>
                <c:pt idx="3803">
                  <c:v>12.185586515195347</c:v>
                </c:pt>
                <c:pt idx="3804">
                  <c:v>11.847193788216668</c:v>
                </c:pt>
                <c:pt idx="3805">
                  <c:v>11.824610047901157</c:v>
                </c:pt>
                <c:pt idx="3806">
                  <c:v>11.872389211792047</c:v>
                </c:pt>
                <c:pt idx="3807">
                  <c:v>11.981366711303156</c:v>
                </c:pt>
                <c:pt idx="3808">
                  <c:v>11.891962614503468</c:v>
                </c:pt>
                <c:pt idx="3809">
                  <c:v>11.89864846307848</c:v>
                </c:pt>
                <c:pt idx="3810">
                  <c:v>12.247976326518577</c:v>
                </c:pt>
                <c:pt idx="3811">
                  <c:v>12.433399272183207</c:v>
                </c:pt>
                <c:pt idx="3812">
                  <c:v>12.708687705830975</c:v>
                </c:pt>
                <c:pt idx="3813">
                  <c:v>12.983358509848674</c:v>
                </c:pt>
                <c:pt idx="3814">
                  <c:v>13.230278779454668</c:v>
                </c:pt>
                <c:pt idx="3815">
                  <c:v>13.526305092465767</c:v>
                </c:pt>
                <c:pt idx="3816">
                  <c:v>13.728061017658582</c:v>
                </c:pt>
                <c:pt idx="3817">
                  <c:v>13.899178594108339</c:v>
                </c:pt>
                <c:pt idx="3818">
                  <c:v>13.777013887288048</c:v>
                </c:pt>
                <c:pt idx="3819">
                  <c:v>13.620602823173888</c:v>
                </c:pt>
                <c:pt idx="3820">
                  <c:v>13.70248067064079</c:v>
                </c:pt>
                <c:pt idx="3821">
                  <c:v>13.732737238210024</c:v>
                </c:pt>
                <c:pt idx="3822">
                  <c:v>13.736285290390787</c:v>
                </c:pt>
                <c:pt idx="3823">
                  <c:v>13.840989532704462</c:v>
                </c:pt>
                <c:pt idx="3824">
                  <c:v>13.840342699084305</c:v>
                </c:pt>
                <c:pt idx="3825">
                  <c:v>13.774763070516602</c:v>
                </c:pt>
                <c:pt idx="3826">
                  <c:v>13.660665969912811</c:v>
                </c:pt>
                <c:pt idx="3827">
                  <c:v>13.244834209656265</c:v>
                </c:pt>
                <c:pt idx="3828">
                  <c:v>13.093039927039266</c:v>
                </c:pt>
                <c:pt idx="3829">
                  <c:v>13.243403854820205</c:v>
                </c:pt>
                <c:pt idx="3830">
                  <c:v>13.617617290979386</c:v>
                </c:pt>
                <c:pt idx="3831">
                  <c:v>13.890126269711448</c:v>
                </c:pt>
                <c:pt idx="3832">
                  <c:v>13.917918285494496</c:v>
                </c:pt>
                <c:pt idx="3833">
                  <c:v>13.855602320725788</c:v>
                </c:pt>
                <c:pt idx="3834">
                  <c:v>13.900153220076872</c:v>
                </c:pt>
                <c:pt idx="3835">
                  <c:v>13.9259457436065</c:v>
                </c:pt>
                <c:pt idx="3836">
                  <c:v>13.839986787015773</c:v>
                </c:pt>
                <c:pt idx="3837">
                  <c:v>13.788656176738057</c:v>
                </c:pt>
                <c:pt idx="3838">
                  <c:v>13.890399090383761</c:v>
                </c:pt>
                <c:pt idx="3839">
                  <c:v>13.76288226474186</c:v>
                </c:pt>
                <c:pt idx="3840">
                  <c:v>13.650284123953382</c:v>
                </c:pt>
                <c:pt idx="3841">
                  <c:v>13.47066958852656</c:v>
                </c:pt>
                <c:pt idx="3842">
                  <c:v>13.332742807159434</c:v>
                </c:pt>
                <c:pt idx="3843">
                  <c:v>13.176106854225573</c:v>
                </c:pt>
                <c:pt idx="3844">
                  <c:v>12.998040235863026</c:v>
                </c:pt>
                <c:pt idx="3845">
                  <c:v>12.977231038636445</c:v>
                </c:pt>
                <c:pt idx="3846">
                  <c:v>13.056527083997441</c:v>
                </c:pt>
                <c:pt idx="3847">
                  <c:v>13.086852901131124</c:v>
                </c:pt>
                <c:pt idx="3848">
                  <c:v>13.196936076167093</c:v>
                </c:pt>
                <c:pt idx="3849">
                  <c:v>13.336261299534366</c:v>
                </c:pt>
                <c:pt idx="3850">
                  <c:v>13.496473864804646</c:v>
                </c:pt>
                <c:pt idx="3851">
                  <c:v>13.656285558931568</c:v>
                </c:pt>
                <c:pt idx="3852">
                  <c:v>13.619836942103557</c:v>
                </c:pt>
                <c:pt idx="3853">
                  <c:v>13.39080959521799</c:v>
                </c:pt>
                <c:pt idx="3854">
                  <c:v>13.232407502683378</c:v>
                </c:pt>
                <c:pt idx="3855">
                  <c:v>12.897502154920193</c:v>
                </c:pt>
                <c:pt idx="3856">
                  <c:v>12.599219290363022</c:v>
                </c:pt>
                <c:pt idx="3857">
                  <c:v>12.616651291594755</c:v>
                </c:pt>
                <c:pt idx="3858">
                  <c:v>12.759816512463038</c:v>
                </c:pt>
                <c:pt idx="3859">
                  <c:v>12.860922760335718</c:v>
                </c:pt>
                <c:pt idx="3860">
                  <c:v>12.89940402972797</c:v>
                </c:pt>
                <c:pt idx="3861">
                  <c:v>12.723586818558699</c:v>
                </c:pt>
                <c:pt idx="3862">
                  <c:v>12.78436805878014</c:v>
                </c:pt>
                <c:pt idx="3863">
                  <c:v>13.07122987859842</c:v>
                </c:pt>
                <c:pt idx="3864">
                  <c:v>13.438954666142905</c:v>
                </c:pt>
                <c:pt idx="3865">
                  <c:v>13.925879634129354</c:v>
                </c:pt>
                <c:pt idx="3866">
                  <c:v>14.453212754838493</c:v>
                </c:pt>
                <c:pt idx="3867">
                  <c:v>14.749362368357</c:v>
                </c:pt>
                <c:pt idx="3868">
                  <c:v>15.009474348332507</c:v>
                </c:pt>
                <c:pt idx="3869">
                  <c:v>15.176272840367568</c:v>
                </c:pt>
                <c:pt idx="3870">
                  <c:v>15.193014850749329</c:v>
                </c:pt>
                <c:pt idx="3871">
                  <c:v>14.975304119209342</c:v>
                </c:pt>
                <c:pt idx="3872">
                  <c:v>14.75954915492655</c:v>
                </c:pt>
                <c:pt idx="3873">
                  <c:v>14.516835470834078</c:v>
                </c:pt>
                <c:pt idx="3874">
                  <c:v>14.232485514245738</c:v>
                </c:pt>
                <c:pt idx="3875">
                  <c:v>13.898518836762069</c:v>
                </c:pt>
                <c:pt idx="3876">
                  <c:v>13.715548703658731</c:v>
                </c:pt>
                <c:pt idx="3877">
                  <c:v>13.579883086132483</c:v>
                </c:pt>
                <c:pt idx="3878">
                  <c:v>13.217892180987661</c:v>
                </c:pt>
                <c:pt idx="3879">
                  <c:v>12.917768462541702</c:v>
                </c:pt>
                <c:pt idx="3880">
                  <c:v>12.712732568105437</c:v>
                </c:pt>
                <c:pt idx="3881">
                  <c:v>12.632513829635963</c:v>
                </c:pt>
                <c:pt idx="3882">
                  <c:v>12.59767087547233</c:v>
                </c:pt>
                <c:pt idx="3883">
                  <c:v>12.805416734813708</c:v>
                </c:pt>
                <c:pt idx="3884">
                  <c:v>13.119450238789723</c:v>
                </c:pt>
                <c:pt idx="3885">
                  <c:v>13.178592479077384</c:v>
                </c:pt>
                <c:pt idx="3886">
                  <c:v>13.245985559573043</c:v>
                </c:pt>
                <c:pt idx="3887">
                  <c:v>13.374561821990728</c:v>
                </c:pt>
                <c:pt idx="3888">
                  <c:v>13.480140199005945</c:v>
                </c:pt>
                <c:pt idx="3889">
                  <c:v>13.744582463918409</c:v>
                </c:pt>
                <c:pt idx="3890">
                  <c:v>13.965757126050693</c:v>
                </c:pt>
                <c:pt idx="3891">
                  <c:v>14.168402807774298</c:v>
                </c:pt>
                <c:pt idx="3892">
                  <c:v>14.321869991014269</c:v>
                </c:pt>
                <c:pt idx="3893">
                  <c:v>14.52974107373921</c:v>
                </c:pt>
                <c:pt idx="3894">
                  <c:v>14.873042623302499</c:v>
                </c:pt>
                <c:pt idx="3895">
                  <c:v>14.990317446856045</c:v>
                </c:pt>
                <c:pt idx="3896">
                  <c:v>14.967212667778965</c:v>
                </c:pt>
                <c:pt idx="3897">
                  <c:v>14.716000393395579</c:v>
                </c:pt>
                <c:pt idx="3898">
                  <c:v>14.708710593126877</c:v>
                </c:pt>
                <c:pt idx="3899">
                  <c:v>14.812270224265944</c:v>
                </c:pt>
                <c:pt idx="3900">
                  <c:v>14.966423277065251</c:v>
                </c:pt>
                <c:pt idx="3901">
                  <c:v>15.185739904062137</c:v>
                </c:pt>
                <c:pt idx="3902">
                  <c:v>15.254056849033509</c:v>
                </c:pt>
                <c:pt idx="3903">
                  <c:v>15.054257229130991</c:v>
                </c:pt>
                <c:pt idx="3904">
                  <c:v>14.593088943642732</c:v>
                </c:pt>
                <c:pt idx="3905">
                  <c:v>14.175828720906622</c:v>
                </c:pt>
                <c:pt idx="3906">
                  <c:v>14.095129603041986</c:v>
                </c:pt>
                <c:pt idx="3907">
                  <c:v>14.230595077541489</c:v>
                </c:pt>
                <c:pt idx="3908">
                  <c:v>14.347296950798205</c:v>
                </c:pt>
                <c:pt idx="3909">
                  <c:v>14.485743114914618</c:v>
                </c:pt>
                <c:pt idx="3910">
                  <c:v>14.587901605502385</c:v>
                </c:pt>
                <c:pt idx="3911">
                  <c:v>14.835121097275044</c:v>
                </c:pt>
                <c:pt idx="3912">
                  <c:v>14.94515262098729</c:v>
                </c:pt>
                <c:pt idx="3913">
                  <c:v>14.706078630546045</c:v>
                </c:pt>
                <c:pt idx="3914">
                  <c:v>14.579123644989366</c:v>
                </c:pt>
                <c:pt idx="3915">
                  <c:v>14.425992655078119</c:v>
                </c:pt>
                <c:pt idx="3916">
                  <c:v>14.384870258857219</c:v>
                </c:pt>
                <c:pt idx="3917">
                  <c:v>14.475835873551567</c:v>
                </c:pt>
                <c:pt idx="3918">
                  <c:v>14.549261315208833</c:v>
                </c:pt>
                <c:pt idx="3919">
                  <c:v>14.627922219876888</c:v>
                </c:pt>
                <c:pt idx="3920">
                  <c:v>14.628000474843676</c:v>
                </c:pt>
                <c:pt idx="3921">
                  <c:v>14.487161818794208</c:v>
                </c:pt>
                <c:pt idx="3922">
                  <c:v>14.216560347138557</c:v>
                </c:pt>
                <c:pt idx="3923">
                  <c:v>14.121478862097764</c:v>
                </c:pt>
                <c:pt idx="3924">
                  <c:v>13.849047281867435</c:v>
                </c:pt>
                <c:pt idx="3925">
                  <c:v>13.587411162822491</c:v>
                </c:pt>
                <c:pt idx="3926">
                  <c:v>13.743464448439799</c:v>
                </c:pt>
                <c:pt idx="3927">
                  <c:v>14.051776220538759</c:v>
                </c:pt>
                <c:pt idx="3928">
                  <c:v>14.201603396094006</c:v>
                </c:pt>
                <c:pt idx="3929">
                  <c:v>14.252459882455474</c:v>
                </c:pt>
                <c:pt idx="3930">
                  <c:v>14.258668127979071</c:v>
                </c:pt>
                <c:pt idx="3931">
                  <c:v>14.27010445090851</c:v>
                </c:pt>
                <c:pt idx="3932">
                  <c:v>14.292335398600075</c:v>
                </c:pt>
                <c:pt idx="3933">
                  <c:v>14.440953301481333</c:v>
                </c:pt>
                <c:pt idx="3934">
                  <c:v>14.529694746418917</c:v>
                </c:pt>
                <c:pt idx="3935">
                  <c:v>14.676423470394917</c:v>
                </c:pt>
                <c:pt idx="3936">
                  <c:v>14.668205434442999</c:v>
                </c:pt>
                <c:pt idx="3937">
                  <c:v>14.569252752249726</c:v>
                </c:pt>
                <c:pt idx="3938">
                  <c:v>14.333565644593429</c:v>
                </c:pt>
                <c:pt idx="3939">
                  <c:v>14.162343292044714</c:v>
                </c:pt>
                <c:pt idx="3940">
                  <c:v>14.303697211952352</c:v>
                </c:pt>
                <c:pt idx="3941">
                  <c:v>14.44307753985832</c:v>
                </c:pt>
                <c:pt idx="3942">
                  <c:v>14.473186779226509</c:v>
                </c:pt>
                <c:pt idx="3943">
                  <c:v>14.448201993600273</c:v>
                </c:pt>
                <c:pt idx="3944">
                  <c:v>14.20205951981092</c:v>
                </c:pt>
                <c:pt idx="3945">
                  <c:v>14.09772162577646</c:v>
                </c:pt>
                <c:pt idx="3946">
                  <c:v>14.006800424753846</c:v>
                </c:pt>
                <c:pt idx="3947">
                  <c:v>14.175006481974311</c:v>
                </c:pt>
                <c:pt idx="3948">
                  <c:v>14.207374394780048</c:v>
                </c:pt>
                <c:pt idx="3949">
                  <c:v>13.90995333387221</c:v>
                </c:pt>
                <c:pt idx="3950">
                  <c:v>13.671371133093571</c:v>
                </c:pt>
                <c:pt idx="3951">
                  <c:v>13.604720606184545</c:v>
                </c:pt>
                <c:pt idx="3952">
                  <c:v>13.421551265659105</c:v>
                </c:pt>
                <c:pt idx="3953">
                  <c:v>13.390350326072181</c:v>
                </c:pt>
                <c:pt idx="3954">
                  <c:v>13.681761606203077</c:v>
                </c:pt>
                <c:pt idx="3955">
                  <c:v>13.685339607629151</c:v>
                </c:pt>
                <c:pt idx="3956">
                  <c:v>13.748790235090414</c:v>
                </c:pt>
                <c:pt idx="3957">
                  <c:v>13.928633102705959</c:v>
                </c:pt>
                <c:pt idx="3958">
                  <c:v>13.867436824227497</c:v>
                </c:pt>
                <c:pt idx="3959">
                  <c:v>13.923580605301744</c:v>
                </c:pt>
                <c:pt idx="3960">
                  <c:v>14.124099198328913</c:v>
                </c:pt>
                <c:pt idx="3961">
                  <c:v>14.165136082608495</c:v>
                </c:pt>
                <c:pt idx="3962">
                  <c:v>14.177931195966694</c:v>
                </c:pt>
                <c:pt idx="3963">
                  <c:v>14.15495127382952</c:v>
                </c:pt>
                <c:pt idx="3964">
                  <c:v>13.940259342025957</c:v>
                </c:pt>
                <c:pt idx="3965">
                  <c:v>13.670323671150845</c:v>
                </c:pt>
                <c:pt idx="3966">
                  <c:v>13.534854257316637</c:v>
                </c:pt>
                <c:pt idx="3967">
                  <c:v>13.470601188415246</c:v>
                </c:pt>
                <c:pt idx="3968">
                  <c:v>13.369108757400936</c:v>
                </c:pt>
                <c:pt idx="3969">
                  <c:v>13.621368566980097</c:v>
                </c:pt>
                <c:pt idx="3970">
                  <c:v>13.913473672504805</c:v>
                </c:pt>
                <c:pt idx="3971">
                  <c:v>14.231857804778917</c:v>
                </c:pt>
                <c:pt idx="3972">
                  <c:v>14.482588272297047</c:v>
                </c:pt>
                <c:pt idx="3973">
                  <c:v>14.599090112424415</c:v>
                </c:pt>
                <c:pt idx="3974">
                  <c:v>14.861964279376657</c:v>
                </c:pt>
                <c:pt idx="3975">
                  <c:v>14.829402329393943</c:v>
                </c:pt>
                <c:pt idx="3976">
                  <c:v>14.780007450683467</c:v>
                </c:pt>
                <c:pt idx="3977">
                  <c:v>15.022905168477903</c:v>
                </c:pt>
                <c:pt idx="3978">
                  <c:v>15.287572577525507</c:v>
                </c:pt>
                <c:pt idx="3979">
                  <c:v>15.508604155666491</c:v>
                </c:pt>
                <c:pt idx="3980">
                  <c:v>15.627821352678383</c:v>
                </c:pt>
                <c:pt idx="3981">
                  <c:v>15.549269814042527</c:v>
                </c:pt>
                <c:pt idx="3982">
                  <c:v>15.424613640740015</c:v>
                </c:pt>
                <c:pt idx="3983">
                  <c:v>15.599599324902256</c:v>
                </c:pt>
                <c:pt idx="3984">
                  <c:v>15.784573533801266</c:v>
                </c:pt>
                <c:pt idx="3985">
                  <c:v>15.984119255082893</c:v>
                </c:pt>
                <c:pt idx="3986">
                  <c:v>16.255719825594284</c:v>
                </c:pt>
                <c:pt idx="3987">
                  <c:v>16.216069511980002</c:v>
                </c:pt>
                <c:pt idx="3988">
                  <c:v>16.320720587006953</c:v>
                </c:pt>
                <c:pt idx="3989">
                  <c:v>16.437157074829685</c:v>
                </c:pt>
                <c:pt idx="3990">
                  <c:v>16.355729025983113</c:v>
                </c:pt>
                <c:pt idx="3991">
                  <c:v>16.138475637548531</c:v>
                </c:pt>
                <c:pt idx="3992">
                  <c:v>16.047701421279594</c:v>
                </c:pt>
                <c:pt idx="3993">
                  <c:v>15.935772263147644</c:v>
                </c:pt>
                <c:pt idx="3994">
                  <c:v>15.769128433545513</c:v>
                </c:pt>
                <c:pt idx="3995">
                  <c:v>15.619423050557232</c:v>
                </c:pt>
                <c:pt idx="3996">
                  <c:v>15.500351461081285</c:v>
                </c:pt>
                <c:pt idx="3997">
                  <c:v>15.26135343365519</c:v>
                </c:pt>
                <c:pt idx="3998">
                  <c:v>15.24439990602972</c:v>
                </c:pt>
                <c:pt idx="3999">
                  <c:v>15.328387674023158</c:v>
                </c:pt>
                <c:pt idx="4000">
                  <c:v>15.339484380195124</c:v>
                </c:pt>
                <c:pt idx="4001">
                  <c:v>15.503804445409264</c:v>
                </c:pt>
                <c:pt idx="4002">
                  <c:v>15.720521392480883</c:v>
                </c:pt>
                <c:pt idx="4003">
                  <c:v>15.882301292465481</c:v>
                </c:pt>
                <c:pt idx="4004">
                  <c:v>15.804568996233026</c:v>
                </c:pt>
                <c:pt idx="4005">
                  <c:v>15.770923028871403</c:v>
                </c:pt>
                <c:pt idx="4006">
                  <c:v>15.603283058406351</c:v>
                </c:pt>
                <c:pt idx="4007">
                  <c:v>15.489467882271029</c:v>
                </c:pt>
                <c:pt idx="4008">
                  <c:v>15.368249626317063</c:v>
                </c:pt>
                <c:pt idx="4009">
                  <c:v>15.223767027373079</c:v>
                </c:pt>
                <c:pt idx="4010">
                  <c:v>15.210474031828788</c:v>
                </c:pt>
                <c:pt idx="4011">
                  <c:v>15.485140932168239</c:v>
                </c:pt>
                <c:pt idx="4012">
                  <c:v>15.819585717539674</c:v>
                </c:pt>
                <c:pt idx="4013">
                  <c:v>16.07770651098312</c:v>
                </c:pt>
                <c:pt idx="4014">
                  <c:v>16.000011752650636</c:v>
                </c:pt>
                <c:pt idx="4015">
                  <c:v>16.075391073394083</c:v>
                </c:pt>
                <c:pt idx="4016">
                  <c:v>16.205221347860423</c:v>
                </c:pt>
                <c:pt idx="4017">
                  <c:v>16.497095910508811</c:v>
                </c:pt>
                <c:pt idx="4018">
                  <c:v>16.653871069679163</c:v>
                </c:pt>
                <c:pt idx="4019">
                  <c:v>16.660843956872032</c:v>
                </c:pt>
                <c:pt idx="4020">
                  <c:v>16.339553996576822</c:v>
                </c:pt>
                <c:pt idx="4021">
                  <c:v>15.994872242954502</c:v>
                </c:pt>
                <c:pt idx="4022">
                  <c:v>15.676281364611928</c:v>
                </c:pt>
                <c:pt idx="4023">
                  <c:v>15.517605319887831</c:v>
                </c:pt>
                <c:pt idx="4024">
                  <c:v>15.591780221798116</c:v>
                </c:pt>
                <c:pt idx="4025">
                  <c:v>15.736113638029353</c:v>
                </c:pt>
                <c:pt idx="4026">
                  <c:v>15.748692183457525</c:v>
                </c:pt>
                <c:pt idx="4027">
                  <c:v>15.64227392998119</c:v>
                </c:pt>
                <c:pt idx="4028">
                  <c:v>15.566917480028192</c:v>
                </c:pt>
                <c:pt idx="4029">
                  <c:v>15.49586734905944</c:v>
                </c:pt>
              </c:numCache>
            </c:numRef>
          </c:yVal>
          <c:smooth val="0"/>
          <c:extLst>
            <c:ext xmlns:c16="http://schemas.microsoft.com/office/drawing/2014/chart" uri="{C3380CC4-5D6E-409C-BE32-E72D297353CC}">
              <c16:uniqueId val="{00000001-8F16-4726-ACB6-1CDCA11A299F}"/>
            </c:ext>
          </c:extLst>
        </c:ser>
        <c:ser>
          <c:idx val="2"/>
          <c:order val="2"/>
          <c:tx>
            <c:strRef>
              <c:f>'Graphs (2)'!$Y$3</c:f>
              <c:strCache>
                <c:ptCount val="1"/>
                <c:pt idx="0">
                  <c:v>CO₂</c:v>
                </c:pt>
              </c:strCache>
            </c:strRef>
          </c:tx>
          <c:spPr>
            <a:ln w="57150">
              <a:solidFill>
                <a:srgbClr val="FF33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Summary!$G$3:$G$4032</c:f>
              <c:numCache>
                <c:formatCode>0.000</c:formatCode>
                <c:ptCount val="4030"/>
                <c:pt idx="0">
                  <c:v>9.51910605467293</c:v>
                </c:pt>
                <c:pt idx="1">
                  <c:v>9.5350649515442125</c:v>
                </c:pt>
                <c:pt idx="2">
                  <c:v>9.5841575250181812</c:v>
                </c:pt>
                <c:pt idx="3">
                  <c:v>9.5231703917009494</c:v>
                </c:pt>
                <c:pt idx="4">
                  <c:v>9.4225673564464945</c:v>
                </c:pt>
                <c:pt idx="5">
                  <c:v>9.3551908369024641</c:v>
                </c:pt>
                <c:pt idx="6">
                  <c:v>9.2208166294613232</c:v>
                </c:pt>
                <c:pt idx="7">
                  <c:v>9.0428392290093775</c:v>
                </c:pt>
                <c:pt idx="8">
                  <c:v>9.0170728773173572</c:v>
                </c:pt>
                <c:pt idx="9">
                  <c:v>8.996188775561782</c:v>
                </c:pt>
                <c:pt idx="10">
                  <c:v>8.9980649384561691</c:v>
                </c:pt>
                <c:pt idx="11">
                  <c:v>8.9829304981758664</c:v>
                </c:pt>
                <c:pt idx="12">
                  <c:v>9.0218084615217098</c:v>
                </c:pt>
                <c:pt idx="13">
                  <c:v>9.1548510151150904</c:v>
                </c:pt>
                <c:pt idx="14">
                  <c:v>9.3317719855628347</c:v>
                </c:pt>
                <c:pt idx="15">
                  <c:v>9.4419998450458138</c:v>
                </c:pt>
                <c:pt idx="16">
                  <c:v>9.5444270876141513</c:v>
                </c:pt>
                <c:pt idx="17">
                  <c:v>9.583527090239647</c:v>
                </c:pt>
                <c:pt idx="18">
                  <c:v>9.6313557357058137</c:v>
                </c:pt>
                <c:pt idx="19">
                  <c:v>9.5692667317565476</c:v>
                </c:pt>
                <c:pt idx="20">
                  <c:v>9.3881781780595528</c:v>
                </c:pt>
                <c:pt idx="21">
                  <c:v>9.3366190639065358</c:v>
                </c:pt>
                <c:pt idx="22">
                  <c:v>9.2607377564580329</c:v>
                </c:pt>
                <c:pt idx="23">
                  <c:v>9.2399243635570052</c:v>
                </c:pt>
                <c:pt idx="24">
                  <c:v>9.1319908613418743</c:v>
                </c:pt>
                <c:pt idx="25">
                  <c:v>9.158782059854726</c:v>
                </c:pt>
                <c:pt idx="26">
                  <c:v>9.3060458859788966</c:v>
                </c:pt>
                <c:pt idx="27">
                  <c:v>9.3809712868187791</c:v>
                </c:pt>
                <c:pt idx="28">
                  <c:v>9.6152184492121737</c:v>
                </c:pt>
                <c:pt idx="29">
                  <c:v>9.8258547921017065</c:v>
                </c:pt>
                <c:pt idx="30">
                  <c:v>9.9995098824304538</c:v>
                </c:pt>
                <c:pt idx="31">
                  <c:v>10.072244335749028</c:v>
                </c:pt>
                <c:pt idx="32">
                  <c:v>10.128551705675234</c:v>
                </c:pt>
                <c:pt idx="33">
                  <c:v>10.06906888608736</c:v>
                </c:pt>
                <c:pt idx="34">
                  <c:v>9.9758744019420611</c:v>
                </c:pt>
                <c:pt idx="35">
                  <c:v>9.8530092136381739</c:v>
                </c:pt>
                <c:pt idx="36">
                  <c:v>9.8469755946860911</c:v>
                </c:pt>
                <c:pt idx="37">
                  <c:v>9.768933564785792</c:v>
                </c:pt>
                <c:pt idx="38">
                  <c:v>9.7487254586521388</c:v>
                </c:pt>
                <c:pt idx="39">
                  <c:v>9.6533228964773752</c:v>
                </c:pt>
                <c:pt idx="40">
                  <c:v>9.5751358886075657</c:v>
                </c:pt>
                <c:pt idx="41">
                  <c:v>9.4460836837557078</c:v>
                </c:pt>
                <c:pt idx="42">
                  <c:v>9.3626148297746568</c:v>
                </c:pt>
                <c:pt idx="43">
                  <c:v>9.2521411254075545</c:v>
                </c:pt>
                <c:pt idx="44">
                  <c:v>9.2246273728822032</c:v>
                </c:pt>
                <c:pt idx="45">
                  <c:v>9.1418282158194177</c:v>
                </c:pt>
                <c:pt idx="46">
                  <c:v>8.9928699887870636</c:v>
                </c:pt>
                <c:pt idx="47">
                  <c:v>8.7331369914915857</c:v>
                </c:pt>
                <c:pt idx="48">
                  <c:v>8.4489705300950604</c:v>
                </c:pt>
                <c:pt idx="49">
                  <c:v>8.2928515396146647</c:v>
                </c:pt>
                <c:pt idx="50">
                  <c:v>8.2246744652092101</c:v>
                </c:pt>
                <c:pt idx="51">
                  <c:v>8.3127408176076383</c:v>
                </c:pt>
                <c:pt idx="52">
                  <c:v>8.4010822056336814</c:v>
                </c:pt>
                <c:pt idx="53">
                  <c:v>8.5162198618455491</c:v>
                </c:pt>
                <c:pt idx="54">
                  <c:v>8.5724135661523739</c:v>
                </c:pt>
                <c:pt idx="55">
                  <c:v>8.6461130087584195</c:v>
                </c:pt>
                <c:pt idx="56">
                  <c:v>8.633829898705498</c:v>
                </c:pt>
                <c:pt idx="57">
                  <c:v>8.6268141740765625</c:v>
                </c:pt>
                <c:pt idx="58">
                  <c:v>8.5802238906904957</c:v>
                </c:pt>
                <c:pt idx="59">
                  <c:v>8.6329278076170972</c:v>
                </c:pt>
                <c:pt idx="60">
                  <c:v>8.6552275660967659</c:v>
                </c:pt>
                <c:pt idx="61">
                  <c:v>8.6527308554661335</c:v>
                </c:pt>
                <c:pt idx="62">
                  <c:v>8.6300947372709693</c:v>
                </c:pt>
                <c:pt idx="63">
                  <c:v>8.4970284498959163</c:v>
                </c:pt>
                <c:pt idx="64">
                  <c:v>8.3189752495532403</c:v>
                </c:pt>
                <c:pt idx="65">
                  <c:v>8.2476034056562266</c:v>
                </c:pt>
                <c:pt idx="66">
                  <c:v>8.2717580110622979</c:v>
                </c:pt>
                <c:pt idx="67">
                  <c:v>8.3549598784857917</c:v>
                </c:pt>
                <c:pt idx="68">
                  <c:v>8.5343549352966139</c:v>
                </c:pt>
                <c:pt idx="69">
                  <c:v>8.5573179747823147</c:v>
                </c:pt>
                <c:pt idx="70">
                  <c:v>8.5170261502046927</c:v>
                </c:pt>
                <c:pt idx="71">
                  <c:v>8.3519061227407256</c:v>
                </c:pt>
                <c:pt idx="72">
                  <c:v>8.1697805800045753</c:v>
                </c:pt>
                <c:pt idx="73">
                  <c:v>8.0902280999070211</c:v>
                </c:pt>
                <c:pt idx="74">
                  <c:v>8.0031732781818832</c:v>
                </c:pt>
                <c:pt idx="75">
                  <c:v>7.8714405495708517</c:v>
                </c:pt>
                <c:pt idx="76">
                  <c:v>7.7368127123817372</c:v>
                </c:pt>
                <c:pt idx="77">
                  <c:v>7.5625385897716377</c:v>
                </c:pt>
                <c:pt idx="78">
                  <c:v>7.3394761551270866</c:v>
                </c:pt>
                <c:pt idx="79">
                  <c:v>7.3498122747520531</c:v>
                </c:pt>
                <c:pt idx="80">
                  <c:v>7.4293118195441004</c:v>
                </c:pt>
                <c:pt idx="81">
                  <c:v>7.488367779109427</c:v>
                </c:pt>
                <c:pt idx="82">
                  <c:v>7.5710417863550106</c:v>
                </c:pt>
                <c:pt idx="83">
                  <c:v>7.5601227058438605</c:v>
                </c:pt>
                <c:pt idx="84">
                  <c:v>7.4685771208329133</c:v>
                </c:pt>
                <c:pt idx="85">
                  <c:v>7.4095574724558384</c:v>
                </c:pt>
                <c:pt idx="86">
                  <c:v>7.3319622171895444</c:v>
                </c:pt>
                <c:pt idx="87">
                  <c:v>7.3236505435266874</c:v>
                </c:pt>
                <c:pt idx="88">
                  <c:v>7.2971698214439078</c:v>
                </c:pt>
                <c:pt idx="89">
                  <c:v>7.2258335324600518</c:v>
                </c:pt>
                <c:pt idx="90">
                  <c:v>7.1845542645014042</c:v>
                </c:pt>
                <c:pt idx="91">
                  <c:v>7.2272912176360453</c:v>
                </c:pt>
                <c:pt idx="92">
                  <c:v>7.3259737341449114</c:v>
                </c:pt>
                <c:pt idx="93">
                  <c:v>7.3913713895912778</c:v>
                </c:pt>
                <c:pt idx="94">
                  <c:v>7.3398934686232309</c:v>
                </c:pt>
                <c:pt idx="95">
                  <c:v>7.2868471526165477</c:v>
                </c:pt>
                <c:pt idx="96">
                  <c:v>7.1754028007891923</c:v>
                </c:pt>
                <c:pt idx="97">
                  <c:v>7.0923688459335432</c:v>
                </c:pt>
                <c:pt idx="98">
                  <c:v>7.110944233668179</c:v>
                </c:pt>
                <c:pt idx="99">
                  <c:v>7.2202039655505885</c:v>
                </c:pt>
                <c:pt idx="100">
                  <c:v>7.2971448321650314</c:v>
                </c:pt>
                <c:pt idx="101">
                  <c:v>7.3463566333018555</c:v>
                </c:pt>
                <c:pt idx="102">
                  <c:v>7.5048481517987184</c:v>
                </c:pt>
                <c:pt idx="103">
                  <c:v>7.7127606907065287</c:v>
                </c:pt>
                <c:pt idx="104">
                  <c:v>7.8162834020764249</c:v>
                </c:pt>
                <c:pt idx="105">
                  <c:v>7.9408338277513213</c:v>
                </c:pt>
                <c:pt idx="106">
                  <c:v>8.002722247746199</c:v>
                </c:pt>
                <c:pt idx="107">
                  <c:v>8.0616496521522443</c:v>
                </c:pt>
                <c:pt idx="108">
                  <c:v>8.2288843207101792</c:v>
                </c:pt>
                <c:pt idx="109">
                  <c:v>8.3819986552046277</c:v>
                </c:pt>
                <c:pt idx="110">
                  <c:v>8.6151212574515856</c:v>
                </c:pt>
                <c:pt idx="111">
                  <c:v>8.8420581589474825</c:v>
                </c:pt>
                <c:pt idx="112">
                  <c:v>8.9803760062703599</c:v>
                </c:pt>
                <c:pt idx="113">
                  <c:v>9.0627056141417146</c:v>
                </c:pt>
                <c:pt idx="114">
                  <c:v>9.1551531436588522</c:v>
                </c:pt>
                <c:pt idx="115">
                  <c:v>9.2375148986468023</c:v>
                </c:pt>
                <c:pt idx="116">
                  <c:v>9.355649502191115</c:v>
                </c:pt>
                <c:pt idx="117">
                  <c:v>9.5142827434208233</c:v>
                </c:pt>
                <c:pt idx="118">
                  <c:v>9.6197166127751537</c:v>
                </c:pt>
                <c:pt idx="119">
                  <c:v>9.6304925586656189</c:v>
                </c:pt>
                <c:pt idx="120">
                  <c:v>9.6360187942344417</c:v>
                </c:pt>
                <c:pt idx="121">
                  <c:v>9.6278967103183639</c:v>
                </c:pt>
                <c:pt idx="122">
                  <c:v>9.7641263465309915</c:v>
                </c:pt>
                <c:pt idx="123">
                  <c:v>9.8911256743568057</c:v>
                </c:pt>
                <c:pt idx="124">
                  <c:v>9.9171775339636525</c:v>
                </c:pt>
                <c:pt idx="125">
                  <c:v>9.8429993058806851</c:v>
                </c:pt>
                <c:pt idx="126">
                  <c:v>9.757594765535119</c:v>
                </c:pt>
                <c:pt idx="127">
                  <c:v>9.7833391776606113</c:v>
                </c:pt>
                <c:pt idx="128">
                  <c:v>9.7863177211406658</c:v>
                </c:pt>
                <c:pt idx="129">
                  <c:v>9.8182812201386298</c:v>
                </c:pt>
                <c:pt idx="130">
                  <c:v>9.8419603025564175</c:v>
                </c:pt>
                <c:pt idx="131">
                  <c:v>9.8847349487521186</c:v>
                </c:pt>
                <c:pt idx="132">
                  <c:v>9.8150076967391158</c:v>
                </c:pt>
                <c:pt idx="133">
                  <c:v>9.5319659180495364</c:v>
                </c:pt>
                <c:pt idx="134">
                  <c:v>9.3875212973902098</c:v>
                </c:pt>
                <c:pt idx="135">
                  <c:v>9.2602382736982314</c:v>
                </c:pt>
                <c:pt idx="136">
                  <c:v>9.2877025516318259</c:v>
                </c:pt>
                <c:pt idx="137">
                  <c:v>9.4834613398281604</c:v>
                </c:pt>
                <c:pt idx="138">
                  <c:v>9.6073139549760871</c:v>
                </c:pt>
                <c:pt idx="139">
                  <c:v>9.6723036718258637</c:v>
                </c:pt>
                <c:pt idx="140">
                  <c:v>9.6384080066955917</c:v>
                </c:pt>
                <c:pt idx="141">
                  <c:v>9.4822845254700105</c:v>
                </c:pt>
                <c:pt idx="142">
                  <c:v>9.1871918029881563</c:v>
                </c:pt>
                <c:pt idx="143">
                  <c:v>8.9981716598201995</c:v>
                </c:pt>
                <c:pt idx="144">
                  <c:v>8.8491434472665134</c:v>
                </c:pt>
                <c:pt idx="145">
                  <c:v>8.6977917359335564</c:v>
                </c:pt>
                <c:pt idx="146">
                  <c:v>8.724112540764537</c:v>
                </c:pt>
                <c:pt idx="147">
                  <c:v>8.9515752308738801</c:v>
                </c:pt>
                <c:pt idx="148">
                  <c:v>9.1247214244733552</c:v>
                </c:pt>
                <c:pt idx="149">
                  <c:v>9.2172544227508073</c:v>
                </c:pt>
                <c:pt idx="150">
                  <c:v>9.2011475867217509</c:v>
                </c:pt>
                <c:pt idx="151">
                  <c:v>9.2473430401494401</c:v>
                </c:pt>
                <c:pt idx="152">
                  <c:v>9.2836179208304461</c:v>
                </c:pt>
                <c:pt idx="153">
                  <c:v>9.3417035778880102</c:v>
                </c:pt>
                <c:pt idx="154">
                  <c:v>9.385632005548322</c:v>
                </c:pt>
                <c:pt idx="155">
                  <c:v>9.5239295543298539</c:v>
                </c:pt>
                <c:pt idx="156">
                  <c:v>9.4901453858111964</c:v>
                </c:pt>
                <c:pt idx="157">
                  <c:v>9.387332258707767</c:v>
                </c:pt>
                <c:pt idx="158">
                  <c:v>9.2548306922940444</c:v>
                </c:pt>
                <c:pt idx="159">
                  <c:v>9.2086237979381487</c:v>
                </c:pt>
                <c:pt idx="160">
                  <c:v>9.3506685794504349</c:v>
                </c:pt>
                <c:pt idx="161">
                  <c:v>9.4655006624710651</c:v>
                </c:pt>
                <c:pt idx="162">
                  <c:v>9.3998980477141547</c:v>
                </c:pt>
                <c:pt idx="163">
                  <c:v>9.270974324074361</c:v>
                </c:pt>
                <c:pt idx="164">
                  <c:v>8.9521488240293046</c:v>
                </c:pt>
                <c:pt idx="165">
                  <c:v>8.6982646139479538</c:v>
                </c:pt>
                <c:pt idx="166">
                  <c:v>8.5201370608667091</c:v>
                </c:pt>
                <c:pt idx="167">
                  <c:v>8.412712759745709</c:v>
                </c:pt>
                <c:pt idx="168">
                  <c:v>8.3979357496398066</c:v>
                </c:pt>
                <c:pt idx="169">
                  <c:v>8.3515611204324198</c:v>
                </c:pt>
                <c:pt idx="170">
                  <c:v>8.3031327019953611</c:v>
                </c:pt>
                <c:pt idx="171">
                  <c:v>8.1883590180478691</c:v>
                </c:pt>
                <c:pt idx="172">
                  <c:v>8.1010462583848941</c:v>
                </c:pt>
                <c:pt idx="173">
                  <c:v>7.9847743228722265</c:v>
                </c:pt>
                <c:pt idx="174">
                  <c:v>8.0643790523768377</c:v>
                </c:pt>
                <c:pt idx="175">
                  <c:v>8.1163713853570432</c:v>
                </c:pt>
                <c:pt idx="176">
                  <c:v>8.2349475720529934</c:v>
                </c:pt>
                <c:pt idx="177">
                  <c:v>8.2966313359673105</c:v>
                </c:pt>
                <c:pt idx="178">
                  <c:v>8.4646506598782043</c:v>
                </c:pt>
                <c:pt idx="179">
                  <c:v>8.6919989552583559</c:v>
                </c:pt>
                <c:pt idx="180">
                  <c:v>8.8908472347382297</c:v>
                </c:pt>
                <c:pt idx="181">
                  <c:v>9.036124027414818</c:v>
                </c:pt>
                <c:pt idx="182">
                  <c:v>8.9709790989815428</c:v>
                </c:pt>
                <c:pt idx="183">
                  <c:v>8.8831922211528376</c:v>
                </c:pt>
                <c:pt idx="184">
                  <c:v>8.6878318500367371</c:v>
                </c:pt>
                <c:pt idx="185">
                  <c:v>8.7016378424918557</c:v>
                </c:pt>
                <c:pt idx="186">
                  <c:v>8.793088993122451</c:v>
                </c:pt>
                <c:pt idx="187">
                  <c:v>8.9154543369195949</c:v>
                </c:pt>
                <c:pt idx="188">
                  <c:v>8.965509339209472</c:v>
                </c:pt>
                <c:pt idx="189">
                  <c:v>9.135133696905875</c:v>
                </c:pt>
                <c:pt idx="190">
                  <c:v>9.2665090026462718</c:v>
                </c:pt>
                <c:pt idx="191">
                  <c:v>9.4605473373594755</c:v>
                </c:pt>
                <c:pt idx="192">
                  <c:v>9.6491495623723313</c:v>
                </c:pt>
                <c:pt idx="193">
                  <c:v>9.773191129785868</c:v>
                </c:pt>
                <c:pt idx="194">
                  <c:v>9.93225514795839</c:v>
                </c:pt>
                <c:pt idx="195">
                  <c:v>10.037786198572642</c:v>
                </c:pt>
                <c:pt idx="196">
                  <c:v>10.141331055688923</c:v>
                </c:pt>
                <c:pt idx="197">
                  <c:v>10.121244319858743</c:v>
                </c:pt>
                <c:pt idx="198">
                  <c:v>10.138679223208811</c:v>
                </c:pt>
                <c:pt idx="199">
                  <c:v>10.178137096067603</c:v>
                </c:pt>
                <c:pt idx="200">
                  <c:v>10.148568476865304</c:v>
                </c:pt>
                <c:pt idx="201">
                  <c:v>10.084856168443197</c:v>
                </c:pt>
                <c:pt idx="202">
                  <c:v>9.854684569268688</c:v>
                </c:pt>
                <c:pt idx="203">
                  <c:v>9.5124462286392504</c:v>
                </c:pt>
                <c:pt idx="204">
                  <c:v>9.2064406245329611</c:v>
                </c:pt>
                <c:pt idx="205">
                  <c:v>9.0029786408227146</c:v>
                </c:pt>
                <c:pt idx="206">
                  <c:v>8.7996526894485747</c:v>
                </c:pt>
                <c:pt idx="207">
                  <c:v>8.7408798795670641</c:v>
                </c:pt>
                <c:pt idx="208">
                  <c:v>8.7642556176582271</c:v>
                </c:pt>
                <c:pt idx="209">
                  <c:v>8.8437726525291342</c:v>
                </c:pt>
                <c:pt idx="210">
                  <c:v>8.955029397625573</c:v>
                </c:pt>
                <c:pt idx="211">
                  <c:v>8.9193776987720312</c:v>
                </c:pt>
                <c:pt idx="212">
                  <c:v>8.9373701361874911</c:v>
                </c:pt>
                <c:pt idx="213">
                  <c:v>8.9818141199330093</c:v>
                </c:pt>
                <c:pt idx="214">
                  <c:v>8.8300587888358155</c:v>
                </c:pt>
                <c:pt idx="215">
                  <c:v>8.6661201880394749</c:v>
                </c:pt>
                <c:pt idx="216">
                  <c:v>8.5342451847135372</c:v>
                </c:pt>
                <c:pt idx="217">
                  <c:v>8.4913593070788007</c:v>
                </c:pt>
                <c:pt idx="218">
                  <c:v>8.312671389753044</c:v>
                </c:pt>
                <c:pt idx="219">
                  <c:v>8.1588548476353768</c:v>
                </c:pt>
                <c:pt idx="220">
                  <c:v>8.0836891201092289</c:v>
                </c:pt>
                <c:pt idx="221">
                  <c:v>8.0798181988347508</c:v>
                </c:pt>
                <c:pt idx="222">
                  <c:v>8.1522914632717569</c:v>
                </c:pt>
                <c:pt idx="223">
                  <c:v>8.2878292401237132</c:v>
                </c:pt>
                <c:pt idx="224">
                  <c:v>8.4030736592529038</c:v>
                </c:pt>
                <c:pt idx="225">
                  <c:v>8.3529358848115152</c:v>
                </c:pt>
                <c:pt idx="226">
                  <c:v>8.2460645889921196</c:v>
                </c:pt>
                <c:pt idx="227">
                  <c:v>8.1013563850248094</c:v>
                </c:pt>
                <c:pt idx="228">
                  <c:v>7.9863157732831311</c:v>
                </c:pt>
                <c:pt idx="229">
                  <c:v>7.8710238269149677</c:v>
                </c:pt>
                <c:pt idx="230">
                  <c:v>7.8755005702932239</c:v>
                </c:pt>
                <c:pt idx="231">
                  <c:v>7.9787373141550804</c:v>
                </c:pt>
                <c:pt idx="232">
                  <c:v>8.0638217753367574</c:v>
                </c:pt>
                <c:pt idx="233">
                  <c:v>8.1323943408968464</c:v>
                </c:pt>
                <c:pt idx="234">
                  <c:v>8.2544922940577354</c:v>
                </c:pt>
                <c:pt idx="235">
                  <c:v>8.3868634821749879</c:v>
                </c:pt>
                <c:pt idx="236">
                  <c:v>8.4827847835339796</c:v>
                </c:pt>
                <c:pt idx="237">
                  <c:v>8.570807182289947</c:v>
                </c:pt>
                <c:pt idx="238">
                  <c:v>8.5913274611974462</c:v>
                </c:pt>
                <c:pt idx="239">
                  <c:v>8.6491488741553653</c:v>
                </c:pt>
                <c:pt idx="240">
                  <c:v>8.7334626192524905</c:v>
                </c:pt>
                <c:pt idx="241">
                  <c:v>8.7440721449179808</c:v>
                </c:pt>
                <c:pt idx="242">
                  <c:v>8.496970350474534</c:v>
                </c:pt>
                <c:pt idx="243">
                  <c:v>8.3142470369439483</c:v>
                </c:pt>
                <c:pt idx="244">
                  <c:v>8.2089931523278015</c:v>
                </c:pt>
                <c:pt idx="245">
                  <c:v>8.2023453991327226</c:v>
                </c:pt>
                <c:pt idx="246">
                  <c:v>8.1987209662067464</c:v>
                </c:pt>
                <c:pt idx="247">
                  <c:v>8.1749977165549499</c:v>
                </c:pt>
                <c:pt idx="248">
                  <c:v>8.1377902190544269</c:v>
                </c:pt>
                <c:pt idx="249">
                  <c:v>8.1431799223708641</c:v>
                </c:pt>
                <c:pt idx="250">
                  <c:v>8.0624912763607508</c:v>
                </c:pt>
                <c:pt idx="251">
                  <c:v>8.0653663526537791</c:v>
                </c:pt>
                <c:pt idx="252">
                  <c:v>8.0809749512283453</c:v>
                </c:pt>
                <c:pt idx="253">
                  <c:v>8.1017572333846264</c:v>
                </c:pt>
                <c:pt idx="254">
                  <c:v>8.075435855406262</c:v>
                </c:pt>
                <c:pt idx="255">
                  <c:v>7.9363289782641715</c:v>
                </c:pt>
                <c:pt idx="256">
                  <c:v>7.8086453215423068</c:v>
                </c:pt>
                <c:pt idx="257">
                  <c:v>7.676032603401918</c:v>
                </c:pt>
                <c:pt idx="258">
                  <c:v>7.5453646991264165</c:v>
                </c:pt>
                <c:pt idx="259">
                  <c:v>7.4858920270658134</c:v>
                </c:pt>
                <c:pt idx="260">
                  <c:v>7.3825533688615437</c:v>
                </c:pt>
                <c:pt idx="261">
                  <c:v>7.2246660183337044</c:v>
                </c:pt>
                <c:pt idx="262">
                  <c:v>7.1610228767983122</c:v>
                </c:pt>
                <c:pt idx="263">
                  <c:v>7.0633550190219214</c:v>
                </c:pt>
                <c:pt idx="264">
                  <c:v>6.9479137339939392</c:v>
                </c:pt>
                <c:pt idx="265">
                  <c:v>6.9132196171957707</c:v>
                </c:pt>
                <c:pt idx="266">
                  <c:v>6.751713729773245</c:v>
                </c:pt>
                <c:pt idx="267">
                  <c:v>6.6921290139224583</c:v>
                </c:pt>
                <c:pt idx="268">
                  <c:v>6.741833483309537</c:v>
                </c:pt>
                <c:pt idx="269">
                  <c:v>6.9153424917342239</c:v>
                </c:pt>
                <c:pt idx="270">
                  <c:v>7.0761836224374157</c:v>
                </c:pt>
                <c:pt idx="271">
                  <c:v>7.0756195548550522</c:v>
                </c:pt>
                <c:pt idx="272">
                  <c:v>7.0255201870100397</c:v>
                </c:pt>
                <c:pt idx="273">
                  <c:v>7.0131504711287871</c:v>
                </c:pt>
                <c:pt idx="274">
                  <c:v>7.1521637702848775</c:v>
                </c:pt>
                <c:pt idx="275">
                  <c:v>7.2392768452660086</c:v>
                </c:pt>
                <c:pt idx="276">
                  <c:v>7.3474885659356541</c:v>
                </c:pt>
                <c:pt idx="277">
                  <c:v>7.3310853401209757</c:v>
                </c:pt>
                <c:pt idx="278">
                  <c:v>7.4215284355644968</c:v>
                </c:pt>
                <c:pt idx="279">
                  <c:v>7.5766500863770601</c:v>
                </c:pt>
                <c:pt idx="280">
                  <c:v>7.6822330008488118</c:v>
                </c:pt>
                <c:pt idx="281">
                  <c:v>7.5862491192632913</c:v>
                </c:pt>
                <c:pt idx="282">
                  <c:v>7.2938724401387072</c:v>
                </c:pt>
                <c:pt idx="283">
                  <c:v>7.2612251057689674</c:v>
                </c:pt>
                <c:pt idx="284">
                  <c:v>7.4325383874137705</c:v>
                </c:pt>
                <c:pt idx="285">
                  <c:v>7.5902703452468065</c:v>
                </c:pt>
                <c:pt idx="286">
                  <c:v>7.7626617713926302</c:v>
                </c:pt>
                <c:pt idx="287">
                  <c:v>7.8860475928759142</c:v>
                </c:pt>
                <c:pt idx="288">
                  <c:v>7.990915834746712</c:v>
                </c:pt>
                <c:pt idx="289">
                  <c:v>8.095214912996763</c:v>
                </c:pt>
                <c:pt idx="290">
                  <c:v>8.1640964972595995</c:v>
                </c:pt>
                <c:pt idx="291">
                  <c:v>8.1738848489926177</c:v>
                </c:pt>
                <c:pt idx="292">
                  <c:v>8.1932075489636045</c:v>
                </c:pt>
                <c:pt idx="293">
                  <c:v>8.2374483537753971</c:v>
                </c:pt>
                <c:pt idx="294">
                  <c:v>8.2250587501950267</c:v>
                </c:pt>
                <c:pt idx="295">
                  <c:v>8.2759479548661776</c:v>
                </c:pt>
                <c:pt idx="296">
                  <c:v>8.2388428718760558</c:v>
                </c:pt>
                <c:pt idx="297">
                  <c:v>8.1873108566192005</c:v>
                </c:pt>
                <c:pt idx="298">
                  <c:v>8.2225762796993109</c:v>
                </c:pt>
                <c:pt idx="299">
                  <c:v>8.2706763243897097</c:v>
                </c:pt>
                <c:pt idx="300">
                  <c:v>8.2700831612846173</c:v>
                </c:pt>
                <c:pt idx="301">
                  <c:v>8.1475238604049842</c:v>
                </c:pt>
                <c:pt idx="302">
                  <c:v>8.0289458441192405</c:v>
                </c:pt>
                <c:pt idx="303">
                  <c:v>7.9166701841480069</c:v>
                </c:pt>
                <c:pt idx="304">
                  <c:v>7.8670186137543823</c:v>
                </c:pt>
                <c:pt idx="305">
                  <c:v>7.8234398240495908</c:v>
                </c:pt>
                <c:pt idx="306">
                  <c:v>7.6661519600864096</c:v>
                </c:pt>
                <c:pt idx="307">
                  <c:v>7.4951780592309101</c:v>
                </c:pt>
                <c:pt idx="308">
                  <c:v>7.4543795860841975</c:v>
                </c:pt>
                <c:pt idx="309">
                  <c:v>7.3757739478977857</c:v>
                </c:pt>
                <c:pt idx="310">
                  <c:v>7.410184336064221</c:v>
                </c:pt>
                <c:pt idx="311">
                  <c:v>7.3300284956343926</c:v>
                </c:pt>
                <c:pt idx="312">
                  <c:v>7.1780013258462931</c:v>
                </c:pt>
                <c:pt idx="313">
                  <c:v>6.9742436107381849</c:v>
                </c:pt>
                <c:pt idx="314">
                  <c:v>6.7884239480900961</c:v>
                </c:pt>
                <c:pt idx="315">
                  <c:v>6.7873649905338906</c:v>
                </c:pt>
                <c:pt idx="316">
                  <c:v>6.8249526351695264</c:v>
                </c:pt>
                <c:pt idx="317">
                  <c:v>6.8993593930718866</c:v>
                </c:pt>
                <c:pt idx="318">
                  <c:v>6.9887640995415001</c:v>
                </c:pt>
                <c:pt idx="319">
                  <c:v>7.0701628072435252</c:v>
                </c:pt>
                <c:pt idx="320">
                  <c:v>7.134185521352407</c:v>
                </c:pt>
                <c:pt idx="321">
                  <c:v>7.2977010674623628</c:v>
                </c:pt>
                <c:pt idx="322">
                  <c:v>7.5044327532163893</c:v>
                </c:pt>
                <c:pt idx="323">
                  <c:v>7.5576525826020191</c:v>
                </c:pt>
                <c:pt idx="324">
                  <c:v>7.5405171498177213</c:v>
                </c:pt>
                <c:pt idx="325">
                  <c:v>7.4817294627643287</c:v>
                </c:pt>
                <c:pt idx="326">
                  <c:v>7.4726427301091842</c:v>
                </c:pt>
                <c:pt idx="327">
                  <c:v>7.6046419599407526</c:v>
                </c:pt>
                <c:pt idx="328">
                  <c:v>7.6300845585942438</c:v>
                </c:pt>
                <c:pt idx="329">
                  <c:v>7.6802333383026111</c:v>
                </c:pt>
                <c:pt idx="330">
                  <c:v>7.6618125495442886</c:v>
                </c:pt>
                <c:pt idx="331">
                  <c:v>7.5905991592431095</c:v>
                </c:pt>
                <c:pt idx="332">
                  <c:v>7.4091547290208783</c:v>
                </c:pt>
                <c:pt idx="333">
                  <c:v>7.2867043018256847</c:v>
                </c:pt>
                <c:pt idx="334">
                  <c:v>7.2220386147397004</c:v>
                </c:pt>
                <c:pt idx="335">
                  <c:v>7.2136290776286156</c:v>
                </c:pt>
                <c:pt idx="336">
                  <c:v>7.1844080277952482</c:v>
                </c:pt>
                <c:pt idx="337">
                  <c:v>7.2664272735978406</c:v>
                </c:pt>
                <c:pt idx="338">
                  <c:v>7.3408170089044047</c:v>
                </c:pt>
                <c:pt idx="339">
                  <c:v>7.4721719759803751</c:v>
                </c:pt>
                <c:pt idx="340">
                  <c:v>7.5861257049090511</c:v>
                </c:pt>
                <c:pt idx="341">
                  <c:v>7.6361925545385274</c:v>
                </c:pt>
                <c:pt idx="342">
                  <c:v>7.5975749695455246</c:v>
                </c:pt>
                <c:pt idx="343">
                  <c:v>7.6283418122472497</c:v>
                </c:pt>
                <c:pt idx="344">
                  <c:v>7.7386519705233567</c:v>
                </c:pt>
                <c:pt idx="345">
                  <c:v>7.9069108302422837</c:v>
                </c:pt>
                <c:pt idx="346">
                  <c:v>7.9372351728852211</c:v>
                </c:pt>
                <c:pt idx="347">
                  <c:v>8.0794986901136454</c:v>
                </c:pt>
                <c:pt idx="348">
                  <c:v>8.2191879211327397</c:v>
                </c:pt>
                <c:pt idx="349">
                  <c:v>8.2589695845491917</c:v>
                </c:pt>
                <c:pt idx="350">
                  <c:v>8.1659709487876189</c:v>
                </c:pt>
                <c:pt idx="351">
                  <c:v>8.1038724623487752</c:v>
                </c:pt>
                <c:pt idx="352">
                  <c:v>7.9013057179539032</c:v>
                </c:pt>
                <c:pt idx="353">
                  <c:v>7.6468065092122117</c:v>
                </c:pt>
                <c:pt idx="354">
                  <c:v>7.4060025959581122</c:v>
                </c:pt>
                <c:pt idx="355">
                  <c:v>7.2005701740188055</c:v>
                </c:pt>
                <c:pt idx="356">
                  <c:v>7.1163016761344107</c:v>
                </c:pt>
                <c:pt idx="357">
                  <c:v>7.1180443492369001</c:v>
                </c:pt>
                <c:pt idx="358">
                  <c:v>7.1139275717372215</c:v>
                </c:pt>
                <c:pt idx="359">
                  <c:v>7.1971579372005143</c:v>
                </c:pt>
                <c:pt idx="360">
                  <c:v>7.4182900180879088</c:v>
                </c:pt>
                <c:pt idx="361">
                  <c:v>7.5748376728544731</c:v>
                </c:pt>
                <c:pt idx="362">
                  <c:v>7.6499851041952169</c:v>
                </c:pt>
                <c:pt idx="363">
                  <c:v>7.7944572509790184</c:v>
                </c:pt>
                <c:pt idx="364">
                  <c:v>7.9115217363146195</c:v>
                </c:pt>
                <c:pt idx="365">
                  <c:v>8.0242574704482319</c:v>
                </c:pt>
                <c:pt idx="366">
                  <c:v>8.161985079961342</c:v>
                </c:pt>
                <c:pt idx="367">
                  <c:v>8.1551553949566777</c:v>
                </c:pt>
                <c:pt idx="368">
                  <c:v>8.1513292878412695</c:v>
                </c:pt>
                <c:pt idx="369">
                  <c:v>8.0349352036938484</c:v>
                </c:pt>
                <c:pt idx="370">
                  <c:v>7.9162517877072567</c:v>
                </c:pt>
                <c:pt idx="371">
                  <c:v>8.0059413856720099</c:v>
                </c:pt>
                <c:pt idx="372">
                  <c:v>8.1912821417831605</c:v>
                </c:pt>
                <c:pt idx="373">
                  <c:v>8.3004126895435917</c:v>
                </c:pt>
                <c:pt idx="374">
                  <c:v>8.2551830721470356</c:v>
                </c:pt>
                <c:pt idx="375">
                  <c:v>8.216127743066858</c:v>
                </c:pt>
                <c:pt idx="376">
                  <c:v>8.1272959280216863</c:v>
                </c:pt>
                <c:pt idx="377">
                  <c:v>8.097077014160682</c:v>
                </c:pt>
                <c:pt idx="378">
                  <c:v>8.1737352911119601</c:v>
                </c:pt>
                <c:pt idx="379">
                  <c:v>8.1600709268378502</c:v>
                </c:pt>
                <c:pt idx="380">
                  <c:v>8.1231854453650243</c:v>
                </c:pt>
                <c:pt idx="381">
                  <c:v>8.1587780640147223</c:v>
                </c:pt>
                <c:pt idx="382">
                  <c:v>8.1412782201758933</c:v>
                </c:pt>
                <c:pt idx="383">
                  <c:v>8.1246626602926746</c:v>
                </c:pt>
                <c:pt idx="384">
                  <c:v>8.036406308756499</c:v>
                </c:pt>
                <c:pt idx="385">
                  <c:v>8.0378642357656656</c:v>
                </c:pt>
                <c:pt idx="386">
                  <c:v>8.0953911228617272</c:v>
                </c:pt>
                <c:pt idx="387">
                  <c:v>8.1798563524857801</c:v>
                </c:pt>
                <c:pt idx="388">
                  <c:v>8.058775627278953</c:v>
                </c:pt>
                <c:pt idx="389">
                  <c:v>7.7891844158914108</c:v>
                </c:pt>
                <c:pt idx="390">
                  <c:v>7.6657704533275934</c:v>
                </c:pt>
                <c:pt idx="391">
                  <c:v>7.6312709288645921</c:v>
                </c:pt>
                <c:pt idx="392">
                  <c:v>7.6593024505858347</c:v>
                </c:pt>
                <c:pt idx="393">
                  <c:v>7.589629482360488</c:v>
                </c:pt>
                <c:pt idx="394">
                  <c:v>7.5423331975574586</c:v>
                </c:pt>
                <c:pt idx="395">
                  <c:v>7.629706889191171</c:v>
                </c:pt>
                <c:pt idx="396">
                  <c:v>7.6541096168027538</c:v>
                </c:pt>
                <c:pt idx="397">
                  <c:v>7.7763607940456154</c:v>
                </c:pt>
                <c:pt idx="398">
                  <c:v>7.8380950980670843</c:v>
                </c:pt>
                <c:pt idx="399">
                  <c:v>7.8238840779605319</c:v>
                </c:pt>
                <c:pt idx="400">
                  <c:v>7.7118115093021231</c:v>
                </c:pt>
                <c:pt idx="401">
                  <c:v>7.581262544686691</c:v>
                </c:pt>
                <c:pt idx="402">
                  <c:v>7.3751263918436241</c:v>
                </c:pt>
                <c:pt idx="403">
                  <c:v>7.2444978481040163</c:v>
                </c:pt>
                <c:pt idx="404">
                  <c:v>7.2302625106228096</c:v>
                </c:pt>
                <c:pt idx="405">
                  <c:v>7.1442225763810265</c:v>
                </c:pt>
                <c:pt idx="406">
                  <c:v>6.9944721441971138</c:v>
                </c:pt>
                <c:pt idx="407">
                  <c:v>6.8637331704650624</c:v>
                </c:pt>
                <c:pt idx="408">
                  <c:v>6.7269815419637045</c:v>
                </c:pt>
                <c:pt idx="409">
                  <c:v>6.5981446881011898</c:v>
                </c:pt>
                <c:pt idx="410">
                  <c:v>6.6126923237084139</c:v>
                </c:pt>
                <c:pt idx="411">
                  <c:v>6.6429952622469983</c:v>
                </c:pt>
                <c:pt idx="412">
                  <c:v>6.6476127372401441</c:v>
                </c:pt>
                <c:pt idx="413">
                  <c:v>6.6960534422379441</c:v>
                </c:pt>
                <c:pt idx="414">
                  <c:v>6.706049797472982</c:v>
                </c:pt>
                <c:pt idx="415">
                  <c:v>6.7631199178078694</c:v>
                </c:pt>
                <c:pt idx="416">
                  <c:v>6.9365176093249357</c:v>
                </c:pt>
                <c:pt idx="417">
                  <c:v>7.0106113090155633</c:v>
                </c:pt>
                <c:pt idx="418">
                  <c:v>7.1142569782355141</c:v>
                </c:pt>
                <c:pt idx="419">
                  <c:v>7.1646677567049535</c:v>
                </c:pt>
                <c:pt idx="420">
                  <c:v>7.1955830673880614</c:v>
                </c:pt>
                <c:pt idx="421">
                  <c:v>7.2938015800541613</c:v>
                </c:pt>
                <c:pt idx="422">
                  <c:v>7.1984189449473686</c:v>
                </c:pt>
                <c:pt idx="423">
                  <c:v>7.0445402337937901</c:v>
                </c:pt>
                <c:pt idx="424">
                  <c:v>6.9150915251344394</c:v>
                </c:pt>
                <c:pt idx="425">
                  <c:v>6.8322749438154755</c:v>
                </c:pt>
                <c:pt idx="426">
                  <c:v>6.723421241028821</c:v>
                </c:pt>
                <c:pt idx="427">
                  <c:v>6.7366045818364082</c:v>
                </c:pt>
                <c:pt idx="428">
                  <c:v>6.7500286600255217</c:v>
                </c:pt>
                <c:pt idx="429">
                  <c:v>6.7962890685069413</c:v>
                </c:pt>
                <c:pt idx="430">
                  <c:v>6.836635723372229</c:v>
                </c:pt>
                <c:pt idx="431">
                  <c:v>7.0097461883972656</c:v>
                </c:pt>
                <c:pt idx="432">
                  <c:v>7.2294677892283401</c:v>
                </c:pt>
                <c:pt idx="433">
                  <c:v>7.4482586930174826</c:v>
                </c:pt>
                <c:pt idx="434">
                  <c:v>7.6128655343443059</c:v>
                </c:pt>
                <c:pt idx="435">
                  <c:v>7.7577216689622812</c:v>
                </c:pt>
                <c:pt idx="436">
                  <c:v>7.719554151854445</c:v>
                </c:pt>
                <c:pt idx="437">
                  <c:v>7.6594521278514334</c:v>
                </c:pt>
                <c:pt idx="438">
                  <c:v>7.6533832028330195</c:v>
                </c:pt>
                <c:pt idx="439">
                  <c:v>7.4917460170094134</c:v>
                </c:pt>
                <c:pt idx="440">
                  <c:v>7.3252625775626123</c:v>
                </c:pt>
                <c:pt idx="441">
                  <c:v>7.3388490089313727</c:v>
                </c:pt>
                <c:pt idx="442">
                  <c:v>7.5028762706316723</c:v>
                </c:pt>
                <c:pt idx="443">
                  <c:v>7.6369325075438104</c:v>
                </c:pt>
                <c:pt idx="444">
                  <c:v>7.8492262057677662</c:v>
                </c:pt>
                <c:pt idx="445">
                  <c:v>8.0309738353298137</c:v>
                </c:pt>
                <c:pt idx="446">
                  <c:v>8.266013364836363</c:v>
                </c:pt>
                <c:pt idx="447">
                  <c:v>8.4682908182900931</c:v>
                </c:pt>
                <c:pt idx="448">
                  <c:v>8.5960584339798807</c:v>
                </c:pt>
                <c:pt idx="449">
                  <c:v>8.6770637565327249</c:v>
                </c:pt>
                <c:pt idx="450">
                  <c:v>8.7398394716670786</c:v>
                </c:pt>
                <c:pt idx="451">
                  <c:v>8.6521324410682752</c:v>
                </c:pt>
                <c:pt idx="452">
                  <c:v>8.5096674026366124</c:v>
                </c:pt>
                <c:pt idx="453">
                  <c:v>8.4997768884918372</c:v>
                </c:pt>
                <c:pt idx="454">
                  <c:v>8.4531294549561551</c:v>
                </c:pt>
                <c:pt idx="455">
                  <c:v>8.4890353944908536</c:v>
                </c:pt>
                <c:pt idx="456">
                  <c:v>8.6153791737143699</c:v>
                </c:pt>
                <c:pt idx="457">
                  <c:v>8.7863929595473973</c:v>
                </c:pt>
                <c:pt idx="458">
                  <c:v>9.025106038244866</c:v>
                </c:pt>
                <c:pt idx="459">
                  <c:v>9.1054859364554392</c:v>
                </c:pt>
                <c:pt idx="460">
                  <c:v>9.0588025706848914</c:v>
                </c:pt>
                <c:pt idx="461">
                  <c:v>9.0065175709184064</c:v>
                </c:pt>
                <c:pt idx="462">
                  <c:v>8.9330469280173688</c:v>
                </c:pt>
                <c:pt idx="463">
                  <c:v>8.8695370999390946</c:v>
                </c:pt>
                <c:pt idx="464">
                  <c:v>8.8293041634173033</c:v>
                </c:pt>
                <c:pt idx="465">
                  <c:v>8.8188928532615467</c:v>
                </c:pt>
                <c:pt idx="466">
                  <c:v>8.7954387818668831</c:v>
                </c:pt>
                <c:pt idx="467">
                  <c:v>8.7321529865469447</c:v>
                </c:pt>
                <c:pt idx="468">
                  <c:v>8.6499794703357331</c:v>
                </c:pt>
                <c:pt idx="469">
                  <c:v>8.704827863674554</c:v>
                </c:pt>
                <c:pt idx="470">
                  <c:v>8.8124216255877439</c:v>
                </c:pt>
                <c:pt idx="471">
                  <c:v>8.9305455383396133</c:v>
                </c:pt>
                <c:pt idx="472">
                  <c:v>9.0392800062811958</c:v>
                </c:pt>
                <c:pt idx="473">
                  <c:v>9.0323567104030396</c:v>
                </c:pt>
                <c:pt idx="474">
                  <c:v>8.9088842886410369</c:v>
                </c:pt>
                <c:pt idx="475">
                  <c:v>8.7819284619381079</c:v>
                </c:pt>
                <c:pt idx="476">
                  <c:v>8.6200890398222985</c:v>
                </c:pt>
                <c:pt idx="477">
                  <c:v>8.4984216680635249</c:v>
                </c:pt>
                <c:pt idx="478">
                  <c:v>8.3551369878914077</c:v>
                </c:pt>
                <c:pt idx="479">
                  <c:v>8.2554091528477578</c:v>
                </c:pt>
                <c:pt idx="480">
                  <c:v>8.3887667998464845</c:v>
                </c:pt>
                <c:pt idx="481">
                  <c:v>8.3317963683839071</c:v>
                </c:pt>
                <c:pt idx="482">
                  <c:v>8.3268942508799082</c:v>
                </c:pt>
                <c:pt idx="483">
                  <c:v>8.2320749859199758</c:v>
                </c:pt>
                <c:pt idx="484">
                  <c:v>8.1509276521768079</c:v>
                </c:pt>
                <c:pt idx="485">
                  <c:v>8.0305169328784043</c:v>
                </c:pt>
                <c:pt idx="486">
                  <c:v>7.9241127866690393</c:v>
                </c:pt>
                <c:pt idx="487">
                  <c:v>7.8831530049496532</c:v>
                </c:pt>
                <c:pt idx="488">
                  <c:v>7.8923510779490922</c:v>
                </c:pt>
                <c:pt idx="489">
                  <c:v>7.9388623034928179</c:v>
                </c:pt>
                <c:pt idx="490">
                  <c:v>7.945467642321999</c:v>
                </c:pt>
                <c:pt idx="491">
                  <c:v>8.0158213940954948</c:v>
                </c:pt>
                <c:pt idx="492">
                  <c:v>8.0336132060345342</c:v>
                </c:pt>
                <c:pt idx="493">
                  <c:v>8.1455092388856887</c:v>
                </c:pt>
                <c:pt idx="494">
                  <c:v>8.2313392730692385</c:v>
                </c:pt>
                <c:pt idx="495">
                  <c:v>8.3138262284174722</c:v>
                </c:pt>
                <c:pt idx="496">
                  <c:v>8.413049210178082</c:v>
                </c:pt>
                <c:pt idx="497">
                  <c:v>8.467419799254488</c:v>
                </c:pt>
                <c:pt idx="498">
                  <c:v>8.5475843241828429</c:v>
                </c:pt>
                <c:pt idx="499">
                  <c:v>8.4829852790191431</c:v>
                </c:pt>
                <c:pt idx="500">
                  <c:v>8.4661494418664223</c:v>
                </c:pt>
                <c:pt idx="501">
                  <c:v>8.4530958066054254</c:v>
                </c:pt>
                <c:pt idx="502">
                  <c:v>8.4077807720298861</c:v>
                </c:pt>
                <c:pt idx="503">
                  <c:v>8.5140332763325812</c:v>
                </c:pt>
                <c:pt idx="504">
                  <c:v>8.6663531486669552</c:v>
                </c:pt>
                <c:pt idx="505">
                  <c:v>8.6939113087038855</c:v>
                </c:pt>
                <c:pt idx="506">
                  <c:v>8.7071620412355148</c:v>
                </c:pt>
                <c:pt idx="507">
                  <c:v>8.5986292673785432</c:v>
                </c:pt>
                <c:pt idx="508">
                  <c:v>8.4784581006960664</c:v>
                </c:pt>
                <c:pt idx="509">
                  <c:v>8.4152165612025076</c:v>
                </c:pt>
                <c:pt idx="510">
                  <c:v>8.3359605708445361</c:v>
                </c:pt>
                <c:pt idx="511">
                  <c:v>8.1748095091312365</c:v>
                </c:pt>
                <c:pt idx="512">
                  <c:v>8.0720922704015567</c:v>
                </c:pt>
                <c:pt idx="513">
                  <c:v>7.8453176883281381</c:v>
                </c:pt>
                <c:pt idx="514">
                  <c:v>7.7545518570442615</c:v>
                </c:pt>
                <c:pt idx="515">
                  <c:v>7.7010953188147866</c:v>
                </c:pt>
                <c:pt idx="516">
                  <c:v>7.6519534357860897</c:v>
                </c:pt>
                <c:pt idx="517">
                  <c:v>7.7159534630841815</c:v>
                </c:pt>
                <c:pt idx="518">
                  <c:v>7.7718803135825603</c:v>
                </c:pt>
                <c:pt idx="519">
                  <c:v>7.8032830136743447</c:v>
                </c:pt>
                <c:pt idx="520">
                  <c:v>7.836997812182803</c:v>
                </c:pt>
                <c:pt idx="521">
                  <c:v>7.848098332792711</c:v>
                </c:pt>
                <c:pt idx="522">
                  <c:v>7.8840346916503465</c:v>
                </c:pt>
                <c:pt idx="523">
                  <c:v>7.9276184639958158</c:v>
                </c:pt>
                <c:pt idx="524">
                  <c:v>7.9831697943261934</c:v>
                </c:pt>
                <c:pt idx="525">
                  <c:v>7.9176938207239145</c:v>
                </c:pt>
                <c:pt idx="526">
                  <c:v>7.8665541349080925</c:v>
                </c:pt>
                <c:pt idx="527">
                  <c:v>7.769472273438625</c:v>
                </c:pt>
                <c:pt idx="528">
                  <c:v>7.6541722535467454</c:v>
                </c:pt>
                <c:pt idx="529">
                  <c:v>7.5885401038114777</c:v>
                </c:pt>
                <c:pt idx="530">
                  <c:v>7.5285280989759809</c:v>
                </c:pt>
                <c:pt idx="531">
                  <c:v>7.6420164180542347</c:v>
                </c:pt>
                <c:pt idx="532">
                  <c:v>7.8081064649110008</c:v>
                </c:pt>
                <c:pt idx="533">
                  <c:v>8.0112280201698134</c:v>
                </c:pt>
                <c:pt idx="534">
                  <c:v>8.2241056194447388</c:v>
                </c:pt>
                <c:pt idx="535">
                  <c:v>8.3342882649664904</c:v>
                </c:pt>
                <c:pt idx="536">
                  <c:v>8.362764304332936</c:v>
                </c:pt>
                <c:pt idx="537">
                  <c:v>8.4237184968088599</c:v>
                </c:pt>
                <c:pt idx="538">
                  <c:v>8.4609290609372341</c:v>
                </c:pt>
                <c:pt idx="539">
                  <c:v>8.566748193823182</c:v>
                </c:pt>
                <c:pt idx="540">
                  <c:v>8.6574830805406702</c:v>
                </c:pt>
                <c:pt idx="541">
                  <c:v>8.7009877775097966</c:v>
                </c:pt>
                <c:pt idx="542">
                  <c:v>8.7240104170161406</c:v>
                </c:pt>
                <c:pt idx="543">
                  <c:v>8.737432633843909</c:v>
                </c:pt>
                <c:pt idx="544">
                  <c:v>8.6943964136002183</c:v>
                </c:pt>
                <c:pt idx="545">
                  <c:v>8.5813664285276001</c:v>
                </c:pt>
                <c:pt idx="546">
                  <c:v>8.5546671448848741</c:v>
                </c:pt>
                <c:pt idx="547">
                  <c:v>8.606866902334863</c:v>
                </c:pt>
                <c:pt idx="548">
                  <c:v>8.6078395608136411</c:v>
                </c:pt>
                <c:pt idx="549">
                  <c:v>8.6428957779340294</c:v>
                </c:pt>
                <c:pt idx="550">
                  <c:v>8.7196077293129584</c:v>
                </c:pt>
                <c:pt idx="551">
                  <c:v>8.7007039664195922</c:v>
                </c:pt>
                <c:pt idx="552">
                  <c:v>8.626156638993713</c:v>
                </c:pt>
                <c:pt idx="553">
                  <c:v>8.4911476108243171</c:v>
                </c:pt>
                <c:pt idx="554">
                  <c:v>8.2699479176604456</c:v>
                </c:pt>
                <c:pt idx="555">
                  <c:v>8.1520266784960764</c:v>
                </c:pt>
                <c:pt idx="556">
                  <c:v>7.9690228164726653</c:v>
                </c:pt>
                <c:pt idx="557">
                  <c:v>7.7375385398718741</c:v>
                </c:pt>
                <c:pt idx="558">
                  <c:v>7.5782088283088171</c:v>
                </c:pt>
                <c:pt idx="559">
                  <c:v>7.5936031194195648</c:v>
                </c:pt>
                <c:pt idx="560">
                  <c:v>7.6609132220955782</c:v>
                </c:pt>
                <c:pt idx="561">
                  <c:v>7.7025206016947205</c:v>
                </c:pt>
                <c:pt idx="562">
                  <c:v>7.6514104122307121</c:v>
                </c:pt>
                <c:pt idx="563">
                  <c:v>7.4253406575591683</c:v>
                </c:pt>
                <c:pt idx="564">
                  <c:v>7.2624009141354406</c:v>
                </c:pt>
                <c:pt idx="565">
                  <c:v>7.1480496582504109</c:v>
                </c:pt>
                <c:pt idx="566">
                  <c:v>7.1574019214330526</c:v>
                </c:pt>
                <c:pt idx="567">
                  <c:v>7.1836941967874184</c:v>
                </c:pt>
                <c:pt idx="568">
                  <c:v>7.1311361881628583</c:v>
                </c:pt>
                <c:pt idx="569">
                  <c:v>7.1418084007519793</c:v>
                </c:pt>
                <c:pt idx="570">
                  <c:v>7.3000308090777457</c:v>
                </c:pt>
                <c:pt idx="571">
                  <c:v>7.4127572230406935</c:v>
                </c:pt>
                <c:pt idx="572">
                  <c:v>7.5210720007031844</c:v>
                </c:pt>
                <c:pt idx="573">
                  <c:v>7.574822960206637</c:v>
                </c:pt>
                <c:pt idx="574">
                  <c:v>7.4373207750331165</c:v>
                </c:pt>
                <c:pt idx="575">
                  <c:v>7.3210322148958564</c:v>
                </c:pt>
                <c:pt idx="576">
                  <c:v>7.137340911182263</c:v>
                </c:pt>
                <c:pt idx="577">
                  <c:v>7.0111140484030914</c:v>
                </c:pt>
                <c:pt idx="578">
                  <c:v>6.9196693202773556</c:v>
                </c:pt>
                <c:pt idx="579">
                  <c:v>6.975139910363473</c:v>
                </c:pt>
                <c:pt idx="580">
                  <c:v>7.0267202119821706</c:v>
                </c:pt>
                <c:pt idx="581">
                  <c:v>7.0651806926997258</c:v>
                </c:pt>
                <c:pt idx="582">
                  <c:v>7.1072473654275381</c:v>
                </c:pt>
                <c:pt idx="583">
                  <c:v>7.1414828791221501</c:v>
                </c:pt>
                <c:pt idx="584">
                  <c:v>7.2456035587698153</c:v>
                </c:pt>
                <c:pt idx="585">
                  <c:v>7.3974006294371204</c:v>
                </c:pt>
                <c:pt idx="586">
                  <c:v>7.5065080403445004</c:v>
                </c:pt>
                <c:pt idx="587">
                  <c:v>7.6143315451353457</c:v>
                </c:pt>
                <c:pt idx="588">
                  <c:v>7.7414917843708384</c:v>
                </c:pt>
                <c:pt idx="589">
                  <c:v>7.8415270897403353</c:v>
                </c:pt>
                <c:pt idx="590">
                  <c:v>7.9742302907542033</c:v>
                </c:pt>
                <c:pt idx="591">
                  <c:v>7.9741666535935423</c:v>
                </c:pt>
                <c:pt idx="592">
                  <c:v>7.9012365481579208</c:v>
                </c:pt>
                <c:pt idx="593">
                  <c:v>7.7553503555811876</c:v>
                </c:pt>
                <c:pt idx="594">
                  <c:v>7.6381427279018492</c:v>
                </c:pt>
                <c:pt idx="595">
                  <c:v>7.6438043964351703</c:v>
                </c:pt>
                <c:pt idx="596">
                  <c:v>7.612800715231363</c:v>
                </c:pt>
                <c:pt idx="597">
                  <c:v>7.5089955115605855</c:v>
                </c:pt>
                <c:pt idx="598">
                  <c:v>7.4408904099497644</c:v>
                </c:pt>
                <c:pt idx="599">
                  <c:v>7.4629559243713572</c:v>
                </c:pt>
                <c:pt idx="600">
                  <c:v>7.4651264547439604</c:v>
                </c:pt>
                <c:pt idx="601">
                  <c:v>7.489843344911189</c:v>
                </c:pt>
                <c:pt idx="602">
                  <c:v>7.4894949066213163</c:v>
                </c:pt>
                <c:pt idx="603">
                  <c:v>7.4696465704657253</c:v>
                </c:pt>
                <c:pt idx="604">
                  <c:v>7.548962792014442</c:v>
                </c:pt>
                <c:pt idx="605">
                  <c:v>7.6093323309475336</c:v>
                </c:pt>
                <c:pt idx="606">
                  <c:v>7.6856791463471561</c:v>
                </c:pt>
                <c:pt idx="607">
                  <c:v>7.7831332004682814</c:v>
                </c:pt>
                <c:pt idx="608">
                  <c:v>7.8257255061266333</c:v>
                </c:pt>
                <c:pt idx="609">
                  <c:v>7.7237542761133042</c:v>
                </c:pt>
                <c:pt idx="610">
                  <c:v>7.6662756671412451</c:v>
                </c:pt>
                <c:pt idx="611">
                  <c:v>7.6242447657407579</c:v>
                </c:pt>
                <c:pt idx="612">
                  <c:v>7.7195161785415998</c:v>
                </c:pt>
                <c:pt idx="613">
                  <c:v>7.7360435378176167</c:v>
                </c:pt>
                <c:pt idx="614">
                  <c:v>7.7897298492116605</c:v>
                </c:pt>
                <c:pt idx="615">
                  <c:v>7.922132365626025</c:v>
                </c:pt>
                <c:pt idx="616">
                  <c:v>7.9692182930823794</c:v>
                </c:pt>
                <c:pt idx="617">
                  <c:v>8.0467338650788012</c:v>
                </c:pt>
                <c:pt idx="618">
                  <c:v>8.1634894224248526</c:v>
                </c:pt>
                <c:pt idx="619">
                  <c:v>8.0641358338177707</c:v>
                </c:pt>
                <c:pt idx="620">
                  <c:v>7.9721395664816859</c:v>
                </c:pt>
                <c:pt idx="621">
                  <c:v>7.8501655825332168</c:v>
                </c:pt>
                <c:pt idx="622">
                  <c:v>7.802602701109616</c:v>
                </c:pt>
                <c:pt idx="623">
                  <c:v>7.8012201237730467</c:v>
                </c:pt>
                <c:pt idx="624">
                  <c:v>7.8227030132104485</c:v>
                </c:pt>
                <c:pt idx="625">
                  <c:v>7.9040749652820121</c:v>
                </c:pt>
                <c:pt idx="626">
                  <c:v>8.1256156635421615</c:v>
                </c:pt>
                <c:pt idx="627">
                  <c:v>8.4465973704127801</c:v>
                </c:pt>
                <c:pt idx="628">
                  <c:v>8.6157371550966513</c:v>
                </c:pt>
                <c:pt idx="629">
                  <c:v>8.6384493439287358</c:v>
                </c:pt>
                <c:pt idx="630">
                  <c:v>8.6410577420067547</c:v>
                </c:pt>
                <c:pt idx="631">
                  <c:v>8.6610426750810312</c:v>
                </c:pt>
                <c:pt idx="632">
                  <c:v>8.7729530549516674</c:v>
                </c:pt>
                <c:pt idx="633">
                  <c:v>8.839413597502233</c:v>
                </c:pt>
                <c:pt idx="634">
                  <c:v>8.923655372271746</c:v>
                </c:pt>
                <c:pt idx="635">
                  <c:v>8.8929917141721671</c:v>
                </c:pt>
                <c:pt idx="636">
                  <c:v>8.7290113789790755</c:v>
                </c:pt>
                <c:pt idx="637">
                  <c:v>8.5690299646409613</c:v>
                </c:pt>
                <c:pt idx="638">
                  <c:v>8.4535696127482378</c:v>
                </c:pt>
                <c:pt idx="639">
                  <c:v>8.3849551582075961</c:v>
                </c:pt>
                <c:pt idx="640">
                  <c:v>8.4226071925220669</c:v>
                </c:pt>
                <c:pt idx="641">
                  <c:v>8.4708034930662883</c:v>
                </c:pt>
                <c:pt idx="642">
                  <c:v>8.5620051216193325</c:v>
                </c:pt>
                <c:pt idx="643">
                  <c:v>8.7762324215539635</c:v>
                </c:pt>
                <c:pt idx="644">
                  <c:v>8.9575195555316363</c:v>
                </c:pt>
                <c:pt idx="645">
                  <c:v>9.0778363399681758</c:v>
                </c:pt>
                <c:pt idx="646">
                  <c:v>9.1730694760843612</c:v>
                </c:pt>
                <c:pt idx="647">
                  <c:v>9.2330064732055845</c:v>
                </c:pt>
                <c:pt idx="648">
                  <c:v>9.3583649483333975</c:v>
                </c:pt>
                <c:pt idx="649">
                  <c:v>9.4365453017188425</c:v>
                </c:pt>
                <c:pt idx="650">
                  <c:v>9.4134149393391784</c:v>
                </c:pt>
                <c:pt idx="651">
                  <c:v>9.3707116855154968</c:v>
                </c:pt>
                <c:pt idx="652">
                  <c:v>9.3123510140480619</c:v>
                </c:pt>
                <c:pt idx="653">
                  <c:v>9.2778964752849582</c:v>
                </c:pt>
                <c:pt idx="654">
                  <c:v>9.1802511872533881</c:v>
                </c:pt>
                <c:pt idx="655">
                  <c:v>9.0400741760514087</c:v>
                </c:pt>
                <c:pt idx="656">
                  <c:v>8.8839384007414672</c:v>
                </c:pt>
                <c:pt idx="657">
                  <c:v>8.8770333047615022</c:v>
                </c:pt>
                <c:pt idx="658">
                  <c:v>8.9861446448287943</c:v>
                </c:pt>
                <c:pt idx="659">
                  <c:v>9.1394235486846185</c:v>
                </c:pt>
                <c:pt idx="660">
                  <c:v>9.2528916087036812</c:v>
                </c:pt>
                <c:pt idx="661">
                  <c:v>9.2836141902668547</c:v>
                </c:pt>
                <c:pt idx="662">
                  <c:v>9.1862942249294797</c:v>
                </c:pt>
                <c:pt idx="663">
                  <c:v>9.0490465655061261</c:v>
                </c:pt>
                <c:pt idx="664">
                  <c:v>8.9943189499754617</c:v>
                </c:pt>
                <c:pt idx="665">
                  <c:v>9.0049282524554641</c:v>
                </c:pt>
                <c:pt idx="666">
                  <c:v>9.0065336421222337</c:v>
                </c:pt>
                <c:pt idx="667">
                  <c:v>8.9761392909152367</c:v>
                </c:pt>
                <c:pt idx="668">
                  <c:v>8.9925660652843415</c:v>
                </c:pt>
                <c:pt idx="669">
                  <c:v>8.9307155220284269</c:v>
                </c:pt>
                <c:pt idx="670">
                  <c:v>8.8052573387875377</c:v>
                </c:pt>
                <c:pt idx="671">
                  <c:v>8.7258885558866464</c:v>
                </c:pt>
                <c:pt idx="672">
                  <c:v>8.5762599076980237</c:v>
                </c:pt>
                <c:pt idx="673">
                  <c:v>8.481904017353779</c:v>
                </c:pt>
                <c:pt idx="674">
                  <c:v>8.5080520333715874</c:v>
                </c:pt>
                <c:pt idx="675">
                  <c:v>8.4684196111755607</c:v>
                </c:pt>
                <c:pt idx="676">
                  <c:v>8.3763179931191694</c:v>
                </c:pt>
                <c:pt idx="677">
                  <c:v>8.2998528701658234</c:v>
                </c:pt>
                <c:pt idx="678">
                  <c:v>8.3136914181628558</c:v>
                </c:pt>
                <c:pt idx="679">
                  <c:v>8.3440837729132404</c:v>
                </c:pt>
                <c:pt idx="680">
                  <c:v>8.3465531804715116</c:v>
                </c:pt>
                <c:pt idx="681">
                  <c:v>8.4708814001157098</c:v>
                </c:pt>
                <c:pt idx="682">
                  <c:v>8.4736797131161143</c:v>
                </c:pt>
                <c:pt idx="683">
                  <c:v>8.393453693177733</c:v>
                </c:pt>
                <c:pt idx="684">
                  <c:v>8.3152845144712835</c:v>
                </c:pt>
                <c:pt idx="685">
                  <c:v>8.2666799198752621</c:v>
                </c:pt>
                <c:pt idx="686">
                  <c:v>8.3010446990618139</c:v>
                </c:pt>
                <c:pt idx="687">
                  <c:v>8.2632749634114901</c:v>
                </c:pt>
                <c:pt idx="688">
                  <c:v>8.273640830514525</c:v>
                </c:pt>
                <c:pt idx="689">
                  <c:v>8.1301039360418716</c:v>
                </c:pt>
                <c:pt idx="690">
                  <c:v>8.066929149469491</c:v>
                </c:pt>
                <c:pt idx="691">
                  <c:v>8.0237338493414772</c:v>
                </c:pt>
                <c:pt idx="692">
                  <c:v>7.9437837631779962</c:v>
                </c:pt>
                <c:pt idx="693">
                  <c:v>7.7719342991058964</c:v>
                </c:pt>
                <c:pt idx="694">
                  <c:v>7.5263426538466431</c:v>
                </c:pt>
                <c:pt idx="695">
                  <c:v>7.2867301953083361</c:v>
                </c:pt>
                <c:pt idx="696">
                  <c:v>7.1322179139535269</c:v>
                </c:pt>
                <c:pt idx="697">
                  <c:v>7.0933978376415698</c:v>
                </c:pt>
                <c:pt idx="698">
                  <c:v>7.1150025594156254</c:v>
                </c:pt>
                <c:pt idx="699">
                  <c:v>7.184560638345304</c:v>
                </c:pt>
                <c:pt idx="700">
                  <c:v>7.1970816572887175</c:v>
                </c:pt>
                <c:pt idx="701">
                  <c:v>7.0989136716634347</c:v>
                </c:pt>
                <c:pt idx="702">
                  <c:v>7.0098809709296024</c:v>
                </c:pt>
                <c:pt idx="703">
                  <c:v>6.9960718892383316</c:v>
                </c:pt>
                <c:pt idx="704">
                  <c:v>7.0656775838925707</c:v>
                </c:pt>
                <c:pt idx="705">
                  <c:v>7.2306861413706933</c:v>
                </c:pt>
                <c:pt idx="706">
                  <c:v>7.2894386759204108</c:v>
                </c:pt>
                <c:pt idx="707">
                  <c:v>7.3658479198885756</c:v>
                </c:pt>
                <c:pt idx="708">
                  <c:v>7.410406351356408</c:v>
                </c:pt>
                <c:pt idx="709">
                  <c:v>7.3953385034991879</c:v>
                </c:pt>
                <c:pt idx="710">
                  <c:v>7.3080806792768485</c:v>
                </c:pt>
                <c:pt idx="711">
                  <c:v>7.3012242437322294</c:v>
                </c:pt>
                <c:pt idx="712">
                  <c:v>7.3816197447875886</c:v>
                </c:pt>
                <c:pt idx="713">
                  <c:v>7.400355833583161</c:v>
                </c:pt>
                <c:pt idx="714">
                  <c:v>7.3486027967020293</c:v>
                </c:pt>
                <c:pt idx="715">
                  <c:v>7.2942745415876074</c:v>
                </c:pt>
                <c:pt idx="716">
                  <c:v>7.3480472725625816</c:v>
                </c:pt>
                <c:pt idx="717">
                  <c:v>7.3282030947499859</c:v>
                </c:pt>
                <c:pt idx="718">
                  <c:v>7.3460084079730832</c:v>
                </c:pt>
                <c:pt idx="719">
                  <c:v>7.4710951951815314</c:v>
                </c:pt>
                <c:pt idx="720">
                  <c:v>7.6153981045053012</c:v>
                </c:pt>
                <c:pt idx="721">
                  <c:v>7.7174179402832968</c:v>
                </c:pt>
                <c:pt idx="722">
                  <c:v>7.9154068706033796</c:v>
                </c:pt>
                <c:pt idx="723">
                  <c:v>8.1033214332816108</c:v>
                </c:pt>
                <c:pt idx="724">
                  <c:v>8.176151173628158</c:v>
                </c:pt>
                <c:pt idx="725">
                  <c:v>8.068458541917753</c:v>
                </c:pt>
                <c:pt idx="726">
                  <c:v>7.839637570710063</c:v>
                </c:pt>
                <c:pt idx="727">
                  <c:v>7.5618696867129724</c:v>
                </c:pt>
                <c:pt idx="728">
                  <c:v>7.3011966147862193</c:v>
                </c:pt>
                <c:pt idx="729">
                  <c:v>7.016934537493186</c:v>
                </c:pt>
                <c:pt idx="730">
                  <c:v>6.8196455398329192</c:v>
                </c:pt>
                <c:pt idx="731">
                  <c:v>6.7986681782833571</c:v>
                </c:pt>
                <c:pt idx="732">
                  <c:v>6.8150301880035444</c:v>
                </c:pt>
                <c:pt idx="733">
                  <c:v>6.8429800137058221</c:v>
                </c:pt>
                <c:pt idx="734">
                  <c:v>6.9727147729192778</c:v>
                </c:pt>
                <c:pt idx="735">
                  <c:v>7.1478023648488946</c:v>
                </c:pt>
                <c:pt idx="736">
                  <c:v>7.2368526435568441</c:v>
                </c:pt>
                <c:pt idx="737">
                  <c:v>7.3429797497144067</c:v>
                </c:pt>
                <c:pt idx="738">
                  <c:v>7.3757421253523692</c:v>
                </c:pt>
                <c:pt idx="739">
                  <c:v>7.4304793435631584</c:v>
                </c:pt>
                <c:pt idx="740">
                  <c:v>7.4583948750010345</c:v>
                </c:pt>
                <c:pt idx="741">
                  <c:v>7.5362712122129683</c:v>
                </c:pt>
                <c:pt idx="742">
                  <c:v>7.4596407215663278</c:v>
                </c:pt>
                <c:pt idx="743">
                  <c:v>7.4019830494456524</c:v>
                </c:pt>
                <c:pt idx="744">
                  <c:v>7.2618900652130707</c:v>
                </c:pt>
                <c:pt idx="745">
                  <c:v>7.1728534882102011</c:v>
                </c:pt>
                <c:pt idx="746">
                  <c:v>7.2616383511912836</c:v>
                </c:pt>
                <c:pt idx="747">
                  <c:v>7.3872799708413446</c:v>
                </c:pt>
                <c:pt idx="748">
                  <c:v>7.49992242232313</c:v>
                </c:pt>
                <c:pt idx="749">
                  <c:v>7.5291817558341094</c:v>
                </c:pt>
                <c:pt idx="750">
                  <c:v>7.5499484663498944</c:v>
                </c:pt>
                <c:pt idx="751">
                  <c:v>7.7127336972334604</c:v>
                </c:pt>
                <c:pt idx="752">
                  <c:v>7.8435982266298705</c:v>
                </c:pt>
                <c:pt idx="753">
                  <c:v>7.888594167387339</c:v>
                </c:pt>
                <c:pt idx="754">
                  <c:v>7.8973871540808327</c:v>
                </c:pt>
                <c:pt idx="755">
                  <c:v>8.0679367919655487</c:v>
                </c:pt>
                <c:pt idx="756">
                  <c:v>8.1686615337809609</c:v>
                </c:pt>
                <c:pt idx="757">
                  <c:v>8.0974762180594109</c:v>
                </c:pt>
                <c:pt idx="758">
                  <c:v>8.0719668967738727</c:v>
                </c:pt>
                <c:pt idx="759">
                  <c:v>8.0765675491976818</c:v>
                </c:pt>
                <c:pt idx="760">
                  <c:v>8.0308706712565741</c:v>
                </c:pt>
                <c:pt idx="761">
                  <c:v>7.9302202064602287</c:v>
                </c:pt>
                <c:pt idx="762">
                  <c:v>7.8456480345465804</c:v>
                </c:pt>
                <c:pt idx="763">
                  <c:v>7.7516946752074318</c:v>
                </c:pt>
                <c:pt idx="764">
                  <c:v>7.701505594760083</c:v>
                </c:pt>
                <c:pt idx="765">
                  <c:v>7.5589864343060809</c:v>
                </c:pt>
                <c:pt idx="766">
                  <c:v>7.3837934574135193</c:v>
                </c:pt>
                <c:pt idx="767">
                  <c:v>7.2022507186665097</c:v>
                </c:pt>
                <c:pt idx="768">
                  <c:v>7.0798596291948206</c:v>
                </c:pt>
                <c:pt idx="769">
                  <c:v>6.9881741745879733</c:v>
                </c:pt>
                <c:pt idx="770">
                  <c:v>6.9064686006078606</c:v>
                </c:pt>
                <c:pt idx="771">
                  <c:v>6.8024476471940325</c:v>
                </c:pt>
                <c:pt idx="772">
                  <c:v>6.6534464776336009</c:v>
                </c:pt>
                <c:pt idx="773">
                  <c:v>6.5576176401759252</c:v>
                </c:pt>
                <c:pt idx="774">
                  <c:v>6.4718255709341488</c:v>
                </c:pt>
                <c:pt idx="775">
                  <c:v>6.3075540166080897</c:v>
                </c:pt>
                <c:pt idx="776">
                  <c:v>6.2441803558525999</c:v>
                </c:pt>
                <c:pt idx="777">
                  <c:v>6.1963930697003802</c:v>
                </c:pt>
                <c:pt idx="778">
                  <c:v>6.1007953914402346</c:v>
                </c:pt>
                <c:pt idx="779">
                  <c:v>5.9926144510786168</c:v>
                </c:pt>
                <c:pt idx="780">
                  <c:v>5.8658653890888894</c:v>
                </c:pt>
                <c:pt idx="781">
                  <c:v>5.7245161449068807</c:v>
                </c:pt>
                <c:pt idx="782">
                  <c:v>5.750479565435386</c:v>
                </c:pt>
                <c:pt idx="783">
                  <c:v>5.8975718487765807</c:v>
                </c:pt>
                <c:pt idx="784">
                  <c:v>6.0651368447219793</c:v>
                </c:pt>
                <c:pt idx="785">
                  <c:v>6.2794453161246739</c:v>
                </c:pt>
                <c:pt idx="786">
                  <c:v>6.2982505191999829</c:v>
                </c:pt>
                <c:pt idx="787">
                  <c:v>6.2040749955185426</c:v>
                </c:pt>
                <c:pt idx="788">
                  <c:v>6.0997941708011458</c:v>
                </c:pt>
                <c:pt idx="789">
                  <c:v>5.9231881999409017</c:v>
                </c:pt>
                <c:pt idx="790">
                  <c:v>5.8257021035193599</c:v>
                </c:pt>
                <c:pt idx="791">
                  <c:v>5.701852635484677</c:v>
                </c:pt>
                <c:pt idx="792">
                  <c:v>5.4691346591966044</c:v>
                </c:pt>
                <c:pt idx="793">
                  <c:v>5.3227215767033753</c:v>
                </c:pt>
                <c:pt idx="794">
                  <c:v>5.213304836200531</c:v>
                </c:pt>
                <c:pt idx="795">
                  <c:v>5.1700530429162299</c:v>
                </c:pt>
                <c:pt idx="796">
                  <c:v>5.1796370684892379</c:v>
                </c:pt>
                <c:pt idx="797">
                  <c:v>5.2726174944139652</c:v>
                </c:pt>
                <c:pt idx="798">
                  <c:v>5.3038841080511645</c:v>
                </c:pt>
                <c:pt idx="799">
                  <c:v>5.3112119571024392</c:v>
                </c:pt>
                <c:pt idx="800">
                  <c:v>5.289263991591878</c:v>
                </c:pt>
                <c:pt idx="801">
                  <c:v>5.1718360954287164</c:v>
                </c:pt>
                <c:pt idx="802">
                  <c:v>5.1012945015561613</c:v>
                </c:pt>
                <c:pt idx="803">
                  <c:v>4.9570712035506528</c:v>
                </c:pt>
                <c:pt idx="804">
                  <c:v>4.8873357214196052</c:v>
                </c:pt>
                <c:pt idx="805">
                  <c:v>4.9255641498697278</c:v>
                </c:pt>
                <c:pt idx="806">
                  <c:v>5.0578888653359311</c:v>
                </c:pt>
                <c:pt idx="807">
                  <c:v>5.1174110377289477</c:v>
                </c:pt>
                <c:pt idx="808">
                  <c:v>5.157770593448836</c:v>
                </c:pt>
                <c:pt idx="809">
                  <c:v>5.1221653508668235</c:v>
                </c:pt>
                <c:pt idx="810">
                  <c:v>5.1197652057919951</c:v>
                </c:pt>
                <c:pt idx="811">
                  <c:v>5.1711971618499541</c:v>
                </c:pt>
                <c:pt idx="812">
                  <c:v>5.342708738422786</c:v>
                </c:pt>
                <c:pt idx="813">
                  <c:v>5.4990104958733665</c:v>
                </c:pt>
                <c:pt idx="814">
                  <c:v>5.6506181911746713</c:v>
                </c:pt>
                <c:pt idx="815">
                  <c:v>5.7232257709828724</c:v>
                </c:pt>
                <c:pt idx="816">
                  <c:v>5.7066973736547251</c:v>
                </c:pt>
                <c:pt idx="817">
                  <c:v>5.6009543177813912</c:v>
                </c:pt>
                <c:pt idx="818">
                  <c:v>5.5353946689134625</c:v>
                </c:pt>
                <c:pt idx="819">
                  <c:v>5.6558002987472991</c:v>
                </c:pt>
                <c:pt idx="820">
                  <c:v>5.6848087444068103</c:v>
                </c:pt>
                <c:pt idx="821">
                  <c:v>5.7480422913085309</c:v>
                </c:pt>
                <c:pt idx="822">
                  <c:v>5.7980761854840148</c:v>
                </c:pt>
                <c:pt idx="823">
                  <c:v>5.7981436975502563</c:v>
                </c:pt>
                <c:pt idx="824">
                  <c:v>5.7528666385367577</c:v>
                </c:pt>
                <c:pt idx="825">
                  <c:v>5.696409519377438</c:v>
                </c:pt>
                <c:pt idx="826">
                  <c:v>5.7239454147492834</c:v>
                </c:pt>
                <c:pt idx="827">
                  <c:v>5.8067006690828382</c:v>
                </c:pt>
                <c:pt idx="828">
                  <c:v>5.8352249133770435</c:v>
                </c:pt>
                <c:pt idx="829">
                  <c:v>5.8501648758049134</c:v>
                </c:pt>
                <c:pt idx="830">
                  <c:v>5.9216951883370079</c:v>
                </c:pt>
                <c:pt idx="831">
                  <c:v>5.8604219949350895</c:v>
                </c:pt>
                <c:pt idx="832">
                  <c:v>5.7273894806442227</c:v>
                </c:pt>
                <c:pt idx="833">
                  <c:v>5.6714243920965197</c:v>
                </c:pt>
                <c:pt idx="834">
                  <c:v>5.6010686588358078</c:v>
                </c:pt>
                <c:pt idx="835">
                  <c:v>5.5241217313548212</c:v>
                </c:pt>
                <c:pt idx="836">
                  <c:v>5.3996239575821008</c:v>
                </c:pt>
                <c:pt idx="837">
                  <c:v>5.2499366179642353</c:v>
                </c:pt>
                <c:pt idx="838">
                  <c:v>5.1636743467423312</c:v>
                </c:pt>
                <c:pt idx="839">
                  <c:v>5.0863528527797781</c:v>
                </c:pt>
                <c:pt idx="840">
                  <c:v>5.0832000449065537</c:v>
                </c:pt>
                <c:pt idx="841">
                  <c:v>5.1520679066954571</c:v>
                </c:pt>
                <c:pt idx="842">
                  <c:v>5.2881167325330241</c:v>
                </c:pt>
                <c:pt idx="843">
                  <c:v>5.4665691049849174</c:v>
                </c:pt>
                <c:pt idx="844">
                  <c:v>5.6267953915976276</c:v>
                </c:pt>
                <c:pt idx="845">
                  <c:v>5.6854180317706531</c:v>
                </c:pt>
                <c:pt idx="846">
                  <c:v>5.6988830400578108</c:v>
                </c:pt>
                <c:pt idx="847">
                  <c:v>5.7167588534850271</c:v>
                </c:pt>
                <c:pt idx="848">
                  <c:v>5.7918012474426055</c:v>
                </c:pt>
                <c:pt idx="849">
                  <c:v>5.8276907974665901</c:v>
                </c:pt>
                <c:pt idx="850">
                  <c:v>5.926801518356803</c:v>
                </c:pt>
                <c:pt idx="851">
                  <c:v>5.919084132377237</c:v>
                </c:pt>
                <c:pt idx="852">
                  <c:v>5.9241264210489062</c:v>
                </c:pt>
                <c:pt idx="853">
                  <c:v>6.0033710171234782</c:v>
                </c:pt>
                <c:pt idx="854">
                  <c:v>6.1342779794490685</c:v>
                </c:pt>
                <c:pt idx="855">
                  <c:v>6.2591658402622041</c:v>
                </c:pt>
                <c:pt idx="856">
                  <c:v>6.3157490944161703</c:v>
                </c:pt>
                <c:pt idx="857">
                  <c:v>6.3536657455494456</c:v>
                </c:pt>
                <c:pt idx="858">
                  <c:v>6.3561112311266283</c:v>
                </c:pt>
                <c:pt idx="859">
                  <c:v>6.2929733390659477</c:v>
                </c:pt>
                <c:pt idx="860">
                  <c:v>6.1782054688213952</c:v>
                </c:pt>
                <c:pt idx="861">
                  <c:v>6.1549123325058872</c:v>
                </c:pt>
                <c:pt idx="862">
                  <c:v>6.1627503180989311</c:v>
                </c:pt>
                <c:pt idx="863">
                  <c:v>6.2537991189819131</c:v>
                </c:pt>
                <c:pt idx="864">
                  <c:v>6.3582543664474205</c:v>
                </c:pt>
                <c:pt idx="865">
                  <c:v>6.4427277787581367</c:v>
                </c:pt>
                <c:pt idx="866">
                  <c:v>6.4968568738864736</c:v>
                </c:pt>
                <c:pt idx="867">
                  <c:v>6.4612933022600281</c:v>
                </c:pt>
                <c:pt idx="868">
                  <c:v>6.4204143429407372</c:v>
                </c:pt>
                <c:pt idx="869">
                  <c:v>6.42398919308331</c:v>
                </c:pt>
                <c:pt idx="870">
                  <c:v>6.325940652365869</c:v>
                </c:pt>
                <c:pt idx="871">
                  <c:v>6.4080822460469591</c:v>
                </c:pt>
                <c:pt idx="872">
                  <c:v>6.5327611686753686</c:v>
                </c:pt>
                <c:pt idx="873">
                  <c:v>6.674421568751419</c:v>
                </c:pt>
                <c:pt idx="874">
                  <c:v>6.7667959064663021</c:v>
                </c:pt>
                <c:pt idx="875">
                  <c:v>6.8450446871127877</c:v>
                </c:pt>
                <c:pt idx="876">
                  <c:v>6.9599884724184227</c:v>
                </c:pt>
                <c:pt idx="877">
                  <c:v>7.1014867839280971</c:v>
                </c:pt>
                <c:pt idx="878">
                  <c:v>7.1767639601234281</c:v>
                </c:pt>
                <c:pt idx="879">
                  <c:v>7.1921574810815763</c:v>
                </c:pt>
                <c:pt idx="880">
                  <c:v>7.2441195194972163</c:v>
                </c:pt>
                <c:pt idx="881">
                  <c:v>7.4441808933251528</c:v>
                </c:pt>
                <c:pt idx="882">
                  <c:v>7.581905845368234</c:v>
                </c:pt>
                <c:pt idx="883">
                  <c:v>7.6396565553864804</c:v>
                </c:pt>
                <c:pt idx="884">
                  <c:v>7.7120260820675783</c:v>
                </c:pt>
                <c:pt idx="885">
                  <c:v>7.7672134579571939</c:v>
                </c:pt>
                <c:pt idx="886">
                  <c:v>7.8887633387169158</c:v>
                </c:pt>
                <c:pt idx="887">
                  <c:v>8.0159307680698113</c:v>
                </c:pt>
                <c:pt idx="888">
                  <c:v>8.0384410407224181</c:v>
                </c:pt>
                <c:pt idx="889">
                  <c:v>7.906101761137271</c:v>
                </c:pt>
                <c:pt idx="890">
                  <c:v>7.6539900972235762</c:v>
                </c:pt>
                <c:pt idx="891">
                  <c:v>7.3495459533269427</c:v>
                </c:pt>
                <c:pt idx="892">
                  <c:v>7.1721362693296307</c:v>
                </c:pt>
                <c:pt idx="893">
                  <c:v>7.1174663100001521</c:v>
                </c:pt>
                <c:pt idx="894">
                  <c:v>7.2367378173151184</c:v>
                </c:pt>
                <c:pt idx="895">
                  <c:v>7.3786927083930989</c:v>
                </c:pt>
                <c:pt idx="896">
                  <c:v>7.4157950044259442</c:v>
                </c:pt>
                <c:pt idx="897">
                  <c:v>7.3588145879527858</c:v>
                </c:pt>
                <c:pt idx="898">
                  <c:v>7.2021740204962477</c:v>
                </c:pt>
                <c:pt idx="899">
                  <c:v>7.0501246307246621</c:v>
                </c:pt>
                <c:pt idx="900">
                  <c:v>7.0311054965322946</c:v>
                </c:pt>
                <c:pt idx="901">
                  <c:v>7.1361983537847342</c:v>
                </c:pt>
                <c:pt idx="902">
                  <c:v>7.1935953881862771</c:v>
                </c:pt>
                <c:pt idx="903">
                  <c:v>7.3676568558854685</c:v>
                </c:pt>
                <c:pt idx="904">
                  <c:v>7.4791204981875472</c:v>
                </c:pt>
                <c:pt idx="905">
                  <c:v>7.5310500112282934</c:v>
                </c:pt>
                <c:pt idx="906">
                  <c:v>7.5052239947920265</c:v>
                </c:pt>
                <c:pt idx="907">
                  <c:v>7.3228488387175661</c:v>
                </c:pt>
                <c:pt idx="908">
                  <c:v>7.0425476569298899</c:v>
                </c:pt>
                <c:pt idx="909">
                  <c:v>6.8026511368166789</c:v>
                </c:pt>
                <c:pt idx="910">
                  <c:v>6.6473794061883265</c:v>
                </c:pt>
                <c:pt idx="911">
                  <c:v>6.5064230705703467</c:v>
                </c:pt>
                <c:pt idx="912">
                  <c:v>6.543212630414871</c:v>
                </c:pt>
                <c:pt idx="913">
                  <c:v>6.6334189058080941</c:v>
                </c:pt>
                <c:pt idx="914">
                  <c:v>6.7179380402891162</c:v>
                </c:pt>
                <c:pt idx="915">
                  <c:v>6.7589041074005429</c:v>
                </c:pt>
                <c:pt idx="916">
                  <c:v>6.805799790769691</c:v>
                </c:pt>
                <c:pt idx="917">
                  <c:v>6.7248024996762812</c:v>
                </c:pt>
                <c:pt idx="918">
                  <c:v>6.7179370897771928</c:v>
                </c:pt>
                <c:pt idx="919">
                  <c:v>6.7304101107585126</c:v>
                </c:pt>
                <c:pt idx="920">
                  <c:v>6.779489180650085</c:v>
                </c:pt>
                <c:pt idx="921">
                  <c:v>6.8187702457170651</c:v>
                </c:pt>
                <c:pt idx="922">
                  <c:v>6.8148257679775073</c:v>
                </c:pt>
                <c:pt idx="923">
                  <c:v>6.9354543859986739</c:v>
                </c:pt>
                <c:pt idx="924">
                  <c:v>7.0738935402275969</c:v>
                </c:pt>
                <c:pt idx="925">
                  <c:v>7.0963890600372306</c:v>
                </c:pt>
                <c:pt idx="926">
                  <c:v>7.0933300607864336</c:v>
                </c:pt>
                <c:pt idx="927">
                  <c:v>7.0466772942812756</c:v>
                </c:pt>
                <c:pt idx="928">
                  <c:v>6.9688587918803639</c:v>
                </c:pt>
                <c:pt idx="929">
                  <c:v>6.9124046159160235</c:v>
                </c:pt>
                <c:pt idx="930">
                  <c:v>6.9665128284321378</c:v>
                </c:pt>
                <c:pt idx="931">
                  <c:v>7.0107312670664532</c:v>
                </c:pt>
                <c:pt idx="932">
                  <c:v>7.0052340238652935</c:v>
                </c:pt>
                <c:pt idx="933">
                  <c:v>6.9152248761091242</c:v>
                </c:pt>
                <c:pt idx="934">
                  <c:v>6.8593057255835115</c:v>
                </c:pt>
                <c:pt idx="935">
                  <c:v>6.6418845946433986</c:v>
                </c:pt>
                <c:pt idx="936">
                  <c:v>6.6219883421376471</c:v>
                </c:pt>
                <c:pt idx="937">
                  <c:v>6.6006092975367396</c:v>
                </c:pt>
                <c:pt idx="938">
                  <c:v>6.6191263327199543</c:v>
                </c:pt>
                <c:pt idx="939">
                  <c:v>6.6448776741699245</c:v>
                </c:pt>
                <c:pt idx="940">
                  <c:v>6.58208536579781</c:v>
                </c:pt>
                <c:pt idx="941">
                  <c:v>6.5416465258782006</c:v>
                </c:pt>
                <c:pt idx="942">
                  <c:v>6.6233993803691549</c:v>
                </c:pt>
                <c:pt idx="943">
                  <c:v>6.7296866418645154</c:v>
                </c:pt>
                <c:pt idx="944">
                  <c:v>6.8967244861352057</c:v>
                </c:pt>
                <c:pt idx="945">
                  <c:v>6.8740742032478694</c:v>
                </c:pt>
                <c:pt idx="946">
                  <c:v>6.9503847675139703</c:v>
                </c:pt>
                <c:pt idx="947">
                  <c:v>7.0725750110009145</c:v>
                </c:pt>
                <c:pt idx="948">
                  <c:v>7.0800490441027417</c:v>
                </c:pt>
                <c:pt idx="949">
                  <c:v>7.1467190087615453</c:v>
                </c:pt>
                <c:pt idx="950">
                  <c:v>7.0240601586053257</c:v>
                </c:pt>
                <c:pt idx="951">
                  <c:v>6.8810392925294668</c:v>
                </c:pt>
                <c:pt idx="952">
                  <c:v>6.7313325443380503</c:v>
                </c:pt>
                <c:pt idx="953">
                  <c:v>6.572724011589183</c:v>
                </c:pt>
                <c:pt idx="954">
                  <c:v>6.4388387505399045</c:v>
                </c:pt>
                <c:pt idx="955">
                  <c:v>6.2725786013166331</c:v>
                </c:pt>
                <c:pt idx="956">
                  <c:v>6.1397995060847528</c:v>
                </c:pt>
                <c:pt idx="957">
                  <c:v>6.0671040176229694</c:v>
                </c:pt>
                <c:pt idx="958">
                  <c:v>6.0738213243729033</c:v>
                </c:pt>
                <c:pt idx="959">
                  <c:v>6.2231304911569527</c:v>
                </c:pt>
                <c:pt idx="960">
                  <c:v>6.3901045385698296</c:v>
                </c:pt>
                <c:pt idx="961">
                  <c:v>6.6015848382757589</c:v>
                </c:pt>
                <c:pt idx="962">
                  <c:v>6.7884391803925457</c:v>
                </c:pt>
                <c:pt idx="963">
                  <c:v>6.9049633502305445</c:v>
                </c:pt>
                <c:pt idx="964">
                  <c:v>6.9430806098767617</c:v>
                </c:pt>
                <c:pt idx="965">
                  <c:v>6.8405625230119949</c:v>
                </c:pt>
                <c:pt idx="966">
                  <c:v>6.7244698208608646</c:v>
                </c:pt>
                <c:pt idx="967">
                  <c:v>6.6646016490013889</c:v>
                </c:pt>
                <c:pt idx="968">
                  <c:v>6.7187417049533584</c:v>
                </c:pt>
                <c:pt idx="969">
                  <c:v>6.8472357397188199</c:v>
                </c:pt>
                <c:pt idx="970">
                  <c:v>6.8872239933572166</c:v>
                </c:pt>
                <c:pt idx="971">
                  <c:v>6.9318557753109289</c:v>
                </c:pt>
                <c:pt idx="972">
                  <c:v>6.9840472258584212</c:v>
                </c:pt>
                <c:pt idx="973">
                  <c:v>7.0727379078074515</c:v>
                </c:pt>
                <c:pt idx="974">
                  <c:v>7.0452925251272376</c:v>
                </c:pt>
                <c:pt idx="975">
                  <c:v>6.9617644522352027</c:v>
                </c:pt>
                <c:pt idx="976">
                  <c:v>6.9212728004070048</c:v>
                </c:pt>
                <c:pt idx="977">
                  <c:v>6.8910309930805953</c:v>
                </c:pt>
                <c:pt idx="978">
                  <c:v>6.9236314873589704</c:v>
                </c:pt>
                <c:pt idx="979">
                  <c:v>7.0802832304716885</c:v>
                </c:pt>
                <c:pt idx="980">
                  <c:v>7.1009749703657725</c:v>
                </c:pt>
                <c:pt idx="981">
                  <c:v>7.028177299584744</c:v>
                </c:pt>
                <c:pt idx="982">
                  <c:v>6.9827002262915698</c:v>
                </c:pt>
                <c:pt idx="983">
                  <c:v>6.9624512792696143</c:v>
                </c:pt>
                <c:pt idx="984">
                  <c:v>6.939043827676052</c:v>
                </c:pt>
                <c:pt idx="985">
                  <c:v>6.9073283801016299</c:v>
                </c:pt>
                <c:pt idx="986">
                  <c:v>6.9235692082961542</c:v>
                </c:pt>
                <c:pt idx="987">
                  <c:v>7.0834239827187018</c:v>
                </c:pt>
                <c:pt idx="988">
                  <c:v>7.2322622747615171</c:v>
                </c:pt>
                <c:pt idx="989">
                  <c:v>7.3768780839828798</c:v>
                </c:pt>
                <c:pt idx="990">
                  <c:v>7.6609694090400149</c:v>
                </c:pt>
                <c:pt idx="991">
                  <c:v>7.8953802445011361</c:v>
                </c:pt>
                <c:pt idx="992">
                  <c:v>8.1759231199319515</c:v>
                </c:pt>
                <c:pt idx="993">
                  <c:v>8.3955433526827541</c:v>
                </c:pt>
                <c:pt idx="994">
                  <c:v>8.4395657750495534</c:v>
                </c:pt>
                <c:pt idx="995">
                  <c:v>8.4054337061617481</c:v>
                </c:pt>
                <c:pt idx="996">
                  <c:v>8.2996993591041761</c:v>
                </c:pt>
                <c:pt idx="997">
                  <c:v>8.2088330490634664</c:v>
                </c:pt>
                <c:pt idx="998">
                  <c:v>8.1013263906040667</c:v>
                </c:pt>
                <c:pt idx="999">
                  <c:v>7.971489394427655</c:v>
                </c:pt>
                <c:pt idx="1000">
                  <c:v>7.8824667142639733</c:v>
                </c:pt>
                <c:pt idx="1001">
                  <c:v>7.7852222870485672</c:v>
                </c:pt>
                <c:pt idx="1002">
                  <c:v>7.7570763641864504</c:v>
                </c:pt>
                <c:pt idx="1003">
                  <c:v>7.8361553554447596</c:v>
                </c:pt>
                <c:pt idx="1004">
                  <c:v>7.9267891296054893</c:v>
                </c:pt>
                <c:pt idx="1005">
                  <c:v>7.8870024397135046</c:v>
                </c:pt>
                <c:pt idx="1006">
                  <c:v>7.8786629510773931</c:v>
                </c:pt>
                <c:pt idx="1007">
                  <c:v>7.8921256733163681</c:v>
                </c:pt>
                <c:pt idx="1008">
                  <c:v>7.9094831304209912</c:v>
                </c:pt>
                <c:pt idx="1009">
                  <c:v>7.8887855620549425</c:v>
                </c:pt>
                <c:pt idx="1010">
                  <c:v>7.8800147991155045</c:v>
                </c:pt>
                <c:pt idx="1011">
                  <c:v>7.93784064184484</c:v>
                </c:pt>
                <c:pt idx="1012">
                  <c:v>8.0743263319905214</c:v>
                </c:pt>
                <c:pt idx="1013">
                  <c:v>8.181219274705624</c:v>
                </c:pt>
                <c:pt idx="1014">
                  <c:v>8.2682992425309561</c:v>
                </c:pt>
                <c:pt idx="1015">
                  <c:v>8.2916400139176059</c:v>
                </c:pt>
                <c:pt idx="1016">
                  <c:v>8.2696342093837014</c:v>
                </c:pt>
                <c:pt idx="1017">
                  <c:v>8.312510455057005</c:v>
                </c:pt>
                <c:pt idx="1018">
                  <c:v>8.2822388807236216</c:v>
                </c:pt>
                <c:pt idx="1019">
                  <c:v>8.237763418477611</c:v>
                </c:pt>
                <c:pt idx="1020">
                  <c:v>8.0656849943923881</c:v>
                </c:pt>
                <c:pt idx="1021">
                  <c:v>7.8534458912647516</c:v>
                </c:pt>
                <c:pt idx="1022">
                  <c:v>7.7263807134403271</c:v>
                </c:pt>
                <c:pt idx="1023">
                  <c:v>7.6425765235869987</c:v>
                </c:pt>
                <c:pt idx="1024">
                  <c:v>7.6304779305458554</c:v>
                </c:pt>
                <c:pt idx="1025">
                  <c:v>7.5809493065463318</c:v>
                </c:pt>
                <c:pt idx="1026">
                  <c:v>7.5119696661510345</c:v>
                </c:pt>
                <c:pt idx="1027">
                  <c:v>7.4749094310861155</c:v>
                </c:pt>
                <c:pt idx="1028">
                  <c:v>7.4905384915440116</c:v>
                </c:pt>
                <c:pt idx="1029">
                  <c:v>7.5126350266993196</c:v>
                </c:pt>
                <c:pt idx="1030">
                  <c:v>7.5023964889678787</c:v>
                </c:pt>
                <c:pt idx="1031">
                  <c:v>7.6112720963147407</c:v>
                </c:pt>
                <c:pt idx="1032">
                  <c:v>7.6879922071507583</c:v>
                </c:pt>
                <c:pt idx="1033">
                  <c:v>7.7100071623918076</c:v>
                </c:pt>
                <c:pt idx="1034">
                  <c:v>7.7668900784627484</c:v>
                </c:pt>
                <c:pt idx="1035">
                  <c:v>7.7054046768792377</c:v>
                </c:pt>
                <c:pt idx="1036">
                  <c:v>7.5415223070849056</c:v>
                </c:pt>
                <c:pt idx="1037">
                  <c:v>7.5236894388636104</c:v>
                </c:pt>
                <c:pt idx="1038">
                  <c:v>7.4561989212514845</c:v>
                </c:pt>
                <c:pt idx="1039">
                  <c:v>7.3387537776394343</c:v>
                </c:pt>
                <c:pt idx="1040">
                  <c:v>7.2780016472649978</c:v>
                </c:pt>
                <c:pt idx="1041">
                  <c:v>7.1825068987519973</c:v>
                </c:pt>
                <c:pt idx="1042">
                  <c:v>7.0921417566489318</c:v>
                </c:pt>
                <c:pt idx="1043">
                  <c:v>7.1922176434827527</c:v>
                </c:pt>
                <c:pt idx="1044">
                  <c:v>7.2555608880893043</c:v>
                </c:pt>
                <c:pt idx="1045">
                  <c:v>7.2013432528393313</c:v>
                </c:pt>
                <c:pt idx="1046">
                  <c:v>7.2405238607182811</c:v>
                </c:pt>
                <c:pt idx="1047">
                  <c:v>7.2376461784416621</c:v>
                </c:pt>
                <c:pt idx="1048">
                  <c:v>7.2249776181465215</c:v>
                </c:pt>
                <c:pt idx="1049">
                  <c:v>7.1074939183839341</c:v>
                </c:pt>
                <c:pt idx="1050">
                  <c:v>7.2134969080729459</c:v>
                </c:pt>
                <c:pt idx="1051">
                  <c:v>7.3949983384287359</c:v>
                </c:pt>
                <c:pt idx="1052">
                  <c:v>7.5786074958395817</c:v>
                </c:pt>
                <c:pt idx="1053">
                  <c:v>7.7427820272896115</c:v>
                </c:pt>
                <c:pt idx="1054">
                  <c:v>7.847188106037617</c:v>
                </c:pt>
                <c:pt idx="1055">
                  <c:v>7.8766163439579273</c:v>
                </c:pt>
                <c:pt idx="1056">
                  <c:v>7.8890749240533156</c:v>
                </c:pt>
                <c:pt idx="1057">
                  <c:v>7.8861088638256751</c:v>
                </c:pt>
                <c:pt idx="1058">
                  <c:v>7.8653796653298427</c:v>
                </c:pt>
                <c:pt idx="1059">
                  <c:v>7.9907467971603738</c:v>
                </c:pt>
                <c:pt idx="1060">
                  <c:v>8.0905926365381813</c:v>
                </c:pt>
                <c:pt idx="1061">
                  <c:v>7.9965147907632916</c:v>
                </c:pt>
                <c:pt idx="1062">
                  <c:v>7.8395737328825268</c:v>
                </c:pt>
                <c:pt idx="1063">
                  <c:v>7.7544289833772968</c:v>
                </c:pt>
                <c:pt idx="1064">
                  <c:v>7.7450607497536224</c:v>
                </c:pt>
                <c:pt idx="1065">
                  <c:v>7.7895608693616403</c:v>
                </c:pt>
                <c:pt idx="1066">
                  <c:v>7.9186441306523383</c:v>
                </c:pt>
                <c:pt idx="1067">
                  <c:v>7.9885985868979503</c:v>
                </c:pt>
                <c:pt idx="1068">
                  <c:v>8.0756811672460938</c:v>
                </c:pt>
                <c:pt idx="1069">
                  <c:v>8.1281820106870164</c:v>
                </c:pt>
                <c:pt idx="1070">
                  <c:v>8.1154149514010836</c:v>
                </c:pt>
                <c:pt idx="1071">
                  <c:v>8.0361624232548934</c:v>
                </c:pt>
                <c:pt idx="1072">
                  <c:v>7.8183359913316623</c:v>
                </c:pt>
                <c:pt idx="1073">
                  <c:v>7.6104805573220471</c:v>
                </c:pt>
                <c:pt idx="1074">
                  <c:v>7.3635447094757058</c:v>
                </c:pt>
                <c:pt idx="1075">
                  <c:v>7.1648995747913347</c:v>
                </c:pt>
                <c:pt idx="1076">
                  <c:v>7.0178831656846477</c:v>
                </c:pt>
                <c:pt idx="1077">
                  <c:v>6.8803928319860583</c:v>
                </c:pt>
                <c:pt idx="1078">
                  <c:v>6.8035120490995942</c:v>
                </c:pt>
                <c:pt idx="1079">
                  <c:v>6.7629571391591439</c:v>
                </c:pt>
                <c:pt idx="1080">
                  <c:v>6.6325022959393687</c:v>
                </c:pt>
                <c:pt idx="1081">
                  <c:v>6.4546756481809267</c:v>
                </c:pt>
                <c:pt idx="1082">
                  <c:v>6.2104084357979792</c:v>
                </c:pt>
                <c:pt idx="1083">
                  <c:v>5.9798726965773774</c:v>
                </c:pt>
                <c:pt idx="1084">
                  <c:v>5.8233898963144997</c:v>
                </c:pt>
                <c:pt idx="1085">
                  <c:v>5.7987422042988745</c:v>
                </c:pt>
                <c:pt idx="1086">
                  <c:v>5.8114021315174691</c:v>
                </c:pt>
                <c:pt idx="1087">
                  <c:v>5.7486735014477572</c:v>
                </c:pt>
                <c:pt idx="1088">
                  <c:v>5.7165617825692001</c:v>
                </c:pt>
                <c:pt idx="1089">
                  <c:v>5.5926809887480351</c:v>
                </c:pt>
                <c:pt idx="1090">
                  <c:v>5.5863216094175119</c:v>
                </c:pt>
                <c:pt idx="1091">
                  <c:v>5.6228987298199433</c:v>
                </c:pt>
                <c:pt idx="1092">
                  <c:v>5.6216221613195572</c:v>
                </c:pt>
                <c:pt idx="1093">
                  <c:v>5.7528364070809985</c:v>
                </c:pt>
                <c:pt idx="1094">
                  <c:v>5.8059173024831248</c:v>
                </c:pt>
                <c:pt idx="1095">
                  <c:v>5.8024804762319668</c:v>
                </c:pt>
                <c:pt idx="1096">
                  <c:v>5.8054968289191757</c:v>
                </c:pt>
                <c:pt idx="1097">
                  <c:v>5.8533830054827209</c:v>
                </c:pt>
                <c:pt idx="1098">
                  <c:v>5.9650784698185113</c:v>
                </c:pt>
                <c:pt idx="1099">
                  <c:v>6.0254077725963775</c:v>
                </c:pt>
                <c:pt idx="1100">
                  <c:v>6.0185944942991769</c:v>
                </c:pt>
                <c:pt idx="1101">
                  <c:v>5.976545288298829</c:v>
                </c:pt>
                <c:pt idx="1102">
                  <c:v>5.9572173631481942</c:v>
                </c:pt>
                <c:pt idx="1103">
                  <c:v>5.8887704855414409</c:v>
                </c:pt>
                <c:pt idx="1104">
                  <c:v>5.808404066100346</c:v>
                </c:pt>
                <c:pt idx="1105">
                  <c:v>5.8310525966828601</c:v>
                </c:pt>
                <c:pt idx="1106">
                  <c:v>5.781035775042799</c:v>
                </c:pt>
                <c:pt idx="1107">
                  <c:v>5.6676251729614728</c:v>
                </c:pt>
                <c:pt idx="1108">
                  <c:v>5.4826521793806728</c:v>
                </c:pt>
                <c:pt idx="1109">
                  <c:v>5.179823366321668</c:v>
                </c:pt>
                <c:pt idx="1110">
                  <c:v>5.0614321545532199</c:v>
                </c:pt>
                <c:pt idx="1111">
                  <c:v>5.0048009020078004</c:v>
                </c:pt>
                <c:pt idx="1112">
                  <c:v>5.0965730401213181</c:v>
                </c:pt>
                <c:pt idx="1113">
                  <c:v>5.1450942614856245</c:v>
                </c:pt>
                <c:pt idx="1114">
                  <c:v>5.1097470460327639</c:v>
                </c:pt>
                <c:pt idx="1115">
                  <c:v>5.1079490511036543</c:v>
                </c:pt>
                <c:pt idx="1116">
                  <c:v>5.1123036200152834</c:v>
                </c:pt>
                <c:pt idx="1117">
                  <c:v>5.103551320109168</c:v>
                </c:pt>
                <c:pt idx="1118">
                  <c:v>5.0319303044104817</c:v>
                </c:pt>
                <c:pt idx="1119">
                  <c:v>5.0647019989414073</c:v>
                </c:pt>
                <c:pt idx="1120">
                  <c:v>5.1383836619776169</c:v>
                </c:pt>
                <c:pt idx="1121">
                  <c:v>5.1040853905266825</c:v>
                </c:pt>
                <c:pt idx="1122">
                  <c:v>5.1034117418281744</c:v>
                </c:pt>
                <c:pt idx="1123">
                  <c:v>5.1644489291175679</c:v>
                </c:pt>
                <c:pt idx="1124">
                  <c:v>5.2887177502477236</c:v>
                </c:pt>
                <c:pt idx="1125">
                  <c:v>5.3228902621016703</c:v>
                </c:pt>
                <c:pt idx="1126">
                  <c:v>5.3126050644617955</c:v>
                </c:pt>
                <c:pt idx="1127">
                  <c:v>5.3958529765712075</c:v>
                </c:pt>
                <c:pt idx="1128">
                  <c:v>5.4733907706193605</c:v>
                </c:pt>
                <c:pt idx="1129">
                  <c:v>5.5949361763147021</c:v>
                </c:pt>
                <c:pt idx="1130">
                  <c:v>5.7722426119544474</c:v>
                </c:pt>
                <c:pt idx="1131">
                  <c:v>5.9405675776784221</c:v>
                </c:pt>
                <c:pt idx="1132">
                  <c:v>6.0098551304116139</c:v>
                </c:pt>
                <c:pt idx="1133">
                  <c:v>6.0990028480852283</c:v>
                </c:pt>
                <c:pt idx="1134">
                  <c:v>6.302245049310411</c:v>
                </c:pt>
                <c:pt idx="1135">
                  <c:v>6.3966454436997537</c:v>
                </c:pt>
                <c:pt idx="1136">
                  <c:v>6.3624415292423215</c:v>
                </c:pt>
                <c:pt idx="1137">
                  <c:v>6.435248100123089</c:v>
                </c:pt>
                <c:pt idx="1138">
                  <c:v>6.5405266529048323</c:v>
                </c:pt>
                <c:pt idx="1139">
                  <c:v>6.6571758767665061</c:v>
                </c:pt>
                <c:pt idx="1140">
                  <c:v>6.7051278256879243</c:v>
                </c:pt>
                <c:pt idx="1141">
                  <c:v>6.7356637918741784</c:v>
                </c:pt>
                <c:pt idx="1142">
                  <c:v>6.7901680001245577</c:v>
                </c:pt>
                <c:pt idx="1143">
                  <c:v>6.8864009177089738</c:v>
                </c:pt>
                <c:pt idx="1144">
                  <c:v>7.0039027444427733</c:v>
                </c:pt>
                <c:pt idx="1145">
                  <c:v>7.1548829207297953</c:v>
                </c:pt>
                <c:pt idx="1146">
                  <c:v>7.2714788120673708</c:v>
                </c:pt>
                <c:pt idx="1147">
                  <c:v>7.2559796433040322</c:v>
                </c:pt>
                <c:pt idx="1148">
                  <c:v>7.1307582924294151</c:v>
                </c:pt>
                <c:pt idx="1149">
                  <c:v>7.0755743953786654</c:v>
                </c:pt>
                <c:pt idx="1150">
                  <c:v>7.1966314971188412</c:v>
                </c:pt>
                <c:pt idx="1151">
                  <c:v>7.4277988512538418</c:v>
                </c:pt>
                <c:pt idx="1152">
                  <c:v>7.6592540432108418</c:v>
                </c:pt>
                <c:pt idx="1153">
                  <c:v>7.9382934402661558</c:v>
                </c:pt>
                <c:pt idx="1154">
                  <c:v>8.1251042000963842</c:v>
                </c:pt>
                <c:pt idx="1155">
                  <c:v>8.2179051273228652</c:v>
                </c:pt>
                <c:pt idx="1156">
                  <c:v>8.2848553283241451</c:v>
                </c:pt>
                <c:pt idx="1157">
                  <c:v>8.3493239275546269</c:v>
                </c:pt>
                <c:pt idx="1158">
                  <c:v>8.3199565903490651</c:v>
                </c:pt>
                <c:pt idx="1159">
                  <c:v>8.365872837322879</c:v>
                </c:pt>
                <c:pt idx="1160">
                  <c:v>8.3650850608260185</c:v>
                </c:pt>
                <c:pt idx="1161">
                  <c:v>8.3523804822216565</c:v>
                </c:pt>
                <c:pt idx="1162">
                  <c:v>8.3260610655584131</c:v>
                </c:pt>
                <c:pt idx="1163">
                  <c:v>8.3049932142467835</c:v>
                </c:pt>
                <c:pt idx="1164">
                  <c:v>8.3471180442635458</c:v>
                </c:pt>
                <c:pt idx="1165">
                  <c:v>8.3881848890672899</c:v>
                </c:pt>
                <c:pt idx="1166">
                  <c:v>8.4769581191037684</c:v>
                </c:pt>
                <c:pt idx="1167">
                  <c:v>8.6608270051994758</c:v>
                </c:pt>
                <c:pt idx="1168">
                  <c:v>8.8854091972227476</c:v>
                </c:pt>
                <c:pt idx="1169">
                  <c:v>9.1015923709921154</c:v>
                </c:pt>
                <c:pt idx="1170">
                  <c:v>9.180965190414053</c:v>
                </c:pt>
                <c:pt idx="1171">
                  <c:v>9.1740774714453597</c:v>
                </c:pt>
                <c:pt idx="1172">
                  <c:v>9.0730003296298669</c:v>
                </c:pt>
                <c:pt idx="1173">
                  <c:v>9.0885731545174355</c:v>
                </c:pt>
                <c:pt idx="1174">
                  <c:v>9.0599208355861958</c:v>
                </c:pt>
                <c:pt idx="1175">
                  <c:v>8.9583415007375464</c:v>
                </c:pt>
                <c:pt idx="1176">
                  <c:v>8.8125512736222316</c:v>
                </c:pt>
                <c:pt idx="1177">
                  <c:v>8.6160315220590835</c:v>
                </c:pt>
                <c:pt idx="1178">
                  <c:v>8.518133701055433</c:v>
                </c:pt>
                <c:pt idx="1179">
                  <c:v>8.3851833080202365</c:v>
                </c:pt>
                <c:pt idx="1180">
                  <c:v>8.2721995078305266</c:v>
                </c:pt>
                <c:pt idx="1181">
                  <c:v>8.1906816753848943</c:v>
                </c:pt>
                <c:pt idx="1182">
                  <c:v>8.1356810500496284</c:v>
                </c:pt>
                <c:pt idx="1183">
                  <c:v>8.1096090586919889</c:v>
                </c:pt>
                <c:pt idx="1184">
                  <c:v>8.0923693150881348</c:v>
                </c:pt>
                <c:pt idx="1185">
                  <c:v>8.0224264139727701</c:v>
                </c:pt>
                <c:pt idx="1186">
                  <c:v>7.8539496825542869</c:v>
                </c:pt>
                <c:pt idx="1187">
                  <c:v>7.7524846610406231</c:v>
                </c:pt>
                <c:pt idx="1188">
                  <c:v>7.6891707177763058</c:v>
                </c:pt>
                <c:pt idx="1189">
                  <c:v>7.6105150109771227</c:v>
                </c:pt>
                <c:pt idx="1190">
                  <c:v>7.4753610172233582</c:v>
                </c:pt>
                <c:pt idx="1191">
                  <c:v>7.3685558213185693</c:v>
                </c:pt>
                <c:pt idx="1192">
                  <c:v>7.2873398216448591</c:v>
                </c:pt>
                <c:pt idx="1193">
                  <c:v>7.2935464481126937</c:v>
                </c:pt>
                <c:pt idx="1194">
                  <c:v>7.260184519695863</c:v>
                </c:pt>
                <c:pt idx="1195">
                  <c:v>7.3552917570261345</c:v>
                </c:pt>
                <c:pt idx="1196">
                  <c:v>7.4829444525520108</c:v>
                </c:pt>
                <c:pt idx="1197">
                  <c:v>7.5183133531272537</c:v>
                </c:pt>
                <c:pt idx="1198">
                  <c:v>7.5983591567984856</c:v>
                </c:pt>
                <c:pt idx="1199">
                  <c:v>7.6984746304195317</c:v>
                </c:pt>
                <c:pt idx="1200">
                  <c:v>7.7662930932186223</c:v>
                </c:pt>
                <c:pt idx="1201">
                  <c:v>7.8136243226260573</c:v>
                </c:pt>
                <c:pt idx="1202">
                  <c:v>7.8773832693562698</c:v>
                </c:pt>
                <c:pt idx="1203">
                  <c:v>7.9547460500660385</c:v>
                </c:pt>
                <c:pt idx="1204">
                  <c:v>8.0271021567522407</c:v>
                </c:pt>
                <c:pt idx="1205">
                  <c:v>8.1473919380608617</c:v>
                </c:pt>
                <c:pt idx="1206">
                  <c:v>8.3230845369027904</c:v>
                </c:pt>
                <c:pt idx="1207">
                  <c:v>8.4614452225430465</c:v>
                </c:pt>
                <c:pt idx="1208">
                  <c:v>8.5353912193319701</c:v>
                </c:pt>
                <c:pt idx="1209">
                  <c:v>8.6129223951881162</c:v>
                </c:pt>
                <c:pt idx="1210">
                  <c:v>8.5876851336262572</c:v>
                </c:pt>
                <c:pt idx="1211">
                  <c:v>8.7058725921596061</c:v>
                </c:pt>
                <c:pt idx="1212">
                  <c:v>8.8656401646984317</c:v>
                </c:pt>
                <c:pt idx="1213">
                  <c:v>8.9393582009977219</c:v>
                </c:pt>
                <c:pt idx="1214">
                  <c:v>9.0307414087719433</c:v>
                </c:pt>
                <c:pt idx="1215">
                  <c:v>9.0930489914712425</c:v>
                </c:pt>
                <c:pt idx="1216">
                  <c:v>9.0129804719682109</c:v>
                </c:pt>
                <c:pt idx="1217">
                  <c:v>8.8993780458273548</c:v>
                </c:pt>
                <c:pt idx="1218">
                  <c:v>8.8287750735633619</c:v>
                </c:pt>
                <c:pt idx="1219">
                  <c:v>8.621655632626414</c:v>
                </c:pt>
                <c:pt idx="1220">
                  <c:v>8.2774898762161175</c:v>
                </c:pt>
                <c:pt idx="1221">
                  <c:v>7.9440706862843147</c:v>
                </c:pt>
                <c:pt idx="1222">
                  <c:v>7.6894136471677648</c:v>
                </c:pt>
                <c:pt idx="1223">
                  <c:v>7.4421587684968955</c:v>
                </c:pt>
                <c:pt idx="1224">
                  <c:v>7.267260236972203</c:v>
                </c:pt>
                <c:pt idx="1225">
                  <c:v>7.1239160284857705</c:v>
                </c:pt>
                <c:pt idx="1226">
                  <c:v>7.0757480680503635</c:v>
                </c:pt>
                <c:pt idx="1227">
                  <c:v>7.0653078216297045</c:v>
                </c:pt>
                <c:pt idx="1228">
                  <c:v>7.0470337190998285</c:v>
                </c:pt>
                <c:pt idx="1229">
                  <c:v>7.1627250743694804</c:v>
                </c:pt>
                <c:pt idx="1230">
                  <c:v>7.2474472870634257</c:v>
                </c:pt>
                <c:pt idx="1231">
                  <c:v>7.2826121299360169</c:v>
                </c:pt>
                <c:pt idx="1232">
                  <c:v>7.4690663754112165</c:v>
                </c:pt>
                <c:pt idx="1233">
                  <c:v>7.6097573158855685</c:v>
                </c:pt>
                <c:pt idx="1234">
                  <c:v>7.6892638206276063</c:v>
                </c:pt>
                <c:pt idx="1235">
                  <c:v>7.8770931330832168</c:v>
                </c:pt>
                <c:pt idx="1236">
                  <c:v>8.0796950656454065</c:v>
                </c:pt>
                <c:pt idx="1237">
                  <c:v>8.192297121691265</c:v>
                </c:pt>
                <c:pt idx="1238">
                  <c:v>8.2801743129625507</c:v>
                </c:pt>
                <c:pt idx="1239">
                  <c:v>8.226654120712789</c:v>
                </c:pt>
                <c:pt idx="1240">
                  <c:v>8.1072044163791226</c:v>
                </c:pt>
                <c:pt idx="1241">
                  <c:v>8.0619071176064523</c:v>
                </c:pt>
                <c:pt idx="1242">
                  <c:v>8.1165582323368533</c:v>
                </c:pt>
                <c:pt idx="1243">
                  <c:v>8.1483846898370782</c:v>
                </c:pt>
                <c:pt idx="1244">
                  <c:v>8.1753088845048705</c:v>
                </c:pt>
                <c:pt idx="1245">
                  <c:v>8.2223161548699757</c:v>
                </c:pt>
                <c:pt idx="1246">
                  <c:v>8.2272452045009192</c:v>
                </c:pt>
                <c:pt idx="1247">
                  <c:v>8.131521162621187</c:v>
                </c:pt>
                <c:pt idx="1248">
                  <c:v>8.1229731400262644</c:v>
                </c:pt>
                <c:pt idx="1249">
                  <c:v>8.0996060369764074</c:v>
                </c:pt>
                <c:pt idx="1250">
                  <c:v>8.0449620006074447</c:v>
                </c:pt>
                <c:pt idx="1251">
                  <c:v>7.848138546025357</c:v>
                </c:pt>
                <c:pt idx="1252">
                  <c:v>7.763550052742807</c:v>
                </c:pt>
                <c:pt idx="1253">
                  <c:v>7.7977314963749684</c:v>
                </c:pt>
                <c:pt idx="1254">
                  <c:v>7.8291173693061893</c:v>
                </c:pt>
                <c:pt idx="1255">
                  <c:v>7.8713740245539707</c:v>
                </c:pt>
                <c:pt idx="1256">
                  <c:v>7.8958664394195255</c:v>
                </c:pt>
                <c:pt idx="1257">
                  <c:v>7.9373601157410336</c:v>
                </c:pt>
                <c:pt idx="1258">
                  <c:v>7.9761029524459763</c:v>
                </c:pt>
                <c:pt idx="1259">
                  <c:v>8.0671478879012124</c:v>
                </c:pt>
                <c:pt idx="1260">
                  <c:v>8.1357753137105622</c:v>
                </c:pt>
                <c:pt idx="1261">
                  <c:v>8.1745980812383028</c:v>
                </c:pt>
                <c:pt idx="1262">
                  <c:v>8.3028419369370443</c:v>
                </c:pt>
                <c:pt idx="1263">
                  <c:v>8.5003231092844675</c:v>
                </c:pt>
                <c:pt idx="1264">
                  <c:v>8.6438950692289271</c:v>
                </c:pt>
                <c:pt idx="1265">
                  <c:v>8.6259370529513291</c:v>
                </c:pt>
                <c:pt idx="1266">
                  <c:v>8.5759768085622294</c:v>
                </c:pt>
                <c:pt idx="1267">
                  <c:v>8.5491309583232553</c:v>
                </c:pt>
                <c:pt idx="1268">
                  <c:v>8.5417397353328113</c:v>
                </c:pt>
                <c:pt idx="1269">
                  <c:v>8.5427524816712239</c:v>
                </c:pt>
                <c:pt idx="1270">
                  <c:v>8.5276541759827929</c:v>
                </c:pt>
                <c:pt idx="1271">
                  <c:v>8.4487725265384128</c:v>
                </c:pt>
                <c:pt idx="1272">
                  <c:v>8.3547431855891112</c:v>
                </c:pt>
                <c:pt idx="1273">
                  <c:v>8.2995878139619634</c:v>
                </c:pt>
                <c:pt idx="1274">
                  <c:v>8.1682229141684566</c:v>
                </c:pt>
                <c:pt idx="1275">
                  <c:v>7.9849735716747183</c:v>
                </c:pt>
                <c:pt idx="1276">
                  <c:v>7.8045604677003988</c:v>
                </c:pt>
                <c:pt idx="1277">
                  <c:v>7.6320518021433266</c:v>
                </c:pt>
                <c:pt idx="1278">
                  <c:v>7.4437334344460915</c:v>
                </c:pt>
                <c:pt idx="1279">
                  <c:v>7.3148414964682855</c:v>
                </c:pt>
                <c:pt idx="1280">
                  <c:v>7.2421361614298743</c:v>
                </c:pt>
                <c:pt idx="1281">
                  <c:v>7.0546107143619601</c:v>
                </c:pt>
                <c:pt idx="1282">
                  <c:v>6.9811064476798137</c:v>
                </c:pt>
                <c:pt idx="1283">
                  <c:v>6.9030457642498373</c:v>
                </c:pt>
                <c:pt idx="1284">
                  <c:v>6.8842968828451516</c:v>
                </c:pt>
                <c:pt idx="1285">
                  <c:v>6.9349463626270413</c:v>
                </c:pt>
                <c:pt idx="1286">
                  <c:v>7.0630170991708541</c:v>
                </c:pt>
                <c:pt idx="1287">
                  <c:v>7.1237567641839732</c:v>
                </c:pt>
                <c:pt idx="1288">
                  <c:v>7.1767534258369636</c:v>
                </c:pt>
                <c:pt idx="1289">
                  <c:v>7.2982856796996813</c:v>
                </c:pt>
                <c:pt idx="1290">
                  <c:v>7.4646621658762307</c:v>
                </c:pt>
                <c:pt idx="1291">
                  <c:v>7.5289466721999379</c:v>
                </c:pt>
                <c:pt idx="1292">
                  <c:v>7.5923486237201381</c:v>
                </c:pt>
                <c:pt idx="1293">
                  <c:v>7.6227909792432182</c:v>
                </c:pt>
                <c:pt idx="1294">
                  <c:v>7.6536416025265144</c:v>
                </c:pt>
                <c:pt idx="1295">
                  <c:v>7.6437153469117547</c:v>
                </c:pt>
                <c:pt idx="1296">
                  <c:v>7.6909357421173707</c:v>
                </c:pt>
                <c:pt idx="1297">
                  <c:v>7.7888941081829959</c:v>
                </c:pt>
                <c:pt idx="1298">
                  <c:v>7.7884656348693602</c:v>
                </c:pt>
                <c:pt idx="1299">
                  <c:v>7.7039713192302699</c:v>
                </c:pt>
                <c:pt idx="1300">
                  <c:v>7.6236118964375894</c:v>
                </c:pt>
                <c:pt idx="1301">
                  <c:v>7.5496224211005494</c:v>
                </c:pt>
                <c:pt idx="1302">
                  <c:v>7.467647797825661</c:v>
                </c:pt>
                <c:pt idx="1303">
                  <c:v>7.4693402676723624</c:v>
                </c:pt>
                <c:pt idx="1304">
                  <c:v>7.3968303199352299</c:v>
                </c:pt>
                <c:pt idx="1305">
                  <c:v>7.3583071280414165</c:v>
                </c:pt>
                <c:pt idx="1306">
                  <c:v>7.5332318294365725</c:v>
                </c:pt>
                <c:pt idx="1307">
                  <c:v>7.6840107393362338</c:v>
                </c:pt>
                <c:pt idx="1308">
                  <c:v>7.7392308719253355</c:v>
                </c:pt>
                <c:pt idx="1309">
                  <c:v>7.7105273121791527</c:v>
                </c:pt>
                <c:pt idx="1310">
                  <c:v>7.5661274243354173</c:v>
                </c:pt>
                <c:pt idx="1311">
                  <c:v>7.3977772798987473</c:v>
                </c:pt>
                <c:pt idx="1312">
                  <c:v>7.2653475610348686</c:v>
                </c:pt>
                <c:pt idx="1313">
                  <c:v>7.2689068269008281</c:v>
                </c:pt>
                <c:pt idx="1314">
                  <c:v>7.3419774451624553</c:v>
                </c:pt>
                <c:pt idx="1315">
                  <c:v>7.3966176992738326</c:v>
                </c:pt>
                <c:pt idx="1316">
                  <c:v>7.3957045455273747</c:v>
                </c:pt>
                <c:pt idx="1317">
                  <c:v>7.3572115699899951</c:v>
                </c:pt>
                <c:pt idx="1318">
                  <c:v>7.3121156655091895</c:v>
                </c:pt>
                <c:pt idx="1319">
                  <c:v>7.1993940778125962</c:v>
                </c:pt>
                <c:pt idx="1320">
                  <c:v>7.0814372799235272</c:v>
                </c:pt>
                <c:pt idx="1321">
                  <c:v>7.0915918362888339</c:v>
                </c:pt>
                <c:pt idx="1322">
                  <c:v>7.1275256334817074</c:v>
                </c:pt>
                <c:pt idx="1323">
                  <c:v>7.2702326840198257</c:v>
                </c:pt>
                <c:pt idx="1324">
                  <c:v>7.4617750538412606</c:v>
                </c:pt>
                <c:pt idx="1325">
                  <c:v>7.6852698163217523</c:v>
                </c:pt>
                <c:pt idx="1326">
                  <c:v>7.8972617417176361</c:v>
                </c:pt>
                <c:pt idx="1327">
                  <c:v>8.0945610963988504</c:v>
                </c:pt>
                <c:pt idx="1328">
                  <c:v>8.1254993006435878</c:v>
                </c:pt>
                <c:pt idx="1329">
                  <c:v>8.2027804958858717</c:v>
                </c:pt>
                <c:pt idx="1330">
                  <c:v>8.3179587380122744</c:v>
                </c:pt>
                <c:pt idx="1331">
                  <c:v>8.489756590944868</c:v>
                </c:pt>
                <c:pt idx="1332">
                  <c:v>8.5604048832294275</c:v>
                </c:pt>
                <c:pt idx="1333">
                  <c:v>8.5504988078592934</c:v>
                </c:pt>
                <c:pt idx="1334">
                  <c:v>8.4243780222520979</c:v>
                </c:pt>
                <c:pt idx="1335">
                  <c:v>8.2575408371362951</c:v>
                </c:pt>
                <c:pt idx="1336">
                  <c:v>8.1689686666905832</c:v>
                </c:pt>
                <c:pt idx="1337">
                  <c:v>8.0756943360286559</c:v>
                </c:pt>
                <c:pt idx="1338">
                  <c:v>8.0274250552189379</c:v>
                </c:pt>
                <c:pt idx="1339">
                  <c:v>8.050378604291252</c:v>
                </c:pt>
                <c:pt idx="1340">
                  <c:v>8.1665692543301542</c:v>
                </c:pt>
                <c:pt idx="1341">
                  <c:v>8.3333216936742449</c:v>
                </c:pt>
                <c:pt idx="1342">
                  <c:v>8.4290289467676036</c:v>
                </c:pt>
                <c:pt idx="1343">
                  <c:v>8.4976929378529515</c:v>
                </c:pt>
                <c:pt idx="1344">
                  <c:v>8.5481327675738346</c:v>
                </c:pt>
                <c:pt idx="1345">
                  <c:v>8.5611235144374902</c:v>
                </c:pt>
                <c:pt idx="1346">
                  <c:v>8.6097116886705507</c:v>
                </c:pt>
                <c:pt idx="1347">
                  <c:v>8.5843248795815956</c:v>
                </c:pt>
                <c:pt idx="1348">
                  <c:v>8.605375443099291</c:v>
                </c:pt>
                <c:pt idx="1349">
                  <c:v>8.4613881380044482</c:v>
                </c:pt>
                <c:pt idx="1350">
                  <c:v>8.3212442283766084</c:v>
                </c:pt>
                <c:pt idx="1351">
                  <c:v>8.2406631158868002</c:v>
                </c:pt>
                <c:pt idx="1352">
                  <c:v>8.2215707096964969</c:v>
                </c:pt>
                <c:pt idx="1353">
                  <c:v>8.1463949966491889</c:v>
                </c:pt>
                <c:pt idx="1354">
                  <c:v>8.14738307677246</c:v>
                </c:pt>
                <c:pt idx="1355">
                  <c:v>8.1810529640024541</c:v>
                </c:pt>
                <c:pt idx="1356">
                  <c:v>8.1738449067706025</c:v>
                </c:pt>
                <c:pt idx="1357">
                  <c:v>8.2908755758117838</c:v>
                </c:pt>
                <c:pt idx="1358">
                  <c:v>8.4774875055323449</c:v>
                </c:pt>
                <c:pt idx="1359">
                  <c:v>8.6602206636060401</c:v>
                </c:pt>
                <c:pt idx="1360">
                  <c:v>8.8472680226048919</c:v>
                </c:pt>
                <c:pt idx="1361">
                  <c:v>9.0101249686899401</c:v>
                </c:pt>
                <c:pt idx="1362">
                  <c:v>9.186374653637932</c:v>
                </c:pt>
                <c:pt idx="1363">
                  <c:v>9.3085990163196168</c:v>
                </c:pt>
                <c:pt idx="1364">
                  <c:v>9.2578172725453314</c:v>
                </c:pt>
                <c:pt idx="1365">
                  <c:v>9.139586036853057</c:v>
                </c:pt>
                <c:pt idx="1366">
                  <c:v>9.0084262264739792</c:v>
                </c:pt>
                <c:pt idx="1367">
                  <c:v>8.9319418052073463</c:v>
                </c:pt>
                <c:pt idx="1368">
                  <c:v>8.8744585613729541</c:v>
                </c:pt>
                <c:pt idx="1369">
                  <c:v>8.818825540930165</c:v>
                </c:pt>
                <c:pt idx="1370">
                  <c:v>8.7663026308435636</c:v>
                </c:pt>
                <c:pt idx="1371">
                  <c:v>8.7684205606696022</c:v>
                </c:pt>
                <c:pt idx="1372">
                  <c:v>8.8151160440056255</c:v>
                </c:pt>
                <c:pt idx="1373">
                  <c:v>8.787429001063483</c:v>
                </c:pt>
                <c:pt idx="1374">
                  <c:v>8.6269735481796417</c:v>
                </c:pt>
                <c:pt idx="1375">
                  <c:v>8.4940229484466521</c:v>
                </c:pt>
                <c:pt idx="1376">
                  <c:v>8.4829431699064717</c:v>
                </c:pt>
                <c:pt idx="1377">
                  <c:v>8.6034332426079736</c:v>
                </c:pt>
                <c:pt idx="1378">
                  <c:v>8.6648945833860207</c:v>
                </c:pt>
                <c:pt idx="1379">
                  <c:v>8.6985322565802345</c:v>
                </c:pt>
                <c:pt idx="1380">
                  <c:v>8.6383472151308851</c:v>
                </c:pt>
                <c:pt idx="1381">
                  <c:v>8.6548269906559092</c:v>
                </c:pt>
                <c:pt idx="1382">
                  <c:v>8.715926326350095</c:v>
                </c:pt>
                <c:pt idx="1383">
                  <c:v>8.7124820829625964</c:v>
                </c:pt>
                <c:pt idx="1384">
                  <c:v>8.7482150284745295</c:v>
                </c:pt>
                <c:pt idx="1385">
                  <c:v>8.8300406139497554</c:v>
                </c:pt>
                <c:pt idx="1386">
                  <c:v>8.8795897203257539</c:v>
                </c:pt>
                <c:pt idx="1387">
                  <c:v>9.0209066118947643</c:v>
                </c:pt>
                <c:pt idx="1388">
                  <c:v>9.2545499095824617</c:v>
                </c:pt>
                <c:pt idx="1389">
                  <c:v>9.3774905527149883</c:v>
                </c:pt>
                <c:pt idx="1390">
                  <c:v>9.4039679606058346</c:v>
                </c:pt>
                <c:pt idx="1391">
                  <c:v>9.4043447982610129</c:v>
                </c:pt>
                <c:pt idx="1392">
                  <c:v>9.43054854948703</c:v>
                </c:pt>
                <c:pt idx="1393">
                  <c:v>9.4547918965535072</c:v>
                </c:pt>
                <c:pt idx="1394">
                  <c:v>9.4150126988485212</c:v>
                </c:pt>
                <c:pt idx="1395">
                  <c:v>9.4213161455121188</c:v>
                </c:pt>
                <c:pt idx="1396">
                  <c:v>9.4192225269965828</c:v>
                </c:pt>
                <c:pt idx="1397">
                  <c:v>9.2570599197771752</c:v>
                </c:pt>
                <c:pt idx="1398">
                  <c:v>9.0048448248726896</c:v>
                </c:pt>
                <c:pt idx="1399">
                  <c:v>8.7657973360629562</c:v>
                </c:pt>
                <c:pt idx="1400">
                  <c:v>8.5923147420856054</c:v>
                </c:pt>
                <c:pt idx="1401">
                  <c:v>8.4475822531297915</c:v>
                </c:pt>
                <c:pt idx="1402">
                  <c:v>8.2056202853492675</c:v>
                </c:pt>
                <c:pt idx="1403">
                  <c:v>7.9509777764734153</c:v>
                </c:pt>
                <c:pt idx="1404">
                  <c:v>7.7978562021588598</c:v>
                </c:pt>
                <c:pt idx="1405">
                  <c:v>7.7256243417388184</c:v>
                </c:pt>
                <c:pt idx="1406">
                  <c:v>7.6524981183985066</c:v>
                </c:pt>
                <c:pt idx="1407">
                  <c:v>7.49011956989649</c:v>
                </c:pt>
                <c:pt idx="1408">
                  <c:v>7.3127765563899061</c:v>
                </c:pt>
                <c:pt idx="1409">
                  <c:v>7.0703132827467723</c:v>
                </c:pt>
                <c:pt idx="1410">
                  <c:v>6.8519024437939144</c:v>
                </c:pt>
                <c:pt idx="1411">
                  <c:v>6.8191433354171798</c:v>
                </c:pt>
                <c:pt idx="1412">
                  <c:v>6.8839165440357757</c:v>
                </c:pt>
                <c:pt idx="1413">
                  <c:v>6.8967156455395546</c:v>
                </c:pt>
                <c:pt idx="1414">
                  <c:v>6.9012365261507487</c:v>
                </c:pt>
                <c:pt idx="1415">
                  <c:v>6.8677627383584756</c:v>
                </c:pt>
                <c:pt idx="1416">
                  <c:v>6.8601978193674462</c:v>
                </c:pt>
                <c:pt idx="1417">
                  <c:v>6.8657309075076416</c:v>
                </c:pt>
                <c:pt idx="1418">
                  <c:v>6.9361863646756641</c:v>
                </c:pt>
                <c:pt idx="1419">
                  <c:v>7.0872683893654278</c:v>
                </c:pt>
                <c:pt idx="1420">
                  <c:v>7.2364530461651064</c:v>
                </c:pt>
                <c:pt idx="1421">
                  <c:v>7.2794742277549576</c:v>
                </c:pt>
                <c:pt idx="1422">
                  <c:v>7.2730719298211994</c:v>
                </c:pt>
                <c:pt idx="1423">
                  <c:v>7.2720090402936268</c:v>
                </c:pt>
                <c:pt idx="1424">
                  <c:v>7.2892983276680603</c:v>
                </c:pt>
                <c:pt idx="1425">
                  <c:v>7.1253939017692165</c:v>
                </c:pt>
                <c:pt idx="1426">
                  <c:v>7.0653113450493761</c:v>
                </c:pt>
                <c:pt idx="1427">
                  <c:v>7.0920891822905245</c:v>
                </c:pt>
                <c:pt idx="1428">
                  <c:v>7.1161093562379065</c:v>
                </c:pt>
                <c:pt idx="1429">
                  <c:v>7.1651598456323029</c:v>
                </c:pt>
                <c:pt idx="1430">
                  <c:v>7.242347348237077</c:v>
                </c:pt>
                <c:pt idx="1431">
                  <c:v>7.3062314392691396</c:v>
                </c:pt>
                <c:pt idx="1432">
                  <c:v>7.2822144857107194</c:v>
                </c:pt>
                <c:pt idx="1433">
                  <c:v>7.3529327444455896</c:v>
                </c:pt>
                <c:pt idx="1434">
                  <c:v>7.3097593596101555</c:v>
                </c:pt>
                <c:pt idx="1435">
                  <c:v>7.2256173206344423</c:v>
                </c:pt>
                <c:pt idx="1436">
                  <c:v>7.1072563423346944</c:v>
                </c:pt>
                <c:pt idx="1437">
                  <c:v>6.9600398580136877</c:v>
                </c:pt>
                <c:pt idx="1438">
                  <c:v>6.8588320476570779</c:v>
                </c:pt>
                <c:pt idx="1439">
                  <c:v>6.789211846402722</c:v>
                </c:pt>
                <c:pt idx="1440">
                  <c:v>6.730792465850663</c:v>
                </c:pt>
                <c:pt idx="1441">
                  <c:v>6.6952859665596636</c:v>
                </c:pt>
                <c:pt idx="1442">
                  <c:v>6.8997484544575229</c:v>
                </c:pt>
                <c:pt idx="1443">
                  <c:v>7.1214117379637214</c:v>
                </c:pt>
                <c:pt idx="1444">
                  <c:v>7.269579964100906</c:v>
                </c:pt>
                <c:pt idx="1445">
                  <c:v>7.4440176630858366</c:v>
                </c:pt>
                <c:pt idx="1446">
                  <c:v>7.6098061732269686</c:v>
                </c:pt>
                <c:pt idx="1447">
                  <c:v>7.6793415380018315</c:v>
                </c:pt>
                <c:pt idx="1448">
                  <c:v>7.7481222838589323</c:v>
                </c:pt>
                <c:pt idx="1449">
                  <c:v>7.7785170736046823</c:v>
                </c:pt>
                <c:pt idx="1450">
                  <c:v>7.7912000352038451</c:v>
                </c:pt>
                <c:pt idx="1451">
                  <c:v>7.7384563763768401</c:v>
                </c:pt>
                <c:pt idx="1452">
                  <c:v>7.7161016478848872</c:v>
                </c:pt>
                <c:pt idx="1453">
                  <c:v>7.5770436394713698</c:v>
                </c:pt>
                <c:pt idx="1454">
                  <c:v>7.5076925990794878</c:v>
                </c:pt>
                <c:pt idx="1455">
                  <c:v>7.4993527649742955</c:v>
                </c:pt>
                <c:pt idx="1456">
                  <c:v>7.4890807248927524</c:v>
                </c:pt>
                <c:pt idx="1457">
                  <c:v>7.5838795532814043</c:v>
                </c:pt>
                <c:pt idx="1458">
                  <c:v>7.6188695439168885</c:v>
                </c:pt>
                <c:pt idx="1459">
                  <c:v>7.6280583628866374</c:v>
                </c:pt>
                <c:pt idx="1460">
                  <c:v>7.7234309617953851</c:v>
                </c:pt>
                <c:pt idx="1461">
                  <c:v>7.8716914211054476</c:v>
                </c:pt>
                <c:pt idx="1462">
                  <c:v>7.8676643184950725</c:v>
                </c:pt>
                <c:pt idx="1463">
                  <c:v>7.923559585154484</c:v>
                </c:pt>
                <c:pt idx="1464">
                  <c:v>7.9846703723987984</c:v>
                </c:pt>
                <c:pt idx="1465">
                  <c:v>8.0032146284693386</c:v>
                </c:pt>
                <c:pt idx="1466">
                  <c:v>7.9702448368568062</c:v>
                </c:pt>
                <c:pt idx="1467">
                  <c:v>7.9377807609223323</c:v>
                </c:pt>
                <c:pt idx="1468">
                  <c:v>7.836048046229827</c:v>
                </c:pt>
                <c:pt idx="1469">
                  <c:v>7.8053983220732395</c:v>
                </c:pt>
                <c:pt idx="1470">
                  <c:v>7.6256850280263517</c:v>
                </c:pt>
                <c:pt idx="1471">
                  <c:v>7.5012225237983303</c:v>
                </c:pt>
                <c:pt idx="1472">
                  <c:v>7.420870396945169</c:v>
                </c:pt>
                <c:pt idx="1473">
                  <c:v>7.4673700036972157</c:v>
                </c:pt>
                <c:pt idx="1474">
                  <c:v>7.4721851097274588</c:v>
                </c:pt>
                <c:pt idx="1475">
                  <c:v>7.5147776553057666</c:v>
                </c:pt>
                <c:pt idx="1476">
                  <c:v>7.5585051271615908</c:v>
                </c:pt>
                <c:pt idx="1477">
                  <c:v>7.6256487707717149</c:v>
                </c:pt>
                <c:pt idx="1478">
                  <c:v>7.6930883330582134</c:v>
                </c:pt>
                <c:pt idx="1479">
                  <c:v>7.7778066433598099</c:v>
                </c:pt>
                <c:pt idx="1480">
                  <c:v>7.9675863530232274</c:v>
                </c:pt>
                <c:pt idx="1481">
                  <c:v>8.1074605267521935</c:v>
                </c:pt>
                <c:pt idx="1482">
                  <c:v>8.174995025770718</c:v>
                </c:pt>
                <c:pt idx="1483">
                  <c:v>8.1386016581260954</c:v>
                </c:pt>
                <c:pt idx="1484">
                  <c:v>8.1719913229696655</c:v>
                </c:pt>
                <c:pt idx="1485">
                  <c:v>8.291759986893549</c:v>
                </c:pt>
                <c:pt idx="1486">
                  <c:v>8.4222942671436165</c:v>
                </c:pt>
                <c:pt idx="1487">
                  <c:v>8.4281503610236239</c:v>
                </c:pt>
                <c:pt idx="1488">
                  <c:v>8.4048999901171353</c:v>
                </c:pt>
                <c:pt idx="1489">
                  <c:v>8.3551340548727744</c:v>
                </c:pt>
                <c:pt idx="1490">
                  <c:v>8.2975621650595119</c:v>
                </c:pt>
                <c:pt idx="1491">
                  <c:v>8.1864963101622479</c:v>
                </c:pt>
                <c:pt idx="1492">
                  <c:v>8.0439157054400994</c:v>
                </c:pt>
                <c:pt idx="1493">
                  <c:v>7.9323915647916712</c:v>
                </c:pt>
                <c:pt idx="1494">
                  <c:v>7.9506861690959827</c:v>
                </c:pt>
                <c:pt idx="1495">
                  <c:v>7.9746615643043182</c:v>
                </c:pt>
                <c:pt idx="1496">
                  <c:v>7.9185423181373116</c:v>
                </c:pt>
                <c:pt idx="1497">
                  <c:v>7.9484165252198729</c:v>
                </c:pt>
                <c:pt idx="1498">
                  <c:v>8.0202719819838197</c:v>
                </c:pt>
                <c:pt idx="1499">
                  <c:v>8.144206342609122</c:v>
                </c:pt>
                <c:pt idx="1500">
                  <c:v>8.3114232640748522</c:v>
                </c:pt>
                <c:pt idx="1501">
                  <c:v>8.3837422965849679</c:v>
                </c:pt>
                <c:pt idx="1502">
                  <c:v>8.3818176548855234</c:v>
                </c:pt>
                <c:pt idx="1503">
                  <c:v>8.2113149250959339</c:v>
                </c:pt>
                <c:pt idx="1504">
                  <c:v>7.9429132490882415</c:v>
                </c:pt>
                <c:pt idx="1505">
                  <c:v>7.7201025056693826</c:v>
                </c:pt>
                <c:pt idx="1506">
                  <c:v>7.391687324805825</c:v>
                </c:pt>
                <c:pt idx="1507">
                  <c:v>7.0869090587803942</c:v>
                </c:pt>
                <c:pt idx="1508">
                  <c:v>6.8988196946506335</c:v>
                </c:pt>
                <c:pt idx="1509">
                  <c:v>6.8411420960370446</c:v>
                </c:pt>
                <c:pt idx="1510">
                  <c:v>6.881795638403096</c:v>
                </c:pt>
                <c:pt idx="1511">
                  <c:v>7.0699375950410221</c:v>
                </c:pt>
                <c:pt idx="1512">
                  <c:v>7.2411420977625847</c:v>
                </c:pt>
                <c:pt idx="1513">
                  <c:v>7.3575592420927691</c:v>
                </c:pt>
                <c:pt idx="1514">
                  <c:v>7.4617264218154373</c:v>
                </c:pt>
                <c:pt idx="1515">
                  <c:v>7.658500848794751</c:v>
                </c:pt>
                <c:pt idx="1516">
                  <c:v>7.8970702449212729</c:v>
                </c:pt>
                <c:pt idx="1517">
                  <c:v>8.2379433308999275</c:v>
                </c:pt>
                <c:pt idx="1518">
                  <c:v>8.4654674135661239</c:v>
                </c:pt>
                <c:pt idx="1519">
                  <c:v>8.6482979397134212</c:v>
                </c:pt>
                <c:pt idx="1520">
                  <c:v>8.7942244974760015</c:v>
                </c:pt>
                <c:pt idx="1521">
                  <c:v>8.8705192437581655</c:v>
                </c:pt>
                <c:pt idx="1522">
                  <c:v>8.8776185954516489</c:v>
                </c:pt>
                <c:pt idx="1523">
                  <c:v>8.8591402882525294</c:v>
                </c:pt>
                <c:pt idx="1524">
                  <c:v>8.7992108979749979</c:v>
                </c:pt>
                <c:pt idx="1525">
                  <c:v>8.7550274414815554</c:v>
                </c:pt>
                <c:pt idx="1526">
                  <c:v>8.7198580162830144</c:v>
                </c:pt>
                <c:pt idx="1527">
                  <c:v>8.7179531114531628</c:v>
                </c:pt>
                <c:pt idx="1528">
                  <c:v>8.6736312455809532</c:v>
                </c:pt>
                <c:pt idx="1529">
                  <c:v>8.6018106132541838</c:v>
                </c:pt>
                <c:pt idx="1530">
                  <c:v>8.5871896014975793</c:v>
                </c:pt>
                <c:pt idx="1531">
                  <c:v>8.5913503020158721</c:v>
                </c:pt>
                <c:pt idx="1532">
                  <c:v>8.564288538857971</c:v>
                </c:pt>
                <c:pt idx="1533">
                  <c:v>8.5320682558038534</c:v>
                </c:pt>
                <c:pt idx="1534">
                  <c:v>8.4613012301411956</c:v>
                </c:pt>
                <c:pt idx="1535">
                  <c:v>8.563995567883449</c:v>
                </c:pt>
                <c:pt idx="1536">
                  <c:v>8.655980514483046</c:v>
                </c:pt>
                <c:pt idx="1537">
                  <c:v>8.5782776011072528</c:v>
                </c:pt>
                <c:pt idx="1538">
                  <c:v>8.5136976124102155</c:v>
                </c:pt>
                <c:pt idx="1539">
                  <c:v>8.4720910734980031</c:v>
                </c:pt>
                <c:pt idx="1540">
                  <c:v>8.3781168425006332</c:v>
                </c:pt>
                <c:pt idx="1541">
                  <c:v>8.3439358419289729</c:v>
                </c:pt>
                <c:pt idx="1542">
                  <c:v>8.4408099646744397</c:v>
                </c:pt>
                <c:pt idx="1543">
                  <c:v>8.4836718544960661</c:v>
                </c:pt>
                <c:pt idx="1544">
                  <c:v>8.5290788444864276</c:v>
                </c:pt>
                <c:pt idx="1545">
                  <c:v>8.5795153636960695</c:v>
                </c:pt>
                <c:pt idx="1546">
                  <c:v>8.5916318488088308</c:v>
                </c:pt>
                <c:pt idx="1547">
                  <c:v>8.6372080581340054</c:v>
                </c:pt>
                <c:pt idx="1548">
                  <c:v>8.6112569266485863</c:v>
                </c:pt>
                <c:pt idx="1549">
                  <c:v>8.6007073991189156</c:v>
                </c:pt>
                <c:pt idx="1550">
                  <c:v>8.5960407470998774</c:v>
                </c:pt>
                <c:pt idx="1551">
                  <c:v>8.6149619290396906</c:v>
                </c:pt>
                <c:pt idx="1552">
                  <c:v>8.6729215493853378</c:v>
                </c:pt>
                <c:pt idx="1553">
                  <c:v>8.7955426390538971</c:v>
                </c:pt>
                <c:pt idx="1554">
                  <c:v>8.9679514710698971</c:v>
                </c:pt>
                <c:pt idx="1555">
                  <c:v>9.1831667215860389</c:v>
                </c:pt>
                <c:pt idx="1556">
                  <c:v>9.3523800337281582</c:v>
                </c:pt>
                <c:pt idx="1557">
                  <c:v>9.44229706174489</c:v>
                </c:pt>
                <c:pt idx="1558">
                  <c:v>9.7207507898128735</c:v>
                </c:pt>
                <c:pt idx="1559">
                  <c:v>10.085860053247531</c:v>
                </c:pt>
                <c:pt idx="1560">
                  <c:v>10.387835932476348</c:v>
                </c:pt>
                <c:pt idx="1561">
                  <c:v>10.473935616963516</c:v>
                </c:pt>
                <c:pt idx="1562">
                  <c:v>10.46523096294824</c:v>
                </c:pt>
                <c:pt idx="1563">
                  <c:v>10.279405948532597</c:v>
                </c:pt>
                <c:pt idx="1564">
                  <c:v>10.126803191247568</c:v>
                </c:pt>
                <c:pt idx="1565">
                  <c:v>10.040971667669632</c:v>
                </c:pt>
                <c:pt idx="1566">
                  <c:v>10.089111328459337</c:v>
                </c:pt>
                <c:pt idx="1567">
                  <c:v>10.044734607293508</c:v>
                </c:pt>
                <c:pt idx="1568">
                  <c:v>10.02564109016966</c:v>
                </c:pt>
                <c:pt idx="1569">
                  <c:v>10.118423620179993</c:v>
                </c:pt>
                <c:pt idx="1570">
                  <c:v>10.205452104637596</c:v>
                </c:pt>
                <c:pt idx="1571">
                  <c:v>10.15453223298411</c:v>
                </c:pt>
                <c:pt idx="1572">
                  <c:v>10.073628775012782</c:v>
                </c:pt>
                <c:pt idx="1573">
                  <c:v>10.159767878285466</c:v>
                </c:pt>
                <c:pt idx="1574">
                  <c:v>10.227000523420672</c:v>
                </c:pt>
                <c:pt idx="1575">
                  <c:v>10.34506798949049</c:v>
                </c:pt>
                <c:pt idx="1576">
                  <c:v>10.488052423009066</c:v>
                </c:pt>
                <c:pt idx="1577">
                  <c:v>10.652159433864609</c:v>
                </c:pt>
                <c:pt idx="1578">
                  <c:v>10.627579141401197</c:v>
                </c:pt>
                <c:pt idx="1579">
                  <c:v>10.481969450180358</c:v>
                </c:pt>
                <c:pt idx="1580">
                  <c:v>10.31492625074649</c:v>
                </c:pt>
                <c:pt idx="1581">
                  <c:v>10.274882845510721</c:v>
                </c:pt>
                <c:pt idx="1582">
                  <c:v>10.317689804030056</c:v>
                </c:pt>
                <c:pt idx="1583">
                  <c:v>10.323654050494206</c:v>
                </c:pt>
                <c:pt idx="1584">
                  <c:v>10.249117724796788</c:v>
                </c:pt>
                <c:pt idx="1585">
                  <c:v>10.219593237733582</c:v>
                </c:pt>
                <c:pt idx="1586">
                  <c:v>10.113421808747097</c:v>
                </c:pt>
                <c:pt idx="1587">
                  <c:v>9.9528165755358664</c:v>
                </c:pt>
                <c:pt idx="1588">
                  <c:v>9.6528994508280768</c:v>
                </c:pt>
                <c:pt idx="1589">
                  <c:v>9.4135834276754284</c:v>
                </c:pt>
                <c:pt idx="1590">
                  <c:v>9.2863353950761169</c:v>
                </c:pt>
                <c:pt idx="1591">
                  <c:v>9.1867122754951325</c:v>
                </c:pt>
                <c:pt idx="1592">
                  <c:v>9.1988702133315972</c:v>
                </c:pt>
                <c:pt idx="1593">
                  <c:v>9.2255729793620418</c:v>
                </c:pt>
                <c:pt idx="1594">
                  <c:v>9.1782482977971043</c:v>
                </c:pt>
                <c:pt idx="1595">
                  <c:v>9.0470603594301391</c:v>
                </c:pt>
                <c:pt idx="1596">
                  <c:v>8.9837366007637662</c:v>
                </c:pt>
                <c:pt idx="1597">
                  <c:v>9.0320741781639988</c:v>
                </c:pt>
                <c:pt idx="1598">
                  <c:v>9.145637246345883</c:v>
                </c:pt>
                <c:pt idx="1599">
                  <c:v>9.1126307061720695</c:v>
                </c:pt>
                <c:pt idx="1600">
                  <c:v>8.9420999385256614</c:v>
                </c:pt>
                <c:pt idx="1601">
                  <c:v>8.8772545302939267</c:v>
                </c:pt>
                <c:pt idx="1602">
                  <c:v>8.8284967694530163</c:v>
                </c:pt>
                <c:pt idx="1603">
                  <c:v>8.8271889312706442</c:v>
                </c:pt>
                <c:pt idx="1604">
                  <c:v>8.8847940636728033</c:v>
                </c:pt>
                <c:pt idx="1605">
                  <c:v>8.9494655280721158</c:v>
                </c:pt>
                <c:pt idx="1606">
                  <c:v>9.0152669809974419</c:v>
                </c:pt>
                <c:pt idx="1607">
                  <c:v>9.0607004932376327</c:v>
                </c:pt>
                <c:pt idx="1608">
                  <c:v>8.9645977725658081</c:v>
                </c:pt>
                <c:pt idx="1609">
                  <c:v>8.9296181033329436</c:v>
                </c:pt>
                <c:pt idx="1610">
                  <c:v>9.015904907895953</c:v>
                </c:pt>
                <c:pt idx="1611">
                  <c:v>9.0326666605090704</c:v>
                </c:pt>
                <c:pt idx="1612">
                  <c:v>8.9616668778547162</c:v>
                </c:pt>
                <c:pt idx="1613">
                  <c:v>8.9393143542590359</c:v>
                </c:pt>
                <c:pt idx="1614">
                  <c:v>8.9082214687065697</c:v>
                </c:pt>
                <c:pt idx="1615">
                  <c:v>8.9815484324412491</c:v>
                </c:pt>
                <c:pt idx="1616">
                  <c:v>8.9567556276073557</c:v>
                </c:pt>
                <c:pt idx="1617">
                  <c:v>8.8797725316729164</c:v>
                </c:pt>
                <c:pt idx="1618">
                  <c:v>8.8880013250811505</c:v>
                </c:pt>
                <c:pt idx="1619">
                  <c:v>8.8789496832902408</c:v>
                </c:pt>
                <c:pt idx="1620">
                  <c:v>8.7970794914867909</c:v>
                </c:pt>
                <c:pt idx="1621">
                  <c:v>8.7474045728790273</c:v>
                </c:pt>
                <c:pt idx="1622">
                  <c:v>8.7254853439182423</c:v>
                </c:pt>
                <c:pt idx="1623">
                  <c:v>8.8034866742293723</c:v>
                </c:pt>
                <c:pt idx="1624">
                  <c:v>8.7717090783415976</c:v>
                </c:pt>
                <c:pt idx="1625">
                  <c:v>8.7539665697872309</c:v>
                </c:pt>
                <c:pt idx="1626">
                  <c:v>8.6684397389791794</c:v>
                </c:pt>
                <c:pt idx="1627">
                  <c:v>8.6489340886558264</c:v>
                </c:pt>
                <c:pt idx="1628">
                  <c:v>8.7505398744415857</c:v>
                </c:pt>
                <c:pt idx="1629">
                  <c:v>8.8833695729562994</c:v>
                </c:pt>
                <c:pt idx="1630">
                  <c:v>8.8122206301146804</c:v>
                </c:pt>
                <c:pt idx="1631">
                  <c:v>8.6779646444807099</c:v>
                </c:pt>
                <c:pt idx="1632">
                  <c:v>8.619489223689671</c:v>
                </c:pt>
                <c:pt idx="1633">
                  <c:v>8.624514982172224</c:v>
                </c:pt>
                <c:pt idx="1634">
                  <c:v>8.4840437704938321</c:v>
                </c:pt>
                <c:pt idx="1635">
                  <c:v>8.3428747054685104</c:v>
                </c:pt>
                <c:pt idx="1636">
                  <c:v>8.178632147926729</c:v>
                </c:pt>
                <c:pt idx="1637">
                  <c:v>8.0615241704954617</c:v>
                </c:pt>
                <c:pt idx="1638">
                  <c:v>7.9747110342223912</c:v>
                </c:pt>
                <c:pt idx="1639">
                  <c:v>7.9333433686122614</c:v>
                </c:pt>
                <c:pt idx="1640">
                  <c:v>7.8491630388415921</c:v>
                </c:pt>
                <c:pt idx="1641">
                  <c:v>7.6897831709892035</c:v>
                </c:pt>
                <c:pt idx="1642">
                  <c:v>7.5723422841271439</c:v>
                </c:pt>
                <c:pt idx="1643">
                  <c:v>7.4848570361583526</c:v>
                </c:pt>
                <c:pt idx="1644">
                  <c:v>7.4064677896231403</c:v>
                </c:pt>
                <c:pt idx="1645">
                  <c:v>7.3644680187946285</c:v>
                </c:pt>
                <c:pt idx="1646">
                  <c:v>7.3375006595585583</c:v>
                </c:pt>
                <c:pt idx="1647">
                  <c:v>7.4444929377735312</c:v>
                </c:pt>
                <c:pt idx="1648">
                  <c:v>7.4292155849529262</c:v>
                </c:pt>
                <c:pt idx="1649">
                  <c:v>7.4770481862646916</c:v>
                </c:pt>
                <c:pt idx="1650">
                  <c:v>7.5148681355074771</c:v>
                </c:pt>
                <c:pt idx="1651">
                  <c:v>7.5376020522315139</c:v>
                </c:pt>
                <c:pt idx="1652">
                  <c:v>7.6019347708816767</c:v>
                </c:pt>
                <c:pt idx="1653">
                  <c:v>7.6062341165761351</c:v>
                </c:pt>
                <c:pt idx="1654">
                  <c:v>7.6216350022705033</c:v>
                </c:pt>
                <c:pt idx="1655">
                  <c:v>7.5398527764012107</c:v>
                </c:pt>
                <c:pt idx="1656">
                  <c:v>7.5146587993174361</c:v>
                </c:pt>
                <c:pt idx="1657">
                  <c:v>7.5611409711164672</c:v>
                </c:pt>
                <c:pt idx="1658">
                  <c:v>7.4608910770473447</c:v>
                </c:pt>
                <c:pt idx="1659">
                  <c:v>7.4131550060722082</c:v>
                </c:pt>
                <c:pt idx="1660">
                  <c:v>7.5361283000723267</c:v>
                </c:pt>
                <c:pt idx="1661">
                  <c:v>7.5719786642487144</c:v>
                </c:pt>
                <c:pt idx="1662">
                  <c:v>7.5761866185505706</c:v>
                </c:pt>
                <c:pt idx="1663">
                  <c:v>7.5152125307080766</c:v>
                </c:pt>
                <c:pt idx="1664">
                  <c:v>7.3947777269042341</c:v>
                </c:pt>
                <c:pt idx="1665">
                  <c:v>7.2824722187610966</c:v>
                </c:pt>
                <c:pt idx="1666">
                  <c:v>7.2603849785103129</c:v>
                </c:pt>
                <c:pt idx="1667">
                  <c:v>7.2213106072635229</c:v>
                </c:pt>
                <c:pt idx="1668">
                  <c:v>7.1930921361026314</c:v>
                </c:pt>
                <c:pt idx="1669">
                  <c:v>7.2549268806666918</c:v>
                </c:pt>
                <c:pt idx="1670">
                  <c:v>7.2274190628839108</c:v>
                </c:pt>
                <c:pt idx="1671">
                  <c:v>7.2415806299332823</c:v>
                </c:pt>
                <c:pt idx="1672">
                  <c:v>7.2739591922613949</c:v>
                </c:pt>
                <c:pt idx="1673">
                  <c:v>7.4564267422851964</c:v>
                </c:pt>
                <c:pt idx="1674">
                  <c:v>7.6540522463940013</c:v>
                </c:pt>
                <c:pt idx="1675">
                  <c:v>7.7312727749224281</c:v>
                </c:pt>
                <c:pt idx="1676">
                  <c:v>7.6782749907221195</c:v>
                </c:pt>
                <c:pt idx="1677">
                  <c:v>7.6576455849104201</c:v>
                </c:pt>
                <c:pt idx="1678">
                  <c:v>7.6181664359424364</c:v>
                </c:pt>
                <c:pt idx="1679">
                  <c:v>7.5412365570813353</c:v>
                </c:pt>
                <c:pt idx="1680">
                  <c:v>7.4425516329575405</c:v>
                </c:pt>
                <c:pt idx="1681">
                  <c:v>7.3605565339939751</c:v>
                </c:pt>
                <c:pt idx="1682">
                  <c:v>7.3165561489391324</c:v>
                </c:pt>
                <c:pt idx="1683">
                  <c:v>7.2670186655418201</c:v>
                </c:pt>
                <c:pt idx="1684">
                  <c:v>7.3932302108713372</c:v>
                </c:pt>
                <c:pt idx="1685">
                  <c:v>7.4784047970503362</c:v>
                </c:pt>
                <c:pt idx="1686">
                  <c:v>7.4610066355320619</c:v>
                </c:pt>
                <c:pt idx="1687">
                  <c:v>7.4463218489447343</c:v>
                </c:pt>
                <c:pt idx="1688">
                  <c:v>7.514052423985107</c:v>
                </c:pt>
                <c:pt idx="1689">
                  <c:v>7.5958071723679073</c:v>
                </c:pt>
                <c:pt idx="1690">
                  <c:v>7.7116849754414556</c:v>
                </c:pt>
                <c:pt idx="1691">
                  <c:v>7.7456308260147484</c:v>
                </c:pt>
                <c:pt idx="1692">
                  <c:v>7.6691699754538574</c:v>
                </c:pt>
                <c:pt idx="1693">
                  <c:v>7.5889264617681693</c:v>
                </c:pt>
                <c:pt idx="1694">
                  <c:v>7.5394898370476779</c:v>
                </c:pt>
                <c:pt idx="1695">
                  <c:v>7.5016985059413717</c:v>
                </c:pt>
                <c:pt idx="1696">
                  <c:v>7.4682736003805301</c:v>
                </c:pt>
                <c:pt idx="1697">
                  <c:v>7.5059458197073505</c:v>
                </c:pt>
                <c:pt idx="1698">
                  <c:v>7.6665357751251006</c:v>
                </c:pt>
                <c:pt idx="1699">
                  <c:v>7.7459640750292786</c:v>
                </c:pt>
                <c:pt idx="1700">
                  <c:v>7.7870997236851887</c:v>
                </c:pt>
                <c:pt idx="1701">
                  <c:v>7.7440618892082496</c:v>
                </c:pt>
                <c:pt idx="1702">
                  <c:v>7.7562217673304819</c:v>
                </c:pt>
                <c:pt idx="1703">
                  <c:v>7.9012639097583701</c:v>
                </c:pt>
                <c:pt idx="1704">
                  <c:v>8.0734300207563194</c:v>
                </c:pt>
                <c:pt idx="1705">
                  <c:v>8.1730081976302777</c:v>
                </c:pt>
                <c:pt idx="1706">
                  <c:v>8.2463156796571369</c:v>
                </c:pt>
                <c:pt idx="1707">
                  <c:v>8.3410506362736463</c:v>
                </c:pt>
                <c:pt idx="1708">
                  <c:v>8.409849630356506</c:v>
                </c:pt>
                <c:pt idx="1709">
                  <c:v>8.4353732050702046</c:v>
                </c:pt>
                <c:pt idx="1710">
                  <c:v>8.4421264509380531</c:v>
                </c:pt>
                <c:pt idx="1711">
                  <c:v>8.3810148498912209</c:v>
                </c:pt>
                <c:pt idx="1712">
                  <c:v>8.3056841126213659</c:v>
                </c:pt>
                <c:pt idx="1713">
                  <c:v>8.3183129816407142</c:v>
                </c:pt>
                <c:pt idx="1714">
                  <c:v>8.3128760331975027</c:v>
                </c:pt>
                <c:pt idx="1715">
                  <c:v>8.3289648254797104</c:v>
                </c:pt>
                <c:pt idx="1716">
                  <c:v>8.3954233690069664</c:v>
                </c:pt>
                <c:pt idx="1717">
                  <c:v>8.3726770418783492</c:v>
                </c:pt>
                <c:pt idx="1718">
                  <c:v>8.3968761339342368</c:v>
                </c:pt>
                <c:pt idx="1719">
                  <c:v>8.4211344768862801</c:v>
                </c:pt>
                <c:pt idx="1720">
                  <c:v>8.4007997709605267</c:v>
                </c:pt>
                <c:pt idx="1721">
                  <c:v>8.4951500202258732</c:v>
                </c:pt>
                <c:pt idx="1722">
                  <c:v>8.5573384853052001</c:v>
                </c:pt>
                <c:pt idx="1723">
                  <c:v>8.648913446234987</c:v>
                </c:pt>
                <c:pt idx="1724">
                  <c:v>8.644681408720432</c:v>
                </c:pt>
                <c:pt idx="1725">
                  <c:v>8.6398231782527013</c:v>
                </c:pt>
                <c:pt idx="1726">
                  <c:v>8.6065047076199388</c:v>
                </c:pt>
                <c:pt idx="1727">
                  <c:v>8.6470517791741788</c:v>
                </c:pt>
                <c:pt idx="1728">
                  <c:v>8.5628740462104975</c:v>
                </c:pt>
                <c:pt idx="1729">
                  <c:v>8.5966254193347531</c:v>
                </c:pt>
                <c:pt idx="1730">
                  <c:v>8.6214991197167663</c:v>
                </c:pt>
                <c:pt idx="1731">
                  <c:v>8.6574157246051442</c:v>
                </c:pt>
                <c:pt idx="1732">
                  <c:v>8.6917737788769198</c:v>
                </c:pt>
                <c:pt idx="1733">
                  <c:v>8.6520264756151857</c:v>
                </c:pt>
                <c:pt idx="1734">
                  <c:v>8.6481519967570115</c:v>
                </c:pt>
                <c:pt idx="1735">
                  <c:v>8.6912042797068114</c:v>
                </c:pt>
                <c:pt idx="1736">
                  <c:v>8.7682843717690577</c:v>
                </c:pt>
                <c:pt idx="1737">
                  <c:v>8.889028300174374</c:v>
                </c:pt>
                <c:pt idx="1738">
                  <c:v>8.9807847058771788</c:v>
                </c:pt>
                <c:pt idx="1739">
                  <c:v>9.065457701335399</c:v>
                </c:pt>
                <c:pt idx="1740">
                  <c:v>9.029609031881451</c:v>
                </c:pt>
                <c:pt idx="1741">
                  <c:v>9.0171643998494471</c:v>
                </c:pt>
                <c:pt idx="1742">
                  <c:v>8.9550508173310863</c:v>
                </c:pt>
                <c:pt idx="1743">
                  <c:v>8.8930632251627362</c:v>
                </c:pt>
                <c:pt idx="1744">
                  <c:v>8.8615127937892755</c:v>
                </c:pt>
                <c:pt idx="1745">
                  <c:v>8.9321221559656223</c:v>
                </c:pt>
                <c:pt idx="1746">
                  <c:v>9.0288140474828822</c:v>
                </c:pt>
                <c:pt idx="1747">
                  <c:v>9.1657046230997512</c:v>
                </c:pt>
                <c:pt idx="1748">
                  <c:v>9.4003537998151607</c:v>
                </c:pt>
                <c:pt idx="1749">
                  <c:v>9.5774840471697402</c:v>
                </c:pt>
                <c:pt idx="1750">
                  <c:v>9.6574028071927103</c:v>
                </c:pt>
                <c:pt idx="1751">
                  <c:v>9.7302665835498257</c:v>
                </c:pt>
                <c:pt idx="1752">
                  <c:v>9.6464720796214536</c:v>
                </c:pt>
                <c:pt idx="1753">
                  <c:v>9.5639964864671168</c:v>
                </c:pt>
                <c:pt idx="1754">
                  <c:v>9.5121695228684757</c:v>
                </c:pt>
                <c:pt idx="1755">
                  <c:v>9.4892881773770643</c:v>
                </c:pt>
                <c:pt idx="1756">
                  <c:v>9.4859378953354927</c:v>
                </c:pt>
                <c:pt idx="1757">
                  <c:v>9.4241655275579213</c:v>
                </c:pt>
                <c:pt idx="1758">
                  <c:v>9.4627631917163288</c:v>
                </c:pt>
                <c:pt idx="1759">
                  <c:v>9.5183006643815595</c:v>
                </c:pt>
                <c:pt idx="1760">
                  <c:v>9.7187854338309698</c:v>
                </c:pt>
                <c:pt idx="1761">
                  <c:v>9.9069955665601679</c:v>
                </c:pt>
                <c:pt idx="1762">
                  <c:v>9.9228172825270118</c:v>
                </c:pt>
                <c:pt idx="1763">
                  <c:v>9.88497448425675</c:v>
                </c:pt>
                <c:pt idx="1764">
                  <c:v>9.7408143381773069</c:v>
                </c:pt>
                <c:pt idx="1765">
                  <c:v>9.556013698640891</c:v>
                </c:pt>
                <c:pt idx="1766">
                  <c:v>9.5122171683030619</c:v>
                </c:pt>
                <c:pt idx="1767">
                  <c:v>9.5503654850084487</c:v>
                </c:pt>
                <c:pt idx="1768">
                  <c:v>9.6500402561329253</c:v>
                </c:pt>
                <c:pt idx="1769">
                  <c:v>9.809916890664292</c:v>
                </c:pt>
                <c:pt idx="1770">
                  <c:v>9.8907418236511724</c:v>
                </c:pt>
                <c:pt idx="1771">
                  <c:v>9.9494652567359445</c:v>
                </c:pt>
                <c:pt idx="1772">
                  <c:v>10.104564644577398</c:v>
                </c:pt>
                <c:pt idx="1773">
                  <c:v>10.264492055243105</c:v>
                </c:pt>
                <c:pt idx="1774">
                  <c:v>10.342259732886692</c:v>
                </c:pt>
                <c:pt idx="1775">
                  <c:v>10.385636985214061</c:v>
                </c:pt>
                <c:pt idx="1776">
                  <c:v>10.367859145913801</c:v>
                </c:pt>
                <c:pt idx="1777">
                  <c:v>10.372142202420969</c:v>
                </c:pt>
                <c:pt idx="1778">
                  <c:v>10.312699081391745</c:v>
                </c:pt>
                <c:pt idx="1779">
                  <c:v>10.265876017710211</c:v>
                </c:pt>
                <c:pt idx="1780">
                  <c:v>10.155723847531021</c:v>
                </c:pt>
                <c:pt idx="1781">
                  <c:v>10.0489173968265</c:v>
                </c:pt>
                <c:pt idx="1782">
                  <c:v>9.9568445545537632</c:v>
                </c:pt>
                <c:pt idx="1783">
                  <c:v>9.901667845622411</c:v>
                </c:pt>
                <c:pt idx="1784">
                  <c:v>9.8586517051787492</c:v>
                </c:pt>
                <c:pt idx="1785">
                  <c:v>9.7993838095978774</c:v>
                </c:pt>
                <c:pt idx="1786">
                  <c:v>9.7743017912834276</c:v>
                </c:pt>
                <c:pt idx="1787">
                  <c:v>9.770690648907026</c:v>
                </c:pt>
                <c:pt idx="1788">
                  <c:v>9.8292289888692519</c:v>
                </c:pt>
                <c:pt idx="1789">
                  <c:v>9.8284067126498957</c:v>
                </c:pt>
                <c:pt idx="1790">
                  <c:v>9.8780971967270261</c:v>
                </c:pt>
                <c:pt idx="1791">
                  <c:v>9.9160507223144805</c:v>
                </c:pt>
                <c:pt idx="1792">
                  <c:v>9.906874533764217</c:v>
                </c:pt>
                <c:pt idx="1793">
                  <c:v>9.8799756619760455</c:v>
                </c:pt>
                <c:pt idx="1794">
                  <c:v>9.8584218094104124</c:v>
                </c:pt>
                <c:pt idx="1795">
                  <c:v>9.7642272773100593</c:v>
                </c:pt>
                <c:pt idx="1796">
                  <c:v>9.7603571572018399</c:v>
                </c:pt>
                <c:pt idx="1797">
                  <c:v>9.7554381102282068</c:v>
                </c:pt>
                <c:pt idx="1798">
                  <c:v>9.7186837340094741</c:v>
                </c:pt>
                <c:pt idx="1799">
                  <c:v>9.6229992532267179</c:v>
                </c:pt>
                <c:pt idx="1800">
                  <c:v>9.5726145086700622</c:v>
                </c:pt>
                <c:pt idx="1801">
                  <c:v>9.5001270429276499</c:v>
                </c:pt>
                <c:pt idx="1802">
                  <c:v>9.3542405558668822</c:v>
                </c:pt>
                <c:pt idx="1803">
                  <c:v>9.3661249595866103</c:v>
                </c:pt>
                <c:pt idx="1804">
                  <c:v>9.3969503237049885</c:v>
                </c:pt>
                <c:pt idx="1805">
                  <c:v>9.4014176890896071</c:v>
                </c:pt>
                <c:pt idx="1806">
                  <c:v>9.4005819771838404</c:v>
                </c:pt>
                <c:pt idx="1807">
                  <c:v>9.4413018841671796</c:v>
                </c:pt>
                <c:pt idx="1808">
                  <c:v>9.4610983248077467</c:v>
                </c:pt>
                <c:pt idx="1809">
                  <c:v>9.4126389345096761</c:v>
                </c:pt>
                <c:pt idx="1810">
                  <c:v>9.3937398899694919</c:v>
                </c:pt>
                <c:pt idx="1811">
                  <c:v>9.5171825352270787</c:v>
                </c:pt>
                <c:pt idx="1812">
                  <c:v>9.6736947118383441</c:v>
                </c:pt>
                <c:pt idx="1813">
                  <c:v>9.7676027414007152</c:v>
                </c:pt>
                <c:pt idx="1814">
                  <c:v>9.7059022036470299</c:v>
                </c:pt>
                <c:pt idx="1815">
                  <c:v>9.7650949869655879</c:v>
                </c:pt>
                <c:pt idx="1816">
                  <c:v>9.7945946935464345</c:v>
                </c:pt>
                <c:pt idx="1817">
                  <c:v>9.7447346985072461</c:v>
                </c:pt>
                <c:pt idx="1818">
                  <c:v>9.7602594897688828</c:v>
                </c:pt>
                <c:pt idx="1819">
                  <c:v>9.7203132071426133</c:v>
                </c:pt>
                <c:pt idx="1820">
                  <c:v>9.7037997016022217</c:v>
                </c:pt>
                <c:pt idx="1821">
                  <c:v>9.795270046062674</c:v>
                </c:pt>
                <c:pt idx="1822">
                  <c:v>9.8649209234783353</c:v>
                </c:pt>
                <c:pt idx="1823">
                  <c:v>9.9560312571674068</c:v>
                </c:pt>
                <c:pt idx="1824">
                  <c:v>10.151439099165046</c:v>
                </c:pt>
                <c:pt idx="1825">
                  <c:v>10.256553556847003</c:v>
                </c:pt>
                <c:pt idx="1826">
                  <c:v>10.343044946112881</c:v>
                </c:pt>
                <c:pt idx="1827">
                  <c:v>10.399403053223564</c:v>
                </c:pt>
                <c:pt idx="1828">
                  <c:v>10.479846214603823</c:v>
                </c:pt>
                <c:pt idx="1829">
                  <c:v>10.477388238586375</c:v>
                </c:pt>
                <c:pt idx="1830">
                  <c:v>10.365807659360133</c:v>
                </c:pt>
                <c:pt idx="1831">
                  <c:v>10.203289053214624</c:v>
                </c:pt>
                <c:pt idx="1832">
                  <c:v>10.144391563025751</c:v>
                </c:pt>
                <c:pt idx="1833">
                  <c:v>10.209249449590208</c:v>
                </c:pt>
                <c:pt idx="1834">
                  <c:v>10.346202051965669</c:v>
                </c:pt>
                <c:pt idx="1835">
                  <c:v>10.458921592155711</c:v>
                </c:pt>
                <c:pt idx="1836">
                  <c:v>10.581721903597312</c:v>
                </c:pt>
                <c:pt idx="1837">
                  <c:v>10.665495638907631</c:v>
                </c:pt>
                <c:pt idx="1838">
                  <c:v>10.687220964594076</c:v>
                </c:pt>
                <c:pt idx="1839">
                  <c:v>10.79281436483571</c:v>
                </c:pt>
                <c:pt idx="1840">
                  <c:v>10.799756431130094</c:v>
                </c:pt>
                <c:pt idx="1841">
                  <c:v>10.920795215092648</c:v>
                </c:pt>
                <c:pt idx="1842">
                  <c:v>11.031835894448781</c:v>
                </c:pt>
                <c:pt idx="1843">
                  <c:v>11.116168987539982</c:v>
                </c:pt>
                <c:pt idx="1844">
                  <c:v>11.114758497368154</c:v>
                </c:pt>
                <c:pt idx="1845">
                  <c:v>11.200750753393725</c:v>
                </c:pt>
                <c:pt idx="1846">
                  <c:v>11.251867990826588</c:v>
                </c:pt>
                <c:pt idx="1847">
                  <c:v>11.336031821265912</c:v>
                </c:pt>
                <c:pt idx="1848">
                  <c:v>11.486263458498719</c:v>
                </c:pt>
                <c:pt idx="1849">
                  <c:v>11.726577771980992</c:v>
                </c:pt>
                <c:pt idx="1850">
                  <c:v>11.910701260160209</c:v>
                </c:pt>
                <c:pt idx="1851">
                  <c:v>12.083971853849249</c:v>
                </c:pt>
                <c:pt idx="1852">
                  <c:v>12.203465760447832</c:v>
                </c:pt>
                <c:pt idx="1853">
                  <c:v>12.321256757552279</c:v>
                </c:pt>
                <c:pt idx="1854">
                  <c:v>12.445965572528896</c:v>
                </c:pt>
                <c:pt idx="1855">
                  <c:v>12.547570823237351</c:v>
                </c:pt>
                <c:pt idx="1856">
                  <c:v>12.644473175474822</c:v>
                </c:pt>
                <c:pt idx="1857">
                  <c:v>12.697223084932801</c:v>
                </c:pt>
                <c:pt idx="1858">
                  <c:v>12.753420048465374</c:v>
                </c:pt>
                <c:pt idx="1859">
                  <c:v>12.846974176584652</c:v>
                </c:pt>
                <c:pt idx="1860">
                  <c:v>12.982825108207196</c:v>
                </c:pt>
                <c:pt idx="1861">
                  <c:v>13.1110354079721</c:v>
                </c:pt>
                <c:pt idx="1862">
                  <c:v>13.246582987266089</c:v>
                </c:pt>
                <c:pt idx="1863">
                  <c:v>13.402794307946111</c:v>
                </c:pt>
                <c:pt idx="1864">
                  <c:v>13.485373700135053</c:v>
                </c:pt>
                <c:pt idx="1865">
                  <c:v>13.558807138383324</c:v>
                </c:pt>
                <c:pt idx="1866">
                  <c:v>13.707194680530552</c:v>
                </c:pt>
                <c:pt idx="1867">
                  <c:v>13.779833717248025</c:v>
                </c:pt>
                <c:pt idx="1868">
                  <c:v>13.818428097716588</c:v>
                </c:pt>
                <c:pt idx="1869">
                  <c:v>13.771906206120372</c:v>
                </c:pt>
                <c:pt idx="1870">
                  <c:v>13.713638636612234</c:v>
                </c:pt>
                <c:pt idx="1871">
                  <c:v>13.705205424878741</c:v>
                </c:pt>
                <c:pt idx="1872">
                  <c:v>13.629913965226818</c:v>
                </c:pt>
                <c:pt idx="1873">
                  <c:v>13.669009326721653</c:v>
                </c:pt>
                <c:pt idx="1874">
                  <c:v>13.667180331237038</c:v>
                </c:pt>
                <c:pt idx="1875">
                  <c:v>13.645609104854842</c:v>
                </c:pt>
                <c:pt idx="1876">
                  <c:v>13.624405809228918</c:v>
                </c:pt>
                <c:pt idx="1877">
                  <c:v>13.64442255911586</c:v>
                </c:pt>
                <c:pt idx="1878">
                  <c:v>13.70137163027813</c:v>
                </c:pt>
                <c:pt idx="1879">
                  <c:v>13.648080594509718</c:v>
                </c:pt>
                <c:pt idx="1880">
                  <c:v>13.604509718040122</c:v>
                </c:pt>
                <c:pt idx="1881">
                  <c:v>13.531417723488909</c:v>
                </c:pt>
                <c:pt idx="1882">
                  <c:v>13.459028673643623</c:v>
                </c:pt>
                <c:pt idx="1883">
                  <c:v>13.287474639175334</c:v>
                </c:pt>
                <c:pt idx="1884">
                  <c:v>13.202335284113097</c:v>
                </c:pt>
                <c:pt idx="1885">
                  <c:v>13.100067388411258</c:v>
                </c:pt>
                <c:pt idx="1886">
                  <c:v>12.988340086372174</c:v>
                </c:pt>
                <c:pt idx="1887">
                  <c:v>12.922688937760576</c:v>
                </c:pt>
                <c:pt idx="1888">
                  <c:v>12.909626788046088</c:v>
                </c:pt>
                <c:pt idx="1889">
                  <c:v>12.89287104617928</c:v>
                </c:pt>
                <c:pt idx="1890">
                  <c:v>12.898090624286896</c:v>
                </c:pt>
                <c:pt idx="1891">
                  <c:v>12.929491887234992</c:v>
                </c:pt>
                <c:pt idx="1892">
                  <c:v>12.962180867493627</c:v>
                </c:pt>
                <c:pt idx="1893">
                  <c:v>13.175836970093494</c:v>
                </c:pt>
                <c:pt idx="1894">
                  <c:v>13.386587723182588</c:v>
                </c:pt>
                <c:pt idx="1895">
                  <c:v>13.494274157077696</c:v>
                </c:pt>
                <c:pt idx="1896">
                  <c:v>13.557145349566182</c:v>
                </c:pt>
                <c:pt idx="1897">
                  <c:v>13.553021678264182</c:v>
                </c:pt>
                <c:pt idx="1898">
                  <c:v>13.538453348076837</c:v>
                </c:pt>
                <c:pt idx="1899">
                  <c:v>13.4862755473356</c:v>
                </c:pt>
                <c:pt idx="1900">
                  <c:v>13.406162378814146</c:v>
                </c:pt>
                <c:pt idx="1901">
                  <c:v>13.342004534582042</c:v>
                </c:pt>
                <c:pt idx="1902">
                  <c:v>13.319397281997244</c:v>
                </c:pt>
                <c:pt idx="1903">
                  <c:v>13.31598013513389</c:v>
                </c:pt>
                <c:pt idx="1904">
                  <c:v>13.380429667417932</c:v>
                </c:pt>
                <c:pt idx="1905">
                  <c:v>13.448527160045961</c:v>
                </c:pt>
                <c:pt idx="1906">
                  <c:v>13.557947743733727</c:v>
                </c:pt>
                <c:pt idx="1907">
                  <c:v>13.493594849458637</c:v>
                </c:pt>
                <c:pt idx="1908">
                  <c:v>13.341219094766926</c:v>
                </c:pt>
                <c:pt idx="1909">
                  <c:v>13.241561350021597</c:v>
                </c:pt>
                <c:pt idx="1910">
                  <c:v>13.230408243827018</c:v>
                </c:pt>
                <c:pt idx="1911">
                  <c:v>13.199490865884217</c:v>
                </c:pt>
                <c:pt idx="1912">
                  <c:v>13.197900635740979</c:v>
                </c:pt>
                <c:pt idx="1913">
                  <c:v>13.144592803746157</c:v>
                </c:pt>
                <c:pt idx="1914">
                  <c:v>12.984766819084406</c:v>
                </c:pt>
                <c:pt idx="1915">
                  <c:v>12.808987835255659</c:v>
                </c:pt>
                <c:pt idx="1916">
                  <c:v>12.484030877317133</c:v>
                </c:pt>
                <c:pt idx="1917">
                  <c:v>12.092538264971777</c:v>
                </c:pt>
                <c:pt idx="1918">
                  <c:v>11.677030900798123</c:v>
                </c:pt>
                <c:pt idx="1919">
                  <c:v>11.340084145705051</c:v>
                </c:pt>
                <c:pt idx="1920">
                  <c:v>11.049162914469907</c:v>
                </c:pt>
                <c:pt idx="1921">
                  <c:v>10.846306429377139</c:v>
                </c:pt>
                <c:pt idx="1922">
                  <c:v>10.541351781097617</c:v>
                </c:pt>
                <c:pt idx="1923">
                  <c:v>10.359522166150361</c:v>
                </c:pt>
                <c:pt idx="1924">
                  <c:v>10.196705112945132</c:v>
                </c:pt>
                <c:pt idx="1925">
                  <c:v>10.037213825180258</c:v>
                </c:pt>
                <c:pt idx="1926">
                  <c:v>10.006060530756745</c:v>
                </c:pt>
                <c:pt idx="1927">
                  <c:v>9.9934578982930589</c:v>
                </c:pt>
                <c:pt idx="1928">
                  <c:v>10.036612595404089</c:v>
                </c:pt>
                <c:pt idx="1929">
                  <c:v>10.099790066318125</c:v>
                </c:pt>
                <c:pt idx="1930">
                  <c:v>10.355563317125259</c:v>
                </c:pt>
                <c:pt idx="1931">
                  <c:v>10.598130082423038</c:v>
                </c:pt>
                <c:pt idx="1932">
                  <c:v>10.684809817478651</c:v>
                </c:pt>
                <c:pt idx="1933">
                  <c:v>10.748979027674771</c:v>
                </c:pt>
                <c:pt idx="1934">
                  <c:v>10.774208431817831</c:v>
                </c:pt>
                <c:pt idx="1935">
                  <c:v>10.854551851284105</c:v>
                </c:pt>
                <c:pt idx="1936">
                  <c:v>10.882334200843378</c:v>
                </c:pt>
                <c:pt idx="1937">
                  <c:v>10.799250783126496</c:v>
                </c:pt>
                <c:pt idx="1938">
                  <c:v>10.707793530221872</c:v>
                </c:pt>
                <c:pt idx="1939">
                  <c:v>10.731565730611743</c:v>
                </c:pt>
                <c:pt idx="1940">
                  <c:v>10.768458173644261</c:v>
                </c:pt>
                <c:pt idx="1941">
                  <c:v>10.833407114722547</c:v>
                </c:pt>
                <c:pt idx="1942">
                  <c:v>11.020729890830751</c:v>
                </c:pt>
                <c:pt idx="1943">
                  <c:v>11.151301524976896</c:v>
                </c:pt>
                <c:pt idx="1944">
                  <c:v>11.184760876264361</c:v>
                </c:pt>
                <c:pt idx="1945">
                  <c:v>11.115061830062722</c:v>
                </c:pt>
                <c:pt idx="1946">
                  <c:v>11.095943518508594</c:v>
                </c:pt>
                <c:pt idx="1947">
                  <c:v>11.048730336768271</c:v>
                </c:pt>
                <c:pt idx="1948">
                  <c:v>10.932334546653079</c:v>
                </c:pt>
                <c:pt idx="1949">
                  <c:v>10.745563315726136</c:v>
                </c:pt>
                <c:pt idx="1950">
                  <c:v>10.630399930745552</c:v>
                </c:pt>
                <c:pt idx="1951">
                  <c:v>10.547375987994291</c:v>
                </c:pt>
                <c:pt idx="1952">
                  <c:v>10.275871693660234</c:v>
                </c:pt>
                <c:pt idx="1953">
                  <c:v>9.8606831522998366</c:v>
                </c:pt>
                <c:pt idx="1954">
                  <c:v>9.437590749562311</c:v>
                </c:pt>
                <c:pt idx="1955">
                  <c:v>9.1165405513547704</c:v>
                </c:pt>
                <c:pt idx="1956">
                  <c:v>8.8202611267487914</c:v>
                </c:pt>
                <c:pt idx="1957">
                  <c:v>8.6871186906433433</c:v>
                </c:pt>
                <c:pt idx="1958">
                  <c:v>8.6278736413586774</c:v>
                </c:pt>
                <c:pt idx="1959">
                  <c:v>8.645309266316719</c:v>
                </c:pt>
                <c:pt idx="1960">
                  <c:v>8.6866229621035327</c:v>
                </c:pt>
                <c:pt idx="1961">
                  <c:v>8.774982519855806</c:v>
                </c:pt>
                <c:pt idx="1962">
                  <c:v>8.8948697849659659</c:v>
                </c:pt>
                <c:pt idx="1963">
                  <c:v>8.8925759555036858</c:v>
                </c:pt>
                <c:pt idx="1964">
                  <c:v>8.9035711728787472</c:v>
                </c:pt>
                <c:pt idx="1965">
                  <c:v>8.7535232123373916</c:v>
                </c:pt>
                <c:pt idx="1966">
                  <c:v>8.54264300614593</c:v>
                </c:pt>
                <c:pt idx="1967">
                  <c:v>8.2957690621491693</c:v>
                </c:pt>
                <c:pt idx="1968">
                  <c:v>8.2411267066588838</c:v>
                </c:pt>
                <c:pt idx="1969">
                  <c:v>8.0808677282091423</c:v>
                </c:pt>
                <c:pt idx="1970">
                  <c:v>7.948037890670788</c:v>
                </c:pt>
                <c:pt idx="1971">
                  <c:v>7.8596627308435707</c:v>
                </c:pt>
                <c:pt idx="1972">
                  <c:v>7.8478573797570288</c:v>
                </c:pt>
                <c:pt idx="1973">
                  <c:v>7.8770660795276655</c:v>
                </c:pt>
                <c:pt idx="1974">
                  <c:v>7.89905756095383</c:v>
                </c:pt>
                <c:pt idx="1975">
                  <c:v>7.9819977596439742</c:v>
                </c:pt>
                <c:pt idx="1976">
                  <c:v>8.0331145743145544</c:v>
                </c:pt>
                <c:pt idx="1977">
                  <c:v>8.1592993415253652</c:v>
                </c:pt>
                <c:pt idx="1978">
                  <c:v>8.2624966029618463</c:v>
                </c:pt>
                <c:pt idx="1979">
                  <c:v>8.3144656307040954</c:v>
                </c:pt>
                <c:pt idx="1980">
                  <c:v>8.3460235527291324</c:v>
                </c:pt>
                <c:pt idx="1981">
                  <c:v>8.4399634170202376</c:v>
                </c:pt>
                <c:pt idx="1982">
                  <c:v>8.5818304284391793</c:v>
                </c:pt>
                <c:pt idx="1983">
                  <c:v>8.6277553006541225</c:v>
                </c:pt>
                <c:pt idx="1984">
                  <c:v>8.6736364238982695</c:v>
                </c:pt>
                <c:pt idx="1985">
                  <c:v>8.6847941393734054</c:v>
                </c:pt>
                <c:pt idx="1986">
                  <c:v>8.6384960562832731</c:v>
                </c:pt>
                <c:pt idx="1987">
                  <c:v>8.5946667062900612</c:v>
                </c:pt>
                <c:pt idx="1988">
                  <c:v>8.5016370532219163</c:v>
                </c:pt>
                <c:pt idx="1989">
                  <c:v>8.3153797823652909</c:v>
                </c:pt>
                <c:pt idx="1990">
                  <c:v>8.2883031726053318</c:v>
                </c:pt>
                <c:pt idx="1991">
                  <c:v>8.3053932400232622</c:v>
                </c:pt>
                <c:pt idx="1992">
                  <c:v>8.3171874331286464</c:v>
                </c:pt>
                <c:pt idx="1993">
                  <c:v>8.3123940529723548</c:v>
                </c:pt>
                <c:pt idx="1994">
                  <c:v>8.3749177743838565</c:v>
                </c:pt>
                <c:pt idx="1995">
                  <c:v>8.4661968236429281</c:v>
                </c:pt>
                <c:pt idx="1996">
                  <c:v>8.5528557701453156</c:v>
                </c:pt>
                <c:pt idx="1997">
                  <c:v>8.6944524461272135</c:v>
                </c:pt>
                <c:pt idx="1998">
                  <c:v>8.8192433818962179</c:v>
                </c:pt>
                <c:pt idx="1999">
                  <c:v>8.863804696532398</c:v>
                </c:pt>
                <c:pt idx="2000">
                  <c:v>8.8782612969900701</c:v>
                </c:pt>
                <c:pt idx="2001">
                  <c:v>8.9075729766967573</c:v>
                </c:pt>
                <c:pt idx="2002">
                  <c:v>8.7870276866695392</c:v>
                </c:pt>
                <c:pt idx="2003">
                  <c:v>8.6609441867450894</c:v>
                </c:pt>
                <c:pt idx="2004">
                  <c:v>8.6662424464978489</c:v>
                </c:pt>
                <c:pt idx="2005">
                  <c:v>8.7631042200138882</c:v>
                </c:pt>
                <c:pt idx="2006">
                  <c:v>9.0079201571141514</c:v>
                </c:pt>
                <c:pt idx="2007">
                  <c:v>9.0834157778012674</c:v>
                </c:pt>
                <c:pt idx="2008">
                  <c:v>9.1389325109710864</c:v>
                </c:pt>
                <c:pt idx="2009">
                  <c:v>9.1804219985851088</c:v>
                </c:pt>
                <c:pt idx="2010">
                  <c:v>9.1454595394690177</c:v>
                </c:pt>
                <c:pt idx="2011">
                  <c:v>9.2471635245994772</c:v>
                </c:pt>
                <c:pt idx="2012">
                  <c:v>9.4294673085406782</c:v>
                </c:pt>
                <c:pt idx="2013">
                  <c:v>9.5634180630793963</c:v>
                </c:pt>
                <c:pt idx="2014">
                  <c:v>9.6062874908226501</c:v>
                </c:pt>
                <c:pt idx="2015">
                  <c:v>9.5416139805313556</c:v>
                </c:pt>
                <c:pt idx="2016">
                  <c:v>9.5458677874202778</c:v>
                </c:pt>
                <c:pt idx="2017">
                  <c:v>9.5245245965778214</c:v>
                </c:pt>
                <c:pt idx="2018">
                  <c:v>9.3842659220291011</c:v>
                </c:pt>
                <c:pt idx="2019">
                  <c:v>9.371698979888377</c:v>
                </c:pt>
                <c:pt idx="2020">
                  <c:v>9.359304903488523</c:v>
                </c:pt>
                <c:pt idx="2021">
                  <c:v>9.3384851398083093</c:v>
                </c:pt>
                <c:pt idx="2022">
                  <c:v>9.3932973428623168</c:v>
                </c:pt>
                <c:pt idx="2023">
                  <c:v>9.4500500006908315</c:v>
                </c:pt>
                <c:pt idx="2024">
                  <c:v>9.4119417967255909</c:v>
                </c:pt>
                <c:pt idx="2025">
                  <c:v>9.4137467781030626</c:v>
                </c:pt>
                <c:pt idx="2026">
                  <c:v>9.3803455344429416</c:v>
                </c:pt>
                <c:pt idx="2027">
                  <c:v>9.18335493246847</c:v>
                </c:pt>
                <c:pt idx="2028">
                  <c:v>9.1200505289369858</c:v>
                </c:pt>
                <c:pt idx="2029">
                  <c:v>9.018845855793522</c:v>
                </c:pt>
                <c:pt idx="2030">
                  <c:v>8.9132868043077522</c:v>
                </c:pt>
                <c:pt idx="2031">
                  <c:v>8.8056050479674717</c:v>
                </c:pt>
                <c:pt idx="2032">
                  <c:v>8.6998317192027894</c:v>
                </c:pt>
                <c:pt idx="2033">
                  <c:v>8.5187513199718445</c:v>
                </c:pt>
                <c:pt idx="2034">
                  <c:v>8.4736138251068045</c:v>
                </c:pt>
                <c:pt idx="2035">
                  <c:v>8.4359822354356595</c:v>
                </c:pt>
                <c:pt idx="2036">
                  <c:v>8.3086446749288463</c:v>
                </c:pt>
                <c:pt idx="2037">
                  <c:v>8.2231181076502828</c:v>
                </c:pt>
                <c:pt idx="2038">
                  <c:v>8.3102710572655401</c:v>
                </c:pt>
                <c:pt idx="2039">
                  <c:v>8.3451089622298031</c:v>
                </c:pt>
                <c:pt idx="2040">
                  <c:v>8.3891804536253876</c:v>
                </c:pt>
                <c:pt idx="2041">
                  <c:v>8.3485536802473419</c:v>
                </c:pt>
                <c:pt idx="2042">
                  <c:v>8.2582822762154269</c:v>
                </c:pt>
                <c:pt idx="2043">
                  <c:v>8.0296352890737754</c:v>
                </c:pt>
                <c:pt idx="2044">
                  <c:v>7.9020612205713565</c:v>
                </c:pt>
                <c:pt idx="2045">
                  <c:v>7.9119008341333812</c:v>
                </c:pt>
                <c:pt idx="2046">
                  <c:v>7.8869279624660686</c:v>
                </c:pt>
                <c:pt idx="2047">
                  <c:v>7.8623995558370146</c:v>
                </c:pt>
                <c:pt idx="2048">
                  <c:v>7.8208140480972421</c:v>
                </c:pt>
                <c:pt idx="2049">
                  <c:v>7.7549286310812056</c:v>
                </c:pt>
                <c:pt idx="2050">
                  <c:v>7.7874150665072444</c:v>
                </c:pt>
                <c:pt idx="2051">
                  <c:v>7.8285844840990286</c:v>
                </c:pt>
                <c:pt idx="2052">
                  <c:v>8.025812956568009</c:v>
                </c:pt>
                <c:pt idx="2053">
                  <c:v>8.2373941036394882</c:v>
                </c:pt>
                <c:pt idx="2054">
                  <c:v>8.4941225093123673</c:v>
                </c:pt>
                <c:pt idx="2055">
                  <c:v>8.6672815579790967</c:v>
                </c:pt>
                <c:pt idx="2056">
                  <c:v>8.7568830431947777</c:v>
                </c:pt>
                <c:pt idx="2057">
                  <c:v>8.8500265168947081</c:v>
                </c:pt>
                <c:pt idx="2058">
                  <c:v>8.826627197681205</c:v>
                </c:pt>
                <c:pt idx="2059">
                  <c:v>8.6198145281262768</c:v>
                </c:pt>
                <c:pt idx="2060">
                  <c:v>8.2818841627244666</c:v>
                </c:pt>
                <c:pt idx="2061">
                  <c:v>7.9844482279077287</c:v>
                </c:pt>
                <c:pt idx="2062">
                  <c:v>7.7243904791374396</c:v>
                </c:pt>
                <c:pt idx="2063">
                  <c:v>7.5389830736759507</c:v>
                </c:pt>
                <c:pt idx="2064">
                  <c:v>7.4378703542877052</c:v>
                </c:pt>
                <c:pt idx="2065">
                  <c:v>7.4080778440363177</c:v>
                </c:pt>
                <c:pt idx="2066">
                  <c:v>7.3360795465985253</c:v>
                </c:pt>
                <c:pt idx="2067">
                  <c:v>7.3138428088628844</c:v>
                </c:pt>
                <c:pt idx="2068">
                  <c:v>7.1871356250325604</c:v>
                </c:pt>
                <c:pt idx="2069">
                  <c:v>7.1153432376213424</c:v>
                </c:pt>
                <c:pt idx="2070">
                  <c:v>7.1208273627318102</c:v>
                </c:pt>
                <c:pt idx="2071">
                  <c:v>7.0845511697197869</c:v>
                </c:pt>
                <c:pt idx="2072">
                  <c:v>7.1202504294292268</c:v>
                </c:pt>
                <c:pt idx="2073">
                  <c:v>7.2425943309789425</c:v>
                </c:pt>
                <c:pt idx="2074">
                  <c:v>7.3205917002621996</c:v>
                </c:pt>
                <c:pt idx="2075">
                  <c:v>7.3292368213554653</c:v>
                </c:pt>
                <c:pt idx="2076">
                  <c:v>7.2901046796027718</c:v>
                </c:pt>
                <c:pt idx="2077">
                  <c:v>7.1823604674317894</c:v>
                </c:pt>
                <c:pt idx="2078">
                  <c:v>7.0665330654564373</c:v>
                </c:pt>
                <c:pt idx="2079">
                  <c:v>6.9473741912458173</c:v>
                </c:pt>
                <c:pt idx="2080">
                  <c:v>6.802991984077285</c:v>
                </c:pt>
                <c:pt idx="2081">
                  <c:v>6.6124757788424056</c:v>
                </c:pt>
                <c:pt idx="2082">
                  <c:v>6.448776908212718</c:v>
                </c:pt>
                <c:pt idx="2083">
                  <c:v>6.3286405973877384</c:v>
                </c:pt>
                <c:pt idx="2084">
                  <c:v>6.3459028316457236</c:v>
                </c:pt>
                <c:pt idx="2085">
                  <c:v>6.5092466081690725</c:v>
                </c:pt>
                <c:pt idx="2086">
                  <c:v>6.8271761718156672</c:v>
                </c:pt>
                <c:pt idx="2087">
                  <c:v>7.2379643760508987</c:v>
                </c:pt>
                <c:pt idx="2088">
                  <c:v>7.5645995354923539</c:v>
                </c:pt>
                <c:pt idx="2089">
                  <c:v>7.8870530968883843</c:v>
                </c:pt>
                <c:pt idx="2090">
                  <c:v>8.1271795549568875</c:v>
                </c:pt>
                <c:pt idx="2091">
                  <c:v>8.2246846818218788</c:v>
                </c:pt>
                <c:pt idx="2092">
                  <c:v>8.3707728873059448</c:v>
                </c:pt>
                <c:pt idx="2093">
                  <c:v>8.4165637511754792</c:v>
                </c:pt>
                <c:pt idx="2094">
                  <c:v>8.3131798210808938</c:v>
                </c:pt>
                <c:pt idx="2095">
                  <c:v>8.147456541846628</c:v>
                </c:pt>
                <c:pt idx="2096">
                  <c:v>7.8846825631245023</c:v>
                </c:pt>
                <c:pt idx="2097">
                  <c:v>7.7409458626584815</c:v>
                </c:pt>
                <c:pt idx="2098">
                  <c:v>7.6574458823933007</c:v>
                </c:pt>
                <c:pt idx="2099">
                  <c:v>7.6756993297166174</c:v>
                </c:pt>
                <c:pt idx="2100">
                  <c:v>7.671811276051077</c:v>
                </c:pt>
                <c:pt idx="2101">
                  <c:v>7.656822168003603</c:v>
                </c:pt>
                <c:pt idx="2102">
                  <c:v>7.6179559331699798</c:v>
                </c:pt>
                <c:pt idx="2103">
                  <c:v>7.5918213717875895</c:v>
                </c:pt>
                <c:pt idx="2104">
                  <c:v>7.5464390555269754</c:v>
                </c:pt>
                <c:pt idx="2105">
                  <c:v>7.5170167660398617</c:v>
                </c:pt>
                <c:pt idx="2106">
                  <c:v>7.5392855567323487</c:v>
                </c:pt>
                <c:pt idx="2107">
                  <c:v>7.579267604111867</c:v>
                </c:pt>
                <c:pt idx="2108">
                  <c:v>7.4471646366473587</c:v>
                </c:pt>
                <c:pt idx="2109">
                  <c:v>7.0935325952138539</c:v>
                </c:pt>
                <c:pt idx="2110">
                  <c:v>6.7983440221643914</c:v>
                </c:pt>
                <c:pt idx="2111">
                  <c:v>6.6379699616087668</c:v>
                </c:pt>
                <c:pt idx="2112">
                  <c:v>6.5592325511524869</c:v>
                </c:pt>
                <c:pt idx="2113">
                  <c:v>6.4656295091157503</c:v>
                </c:pt>
                <c:pt idx="2114">
                  <c:v>6.5205864130467708</c:v>
                </c:pt>
                <c:pt idx="2115">
                  <c:v>6.5810522211281777</c:v>
                </c:pt>
                <c:pt idx="2116">
                  <c:v>6.7080911046619622</c:v>
                </c:pt>
                <c:pt idx="2117">
                  <c:v>6.7519342450197684</c:v>
                </c:pt>
                <c:pt idx="2118">
                  <c:v>6.7238906756841841</c:v>
                </c:pt>
                <c:pt idx="2119">
                  <c:v>6.673615773370928</c:v>
                </c:pt>
                <c:pt idx="2120">
                  <c:v>6.5817483544090409</c:v>
                </c:pt>
                <c:pt idx="2121">
                  <c:v>6.461390202752586</c:v>
                </c:pt>
                <c:pt idx="2122">
                  <c:v>6.4079958816836671</c:v>
                </c:pt>
                <c:pt idx="2123">
                  <c:v>6.3815303192365187</c:v>
                </c:pt>
                <c:pt idx="2124">
                  <c:v>6.5228553998790293</c:v>
                </c:pt>
                <c:pt idx="2125">
                  <c:v>6.7175372291146536</c:v>
                </c:pt>
                <c:pt idx="2126">
                  <c:v>6.9028347870688105</c:v>
                </c:pt>
                <c:pt idx="2127">
                  <c:v>7.0557007639640439</c:v>
                </c:pt>
                <c:pt idx="2128">
                  <c:v>7.1735786358636187</c:v>
                </c:pt>
                <c:pt idx="2129">
                  <c:v>7.3079140905305069</c:v>
                </c:pt>
                <c:pt idx="2130">
                  <c:v>7.3777734206296604</c:v>
                </c:pt>
                <c:pt idx="2131">
                  <c:v>7.4878439507627679</c:v>
                </c:pt>
                <c:pt idx="2132">
                  <c:v>7.5984911075845778</c:v>
                </c:pt>
                <c:pt idx="2133">
                  <c:v>7.729887148693698</c:v>
                </c:pt>
                <c:pt idx="2134">
                  <c:v>7.7556408664384238</c:v>
                </c:pt>
                <c:pt idx="2135">
                  <c:v>7.7297786741932883</c:v>
                </c:pt>
                <c:pt idx="2136">
                  <c:v>7.7395147693390269</c:v>
                </c:pt>
                <c:pt idx="2137">
                  <c:v>7.6905340454515612</c:v>
                </c:pt>
                <c:pt idx="2138">
                  <c:v>7.6156327875240004</c:v>
                </c:pt>
                <c:pt idx="2139">
                  <c:v>7.5933677214390469</c:v>
                </c:pt>
                <c:pt idx="2140">
                  <c:v>7.6611605617178711</c:v>
                </c:pt>
                <c:pt idx="2141">
                  <c:v>7.7678526458580022</c:v>
                </c:pt>
                <c:pt idx="2142">
                  <c:v>7.8746151977544878</c:v>
                </c:pt>
                <c:pt idx="2143">
                  <c:v>7.956425666600869</c:v>
                </c:pt>
                <c:pt idx="2144">
                  <c:v>8.0288081944121004</c:v>
                </c:pt>
                <c:pt idx="2145">
                  <c:v>8.0289329538133245</c:v>
                </c:pt>
                <c:pt idx="2146">
                  <c:v>7.9926603388259156</c:v>
                </c:pt>
                <c:pt idx="2147">
                  <c:v>8.0294589737973379</c:v>
                </c:pt>
                <c:pt idx="2148">
                  <c:v>8.0661558314115034</c:v>
                </c:pt>
                <c:pt idx="2149">
                  <c:v>8.0829219690751692</c:v>
                </c:pt>
                <c:pt idx="2150">
                  <c:v>8.1367945990030943</c:v>
                </c:pt>
                <c:pt idx="2151">
                  <c:v>8.1049068574068865</c:v>
                </c:pt>
                <c:pt idx="2152">
                  <c:v>8.0083106378386422</c:v>
                </c:pt>
                <c:pt idx="2153">
                  <c:v>7.873620929132386</c:v>
                </c:pt>
                <c:pt idx="2154">
                  <c:v>7.9102375966057776</c:v>
                </c:pt>
                <c:pt idx="2155">
                  <c:v>8.0312056066049582</c:v>
                </c:pt>
                <c:pt idx="2156">
                  <c:v>8.0377560608160792</c:v>
                </c:pt>
                <c:pt idx="2157">
                  <c:v>7.8822618117454262</c:v>
                </c:pt>
                <c:pt idx="2158">
                  <c:v>7.7027333515611414</c:v>
                </c:pt>
                <c:pt idx="2159">
                  <c:v>7.475917304327476</c:v>
                </c:pt>
                <c:pt idx="2160">
                  <c:v>7.2777947738888749</c:v>
                </c:pt>
                <c:pt idx="2161">
                  <c:v>7.204058326924379</c:v>
                </c:pt>
                <c:pt idx="2162">
                  <c:v>7.2022464649855529</c:v>
                </c:pt>
                <c:pt idx="2163">
                  <c:v>7.311118914022015</c:v>
                </c:pt>
                <c:pt idx="2164">
                  <c:v>7.3501392881793315</c:v>
                </c:pt>
                <c:pt idx="2165">
                  <c:v>7.3087621650838308</c:v>
                </c:pt>
                <c:pt idx="2166">
                  <c:v>7.3267526502672471</c:v>
                </c:pt>
                <c:pt idx="2167">
                  <c:v>7.3270593945011804</c:v>
                </c:pt>
                <c:pt idx="2168">
                  <c:v>7.3687118034234489</c:v>
                </c:pt>
                <c:pt idx="2169">
                  <c:v>7.4223761296890052</c:v>
                </c:pt>
                <c:pt idx="2170">
                  <c:v>7.4606608511235599</c:v>
                </c:pt>
                <c:pt idx="2171">
                  <c:v>7.5205667383452548</c:v>
                </c:pt>
                <c:pt idx="2172">
                  <c:v>7.4756569017647738</c:v>
                </c:pt>
                <c:pt idx="2173">
                  <c:v>7.4680775758319582</c:v>
                </c:pt>
                <c:pt idx="2174">
                  <c:v>7.5120000724586244</c:v>
                </c:pt>
                <c:pt idx="2175">
                  <c:v>7.645657867824629</c:v>
                </c:pt>
                <c:pt idx="2176">
                  <c:v>7.8971516680299318</c:v>
                </c:pt>
                <c:pt idx="2177">
                  <c:v>8.1887728833295679</c:v>
                </c:pt>
                <c:pt idx="2178">
                  <c:v>8.4633169457733803</c:v>
                </c:pt>
                <c:pt idx="2179">
                  <c:v>8.6212878075801473</c:v>
                </c:pt>
                <c:pt idx="2180">
                  <c:v>8.6487895837457547</c:v>
                </c:pt>
                <c:pt idx="2181">
                  <c:v>8.7295297614394229</c:v>
                </c:pt>
                <c:pt idx="2182">
                  <c:v>8.7900013877139092</c:v>
                </c:pt>
                <c:pt idx="2183">
                  <c:v>8.7771586828505548</c:v>
                </c:pt>
                <c:pt idx="2184">
                  <c:v>8.8121381068336522</c:v>
                </c:pt>
                <c:pt idx="2185">
                  <c:v>8.8553870861907367</c:v>
                </c:pt>
                <c:pt idx="2186">
                  <c:v>8.8997666648258669</c:v>
                </c:pt>
                <c:pt idx="2187">
                  <c:v>8.9439825816114933</c:v>
                </c:pt>
                <c:pt idx="2188">
                  <c:v>8.8893258814246607</c:v>
                </c:pt>
                <c:pt idx="2189">
                  <c:v>8.7035738581231712</c:v>
                </c:pt>
                <c:pt idx="2190">
                  <c:v>8.5724343845319861</c:v>
                </c:pt>
                <c:pt idx="2191">
                  <c:v>8.4493012628753377</c:v>
                </c:pt>
                <c:pt idx="2192">
                  <c:v>8.3110608487230611</c:v>
                </c:pt>
                <c:pt idx="2193">
                  <c:v>8.307987959210573</c:v>
                </c:pt>
                <c:pt idx="2194">
                  <c:v>8.3962167691896941</c:v>
                </c:pt>
                <c:pt idx="2195">
                  <c:v>8.4377915047413161</c:v>
                </c:pt>
                <c:pt idx="2196">
                  <c:v>8.4349073193374409</c:v>
                </c:pt>
                <c:pt idx="2197">
                  <c:v>8.3757610120125747</c:v>
                </c:pt>
                <c:pt idx="2198">
                  <c:v>8.3432545165480665</c:v>
                </c:pt>
                <c:pt idx="2199">
                  <c:v>8.3315057283307699</c:v>
                </c:pt>
                <c:pt idx="2200">
                  <c:v>8.432765109376902</c:v>
                </c:pt>
                <c:pt idx="2201">
                  <c:v>8.5614189391603741</c:v>
                </c:pt>
                <c:pt idx="2202">
                  <c:v>8.6635510729263405</c:v>
                </c:pt>
                <c:pt idx="2203">
                  <c:v>8.767672586107782</c:v>
                </c:pt>
                <c:pt idx="2204">
                  <c:v>8.7027232202279876</c:v>
                </c:pt>
                <c:pt idx="2205">
                  <c:v>8.6886240332518287</c:v>
                </c:pt>
                <c:pt idx="2206">
                  <c:v>8.6389181001216837</c:v>
                </c:pt>
                <c:pt idx="2207">
                  <c:v>8.5016204718962918</c:v>
                </c:pt>
                <c:pt idx="2208">
                  <c:v>8.3068806770025017</c:v>
                </c:pt>
                <c:pt idx="2209">
                  <c:v>8.112856621025184</c:v>
                </c:pt>
                <c:pt idx="2210">
                  <c:v>7.9627799231001246</c:v>
                </c:pt>
                <c:pt idx="2211">
                  <c:v>7.8184950343740249</c:v>
                </c:pt>
                <c:pt idx="2212">
                  <c:v>7.8570249208289669</c:v>
                </c:pt>
                <c:pt idx="2213">
                  <c:v>7.9586266200181246</c:v>
                </c:pt>
                <c:pt idx="2214">
                  <c:v>7.9920777662438738</c:v>
                </c:pt>
                <c:pt idx="2215">
                  <c:v>8.0788546699274733</c:v>
                </c:pt>
                <c:pt idx="2216">
                  <c:v>8.2301116181506391</c:v>
                </c:pt>
                <c:pt idx="2217">
                  <c:v>8.4413480729685304</c:v>
                </c:pt>
                <c:pt idx="2218">
                  <c:v>8.6103978932689298</c:v>
                </c:pt>
                <c:pt idx="2219">
                  <c:v>8.6770774335622658</c:v>
                </c:pt>
                <c:pt idx="2220">
                  <c:v>8.6938519832535661</c:v>
                </c:pt>
                <c:pt idx="2221">
                  <c:v>8.5603092896090729</c:v>
                </c:pt>
                <c:pt idx="2222">
                  <c:v>8.5154633892540481</c:v>
                </c:pt>
                <c:pt idx="2223">
                  <c:v>8.3968270142347485</c:v>
                </c:pt>
                <c:pt idx="2224">
                  <c:v>8.2914927934509741</c:v>
                </c:pt>
                <c:pt idx="2225">
                  <c:v>8.2483096266253018</c:v>
                </c:pt>
                <c:pt idx="2226">
                  <c:v>8.2629834962057114</c:v>
                </c:pt>
                <c:pt idx="2227">
                  <c:v>8.2618745980764317</c:v>
                </c:pt>
                <c:pt idx="2228">
                  <c:v>8.2505602842850934</c:v>
                </c:pt>
                <c:pt idx="2229">
                  <c:v>8.1937628101240492</c:v>
                </c:pt>
                <c:pt idx="2230">
                  <c:v>8.1370166133233734</c:v>
                </c:pt>
                <c:pt idx="2231">
                  <c:v>8.0982862976373919</c:v>
                </c:pt>
                <c:pt idx="2232">
                  <c:v>8.1481620663071475</c:v>
                </c:pt>
                <c:pt idx="2233">
                  <c:v>8.2358799058502097</c:v>
                </c:pt>
                <c:pt idx="2234">
                  <c:v>8.4582168917942067</c:v>
                </c:pt>
                <c:pt idx="2235">
                  <c:v>8.5932433842002407</c:v>
                </c:pt>
                <c:pt idx="2236">
                  <c:v>8.5711198657008563</c:v>
                </c:pt>
                <c:pt idx="2237">
                  <c:v>8.4759247888499356</c:v>
                </c:pt>
                <c:pt idx="2238">
                  <c:v>8.4322027105647326</c:v>
                </c:pt>
                <c:pt idx="2239">
                  <c:v>8.3772565437186763</c:v>
                </c:pt>
                <c:pt idx="2240">
                  <c:v>8.3734444731030919</c:v>
                </c:pt>
                <c:pt idx="2241">
                  <c:v>8.2403985791364729</c:v>
                </c:pt>
                <c:pt idx="2242">
                  <c:v>8.0979559273786421</c:v>
                </c:pt>
                <c:pt idx="2243">
                  <c:v>8.0931738214901578</c:v>
                </c:pt>
                <c:pt idx="2244">
                  <c:v>8.1337986326857656</c:v>
                </c:pt>
                <c:pt idx="2245">
                  <c:v>8.1965784542373363</c:v>
                </c:pt>
                <c:pt idx="2246">
                  <c:v>8.2294366704742377</c:v>
                </c:pt>
                <c:pt idx="2247">
                  <c:v>8.2813060858211234</c:v>
                </c:pt>
                <c:pt idx="2248">
                  <c:v>8.3353880832620426</c:v>
                </c:pt>
                <c:pt idx="2249">
                  <c:v>8.3275017779227127</c:v>
                </c:pt>
                <c:pt idx="2250">
                  <c:v>8.3625434190286256</c:v>
                </c:pt>
                <c:pt idx="2251">
                  <c:v>8.3809054707661161</c:v>
                </c:pt>
                <c:pt idx="2252">
                  <c:v>8.5078929392218416</c:v>
                </c:pt>
                <c:pt idx="2253">
                  <c:v>8.6923120370044966</c:v>
                </c:pt>
                <c:pt idx="2254">
                  <c:v>8.8809093380763926</c:v>
                </c:pt>
                <c:pt idx="2255">
                  <c:v>9.0209573135713814</c:v>
                </c:pt>
                <c:pt idx="2256">
                  <c:v>9.0462742872315385</c:v>
                </c:pt>
                <c:pt idx="2257">
                  <c:v>9.0221973721868896</c:v>
                </c:pt>
                <c:pt idx="2258">
                  <c:v>9.0269033474444687</c:v>
                </c:pt>
                <c:pt idx="2259">
                  <c:v>9.0311087431090886</c:v>
                </c:pt>
                <c:pt idx="2260">
                  <c:v>9.179180164425075</c:v>
                </c:pt>
                <c:pt idx="2261">
                  <c:v>9.2673781818950509</c:v>
                </c:pt>
                <c:pt idx="2262">
                  <c:v>9.3046712871375092</c:v>
                </c:pt>
                <c:pt idx="2263">
                  <c:v>9.3762304580607534</c:v>
                </c:pt>
                <c:pt idx="2264">
                  <c:v>9.3761627131761429</c:v>
                </c:pt>
                <c:pt idx="2265">
                  <c:v>9.3707187427467904</c:v>
                </c:pt>
                <c:pt idx="2266">
                  <c:v>9.2878955115224375</c:v>
                </c:pt>
                <c:pt idx="2267">
                  <c:v>9.2992597448377019</c:v>
                </c:pt>
                <c:pt idx="2268">
                  <c:v>9.2900894230585731</c:v>
                </c:pt>
                <c:pt idx="2269">
                  <c:v>9.2173142852682606</c:v>
                </c:pt>
                <c:pt idx="2270">
                  <c:v>9.1018643942581523</c:v>
                </c:pt>
                <c:pt idx="2271">
                  <c:v>8.9613397413942231</c:v>
                </c:pt>
                <c:pt idx="2272">
                  <c:v>8.7234268056284137</c:v>
                </c:pt>
                <c:pt idx="2273">
                  <c:v>8.4333576435289999</c:v>
                </c:pt>
                <c:pt idx="2274">
                  <c:v>8.0910514778322931</c:v>
                </c:pt>
                <c:pt idx="2275">
                  <c:v>7.7682962069874408</c:v>
                </c:pt>
                <c:pt idx="2276">
                  <c:v>7.689267301288516</c:v>
                </c:pt>
                <c:pt idx="2277">
                  <c:v>7.5787326076616033</c:v>
                </c:pt>
                <c:pt idx="2278">
                  <c:v>7.538152991078122</c:v>
                </c:pt>
                <c:pt idx="2279">
                  <c:v>7.5741706632027288</c:v>
                </c:pt>
                <c:pt idx="2280">
                  <c:v>7.7193594564949022</c:v>
                </c:pt>
                <c:pt idx="2281">
                  <c:v>7.7955944890013953</c:v>
                </c:pt>
                <c:pt idx="2282">
                  <c:v>7.9468244924835423</c:v>
                </c:pt>
                <c:pt idx="2283">
                  <c:v>8.1398735143152852</c:v>
                </c:pt>
                <c:pt idx="2284">
                  <c:v>8.2838575019179768</c:v>
                </c:pt>
                <c:pt idx="2285">
                  <c:v>8.3823157165885114</c:v>
                </c:pt>
                <c:pt idx="2286">
                  <c:v>8.4060373700877715</c:v>
                </c:pt>
                <c:pt idx="2287">
                  <c:v>8.2514274676843087</c:v>
                </c:pt>
                <c:pt idx="2288">
                  <c:v>8.1582057182322014</c:v>
                </c:pt>
                <c:pt idx="2289">
                  <c:v>8.1467638610333317</c:v>
                </c:pt>
                <c:pt idx="2290">
                  <c:v>8.2113908974072398</c:v>
                </c:pt>
                <c:pt idx="2291">
                  <c:v>8.1991976884451088</c:v>
                </c:pt>
                <c:pt idx="2292">
                  <c:v>8.1753801016921681</c:v>
                </c:pt>
                <c:pt idx="2293">
                  <c:v>8.0769608713627559</c:v>
                </c:pt>
                <c:pt idx="2294">
                  <c:v>7.9495332289874394</c:v>
                </c:pt>
                <c:pt idx="2295">
                  <c:v>7.8539769223945886</c:v>
                </c:pt>
                <c:pt idx="2296">
                  <c:v>7.7744014381579465</c:v>
                </c:pt>
                <c:pt idx="2297">
                  <c:v>7.7523468053560283</c:v>
                </c:pt>
                <c:pt idx="2298">
                  <c:v>7.7549077982478858</c:v>
                </c:pt>
                <c:pt idx="2299">
                  <c:v>7.7206557173061938</c:v>
                </c:pt>
                <c:pt idx="2300">
                  <c:v>7.7653010083247986</c:v>
                </c:pt>
                <c:pt idx="2301">
                  <c:v>7.7837922454870494</c:v>
                </c:pt>
                <c:pt idx="2302">
                  <c:v>7.8337778680002303</c:v>
                </c:pt>
                <c:pt idx="2303">
                  <c:v>7.8185672448266592</c:v>
                </c:pt>
                <c:pt idx="2304">
                  <c:v>7.8383763832136282</c:v>
                </c:pt>
                <c:pt idx="2305">
                  <c:v>7.8378416937428543</c:v>
                </c:pt>
                <c:pt idx="2306">
                  <c:v>7.809617598010214</c:v>
                </c:pt>
                <c:pt idx="2307">
                  <c:v>7.769988854747484</c:v>
                </c:pt>
                <c:pt idx="2308">
                  <c:v>7.6879539671985038</c:v>
                </c:pt>
                <c:pt idx="2309">
                  <c:v>7.571956622534656</c:v>
                </c:pt>
                <c:pt idx="2310">
                  <c:v>7.5608818403407039</c:v>
                </c:pt>
                <c:pt idx="2311">
                  <c:v>7.4887693171913128</c:v>
                </c:pt>
                <c:pt idx="2312">
                  <c:v>7.4525973128683978</c:v>
                </c:pt>
                <c:pt idx="2313">
                  <c:v>7.3546310509485222</c:v>
                </c:pt>
                <c:pt idx="2314">
                  <c:v>7.2627391434641586</c:v>
                </c:pt>
                <c:pt idx="2315">
                  <c:v>7.1439704549137399</c:v>
                </c:pt>
                <c:pt idx="2316">
                  <c:v>7.0898493340795534</c:v>
                </c:pt>
                <c:pt idx="2317">
                  <c:v>7.1075569262495701</c:v>
                </c:pt>
                <c:pt idx="2318">
                  <c:v>7.0636011068683118</c:v>
                </c:pt>
                <c:pt idx="2319">
                  <c:v>7.042287067590733</c:v>
                </c:pt>
                <c:pt idx="2320">
                  <c:v>7.1894209409277474</c:v>
                </c:pt>
                <c:pt idx="2321">
                  <c:v>7.463423737768732</c:v>
                </c:pt>
                <c:pt idx="2322">
                  <c:v>7.6781671611562201</c:v>
                </c:pt>
                <c:pt idx="2323">
                  <c:v>7.7927557844615469</c:v>
                </c:pt>
                <c:pt idx="2324">
                  <c:v>7.6959229863249918</c:v>
                </c:pt>
                <c:pt idx="2325">
                  <c:v>7.5718610990077941</c:v>
                </c:pt>
                <c:pt idx="2326">
                  <c:v>7.523210770611505</c:v>
                </c:pt>
                <c:pt idx="2327">
                  <c:v>7.4804280281198663</c:v>
                </c:pt>
                <c:pt idx="2328">
                  <c:v>7.459085982034841</c:v>
                </c:pt>
                <c:pt idx="2329">
                  <c:v>7.4575126360017885</c:v>
                </c:pt>
                <c:pt idx="2330">
                  <c:v>7.3794459901852587</c:v>
                </c:pt>
                <c:pt idx="2331">
                  <c:v>7.2732096371738608</c:v>
                </c:pt>
                <c:pt idx="2332">
                  <c:v>7.2407438568306128</c:v>
                </c:pt>
                <c:pt idx="2333">
                  <c:v>7.2800641105481301</c:v>
                </c:pt>
                <c:pt idx="2334">
                  <c:v>7.3832291968471093</c:v>
                </c:pt>
                <c:pt idx="2335">
                  <c:v>7.5110561802142888</c:v>
                </c:pt>
                <c:pt idx="2336">
                  <c:v>7.6352777356095247</c:v>
                </c:pt>
                <c:pt idx="2337">
                  <c:v>7.7529047713386454</c:v>
                </c:pt>
                <c:pt idx="2338">
                  <c:v>7.8955416979722708</c:v>
                </c:pt>
                <c:pt idx="2339">
                  <c:v>8.0722968143095564</c:v>
                </c:pt>
                <c:pt idx="2340">
                  <c:v>8.1002540870366033</c:v>
                </c:pt>
                <c:pt idx="2341">
                  <c:v>8.0802075406932605</c:v>
                </c:pt>
                <c:pt idx="2342">
                  <c:v>8.0045192061431933</c:v>
                </c:pt>
                <c:pt idx="2343">
                  <c:v>7.918994213975254</c:v>
                </c:pt>
                <c:pt idx="2344">
                  <c:v>7.7927001050552072</c:v>
                </c:pt>
                <c:pt idx="2345">
                  <c:v>7.6850197234452384</c:v>
                </c:pt>
                <c:pt idx="2346">
                  <c:v>7.5718812040529144</c:v>
                </c:pt>
                <c:pt idx="2347">
                  <c:v>7.495246213084358</c:v>
                </c:pt>
                <c:pt idx="2348">
                  <c:v>7.3864226730998146</c:v>
                </c:pt>
                <c:pt idx="2349">
                  <c:v>7.3711051584998311</c:v>
                </c:pt>
                <c:pt idx="2350">
                  <c:v>7.3718320425200687</c:v>
                </c:pt>
                <c:pt idx="2351">
                  <c:v>7.2995168860538948</c:v>
                </c:pt>
                <c:pt idx="2352">
                  <c:v>7.0330148697938775</c:v>
                </c:pt>
                <c:pt idx="2353">
                  <c:v>6.939452804385132</c:v>
                </c:pt>
                <c:pt idx="2354">
                  <c:v>6.9789325728567748</c:v>
                </c:pt>
                <c:pt idx="2355">
                  <c:v>7.0259704027488059</c:v>
                </c:pt>
                <c:pt idx="2356">
                  <c:v>7.072215513760681</c:v>
                </c:pt>
                <c:pt idx="2357">
                  <c:v>7.2394850985039145</c:v>
                </c:pt>
                <c:pt idx="2358">
                  <c:v>7.4588095241412491</c:v>
                </c:pt>
                <c:pt idx="2359">
                  <c:v>7.5448279409514925</c:v>
                </c:pt>
                <c:pt idx="2360">
                  <c:v>7.5940342485950776</c:v>
                </c:pt>
                <c:pt idx="2361">
                  <c:v>7.5686762593859189</c:v>
                </c:pt>
                <c:pt idx="2362">
                  <c:v>7.5571427828683255</c:v>
                </c:pt>
                <c:pt idx="2363">
                  <c:v>7.4613271638928502</c:v>
                </c:pt>
                <c:pt idx="2364">
                  <c:v>7.3660816627935635</c:v>
                </c:pt>
                <c:pt idx="2365">
                  <c:v>7.2318785743734892</c:v>
                </c:pt>
                <c:pt idx="2366">
                  <c:v>7.1587766901913987</c:v>
                </c:pt>
                <c:pt idx="2367">
                  <c:v>7.2013127139975444</c:v>
                </c:pt>
                <c:pt idx="2368">
                  <c:v>7.3032916695077805</c:v>
                </c:pt>
                <c:pt idx="2369">
                  <c:v>7.5109109309482545</c:v>
                </c:pt>
                <c:pt idx="2370">
                  <c:v>7.6603957776079952</c:v>
                </c:pt>
                <c:pt idx="2371">
                  <c:v>7.7176089683220592</c:v>
                </c:pt>
                <c:pt idx="2372">
                  <c:v>7.8551012296406721</c:v>
                </c:pt>
                <c:pt idx="2373">
                  <c:v>7.9621260780647765</c:v>
                </c:pt>
                <c:pt idx="2374">
                  <c:v>7.9652580616505135</c:v>
                </c:pt>
                <c:pt idx="2375">
                  <c:v>7.9305875408536659</c:v>
                </c:pt>
                <c:pt idx="2376">
                  <c:v>8.0276365734409278</c:v>
                </c:pt>
                <c:pt idx="2377">
                  <c:v>8.1695356581471081</c:v>
                </c:pt>
                <c:pt idx="2378">
                  <c:v>8.2637278324924601</c:v>
                </c:pt>
                <c:pt idx="2379">
                  <c:v>8.2956054821546612</c:v>
                </c:pt>
                <c:pt idx="2380">
                  <c:v>8.4003235116339816</c:v>
                </c:pt>
                <c:pt idx="2381">
                  <c:v>8.3181308441585351</c:v>
                </c:pt>
                <c:pt idx="2382">
                  <c:v>8.374699018715221</c:v>
                </c:pt>
                <c:pt idx="2383">
                  <c:v>8.456250732331215</c:v>
                </c:pt>
                <c:pt idx="2384">
                  <c:v>8.5967947667575597</c:v>
                </c:pt>
                <c:pt idx="2385">
                  <c:v>8.744002452541249</c:v>
                </c:pt>
                <c:pt idx="2386">
                  <c:v>8.8172345741307439</c:v>
                </c:pt>
                <c:pt idx="2387">
                  <c:v>8.8109727246789102</c:v>
                </c:pt>
                <c:pt idx="2388">
                  <c:v>8.7476273160678968</c:v>
                </c:pt>
                <c:pt idx="2389">
                  <c:v>8.560973448726438</c:v>
                </c:pt>
                <c:pt idx="2390">
                  <c:v>8.342758770552722</c:v>
                </c:pt>
                <c:pt idx="2391">
                  <c:v>8.2088745308833388</c:v>
                </c:pt>
                <c:pt idx="2392">
                  <c:v>8.1613449663215185</c:v>
                </c:pt>
                <c:pt idx="2393">
                  <c:v>8.0927388521906352</c:v>
                </c:pt>
                <c:pt idx="2394">
                  <c:v>8.0040537733401038</c:v>
                </c:pt>
                <c:pt idx="2395">
                  <c:v>7.8910766164039723</c:v>
                </c:pt>
                <c:pt idx="2396">
                  <c:v>7.7769029764188327</c:v>
                </c:pt>
                <c:pt idx="2397">
                  <c:v>7.6716841502430873</c:v>
                </c:pt>
                <c:pt idx="2398">
                  <c:v>7.5894744818415765</c:v>
                </c:pt>
                <c:pt idx="2399">
                  <c:v>7.463311566769951</c:v>
                </c:pt>
                <c:pt idx="2400">
                  <c:v>7.4340412971991316</c:v>
                </c:pt>
                <c:pt idx="2401">
                  <c:v>7.4778377246443757</c:v>
                </c:pt>
                <c:pt idx="2402">
                  <c:v>7.5569013802390188</c:v>
                </c:pt>
                <c:pt idx="2403">
                  <c:v>7.6542912039694375</c:v>
                </c:pt>
                <c:pt idx="2404">
                  <c:v>7.7841075369026997</c:v>
                </c:pt>
                <c:pt idx="2405">
                  <c:v>7.8166523037049362</c:v>
                </c:pt>
                <c:pt idx="2406">
                  <c:v>7.8685219662746597</c:v>
                </c:pt>
                <c:pt idx="2407">
                  <c:v>7.8814513861662521</c:v>
                </c:pt>
                <c:pt idx="2408">
                  <c:v>7.9121406059227182</c:v>
                </c:pt>
                <c:pt idx="2409">
                  <c:v>7.9957538654439091</c:v>
                </c:pt>
                <c:pt idx="2410">
                  <c:v>7.997450702814997</c:v>
                </c:pt>
                <c:pt idx="2411">
                  <c:v>8.0383910967959835</c:v>
                </c:pt>
                <c:pt idx="2412">
                  <c:v>8.0877069212508914</c:v>
                </c:pt>
                <c:pt idx="2413">
                  <c:v>8.2260445294095366</c:v>
                </c:pt>
                <c:pt idx="2414">
                  <c:v>8.3007871514337417</c:v>
                </c:pt>
                <c:pt idx="2415">
                  <c:v>8.334546731527583</c:v>
                </c:pt>
                <c:pt idx="2416">
                  <c:v>8.3209980812397824</c:v>
                </c:pt>
                <c:pt idx="2417">
                  <c:v>8.2226321455377214</c:v>
                </c:pt>
                <c:pt idx="2418">
                  <c:v>8.1088635205870201</c:v>
                </c:pt>
                <c:pt idx="2419">
                  <c:v>8.0534544528840062</c:v>
                </c:pt>
                <c:pt idx="2420">
                  <c:v>8.0670175882383823</c:v>
                </c:pt>
                <c:pt idx="2421">
                  <c:v>8.0753444715810954</c:v>
                </c:pt>
                <c:pt idx="2422">
                  <c:v>8.1591736589250274</c:v>
                </c:pt>
                <c:pt idx="2423">
                  <c:v>8.2534648665410195</c:v>
                </c:pt>
                <c:pt idx="2424">
                  <c:v>8.3572941259312135</c:v>
                </c:pt>
                <c:pt idx="2425">
                  <c:v>8.4941190832563986</c:v>
                </c:pt>
                <c:pt idx="2426">
                  <c:v>8.5262180441010464</c:v>
                </c:pt>
                <c:pt idx="2427">
                  <c:v>8.3689191433800136</c:v>
                </c:pt>
                <c:pt idx="2428">
                  <c:v>8.2149845123881882</c:v>
                </c:pt>
                <c:pt idx="2429">
                  <c:v>8.0893971681654797</c:v>
                </c:pt>
                <c:pt idx="2430">
                  <c:v>8.0413835235342503</c:v>
                </c:pt>
                <c:pt idx="2431">
                  <c:v>7.9159871274821798</c:v>
                </c:pt>
                <c:pt idx="2432">
                  <c:v>7.7827534432519743</c:v>
                </c:pt>
                <c:pt idx="2433">
                  <c:v>7.6846617425675561</c:v>
                </c:pt>
                <c:pt idx="2434">
                  <c:v>7.6716039097422266</c:v>
                </c:pt>
                <c:pt idx="2435">
                  <c:v>7.669095869385667</c:v>
                </c:pt>
                <c:pt idx="2436">
                  <c:v>7.8112287273276628</c:v>
                </c:pt>
                <c:pt idx="2437">
                  <c:v>7.9533586015417308</c:v>
                </c:pt>
                <c:pt idx="2438">
                  <c:v>8.0043923956354188</c:v>
                </c:pt>
                <c:pt idx="2439">
                  <c:v>8.064600652475983</c:v>
                </c:pt>
                <c:pt idx="2440">
                  <c:v>8.2210763345324072</c:v>
                </c:pt>
                <c:pt idx="2441">
                  <c:v>8.3640045930366913</c:v>
                </c:pt>
                <c:pt idx="2442">
                  <c:v>8.4455139747138119</c:v>
                </c:pt>
                <c:pt idx="2443">
                  <c:v>8.369442547992719</c:v>
                </c:pt>
                <c:pt idx="2444">
                  <c:v>8.3223617463639741</c:v>
                </c:pt>
                <c:pt idx="2445">
                  <c:v>8.2153095731242161</c:v>
                </c:pt>
                <c:pt idx="2446">
                  <c:v>8.1991860334734774</c:v>
                </c:pt>
                <c:pt idx="2447">
                  <c:v>8.1553385854728369</c:v>
                </c:pt>
                <c:pt idx="2448">
                  <c:v>8.0918459948062829</c:v>
                </c:pt>
                <c:pt idx="2449">
                  <c:v>8.0751772705176261</c:v>
                </c:pt>
                <c:pt idx="2450">
                  <c:v>8.0103596505856736</c:v>
                </c:pt>
                <c:pt idx="2451">
                  <c:v>7.8339873739373607</c:v>
                </c:pt>
                <c:pt idx="2452">
                  <c:v>7.7081458890625898</c:v>
                </c:pt>
                <c:pt idx="2453">
                  <c:v>7.5401543808887599</c:v>
                </c:pt>
                <c:pt idx="2454">
                  <c:v>7.4647537406039373</c:v>
                </c:pt>
                <c:pt idx="2455">
                  <c:v>7.4212878706561431</c:v>
                </c:pt>
                <c:pt idx="2456">
                  <c:v>7.3963254825723777</c:v>
                </c:pt>
                <c:pt idx="2457">
                  <c:v>7.4549020315411791</c:v>
                </c:pt>
                <c:pt idx="2458">
                  <c:v>7.48246855054356</c:v>
                </c:pt>
                <c:pt idx="2459">
                  <c:v>7.5330471934569765</c:v>
                </c:pt>
                <c:pt idx="2460">
                  <c:v>7.670372527136597</c:v>
                </c:pt>
                <c:pt idx="2461">
                  <c:v>7.8796758205278028</c:v>
                </c:pt>
                <c:pt idx="2462">
                  <c:v>8.0712416745231241</c:v>
                </c:pt>
                <c:pt idx="2463">
                  <c:v>8.1408104802286019</c:v>
                </c:pt>
                <c:pt idx="2464">
                  <c:v>8.1433257067659586</c:v>
                </c:pt>
                <c:pt idx="2465">
                  <c:v>8.2744528482200312</c:v>
                </c:pt>
                <c:pt idx="2466">
                  <c:v>8.5017338956474529</c:v>
                </c:pt>
                <c:pt idx="2467">
                  <c:v>8.5116924885912457</c:v>
                </c:pt>
                <c:pt idx="2468">
                  <c:v>8.5795531484632299</c:v>
                </c:pt>
                <c:pt idx="2469">
                  <c:v>8.591445448642137</c:v>
                </c:pt>
                <c:pt idx="2470">
                  <c:v>8.5222087535247439</c:v>
                </c:pt>
                <c:pt idx="2471">
                  <c:v>8.4457341199472857</c:v>
                </c:pt>
                <c:pt idx="2472">
                  <c:v>8.3424704371306007</c:v>
                </c:pt>
                <c:pt idx="2473">
                  <c:v>8.3379128637208577</c:v>
                </c:pt>
                <c:pt idx="2474">
                  <c:v>8.3414465557719897</c:v>
                </c:pt>
                <c:pt idx="2475">
                  <c:v>8.1803579288375303</c:v>
                </c:pt>
                <c:pt idx="2476">
                  <c:v>8.080450616141329</c:v>
                </c:pt>
                <c:pt idx="2477">
                  <c:v>8.0627842250734947</c:v>
                </c:pt>
                <c:pt idx="2478">
                  <c:v>8.130629736135278</c:v>
                </c:pt>
                <c:pt idx="2479">
                  <c:v>8.0866635978730788</c:v>
                </c:pt>
                <c:pt idx="2480">
                  <c:v>7.9672994665932668</c:v>
                </c:pt>
                <c:pt idx="2481">
                  <c:v>7.7912327657044571</c:v>
                </c:pt>
                <c:pt idx="2482">
                  <c:v>7.6262116381235314</c:v>
                </c:pt>
                <c:pt idx="2483">
                  <c:v>7.5221397123373075</c:v>
                </c:pt>
                <c:pt idx="2484">
                  <c:v>7.3519555859211287</c:v>
                </c:pt>
                <c:pt idx="2485">
                  <c:v>7.1915322873335548</c:v>
                </c:pt>
                <c:pt idx="2486">
                  <c:v>6.9121933835109655</c:v>
                </c:pt>
                <c:pt idx="2487">
                  <c:v>6.587952404371519</c:v>
                </c:pt>
                <c:pt idx="2488">
                  <c:v>6.3260896558595583</c:v>
                </c:pt>
                <c:pt idx="2489">
                  <c:v>6.0952103248608953</c:v>
                </c:pt>
                <c:pt idx="2490">
                  <c:v>5.9773170830653743</c:v>
                </c:pt>
                <c:pt idx="2491">
                  <c:v>5.9611594194865516</c:v>
                </c:pt>
                <c:pt idx="2492">
                  <c:v>5.9091304836386316</c:v>
                </c:pt>
                <c:pt idx="2493">
                  <c:v>5.851831943862158</c:v>
                </c:pt>
                <c:pt idx="2494">
                  <c:v>5.74020797294689</c:v>
                </c:pt>
                <c:pt idx="2495">
                  <c:v>5.7799295078133719</c:v>
                </c:pt>
                <c:pt idx="2496">
                  <c:v>5.8541141870679851</c:v>
                </c:pt>
                <c:pt idx="2497">
                  <c:v>5.8910919958009451</c:v>
                </c:pt>
                <c:pt idx="2498">
                  <c:v>5.9334060097801435</c:v>
                </c:pt>
                <c:pt idx="2499">
                  <c:v>5.9093865936911181</c:v>
                </c:pt>
                <c:pt idx="2500">
                  <c:v>5.842548443435275</c:v>
                </c:pt>
                <c:pt idx="2501">
                  <c:v>5.6988974986101786</c:v>
                </c:pt>
                <c:pt idx="2502">
                  <c:v>5.7296542098111853</c:v>
                </c:pt>
                <c:pt idx="2503">
                  <c:v>5.8345457692464135</c:v>
                </c:pt>
                <c:pt idx="2504">
                  <c:v>6.0172030493225073</c:v>
                </c:pt>
                <c:pt idx="2505">
                  <c:v>6.2517595817371276</c:v>
                </c:pt>
                <c:pt idx="2506">
                  <c:v>6.3438820827657487</c:v>
                </c:pt>
                <c:pt idx="2507">
                  <c:v>6.400203783781655</c:v>
                </c:pt>
                <c:pt idx="2508">
                  <c:v>6.3242035088325723</c:v>
                </c:pt>
                <c:pt idx="2509">
                  <c:v>6.4225444756675643</c:v>
                </c:pt>
                <c:pt idx="2510">
                  <c:v>6.5728117810474096</c:v>
                </c:pt>
                <c:pt idx="2511">
                  <c:v>6.6458779427214285</c:v>
                </c:pt>
                <c:pt idx="2512">
                  <c:v>6.6674136154143762</c:v>
                </c:pt>
                <c:pt idx="2513">
                  <c:v>6.6256154401380734</c:v>
                </c:pt>
                <c:pt idx="2514">
                  <c:v>6.6209697057659795</c:v>
                </c:pt>
                <c:pt idx="2515">
                  <c:v>6.7057085291534921</c:v>
                </c:pt>
                <c:pt idx="2516">
                  <c:v>6.8098017653468439</c:v>
                </c:pt>
                <c:pt idx="2517">
                  <c:v>6.9002932158770571</c:v>
                </c:pt>
                <c:pt idx="2518">
                  <c:v>6.926037019760499</c:v>
                </c:pt>
                <c:pt idx="2519">
                  <c:v>6.9134495970223488</c:v>
                </c:pt>
                <c:pt idx="2520">
                  <c:v>6.9193134079520515</c:v>
                </c:pt>
                <c:pt idx="2521">
                  <c:v>6.9706408665283215</c:v>
                </c:pt>
                <c:pt idx="2522">
                  <c:v>7.0743894985199036</c:v>
                </c:pt>
                <c:pt idx="2523">
                  <c:v>7.289864797498641</c:v>
                </c:pt>
                <c:pt idx="2524">
                  <c:v>7.5842411783639667</c:v>
                </c:pt>
                <c:pt idx="2525">
                  <c:v>7.7463699533190766</c:v>
                </c:pt>
                <c:pt idx="2526">
                  <c:v>7.8830838037698232</c:v>
                </c:pt>
                <c:pt idx="2527">
                  <c:v>8.0276101059796261</c:v>
                </c:pt>
                <c:pt idx="2528">
                  <c:v>8.0900410197077637</c:v>
                </c:pt>
                <c:pt idx="2529">
                  <c:v>7.9643660020455114</c:v>
                </c:pt>
                <c:pt idx="2530">
                  <c:v>7.8367329826995862</c:v>
                </c:pt>
                <c:pt idx="2531">
                  <c:v>7.6842446588132951</c:v>
                </c:pt>
                <c:pt idx="2532">
                  <c:v>7.5556939823036906</c:v>
                </c:pt>
                <c:pt idx="2533">
                  <c:v>7.4336073431312544</c:v>
                </c:pt>
                <c:pt idx="2534">
                  <c:v>7.3176129226490252</c:v>
                </c:pt>
                <c:pt idx="2535">
                  <c:v>7.1899429289368317</c:v>
                </c:pt>
                <c:pt idx="2536">
                  <c:v>7.167999484042932</c:v>
                </c:pt>
                <c:pt idx="2537">
                  <c:v>7.1791808690115824</c:v>
                </c:pt>
                <c:pt idx="2538">
                  <c:v>7.163653949850775</c:v>
                </c:pt>
                <c:pt idx="2539">
                  <c:v>7.2252683578834089</c:v>
                </c:pt>
                <c:pt idx="2540">
                  <c:v>7.1691108404310793</c:v>
                </c:pt>
                <c:pt idx="2541">
                  <c:v>7.0620011754475298</c:v>
                </c:pt>
                <c:pt idx="2542">
                  <c:v>6.8835748511329964</c:v>
                </c:pt>
                <c:pt idx="2543">
                  <c:v>6.7757169620747906</c:v>
                </c:pt>
                <c:pt idx="2544">
                  <c:v>6.7381632136536247</c:v>
                </c:pt>
                <c:pt idx="2545">
                  <c:v>6.6806810580922997</c:v>
                </c:pt>
                <c:pt idx="2546">
                  <c:v>6.60804660663202</c:v>
                </c:pt>
                <c:pt idx="2547">
                  <c:v>6.4931333662031427</c:v>
                </c:pt>
                <c:pt idx="2548">
                  <c:v>6.4310967960374468</c:v>
                </c:pt>
                <c:pt idx="2549">
                  <c:v>6.2758075225120225</c:v>
                </c:pt>
                <c:pt idx="2550">
                  <c:v>6.081689851504728</c:v>
                </c:pt>
                <c:pt idx="2551">
                  <c:v>5.9712276290233435</c:v>
                </c:pt>
                <c:pt idx="2552">
                  <c:v>5.9443351845875734</c:v>
                </c:pt>
                <c:pt idx="2553">
                  <c:v>6.0115091105656617</c:v>
                </c:pt>
                <c:pt idx="2554">
                  <c:v>6.1492161893095094</c:v>
                </c:pt>
                <c:pt idx="2555">
                  <c:v>6.2077687849426013</c:v>
                </c:pt>
                <c:pt idx="2556">
                  <c:v>6.0794924125536909</c:v>
                </c:pt>
                <c:pt idx="2557">
                  <c:v>5.8987126291669041</c:v>
                </c:pt>
                <c:pt idx="2558">
                  <c:v>5.720612313545371</c:v>
                </c:pt>
                <c:pt idx="2559">
                  <c:v>5.6288488331154234</c:v>
                </c:pt>
                <c:pt idx="2560">
                  <c:v>5.5578956277351752</c:v>
                </c:pt>
                <c:pt idx="2561">
                  <c:v>5.5316523809627576</c:v>
                </c:pt>
                <c:pt idx="2562">
                  <c:v>5.5506751610922702</c:v>
                </c:pt>
                <c:pt idx="2563">
                  <c:v>5.7010314183877346</c:v>
                </c:pt>
                <c:pt idx="2564">
                  <c:v>5.9154464987473006</c:v>
                </c:pt>
                <c:pt idx="2565">
                  <c:v>6.0509991608902034</c:v>
                </c:pt>
                <c:pt idx="2566">
                  <c:v>6.0746112058137598</c:v>
                </c:pt>
                <c:pt idx="2567">
                  <c:v>6.0850404454060731</c:v>
                </c:pt>
                <c:pt idx="2568">
                  <c:v>6.0224180932872011</c:v>
                </c:pt>
                <c:pt idx="2569">
                  <c:v>5.8844557493687848</c:v>
                </c:pt>
                <c:pt idx="2570">
                  <c:v>5.7877367632706793</c:v>
                </c:pt>
                <c:pt idx="2571">
                  <c:v>5.7272090183926583</c:v>
                </c:pt>
                <c:pt idx="2572">
                  <c:v>5.7932928862154123</c:v>
                </c:pt>
                <c:pt idx="2573">
                  <c:v>5.7923223231905716</c:v>
                </c:pt>
                <c:pt idx="2574">
                  <c:v>5.7613183500700593</c:v>
                </c:pt>
                <c:pt idx="2575">
                  <c:v>5.7643060821032019</c:v>
                </c:pt>
                <c:pt idx="2576">
                  <c:v>5.6287319252431463</c:v>
                </c:pt>
                <c:pt idx="2577">
                  <c:v>5.5625976374472073</c:v>
                </c:pt>
                <c:pt idx="2578">
                  <c:v>5.5688558931578456</c:v>
                </c:pt>
                <c:pt idx="2579">
                  <c:v>5.5965606578016827</c:v>
                </c:pt>
                <c:pt idx="2580">
                  <c:v>5.7192342717073155</c:v>
                </c:pt>
                <c:pt idx="2581">
                  <c:v>5.8554121793388152</c:v>
                </c:pt>
                <c:pt idx="2582">
                  <c:v>5.982735121033909</c:v>
                </c:pt>
                <c:pt idx="2583">
                  <c:v>6.1139517989966849</c:v>
                </c:pt>
                <c:pt idx="2584">
                  <c:v>6.213520900197854</c:v>
                </c:pt>
                <c:pt idx="2585">
                  <c:v>6.3197390639120457</c:v>
                </c:pt>
                <c:pt idx="2586">
                  <c:v>6.3849698291829196</c:v>
                </c:pt>
                <c:pt idx="2587">
                  <c:v>6.4653895955279275</c:v>
                </c:pt>
                <c:pt idx="2588">
                  <c:v>6.5399635890317125</c:v>
                </c:pt>
                <c:pt idx="2589">
                  <c:v>6.6187191867058255</c:v>
                </c:pt>
                <c:pt idx="2590">
                  <c:v>6.7210046520461013</c:v>
                </c:pt>
                <c:pt idx="2591">
                  <c:v>6.8165559398915248</c:v>
                </c:pt>
                <c:pt idx="2592">
                  <c:v>6.8855650224385263</c:v>
                </c:pt>
                <c:pt idx="2593">
                  <c:v>6.8926478096064265</c:v>
                </c:pt>
                <c:pt idx="2594">
                  <c:v>6.8741732496817312</c:v>
                </c:pt>
                <c:pt idx="2595">
                  <c:v>6.7882925000919885</c:v>
                </c:pt>
                <c:pt idx="2596">
                  <c:v>6.660423414377342</c:v>
                </c:pt>
                <c:pt idx="2597">
                  <c:v>6.486215554300248</c:v>
                </c:pt>
                <c:pt idx="2598">
                  <c:v>6.2555215147933305</c:v>
                </c:pt>
                <c:pt idx="2599">
                  <c:v>6.0428758187657303</c:v>
                </c:pt>
                <c:pt idx="2600">
                  <c:v>5.7895975692462205</c:v>
                </c:pt>
                <c:pt idx="2601">
                  <c:v>5.6470704703797461</c:v>
                </c:pt>
                <c:pt idx="2602">
                  <c:v>5.646381867765963</c:v>
                </c:pt>
                <c:pt idx="2603">
                  <c:v>5.6717977754287929</c:v>
                </c:pt>
                <c:pt idx="2604">
                  <c:v>5.5952735138541065</c:v>
                </c:pt>
                <c:pt idx="2605">
                  <c:v>5.5056619961165199</c:v>
                </c:pt>
                <c:pt idx="2606">
                  <c:v>5.3321134096183913</c:v>
                </c:pt>
                <c:pt idx="2607">
                  <c:v>5.2652618155550206</c:v>
                </c:pt>
                <c:pt idx="2608">
                  <c:v>5.2597500048748183</c:v>
                </c:pt>
                <c:pt idx="2609">
                  <c:v>5.2525004612555666</c:v>
                </c:pt>
                <c:pt idx="2610">
                  <c:v>5.2995530939589388</c:v>
                </c:pt>
                <c:pt idx="2611">
                  <c:v>5.299624108191904</c:v>
                </c:pt>
                <c:pt idx="2612">
                  <c:v>5.2435488325568222</c:v>
                </c:pt>
                <c:pt idx="2613">
                  <c:v>5.256404723181749</c:v>
                </c:pt>
                <c:pt idx="2614">
                  <c:v>5.3387201463804459</c:v>
                </c:pt>
                <c:pt idx="2615">
                  <c:v>5.4648147733169301</c:v>
                </c:pt>
                <c:pt idx="2616">
                  <c:v>5.625612604969505</c:v>
                </c:pt>
                <c:pt idx="2617">
                  <c:v>5.8384202551858166</c:v>
                </c:pt>
                <c:pt idx="2618">
                  <c:v>6.0711980198337008</c:v>
                </c:pt>
                <c:pt idx="2619">
                  <c:v>6.237105268348266</c:v>
                </c:pt>
                <c:pt idx="2620">
                  <c:v>6.3701501356651091</c:v>
                </c:pt>
                <c:pt idx="2621">
                  <c:v>6.5154009832907516</c:v>
                </c:pt>
                <c:pt idx="2622">
                  <c:v>6.6393728415948541</c:v>
                </c:pt>
                <c:pt idx="2623">
                  <c:v>6.8037117466154973</c:v>
                </c:pt>
                <c:pt idx="2624">
                  <c:v>6.9584272574941703</c:v>
                </c:pt>
                <c:pt idx="2625">
                  <c:v>7.155839760448071</c:v>
                </c:pt>
                <c:pt idx="2626">
                  <c:v>7.2919535850406598</c:v>
                </c:pt>
                <c:pt idx="2627">
                  <c:v>7.3341094924632992</c:v>
                </c:pt>
                <c:pt idx="2628">
                  <c:v>7.2313452267234082</c:v>
                </c:pt>
                <c:pt idx="2629">
                  <c:v>7.2698447763352547</c:v>
                </c:pt>
                <c:pt idx="2630">
                  <c:v>7.1098535801413689</c:v>
                </c:pt>
                <c:pt idx="2631">
                  <c:v>6.9330271204860043</c:v>
                </c:pt>
                <c:pt idx="2632">
                  <c:v>6.6866387424562284</c:v>
                </c:pt>
                <c:pt idx="2633">
                  <c:v>6.5584295367755088</c:v>
                </c:pt>
                <c:pt idx="2634">
                  <c:v>6.4847372334082891</c:v>
                </c:pt>
                <c:pt idx="2635">
                  <c:v>6.4080317117910068</c:v>
                </c:pt>
                <c:pt idx="2636">
                  <c:v>6.2372359062939999</c:v>
                </c:pt>
                <c:pt idx="2637">
                  <c:v>6.1108950885608442</c:v>
                </c:pt>
                <c:pt idx="2638">
                  <c:v>5.9652086292229898</c:v>
                </c:pt>
                <c:pt idx="2639">
                  <c:v>5.9064232387554183</c:v>
                </c:pt>
                <c:pt idx="2640">
                  <c:v>5.981978862425767</c:v>
                </c:pt>
                <c:pt idx="2641">
                  <c:v>6.1813560769312925</c:v>
                </c:pt>
                <c:pt idx="2642">
                  <c:v>6.3718074294860232</c:v>
                </c:pt>
                <c:pt idx="2643">
                  <c:v>6.5853670149141275</c:v>
                </c:pt>
                <c:pt idx="2644">
                  <c:v>6.8051090999298607</c:v>
                </c:pt>
                <c:pt idx="2645">
                  <c:v>6.8726212128964388</c:v>
                </c:pt>
                <c:pt idx="2646">
                  <c:v>6.8969322067947756</c:v>
                </c:pt>
                <c:pt idx="2647">
                  <c:v>6.8796713567918335</c:v>
                </c:pt>
                <c:pt idx="2648">
                  <c:v>6.8566208040302108</c:v>
                </c:pt>
                <c:pt idx="2649">
                  <c:v>6.9347352439359344</c:v>
                </c:pt>
                <c:pt idx="2650">
                  <c:v>6.9534458262158205</c:v>
                </c:pt>
                <c:pt idx="2651">
                  <c:v>7.0046074563110867</c:v>
                </c:pt>
                <c:pt idx="2652">
                  <c:v>7.1790396209000349</c:v>
                </c:pt>
                <c:pt idx="2653">
                  <c:v>7.3876283132762399</c:v>
                </c:pt>
                <c:pt idx="2654">
                  <c:v>7.521267216673067</c:v>
                </c:pt>
                <c:pt idx="2655">
                  <c:v>7.5654123118087311</c:v>
                </c:pt>
                <c:pt idx="2656">
                  <c:v>7.6395074334656767</c:v>
                </c:pt>
                <c:pt idx="2657">
                  <c:v>7.635931058503342</c:v>
                </c:pt>
                <c:pt idx="2658">
                  <c:v>7.5730974408834788</c:v>
                </c:pt>
                <c:pt idx="2659">
                  <c:v>7.4807196039232071</c:v>
                </c:pt>
                <c:pt idx="2660">
                  <c:v>7.4557748753556181</c:v>
                </c:pt>
                <c:pt idx="2661">
                  <c:v>7.4572437064046388</c:v>
                </c:pt>
                <c:pt idx="2662">
                  <c:v>7.5448920031286786</c:v>
                </c:pt>
                <c:pt idx="2663">
                  <c:v>7.5719342572142576</c:v>
                </c:pt>
                <c:pt idx="2664">
                  <c:v>7.6695066792825246</c:v>
                </c:pt>
                <c:pt idx="2665">
                  <c:v>7.7557463322642004</c:v>
                </c:pt>
                <c:pt idx="2666">
                  <c:v>7.6996807898482373</c:v>
                </c:pt>
                <c:pt idx="2667">
                  <c:v>7.6062312097516429</c:v>
                </c:pt>
                <c:pt idx="2668">
                  <c:v>7.4782928939439666</c:v>
                </c:pt>
                <c:pt idx="2669">
                  <c:v>7.2769686361977808</c:v>
                </c:pt>
                <c:pt idx="2670">
                  <c:v>7.1323307370381173</c:v>
                </c:pt>
                <c:pt idx="2671">
                  <c:v>6.9347899150744157</c:v>
                </c:pt>
                <c:pt idx="2672">
                  <c:v>6.7159425147731859</c:v>
                </c:pt>
                <c:pt idx="2673">
                  <c:v>6.4543901708766729</c:v>
                </c:pt>
                <c:pt idx="2674">
                  <c:v>6.3108683759887372</c:v>
                </c:pt>
                <c:pt idx="2675">
                  <c:v>6.2855087013975668</c:v>
                </c:pt>
                <c:pt idx="2676">
                  <c:v>6.2272615448371909</c:v>
                </c:pt>
                <c:pt idx="2677">
                  <c:v>6.1398385066825618</c:v>
                </c:pt>
                <c:pt idx="2678">
                  <c:v>6.1005976462152471</c:v>
                </c:pt>
                <c:pt idx="2679">
                  <c:v>6.0843739944759276</c:v>
                </c:pt>
                <c:pt idx="2680">
                  <c:v>6.0048147515271193</c:v>
                </c:pt>
                <c:pt idx="2681">
                  <c:v>5.932634092485765</c:v>
                </c:pt>
                <c:pt idx="2682">
                  <c:v>5.9679624111219267</c:v>
                </c:pt>
                <c:pt idx="2683">
                  <c:v>6.0348062708611998</c:v>
                </c:pt>
                <c:pt idx="2684">
                  <c:v>6.1671680409036975</c:v>
                </c:pt>
                <c:pt idx="2685">
                  <c:v>6.2692729085599215</c:v>
                </c:pt>
                <c:pt idx="2686">
                  <c:v>6.3695062670081546</c:v>
                </c:pt>
                <c:pt idx="2687">
                  <c:v>6.4623083174848803</c:v>
                </c:pt>
                <c:pt idx="2688">
                  <c:v>6.5422408476919953</c:v>
                </c:pt>
                <c:pt idx="2689">
                  <c:v>6.6297081991079585</c:v>
                </c:pt>
                <c:pt idx="2690">
                  <c:v>6.589890500024179</c:v>
                </c:pt>
                <c:pt idx="2691">
                  <c:v>6.5261853780047216</c:v>
                </c:pt>
                <c:pt idx="2692">
                  <c:v>6.5166479315461396</c:v>
                </c:pt>
                <c:pt idx="2693">
                  <c:v>6.4126267965277277</c:v>
                </c:pt>
                <c:pt idx="2694">
                  <c:v>6.3197896841120498</c:v>
                </c:pt>
                <c:pt idx="2695">
                  <c:v>6.3114108252887364</c:v>
                </c:pt>
                <c:pt idx="2696">
                  <c:v>6.3387910143791011</c:v>
                </c:pt>
                <c:pt idx="2697">
                  <c:v>6.4626380955702167</c:v>
                </c:pt>
                <c:pt idx="2698">
                  <c:v>6.6326367090710043</c:v>
                </c:pt>
                <c:pt idx="2699">
                  <c:v>6.7961293117514883</c:v>
                </c:pt>
                <c:pt idx="2700">
                  <c:v>6.9148836052745812</c:v>
                </c:pt>
                <c:pt idx="2701">
                  <c:v>7.0219412721419685</c:v>
                </c:pt>
                <c:pt idx="2702">
                  <c:v>7.0541028624349078</c:v>
                </c:pt>
                <c:pt idx="2703">
                  <c:v>7.0685522918408861</c:v>
                </c:pt>
                <c:pt idx="2704">
                  <c:v>7.2285210274891822</c:v>
                </c:pt>
                <c:pt idx="2705">
                  <c:v>7.3562487954887237</c:v>
                </c:pt>
                <c:pt idx="2706">
                  <c:v>7.4721438291194469</c:v>
                </c:pt>
                <c:pt idx="2707">
                  <c:v>7.6377993265246618</c:v>
                </c:pt>
                <c:pt idx="2708">
                  <c:v>7.8007109038308462</c:v>
                </c:pt>
                <c:pt idx="2709">
                  <c:v>7.9166447172306755</c:v>
                </c:pt>
                <c:pt idx="2710">
                  <c:v>8.0426798350762532</c:v>
                </c:pt>
                <c:pt idx="2711">
                  <c:v>8.2032056110476113</c:v>
                </c:pt>
                <c:pt idx="2712">
                  <c:v>8.2717590142161246</c:v>
                </c:pt>
                <c:pt idx="2713">
                  <c:v>8.1850803169026758</c:v>
                </c:pt>
                <c:pt idx="2714">
                  <c:v>8.155067553495309</c:v>
                </c:pt>
                <c:pt idx="2715">
                  <c:v>8.1000335267437205</c:v>
                </c:pt>
                <c:pt idx="2716">
                  <c:v>7.9683467759646316</c:v>
                </c:pt>
                <c:pt idx="2717">
                  <c:v>7.8226257826835006</c:v>
                </c:pt>
                <c:pt idx="2718">
                  <c:v>7.7912368976646498</c:v>
                </c:pt>
                <c:pt idx="2719">
                  <c:v>7.8904352560412008</c:v>
                </c:pt>
                <c:pt idx="2720">
                  <c:v>8.0507459087616766</c:v>
                </c:pt>
                <c:pt idx="2721">
                  <c:v>8.1966731108991073</c:v>
                </c:pt>
                <c:pt idx="2722">
                  <c:v>8.3804829018044646</c:v>
                </c:pt>
                <c:pt idx="2723">
                  <c:v>8.5634276383347512</c:v>
                </c:pt>
                <c:pt idx="2724">
                  <c:v>8.5846712768475868</c:v>
                </c:pt>
                <c:pt idx="2725">
                  <c:v>8.6197429513814736</c:v>
                </c:pt>
                <c:pt idx="2726">
                  <c:v>8.5595278471485496</c:v>
                </c:pt>
                <c:pt idx="2727">
                  <c:v>8.4399761122202595</c:v>
                </c:pt>
                <c:pt idx="2728">
                  <c:v>8.4109069709918902</c:v>
                </c:pt>
                <c:pt idx="2729">
                  <c:v>8.2869934009015171</c:v>
                </c:pt>
                <c:pt idx="2730">
                  <c:v>8.1229892383000184</c:v>
                </c:pt>
                <c:pt idx="2731">
                  <c:v>8.011981920449557</c:v>
                </c:pt>
                <c:pt idx="2732">
                  <c:v>7.9764034002869373</c:v>
                </c:pt>
                <c:pt idx="2733">
                  <c:v>7.8947079756628114</c:v>
                </c:pt>
                <c:pt idx="2734">
                  <c:v>7.8116697984803807</c:v>
                </c:pt>
                <c:pt idx="2735">
                  <c:v>7.7709802430430148</c:v>
                </c:pt>
                <c:pt idx="2736">
                  <c:v>7.7121718240929917</c:v>
                </c:pt>
                <c:pt idx="2737">
                  <c:v>7.6421899069206596</c:v>
                </c:pt>
                <c:pt idx="2738">
                  <c:v>7.6213997602470274</c:v>
                </c:pt>
                <c:pt idx="2739">
                  <c:v>7.658911016510114</c:v>
                </c:pt>
                <c:pt idx="2740">
                  <c:v>7.6827754133878337</c:v>
                </c:pt>
                <c:pt idx="2741">
                  <c:v>7.7189829062499467</c:v>
                </c:pt>
                <c:pt idx="2742">
                  <c:v>7.6615382833659886</c:v>
                </c:pt>
                <c:pt idx="2743">
                  <c:v>7.5906577447238872</c:v>
                </c:pt>
                <c:pt idx="2744">
                  <c:v>7.5483330030774498</c:v>
                </c:pt>
                <c:pt idx="2745">
                  <c:v>7.6174466323629719</c:v>
                </c:pt>
                <c:pt idx="2746">
                  <c:v>7.6312615223078142</c:v>
                </c:pt>
                <c:pt idx="2747">
                  <c:v>7.6635657611685257</c:v>
                </c:pt>
                <c:pt idx="2748">
                  <c:v>7.7067409190667746</c:v>
                </c:pt>
                <c:pt idx="2749">
                  <c:v>7.7838179596505812</c:v>
                </c:pt>
                <c:pt idx="2750">
                  <c:v>7.7240944544466492</c:v>
                </c:pt>
                <c:pt idx="2751">
                  <c:v>7.731555214113242</c:v>
                </c:pt>
                <c:pt idx="2752">
                  <c:v>7.7631618509706835</c:v>
                </c:pt>
                <c:pt idx="2753">
                  <c:v>7.8847602409531747</c:v>
                </c:pt>
                <c:pt idx="2754">
                  <c:v>7.9753036823356185</c:v>
                </c:pt>
                <c:pt idx="2755">
                  <c:v>7.9034248603617296</c:v>
                </c:pt>
                <c:pt idx="2756">
                  <c:v>7.7967600831971042</c:v>
                </c:pt>
                <c:pt idx="2757">
                  <c:v>7.6661670373585924</c:v>
                </c:pt>
                <c:pt idx="2758">
                  <c:v>7.5061517272320577</c:v>
                </c:pt>
                <c:pt idx="2759">
                  <c:v>7.4017668595113291</c:v>
                </c:pt>
                <c:pt idx="2760">
                  <c:v>7.3046369642201752</c:v>
                </c:pt>
                <c:pt idx="2761">
                  <c:v>7.2137603166493465</c:v>
                </c:pt>
                <c:pt idx="2762">
                  <c:v>7.0894926712607411</c:v>
                </c:pt>
                <c:pt idx="2763">
                  <c:v>6.9868843885301972</c:v>
                </c:pt>
                <c:pt idx="2764">
                  <c:v>6.8065907065091285</c:v>
                </c:pt>
                <c:pt idx="2765">
                  <c:v>6.588231158832496</c:v>
                </c:pt>
                <c:pt idx="2766">
                  <c:v>6.4436941824481693</c:v>
                </c:pt>
                <c:pt idx="2767">
                  <c:v>6.3785726416139337</c:v>
                </c:pt>
                <c:pt idx="2768">
                  <c:v>6.3410605998055232</c:v>
                </c:pt>
                <c:pt idx="2769">
                  <c:v>6.2488473291548194</c:v>
                </c:pt>
                <c:pt idx="2770">
                  <c:v>6.2626804001276</c:v>
                </c:pt>
                <c:pt idx="2771">
                  <c:v>6.3737564350801277</c:v>
                </c:pt>
                <c:pt idx="2772">
                  <c:v>6.3353595078367242</c:v>
                </c:pt>
                <c:pt idx="2773">
                  <c:v>6.1930962257223801</c:v>
                </c:pt>
                <c:pt idx="2774">
                  <c:v>6.1531756163266342</c:v>
                </c:pt>
                <c:pt idx="2775">
                  <c:v>6.3310275317238371</c:v>
                </c:pt>
                <c:pt idx="2776">
                  <c:v>6.4428853356860509</c:v>
                </c:pt>
                <c:pt idx="2777">
                  <c:v>6.4591639196205506</c:v>
                </c:pt>
                <c:pt idx="2778">
                  <c:v>6.4169347491623281</c:v>
                </c:pt>
                <c:pt idx="2779">
                  <c:v>6.3471546882362837</c:v>
                </c:pt>
                <c:pt idx="2780">
                  <c:v>6.2955961562539287</c:v>
                </c:pt>
                <c:pt idx="2781">
                  <c:v>6.2625373681344136</c:v>
                </c:pt>
                <c:pt idx="2782">
                  <c:v>6.2115896940775244</c:v>
                </c:pt>
                <c:pt idx="2783">
                  <c:v>6.1649574197498742</c:v>
                </c:pt>
                <c:pt idx="2784">
                  <c:v>6.0657272838343648</c:v>
                </c:pt>
                <c:pt idx="2785">
                  <c:v>5.9564007122293505</c:v>
                </c:pt>
                <c:pt idx="2786">
                  <c:v>5.853342227728227</c:v>
                </c:pt>
                <c:pt idx="2787">
                  <c:v>5.8092061288590964</c:v>
                </c:pt>
                <c:pt idx="2788">
                  <c:v>5.7999710332331524</c:v>
                </c:pt>
                <c:pt idx="2789">
                  <c:v>5.7604845821563364</c:v>
                </c:pt>
                <c:pt idx="2790">
                  <c:v>5.6711040034286482</c:v>
                </c:pt>
                <c:pt idx="2791">
                  <c:v>5.6891923803437559</c:v>
                </c:pt>
                <c:pt idx="2792">
                  <c:v>5.6585815096249741</c:v>
                </c:pt>
                <c:pt idx="2793">
                  <c:v>5.6668297130459058</c:v>
                </c:pt>
                <c:pt idx="2794">
                  <c:v>5.6635881754705961</c:v>
                </c:pt>
                <c:pt idx="2795">
                  <c:v>5.7191277004437975</c:v>
                </c:pt>
                <c:pt idx="2796">
                  <c:v>5.8831579773626119</c:v>
                </c:pt>
                <c:pt idx="2797">
                  <c:v>6.0728808535902967</c:v>
                </c:pt>
                <c:pt idx="2798">
                  <c:v>6.1497378041499493</c:v>
                </c:pt>
                <c:pt idx="2799">
                  <c:v>6.3122043591813171</c:v>
                </c:pt>
                <c:pt idx="2800">
                  <c:v>6.4251787841692121</c:v>
                </c:pt>
                <c:pt idx="2801">
                  <c:v>6.5944334984891455</c:v>
                </c:pt>
                <c:pt idx="2802">
                  <c:v>6.6645362943405342</c:v>
                </c:pt>
                <c:pt idx="2803">
                  <c:v>6.642277965755321</c:v>
                </c:pt>
                <c:pt idx="2804">
                  <c:v>6.4645956684778074</c:v>
                </c:pt>
                <c:pt idx="2805">
                  <c:v>6.172608878777484</c:v>
                </c:pt>
                <c:pt idx="2806">
                  <c:v>5.9273662770025011</c:v>
                </c:pt>
                <c:pt idx="2807">
                  <c:v>5.7937395349841507</c:v>
                </c:pt>
                <c:pt idx="2808">
                  <c:v>5.7796992336180759</c:v>
                </c:pt>
                <c:pt idx="2809">
                  <c:v>5.7643160357827083</c:v>
                </c:pt>
                <c:pt idx="2810">
                  <c:v>5.78091382213226</c:v>
                </c:pt>
                <c:pt idx="2811">
                  <c:v>5.8580624500167389</c:v>
                </c:pt>
                <c:pt idx="2812">
                  <c:v>6.0019826333973052</c:v>
                </c:pt>
                <c:pt idx="2813">
                  <c:v>6.0858661830169369</c:v>
                </c:pt>
                <c:pt idx="2814">
                  <c:v>6.141912743867632</c:v>
                </c:pt>
                <c:pt idx="2815">
                  <c:v>6.1352322627217886</c:v>
                </c:pt>
                <c:pt idx="2816">
                  <c:v>6.0674744703901764</c:v>
                </c:pt>
                <c:pt idx="2817">
                  <c:v>5.9324318774767217</c:v>
                </c:pt>
                <c:pt idx="2818">
                  <c:v>5.8141334662174895</c:v>
                </c:pt>
                <c:pt idx="2819">
                  <c:v>5.6970931029442911</c:v>
                </c:pt>
                <c:pt idx="2820">
                  <c:v>5.6035911113423325</c:v>
                </c:pt>
                <c:pt idx="2821">
                  <c:v>5.5688626412177271</c:v>
                </c:pt>
                <c:pt idx="2822">
                  <c:v>5.5237080235461278</c:v>
                </c:pt>
                <c:pt idx="2823">
                  <c:v>5.4682582421408759</c:v>
                </c:pt>
                <c:pt idx="2824">
                  <c:v>5.4273671475782859</c:v>
                </c:pt>
                <c:pt idx="2825">
                  <c:v>5.4554950894511958</c:v>
                </c:pt>
                <c:pt idx="2826">
                  <c:v>5.6125106307536896</c:v>
                </c:pt>
                <c:pt idx="2827">
                  <c:v>5.7599410166355369</c:v>
                </c:pt>
                <c:pt idx="2828">
                  <c:v>5.8749142780207917</c:v>
                </c:pt>
                <c:pt idx="2829">
                  <c:v>5.9145080139086543</c:v>
                </c:pt>
                <c:pt idx="2830">
                  <c:v>5.906444010306938</c:v>
                </c:pt>
                <c:pt idx="2831">
                  <c:v>5.9303957234498235</c:v>
                </c:pt>
                <c:pt idx="2832">
                  <c:v>5.9261000724443669</c:v>
                </c:pt>
                <c:pt idx="2833">
                  <c:v>5.998532910789911</c:v>
                </c:pt>
                <c:pt idx="2834">
                  <c:v>6.0154582009080002</c:v>
                </c:pt>
                <c:pt idx="2835">
                  <c:v>6.0576000541677519</c:v>
                </c:pt>
                <c:pt idx="2836">
                  <c:v>6.0701628174332187</c:v>
                </c:pt>
                <c:pt idx="2837">
                  <c:v>6.0418387652799002</c:v>
                </c:pt>
                <c:pt idx="2838">
                  <c:v>6.056336721168373</c:v>
                </c:pt>
                <c:pt idx="2839">
                  <c:v>6.0175088398935657</c:v>
                </c:pt>
                <c:pt idx="2840">
                  <c:v>5.9294343786784109</c:v>
                </c:pt>
                <c:pt idx="2841">
                  <c:v>5.8659092919579017</c:v>
                </c:pt>
                <c:pt idx="2842">
                  <c:v>5.8133082046118574</c:v>
                </c:pt>
                <c:pt idx="2843">
                  <c:v>5.7686806841170064</c:v>
                </c:pt>
                <c:pt idx="2844">
                  <c:v>5.7869948538360996</c:v>
                </c:pt>
                <c:pt idx="2845">
                  <c:v>5.946742272973025</c:v>
                </c:pt>
                <c:pt idx="2846">
                  <c:v>6.0558497427263269</c:v>
                </c:pt>
                <c:pt idx="2847">
                  <c:v>6.1353843073131324</c:v>
                </c:pt>
                <c:pt idx="2848">
                  <c:v>6.2407042354966382</c:v>
                </c:pt>
                <c:pt idx="2849">
                  <c:v>6.2499698916012942</c:v>
                </c:pt>
                <c:pt idx="2850">
                  <c:v>6.1985211349605924</c:v>
                </c:pt>
                <c:pt idx="2851">
                  <c:v>6.1305395948346284</c:v>
                </c:pt>
                <c:pt idx="2852">
                  <c:v>6.0858432720729372</c:v>
                </c:pt>
                <c:pt idx="2853">
                  <c:v>5.9042068268024286</c:v>
                </c:pt>
                <c:pt idx="2854">
                  <c:v>5.7613510248651068</c:v>
                </c:pt>
                <c:pt idx="2855">
                  <c:v>5.6294015800441528</c:v>
                </c:pt>
                <c:pt idx="2856">
                  <c:v>5.455617773202424</c:v>
                </c:pt>
                <c:pt idx="2857">
                  <c:v>5.4004680994528504</c:v>
                </c:pt>
                <c:pt idx="2858">
                  <c:v>5.3527240921464614</c:v>
                </c:pt>
                <c:pt idx="2859">
                  <c:v>5.3642597372070968</c:v>
                </c:pt>
                <c:pt idx="2860">
                  <c:v>5.3416407673483874</c:v>
                </c:pt>
                <c:pt idx="2861">
                  <c:v>5.217111239206135</c:v>
                </c:pt>
                <c:pt idx="2862">
                  <c:v>5.1086544502950897</c:v>
                </c:pt>
                <c:pt idx="2863">
                  <c:v>5.1081272065903907</c:v>
                </c:pt>
                <c:pt idx="2864">
                  <c:v>5.0367382763038107</c:v>
                </c:pt>
                <c:pt idx="2865">
                  <c:v>4.9598550962439241</c:v>
                </c:pt>
                <c:pt idx="2866">
                  <c:v>5.0132889680836508</c:v>
                </c:pt>
                <c:pt idx="2867">
                  <c:v>5.0215951070086291</c:v>
                </c:pt>
                <c:pt idx="2868">
                  <c:v>5.0245617419922883</c:v>
                </c:pt>
                <c:pt idx="2869">
                  <c:v>5.0344999698756059</c:v>
                </c:pt>
                <c:pt idx="2870">
                  <c:v>5.136756852515961</c:v>
                </c:pt>
                <c:pt idx="2871">
                  <c:v>5.2627306680889694</c:v>
                </c:pt>
                <c:pt idx="2872">
                  <c:v>5.4695485224557601</c:v>
                </c:pt>
                <c:pt idx="2873">
                  <c:v>5.7118788938138909</c:v>
                </c:pt>
                <c:pt idx="2874">
                  <c:v>5.951841401600789</c:v>
                </c:pt>
                <c:pt idx="2875">
                  <c:v>6.0756882254891966</c:v>
                </c:pt>
                <c:pt idx="2876">
                  <c:v>6.1910539526608863</c:v>
                </c:pt>
                <c:pt idx="2877">
                  <c:v>6.3116564459804083</c:v>
                </c:pt>
                <c:pt idx="2878">
                  <c:v>6.3245206016587909</c:v>
                </c:pt>
                <c:pt idx="2879">
                  <c:v>6.2705668533381758</c:v>
                </c:pt>
                <c:pt idx="2880">
                  <c:v>6.2640622870763885</c:v>
                </c:pt>
                <c:pt idx="2881">
                  <c:v>6.2972122772015995</c:v>
                </c:pt>
                <c:pt idx="2882">
                  <c:v>6.2665362832181675</c:v>
                </c:pt>
                <c:pt idx="2883">
                  <c:v>6.2109067352892966</c:v>
                </c:pt>
                <c:pt idx="2884">
                  <c:v>6.1917073554865265</c:v>
                </c:pt>
                <c:pt idx="2885">
                  <c:v>6.2314226326555282</c:v>
                </c:pt>
                <c:pt idx="2886">
                  <c:v>6.3527331290390645</c:v>
                </c:pt>
                <c:pt idx="2887">
                  <c:v>6.4248105375236033</c:v>
                </c:pt>
                <c:pt idx="2888">
                  <c:v>6.4895962548429704</c:v>
                </c:pt>
                <c:pt idx="2889">
                  <c:v>6.5419819703503208</c:v>
                </c:pt>
                <c:pt idx="2890">
                  <c:v>6.6547449574342599</c:v>
                </c:pt>
                <c:pt idx="2891">
                  <c:v>6.8396453787308715</c:v>
                </c:pt>
                <c:pt idx="2892">
                  <c:v>7.098575711643643</c:v>
                </c:pt>
                <c:pt idx="2893">
                  <c:v>7.2736755725945628</c:v>
                </c:pt>
                <c:pt idx="2894">
                  <c:v>7.3287675543244948</c:v>
                </c:pt>
                <c:pt idx="2895">
                  <c:v>7.2459851059967262</c:v>
                </c:pt>
                <c:pt idx="2896">
                  <c:v>7.1501499298031748</c:v>
                </c:pt>
                <c:pt idx="2897">
                  <c:v>7.0824902326898282</c:v>
                </c:pt>
                <c:pt idx="2898">
                  <c:v>7.0776350729962019</c:v>
                </c:pt>
                <c:pt idx="2899">
                  <c:v>6.9817108394772589</c:v>
                </c:pt>
                <c:pt idx="2900">
                  <c:v>6.8500208477774285</c:v>
                </c:pt>
                <c:pt idx="2901">
                  <c:v>6.8057691673196459</c:v>
                </c:pt>
                <c:pt idx="2902">
                  <c:v>6.8061768206460691</c:v>
                </c:pt>
                <c:pt idx="2903">
                  <c:v>6.7760630369608732</c:v>
                </c:pt>
                <c:pt idx="2904">
                  <c:v>6.6700735751228839</c:v>
                </c:pt>
                <c:pt idx="2905">
                  <c:v>6.6066420502474452</c:v>
                </c:pt>
                <c:pt idx="2906">
                  <c:v>6.5970467832779001</c:v>
                </c:pt>
                <c:pt idx="2907">
                  <c:v>6.5724846756564297</c:v>
                </c:pt>
                <c:pt idx="2908">
                  <c:v>6.6417272740046105</c:v>
                </c:pt>
                <c:pt idx="2909">
                  <c:v>6.7386860578516021</c:v>
                </c:pt>
                <c:pt idx="2910">
                  <c:v>6.7643764780052367</c:v>
                </c:pt>
                <c:pt idx="2911">
                  <c:v>6.7640166929292533</c:v>
                </c:pt>
                <c:pt idx="2912">
                  <c:v>6.8542958659508182</c:v>
                </c:pt>
                <c:pt idx="2913">
                  <c:v>6.8983703607912021</c:v>
                </c:pt>
                <c:pt idx="2914">
                  <c:v>6.9009349574793291</c:v>
                </c:pt>
                <c:pt idx="2915">
                  <c:v>6.8690654669611888</c:v>
                </c:pt>
                <c:pt idx="2916">
                  <c:v>6.8177953885375757</c:v>
                </c:pt>
                <c:pt idx="2917">
                  <c:v>6.7601800859505676</c:v>
                </c:pt>
                <c:pt idx="2918">
                  <c:v>6.5556808292626876</c:v>
                </c:pt>
                <c:pt idx="2919">
                  <c:v>6.5261122911825966</c:v>
                </c:pt>
                <c:pt idx="2920">
                  <c:v>6.6084685189391843</c:v>
                </c:pt>
                <c:pt idx="2921">
                  <c:v>6.5534206615835933</c:v>
                </c:pt>
                <c:pt idx="2922">
                  <c:v>6.3314333620545078</c:v>
                </c:pt>
                <c:pt idx="2923">
                  <c:v>6.1578120411650756</c:v>
                </c:pt>
                <c:pt idx="2924">
                  <c:v>6.0000629176343399</c:v>
                </c:pt>
                <c:pt idx="2925">
                  <c:v>5.8947405370254158</c:v>
                </c:pt>
                <c:pt idx="2926">
                  <c:v>5.7669420403729417</c:v>
                </c:pt>
                <c:pt idx="2927">
                  <c:v>5.7434198403835071</c:v>
                </c:pt>
                <c:pt idx="2928">
                  <c:v>5.7380796617018497</c:v>
                </c:pt>
                <c:pt idx="2929">
                  <c:v>5.6708534329979843</c:v>
                </c:pt>
                <c:pt idx="2930">
                  <c:v>5.6009409471783709</c:v>
                </c:pt>
                <c:pt idx="2931">
                  <c:v>5.6522451067024679</c:v>
                </c:pt>
                <c:pt idx="2932">
                  <c:v>5.7229533299267494</c:v>
                </c:pt>
                <c:pt idx="2933">
                  <c:v>5.7616648203265575</c:v>
                </c:pt>
                <c:pt idx="2934">
                  <c:v>5.8190333759882114</c:v>
                </c:pt>
                <c:pt idx="2935">
                  <c:v>5.849789375925412</c:v>
                </c:pt>
                <c:pt idx="2936">
                  <c:v>5.8023902992806855</c:v>
                </c:pt>
                <c:pt idx="2937">
                  <c:v>5.7826176635943352</c:v>
                </c:pt>
                <c:pt idx="2938">
                  <c:v>5.7810087161973787</c:v>
                </c:pt>
                <c:pt idx="2939">
                  <c:v>5.8412143320839016</c:v>
                </c:pt>
                <c:pt idx="2940">
                  <c:v>5.8349931211568542</c:v>
                </c:pt>
                <c:pt idx="2941">
                  <c:v>5.7730877997314742</c:v>
                </c:pt>
                <c:pt idx="2942">
                  <c:v>5.7858124981787293</c:v>
                </c:pt>
                <c:pt idx="2943">
                  <c:v>5.914221832964162</c:v>
                </c:pt>
                <c:pt idx="2944">
                  <c:v>6.0259215994955539</c:v>
                </c:pt>
                <c:pt idx="2945">
                  <c:v>6.1731116866123577</c:v>
                </c:pt>
                <c:pt idx="2946">
                  <c:v>6.2886227292592665</c:v>
                </c:pt>
                <c:pt idx="2947">
                  <c:v>6.2738294679565696</c:v>
                </c:pt>
                <c:pt idx="2948">
                  <c:v>6.2009600567632752</c:v>
                </c:pt>
                <c:pt idx="2949">
                  <c:v>6.1459817148804508</c:v>
                </c:pt>
                <c:pt idx="2950">
                  <c:v>6.1280267568886018</c:v>
                </c:pt>
                <c:pt idx="2951">
                  <c:v>6.1889817482199971</c:v>
                </c:pt>
                <c:pt idx="2952">
                  <c:v>6.2405059027550909</c:v>
                </c:pt>
                <c:pt idx="2953">
                  <c:v>6.2913616914898691</c:v>
                </c:pt>
                <c:pt idx="2954">
                  <c:v>6.4198367017552505</c:v>
                </c:pt>
                <c:pt idx="2955">
                  <c:v>6.5850478128796146</c:v>
                </c:pt>
                <c:pt idx="2956">
                  <c:v>6.7503534480840219</c:v>
                </c:pt>
                <c:pt idx="2957">
                  <c:v>6.9415245898080613</c:v>
                </c:pt>
                <c:pt idx="2958">
                  <c:v>7.1565309934230994</c:v>
                </c:pt>
                <c:pt idx="2959">
                  <c:v>7.3083493520214162</c:v>
                </c:pt>
                <c:pt idx="2960">
                  <c:v>7.4315364918704123</c:v>
                </c:pt>
                <c:pt idx="2961">
                  <c:v>7.5673615456410754</c:v>
                </c:pt>
                <c:pt idx="2962">
                  <c:v>7.5701178565105689</c:v>
                </c:pt>
                <c:pt idx="2963">
                  <c:v>7.4463522583043726</c:v>
                </c:pt>
                <c:pt idx="2964">
                  <c:v>7.3998217623203146</c:v>
                </c:pt>
                <c:pt idx="2965">
                  <c:v>7.2956255835007298</c:v>
                </c:pt>
                <c:pt idx="2966">
                  <c:v>7.1245199888862869</c:v>
                </c:pt>
                <c:pt idx="2967">
                  <c:v>6.9803347539068987</c:v>
                </c:pt>
                <c:pt idx="2968">
                  <c:v>6.7985407578203203</c:v>
                </c:pt>
                <c:pt idx="2969">
                  <c:v>6.6932426423502598</c:v>
                </c:pt>
                <c:pt idx="2970">
                  <c:v>6.7379347994827867</c:v>
                </c:pt>
                <c:pt idx="2971">
                  <c:v>6.9319656947910184</c:v>
                </c:pt>
                <c:pt idx="2972">
                  <c:v>6.9915175381805525</c:v>
                </c:pt>
                <c:pt idx="2973">
                  <c:v>7.0804762107456485</c:v>
                </c:pt>
                <c:pt idx="2974">
                  <c:v>7.1265159297369083</c:v>
                </c:pt>
                <c:pt idx="2975">
                  <c:v>7.1014514322178393</c:v>
                </c:pt>
                <c:pt idx="2976">
                  <c:v>7.1237865611055611</c:v>
                </c:pt>
                <c:pt idx="2977">
                  <c:v>7.0318623051645712</c:v>
                </c:pt>
                <c:pt idx="2978">
                  <c:v>6.9404269750785259</c:v>
                </c:pt>
                <c:pt idx="2979">
                  <c:v>6.927644141185425</c:v>
                </c:pt>
                <c:pt idx="2980">
                  <c:v>6.9142335928167666</c:v>
                </c:pt>
                <c:pt idx="2981">
                  <c:v>6.9771966051867267</c:v>
                </c:pt>
                <c:pt idx="2982">
                  <c:v>7.0682757655720145</c:v>
                </c:pt>
                <c:pt idx="2983">
                  <c:v>7.1596973887007476</c:v>
                </c:pt>
                <c:pt idx="2984">
                  <c:v>7.2144266767331917</c:v>
                </c:pt>
                <c:pt idx="2985">
                  <c:v>7.2910442303145082</c:v>
                </c:pt>
                <c:pt idx="2986">
                  <c:v>7.2429399611902205</c:v>
                </c:pt>
                <c:pt idx="2987">
                  <c:v>7.1347678241799333</c:v>
                </c:pt>
                <c:pt idx="2988">
                  <c:v>7.2130525735417157</c:v>
                </c:pt>
                <c:pt idx="2989">
                  <c:v>7.4161177630874109</c:v>
                </c:pt>
                <c:pt idx="2990">
                  <c:v>7.5990419704148913</c:v>
                </c:pt>
                <c:pt idx="2991">
                  <c:v>7.7039464459205416</c:v>
                </c:pt>
                <c:pt idx="2992">
                  <c:v>7.7271222722275903</c:v>
                </c:pt>
                <c:pt idx="2993">
                  <c:v>7.7638086817800742</c:v>
                </c:pt>
                <c:pt idx="2994">
                  <c:v>7.9469654256772229</c:v>
                </c:pt>
                <c:pt idx="2995">
                  <c:v>8.0408579720323505</c:v>
                </c:pt>
                <c:pt idx="2996">
                  <c:v>8.1337679250187769</c:v>
                </c:pt>
                <c:pt idx="2997">
                  <c:v>8.2154580387257337</c:v>
                </c:pt>
                <c:pt idx="2998">
                  <c:v>8.2303172040545789</c:v>
                </c:pt>
                <c:pt idx="2999">
                  <c:v>8.1001340764182661</c:v>
                </c:pt>
                <c:pt idx="3000">
                  <c:v>8.0275239117018309</c:v>
                </c:pt>
                <c:pt idx="3001">
                  <c:v>8.0181249762571856</c:v>
                </c:pt>
                <c:pt idx="3002">
                  <c:v>7.9802049385138076</c:v>
                </c:pt>
                <c:pt idx="3003">
                  <c:v>8.0101175306220469</c:v>
                </c:pt>
                <c:pt idx="3004">
                  <c:v>8.0197603435731146</c:v>
                </c:pt>
                <c:pt idx="3005">
                  <c:v>7.9008005337595364</c:v>
                </c:pt>
                <c:pt idx="3006">
                  <c:v>7.8750887494822592</c:v>
                </c:pt>
                <c:pt idx="3007">
                  <c:v>7.9422774228644615</c:v>
                </c:pt>
                <c:pt idx="3008">
                  <c:v>8.0483393338151412</c:v>
                </c:pt>
                <c:pt idx="3009">
                  <c:v>8.157874326041636</c:v>
                </c:pt>
                <c:pt idx="3010">
                  <c:v>8.1920018956039709</c:v>
                </c:pt>
                <c:pt idx="3011">
                  <c:v>8.0700568939207482</c:v>
                </c:pt>
                <c:pt idx="3012">
                  <c:v>7.9059702715558551</c:v>
                </c:pt>
                <c:pt idx="3013">
                  <c:v>7.7236630323564688</c:v>
                </c:pt>
                <c:pt idx="3014">
                  <c:v>7.641737930660196</c:v>
                </c:pt>
                <c:pt idx="3015">
                  <c:v>7.6183705290516626</c:v>
                </c:pt>
                <c:pt idx="3016">
                  <c:v>7.502458383782713</c:v>
                </c:pt>
                <c:pt idx="3017">
                  <c:v>7.4585909053567896</c:v>
                </c:pt>
                <c:pt idx="3018">
                  <c:v>7.4377921627399406</c:v>
                </c:pt>
                <c:pt idx="3019">
                  <c:v>7.3817953813614503</c:v>
                </c:pt>
                <c:pt idx="3020">
                  <c:v>7.3860854775595159</c:v>
                </c:pt>
                <c:pt idx="3021">
                  <c:v>7.4291120989152626</c:v>
                </c:pt>
                <c:pt idx="3022">
                  <c:v>7.3857934492160533</c:v>
                </c:pt>
                <c:pt idx="3023">
                  <c:v>7.3288811157645783</c:v>
                </c:pt>
                <c:pt idx="3024">
                  <c:v>7.2375434736442728</c:v>
                </c:pt>
                <c:pt idx="3025">
                  <c:v>7.1051327602554313</c:v>
                </c:pt>
                <c:pt idx="3026">
                  <c:v>7.0753216816951374</c:v>
                </c:pt>
                <c:pt idx="3027">
                  <c:v>7.0266158571178998</c:v>
                </c:pt>
                <c:pt idx="3028">
                  <c:v>7.0243485103011736</c:v>
                </c:pt>
                <c:pt idx="3029">
                  <c:v>6.9839672275612195</c:v>
                </c:pt>
                <c:pt idx="3030">
                  <c:v>6.9063512722797231</c:v>
                </c:pt>
                <c:pt idx="3031">
                  <c:v>6.7290813083734395</c:v>
                </c:pt>
                <c:pt idx="3032">
                  <c:v>6.6386281770093882</c:v>
                </c:pt>
                <c:pt idx="3033">
                  <c:v>6.441583767377054</c:v>
                </c:pt>
                <c:pt idx="3034">
                  <c:v>6.2919454921027409</c:v>
                </c:pt>
                <c:pt idx="3035">
                  <c:v>6.1373339024486917</c:v>
                </c:pt>
                <c:pt idx="3036">
                  <c:v>6.0452264455004476</c:v>
                </c:pt>
                <c:pt idx="3037">
                  <c:v>5.9473210916263604</c:v>
                </c:pt>
                <c:pt idx="3038">
                  <c:v>5.856560230842172</c:v>
                </c:pt>
                <c:pt idx="3039">
                  <c:v>5.766164151926616</c:v>
                </c:pt>
                <c:pt idx="3040">
                  <c:v>5.6228214099728051</c:v>
                </c:pt>
                <c:pt idx="3041">
                  <c:v>5.4634454538925947</c:v>
                </c:pt>
                <c:pt idx="3042">
                  <c:v>5.4481997793528958</c:v>
                </c:pt>
                <c:pt idx="3043">
                  <c:v>5.4675333317981778</c:v>
                </c:pt>
                <c:pt idx="3044">
                  <c:v>5.3877296185684278</c:v>
                </c:pt>
                <c:pt idx="3045">
                  <c:v>5.3004770553350147</c:v>
                </c:pt>
                <c:pt idx="3046">
                  <c:v>5.3776493309908302</c:v>
                </c:pt>
                <c:pt idx="3047">
                  <c:v>5.4867670469304137</c:v>
                </c:pt>
                <c:pt idx="3048">
                  <c:v>5.4960877720094263</c:v>
                </c:pt>
                <c:pt idx="3049">
                  <c:v>5.5031572346145312</c:v>
                </c:pt>
                <c:pt idx="3050">
                  <c:v>5.5211867701596002</c:v>
                </c:pt>
                <c:pt idx="3051">
                  <c:v>5.6307646187845215</c:v>
                </c:pt>
                <c:pt idx="3052">
                  <c:v>5.853047688879343</c:v>
                </c:pt>
                <c:pt idx="3053">
                  <c:v>6.0722291807537694</c:v>
                </c:pt>
                <c:pt idx="3054">
                  <c:v>6.2170926133176829</c:v>
                </c:pt>
                <c:pt idx="3055">
                  <c:v>6.2340541352899157</c:v>
                </c:pt>
                <c:pt idx="3056">
                  <c:v>6.307236410516329</c:v>
                </c:pt>
                <c:pt idx="3057">
                  <c:v>6.5586257057232586</c:v>
                </c:pt>
                <c:pt idx="3058">
                  <c:v>6.7137146303267627</c:v>
                </c:pt>
                <c:pt idx="3059">
                  <c:v>6.7405908914857804</c:v>
                </c:pt>
                <c:pt idx="3060">
                  <c:v>6.719242859450314</c:v>
                </c:pt>
                <c:pt idx="3061">
                  <c:v>6.5853437815265039</c:v>
                </c:pt>
                <c:pt idx="3062">
                  <c:v>6.4240142760282035</c:v>
                </c:pt>
                <c:pt idx="3063">
                  <c:v>6.2910617484591338</c:v>
                </c:pt>
                <c:pt idx="3064">
                  <c:v>6.3118609844035989</c:v>
                </c:pt>
                <c:pt idx="3065">
                  <c:v>6.421336636410528</c:v>
                </c:pt>
                <c:pt idx="3066">
                  <c:v>6.6379019653172344</c:v>
                </c:pt>
                <c:pt idx="3067">
                  <c:v>6.7437683942158388</c:v>
                </c:pt>
                <c:pt idx="3068">
                  <c:v>6.6686684396065372</c:v>
                </c:pt>
                <c:pt idx="3069">
                  <c:v>6.4490023588303291</c:v>
                </c:pt>
                <c:pt idx="3070">
                  <c:v>6.2638875848479953</c:v>
                </c:pt>
                <c:pt idx="3071">
                  <c:v>6.2000100629470056</c:v>
                </c:pt>
                <c:pt idx="3072">
                  <c:v>6.1066788168993709</c:v>
                </c:pt>
                <c:pt idx="3073">
                  <c:v>6.0828236705441352</c:v>
                </c:pt>
                <c:pt idx="3074">
                  <c:v>5.9994638253757664</c:v>
                </c:pt>
                <c:pt idx="3075">
                  <c:v>5.9034688455458477</c:v>
                </c:pt>
                <c:pt idx="3076">
                  <c:v>5.8831393419221643</c:v>
                </c:pt>
                <c:pt idx="3077">
                  <c:v>5.8082461867349693</c:v>
                </c:pt>
                <c:pt idx="3078">
                  <c:v>5.6136237430449096</c:v>
                </c:pt>
                <c:pt idx="3079">
                  <c:v>5.4845554330893318</c:v>
                </c:pt>
                <c:pt idx="3080">
                  <c:v>5.3348712080370406</c:v>
                </c:pt>
                <c:pt idx="3081">
                  <c:v>5.3072753129273602</c:v>
                </c:pt>
                <c:pt idx="3082">
                  <c:v>5.3419069462678435</c:v>
                </c:pt>
                <c:pt idx="3083">
                  <c:v>5.3454609003256541</c:v>
                </c:pt>
                <c:pt idx="3084">
                  <c:v>5.3549528831869964</c:v>
                </c:pt>
                <c:pt idx="3085">
                  <c:v>5.3520514688183471</c:v>
                </c:pt>
                <c:pt idx="3086">
                  <c:v>5.383196339065262</c:v>
                </c:pt>
                <c:pt idx="3087">
                  <c:v>5.3236142420537726</c:v>
                </c:pt>
                <c:pt idx="3088">
                  <c:v>5.3534139183234766</c:v>
                </c:pt>
                <c:pt idx="3089">
                  <c:v>5.3737030584236862</c:v>
                </c:pt>
                <c:pt idx="3090">
                  <c:v>5.2680885870111442</c:v>
                </c:pt>
                <c:pt idx="3091">
                  <c:v>5.2252885114488006</c:v>
                </c:pt>
                <c:pt idx="3092">
                  <c:v>5.1927909109221062</c:v>
                </c:pt>
                <c:pt idx="3093">
                  <c:v>5.1272578798303456</c:v>
                </c:pt>
                <c:pt idx="3094">
                  <c:v>5.0484066993425163</c:v>
                </c:pt>
                <c:pt idx="3095">
                  <c:v>4.935094909556577</c:v>
                </c:pt>
                <c:pt idx="3096">
                  <c:v>4.8748383475565413</c:v>
                </c:pt>
                <c:pt idx="3097">
                  <c:v>4.8164113072662671</c:v>
                </c:pt>
                <c:pt idx="3098">
                  <c:v>4.7595309357524984</c:v>
                </c:pt>
                <c:pt idx="3099">
                  <c:v>4.7215862250027589</c:v>
                </c:pt>
                <c:pt idx="3100">
                  <c:v>4.80681304484792</c:v>
                </c:pt>
                <c:pt idx="3101">
                  <c:v>4.9710834311211629</c:v>
                </c:pt>
                <c:pt idx="3102">
                  <c:v>5.1020489876576827</c:v>
                </c:pt>
                <c:pt idx="3103">
                  <c:v>5.2142014906065981</c:v>
                </c:pt>
                <c:pt idx="3104">
                  <c:v>5.255525365493205</c:v>
                </c:pt>
                <c:pt idx="3105">
                  <c:v>5.2872686007741869</c:v>
                </c:pt>
                <c:pt idx="3106">
                  <c:v>5.2823393128204046</c:v>
                </c:pt>
                <c:pt idx="3107">
                  <c:v>5.2239301570965235</c:v>
                </c:pt>
                <c:pt idx="3108">
                  <c:v>5.1369779426353599</c:v>
                </c:pt>
                <c:pt idx="3109">
                  <c:v>5.167235574575332</c:v>
                </c:pt>
                <c:pt idx="3110">
                  <c:v>5.2821589803358879</c:v>
                </c:pt>
                <c:pt idx="3111">
                  <c:v>5.453716210209496</c:v>
                </c:pt>
                <c:pt idx="3112">
                  <c:v>5.5643473212264425</c:v>
                </c:pt>
                <c:pt idx="3113">
                  <c:v>5.6210285942892861</c:v>
                </c:pt>
                <c:pt idx="3114">
                  <c:v>5.7425133889952216</c:v>
                </c:pt>
                <c:pt idx="3115">
                  <c:v>5.8789999428961588</c:v>
                </c:pt>
                <c:pt idx="3116">
                  <c:v>5.9272732771027767</c:v>
                </c:pt>
                <c:pt idx="3117">
                  <c:v>5.9064989237744818</c:v>
                </c:pt>
                <c:pt idx="3118">
                  <c:v>5.7938389781295152</c:v>
                </c:pt>
                <c:pt idx="3119">
                  <c:v>5.7206738449760755</c:v>
                </c:pt>
                <c:pt idx="3120">
                  <c:v>5.5680953007015628</c:v>
                </c:pt>
                <c:pt idx="3121">
                  <c:v>5.4747311305605466</c:v>
                </c:pt>
                <c:pt idx="3122">
                  <c:v>5.5033790248640884</c:v>
                </c:pt>
                <c:pt idx="3123">
                  <c:v>5.3921957058761665</c:v>
                </c:pt>
                <c:pt idx="3124">
                  <c:v>5.2752890614618897</c:v>
                </c:pt>
                <c:pt idx="3125">
                  <c:v>5.1894020405208447</c:v>
                </c:pt>
                <c:pt idx="3126">
                  <c:v>5.0926837309467547</c:v>
                </c:pt>
                <c:pt idx="3127">
                  <c:v>5.0886338335101211</c:v>
                </c:pt>
                <c:pt idx="3128">
                  <c:v>5.0847248131611611</c:v>
                </c:pt>
                <c:pt idx="3129">
                  <c:v>5.1547008585277174</c:v>
                </c:pt>
                <c:pt idx="3130">
                  <c:v>5.2097979395530496</c:v>
                </c:pt>
                <c:pt idx="3131">
                  <c:v>5.1908043899211549</c:v>
                </c:pt>
                <c:pt idx="3132">
                  <c:v>5.154603335059071</c:v>
                </c:pt>
                <c:pt idx="3133">
                  <c:v>5.1706018345504141</c:v>
                </c:pt>
                <c:pt idx="3134">
                  <c:v>5.181561135503685</c:v>
                </c:pt>
                <c:pt idx="3135">
                  <c:v>5.259133543913455</c:v>
                </c:pt>
                <c:pt idx="3136">
                  <c:v>5.3484652661163636</c:v>
                </c:pt>
                <c:pt idx="3137">
                  <c:v>5.3333150121787405</c:v>
                </c:pt>
                <c:pt idx="3138">
                  <c:v>5.2785969129341783</c:v>
                </c:pt>
                <c:pt idx="3139">
                  <c:v>5.233945099469044</c:v>
                </c:pt>
                <c:pt idx="3140">
                  <c:v>5.2513654992449759</c:v>
                </c:pt>
                <c:pt idx="3141">
                  <c:v>5.1074047247558889</c:v>
                </c:pt>
                <c:pt idx="3142">
                  <c:v>4.9105287390834977</c:v>
                </c:pt>
                <c:pt idx="3143">
                  <c:v>4.8258731580279903</c:v>
                </c:pt>
                <c:pt idx="3144">
                  <c:v>4.9104491724816475</c:v>
                </c:pt>
                <c:pt idx="3145">
                  <c:v>5.0502370635724221</c:v>
                </c:pt>
                <c:pt idx="3146">
                  <c:v>5.2688958835346122</c:v>
                </c:pt>
                <c:pt idx="3147">
                  <c:v>5.3577297391355794</c:v>
                </c:pt>
                <c:pt idx="3148">
                  <c:v>5.4256614181154736</c:v>
                </c:pt>
                <c:pt idx="3149">
                  <c:v>5.5168712624023399</c:v>
                </c:pt>
                <c:pt idx="3150">
                  <c:v>5.587111450615966</c:v>
                </c:pt>
                <c:pt idx="3151">
                  <c:v>5.6620963570047111</c:v>
                </c:pt>
                <c:pt idx="3152">
                  <c:v>5.7057933623503212</c:v>
                </c:pt>
                <c:pt idx="3153">
                  <c:v>5.570489953181462</c:v>
                </c:pt>
                <c:pt idx="3154">
                  <c:v>5.6346527295601083</c:v>
                </c:pt>
                <c:pt idx="3155">
                  <c:v>5.7273097403706101</c:v>
                </c:pt>
                <c:pt idx="3156">
                  <c:v>5.7823801088690763</c:v>
                </c:pt>
                <c:pt idx="3157">
                  <c:v>5.9234420848599134</c:v>
                </c:pt>
                <c:pt idx="3158">
                  <c:v>6.1407035146861064</c:v>
                </c:pt>
                <c:pt idx="3159">
                  <c:v>6.358800291139981</c:v>
                </c:pt>
                <c:pt idx="3160">
                  <c:v>6.429878944144682</c:v>
                </c:pt>
                <c:pt idx="3161">
                  <c:v>6.4682624461659035</c:v>
                </c:pt>
                <c:pt idx="3162">
                  <c:v>6.5576865785099221</c:v>
                </c:pt>
                <c:pt idx="3163">
                  <c:v>6.5608083282057583</c:v>
                </c:pt>
                <c:pt idx="3164">
                  <c:v>6.534770857857497</c:v>
                </c:pt>
                <c:pt idx="3165">
                  <c:v>6.5532531275860961</c:v>
                </c:pt>
                <c:pt idx="3166">
                  <c:v>6.569629193067092</c:v>
                </c:pt>
                <c:pt idx="3167">
                  <c:v>6.6081638466055637</c:v>
                </c:pt>
                <c:pt idx="3168">
                  <c:v>6.6991205073755085</c:v>
                </c:pt>
                <c:pt idx="3169">
                  <c:v>6.7326288931619045</c:v>
                </c:pt>
                <c:pt idx="3170">
                  <c:v>6.8699892981902639</c:v>
                </c:pt>
                <c:pt idx="3171">
                  <c:v>6.9021557236017888</c:v>
                </c:pt>
                <c:pt idx="3172">
                  <c:v>6.6298255115520499</c:v>
                </c:pt>
                <c:pt idx="3173">
                  <c:v>6.376243724609318</c:v>
                </c:pt>
                <c:pt idx="3174">
                  <c:v>6.1852465033601325</c:v>
                </c:pt>
                <c:pt idx="3175">
                  <c:v>6.0432361128653502</c:v>
                </c:pt>
                <c:pt idx="3176">
                  <c:v>6.039702542394064</c:v>
                </c:pt>
                <c:pt idx="3177">
                  <c:v>6.061881933066779</c:v>
                </c:pt>
                <c:pt idx="3178">
                  <c:v>6.154843993946912</c:v>
                </c:pt>
                <c:pt idx="3179">
                  <c:v>6.2645205282850975</c:v>
                </c:pt>
                <c:pt idx="3180">
                  <c:v>6.3317676945950128</c:v>
                </c:pt>
                <c:pt idx="3181">
                  <c:v>6.3412390932951714</c:v>
                </c:pt>
                <c:pt idx="3182">
                  <c:v>6.4066209682901265</c:v>
                </c:pt>
                <c:pt idx="3183">
                  <c:v>6.4567901431891377</c:v>
                </c:pt>
                <c:pt idx="3184">
                  <c:v>6.4650248364216649</c:v>
                </c:pt>
                <c:pt idx="3185">
                  <c:v>6.3494546676134416</c:v>
                </c:pt>
                <c:pt idx="3186">
                  <c:v>6.2556877473062116</c:v>
                </c:pt>
                <c:pt idx="3187">
                  <c:v>6.3018150995664133</c:v>
                </c:pt>
                <c:pt idx="3188">
                  <c:v>6.3289039061302041</c:v>
                </c:pt>
                <c:pt idx="3189">
                  <c:v>6.3613857180622055</c:v>
                </c:pt>
                <c:pt idx="3190">
                  <c:v>6.4873575690538976</c:v>
                </c:pt>
                <c:pt idx="3191">
                  <c:v>6.5205247998548206</c:v>
                </c:pt>
                <c:pt idx="3192">
                  <c:v>6.4680482758496751</c:v>
                </c:pt>
                <c:pt idx="3193">
                  <c:v>6.3316135413937618</c:v>
                </c:pt>
                <c:pt idx="3194">
                  <c:v>6.2742925834886014</c:v>
                </c:pt>
                <c:pt idx="3195">
                  <c:v>6.2361399807988676</c:v>
                </c:pt>
                <c:pt idx="3196">
                  <c:v>6.1797693883083804</c:v>
                </c:pt>
                <c:pt idx="3197">
                  <c:v>6.0979357884892922</c:v>
                </c:pt>
                <c:pt idx="3198">
                  <c:v>5.9410269033160823</c:v>
                </c:pt>
                <c:pt idx="3199">
                  <c:v>5.9216125436999043</c:v>
                </c:pt>
                <c:pt idx="3200">
                  <c:v>5.9108686372205819</c:v>
                </c:pt>
                <c:pt idx="3201">
                  <c:v>5.871681418387082</c:v>
                </c:pt>
                <c:pt idx="3202">
                  <c:v>5.8957545171524863</c:v>
                </c:pt>
                <c:pt idx="3203">
                  <c:v>5.8522724659394338</c:v>
                </c:pt>
                <c:pt idx="3204">
                  <c:v>5.8372666371405586</c:v>
                </c:pt>
                <c:pt idx="3205">
                  <c:v>5.7554585882192573</c:v>
                </c:pt>
                <c:pt idx="3206">
                  <c:v>5.6002380686069468</c:v>
                </c:pt>
                <c:pt idx="3207">
                  <c:v>5.6117157872913177</c:v>
                </c:pt>
                <c:pt idx="3208">
                  <c:v>5.602258029009465</c:v>
                </c:pt>
                <c:pt idx="3209">
                  <c:v>5.6155468411536686</c:v>
                </c:pt>
                <c:pt idx="3210">
                  <c:v>5.6552622582492118</c:v>
                </c:pt>
                <c:pt idx="3211">
                  <c:v>5.7033018584672774</c:v>
                </c:pt>
                <c:pt idx="3212">
                  <c:v>5.7506107244084479</c:v>
                </c:pt>
                <c:pt idx="3213">
                  <c:v>5.7467128778004337</c:v>
                </c:pt>
                <c:pt idx="3214">
                  <c:v>5.8320942907809368</c:v>
                </c:pt>
                <c:pt idx="3215">
                  <c:v>5.9681741569836655</c:v>
                </c:pt>
                <c:pt idx="3216">
                  <c:v>6.0190827303410606</c:v>
                </c:pt>
                <c:pt idx="3217">
                  <c:v>6.0229584312766047</c:v>
                </c:pt>
                <c:pt idx="3218">
                  <c:v>6.077636868252859</c:v>
                </c:pt>
                <c:pt idx="3219">
                  <c:v>6.1033711104025059</c:v>
                </c:pt>
                <c:pt idx="3220">
                  <c:v>6.1260290031898004</c:v>
                </c:pt>
                <c:pt idx="3221">
                  <c:v>6.1883163239944761</c:v>
                </c:pt>
                <c:pt idx="3222">
                  <c:v>6.2061410101556245</c:v>
                </c:pt>
                <c:pt idx="3223">
                  <c:v>6.0694250530914386</c:v>
                </c:pt>
                <c:pt idx="3224">
                  <c:v>6.0255943962597929</c:v>
                </c:pt>
                <c:pt idx="3225">
                  <c:v>5.9581621598289258</c:v>
                </c:pt>
                <c:pt idx="3226">
                  <c:v>5.844366590989476</c:v>
                </c:pt>
                <c:pt idx="3227">
                  <c:v>5.8240477520687088</c:v>
                </c:pt>
                <c:pt idx="3228">
                  <c:v>5.890441198906486</c:v>
                </c:pt>
                <c:pt idx="3229">
                  <c:v>6.0265321814931809</c:v>
                </c:pt>
                <c:pt idx="3230">
                  <c:v>6.0524095576640597</c:v>
                </c:pt>
                <c:pt idx="3231">
                  <c:v>6.0383589174595889</c:v>
                </c:pt>
                <c:pt idx="3232">
                  <c:v>6.0641683280166161</c:v>
                </c:pt>
                <c:pt idx="3233">
                  <c:v>6.1362696447027236</c:v>
                </c:pt>
                <c:pt idx="3234">
                  <c:v>6.2758355506361791</c:v>
                </c:pt>
                <c:pt idx="3235">
                  <c:v>6.4350328795737708</c:v>
                </c:pt>
                <c:pt idx="3236">
                  <c:v>6.519495772299762</c:v>
                </c:pt>
                <c:pt idx="3237">
                  <c:v>6.5829490156498638</c:v>
                </c:pt>
                <c:pt idx="3238">
                  <c:v>6.6185148540604404</c:v>
                </c:pt>
                <c:pt idx="3239">
                  <c:v>6.5764414450982036</c:v>
                </c:pt>
                <c:pt idx="3240">
                  <c:v>6.5413149236404369</c:v>
                </c:pt>
                <c:pt idx="3241">
                  <c:v>6.5485992033832137</c:v>
                </c:pt>
                <c:pt idx="3242">
                  <c:v>6.5318694953808762</c:v>
                </c:pt>
                <c:pt idx="3243">
                  <c:v>6.6992764884248599</c:v>
                </c:pt>
                <c:pt idx="3244">
                  <c:v>6.810091984958885</c:v>
                </c:pt>
                <c:pt idx="3245">
                  <c:v>6.8203577032856471</c:v>
                </c:pt>
                <c:pt idx="3246">
                  <c:v>6.8791669952828842</c:v>
                </c:pt>
                <c:pt idx="3247">
                  <c:v>6.9943397984332449</c:v>
                </c:pt>
                <c:pt idx="3248">
                  <c:v>7.071480392939189</c:v>
                </c:pt>
                <c:pt idx="3249">
                  <c:v>7.1048459731988363</c:v>
                </c:pt>
                <c:pt idx="3250">
                  <c:v>7.0723851366517847</c:v>
                </c:pt>
                <c:pt idx="3251">
                  <c:v>7.0052079808959498</c:v>
                </c:pt>
                <c:pt idx="3252">
                  <c:v>6.9859118393572519</c:v>
                </c:pt>
                <c:pt idx="3253">
                  <c:v>6.9493206159457452</c:v>
                </c:pt>
                <c:pt idx="3254">
                  <c:v>6.8830004317965567</c:v>
                </c:pt>
                <c:pt idx="3255">
                  <c:v>6.7435275008322915</c:v>
                </c:pt>
                <c:pt idx="3256">
                  <c:v>6.6563955592093036</c:v>
                </c:pt>
                <c:pt idx="3257">
                  <c:v>6.5501578223682158</c:v>
                </c:pt>
                <c:pt idx="3258">
                  <c:v>6.4530388093737541</c:v>
                </c:pt>
                <c:pt idx="3259">
                  <c:v>6.3827045342986981</c:v>
                </c:pt>
                <c:pt idx="3260">
                  <c:v>6.2303042450875514</c:v>
                </c:pt>
                <c:pt idx="3261">
                  <c:v>6.2185415069993288</c:v>
                </c:pt>
                <c:pt idx="3262">
                  <c:v>6.2339843045038075</c:v>
                </c:pt>
                <c:pt idx="3263">
                  <c:v>6.2405861324215834</c:v>
                </c:pt>
                <c:pt idx="3264">
                  <c:v>6.2628743682031542</c:v>
                </c:pt>
                <c:pt idx="3265">
                  <c:v>6.311113512412005</c:v>
                </c:pt>
                <c:pt idx="3266">
                  <c:v>6.456398033024767</c:v>
                </c:pt>
                <c:pt idx="3267">
                  <c:v>6.6954310549801281</c:v>
                </c:pt>
                <c:pt idx="3268">
                  <c:v>6.9553385697042129</c:v>
                </c:pt>
                <c:pt idx="3269">
                  <c:v>7.228979051061768</c:v>
                </c:pt>
                <c:pt idx="3270">
                  <c:v>7.4608325137610896</c:v>
                </c:pt>
                <c:pt idx="3271">
                  <c:v>7.5723115175203244</c:v>
                </c:pt>
                <c:pt idx="3272">
                  <c:v>7.5587596322262449</c:v>
                </c:pt>
                <c:pt idx="3273">
                  <c:v>7.435887512029371</c:v>
                </c:pt>
                <c:pt idx="3274">
                  <c:v>7.3912260838819588</c:v>
                </c:pt>
                <c:pt idx="3275">
                  <c:v>7.2806644740585051</c:v>
                </c:pt>
                <c:pt idx="3276">
                  <c:v>7.1055738639671127</c:v>
                </c:pt>
                <c:pt idx="3277">
                  <c:v>7.0239041369449247</c:v>
                </c:pt>
                <c:pt idx="3278">
                  <c:v>7.0101411598978469</c:v>
                </c:pt>
                <c:pt idx="3279">
                  <c:v>7.062380172887937</c:v>
                </c:pt>
                <c:pt idx="3280">
                  <c:v>7.1361456921152238</c:v>
                </c:pt>
                <c:pt idx="3281">
                  <c:v>7.1250732521506945</c:v>
                </c:pt>
                <c:pt idx="3282">
                  <c:v>7.0182958993117719</c:v>
                </c:pt>
                <c:pt idx="3283">
                  <c:v>6.8791562722007216</c:v>
                </c:pt>
                <c:pt idx="3284">
                  <c:v>6.7691153184960218</c:v>
                </c:pt>
                <c:pt idx="3285">
                  <c:v>6.7646467943574606</c:v>
                </c:pt>
                <c:pt idx="3286">
                  <c:v>6.7237415102958931</c:v>
                </c:pt>
                <c:pt idx="3287">
                  <c:v>6.6866608772462408</c:v>
                </c:pt>
                <c:pt idx="3288">
                  <c:v>6.677989595597686</c:v>
                </c:pt>
                <c:pt idx="3289">
                  <c:v>6.5685823116620838</c:v>
                </c:pt>
                <c:pt idx="3290">
                  <c:v>6.7185400617321518</c:v>
                </c:pt>
                <c:pt idx="3291">
                  <c:v>6.8778321732371213</c:v>
                </c:pt>
                <c:pt idx="3292">
                  <c:v>6.9168969870778003</c:v>
                </c:pt>
                <c:pt idx="3293">
                  <c:v>6.9355675770696275</c:v>
                </c:pt>
                <c:pt idx="3294">
                  <c:v>6.8113403318791486</c:v>
                </c:pt>
                <c:pt idx="3295">
                  <c:v>6.6824301841238487</c:v>
                </c:pt>
                <c:pt idx="3296">
                  <c:v>6.5654649892073715</c:v>
                </c:pt>
                <c:pt idx="3297">
                  <c:v>6.5214572906486881</c:v>
                </c:pt>
                <c:pt idx="3298">
                  <c:v>6.593843177099262</c:v>
                </c:pt>
                <c:pt idx="3299">
                  <c:v>6.6393201570361962</c:v>
                </c:pt>
                <c:pt idx="3300">
                  <c:v>6.6789905304675319</c:v>
                </c:pt>
                <c:pt idx="3301">
                  <c:v>6.8144828843937786</c:v>
                </c:pt>
                <c:pt idx="3302">
                  <c:v>6.9951599816474808</c:v>
                </c:pt>
                <c:pt idx="3303">
                  <c:v>7.1894647643741525</c:v>
                </c:pt>
                <c:pt idx="3304">
                  <c:v>7.3593072361447502</c:v>
                </c:pt>
                <c:pt idx="3305">
                  <c:v>7.2646746783309135</c:v>
                </c:pt>
                <c:pt idx="3306">
                  <c:v>7.1749880422230845</c:v>
                </c:pt>
                <c:pt idx="3307">
                  <c:v>7.1073264094827966</c:v>
                </c:pt>
                <c:pt idx="3308">
                  <c:v>6.9827826822638759</c:v>
                </c:pt>
                <c:pt idx="3309">
                  <c:v>6.9239667288084759</c:v>
                </c:pt>
                <c:pt idx="3310">
                  <c:v>7.0409073423741235</c:v>
                </c:pt>
                <c:pt idx="3311">
                  <c:v>7.1124465740158627</c:v>
                </c:pt>
                <c:pt idx="3312">
                  <c:v>7.1353979199734807</c:v>
                </c:pt>
                <c:pt idx="3313">
                  <c:v>7.1364101181085289</c:v>
                </c:pt>
                <c:pt idx="3314">
                  <c:v>7.2467068545211619</c:v>
                </c:pt>
                <c:pt idx="3315">
                  <c:v>7.302580629069884</c:v>
                </c:pt>
                <c:pt idx="3316">
                  <c:v>7.2655831077769282</c:v>
                </c:pt>
                <c:pt idx="3317">
                  <c:v>7.2521057465814209</c:v>
                </c:pt>
                <c:pt idx="3318">
                  <c:v>7.2109770334147534</c:v>
                </c:pt>
                <c:pt idx="3319">
                  <c:v>7.2971915752489833</c:v>
                </c:pt>
                <c:pt idx="3320">
                  <c:v>7.1652842581894545</c:v>
                </c:pt>
                <c:pt idx="3321">
                  <c:v>7.087373902630727</c:v>
                </c:pt>
                <c:pt idx="3322">
                  <c:v>7.2458566732929404</c:v>
                </c:pt>
                <c:pt idx="3323">
                  <c:v>7.2654771546156196</c:v>
                </c:pt>
                <c:pt idx="3324">
                  <c:v>7.2775311910762222</c:v>
                </c:pt>
                <c:pt idx="3325">
                  <c:v>7.3689769802939971</c:v>
                </c:pt>
                <c:pt idx="3326">
                  <c:v>7.4475184550305622</c:v>
                </c:pt>
                <c:pt idx="3327">
                  <c:v>7.4685891991624027</c:v>
                </c:pt>
                <c:pt idx="3328">
                  <c:v>7.4444986381497031</c:v>
                </c:pt>
                <c:pt idx="3329">
                  <c:v>7.2892392763319656</c:v>
                </c:pt>
                <c:pt idx="3330">
                  <c:v>7.2369169086578538</c:v>
                </c:pt>
                <c:pt idx="3331">
                  <c:v>7.1829386875890258</c:v>
                </c:pt>
                <c:pt idx="3332">
                  <c:v>7.0999963329454854</c:v>
                </c:pt>
                <c:pt idx="3333">
                  <c:v>7.0040918650779602</c:v>
                </c:pt>
                <c:pt idx="3334">
                  <c:v>7.0125310292714156</c:v>
                </c:pt>
                <c:pt idx="3335">
                  <c:v>7.0651980472596447</c:v>
                </c:pt>
                <c:pt idx="3336">
                  <c:v>7.1013614354762566</c:v>
                </c:pt>
                <c:pt idx="3337">
                  <c:v>7.1090214497058017</c:v>
                </c:pt>
                <c:pt idx="3338">
                  <c:v>6.9597085769758245</c:v>
                </c:pt>
                <c:pt idx="3339">
                  <c:v>6.9055797499510962</c:v>
                </c:pt>
                <c:pt idx="3340">
                  <c:v>6.8499495216644206</c:v>
                </c:pt>
                <c:pt idx="3341">
                  <c:v>6.8676654661396759</c:v>
                </c:pt>
                <c:pt idx="3342">
                  <c:v>6.8143213300142325</c:v>
                </c:pt>
                <c:pt idx="3343">
                  <c:v>6.6339156496540808</c:v>
                </c:pt>
                <c:pt idx="3344">
                  <c:v>6.3190022361865408</c:v>
                </c:pt>
                <c:pt idx="3345">
                  <c:v>6.1224401758097269</c:v>
                </c:pt>
                <c:pt idx="3346">
                  <c:v>6.0664393191924439</c:v>
                </c:pt>
                <c:pt idx="3347">
                  <c:v>5.9506529674556194</c:v>
                </c:pt>
                <c:pt idx="3348">
                  <c:v>5.791893975433811</c:v>
                </c:pt>
                <c:pt idx="3349">
                  <c:v>5.6543886488491717</c:v>
                </c:pt>
                <c:pt idx="3350">
                  <c:v>5.4582682725723819</c:v>
                </c:pt>
                <c:pt idx="3351">
                  <c:v>5.2369191542474303</c:v>
                </c:pt>
                <c:pt idx="3352">
                  <c:v>5.27324626402637</c:v>
                </c:pt>
                <c:pt idx="3353">
                  <c:v>5.3618975799677662</c:v>
                </c:pt>
                <c:pt idx="3354">
                  <c:v>5.5585247162169704</c:v>
                </c:pt>
                <c:pt idx="3355">
                  <c:v>5.669269205901446</c:v>
                </c:pt>
                <c:pt idx="3356">
                  <c:v>5.7208756837965389</c:v>
                </c:pt>
                <c:pt idx="3357">
                  <c:v>5.7414711775381226</c:v>
                </c:pt>
                <c:pt idx="3358">
                  <c:v>5.7890238898025563</c:v>
                </c:pt>
                <c:pt idx="3359">
                  <c:v>5.8964306072155264</c:v>
                </c:pt>
                <c:pt idx="3360">
                  <c:v>6.1302789789558192</c:v>
                </c:pt>
                <c:pt idx="3361">
                  <c:v>6.2463087964341133</c:v>
                </c:pt>
                <c:pt idx="3362">
                  <c:v>6.3462713956288344</c:v>
                </c:pt>
                <c:pt idx="3363">
                  <c:v>6.2955575167954665</c:v>
                </c:pt>
                <c:pt idx="3364">
                  <c:v>6.2015939128957482</c:v>
                </c:pt>
                <c:pt idx="3365">
                  <c:v>6.1759631427448207</c:v>
                </c:pt>
                <c:pt idx="3366">
                  <c:v>6.1280134106421604</c:v>
                </c:pt>
                <c:pt idx="3367">
                  <c:v>6.1119784891231266</c:v>
                </c:pt>
                <c:pt idx="3368">
                  <c:v>6.037812337800835</c:v>
                </c:pt>
                <c:pt idx="3369">
                  <c:v>5.9984825361378817</c:v>
                </c:pt>
                <c:pt idx="3370">
                  <c:v>5.9242095345198713</c:v>
                </c:pt>
                <c:pt idx="3371">
                  <c:v>5.8950307151133421</c:v>
                </c:pt>
                <c:pt idx="3372">
                  <c:v>6.0441617868224338</c:v>
                </c:pt>
                <c:pt idx="3373">
                  <c:v>6.0816082958447337</c:v>
                </c:pt>
                <c:pt idx="3374">
                  <c:v>6.0223292384088474</c:v>
                </c:pt>
                <c:pt idx="3375">
                  <c:v>6.0745054938768206</c:v>
                </c:pt>
                <c:pt idx="3376">
                  <c:v>6.2563196835757058</c:v>
                </c:pt>
                <c:pt idx="3377">
                  <c:v>6.3512974669826221</c:v>
                </c:pt>
                <c:pt idx="3378">
                  <c:v>6.5145496771593274</c:v>
                </c:pt>
                <c:pt idx="3379">
                  <c:v>6.6457599935156635</c:v>
                </c:pt>
                <c:pt idx="3380">
                  <c:v>6.6383474788563381</c:v>
                </c:pt>
                <c:pt idx="3381">
                  <c:v>6.582727168806132</c:v>
                </c:pt>
                <c:pt idx="3382">
                  <c:v>6.6070359159450129</c:v>
                </c:pt>
                <c:pt idx="3383">
                  <c:v>6.6202720820962329</c:v>
                </c:pt>
                <c:pt idx="3384">
                  <c:v>6.6315723101274733</c:v>
                </c:pt>
                <c:pt idx="3385">
                  <c:v>6.7113754202723639</c:v>
                </c:pt>
                <c:pt idx="3386">
                  <c:v>6.8529335587112925</c:v>
                </c:pt>
                <c:pt idx="3387">
                  <c:v>6.94722211059198</c:v>
                </c:pt>
                <c:pt idx="3388">
                  <c:v>7.0497407521372653</c:v>
                </c:pt>
                <c:pt idx="3389">
                  <c:v>7.1487291658337782</c:v>
                </c:pt>
                <c:pt idx="3390">
                  <c:v>7.2731541850182477</c:v>
                </c:pt>
                <c:pt idx="3391">
                  <c:v>7.3738297378950186</c:v>
                </c:pt>
                <c:pt idx="3392">
                  <c:v>7.5044653750571593</c:v>
                </c:pt>
                <c:pt idx="3393">
                  <c:v>7.6715458201272844</c:v>
                </c:pt>
                <c:pt idx="3394">
                  <c:v>7.7902710135268238</c:v>
                </c:pt>
                <c:pt idx="3395">
                  <c:v>7.9222698903676614</c:v>
                </c:pt>
                <c:pt idx="3396">
                  <c:v>7.9562627221972253</c:v>
                </c:pt>
                <c:pt idx="3397">
                  <c:v>7.9254766487406041</c:v>
                </c:pt>
                <c:pt idx="3398">
                  <c:v>7.8975577568606212</c:v>
                </c:pt>
                <c:pt idx="3399">
                  <c:v>7.9232119022320271</c:v>
                </c:pt>
                <c:pt idx="3400">
                  <c:v>7.8341927449858337</c:v>
                </c:pt>
                <c:pt idx="3401">
                  <c:v>7.7971353187744254</c:v>
                </c:pt>
                <c:pt idx="3402">
                  <c:v>7.693908282310276</c:v>
                </c:pt>
                <c:pt idx="3403">
                  <c:v>7.4953297960021343</c:v>
                </c:pt>
                <c:pt idx="3404">
                  <c:v>7.3840472019342682</c:v>
                </c:pt>
                <c:pt idx="3405">
                  <c:v>7.3077291766079702</c:v>
                </c:pt>
                <c:pt idx="3406">
                  <c:v>7.2161220808733635</c:v>
                </c:pt>
                <c:pt idx="3407">
                  <c:v>7.2152596917702549</c:v>
                </c:pt>
                <c:pt idx="3408">
                  <c:v>7.2208434495806575</c:v>
                </c:pt>
                <c:pt idx="3409">
                  <c:v>7.3609408773209299</c:v>
                </c:pt>
                <c:pt idx="3410">
                  <c:v>7.4081477774804823</c:v>
                </c:pt>
                <c:pt idx="3411">
                  <c:v>7.4195034859424496</c:v>
                </c:pt>
                <c:pt idx="3412">
                  <c:v>7.490746634243914</c:v>
                </c:pt>
                <c:pt idx="3413">
                  <c:v>7.6514994122480458</c:v>
                </c:pt>
                <c:pt idx="3414">
                  <c:v>7.9082796988684869</c:v>
                </c:pt>
                <c:pt idx="3415">
                  <c:v>7.9339075463783271</c:v>
                </c:pt>
                <c:pt idx="3416">
                  <c:v>7.8417738329463331</c:v>
                </c:pt>
                <c:pt idx="3417">
                  <c:v>7.7151674771961529</c:v>
                </c:pt>
                <c:pt idx="3418">
                  <c:v>7.6587589415442734</c:v>
                </c:pt>
                <c:pt idx="3419">
                  <c:v>7.5983902575583588</c:v>
                </c:pt>
                <c:pt idx="3420">
                  <c:v>7.6211646375672366</c:v>
                </c:pt>
                <c:pt idx="3421">
                  <c:v>7.6016158038405557</c:v>
                </c:pt>
                <c:pt idx="3422">
                  <c:v>7.4955359132407811</c:v>
                </c:pt>
                <c:pt idx="3423">
                  <c:v>7.2468600169425956</c:v>
                </c:pt>
                <c:pt idx="3424">
                  <c:v>6.9733563715393672</c:v>
                </c:pt>
                <c:pt idx="3425">
                  <c:v>6.9418525182549411</c:v>
                </c:pt>
                <c:pt idx="3426">
                  <c:v>7.0223298647339565</c:v>
                </c:pt>
                <c:pt idx="3427">
                  <c:v>7.1951262214884499</c:v>
                </c:pt>
                <c:pt idx="3428">
                  <c:v>7.3250807943728651</c:v>
                </c:pt>
                <c:pt idx="3429">
                  <c:v>7.4414752436516709</c:v>
                </c:pt>
                <c:pt idx="3430">
                  <c:v>7.4577376665050643</c:v>
                </c:pt>
                <c:pt idx="3431">
                  <c:v>7.3694505541432695</c:v>
                </c:pt>
                <c:pt idx="3432">
                  <c:v>7.3473251266448436</c:v>
                </c:pt>
                <c:pt idx="3433">
                  <c:v>7.3841401142786571</c:v>
                </c:pt>
                <c:pt idx="3434">
                  <c:v>7.3830601796797692</c:v>
                </c:pt>
                <c:pt idx="3435">
                  <c:v>7.2942193763747891</c:v>
                </c:pt>
                <c:pt idx="3436">
                  <c:v>7.0375395601564081</c:v>
                </c:pt>
                <c:pt idx="3437">
                  <c:v>6.8715984281259299</c:v>
                </c:pt>
                <c:pt idx="3438">
                  <c:v>6.9097944413097938</c:v>
                </c:pt>
                <c:pt idx="3439">
                  <c:v>7.093608010733349</c:v>
                </c:pt>
                <c:pt idx="3440">
                  <c:v>7.3211199014515742</c:v>
                </c:pt>
                <c:pt idx="3441">
                  <c:v>7.3585884889473787</c:v>
                </c:pt>
                <c:pt idx="3442">
                  <c:v>7.3158596784990513</c:v>
                </c:pt>
                <c:pt idx="3443">
                  <c:v>7.2123763217276604</c:v>
                </c:pt>
                <c:pt idx="3444">
                  <c:v>7.1355868700421707</c:v>
                </c:pt>
                <c:pt idx="3445">
                  <c:v>6.9802843123045477</c:v>
                </c:pt>
                <c:pt idx="3446">
                  <c:v>6.9682891480579308</c:v>
                </c:pt>
                <c:pt idx="3447">
                  <c:v>7.1787739072659198</c:v>
                </c:pt>
                <c:pt idx="3448">
                  <c:v>7.4901986395919575</c:v>
                </c:pt>
                <c:pt idx="3449">
                  <c:v>7.7273256636843106</c:v>
                </c:pt>
                <c:pt idx="3450">
                  <c:v>7.778772864181752</c:v>
                </c:pt>
                <c:pt idx="3451">
                  <c:v>7.7589208072682219</c:v>
                </c:pt>
                <c:pt idx="3452">
                  <c:v>7.7288879253477782</c:v>
                </c:pt>
                <c:pt idx="3453">
                  <c:v>7.6831003914175575</c:v>
                </c:pt>
                <c:pt idx="3454">
                  <c:v>7.6609601759714732</c:v>
                </c:pt>
                <c:pt idx="3455">
                  <c:v>7.636714813799113</c:v>
                </c:pt>
                <c:pt idx="3456">
                  <c:v>7.538705435835551</c:v>
                </c:pt>
                <c:pt idx="3457">
                  <c:v>7.5300928457649015</c:v>
                </c:pt>
                <c:pt idx="3458">
                  <c:v>7.4437971591081507</c:v>
                </c:pt>
                <c:pt idx="3459">
                  <c:v>7.2524137987390187</c:v>
                </c:pt>
                <c:pt idx="3460">
                  <c:v>7.1930368406366076</c:v>
                </c:pt>
                <c:pt idx="3461">
                  <c:v>7.1460677501540601</c:v>
                </c:pt>
                <c:pt idx="3462">
                  <c:v>7.1221726572174129</c:v>
                </c:pt>
                <c:pt idx="3463">
                  <c:v>7.2343418182846095</c:v>
                </c:pt>
                <c:pt idx="3464">
                  <c:v>7.3522016432092885</c:v>
                </c:pt>
                <c:pt idx="3465">
                  <c:v>7.4482186790856231</c:v>
                </c:pt>
                <c:pt idx="3466">
                  <c:v>7.498538198520639</c:v>
                </c:pt>
                <c:pt idx="3467">
                  <c:v>7.5386404971805181</c:v>
                </c:pt>
                <c:pt idx="3468">
                  <c:v>7.5037860379239971</c:v>
                </c:pt>
                <c:pt idx="3469">
                  <c:v>7.5285143023479533</c:v>
                </c:pt>
                <c:pt idx="3470">
                  <c:v>7.5139749915566432</c:v>
                </c:pt>
                <c:pt idx="3471">
                  <c:v>7.3891175050957951</c:v>
                </c:pt>
                <c:pt idx="3472">
                  <c:v>7.1838552306639896</c:v>
                </c:pt>
                <c:pt idx="3473">
                  <c:v>7.0265394716470935</c:v>
                </c:pt>
                <c:pt idx="3474">
                  <c:v>6.8510086909895573</c:v>
                </c:pt>
                <c:pt idx="3475">
                  <c:v>6.7166866588482312</c:v>
                </c:pt>
                <c:pt idx="3476">
                  <c:v>6.5668402804705952</c:v>
                </c:pt>
                <c:pt idx="3477">
                  <c:v>6.554221997429412</c:v>
                </c:pt>
                <c:pt idx="3478">
                  <c:v>6.5875910710704089</c:v>
                </c:pt>
                <c:pt idx="3479">
                  <c:v>6.5423554942309963</c:v>
                </c:pt>
                <c:pt idx="3480">
                  <c:v>6.6426548843036546</c:v>
                </c:pt>
                <c:pt idx="3481">
                  <c:v>6.8843488493692098</c:v>
                </c:pt>
                <c:pt idx="3482">
                  <c:v>7.0525864283807751</c:v>
                </c:pt>
                <c:pt idx="3483">
                  <c:v>7.0530721867993584</c:v>
                </c:pt>
                <c:pt idx="3484">
                  <c:v>7.2162520035156064</c:v>
                </c:pt>
                <c:pt idx="3485">
                  <c:v>7.3856628297687559</c:v>
                </c:pt>
                <c:pt idx="3486">
                  <c:v>7.5204048784249435</c:v>
                </c:pt>
                <c:pt idx="3487">
                  <c:v>7.6759780477425901</c:v>
                </c:pt>
                <c:pt idx="3488">
                  <c:v>7.9376952944163319</c:v>
                </c:pt>
                <c:pt idx="3489">
                  <c:v>8.110508619997356</c:v>
                </c:pt>
                <c:pt idx="3490">
                  <c:v>8.1898019715018506</c:v>
                </c:pt>
                <c:pt idx="3491">
                  <c:v>8.2131734387508342</c:v>
                </c:pt>
                <c:pt idx="3492">
                  <c:v>8.3823984471661142</c:v>
                </c:pt>
                <c:pt idx="3493">
                  <c:v>8.522210429787048</c:v>
                </c:pt>
                <c:pt idx="3494">
                  <c:v>8.6659431918391014</c:v>
                </c:pt>
                <c:pt idx="3495">
                  <c:v>8.8115142162366471</c:v>
                </c:pt>
                <c:pt idx="3496">
                  <c:v>9.0270054249264824</c:v>
                </c:pt>
                <c:pt idx="3497">
                  <c:v>9.139358237674557</c:v>
                </c:pt>
                <c:pt idx="3498">
                  <c:v>9.0980716191637967</c:v>
                </c:pt>
                <c:pt idx="3499">
                  <c:v>9.0128349225113933</c:v>
                </c:pt>
                <c:pt idx="3500">
                  <c:v>8.9657781274231514</c:v>
                </c:pt>
                <c:pt idx="3501">
                  <c:v>8.8436115388441117</c:v>
                </c:pt>
                <c:pt idx="3502">
                  <c:v>8.6553380463951299</c:v>
                </c:pt>
                <c:pt idx="3503">
                  <c:v>8.6275679645879215</c:v>
                </c:pt>
                <c:pt idx="3504">
                  <c:v>8.651291211119279</c:v>
                </c:pt>
                <c:pt idx="3505">
                  <c:v>8.6659150248891752</c:v>
                </c:pt>
                <c:pt idx="3506">
                  <c:v>8.6779231723475299</c:v>
                </c:pt>
                <c:pt idx="3507">
                  <c:v>8.4973859458368839</c:v>
                </c:pt>
                <c:pt idx="3508">
                  <c:v>8.2595672159952276</c:v>
                </c:pt>
                <c:pt idx="3509">
                  <c:v>8.196050700111206</c:v>
                </c:pt>
                <c:pt idx="3510">
                  <c:v>8.1730863650037779</c:v>
                </c:pt>
                <c:pt idx="3511">
                  <c:v>8.0678993654141209</c:v>
                </c:pt>
                <c:pt idx="3512">
                  <c:v>8.012689830491599</c:v>
                </c:pt>
                <c:pt idx="3513">
                  <c:v>7.9549138467315883</c:v>
                </c:pt>
                <c:pt idx="3514">
                  <c:v>7.9496229733139758</c:v>
                </c:pt>
                <c:pt idx="3515">
                  <c:v>8.0163732058097548</c:v>
                </c:pt>
                <c:pt idx="3516">
                  <c:v>8.2166056479389447</c:v>
                </c:pt>
                <c:pt idx="3517">
                  <c:v>8.3870091650281946</c:v>
                </c:pt>
                <c:pt idx="3518">
                  <c:v>8.4652583677451219</c:v>
                </c:pt>
                <c:pt idx="3519">
                  <c:v>8.5245513285819925</c:v>
                </c:pt>
                <c:pt idx="3520">
                  <c:v>8.5289602975184575</c:v>
                </c:pt>
                <c:pt idx="3521">
                  <c:v>8.4473208424807851</c:v>
                </c:pt>
                <c:pt idx="3522">
                  <c:v>8.3727459877318093</c:v>
                </c:pt>
                <c:pt idx="3523">
                  <c:v>8.327975270102538</c:v>
                </c:pt>
                <c:pt idx="3524">
                  <c:v>8.2760942077105941</c:v>
                </c:pt>
                <c:pt idx="3525">
                  <c:v>8.2571526420264654</c:v>
                </c:pt>
                <c:pt idx="3526">
                  <c:v>8.1845155318797129</c:v>
                </c:pt>
                <c:pt idx="3527">
                  <c:v>8.0713589798448062</c:v>
                </c:pt>
                <c:pt idx="3528">
                  <c:v>7.9313144701816993</c:v>
                </c:pt>
                <c:pt idx="3529">
                  <c:v>7.8560965926222108</c:v>
                </c:pt>
                <c:pt idx="3530">
                  <c:v>7.8321624393679024</c:v>
                </c:pt>
                <c:pt idx="3531">
                  <c:v>7.972825895771317</c:v>
                </c:pt>
                <c:pt idx="3532">
                  <c:v>8.1972401746871153</c:v>
                </c:pt>
                <c:pt idx="3533">
                  <c:v>8.4033875808380714</c:v>
                </c:pt>
                <c:pt idx="3534">
                  <c:v>8.4905081069163568</c:v>
                </c:pt>
                <c:pt idx="3535">
                  <c:v>8.5730445971161675</c:v>
                </c:pt>
                <c:pt idx="3536">
                  <c:v>8.6016247940782744</c:v>
                </c:pt>
                <c:pt idx="3537">
                  <c:v>8.419625081936676</c:v>
                </c:pt>
                <c:pt idx="3538">
                  <c:v>8.2647965383936235</c:v>
                </c:pt>
                <c:pt idx="3539">
                  <c:v>8.0544176786635191</c:v>
                </c:pt>
                <c:pt idx="3540">
                  <c:v>7.9346556584557799</c:v>
                </c:pt>
                <c:pt idx="3541">
                  <c:v>7.7830051888191072</c:v>
                </c:pt>
                <c:pt idx="3542">
                  <c:v>7.6991698812313896</c:v>
                </c:pt>
                <c:pt idx="3543">
                  <c:v>7.5637195111396771</c:v>
                </c:pt>
                <c:pt idx="3544">
                  <c:v>7.5319612248935188</c:v>
                </c:pt>
                <c:pt idx="3545">
                  <c:v>7.3334017662978299</c:v>
                </c:pt>
                <c:pt idx="3546">
                  <c:v>7.022154263750843</c:v>
                </c:pt>
                <c:pt idx="3547">
                  <c:v>6.841988492931625</c:v>
                </c:pt>
                <c:pt idx="3548">
                  <c:v>6.6440614072652444</c:v>
                </c:pt>
                <c:pt idx="3549">
                  <c:v>6.5488472364116328</c:v>
                </c:pt>
                <c:pt idx="3550">
                  <c:v>6.531338460480657</c:v>
                </c:pt>
                <c:pt idx="3551">
                  <c:v>6.5774352088633981</c:v>
                </c:pt>
                <c:pt idx="3552">
                  <c:v>6.5707781214585887</c:v>
                </c:pt>
                <c:pt idx="3553">
                  <c:v>6.7591533638840771</c:v>
                </c:pt>
                <c:pt idx="3554">
                  <c:v>6.8400094972176664</c:v>
                </c:pt>
                <c:pt idx="3555">
                  <c:v>6.9719256970785732</c:v>
                </c:pt>
                <c:pt idx="3556">
                  <c:v>7.081625679736649</c:v>
                </c:pt>
                <c:pt idx="3557">
                  <c:v>7.2144901901628851</c:v>
                </c:pt>
                <c:pt idx="3558">
                  <c:v>7.391631619261485</c:v>
                </c:pt>
                <c:pt idx="3559">
                  <c:v>7.4826234037489838</c:v>
                </c:pt>
                <c:pt idx="3560">
                  <c:v>7.4672774433901914</c:v>
                </c:pt>
                <c:pt idx="3561">
                  <c:v>7.3622773480154295</c:v>
                </c:pt>
                <c:pt idx="3562">
                  <c:v>7.3248167626582736</c:v>
                </c:pt>
                <c:pt idx="3563">
                  <c:v>7.472583397950781</c:v>
                </c:pt>
                <c:pt idx="3564">
                  <c:v>7.5292008641223696</c:v>
                </c:pt>
                <c:pt idx="3565">
                  <c:v>7.5298900895507819</c:v>
                </c:pt>
                <c:pt idx="3566">
                  <c:v>7.4727233633242323</c:v>
                </c:pt>
                <c:pt idx="3567">
                  <c:v>7.5717060431958565</c:v>
                </c:pt>
                <c:pt idx="3568">
                  <c:v>7.6230117262253971</c:v>
                </c:pt>
                <c:pt idx="3569">
                  <c:v>7.5542848453299438</c:v>
                </c:pt>
                <c:pt idx="3570">
                  <c:v>7.3786759809553422</c:v>
                </c:pt>
                <c:pt idx="3571">
                  <c:v>7.1757390910970802</c:v>
                </c:pt>
                <c:pt idx="3572">
                  <c:v>6.9490117289840017</c:v>
                </c:pt>
                <c:pt idx="3573">
                  <c:v>6.8001484013442308</c:v>
                </c:pt>
                <c:pt idx="3574">
                  <c:v>6.6548741948674452</c:v>
                </c:pt>
                <c:pt idx="3575">
                  <c:v>6.4962794330664968</c:v>
                </c:pt>
                <c:pt idx="3576">
                  <c:v>6.405745008579272</c:v>
                </c:pt>
                <c:pt idx="3577">
                  <c:v>6.5029429356769057</c:v>
                </c:pt>
                <c:pt idx="3578">
                  <c:v>6.7769204362221629</c:v>
                </c:pt>
                <c:pt idx="3579">
                  <c:v>6.9242086419262066</c:v>
                </c:pt>
                <c:pt idx="3580">
                  <c:v>7.0435528685946034</c:v>
                </c:pt>
                <c:pt idx="3581">
                  <c:v>7.2687426128655908</c:v>
                </c:pt>
                <c:pt idx="3582">
                  <c:v>7.6415436234715441</c:v>
                </c:pt>
                <c:pt idx="3583">
                  <c:v>7.8541707983125821</c:v>
                </c:pt>
                <c:pt idx="3584">
                  <c:v>8.0761110470856572</c:v>
                </c:pt>
                <c:pt idx="3585">
                  <c:v>8.4020624370449006</c:v>
                </c:pt>
                <c:pt idx="3586">
                  <c:v>8.7950948377550997</c:v>
                </c:pt>
                <c:pt idx="3587">
                  <c:v>9.0240229370417619</c:v>
                </c:pt>
                <c:pt idx="3588">
                  <c:v>9.0822167288190609</c:v>
                </c:pt>
                <c:pt idx="3589">
                  <c:v>8.9752606662525753</c:v>
                </c:pt>
                <c:pt idx="3590">
                  <c:v>8.8952619801316164</c:v>
                </c:pt>
                <c:pt idx="3591">
                  <c:v>8.7800048322338551</c:v>
                </c:pt>
                <c:pt idx="3592">
                  <c:v>8.6703841833230264</c:v>
                </c:pt>
                <c:pt idx="3593">
                  <c:v>8.4782831208080438</c:v>
                </c:pt>
                <c:pt idx="3594">
                  <c:v>8.3075301530218439</c:v>
                </c:pt>
                <c:pt idx="3595">
                  <c:v>8.1517133552885213</c:v>
                </c:pt>
                <c:pt idx="3596">
                  <c:v>8.1163478680280665</c:v>
                </c:pt>
                <c:pt idx="3597">
                  <c:v>7.9820502068238053</c:v>
                </c:pt>
                <c:pt idx="3598">
                  <c:v>7.8377243339912388</c:v>
                </c:pt>
                <c:pt idx="3599">
                  <c:v>7.6385879329070274</c:v>
                </c:pt>
                <c:pt idx="3600">
                  <c:v>7.5447612503163928</c:v>
                </c:pt>
                <c:pt idx="3601">
                  <c:v>7.7665355770703561</c:v>
                </c:pt>
                <c:pt idx="3602">
                  <c:v>8.0236373963841086</c:v>
                </c:pt>
                <c:pt idx="3603">
                  <c:v>8.2225756738711624</c:v>
                </c:pt>
                <c:pt idx="3604">
                  <c:v>8.269534531830713</c:v>
                </c:pt>
                <c:pt idx="3605">
                  <c:v>8.4735549109771178</c:v>
                </c:pt>
                <c:pt idx="3606">
                  <c:v>8.5893669748952135</c:v>
                </c:pt>
                <c:pt idx="3607">
                  <c:v>8.5968077232385394</c:v>
                </c:pt>
                <c:pt idx="3608">
                  <c:v>8.6957631011801091</c:v>
                </c:pt>
                <c:pt idx="3609">
                  <c:v>8.6607989199755551</c:v>
                </c:pt>
                <c:pt idx="3610">
                  <c:v>8.5447487703389147</c:v>
                </c:pt>
                <c:pt idx="3611">
                  <c:v>8.5672847407746602</c:v>
                </c:pt>
                <c:pt idx="3612">
                  <c:v>8.5854869798253137</c:v>
                </c:pt>
                <c:pt idx="3613">
                  <c:v>8.6451615580630907</c:v>
                </c:pt>
                <c:pt idx="3614">
                  <c:v>8.6092778206548815</c:v>
                </c:pt>
                <c:pt idx="3615">
                  <c:v>8.4862806318260731</c:v>
                </c:pt>
                <c:pt idx="3616">
                  <c:v>8.383650694677609</c:v>
                </c:pt>
                <c:pt idx="3617">
                  <c:v>8.4467671191762896</c:v>
                </c:pt>
                <c:pt idx="3618">
                  <c:v>8.5805255634083277</c:v>
                </c:pt>
                <c:pt idx="3619">
                  <c:v>8.7546775156532437</c:v>
                </c:pt>
                <c:pt idx="3620">
                  <c:v>8.8088626812060919</c:v>
                </c:pt>
                <c:pt idx="3621">
                  <c:v>8.7745060356743991</c:v>
                </c:pt>
                <c:pt idx="3622">
                  <c:v>8.5825878644536182</c:v>
                </c:pt>
                <c:pt idx="3623">
                  <c:v>8.2366331853121579</c:v>
                </c:pt>
                <c:pt idx="3624">
                  <c:v>8.0897223363612625</c:v>
                </c:pt>
                <c:pt idx="3625">
                  <c:v>7.9289174197926933</c:v>
                </c:pt>
                <c:pt idx="3626">
                  <c:v>7.7123766753830214</c:v>
                </c:pt>
                <c:pt idx="3627">
                  <c:v>7.4834298160714168</c:v>
                </c:pt>
                <c:pt idx="3628">
                  <c:v>7.2959968594130977</c:v>
                </c:pt>
                <c:pt idx="3629">
                  <c:v>7.1631349918930107</c:v>
                </c:pt>
                <c:pt idx="3630">
                  <c:v>7.1666644569936713</c:v>
                </c:pt>
                <c:pt idx="3631">
                  <c:v>7.2614841146818767</c:v>
                </c:pt>
                <c:pt idx="3632">
                  <c:v>7.2733693468637881</c:v>
                </c:pt>
                <c:pt idx="3633">
                  <c:v>7.1758475157208581</c:v>
                </c:pt>
                <c:pt idx="3634">
                  <c:v>7.1223502766771833</c:v>
                </c:pt>
                <c:pt idx="3635">
                  <c:v>7.1605583596538764</c:v>
                </c:pt>
                <c:pt idx="3636">
                  <c:v>7.2206718500694542</c:v>
                </c:pt>
                <c:pt idx="3637">
                  <c:v>7.238307501147399</c:v>
                </c:pt>
                <c:pt idx="3638">
                  <c:v>7.2118553744115186</c:v>
                </c:pt>
                <c:pt idx="3639">
                  <c:v>7.0991333659659208</c:v>
                </c:pt>
                <c:pt idx="3640">
                  <c:v>6.9514293766313795</c:v>
                </c:pt>
                <c:pt idx="3641">
                  <c:v>6.8397189546682267</c:v>
                </c:pt>
                <c:pt idx="3642">
                  <c:v>6.7932284335708122</c:v>
                </c:pt>
                <c:pt idx="3643">
                  <c:v>6.6232608060612668</c:v>
                </c:pt>
                <c:pt idx="3644">
                  <c:v>6.4529186482771994</c:v>
                </c:pt>
                <c:pt idx="3645">
                  <c:v>6.3577122828060659</c:v>
                </c:pt>
                <c:pt idx="3646">
                  <c:v>6.3001566612004973</c:v>
                </c:pt>
                <c:pt idx="3647">
                  <c:v>6.371825352562527</c:v>
                </c:pt>
                <c:pt idx="3648">
                  <c:v>6.3750704064233439</c:v>
                </c:pt>
                <c:pt idx="3649">
                  <c:v>6.2711016836068101</c:v>
                </c:pt>
                <c:pt idx="3650">
                  <c:v>6.2243997209404816</c:v>
                </c:pt>
                <c:pt idx="3651">
                  <c:v>6.2398779709885419</c:v>
                </c:pt>
                <c:pt idx="3652">
                  <c:v>6.3295587505305786</c:v>
                </c:pt>
                <c:pt idx="3653">
                  <c:v>6.5436060973123125</c:v>
                </c:pt>
                <c:pt idx="3654">
                  <c:v>6.6185563183084701</c:v>
                </c:pt>
                <c:pt idx="3655">
                  <c:v>6.6309013214066681</c:v>
                </c:pt>
                <c:pt idx="3656">
                  <c:v>6.7166189665161635</c:v>
                </c:pt>
                <c:pt idx="3657">
                  <c:v>6.8140296966677214</c:v>
                </c:pt>
                <c:pt idx="3658">
                  <c:v>6.7675695056683995</c:v>
                </c:pt>
                <c:pt idx="3659">
                  <c:v>6.8955584703315242</c:v>
                </c:pt>
                <c:pt idx="3660">
                  <c:v>7.0592032160994469</c:v>
                </c:pt>
                <c:pt idx="3661">
                  <c:v>7.1696722582564929</c:v>
                </c:pt>
                <c:pt idx="3662">
                  <c:v>7.2257815820473912</c:v>
                </c:pt>
                <c:pt idx="3663">
                  <c:v>7.2954522273020075</c:v>
                </c:pt>
                <c:pt idx="3664">
                  <c:v>7.2951195561336153</c:v>
                </c:pt>
                <c:pt idx="3665">
                  <c:v>7.4251983925688352</c:v>
                </c:pt>
                <c:pt idx="3666">
                  <c:v>7.5433865764192172</c:v>
                </c:pt>
                <c:pt idx="3667">
                  <c:v>7.5248118590033979</c:v>
                </c:pt>
                <c:pt idx="3668">
                  <c:v>7.6335278335941084</c:v>
                </c:pt>
                <c:pt idx="3669">
                  <c:v>7.8251194644809248</c:v>
                </c:pt>
                <c:pt idx="3670">
                  <c:v>8.1269529401634895</c:v>
                </c:pt>
                <c:pt idx="3671">
                  <c:v>8.3424229900399034</c:v>
                </c:pt>
                <c:pt idx="3672">
                  <c:v>8.6820409144954631</c:v>
                </c:pt>
                <c:pt idx="3673">
                  <c:v>8.8250536958268366</c:v>
                </c:pt>
                <c:pt idx="3674">
                  <c:v>8.8529776307028083</c:v>
                </c:pt>
                <c:pt idx="3675">
                  <c:v>9.1232463279734066</c:v>
                </c:pt>
                <c:pt idx="3676">
                  <c:v>9.4101933393875985</c:v>
                </c:pt>
                <c:pt idx="3677">
                  <c:v>9.670997313917292</c:v>
                </c:pt>
                <c:pt idx="3678">
                  <c:v>9.8396378890643437</c:v>
                </c:pt>
                <c:pt idx="3679">
                  <c:v>9.9364414492528912</c:v>
                </c:pt>
                <c:pt idx="3680">
                  <c:v>10.036672146360868</c:v>
                </c:pt>
                <c:pt idx="3681">
                  <c:v>10.072459410749802</c:v>
                </c:pt>
                <c:pt idx="3682">
                  <c:v>10.024770672555064</c:v>
                </c:pt>
                <c:pt idx="3683">
                  <c:v>9.9037022598902809</c:v>
                </c:pt>
                <c:pt idx="3684">
                  <c:v>9.7790129936459529</c:v>
                </c:pt>
                <c:pt idx="3685">
                  <c:v>9.6319155715266564</c:v>
                </c:pt>
                <c:pt idx="3686">
                  <c:v>9.4574040836453435</c:v>
                </c:pt>
                <c:pt idx="3687">
                  <c:v>9.1839186102895631</c:v>
                </c:pt>
                <c:pt idx="3688">
                  <c:v>9.0043116450549583</c:v>
                </c:pt>
                <c:pt idx="3689">
                  <c:v>8.7183860162244056</c:v>
                </c:pt>
                <c:pt idx="3690">
                  <c:v>8.5213164918942468</c:v>
                </c:pt>
                <c:pt idx="3691">
                  <c:v>8.2642741574547891</c:v>
                </c:pt>
                <c:pt idx="3692">
                  <c:v>7.997523141521798</c:v>
                </c:pt>
                <c:pt idx="3693">
                  <c:v>8.041203746738951</c:v>
                </c:pt>
                <c:pt idx="3694">
                  <c:v>7.9734369654664086</c:v>
                </c:pt>
                <c:pt idx="3695">
                  <c:v>7.8325196807700852</c:v>
                </c:pt>
                <c:pt idx="3696">
                  <c:v>7.6870573021662514</c:v>
                </c:pt>
                <c:pt idx="3697">
                  <c:v>7.5672175188426518</c:v>
                </c:pt>
                <c:pt idx="3698">
                  <c:v>7.3887917413683599</c:v>
                </c:pt>
                <c:pt idx="3699">
                  <c:v>7.3833782514824957</c:v>
                </c:pt>
                <c:pt idx="3700">
                  <c:v>7.3788723060832577</c:v>
                </c:pt>
                <c:pt idx="3701">
                  <c:v>7.4350592955944528</c:v>
                </c:pt>
                <c:pt idx="3702">
                  <c:v>7.3966562251582326</c:v>
                </c:pt>
                <c:pt idx="3703">
                  <c:v>7.2923056558328261</c:v>
                </c:pt>
                <c:pt idx="3704">
                  <c:v>7.1694034037948606</c:v>
                </c:pt>
                <c:pt idx="3705">
                  <c:v>6.9625339853216648</c:v>
                </c:pt>
                <c:pt idx="3706">
                  <c:v>6.8973358679571302</c:v>
                </c:pt>
                <c:pt idx="3707">
                  <c:v>6.8267782228048484</c:v>
                </c:pt>
                <c:pt idx="3708">
                  <c:v>6.7330923246225218</c:v>
                </c:pt>
                <c:pt idx="3709">
                  <c:v>6.7809641163844265</c:v>
                </c:pt>
                <c:pt idx="3710">
                  <c:v>6.8093484889833205</c:v>
                </c:pt>
                <c:pt idx="3711">
                  <c:v>6.7988187851036397</c:v>
                </c:pt>
                <c:pt idx="3712">
                  <c:v>6.8094239111827184</c:v>
                </c:pt>
                <c:pt idx="3713">
                  <c:v>6.6182569669438918</c:v>
                </c:pt>
                <c:pt idx="3714">
                  <c:v>6.4605627246527391</c:v>
                </c:pt>
                <c:pt idx="3715">
                  <c:v>6.4364554589257912</c:v>
                </c:pt>
                <c:pt idx="3716">
                  <c:v>6.4576445363974226</c:v>
                </c:pt>
                <c:pt idx="3717">
                  <c:v>6.4201013566503526</c:v>
                </c:pt>
                <c:pt idx="3718">
                  <c:v>6.4596962572299521</c:v>
                </c:pt>
                <c:pt idx="3719">
                  <c:v>6.5994790796668328</c:v>
                </c:pt>
                <c:pt idx="3720">
                  <c:v>6.6895878977690542</c:v>
                </c:pt>
                <c:pt idx="3721">
                  <c:v>6.6524691728776357</c:v>
                </c:pt>
                <c:pt idx="3722">
                  <c:v>6.6524416799540296</c:v>
                </c:pt>
                <c:pt idx="3723">
                  <c:v>6.7813880524410228</c:v>
                </c:pt>
                <c:pt idx="3724">
                  <c:v>6.968886700349131</c:v>
                </c:pt>
                <c:pt idx="3725">
                  <c:v>7.2060978453736144</c:v>
                </c:pt>
                <c:pt idx="3726">
                  <c:v>7.2801197520529524</c:v>
                </c:pt>
                <c:pt idx="3727">
                  <c:v>7.2231046185730525</c:v>
                </c:pt>
                <c:pt idx="3728">
                  <c:v>7.2258365040418271</c:v>
                </c:pt>
                <c:pt idx="3729">
                  <c:v>7.155627786770868</c:v>
                </c:pt>
                <c:pt idx="3730">
                  <c:v>7.0805008212423886</c:v>
                </c:pt>
                <c:pt idx="3731">
                  <c:v>6.9627996023706871</c:v>
                </c:pt>
                <c:pt idx="3732">
                  <c:v>6.8809757471158655</c:v>
                </c:pt>
                <c:pt idx="3733">
                  <c:v>6.8203416517998345</c:v>
                </c:pt>
                <c:pt idx="3734">
                  <c:v>6.8370244687586261</c:v>
                </c:pt>
                <c:pt idx="3735">
                  <c:v>6.9150610453759311</c:v>
                </c:pt>
                <c:pt idx="3736">
                  <c:v>6.9666292388943951</c:v>
                </c:pt>
                <c:pt idx="3737">
                  <c:v>7.0719967204884018</c:v>
                </c:pt>
                <c:pt idx="3738">
                  <c:v>7.290081439297202</c:v>
                </c:pt>
                <c:pt idx="3739">
                  <c:v>7.4757551396146686</c:v>
                </c:pt>
                <c:pt idx="3740">
                  <c:v>7.6617265415707445</c:v>
                </c:pt>
                <c:pt idx="3741">
                  <c:v>7.7498389167698383</c:v>
                </c:pt>
                <c:pt idx="3742">
                  <c:v>7.7768624704183091</c:v>
                </c:pt>
                <c:pt idx="3743">
                  <c:v>7.7432487085889887</c:v>
                </c:pt>
                <c:pt idx="3744">
                  <c:v>7.7125729973659256</c:v>
                </c:pt>
                <c:pt idx="3745">
                  <c:v>7.6733825840970313</c:v>
                </c:pt>
                <c:pt idx="3746">
                  <c:v>7.5838431439092497</c:v>
                </c:pt>
                <c:pt idx="3747">
                  <c:v>7.4995873555029471</c:v>
                </c:pt>
                <c:pt idx="3748">
                  <c:v>7.5381831019116952</c:v>
                </c:pt>
                <c:pt idx="3749">
                  <c:v>7.7085481066353685</c:v>
                </c:pt>
                <c:pt idx="3750">
                  <c:v>8.0849030380015279</c:v>
                </c:pt>
                <c:pt idx="3751">
                  <c:v>8.4601668403735211</c:v>
                </c:pt>
                <c:pt idx="3752">
                  <c:v>8.6834201609924797</c:v>
                </c:pt>
                <c:pt idx="3753">
                  <c:v>8.8226021382977908</c:v>
                </c:pt>
                <c:pt idx="3754">
                  <c:v>8.747259344254168</c:v>
                </c:pt>
                <c:pt idx="3755">
                  <c:v>8.842342435082994</c:v>
                </c:pt>
                <c:pt idx="3756">
                  <c:v>9.0862046870155915</c:v>
                </c:pt>
                <c:pt idx="3757">
                  <c:v>9.2046227157632323</c:v>
                </c:pt>
                <c:pt idx="3758">
                  <c:v>9.1245534899607375</c:v>
                </c:pt>
                <c:pt idx="3759">
                  <c:v>9.0177181303442886</c:v>
                </c:pt>
                <c:pt idx="3760">
                  <c:v>8.9667799062823761</c:v>
                </c:pt>
                <c:pt idx="3761">
                  <c:v>8.9289300902783886</c:v>
                </c:pt>
                <c:pt idx="3762">
                  <c:v>8.8919662148929195</c:v>
                </c:pt>
                <c:pt idx="3763">
                  <c:v>8.9290691795717123</c:v>
                </c:pt>
                <c:pt idx="3764">
                  <c:v>8.8979007409696873</c:v>
                </c:pt>
                <c:pt idx="3765">
                  <c:v>8.7841311468974705</c:v>
                </c:pt>
                <c:pt idx="3766">
                  <c:v>8.7115339746955183</c:v>
                </c:pt>
                <c:pt idx="3767">
                  <c:v>8.7195509169290322</c:v>
                </c:pt>
                <c:pt idx="3768">
                  <c:v>8.8180745528611144</c:v>
                </c:pt>
                <c:pt idx="3769">
                  <c:v>9.0512478854293565</c:v>
                </c:pt>
                <c:pt idx="3770">
                  <c:v>9.1891624498879185</c:v>
                </c:pt>
                <c:pt idx="3771">
                  <c:v>9.23181872167455</c:v>
                </c:pt>
                <c:pt idx="3772">
                  <c:v>9.2446380034747904</c:v>
                </c:pt>
                <c:pt idx="3773">
                  <c:v>9.3298420075345021</c:v>
                </c:pt>
                <c:pt idx="3774">
                  <c:v>9.3514575254857757</c:v>
                </c:pt>
                <c:pt idx="3775">
                  <c:v>9.4970581335632414</c:v>
                </c:pt>
                <c:pt idx="3776">
                  <c:v>9.6580422412554174</c:v>
                </c:pt>
                <c:pt idx="3777">
                  <c:v>9.7822665204665231</c:v>
                </c:pt>
                <c:pt idx="3778">
                  <c:v>9.7647565773178222</c:v>
                </c:pt>
                <c:pt idx="3779">
                  <c:v>9.6128042819957358</c:v>
                </c:pt>
                <c:pt idx="3780">
                  <c:v>9.6292686144707975</c:v>
                </c:pt>
                <c:pt idx="3781">
                  <c:v>9.651766933860916</c:v>
                </c:pt>
                <c:pt idx="3782">
                  <c:v>9.6071216661255114</c:v>
                </c:pt>
                <c:pt idx="3783">
                  <c:v>9.5483291011285534</c:v>
                </c:pt>
                <c:pt idx="3784">
                  <c:v>9.4414314496128462</c:v>
                </c:pt>
                <c:pt idx="3785">
                  <c:v>9.3575164465661835</c:v>
                </c:pt>
                <c:pt idx="3786">
                  <c:v>9.1469463344230597</c:v>
                </c:pt>
                <c:pt idx="3787">
                  <c:v>9.0013663432926005</c:v>
                </c:pt>
                <c:pt idx="3788">
                  <c:v>8.9151267270249068</c:v>
                </c:pt>
                <c:pt idx="3789">
                  <c:v>8.8348125714038996</c:v>
                </c:pt>
                <c:pt idx="3790">
                  <c:v>8.5099221755107806</c:v>
                </c:pt>
                <c:pt idx="3791">
                  <c:v>8.2420228809775029</c:v>
                </c:pt>
                <c:pt idx="3792">
                  <c:v>8.0036829978052371</c:v>
                </c:pt>
                <c:pt idx="3793">
                  <c:v>7.9459934142086821</c:v>
                </c:pt>
                <c:pt idx="3794">
                  <c:v>8.0066219519009554</c:v>
                </c:pt>
                <c:pt idx="3795">
                  <c:v>7.9751342466522059</c:v>
                </c:pt>
                <c:pt idx="3796">
                  <c:v>7.9775476323542982</c:v>
                </c:pt>
                <c:pt idx="3797">
                  <c:v>8.0735363750193407</c:v>
                </c:pt>
                <c:pt idx="3798">
                  <c:v>8.1599340501162505</c:v>
                </c:pt>
                <c:pt idx="3799">
                  <c:v>8.0510388821752574</c:v>
                </c:pt>
                <c:pt idx="3800">
                  <c:v>7.9690603418252879</c:v>
                </c:pt>
                <c:pt idx="3801">
                  <c:v>7.8635532648195898</c:v>
                </c:pt>
                <c:pt idx="3802">
                  <c:v>7.8011629414064725</c:v>
                </c:pt>
                <c:pt idx="3803">
                  <c:v>7.5711090032094228</c:v>
                </c:pt>
                <c:pt idx="3804">
                  <c:v>7.362232396671514</c:v>
                </c:pt>
                <c:pt idx="3805">
                  <c:v>7.3133207989671751</c:v>
                </c:pt>
                <c:pt idx="3806">
                  <c:v>7.6021512168887977</c:v>
                </c:pt>
                <c:pt idx="3807">
                  <c:v>7.8581978674164779</c:v>
                </c:pt>
                <c:pt idx="3808">
                  <c:v>8.0182548007581591</c:v>
                </c:pt>
                <c:pt idx="3809">
                  <c:v>8.0581968064796818</c:v>
                </c:pt>
                <c:pt idx="3810">
                  <c:v>8.0187421126201635</c:v>
                </c:pt>
                <c:pt idx="3811">
                  <c:v>8.1356024768187218</c:v>
                </c:pt>
                <c:pt idx="3812">
                  <c:v>8.2590228408125057</c:v>
                </c:pt>
                <c:pt idx="3813">
                  <c:v>8.317960908317696</c:v>
                </c:pt>
                <c:pt idx="3814">
                  <c:v>8.1762593119295666</c:v>
                </c:pt>
                <c:pt idx="3815">
                  <c:v>8.0341694400146579</c:v>
                </c:pt>
                <c:pt idx="3816">
                  <c:v>7.8475496225127284</c:v>
                </c:pt>
                <c:pt idx="3817">
                  <c:v>7.8524400604733007</c:v>
                </c:pt>
                <c:pt idx="3818">
                  <c:v>7.9027845565354804</c:v>
                </c:pt>
                <c:pt idx="3819">
                  <c:v>7.9162973973369581</c:v>
                </c:pt>
                <c:pt idx="3820">
                  <c:v>7.9807287386856611</c:v>
                </c:pt>
                <c:pt idx="3821">
                  <c:v>8.1045552856940422</c:v>
                </c:pt>
                <c:pt idx="3822">
                  <c:v>8.1658274341759398</c:v>
                </c:pt>
                <c:pt idx="3823">
                  <c:v>8.129915811711836</c:v>
                </c:pt>
                <c:pt idx="3824">
                  <c:v>8.0618906291790076</c:v>
                </c:pt>
                <c:pt idx="3825">
                  <c:v>7.9899961476557939</c:v>
                </c:pt>
                <c:pt idx="3826">
                  <c:v>7.9515800981806235</c:v>
                </c:pt>
                <c:pt idx="3827">
                  <c:v>7.8441114216426424</c:v>
                </c:pt>
                <c:pt idx="3828">
                  <c:v>7.7884027350380549</c:v>
                </c:pt>
                <c:pt idx="3829">
                  <c:v>7.773818175822524</c:v>
                </c:pt>
                <c:pt idx="3830">
                  <c:v>7.7007342659173261</c:v>
                </c:pt>
                <c:pt idx="3831">
                  <c:v>7.5851430035291791</c:v>
                </c:pt>
                <c:pt idx="3832">
                  <c:v>7.5301539977545549</c:v>
                </c:pt>
                <c:pt idx="3833">
                  <c:v>7.5739909754454979</c:v>
                </c:pt>
                <c:pt idx="3834">
                  <c:v>7.5901499777798698</c:v>
                </c:pt>
                <c:pt idx="3835">
                  <c:v>7.6459178900997831</c:v>
                </c:pt>
                <c:pt idx="3836">
                  <c:v>7.7301248196880046</c:v>
                </c:pt>
                <c:pt idx="3837">
                  <c:v>7.9941548025857774</c:v>
                </c:pt>
                <c:pt idx="3838">
                  <c:v>8.2306488411190415</c:v>
                </c:pt>
                <c:pt idx="3839">
                  <c:v>8.2770252128436574</c:v>
                </c:pt>
                <c:pt idx="3840">
                  <c:v>8.2380494307710475</c:v>
                </c:pt>
                <c:pt idx="3841">
                  <c:v>8.0902521420224307</c:v>
                </c:pt>
                <c:pt idx="3842">
                  <c:v>7.9028454012414553</c:v>
                </c:pt>
                <c:pt idx="3843">
                  <c:v>7.7724296065309932</c:v>
                </c:pt>
                <c:pt idx="3844">
                  <c:v>7.8747719826636562</c:v>
                </c:pt>
                <c:pt idx="3845">
                  <c:v>7.987661911870819</c:v>
                </c:pt>
                <c:pt idx="3846">
                  <c:v>8.0807559465546799</c:v>
                </c:pt>
                <c:pt idx="3847">
                  <c:v>8.1541907868629924</c:v>
                </c:pt>
                <c:pt idx="3848">
                  <c:v>8.2893165122884209</c:v>
                </c:pt>
                <c:pt idx="3849">
                  <c:v>8.3229744107421535</c:v>
                </c:pt>
                <c:pt idx="3850">
                  <c:v>8.302843181868317</c:v>
                </c:pt>
                <c:pt idx="3851">
                  <c:v>8.1194575312331914</c:v>
                </c:pt>
                <c:pt idx="3852">
                  <c:v>7.9452996023208264</c:v>
                </c:pt>
                <c:pt idx="3853">
                  <c:v>7.8157279433241387</c:v>
                </c:pt>
                <c:pt idx="3854">
                  <c:v>7.6356571832030848</c:v>
                </c:pt>
                <c:pt idx="3855">
                  <c:v>7.3920797802059912</c:v>
                </c:pt>
                <c:pt idx="3856">
                  <c:v>7.2068176372279957</c:v>
                </c:pt>
                <c:pt idx="3857">
                  <c:v>7.1499154932617968</c:v>
                </c:pt>
                <c:pt idx="3858">
                  <c:v>7.2523757124550281</c:v>
                </c:pt>
                <c:pt idx="3859">
                  <c:v>7.211486715113784</c:v>
                </c:pt>
                <c:pt idx="3860">
                  <c:v>7.1104701382401441</c:v>
                </c:pt>
                <c:pt idx="3861">
                  <c:v>7.2744944858269918</c:v>
                </c:pt>
                <c:pt idx="3862">
                  <c:v>7.48471644493738</c:v>
                </c:pt>
                <c:pt idx="3863">
                  <c:v>7.7949888337366797</c:v>
                </c:pt>
                <c:pt idx="3864">
                  <c:v>7.844421449625977</c:v>
                </c:pt>
                <c:pt idx="3865">
                  <c:v>7.6107714064528906</c:v>
                </c:pt>
                <c:pt idx="3866">
                  <c:v>7.548025107723519</c:v>
                </c:pt>
                <c:pt idx="3867">
                  <c:v>7.5448995773692822</c:v>
                </c:pt>
                <c:pt idx="3868">
                  <c:v>7.5329957332012132</c:v>
                </c:pt>
                <c:pt idx="3869">
                  <c:v>7.5288121827994781</c:v>
                </c:pt>
                <c:pt idx="3870">
                  <c:v>7.3860281750734949</c:v>
                </c:pt>
                <c:pt idx="3871">
                  <c:v>7.3220152267370411</c:v>
                </c:pt>
                <c:pt idx="3872">
                  <c:v>7.468398182089989</c:v>
                </c:pt>
                <c:pt idx="3873">
                  <c:v>7.4980463627356411</c:v>
                </c:pt>
                <c:pt idx="3874">
                  <c:v>7.4346249044927575</c:v>
                </c:pt>
                <c:pt idx="3875">
                  <c:v>7.5045269462916719</c:v>
                </c:pt>
                <c:pt idx="3876">
                  <c:v>7.6096133531057957</c:v>
                </c:pt>
                <c:pt idx="3877">
                  <c:v>7.8425327736455053</c:v>
                </c:pt>
                <c:pt idx="3878">
                  <c:v>7.9986895239103042</c:v>
                </c:pt>
                <c:pt idx="3879">
                  <c:v>7.9664293746476931</c:v>
                </c:pt>
                <c:pt idx="3880">
                  <c:v>7.9652555363212789</c:v>
                </c:pt>
                <c:pt idx="3881">
                  <c:v>8.032602141955353</c:v>
                </c:pt>
                <c:pt idx="3882">
                  <c:v>8.0749310447103664</c:v>
                </c:pt>
                <c:pt idx="3883">
                  <c:v>8.1149369401960953</c:v>
                </c:pt>
                <c:pt idx="3884">
                  <c:v>8.0456485192491236</c:v>
                </c:pt>
                <c:pt idx="3885">
                  <c:v>8.0683486014432386</c:v>
                </c:pt>
                <c:pt idx="3886">
                  <c:v>8.2949065550633581</c:v>
                </c:pt>
                <c:pt idx="3887">
                  <c:v>8.311153414128059</c:v>
                </c:pt>
                <c:pt idx="3888">
                  <c:v>8.1575332779686303</c:v>
                </c:pt>
                <c:pt idx="3889">
                  <c:v>8.1326419387813118</c:v>
                </c:pt>
                <c:pt idx="3890">
                  <c:v>8.1377934001150489</c:v>
                </c:pt>
                <c:pt idx="3891">
                  <c:v>8.2757123118427316</c:v>
                </c:pt>
                <c:pt idx="3892">
                  <c:v>8.3783159508983083</c:v>
                </c:pt>
                <c:pt idx="3893">
                  <c:v>8.6106631883587283</c:v>
                </c:pt>
                <c:pt idx="3894">
                  <c:v>8.9889532928220266</c:v>
                </c:pt>
                <c:pt idx="3895">
                  <c:v>9.2558571117817507</c:v>
                </c:pt>
                <c:pt idx="3896">
                  <c:v>9.3688179503111506</c:v>
                </c:pt>
                <c:pt idx="3897">
                  <c:v>9.4087346408646813</c:v>
                </c:pt>
                <c:pt idx="3898">
                  <c:v>9.5413401096066632</c:v>
                </c:pt>
                <c:pt idx="3899">
                  <c:v>9.6693856515893604</c:v>
                </c:pt>
                <c:pt idx="3900">
                  <c:v>9.7443579642826244</c:v>
                </c:pt>
                <c:pt idx="3901">
                  <c:v>9.7824251622263816</c:v>
                </c:pt>
                <c:pt idx="3902">
                  <c:v>9.7394061775829233</c:v>
                </c:pt>
                <c:pt idx="3903">
                  <c:v>9.4793304738017419</c:v>
                </c:pt>
                <c:pt idx="3904">
                  <c:v>9.2193770050962804</c:v>
                </c:pt>
                <c:pt idx="3905">
                  <c:v>9.1243896827574247</c:v>
                </c:pt>
                <c:pt idx="3906">
                  <c:v>9.1944308524735163</c:v>
                </c:pt>
                <c:pt idx="3907">
                  <c:v>9.0725089942351449</c:v>
                </c:pt>
                <c:pt idx="3908">
                  <c:v>8.8367246364305938</c:v>
                </c:pt>
                <c:pt idx="3909">
                  <c:v>8.5010677224049118</c:v>
                </c:pt>
                <c:pt idx="3910">
                  <c:v>8.3706100528086722</c:v>
                </c:pt>
                <c:pt idx="3911">
                  <c:v>8.2081385563579357</c:v>
                </c:pt>
                <c:pt idx="3912">
                  <c:v>8.0729510682547385</c:v>
                </c:pt>
                <c:pt idx="3913">
                  <c:v>8.2061047081559266</c:v>
                </c:pt>
                <c:pt idx="3914">
                  <c:v>8.3194009411986727</c:v>
                </c:pt>
                <c:pt idx="3915">
                  <c:v>8.3166908989384627</c:v>
                </c:pt>
                <c:pt idx="3916">
                  <c:v>8.2624369567516087</c:v>
                </c:pt>
                <c:pt idx="3917">
                  <c:v>8.2047688375651013</c:v>
                </c:pt>
                <c:pt idx="3918">
                  <c:v>8.2726332455255722</c:v>
                </c:pt>
                <c:pt idx="3919">
                  <c:v>8.3528284140870053</c:v>
                </c:pt>
                <c:pt idx="3920">
                  <c:v>8.5381874912212634</c:v>
                </c:pt>
                <c:pt idx="3921">
                  <c:v>8.6138113737403526</c:v>
                </c:pt>
                <c:pt idx="3922">
                  <c:v>8.5072666966862656</c:v>
                </c:pt>
                <c:pt idx="3923">
                  <c:v>8.3953908638671351</c:v>
                </c:pt>
                <c:pt idx="3924">
                  <c:v>8.3912238108181842</c:v>
                </c:pt>
                <c:pt idx="3925">
                  <c:v>8.3713798194061599</c:v>
                </c:pt>
                <c:pt idx="3926">
                  <c:v>8.2395141387522735</c:v>
                </c:pt>
                <c:pt idx="3927">
                  <c:v>8.0593059991259519</c:v>
                </c:pt>
                <c:pt idx="3928">
                  <c:v>7.9358127415799604</c:v>
                </c:pt>
                <c:pt idx="3929">
                  <c:v>7.9831899146084835</c:v>
                </c:pt>
                <c:pt idx="3930">
                  <c:v>7.963144755947714</c:v>
                </c:pt>
                <c:pt idx="3931">
                  <c:v>7.95593853941247</c:v>
                </c:pt>
                <c:pt idx="3932">
                  <c:v>8.1163689894397262</c:v>
                </c:pt>
                <c:pt idx="3933">
                  <c:v>8.2891112054727909</c:v>
                </c:pt>
                <c:pt idx="3934">
                  <c:v>8.4396916276324969</c:v>
                </c:pt>
                <c:pt idx="3935">
                  <c:v>8.5197259990701255</c:v>
                </c:pt>
                <c:pt idx="3936">
                  <c:v>8.563046720573448</c:v>
                </c:pt>
                <c:pt idx="3937">
                  <c:v>8.5388536555805388</c:v>
                </c:pt>
                <c:pt idx="3938">
                  <c:v>8.6001283079468838</c:v>
                </c:pt>
                <c:pt idx="3939">
                  <c:v>8.6489601775525156</c:v>
                </c:pt>
                <c:pt idx="3940">
                  <c:v>8.7532457607297101</c:v>
                </c:pt>
                <c:pt idx="3941">
                  <c:v>9.0291520039290525</c:v>
                </c:pt>
                <c:pt idx="3942">
                  <c:v>9.2094766714271152</c:v>
                </c:pt>
                <c:pt idx="3943">
                  <c:v>9.1975957055524571</c:v>
                </c:pt>
                <c:pt idx="3944">
                  <c:v>8.97408803521793</c:v>
                </c:pt>
                <c:pt idx="3945">
                  <c:v>8.7293086353949434</c:v>
                </c:pt>
                <c:pt idx="3946">
                  <c:v>8.5082097773100216</c:v>
                </c:pt>
                <c:pt idx="3947">
                  <c:v>8.3577977170780713</c:v>
                </c:pt>
                <c:pt idx="3948">
                  <c:v>8.3154783117865403</c:v>
                </c:pt>
                <c:pt idx="3949">
                  <c:v>8.3140324154765111</c:v>
                </c:pt>
                <c:pt idx="3950">
                  <c:v>8.27982293009795</c:v>
                </c:pt>
                <c:pt idx="3951">
                  <c:v>8.0140158050358892</c:v>
                </c:pt>
                <c:pt idx="3952">
                  <c:v>7.8704865873321204</c:v>
                </c:pt>
                <c:pt idx="3953">
                  <c:v>7.707715579581123</c:v>
                </c:pt>
                <c:pt idx="3954">
                  <c:v>7.6851944226305005</c:v>
                </c:pt>
                <c:pt idx="3955">
                  <c:v>7.6257965875993303</c:v>
                </c:pt>
                <c:pt idx="3956">
                  <c:v>7.7306757483141126</c:v>
                </c:pt>
                <c:pt idx="3957">
                  <c:v>7.8130977859083837</c:v>
                </c:pt>
                <c:pt idx="3958">
                  <c:v>7.8747166902302501</c:v>
                </c:pt>
                <c:pt idx="3959">
                  <c:v>7.8188729770939238</c:v>
                </c:pt>
                <c:pt idx="3960">
                  <c:v>7.6739641921158643</c:v>
                </c:pt>
                <c:pt idx="3961">
                  <c:v>7.5091759697836409</c:v>
                </c:pt>
                <c:pt idx="3962">
                  <c:v>7.5687177190095589</c:v>
                </c:pt>
                <c:pt idx="3963">
                  <c:v>7.6877469191102126</c:v>
                </c:pt>
                <c:pt idx="3964">
                  <c:v>7.7712712021771795</c:v>
                </c:pt>
                <c:pt idx="3965">
                  <c:v>7.838913849823598</c:v>
                </c:pt>
                <c:pt idx="3966">
                  <c:v>7.8762099771963783</c:v>
                </c:pt>
                <c:pt idx="3967">
                  <c:v>7.8972967559245228</c:v>
                </c:pt>
                <c:pt idx="3968">
                  <c:v>7.8766210003300721</c:v>
                </c:pt>
                <c:pt idx="3969">
                  <c:v>7.74770680679993</c:v>
                </c:pt>
                <c:pt idx="3970">
                  <c:v>7.7536534254890332</c:v>
                </c:pt>
                <c:pt idx="3971">
                  <c:v>7.7295785682601732</c:v>
                </c:pt>
                <c:pt idx="3972">
                  <c:v>7.7566064869567715</c:v>
                </c:pt>
                <c:pt idx="3973">
                  <c:v>7.7040633328109553</c:v>
                </c:pt>
                <c:pt idx="3974">
                  <c:v>7.7746206572914742</c:v>
                </c:pt>
                <c:pt idx="3975">
                  <c:v>7.927685684086609</c:v>
                </c:pt>
                <c:pt idx="3976">
                  <c:v>7.9846217923220069</c:v>
                </c:pt>
                <c:pt idx="3977">
                  <c:v>8.1643981191971893</c:v>
                </c:pt>
                <c:pt idx="3978">
                  <c:v>8.392201883302489</c:v>
                </c:pt>
                <c:pt idx="3979">
                  <c:v>8.5671152763115384</c:v>
                </c:pt>
                <c:pt idx="3980">
                  <c:v>8.6124183755180184</c:v>
                </c:pt>
                <c:pt idx="3981">
                  <c:v>8.6318674207941015</c:v>
                </c:pt>
                <c:pt idx="3982">
                  <c:v>8.5954289277485589</c:v>
                </c:pt>
                <c:pt idx="3983">
                  <c:v>8.5162774285356342</c:v>
                </c:pt>
                <c:pt idx="3984">
                  <c:v>8.3431654633555858</c:v>
                </c:pt>
                <c:pt idx="3985">
                  <c:v>8.374786829523595</c:v>
                </c:pt>
                <c:pt idx="3986">
                  <c:v>8.4134314473156913</c:v>
                </c:pt>
                <c:pt idx="3987">
                  <c:v>8.2773543568275443</c:v>
                </c:pt>
                <c:pt idx="3988">
                  <c:v>8.0707407345606477</c:v>
                </c:pt>
                <c:pt idx="3989">
                  <c:v>7.9078897115419933</c:v>
                </c:pt>
                <c:pt idx="3990">
                  <c:v>7.8889950381000036</c:v>
                </c:pt>
                <c:pt idx="3991">
                  <c:v>7.9450824952707073</c:v>
                </c:pt>
                <c:pt idx="3992">
                  <c:v>8.1033190653129576</c:v>
                </c:pt>
                <c:pt idx="3993">
                  <c:v>8.2038961781709094</c:v>
                </c:pt>
                <c:pt idx="3994">
                  <c:v>8.140969648794453</c:v>
                </c:pt>
                <c:pt idx="3995">
                  <c:v>8.0519693009320275</c:v>
                </c:pt>
                <c:pt idx="3996">
                  <c:v>8.0657423935572954</c:v>
                </c:pt>
                <c:pt idx="3997">
                  <c:v>8.3610993021365019</c:v>
                </c:pt>
                <c:pt idx="3998">
                  <c:v>8.5030996780633714</c:v>
                </c:pt>
                <c:pt idx="3999">
                  <c:v>8.6216460014088838</c:v>
                </c:pt>
                <c:pt idx="4000">
                  <c:v>8.7013741073295279</c:v>
                </c:pt>
                <c:pt idx="4001">
                  <c:v>8.721914003305022</c:v>
                </c:pt>
                <c:pt idx="4002">
                  <c:v>8.8573718678870197</c:v>
                </c:pt>
                <c:pt idx="4003">
                  <c:v>9.170227816601086</c:v>
                </c:pt>
                <c:pt idx="4004">
                  <c:v>9.49631023948894</c:v>
                </c:pt>
                <c:pt idx="4005">
                  <c:v>9.7290077406408955</c:v>
                </c:pt>
                <c:pt idx="4006">
                  <c:v>9.8581973572517576</c:v>
                </c:pt>
                <c:pt idx="4007">
                  <c:v>9.9521039859291207</c:v>
                </c:pt>
                <c:pt idx="4008">
                  <c:v>10.067144842532798</c:v>
                </c:pt>
                <c:pt idx="4009">
                  <c:v>10.152969602411403</c:v>
                </c:pt>
                <c:pt idx="4010">
                  <c:v>9.9941288211350621</c:v>
                </c:pt>
                <c:pt idx="4011">
                  <c:v>9.7575965023661801</c:v>
                </c:pt>
                <c:pt idx="4012">
                  <c:v>9.5007781560335385</c:v>
                </c:pt>
                <c:pt idx="4013">
                  <c:v>9.5816140443234268</c:v>
                </c:pt>
                <c:pt idx="4014">
                  <c:v>9.7101503544866095</c:v>
                </c:pt>
                <c:pt idx="4015">
                  <c:v>9.8321070104673343</c:v>
                </c:pt>
                <c:pt idx="4016">
                  <c:v>9.8221194781535104</c:v>
                </c:pt>
                <c:pt idx="4017">
                  <c:v>9.8331981251973399</c:v>
                </c:pt>
                <c:pt idx="4018">
                  <c:v>9.8719690356437404</c:v>
                </c:pt>
                <c:pt idx="4019">
                  <c:v>9.8659004432303394</c:v>
                </c:pt>
                <c:pt idx="4020">
                  <c:v>9.9266537103992558</c:v>
                </c:pt>
                <c:pt idx="4021">
                  <c:v>10.130451827886096</c:v>
                </c:pt>
                <c:pt idx="4022">
                  <c:v>10.304464761036042</c:v>
                </c:pt>
                <c:pt idx="4023">
                  <c:v>10.46102677197335</c:v>
                </c:pt>
                <c:pt idx="4024">
                  <c:v>10.644553820073973</c:v>
                </c:pt>
                <c:pt idx="4025">
                  <c:v>10.851150837066227</c:v>
                </c:pt>
                <c:pt idx="4026">
                  <c:v>10.952770155557575</c:v>
                </c:pt>
                <c:pt idx="4027">
                  <c:v>10.913817609027488</c:v>
                </c:pt>
                <c:pt idx="4028">
                  <c:v>10.907064454652717</c:v>
                </c:pt>
                <c:pt idx="4029">
                  <c:v>10.963699328527142</c:v>
                </c:pt>
              </c:numCache>
            </c:numRef>
          </c:yVal>
          <c:smooth val="0"/>
          <c:extLst>
            <c:ext xmlns:c16="http://schemas.microsoft.com/office/drawing/2014/chart" uri="{C3380CC4-5D6E-409C-BE32-E72D297353CC}">
              <c16:uniqueId val="{00000002-8F16-4726-ACB6-1CDCA11A299F}"/>
            </c:ext>
          </c:extLst>
        </c:ser>
        <c:ser>
          <c:idx val="3"/>
          <c:order val="3"/>
          <c:tx>
            <c:strRef>
              <c:f>'Graphs (2)'!$Y$4</c:f>
              <c:strCache>
                <c:ptCount val="1"/>
                <c:pt idx="0">
                  <c:v>CO₂ after 24 hrs</c:v>
                </c:pt>
              </c:strCache>
            </c:strRef>
          </c:tx>
          <c:spPr>
            <a:ln w="57150" cap="rnd">
              <a:solidFill>
                <a:srgbClr val="A21F00"/>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Summary!$I$3:$I$4032</c:f>
              <c:numCache>
                <c:formatCode>0.000</c:formatCode>
                <c:ptCount val="4030"/>
                <c:pt idx="0">
                  <c:v>9.809609459499681</c:v>
                </c:pt>
                <c:pt idx="1">
                  <c:v>9.8241460617137317</c:v>
                </c:pt>
                <c:pt idx="2">
                  <c:v>9.9092102225985013</c:v>
                </c:pt>
                <c:pt idx="3">
                  <c:v>10.068984859601372</c:v>
                </c:pt>
                <c:pt idx="4">
                  <c:v>10.130504862405058</c:v>
                </c:pt>
                <c:pt idx="5">
                  <c:v>10.262033810114975</c:v>
                </c:pt>
                <c:pt idx="6">
                  <c:v>10.27437466387758</c:v>
                </c:pt>
                <c:pt idx="7">
                  <c:v>10.129758499194201</c:v>
                </c:pt>
                <c:pt idx="8">
                  <c:v>10.005715443825704</c:v>
                </c:pt>
                <c:pt idx="9">
                  <c:v>9.9493392363388384</c:v>
                </c:pt>
                <c:pt idx="10">
                  <c:v>9.9061766120225982</c:v>
                </c:pt>
                <c:pt idx="11">
                  <c:v>9.9264667896898562</c:v>
                </c:pt>
                <c:pt idx="12">
                  <c:v>9.9029222252118743</c:v>
                </c:pt>
                <c:pt idx="13">
                  <c:v>9.9904222060267305</c:v>
                </c:pt>
                <c:pt idx="14">
                  <c:v>10.046993074300181</c:v>
                </c:pt>
                <c:pt idx="15">
                  <c:v>10.023098354659728</c:v>
                </c:pt>
                <c:pt idx="16">
                  <c:v>9.948819518430982</c:v>
                </c:pt>
                <c:pt idx="17">
                  <c:v>9.974441312740213</c:v>
                </c:pt>
                <c:pt idx="18">
                  <c:v>10.196375919277481</c:v>
                </c:pt>
                <c:pt idx="19">
                  <c:v>10.367345054565668</c:v>
                </c:pt>
                <c:pt idx="20">
                  <c:v>10.395689958203496</c:v>
                </c:pt>
                <c:pt idx="21">
                  <c:v>10.230704538427805</c:v>
                </c:pt>
                <c:pt idx="22">
                  <c:v>10.119007128847132</c:v>
                </c:pt>
                <c:pt idx="23">
                  <c:v>10.21385304374107</c:v>
                </c:pt>
                <c:pt idx="24">
                  <c:v>10.400547126987354</c:v>
                </c:pt>
                <c:pt idx="25">
                  <c:v>10.507782738770612</c:v>
                </c:pt>
                <c:pt idx="26">
                  <c:v>10.585896457812115</c:v>
                </c:pt>
                <c:pt idx="27">
                  <c:v>10.681900923973247</c:v>
                </c:pt>
                <c:pt idx="28">
                  <c:v>10.779978664917053</c:v>
                </c:pt>
                <c:pt idx="29">
                  <c:v>10.857900405776094</c:v>
                </c:pt>
                <c:pt idx="30">
                  <c:v>10.8933115957384</c:v>
                </c:pt>
                <c:pt idx="31">
                  <c:v>10.966556386952886</c:v>
                </c:pt>
                <c:pt idx="32">
                  <c:v>10.935214535342968</c:v>
                </c:pt>
                <c:pt idx="33">
                  <c:v>10.825480937462064</c:v>
                </c:pt>
                <c:pt idx="34">
                  <c:v>10.685270610437245</c:v>
                </c:pt>
                <c:pt idx="35">
                  <c:v>10.512110614741299</c:v>
                </c:pt>
                <c:pt idx="36">
                  <c:v>10.360739822744629</c:v>
                </c:pt>
                <c:pt idx="37">
                  <c:v>10.163619075600176</c:v>
                </c:pt>
                <c:pt idx="38">
                  <c:v>9.9686398056422743</c:v>
                </c:pt>
                <c:pt idx="39">
                  <c:v>9.6338268196418699</c:v>
                </c:pt>
                <c:pt idx="40">
                  <c:v>9.3954355075634446</c:v>
                </c:pt>
                <c:pt idx="41">
                  <c:v>9.1236075445977516</c:v>
                </c:pt>
                <c:pt idx="42">
                  <c:v>8.9268024166508795</c:v>
                </c:pt>
                <c:pt idx="43">
                  <c:v>8.8028305394299124</c:v>
                </c:pt>
                <c:pt idx="44">
                  <c:v>8.7827285561065533</c:v>
                </c:pt>
                <c:pt idx="45">
                  <c:v>8.865735060332316</c:v>
                </c:pt>
                <c:pt idx="46">
                  <c:v>8.8499770469498475</c:v>
                </c:pt>
                <c:pt idx="47">
                  <c:v>8.8572356426988659</c:v>
                </c:pt>
                <c:pt idx="48">
                  <c:v>8.8986523006080063</c:v>
                </c:pt>
                <c:pt idx="49">
                  <c:v>9.0622897266826534</c:v>
                </c:pt>
                <c:pt idx="50">
                  <c:v>9.1593761312756268</c:v>
                </c:pt>
                <c:pt idx="51">
                  <c:v>9.241633670911396</c:v>
                </c:pt>
                <c:pt idx="52">
                  <c:v>9.2412706441912924</c:v>
                </c:pt>
                <c:pt idx="53">
                  <c:v>9.2992792429050404</c:v>
                </c:pt>
                <c:pt idx="54">
                  <c:v>9.2840191631981117</c:v>
                </c:pt>
                <c:pt idx="55">
                  <c:v>9.2322815109417657</c:v>
                </c:pt>
                <c:pt idx="56">
                  <c:v>9.0537520261046751</c:v>
                </c:pt>
                <c:pt idx="57">
                  <c:v>8.8924867432676162</c:v>
                </c:pt>
                <c:pt idx="58">
                  <c:v>8.7952142224181795</c:v>
                </c:pt>
                <c:pt idx="59">
                  <c:v>8.7457868437832111</c:v>
                </c:pt>
                <c:pt idx="60">
                  <c:v>8.8858601216588031</c:v>
                </c:pt>
                <c:pt idx="61">
                  <c:v>9.0178462760701414</c:v>
                </c:pt>
                <c:pt idx="62">
                  <c:v>9.1418308971566855</c:v>
                </c:pt>
                <c:pt idx="63">
                  <c:v>9.1093375149346727</c:v>
                </c:pt>
                <c:pt idx="64">
                  <c:v>9.0516054533593007</c:v>
                </c:pt>
                <c:pt idx="65">
                  <c:v>8.9043370329515756</c:v>
                </c:pt>
                <c:pt idx="66">
                  <c:v>8.7034121503541222</c:v>
                </c:pt>
                <c:pt idx="67">
                  <c:v>8.6330920859965161</c:v>
                </c:pt>
                <c:pt idx="68">
                  <c:v>8.6818592103877013</c:v>
                </c:pt>
                <c:pt idx="69">
                  <c:v>8.6184675667292083</c:v>
                </c:pt>
                <c:pt idx="70">
                  <c:v>8.5276200105676487</c:v>
                </c:pt>
                <c:pt idx="71">
                  <c:v>8.5028575266788291</c:v>
                </c:pt>
                <c:pt idx="72">
                  <c:v>8.5647220760720053</c:v>
                </c:pt>
                <c:pt idx="73">
                  <c:v>8.5944434672959513</c:v>
                </c:pt>
                <c:pt idx="74">
                  <c:v>8.4659994304411335</c:v>
                </c:pt>
                <c:pt idx="75">
                  <c:v>8.2450166933987745</c:v>
                </c:pt>
                <c:pt idx="76">
                  <c:v>7.9892350505097385</c:v>
                </c:pt>
                <c:pt idx="77">
                  <c:v>7.8336570829623771</c:v>
                </c:pt>
                <c:pt idx="78">
                  <c:v>7.9247188022790294</c:v>
                </c:pt>
                <c:pt idx="79">
                  <c:v>7.9912268186296762</c:v>
                </c:pt>
                <c:pt idx="80">
                  <c:v>8.0409059083493695</c:v>
                </c:pt>
                <c:pt idx="81">
                  <c:v>7.9994847336034614</c:v>
                </c:pt>
                <c:pt idx="82">
                  <c:v>8.0141065604960655</c:v>
                </c:pt>
                <c:pt idx="83">
                  <c:v>7.9253712244793606</c:v>
                </c:pt>
                <c:pt idx="84">
                  <c:v>7.8069821197927842</c:v>
                </c:pt>
                <c:pt idx="85">
                  <c:v>7.8081418699094494</c:v>
                </c:pt>
                <c:pt idx="86">
                  <c:v>7.855606147187931</c:v>
                </c:pt>
                <c:pt idx="87">
                  <c:v>7.8735157642404809</c:v>
                </c:pt>
                <c:pt idx="88">
                  <c:v>7.9356142425045189</c:v>
                </c:pt>
                <c:pt idx="89">
                  <c:v>8.0469830718361965</c:v>
                </c:pt>
                <c:pt idx="90">
                  <c:v>8.2414305778158532</c:v>
                </c:pt>
                <c:pt idx="91">
                  <c:v>8.5128800229685755</c:v>
                </c:pt>
                <c:pt idx="92">
                  <c:v>8.6417531750303898</c:v>
                </c:pt>
                <c:pt idx="93">
                  <c:v>8.668690948427491</c:v>
                </c:pt>
                <c:pt idx="94">
                  <c:v>8.6350309094801361</c:v>
                </c:pt>
                <c:pt idx="95">
                  <c:v>8.5549805278007032</c:v>
                </c:pt>
                <c:pt idx="96">
                  <c:v>8.3873814943219678</c:v>
                </c:pt>
                <c:pt idx="97">
                  <c:v>8.2202355573634964</c:v>
                </c:pt>
                <c:pt idx="98">
                  <c:v>8.1483254740093098</c:v>
                </c:pt>
                <c:pt idx="99">
                  <c:v>8.2435011143895629</c:v>
                </c:pt>
                <c:pt idx="100">
                  <c:v>8.15952181352508</c:v>
                </c:pt>
                <c:pt idx="101">
                  <c:v>8.0541187720021448</c:v>
                </c:pt>
                <c:pt idx="102">
                  <c:v>8.042496522428582</c:v>
                </c:pt>
                <c:pt idx="103">
                  <c:v>8.0640463299083329</c:v>
                </c:pt>
                <c:pt idx="104">
                  <c:v>8.1298028342598805</c:v>
                </c:pt>
                <c:pt idx="105">
                  <c:v>8.2224678825403466</c:v>
                </c:pt>
                <c:pt idx="106">
                  <c:v>8.3630450158843121</c:v>
                </c:pt>
                <c:pt idx="107">
                  <c:v>8.5509741973038782</c:v>
                </c:pt>
                <c:pt idx="108">
                  <c:v>8.8718339757822253</c:v>
                </c:pt>
                <c:pt idx="109">
                  <c:v>9.2105407703298212</c:v>
                </c:pt>
                <c:pt idx="110">
                  <c:v>9.4350792243333803</c:v>
                </c:pt>
                <c:pt idx="111">
                  <c:v>9.4948327478594905</c:v>
                </c:pt>
                <c:pt idx="112">
                  <c:v>9.5435285698548906</c:v>
                </c:pt>
                <c:pt idx="113">
                  <c:v>9.6025563824521853</c:v>
                </c:pt>
                <c:pt idx="114">
                  <c:v>9.6807142983159533</c:v>
                </c:pt>
                <c:pt idx="115">
                  <c:v>9.7827041469626224</c:v>
                </c:pt>
                <c:pt idx="116">
                  <c:v>10.056879400985483</c:v>
                </c:pt>
                <c:pt idx="117">
                  <c:v>10.15879954873099</c:v>
                </c:pt>
                <c:pt idx="118">
                  <c:v>10.124664300574782</c:v>
                </c:pt>
                <c:pt idx="119">
                  <c:v>10.026291951761197</c:v>
                </c:pt>
                <c:pt idx="120">
                  <c:v>9.8234951834151811</c:v>
                </c:pt>
                <c:pt idx="121">
                  <c:v>9.6686481994081159</c:v>
                </c:pt>
                <c:pt idx="122">
                  <c:v>9.5894079182782566</c:v>
                </c:pt>
                <c:pt idx="123">
                  <c:v>9.5371386522492827</c:v>
                </c:pt>
                <c:pt idx="124">
                  <c:v>9.4238951793985422</c:v>
                </c:pt>
                <c:pt idx="125">
                  <c:v>9.3357357243723467</c:v>
                </c:pt>
                <c:pt idx="126">
                  <c:v>9.3717231109818897</c:v>
                </c:pt>
                <c:pt idx="127">
                  <c:v>9.441847908923636</c:v>
                </c:pt>
                <c:pt idx="128">
                  <c:v>9.5025386513732446</c:v>
                </c:pt>
                <c:pt idx="129">
                  <c:v>9.6351967214659222</c:v>
                </c:pt>
                <c:pt idx="130">
                  <c:v>9.7317526543695454</c:v>
                </c:pt>
                <c:pt idx="131">
                  <c:v>9.665940800010171</c:v>
                </c:pt>
                <c:pt idx="132">
                  <c:v>9.6499783104085086</c:v>
                </c:pt>
                <c:pt idx="133">
                  <c:v>9.6224161721257566</c:v>
                </c:pt>
                <c:pt idx="134">
                  <c:v>9.5430432564542347</c:v>
                </c:pt>
                <c:pt idx="135">
                  <c:v>9.5489912919850752</c:v>
                </c:pt>
                <c:pt idx="136">
                  <c:v>9.547208970959046</c:v>
                </c:pt>
                <c:pt idx="137">
                  <c:v>9.5728294841406161</c:v>
                </c:pt>
                <c:pt idx="138">
                  <c:v>9.5588735741239983</c:v>
                </c:pt>
                <c:pt idx="139">
                  <c:v>9.4980395067649326</c:v>
                </c:pt>
                <c:pt idx="140">
                  <c:v>9.3887148116868122</c:v>
                </c:pt>
                <c:pt idx="141">
                  <c:v>9.3572549329061232</c:v>
                </c:pt>
                <c:pt idx="142">
                  <c:v>9.4047967400305783</c:v>
                </c:pt>
                <c:pt idx="143">
                  <c:v>9.3620812157955964</c:v>
                </c:pt>
                <c:pt idx="144">
                  <c:v>9.2289450571154692</c:v>
                </c:pt>
                <c:pt idx="145">
                  <c:v>9.1867513255772639</c:v>
                </c:pt>
                <c:pt idx="146">
                  <c:v>9.2015649726799751</c:v>
                </c:pt>
                <c:pt idx="147">
                  <c:v>9.2625115964783351</c:v>
                </c:pt>
                <c:pt idx="148">
                  <c:v>9.4585905767906535</c:v>
                </c:pt>
                <c:pt idx="149">
                  <c:v>9.6966508137014689</c:v>
                </c:pt>
                <c:pt idx="150">
                  <c:v>9.7352210381504722</c:v>
                </c:pt>
                <c:pt idx="151">
                  <c:v>9.6563530948809007</c:v>
                </c:pt>
                <c:pt idx="152">
                  <c:v>9.5811862961109124</c:v>
                </c:pt>
                <c:pt idx="153">
                  <c:v>9.7114591605471006</c:v>
                </c:pt>
                <c:pt idx="154">
                  <c:v>9.8321800686720149</c:v>
                </c:pt>
                <c:pt idx="155">
                  <c:v>9.9605950986411269</c:v>
                </c:pt>
                <c:pt idx="156">
                  <c:v>10.137083963949229</c:v>
                </c:pt>
                <c:pt idx="157">
                  <c:v>10.223251151706499</c:v>
                </c:pt>
                <c:pt idx="158">
                  <c:v>10.225972733640701</c:v>
                </c:pt>
                <c:pt idx="159">
                  <c:v>10.236133942431936</c:v>
                </c:pt>
                <c:pt idx="160">
                  <c:v>10.296928568804439</c:v>
                </c:pt>
                <c:pt idx="161">
                  <c:v>10.257675105870424</c:v>
                </c:pt>
                <c:pt idx="162">
                  <c:v>10.199023455328987</c:v>
                </c:pt>
                <c:pt idx="163">
                  <c:v>10.169023892553465</c:v>
                </c:pt>
                <c:pt idx="164">
                  <c:v>10.032197719195404</c:v>
                </c:pt>
                <c:pt idx="165">
                  <c:v>9.7790158837520504</c:v>
                </c:pt>
                <c:pt idx="166">
                  <c:v>9.4618425460803337</c:v>
                </c:pt>
                <c:pt idx="167">
                  <c:v>9.186467120080767</c:v>
                </c:pt>
                <c:pt idx="168">
                  <c:v>8.9323889503721254</c:v>
                </c:pt>
                <c:pt idx="169">
                  <c:v>8.8836247026521669</c:v>
                </c:pt>
                <c:pt idx="170">
                  <c:v>8.8278728291086317</c:v>
                </c:pt>
                <c:pt idx="171">
                  <c:v>8.8681152856900738</c:v>
                </c:pt>
                <c:pt idx="172">
                  <c:v>8.8791419560961238</c:v>
                </c:pt>
                <c:pt idx="173">
                  <c:v>8.8479252333270662</c:v>
                </c:pt>
                <c:pt idx="174">
                  <c:v>8.6714155114606708</c:v>
                </c:pt>
                <c:pt idx="175">
                  <c:v>8.5458007417889732</c:v>
                </c:pt>
                <c:pt idx="176">
                  <c:v>8.4386126010061826</c:v>
                </c:pt>
                <c:pt idx="177">
                  <c:v>8.4190920975287824</c:v>
                </c:pt>
                <c:pt idx="178">
                  <c:v>8.4905723736666374</c:v>
                </c:pt>
                <c:pt idx="179">
                  <c:v>8.6382338186063663</c:v>
                </c:pt>
                <c:pt idx="180">
                  <c:v>8.9170630848881558</c:v>
                </c:pt>
                <c:pt idx="181">
                  <c:v>9.148177711448362</c:v>
                </c:pt>
                <c:pt idx="182">
                  <c:v>9.3056177036590366</c:v>
                </c:pt>
                <c:pt idx="183">
                  <c:v>9.5222002098987328</c:v>
                </c:pt>
                <c:pt idx="184">
                  <c:v>9.746520527285508</c:v>
                </c:pt>
                <c:pt idx="185">
                  <c:v>9.9827957242739647</c:v>
                </c:pt>
                <c:pt idx="186">
                  <c:v>10.316573693296503</c:v>
                </c:pt>
                <c:pt idx="187">
                  <c:v>10.497173358078028</c:v>
                </c:pt>
                <c:pt idx="188">
                  <c:v>10.592019882643619</c:v>
                </c:pt>
                <c:pt idx="189">
                  <c:v>10.699583391757308</c:v>
                </c:pt>
                <c:pt idx="190">
                  <c:v>10.76561902174811</c:v>
                </c:pt>
                <c:pt idx="191">
                  <c:v>10.676658088119579</c:v>
                </c:pt>
                <c:pt idx="192">
                  <c:v>10.629543458881564</c:v>
                </c:pt>
                <c:pt idx="193">
                  <c:v>10.716796958997596</c:v>
                </c:pt>
                <c:pt idx="194">
                  <c:v>10.832910827006037</c:v>
                </c:pt>
                <c:pt idx="195">
                  <c:v>10.889701662739103</c:v>
                </c:pt>
                <c:pt idx="196">
                  <c:v>10.908770632169624</c:v>
                </c:pt>
                <c:pt idx="197">
                  <c:v>10.907586275254371</c:v>
                </c:pt>
                <c:pt idx="198">
                  <c:v>11.009032312244182</c:v>
                </c:pt>
                <c:pt idx="199">
                  <c:v>10.986554169177117</c:v>
                </c:pt>
                <c:pt idx="200">
                  <c:v>10.875616424411785</c:v>
                </c:pt>
                <c:pt idx="201">
                  <c:v>10.832562363814073</c:v>
                </c:pt>
                <c:pt idx="202">
                  <c:v>10.620608030894028</c:v>
                </c:pt>
                <c:pt idx="203">
                  <c:v>10.327627298731874</c:v>
                </c:pt>
                <c:pt idx="204">
                  <c:v>10.167473021022515</c:v>
                </c:pt>
                <c:pt idx="205">
                  <c:v>10.133468570169368</c:v>
                </c:pt>
                <c:pt idx="206">
                  <c:v>10.063549954703745</c:v>
                </c:pt>
                <c:pt idx="207">
                  <c:v>9.9738167785086222</c:v>
                </c:pt>
                <c:pt idx="208">
                  <c:v>9.9135110504547566</c:v>
                </c:pt>
                <c:pt idx="209">
                  <c:v>9.798542668797614</c:v>
                </c:pt>
                <c:pt idx="210">
                  <c:v>9.768084508528494</c:v>
                </c:pt>
                <c:pt idx="211">
                  <c:v>9.7485116204930335</c:v>
                </c:pt>
                <c:pt idx="212">
                  <c:v>9.6765184167240008</c:v>
                </c:pt>
                <c:pt idx="213">
                  <c:v>9.6150000315437758</c:v>
                </c:pt>
                <c:pt idx="214">
                  <c:v>9.4655328287127549</c:v>
                </c:pt>
                <c:pt idx="215">
                  <c:v>9.331651401989296</c:v>
                </c:pt>
                <c:pt idx="216">
                  <c:v>9.0752813320852042</c:v>
                </c:pt>
                <c:pt idx="217">
                  <c:v>8.7843302551795528</c:v>
                </c:pt>
                <c:pt idx="218">
                  <c:v>8.483430330333503</c:v>
                </c:pt>
                <c:pt idx="219">
                  <c:v>8.2865642957801118</c:v>
                </c:pt>
                <c:pt idx="220">
                  <c:v>8.2728919753603574</c:v>
                </c:pt>
                <c:pt idx="221">
                  <c:v>8.3099141093151534</c:v>
                </c:pt>
                <c:pt idx="222">
                  <c:v>8.4121354812253823</c:v>
                </c:pt>
                <c:pt idx="223">
                  <c:v>8.4200143312202638</c:v>
                </c:pt>
                <c:pt idx="224">
                  <c:v>8.3999727071199377</c:v>
                </c:pt>
                <c:pt idx="225">
                  <c:v>8.3533232382635081</c:v>
                </c:pt>
                <c:pt idx="226">
                  <c:v>8.3613088833476787</c:v>
                </c:pt>
                <c:pt idx="227">
                  <c:v>8.3350989319248807</c:v>
                </c:pt>
                <c:pt idx="228">
                  <c:v>8.3370259168061267</c:v>
                </c:pt>
                <c:pt idx="229">
                  <c:v>8.4206693480908115</c:v>
                </c:pt>
                <c:pt idx="230">
                  <c:v>8.5163680747909289</c:v>
                </c:pt>
                <c:pt idx="231">
                  <c:v>8.6501840417710429</c:v>
                </c:pt>
                <c:pt idx="232">
                  <c:v>8.7404940826452577</c:v>
                </c:pt>
                <c:pt idx="233">
                  <c:v>8.9697229644570129</c:v>
                </c:pt>
                <c:pt idx="234">
                  <c:v>9.1496941937748115</c:v>
                </c:pt>
                <c:pt idx="235">
                  <c:v>9.2627880553312867</c:v>
                </c:pt>
                <c:pt idx="236">
                  <c:v>9.2956665656407012</c:v>
                </c:pt>
                <c:pt idx="237">
                  <c:v>9.3056567332699256</c:v>
                </c:pt>
                <c:pt idx="238">
                  <c:v>9.3699471420713945</c:v>
                </c:pt>
                <c:pt idx="239">
                  <c:v>9.4441003616103867</c:v>
                </c:pt>
                <c:pt idx="240">
                  <c:v>9.4338817388822491</c:v>
                </c:pt>
                <c:pt idx="241">
                  <c:v>9.3031828762262716</c:v>
                </c:pt>
                <c:pt idx="242">
                  <c:v>8.9523874670607526</c:v>
                </c:pt>
                <c:pt idx="243">
                  <c:v>8.5797889366630677</c:v>
                </c:pt>
                <c:pt idx="244">
                  <c:v>8.3490078530222167</c:v>
                </c:pt>
                <c:pt idx="245">
                  <c:v>8.3340884925517216</c:v>
                </c:pt>
                <c:pt idx="246">
                  <c:v>8.2896920833111807</c:v>
                </c:pt>
                <c:pt idx="247">
                  <c:v>8.2643659775730463</c:v>
                </c:pt>
                <c:pt idx="248">
                  <c:v>8.233760809501133</c:v>
                </c:pt>
                <c:pt idx="249">
                  <c:v>8.0360378625910975</c:v>
                </c:pt>
                <c:pt idx="250">
                  <c:v>7.7743540682749597</c:v>
                </c:pt>
                <c:pt idx="251">
                  <c:v>7.6225991200715697</c:v>
                </c:pt>
                <c:pt idx="252">
                  <c:v>7.5258643627984485</c:v>
                </c:pt>
                <c:pt idx="253">
                  <c:v>7.5008181623370831</c:v>
                </c:pt>
                <c:pt idx="254">
                  <c:v>7.486169806689154</c:v>
                </c:pt>
                <c:pt idx="255">
                  <c:v>7.5454271990299526</c:v>
                </c:pt>
                <c:pt idx="256">
                  <c:v>7.5450423636573882</c:v>
                </c:pt>
                <c:pt idx="257">
                  <c:v>7.6088933465538853</c:v>
                </c:pt>
                <c:pt idx="258">
                  <c:v>7.7699697700071901</c:v>
                </c:pt>
                <c:pt idx="259">
                  <c:v>7.9348745843929702</c:v>
                </c:pt>
                <c:pt idx="260">
                  <c:v>8.1084104890329982</c:v>
                </c:pt>
                <c:pt idx="261">
                  <c:v>8.22143554724871</c:v>
                </c:pt>
                <c:pt idx="262">
                  <c:v>8.3409319062293328</c:v>
                </c:pt>
                <c:pt idx="263">
                  <c:v>8.5042594427011498</c:v>
                </c:pt>
                <c:pt idx="264">
                  <c:v>8.5936676450106226</c:v>
                </c:pt>
                <c:pt idx="265">
                  <c:v>8.63178547509</c:v>
                </c:pt>
                <c:pt idx="266">
                  <c:v>8.6505391824396192</c:v>
                </c:pt>
                <c:pt idx="267">
                  <c:v>8.6563102452137421</c:v>
                </c:pt>
                <c:pt idx="268">
                  <c:v>8.6960903306353394</c:v>
                </c:pt>
                <c:pt idx="269">
                  <c:v>8.6960178581378997</c:v>
                </c:pt>
                <c:pt idx="270">
                  <c:v>8.5795695665761471</c:v>
                </c:pt>
                <c:pt idx="271">
                  <c:v>8.4837354938025875</c:v>
                </c:pt>
                <c:pt idx="272">
                  <c:v>8.4415845535986485</c:v>
                </c:pt>
                <c:pt idx="273">
                  <c:v>8.3206302061694224</c:v>
                </c:pt>
                <c:pt idx="274">
                  <c:v>8.3151321472223891</c:v>
                </c:pt>
                <c:pt idx="275">
                  <c:v>8.4033931710245025</c:v>
                </c:pt>
                <c:pt idx="276">
                  <c:v>8.5489682807850489</c:v>
                </c:pt>
                <c:pt idx="277">
                  <c:v>8.5724571424014755</c:v>
                </c:pt>
                <c:pt idx="278">
                  <c:v>8.46473366205994</c:v>
                </c:pt>
                <c:pt idx="279">
                  <c:v>8.473612715901508</c:v>
                </c:pt>
                <c:pt idx="280">
                  <c:v>8.4627658709669173</c:v>
                </c:pt>
                <c:pt idx="281">
                  <c:v>8.4002342680705375</c:v>
                </c:pt>
                <c:pt idx="282">
                  <c:v>8.3093852395890551</c:v>
                </c:pt>
                <c:pt idx="283">
                  <c:v>8.2289800774290995</c:v>
                </c:pt>
                <c:pt idx="284">
                  <c:v>8.1089112338488292</c:v>
                </c:pt>
                <c:pt idx="285">
                  <c:v>8.0258238019219057</c:v>
                </c:pt>
                <c:pt idx="286">
                  <c:v>7.858471637303059</c:v>
                </c:pt>
                <c:pt idx="287">
                  <c:v>7.7678652145560338</c:v>
                </c:pt>
                <c:pt idx="288">
                  <c:v>7.6611560548846853</c:v>
                </c:pt>
                <c:pt idx="289">
                  <c:v>7.5728019426417825</c:v>
                </c:pt>
                <c:pt idx="290">
                  <c:v>7.5346351293896063</c:v>
                </c:pt>
                <c:pt idx="291">
                  <c:v>7.5223076390472681</c:v>
                </c:pt>
                <c:pt idx="292">
                  <c:v>7.484968030547849</c:v>
                </c:pt>
                <c:pt idx="293">
                  <c:v>7.4922521969361373</c:v>
                </c:pt>
                <c:pt idx="294">
                  <c:v>7.5048996843977918</c:v>
                </c:pt>
                <c:pt idx="295">
                  <c:v>7.5415723387546389</c:v>
                </c:pt>
                <c:pt idx="296">
                  <c:v>7.5631384339260546</c:v>
                </c:pt>
                <c:pt idx="297">
                  <c:v>7.5772752544965041</c:v>
                </c:pt>
                <c:pt idx="298">
                  <c:v>7.6511947494795782</c:v>
                </c:pt>
                <c:pt idx="299">
                  <c:v>7.7878920100365043</c:v>
                </c:pt>
                <c:pt idx="300">
                  <c:v>7.8654010009693351</c:v>
                </c:pt>
                <c:pt idx="301">
                  <c:v>8.0017794017071395</c:v>
                </c:pt>
                <c:pt idx="302">
                  <c:v>8.1865417081711964</c:v>
                </c:pt>
                <c:pt idx="303">
                  <c:v>8.3071939948778457</c:v>
                </c:pt>
                <c:pt idx="304">
                  <c:v>8.3663803207358569</c:v>
                </c:pt>
                <c:pt idx="305">
                  <c:v>8.4252011101759674</c:v>
                </c:pt>
                <c:pt idx="306">
                  <c:v>8.4568847633699615</c:v>
                </c:pt>
                <c:pt idx="307">
                  <c:v>8.4231539509267392</c:v>
                </c:pt>
                <c:pt idx="308">
                  <c:v>8.3276069978894061</c:v>
                </c:pt>
                <c:pt idx="309">
                  <c:v>8.2282711770153654</c:v>
                </c:pt>
                <c:pt idx="310">
                  <c:v>8.0916011151931659</c:v>
                </c:pt>
                <c:pt idx="311">
                  <c:v>8.00492616368253</c:v>
                </c:pt>
                <c:pt idx="312">
                  <c:v>7.9144923936074294</c:v>
                </c:pt>
                <c:pt idx="313">
                  <c:v>7.8025984605144521</c:v>
                </c:pt>
                <c:pt idx="314">
                  <c:v>7.681144660227444</c:v>
                </c:pt>
                <c:pt idx="315">
                  <c:v>7.520975931963414</c:v>
                </c:pt>
                <c:pt idx="316">
                  <c:v>7.391046143790418</c:v>
                </c:pt>
                <c:pt idx="317">
                  <c:v>7.2681834442824416</c:v>
                </c:pt>
                <c:pt idx="318">
                  <c:v>7.1120366700508972</c:v>
                </c:pt>
                <c:pt idx="319">
                  <c:v>6.9619027804142837</c:v>
                </c:pt>
                <c:pt idx="320">
                  <c:v>6.9338258491760136</c:v>
                </c:pt>
                <c:pt idx="321">
                  <c:v>7.0188443078207401</c:v>
                </c:pt>
                <c:pt idx="322">
                  <c:v>7.0867876729004093</c:v>
                </c:pt>
                <c:pt idx="323">
                  <c:v>7.1112587832123504</c:v>
                </c:pt>
                <c:pt idx="324">
                  <c:v>7.151204722975411</c:v>
                </c:pt>
                <c:pt idx="325">
                  <c:v>7.2114197355525986</c:v>
                </c:pt>
                <c:pt idx="326">
                  <c:v>7.3012953165638121</c:v>
                </c:pt>
                <c:pt idx="327">
                  <c:v>7.4993706387234464</c:v>
                </c:pt>
                <c:pt idx="328">
                  <c:v>7.5005705627226149</c:v>
                </c:pt>
                <c:pt idx="329">
                  <c:v>7.4937657122180106</c:v>
                </c:pt>
                <c:pt idx="330">
                  <c:v>7.5235572812949707</c:v>
                </c:pt>
                <c:pt idx="331">
                  <c:v>7.5787102522657053</c:v>
                </c:pt>
                <c:pt idx="332">
                  <c:v>7.5830480935945284</c:v>
                </c:pt>
                <c:pt idx="333">
                  <c:v>7.4240778036884638</c:v>
                </c:pt>
                <c:pt idx="334">
                  <c:v>7.2964695529609145</c:v>
                </c:pt>
                <c:pt idx="335">
                  <c:v>7.3330617198472403</c:v>
                </c:pt>
                <c:pt idx="336">
                  <c:v>7.4569775835267293</c:v>
                </c:pt>
                <c:pt idx="337">
                  <c:v>7.5927462658792422</c:v>
                </c:pt>
                <c:pt idx="338">
                  <c:v>7.6748211877184822</c:v>
                </c:pt>
                <c:pt idx="339">
                  <c:v>7.7814673289136866</c:v>
                </c:pt>
                <c:pt idx="340">
                  <c:v>7.8838183160276767</c:v>
                </c:pt>
                <c:pt idx="341">
                  <c:v>7.9629733709810839</c:v>
                </c:pt>
                <c:pt idx="342">
                  <c:v>8.0296255307668485</c:v>
                </c:pt>
                <c:pt idx="343">
                  <c:v>8.0059079233765225</c:v>
                </c:pt>
                <c:pt idx="344">
                  <c:v>7.9874778354625251</c:v>
                </c:pt>
                <c:pt idx="345">
                  <c:v>7.9608296145121145</c:v>
                </c:pt>
                <c:pt idx="346">
                  <c:v>7.9339332823887245</c:v>
                </c:pt>
                <c:pt idx="347">
                  <c:v>7.9161827097018769</c:v>
                </c:pt>
                <c:pt idx="348">
                  <c:v>7.7786193343446453</c:v>
                </c:pt>
                <c:pt idx="349">
                  <c:v>7.6580821766921297</c:v>
                </c:pt>
                <c:pt idx="350">
                  <c:v>7.5151031971733051</c:v>
                </c:pt>
                <c:pt idx="351">
                  <c:v>7.5377115912348707</c:v>
                </c:pt>
                <c:pt idx="352">
                  <c:v>7.5450357691449241</c:v>
                </c:pt>
                <c:pt idx="353">
                  <c:v>7.5308335620332167</c:v>
                </c:pt>
                <c:pt idx="354">
                  <c:v>7.3727986799092262</c:v>
                </c:pt>
                <c:pt idx="355">
                  <c:v>7.2484280168677913</c:v>
                </c:pt>
                <c:pt idx="356">
                  <c:v>7.2947772380251577</c:v>
                </c:pt>
                <c:pt idx="357">
                  <c:v>7.1790212870964085</c:v>
                </c:pt>
                <c:pt idx="358">
                  <c:v>7.0986797109176907</c:v>
                </c:pt>
                <c:pt idx="359">
                  <c:v>7.1160016991761443</c:v>
                </c:pt>
                <c:pt idx="360">
                  <c:v>7.2208792332608782</c:v>
                </c:pt>
                <c:pt idx="361">
                  <c:v>7.425326059202793</c:v>
                </c:pt>
                <c:pt idx="362">
                  <c:v>7.5689488086994761</c:v>
                </c:pt>
                <c:pt idx="363">
                  <c:v>7.7355505837713778</c:v>
                </c:pt>
                <c:pt idx="364">
                  <c:v>7.892090792930043</c:v>
                </c:pt>
                <c:pt idx="365">
                  <c:v>8.0577681058712525</c:v>
                </c:pt>
                <c:pt idx="366">
                  <c:v>8.2527672612212619</c:v>
                </c:pt>
                <c:pt idx="367">
                  <c:v>8.3018191166978212</c:v>
                </c:pt>
                <c:pt idx="368">
                  <c:v>8.3112831556405933</c:v>
                </c:pt>
                <c:pt idx="369">
                  <c:v>8.2724418562006559</c:v>
                </c:pt>
                <c:pt idx="370">
                  <c:v>8.2385947023151527</c:v>
                </c:pt>
                <c:pt idx="371">
                  <c:v>8.2102319885426649</c:v>
                </c:pt>
                <c:pt idx="372">
                  <c:v>8.1131175835553258</c:v>
                </c:pt>
                <c:pt idx="373">
                  <c:v>8.0418950920525276</c:v>
                </c:pt>
                <c:pt idx="374">
                  <c:v>8.0166683838508277</c:v>
                </c:pt>
                <c:pt idx="375">
                  <c:v>7.9672985322477894</c:v>
                </c:pt>
                <c:pt idx="376">
                  <c:v>7.795804632716111</c:v>
                </c:pt>
                <c:pt idx="377">
                  <c:v>7.6824393304966749</c:v>
                </c:pt>
                <c:pt idx="378">
                  <c:v>7.5663672370499864</c:v>
                </c:pt>
                <c:pt idx="379">
                  <c:v>7.5226145400503448</c:v>
                </c:pt>
                <c:pt idx="380">
                  <c:v>7.581126747346155</c:v>
                </c:pt>
                <c:pt idx="381">
                  <c:v>7.6567601714538887</c:v>
                </c:pt>
                <c:pt idx="382">
                  <c:v>7.6691435462049427</c:v>
                </c:pt>
                <c:pt idx="383">
                  <c:v>7.6032649726075761</c:v>
                </c:pt>
                <c:pt idx="384">
                  <c:v>7.4399764837542195</c:v>
                </c:pt>
                <c:pt idx="385">
                  <c:v>7.3182291836309172</c:v>
                </c:pt>
                <c:pt idx="386">
                  <c:v>7.2062230440128454</c:v>
                </c:pt>
                <c:pt idx="387">
                  <c:v>7.1195738526198511</c:v>
                </c:pt>
                <c:pt idx="388">
                  <c:v>7.179914703135502</c:v>
                </c:pt>
                <c:pt idx="389">
                  <c:v>7.202986403242349</c:v>
                </c:pt>
                <c:pt idx="390">
                  <c:v>7.1775000920523189</c:v>
                </c:pt>
                <c:pt idx="391">
                  <c:v>7.049560091412312</c:v>
                </c:pt>
                <c:pt idx="392">
                  <c:v>7.0358144739825743</c:v>
                </c:pt>
                <c:pt idx="393">
                  <c:v>7.1098245898271628</c:v>
                </c:pt>
                <c:pt idx="394">
                  <c:v>7.2296321000234807</c:v>
                </c:pt>
                <c:pt idx="395">
                  <c:v>7.3537275666068265</c:v>
                </c:pt>
                <c:pt idx="396">
                  <c:v>7.4899186663391015</c:v>
                </c:pt>
                <c:pt idx="397">
                  <c:v>7.6206172978923847</c:v>
                </c:pt>
                <c:pt idx="398">
                  <c:v>7.6628301633241929</c:v>
                </c:pt>
                <c:pt idx="399">
                  <c:v>7.6911045457290923</c:v>
                </c:pt>
                <c:pt idx="400">
                  <c:v>7.7132756754897169</c:v>
                </c:pt>
                <c:pt idx="401">
                  <c:v>7.7569964568985226</c:v>
                </c:pt>
                <c:pt idx="402">
                  <c:v>7.7354172218898158</c:v>
                </c:pt>
                <c:pt idx="403">
                  <c:v>7.7053582489740009</c:v>
                </c:pt>
                <c:pt idx="404">
                  <c:v>7.5849303333297158</c:v>
                </c:pt>
                <c:pt idx="405">
                  <c:v>7.5443408608605083</c:v>
                </c:pt>
                <c:pt idx="406">
                  <c:v>7.4639280298222257</c:v>
                </c:pt>
                <c:pt idx="407">
                  <c:v>7.3991636473482307</c:v>
                </c:pt>
                <c:pt idx="408">
                  <c:v>7.258725193946729</c:v>
                </c:pt>
                <c:pt idx="409">
                  <c:v>7.1506577013952386</c:v>
                </c:pt>
                <c:pt idx="410">
                  <c:v>7.0966493869494922</c:v>
                </c:pt>
                <c:pt idx="411">
                  <c:v>7.0759110840733763</c:v>
                </c:pt>
                <c:pt idx="412">
                  <c:v>7.0380430270747114</c:v>
                </c:pt>
                <c:pt idx="413">
                  <c:v>7.0003725653433966</c:v>
                </c:pt>
                <c:pt idx="414">
                  <c:v>6.9442604427805046</c:v>
                </c:pt>
                <c:pt idx="415">
                  <c:v>6.9347367229256704</c:v>
                </c:pt>
                <c:pt idx="416">
                  <c:v>7.0435426847434259</c:v>
                </c:pt>
                <c:pt idx="417">
                  <c:v>7.1960361609475152</c:v>
                </c:pt>
                <c:pt idx="418">
                  <c:v>7.240870617812627</c:v>
                </c:pt>
                <c:pt idx="419">
                  <c:v>7.3202100334535576</c:v>
                </c:pt>
                <c:pt idx="420">
                  <c:v>7.3847683007307996</c:v>
                </c:pt>
                <c:pt idx="421">
                  <c:v>7.4680270596475165</c:v>
                </c:pt>
                <c:pt idx="422">
                  <c:v>7.5519120317595601</c:v>
                </c:pt>
                <c:pt idx="423">
                  <c:v>7.5625024500720128</c:v>
                </c:pt>
                <c:pt idx="424">
                  <c:v>7.6441893137301671</c:v>
                </c:pt>
                <c:pt idx="425">
                  <c:v>7.6434961055954558</c:v>
                </c:pt>
                <c:pt idx="426">
                  <c:v>7.6147340900675387</c:v>
                </c:pt>
                <c:pt idx="427">
                  <c:v>7.6309752787452823</c:v>
                </c:pt>
                <c:pt idx="428">
                  <c:v>7.6396585484646948</c:v>
                </c:pt>
                <c:pt idx="429">
                  <c:v>7.7163931084432065</c:v>
                </c:pt>
                <c:pt idx="430">
                  <c:v>7.9190733962121342</c:v>
                </c:pt>
                <c:pt idx="431">
                  <c:v>8.0245778172415214</c:v>
                </c:pt>
                <c:pt idx="432">
                  <c:v>8.0175637229019792</c:v>
                </c:pt>
                <c:pt idx="433">
                  <c:v>7.9927173017700897</c:v>
                </c:pt>
                <c:pt idx="434">
                  <c:v>8.1662726226483802</c:v>
                </c:pt>
                <c:pt idx="435">
                  <c:v>8.3835742026185898</c:v>
                </c:pt>
                <c:pt idx="436">
                  <c:v>8.4713147392242814</c:v>
                </c:pt>
                <c:pt idx="437">
                  <c:v>8.4629962969388668</c:v>
                </c:pt>
                <c:pt idx="438">
                  <c:v>8.3907236000031933</c:v>
                </c:pt>
                <c:pt idx="439">
                  <c:v>8.3538317368587318</c:v>
                </c:pt>
                <c:pt idx="440">
                  <c:v>8.3353685302243026</c:v>
                </c:pt>
                <c:pt idx="441">
                  <c:v>8.2544960612868241</c:v>
                </c:pt>
                <c:pt idx="442">
                  <c:v>8.049787345707033</c:v>
                </c:pt>
                <c:pt idx="443">
                  <c:v>7.9277242886576618</c:v>
                </c:pt>
                <c:pt idx="444">
                  <c:v>7.9413757241144713</c:v>
                </c:pt>
                <c:pt idx="445">
                  <c:v>8.0208037630820748</c:v>
                </c:pt>
                <c:pt idx="446">
                  <c:v>8.0651529896226783</c:v>
                </c:pt>
                <c:pt idx="447">
                  <c:v>8.131872005223137</c:v>
                </c:pt>
                <c:pt idx="448">
                  <c:v>8.0965245772216026</c:v>
                </c:pt>
                <c:pt idx="449">
                  <c:v>7.9626058689442472</c:v>
                </c:pt>
                <c:pt idx="450">
                  <c:v>7.9018035057674423</c:v>
                </c:pt>
                <c:pt idx="451">
                  <c:v>7.9076808657228135</c:v>
                </c:pt>
                <c:pt idx="452">
                  <c:v>7.9806899089572196</c:v>
                </c:pt>
                <c:pt idx="453">
                  <c:v>8.0482612289923683</c:v>
                </c:pt>
                <c:pt idx="454">
                  <c:v>8.1120491373779782</c:v>
                </c:pt>
                <c:pt idx="455">
                  <c:v>8.2362694088706263</c:v>
                </c:pt>
                <c:pt idx="456">
                  <c:v>8.35560875101047</c:v>
                </c:pt>
                <c:pt idx="457">
                  <c:v>8.4592929288818581</c:v>
                </c:pt>
                <c:pt idx="458">
                  <c:v>8.5531828216867272</c:v>
                </c:pt>
                <c:pt idx="459">
                  <c:v>8.7480659182467271</c:v>
                </c:pt>
                <c:pt idx="460">
                  <c:v>8.9611720038617637</c:v>
                </c:pt>
                <c:pt idx="461">
                  <c:v>9.1085226273471314</c:v>
                </c:pt>
                <c:pt idx="462">
                  <c:v>9.335113888735485</c:v>
                </c:pt>
                <c:pt idx="463">
                  <c:v>9.5169281828530607</c:v>
                </c:pt>
                <c:pt idx="464">
                  <c:v>9.6044426208771885</c:v>
                </c:pt>
                <c:pt idx="465">
                  <c:v>9.7001504558471598</c:v>
                </c:pt>
                <c:pt idx="466">
                  <c:v>9.7294626491715039</c:v>
                </c:pt>
                <c:pt idx="467">
                  <c:v>9.7238820157025465</c:v>
                </c:pt>
                <c:pt idx="468">
                  <c:v>9.7666637597338148</c:v>
                </c:pt>
                <c:pt idx="469">
                  <c:v>9.8846701104434977</c:v>
                </c:pt>
                <c:pt idx="470">
                  <c:v>9.9411591393549212</c:v>
                </c:pt>
                <c:pt idx="471">
                  <c:v>9.889659485886682</c:v>
                </c:pt>
                <c:pt idx="472">
                  <c:v>9.7967935146365299</c:v>
                </c:pt>
                <c:pt idx="473">
                  <c:v>9.7298730200743542</c:v>
                </c:pt>
                <c:pt idx="474">
                  <c:v>9.7392026985162605</c:v>
                </c:pt>
                <c:pt idx="475">
                  <c:v>9.7350488008510894</c:v>
                </c:pt>
                <c:pt idx="476">
                  <c:v>9.582045455947716</c:v>
                </c:pt>
                <c:pt idx="477">
                  <c:v>9.3540483198346838</c:v>
                </c:pt>
                <c:pt idx="478">
                  <c:v>9.0204187422623932</c:v>
                </c:pt>
                <c:pt idx="479">
                  <c:v>8.7943970201346087</c:v>
                </c:pt>
                <c:pt idx="480">
                  <c:v>8.6191532562490369</c:v>
                </c:pt>
                <c:pt idx="481">
                  <c:v>8.4374677028970648</c:v>
                </c:pt>
                <c:pt idx="482">
                  <c:v>8.2980151689195161</c:v>
                </c:pt>
                <c:pt idx="483">
                  <c:v>8.2191674365392515</c:v>
                </c:pt>
                <c:pt idx="484">
                  <c:v>8.1283377768861147</c:v>
                </c:pt>
                <c:pt idx="485">
                  <c:v>8.20186130292619</c:v>
                </c:pt>
                <c:pt idx="486">
                  <c:v>8.2390783146858997</c:v>
                </c:pt>
                <c:pt idx="487">
                  <c:v>8.2088113937079612</c:v>
                </c:pt>
                <c:pt idx="488">
                  <c:v>8.0848944602830883</c:v>
                </c:pt>
                <c:pt idx="489">
                  <c:v>7.886057410091289</c:v>
                </c:pt>
                <c:pt idx="490">
                  <c:v>7.7027903473397163</c:v>
                </c:pt>
                <c:pt idx="491">
                  <c:v>7.6546051656496665</c:v>
                </c:pt>
                <c:pt idx="492">
                  <c:v>7.6847566585783804</c:v>
                </c:pt>
                <c:pt idx="493">
                  <c:v>7.8350781716374192</c:v>
                </c:pt>
                <c:pt idx="494">
                  <c:v>8.0090639565626986</c:v>
                </c:pt>
                <c:pt idx="495">
                  <c:v>8.1925427395718042</c:v>
                </c:pt>
                <c:pt idx="496">
                  <c:v>8.3880593498715381</c:v>
                </c:pt>
                <c:pt idx="497">
                  <c:v>8.5229911076106468</c:v>
                </c:pt>
                <c:pt idx="498">
                  <c:v>8.6246080375914218</c:v>
                </c:pt>
                <c:pt idx="499">
                  <c:v>8.6873396215562408</c:v>
                </c:pt>
                <c:pt idx="500">
                  <c:v>8.6780060177394045</c:v>
                </c:pt>
                <c:pt idx="501">
                  <c:v>8.616200499157328</c:v>
                </c:pt>
                <c:pt idx="502">
                  <c:v>8.6731108695499621</c:v>
                </c:pt>
                <c:pt idx="503">
                  <c:v>8.8055756624720445</c:v>
                </c:pt>
                <c:pt idx="504">
                  <c:v>8.8242844998932615</c:v>
                </c:pt>
                <c:pt idx="505">
                  <c:v>8.8246743786539508</c:v>
                </c:pt>
                <c:pt idx="506">
                  <c:v>8.8216532757416495</c:v>
                </c:pt>
                <c:pt idx="507">
                  <c:v>8.7242479163257212</c:v>
                </c:pt>
                <c:pt idx="508">
                  <c:v>8.7328501834122125</c:v>
                </c:pt>
                <c:pt idx="509">
                  <c:v>8.7232688464314236</c:v>
                </c:pt>
                <c:pt idx="510">
                  <c:v>8.724802207940856</c:v>
                </c:pt>
                <c:pt idx="511">
                  <c:v>8.7055308234168844</c:v>
                </c:pt>
                <c:pt idx="512">
                  <c:v>8.5985123653093112</c:v>
                </c:pt>
                <c:pt idx="513">
                  <c:v>8.3943543577475346</c:v>
                </c:pt>
                <c:pt idx="514">
                  <c:v>8.2286084102762747</c:v>
                </c:pt>
                <c:pt idx="515">
                  <c:v>8.1513929321109462</c:v>
                </c:pt>
                <c:pt idx="516">
                  <c:v>8.1410957546896618</c:v>
                </c:pt>
                <c:pt idx="517">
                  <c:v>8.0712045447577676</c:v>
                </c:pt>
                <c:pt idx="518">
                  <c:v>8.1102830104465937</c:v>
                </c:pt>
                <c:pt idx="519">
                  <c:v>8.1815125381117344</c:v>
                </c:pt>
                <c:pt idx="520">
                  <c:v>8.3278933979666458</c:v>
                </c:pt>
                <c:pt idx="521">
                  <c:v>8.400861949647334</c:v>
                </c:pt>
                <c:pt idx="522">
                  <c:v>8.5058758358676858</c:v>
                </c:pt>
                <c:pt idx="523">
                  <c:v>8.6337082711127344</c:v>
                </c:pt>
                <c:pt idx="524">
                  <c:v>8.5514950597455446</c:v>
                </c:pt>
                <c:pt idx="525">
                  <c:v>8.4447597075688741</c:v>
                </c:pt>
                <c:pt idx="526">
                  <c:v>8.3335779170167115</c:v>
                </c:pt>
                <c:pt idx="527">
                  <c:v>8.3078341566080329</c:v>
                </c:pt>
                <c:pt idx="528">
                  <c:v>8.1490472450568223</c:v>
                </c:pt>
                <c:pt idx="529">
                  <c:v>7.8718655259054167</c:v>
                </c:pt>
                <c:pt idx="530">
                  <c:v>7.6436060047084258</c:v>
                </c:pt>
                <c:pt idx="531">
                  <c:v>7.5592408623127367</c:v>
                </c:pt>
                <c:pt idx="532">
                  <c:v>7.6313976781661648</c:v>
                </c:pt>
                <c:pt idx="533">
                  <c:v>7.6548957460433993</c:v>
                </c:pt>
                <c:pt idx="534">
                  <c:v>7.7688248420083514</c:v>
                </c:pt>
                <c:pt idx="535">
                  <c:v>7.8606805347207835</c:v>
                </c:pt>
                <c:pt idx="536">
                  <c:v>7.9804133393952483</c:v>
                </c:pt>
                <c:pt idx="537">
                  <c:v>8.0411193168933384</c:v>
                </c:pt>
                <c:pt idx="538">
                  <c:v>8.062902275565321</c:v>
                </c:pt>
                <c:pt idx="539">
                  <c:v>8.1179209671759747</c:v>
                </c:pt>
                <c:pt idx="540">
                  <c:v>8.2318775368020276</c:v>
                </c:pt>
                <c:pt idx="541">
                  <c:v>8.2603780478886133</c:v>
                </c:pt>
                <c:pt idx="542">
                  <c:v>8.2053008932391336</c:v>
                </c:pt>
                <c:pt idx="543">
                  <c:v>8.1132653359490003</c:v>
                </c:pt>
                <c:pt idx="544">
                  <c:v>8.0544705347814336</c:v>
                </c:pt>
                <c:pt idx="545">
                  <c:v>8.0492619197785551</c:v>
                </c:pt>
                <c:pt idx="546">
                  <c:v>8.0770573645260946</c:v>
                </c:pt>
                <c:pt idx="547">
                  <c:v>8.3015015070856126</c:v>
                </c:pt>
                <c:pt idx="548">
                  <c:v>8.5945807877458211</c:v>
                </c:pt>
                <c:pt idx="549">
                  <c:v>8.9231068036183583</c:v>
                </c:pt>
                <c:pt idx="550">
                  <c:v>9.1427803505609457</c:v>
                </c:pt>
                <c:pt idx="551">
                  <c:v>9.1143251066169348</c:v>
                </c:pt>
                <c:pt idx="552">
                  <c:v>8.991900704542461</c:v>
                </c:pt>
                <c:pt idx="553">
                  <c:v>8.7942466526585488</c:v>
                </c:pt>
                <c:pt idx="554">
                  <c:v>8.6947899706060721</c:v>
                </c:pt>
                <c:pt idx="555">
                  <c:v>8.7290432302889904</c:v>
                </c:pt>
                <c:pt idx="556">
                  <c:v>8.6131783057086082</c:v>
                </c:pt>
                <c:pt idx="557">
                  <c:v>8.5242119308735784</c:v>
                </c:pt>
                <c:pt idx="558">
                  <c:v>8.3975423920958825</c:v>
                </c:pt>
                <c:pt idx="559">
                  <c:v>8.2604456463958655</c:v>
                </c:pt>
                <c:pt idx="560">
                  <c:v>8.0794879252470011</c:v>
                </c:pt>
                <c:pt idx="561">
                  <c:v>7.9420901624220015</c:v>
                </c:pt>
                <c:pt idx="562">
                  <c:v>7.9126023715924729</c:v>
                </c:pt>
                <c:pt idx="563">
                  <c:v>7.8766590676424313</c:v>
                </c:pt>
                <c:pt idx="564">
                  <c:v>7.7824769335538742</c:v>
                </c:pt>
                <c:pt idx="565">
                  <c:v>7.7265194274006372</c:v>
                </c:pt>
                <c:pt idx="566">
                  <c:v>7.6616986478737923</c:v>
                </c:pt>
                <c:pt idx="567">
                  <c:v>7.5963972830287112</c:v>
                </c:pt>
                <c:pt idx="568">
                  <c:v>7.5566687883282597</c:v>
                </c:pt>
                <c:pt idx="569">
                  <c:v>7.5378208478912923</c:v>
                </c:pt>
                <c:pt idx="570">
                  <c:v>7.4380661712190408</c:v>
                </c:pt>
                <c:pt idx="571">
                  <c:v>7.4001878156182768</c:v>
                </c:pt>
                <c:pt idx="572">
                  <c:v>7.4087317247766666</c:v>
                </c:pt>
                <c:pt idx="573">
                  <c:v>7.4032050796407303</c:v>
                </c:pt>
                <c:pt idx="574">
                  <c:v>7.3383394241884421</c:v>
                </c:pt>
                <c:pt idx="575">
                  <c:v>7.334486294807582</c:v>
                </c:pt>
                <c:pt idx="576">
                  <c:v>7.2673199371271719</c:v>
                </c:pt>
                <c:pt idx="577">
                  <c:v>7.2473331220854655</c:v>
                </c:pt>
                <c:pt idx="578">
                  <c:v>7.2416628042536066</c:v>
                </c:pt>
                <c:pt idx="579">
                  <c:v>7.2838800021561161</c:v>
                </c:pt>
                <c:pt idx="580">
                  <c:v>7.3780065002167898</c:v>
                </c:pt>
                <c:pt idx="581">
                  <c:v>7.4419249586795004</c:v>
                </c:pt>
                <c:pt idx="582">
                  <c:v>7.5000009624484454</c:v>
                </c:pt>
                <c:pt idx="583">
                  <c:v>7.4584860834111337</c:v>
                </c:pt>
                <c:pt idx="584">
                  <c:v>7.361661897075364</c:v>
                </c:pt>
                <c:pt idx="585">
                  <c:v>7.2251315665228963</c:v>
                </c:pt>
                <c:pt idx="586">
                  <c:v>7.0782966036293864</c:v>
                </c:pt>
                <c:pt idx="587">
                  <c:v>7.0057681203820996</c:v>
                </c:pt>
                <c:pt idx="588">
                  <c:v>6.9688018328158865</c:v>
                </c:pt>
                <c:pt idx="589">
                  <c:v>6.9908994564869449</c:v>
                </c:pt>
                <c:pt idx="590">
                  <c:v>6.9516561667650274</c:v>
                </c:pt>
                <c:pt idx="591">
                  <c:v>6.9545491065443708</c:v>
                </c:pt>
                <c:pt idx="592">
                  <c:v>6.9715217388229371</c:v>
                </c:pt>
                <c:pt idx="593">
                  <c:v>6.9304021724196332</c:v>
                </c:pt>
                <c:pt idx="594">
                  <c:v>6.8738856199538967</c:v>
                </c:pt>
                <c:pt idx="595">
                  <c:v>7.0004830978237775</c:v>
                </c:pt>
                <c:pt idx="596">
                  <c:v>7.133910231260014</c:v>
                </c:pt>
                <c:pt idx="597">
                  <c:v>7.1649997792732467</c:v>
                </c:pt>
                <c:pt idx="598">
                  <c:v>7.2528670443163206</c:v>
                </c:pt>
                <c:pt idx="599">
                  <c:v>7.3546588226269405</c:v>
                </c:pt>
                <c:pt idx="600">
                  <c:v>7.3678551511069728</c:v>
                </c:pt>
                <c:pt idx="601">
                  <c:v>7.386054715582933</c:v>
                </c:pt>
                <c:pt idx="602">
                  <c:v>7.3723733987166513</c:v>
                </c:pt>
                <c:pt idx="603">
                  <c:v>7.31713954852051</c:v>
                </c:pt>
                <c:pt idx="604">
                  <c:v>7.1609425959224886</c:v>
                </c:pt>
                <c:pt idx="605">
                  <c:v>7.1494677833433951</c:v>
                </c:pt>
                <c:pt idx="606">
                  <c:v>7.1254241487208336</c:v>
                </c:pt>
                <c:pt idx="607">
                  <c:v>7.2234329566829469</c:v>
                </c:pt>
                <c:pt idx="608">
                  <c:v>7.3479086363318276</c:v>
                </c:pt>
                <c:pt idx="609">
                  <c:v>7.3527722316150443</c:v>
                </c:pt>
                <c:pt idx="610">
                  <c:v>7.3631658949618606</c:v>
                </c:pt>
                <c:pt idx="611">
                  <c:v>7.3766633172923495</c:v>
                </c:pt>
                <c:pt idx="612">
                  <c:v>7.3404983399245438</c:v>
                </c:pt>
                <c:pt idx="613">
                  <c:v>7.369940686441935</c:v>
                </c:pt>
                <c:pt idx="614">
                  <c:v>7.448287994920225</c:v>
                </c:pt>
                <c:pt idx="615">
                  <c:v>7.5105457898372778</c:v>
                </c:pt>
                <c:pt idx="616">
                  <c:v>7.6241941375035625</c:v>
                </c:pt>
                <c:pt idx="617">
                  <c:v>7.6949071248443452</c:v>
                </c:pt>
                <c:pt idx="618">
                  <c:v>7.8570019863205154</c:v>
                </c:pt>
                <c:pt idx="619">
                  <c:v>7.9126149548611195</c:v>
                </c:pt>
                <c:pt idx="620">
                  <c:v>7.9121319125542797</c:v>
                </c:pt>
                <c:pt idx="621">
                  <c:v>7.9041649925164981</c:v>
                </c:pt>
                <c:pt idx="622">
                  <c:v>7.8570623936632904</c:v>
                </c:pt>
                <c:pt idx="623">
                  <c:v>7.6742255529472141</c:v>
                </c:pt>
                <c:pt idx="624">
                  <c:v>7.5768493441002036</c:v>
                </c:pt>
                <c:pt idx="625">
                  <c:v>7.5658759010178152</c:v>
                </c:pt>
                <c:pt idx="626">
                  <c:v>7.6304183795786935</c:v>
                </c:pt>
                <c:pt idx="627">
                  <c:v>7.743523807215615</c:v>
                </c:pt>
                <c:pt idx="628">
                  <c:v>7.9230369206738889</c:v>
                </c:pt>
                <c:pt idx="629">
                  <c:v>8.0722019587252323</c:v>
                </c:pt>
                <c:pt idx="630">
                  <c:v>8.1204838414113674</c:v>
                </c:pt>
                <c:pt idx="631">
                  <c:v>8.1332526260968105</c:v>
                </c:pt>
                <c:pt idx="632">
                  <c:v>7.9906823164428307</c:v>
                </c:pt>
                <c:pt idx="633">
                  <c:v>7.8708602451878242</c:v>
                </c:pt>
                <c:pt idx="634">
                  <c:v>7.926500180964176</c:v>
                </c:pt>
                <c:pt idx="635">
                  <c:v>7.9318590710360679</c:v>
                </c:pt>
                <c:pt idx="636">
                  <c:v>7.8012771055236714</c:v>
                </c:pt>
                <c:pt idx="637">
                  <c:v>7.8285822403988155</c:v>
                </c:pt>
                <c:pt idx="638">
                  <c:v>7.8134341178655013</c:v>
                </c:pt>
                <c:pt idx="639">
                  <c:v>7.798054634767146</c:v>
                </c:pt>
                <c:pt idx="640">
                  <c:v>7.8079085401367694</c:v>
                </c:pt>
                <c:pt idx="641">
                  <c:v>7.8155742035175599</c:v>
                </c:pt>
                <c:pt idx="642">
                  <c:v>7.8183415686205775</c:v>
                </c:pt>
                <c:pt idx="643">
                  <c:v>8.0185005281218462</c:v>
                </c:pt>
                <c:pt idx="644">
                  <c:v>8.2398198532096956</c:v>
                </c:pt>
                <c:pt idx="645">
                  <c:v>8.4748726421186298</c:v>
                </c:pt>
                <c:pt idx="646">
                  <c:v>8.6395163879894792</c:v>
                </c:pt>
                <c:pt idx="647">
                  <c:v>8.7449308495976528</c:v>
                </c:pt>
                <c:pt idx="648">
                  <c:v>8.9253433448087449</c:v>
                </c:pt>
                <c:pt idx="649">
                  <c:v>8.9637185276873836</c:v>
                </c:pt>
                <c:pt idx="650">
                  <c:v>8.968509869902606</c:v>
                </c:pt>
                <c:pt idx="651">
                  <c:v>8.8980481447778548</c:v>
                </c:pt>
                <c:pt idx="652">
                  <c:v>8.8137780650600401</c:v>
                </c:pt>
                <c:pt idx="653">
                  <c:v>8.8164254711598424</c:v>
                </c:pt>
                <c:pt idx="654">
                  <c:v>8.7599275876376428</c:v>
                </c:pt>
                <c:pt idx="655">
                  <c:v>8.6812952543987887</c:v>
                </c:pt>
                <c:pt idx="656">
                  <c:v>8.5325020594658039</c:v>
                </c:pt>
                <c:pt idx="657">
                  <c:v>8.3138873389242764</c:v>
                </c:pt>
                <c:pt idx="658">
                  <c:v>8.1777127037546311</c:v>
                </c:pt>
                <c:pt idx="659">
                  <c:v>8.1544771313759536</c:v>
                </c:pt>
                <c:pt idx="660">
                  <c:v>8.1001250617553122</c:v>
                </c:pt>
                <c:pt idx="661">
                  <c:v>8.1130811153594884</c:v>
                </c:pt>
                <c:pt idx="662">
                  <c:v>8.1952137902554156</c:v>
                </c:pt>
                <c:pt idx="663">
                  <c:v>8.3705450247972237</c:v>
                </c:pt>
                <c:pt idx="664">
                  <c:v>8.4340551330877247</c:v>
                </c:pt>
                <c:pt idx="665">
                  <c:v>8.3999471040194056</c:v>
                </c:pt>
                <c:pt idx="666">
                  <c:v>8.4058989395192096</c:v>
                </c:pt>
                <c:pt idx="667">
                  <c:v>8.5466895542993591</c:v>
                </c:pt>
                <c:pt idx="668">
                  <c:v>8.5989068492209491</c:v>
                </c:pt>
                <c:pt idx="669">
                  <c:v>8.5371070245861116</c:v>
                </c:pt>
                <c:pt idx="670">
                  <c:v>8.4943337823914806</c:v>
                </c:pt>
                <c:pt idx="671">
                  <c:v>8.3636506357626548</c:v>
                </c:pt>
                <c:pt idx="672">
                  <c:v>8.0994224127555814</c:v>
                </c:pt>
                <c:pt idx="673">
                  <c:v>7.9074027358555838</c:v>
                </c:pt>
                <c:pt idx="674">
                  <c:v>7.7110031787564797</c:v>
                </c:pt>
                <c:pt idx="675">
                  <c:v>7.4832685614596315</c:v>
                </c:pt>
                <c:pt idx="676">
                  <c:v>7.3608498842683749</c:v>
                </c:pt>
                <c:pt idx="677">
                  <c:v>7.3882164342753267</c:v>
                </c:pt>
                <c:pt idx="678">
                  <c:v>7.553183313165782</c:v>
                </c:pt>
                <c:pt idx="679">
                  <c:v>7.8093530108800868</c:v>
                </c:pt>
                <c:pt idx="680">
                  <c:v>7.9574496011045497</c:v>
                </c:pt>
                <c:pt idx="681">
                  <c:v>7.981371858830852</c:v>
                </c:pt>
                <c:pt idx="682">
                  <c:v>7.9167858536297127</c:v>
                </c:pt>
                <c:pt idx="683">
                  <c:v>7.8580965664958784</c:v>
                </c:pt>
                <c:pt idx="684">
                  <c:v>7.7753793083380316</c:v>
                </c:pt>
                <c:pt idx="685">
                  <c:v>7.7196123987854053</c:v>
                </c:pt>
                <c:pt idx="686">
                  <c:v>7.6459289834956188</c:v>
                </c:pt>
                <c:pt idx="687">
                  <c:v>7.5648044628303097</c:v>
                </c:pt>
                <c:pt idx="688">
                  <c:v>7.5646638959381525</c:v>
                </c:pt>
                <c:pt idx="689">
                  <c:v>7.6113645441059514</c:v>
                </c:pt>
                <c:pt idx="690">
                  <c:v>7.5969436179871854</c:v>
                </c:pt>
                <c:pt idx="691">
                  <c:v>7.4931989518511433</c:v>
                </c:pt>
                <c:pt idx="692">
                  <c:v>7.370572530105175</c:v>
                </c:pt>
                <c:pt idx="693">
                  <c:v>7.2103243032833042</c:v>
                </c:pt>
                <c:pt idx="694">
                  <c:v>7.0098872275799415</c:v>
                </c:pt>
                <c:pt idx="695">
                  <c:v>6.8181945320163306</c:v>
                </c:pt>
                <c:pt idx="696">
                  <c:v>6.5929316395489979</c:v>
                </c:pt>
                <c:pt idx="697">
                  <c:v>6.4875408633697269</c:v>
                </c:pt>
                <c:pt idx="698">
                  <c:v>6.4752132345148929</c:v>
                </c:pt>
                <c:pt idx="699">
                  <c:v>6.588064933701439</c:v>
                </c:pt>
                <c:pt idx="700">
                  <c:v>6.6030619759884406</c:v>
                </c:pt>
                <c:pt idx="701">
                  <c:v>6.5531384145023823</c:v>
                </c:pt>
                <c:pt idx="702">
                  <c:v>6.6083810605995552</c:v>
                </c:pt>
                <c:pt idx="703">
                  <c:v>6.629366680505151</c:v>
                </c:pt>
                <c:pt idx="704">
                  <c:v>6.5575655925509579</c:v>
                </c:pt>
                <c:pt idx="705">
                  <c:v>6.5217395868104404</c:v>
                </c:pt>
                <c:pt idx="706">
                  <c:v>6.5593565922726551</c:v>
                </c:pt>
                <c:pt idx="707">
                  <c:v>6.6845049134448384</c:v>
                </c:pt>
                <c:pt idx="708">
                  <c:v>6.7445027693356074</c:v>
                </c:pt>
                <c:pt idx="709">
                  <c:v>6.7473046477653922</c:v>
                </c:pt>
                <c:pt idx="710">
                  <c:v>6.7576985915654832</c:v>
                </c:pt>
                <c:pt idx="711">
                  <c:v>6.7547398968128629</c:v>
                </c:pt>
                <c:pt idx="712">
                  <c:v>6.8365449108165501</c:v>
                </c:pt>
                <c:pt idx="713">
                  <c:v>6.9672167830258358</c:v>
                </c:pt>
                <c:pt idx="714">
                  <c:v>7.0280688911088598</c:v>
                </c:pt>
                <c:pt idx="715">
                  <c:v>7.0607289764404539</c:v>
                </c:pt>
                <c:pt idx="716">
                  <c:v>7.0877836679770656</c:v>
                </c:pt>
                <c:pt idx="717">
                  <c:v>7.1013472539861571</c:v>
                </c:pt>
                <c:pt idx="718">
                  <c:v>7.1071316343025686</c:v>
                </c:pt>
                <c:pt idx="719">
                  <c:v>7.0714691709057531</c:v>
                </c:pt>
                <c:pt idx="720">
                  <c:v>7.1609350580736892</c:v>
                </c:pt>
                <c:pt idx="721">
                  <c:v>7.2484575907208484</c:v>
                </c:pt>
                <c:pt idx="722">
                  <c:v>7.2615650006491412</c:v>
                </c:pt>
                <c:pt idx="723">
                  <c:v>7.3378106916782135</c:v>
                </c:pt>
                <c:pt idx="724">
                  <c:v>7.4171938611805919</c:v>
                </c:pt>
                <c:pt idx="725">
                  <c:v>7.3957547796952658</c:v>
                </c:pt>
                <c:pt idx="726">
                  <c:v>7.3580276958140649</c:v>
                </c:pt>
                <c:pt idx="727">
                  <c:v>7.3044416878584917</c:v>
                </c:pt>
                <c:pt idx="728">
                  <c:v>7.2088769487865596</c:v>
                </c:pt>
                <c:pt idx="729">
                  <c:v>7.1478455171827866</c:v>
                </c:pt>
                <c:pt idx="730">
                  <c:v>7.0834545204855504</c:v>
                </c:pt>
                <c:pt idx="731">
                  <c:v>7.0914228790036695</c:v>
                </c:pt>
                <c:pt idx="732">
                  <c:v>7.0441802679525116</c:v>
                </c:pt>
                <c:pt idx="733">
                  <c:v>7.0348517426540678</c:v>
                </c:pt>
                <c:pt idx="734">
                  <c:v>7.0343655976899111</c:v>
                </c:pt>
                <c:pt idx="735">
                  <c:v>7.0103640210341256</c:v>
                </c:pt>
                <c:pt idx="736">
                  <c:v>6.949296519082468</c:v>
                </c:pt>
                <c:pt idx="737">
                  <c:v>6.8575835695238796</c:v>
                </c:pt>
                <c:pt idx="738">
                  <c:v>6.7823063514318775</c:v>
                </c:pt>
                <c:pt idx="739">
                  <c:v>6.6901948286100268</c:v>
                </c:pt>
                <c:pt idx="740">
                  <c:v>6.6159015809055015</c:v>
                </c:pt>
                <c:pt idx="741">
                  <c:v>6.5125174481176424</c:v>
                </c:pt>
                <c:pt idx="742">
                  <c:v>6.3459280838067347</c:v>
                </c:pt>
                <c:pt idx="743">
                  <c:v>6.2746996263709427</c:v>
                </c:pt>
                <c:pt idx="744">
                  <c:v>6.2246698557699025</c:v>
                </c:pt>
                <c:pt idx="745">
                  <c:v>6.1953762441847724</c:v>
                </c:pt>
                <c:pt idx="746">
                  <c:v>6.1880386015850917</c:v>
                </c:pt>
                <c:pt idx="747">
                  <c:v>6.2046941680464789</c:v>
                </c:pt>
                <c:pt idx="748">
                  <c:v>6.309236976370296</c:v>
                </c:pt>
                <c:pt idx="749">
                  <c:v>6.3832678292174148</c:v>
                </c:pt>
                <c:pt idx="750">
                  <c:v>6.6068159892014933</c:v>
                </c:pt>
                <c:pt idx="751">
                  <c:v>6.8836120743181617</c:v>
                </c:pt>
                <c:pt idx="752">
                  <c:v>7.0729570524131296</c:v>
                </c:pt>
                <c:pt idx="753">
                  <c:v>7.1569726366600079</c:v>
                </c:pt>
                <c:pt idx="754">
                  <c:v>7.1795221144098846</c:v>
                </c:pt>
                <c:pt idx="755">
                  <c:v>7.1650464159050102</c:v>
                </c:pt>
                <c:pt idx="756">
                  <c:v>7.1646796234347789</c:v>
                </c:pt>
                <c:pt idx="757">
                  <c:v>7.1078059514232752</c:v>
                </c:pt>
                <c:pt idx="758">
                  <c:v>7.0779137131282939</c:v>
                </c:pt>
                <c:pt idx="759">
                  <c:v>6.95249519222227</c:v>
                </c:pt>
                <c:pt idx="760">
                  <c:v>6.908878788628833</c:v>
                </c:pt>
                <c:pt idx="761">
                  <c:v>6.9849436196698411</c:v>
                </c:pt>
                <c:pt idx="762">
                  <c:v>7.0770391112210351</c:v>
                </c:pt>
                <c:pt idx="763">
                  <c:v>7.1583426552732616</c:v>
                </c:pt>
                <c:pt idx="764">
                  <c:v>7.1505321567024227</c:v>
                </c:pt>
                <c:pt idx="765">
                  <c:v>7.0739427726253021</c:v>
                </c:pt>
                <c:pt idx="766">
                  <c:v>7.0582324976322459</c:v>
                </c:pt>
                <c:pt idx="767">
                  <c:v>7.0532651393177233</c:v>
                </c:pt>
                <c:pt idx="768">
                  <c:v>7.1024696920449326</c:v>
                </c:pt>
                <c:pt idx="769">
                  <c:v>7.0657497324824927</c:v>
                </c:pt>
                <c:pt idx="770">
                  <c:v>7.0079081906637102</c:v>
                </c:pt>
                <c:pt idx="771">
                  <c:v>6.9259304111199418</c:v>
                </c:pt>
                <c:pt idx="772">
                  <c:v>6.8123020805079006</c:v>
                </c:pt>
                <c:pt idx="773">
                  <c:v>6.7170163586769069</c:v>
                </c:pt>
                <c:pt idx="774">
                  <c:v>6.6235898141997875</c:v>
                </c:pt>
                <c:pt idx="775">
                  <c:v>6.365776888231184</c:v>
                </c:pt>
                <c:pt idx="776">
                  <c:v>6.1813575741214359</c:v>
                </c:pt>
                <c:pt idx="777">
                  <c:v>5.9992623919882799</c:v>
                </c:pt>
                <c:pt idx="778">
                  <c:v>5.8462776041654108</c:v>
                </c:pt>
                <c:pt idx="779">
                  <c:v>5.6949617762267009</c:v>
                </c:pt>
                <c:pt idx="780">
                  <c:v>5.6266937397710146</c:v>
                </c:pt>
                <c:pt idx="781">
                  <c:v>5.5842393048387473</c:v>
                </c:pt>
                <c:pt idx="782">
                  <c:v>5.4880717087288016</c:v>
                </c:pt>
                <c:pt idx="783">
                  <c:v>5.3428361957128976</c:v>
                </c:pt>
                <c:pt idx="784">
                  <c:v>5.3250190396951256</c:v>
                </c:pt>
                <c:pt idx="785">
                  <c:v>5.3605759196457425</c:v>
                </c:pt>
                <c:pt idx="786">
                  <c:v>5.3690207033914579</c:v>
                </c:pt>
                <c:pt idx="787">
                  <c:v>5.2350360681145158</c:v>
                </c:pt>
                <c:pt idx="788">
                  <c:v>5.1499094527894238</c:v>
                </c:pt>
                <c:pt idx="789">
                  <c:v>4.9853908212033442</c:v>
                </c:pt>
                <c:pt idx="790">
                  <c:v>4.8809137010271693</c:v>
                </c:pt>
                <c:pt idx="791">
                  <c:v>4.726952493733604</c:v>
                </c:pt>
                <c:pt idx="792">
                  <c:v>4.6260780364382086</c:v>
                </c:pt>
                <c:pt idx="793">
                  <c:v>4.5453550543262651</c:v>
                </c:pt>
                <c:pt idx="794">
                  <c:v>4.5157861948285785</c:v>
                </c:pt>
                <c:pt idx="795">
                  <c:v>4.5060542316025858</c:v>
                </c:pt>
                <c:pt idx="796">
                  <c:v>4.6087667166756452</c:v>
                </c:pt>
                <c:pt idx="797">
                  <c:v>4.693041087453218</c:v>
                </c:pt>
                <c:pt idx="798">
                  <c:v>4.7734182123065949</c:v>
                </c:pt>
                <c:pt idx="799">
                  <c:v>4.7832962644933223</c:v>
                </c:pt>
                <c:pt idx="800">
                  <c:v>4.7904492140423605</c:v>
                </c:pt>
                <c:pt idx="801">
                  <c:v>4.8347423784031829</c:v>
                </c:pt>
                <c:pt idx="802">
                  <c:v>4.7472531442141772</c:v>
                </c:pt>
                <c:pt idx="803">
                  <c:v>4.6864653405399839</c:v>
                </c:pt>
                <c:pt idx="804">
                  <c:v>4.5816036894088876</c:v>
                </c:pt>
                <c:pt idx="805">
                  <c:v>4.5110386029863694</c:v>
                </c:pt>
                <c:pt idx="806">
                  <c:v>4.4382090342867144</c:v>
                </c:pt>
                <c:pt idx="807">
                  <c:v>4.4394880497179825</c:v>
                </c:pt>
                <c:pt idx="808">
                  <c:v>4.556499969562541</c:v>
                </c:pt>
                <c:pt idx="809">
                  <c:v>4.6826036011966643</c:v>
                </c:pt>
                <c:pt idx="810">
                  <c:v>4.8476412873431824</c:v>
                </c:pt>
                <c:pt idx="811">
                  <c:v>4.9687715521885085</c:v>
                </c:pt>
                <c:pt idx="812">
                  <c:v>5.1254185956777656</c:v>
                </c:pt>
                <c:pt idx="813">
                  <c:v>5.3135179090801428</c:v>
                </c:pt>
                <c:pt idx="814">
                  <c:v>5.4041068420773763</c:v>
                </c:pt>
                <c:pt idx="815">
                  <c:v>5.4835126566083057</c:v>
                </c:pt>
                <c:pt idx="816">
                  <c:v>5.4690304808884829</c:v>
                </c:pt>
                <c:pt idx="817">
                  <c:v>5.4657978389160711</c:v>
                </c:pt>
                <c:pt idx="818">
                  <c:v>5.4774281154247815</c:v>
                </c:pt>
                <c:pt idx="819">
                  <c:v>5.3863864121390357</c:v>
                </c:pt>
                <c:pt idx="820">
                  <c:v>5.3597015766425029</c:v>
                </c:pt>
                <c:pt idx="821">
                  <c:v>5.5605619349117097</c:v>
                </c:pt>
                <c:pt idx="822">
                  <c:v>5.7183795394985459</c:v>
                </c:pt>
                <c:pt idx="823">
                  <c:v>5.8441268484768063</c:v>
                </c:pt>
                <c:pt idx="824">
                  <c:v>5.848722046529411</c:v>
                </c:pt>
                <c:pt idx="825">
                  <c:v>5.8572045899241854</c:v>
                </c:pt>
                <c:pt idx="826">
                  <c:v>5.7377175044498019</c:v>
                </c:pt>
                <c:pt idx="827">
                  <c:v>5.6106712556937861</c:v>
                </c:pt>
                <c:pt idx="828">
                  <c:v>5.5291926350513867</c:v>
                </c:pt>
                <c:pt idx="829">
                  <c:v>5.4131732875714285</c:v>
                </c:pt>
                <c:pt idx="830">
                  <c:v>5.2935020921321403</c:v>
                </c:pt>
                <c:pt idx="831">
                  <c:v>5.2089501666223166</c:v>
                </c:pt>
                <c:pt idx="832">
                  <c:v>5.1587549840089251</c:v>
                </c:pt>
                <c:pt idx="833">
                  <c:v>5.0565773132431904</c:v>
                </c:pt>
                <c:pt idx="834">
                  <c:v>4.9378614997012997</c:v>
                </c:pt>
                <c:pt idx="835">
                  <c:v>4.8762424323779365</c:v>
                </c:pt>
                <c:pt idx="836">
                  <c:v>4.7411634227905255</c:v>
                </c:pt>
                <c:pt idx="837">
                  <c:v>4.646222199889281</c:v>
                </c:pt>
                <c:pt idx="838">
                  <c:v>4.6406755244541804</c:v>
                </c:pt>
                <c:pt idx="839">
                  <c:v>4.7277633069895879</c:v>
                </c:pt>
                <c:pt idx="840">
                  <c:v>4.7895262675227634</c:v>
                </c:pt>
                <c:pt idx="841">
                  <c:v>4.8640461032944922</c:v>
                </c:pt>
                <c:pt idx="842">
                  <c:v>5.0193735140984836</c:v>
                </c:pt>
                <c:pt idx="843">
                  <c:v>5.181113589492341</c:v>
                </c:pt>
                <c:pt idx="844">
                  <c:v>5.4398367991779617</c:v>
                </c:pt>
                <c:pt idx="845">
                  <c:v>5.8032100984727419</c:v>
                </c:pt>
                <c:pt idx="846">
                  <c:v>5.9745381268243474</c:v>
                </c:pt>
                <c:pt idx="847">
                  <c:v>5.9948394913020886</c:v>
                </c:pt>
                <c:pt idx="848">
                  <c:v>6.0581497019006729</c:v>
                </c:pt>
                <c:pt idx="849">
                  <c:v>6.13492555416114</c:v>
                </c:pt>
                <c:pt idx="850">
                  <c:v>6.2393293781692671</c:v>
                </c:pt>
                <c:pt idx="851">
                  <c:v>6.3281381067724229</c:v>
                </c:pt>
                <c:pt idx="852">
                  <c:v>6.4425166010479735</c:v>
                </c:pt>
                <c:pt idx="853">
                  <c:v>6.5468842466412349</c:v>
                </c:pt>
                <c:pt idx="854">
                  <c:v>6.7154884069149894</c:v>
                </c:pt>
                <c:pt idx="855">
                  <c:v>6.8156581945014159</c:v>
                </c:pt>
                <c:pt idx="856">
                  <c:v>6.845686544419201</c:v>
                </c:pt>
                <c:pt idx="857">
                  <c:v>6.8333266514991404</c:v>
                </c:pt>
                <c:pt idx="858">
                  <c:v>6.7448149825816719</c:v>
                </c:pt>
                <c:pt idx="859">
                  <c:v>6.6217674201440992</c:v>
                </c:pt>
                <c:pt idx="860">
                  <c:v>6.5466636939122473</c:v>
                </c:pt>
                <c:pt idx="861">
                  <c:v>6.4953117325447272</c:v>
                </c:pt>
                <c:pt idx="862">
                  <c:v>6.4231176515341488</c:v>
                </c:pt>
                <c:pt idx="863">
                  <c:v>6.4670045845671851</c:v>
                </c:pt>
                <c:pt idx="864">
                  <c:v>6.5057636521004989</c:v>
                </c:pt>
                <c:pt idx="865">
                  <c:v>6.504510834251791</c:v>
                </c:pt>
                <c:pt idx="866">
                  <c:v>6.4865482400602064</c:v>
                </c:pt>
                <c:pt idx="867">
                  <c:v>6.529282120370997</c:v>
                </c:pt>
                <c:pt idx="868">
                  <c:v>6.5641352114030562</c:v>
                </c:pt>
                <c:pt idx="869">
                  <c:v>6.5691337236922136</c:v>
                </c:pt>
                <c:pt idx="870">
                  <c:v>6.5552562678488844</c:v>
                </c:pt>
                <c:pt idx="871">
                  <c:v>6.5573245153148649</c:v>
                </c:pt>
                <c:pt idx="872">
                  <c:v>6.5669280971224975</c:v>
                </c:pt>
                <c:pt idx="873">
                  <c:v>6.5972763076010059</c:v>
                </c:pt>
                <c:pt idx="874">
                  <c:v>6.6139910006261768</c:v>
                </c:pt>
                <c:pt idx="875">
                  <c:v>6.6702848822757526</c:v>
                </c:pt>
                <c:pt idx="876">
                  <c:v>6.6672496033492932</c:v>
                </c:pt>
                <c:pt idx="877">
                  <c:v>6.6731448337855426</c:v>
                </c:pt>
                <c:pt idx="878">
                  <c:v>6.7563864671231277</c:v>
                </c:pt>
                <c:pt idx="879">
                  <c:v>6.801008514432727</c:v>
                </c:pt>
                <c:pt idx="880">
                  <c:v>6.8071794768499503</c:v>
                </c:pt>
                <c:pt idx="881">
                  <c:v>6.8660757330358839</c:v>
                </c:pt>
                <c:pt idx="882">
                  <c:v>6.8958221752455708</c:v>
                </c:pt>
                <c:pt idx="883">
                  <c:v>6.8691343503923266</c:v>
                </c:pt>
                <c:pt idx="884">
                  <c:v>6.8358285817820619</c:v>
                </c:pt>
                <c:pt idx="885">
                  <c:v>6.8967657641232112</c:v>
                </c:pt>
                <c:pt idx="886">
                  <c:v>6.9792640619674078</c:v>
                </c:pt>
                <c:pt idx="887">
                  <c:v>7.0552990932676307</c:v>
                </c:pt>
                <c:pt idx="888">
                  <c:v>7.0202523107711361</c:v>
                </c:pt>
                <c:pt idx="889">
                  <c:v>6.8886487313216023</c:v>
                </c:pt>
                <c:pt idx="890">
                  <c:v>6.7650448682125299</c:v>
                </c:pt>
                <c:pt idx="891">
                  <c:v>6.6522714465828265</c:v>
                </c:pt>
                <c:pt idx="892">
                  <c:v>6.507684888319611</c:v>
                </c:pt>
                <c:pt idx="893">
                  <c:v>6.360989340375454</c:v>
                </c:pt>
                <c:pt idx="894">
                  <c:v>6.3516559679015501</c:v>
                </c:pt>
                <c:pt idx="895">
                  <c:v>6.4320010166101476</c:v>
                </c:pt>
                <c:pt idx="896">
                  <c:v>6.630768667752597</c:v>
                </c:pt>
                <c:pt idx="897">
                  <c:v>6.7953877071424698</c:v>
                </c:pt>
                <c:pt idx="898">
                  <c:v>6.7411468353407455</c:v>
                </c:pt>
                <c:pt idx="899">
                  <c:v>6.6442488494449332</c:v>
                </c:pt>
                <c:pt idx="900">
                  <c:v>6.6355519132343836</c:v>
                </c:pt>
                <c:pt idx="901">
                  <c:v>6.6511600885452768</c:v>
                </c:pt>
                <c:pt idx="902">
                  <c:v>6.5945832525359886</c:v>
                </c:pt>
                <c:pt idx="903">
                  <c:v>6.5338981054383902</c:v>
                </c:pt>
                <c:pt idx="904">
                  <c:v>6.5831044486731995</c:v>
                </c:pt>
                <c:pt idx="905">
                  <c:v>6.665164456429304</c:v>
                </c:pt>
                <c:pt idx="906">
                  <c:v>6.5978795328030362</c:v>
                </c:pt>
                <c:pt idx="907">
                  <c:v>6.5062326276821763</c:v>
                </c:pt>
                <c:pt idx="908">
                  <c:v>6.406047492714503</c:v>
                </c:pt>
                <c:pt idx="909">
                  <c:v>6.3092581635208793</c:v>
                </c:pt>
                <c:pt idx="910">
                  <c:v>6.2484308870502483</c:v>
                </c:pt>
                <c:pt idx="911">
                  <c:v>6.1996097086797404</c:v>
                </c:pt>
                <c:pt idx="912">
                  <c:v>6.1612847715188055</c:v>
                </c:pt>
                <c:pt idx="913">
                  <c:v>6.1514859531101678</c:v>
                </c:pt>
                <c:pt idx="914">
                  <c:v>6.1283008884505188</c:v>
                </c:pt>
                <c:pt idx="915">
                  <c:v>6.1641650911247492</c:v>
                </c:pt>
                <c:pt idx="916">
                  <c:v>6.1741368729489103</c:v>
                </c:pt>
                <c:pt idx="917">
                  <c:v>6.1129352438378337</c:v>
                </c:pt>
                <c:pt idx="918">
                  <c:v>6.1079702893111758</c:v>
                </c:pt>
                <c:pt idx="919">
                  <c:v>6.0943064028500382</c:v>
                </c:pt>
                <c:pt idx="920">
                  <c:v>6.0469583281966752</c:v>
                </c:pt>
                <c:pt idx="921">
                  <c:v>6.0384044513163566</c:v>
                </c:pt>
                <c:pt idx="922">
                  <c:v>5.9679773946605117</c:v>
                </c:pt>
                <c:pt idx="923">
                  <c:v>5.9844539782661039</c:v>
                </c:pt>
                <c:pt idx="924">
                  <c:v>6.115656191145697</c:v>
                </c:pt>
                <c:pt idx="925">
                  <c:v>6.1556934893309689</c:v>
                </c:pt>
                <c:pt idx="926">
                  <c:v>6.1695035321133203</c:v>
                </c:pt>
                <c:pt idx="927">
                  <c:v>6.1143306841408203</c:v>
                </c:pt>
                <c:pt idx="928">
                  <c:v>6.040401353182733</c:v>
                </c:pt>
                <c:pt idx="929">
                  <c:v>5.9985784829096023</c:v>
                </c:pt>
                <c:pt idx="930">
                  <c:v>5.9627610323865774</c:v>
                </c:pt>
                <c:pt idx="931">
                  <c:v>5.9830234500984387</c:v>
                </c:pt>
                <c:pt idx="932">
                  <c:v>6.0462245083757624</c:v>
                </c:pt>
                <c:pt idx="933">
                  <c:v>6.1028368117283858</c:v>
                </c:pt>
                <c:pt idx="934">
                  <c:v>6.1943424236112721</c:v>
                </c:pt>
                <c:pt idx="935">
                  <c:v>6.2613722377268184</c:v>
                </c:pt>
                <c:pt idx="936">
                  <c:v>6.3045227477130723</c:v>
                </c:pt>
                <c:pt idx="937">
                  <c:v>6.2679082005490381</c:v>
                </c:pt>
                <c:pt idx="938">
                  <c:v>6.2283367722374212</c:v>
                </c:pt>
                <c:pt idx="939">
                  <c:v>6.1282290749780781</c:v>
                </c:pt>
                <c:pt idx="940">
                  <c:v>6.0146608388589273</c:v>
                </c:pt>
                <c:pt idx="941">
                  <c:v>5.9716927396579109</c:v>
                </c:pt>
                <c:pt idx="942">
                  <c:v>6.0466280278769009</c:v>
                </c:pt>
                <c:pt idx="943">
                  <c:v>6.1907753453975829</c:v>
                </c:pt>
                <c:pt idx="944">
                  <c:v>6.2195855008306475</c:v>
                </c:pt>
                <c:pt idx="945">
                  <c:v>6.2776513457432239</c:v>
                </c:pt>
                <c:pt idx="946">
                  <c:v>6.2437914133840842</c:v>
                </c:pt>
                <c:pt idx="947">
                  <c:v>6.1959114026217996</c:v>
                </c:pt>
                <c:pt idx="948">
                  <c:v>6.231348159003903</c:v>
                </c:pt>
                <c:pt idx="949">
                  <c:v>6.2341740220024544</c:v>
                </c:pt>
                <c:pt idx="950">
                  <c:v>6.2004255737033809</c:v>
                </c:pt>
                <c:pt idx="951">
                  <c:v>6.1588338338235049</c:v>
                </c:pt>
                <c:pt idx="952">
                  <c:v>6.1782494926728804</c:v>
                </c:pt>
                <c:pt idx="953">
                  <c:v>6.2278320738371296</c:v>
                </c:pt>
                <c:pt idx="954">
                  <c:v>6.2450169534340532</c:v>
                </c:pt>
                <c:pt idx="955">
                  <c:v>6.2790200298464063</c:v>
                </c:pt>
                <c:pt idx="956">
                  <c:v>6.2357032773488612</c:v>
                </c:pt>
                <c:pt idx="957">
                  <c:v>6.2076039708690844</c:v>
                </c:pt>
                <c:pt idx="958">
                  <c:v>6.0930580542339374</c:v>
                </c:pt>
                <c:pt idx="959">
                  <c:v>6.043345602025906</c:v>
                </c:pt>
                <c:pt idx="960">
                  <c:v>6.084742833145703</c:v>
                </c:pt>
                <c:pt idx="961">
                  <c:v>6.1451550711892837</c:v>
                </c:pt>
                <c:pt idx="962">
                  <c:v>6.2851392025297255</c:v>
                </c:pt>
                <c:pt idx="963">
                  <c:v>6.3733393088394958</c:v>
                </c:pt>
                <c:pt idx="964">
                  <c:v>6.411674686613229</c:v>
                </c:pt>
                <c:pt idx="965">
                  <c:v>6.3996937714933466</c:v>
                </c:pt>
                <c:pt idx="966">
                  <c:v>6.2950763180394773</c:v>
                </c:pt>
                <c:pt idx="967">
                  <c:v>6.2286110223978008</c:v>
                </c:pt>
                <c:pt idx="968">
                  <c:v>6.1738415497366574</c:v>
                </c:pt>
                <c:pt idx="969">
                  <c:v>6.2168598786932661</c:v>
                </c:pt>
                <c:pt idx="970">
                  <c:v>6.2862639777474749</c:v>
                </c:pt>
                <c:pt idx="971">
                  <c:v>6.3901937557023318</c:v>
                </c:pt>
                <c:pt idx="972">
                  <c:v>6.518940960906372</c:v>
                </c:pt>
                <c:pt idx="973">
                  <c:v>6.6133775426830104</c:v>
                </c:pt>
                <c:pt idx="974">
                  <c:v>6.6770853325569268</c:v>
                </c:pt>
                <c:pt idx="975">
                  <c:v>6.6343250420318052</c:v>
                </c:pt>
                <c:pt idx="976">
                  <c:v>6.6852573815945187</c:v>
                </c:pt>
                <c:pt idx="977">
                  <c:v>6.6636783104450901</c:v>
                </c:pt>
                <c:pt idx="978">
                  <c:v>6.640255534807701</c:v>
                </c:pt>
                <c:pt idx="979">
                  <c:v>6.7011838823580323</c:v>
                </c:pt>
                <c:pt idx="980">
                  <c:v>6.7713084189450878</c:v>
                </c:pt>
                <c:pt idx="981">
                  <c:v>6.9535425049968698</c:v>
                </c:pt>
                <c:pt idx="982">
                  <c:v>7.1193248021371058</c:v>
                </c:pt>
                <c:pt idx="983">
                  <c:v>7.2030080811203865</c:v>
                </c:pt>
                <c:pt idx="984">
                  <c:v>7.2672990584525952</c:v>
                </c:pt>
                <c:pt idx="985">
                  <c:v>7.2823931718713819</c:v>
                </c:pt>
                <c:pt idx="986">
                  <c:v>7.2937811986988832</c:v>
                </c:pt>
                <c:pt idx="987">
                  <c:v>7.2684101622480988</c:v>
                </c:pt>
                <c:pt idx="988">
                  <c:v>7.157301653420534</c:v>
                </c:pt>
                <c:pt idx="989">
                  <c:v>7.1423764138259589</c:v>
                </c:pt>
                <c:pt idx="990">
                  <c:v>7.3097636530067565</c:v>
                </c:pt>
                <c:pt idx="991">
                  <c:v>7.5349731385159409</c:v>
                </c:pt>
                <c:pt idx="992">
                  <c:v>7.667488913106399</c:v>
                </c:pt>
                <c:pt idx="993">
                  <c:v>7.8502958497790098</c:v>
                </c:pt>
                <c:pt idx="994">
                  <c:v>7.896517892093831</c:v>
                </c:pt>
                <c:pt idx="995">
                  <c:v>7.8398290117559073</c:v>
                </c:pt>
                <c:pt idx="996">
                  <c:v>7.7084520058260999</c:v>
                </c:pt>
                <c:pt idx="997">
                  <c:v>7.6191329408194717</c:v>
                </c:pt>
                <c:pt idx="998">
                  <c:v>7.5579725278796879</c:v>
                </c:pt>
                <c:pt idx="999">
                  <c:v>7.549139613044999</c:v>
                </c:pt>
                <c:pt idx="1000">
                  <c:v>7.4489830664245842</c:v>
                </c:pt>
                <c:pt idx="1001">
                  <c:v>7.2550285379362673</c:v>
                </c:pt>
                <c:pt idx="1002">
                  <c:v>7.2208848417469014</c:v>
                </c:pt>
                <c:pt idx="1003">
                  <c:v>7.3054210949415239</c:v>
                </c:pt>
                <c:pt idx="1004">
                  <c:v>7.3907089344115526</c:v>
                </c:pt>
                <c:pt idx="1005">
                  <c:v>7.3659187903436019</c:v>
                </c:pt>
                <c:pt idx="1006">
                  <c:v>7.3519559163020718</c:v>
                </c:pt>
                <c:pt idx="1007">
                  <c:v>7.3153656789959651</c:v>
                </c:pt>
                <c:pt idx="1008">
                  <c:v>7.2804257560189809</c:v>
                </c:pt>
                <c:pt idx="1009">
                  <c:v>7.2489162272104277</c:v>
                </c:pt>
                <c:pt idx="1010">
                  <c:v>7.339445962059453</c:v>
                </c:pt>
                <c:pt idx="1011">
                  <c:v>7.5066863754964128</c:v>
                </c:pt>
                <c:pt idx="1012">
                  <c:v>7.7110127151309005</c:v>
                </c:pt>
                <c:pt idx="1013">
                  <c:v>7.8980255170149105</c:v>
                </c:pt>
                <c:pt idx="1014">
                  <c:v>8.0196525052085814</c:v>
                </c:pt>
                <c:pt idx="1015">
                  <c:v>8.0893670174624823</c:v>
                </c:pt>
                <c:pt idx="1016">
                  <c:v>8.1098638238399765</c:v>
                </c:pt>
                <c:pt idx="1017">
                  <c:v>7.996370169494428</c:v>
                </c:pt>
                <c:pt idx="1018">
                  <c:v>7.8894144957251289</c:v>
                </c:pt>
                <c:pt idx="1019">
                  <c:v>7.7774074844928691</c:v>
                </c:pt>
                <c:pt idx="1020">
                  <c:v>7.648224292986666</c:v>
                </c:pt>
                <c:pt idx="1021">
                  <c:v>7.5137127688055267</c:v>
                </c:pt>
                <c:pt idx="1022">
                  <c:v>7.4063365405224637</c:v>
                </c:pt>
                <c:pt idx="1023">
                  <c:v>7.3196703464290804</c:v>
                </c:pt>
                <c:pt idx="1024">
                  <c:v>7.2316947218603946</c:v>
                </c:pt>
                <c:pt idx="1025">
                  <c:v>7.1695523840172459</c:v>
                </c:pt>
                <c:pt idx="1026">
                  <c:v>7.116280596707937</c:v>
                </c:pt>
                <c:pt idx="1027">
                  <c:v>7.0430113715193148</c:v>
                </c:pt>
                <c:pt idx="1028">
                  <c:v>6.9271308063362209</c:v>
                </c:pt>
                <c:pt idx="1029">
                  <c:v>6.9739528277008924</c:v>
                </c:pt>
                <c:pt idx="1030">
                  <c:v>6.9970297060586732</c:v>
                </c:pt>
                <c:pt idx="1031">
                  <c:v>7.0110566323860199</c:v>
                </c:pt>
                <c:pt idx="1032">
                  <c:v>7.1017771580629443</c:v>
                </c:pt>
                <c:pt idx="1033">
                  <c:v>7.1742599775950255</c:v>
                </c:pt>
                <c:pt idx="1034">
                  <c:v>7.2491342794791596</c:v>
                </c:pt>
                <c:pt idx="1035">
                  <c:v>7.2797127730201163</c:v>
                </c:pt>
                <c:pt idx="1036">
                  <c:v>7.3286143867761844</c:v>
                </c:pt>
                <c:pt idx="1037">
                  <c:v>7.2896837440889577</c:v>
                </c:pt>
                <c:pt idx="1038">
                  <c:v>7.2157892531638197</c:v>
                </c:pt>
                <c:pt idx="1039">
                  <c:v>7.1667954464066002</c:v>
                </c:pt>
                <c:pt idx="1040">
                  <c:v>7.2794903620580502</c:v>
                </c:pt>
                <c:pt idx="1041">
                  <c:v>7.2471879162595192</c:v>
                </c:pt>
                <c:pt idx="1042">
                  <c:v>7.1933117712623753</c:v>
                </c:pt>
                <c:pt idx="1043">
                  <c:v>7.1307779870522152</c:v>
                </c:pt>
                <c:pt idx="1044">
                  <c:v>7.0674462100267625</c:v>
                </c:pt>
                <c:pt idx="1045">
                  <c:v>6.9612268673724751</c:v>
                </c:pt>
                <c:pt idx="1046">
                  <c:v>6.8295757978901888</c:v>
                </c:pt>
                <c:pt idx="1047">
                  <c:v>6.7794711981479727</c:v>
                </c:pt>
                <c:pt idx="1048">
                  <c:v>6.7312113588734084</c:v>
                </c:pt>
                <c:pt idx="1049">
                  <c:v>6.6422391817447997</c:v>
                </c:pt>
                <c:pt idx="1050">
                  <c:v>6.6816883444472728</c:v>
                </c:pt>
                <c:pt idx="1051">
                  <c:v>6.8617269825809579</c:v>
                </c:pt>
                <c:pt idx="1052">
                  <c:v>6.9858899380306037</c:v>
                </c:pt>
                <c:pt idx="1053">
                  <c:v>7.050996649430739</c:v>
                </c:pt>
                <c:pt idx="1054">
                  <c:v>7.1326329158767674</c:v>
                </c:pt>
                <c:pt idx="1055">
                  <c:v>7.2148005619772384</c:v>
                </c:pt>
                <c:pt idx="1056">
                  <c:v>7.3520708321242871</c:v>
                </c:pt>
                <c:pt idx="1057">
                  <c:v>7.4706873179533524</c:v>
                </c:pt>
                <c:pt idx="1058">
                  <c:v>7.5005892972278678</c:v>
                </c:pt>
                <c:pt idx="1059">
                  <c:v>7.564436956073453</c:v>
                </c:pt>
                <c:pt idx="1060">
                  <c:v>7.6494397995452896</c:v>
                </c:pt>
                <c:pt idx="1061">
                  <c:v>7.6287593591775753</c:v>
                </c:pt>
                <c:pt idx="1062">
                  <c:v>7.5179235680580954</c:v>
                </c:pt>
                <c:pt idx="1063">
                  <c:v>7.385052813075915</c:v>
                </c:pt>
                <c:pt idx="1064">
                  <c:v>7.2920885555040558</c:v>
                </c:pt>
                <c:pt idx="1065">
                  <c:v>7.2709996312675802</c:v>
                </c:pt>
                <c:pt idx="1066">
                  <c:v>7.2709690928835711</c:v>
                </c:pt>
                <c:pt idx="1067">
                  <c:v>7.3049653507718233</c:v>
                </c:pt>
                <c:pt idx="1068">
                  <c:v>7.252966577326041</c:v>
                </c:pt>
                <c:pt idx="1069">
                  <c:v>7.2913252207189236</c:v>
                </c:pt>
                <c:pt idx="1070">
                  <c:v>7.151145051547851</c:v>
                </c:pt>
                <c:pt idx="1071">
                  <c:v>7.0142916864386606</c:v>
                </c:pt>
                <c:pt idx="1072">
                  <c:v>6.8576146911623237</c:v>
                </c:pt>
                <c:pt idx="1073">
                  <c:v>6.5758165218335138</c:v>
                </c:pt>
                <c:pt idx="1074">
                  <c:v>6.3448617186082581</c:v>
                </c:pt>
                <c:pt idx="1075">
                  <c:v>6.0488158229051354</c:v>
                </c:pt>
                <c:pt idx="1076">
                  <c:v>5.7666582531010713</c:v>
                </c:pt>
                <c:pt idx="1077">
                  <c:v>5.5020732915702926</c:v>
                </c:pt>
                <c:pt idx="1078">
                  <c:v>5.2801434654864536</c:v>
                </c:pt>
                <c:pt idx="1079">
                  <c:v>5.1368828586787822</c:v>
                </c:pt>
                <c:pt idx="1080">
                  <c:v>5.0439121959733813</c:v>
                </c:pt>
                <c:pt idx="1081">
                  <c:v>4.8908635749201501</c:v>
                </c:pt>
                <c:pt idx="1082">
                  <c:v>4.7349731881983184</c:v>
                </c:pt>
                <c:pt idx="1083">
                  <c:v>4.5290458042995816</c:v>
                </c:pt>
                <c:pt idx="1084">
                  <c:v>4.3376222456048046</c:v>
                </c:pt>
                <c:pt idx="1085">
                  <c:v>4.2918832153416595</c:v>
                </c:pt>
                <c:pt idx="1086">
                  <c:v>4.2774772930970917</c:v>
                </c:pt>
                <c:pt idx="1087">
                  <c:v>4.2594908009735999</c:v>
                </c:pt>
                <c:pt idx="1088">
                  <c:v>4.2762517573074916</c:v>
                </c:pt>
                <c:pt idx="1089">
                  <c:v>4.2589773540359959</c:v>
                </c:pt>
                <c:pt idx="1090">
                  <c:v>4.2173839688455637</c:v>
                </c:pt>
                <c:pt idx="1091">
                  <c:v>4.200538373225001</c:v>
                </c:pt>
                <c:pt idx="1092">
                  <c:v>4.2093425180084996</c:v>
                </c:pt>
                <c:pt idx="1093">
                  <c:v>4.2011417594221587</c:v>
                </c:pt>
                <c:pt idx="1094">
                  <c:v>4.2325163830895951</c:v>
                </c:pt>
                <c:pt idx="1095">
                  <c:v>4.3101481633399805</c:v>
                </c:pt>
                <c:pt idx="1096">
                  <c:v>4.4244372175685189</c:v>
                </c:pt>
                <c:pt idx="1097">
                  <c:v>4.5278174442863683</c:v>
                </c:pt>
                <c:pt idx="1098">
                  <c:v>4.6339885188353067</c:v>
                </c:pt>
                <c:pt idx="1099">
                  <c:v>4.7483856554211012</c:v>
                </c:pt>
                <c:pt idx="1100">
                  <c:v>4.773828248720335</c:v>
                </c:pt>
                <c:pt idx="1101">
                  <c:v>4.761602131371526</c:v>
                </c:pt>
                <c:pt idx="1102">
                  <c:v>4.7528372486354993</c:v>
                </c:pt>
                <c:pt idx="1103">
                  <c:v>4.7617950805103728</c:v>
                </c:pt>
                <c:pt idx="1104">
                  <c:v>4.6992989635955835</c:v>
                </c:pt>
                <c:pt idx="1105">
                  <c:v>4.6921776993580844</c:v>
                </c:pt>
                <c:pt idx="1106">
                  <c:v>4.6417024650739718</c:v>
                </c:pt>
                <c:pt idx="1107">
                  <c:v>4.5889010992468089</c:v>
                </c:pt>
                <c:pt idx="1108">
                  <c:v>4.5568055270034682</c:v>
                </c:pt>
                <c:pt idx="1109">
                  <c:v>4.5665584225311626</c:v>
                </c:pt>
                <c:pt idx="1110">
                  <c:v>4.5588159453887567</c:v>
                </c:pt>
                <c:pt idx="1111">
                  <c:v>4.5459043661863356</c:v>
                </c:pt>
                <c:pt idx="1112">
                  <c:v>4.5069577935405638</c:v>
                </c:pt>
                <c:pt idx="1113">
                  <c:v>4.4719290687624671</c:v>
                </c:pt>
                <c:pt idx="1114">
                  <c:v>4.4886957511437471</c:v>
                </c:pt>
                <c:pt idx="1115">
                  <c:v>4.4541999566160655</c:v>
                </c:pt>
                <c:pt idx="1116">
                  <c:v>4.3443970937082685</c:v>
                </c:pt>
                <c:pt idx="1117">
                  <c:v>4.2421201169511589</c:v>
                </c:pt>
                <c:pt idx="1118">
                  <c:v>4.1676406187936177</c:v>
                </c:pt>
                <c:pt idx="1119">
                  <c:v>4.2081998717899989</c:v>
                </c:pt>
                <c:pt idx="1120">
                  <c:v>4.3519435849742685</c:v>
                </c:pt>
                <c:pt idx="1121">
                  <c:v>4.4673233839596662</c:v>
                </c:pt>
                <c:pt idx="1122">
                  <c:v>4.5118972030954199</c:v>
                </c:pt>
                <c:pt idx="1123">
                  <c:v>4.5598742155813889</c:v>
                </c:pt>
                <c:pt idx="1124">
                  <c:v>4.5675400507248032</c:v>
                </c:pt>
                <c:pt idx="1125">
                  <c:v>4.5552195091322654</c:v>
                </c:pt>
                <c:pt idx="1126">
                  <c:v>4.5466918271505747</c:v>
                </c:pt>
                <c:pt idx="1127">
                  <c:v>4.5141397516521344</c:v>
                </c:pt>
                <c:pt idx="1128">
                  <c:v>4.5467685243197709</c:v>
                </c:pt>
                <c:pt idx="1129">
                  <c:v>4.672505452575539</c:v>
                </c:pt>
                <c:pt idx="1130">
                  <c:v>4.7854814805729911</c:v>
                </c:pt>
                <c:pt idx="1131">
                  <c:v>4.9285435367265391</c:v>
                </c:pt>
                <c:pt idx="1132">
                  <c:v>5.037857805561428</c:v>
                </c:pt>
                <c:pt idx="1133">
                  <c:v>5.1666337668852158</c:v>
                </c:pt>
                <c:pt idx="1134">
                  <c:v>5.2508968519566022</c:v>
                </c:pt>
                <c:pt idx="1135">
                  <c:v>5.3596876074321909</c:v>
                </c:pt>
                <c:pt idx="1136">
                  <c:v>5.497117252847751</c:v>
                </c:pt>
                <c:pt idx="1137">
                  <c:v>5.5942120592212019</c:v>
                </c:pt>
                <c:pt idx="1138">
                  <c:v>5.6770333902201919</c:v>
                </c:pt>
                <c:pt idx="1139">
                  <c:v>5.7390255029530923</c:v>
                </c:pt>
                <c:pt idx="1140">
                  <c:v>5.8398055854367454</c:v>
                </c:pt>
                <c:pt idx="1141">
                  <c:v>5.8943785273221714</c:v>
                </c:pt>
                <c:pt idx="1142">
                  <c:v>5.8866483481313594</c:v>
                </c:pt>
                <c:pt idx="1143">
                  <c:v>5.9481005067190056</c:v>
                </c:pt>
                <c:pt idx="1144">
                  <c:v>5.9487795592519932</c:v>
                </c:pt>
                <c:pt idx="1145">
                  <c:v>5.9262602824059325</c:v>
                </c:pt>
                <c:pt idx="1146">
                  <c:v>5.9093030841000838</c:v>
                </c:pt>
                <c:pt idx="1147">
                  <c:v>5.9159091951569058</c:v>
                </c:pt>
                <c:pt idx="1148">
                  <c:v>5.8955207454838829</c:v>
                </c:pt>
                <c:pt idx="1149">
                  <c:v>5.8727548370952638</c:v>
                </c:pt>
                <c:pt idx="1150">
                  <c:v>6.0363281654167569</c:v>
                </c:pt>
                <c:pt idx="1151">
                  <c:v>6.206231224329759</c:v>
                </c:pt>
                <c:pt idx="1152">
                  <c:v>6.3808161001447399</c:v>
                </c:pt>
                <c:pt idx="1153">
                  <c:v>6.6221586952458482</c:v>
                </c:pt>
                <c:pt idx="1154">
                  <c:v>6.7771189163866596</c:v>
                </c:pt>
                <c:pt idx="1155">
                  <c:v>6.9644362965239388</c:v>
                </c:pt>
                <c:pt idx="1156">
                  <c:v>7.1763876939136866</c:v>
                </c:pt>
                <c:pt idx="1157">
                  <c:v>7.3590562822343637</c:v>
                </c:pt>
                <c:pt idx="1158">
                  <c:v>7.5144471616590964</c:v>
                </c:pt>
                <c:pt idx="1159">
                  <c:v>7.5957385921688143</c:v>
                </c:pt>
                <c:pt idx="1160">
                  <c:v>7.654015307046075</c:v>
                </c:pt>
                <c:pt idx="1161">
                  <c:v>7.6138061414060267</c:v>
                </c:pt>
                <c:pt idx="1162">
                  <c:v>7.4847581089592179</c:v>
                </c:pt>
                <c:pt idx="1163">
                  <c:v>7.417443134947356</c:v>
                </c:pt>
                <c:pt idx="1164">
                  <c:v>7.4278893356877429</c:v>
                </c:pt>
                <c:pt idx="1165">
                  <c:v>7.4671329878880508</c:v>
                </c:pt>
                <c:pt idx="1166">
                  <c:v>7.4916532753755041</c:v>
                </c:pt>
                <c:pt idx="1167">
                  <c:v>7.5320169935890542</c:v>
                </c:pt>
                <c:pt idx="1168">
                  <c:v>7.6627478826951982</c:v>
                </c:pt>
                <c:pt idx="1169">
                  <c:v>7.8242496967347002</c:v>
                </c:pt>
                <c:pt idx="1170">
                  <c:v>7.9760953264104639</c:v>
                </c:pt>
                <c:pt idx="1171">
                  <c:v>8.0340745242091121</c:v>
                </c:pt>
                <c:pt idx="1172">
                  <c:v>8.0499442463386384</c:v>
                </c:pt>
                <c:pt idx="1173">
                  <c:v>8.0050051123178001</c:v>
                </c:pt>
                <c:pt idx="1174">
                  <c:v>8.0048257695148095</c:v>
                </c:pt>
                <c:pt idx="1175">
                  <c:v>7.9864449960394728</c:v>
                </c:pt>
                <c:pt idx="1176">
                  <c:v>7.9343741588471168</c:v>
                </c:pt>
                <c:pt idx="1177">
                  <c:v>7.8690374901433877</c:v>
                </c:pt>
                <c:pt idx="1178">
                  <c:v>7.8087315334217218</c:v>
                </c:pt>
                <c:pt idx="1179">
                  <c:v>7.7750625961719697</c:v>
                </c:pt>
                <c:pt idx="1180">
                  <c:v>7.7091109536954239</c:v>
                </c:pt>
                <c:pt idx="1181">
                  <c:v>7.7194087413302501</c:v>
                </c:pt>
                <c:pt idx="1182">
                  <c:v>7.7203543267028802</c:v>
                </c:pt>
                <c:pt idx="1183">
                  <c:v>7.8104127615857717</c:v>
                </c:pt>
                <c:pt idx="1184">
                  <c:v>7.8982649127145237</c:v>
                </c:pt>
                <c:pt idx="1185">
                  <c:v>7.9929650886035137</c:v>
                </c:pt>
                <c:pt idx="1186">
                  <c:v>7.9484402379526573</c:v>
                </c:pt>
                <c:pt idx="1187">
                  <c:v>7.7299583298822609</c:v>
                </c:pt>
                <c:pt idx="1188">
                  <c:v>7.5717481248309877</c:v>
                </c:pt>
                <c:pt idx="1189">
                  <c:v>7.4476264172104694</c:v>
                </c:pt>
                <c:pt idx="1190">
                  <c:v>7.2735859468029007</c:v>
                </c:pt>
                <c:pt idx="1191">
                  <c:v>7.2688439341277338</c:v>
                </c:pt>
                <c:pt idx="1192">
                  <c:v>7.2462100208260232</c:v>
                </c:pt>
                <c:pt idx="1193">
                  <c:v>7.2167066681995866</c:v>
                </c:pt>
                <c:pt idx="1194">
                  <c:v>7.1384804505218575</c:v>
                </c:pt>
                <c:pt idx="1195">
                  <c:v>7.102424218884253</c:v>
                </c:pt>
                <c:pt idx="1196">
                  <c:v>7.1531335896496975</c:v>
                </c:pt>
                <c:pt idx="1197">
                  <c:v>7.2668205755732229</c:v>
                </c:pt>
                <c:pt idx="1198">
                  <c:v>7.314134043875244</c:v>
                </c:pt>
                <c:pt idx="1199">
                  <c:v>7.3980081472370509</c:v>
                </c:pt>
                <c:pt idx="1200">
                  <c:v>7.4587001380627669</c:v>
                </c:pt>
                <c:pt idx="1201">
                  <c:v>7.5355065571615727</c:v>
                </c:pt>
                <c:pt idx="1202">
                  <c:v>7.6006170881969659</c:v>
                </c:pt>
                <c:pt idx="1203">
                  <c:v>7.5963290542735695</c:v>
                </c:pt>
                <c:pt idx="1204">
                  <c:v>7.6601135569337728</c:v>
                </c:pt>
                <c:pt idx="1205">
                  <c:v>7.6523722624124799</c:v>
                </c:pt>
                <c:pt idx="1206">
                  <c:v>7.6122932409070918</c:v>
                </c:pt>
                <c:pt idx="1207">
                  <c:v>7.6036756615610255</c:v>
                </c:pt>
                <c:pt idx="1208">
                  <c:v>7.5909696689278645</c:v>
                </c:pt>
                <c:pt idx="1209">
                  <c:v>7.512766659616597</c:v>
                </c:pt>
                <c:pt idx="1210">
                  <c:v>7.5634170287411457</c:v>
                </c:pt>
                <c:pt idx="1211">
                  <c:v>7.5327935312686956</c:v>
                </c:pt>
                <c:pt idx="1212">
                  <c:v>7.6357028124546922</c:v>
                </c:pt>
                <c:pt idx="1213">
                  <c:v>7.788797157365793</c:v>
                </c:pt>
                <c:pt idx="1214">
                  <c:v>7.9605696373424877</c:v>
                </c:pt>
                <c:pt idx="1215">
                  <c:v>8.2060920733666531</c:v>
                </c:pt>
                <c:pt idx="1216">
                  <c:v>8.2839807698796566</c:v>
                </c:pt>
                <c:pt idx="1217">
                  <c:v>8.3064338093220975</c:v>
                </c:pt>
                <c:pt idx="1218">
                  <c:v>8.2365949043077631</c:v>
                </c:pt>
                <c:pt idx="1219">
                  <c:v>8.110153432961976</c:v>
                </c:pt>
                <c:pt idx="1220">
                  <c:v>7.9572470289851216</c:v>
                </c:pt>
                <c:pt idx="1221">
                  <c:v>7.8094175381439532</c:v>
                </c:pt>
                <c:pt idx="1222">
                  <c:v>7.5469572702984458</c:v>
                </c:pt>
                <c:pt idx="1223">
                  <c:v>7.334880735980061</c:v>
                </c:pt>
                <c:pt idx="1224">
                  <c:v>7.1407895172637366</c:v>
                </c:pt>
                <c:pt idx="1225">
                  <c:v>6.9669257466749475</c:v>
                </c:pt>
                <c:pt idx="1226">
                  <c:v>6.7855828356582801</c:v>
                </c:pt>
                <c:pt idx="1227">
                  <c:v>6.7604348417225468</c:v>
                </c:pt>
                <c:pt idx="1228">
                  <c:v>6.6501911167879086</c:v>
                </c:pt>
                <c:pt idx="1229">
                  <c:v>6.5730323831123396</c:v>
                </c:pt>
                <c:pt idx="1230">
                  <c:v>6.5924381116326103</c:v>
                </c:pt>
                <c:pt idx="1231">
                  <c:v>6.7007056117424595</c:v>
                </c:pt>
                <c:pt idx="1232">
                  <c:v>6.7956735344073786</c:v>
                </c:pt>
                <c:pt idx="1233">
                  <c:v>6.8289254293854924</c:v>
                </c:pt>
                <c:pt idx="1234">
                  <c:v>6.9833373958789826</c:v>
                </c:pt>
                <c:pt idx="1235">
                  <c:v>7.1908401675207774</c:v>
                </c:pt>
                <c:pt idx="1236">
                  <c:v>7.4130653326448153</c:v>
                </c:pt>
                <c:pt idx="1237">
                  <c:v>7.4830927038313346</c:v>
                </c:pt>
                <c:pt idx="1238">
                  <c:v>7.4870263132378305</c:v>
                </c:pt>
                <c:pt idx="1239">
                  <c:v>7.5696691185332927</c:v>
                </c:pt>
                <c:pt idx="1240">
                  <c:v>7.5196252189606811</c:v>
                </c:pt>
                <c:pt idx="1241">
                  <c:v>7.4194590771455653</c:v>
                </c:pt>
                <c:pt idx="1242">
                  <c:v>7.3920811869380074</c:v>
                </c:pt>
                <c:pt idx="1243">
                  <c:v>7.4185582321276327</c:v>
                </c:pt>
                <c:pt idx="1244">
                  <c:v>7.4357638243401709</c:v>
                </c:pt>
                <c:pt idx="1245">
                  <c:v>7.4157243479428621</c:v>
                </c:pt>
                <c:pt idx="1246">
                  <c:v>7.3759865878710311</c:v>
                </c:pt>
                <c:pt idx="1247">
                  <c:v>7.4102384941294108</c:v>
                </c:pt>
                <c:pt idx="1248">
                  <c:v>7.4802594606863462</c:v>
                </c:pt>
                <c:pt idx="1249">
                  <c:v>7.6019551753533738</c:v>
                </c:pt>
                <c:pt idx="1250">
                  <c:v>7.6405709220419036</c:v>
                </c:pt>
                <c:pt idx="1251">
                  <c:v>7.5961566310866049</c:v>
                </c:pt>
                <c:pt idx="1252">
                  <c:v>7.4829254541071046</c:v>
                </c:pt>
                <c:pt idx="1253">
                  <c:v>7.4109365396034192</c:v>
                </c:pt>
                <c:pt idx="1254">
                  <c:v>7.4172632824842459</c:v>
                </c:pt>
                <c:pt idx="1255">
                  <c:v>7.4308070886245181</c:v>
                </c:pt>
                <c:pt idx="1256">
                  <c:v>7.5512681987425712</c:v>
                </c:pt>
                <c:pt idx="1257">
                  <c:v>7.6345729554072328</c:v>
                </c:pt>
                <c:pt idx="1258">
                  <c:v>7.6795149134457539</c:v>
                </c:pt>
                <c:pt idx="1259">
                  <c:v>7.6697367920566029</c:v>
                </c:pt>
                <c:pt idx="1260">
                  <c:v>7.6756456602312113</c:v>
                </c:pt>
                <c:pt idx="1261">
                  <c:v>7.6786411079038679</c:v>
                </c:pt>
                <c:pt idx="1262">
                  <c:v>7.7318495687364788</c:v>
                </c:pt>
                <c:pt idx="1263">
                  <c:v>7.9076929753303853</c:v>
                </c:pt>
                <c:pt idx="1264">
                  <c:v>8.1629063985696977</c:v>
                </c:pt>
                <c:pt idx="1265">
                  <c:v>8.2275885427679381</c:v>
                </c:pt>
                <c:pt idx="1266">
                  <c:v>8.1158481184351121</c:v>
                </c:pt>
                <c:pt idx="1267">
                  <c:v>8.0069811667339934</c:v>
                </c:pt>
                <c:pt idx="1268">
                  <c:v>8.0061819955462141</c:v>
                </c:pt>
                <c:pt idx="1269">
                  <c:v>7.9773821236747118</c:v>
                </c:pt>
                <c:pt idx="1270">
                  <c:v>7.8913851300711633</c:v>
                </c:pt>
                <c:pt idx="1271">
                  <c:v>7.8934736161544672</c:v>
                </c:pt>
                <c:pt idx="1272">
                  <c:v>7.8472312079666402</c:v>
                </c:pt>
                <c:pt idx="1273">
                  <c:v>7.6950448221555305</c:v>
                </c:pt>
                <c:pt idx="1274">
                  <c:v>7.532946076144972</c:v>
                </c:pt>
                <c:pt idx="1275">
                  <c:v>7.3985773293551622</c:v>
                </c:pt>
                <c:pt idx="1276">
                  <c:v>7.3034843283491444</c:v>
                </c:pt>
                <c:pt idx="1277">
                  <c:v>7.1907447583574413</c:v>
                </c:pt>
                <c:pt idx="1278">
                  <c:v>6.9997291570145848</c:v>
                </c:pt>
                <c:pt idx="1279">
                  <c:v>6.8178051478260073</c:v>
                </c:pt>
                <c:pt idx="1280">
                  <c:v>6.7130870436002965</c:v>
                </c:pt>
                <c:pt idx="1281">
                  <c:v>6.5991026761847813</c:v>
                </c:pt>
                <c:pt idx="1282">
                  <c:v>6.4927056375416878</c:v>
                </c:pt>
                <c:pt idx="1283">
                  <c:v>6.4435969872383536</c:v>
                </c:pt>
                <c:pt idx="1284">
                  <c:v>6.3760381356909024</c:v>
                </c:pt>
                <c:pt idx="1285">
                  <c:v>6.3697728320295983</c:v>
                </c:pt>
                <c:pt idx="1286">
                  <c:v>6.4882621951657562</c:v>
                </c:pt>
                <c:pt idx="1287">
                  <c:v>6.587415322053805</c:v>
                </c:pt>
                <c:pt idx="1288">
                  <c:v>6.653865416743038</c:v>
                </c:pt>
                <c:pt idx="1289">
                  <c:v>6.8071429525724119</c:v>
                </c:pt>
                <c:pt idx="1290">
                  <c:v>6.900122239140714</c:v>
                </c:pt>
                <c:pt idx="1291">
                  <c:v>7.0705749306927208</c:v>
                </c:pt>
                <c:pt idx="1292">
                  <c:v>7.1745335561992665</c:v>
                </c:pt>
                <c:pt idx="1293">
                  <c:v>7.2475516899443786</c:v>
                </c:pt>
                <c:pt idx="1294">
                  <c:v>7.255332500842897</c:v>
                </c:pt>
                <c:pt idx="1295">
                  <c:v>7.1975825989952584</c:v>
                </c:pt>
                <c:pt idx="1296">
                  <c:v>7.1945812561655522</c:v>
                </c:pt>
                <c:pt idx="1297">
                  <c:v>7.1518585086203412</c:v>
                </c:pt>
                <c:pt idx="1298">
                  <c:v>7.108480545327919</c:v>
                </c:pt>
                <c:pt idx="1299">
                  <c:v>7.1413700941251728</c:v>
                </c:pt>
                <c:pt idx="1300">
                  <c:v>7.1718115303139802</c:v>
                </c:pt>
                <c:pt idx="1301">
                  <c:v>7.1987759473715034</c:v>
                </c:pt>
                <c:pt idx="1302">
                  <c:v>7.1187395271716207</c:v>
                </c:pt>
                <c:pt idx="1303">
                  <c:v>7.0606762344287821</c:v>
                </c:pt>
                <c:pt idx="1304">
                  <c:v>7.0893386443009296</c:v>
                </c:pt>
                <c:pt idx="1305">
                  <c:v>7.135866943172978</c:v>
                </c:pt>
                <c:pt idx="1306">
                  <c:v>7.2307407975305757</c:v>
                </c:pt>
                <c:pt idx="1307">
                  <c:v>7.3464747664682317</c:v>
                </c:pt>
                <c:pt idx="1308">
                  <c:v>7.3952348925620877</c:v>
                </c:pt>
                <c:pt idx="1309">
                  <c:v>7.3563578421387703</c:v>
                </c:pt>
                <c:pt idx="1310">
                  <c:v>7.2987323001229063</c:v>
                </c:pt>
                <c:pt idx="1311">
                  <c:v>7.2212303071988986</c:v>
                </c:pt>
                <c:pt idx="1312">
                  <c:v>7.1207522273764052</c:v>
                </c:pt>
                <c:pt idx="1313">
                  <c:v>7.061812362660036</c:v>
                </c:pt>
                <c:pt idx="1314">
                  <c:v>7.0576611830428293</c:v>
                </c:pt>
                <c:pt idx="1315">
                  <c:v>7.0466513734177756</c:v>
                </c:pt>
                <c:pt idx="1316">
                  <c:v>7.0657491378972521</c:v>
                </c:pt>
                <c:pt idx="1317">
                  <c:v>7.0256791226002813</c:v>
                </c:pt>
                <c:pt idx="1318">
                  <c:v>7.0252039059680955</c:v>
                </c:pt>
                <c:pt idx="1319">
                  <c:v>6.993686223539294</c:v>
                </c:pt>
                <c:pt idx="1320">
                  <c:v>6.9517322068865184</c:v>
                </c:pt>
                <c:pt idx="1321">
                  <c:v>7.0312200218352299</c:v>
                </c:pt>
                <c:pt idx="1322">
                  <c:v>7.197421113308347</c:v>
                </c:pt>
                <c:pt idx="1323">
                  <c:v>7.3521982839016342</c:v>
                </c:pt>
                <c:pt idx="1324">
                  <c:v>7.5238745903086528</c:v>
                </c:pt>
                <c:pt idx="1325">
                  <c:v>7.6730837182239178</c:v>
                </c:pt>
                <c:pt idx="1326">
                  <c:v>7.7886242001200188</c:v>
                </c:pt>
                <c:pt idx="1327">
                  <c:v>7.8604038995228667</c:v>
                </c:pt>
                <c:pt idx="1328">
                  <c:v>7.8655086100958265</c:v>
                </c:pt>
                <c:pt idx="1329">
                  <c:v>7.8291580669493976</c:v>
                </c:pt>
                <c:pt idx="1330">
                  <c:v>7.8433197159734638</c:v>
                </c:pt>
                <c:pt idx="1331">
                  <c:v>7.95597789529858</c:v>
                </c:pt>
                <c:pt idx="1332">
                  <c:v>8.038707091442431</c:v>
                </c:pt>
                <c:pt idx="1333">
                  <c:v>8.0376320363387563</c:v>
                </c:pt>
                <c:pt idx="1334">
                  <c:v>8.0031560271220652</c:v>
                </c:pt>
                <c:pt idx="1335">
                  <c:v>7.8946784914647985</c:v>
                </c:pt>
                <c:pt idx="1336">
                  <c:v>7.8778087353542174</c:v>
                </c:pt>
                <c:pt idx="1337">
                  <c:v>7.8506421849677457</c:v>
                </c:pt>
                <c:pt idx="1338">
                  <c:v>7.8650413774525143</c:v>
                </c:pt>
                <c:pt idx="1339">
                  <c:v>7.8712868182054825</c:v>
                </c:pt>
                <c:pt idx="1340">
                  <c:v>7.9954069627851219</c:v>
                </c:pt>
                <c:pt idx="1341">
                  <c:v>8.191612365760319</c:v>
                </c:pt>
                <c:pt idx="1342">
                  <c:v>8.3634361814367608</c:v>
                </c:pt>
                <c:pt idx="1343">
                  <c:v>8.5029930502079853</c:v>
                </c:pt>
                <c:pt idx="1344">
                  <c:v>8.5773415470400547</c:v>
                </c:pt>
                <c:pt idx="1345">
                  <c:v>8.6430935361389789</c:v>
                </c:pt>
                <c:pt idx="1346">
                  <c:v>8.6339757786388116</c:v>
                </c:pt>
                <c:pt idx="1347">
                  <c:v>8.6505991175517405</c:v>
                </c:pt>
                <c:pt idx="1348">
                  <c:v>8.6469358056016397</c:v>
                </c:pt>
                <c:pt idx="1349">
                  <c:v>8.5573589091707944</c:v>
                </c:pt>
                <c:pt idx="1350">
                  <c:v>8.5237744224935454</c:v>
                </c:pt>
                <c:pt idx="1351">
                  <c:v>8.4213671012810813</c:v>
                </c:pt>
                <c:pt idx="1352">
                  <c:v>8.4204608567130723</c:v>
                </c:pt>
                <c:pt idx="1353">
                  <c:v>8.4527174478063767</c:v>
                </c:pt>
                <c:pt idx="1354">
                  <c:v>8.3695375936390626</c:v>
                </c:pt>
                <c:pt idx="1355">
                  <c:v>8.2350773613998154</c:v>
                </c:pt>
                <c:pt idx="1356">
                  <c:v>8.2085216615391445</c:v>
                </c:pt>
                <c:pt idx="1357">
                  <c:v>8.2083887906426796</c:v>
                </c:pt>
                <c:pt idx="1358">
                  <c:v>8.3752679680865398</c:v>
                </c:pt>
                <c:pt idx="1359">
                  <c:v>8.5415826753754249</c:v>
                </c:pt>
                <c:pt idx="1360">
                  <c:v>8.7889668279995643</c:v>
                </c:pt>
                <c:pt idx="1361">
                  <c:v>9.0432853215706661</c:v>
                </c:pt>
                <c:pt idx="1362">
                  <c:v>9.2526830527817019</c:v>
                </c:pt>
                <c:pt idx="1363">
                  <c:v>9.4106422416850215</c:v>
                </c:pt>
                <c:pt idx="1364">
                  <c:v>9.4874028777132402</c:v>
                </c:pt>
                <c:pt idx="1365">
                  <c:v>9.4178679113740067</c:v>
                </c:pt>
                <c:pt idx="1366">
                  <c:v>9.3074526378590452</c:v>
                </c:pt>
                <c:pt idx="1367">
                  <c:v>9.1387606943577548</c:v>
                </c:pt>
                <c:pt idx="1368">
                  <c:v>8.98856463603442</c:v>
                </c:pt>
                <c:pt idx="1369">
                  <c:v>8.9542275073400983</c:v>
                </c:pt>
                <c:pt idx="1370">
                  <c:v>8.92571710906258</c:v>
                </c:pt>
                <c:pt idx="1371">
                  <c:v>8.8471914844888584</c:v>
                </c:pt>
                <c:pt idx="1372">
                  <c:v>8.8215241230106916</c:v>
                </c:pt>
                <c:pt idx="1373">
                  <c:v>8.8294294809270397</c:v>
                </c:pt>
                <c:pt idx="1374">
                  <c:v>8.8814047145238835</c:v>
                </c:pt>
                <c:pt idx="1375">
                  <c:v>8.8345842237236383</c:v>
                </c:pt>
                <c:pt idx="1376">
                  <c:v>8.6997177573492976</c:v>
                </c:pt>
                <c:pt idx="1377">
                  <c:v>8.5433246505516003</c:v>
                </c:pt>
                <c:pt idx="1378">
                  <c:v>8.5095980578907557</c:v>
                </c:pt>
                <c:pt idx="1379">
                  <c:v>8.5402201478856181</c:v>
                </c:pt>
                <c:pt idx="1380">
                  <c:v>8.4779041554167982</c:v>
                </c:pt>
                <c:pt idx="1381">
                  <c:v>8.3591653386862337</c:v>
                </c:pt>
                <c:pt idx="1382">
                  <c:v>8.311494874017912</c:v>
                </c:pt>
                <c:pt idx="1383">
                  <c:v>8.3499251200702957</c:v>
                </c:pt>
                <c:pt idx="1384">
                  <c:v>8.4854541334055078</c:v>
                </c:pt>
                <c:pt idx="1385">
                  <c:v>8.4940496141108568</c:v>
                </c:pt>
                <c:pt idx="1386">
                  <c:v>8.3916243487878237</c:v>
                </c:pt>
                <c:pt idx="1387">
                  <c:v>8.3374499787584799</c:v>
                </c:pt>
                <c:pt idx="1388">
                  <c:v>8.4871281724711487</c:v>
                </c:pt>
                <c:pt idx="1389">
                  <c:v>8.6314350248470806</c:v>
                </c:pt>
                <c:pt idx="1390">
                  <c:v>8.6424975032366866</c:v>
                </c:pt>
                <c:pt idx="1391">
                  <c:v>8.5657236483286354</c:v>
                </c:pt>
                <c:pt idx="1392">
                  <c:v>8.5232125272066384</c:v>
                </c:pt>
                <c:pt idx="1393">
                  <c:v>8.533157695773415</c:v>
                </c:pt>
                <c:pt idx="1394">
                  <c:v>8.5532912906939647</c:v>
                </c:pt>
                <c:pt idx="1395">
                  <c:v>8.6430731383118129</c:v>
                </c:pt>
                <c:pt idx="1396">
                  <c:v>8.7136812550078275</c:v>
                </c:pt>
                <c:pt idx="1397">
                  <c:v>8.6504902325486874</c:v>
                </c:pt>
                <c:pt idx="1398">
                  <c:v>8.4413424410027726</c:v>
                </c:pt>
                <c:pt idx="1399">
                  <c:v>8.2761228990615905</c:v>
                </c:pt>
                <c:pt idx="1400">
                  <c:v>8.088721174286599</c:v>
                </c:pt>
                <c:pt idx="1401">
                  <c:v>8.0479200494300933</c:v>
                </c:pt>
                <c:pt idx="1402">
                  <c:v>8.0782304499063784</c:v>
                </c:pt>
                <c:pt idx="1403">
                  <c:v>8.0159683811274132</c:v>
                </c:pt>
                <c:pt idx="1404">
                  <c:v>7.8821662085555673</c:v>
                </c:pt>
                <c:pt idx="1405">
                  <c:v>7.7522549020110372</c:v>
                </c:pt>
                <c:pt idx="1406">
                  <c:v>7.6624738988936123</c:v>
                </c:pt>
                <c:pt idx="1407">
                  <c:v>7.5197094378090714</c:v>
                </c:pt>
                <c:pt idx="1408">
                  <c:v>7.3799195708298546</c:v>
                </c:pt>
                <c:pt idx="1409">
                  <c:v>7.2386640589189959</c:v>
                </c:pt>
                <c:pt idx="1410">
                  <c:v>7.0378625719504537</c:v>
                </c:pt>
                <c:pt idx="1411">
                  <c:v>6.873258038967581</c:v>
                </c:pt>
                <c:pt idx="1412">
                  <c:v>6.8199491299192685</c:v>
                </c:pt>
                <c:pt idx="1413">
                  <c:v>6.8523008863255814</c:v>
                </c:pt>
                <c:pt idx="1414">
                  <c:v>6.7837834920623497</c:v>
                </c:pt>
                <c:pt idx="1415">
                  <c:v>6.7142886274460691</c:v>
                </c:pt>
                <c:pt idx="1416">
                  <c:v>6.6702301181490133</c:v>
                </c:pt>
                <c:pt idx="1417">
                  <c:v>6.6878588760022311</c:v>
                </c:pt>
                <c:pt idx="1418">
                  <c:v>6.7085175349737778</c:v>
                </c:pt>
                <c:pt idx="1419">
                  <c:v>6.7286743612528994</c:v>
                </c:pt>
                <c:pt idx="1420">
                  <c:v>6.7473038317886207</c:v>
                </c:pt>
                <c:pt idx="1421">
                  <c:v>6.7564542545232209</c:v>
                </c:pt>
                <c:pt idx="1422">
                  <c:v>6.764426173596835</c:v>
                </c:pt>
                <c:pt idx="1423">
                  <c:v>6.7277950110228968</c:v>
                </c:pt>
                <c:pt idx="1424">
                  <c:v>6.7308435773331343</c:v>
                </c:pt>
                <c:pt idx="1425">
                  <c:v>6.7573027660619402</c:v>
                </c:pt>
                <c:pt idx="1426">
                  <c:v>6.8140277304814436</c:v>
                </c:pt>
                <c:pt idx="1427">
                  <c:v>6.7583650824931851</c:v>
                </c:pt>
                <c:pt idx="1428">
                  <c:v>6.6735012181556943</c:v>
                </c:pt>
                <c:pt idx="1429">
                  <c:v>6.7527320036715519</c:v>
                </c:pt>
                <c:pt idx="1430">
                  <c:v>6.8612748706362261</c:v>
                </c:pt>
                <c:pt idx="1431">
                  <c:v>6.8791915354952131</c:v>
                </c:pt>
                <c:pt idx="1432">
                  <c:v>6.8215246926633029</c:v>
                </c:pt>
                <c:pt idx="1433">
                  <c:v>6.7645978799729445</c:v>
                </c:pt>
                <c:pt idx="1434">
                  <c:v>6.7990653809277424</c:v>
                </c:pt>
                <c:pt idx="1435">
                  <c:v>6.8441377448229561</c:v>
                </c:pt>
                <c:pt idx="1436">
                  <c:v>6.8582189971445562</c:v>
                </c:pt>
                <c:pt idx="1437">
                  <c:v>6.7499439874544462</c:v>
                </c:pt>
                <c:pt idx="1438">
                  <c:v>6.5893360168160973</c:v>
                </c:pt>
                <c:pt idx="1439">
                  <c:v>6.4770410589423566</c:v>
                </c:pt>
                <c:pt idx="1440">
                  <c:v>6.3870695235730457</c:v>
                </c:pt>
                <c:pt idx="1441">
                  <c:v>6.3022595460071944</c:v>
                </c:pt>
                <c:pt idx="1442">
                  <c:v>6.3681775072360685</c:v>
                </c:pt>
                <c:pt idx="1443">
                  <c:v>6.6037193975868869</c:v>
                </c:pt>
                <c:pt idx="1444">
                  <c:v>6.9015190753656821</c:v>
                </c:pt>
                <c:pt idx="1445">
                  <c:v>7.1653724293598158</c:v>
                </c:pt>
                <c:pt idx="1446">
                  <c:v>7.3599928452800443</c:v>
                </c:pt>
                <c:pt idx="1447">
                  <c:v>7.4803749438599905</c:v>
                </c:pt>
                <c:pt idx="1448">
                  <c:v>7.6090723043729893</c:v>
                </c:pt>
                <c:pt idx="1449">
                  <c:v>7.6568498143545192</c:v>
                </c:pt>
                <c:pt idx="1450">
                  <c:v>7.7773724092970387</c:v>
                </c:pt>
                <c:pt idx="1451">
                  <c:v>7.8863008823014003</c:v>
                </c:pt>
                <c:pt idx="1452">
                  <c:v>7.9213796561638974</c:v>
                </c:pt>
                <c:pt idx="1453">
                  <c:v>7.990924400372454</c:v>
                </c:pt>
                <c:pt idx="1454">
                  <c:v>8.0114311663517963</c:v>
                </c:pt>
                <c:pt idx="1455">
                  <c:v>8.0869015351777218</c:v>
                </c:pt>
                <c:pt idx="1456">
                  <c:v>8.2048308559177539</c:v>
                </c:pt>
                <c:pt idx="1457">
                  <c:v>8.3149080316119477</c:v>
                </c:pt>
                <c:pt idx="1458">
                  <c:v>8.3059211773211974</c:v>
                </c:pt>
                <c:pt idx="1459">
                  <c:v>8.2251243442504638</c:v>
                </c:pt>
                <c:pt idx="1460">
                  <c:v>8.1192009038010937</c:v>
                </c:pt>
                <c:pt idx="1461">
                  <c:v>7.9187794681939527</c:v>
                </c:pt>
                <c:pt idx="1462">
                  <c:v>7.7726052551482043</c:v>
                </c:pt>
                <c:pt idx="1463">
                  <c:v>7.7941884699037987</c:v>
                </c:pt>
                <c:pt idx="1464">
                  <c:v>7.8570147697510597</c:v>
                </c:pt>
                <c:pt idx="1465">
                  <c:v>7.9073085695269008</c:v>
                </c:pt>
                <c:pt idx="1466">
                  <c:v>7.8921301679486033</c:v>
                </c:pt>
                <c:pt idx="1467">
                  <c:v>7.7980829365450335</c:v>
                </c:pt>
                <c:pt idx="1468">
                  <c:v>7.6663097213638576</c:v>
                </c:pt>
                <c:pt idx="1469">
                  <c:v>7.5646466608209328</c:v>
                </c:pt>
                <c:pt idx="1470">
                  <c:v>7.5558043563789408</c:v>
                </c:pt>
                <c:pt idx="1471">
                  <c:v>7.4654112704576985</c:v>
                </c:pt>
                <c:pt idx="1472">
                  <c:v>7.436070111279057</c:v>
                </c:pt>
                <c:pt idx="1473">
                  <c:v>7.408733706694691</c:v>
                </c:pt>
                <c:pt idx="1474">
                  <c:v>7.3623222510331185</c:v>
                </c:pt>
                <c:pt idx="1475">
                  <c:v>7.4245222688846741</c:v>
                </c:pt>
                <c:pt idx="1476">
                  <c:v>7.525455444299781</c:v>
                </c:pt>
                <c:pt idx="1477">
                  <c:v>7.6847412479769881</c:v>
                </c:pt>
                <c:pt idx="1478">
                  <c:v>7.7311188831194047</c:v>
                </c:pt>
                <c:pt idx="1479">
                  <c:v>7.8418355644407303</c:v>
                </c:pt>
                <c:pt idx="1480">
                  <c:v>8.0627878026581214</c:v>
                </c:pt>
                <c:pt idx="1481">
                  <c:v>8.2961385477683489</c:v>
                </c:pt>
                <c:pt idx="1482">
                  <c:v>8.4025418778285044</c:v>
                </c:pt>
                <c:pt idx="1483">
                  <c:v>8.3146028665154272</c:v>
                </c:pt>
                <c:pt idx="1484">
                  <c:v>8.3016953952051615</c:v>
                </c:pt>
                <c:pt idx="1485">
                  <c:v>8.387227869107738</c:v>
                </c:pt>
                <c:pt idx="1486">
                  <c:v>8.5308859693603623</c:v>
                </c:pt>
                <c:pt idx="1487">
                  <c:v>8.5716062324590592</c:v>
                </c:pt>
                <c:pt idx="1488">
                  <c:v>8.5691740393257447</c:v>
                </c:pt>
                <c:pt idx="1489">
                  <c:v>8.5260219543814895</c:v>
                </c:pt>
                <c:pt idx="1490">
                  <c:v>8.3960787258343821</c:v>
                </c:pt>
                <c:pt idx="1491">
                  <c:v>8.3752871396498279</c:v>
                </c:pt>
                <c:pt idx="1492">
                  <c:v>8.4574119732555388</c:v>
                </c:pt>
                <c:pt idx="1493">
                  <c:v>8.588597290054576</c:v>
                </c:pt>
                <c:pt idx="1494">
                  <c:v>8.5993688959895564</c:v>
                </c:pt>
                <c:pt idx="1495">
                  <c:v>8.6173614384095707</c:v>
                </c:pt>
                <c:pt idx="1496">
                  <c:v>8.6278316992225292</c:v>
                </c:pt>
                <c:pt idx="1497">
                  <c:v>8.6492136416854351</c:v>
                </c:pt>
                <c:pt idx="1498">
                  <c:v>8.6941099662907444</c:v>
                </c:pt>
                <c:pt idx="1499">
                  <c:v>8.832746495519487</c:v>
                </c:pt>
                <c:pt idx="1500">
                  <c:v>8.9116061524363541</c:v>
                </c:pt>
                <c:pt idx="1501">
                  <c:v>8.9762368250598321</c:v>
                </c:pt>
                <c:pt idx="1502">
                  <c:v>8.9235285213665545</c:v>
                </c:pt>
                <c:pt idx="1503">
                  <c:v>8.8099671404200048</c:v>
                </c:pt>
                <c:pt idx="1504">
                  <c:v>8.5669472042216288</c:v>
                </c:pt>
                <c:pt idx="1505">
                  <c:v>8.3156161791070708</c:v>
                </c:pt>
                <c:pt idx="1506">
                  <c:v>8.0315227647284431</c:v>
                </c:pt>
                <c:pt idx="1507">
                  <c:v>7.6634713348576602</c:v>
                </c:pt>
                <c:pt idx="1508">
                  <c:v>7.3179399733676931</c:v>
                </c:pt>
                <c:pt idx="1509">
                  <c:v>7.0542234303968483</c:v>
                </c:pt>
                <c:pt idx="1510">
                  <c:v>6.9617438575648407</c:v>
                </c:pt>
                <c:pt idx="1511">
                  <c:v>6.9414116102796974</c:v>
                </c:pt>
                <c:pt idx="1512">
                  <c:v>7.0136133412938939</c:v>
                </c:pt>
                <c:pt idx="1513">
                  <c:v>7.0985740147029537</c:v>
                </c:pt>
                <c:pt idx="1514">
                  <c:v>7.1984449798945676</c:v>
                </c:pt>
                <c:pt idx="1515">
                  <c:v>7.3645959154115621</c:v>
                </c:pt>
                <c:pt idx="1516">
                  <c:v>7.5486268966347883</c:v>
                </c:pt>
                <c:pt idx="1517">
                  <c:v>7.7397643512816012</c:v>
                </c:pt>
                <c:pt idx="1518">
                  <c:v>7.8717103566440336</c:v>
                </c:pt>
                <c:pt idx="1519">
                  <c:v>8.0138841061275752</c:v>
                </c:pt>
                <c:pt idx="1520">
                  <c:v>8.1668441110031367</c:v>
                </c:pt>
                <c:pt idx="1521">
                  <c:v>8.2195182357745349</c:v>
                </c:pt>
                <c:pt idx="1522">
                  <c:v>8.225191401955172</c:v>
                </c:pt>
                <c:pt idx="1523">
                  <c:v>8.1877467716981069</c:v>
                </c:pt>
                <c:pt idx="1524">
                  <c:v>8.1706790442409041</c:v>
                </c:pt>
                <c:pt idx="1525">
                  <c:v>8.2530992263329512</c:v>
                </c:pt>
                <c:pt idx="1526">
                  <c:v>8.3311521269507125</c:v>
                </c:pt>
                <c:pt idx="1527">
                  <c:v>8.2927625195195134</c:v>
                </c:pt>
                <c:pt idx="1528">
                  <c:v>8.1639286730051026</c:v>
                </c:pt>
                <c:pt idx="1529">
                  <c:v>8.1223606452796044</c:v>
                </c:pt>
                <c:pt idx="1530">
                  <c:v>8.2043537435662941</c:v>
                </c:pt>
                <c:pt idx="1531">
                  <c:v>8.188327225896467</c:v>
                </c:pt>
                <c:pt idx="1532">
                  <c:v>8.1257947048082038</c:v>
                </c:pt>
                <c:pt idx="1533">
                  <c:v>8.2231931310772879</c:v>
                </c:pt>
                <c:pt idx="1534">
                  <c:v>8.3210894161286308</c:v>
                </c:pt>
                <c:pt idx="1535">
                  <c:v>8.2852529597650442</c:v>
                </c:pt>
                <c:pt idx="1536">
                  <c:v>8.342685617032588</c:v>
                </c:pt>
                <c:pt idx="1537">
                  <c:v>8.3019704746752918</c:v>
                </c:pt>
                <c:pt idx="1538">
                  <c:v>8.1113627333060059</c:v>
                </c:pt>
                <c:pt idx="1539">
                  <c:v>7.9303035770685666</c:v>
                </c:pt>
                <c:pt idx="1540">
                  <c:v>7.8085114888135108</c:v>
                </c:pt>
                <c:pt idx="1541">
                  <c:v>7.6972792677164099</c:v>
                </c:pt>
                <c:pt idx="1542">
                  <c:v>7.7274801057737168</c:v>
                </c:pt>
                <c:pt idx="1543">
                  <c:v>7.845168193804791</c:v>
                </c:pt>
                <c:pt idx="1544">
                  <c:v>7.9654577287864488</c:v>
                </c:pt>
                <c:pt idx="1545">
                  <c:v>8.1005201842201551</c:v>
                </c:pt>
                <c:pt idx="1546">
                  <c:v>8.1847663718910368</c:v>
                </c:pt>
                <c:pt idx="1547">
                  <c:v>8.294866552648843</c:v>
                </c:pt>
                <c:pt idx="1548">
                  <c:v>8.3596903427849867</c:v>
                </c:pt>
                <c:pt idx="1549">
                  <c:v>8.4161669356566318</c:v>
                </c:pt>
                <c:pt idx="1550">
                  <c:v>8.4234722203395638</c:v>
                </c:pt>
                <c:pt idx="1551">
                  <c:v>8.488756760554347</c:v>
                </c:pt>
                <c:pt idx="1552">
                  <c:v>8.4960614654432796</c:v>
                </c:pt>
                <c:pt idx="1553">
                  <c:v>8.5139644271470338</c:v>
                </c:pt>
                <c:pt idx="1554">
                  <c:v>8.7194013652693076</c:v>
                </c:pt>
                <c:pt idx="1555">
                  <c:v>8.9723850642282201</c:v>
                </c:pt>
                <c:pt idx="1556">
                  <c:v>9.2144096825276147</c:v>
                </c:pt>
                <c:pt idx="1557">
                  <c:v>9.4999460447491</c:v>
                </c:pt>
                <c:pt idx="1558">
                  <c:v>9.8435754568426841</c:v>
                </c:pt>
                <c:pt idx="1559">
                  <c:v>10.162813366768592</c:v>
                </c:pt>
                <c:pt idx="1560">
                  <c:v>10.389603442350777</c:v>
                </c:pt>
                <c:pt idx="1561">
                  <c:v>10.475698151074466</c:v>
                </c:pt>
                <c:pt idx="1562">
                  <c:v>10.400667653248998</c:v>
                </c:pt>
                <c:pt idx="1563">
                  <c:v>10.310487975059294</c:v>
                </c:pt>
                <c:pt idx="1564">
                  <c:v>10.165785565618203</c:v>
                </c:pt>
                <c:pt idx="1565">
                  <c:v>10.144023323766477</c:v>
                </c:pt>
                <c:pt idx="1566">
                  <c:v>10.175067820272373</c:v>
                </c:pt>
                <c:pt idx="1567">
                  <c:v>10.114979139731302</c:v>
                </c:pt>
                <c:pt idx="1568">
                  <c:v>10.172611040363972</c:v>
                </c:pt>
                <c:pt idx="1569">
                  <c:v>10.184258548824543</c:v>
                </c:pt>
                <c:pt idx="1570">
                  <c:v>10.258204443759237</c:v>
                </c:pt>
                <c:pt idx="1571">
                  <c:v>10.316369142903177</c:v>
                </c:pt>
                <c:pt idx="1572">
                  <c:v>10.301925315433696</c:v>
                </c:pt>
                <c:pt idx="1573">
                  <c:v>10.247435207792076</c:v>
                </c:pt>
                <c:pt idx="1574">
                  <c:v>10.25535953261442</c:v>
                </c:pt>
                <c:pt idx="1575">
                  <c:v>10.25522293851513</c:v>
                </c:pt>
                <c:pt idx="1576">
                  <c:v>10.337455117926424</c:v>
                </c:pt>
                <c:pt idx="1577">
                  <c:v>10.456887136861999</c:v>
                </c:pt>
                <c:pt idx="1578">
                  <c:v>10.5167622142621</c:v>
                </c:pt>
                <c:pt idx="1579">
                  <c:v>10.476845340044401</c:v>
                </c:pt>
                <c:pt idx="1580">
                  <c:v>10.342500115942993</c:v>
                </c:pt>
                <c:pt idx="1581">
                  <c:v>10.276267416334029</c:v>
                </c:pt>
                <c:pt idx="1582">
                  <c:v>10.127918565420867</c:v>
                </c:pt>
                <c:pt idx="1583">
                  <c:v>9.9796740590627522</c:v>
                </c:pt>
                <c:pt idx="1584">
                  <c:v>9.8685542709654541</c:v>
                </c:pt>
                <c:pt idx="1585">
                  <c:v>9.7529866466863542</c:v>
                </c:pt>
                <c:pt idx="1586">
                  <c:v>9.7220443749962087</c:v>
                </c:pt>
                <c:pt idx="1587">
                  <c:v>9.8025442028026859</c:v>
                </c:pt>
                <c:pt idx="1588">
                  <c:v>9.8240597547061235</c:v>
                </c:pt>
                <c:pt idx="1589">
                  <c:v>9.8057616412468303</c:v>
                </c:pt>
                <c:pt idx="1590">
                  <c:v>9.6202163086580672</c:v>
                </c:pt>
                <c:pt idx="1591">
                  <c:v>9.442689020027494</c:v>
                </c:pt>
                <c:pt idx="1592">
                  <c:v>9.4809913166993205</c:v>
                </c:pt>
                <c:pt idx="1593">
                  <c:v>9.5243552078434366</c:v>
                </c:pt>
                <c:pt idx="1594">
                  <c:v>9.5545857840579522</c:v>
                </c:pt>
                <c:pt idx="1595">
                  <c:v>9.4057073827684228</c:v>
                </c:pt>
                <c:pt idx="1596">
                  <c:v>9.169809255819521</c:v>
                </c:pt>
                <c:pt idx="1597">
                  <c:v>9.0424471599320189</c:v>
                </c:pt>
                <c:pt idx="1598">
                  <c:v>9.0840872249391129</c:v>
                </c:pt>
                <c:pt idx="1599">
                  <c:v>9.1174276330828565</c:v>
                </c:pt>
                <c:pt idx="1600">
                  <c:v>9.0391254788100337</c:v>
                </c:pt>
                <c:pt idx="1601">
                  <c:v>9.0099181729503339</c:v>
                </c:pt>
                <c:pt idx="1602">
                  <c:v>8.9872736877426025</c:v>
                </c:pt>
                <c:pt idx="1603">
                  <c:v>8.9585121217270398</c:v>
                </c:pt>
                <c:pt idx="1604">
                  <c:v>8.9187892198332044</c:v>
                </c:pt>
                <c:pt idx="1605">
                  <c:v>8.9451349180661754</c:v>
                </c:pt>
                <c:pt idx="1606">
                  <c:v>8.9675521076950115</c:v>
                </c:pt>
                <c:pt idx="1607">
                  <c:v>9.0164063252856188</c:v>
                </c:pt>
                <c:pt idx="1608">
                  <c:v>9.1249970477183435</c:v>
                </c:pt>
                <c:pt idx="1609">
                  <c:v>9.2092130380770776</c:v>
                </c:pt>
                <c:pt idx="1610">
                  <c:v>9.2233884972734632</c:v>
                </c:pt>
                <c:pt idx="1611">
                  <c:v>9.1628770223503633</c:v>
                </c:pt>
                <c:pt idx="1612">
                  <c:v>9.0232148681963906</c:v>
                </c:pt>
                <c:pt idx="1613">
                  <c:v>8.9218384047314032</c:v>
                </c:pt>
                <c:pt idx="1614">
                  <c:v>8.7521928044293578</c:v>
                </c:pt>
                <c:pt idx="1615">
                  <c:v>8.6835954371565016</c:v>
                </c:pt>
                <c:pt idx="1616">
                  <c:v>8.5734929271767299</c:v>
                </c:pt>
                <c:pt idx="1617">
                  <c:v>8.5084633513836678</c:v>
                </c:pt>
                <c:pt idx="1618">
                  <c:v>8.5239203552104215</c:v>
                </c:pt>
                <c:pt idx="1619">
                  <c:v>8.5052847316571949</c:v>
                </c:pt>
                <c:pt idx="1620">
                  <c:v>8.4211453862550805</c:v>
                </c:pt>
                <c:pt idx="1621">
                  <c:v>8.3892849509970571</c:v>
                </c:pt>
                <c:pt idx="1622">
                  <c:v>8.4121080307185441</c:v>
                </c:pt>
                <c:pt idx="1623">
                  <c:v>8.3538064945958919</c:v>
                </c:pt>
                <c:pt idx="1624">
                  <c:v>8.2822655551277062</c:v>
                </c:pt>
                <c:pt idx="1625">
                  <c:v>8.2566647247348932</c:v>
                </c:pt>
                <c:pt idx="1626">
                  <c:v>8.2442717184458107</c:v>
                </c:pt>
                <c:pt idx="1627">
                  <c:v>8.2292998365076979</c:v>
                </c:pt>
                <c:pt idx="1628">
                  <c:v>8.2711879669406692</c:v>
                </c:pt>
                <c:pt idx="1629">
                  <c:v>8.2978042113427506</c:v>
                </c:pt>
                <c:pt idx="1630">
                  <c:v>8.3017220470531932</c:v>
                </c:pt>
                <c:pt idx="1631">
                  <c:v>8.230210956851435</c:v>
                </c:pt>
                <c:pt idx="1632">
                  <c:v>8.1134528761005065</c:v>
                </c:pt>
                <c:pt idx="1633">
                  <c:v>8.0596254432225614</c:v>
                </c:pt>
                <c:pt idx="1634">
                  <c:v>8.0451286368686681</c:v>
                </c:pt>
                <c:pt idx="1635">
                  <c:v>8.0369694573407848</c:v>
                </c:pt>
                <c:pt idx="1636">
                  <c:v>7.9574701955240172</c:v>
                </c:pt>
                <c:pt idx="1637">
                  <c:v>7.8424761490168375</c:v>
                </c:pt>
                <c:pt idx="1638">
                  <c:v>7.7867830338401864</c:v>
                </c:pt>
                <c:pt idx="1639">
                  <c:v>7.6510315500290584</c:v>
                </c:pt>
                <c:pt idx="1640">
                  <c:v>7.4461748004928161</c:v>
                </c:pt>
                <c:pt idx="1641">
                  <c:v>7.3240950137052341</c:v>
                </c:pt>
                <c:pt idx="1642">
                  <c:v>7.2137349700808766</c:v>
                </c:pt>
                <c:pt idx="1643">
                  <c:v>7.1601254766104985</c:v>
                </c:pt>
                <c:pt idx="1644">
                  <c:v>7.1641635466111939</c:v>
                </c:pt>
                <c:pt idx="1645">
                  <c:v>7.1768381724486945</c:v>
                </c:pt>
                <c:pt idx="1646">
                  <c:v>7.1580701395706434</c:v>
                </c:pt>
                <c:pt idx="1647">
                  <c:v>7.17732708599251</c:v>
                </c:pt>
                <c:pt idx="1648">
                  <c:v>7.2699053723526168</c:v>
                </c:pt>
                <c:pt idx="1649">
                  <c:v>7.24458684443898</c:v>
                </c:pt>
                <c:pt idx="1650">
                  <c:v>7.2465796146066008</c:v>
                </c:pt>
                <c:pt idx="1651">
                  <c:v>7.147165929871405</c:v>
                </c:pt>
                <c:pt idx="1652">
                  <c:v>7.0424333900327225</c:v>
                </c:pt>
                <c:pt idx="1653">
                  <c:v>6.9697366022988287</c:v>
                </c:pt>
                <c:pt idx="1654">
                  <c:v>7.0049109790999857</c:v>
                </c:pt>
                <c:pt idx="1655">
                  <c:v>7.0728671125957474</c:v>
                </c:pt>
                <c:pt idx="1656">
                  <c:v>7.0962915007111409</c:v>
                </c:pt>
                <c:pt idx="1657">
                  <c:v>7.1628304351670451</c:v>
                </c:pt>
                <c:pt idx="1658">
                  <c:v>7.1534998028018659</c:v>
                </c:pt>
                <c:pt idx="1659">
                  <c:v>7.0614486185505037</c:v>
                </c:pt>
                <c:pt idx="1660">
                  <c:v>7.1031564212583751</c:v>
                </c:pt>
                <c:pt idx="1661">
                  <c:v>7.1785300848958373</c:v>
                </c:pt>
                <c:pt idx="1662">
                  <c:v>7.3062830679282262</c:v>
                </c:pt>
                <c:pt idx="1663">
                  <c:v>7.3713654072350545</c:v>
                </c:pt>
                <c:pt idx="1664">
                  <c:v>7.3331008813954464</c:v>
                </c:pt>
                <c:pt idx="1665">
                  <c:v>7.0765217326061753</c:v>
                </c:pt>
                <c:pt idx="1666">
                  <c:v>6.9056974112942928</c:v>
                </c:pt>
                <c:pt idx="1667">
                  <c:v>6.8106986918275521</c:v>
                </c:pt>
                <c:pt idx="1668">
                  <c:v>6.7073304463008911</c:v>
                </c:pt>
                <c:pt idx="1669">
                  <c:v>6.635573239979478</c:v>
                </c:pt>
                <c:pt idx="1670">
                  <c:v>6.5352943440452478</c:v>
                </c:pt>
                <c:pt idx="1671">
                  <c:v>6.4702708400939777</c:v>
                </c:pt>
                <c:pt idx="1672">
                  <c:v>6.4898761722078149</c:v>
                </c:pt>
                <c:pt idx="1673">
                  <c:v>6.6136001722103197</c:v>
                </c:pt>
                <c:pt idx="1674">
                  <c:v>6.7294773562924686</c:v>
                </c:pt>
                <c:pt idx="1675">
                  <c:v>6.8323943829870419</c:v>
                </c:pt>
                <c:pt idx="1676">
                  <c:v>6.9156450795538076</c:v>
                </c:pt>
                <c:pt idx="1677">
                  <c:v>6.9554765603792523</c:v>
                </c:pt>
                <c:pt idx="1678">
                  <c:v>6.9588374902921775</c:v>
                </c:pt>
                <c:pt idx="1679">
                  <c:v>6.9699696929757717</c:v>
                </c:pt>
                <c:pt idx="1680">
                  <c:v>7.0046889877783176</c:v>
                </c:pt>
                <c:pt idx="1681">
                  <c:v>6.9584526404306981</c:v>
                </c:pt>
                <c:pt idx="1682">
                  <c:v>6.9997124712666405</c:v>
                </c:pt>
                <c:pt idx="1683">
                  <c:v>7.1249424109865291</c:v>
                </c:pt>
                <c:pt idx="1684">
                  <c:v>7.222996165676153</c:v>
                </c:pt>
                <c:pt idx="1685">
                  <c:v>7.3200683139982194</c:v>
                </c:pt>
                <c:pt idx="1686">
                  <c:v>7.4460411124887385</c:v>
                </c:pt>
                <c:pt idx="1687">
                  <c:v>7.470214902217795</c:v>
                </c:pt>
                <c:pt idx="1688">
                  <c:v>7.4491306683788689</c:v>
                </c:pt>
                <c:pt idx="1689">
                  <c:v>7.3655223155464116</c:v>
                </c:pt>
                <c:pt idx="1690">
                  <c:v>7.3166240369846038</c:v>
                </c:pt>
                <c:pt idx="1691">
                  <c:v>7.2651763502225091</c:v>
                </c:pt>
                <c:pt idx="1692">
                  <c:v>7.2389487340758034</c:v>
                </c:pt>
                <c:pt idx="1693">
                  <c:v>7.2603921717216995</c:v>
                </c:pt>
                <c:pt idx="1694">
                  <c:v>7.3208319915831739</c:v>
                </c:pt>
                <c:pt idx="1695">
                  <c:v>7.3418374128440558</c:v>
                </c:pt>
                <c:pt idx="1696">
                  <c:v>7.3607409268573063</c:v>
                </c:pt>
                <c:pt idx="1697">
                  <c:v>7.4589160424810581</c:v>
                </c:pt>
                <c:pt idx="1698">
                  <c:v>7.5738516992281388</c:v>
                </c:pt>
                <c:pt idx="1699">
                  <c:v>7.6660523442113808</c:v>
                </c:pt>
                <c:pt idx="1700">
                  <c:v>7.7157177793517828</c:v>
                </c:pt>
                <c:pt idx="1701">
                  <c:v>7.6554266114924872</c:v>
                </c:pt>
                <c:pt idx="1702">
                  <c:v>7.540117664850543</c:v>
                </c:pt>
                <c:pt idx="1703">
                  <c:v>7.5394859265276244</c:v>
                </c:pt>
                <c:pt idx="1704">
                  <c:v>7.5414856117827913</c:v>
                </c:pt>
                <c:pt idx="1705">
                  <c:v>7.4994009224968474</c:v>
                </c:pt>
                <c:pt idx="1706">
                  <c:v>7.5759015048345839</c:v>
                </c:pt>
                <c:pt idx="1707">
                  <c:v>7.7301150938400367</c:v>
                </c:pt>
                <c:pt idx="1708">
                  <c:v>7.9748976393130802</c:v>
                </c:pt>
                <c:pt idx="1709">
                  <c:v>8.188744397163525</c:v>
                </c:pt>
                <c:pt idx="1710">
                  <c:v>8.2606958020103072</c:v>
                </c:pt>
                <c:pt idx="1711">
                  <c:v>8.2818446079243468</c:v>
                </c:pt>
                <c:pt idx="1712">
                  <c:v>8.3721786062477772</c:v>
                </c:pt>
                <c:pt idx="1713">
                  <c:v>8.4433802939428571</c:v>
                </c:pt>
                <c:pt idx="1714">
                  <c:v>8.3906556238889465</c:v>
                </c:pt>
                <c:pt idx="1715">
                  <c:v>8.4753206741356539</c:v>
                </c:pt>
                <c:pt idx="1716">
                  <c:v>8.5432739890317624</c:v>
                </c:pt>
                <c:pt idx="1717">
                  <c:v>8.5262948885968033</c:v>
                </c:pt>
                <c:pt idx="1718">
                  <c:v>8.4373813518809246</c:v>
                </c:pt>
                <c:pt idx="1719">
                  <c:v>8.4339723330786285</c:v>
                </c:pt>
                <c:pt idx="1720">
                  <c:v>8.4162382199359804</c:v>
                </c:pt>
                <c:pt idx="1721">
                  <c:v>8.4182603974414469</c:v>
                </c:pt>
                <c:pt idx="1722">
                  <c:v>8.4531152764155397</c:v>
                </c:pt>
                <c:pt idx="1723">
                  <c:v>8.4847085425622666</c:v>
                </c:pt>
                <c:pt idx="1724">
                  <c:v>8.4566475479012091</c:v>
                </c:pt>
                <c:pt idx="1725">
                  <c:v>8.3451269525210758</c:v>
                </c:pt>
                <c:pt idx="1726">
                  <c:v>8.2505794265434922</c:v>
                </c:pt>
                <c:pt idx="1727">
                  <c:v>8.2200906538564684</c:v>
                </c:pt>
                <c:pt idx="1728">
                  <c:v>8.2550809400424914</c:v>
                </c:pt>
                <c:pt idx="1729">
                  <c:v>8.2561178359325815</c:v>
                </c:pt>
                <c:pt idx="1730">
                  <c:v>8.2859866817462979</c:v>
                </c:pt>
                <c:pt idx="1731">
                  <c:v>8.3021903747619277</c:v>
                </c:pt>
                <c:pt idx="1732">
                  <c:v>8.3645991797323838</c:v>
                </c:pt>
                <c:pt idx="1733">
                  <c:v>8.3694173574356636</c:v>
                </c:pt>
                <c:pt idx="1734">
                  <c:v>8.3258277142864632</c:v>
                </c:pt>
                <c:pt idx="1735">
                  <c:v>8.3135682308848207</c:v>
                </c:pt>
                <c:pt idx="1736">
                  <c:v>8.3938430711039498</c:v>
                </c:pt>
                <c:pt idx="1737">
                  <c:v>8.3989255812977817</c:v>
                </c:pt>
                <c:pt idx="1738">
                  <c:v>8.5897384987899308</c:v>
                </c:pt>
                <c:pt idx="1739">
                  <c:v>8.6225170615987228</c:v>
                </c:pt>
                <c:pt idx="1740">
                  <c:v>8.6530310909352242</c:v>
                </c:pt>
                <c:pt idx="1741">
                  <c:v>8.6636742831332096</c:v>
                </c:pt>
                <c:pt idx="1742">
                  <c:v>8.6518986571826986</c:v>
                </c:pt>
                <c:pt idx="1743">
                  <c:v>8.5955330506574885</c:v>
                </c:pt>
                <c:pt idx="1744">
                  <c:v>8.5169499971049731</c:v>
                </c:pt>
                <c:pt idx="1745">
                  <c:v>8.4662981638966599</c:v>
                </c:pt>
                <c:pt idx="1746">
                  <c:v>8.5600717720430541</c:v>
                </c:pt>
                <c:pt idx="1747">
                  <c:v>8.7212970553182174</c:v>
                </c:pt>
                <c:pt idx="1748">
                  <c:v>8.9430032972309537</c:v>
                </c:pt>
                <c:pt idx="1749">
                  <c:v>9.1841785760860155</c:v>
                </c:pt>
                <c:pt idx="1750">
                  <c:v>9.3575741742343759</c:v>
                </c:pt>
                <c:pt idx="1751">
                  <c:v>9.5526252397521638</c:v>
                </c:pt>
                <c:pt idx="1752">
                  <c:v>9.6348786212861324</c:v>
                </c:pt>
                <c:pt idx="1753">
                  <c:v>9.5660612623382093</c:v>
                </c:pt>
                <c:pt idx="1754">
                  <c:v>9.4812940223158275</c:v>
                </c:pt>
                <c:pt idx="1755">
                  <c:v>9.4169585167718015</c:v>
                </c:pt>
                <c:pt idx="1756">
                  <c:v>9.4536301132857155</c:v>
                </c:pt>
                <c:pt idx="1757">
                  <c:v>9.4646080891964708</c:v>
                </c:pt>
                <c:pt idx="1758">
                  <c:v>9.3838218869319636</c:v>
                </c:pt>
                <c:pt idx="1759">
                  <c:v>9.32229089790542</c:v>
                </c:pt>
                <c:pt idx="1760">
                  <c:v>9.4134100434175707</c:v>
                </c:pt>
                <c:pt idx="1761">
                  <c:v>9.6323303650595111</c:v>
                </c:pt>
                <c:pt idx="1762">
                  <c:v>9.6829031545229309</c:v>
                </c:pt>
                <c:pt idx="1763">
                  <c:v>9.7342559085728766</c:v>
                </c:pt>
                <c:pt idx="1764">
                  <c:v>9.7525800113258683</c:v>
                </c:pt>
                <c:pt idx="1765">
                  <c:v>9.6657564729879706</c:v>
                </c:pt>
                <c:pt idx="1766">
                  <c:v>9.5819883913128923</c:v>
                </c:pt>
                <c:pt idx="1767">
                  <c:v>9.5920609411929885</c:v>
                </c:pt>
                <c:pt idx="1768">
                  <c:v>9.6145133319348108</c:v>
                </c:pt>
                <c:pt idx="1769">
                  <c:v>9.6428809927545167</c:v>
                </c:pt>
                <c:pt idx="1770">
                  <c:v>9.6300417336781905</c:v>
                </c:pt>
                <c:pt idx="1771">
                  <c:v>9.6538269770957061</c:v>
                </c:pt>
                <c:pt idx="1772">
                  <c:v>9.8751062426587435</c:v>
                </c:pt>
                <c:pt idx="1773">
                  <c:v>10.198542891074419</c:v>
                </c:pt>
                <c:pt idx="1774">
                  <c:v>10.47923681313218</c:v>
                </c:pt>
                <c:pt idx="1775">
                  <c:v>10.553149070364459</c:v>
                </c:pt>
                <c:pt idx="1776">
                  <c:v>10.433733119375402</c:v>
                </c:pt>
                <c:pt idx="1777">
                  <c:v>10.362497052954378</c:v>
                </c:pt>
                <c:pt idx="1778">
                  <c:v>10.397976986835939</c:v>
                </c:pt>
                <c:pt idx="1779">
                  <c:v>10.494056779896813</c:v>
                </c:pt>
                <c:pt idx="1780">
                  <c:v>10.559153231577117</c:v>
                </c:pt>
                <c:pt idx="1781">
                  <c:v>10.447253930922509</c:v>
                </c:pt>
                <c:pt idx="1782">
                  <c:v>10.338678649304802</c:v>
                </c:pt>
                <c:pt idx="1783">
                  <c:v>10.297755500312602</c:v>
                </c:pt>
                <c:pt idx="1784">
                  <c:v>10.27902096943628</c:v>
                </c:pt>
                <c:pt idx="1785">
                  <c:v>10.367897183804965</c:v>
                </c:pt>
                <c:pt idx="1786">
                  <c:v>10.416214321098478</c:v>
                </c:pt>
                <c:pt idx="1787">
                  <c:v>10.255866932314023</c:v>
                </c:pt>
                <c:pt idx="1788">
                  <c:v>10.19866418768037</c:v>
                </c:pt>
                <c:pt idx="1789">
                  <c:v>10.260518204025006</c:v>
                </c:pt>
                <c:pt idx="1790">
                  <c:v>10.329879745303161</c:v>
                </c:pt>
                <c:pt idx="1791">
                  <c:v>10.251301842326521</c:v>
                </c:pt>
                <c:pt idx="1792">
                  <c:v>10.168966689211793</c:v>
                </c:pt>
                <c:pt idx="1793">
                  <c:v>10.042591615288943</c:v>
                </c:pt>
                <c:pt idx="1794">
                  <c:v>10.008377580138283</c:v>
                </c:pt>
                <c:pt idx="1795">
                  <c:v>9.9080829888811142</c:v>
                </c:pt>
                <c:pt idx="1796">
                  <c:v>9.8527230858731336</c:v>
                </c:pt>
                <c:pt idx="1797">
                  <c:v>9.9124568860525368</c:v>
                </c:pt>
                <c:pt idx="1798">
                  <c:v>9.8835775028074941</c:v>
                </c:pt>
                <c:pt idx="1799">
                  <c:v>9.767986797204582</c:v>
                </c:pt>
                <c:pt idx="1800">
                  <c:v>9.687148579547241</c:v>
                </c:pt>
                <c:pt idx="1801">
                  <c:v>9.5544055894116156</c:v>
                </c:pt>
                <c:pt idx="1802">
                  <c:v>9.5301324486916599</c:v>
                </c:pt>
                <c:pt idx="1803">
                  <c:v>9.5651082386235196</c:v>
                </c:pt>
                <c:pt idx="1804">
                  <c:v>9.5258725844905321</c:v>
                </c:pt>
                <c:pt idx="1805">
                  <c:v>9.5127621966962117</c:v>
                </c:pt>
                <c:pt idx="1806">
                  <c:v>9.5402617720367004</c:v>
                </c:pt>
                <c:pt idx="1807">
                  <c:v>9.6328547229949901</c:v>
                </c:pt>
                <c:pt idx="1808">
                  <c:v>9.6381125991272949</c:v>
                </c:pt>
                <c:pt idx="1809">
                  <c:v>9.5712245383440493</c:v>
                </c:pt>
                <c:pt idx="1810">
                  <c:v>9.4661517938137312</c:v>
                </c:pt>
                <c:pt idx="1811">
                  <c:v>9.3967137524584352</c:v>
                </c:pt>
                <c:pt idx="1812">
                  <c:v>9.3602539675193217</c:v>
                </c:pt>
                <c:pt idx="1813">
                  <c:v>9.4208857791763627</c:v>
                </c:pt>
                <c:pt idx="1814">
                  <c:v>9.3786746362514801</c:v>
                </c:pt>
                <c:pt idx="1815">
                  <c:v>9.3943422759671726</c:v>
                </c:pt>
                <c:pt idx="1816">
                  <c:v>9.4232514091297492</c:v>
                </c:pt>
                <c:pt idx="1817">
                  <c:v>9.3647619925364118</c:v>
                </c:pt>
                <c:pt idx="1818">
                  <c:v>9.350103246771063</c:v>
                </c:pt>
                <c:pt idx="1819">
                  <c:v>9.3246096211133445</c:v>
                </c:pt>
                <c:pt idx="1820">
                  <c:v>9.2106830206833799</c:v>
                </c:pt>
                <c:pt idx="1821">
                  <c:v>9.1441258869915476</c:v>
                </c:pt>
                <c:pt idx="1822">
                  <c:v>9.2142615623497246</c:v>
                </c:pt>
                <c:pt idx="1823">
                  <c:v>9.3372084060940015</c:v>
                </c:pt>
                <c:pt idx="1824">
                  <c:v>9.5339400662580385</c:v>
                </c:pt>
                <c:pt idx="1825">
                  <c:v>9.7416068128689659</c:v>
                </c:pt>
                <c:pt idx="1826">
                  <c:v>9.9481151455607133</c:v>
                </c:pt>
                <c:pt idx="1827">
                  <c:v>10.12939972003868</c:v>
                </c:pt>
                <c:pt idx="1828">
                  <c:v>10.320038705206864</c:v>
                </c:pt>
                <c:pt idx="1829">
                  <c:v>10.336545962933268</c:v>
                </c:pt>
                <c:pt idx="1830">
                  <c:v>10.296272118724058</c:v>
                </c:pt>
                <c:pt idx="1831">
                  <c:v>10.297441473943863</c:v>
                </c:pt>
                <c:pt idx="1832">
                  <c:v>10.299872402878314</c:v>
                </c:pt>
                <c:pt idx="1833">
                  <c:v>10.29703468341082</c:v>
                </c:pt>
                <c:pt idx="1834">
                  <c:v>10.339166365715108</c:v>
                </c:pt>
                <c:pt idx="1835">
                  <c:v>10.489967461394203</c:v>
                </c:pt>
                <c:pt idx="1836">
                  <c:v>10.592662094939918</c:v>
                </c:pt>
                <c:pt idx="1837">
                  <c:v>10.606085768341599</c:v>
                </c:pt>
                <c:pt idx="1838">
                  <c:v>10.707827237351299</c:v>
                </c:pt>
                <c:pt idx="1839">
                  <c:v>10.834370321789304</c:v>
                </c:pt>
                <c:pt idx="1840">
                  <c:v>10.887220900485218</c:v>
                </c:pt>
                <c:pt idx="1841">
                  <c:v>10.936442261562565</c:v>
                </c:pt>
                <c:pt idx="1842">
                  <c:v>11.056644820983642</c:v>
                </c:pt>
                <c:pt idx="1843">
                  <c:v>11.192468436241992</c:v>
                </c:pt>
                <c:pt idx="1844">
                  <c:v>11.343996579113025</c:v>
                </c:pt>
                <c:pt idx="1845">
                  <c:v>11.449718509633101</c:v>
                </c:pt>
                <c:pt idx="1846">
                  <c:v>11.462005349036303</c:v>
                </c:pt>
                <c:pt idx="1847">
                  <c:v>11.526882861433013</c:v>
                </c:pt>
                <c:pt idx="1848">
                  <c:v>11.639443301999203</c:v>
                </c:pt>
                <c:pt idx="1849">
                  <c:v>11.728255102243287</c:v>
                </c:pt>
                <c:pt idx="1850">
                  <c:v>11.854387037108477</c:v>
                </c:pt>
                <c:pt idx="1851">
                  <c:v>11.870384110156152</c:v>
                </c:pt>
                <c:pt idx="1852">
                  <c:v>11.944961024840826</c:v>
                </c:pt>
                <c:pt idx="1853">
                  <c:v>11.990055110988594</c:v>
                </c:pt>
                <c:pt idx="1854">
                  <c:v>12.03496645942675</c:v>
                </c:pt>
                <c:pt idx="1855">
                  <c:v>12.054279041882825</c:v>
                </c:pt>
                <c:pt idx="1856">
                  <c:v>12.173255244882714</c:v>
                </c:pt>
                <c:pt idx="1857">
                  <c:v>12.356966572621957</c:v>
                </c:pt>
                <c:pt idx="1858">
                  <c:v>12.481877592803981</c:v>
                </c:pt>
                <c:pt idx="1859">
                  <c:v>12.612587760246768</c:v>
                </c:pt>
                <c:pt idx="1860">
                  <c:v>12.71661580600146</c:v>
                </c:pt>
                <c:pt idx="1861">
                  <c:v>12.75700130258989</c:v>
                </c:pt>
                <c:pt idx="1862">
                  <c:v>12.81897417883901</c:v>
                </c:pt>
                <c:pt idx="1863">
                  <c:v>12.860992116944288</c:v>
                </c:pt>
                <c:pt idx="1864">
                  <c:v>12.943875653196358</c:v>
                </c:pt>
                <c:pt idx="1865">
                  <c:v>12.965444923671271</c:v>
                </c:pt>
                <c:pt idx="1866">
                  <c:v>13.037120751121703</c:v>
                </c:pt>
                <c:pt idx="1867">
                  <c:v>13.132140843104803</c:v>
                </c:pt>
                <c:pt idx="1868">
                  <c:v>13.196069599450761</c:v>
                </c:pt>
                <c:pt idx="1869">
                  <c:v>13.223080782072364</c:v>
                </c:pt>
                <c:pt idx="1870">
                  <c:v>13.199105740741954</c:v>
                </c:pt>
                <c:pt idx="1871">
                  <c:v>13.253856530862912</c:v>
                </c:pt>
                <c:pt idx="1872">
                  <c:v>13.390182695897431</c:v>
                </c:pt>
                <c:pt idx="1873">
                  <c:v>13.48260489692939</c:v>
                </c:pt>
                <c:pt idx="1874">
                  <c:v>13.522652260933302</c:v>
                </c:pt>
                <c:pt idx="1875">
                  <c:v>13.595231149968443</c:v>
                </c:pt>
                <c:pt idx="1876">
                  <c:v>13.592861772461276</c:v>
                </c:pt>
                <c:pt idx="1877">
                  <c:v>13.463743549524576</c:v>
                </c:pt>
                <c:pt idx="1878">
                  <c:v>13.547568561961368</c:v>
                </c:pt>
                <c:pt idx="1879">
                  <c:v>13.627474258379493</c:v>
                </c:pt>
                <c:pt idx="1880">
                  <c:v>13.636644276243324</c:v>
                </c:pt>
                <c:pt idx="1881">
                  <c:v>13.62945261315236</c:v>
                </c:pt>
                <c:pt idx="1882">
                  <c:v>13.588910152166523</c:v>
                </c:pt>
                <c:pt idx="1883">
                  <c:v>13.571461055718203</c:v>
                </c:pt>
                <c:pt idx="1884">
                  <c:v>13.586055957939722</c:v>
                </c:pt>
                <c:pt idx="1885">
                  <c:v>13.573145484878529</c:v>
                </c:pt>
                <c:pt idx="1886">
                  <c:v>13.524227234837072</c:v>
                </c:pt>
                <c:pt idx="1887">
                  <c:v>13.568355543991661</c:v>
                </c:pt>
                <c:pt idx="1888">
                  <c:v>13.52314753574387</c:v>
                </c:pt>
                <c:pt idx="1889">
                  <c:v>13.347142055776654</c:v>
                </c:pt>
                <c:pt idx="1890">
                  <c:v>13.290119237156025</c:v>
                </c:pt>
                <c:pt idx="1891">
                  <c:v>13.247383744867806</c:v>
                </c:pt>
                <c:pt idx="1892">
                  <c:v>13.218224054464031</c:v>
                </c:pt>
                <c:pt idx="1893">
                  <c:v>13.206691903456038</c:v>
                </c:pt>
                <c:pt idx="1894">
                  <c:v>13.363090710529601</c:v>
                </c:pt>
                <c:pt idx="1895">
                  <c:v>13.632315788420859</c:v>
                </c:pt>
                <c:pt idx="1896">
                  <c:v>13.883375670320266</c:v>
                </c:pt>
                <c:pt idx="1897">
                  <c:v>13.958132114755037</c:v>
                </c:pt>
                <c:pt idx="1898">
                  <c:v>13.993103525739127</c:v>
                </c:pt>
                <c:pt idx="1899">
                  <c:v>14.038531349458919</c:v>
                </c:pt>
                <c:pt idx="1900">
                  <c:v>14.00312436268559</c:v>
                </c:pt>
                <c:pt idx="1901">
                  <c:v>13.823515833582443</c:v>
                </c:pt>
                <c:pt idx="1902">
                  <c:v>13.719663083329337</c:v>
                </c:pt>
                <c:pt idx="1903">
                  <c:v>13.683440451058498</c:v>
                </c:pt>
                <c:pt idx="1904">
                  <c:v>13.646653643929623</c:v>
                </c:pt>
                <c:pt idx="1905">
                  <c:v>13.633213881208906</c:v>
                </c:pt>
                <c:pt idx="1906">
                  <c:v>13.66710456934552</c:v>
                </c:pt>
                <c:pt idx="1907">
                  <c:v>13.714598194337146</c:v>
                </c:pt>
                <c:pt idx="1908">
                  <c:v>13.784705378137771</c:v>
                </c:pt>
                <c:pt idx="1909">
                  <c:v>13.896846425532502</c:v>
                </c:pt>
                <c:pt idx="1910">
                  <c:v>13.915424388876183</c:v>
                </c:pt>
                <c:pt idx="1911">
                  <c:v>13.877620866174901</c:v>
                </c:pt>
                <c:pt idx="1912">
                  <c:v>13.72188805208941</c:v>
                </c:pt>
                <c:pt idx="1913">
                  <c:v>13.679267293084704</c:v>
                </c:pt>
                <c:pt idx="1914">
                  <c:v>13.612782202797694</c:v>
                </c:pt>
                <c:pt idx="1915">
                  <c:v>13.484545876635471</c:v>
                </c:pt>
                <c:pt idx="1916">
                  <c:v>13.237442223355581</c:v>
                </c:pt>
                <c:pt idx="1917">
                  <c:v>12.838944443712611</c:v>
                </c:pt>
                <c:pt idx="1918">
                  <c:v>12.37116895640896</c:v>
                </c:pt>
                <c:pt idx="1919">
                  <c:v>11.979827883675377</c:v>
                </c:pt>
                <c:pt idx="1920">
                  <c:v>11.655849049504523</c:v>
                </c:pt>
                <c:pt idx="1921">
                  <c:v>11.435664211741212</c:v>
                </c:pt>
                <c:pt idx="1922">
                  <c:v>11.175752542308905</c:v>
                </c:pt>
                <c:pt idx="1923">
                  <c:v>10.879096202218623</c:v>
                </c:pt>
                <c:pt idx="1924">
                  <c:v>10.587639091534221</c:v>
                </c:pt>
                <c:pt idx="1925">
                  <c:v>10.347761309947829</c:v>
                </c:pt>
                <c:pt idx="1926">
                  <c:v>10.128270465923537</c:v>
                </c:pt>
                <c:pt idx="1927">
                  <c:v>10.058246339048237</c:v>
                </c:pt>
                <c:pt idx="1928">
                  <c:v>10.129829338927241</c:v>
                </c:pt>
                <c:pt idx="1929">
                  <c:v>10.192323674851284</c:v>
                </c:pt>
                <c:pt idx="1930">
                  <c:v>10.186482176425313</c:v>
                </c:pt>
                <c:pt idx="1931">
                  <c:v>10.196630538856454</c:v>
                </c:pt>
                <c:pt idx="1932">
                  <c:v>10.253137216377322</c:v>
                </c:pt>
                <c:pt idx="1933">
                  <c:v>10.329398963340036</c:v>
                </c:pt>
                <c:pt idx="1934">
                  <c:v>10.359595453192126</c:v>
                </c:pt>
                <c:pt idx="1935">
                  <c:v>10.46416856555963</c:v>
                </c:pt>
                <c:pt idx="1936">
                  <c:v>10.639982951654178</c:v>
                </c:pt>
                <c:pt idx="1937">
                  <c:v>10.662434232967485</c:v>
                </c:pt>
                <c:pt idx="1938">
                  <c:v>10.68433753984986</c:v>
                </c:pt>
                <c:pt idx="1939">
                  <c:v>10.730897777215226</c:v>
                </c:pt>
                <c:pt idx="1940">
                  <c:v>10.695934489656588</c:v>
                </c:pt>
                <c:pt idx="1941">
                  <c:v>10.695020085229508</c:v>
                </c:pt>
                <c:pt idx="1942">
                  <c:v>10.810798126065439</c:v>
                </c:pt>
                <c:pt idx="1943">
                  <c:v>10.90490252403783</c:v>
                </c:pt>
                <c:pt idx="1944">
                  <c:v>10.932106289273021</c:v>
                </c:pt>
                <c:pt idx="1945">
                  <c:v>10.876574805771094</c:v>
                </c:pt>
                <c:pt idx="1946">
                  <c:v>10.853969062806833</c:v>
                </c:pt>
                <c:pt idx="1947">
                  <c:v>10.843756737328263</c:v>
                </c:pt>
                <c:pt idx="1948">
                  <c:v>10.745846187470852</c:v>
                </c:pt>
                <c:pt idx="1949">
                  <c:v>10.687522434280112</c:v>
                </c:pt>
                <c:pt idx="1950">
                  <c:v>10.623502369750884</c:v>
                </c:pt>
                <c:pt idx="1951">
                  <c:v>10.49731727355276</c:v>
                </c:pt>
                <c:pt idx="1952">
                  <c:v>10.310462287554573</c:v>
                </c:pt>
                <c:pt idx="1953">
                  <c:v>9.9853096987995489</c:v>
                </c:pt>
                <c:pt idx="1954">
                  <c:v>9.5493441191278876</c:v>
                </c:pt>
                <c:pt idx="1955">
                  <c:v>9.1695262132578303</c:v>
                </c:pt>
                <c:pt idx="1956">
                  <c:v>8.8259282886394708</c:v>
                </c:pt>
                <c:pt idx="1957">
                  <c:v>8.6476304908881811</c:v>
                </c:pt>
                <c:pt idx="1958">
                  <c:v>8.4811835596654497</c:v>
                </c:pt>
                <c:pt idx="1959">
                  <c:v>8.3489962767361767</c:v>
                </c:pt>
                <c:pt idx="1960">
                  <c:v>8.2676310530785759</c:v>
                </c:pt>
                <c:pt idx="1961">
                  <c:v>8.2943132234941253</c:v>
                </c:pt>
                <c:pt idx="1962">
                  <c:v>8.3451163716406906</c:v>
                </c:pt>
                <c:pt idx="1963">
                  <c:v>8.4044367910150957</c:v>
                </c:pt>
                <c:pt idx="1964">
                  <c:v>8.3870306577954814</c:v>
                </c:pt>
                <c:pt idx="1965">
                  <c:v>8.3940911645983505</c:v>
                </c:pt>
                <c:pt idx="1966">
                  <c:v>8.3131652313418058</c:v>
                </c:pt>
                <c:pt idx="1967">
                  <c:v>8.1561933258284949</c:v>
                </c:pt>
                <c:pt idx="1968">
                  <c:v>7.8966688030942951</c:v>
                </c:pt>
                <c:pt idx="1969">
                  <c:v>7.6725444509482514</c:v>
                </c:pt>
                <c:pt idx="1970">
                  <c:v>7.6620586105385522</c:v>
                </c:pt>
                <c:pt idx="1971">
                  <c:v>7.6086201281134498</c:v>
                </c:pt>
                <c:pt idx="1972">
                  <c:v>7.627058939686993</c:v>
                </c:pt>
                <c:pt idx="1973">
                  <c:v>7.6083842761106331</c:v>
                </c:pt>
                <c:pt idx="1974">
                  <c:v>7.7088642159323806</c:v>
                </c:pt>
                <c:pt idx="1975">
                  <c:v>7.8387138704497286</c:v>
                </c:pt>
                <c:pt idx="1976">
                  <c:v>7.9261267864054616</c:v>
                </c:pt>
                <c:pt idx="1977">
                  <c:v>7.9680288592189816</c:v>
                </c:pt>
                <c:pt idx="1978">
                  <c:v>8.005641420229539</c:v>
                </c:pt>
                <c:pt idx="1979">
                  <c:v>8.1182288310863484</c:v>
                </c:pt>
                <c:pt idx="1980">
                  <c:v>8.1826231318976017</c:v>
                </c:pt>
                <c:pt idx="1981">
                  <c:v>8.2077321391156968</c:v>
                </c:pt>
                <c:pt idx="1982">
                  <c:v>8.3499647655447209</c:v>
                </c:pt>
                <c:pt idx="1983">
                  <c:v>8.4540107969200324</c:v>
                </c:pt>
                <c:pt idx="1984">
                  <c:v>8.5827830114729249</c:v>
                </c:pt>
                <c:pt idx="1985">
                  <c:v>8.6524332841438056</c:v>
                </c:pt>
                <c:pt idx="1986">
                  <c:v>8.5773942517116613</c:v>
                </c:pt>
                <c:pt idx="1987">
                  <c:v>8.4904466330900128</c:v>
                </c:pt>
                <c:pt idx="1988">
                  <c:v>8.4800801760416498</c:v>
                </c:pt>
                <c:pt idx="1989">
                  <c:v>8.4295485132137777</c:v>
                </c:pt>
                <c:pt idx="1990">
                  <c:v>8.4431964700447377</c:v>
                </c:pt>
                <c:pt idx="1991">
                  <c:v>8.3704013818682412</c:v>
                </c:pt>
                <c:pt idx="1992">
                  <c:v>8.3011021915960299</c:v>
                </c:pt>
                <c:pt idx="1993">
                  <c:v>8.1984364416355771</c:v>
                </c:pt>
                <c:pt idx="1994">
                  <c:v>8.1509691508119282</c:v>
                </c:pt>
                <c:pt idx="1995">
                  <c:v>8.2277258049176645</c:v>
                </c:pt>
                <c:pt idx="1996">
                  <c:v>8.1541343208174837</c:v>
                </c:pt>
                <c:pt idx="1997">
                  <c:v>8.1869933089690239</c:v>
                </c:pt>
                <c:pt idx="1998">
                  <c:v>8.3357651466892086</c:v>
                </c:pt>
                <c:pt idx="1999">
                  <c:v>8.3981781926738677</c:v>
                </c:pt>
                <c:pt idx="2000">
                  <c:v>8.3695360082211216</c:v>
                </c:pt>
                <c:pt idx="2001">
                  <c:v>8.3174479001378607</c:v>
                </c:pt>
                <c:pt idx="2002">
                  <c:v>8.2441621938713006</c:v>
                </c:pt>
                <c:pt idx="2003">
                  <c:v>8.3000815109643806</c:v>
                </c:pt>
                <c:pt idx="2004">
                  <c:v>8.3438178568139687</c:v>
                </c:pt>
                <c:pt idx="2005">
                  <c:v>8.5711882952680867</c:v>
                </c:pt>
                <c:pt idx="2006">
                  <c:v>8.7753372980381048</c:v>
                </c:pt>
                <c:pt idx="2007">
                  <c:v>8.9024697860097337</c:v>
                </c:pt>
                <c:pt idx="2008">
                  <c:v>8.9248459451507589</c:v>
                </c:pt>
                <c:pt idx="2009">
                  <c:v>8.8364977513418559</c:v>
                </c:pt>
                <c:pt idx="2010">
                  <c:v>8.8166542428273953</c:v>
                </c:pt>
                <c:pt idx="2011">
                  <c:v>8.9606149275410232</c:v>
                </c:pt>
                <c:pt idx="2012">
                  <c:v>9.1669654423886602</c:v>
                </c:pt>
                <c:pt idx="2013">
                  <c:v>9.4693212589477849</c:v>
                </c:pt>
                <c:pt idx="2014">
                  <c:v>9.6721259258936421</c:v>
                </c:pt>
                <c:pt idx="2015">
                  <c:v>9.6595135240005927</c:v>
                </c:pt>
                <c:pt idx="2016">
                  <c:v>9.6105399990776164</c:v>
                </c:pt>
                <c:pt idx="2017">
                  <c:v>9.396631833544852</c:v>
                </c:pt>
                <c:pt idx="2018">
                  <c:v>9.2793470283825066</c:v>
                </c:pt>
                <c:pt idx="2019">
                  <c:v>9.2186216113146955</c:v>
                </c:pt>
                <c:pt idx="2020">
                  <c:v>9.2011653156321422</c:v>
                </c:pt>
                <c:pt idx="2021">
                  <c:v>9.0847929549779192</c:v>
                </c:pt>
                <c:pt idx="2022">
                  <c:v>9.0745948580770932</c:v>
                </c:pt>
                <c:pt idx="2023">
                  <c:v>9.1869424239128818</c:v>
                </c:pt>
                <c:pt idx="2024">
                  <c:v>9.1834783057929421</c:v>
                </c:pt>
                <c:pt idx="2025">
                  <c:v>9.144908300563964</c:v>
                </c:pt>
                <c:pt idx="2026">
                  <c:v>9.0256313504133523</c:v>
                </c:pt>
                <c:pt idx="2027">
                  <c:v>8.8917421709040738</c:v>
                </c:pt>
                <c:pt idx="2028">
                  <c:v>8.7108127276939804</c:v>
                </c:pt>
                <c:pt idx="2029">
                  <c:v>8.5331029934081197</c:v>
                </c:pt>
                <c:pt idx="2030">
                  <c:v>8.482816283978087</c:v>
                </c:pt>
                <c:pt idx="2031">
                  <c:v>8.4460215613147156</c:v>
                </c:pt>
                <c:pt idx="2032">
                  <c:v>8.3530527009210349</c:v>
                </c:pt>
                <c:pt idx="2033">
                  <c:v>8.2411127305985428</c:v>
                </c:pt>
                <c:pt idx="2034">
                  <c:v>8.217281710763368</c:v>
                </c:pt>
                <c:pt idx="2035">
                  <c:v>8.2661158492592239</c:v>
                </c:pt>
                <c:pt idx="2036">
                  <c:v>8.2592999027916427</c:v>
                </c:pt>
                <c:pt idx="2037">
                  <c:v>8.3039485953635861</c:v>
                </c:pt>
                <c:pt idx="2038">
                  <c:v>8.3689781934232261</c:v>
                </c:pt>
                <c:pt idx="2039">
                  <c:v>8.413457889949159</c:v>
                </c:pt>
                <c:pt idx="2040">
                  <c:v>8.4244727698989781</c:v>
                </c:pt>
                <c:pt idx="2041">
                  <c:v>8.2969095466741383</c:v>
                </c:pt>
                <c:pt idx="2042">
                  <c:v>8.0897305664907204</c:v>
                </c:pt>
                <c:pt idx="2043">
                  <c:v>7.90936411178307</c:v>
                </c:pt>
                <c:pt idx="2044">
                  <c:v>7.731098065028343</c:v>
                </c:pt>
                <c:pt idx="2045">
                  <c:v>7.5835352968101457</c:v>
                </c:pt>
                <c:pt idx="2046">
                  <c:v>7.4852891750253612</c:v>
                </c:pt>
                <c:pt idx="2047">
                  <c:v>7.432905403180845</c:v>
                </c:pt>
                <c:pt idx="2048">
                  <c:v>7.4997076919274948</c:v>
                </c:pt>
                <c:pt idx="2049">
                  <c:v>7.6058505917895758</c:v>
                </c:pt>
                <c:pt idx="2050">
                  <c:v>7.6590389953834741</c:v>
                </c:pt>
                <c:pt idx="2051">
                  <c:v>7.7932780359450931</c:v>
                </c:pt>
                <c:pt idx="2052">
                  <c:v>8.0118816517490714</c:v>
                </c:pt>
                <c:pt idx="2053">
                  <c:v>8.2698496840259601</c:v>
                </c:pt>
                <c:pt idx="2054">
                  <c:v>8.5885773782962769</c:v>
                </c:pt>
                <c:pt idx="2055">
                  <c:v>8.7418204795327838</c:v>
                </c:pt>
                <c:pt idx="2056">
                  <c:v>8.6638974401694675</c:v>
                </c:pt>
                <c:pt idx="2057">
                  <c:v>8.5699000216910015</c:v>
                </c:pt>
                <c:pt idx="2058">
                  <c:v>8.4778950814109084</c:v>
                </c:pt>
                <c:pt idx="2059">
                  <c:v>8.2844215230271612</c:v>
                </c:pt>
                <c:pt idx="2060">
                  <c:v>8.0660020009987363</c:v>
                </c:pt>
                <c:pt idx="2061">
                  <c:v>7.7739316401795389</c:v>
                </c:pt>
                <c:pt idx="2062">
                  <c:v>7.4488777075399177</c:v>
                </c:pt>
                <c:pt idx="2063">
                  <c:v>7.2609049717400564</c:v>
                </c:pt>
                <c:pt idx="2064">
                  <c:v>7.1916535042608576</c:v>
                </c:pt>
                <c:pt idx="2065">
                  <c:v>7.218876975502214</c:v>
                </c:pt>
                <c:pt idx="2066">
                  <c:v>7.1962335159450177</c:v>
                </c:pt>
                <c:pt idx="2067">
                  <c:v>7.158112633852924</c:v>
                </c:pt>
                <c:pt idx="2068">
                  <c:v>7.150841459997503</c:v>
                </c:pt>
                <c:pt idx="2069">
                  <c:v>6.9668089559926649</c:v>
                </c:pt>
                <c:pt idx="2070">
                  <c:v>6.8093885657365485</c:v>
                </c:pt>
                <c:pt idx="2071">
                  <c:v>6.774058875266296</c:v>
                </c:pt>
                <c:pt idx="2072">
                  <c:v>6.7255015804758882</c:v>
                </c:pt>
                <c:pt idx="2073">
                  <c:v>6.7382942970783164</c:v>
                </c:pt>
                <c:pt idx="2074">
                  <c:v>6.7981690643461521</c:v>
                </c:pt>
                <c:pt idx="2075">
                  <c:v>6.8593837430832956</c:v>
                </c:pt>
                <c:pt idx="2076">
                  <c:v>6.8611886484258919</c:v>
                </c:pt>
                <c:pt idx="2077">
                  <c:v>6.8389410241506843</c:v>
                </c:pt>
                <c:pt idx="2078">
                  <c:v>6.8193575852654398</c:v>
                </c:pt>
                <c:pt idx="2079">
                  <c:v>6.7257163744358879</c:v>
                </c:pt>
                <c:pt idx="2080">
                  <c:v>6.6125693232570946</c:v>
                </c:pt>
                <c:pt idx="2081">
                  <c:v>6.3669018272795554</c:v>
                </c:pt>
                <c:pt idx="2082">
                  <c:v>6.1889120529388704</c:v>
                </c:pt>
                <c:pt idx="2083">
                  <c:v>6.0525339068376027</c:v>
                </c:pt>
                <c:pt idx="2084">
                  <c:v>5.9968952334792629</c:v>
                </c:pt>
                <c:pt idx="2085">
                  <c:v>6.0703890318588174</c:v>
                </c:pt>
                <c:pt idx="2086">
                  <c:v>6.256984176286096</c:v>
                </c:pt>
                <c:pt idx="2087">
                  <c:v>6.3890320621083267</c:v>
                </c:pt>
                <c:pt idx="2088">
                  <c:v>6.5777700777447974</c:v>
                </c:pt>
                <c:pt idx="2089">
                  <c:v>6.9168845548207836</c:v>
                </c:pt>
                <c:pt idx="2090">
                  <c:v>7.218441503959264</c:v>
                </c:pt>
                <c:pt idx="2091">
                  <c:v>7.399264254146698</c:v>
                </c:pt>
                <c:pt idx="2092">
                  <c:v>7.5195674794942384</c:v>
                </c:pt>
                <c:pt idx="2093">
                  <c:v>7.6273011548271414</c:v>
                </c:pt>
                <c:pt idx="2094">
                  <c:v>7.6841261986478422</c:v>
                </c:pt>
                <c:pt idx="2095">
                  <c:v>7.6465372239512286</c:v>
                </c:pt>
                <c:pt idx="2096">
                  <c:v>7.5659652702824873</c:v>
                </c:pt>
                <c:pt idx="2097">
                  <c:v>7.4593333408990175</c:v>
                </c:pt>
                <c:pt idx="2098">
                  <c:v>7.328190405909794</c:v>
                </c:pt>
                <c:pt idx="2099">
                  <c:v>7.2067598943173632</c:v>
                </c:pt>
                <c:pt idx="2100">
                  <c:v>7.0707683529393366</c:v>
                </c:pt>
                <c:pt idx="2101">
                  <c:v>6.9483214108772398</c:v>
                </c:pt>
                <c:pt idx="2102">
                  <c:v>6.9472364351626013</c:v>
                </c:pt>
                <c:pt idx="2103">
                  <c:v>6.9407595802438022</c:v>
                </c:pt>
                <c:pt idx="2104">
                  <c:v>7.0020434201755215</c:v>
                </c:pt>
                <c:pt idx="2105">
                  <c:v>6.903163653547165</c:v>
                </c:pt>
                <c:pt idx="2106">
                  <c:v>6.7932613202770664</c:v>
                </c:pt>
                <c:pt idx="2107">
                  <c:v>6.6598862683217295</c:v>
                </c:pt>
                <c:pt idx="2108">
                  <c:v>6.5674640849315793</c:v>
                </c:pt>
                <c:pt idx="2109">
                  <c:v>6.4647114034625623</c:v>
                </c:pt>
                <c:pt idx="2110">
                  <c:v>6.3134314079591993</c:v>
                </c:pt>
                <c:pt idx="2111">
                  <c:v>6.0325449143181089</c:v>
                </c:pt>
                <c:pt idx="2112">
                  <c:v>5.9161504956989557</c:v>
                </c:pt>
                <c:pt idx="2113">
                  <c:v>5.8627458999918032</c:v>
                </c:pt>
                <c:pt idx="2114">
                  <c:v>5.7933451605341917</c:v>
                </c:pt>
                <c:pt idx="2115">
                  <c:v>5.8449706090099962</c:v>
                </c:pt>
                <c:pt idx="2116">
                  <c:v>5.904191705096161</c:v>
                </c:pt>
                <c:pt idx="2117">
                  <c:v>5.9812043419592946</c:v>
                </c:pt>
                <c:pt idx="2118">
                  <c:v>6.0058635555300075</c:v>
                </c:pt>
                <c:pt idx="2119">
                  <c:v>5.9472209158266587</c:v>
                </c:pt>
                <c:pt idx="2120">
                  <c:v>5.9262343490399525</c:v>
                </c:pt>
                <c:pt idx="2121">
                  <c:v>5.9214273772219057</c:v>
                </c:pt>
                <c:pt idx="2122">
                  <c:v>5.9171908746422321</c:v>
                </c:pt>
                <c:pt idx="2123">
                  <c:v>5.8984145125725345</c:v>
                </c:pt>
                <c:pt idx="2124">
                  <c:v>5.9003203374671953</c:v>
                </c:pt>
                <c:pt idx="2125">
                  <c:v>5.8979273616094217</c:v>
                </c:pt>
                <c:pt idx="2126">
                  <c:v>6.0699138732398312</c:v>
                </c:pt>
                <c:pt idx="2127">
                  <c:v>6.2627176988570952</c:v>
                </c:pt>
                <c:pt idx="2128">
                  <c:v>6.3908572560322101</c:v>
                </c:pt>
                <c:pt idx="2129">
                  <c:v>6.5585581550365815</c:v>
                </c:pt>
                <c:pt idx="2130">
                  <c:v>6.6341707725212666</c:v>
                </c:pt>
                <c:pt idx="2131">
                  <c:v>6.6935128914731097</c:v>
                </c:pt>
                <c:pt idx="2132">
                  <c:v>6.806653479943507</c:v>
                </c:pt>
                <c:pt idx="2133">
                  <c:v>6.9191470861782634</c:v>
                </c:pt>
                <c:pt idx="2134">
                  <c:v>6.9488987070766246</c:v>
                </c:pt>
                <c:pt idx="2135">
                  <c:v>6.8159861276287996</c:v>
                </c:pt>
                <c:pt idx="2136">
                  <c:v>6.6871239304260994</c:v>
                </c:pt>
                <c:pt idx="2137">
                  <c:v>6.6292742075117816</c:v>
                </c:pt>
                <c:pt idx="2138">
                  <c:v>6.6756779326154483</c:v>
                </c:pt>
                <c:pt idx="2139">
                  <c:v>6.733329853227743</c:v>
                </c:pt>
                <c:pt idx="2140">
                  <c:v>6.8357643480036909</c:v>
                </c:pt>
                <c:pt idx="2141">
                  <c:v>6.8887562819691759</c:v>
                </c:pt>
                <c:pt idx="2142">
                  <c:v>6.9310568295074759</c:v>
                </c:pt>
                <c:pt idx="2143">
                  <c:v>6.9173104090868618</c:v>
                </c:pt>
                <c:pt idx="2144">
                  <c:v>6.9538204633251404</c:v>
                </c:pt>
                <c:pt idx="2145">
                  <c:v>7.034816160771042</c:v>
                </c:pt>
                <c:pt idx="2146">
                  <c:v>7.0336238507515141</c:v>
                </c:pt>
                <c:pt idx="2147">
                  <c:v>7.162863912973763</c:v>
                </c:pt>
                <c:pt idx="2148">
                  <c:v>7.280133898541961</c:v>
                </c:pt>
                <c:pt idx="2149">
                  <c:v>7.331961681032122</c:v>
                </c:pt>
                <c:pt idx="2150">
                  <c:v>7.3725253530517483</c:v>
                </c:pt>
                <c:pt idx="2151">
                  <c:v>7.3901327494208093</c:v>
                </c:pt>
                <c:pt idx="2152">
                  <c:v>7.3572829044782306</c:v>
                </c:pt>
                <c:pt idx="2153">
                  <c:v>7.3263122060211305</c:v>
                </c:pt>
                <c:pt idx="2154">
                  <c:v>7.2562807249264161</c:v>
                </c:pt>
                <c:pt idx="2155">
                  <c:v>7.1803332563697824</c:v>
                </c:pt>
                <c:pt idx="2156">
                  <c:v>7.1858381404243197</c:v>
                </c:pt>
                <c:pt idx="2157">
                  <c:v>7.1540786916386239</c:v>
                </c:pt>
                <c:pt idx="2158">
                  <c:v>7.1008465051907734</c:v>
                </c:pt>
                <c:pt idx="2159">
                  <c:v>6.9710436391503636</c:v>
                </c:pt>
                <c:pt idx="2160">
                  <c:v>6.8263924680328314</c:v>
                </c:pt>
                <c:pt idx="2161">
                  <c:v>6.7023321416096442</c:v>
                </c:pt>
                <c:pt idx="2162">
                  <c:v>6.6258337601915116</c:v>
                </c:pt>
                <c:pt idx="2163">
                  <c:v>6.5741701557563541</c:v>
                </c:pt>
                <c:pt idx="2164">
                  <c:v>6.616781486784225</c:v>
                </c:pt>
                <c:pt idx="2165">
                  <c:v>6.7562278906076605</c:v>
                </c:pt>
                <c:pt idx="2166">
                  <c:v>6.9302790783933714</c:v>
                </c:pt>
                <c:pt idx="2167">
                  <c:v>6.9968852293181421</c:v>
                </c:pt>
                <c:pt idx="2168">
                  <c:v>7.0295660249793457</c:v>
                </c:pt>
                <c:pt idx="2169">
                  <c:v>7.0568397706742614</c:v>
                </c:pt>
                <c:pt idx="2170">
                  <c:v>7.1574429529787569</c:v>
                </c:pt>
                <c:pt idx="2171">
                  <c:v>7.1561635425961114</c:v>
                </c:pt>
                <c:pt idx="2172">
                  <c:v>7.101250269498399</c:v>
                </c:pt>
                <c:pt idx="2173">
                  <c:v>6.9700656675195001</c:v>
                </c:pt>
                <c:pt idx="2174">
                  <c:v>6.907617493077284</c:v>
                </c:pt>
                <c:pt idx="2175">
                  <c:v>7.0502603169451454</c:v>
                </c:pt>
                <c:pt idx="2176">
                  <c:v>7.2916805847691002</c:v>
                </c:pt>
                <c:pt idx="2177">
                  <c:v>7.5956770181802469</c:v>
                </c:pt>
                <c:pt idx="2178">
                  <c:v>7.8732414599005232</c:v>
                </c:pt>
                <c:pt idx="2179">
                  <c:v>8.1363180806318525</c:v>
                </c:pt>
                <c:pt idx="2180">
                  <c:v>8.3003580454904107</c:v>
                </c:pt>
                <c:pt idx="2181">
                  <c:v>8.3187769422429731</c:v>
                </c:pt>
                <c:pt idx="2182">
                  <c:v>8.2800691978923417</c:v>
                </c:pt>
                <c:pt idx="2183">
                  <c:v>8.2105037593693275</c:v>
                </c:pt>
                <c:pt idx="2184">
                  <c:v>8.1908353704297809</c:v>
                </c:pt>
                <c:pt idx="2185">
                  <c:v>8.2102466297293599</c:v>
                </c:pt>
                <c:pt idx="2186">
                  <c:v>8.2160985092086989</c:v>
                </c:pt>
                <c:pt idx="2187">
                  <c:v>8.0992814613828603</c:v>
                </c:pt>
                <c:pt idx="2188">
                  <c:v>8.1091502106174449</c:v>
                </c:pt>
                <c:pt idx="2189">
                  <c:v>7.9751829306579758</c:v>
                </c:pt>
                <c:pt idx="2190">
                  <c:v>7.9732374707843761</c:v>
                </c:pt>
                <c:pt idx="2191">
                  <c:v>7.9421651958916897</c:v>
                </c:pt>
                <c:pt idx="2192">
                  <c:v>7.8490343911819442</c:v>
                </c:pt>
                <c:pt idx="2193">
                  <c:v>7.7981038038593509</c:v>
                </c:pt>
                <c:pt idx="2194">
                  <c:v>7.7508203586311826</c:v>
                </c:pt>
                <c:pt idx="2195">
                  <c:v>7.7058791373499105</c:v>
                </c:pt>
                <c:pt idx="2196">
                  <c:v>7.682570446673803</c:v>
                </c:pt>
                <c:pt idx="2197">
                  <c:v>7.6118327497616933</c:v>
                </c:pt>
                <c:pt idx="2198">
                  <c:v>7.5675402839700618</c:v>
                </c:pt>
                <c:pt idx="2199">
                  <c:v>7.5389587899889037</c:v>
                </c:pt>
                <c:pt idx="2200">
                  <c:v>7.5705393233529579</c:v>
                </c:pt>
                <c:pt idx="2201">
                  <c:v>7.6877356697564565</c:v>
                </c:pt>
                <c:pt idx="2202">
                  <c:v>7.8672660266309062</c:v>
                </c:pt>
                <c:pt idx="2203">
                  <c:v>8.0263307171372631</c:v>
                </c:pt>
                <c:pt idx="2204">
                  <c:v>8.1465986022802817</c:v>
                </c:pt>
                <c:pt idx="2205">
                  <c:v>8.2504126580557884</c:v>
                </c:pt>
                <c:pt idx="2206">
                  <c:v>8.3232427041974262</c:v>
                </c:pt>
                <c:pt idx="2207">
                  <c:v>8.2920536217812781</c:v>
                </c:pt>
                <c:pt idx="2208">
                  <c:v>8.071669438868442</c:v>
                </c:pt>
                <c:pt idx="2209">
                  <c:v>7.863579061263569</c:v>
                </c:pt>
                <c:pt idx="2210">
                  <c:v>7.7537869675168931</c:v>
                </c:pt>
                <c:pt idx="2211">
                  <c:v>7.6932400542539874</c:v>
                </c:pt>
                <c:pt idx="2212">
                  <c:v>7.6156218580477049</c:v>
                </c:pt>
                <c:pt idx="2213">
                  <c:v>7.5305980959637058</c:v>
                </c:pt>
                <c:pt idx="2214">
                  <c:v>7.5581545682326459</c:v>
                </c:pt>
                <c:pt idx="2215">
                  <c:v>7.6053459760504083</c:v>
                </c:pt>
                <c:pt idx="2216">
                  <c:v>7.5516052319131486</c:v>
                </c:pt>
                <c:pt idx="2217">
                  <c:v>7.5174115509000385</c:v>
                </c:pt>
                <c:pt idx="2218">
                  <c:v>7.6328248781796351</c:v>
                </c:pt>
                <c:pt idx="2219">
                  <c:v>7.8480419173882172</c:v>
                </c:pt>
                <c:pt idx="2220">
                  <c:v>7.9638403549864245</c:v>
                </c:pt>
                <c:pt idx="2221">
                  <c:v>7.983146033326789</c:v>
                </c:pt>
                <c:pt idx="2222">
                  <c:v>8.0118029088521627</c:v>
                </c:pt>
                <c:pt idx="2223">
                  <c:v>8.0335592151881574</c:v>
                </c:pt>
                <c:pt idx="2224">
                  <c:v>7.9163810971450683</c:v>
                </c:pt>
                <c:pt idx="2225">
                  <c:v>7.8056316572718663</c:v>
                </c:pt>
                <c:pt idx="2226">
                  <c:v>7.6898432009101718</c:v>
                </c:pt>
                <c:pt idx="2227">
                  <c:v>7.6323044529076238</c:v>
                </c:pt>
                <c:pt idx="2228">
                  <c:v>7.7286770402932135</c:v>
                </c:pt>
                <c:pt idx="2229">
                  <c:v>7.9073152354385519</c:v>
                </c:pt>
                <c:pt idx="2230">
                  <c:v>8.0392963850204175</c:v>
                </c:pt>
                <c:pt idx="2231">
                  <c:v>8.0729073647290903</c:v>
                </c:pt>
                <c:pt idx="2232">
                  <c:v>8.0453694375934255</c:v>
                </c:pt>
                <c:pt idx="2233">
                  <c:v>8.0348100083511103</c:v>
                </c:pt>
                <c:pt idx="2234">
                  <c:v>8.1423108852946395</c:v>
                </c:pt>
                <c:pt idx="2235">
                  <c:v>8.186003778772232</c:v>
                </c:pt>
                <c:pt idx="2236">
                  <c:v>8.2326859782475577</c:v>
                </c:pt>
                <c:pt idx="2237">
                  <c:v>8.1019806249893431</c:v>
                </c:pt>
                <c:pt idx="2238">
                  <c:v>7.9377695747537347</c:v>
                </c:pt>
                <c:pt idx="2239">
                  <c:v>7.8502412144479035</c:v>
                </c:pt>
                <c:pt idx="2240">
                  <c:v>7.7150664864905041</c:v>
                </c:pt>
                <c:pt idx="2241">
                  <c:v>7.5971490408060216</c:v>
                </c:pt>
                <c:pt idx="2242">
                  <c:v>7.5065121969588171</c:v>
                </c:pt>
                <c:pt idx="2243">
                  <c:v>7.4103584801881146</c:v>
                </c:pt>
                <c:pt idx="2244">
                  <c:v>7.495389383521875</c:v>
                </c:pt>
                <c:pt idx="2245">
                  <c:v>7.594581322523335</c:v>
                </c:pt>
                <c:pt idx="2246">
                  <c:v>7.6679487866706877</c:v>
                </c:pt>
                <c:pt idx="2247">
                  <c:v>7.7364002104788003</c:v>
                </c:pt>
                <c:pt idx="2248">
                  <c:v>7.8550808885856638</c:v>
                </c:pt>
                <c:pt idx="2249">
                  <c:v>7.9043425125310751</c:v>
                </c:pt>
                <c:pt idx="2250">
                  <c:v>7.9328574349733882</c:v>
                </c:pt>
                <c:pt idx="2251">
                  <c:v>8.0264135284539648</c:v>
                </c:pt>
                <c:pt idx="2252">
                  <c:v>8.1214242358020563</c:v>
                </c:pt>
                <c:pt idx="2253">
                  <c:v>8.2088111649654696</c:v>
                </c:pt>
                <c:pt idx="2254">
                  <c:v>8.2636357645676011</c:v>
                </c:pt>
                <c:pt idx="2255">
                  <c:v>8.3988910580524472</c:v>
                </c:pt>
                <c:pt idx="2256">
                  <c:v>8.4483868751691436</c:v>
                </c:pt>
                <c:pt idx="2257">
                  <c:v>8.4026963347578469</c:v>
                </c:pt>
                <c:pt idx="2258">
                  <c:v>8.4584037286498646</c:v>
                </c:pt>
                <c:pt idx="2259">
                  <c:v>8.5104214231792508</c:v>
                </c:pt>
                <c:pt idx="2260">
                  <c:v>8.5112734861467345</c:v>
                </c:pt>
                <c:pt idx="2261">
                  <c:v>8.5904875562744927</c:v>
                </c:pt>
                <c:pt idx="2262">
                  <c:v>8.6705556400024815</c:v>
                </c:pt>
                <c:pt idx="2263">
                  <c:v>8.7467653458407071</c:v>
                </c:pt>
                <c:pt idx="2264">
                  <c:v>8.77138025077255</c:v>
                </c:pt>
                <c:pt idx="2265">
                  <c:v>8.7935519835899569</c:v>
                </c:pt>
                <c:pt idx="2266">
                  <c:v>8.8571568749838967</c:v>
                </c:pt>
                <c:pt idx="2267">
                  <c:v>8.9433523955140366</c:v>
                </c:pt>
                <c:pt idx="2268">
                  <c:v>8.9787608209267464</c:v>
                </c:pt>
                <c:pt idx="2269">
                  <c:v>9.0411759779335625</c:v>
                </c:pt>
                <c:pt idx="2270">
                  <c:v>8.9261391211789398</c:v>
                </c:pt>
                <c:pt idx="2271">
                  <c:v>8.7362081209408906</c:v>
                </c:pt>
                <c:pt idx="2272">
                  <c:v>8.5080797322197022</c:v>
                </c:pt>
                <c:pt idx="2273">
                  <c:v>8.2932300406060477</c:v>
                </c:pt>
                <c:pt idx="2274">
                  <c:v>7.9485041075887333</c:v>
                </c:pt>
                <c:pt idx="2275">
                  <c:v>7.6656489422902219</c:v>
                </c:pt>
                <c:pt idx="2276">
                  <c:v>7.4675495761366157</c:v>
                </c:pt>
                <c:pt idx="2277">
                  <c:v>7.1768338126465423</c:v>
                </c:pt>
                <c:pt idx="2278">
                  <c:v>6.95984204639596</c:v>
                </c:pt>
                <c:pt idx="2279">
                  <c:v>6.8394485426945177</c:v>
                </c:pt>
                <c:pt idx="2280">
                  <c:v>6.8465868164998831</c:v>
                </c:pt>
                <c:pt idx="2281">
                  <c:v>6.9281379733810144</c:v>
                </c:pt>
                <c:pt idx="2282">
                  <c:v>7.0049373962636192</c:v>
                </c:pt>
                <c:pt idx="2283">
                  <c:v>7.1353856447718762</c:v>
                </c:pt>
                <c:pt idx="2284">
                  <c:v>7.3416305050816293</c:v>
                </c:pt>
                <c:pt idx="2285">
                  <c:v>7.4841001072771736</c:v>
                </c:pt>
                <c:pt idx="2286">
                  <c:v>7.4946124224590056</c:v>
                </c:pt>
                <c:pt idx="2287">
                  <c:v>7.3961238985287574</c:v>
                </c:pt>
                <c:pt idx="2288">
                  <c:v>7.3495336466817527</c:v>
                </c:pt>
                <c:pt idx="2289">
                  <c:v>7.2760559474123969</c:v>
                </c:pt>
                <c:pt idx="2290">
                  <c:v>7.2193041569004111</c:v>
                </c:pt>
                <c:pt idx="2291">
                  <c:v>7.2408296438542088</c:v>
                </c:pt>
                <c:pt idx="2292">
                  <c:v>7.287008338119386</c:v>
                </c:pt>
                <c:pt idx="2293">
                  <c:v>7.3471744984464182</c:v>
                </c:pt>
                <c:pt idx="2294">
                  <c:v>7.4045086444361505</c:v>
                </c:pt>
                <c:pt idx="2295">
                  <c:v>7.3892665208055321</c:v>
                </c:pt>
                <c:pt idx="2296">
                  <c:v>7.2558484046785905</c:v>
                </c:pt>
                <c:pt idx="2297">
                  <c:v>7.2033750515546595</c:v>
                </c:pt>
                <c:pt idx="2298">
                  <c:v>7.1660522963191671</c:v>
                </c:pt>
                <c:pt idx="2299">
                  <c:v>7.125910229635779</c:v>
                </c:pt>
                <c:pt idx="2300">
                  <c:v>7.1024886466633061</c:v>
                </c:pt>
                <c:pt idx="2301">
                  <c:v>7.0710768057601419</c:v>
                </c:pt>
                <c:pt idx="2302">
                  <c:v>7.0113094354777985</c:v>
                </c:pt>
                <c:pt idx="2303">
                  <c:v>6.995245735301074</c:v>
                </c:pt>
                <c:pt idx="2304">
                  <c:v>6.9305734296251229</c:v>
                </c:pt>
                <c:pt idx="2305">
                  <c:v>6.9096923531156342</c:v>
                </c:pt>
                <c:pt idx="2306">
                  <c:v>6.9149713149426235</c:v>
                </c:pt>
                <c:pt idx="2307">
                  <c:v>6.9193897052839972</c:v>
                </c:pt>
                <c:pt idx="2308">
                  <c:v>6.9180495728595428</c:v>
                </c:pt>
                <c:pt idx="2309">
                  <c:v>6.8772035772246749</c:v>
                </c:pt>
                <c:pt idx="2310">
                  <c:v>6.8689380097690798</c:v>
                </c:pt>
                <c:pt idx="2311">
                  <c:v>6.8662892916748843</c:v>
                </c:pt>
                <c:pt idx="2312">
                  <c:v>6.8248961635192549</c:v>
                </c:pt>
                <c:pt idx="2313">
                  <c:v>6.7525341820912468</c:v>
                </c:pt>
                <c:pt idx="2314">
                  <c:v>6.7695495101752527</c:v>
                </c:pt>
                <c:pt idx="2315">
                  <c:v>6.8146560756358481</c:v>
                </c:pt>
                <c:pt idx="2316">
                  <c:v>6.8177292253838617</c:v>
                </c:pt>
                <c:pt idx="2317">
                  <c:v>6.9036901399625084</c:v>
                </c:pt>
                <c:pt idx="2318">
                  <c:v>7.0769764478927923</c:v>
                </c:pt>
                <c:pt idx="2319">
                  <c:v>7.2038325801169281</c:v>
                </c:pt>
                <c:pt idx="2320">
                  <c:v>7.2576800082994328</c:v>
                </c:pt>
                <c:pt idx="2321">
                  <c:v>7.3518384641727925</c:v>
                </c:pt>
                <c:pt idx="2322">
                  <c:v>7.5226406479663099</c:v>
                </c:pt>
                <c:pt idx="2323">
                  <c:v>7.778336492203425</c:v>
                </c:pt>
                <c:pt idx="2324">
                  <c:v>7.8273819403928151</c:v>
                </c:pt>
                <c:pt idx="2325">
                  <c:v>7.8719258306908984</c:v>
                </c:pt>
                <c:pt idx="2326">
                  <c:v>7.8557806440242723</c:v>
                </c:pt>
                <c:pt idx="2327">
                  <c:v>7.9694118399308307</c:v>
                </c:pt>
                <c:pt idx="2328">
                  <c:v>7.9801814302505552</c:v>
                </c:pt>
                <c:pt idx="2329">
                  <c:v>7.9186961937118214</c:v>
                </c:pt>
                <c:pt idx="2330">
                  <c:v>7.7943505176702672</c:v>
                </c:pt>
                <c:pt idx="2331">
                  <c:v>7.6845200750389795</c:v>
                </c:pt>
                <c:pt idx="2332">
                  <c:v>7.4889987244089244</c:v>
                </c:pt>
                <c:pt idx="2333">
                  <c:v>7.3320161615414801</c:v>
                </c:pt>
                <c:pt idx="2334">
                  <c:v>7.3059442065906115</c:v>
                </c:pt>
                <c:pt idx="2335">
                  <c:v>7.3914291890450876</c:v>
                </c:pt>
                <c:pt idx="2336">
                  <c:v>7.479533283681941</c:v>
                </c:pt>
                <c:pt idx="2337">
                  <c:v>7.4941443080079484</c:v>
                </c:pt>
                <c:pt idx="2338">
                  <c:v>7.5414733289703637</c:v>
                </c:pt>
                <c:pt idx="2339">
                  <c:v>7.6147232260814297</c:v>
                </c:pt>
                <c:pt idx="2340">
                  <c:v>7.6899042533971551</c:v>
                </c:pt>
                <c:pt idx="2341">
                  <c:v>7.7982435612950445</c:v>
                </c:pt>
                <c:pt idx="2342">
                  <c:v>7.8049857822530724</c:v>
                </c:pt>
                <c:pt idx="2343">
                  <c:v>7.7887621314613424</c:v>
                </c:pt>
                <c:pt idx="2344">
                  <c:v>7.7116540045362099</c:v>
                </c:pt>
                <c:pt idx="2345">
                  <c:v>7.5464044994667008</c:v>
                </c:pt>
                <c:pt idx="2346">
                  <c:v>7.4815059967124657</c:v>
                </c:pt>
                <c:pt idx="2347">
                  <c:v>7.4842509840629052</c:v>
                </c:pt>
                <c:pt idx="2348">
                  <c:v>7.4006729525482138</c:v>
                </c:pt>
                <c:pt idx="2349">
                  <c:v>7.3302609042940086</c:v>
                </c:pt>
                <c:pt idx="2350">
                  <c:v>7.2988955891330187</c:v>
                </c:pt>
                <c:pt idx="2351">
                  <c:v>7.309948105854418</c:v>
                </c:pt>
                <c:pt idx="2352">
                  <c:v>7.2285847771577298</c:v>
                </c:pt>
                <c:pt idx="2353">
                  <c:v>7.2016537387055992</c:v>
                </c:pt>
                <c:pt idx="2354">
                  <c:v>7.1238511569505194</c:v>
                </c:pt>
                <c:pt idx="2355">
                  <c:v>6.9649841284987</c:v>
                </c:pt>
                <c:pt idx="2356">
                  <c:v>6.8654954317938719</c:v>
                </c:pt>
                <c:pt idx="2357">
                  <c:v>6.7995788950366496</c:v>
                </c:pt>
                <c:pt idx="2358">
                  <c:v>6.7874893239099201</c:v>
                </c:pt>
                <c:pt idx="2359">
                  <c:v>6.9357891762480017</c:v>
                </c:pt>
                <c:pt idx="2360">
                  <c:v>7.074062084246167</c:v>
                </c:pt>
                <c:pt idx="2361">
                  <c:v>7.1712457282237185</c:v>
                </c:pt>
                <c:pt idx="2362">
                  <c:v>7.2510951230338083</c:v>
                </c:pt>
                <c:pt idx="2363">
                  <c:v>7.2482032356509087</c:v>
                </c:pt>
                <c:pt idx="2364">
                  <c:v>7.1510671853904864</c:v>
                </c:pt>
                <c:pt idx="2365">
                  <c:v>7.140122157724675</c:v>
                </c:pt>
                <c:pt idx="2366">
                  <c:v>7.1132395861910362</c:v>
                </c:pt>
                <c:pt idx="2367">
                  <c:v>7.1188837468541086</c:v>
                </c:pt>
                <c:pt idx="2368">
                  <c:v>7.1539797600552806</c:v>
                </c:pt>
                <c:pt idx="2369">
                  <c:v>7.251569671528733</c:v>
                </c:pt>
                <c:pt idx="2370">
                  <c:v>7.2845983777341763</c:v>
                </c:pt>
                <c:pt idx="2371">
                  <c:v>7.3494975932988167</c:v>
                </c:pt>
                <c:pt idx="2372">
                  <c:v>7.4363378471330037</c:v>
                </c:pt>
                <c:pt idx="2373">
                  <c:v>7.5071309553447252</c:v>
                </c:pt>
                <c:pt idx="2374">
                  <c:v>7.5270148459357848</c:v>
                </c:pt>
                <c:pt idx="2375">
                  <c:v>7.6149536458260965</c:v>
                </c:pt>
                <c:pt idx="2376">
                  <c:v>7.6487540464743278</c:v>
                </c:pt>
                <c:pt idx="2377">
                  <c:v>7.7660338516340728</c:v>
                </c:pt>
                <c:pt idx="2378">
                  <c:v>7.9099278905079933</c:v>
                </c:pt>
                <c:pt idx="2379">
                  <c:v>7.9857788027947514</c:v>
                </c:pt>
                <c:pt idx="2380">
                  <c:v>8.0245132531289425</c:v>
                </c:pt>
                <c:pt idx="2381">
                  <c:v>8.0180991857217556</c:v>
                </c:pt>
                <c:pt idx="2382">
                  <c:v>8.0135752387830479</c:v>
                </c:pt>
                <c:pt idx="2383">
                  <c:v>8.0234037101389468</c:v>
                </c:pt>
                <c:pt idx="2384">
                  <c:v>8.0751634038729634</c:v>
                </c:pt>
                <c:pt idx="2385">
                  <c:v>8.1374654753335864</c:v>
                </c:pt>
                <c:pt idx="2386">
                  <c:v>8.232237058516688</c:v>
                </c:pt>
                <c:pt idx="2387">
                  <c:v>8.2803944973664425</c:v>
                </c:pt>
                <c:pt idx="2388">
                  <c:v>8.3874666372113449</c:v>
                </c:pt>
                <c:pt idx="2389">
                  <c:v>8.2801933213335648</c:v>
                </c:pt>
                <c:pt idx="2390">
                  <c:v>8.1736281744005179</c:v>
                </c:pt>
                <c:pt idx="2391">
                  <c:v>7.8882205879410545</c:v>
                </c:pt>
                <c:pt idx="2392">
                  <c:v>7.6275394399217262</c:v>
                </c:pt>
                <c:pt idx="2393">
                  <c:v>7.4958578783106873</c:v>
                </c:pt>
                <c:pt idx="2394">
                  <c:v>7.3745067475588</c:v>
                </c:pt>
                <c:pt idx="2395">
                  <c:v>7.3413328620154985</c:v>
                </c:pt>
                <c:pt idx="2396">
                  <c:v>7.2812892534585689</c:v>
                </c:pt>
                <c:pt idx="2397">
                  <c:v>7.2130111805145534</c:v>
                </c:pt>
                <c:pt idx="2398">
                  <c:v>7.165250235542775</c:v>
                </c:pt>
                <c:pt idx="2399">
                  <c:v>7.1836517223346483</c:v>
                </c:pt>
                <c:pt idx="2400">
                  <c:v>7.1630445786812071</c:v>
                </c:pt>
                <c:pt idx="2401">
                  <c:v>7.0503487381769201</c:v>
                </c:pt>
                <c:pt idx="2402">
                  <c:v>6.988421870029625</c:v>
                </c:pt>
                <c:pt idx="2403">
                  <c:v>6.9882817769864882</c:v>
                </c:pt>
                <c:pt idx="2404">
                  <c:v>7.1678544357820897</c:v>
                </c:pt>
                <c:pt idx="2405">
                  <c:v>7.4161619160224079</c:v>
                </c:pt>
                <c:pt idx="2406">
                  <c:v>7.621829099246459</c:v>
                </c:pt>
                <c:pt idx="2407">
                  <c:v>7.7211358756844195</c:v>
                </c:pt>
                <c:pt idx="2408">
                  <c:v>7.7385598943562783</c:v>
                </c:pt>
                <c:pt idx="2409">
                  <c:v>7.781569827363441</c:v>
                </c:pt>
                <c:pt idx="2410">
                  <c:v>7.822537353914699</c:v>
                </c:pt>
                <c:pt idx="2411">
                  <c:v>7.7997449617572521</c:v>
                </c:pt>
                <c:pt idx="2412">
                  <c:v>7.8225778858173038</c:v>
                </c:pt>
                <c:pt idx="2413">
                  <c:v>7.8745442093633304</c:v>
                </c:pt>
                <c:pt idx="2414">
                  <c:v>7.919727313582273</c:v>
                </c:pt>
                <c:pt idx="2415">
                  <c:v>8.0025998446804678</c:v>
                </c:pt>
                <c:pt idx="2416">
                  <c:v>7.9719511248033861</c:v>
                </c:pt>
                <c:pt idx="2417">
                  <c:v>7.8638006824122755</c:v>
                </c:pt>
                <c:pt idx="2418">
                  <c:v>7.7548351851142865</c:v>
                </c:pt>
                <c:pt idx="2419">
                  <c:v>7.6735126982441564</c:v>
                </c:pt>
                <c:pt idx="2420">
                  <c:v>7.5643770464552844</c:v>
                </c:pt>
                <c:pt idx="2421">
                  <c:v>7.6277643674165336</c:v>
                </c:pt>
                <c:pt idx="2422">
                  <c:v>7.6799179693774731</c:v>
                </c:pt>
                <c:pt idx="2423">
                  <c:v>7.7109868706042404</c:v>
                </c:pt>
                <c:pt idx="2424">
                  <c:v>7.702341858361712</c:v>
                </c:pt>
                <c:pt idx="2425">
                  <c:v>7.6289270517964027</c:v>
                </c:pt>
                <c:pt idx="2426">
                  <c:v>7.7055771007144402</c:v>
                </c:pt>
                <c:pt idx="2427">
                  <c:v>7.7322642676681523</c:v>
                </c:pt>
                <c:pt idx="2428">
                  <c:v>7.7545398587019241</c:v>
                </c:pt>
                <c:pt idx="2429">
                  <c:v>7.6877283874907052</c:v>
                </c:pt>
                <c:pt idx="2430">
                  <c:v>7.5764375139750806</c:v>
                </c:pt>
                <c:pt idx="2431">
                  <c:v>7.5430649850661018</c:v>
                </c:pt>
                <c:pt idx="2432">
                  <c:v>7.4991471051532104</c:v>
                </c:pt>
                <c:pt idx="2433">
                  <c:v>7.4919345224911895</c:v>
                </c:pt>
                <c:pt idx="2434">
                  <c:v>7.4495717686139065</c:v>
                </c:pt>
                <c:pt idx="2435">
                  <c:v>7.5199379546474878</c:v>
                </c:pt>
                <c:pt idx="2436">
                  <c:v>7.6335676567959236</c:v>
                </c:pt>
                <c:pt idx="2437">
                  <c:v>7.815048927753586</c:v>
                </c:pt>
                <c:pt idx="2438">
                  <c:v>7.9207447008875302</c:v>
                </c:pt>
                <c:pt idx="2439">
                  <c:v>7.9521590273039617</c:v>
                </c:pt>
                <c:pt idx="2440">
                  <c:v>7.9978605509563501</c:v>
                </c:pt>
                <c:pt idx="2441">
                  <c:v>8.0568270612426875</c:v>
                </c:pt>
                <c:pt idx="2442">
                  <c:v>8.2447266384201114</c:v>
                </c:pt>
                <c:pt idx="2443">
                  <c:v>8.3304849475831784</c:v>
                </c:pt>
                <c:pt idx="2444">
                  <c:v>8.3632196379025956</c:v>
                </c:pt>
                <c:pt idx="2445">
                  <c:v>8.3358345425516767</c:v>
                </c:pt>
                <c:pt idx="2446">
                  <c:v>8.249140747868573</c:v>
                </c:pt>
                <c:pt idx="2447">
                  <c:v>8.293302648866522</c:v>
                </c:pt>
                <c:pt idx="2448">
                  <c:v>8.263076461573835</c:v>
                </c:pt>
                <c:pt idx="2449">
                  <c:v>8.228928780713435</c:v>
                </c:pt>
                <c:pt idx="2450">
                  <c:v>8.1855498808277876</c:v>
                </c:pt>
                <c:pt idx="2451">
                  <c:v>7.9881998638157024</c:v>
                </c:pt>
                <c:pt idx="2452">
                  <c:v>7.8133378564074887</c:v>
                </c:pt>
                <c:pt idx="2453">
                  <c:v>7.615249002594525</c:v>
                </c:pt>
                <c:pt idx="2454">
                  <c:v>7.374310128655452</c:v>
                </c:pt>
                <c:pt idx="2455">
                  <c:v>7.2258277919627147</c:v>
                </c:pt>
                <c:pt idx="2456">
                  <c:v>7.0961781220750124</c:v>
                </c:pt>
                <c:pt idx="2457">
                  <c:v>7.0879573160330622</c:v>
                </c:pt>
                <c:pt idx="2458">
                  <c:v>7.2090611814240591</c:v>
                </c:pt>
                <c:pt idx="2459">
                  <c:v>7.3238316165841795</c:v>
                </c:pt>
                <c:pt idx="2460">
                  <c:v>7.4693077024500969</c:v>
                </c:pt>
                <c:pt idx="2461">
                  <c:v>7.5970278813869125</c:v>
                </c:pt>
                <c:pt idx="2462">
                  <c:v>7.7929033138153763</c:v>
                </c:pt>
                <c:pt idx="2463">
                  <c:v>7.9339964907055469</c:v>
                </c:pt>
                <c:pt idx="2464">
                  <c:v>7.9306975648854294</c:v>
                </c:pt>
                <c:pt idx="2465">
                  <c:v>7.9048436756237033</c:v>
                </c:pt>
                <c:pt idx="2466">
                  <c:v>7.9377938542064719</c:v>
                </c:pt>
                <c:pt idx="2467">
                  <c:v>8.0014559133527285</c:v>
                </c:pt>
                <c:pt idx="2468">
                  <c:v>8.083029203929847</c:v>
                </c:pt>
                <c:pt idx="2469">
                  <c:v>8.1054933863621876</c:v>
                </c:pt>
                <c:pt idx="2470">
                  <c:v>8.0259210922535598</c:v>
                </c:pt>
                <c:pt idx="2471">
                  <c:v>7.9265650154181628</c:v>
                </c:pt>
                <c:pt idx="2472">
                  <c:v>7.8530573340387546</c:v>
                </c:pt>
                <c:pt idx="2473">
                  <c:v>7.8063043601333924</c:v>
                </c:pt>
                <c:pt idx="2474">
                  <c:v>7.7873261936645148</c:v>
                </c:pt>
                <c:pt idx="2475">
                  <c:v>7.7111061286287992</c:v>
                </c:pt>
                <c:pt idx="2476">
                  <c:v>7.5228524094514277</c:v>
                </c:pt>
                <c:pt idx="2477">
                  <c:v>7.4564318733906951</c:v>
                </c:pt>
                <c:pt idx="2478">
                  <c:v>7.4115197809114717</c:v>
                </c:pt>
                <c:pt idx="2479">
                  <c:v>7.369627968608583</c:v>
                </c:pt>
                <c:pt idx="2480">
                  <c:v>7.3128137551983805</c:v>
                </c:pt>
                <c:pt idx="2481">
                  <c:v>7.2359586596617174</c:v>
                </c:pt>
                <c:pt idx="2482">
                  <c:v>7.136483822618291</c:v>
                </c:pt>
                <c:pt idx="2483">
                  <c:v>6.9894700503257479</c:v>
                </c:pt>
                <c:pt idx="2484">
                  <c:v>6.8533653533798891</c:v>
                </c:pt>
                <c:pt idx="2485">
                  <c:v>6.8563663632772931</c:v>
                </c:pt>
                <c:pt idx="2486">
                  <c:v>6.7974202344213683</c:v>
                </c:pt>
                <c:pt idx="2487">
                  <c:v>6.5988920151763235</c:v>
                </c:pt>
                <c:pt idx="2488">
                  <c:v>6.4271313373665304</c:v>
                </c:pt>
                <c:pt idx="2489">
                  <c:v>6.2030681490903499</c:v>
                </c:pt>
                <c:pt idx="2490">
                  <c:v>6.039485055422916</c:v>
                </c:pt>
                <c:pt idx="2491">
                  <c:v>5.8887812292955477</c:v>
                </c:pt>
                <c:pt idx="2492">
                  <c:v>5.709749452254874</c:v>
                </c:pt>
                <c:pt idx="2493">
                  <c:v>5.6772007544482177</c:v>
                </c:pt>
                <c:pt idx="2494">
                  <c:v>5.5502910547187509</c:v>
                </c:pt>
                <c:pt idx="2495">
                  <c:v>5.5072753026365735</c:v>
                </c:pt>
                <c:pt idx="2496">
                  <c:v>5.5579008756174266</c:v>
                </c:pt>
                <c:pt idx="2497">
                  <c:v>5.5388761918329976</c:v>
                </c:pt>
                <c:pt idx="2498">
                  <c:v>5.5994845906744199</c:v>
                </c:pt>
                <c:pt idx="2499">
                  <c:v>5.6333497080057642</c:v>
                </c:pt>
                <c:pt idx="2500">
                  <c:v>5.636153657188923</c:v>
                </c:pt>
                <c:pt idx="2501">
                  <c:v>5.5696416957978112</c:v>
                </c:pt>
                <c:pt idx="2502">
                  <c:v>5.4512806021487075</c:v>
                </c:pt>
                <c:pt idx="2503">
                  <c:v>5.4149765153361322</c:v>
                </c:pt>
                <c:pt idx="2504">
                  <c:v>5.5080105002890853</c:v>
                </c:pt>
                <c:pt idx="2505">
                  <c:v>5.6490074521823992</c:v>
                </c:pt>
                <c:pt idx="2506">
                  <c:v>5.8979886475140848</c:v>
                </c:pt>
                <c:pt idx="2507">
                  <c:v>6.0781391236972393</c:v>
                </c:pt>
                <c:pt idx="2508">
                  <c:v>6.1920719508632471</c:v>
                </c:pt>
                <c:pt idx="2509">
                  <c:v>6.3285060143047804</c:v>
                </c:pt>
                <c:pt idx="2510">
                  <c:v>6.4232784507224734</c:v>
                </c:pt>
                <c:pt idx="2511">
                  <c:v>6.506325576492916</c:v>
                </c:pt>
                <c:pt idx="2512">
                  <c:v>6.4925647593510734</c:v>
                </c:pt>
                <c:pt idx="2513">
                  <c:v>6.4515787467542927</c:v>
                </c:pt>
                <c:pt idx="2514">
                  <c:v>6.3831784129586611</c:v>
                </c:pt>
                <c:pt idx="2515">
                  <c:v>6.3653683064202919</c:v>
                </c:pt>
                <c:pt idx="2516">
                  <c:v>6.4394768136152924</c:v>
                </c:pt>
                <c:pt idx="2517">
                  <c:v>6.531981981266302</c:v>
                </c:pt>
                <c:pt idx="2518">
                  <c:v>6.6781707878481908</c:v>
                </c:pt>
                <c:pt idx="2519">
                  <c:v>6.7974418261047482</c:v>
                </c:pt>
                <c:pt idx="2520">
                  <c:v>6.8518127895140388</c:v>
                </c:pt>
                <c:pt idx="2521">
                  <c:v>6.8627573150770758</c:v>
                </c:pt>
                <c:pt idx="2522">
                  <c:v>6.8754782035329862</c:v>
                </c:pt>
                <c:pt idx="2523">
                  <c:v>6.9537184928937856</c:v>
                </c:pt>
                <c:pt idx="2524">
                  <c:v>7.127177046651795</c:v>
                </c:pt>
                <c:pt idx="2525">
                  <c:v>7.281312670517055</c:v>
                </c:pt>
                <c:pt idx="2526">
                  <c:v>7.4634215258100047</c:v>
                </c:pt>
                <c:pt idx="2527">
                  <c:v>7.687182830258493</c:v>
                </c:pt>
                <c:pt idx="2528">
                  <c:v>7.8475171470423239</c:v>
                </c:pt>
                <c:pt idx="2529">
                  <c:v>7.8783901282174966</c:v>
                </c:pt>
                <c:pt idx="2530">
                  <c:v>7.8397132460350374</c:v>
                </c:pt>
                <c:pt idx="2531">
                  <c:v>7.7215607000345692</c:v>
                </c:pt>
                <c:pt idx="2532">
                  <c:v>7.5659960601315728</c:v>
                </c:pt>
                <c:pt idx="2533">
                  <c:v>7.2867345293281813</c:v>
                </c:pt>
                <c:pt idx="2534">
                  <c:v>7.0727842508008036</c:v>
                </c:pt>
                <c:pt idx="2535">
                  <c:v>6.9190351878232397</c:v>
                </c:pt>
                <c:pt idx="2536">
                  <c:v>6.7233086159132718</c:v>
                </c:pt>
                <c:pt idx="2537">
                  <c:v>6.6059908018627267</c:v>
                </c:pt>
                <c:pt idx="2538">
                  <c:v>6.4721023315397224</c:v>
                </c:pt>
                <c:pt idx="2539">
                  <c:v>6.4330078423657548</c:v>
                </c:pt>
                <c:pt idx="2540">
                  <c:v>6.4278682798240796</c:v>
                </c:pt>
                <c:pt idx="2541">
                  <c:v>6.5569616280938368</c:v>
                </c:pt>
                <c:pt idx="2542">
                  <c:v>6.5555845407363105</c:v>
                </c:pt>
                <c:pt idx="2543">
                  <c:v>6.5228810962051593</c:v>
                </c:pt>
                <c:pt idx="2544">
                  <c:v>6.5449103870790104</c:v>
                </c:pt>
                <c:pt idx="2545">
                  <c:v>6.5784375143635501</c:v>
                </c:pt>
                <c:pt idx="2546">
                  <c:v>6.5940477912641002</c:v>
                </c:pt>
                <c:pt idx="2547">
                  <c:v>6.5446234401565908</c:v>
                </c:pt>
                <c:pt idx="2548">
                  <c:v>6.5391705401541973</c:v>
                </c:pt>
                <c:pt idx="2549">
                  <c:v>6.4989112496702282</c:v>
                </c:pt>
                <c:pt idx="2550">
                  <c:v>6.2875485298223648</c:v>
                </c:pt>
                <c:pt idx="2551">
                  <c:v>6.1605404827007533</c:v>
                </c:pt>
                <c:pt idx="2552">
                  <c:v>6.0666741151119092</c:v>
                </c:pt>
                <c:pt idx="2553">
                  <c:v>6.0841363893326852</c:v>
                </c:pt>
                <c:pt idx="2554">
                  <c:v>6.1409694396567289</c:v>
                </c:pt>
                <c:pt idx="2555">
                  <c:v>6.161693664466144</c:v>
                </c:pt>
                <c:pt idx="2556">
                  <c:v>6.1118479279690687</c:v>
                </c:pt>
                <c:pt idx="2557">
                  <c:v>6.0328632675988842</c:v>
                </c:pt>
                <c:pt idx="2558">
                  <c:v>5.8721306753109737</c:v>
                </c:pt>
                <c:pt idx="2559">
                  <c:v>5.7362579524007007</c:v>
                </c:pt>
                <c:pt idx="2560">
                  <c:v>5.6390724384973039</c:v>
                </c:pt>
                <c:pt idx="2561">
                  <c:v>5.5368688078873163</c:v>
                </c:pt>
                <c:pt idx="2562">
                  <c:v>5.4092262076219502</c:v>
                </c:pt>
                <c:pt idx="2563">
                  <c:v>5.3375363074607503</c:v>
                </c:pt>
                <c:pt idx="2564">
                  <c:v>5.3586810726421641</c:v>
                </c:pt>
                <c:pt idx="2565">
                  <c:v>5.4051473881044867</c:v>
                </c:pt>
                <c:pt idx="2566">
                  <c:v>5.4573678032725592</c:v>
                </c:pt>
                <c:pt idx="2567">
                  <c:v>5.5842525332040793</c:v>
                </c:pt>
                <c:pt idx="2568">
                  <c:v>5.7433885074482669</c:v>
                </c:pt>
                <c:pt idx="2569">
                  <c:v>5.7792819296759053</c:v>
                </c:pt>
                <c:pt idx="2570">
                  <c:v>5.6125474067857475</c:v>
                </c:pt>
                <c:pt idx="2571">
                  <c:v>5.472057968049171</c:v>
                </c:pt>
                <c:pt idx="2572">
                  <c:v>5.4274989963429157</c:v>
                </c:pt>
                <c:pt idx="2573">
                  <c:v>5.4305471747557794</c:v>
                </c:pt>
                <c:pt idx="2574">
                  <c:v>5.4499777386810369</c:v>
                </c:pt>
                <c:pt idx="2575">
                  <c:v>5.4931461266930386</c:v>
                </c:pt>
                <c:pt idx="2576">
                  <c:v>5.5271184051785216</c:v>
                </c:pt>
                <c:pt idx="2577">
                  <c:v>5.617279084672214</c:v>
                </c:pt>
                <c:pt idx="2578">
                  <c:v>5.6658893028739392</c:v>
                </c:pt>
                <c:pt idx="2579">
                  <c:v>5.6923874353686577</c:v>
                </c:pt>
                <c:pt idx="2580">
                  <c:v>5.6647800066621672</c:v>
                </c:pt>
                <c:pt idx="2581">
                  <c:v>5.6667047007706719</c:v>
                </c:pt>
                <c:pt idx="2582">
                  <c:v>5.6903947933704648</c:v>
                </c:pt>
                <c:pt idx="2583">
                  <c:v>5.7233992703182572</c:v>
                </c:pt>
                <c:pt idx="2584">
                  <c:v>5.7600351758086985</c:v>
                </c:pt>
                <c:pt idx="2585">
                  <c:v>5.8661102561538048</c:v>
                </c:pt>
                <c:pt idx="2586">
                  <c:v>5.9338358973177723</c:v>
                </c:pt>
                <c:pt idx="2587">
                  <c:v>6.0618619227055133</c:v>
                </c:pt>
                <c:pt idx="2588">
                  <c:v>6.15743572785843</c:v>
                </c:pt>
                <c:pt idx="2589">
                  <c:v>6.1549529440514785</c:v>
                </c:pt>
                <c:pt idx="2590">
                  <c:v>6.1890940716353864</c:v>
                </c:pt>
                <c:pt idx="2591">
                  <c:v>6.2657276021010304</c:v>
                </c:pt>
                <c:pt idx="2592">
                  <c:v>6.4139214902129869</c:v>
                </c:pt>
                <c:pt idx="2593">
                  <c:v>6.5107158814766644</c:v>
                </c:pt>
                <c:pt idx="2594">
                  <c:v>6.5428469046138273</c:v>
                </c:pt>
                <c:pt idx="2595">
                  <c:v>6.5775379081870424</c:v>
                </c:pt>
                <c:pt idx="2596">
                  <c:v>6.5527722667786001</c:v>
                </c:pt>
                <c:pt idx="2597">
                  <c:v>6.4588944377209465</c:v>
                </c:pt>
                <c:pt idx="2598">
                  <c:v>6.3112503217910358</c:v>
                </c:pt>
                <c:pt idx="2599">
                  <c:v>6.119521424375975</c:v>
                </c:pt>
                <c:pt idx="2600">
                  <c:v>5.862058520094104</c:v>
                </c:pt>
                <c:pt idx="2601">
                  <c:v>5.6100768392185039</c:v>
                </c:pt>
                <c:pt idx="2602">
                  <c:v>5.4624128965462777</c:v>
                </c:pt>
                <c:pt idx="2603">
                  <c:v>5.3612105291281988</c:v>
                </c:pt>
                <c:pt idx="2604">
                  <c:v>5.3694785925034934</c:v>
                </c:pt>
                <c:pt idx="2605">
                  <c:v>5.4153304625046781</c:v>
                </c:pt>
                <c:pt idx="2606">
                  <c:v>5.3942825743210392</c:v>
                </c:pt>
                <c:pt idx="2607">
                  <c:v>5.3865674485113155</c:v>
                </c:pt>
                <c:pt idx="2608">
                  <c:v>5.3735966518175058</c:v>
                </c:pt>
                <c:pt idx="2609">
                  <c:v>5.3327941954074642</c:v>
                </c:pt>
                <c:pt idx="2610">
                  <c:v>5.3600751094278039</c:v>
                </c:pt>
                <c:pt idx="2611">
                  <c:v>5.4176739348721696</c:v>
                </c:pt>
                <c:pt idx="2612">
                  <c:v>5.4911567118389693</c:v>
                </c:pt>
                <c:pt idx="2613">
                  <c:v>5.4847221921593308</c:v>
                </c:pt>
                <c:pt idx="2614">
                  <c:v>5.4357904648654021</c:v>
                </c:pt>
                <c:pt idx="2615">
                  <c:v>5.4608439305427723</c:v>
                </c:pt>
                <c:pt idx="2616">
                  <c:v>5.4707488111044711</c:v>
                </c:pt>
                <c:pt idx="2617">
                  <c:v>5.5570219679345803</c:v>
                </c:pt>
                <c:pt idx="2618">
                  <c:v>5.6849527171821599</c:v>
                </c:pt>
                <c:pt idx="2619">
                  <c:v>5.7983250875879824</c:v>
                </c:pt>
                <c:pt idx="2620">
                  <c:v>5.9174031241078566</c:v>
                </c:pt>
                <c:pt idx="2621">
                  <c:v>6.121064543572226</c:v>
                </c:pt>
                <c:pt idx="2622">
                  <c:v>6.2548330223406099</c:v>
                </c:pt>
                <c:pt idx="2623">
                  <c:v>6.287897486405047</c:v>
                </c:pt>
                <c:pt idx="2624">
                  <c:v>6.3231260484855962</c:v>
                </c:pt>
                <c:pt idx="2625">
                  <c:v>6.3898545687668316</c:v>
                </c:pt>
                <c:pt idx="2626">
                  <c:v>6.4891689857118555</c:v>
                </c:pt>
                <c:pt idx="2627">
                  <c:v>6.6082933647599322</c:v>
                </c:pt>
                <c:pt idx="2628">
                  <c:v>6.6836661864432907</c:v>
                </c:pt>
                <c:pt idx="2629">
                  <c:v>6.7572980907613323</c:v>
                </c:pt>
                <c:pt idx="2630">
                  <c:v>6.8013901292325221</c:v>
                </c:pt>
                <c:pt idx="2631">
                  <c:v>6.7317042899932016</c:v>
                </c:pt>
                <c:pt idx="2632">
                  <c:v>6.5708641166883837</c:v>
                </c:pt>
                <c:pt idx="2633">
                  <c:v>6.4704029901738087</c:v>
                </c:pt>
                <c:pt idx="2634">
                  <c:v>6.4234007256500298</c:v>
                </c:pt>
                <c:pt idx="2635">
                  <c:v>6.4102043795461858</c:v>
                </c:pt>
                <c:pt idx="2636">
                  <c:v>6.302485563385142</c:v>
                </c:pt>
                <c:pt idx="2637">
                  <c:v>6.1813852628895791</c:v>
                </c:pt>
                <c:pt idx="2638">
                  <c:v>6.1480060923210775</c:v>
                </c:pt>
                <c:pt idx="2639">
                  <c:v>6.0983136155242299</c:v>
                </c:pt>
                <c:pt idx="2640">
                  <c:v>5.9973344280978029</c:v>
                </c:pt>
                <c:pt idx="2641">
                  <c:v>6.0140873889849438</c:v>
                </c:pt>
                <c:pt idx="2642">
                  <c:v>6.1882411070818923</c:v>
                </c:pt>
                <c:pt idx="2643">
                  <c:v>6.4250382437697322</c:v>
                </c:pt>
                <c:pt idx="2644">
                  <c:v>6.6317518361710572</c:v>
                </c:pt>
                <c:pt idx="2645">
                  <c:v>6.7963999969758397</c:v>
                </c:pt>
                <c:pt idx="2646">
                  <c:v>6.9148918534711976</c:v>
                </c:pt>
                <c:pt idx="2647">
                  <c:v>6.9524063384704515</c:v>
                </c:pt>
                <c:pt idx="2648">
                  <c:v>6.9893580246738489</c:v>
                </c:pt>
                <c:pt idx="2649">
                  <c:v>6.9286764368805445</c:v>
                </c:pt>
                <c:pt idx="2650">
                  <c:v>6.8345187725872449</c:v>
                </c:pt>
                <c:pt idx="2651">
                  <c:v>6.8103928604099142</c:v>
                </c:pt>
                <c:pt idx="2652">
                  <c:v>6.8524288557673323</c:v>
                </c:pt>
                <c:pt idx="2653">
                  <c:v>7.0488756095506329</c:v>
                </c:pt>
                <c:pt idx="2654">
                  <c:v>7.2292179016399967</c:v>
                </c:pt>
                <c:pt idx="2655">
                  <c:v>7.3497259267764345</c:v>
                </c:pt>
                <c:pt idx="2656">
                  <c:v>7.3892122934553797</c:v>
                </c:pt>
                <c:pt idx="2657">
                  <c:v>7.3380579551745635</c:v>
                </c:pt>
                <c:pt idx="2658">
                  <c:v>7.282187227171506</c:v>
                </c:pt>
                <c:pt idx="2659">
                  <c:v>7.3012930878445275</c:v>
                </c:pt>
                <c:pt idx="2660">
                  <c:v>7.2909770463563728</c:v>
                </c:pt>
                <c:pt idx="2661">
                  <c:v>7.2692163697762862</c:v>
                </c:pt>
                <c:pt idx="2662">
                  <c:v>7.3180151084252048</c:v>
                </c:pt>
                <c:pt idx="2663">
                  <c:v>7.291033711878681</c:v>
                </c:pt>
                <c:pt idx="2664">
                  <c:v>7.2908538086863848</c:v>
                </c:pt>
                <c:pt idx="2665">
                  <c:v>7.2933529126407857</c:v>
                </c:pt>
                <c:pt idx="2666">
                  <c:v>7.1972319000255078</c:v>
                </c:pt>
                <c:pt idx="2667">
                  <c:v>7.1974400601704946</c:v>
                </c:pt>
                <c:pt idx="2668">
                  <c:v>7.0060329840299769</c:v>
                </c:pt>
                <c:pt idx="2669">
                  <c:v>6.9203598300049238</c:v>
                </c:pt>
                <c:pt idx="2670">
                  <c:v>6.7905701654994708</c:v>
                </c:pt>
                <c:pt idx="2671">
                  <c:v>6.5597466446481683</c:v>
                </c:pt>
                <c:pt idx="2672">
                  <c:v>6.4136648066850626</c:v>
                </c:pt>
                <c:pt idx="2673">
                  <c:v>6.1898721162037571</c:v>
                </c:pt>
                <c:pt idx="2674">
                  <c:v>6.0207275822491164</c:v>
                </c:pt>
                <c:pt idx="2675">
                  <c:v>5.8883382325627638</c:v>
                </c:pt>
                <c:pt idx="2676">
                  <c:v>5.8365148697680773</c:v>
                </c:pt>
                <c:pt idx="2677">
                  <c:v>5.8416518670734021</c:v>
                </c:pt>
                <c:pt idx="2678">
                  <c:v>5.8532772431867803</c:v>
                </c:pt>
                <c:pt idx="2679">
                  <c:v>5.7941253077536237</c:v>
                </c:pt>
                <c:pt idx="2680">
                  <c:v>5.658905309988187</c:v>
                </c:pt>
                <c:pt idx="2681">
                  <c:v>5.6650406457535532</c:v>
                </c:pt>
                <c:pt idx="2682">
                  <c:v>5.657616535655567</c:v>
                </c:pt>
                <c:pt idx="2683">
                  <c:v>5.6358612514489046</c:v>
                </c:pt>
                <c:pt idx="2684">
                  <c:v>5.6887382902734585</c:v>
                </c:pt>
                <c:pt idx="2685">
                  <c:v>5.7852950101885758</c:v>
                </c:pt>
                <c:pt idx="2686">
                  <c:v>5.8816017488886523</c:v>
                </c:pt>
                <c:pt idx="2687">
                  <c:v>5.881369601089304</c:v>
                </c:pt>
                <c:pt idx="2688">
                  <c:v>5.9661833998400908</c:v>
                </c:pt>
                <c:pt idx="2689">
                  <c:v>6.1106813687769215</c:v>
                </c:pt>
                <c:pt idx="2690">
                  <c:v>6.2682843206225982</c:v>
                </c:pt>
                <c:pt idx="2691">
                  <c:v>6.3129473909452924</c:v>
                </c:pt>
                <c:pt idx="2692">
                  <c:v>6.1749321019476273</c:v>
                </c:pt>
                <c:pt idx="2693">
                  <c:v>6.0576875548572051</c:v>
                </c:pt>
                <c:pt idx="2694">
                  <c:v>5.9909168988779413</c:v>
                </c:pt>
                <c:pt idx="2695">
                  <c:v>6.0513248507124393</c:v>
                </c:pt>
                <c:pt idx="2696">
                  <c:v>6.0719743868464109</c:v>
                </c:pt>
                <c:pt idx="2697">
                  <c:v>6.1002645739526775</c:v>
                </c:pt>
                <c:pt idx="2698">
                  <c:v>6.1736055046792346</c:v>
                </c:pt>
                <c:pt idx="2699">
                  <c:v>6.3068201541434155</c:v>
                </c:pt>
                <c:pt idx="2700">
                  <c:v>6.4348544633635898</c:v>
                </c:pt>
                <c:pt idx="2701">
                  <c:v>6.453272236628159</c:v>
                </c:pt>
                <c:pt idx="2702">
                  <c:v>6.4027179308445241</c:v>
                </c:pt>
                <c:pt idx="2703">
                  <c:v>6.3894616191742077</c:v>
                </c:pt>
                <c:pt idx="2704">
                  <c:v>6.3924102743072728</c:v>
                </c:pt>
                <c:pt idx="2705">
                  <c:v>6.4740716180486215</c:v>
                </c:pt>
                <c:pt idx="2706">
                  <c:v>6.6212491923253802</c:v>
                </c:pt>
                <c:pt idx="2707">
                  <c:v>6.8226498575229666</c:v>
                </c:pt>
                <c:pt idx="2708">
                  <c:v>6.9895212578996766</c:v>
                </c:pt>
                <c:pt idx="2709">
                  <c:v>7.164755910346388</c:v>
                </c:pt>
                <c:pt idx="2710">
                  <c:v>7.2517482591957059</c:v>
                </c:pt>
                <c:pt idx="2711">
                  <c:v>7.3596852138026829</c:v>
                </c:pt>
                <c:pt idx="2712">
                  <c:v>7.5525146370545944</c:v>
                </c:pt>
                <c:pt idx="2713">
                  <c:v>7.6752407178595581</c:v>
                </c:pt>
                <c:pt idx="2714">
                  <c:v>7.700413306786853</c:v>
                </c:pt>
                <c:pt idx="2715">
                  <c:v>7.6536653149379017</c:v>
                </c:pt>
                <c:pt idx="2716">
                  <c:v>7.7777989972070305</c:v>
                </c:pt>
                <c:pt idx="2717">
                  <c:v>7.860159139526476</c:v>
                </c:pt>
                <c:pt idx="2718">
                  <c:v>7.8574597547044034</c:v>
                </c:pt>
                <c:pt idx="2719">
                  <c:v>7.7726856168022911</c:v>
                </c:pt>
                <c:pt idx="2720">
                  <c:v>7.7110419068667682</c:v>
                </c:pt>
                <c:pt idx="2721">
                  <c:v>7.6314090574296154</c:v>
                </c:pt>
                <c:pt idx="2722">
                  <c:v>7.5669336060747643</c:v>
                </c:pt>
                <c:pt idx="2723">
                  <c:v>7.6206593274565497</c:v>
                </c:pt>
                <c:pt idx="2724">
                  <c:v>7.8620413691987441</c:v>
                </c:pt>
                <c:pt idx="2725">
                  <c:v>8.0085322671893842</c:v>
                </c:pt>
                <c:pt idx="2726">
                  <c:v>8.1669088326417221</c:v>
                </c:pt>
                <c:pt idx="2727">
                  <c:v>8.258083105932414</c:v>
                </c:pt>
                <c:pt idx="2728">
                  <c:v>8.2361578545461196</c:v>
                </c:pt>
                <c:pt idx="2729">
                  <c:v>8.1736131062924908</c:v>
                </c:pt>
                <c:pt idx="2730">
                  <c:v>8.1049265752862691</c:v>
                </c:pt>
                <c:pt idx="2731">
                  <c:v>8.0638802765136059</c:v>
                </c:pt>
                <c:pt idx="2732">
                  <c:v>8.0496797997692138</c:v>
                </c:pt>
                <c:pt idx="2733">
                  <c:v>8.0291323239642249</c:v>
                </c:pt>
                <c:pt idx="2734">
                  <c:v>7.9368839478432918</c:v>
                </c:pt>
                <c:pt idx="2735">
                  <c:v>7.928021197243587</c:v>
                </c:pt>
                <c:pt idx="2736">
                  <c:v>7.8534569896168733</c:v>
                </c:pt>
                <c:pt idx="2737">
                  <c:v>7.7080882039387717</c:v>
                </c:pt>
                <c:pt idx="2738">
                  <c:v>7.5778768642335441</c:v>
                </c:pt>
                <c:pt idx="2739">
                  <c:v>7.5499893805331899</c:v>
                </c:pt>
                <c:pt idx="2740">
                  <c:v>7.6573899977380053</c:v>
                </c:pt>
                <c:pt idx="2741">
                  <c:v>7.6679409375198269</c:v>
                </c:pt>
                <c:pt idx="2742">
                  <c:v>7.7948863753311839</c:v>
                </c:pt>
                <c:pt idx="2743">
                  <c:v>7.8766633324845126</c:v>
                </c:pt>
                <c:pt idx="2744">
                  <c:v>7.9619679712476161</c:v>
                </c:pt>
                <c:pt idx="2745">
                  <c:v>7.9694253165813649</c:v>
                </c:pt>
                <c:pt idx="2746">
                  <c:v>7.7799301638349663</c:v>
                </c:pt>
                <c:pt idx="2747">
                  <c:v>7.7134907409886795</c:v>
                </c:pt>
                <c:pt idx="2748">
                  <c:v>7.6898191407883312</c:v>
                </c:pt>
                <c:pt idx="2749">
                  <c:v>7.6057498462318653</c:v>
                </c:pt>
                <c:pt idx="2750">
                  <c:v>7.5251872710393641</c:v>
                </c:pt>
                <c:pt idx="2751">
                  <c:v>7.4255551085745122</c:v>
                </c:pt>
                <c:pt idx="2752">
                  <c:v>7.3636737689757172</c:v>
                </c:pt>
                <c:pt idx="2753">
                  <c:v>7.2690194675801871</c:v>
                </c:pt>
                <c:pt idx="2754">
                  <c:v>7.262308574531172</c:v>
                </c:pt>
                <c:pt idx="2755">
                  <c:v>7.4498538201496878</c:v>
                </c:pt>
                <c:pt idx="2756">
                  <c:v>7.6389504278090508</c:v>
                </c:pt>
                <c:pt idx="2757">
                  <c:v>7.7445696284632586</c:v>
                </c:pt>
                <c:pt idx="2758">
                  <c:v>7.7059934774830863</c:v>
                </c:pt>
                <c:pt idx="2759">
                  <c:v>7.6913587055201793</c:v>
                </c:pt>
                <c:pt idx="2760">
                  <c:v>7.5945209761371961</c:v>
                </c:pt>
                <c:pt idx="2761">
                  <c:v>7.556127661556979</c:v>
                </c:pt>
                <c:pt idx="2762">
                  <c:v>7.4955991030364935</c:v>
                </c:pt>
                <c:pt idx="2763">
                  <c:v>7.3562041193372378</c:v>
                </c:pt>
                <c:pt idx="2764">
                  <c:v>7.1066111210755762</c:v>
                </c:pt>
                <c:pt idx="2765">
                  <c:v>6.8549769943402641</c:v>
                </c:pt>
                <c:pt idx="2766">
                  <c:v>6.6067244382864949</c:v>
                </c:pt>
                <c:pt idx="2767">
                  <c:v>6.3367901042804178</c:v>
                </c:pt>
                <c:pt idx="2768">
                  <c:v>6.07418767194868</c:v>
                </c:pt>
                <c:pt idx="2769">
                  <c:v>5.9362396152994465</c:v>
                </c:pt>
                <c:pt idx="2770">
                  <c:v>5.8591659724870127</c:v>
                </c:pt>
                <c:pt idx="2771">
                  <c:v>5.8312473500617337</c:v>
                </c:pt>
                <c:pt idx="2772">
                  <c:v>5.790716515238775</c:v>
                </c:pt>
                <c:pt idx="2773">
                  <c:v>5.6654947639894297</c:v>
                </c:pt>
                <c:pt idx="2774">
                  <c:v>5.4609494045633644</c:v>
                </c:pt>
                <c:pt idx="2775">
                  <c:v>5.3678763290030371</c:v>
                </c:pt>
                <c:pt idx="2776">
                  <c:v>5.3937776531391393</c:v>
                </c:pt>
                <c:pt idx="2777">
                  <c:v>5.5069135877267481</c:v>
                </c:pt>
                <c:pt idx="2778">
                  <c:v>5.6580256069835144</c:v>
                </c:pt>
                <c:pt idx="2779">
                  <c:v>5.7488101366069122</c:v>
                </c:pt>
                <c:pt idx="2780">
                  <c:v>5.7830467456914301</c:v>
                </c:pt>
                <c:pt idx="2781">
                  <c:v>5.706687344739338</c:v>
                </c:pt>
                <c:pt idx="2782">
                  <c:v>5.5868492517492481</c:v>
                </c:pt>
                <c:pt idx="2783">
                  <c:v>5.4464249104504301</c:v>
                </c:pt>
                <c:pt idx="2784">
                  <c:v>5.3039566424886324</c:v>
                </c:pt>
                <c:pt idx="2785">
                  <c:v>5.2219327857093791</c:v>
                </c:pt>
                <c:pt idx="2786">
                  <c:v>5.1513372231303114</c:v>
                </c:pt>
                <c:pt idx="2787">
                  <c:v>5.031857781856437</c:v>
                </c:pt>
                <c:pt idx="2788">
                  <c:v>4.8974864570819587</c:v>
                </c:pt>
                <c:pt idx="2789">
                  <c:v>4.8279543354968997</c:v>
                </c:pt>
                <c:pt idx="2790">
                  <c:v>4.7525332820211945</c:v>
                </c:pt>
                <c:pt idx="2791">
                  <c:v>4.7156461200190316</c:v>
                </c:pt>
                <c:pt idx="2792">
                  <c:v>4.664509207912614</c:v>
                </c:pt>
                <c:pt idx="2793">
                  <c:v>4.685414116575612</c:v>
                </c:pt>
                <c:pt idx="2794">
                  <c:v>4.7019727230283035</c:v>
                </c:pt>
                <c:pt idx="2795">
                  <c:v>4.7411810246595794</c:v>
                </c:pt>
                <c:pt idx="2796">
                  <c:v>4.7803237898937203</c:v>
                </c:pt>
                <c:pt idx="2797">
                  <c:v>4.7974201623202832</c:v>
                </c:pt>
                <c:pt idx="2798">
                  <c:v>4.9271613928581131</c:v>
                </c:pt>
                <c:pt idx="2799">
                  <c:v>5.1074903399404912</c:v>
                </c:pt>
                <c:pt idx="2800">
                  <c:v>5.2837886904789562</c:v>
                </c:pt>
                <c:pt idx="2801">
                  <c:v>5.4265461149081462</c:v>
                </c:pt>
                <c:pt idx="2802">
                  <c:v>5.4890709240406972</c:v>
                </c:pt>
                <c:pt idx="2803">
                  <c:v>5.646828789166122</c:v>
                </c:pt>
                <c:pt idx="2804">
                  <c:v>5.7020187173936598</c:v>
                </c:pt>
                <c:pt idx="2805">
                  <c:v>5.7441592675877713</c:v>
                </c:pt>
                <c:pt idx="2806">
                  <c:v>5.713970802232506</c:v>
                </c:pt>
                <c:pt idx="2807">
                  <c:v>5.5457927596538461</c:v>
                </c:pt>
                <c:pt idx="2808">
                  <c:v>5.3791842678850541</c:v>
                </c:pt>
                <c:pt idx="2809">
                  <c:v>5.276820406554652</c:v>
                </c:pt>
                <c:pt idx="2810">
                  <c:v>5.3272731850118014</c:v>
                </c:pt>
                <c:pt idx="2811">
                  <c:v>5.4020991800617777</c:v>
                </c:pt>
                <c:pt idx="2812">
                  <c:v>5.4904995217429775</c:v>
                </c:pt>
                <c:pt idx="2813">
                  <c:v>5.471645613696122</c:v>
                </c:pt>
                <c:pt idx="2814">
                  <c:v>5.499843232366783</c:v>
                </c:pt>
                <c:pt idx="2815">
                  <c:v>5.4878883779584431</c:v>
                </c:pt>
                <c:pt idx="2816">
                  <c:v>5.4516468751139655</c:v>
                </c:pt>
                <c:pt idx="2817">
                  <c:v>5.4119788703815512</c:v>
                </c:pt>
                <c:pt idx="2818">
                  <c:v>5.2757309987409728</c:v>
                </c:pt>
                <c:pt idx="2819">
                  <c:v>5.176802557015205</c:v>
                </c:pt>
                <c:pt idx="2820">
                  <c:v>5.1153465564892162</c:v>
                </c:pt>
                <c:pt idx="2821">
                  <c:v>5.1569791790806985</c:v>
                </c:pt>
                <c:pt idx="2822">
                  <c:v>5.1782356880892522</c:v>
                </c:pt>
                <c:pt idx="2823">
                  <c:v>5.1996975788740754</c:v>
                </c:pt>
                <c:pt idx="2824">
                  <c:v>5.1881595467846982</c:v>
                </c:pt>
                <c:pt idx="2825">
                  <c:v>5.0609561315950318</c:v>
                </c:pt>
                <c:pt idx="2826">
                  <c:v>4.9482173707741328</c:v>
                </c:pt>
                <c:pt idx="2827">
                  <c:v>4.9805638901782796</c:v>
                </c:pt>
                <c:pt idx="2828">
                  <c:v>5.1248271728967021</c:v>
                </c:pt>
                <c:pt idx="2829">
                  <c:v>5.2907472238680588</c:v>
                </c:pt>
                <c:pt idx="2830">
                  <c:v>5.3167053792560983</c:v>
                </c:pt>
                <c:pt idx="2831">
                  <c:v>5.2524117742580385</c:v>
                </c:pt>
                <c:pt idx="2832">
                  <c:v>5.2535974934562013</c:v>
                </c:pt>
                <c:pt idx="2833">
                  <c:v>5.3357992796527132</c:v>
                </c:pt>
                <c:pt idx="2834">
                  <c:v>5.4480153089740933</c:v>
                </c:pt>
                <c:pt idx="2835">
                  <c:v>5.6077529835000606</c:v>
                </c:pt>
                <c:pt idx="2836">
                  <c:v>5.69592324338136</c:v>
                </c:pt>
                <c:pt idx="2837">
                  <c:v>5.7688991522213735</c:v>
                </c:pt>
                <c:pt idx="2838">
                  <c:v>5.6858388019981287</c:v>
                </c:pt>
                <c:pt idx="2839">
                  <c:v>5.5332170902033262</c:v>
                </c:pt>
                <c:pt idx="2840">
                  <c:v>5.3126838249746351</c:v>
                </c:pt>
                <c:pt idx="2841">
                  <c:v>5.1148731643001373</c:v>
                </c:pt>
                <c:pt idx="2842">
                  <c:v>5.0088525709276803</c:v>
                </c:pt>
                <c:pt idx="2843">
                  <c:v>4.9817379389520218</c:v>
                </c:pt>
                <c:pt idx="2844">
                  <c:v>4.9105866553672453</c:v>
                </c:pt>
                <c:pt idx="2845">
                  <c:v>4.9459649899329063</c:v>
                </c:pt>
                <c:pt idx="2846">
                  <c:v>4.9988585189333943</c:v>
                </c:pt>
                <c:pt idx="2847">
                  <c:v>5.0758458962597901</c:v>
                </c:pt>
                <c:pt idx="2848">
                  <c:v>5.0936875368525634</c:v>
                </c:pt>
                <c:pt idx="2849">
                  <c:v>5.061794116475018</c:v>
                </c:pt>
                <c:pt idx="2850">
                  <c:v>5.0134095040740663</c:v>
                </c:pt>
                <c:pt idx="2851">
                  <c:v>4.9954991294683806</c:v>
                </c:pt>
                <c:pt idx="2852">
                  <c:v>5.0035083361888608</c:v>
                </c:pt>
                <c:pt idx="2853">
                  <c:v>4.9945997191216334</c:v>
                </c:pt>
                <c:pt idx="2854">
                  <c:v>4.9055976160336527</c:v>
                </c:pt>
                <c:pt idx="2855">
                  <c:v>4.8133563329668689</c:v>
                </c:pt>
                <c:pt idx="2856">
                  <c:v>4.7188880480009647</c:v>
                </c:pt>
                <c:pt idx="2857">
                  <c:v>4.5333250382744223</c:v>
                </c:pt>
                <c:pt idx="2858">
                  <c:v>4.3062144987497319</c:v>
                </c:pt>
                <c:pt idx="2859">
                  <c:v>4.2276743145636368</c:v>
                </c:pt>
                <c:pt idx="2860">
                  <c:v>4.15595335418781</c:v>
                </c:pt>
                <c:pt idx="2861">
                  <c:v>4.1458146847579362</c:v>
                </c:pt>
                <c:pt idx="2862">
                  <c:v>4.1617930823390337</c:v>
                </c:pt>
                <c:pt idx="2863">
                  <c:v>4.1525895290436319</c:v>
                </c:pt>
                <c:pt idx="2864">
                  <c:v>4.1439767720763596</c:v>
                </c:pt>
                <c:pt idx="2865">
                  <c:v>4.1419238646301029</c:v>
                </c:pt>
                <c:pt idx="2866">
                  <c:v>4.1722665171598337</c:v>
                </c:pt>
                <c:pt idx="2867">
                  <c:v>4.1800519406990242</c:v>
                </c:pt>
                <c:pt idx="2868">
                  <c:v>4.1714163437848981</c:v>
                </c:pt>
                <c:pt idx="2869">
                  <c:v>4.1824557028850862</c:v>
                </c:pt>
                <c:pt idx="2870">
                  <c:v>4.269607533893403</c:v>
                </c:pt>
                <c:pt idx="2871">
                  <c:v>4.4202139187162288</c:v>
                </c:pt>
                <c:pt idx="2872">
                  <c:v>4.6931184636849981</c:v>
                </c:pt>
                <c:pt idx="2873">
                  <c:v>4.9659969899382626</c:v>
                </c:pt>
                <c:pt idx="2874">
                  <c:v>5.2439189844540488</c:v>
                </c:pt>
                <c:pt idx="2875">
                  <c:v>5.534839584543656</c:v>
                </c:pt>
                <c:pt idx="2876">
                  <c:v>5.7947946615210197</c:v>
                </c:pt>
                <c:pt idx="2877">
                  <c:v>6.0404290699023884</c:v>
                </c:pt>
                <c:pt idx="2878">
                  <c:v>6.1851064162316183</c:v>
                </c:pt>
                <c:pt idx="2879">
                  <c:v>6.2894682607483325</c:v>
                </c:pt>
                <c:pt idx="2880">
                  <c:v>6.3030351625528294</c:v>
                </c:pt>
                <c:pt idx="2881">
                  <c:v>6.2588145405914748</c:v>
                </c:pt>
                <c:pt idx="2882">
                  <c:v>6.1704917456215069</c:v>
                </c:pt>
                <c:pt idx="2883">
                  <c:v>6.0866543739630714</c:v>
                </c:pt>
                <c:pt idx="2884">
                  <c:v>6.0051802488423451</c:v>
                </c:pt>
                <c:pt idx="2885">
                  <c:v>6.0129862293636362</c:v>
                </c:pt>
                <c:pt idx="2886">
                  <c:v>5.9771394827518849</c:v>
                </c:pt>
                <c:pt idx="2887">
                  <c:v>6.0384608908599153</c:v>
                </c:pt>
                <c:pt idx="2888">
                  <c:v>6.1092411993165179</c:v>
                </c:pt>
                <c:pt idx="2889">
                  <c:v>6.1362649092178598</c:v>
                </c:pt>
                <c:pt idx="2890">
                  <c:v>6.1780032141573589</c:v>
                </c:pt>
                <c:pt idx="2891">
                  <c:v>6.3089884551376665</c:v>
                </c:pt>
                <c:pt idx="2892">
                  <c:v>6.5734960823490018</c:v>
                </c:pt>
                <c:pt idx="2893">
                  <c:v>6.8937338068014302</c:v>
                </c:pt>
                <c:pt idx="2894">
                  <c:v>7.1161344367657993</c:v>
                </c:pt>
                <c:pt idx="2895">
                  <c:v>7.2640876531568184</c:v>
                </c:pt>
                <c:pt idx="2896">
                  <c:v>7.201122849909253</c:v>
                </c:pt>
                <c:pt idx="2897">
                  <c:v>7.1295629486883447</c:v>
                </c:pt>
                <c:pt idx="2898">
                  <c:v>6.9957026555784134</c:v>
                </c:pt>
                <c:pt idx="2899">
                  <c:v>6.8955187210746045</c:v>
                </c:pt>
                <c:pt idx="2900">
                  <c:v>6.7621382484189461</c:v>
                </c:pt>
                <c:pt idx="2901">
                  <c:v>6.6765562048681417</c:v>
                </c:pt>
                <c:pt idx="2902">
                  <c:v>6.6229186710016634</c:v>
                </c:pt>
                <c:pt idx="2903">
                  <c:v>6.5747623332603853</c:v>
                </c:pt>
                <c:pt idx="2904">
                  <c:v>6.4786301097687806</c:v>
                </c:pt>
                <c:pt idx="2905">
                  <c:v>6.4234296399142128</c:v>
                </c:pt>
                <c:pt idx="2906">
                  <c:v>6.321500378400728</c:v>
                </c:pt>
                <c:pt idx="2907">
                  <c:v>6.2536774261889914</c:v>
                </c:pt>
                <c:pt idx="2908">
                  <c:v>6.3123077542830242</c:v>
                </c:pt>
                <c:pt idx="2909">
                  <c:v>6.3868676833108688</c:v>
                </c:pt>
                <c:pt idx="2910">
                  <c:v>6.3909148365082213</c:v>
                </c:pt>
                <c:pt idx="2911">
                  <c:v>6.3760984898924429</c:v>
                </c:pt>
                <c:pt idx="2912">
                  <c:v>6.3013745129217948</c:v>
                </c:pt>
                <c:pt idx="2913">
                  <c:v>6.2701273442170944</c:v>
                </c:pt>
                <c:pt idx="2914">
                  <c:v>6.3072708302100304</c:v>
                </c:pt>
                <c:pt idx="2915">
                  <c:v>6.3162451856525328</c:v>
                </c:pt>
                <c:pt idx="2916">
                  <c:v>6.3308900390141867</c:v>
                </c:pt>
                <c:pt idx="2917">
                  <c:v>6.3886900082067948</c:v>
                </c:pt>
                <c:pt idx="2918">
                  <c:v>6.2780973449742206</c:v>
                </c:pt>
                <c:pt idx="2919">
                  <c:v>6.1947155582882019</c:v>
                </c:pt>
                <c:pt idx="2920">
                  <c:v>6.1132673936241311</c:v>
                </c:pt>
                <c:pt idx="2921">
                  <c:v>6.0870133841488636</c:v>
                </c:pt>
                <c:pt idx="2922">
                  <c:v>6.0927466538791624</c:v>
                </c:pt>
                <c:pt idx="2923">
                  <c:v>5.9990091870850764</c:v>
                </c:pt>
                <c:pt idx="2924">
                  <c:v>5.8598462519062871</c:v>
                </c:pt>
                <c:pt idx="2925">
                  <c:v>5.7804891057610357</c:v>
                </c:pt>
                <c:pt idx="2926">
                  <c:v>5.7270554911205878</c:v>
                </c:pt>
                <c:pt idx="2927">
                  <c:v>5.571183042440377</c:v>
                </c:pt>
                <c:pt idx="2928">
                  <c:v>5.360292824146355</c:v>
                </c:pt>
                <c:pt idx="2929">
                  <c:v>5.2409258375205745</c:v>
                </c:pt>
                <c:pt idx="2930">
                  <c:v>5.1444660101372737</c:v>
                </c:pt>
                <c:pt idx="2931">
                  <c:v>5.1906829011625755</c:v>
                </c:pt>
                <c:pt idx="2932">
                  <c:v>5.1098536067968086</c:v>
                </c:pt>
                <c:pt idx="2933">
                  <c:v>5.0954641751749739</c:v>
                </c:pt>
                <c:pt idx="2934">
                  <c:v>5.0778907457152052</c:v>
                </c:pt>
                <c:pt idx="2935">
                  <c:v>5.1376647470051715</c:v>
                </c:pt>
                <c:pt idx="2936">
                  <c:v>5.1830001152369052</c:v>
                </c:pt>
                <c:pt idx="2937">
                  <c:v>5.1791862191432427</c:v>
                </c:pt>
                <c:pt idx="2938">
                  <c:v>5.1790197683778825</c:v>
                </c:pt>
                <c:pt idx="2939">
                  <c:v>5.1765746599977964</c:v>
                </c:pt>
                <c:pt idx="2940">
                  <c:v>5.2358641933420627</c:v>
                </c:pt>
                <c:pt idx="2941">
                  <c:v>5.2870965604383846</c:v>
                </c:pt>
                <c:pt idx="2942">
                  <c:v>5.3739444868927757</c:v>
                </c:pt>
                <c:pt idx="2943">
                  <c:v>5.4412739601920919</c:v>
                </c:pt>
                <c:pt idx="2944">
                  <c:v>5.5232038563302917</c:v>
                </c:pt>
                <c:pt idx="2945">
                  <c:v>5.6489225357198487</c:v>
                </c:pt>
                <c:pt idx="2946">
                  <c:v>5.9196688902003798</c:v>
                </c:pt>
                <c:pt idx="2947">
                  <c:v>6.129827042894334</c:v>
                </c:pt>
                <c:pt idx="2948">
                  <c:v>6.2915247093994919</c:v>
                </c:pt>
                <c:pt idx="2949">
                  <c:v>6.3324901045657533</c:v>
                </c:pt>
                <c:pt idx="2950">
                  <c:v>6.1919575689481396</c:v>
                </c:pt>
                <c:pt idx="2951">
                  <c:v>6.1944669321462555</c:v>
                </c:pt>
                <c:pt idx="2952">
                  <c:v>6.236154403647987</c:v>
                </c:pt>
                <c:pt idx="2953">
                  <c:v>6.2471086689689308</c:v>
                </c:pt>
                <c:pt idx="2954">
                  <c:v>6.2733869904045338</c:v>
                </c:pt>
                <c:pt idx="2955">
                  <c:v>6.3596135413717416</c:v>
                </c:pt>
                <c:pt idx="2956">
                  <c:v>6.5056542135795485</c:v>
                </c:pt>
                <c:pt idx="2957">
                  <c:v>6.7005421349823315</c:v>
                </c:pt>
                <c:pt idx="2958">
                  <c:v>6.9528693158947927</c:v>
                </c:pt>
                <c:pt idx="2959">
                  <c:v>7.0744668827724162</c:v>
                </c:pt>
                <c:pt idx="2960">
                  <c:v>7.1958255951994721</c:v>
                </c:pt>
                <c:pt idx="2961">
                  <c:v>7.3121806558744327</c:v>
                </c:pt>
                <c:pt idx="2962">
                  <c:v>7.4371739644500083</c:v>
                </c:pt>
                <c:pt idx="2963">
                  <c:v>7.3931973244399218</c:v>
                </c:pt>
                <c:pt idx="2964">
                  <c:v>7.2969792448127331</c:v>
                </c:pt>
                <c:pt idx="2965">
                  <c:v>7.1591093643993631</c:v>
                </c:pt>
                <c:pt idx="2966">
                  <c:v>7.0185410514700051</c:v>
                </c:pt>
                <c:pt idx="2967">
                  <c:v>6.9197490646300981</c:v>
                </c:pt>
                <c:pt idx="2968">
                  <c:v>6.8718536027602486</c:v>
                </c:pt>
                <c:pt idx="2969">
                  <c:v>6.777930112134217</c:v>
                </c:pt>
                <c:pt idx="2970">
                  <c:v>6.6588434515431079</c:v>
                </c:pt>
                <c:pt idx="2971">
                  <c:v>6.6659276263288252</c:v>
                </c:pt>
                <c:pt idx="2972">
                  <c:v>6.6377333027218199</c:v>
                </c:pt>
                <c:pt idx="2973">
                  <c:v>6.5652846693889169</c:v>
                </c:pt>
                <c:pt idx="2974">
                  <c:v>6.5259920498283037</c:v>
                </c:pt>
                <c:pt idx="2975">
                  <c:v>6.5278527542659921</c:v>
                </c:pt>
                <c:pt idx="2976">
                  <c:v>6.6508622050528006</c:v>
                </c:pt>
                <c:pt idx="2977">
                  <c:v>6.7686769035824126</c:v>
                </c:pt>
                <c:pt idx="2978">
                  <c:v>6.759484481558431</c:v>
                </c:pt>
                <c:pt idx="2979">
                  <c:v>6.690373774190153</c:v>
                </c:pt>
                <c:pt idx="2980">
                  <c:v>6.6110726873094228</c:v>
                </c:pt>
                <c:pt idx="2981">
                  <c:v>6.5399106351289094</c:v>
                </c:pt>
                <c:pt idx="2982">
                  <c:v>6.4556928188384584</c:v>
                </c:pt>
                <c:pt idx="2983">
                  <c:v>6.4432280603539533</c:v>
                </c:pt>
                <c:pt idx="2984">
                  <c:v>6.4346614246435951</c:v>
                </c:pt>
                <c:pt idx="2985">
                  <c:v>6.5289181846658648</c:v>
                </c:pt>
                <c:pt idx="2986">
                  <c:v>6.6778701578962858</c:v>
                </c:pt>
                <c:pt idx="2987">
                  <c:v>6.7760010243780711</c:v>
                </c:pt>
                <c:pt idx="2988">
                  <c:v>6.8058783545183132</c:v>
                </c:pt>
                <c:pt idx="2989">
                  <c:v>6.7819694887591684</c:v>
                </c:pt>
                <c:pt idx="2990">
                  <c:v>6.7694254178142454</c:v>
                </c:pt>
                <c:pt idx="2991">
                  <c:v>6.7807362927491592</c:v>
                </c:pt>
                <c:pt idx="2992">
                  <c:v>6.8418882883131484</c:v>
                </c:pt>
                <c:pt idx="2993">
                  <c:v>6.9471160557141971</c:v>
                </c:pt>
                <c:pt idx="2994">
                  <c:v>6.9813912810469585</c:v>
                </c:pt>
                <c:pt idx="2995">
                  <c:v>7.0539839923202647</c:v>
                </c:pt>
                <c:pt idx="2996">
                  <c:v>7.1507301322572072</c:v>
                </c:pt>
                <c:pt idx="2997">
                  <c:v>7.1810520847219284</c:v>
                </c:pt>
                <c:pt idx="2998">
                  <c:v>7.2409075533981806</c:v>
                </c:pt>
                <c:pt idx="2999">
                  <c:v>7.3122555905996558</c:v>
                </c:pt>
                <c:pt idx="3000">
                  <c:v>7.3400518720819807</c:v>
                </c:pt>
                <c:pt idx="3001">
                  <c:v>7.3776438374964695</c:v>
                </c:pt>
                <c:pt idx="3002">
                  <c:v>7.4083280665872326</c:v>
                </c:pt>
                <c:pt idx="3003">
                  <c:v>7.379142207076006</c:v>
                </c:pt>
                <c:pt idx="3004">
                  <c:v>7.4527932578798763</c:v>
                </c:pt>
                <c:pt idx="3005">
                  <c:v>7.5139631784243406</c:v>
                </c:pt>
                <c:pt idx="3006">
                  <c:v>7.6046102728169194</c:v>
                </c:pt>
                <c:pt idx="3007">
                  <c:v>7.55819414650058</c:v>
                </c:pt>
                <c:pt idx="3008">
                  <c:v>7.5087649101420944</c:v>
                </c:pt>
                <c:pt idx="3009">
                  <c:v>7.5372975876709507</c:v>
                </c:pt>
                <c:pt idx="3010">
                  <c:v>7.6602222210166753</c:v>
                </c:pt>
                <c:pt idx="3011">
                  <c:v>7.867205563030212</c:v>
                </c:pt>
                <c:pt idx="3012">
                  <c:v>7.9303567206168903</c:v>
                </c:pt>
                <c:pt idx="3013">
                  <c:v>7.8131494580902103</c:v>
                </c:pt>
                <c:pt idx="3014">
                  <c:v>7.6621618500154725</c:v>
                </c:pt>
                <c:pt idx="3015">
                  <c:v>7.5206133380305449</c:v>
                </c:pt>
                <c:pt idx="3016">
                  <c:v>7.4015669505535158</c:v>
                </c:pt>
                <c:pt idx="3017">
                  <c:v>7.3265455713182144</c:v>
                </c:pt>
                <c:pt idx="3018">
                  <c:v>7.2381185321464976</c:v>
                </c:pt>
                <c:pt idx="3019">
                  <c:v>7.1877535140666655</c:v>
                </c:pt>
                <c:pt idx="3020">
                  <c:v>7.190038683513972</c:v>
                </c:pt>
                <c:pt idx="3021">
                  <c:v>7.1319355162513105</c:v>
                </c:pt>
                <c:pt idx="3022">
                  <c:v>7.0996297101494719</c:v>
                </c:pt>
                <c:pt idx="3023">
                  <c:v>7.1223934152025032</c:v>
                </c:pt>
                <c:pt idx="3024">
                  <c:v>7.091745720429139</c:v>
                </c:pt>
                <c:pt idx="3025">
                  <c:v>7.0906409718422161</c:v>
                </c:pt>
                <c:pt idx="3026">
                  <c:v>7.1468939263022415</c:v>
                </c:pt>
                <c:pt idx="3027">
                  <c:v>7.0336855541158689</c:v>
                </c:pt>
                <c:pt idx="3028">
                  <c:v>6.923632822304314</c:v>
                </c:pt>
                <c:pt idx="3029">
                  <c:v>6.7657305574653455</c:v>
                </c:pt>
                <c:pt idx="3030">
                  <c:v>6.710536341800073</c:v>
                </c:pt>
                <c:pt idx="3031">
                  <c:v>6.6956305973088899</c:v>
                </c:pt>
                <c:pt idx="3032">
                  <c:v>6.5025494936089476</c:v>
                </c:pt>
                <c:pt idx="3033">
                  <c:v>6.0938222231312658</c:v>
                </c:pt>
                <c:pt idx="3034">
                  <c:v>5.8191946297179058</c:v>
                </c:pt>
                <c:pt idx="3035">
                  <c:v>5.5609695998444026</c:v>
                </c:pt>
                <c:pt idx="3036">
                  <c:v>5.5025014695020369</c:v>
                </c:pt>
                <c:pt idx="3037">
                  <c:v>5.4404593084919775</c:v>
                </c:pt>
                <c:pt idx="3038">
                  <c:v>5.4287749792222497</c:v>
                </c:pt>
                <c:pt idx="3039">
                  <c:v>5.379957595201259</c:v>
                </c:pt>
                <c:pt idx="3040">
                  <c:v>5.2477282850879288</c:v>
                </c:pt>
                <c:pt idx="3041">
                  <c:v>5.1034745555085932</c:v>
                </c:pt>
                <c:pt idx="3042">
                  <c:v>4.9371365201217463</c:v>
                </c:pt>
                <c:pt idx="3043">
                  <c:v>4.8168557346173344</c:v>
                </c:pt>
                <c:pt idx="3044">
                  <c:v>4.7783377072227333</c:v>
                </c:pt>
                <c:pt idx="3045">
                  <c:v>4.7465158716433082</c:v>
                </c:pt>
                <c:pt idx="3046">
                  <c:v>4.700308418892515</c:v>
                </c:pt>
                <c:pt idx="3047">
                  <c:v>4.7346362627471876</c:v>
                </c:pt>
                <c:pt idx="3048">
                  <c:v>4.7678452690780784</c:v>
                </c:pt>
                <c:pt idx="3049">
                  <c:v>4.7810493238876353</c:v>
                </c:pt>
                <c:pt idx="3050">
                  <c:v>4.6753575551411508</c:v>
                </c:pt>
                <c:pt idx="3051">
                  <c:v>4.6763099657150828</c:v>
                </c:pt>
                <c:pt idx="3052">
                  <c:v>4.8021188062593323</c:v>
                </c:pt>
                <c:pt idx="3053">
                  <c:v>4.9230946774783328</c:v>
                </c:pt>
                <c:pt idx="3054">
                  <c:v>5.1246261696150999</c:v>
                </c:pt>
                <c:pt idx="3055">
                  <c:v>5.2876940753418253</c:v>
                </c:pt>
                <c:pt idx="3056">
                  <c:v>5.4552317824512651</c:v>
                </c:pt>
                <c:pt idx="3057">
                  <c:v>5.4816023623190633</c:v>
                </c:pt>
                <c:pt idx="3058">
                  <c:v>5.6163911762776921</c:v>
                </c:pt>
                <c:pt idx="3059">
                  <c:v>5.8522484416799783</c:v>
                </c:pt>
                <c:pt idx="3060">
                  <c:v>5.9586128100003863</c:v>
                </c:pt>
                <c:pt idx="3061">
                  <c:v>5.9347265162220202</c:v>
                </c:pt>
                <c:pt idx="3062">
                  <c:v>5.8717660418114077</c:v>
                </c:pt>
                <c:pt idx="3063">
                  <c:v>5.7670015595300068</c:v>
                </c:pt>
                <c:pt idx="3064">
                  <c:v>5.6501827775941624</c:v>
                </c:pt>
                <c:pt idx="3065">
                  <c:v>5.521166611274257</c:v>
                </c:pt>
                <c:pt idx="3066">
                  <c:v>5.5490306004119203</c:v>
                </c:pt>
                <c:pt idx="3067">
                  <c:v>5.6352057740344259</c:v>
                </c:pt>
                <c:pt idx="3068">
                  <c:v>5.7218981770346833</c:v>
                </c:pt>
                <c:pt idx="3069">
                  <c:v>5.7405119636632156</c:v>
                </c:pt>
                <c:pt idx="3070">
                  <c:v>5.7223686027721481</c:v>
                </c:pt>
                <c:pt idx="3071">
                  <c:v>5.551107515582923</c:v>
                </c:pt>
                <c:pt idx="3072">
                  <c:v>5.3141295829117823</c:v>
                </c:pt>
                <c:pt idx="3073">
                  <c:v>5.1580713114118453</c:v>
                </c:pt>
                <c:pt idx="3074">
                  <c:v>5.0260325029377464</c:v>
                </c:pt>
                <c:pt idx="3075">
                  <c:v>4.9686050760586093</c:v>
                </c:pt>
                <c:pt idx="3076">
                  <c:v>4.9726058710993808</c:v>
                </c:pt>
                <c:pt idx="3077">
                  <c:v>5.0099236796333715</c:v>
                </c:pt>
                <c:pt idx="3078">
                  <c:v>4.9937275594853494</c:v>
                </c:pt>
                <c:pt idx="3079">
                  <c:v>4.961498663294198</c:v>
                </c:pt>
                <c:pt idx="3080">
                  <c:v>4.8542240100173082</c:v>
                </c:pt>
                <c:pt idx="3081">
                  <c:v>4.8091512381283774</c:v>
                </c:pt>
                <c:pt idx="3082">
                  <c:v>4.7756950042999158</c:v>
                </c:pt>
                <c:pt idx="3083">
                  <c:v>4.7227857027810654</c:v>
                </c:pt>
                <c:pt idx="3084">
                  <c:v>4.7190005641320907</c:v>
                </c:pt>
                <c:pt idx="3085">
                  <c:v>4.6853346866085195</c:v>
                </c:pt>
                <c:pt idx="3086">
                  <c:v>4.6340091475861902</c:v>
                </c:pt>
                <c:pt idx="3087">
                  <c:v>4.6494546291398322</c:v>
                </c:pt>
                <c:pt idx="3088">
                  <c:v>4.6403457360445586</c:v>
                </c:pt>
                <c:pt idx="3089">
                  <c:v>4.6236403279437113</c:v>
                </c:pt>
                <c:pt idx="3090">
                  <c:v>4.6453730388702397</c:v>
                </c:pt>
                <c:pt idx="3091">
                  <c:v>4.7195149801682534</c:v>
                </c:pt>
                <c:pt idx="3092">
                  <c:v>4.6356679308631428</c:v>
                </c:pt>
                <c:pt idx="3093">
                  <c:v>4.5653290045292287</c:v>
                </c:pt>
                <c:pt idx="3094">
                  <c:v>4.4903654196463823</c:v>
                </c:pt>
                <c:pt idx="3095">
                  <c:v>4.3946648935082839</c:v>
                </c:pt>
                <c:pt idx="3096">
                  <c:v>4.2887574702060949</c:v>
                </c:pt>
                <c:pt idx="3097">
                  <c:v>4.2057174599817815</c:v>
                </c:pt>
                <c:pt idx="3098">
                  <c:v>4.1420731773817252</c:v>
                </c:pt>
                <c:pt idx="3099">
                  <c:v>4.0414742268029036</c:v>
                </c:pt>
                <c:pt idx="3100">
                  <c:v>4.1111104767793627</c:v>
                </c:pt>
                <c:pt idx="3101">
                  <c:v>4.2073973275463166</c:v>
                </c:pt>
                <c:pt idx="3102">
                  <c:v>4.3578606958851651</c:v>
                </c:pt>
                <c:pt idx="3103">
                  <c:v>4.5453210420206975</c:v>
                </c:pt>
                <c:pt idx="3104">
                  <c:v>4.6375746167542751</c:v>
                </c:pt>
                <c:pt idx="3105">
                  <c:v>4.7755940884965264</c:v>
                </c:pt>
                <c:pt idx="3106">
                  <c:v>4.8485511183113337</c:v>
                </c:pt>
                <c:pt idx="3107">
                  <c:v>4.9549469206998387</c:v>
                </c:pt>
                <c:pt idx="3108">
                  <c:v>5.013731079327683</c:v>
                </c:pt>
                <c:pt idx="3109">
                  <c:v>5.0517600450437765</c:v>
                </c:pt>
                <c:pt idx="3110">
                  <c:v>5.0713627750698587</c:v>
                </c:pt>
                <c:pt idx="3111">
                  <c:v>5.1918259616380578</c:v>
                </c:pt>
                <c:pt idx="3112">
                  <c:v>5.307926559608239</c:v>
                </c:pt>
                <c:pt idx="3113">
                  <c:v>5.3406729717202381</c:v>
                </c:pt>
                <c:pt idx="3114">
                  <c:v>5.360641828801274</c:v>
                </c:pt>
                <c:pt idx="3115">
                  <c:v>5.3654672321074734</c:v>
                </c:pt>
                <c:pt idx="3116">
                  <c:v>5.4350198636051683</c:v>
                </c:pt>
                <c:pt idx="3117">
                  <c:v>5.4923985131774895</c:v>
                </c:pt>
                <c:pt idx="3118">
                  <c:v>5.4598962087538272</c:v>
                </c:pt>
                <c:pt idx="3119">
                  <c:v>5.3753619563250101</c:v>
                </c:pt>
                <c:pt idx="3120">
                  <c:v>5.2767137968838416</c:v>
                </c:pt>
                <c:pt idx="3121">
                  <c:v>5.173722863954457</c:v>
                </c:pt>
                <c:pt idx="3122">
                  <c:v>5.1366587060702624</c:v>
                </c:pt>
                <c:pt idx="3123">
                  <c:v>5.0642111924004753</c:v>
                </c:pt>
                <c:pt idx="3124">
                  <c:v>4.8340683713169863</c:v>
                </c:pt>
                <c:pt idx="3125">
                  <c:v>4.5935683182487859</c:v>
                </c:pt>
                <c:pt idx="3126">
                  <c:v>4.4406460047438925</c:v>
                </c:pt>
                <c:pt idx="3127">
                  <c:v>4.3467979314284078</c:v>
                </c:pt>
                <c:pt idx="3128">
                  <c:v>4.3811519485861368</c:v>
                </c:pt>
                <c:pt idx="3129">
                  <c:v>4.4202541779079345</c:v>
                </c:pt>
                <c:pt idx="3130">
                  <c:v>4.5190702306429289</c:v>
                </c:pt>
                <c:pt idx="3131">
                  <c:v>4.659182120475803</c:v>
                </c:pt>
                <c:pt idx="3132">
                  <c:v>4.6940494439716343</c:v>
                </c:pt>
                <c:pt idx="3133">
                  <c:v>4.627386671597546</c:v>
                </c:pt>
                <c:pt idx="3134">
                  <c:v>4.5463306116073108</c:v>
                </c:pt>
                <c:pt idx="3135">
                  <c:v>4.4845733695070926</c:v>
                </c:pt>
                <c:pt idx="3136">
                  <c:v>4.4966444372398078</c:v>
                </c:pt>
                <c:pt idx="3137">
                  <c:v>4.5085458766333266</c:v>
                </c:pt>
                <c:pt idx="3138">
                  <c:v>4.586565363122034</c:v>
                </c:pt>
                <c:pt idx="3139">
                  <c:v>4.5711437093007863</c:v>
                </c:pt>
                <c:pt idx="3140">
                  <c:v>4.5270836992164432</c:v>
                </c:pt>
                <c:pt idx="3141">
                  <c:v>4.4098169473508309</c:v>
                </c:pt>
                <c:pt idx="3142">
                  <c:v>4.3532086040490725</c:v>
                </c:pt>
                <c:pt idx="3143">
                  <c:v>4.3213721270947998</c:v>
                </c:pt>
                <c:pt idx="3144">
                  <c:v>4.2117018034428444</c:v>
                </c:pt>
                <c:pt idx="3145">
                  <c:v>4.2112242275110097</c:v>
                </c:pt>
                <c:pt idx="3146">
                  <c:v>4.3298843529555855</c:v>
                </c:pt>
                <c:pt idx="3147">
                  <c:v>4.4445964922512777</c:v>
                </c:pt>
                <c:pt idx="3148">
                  <c:v>4.572915029316631</c:v>
                </c:pt>
                <c:pt idx="3149">
                  <c:v>4.685874749697776</c:v>
                </c:pt>
                <c:pt idx="3150">
                  <c:v>4.787128440881002</c:v>
                </c:pt>
                <c:pt idx="3151">
                  <c:v>4.7806423231703814</c:v>
                </c:pt>
                <c:pt idx="3152">
                  <c:v>4.7283791170206477</c:v>
                </c:pt>
                <c:pt idx="3153">
                  <c:v>4.7115561506977652</c:v>
                </c:pt>
                <c:pt idx="3154">
                  <c:v>4.7005166306200952</c:v>
                </c:pt>
                <c:pt idx="3155">
                  <c:v>4.725430571472522</c:v>
                </c:pt>
                <c:pt idx="3156">
                  <c:v>4.7622725341806689</c:v>
                </c:pt>
                <c:pt idx="3157">
                  <c:v>4.8014339154747132</c:v>
                </c:pt>
                <c:pt idx="3158">
                  <c:v>4.854323890047767</c:v>
                </c:pt>
                <c:pt idx="3159">
                  <c:v>4.9750976015257642</c:v>
                </c:pt>
                <c:pt idx="3160">
                  <c:v>5.071861031571026</c:v>
                </c:pt>
                <c:pt idx="3161">
                  <c:v>5.192476562597764</c:v>
                </c:pt>
                <c:pt idx="3162">
                  <c:v>5.4031269027414019</c:v>
                </c:pt>
                <c:pt idx="3163">
                  <c:v>5.6144262239893656</c:v>
                </c:pt>
                <c:pt idx="3164">
                  <c:v>5.6991549830459345</c:v>
                </c:pt>
                <c:pt idx="3165">
                  <c:v>5.6715173589222267</c:v>
                </c:pt>
                <c:pt idx="3166">
                  <c:v>5.5760240017753846</c:v>
                </c:pt>
                <c:pt idx="3167">
                  <c:v>5.528305262926958</c:v>
                </c:pt>
                <c:pt idx="3168">
                  <c:v>5.7468299762790078</c:v>
                </c:pt>
                <c:pt idx="3169">
                  <c:v>5.9378976287771774</c:v>
                </c:pt>
                <c:pt idx="3170">
                  <c:v>6.0411921128667156</c:v>
                </c:pt>
                <c:pt idx="3171">
                  <c:v>6.1031092168252474</c:v>
                </c:pt>
                <c:pt idx="3172">
                  <c:v>6.0903067515609086</c:v>
                </c:pt>
                <c:pt idx="3173">
                  <c:v>5.9668276899268262</c:v>
                </c:pt>
                <c:pt idx="3174">
                  <c:v>5.7244006908669594</c:v>
                </c:pt>
                <c:pt idx="3175">
                  <c:v>5.3433487470532315</c:v>
                </c:pt>
                <c:pt idx="3176">
                  <c:v>5.1338631191341761</c:v>
                </c:pt>
                <c:pt idx="3177">
                  <c:v>5.0324228192731981</c:v>
                </c:pt>
                <c:pt idx="3178">
                  <c:v>5.0017865245670814</c:v>
                </c:pt>
                <c:pt idx="3179">
                  <c:v>5.0367579742127528</c:v>
                </c:pt>
                <c:pt idx="3180">
                  <c:v>5.0767508808728694</c:v>
                </c:pt>
                <c:pt idx="3181">
                  <c:v>5.1067008894185184</c:v>
                </c:pt>
                <c:pt idx="3182">
                  <c:v>5.1175320659915844</c:v>
                </c:pt>
                <c:pt idx="3183">
                  <c:v>5.0945898087689621</c:v>
                </c:pt>
                <c:pt idx="3184">
                  <c:v>5.1468187736039255</c:v>
                </c:pt>
                <c:pt idx="3185">
                  <c:v>5.1746966774822409</c:v>
                </c:pt>
                <c:pt idx="3186">
                  <c:v>5.1838282624516587</c:v>
                </c:pt>
                <c:pt idx="3187">
                  <c:v>5.2406483604065546</c:v>
                </c:pt>
                <c:pt idx="3188">
                  <c:v>5.2935067785087693</c:v>
                </c:pt>
                <c:pt idx="3189">
                  <c:v>5.3119660218690283</c:v>
                </c:pt>
                <c:pt idx="3190">
                  <c:v>5.2662805794481979</c:v>
                </c:pt>
                <c:pt idx="3191">
                  <c:v>5.2499075736287537</c:v>
                </c:pt>
                <c:pt idx="3192">
                  <c:v>5.2894243112961554</c:v>
                </c:pt>
                <c:pt idx="3193">
                  <c:v>5.3541300640742353</c:v>
                </c:pt>
                <c:pt idx="3194">
                  <c:v>5.343987795400011</c:v>
                </c:pt>
                <c:pt idx="3195">
                  <c:v>5.3020105975590335</c:v>
                </c:pt>
                <c:pt idx="3196">
                  <c:v>5.2769035900851566</c:v>
                </c:pt>
                <c:pt idx="3197">
                  <c:v>5.1655345068597684</c:v>
                </c:pt>
                <c:pt idx="3198">
                  <c:v>5.0651657801390018</c:v>
                </c:pt>
                <c:pt idx="3199">
                  <c:v>5.0272752870148585</c:v>
                </c:pt>
                <c:pt idx="3200">
                  <c:v>5.0016468996157775</c:v>
                </c:pt>
                <c:pt idx="3201">
                  <c:v>4.9665970710829992</c:v>
                </c:pt>
                <c:pt idx="3202">
                  <c:v>4.9593662451155813</c:v>
                </c:pt>
                <c:pt idx="3203">
                  <c:v>4.9389285433971519</c:v>
                </c:pt>
                <c:pt idx="3204">
                  <c:v>4.9488717988995896</c:v>
                </c:pt>
                <c:pt idx="3205">
                  <c:v>4.9512396658545459</c:v>
                </c:pt>
                <c:pt idx="3206">
                  <c:v>4.9423750325312907</c:v>
                </c:pt>
                <c:pt idx="3207">
                  <c:v>4.9171484117878066</c:v>
                </c:pt>
                <c:pt idx="3208">
                  <c:v>4.8973090423372403</c:v>
                </c:pt>
                <c:pt idx="3209">
                  <c:v>4.9498700365979715</c:v>
                </c:pt>
                <c:pt idx="3210">
                  <c:v>4.9257625632530964</c:v>
                </c:pt>
                <c:pt idx="3211">
                  <c:v>4.9002153633484831</c:v>
                </c:pt>
                <c:pt idx="3212">
                  <c:v>4.9734405813318645</c:v>
                </c:pt>
                <c:pt idx="3213">
                  <c:v>4.9474577610838377</c:v>
                </c:pt>
                <c:pt idx="3214">
                  <c:v>4.8747505443716008</c:v>
                </c:pt>
                <c:pt idx="3215">
                  <c:v>4.8262760802616702</c:v>
                </c:pt>
                <c:pt idx="3216">
                  <c:v>4.7933028750080977</c:v>
                </c:pt>
                <c:pt idx="3217">
                  <c:v>4.8175941409681888</c:v>
                </c:pt>
                <c:pt idx="3218">
                  <c:v>4.7890590521868219</c:v>
                </c:pt>
                <c:pt idx="3219">
                  <c:v>4.6660518714633525</c:v>
                </c:pt>
                <c:pt idx="3220">
                  <c:v>4.5576933656033063</c:v>
                </c:pt>
                <c:pt idx="3221">
                  <c:v>4.449793145092948</c:v>
                </c:pt>
                <c:pt idx="3222">
                  <c:v>4.3619615800280576</c:v>
                </c:pt>
                <c:pt idx="3223">
                  <c:v>4.3018843841065548</c:v>
                </c:pt>
                <c:pt idx="3224">
                  <c:v>4.1868108987347146</c:v>
                </c:pt>
                <c:pt idx="3225">
                  <c:v>4.0169827313428845</c:v>
                </c:pt>
                <c:pt idx="3226">
                  <c:v>4.0569112395671239</c:v>
                </c:pt>
                <c:pt idx="3227">
                  <c:v>4.1037336661043717</c:v>
                </c:pt>
                <c:pt idx="3228">
                  <c:v>4.1603282909458414</c:v>
                </c:pt>
                <c:pt idx="3229">
                  <c:v>4.1725026620939287</c:v>
                </c:pt>
                <c:pt idx="3230">
                  <c:v>4.2048107873890617</c:v>
                </c:pt>
                <c:pt idx="3231">
                  <c:v>4.2731899249632583</c:v>
                </c:pt>
                <c:pt idx="3232">
                  <c:v>4.2952893899284597</c:v>
                </c:pt>
                <c:pt idx="3233">
                  <c:v>4.3236649658500212</c:v>
                </c:pt>
                <c:pt idx="3234">
                  <c:v>4.4633891981410452</c:v>
                </c:pt>
                <c:pt idx="3235">
                  <c:v>4.6474895081672365</c:v>
                </c:pt>
                <c:pt idx="3236">
                  <c:v>4.8073664746434481</c:v>
                </c:pt>
                <c:pt idx="3237">
                  <c:v>4.9040388619555824</c:v>
                </c:pt>
                <c:pt idx="3238">
                  <c:v>5.0341831128645929</c:v>
                </c:pt>
                <c:pt idx="3239">
                  <c:v>5.1631871948101562</c:v>
                </c:pt>
                <c:pt idx="3240">
                  <c:v>5.2206934979699815</c:v>
                </c:pt>
                <c:pt idx="3241">
                  <c:v>5.2660825889316216</c:v>
                </c:pt>
                <c:pt idx="3242">
                  <c:v>5.3698987952151898</c:v>
                </c:pt>
                <c:pt idx="3243">
                  <c:v>5.3835677741901113</c:v>
                </c:pt>
                <c:pt idx="3244">
                  <c:v>5.3983303814752945</c:v>
                </c:pt>
                <c:pt idx="3245">
                  <c:v>5.4413834997938189</c:v>
                </c:pt>
                <c:pt idx="3246">
                  <c:v>5.5643291035460365</c:v>
                </c:pt>
                <c:pt idx="3247">
                  <c:v>5.6825225915205593</c:v>
                </c:pt>
                <c:pt idx="3248">
                  <c:v>5.7432022758896863</c:v>
                </c:pt>
                <c:pt idx="3249">
                  <c:v>5.8065731378189449</c:v>
                </c:pt>
                <c:pt idx="3250">
                  <c:v>5.892400476908576</c:v>
                </c:pt>
                <c:pt idx="3251">
                  <c:v>5.9921285213185769</c:v>
                </c:pt>
                <c:pt idx="3252">
                  <c:v>6.0420183900411439</c:v>
                </c:pt>
                <c:pt idx="3253">
                  <c:v>6.0156822570438173</c:v>
                </c:pt>
                <c:pt idx="3254">
                  <c:v>6.022617897800921</c:v>
                </c:pt>
                <c:pt idx="3255">
                  <c:v>6.0910315452273283</c:v>
                </c:pt>
                <c:pt idx="3256">
                  <c:v>6.0918546365038146</c:v>
                </c:pt>
                <c:pt idx="3257">
                  <c:v>6.0149501947377066</c:v>
                </c:pt>
                <c:pt idx="3258">
                  <c:v>5.9315590219870451</c:v>
                </c:pt>
                <c:pt idx="3259">
                  <c:v>5.767843971394127</c:v>
                </c:pt>
                <c:pt idx="3260">
                  <c:v>5.5409556562053783</c:v>
                </c:pt>
                <c:pt idx="3261">
                  <c:v>5.4093769102193363</c:v>
                </c:pt>
                <c:pt idx="3262">
                  <c:v>5.3018172825727001</c:v>
                </c:pt>
                <c:pt idx="3263">
                  <c:v>5.2218726747485311</c:v>
                </c:pt>
                <c:pt idx="3264">
                  <c:v>5.2190431542857265</c:v>
                </c:pt>
                <c:pt idx="3265">
                  <c:v>5.1533552374228933</c:v>
                </c:pt>
                <c:pt idx="3266">
                  <c:v>5.14787267510936</c:v>
                </c:pt>
                <c:pt idx="3267">
                  <c:v>5.3253043894832386</c:v>
                </c:pt>
                <c:pt idx="3268">
                  <c:v>5.5747755752908983</c:v>
                </c:pt>
                <c:pt idx="3269">
                  <c:v>5.8718991847246933</c:v>
                </c:pt>
                <c:pt idx="3270">
                  <c:v>6.135923188543674</c:v>
                </c:pt>
                <c:pt idx="3271">
                  <c:v>6.3098327033185662</c:v>
                </c:pt>
                <c:pt idx="3272">
                  <c:v>6.4602188700173144</c:v>
                </c:pt>
                <c:pt idx="3273">
                  <c:v>6.4473845373717182</c:v>
                </c:pt>
                <c:pt idx="3274">
                  <c:v>6.1999996865328093</c:v>
                </c:pt>
                <c:pt idx="3275">
                  <c:v>6.0670105775603771</c:v>
                </c:pt>
                <c:pt idx="3276">
                  <c:v>6.111967455075745</c:v>
                </c:pt>
                <c:pt idx="3277">
                  <c:v>6.0563623558103075</c:v>
                </c:pt>
                <c:pt idx="3278">
                  <c:v>5.9782228121578607</c:v>
                </c:pt>
                <c:pt idx="3279">
                  <c:v>5.9281181361443878</c:v>
                </c:pt>
                <c:pt idx="3280">
                  <c:v>5.9710390095164323</c:v>
                </c:pt>
                <c:pt idx="3281">
                  <c:v>6.1270052788784346</c:v>
                </c:pt>
                <c:pt idx="3282">
                  <c:v>6.2231844756269243</c:v>
                </c:pt>
                <c:pt idx="3283">
                  <c:v>6.2339937600584392</c:v>
                </c:pt>
                <c:pt idx="3284">
                  <c:v>6.2388316840549729</c:v>
                </c:pt>
                <c:pt idx="3285">
                  <c:v>6.1963833566153692</c:v>
                </c:pt>
                <c:pt idx="3286">
                  <c:v>6.1561358807643556</c:v>
                </c:pt>
                <c:pt idx="3287">
                  <c:v>6.054536268803683</c:v>
                </c:pt>
                <c:pt idx="3288">
                  <c:v>5.9104626106519103</c:v>
                </c:pt>
                <c:pt idx="3289">
                  <c:v>5.8764558447886461</c:v>
                </c:pt>
                <c:pt idx="3290">
                  <c:v>5.8861292656075657</c:v>
                </c:pt>
                <c:pt idx="3291">
                  <c:v>5.9074752181943628</c:v>
                </c:pt>
                <c:pt idx="3292">
                  <c:v>5.8834755977812483</c:v>
                </c:pt>
                <c:pt idx="3293">
                  <c:v>5.9195217757286667</c:v>
                </c:pt>
                <c:pt idx="3294">
                  <c:v>6.0164342638323953</c:v>
                </c:pt>
                <c:pt idx="3295">
                  <c:v>6.0466290526060282</c:v>
                </c:pt>
                <c:pt idx="3296">
                  <c:v>6.0906273924933387</c:v>
                </c:pt>
                <c:pt idx="3297">
                  <c:v>6.0703236383832735</c:v>
                </c:pt>
                <c:pt idx="3298">
                  <c:v>6.1062156852958269</c:v>
                </c:pt>
                <c:pt idx="3299">
                  <c:v>6.2101858848851634</c:v>
                </c:pt>
                <c:pt idx="3300">
                  <c:v>6.2286775026423742</c:v>
                </c:pt>
                <c:pt idx="3301">
                  <c:v>6.0643864637993481</c:v>
                </c:pt>
                <c:pt idx="3302">
                  <c:v>6.0742236161633869</c:v>
                </c:pt>
                <c:pt idx="3303">
                  <c:v>6.2722317164904355</c:v>
                </c:pt>
                <c:pt idx="3304">
                  <c:v>6.4955953312765828</c:v>
                </c:pt>
                <c:pt idx="3305">
                  <c:v>6.6306213871856672</c:v>
                </c:pt>
                <c:pt idx="3306">
                  <c:v>6.7428337185575771</c:v>
                </c:pt>
                <c:pt idx="3307">
                  <c:v>6.8100187415039715</c:v>
                </c:pt>
                <c:pt idx="3308">
                  <c:v>6.8077996988104017</c:v>
                </c:pt>
                <c:pt idx="3309">
                  <c:v>6.7848358845454451</c:v>
                </c:pt>
                <c:pt idx="3310">
                  <c:v>6.8330492271861694</c:v>
                </c:pt>
                <c:pt idx="3311">
                  <c:v>6.9083390471484662</c:v>
                </c:pt>
                <c:pt idx="3312">
                  <c:v>6.9407901124498057</c:v>
                </c:pt>
                <c:pt idx="3313">
                  <c:v>6.9493269512811064</c:v>
                </c:pt>
                <c:pt idx="3314">
                  <c:v>6.9092374831558594</c:v>
                </c:pt>
                <c:pt idx="3315">
                  <c:v>6.8822435737924028</c:v>
                </c:pt>
                <c:pt idx="3316">
                  <c:v>6.8321772679128436</c:v>
                </c:pt>
                <c:pt idx="3317">
                  <c:v>6.7695552455805084</c:v>
                </c:pt>
                <c:pt idx="3318">
                  <c:v>6.8202525918801884</c:v>
                </c:pt>
                <c:pt idx="3319">
                  <c:v>6.7890340486029057</c:v>
                </c:pt>
                <c:pt idx="3320">
                  <c:v>6.706286694435688</c:v>
                </c:pt>
                <c:pt idx="3321">
                  <c:v>6.6374042443986898</c:v>
                </c:pt>
                <c:pt idx="3322">
                  <c:v>6.5571403580899972</c:v>
                </c:pt>
                <c:pt idx="3323">
                  <c:v>6.5611395597097442</c:v>
                </c:pt>
                <c:pt idx="3324">
                  <c:v>6.6852889268575328</c:v>
                </c:pt>
                <c:pt idx="3325">
                  <c:v>6.8083044829256494</c:v>
                </c:pt>
                <c:pt idx="3326">
                  <c:v>6.9129768174089099</c:v>
                </c:pt>
                <c:pt idx="3327">
                  <c:v>6.9940697822204552</c:v>
                </c:pt>
                <c:pt idx="3328">
                  <c:v>7.0538357312739359</c:v>
                </c:pt>
                <c:pt idx="3329">
                  <c:v>7.0574788041642647</c:v>
                </c:pt>
                <c:pt idx="3330">
                  <c:v>6.9539686028992946</c:v>
                </c:pt>
                <c:pt idx="3331">
                  <c:v>6.8382686463156688</c:v>
                </c:pt>
                <c:pt idx="3332">
                  <c:v>6.8221834491506765</c:v>
                </c:pt>
                <c:pt idx="3333">
                  <c:v>6.7656034003420045</c:v>
                </c:pt>
                <c:pt idx="3334">
                  <c:v>6.7314764380087517</c:v>
                </c:pt>
                <c:pt idx="3335">
                  <c:v>6.7234282402414332</c:v>
                </c:pt>
                <c:pt idx="3336">
                  <c:v>6.7636048004088591</c:v>
                </c:pt>
                <c:pt idx="3337">
                  <c:v>6.7825867215291256</c:v>
                </c:pt>
                <c:pt idx="3338">
                  <c:v>6.8677037994433077</c:v>
                </c:pt>
                <c:pt idx="3339">
                  <c:v>6.8629917045098949</c:v>
                </c:pt>
                <c:pt idx="3340">
                  <c:v>6.7250245484017244</c:v>
                </c:pt>
                <c:pt idx="3341">
                  <c:v>6.5216422811844144</c:v>
                </c:pt>
                <c:pt idx="3342">
                  <c:v>6.3940592093859925</c:v>
                </c:pt>
                <c:pt idx="3343">
                  <c:v>6.379004632761184</c:v>
                </c:pt>
                <c:pt idx="3344">
                  <c:v>6.1723466680915395</c:v>
                </c:pt>
                <c:pt idx="3345">
                  <c:v>5.824668282683727</c:v>
                </c:pt>
                <c:pt idx="3346">
                  <c:v>5.6692404530040399</c:v>
                </c:pt>
                <c:pt idx="3347">
                  <c:v>5.5329010420446165</c:v>
                </c:pt>
                <c:pt idx="3348">
                  <c:v>5.4592351159564947</c:v>
                </c:pt>
                <c:pt idx="3349">
                  <c:v>5.4419431732512171</c:v>
                </c:pt>
                <c:pt idx="3350">
                  <c:v>5.3477325838220837</c:v>
                </c:pt>
                <c:pt idx="3351">
                  <c:v>5.2290391927044269</c:v>
                </c:pt>
                <c:pt idx="3352">
                  <c:v>5.1352344500251927</c:v>
                </c:pt>
                <c:pt idx="3353">
                  <c:v>5.0948301060482901</c:v>
                </c:pt>
                <c:pt idx="3354">
                  <c:v>5.0389647448664876</c:v>
                </c:pt>
                <c:pt idx="3355">
                  <c:v>5.1388857835672024</c:v>
                </c:pt>
                <c:pt idx="3356">
                  <c:v>5.2613348791592731</c:v>
                </c:pt>
                <c:pt idx="3357">
                  <c:v>5.3313680502396057</c:v>
                </c:pt>
                <c:pt idx="3358">
                  <c:v>5.3176047699511821</c:v>
                </c:pt>
                <c:pt idx="3359">
                  <c:v>5.3413239997961792</c:v>
                </c:pt>
                <c:pt idx="3360">
                  <c:v>5.4395600340158383</c:v>
                </c:pt>
                <c:pt idx="3361">
                  <c:v>5.5688688013837311</c:v>
                </c:pt>
                <c:pt idx="3362">
                  <c:v>5.7173737230416961</c:v>
                </c:pt>
                <c:pt idx="3363">
                  <c:v>5.7400561082132064</c:v>
                </c:pt>
                <c:pt idx="3364">
                  <c:v>5.6631215034046667</c:v>
                </c:pt>
                <c:pt idx="3365">
                  <c:v>5.5449031200296499</c:v>
                </c:pt>
                <c:pt idx="3366">
                  <c:v>5.4458821686759054</c:v>
                </c:pt>
                <c:pt idx="3367">
                  <c:v>5.3460701897149683</c:v>
                </c:pt>
                <c:pt idx="3368">
                  <c:v>5.2493811020866747</c:v>
                </c:pt>
                <c:pt idx="3369">
                  <c:v>5.1936698943010224</c:v>
                </c:pt>
                <c:pt idx="3370">
                  <c:v>5.1648007428361353</c:v>
                </c:pt>
                <c:pt idx="3371">
                  <c:v>5.1886771868740365</c:v>
                </c:pt>
                <c:pt idx="3372">
                  <c:v>5.2333809901020336</c:v>
                </c:pt>
                <c:pt idx="3373">
                  <c:v>5.1858975592763104</c:v>
                </c:pt>
                <c:pt idx="3374">
                  <c:v>5.0757820047992297</c:v>
                </c:pt>
                <c:pt idx="3375">
                  <c:v>5.0612276133868477</c:v>
                </c:pt>
                <c:pt idx="3376">
                  <c:v>5.1116165877973128</c:v>
                </c:pt>
                <c:pt idx="3377">
                  <c:v>5.2873707852323477</c:v>
                </c:pt>
                <c:pt idx="3378">
                  <c:v>5.4387874061363677</c:v>
                </c:pt>
                <c:pt idx="3379">
                  <c:v>5.5860086777097351</c:v>
                </c:pt>
                <c:pt idx="3380">
                  <c:v>5.6718212395827408</c:v>
                </c:pt>
                <c:pt idx="3381">
                  <c:v>5.7304614640365656</c:v>
                </c:pt>
                <c:pt idx="3382">
                  <c:v>5.8477308448582237</c:v>
                </c:pt>
                <c:pt idx="3383">
                  <c:v>5.9762090114372235</c:v>
                </c:pt>
                <c:pt idx="3384">
                  <c:v>6.1735596756779243</c:v>
                </c:pt>
                <c:pt idx="3385">
                  <c:v>6.3778392766000307</c:v>
                </c:pt>
                <c:pt idx="3386">
                  <c:v>6.4922882908590678</c:v>
                </c:pt>
                <c:pt idx="3387">
                  <c:v>6.669318389538649</c:v>
                </c:pt>
                <c:pt idx="3388">
                  <c:v>6.8001568379941455</c:v>
                </c:pt>
                <c:pt idx="3389">
                  <c:v>6.9716363624207816</c:v>
                </c:pt>
                <c:pt idx="3390">
                  <c:v>7.0542757466547128</c:v>
                </c:pt>
                <c:pt idx="3391">
                  <c:v>7.1018522268938522</c:v>
                </c:pt>
                <c:pt idx="3392">
                  <c:v>7.1454442035250452</c:v>
                </c:pt>
                <c:pt idx="3393">
                  <c:v>7.2036572949257529</c:v>
                </c:pt>
                <c:pt idx="3394">
                  <c:v>7.2430360585094471</c:v>
                </c:pt>
                <c:pt idx="3395">
                  <c:v>7.2710216793185278</c:v>
                </c:pt>
                <c:pt idx="3396">
                  <c:v>7.3730228342557895</c:v>
                </c:pt>
                <c:pt idx="3397">
                  <c:v>7.4041956608802959</c:v>
                </c:pt>
                <c:pt idx="3398">
                  <c:v>7.5012357337840312</c:v>
                </c:pt>
                <c:pt idx="3399">
                  <c:v>7.554324045179575</c:v>
                </c:pt>
                <c:pt idx="3400">
                  <c:v>7.6253906755498839</c:v>
                </c:pt>
                <c:pt idx="3401">
                  <c:v>7.7175353169984042</c:v>
                </c:pt>
                <c:pt idx="3402">
                  <c:v>7.7254299529399804</c:v>
                </c:pt>
                <c:pt idx="3403">
                  <c:v>7.7121406431953297</c:v>
                </c:pt>
                <c:pt idx="3404">
                  <c:v>7.7604465205670072</c:v>
                </c:pt>
                <c:pt idx="3405">
                  <c:v>7.7209002773701378</c:v>
                </c:pt>
                <c:pt idx="3406">
                  <c:v>7.585407137658688</c:v>
                </c:pt>
                <c:pt idx="3407">
                  <c:v>7.4450868521217943</c:v>
                </c:pt>
                <c:pt idx="3408">
                  <c:v>7.3459608726236549</c:v>
                </c:pt>
                <c:pt idx="3409">
                  <c:v>7.1514555777748896</c:v>
                </c:pt>
                <c:pt idx="3410">
                  <c:v>7.1137410870890845</c:v>
                </c:pt>
                <c:pt idx="3411">
                  <c:v>7.2677362244794725</c:v>
                </c:pt>
                <c:pt idx="3412">
                  <c:v>7.2122311019098371</c:v>
                </c:pt>
                <c:pt idx="3413">
                  <c:v>7.198871848363984</c:v>
                </c:pt>
                <c:pt idx="3414">
                  <c:v>7.2381687885755328</c:v>
                </c:pt>
                <c:pt idx="3415">
                  <c:v>7.3203374832511088</c:v>
                </c:pt>
                <c:pt idx="3416">
                  <c:v>7.4229478782184497</c:v>
                </c:pt>
                <c:pt idx="3417">
                  <c:v>7.3397687584151816</c:v>
                </c:pt>
                <c:pt idx="3418">
                  <c:v>7.1679845567964016</c:v>
                </c:pt>
                <c:pt idx="3419">
                  <c:v>7.0828167208931578</c:v>
                </c:pt>
                <c:pt idx="3420">
                  <c:v>6.9133337092624476</c:v>
                </c:pt>
                <c:pt idx="3421">
                  <c:v>6.8939656481653868</c:v>
                </c:pt>
                <c:pt idx="3422">
                  <c:v>7.0030214051360424</c:v>
                </c:pt>
                <c:pt idx="3423">
                  <c:v>6.9695966101437552</c:v>
                </c:pt>
                <c:pt idx="3424">
                  <c:v>6.8050740133430656</c:v>
                </c:pt>
                <c:pt idx="3425">
                  <c:v>6.6281581810665609</c:v>
                </c:pt>
                <c:pt idx="3426">
                  <c:v>6.5839913950396127</c:v>
                </c:pt>
                <c:pt idx="3427">
                  <c:v>6.6806944043961005</c:v>
                </c:pt>
                <c:pt idx="3428">
                  <c:v>6.8965778595240819</c:v>
                </c:pt>
                <c:pt idx="3429">
                  <c:v>6.9896379875556081</c:v>
                </c:pt>
                <c:pt idx="3430">
                  <c:v>6.9115272287534486</c:v>
                </c:pt>
                <c:pt idx="3431">
                  <c:v>6.9017315015223772</c:v>
                </c:pt>
                <c:pt idx="3432">
                  <c:v>6.9387966111697352</c:v>
                </c:pt>
                <c:pt idx="3433">
                  <c:v>6.9975161037682225</c:v>
                </c:pt>
                <c:pt idx="3434">
                  <c:v>7.0554968994618035</c:v>
                </c:pt>
                <c:pt idx="3435">
                  <c:v>7.1009666060404166</c:v>
                </c:pt>
                <c:pt idx="3436">
                  <c:v>7.0194007417929543</c:v>
                </c:pt>
                <c:pt idx="3437">
                  <c:v>7.0625784300276964</c:v>
                </c:pt>
                <c:pt idx="3438">
                  <c:v>6.9771692817034925</c:v>
                </c:pt>
                <c:pt idx="3439">
                  <c:v>6.9682566802625967</c:v>
                </c:pt>
                <c:pt idx="3440">
                  <c:v>7.0765927338895489</c:v>
                </c:pt>
                <c:pt idx="3441">
                  <c:v>7.2239804803286916</c:v>
                </c:pt>
                <c:pt idx="3442">
                  <c:v>7.3974301466590271</c:v>
                </c:pt>
                <c:pt idx="3443">
                  <c:v>7.43850049477133</c:v>
                </c:pt>
                <c:pt idx="3444">
                  <c:v>7.3509830240247558</c:v>
                </c:pt>
                <c:pt idx="3445">
                  <c:v>7.1816218788634849</c:v>
                </c:pt>
                <c:pt idx="3446">
                  <c:v>7.0927119976297952</c:v>
                </c:pt>
                <c:pt idx="3447">
                  <c:v>7.0904671932229979</c:v>
                </c:pt>
                <c:pt idx="3448">
                  <c:v>7.0713337208355389</c:v>
                </c:pt>
                <c:pt idx="3449">
                  <c:v>7.1096078577609632</c:v>
                </c:pt>
                <c:pt idx="3450">
                  <c:v>7.1893315793436994</c:v>
                </c:pt>
                <c:pt idx="3451">
                  <c:v>7.3112667951034496</c:v>
                </c:pt>
                <c:pt idx="3452">
                  <c:v>7.3418410632455338</c:v>
                </c:pt>
                <c:pt idx="3453">
                  <c:v>7.2916474274611547</c:v>
                </c:pt>
                <c:pt idx="3454">
                  <c:v>7.3433988236611585</c:v>
                </c:pt>
                <c:pt idx="3455">
                  <c:v>7.4171202831071357</c:v>
                </c:pt>
                <c:pt idx="3456">
                  <c:v>7.3046425000234869</c:v>
                </c:pt>
                <c:pt idx="3457">
                  <c:v>7.2024031258556223</c:v>
                </c:pt>
                <c:pt idx="3458">
                  <c:v>7.119063334248156</c:v>
                </c:pt>
                <c:pt idx="3459">
                  <c:v>7.0834687636420188</c:v>
                </c:pt>
                <c:pt idx="3460">
                  <c:v>7.0440129368214697</c:v>
                </c:pt>
                <c:pt idx="3461">
                  <c:v>6.8886243285529281</c:v>
                </c:pt>
                <c:pt idx="3462">
                  <c:v>6.7936848106826986</c:v>
                </c:pt>
                <c:pt idx="3463">
                  <c:v>6.7939952337120468</c:v>
                </c:pt>
                <c:pt idx="3464">
                  <c:v>6.771509216734124</c:v>
                </c:pt>
                <c:pt idx="3465">
                  <c:v>6.8755032692821878</c:v>
                </c:pt>
                <c:pt idx="3466">
                  <c:v>6.9924312931400072</c:v>
                </c:pt>
                <c:pt idx="3467">
                  <c:v>7.0244402247092594</c:v>
                </c:pt>
                <c:pt idx="3468">
                  <c:v>6.977873493446979</c:v>
                </c:pt>
                <c:pt idx="3469">
                  <c:v>6.9665967497545678</c:v>
                </c:pt>
                <c:pt idx="3470">
                  <c:v>6.8707208573824854</c:v>
                </c:pt>
                <c:pt idx="3471">
                  <c:v>6.8658930237760067</c:v>
                </c:pt>
                <c:pt idx="3472">
                  <c:v>6.7212319148013862</c:v>
                </c:pt>
                <c:pt idx="3473">
                  <c:v>6.513694513005186</c:v>
                </c:pt>
                <c:pt idx="3474">
                  <c:v>6.3242808757064752</c:v>
                </c:pt>
                <c:pt idx="3475">
                  <c:v>6.2054560499806062</c:v>
                </c:pt>
                <c:pt idx="3476">
                  <c:v>6.104320921857874</c:v>
                </c:pt>
                <c:pt idx="3477">
                  <c:v>6.0249226604767232</c:v>
                </c:pt>
                <c:pt idx="3478">
                  <c:v>6.0442534174824294</c:v>
                </c:pt>
                <c:pt idx="3479">
                  <c:v>6.1024727843589543</c:v>
                </c:pt>
                <c:pt idx="3480">
                  <c:v>6.2823554892956617</c:v>
                </c:pt>
                <c:pt idx="3481">
                  <c:v>6.4289418829301059</c:v>
                </c:pt>
                <c:pt idx="3482">
                  <c:v>6.6679070570536458</c:v>
                </c:pt>
                <c:pt idx="3483">
                  <c:v>6.9243888771771358</c:v>
                </c:pt>
                <c:pt idx="3484">
                  <c:v>7.1040311305594832</c:v>
                </c:pt>
                <c:pt idx="3485">
                  <c:v>7.1943537209851334</c:v>
                </c:pt>
                <c:pt idx="3486">
                  <c:v>7.2678934684421144</c:v>
                </c:pt>
                <c:pt idx="3487">
                  <c:v>7.4801868815477661</c:v>
                </c:pt>
                <c:pt idx="3488">
                  <c:v>7.7485864874404298</c:v>
                </c:pt>
                <c:pt idx="3489">
                  <c:v>7.9242423891858174</c:v>
                </c:pt>
                <c:pt idx="3490">
                  <c:v>7.97122638302368</c:v>
                </c:pt>
                <c:pt idx="3491">
                  <c:v>7.9501323108768274</c:v>
                </c:pt>
                <c:pt idx="3492">
                  <c:v>7.9701901097966541</c:v>
                </c:pt>
                <c:pt idx="3493">
                  <c:v>8.0451567391036676</c:v>
                </c:pt>
                <c:pt idx="3494">
                  <c:v>8.1273995738431708</c:v>
                </c:pt>
                <c:pt idx="3495">
                  <c:v>8.327586596538449</c:v>
                </c:pt>
                <c:pt idx="3496">
                  <c:v>8.4750171181951348</c:v>
                </c:pt>
                <c:pt idx="3497">
                  <c:v>8.5418664861254729</c:v>
                </c:pt>
                <c:pt idx="3498">
                  <c:v>8.7251759605574062</c:v>
                </c:pt>
                <c:pt idx="3499">
                  <c:v>8.9090396374669929</c:v>
                </c:pt>
                <c:pt idx="3500">
                  <c:v>8.9282089549576007</c:v>
                </c:pt>
                <c:pt idx="3501">
                  <c:v>8.9086287523374672</c:v>
                </c:pt>
                <c:pt idx="3502">
                  <c:v>8.8757493353147456</c:v>
                </c:pt>
                <c:pt idx="3503">
                  <c:v>8.8383212875281014</c:v>
                </c:pt>
                <c:pt idx="3504">
                  <c:v>8.7322922589891476</c:v>
                </c:pt>
                <c:pt idx="3505">
                  <c:v>8.6700375224437565</c:v>
                </c:pt>
                <c:pt idx="3506">
                  <c:v>8.5953769977377057</c:v>
                </c:pt>
                <c:pt idx="3507">
                  <c:v>8.4485583776950506</c:v>
                </c:pt>
                <c:pt idx="3508">
                  <c:v>8.323268129929156</c:v>
                </c:pt>
                <c:pt idx="3509">
                  <c:v>8.2417570418022237</c:v>
                </c:pt>
                <c:pt idx="3510">
                  <c:v>8.191507778164711</c:v>
                </c:pt>
                <c:pt idx="3511">
                  <c:v>8.0827737086924945</c:v>
                </c:pt>
                <c:pt idx="3512">
                  <c:v>8.0175498702113615</c:v>
                </c:pt>
                <c:pt idx="3513">
                  <c:v>7.9215223221933879</c:v>
                </c:pt>
                <c:pt idx="3514">
                  <c:v>7.8845547736997705</c:v>
                </c:pt>
                <c:pt idx="3515">
                  <c:v>7.8379317595633591</c:v>
                </c:pt>
                <c:pt idx="3516">
                  <c:v>7.8852348337252591</c:v>
                </c:pt>
                <c:pt idx="3517">
                  <c:v>8.0949323690585473</c:v>
                </c:pt>
                <c:pt idx="3518">
                  <c:v>8.2476975137460364</c:v>
                </c:pt>
                <c:pt idx="3519">
                  <c:v>8.39901290436298</c:v>
                </c:pt>
                <c:pt idx="3520">
                  <c:v>8.4675792939295675</c:v>
                </c:pt>
                <c:pt idx="3521">
                  <c:v>8.5207898595940819</c:v>
                </c:pt>
                <c:pt idx="3522">
                  <c:v>8.4747772687868856</c:v>
                </c:pt>
                <c:pt idx="3523">
                  <c:v>8.2493621323323953</c:v>
                </c:pt>
                <c:pt idx="3524">
                  <c:v>8.0913798011637699</c:v>
                </c:pt>
                <c:pt idx="3525">
                  <c:v>8.0927694894033166</c:v>
                </c:pt>
                <c:pt idx="3526">
                  <c:v>8.13765800509419</c:v>
                </c:pt>
                <c:pt idx="3527">
                  <c:v>8.0544945166157227</c:v>
                </c:pt>
                <c:pt idx="3528">
                  <c:v>7.984423816684072</c:v>
                </c:pt>
                <c:pt idx="3529">
                  <c:v>7.9503255331420029</c:v>
                </c:pt>
                <c:pt idx="3530">
                  <c:v>7.964748484614713</c:v>
                </c:pt>
                <c:pt idx="3531">
                  <c:v>8.1278991663374622</c:v>
                </c:pt>
                <c:pt idx="3532">
                  <c:v>8.1490859499332515</c:v>
                </c:pt>
                <c:pt idx="3533">
                  <c:v>8.2267973192574253</c:v>
                </c:pt>
                <c:pt idx="3534">
                  <c:v>8.3702355514894773</c:v>
                </c:pt>
                <c:pt idx="3535">
                  <c:v>8.5020419601945729</c:v>
                </c:pt>
                <c:pt idx="3536">
                  <c:v>8.6807593487048287</c:v>
                </c:pt>
                <c:pt idx="3537">
                  <c:v>8.7729903341467512</c:v>
                </c:pt>
                <c:pt idx="3538">
                  <c:v>8.7369800743363957</c:v>
                </c:pt>
                <c:pt idx="3539">
                  <c:v>8.5390549058008851</c:v>
                </c:pt>
                <c:pt idx="3540">
                  <c:v>8.3314208786614277</c:v>
                </c:pt>
                <c:pt idx="3541">
                  <c:v>8.1326342984265967</c:v>
                </c:pt>
                <c:pt idx="3542">
                  <c:v>7.9533264230555138</c:v>
                </c:pt>
                <c:pt idx="3543">
                  <c:v>7.7945828054549056</c:v>
                </c:pt>
                <c:pt idx="3544">
                  <c:v>7.6061768011736959</c:v>
                </c:pt>
                <c:pt idx="3545">
                  <c:v>7.3887758811958095</c:v>
                </c:pt>
                <c:pt idx="3546">
                  <c:v>7.2918191000547319</c:v>
                </c:pt>
                <c:pt idx="3547">
                  <c:v>7.1086539701180591</c:v>
                </c:pt>
                <c:pt idx="3548">
                  <c:v>6.9171777458245458</c:v>
                </c:pt>
                <c:pt idx="3549">
                  <c:v>6.7116065867726986</c:v>
                </c:pt>
                <c:pt idx="3550">
                  <c:v>6.5580228296597198</c:v>
                </c:pt>
                <c:pt idx="3551">
                  <c:v>6.6264263484026751</c:v>
                </c:pt>
                <c:pt idx="3552">
                  <c:v>6.6809800524604377</c:v>
                </c:pt>
                <c:pt idx="3553">
                  <c:v>6.6417865305830519</c:v>
                </c:pt>
                <c:pt idx="3554">
                  <c:v>6.560489896581319</c:v>
                </c:pt>
                <c:pt idx="3555">
                  <c:v>6.4692161952444192</c:v>
                </c:pt>
                <c:pt idx="3556">
                  <c:v>6.459041876706709</c:v>
                </c:pt>
                <c:pt idx="3557">
                  <c:v>6.5639778281904215</c:v>
                </c:pt>
                <c:pt idx="3558">
                  <c:v>6.6943878357585893</c:v>
                </c:pt>
                <c:pt idx="3559">
                  <c:v>6.8367929773784555</c:v>
                </c:pt>
                <c:pt idx="3560">
                  <c:v>6.9510088717277068</c:v>
                </c:pt>
                <c:pt idx="3561">
                  <c:v>7.0535361609570888</c:v>
                </c:pt>
                <c:pt idx="3562">
                  <c:v>6.9657076680892605</c:v>
                </c:pt>
                <c:pt idx="3563">
                  <c:v>6.9880933053608238</c:v>
                </c:pt>
                <c:pt idx="3564">
                  <c:v>7.0440771149598502</c:v>
                </c:pt>
                <c:pt idx="3565">
                  <c:v>7.1535528438963771</c:v>
                </c:pt>
                <c:pt idx="3566">
                  <c:v>7.1551434499364284</c:v>
                </c:pt>
                <c:pt idx="3567">
                  <c:v>7.2982362603004516</c:v>
                </c:pt>
                <c:pt idx="3568">
                  <c:v>7.3923249465905503</c:v>
                </c:pt>
                <c:pt idx="3569">
                  <c:v>7.529898372037314</c:v>
                </c:pt>
                <c:pt idx="3570">
                  <c:v>7.5583498714415152</c:v>
                </c:pt>
                <c:pt idx="3571">
                  <c:v>7.6402275195479765</c:v>
                </c:pt>
                <c:pt idx="3572">
                  <c:v>7.6764592868721548</c:v>
                </c:pt>
                <c:pt idx="3573">
                  <c:v>7.4334673177696224</c:v>
                </c:pt>
                <c:pt idx="3574">
                  <c:v>7.2173543245166005</c:v>
                </c:pt>
                <c:pt idx="3575">
                  <c:v>7.0444881099841803</c:v>
                </c:pt>
                <c:pt idx="3576">
                  <c:v>6.8488423804824627</c:v>
                </c:pt>
                <c:pt idx="3577">
                  <c:v>6.6946262084800727</c:v>
                </c:pt>
                <c:pt idx="3578">
                  <c:v>6.6818219185917487</c:v>
                </c:pt>
                <c:pt idx="3579">
                  <c:v>6.8678747358205268</c:v>
                </c:pt>
                <c:pt idx="3580">
                  <c:v>7.0079621079857182</c:v>
                </c:pt>
                <c:pt idx="3581">
                  <c:v>7.1615514617103031</c:v>
                </c:pt>
                <c:pt idx="3582">
                  <c:v>7.4701098945717819</c:v>
                </c:pt>
                <c:pt idx="3583">
                  <c:v>7.7515669555565294</c:v>
                </c:pt>
                <c:pt idx="3584">
                  <c:v>7.9462139321103562</c:v>
                </c:pt>
                <c:pt idx="3585">
                  <c:v>8.0211384629612557</c:v>
                </c:pt>
                <c:pt idx="3586">
                  <c:v>8.1398928584057479</c:v>
                </c:pt>
                <c:pt idx="3587">
                  <c:v>8.4499561998974979</c:v>
                </c:pt>
                <c:pt idx="3588">
                  <c:v>8.6579247338028278</c:v>
                </c:pt>
                <c:pt idx="3589">
                  <c:v>8.7020129415156031</c:v>
                </c:pt>
                <c:pt idx="3590">
                  <c:v>8.6276924178273688</c:v>
                </c:pt>
                <c:pt idx="3591">
                  <c:v>8.443056830166249</c:v>
                </c:pt>
                <c:pt idx="3592">
                  <c:v>8.3866794347114322</c:v>
                </c:pt>
                <c:pt idx="3593">
                  <c:v>8.3283661680926944</c:v>
                </c:pt>
                <c:pt idx="3594">
                  <c:v>8.2901417783256157</c:v>
                </c:pt>
                <c:pt idx="3595">
                  <c:v>8.1606609683736906</c:v>
                </c:pt>
                <c:pt idx="3596">
                  <c:v>8.0272571750773789</c:v>
                </c:pt>
                <c:pt idx="3597">
                  <c:v>7.8662472173315861</c:v>
                </c:pt>
                <c:pt idx="3598">
                  <c:v>7.8186261772080154</c:v>
                </c:pt>
                <c:pt idx="3599">
                  <c:v>7.7601055397415077</c:v>
                </c:pt>
                <c:pt idx="3600">
                  <c:v>7.6340016829014701</c:v>
                </c:pt>
                <c:pt idx="3601">
                  <c:v>7.5664254364947396</c:v>
                </c:pt>
                <c:pt idx="3602">
                  <c:v>7.6220864359824825</c:v>
                </c:pt>
                <c:pt idx="3603">
                  <c:v>7.8139828950597066</c:v>
                </c:pt>
                <c:pt idx="3604">
                  <c:v>8.0359999894932859</c:v>
                </c:pt>
                <c:pt idx="3605">
                  <c:v>8.2120065292990407</c:v>
                </c:pt>
                <c:pt idx="3606">
                  <c:v>8.3202130998283295</c:v>
                </c:pt>
                <c:pt idx="3607">
                  <c:v>8.4834108208574115</c:v>
                </c:pt>
                <c:pt idx="3608">
                  <c:v>8.5495070856253577</c:v>
                </c:pt>
                <c:pt idx="3609">
                  <c:v>8.5121033713650078</c:v>
                </c:pt>
                <c:pt idx="3610">
                  <c:v>8.5127615741422833</c:v>
                </c:pt>
                <c:pt idx="3611">
                  <c:v>8.5008527625232784</c:v>
                </c:pt>
                <c:pt idx="3612">
                  <c:v>8.5221451568532398</c:v>
                </c:pt>
                <c:pt idx="3613">
                  <c:v>8.5666900867769282</c:v>
                </c:pt>
                <c:pt idx="3614">
                  <c:v>8.590332551158312</c:v>
                </c:pt>
                <c:pt idx="3615">
                  <c:v>8.4876662331875394</c:v>
                </c:pt>
                <c:pt idx="3616">
                  <c:v>8.2967481624703527</c:v>
                </c:pt>
                <c:pt idx="3617">
                  <c:v>8.2271426297004133</c:v>
                </c:pt>
                <c:pt idx="3618">
                  <c:v>8.3460355259841599</c:v>
                </c:pt>
                <c:pt idx="3619">
                  <c:v>8.5207167799665129</c:v>
                </c:pt>
                <c:pt idx="3620">
                  <c:v>8.6949825204050466</c:v>
                </c:pt>
                <c:pt idx="3621">
                  <c:v>8.7432614801585906</c:v>
                </c:pt>
                <c:pt idx="3622">
                  <c:v>8.6651410521558745</c:v>
                </c:pt>
                <c:pt idx="3623">
                  <c:v>8.4800469261586962</c:v>
                </c:pt>
                <c:pt idx="3624">
                  <c:v>8.2116550648429314</c:v>
                </c:pt>
                <c:pt idx="3625">
                  <c:v>7.9748879345897654</c:v>
                </c:pt>
                <c:pt idx="3626">
                  <c:v>7.7433753447055995</c:v>
                </c:pt>
                <c:pt idx="3627">
                  <c:v>7.4430777255998333</c:v>
                </c:pt>
                <c:pt idx="3628">
                  <c:v>7.1723259894149276</c:v>
                </c:pt>
                <c:pt idx="3629">
                  <c:v>6.9681309065143626</c:v>
                </c:pt>
                <c:pt idx="3630">
                  <c:v>6.8295215421802098</c:v>
                </c:pt>
                <c:pt idx="3631">
                  <c:v>6.8651431792089355</c:v>
                </c:pt>
                <c:pt idx="3632">
                  <c:v>6.9936188975838416</c:v>
                </c:pt>
                <c:pt idx="3633">
                  <c:v>7.118274009439439</c:v>
                </c:pt>
                <c:pt idx="3634">
                  <c:v>7.0915749661896248</c:v>
                </c:pt>
                <c:pt idx="3635">
                  <c:v>7.119417137129477</c:v>
                </c:pt>
                <c:pt idx="3636">
                  <c:v>7.0890363520111324</c:v>
                </c:pt>
                <c:pt idx="3637">
                  <c:v>7.0296518066990954</c:v>
                </c:pt>
                <c:pt idx="3638">
                  <c:v>6.9748406815753716</c:v>
                </c:pt>
                <c:pt idx="3639">
                  <c:v>6.8372930511073351</c:v>
                </c:pt>
                <c:pt idx="3640">
                  <c:v>6.7146571462883049</c:v>
                </c:pt>
                <c:pt idx="3641">
                  <c:v>6.6147512517741012</c:v>
                </c:pt>
                <c:pt idx="3642">
                  <c:v>6.5065452595533539</c:v>
                </c:pt>
                <c:pt idx="3643">
                  <c:v>6.3515032911928015</c:v>
                </c:pt>
                <c:pt idx="3644">
                  <c:v>6.3646770970179984</c:v>
                </c:pt>
                <c:pt idx="3645">
                  <c:v>6.2759360093954468</c:v>
                </c:pt>
                <c:pt idx="3646">
                  <c:v>6.2618094560049204</c:v>
                </c:pt>
                <c:pt idx="3647">
                  <c:v>6.2363806234385786</c:v>
                </c:pt>
                <c:pt idx="3648">
                  <c:v>6.2576978580655265</c:v>
                </c:pt>
                <c:pt idx="3649">
                  <c:v>6.2924025364480594</c:v>
                </c:pt>
                <c:pt idx="3650">
                  <c:v>6.3828080135740217</c:v>
                </c:pt>
                <c:pt idx="3651">
                  <c:v>6.4785448837807857</c:v>
                </c:pt>
                <c:pt idx="3652">
                  <c:v>6.452031954972683</c:v>
                </c:pt>
                <c:pt idx="3653">
                  <c:v>6.4388715066900808</c:v>
                </c:pt>
                <c:pt idx="3654">
                  <c:v>6.5533722865976252</c:v>
                </c:pt>
                <c:pt idx="3655">
                  <c:v>6.740424262008343</c:v>
                </c:pt>
                <c:pt idx="3656">
                  <c:v>6.8862424200965959</c:v>
                </c:pt>
                <c:pt idx="3657">
                  <c:v>6.9017601092377827</c:v>
                </c:pt>
                <c:pt idx="3658">
                  <c:v>6.9193372759030893</c:v>
                </c:pt>
                <c:pt idx="3659">
                  <c:v>6.8382179262390705</c:v>
                </c:pt>
                <c:pt idx="3660">
                  <c:v>6.7876678747762984</c:v>
                </c:pt>
                <c:pt idx="3661">
                  <c:v>6.8297198518391653</c:v>
                </c:pt>
                <c:pt idx="3662">
                  <c:v>6.9718185967548907</c:v>
                </c:pt>
                <c:pt idx="3663">
                  <c:v>7.1052594310728745</c:v>
                </c:pt>
                <c:pt idx="3664">
                  <c:v>7.1737024009896508</c:v>
                </c:pt>
                <c:pt idx="3665">
                  <c:v>7.2407626387917885</c:v>
                </c:pt>
                <c:pt idx="3666">
                  <c:v>7.2419459000653568</c:v>
                </c:pt>
                <c:pt idx="3667">
                  <c:v>7.2679596897702394</c:v>
                </c:pt>
                <c:pt idx="3668">
                  <c:v>7.2886628044338027</c:v>
                </c:pt>
                <c:pt idx="3669">
                  <c:v>7.2741852491303698</c:v>
                </c:pt>
                <c:pt idx="3670">
                  <c:v>7.3619922722374049</c:v>
                </c:pt>
                <c:pt idx="3671">
                  <c:v>7.5153962123553839</c:v>
                </c:pt>
                <c:pt idx="3672">
                  <c:v>7.7308837526457967</c:v>
                </c:pt>
                <c:pt idx="3673">
                  <c:v>8.0121888183187799</c:v>
                </c:pt>
                <c:pt idx="3674">
                  <c:v>8.2448312251419331</c:v>
                </c:pt>
                <c:pt idx="3675">
                  <c:v>8.2890537334835113</c:v>
                </c:pt>
                <c:pt idx="3676">
                  <c:v>8.2379344664378298</c:v>
                </c:pt>
                <c:pt idx="3677">
                  <c:v>8.4062846526725963</c:v>
                </c:pt>
                <c:pt idx="3678">
                  <c:v>8.6163568440023717</c:v>
                </c:pt>
                <c:pt idx="3679">
                  <c:v>8.8322350673737997</c:v>
                </c:pt>
                <c:pt idx="3680">
                  <c:v>8.9489138460240181</c:v>
                </c:pt>
                <c:pt idx="3681">
                  <c:v>9.0105289836328009</c:v>
                </c:pt>
                <c:pt idx="3682">
                  <c:v>9.069000783818586</c:v>
                </c:pt>
                <c:pt idx="3683">
                  <c:v>9.1042432075700468</c:v>
                </c:pt>
                <c:pt idx="3684">
                  <c:v>9.1069020421741627</c:v>
                </c:pt>
                <c:pt idx="3685">
                  <c:v>9.0439262232527717</c:v>
                </c:pt>
                <c:pt idx="3686">
                  <c:v>8.9608489878379363</c:v>
                </c:pt>
                <c:pt idx="3687">
                  <c:v>8.684148443347036</c:v>
                </c:pt>
                <c:pt idx="3688">
                  <c:v>8.4452625165068262</c:v>
                </c:pt>
                <c:pt idx="3689">
                  <c:v>8.3553935087844806</c:v>
                </c:pt>
                <c:pt idx="3690">
                  <c:v>8.3469505922278859</c:v>
                </c:pt>
                <c:pt idx="3691">
                  <c:v>8.3063528528546104</c:v>
                </c:pt>
                <c:pt idx="3692">
                  <c:v>8.2642931053438762</c:v>
                </c:pt>
                <c:pt idx="3693">
                  <c:v>8.1407032209228216</c:v>
                </c:pt>
                <c:pt idx="3694">
                  <c:v>7.9910647271970472</c:v>
                </c:pt>
                <c:pt idx="3695">
                  <c:v>7.8747142473441558</c:v>
                </c:pt>
                <c:pt idx="3696">
                  <c:v>7.6614998162724861</c:v>
                </c:pt>
                <c:pt idx="3697">
                  <c:v>7.5865735191748911</c:v>
                </c:pt>
                <c:pt idx="3698">
                  <c:v>7.5274396500273912</c:v>
                </c:pt>
                <c:pt idx="3699">
                  <c:v>7.5080209521545154</c:v>
                </c:pt>
                <c:pt idx="3700">
                  <c:v>7.3783731086815365</c:v>
                </c:pt>
                <c:pt idx="3701">
                  <c:v>7.339342847608167</c:v>
                </c:pt>
                <c:pt idx="3702">
                  <c:v>7.407729196310803</c:v>
                </c:pt>
                <c:pt idx="3703">
                  <c:v>7.4526953260778201</c:v>
                </c:pt>
                <c:pt idx="3704">
                  <c:v>7.516029355698703</c:v>
                </c:pt>
                <c:pt idx="3705">
                  <c:v>7.4631220056404617</c:v>
                </c:pt>
                <c:pt idx="3706">
                  <c:v>7.3618730620937196</c:v>
                </c:pt>
                <c:pt idx="3707">
                  <c:v>7.3165141188653582</c:v>
                </c:pt>
                <c:pt idx="3708">
                  <c:v>7.2615897496987589</c:v>
                </c:pt>
                <c:pt idx="3709">
                  <c:v>7.2112963220928359</c:v>
                </c:pt>
                <c:pt idx="3710">
                  <c:v>7.2602006924847888</c:v>
                </c:pt>
                <c:pt idx="3711">
                  <c:v>7.3315838734485483</c:v>
                </c:pt>
                <c:pt idx="3712">
                  <c:v>7.3666752455000015</c:v>
                </c:pt>
                <c:pt idx="3713">
                  <c:v>7.3860849959865336</c:v>
                </c:pt>
                <c:pt idx="3714">
                  <c:v>7.2846015549839871</c:v>
                </c:pt>
                <c:pt idx="3715">
                  <c:v>7.2301841487155558</c:v>
                </c:pt>
                <c:pt idx="3716">
                  <c:v>7.059067218971073</c:v>
                </c:pt>
                <c:pt idx="3717">
                  <c:v>6.9272467884544735</c:v>
                </c:pt>
                <c:pt idx="3718">
                  <c:v>6.860914076852362</c:v>
                </c:pt>
                <c:pt idx="3719">
                  <c:v>6.7594821254091872</c:v>
                </c:pt>
                <c:pt idx="3720">
                  <c:v>6.8411441644178579</c:v>
                </c:pt>
                <c:pt idx="3721">
                  <c:v>6.9260280515712482</c:v>
                </c:pt>
                <c:pt idx="3722">
                  <c:v>6.9150838748134689</c:v>
                </c:pt>
                <c:pt idx="3723">
                  <c:v>6.8868873950400378</c:v>
                </c:pt>
                <c:pt idx="3724">
                  <c:v>6.9142623553438005</c:v>
                </c:pt>
                <c:pt idx="3725">
                  <c:v>6.9201489713634281</c:v>
                </c:pt>
                <c:pt idx="3726">
                  <c:v>6.9341726319066348</c:v>
                </c:pt>
                <c:pt idx="3727">
                  <c:v>7.1159852028605615</c:v>
                </c:pt>
                <c:pt idx="3728">
                  <c:v>7.2282811982240709</c:v>
                </c:pt>
                <c:pt idx="3729">
                  <c:v>7.3146598613587823</c:v>
                </c:pt>
                <c:pt idx="3730">
                  <c:v>7.3924629888050681</c:v>
                </c:pt>
                <c:pt idx="3731">
                  <c:v>7.4046973898632684</c:v>
                </c:pt>
                <c:pt idx="3732">
                  <c:v>7.3612035282636263</c:v>
                </c:pt>
                <c:pt idx="3733">
                  <c:v>7.2229187425975825</c:v>
                </c:pt>
                <c:pt idx="3734">
                  <c:v>7.1303077164647952</c:v>
                </c:pt>
                <c:pt idx="3735">
                  <c:v>7.0656943630728968</c:v>
                </c:pt>
                <c:pt idx="3736">
                  <c:v>6.9497095781688527</c:v>
                </c:pt>
                <c:pt idx="3737">
                  <c:v>6.9140681786121538</c:v>
                </c:pt>
                <c:pt idx="3738">
                  <c:v>6.7827217059319365</c:v>
                </c:pt>
                <c:pt idx="3739">
                  <c:v>6.8757356738495261</c:v>
                </c:pt>
                <c:pt idx="3740">
                  <c:v>6.9916948843324622</c:v>
                </c:pt>
                <c:pt idx="3741">
                  <c:v>7.0820232855830234</c:v>
                </c:pt>
                <c:pt idx="3742">
                  <c:v>7.123986968580784</c:v>
                </c:pt>
                <c:pt idx="3743">
                  <c:v>7.2310273544172476</c:v>
                </c:pt>
                <c:pt idx="3744">
                  <c:v>7.261486982883131</c:v>
                </c:pt>
                <c:pt idx="3745">
                  <c:v>7.3366170472632275</c:v>
                </c:pt>
                <c:pt idx="3746">
                  <c:v>7.4546449842541271</c:v>
                </c:pt>
                <c:pt idx="3747">
                  <c:v>7.403010409535864</c:v>
                </c:pt>
                <c:pt idx="3748">
                  <c:v>7.2764660851129603</c:v>
                </c:pt>
                <c:pt idx="3749">
                  <c:v>7.2293794517459391</c:v>
                </c:pt>
                <c:pt idx="3750">
                  <c:v>7.4077247979122891</c:v>
                </c:pt>
                <c:pt idx="3751">
                  <c:v>7.7339844216640214</c:v>
                </c:pt>
                <c:pt idx="3752">
                  <c:v>7.9813798062793166</c:v>
                </c:pt>
                <c:pt idx="3753">
                  <c:v>8.2919647874172249</c:v>
                </c:pt>
                <c:pt idx="3754">
                  <c:v>8.6661816975731902</c:v>
                </c:pt>
                <c:pt idx="3755">
                  <c:v>8.7584246141789937</c:v>
                </c:pt>
                <c:pt idx="3756">
                  <c:v>8.832744893441145</c:v>
                </c:pt>
                <c:pt idx="3757">
                  <c:v>8.9546564305231264</c:v>
                </c:pt>
                <c:pt idx="3758">
                  <c:v>8.9066638703683818</c:v>
                </c:pt>
                <c:pt idx="3759">
                  <c:v>8.7917243571224013</c:v>
                </c:pt>
                <c:pt idx="3760">
                  <c:v>8.8106867568343858</c:v>
                </c:pt>
                <c:pt idx="3761">
                  <c:v>8.7486992031046533</c:v>
                </c:pt>
                <c:pt idx="3762">
                  <c:v>8.766006006428178</c:v>
                </c:pt>
                <c:pt idx="3763">
                  <c:v>8.8020256416268055</c:v>
                </c:pt>
                <c:pt idx="3764">
                  <c:v>8.6937501356700544</c:v>
                </c:pt>
                <c:pt idx="3765">
                  <c:v>8.5358887331359341</c:v>
                </c:pt>
                <c:pt idx="3766">
                  <c:v>8.4811684214893184</c:v>
                </c:pt>
                <c:pt idx="3767">
                  <c:v>8.3864917812842315</c:v>
                </c:pt>
                <c:pt idx="3768">
                  <c:v>8.2731627299322561</c:v>
                </c:pt>
                <c:pt idx="3769">
                  <c:v>8.195407144058839</c:v>
                </c:pt>
                <c:pt idx="3770">
                  <c:v>8.2641534020659346</c:v>
                </c:pt>
                <c:pt idx="3771">
                  <c:v>8.3423969597912535</c:v>
                </c:pt>
                <c:pt idx="3772">
                  <c:v>8.5178080477702203</c:v>
                </c:pt>
                <c:pt idx="3773">
                  <c:v>8.6445271886140951</c:v>
                </c:pt>
                <c:pt idx="3774">
                  <c:v>8.7354861087181259</c:v>
                </c:pt>
                <c:pt idx="3775">
                  <c:v>8.8668329921553166</c:v>
                </c:pt>
                <c:pt idx="3776">
                  <c:v>9.0223880308438051</c:v>
                </c:pt>
                <c:pt idx="3777">
                  <c:v>9.1917994882965086</c:v>
                </c:pt>
                <c:pt idx="3778">
                  <c:v>9.3537541387519632</c:v>
                </c:pt>
                <c:pt idx="3779">
                  <c:v>9.4848598531177153</c:v>
                </c:pt>
                <c:pt idx="3780">
                  <c:v>9.537241157324825</c:v>
                </c:pt>
                <c:pt idx="3781">
                  <c:v>9.3699440075452429</c:v>
                </c:pt>
                <c:pt idx="3782">
                  <c:v>9.1942765805093067</c:v>
                </c:pt>
                <c:pt idx="3783">
                  <c:v>9.0304151004526148</c:v>
                </c:pt>
                <c:pt idx="3784">
                  <c:v>8.7752422472199854</c:v>
                </c:pt>
                <c:pt idx="3785">
                  <c:v>8.6131342351088733</c:v>
                </c:pt>
                <c:pt idx="3786">
                  <c:v>8.5268177807233307</c:v>
                </c:pt>
                <c:pt idx="3787">
                  <c:v>8.4369510983858138</c:v>
                </c:pt>
                <c:pt idx="3788">
                  <c:v>8.3954967703958143</c:v>
                </c:pt>
                <c:pt idx="3789">
                  <c:v>8.2750515267052815</c:v>
                </c:pt>
                <c:pt idx="3790">
                  <c:v>8.2028917864661413</c:v>
                </c:pt>
                <c:pt idx="3791">
                  <c:v>8.2350382842565288</c:v>
                </c:pt>
                <c:pt idx="3792">
                  <c:v>8.1241322190796375</c:v>
                </c:pt>
                <c:pt idx="3793">
                  <c:v>7.9529278271563104</c:v>
                </c:pt>
                <c:pt idx="3794">
                  <c:v>7.7625426508537458</c:v>
                </c:pt>
                <c:pt idx="3795">
                  <c:v>7.6565937861792861</c:v>
                </c:pt>
                <c:pt idx="3796">
                  <c:v>7.6563999142244104</c:v>
                </c:pt>
                <c:pt idx="3797">
                  <c:v>7.7170176419889618</c:v>
                </c:pt>
                <c:pt idx="3798">
                  <c:v>7.6645282433778856</c:v>
                </c:pt>
                <c:pt idx="3799">
                  <c:v>7.8129254039815912</c:v>
                </c:pt>
                <c:pt idx="3800">
                  <c:v>7.9865464554622569</c:v>
                </c:pt>
                <c:pt idx="3801">
                  <c:v>7.9433123139798711</c:v>
                </c:pt>
                <c:pt idx="3802">
                  <c:v>8.0013858921642012</c:v>
                </c:pt>
                <c:pt idx="3803">
                  <c:v>8.006857820831021</c:v>
                </c:pt>
                <c:pt idx="3804">
                  <c:v>7.8267708335543116</c:v>
                </c:pt>
                <c:pt idx="3805">
                  <c:v>7.5590383048235674</c:v>
                </c:pt>
                <c:pt idx="3806">
                  <c:v>7.4211641246400575</c:v>
                </c:pt>
                <c:pt idx="3807">
                  <c:v>7.3884613039164702</c:v>
                </c:pt>
                <c:pt idx="3808">
                  <c:v>7.6509104837115052</c:v>
                </c:pt>
                <c:pt idx="3809">
                  <c:v>7.9016871850789814</c:v>
                </c:pt>
                <c:pt idx="3810">
                  <c:v>7.9268531856000788</c:v>
                </c:pt>
                <c:pt idx="3811">
                  <c:v>7.8998769420330861</c:v>
                </c:pt>
                <c:pt idx="3812">
                  <c:v>7.9397359431824288</c:v>
                </c:pt>
                <c:pt idx="3813">
                  <c:v>7.9446334894588508</c:v>
                </c:pt>
                <c:pt idx="3814">
                  <c:v>7.9631020616129629</c:v>
                </c:pt>
                <c:pt idx="3815">
                  <c:v>8.0465845736627202</c:v>
                </c:pt>
                <c:pt idx="3816">
                  <c:v>8.0490041293900827</c:v>
                </c:pt>
                <c:pt idx="3817">
                  <c:v>8.0428017738936504</c:v>
                </c:pt>
                <c:pt idx="3818">
                  <c:v>8.1177515619795138</c:v>
                </c:pt>
                <c:pt idx="3819">
                  <c:v>8.0302645793556451</c:v>
                </c:pt>
                <c:pt idx="3820">
                  <c:v>7.9692831911612654</c:v>
                </c:pt>
                <c:pt idx="3821">
                  <c:v>8.1635133953257721</c:v>
                </c:pt>
                <c:pt idx="3822">
                  <c:v>8.3275144162915833</c:v>
                </c:pt>
                <c:pt idx="3823">
                  <c:v>8.3062571347506573</c:v>
                </c:pt>
                <c:pt idx="3824">
                  <c:v>8.2536269005766982</c:v>
                </c:pt>
                <c:pt idx="3825">
                  <c:v>8.3030033840531186</c:v>
                </c:pt>
                <c:pt idx="3826">
                  <c:v>8.3070911416571835</c:v>
                </c:pt>
                <c:pt idx="3827">
                  <c:v>8.2081885264742862</c:v>
                </c:pt>
                <c:pt idx="3828">
                  <c:v>8.0740683256751815</c:v>
                </c:pt>
                <c:pt idx="3829">
                  <c:v>8.0245526409134058</c:v>
                </c:pt>
                <c:pt idx="3830">
                  <c:v>7.9080554023674603</c:v>
                </c:pt>
                <c:pt idx="3831">
                  <c:v>7.7880597181645053</c:v>
                </c:pt>
                <c:pt idx="3832">
                  <c:v>7.7177880353342134</c:v>
                </c:pt>
                <c:pt idx="3833">
                  <c:v>7.7743014682196838</c:v>
                </c:pt>
                <c:pt idx="3834">
                  <c:v>7.8084648643739918</c:v>
                </c:pt>
                <c:pt idx="3835">
                  <c:v>7.7183807482495999</c:v>
                </c:pt>
                <c:pt idx="3836">
                  <c:v>7.7127479701142185</c:v>
                </c:pt>
                <c:pt idx="3837">
                  <c:v>7.806777252426321</c:v>
                </c:pt>
                <c:pt idx="3838">
                  <c:v>7.875096452134593</c:v>
                </c:pt>
                <c:pt idx="3839">
                  <c:v>7.975794048778841</c:v>
                </c:pt>
                <c:pt idx="3840">
                  <c:v>8.1338481926823842</c:v>
                </c:pt>
                <c:pt idx="3841">
                  <c:v>8.1814076889382576</c:v>
                </c:pt>
                <c:pt idx="3842">
                  <c:v>8.1244299120460308</c:v>
                </c:pt>
                <c:pt idx="3843">
                  <c:v>8.0584839467918705</c:v>
                </c:pt>
                <c:pt idx="3844">
                  <c:v>7.8618835135717937</c:v>
                </c:pt>
                <c:pt idx="3845">
                  <c:v>7.8126006667788035</c:v>
                </c:pt>
                <c:pt idx="3846">
                  <c:v>7.8294135699573442</c:v>
                </c:pt>
                <c:pt idx="3847">
                  <c:v>7.7939263888800898</c:v>
                </c:pt>
                <c:pt idx="3848">
                  <c:v>7.802939603638281</c:v>
                </c:pt>
                <c:pt idx="3849">
                  <c:v>7.8136442737213709</c:v>
                </c:pt>
                <c:pt idx="3850">
                  <c:v>7.7721969544917169</c:v>
                </c:pt>
                <c:pt idx="3851">
                  <c:v>7.8274498488550988</c:v>
                </c:pt>
                <c:pt idx="3852">
                  <c:v>7.842977651639278</c:v>
                </c:pt>
                <c:pt idx="3853">
                  <c:v>7.8367548239261575</c:v>
                </c:pt>
                <c:pt idx="3854">
                  <c:v>7.7528002842887007</c:v>
                </c:pt>
                <c:pt idx="3855">
                  <c:v>7.543351121475478</c:v>
                </c:pt>
                <c:pt idx="3856">
                  <c:v>7.3409878409696132</c:v>
                </c:pt>
                <c:pt idx="3857">
                  <c:v>7.2391481244806375</c:v>
                </c:pt>
                <c:pt idx="3858">
                  <c:v>7.1144456867214139</c:v>
                </c:pt>
                <c:pt idx="3859">
                  <c:v>6.9564535897202209</c:v>
                </c:pt>
                <c:pt idx="3860">
                  <c:v>6.8840315780564936</c:v>
                </c:pt>
                <c:pt idx="3861">
                  <c:v>7.0098940366946856</c:v>
                </c:pt>
                <c:pt idx="3862">
                  <c:v>7.0990151474040584</c:v>
                </c:pt>
                <c:pt idx="3863">
                  <c:v>7.1771493096490673</c:v>
                </c:pt>
                <c:pt idx="3864">
                  <c:v>7.2942453020149856</c:v>
                </c:pt>
                <c:pt idx="3865">
                  <c:v>7.4309984903481006</c:v>
                </c:pt>
                <c:pt idx="3866">
                  <c:v>7.4196954601588834</c:v>
                </c:pt>
                <c:pt idx="3867">
                  <c:v>7.3273733198963544</c:v>
                </c:pt>
                <c:pt idx="3868">
                  <c:v>7.3990055890652249</c:v>
                </c:pt>
                <c:pt idx="3869">
                  <c:v>7.5542408549145055</c:v>
                </c:pt>
                <c:pt idx="3870">
                  <c:v>7.6006755999253466</c:v>
                </c:pt>
                <c:pt idx="3871">
                  <c:v>7.5941647747219827</c:v>
                </c:pt>
                <c:pt idx="3872">
                  <c:v>7.572669378814509</c:v>
                </c:pt>
                <c:pt idx="3873">
                  <c:v>7.6780557561169891</c:v>
                </c:pt>
                <c:pt idx="3874">
                  <c:v>7.736130050494185</c:v>
                </c:pt>
                <c:pt idx="3875">
                  <c:v>7.7202914328873424</c:v>
                </c:pt>
                <c:pt idx="3876">
                  <c:v>7.7209805144506998</c:v>
                </c:pt>
                <c:pt idx="3877">
                  <c:v>7.8232664724456944</c:v>
                </c:pt>
                <c:pt idx="3878">
                  <c:v>8.0126472940052587</c:v>
                </c:pt>
                <c:pt idx="3879">
                  <c:v>8.2328509599694808</c:v>
                </c:pt>
                <c:pt idx="3880">
                  <c:v>8.5191145033321281</c:v>
                </c:pt>
                <c:pt idx="3881">
                  <c:v>8.6958334613437867</c:v>
                </c:pt>
                <c:pt idx="3882">
                  <c:v>8.727906282363465</c:v>
                </c:pt>
                <c:pt idx="3883">
                  <c:v>8.7127860836077495</c:v>
                </c:pt>
                <c:pt idx="3884">
                  <c:v>8.6599506894178671</c:v>
                </c:pt>
                <c:pt idx="3885">
                  <c:v>8.4551003286003166</c:v>
                </c:pt>
                <c:pt idx="3886">
                  <c:v>8.2637129431062668</c:v>
                </c:pt>
                <c:pt idx="3887">
                  <c:v>8.0680560020829848</c:v>
                </c:pt>
                <c:pt idx="3888">
                  <c:v>7.9905875850490444</c:v>
                </c:pt>
                <c:pt idx="3889">
                  <c:v>8.0304637397817249</c:v>
                </c:pt>
                <c:pt idx="3890">
                  <c:v>8.1659596241942083</c:v>
                </c:pt>
                <c:pt idx="3891">
                  <c:v>8.3511828933341192</c:v>
                </c:pt>
                <c:pt idx="3892">
                  <c:v>8.535957464062621</c:v>
                </c:pt>
                <c:pt idx="3893">
                  <c:v>8.7235935744491044</c:v>
                </c:pt>
                <c:pt idx="3894">
                  <c:v>8.9440456464536613</c:v>
                </c:pt>
                <c:pt idx="3895">
                  <c:v>9.1298816865238379</c:v>
                </c:pt>
                <c:pt idx="3896">
                  <c:v>9.3477489034255807</c:v>
                </c:pt>
                <c:pt idx="3897">
                  <c:v>9.6554407663462243</c:v>
                </c:pt>
                <c:pt idx="3898">
                  <c:v>9.7672530489198337</c:v>
                </c:pt>
                <c:pt idx="3899">
                  <c:v>9.9868742761669544</c:v>
                </c:pt>
                <c:pt idx="3900">
                  <c:v>10.211819428905718</c:v>
                </c:pt>
                <c:pt idx="3901">
                  <c:v>10.438352468903476</c:v>
                </c:pt>
                <c:pt idx="3902">
                  <c:v>10.497372320171396</c:v>
                </c:pt>
                <c:pt idx="3903">
                  <c:v>10.317704355176284</c:v>
                </c:pt>
                <c:pt idx="3904">
                  <c:v>10.006851107476995</c:v>
                </c:pt>
                <c:pt idx="3905">
                  <c:v>9.7998773167300701</c:v>
                </c:pt>
                <c:pt idx="3906">
                  <c:v>9.5567885742417307</c:v>
                </c:pt>
                <c:pt idx="3907">
                  <c:v>9.4419401590255561</c:v>
                </c:pt>
                <c:pt idx="3908">
                  <c:v>9.3690136806339037</c:v>
                </c:pt>
                <c:pt idx="3909">
                  <c:v>9.2223069333253278</c:v>
                </c:pt>
                <c:pt idx="3910">
                  <c:v>9.0970824568519948</c:v>
                </c:pt>
                <c:pt idx="3911">
                  <c:v>8.9393545834634534</c:v>
                </c:pt>
                <c:pt idx="3912">
                  <c:v>8.7929253530418272</c:v>
                </c:pt>
                <c:pt idx="3913">
                  <c:v>8.5039349169745684</c:v>
                </c:pt>
                <c:pt idx="3914">
                  <c:v>8.2883580971143402</c:v>
                </c:pt>
                <c:pt idx="3915">
                  <c:v>8.3208124657156155</c:v>
                </c:pt>
                <c:pt idx="3916">
                  <c:v>8.4734748297691596</c:v>
                </c:pt>
                <c:pt idx="3917">
                  <c:v>8.4660503114374048</c:v>
                </c:pt>
                <c:pt idx="3918">
                  <c:v>8.4658770287162532</c:v>
                </c:pt>
                <c:pt idx="3919">
                  <c:v>8.4931173670546709</c:v>
                </c:pt>
                <c:pt idx="3920">
                  <c:v>8.660670449371473</c:v>
                </c:pt>
                <c:pt idx="3921">
                  <c:v>8.8133564781020848</c:v>
                </c:pt>
                <c:pt idx="3922">
                  <c:v>9.0410067207333373</c:v>
                </c:pt>
                <c:pt idx="3923">
                  <c:v>9.1827324487006265</c:v>
                </c:pt>
                <c:pt idx="3924">
                  <c:v>9.1011686309223325</c:v>
                </c:pt>
                <c:pt idx="3925">
                  <c:v>9.003218115265712</c:v>
                </c:pt>
                <c:pt idx="3926">
                  <c:v>8.9343926831152807</c:v>
                </c:pt>
                <c:pt idx="3927">
                  <c:v>8.8538860074760013</c:v>
                </c:pt>
                <c:pt idx="3928">
                  <c:v>8.6543452406950543</c:v>
                </c:pt>
                <c:pt idx="3929">
                  <c:v>8.5152995316447129</c:v>
                </c:pt>
                <c:pt idx="3930">
                  <c:v>8.4696729361450167</c:v>
                </c:pt>
                <c:pt idx="3931">
                  <c:v>8.4718165983380462</c:v>
                </c:pt>
                <c:pt idx="3932">
                  <c:v>8.3953727578970714</c:v>
                </c:pt>
                <c:pt idx="3933">
                  <c:v>8.4153256219854367</c:v>
                </c:pt>
                <c:pt idx="3934">
                  <c:v>8.5032795242049506</c:v>
                </c:pt>
                <c:pt idx="3935">
                  <c:v>8.6335076997220703</c:v>
                </c:pt>
                <c:pt idx="3936">
                  <c:v>8.7455580309435579</c:v>
                </c:pt>
                <c:pt idx="3937">
                  <c:v>8.8965479530039335</c:v>
                </c:pt>
                <c:pt idx="3938">
                  <c:v>8.9651964004217515</c:v>
                </c:pt>
                <c:pt idx="3939">
                  <c:v>8.9543150361801924</c:v>
                </c:pt>
                <c:pt idx="3940">
                  <c:v>8.9788541340618675</c:v>
                </c:pt>
                <c:pt idx="3941">
                  <c:v>8.9555561209591126</c:v>
                </c:pt>
                <c:pt idx="3942">
                  <c:v>9.0827677023951718</c:v>
                </c:pt>
                <c:pt idx="3943">
                  <c:v>9.3706981233963944</c:v>
                </c:pt>
                <c:pt idx="3944">
                  <c:v>9.4815143176555807</c:v>
                </c:pt>
                <c:pt idx="3945">
                  <c:v>9.2658597888936765</c:v>
                </c:pt>
                <c:pt idx="3946">
                  <c:v>9.0270802265986916</c:v>
                </c:pt>
                <c:pt idx="3947">
                  <c:v>8.746074714285383</c:v>
                </c:pt>
                <c:pt idx="3948">
                  <c:v>8.5667352326081403</c:v>
                </c:pt>
                <c:pt idx="3949">
                  <c:v>8.6540250084051795</c:v>
                </c:pt>
                <c:pt idx="3950">
                  <c:v>8.8028616948496978</c:v>
                </c:pt>
                <c:pt idx="3951">
                  <c:v>8.8770180853395306</c:v>
                </c:pt>
                <c:pt idx="3952">
                  <c:v>8.9320208943354977</c:v>
                </c:pt>
                <c:pt idx="3953">
                  <c:v>8.8017618793430419</c:v>
                </c:pt>
                <c:pt idx="3954">
                  <c:v>8.6240659149087708</c:v>
                </c:pt>
                <c:pt idx="3955">
                  <c:v>8.5359402024477102</c:v>
                </c:pt>
                <c:pt idx="3956">
                  <c:v>8.6037432269527709</c:v>
                </c:pt>
                <c:pt idx="3957">
                  <c:v>8.6424712798978813</c:v>
                </c:pt>
                <c:pt idx="3958">
                  <c:v>8.4404970719577204</c:v>
                </c:pt>
                <c:pt idx="3959">
                  <c:v>8.2245263251402392</c:v>
                </c:pt>
                <c:pt idx="3960">
                  <c:v>8.0102910932335281</c:v>
                </c:pt>
                <c:pt idx="3961">
                  <c:v>7.9408079912220044</c:v>
                </c:pt>
                <c:pt idx="3962">
                  <c:v>7.8785680751864273</c:v>
                </c:pt>
                <c:pt idx="3963">
                  <c:v>7.7497130307979001</c:v>
                </c:pt>
                <c:pt idx="3964">
                  <c:v>7.6484293257207456</c:v>
                </c:pt>
                <c:pt idx="3965">
                  <c:v>7.795942091808068</c:v>
                </c:pt>
                <c:pt idx="3966">
                  <c:v>7.8824619935379454</c:v>
                </c:pt>
                <c:pt idx="3967">
                  <c:v>7.9927729795721687</c:v>
                </c:pt>
                <c:pt idx="3968">
                  <c:v>8.0843799984026408</c:v>
                </c:pt>
                <c:pt idx="3969">
                  <c:v>8.1177627738120837</c:v>
                </c:pt>
                <c:pt idx="3970">
                  <c:v>8.1833449530699163</c:v>
                </c:pt>
                <c:pt idx="3971">
                  <c:v>8.2093265467637959</c:v>
                </c:pt>
                <c:pt idx="3972">
                  <c:v>8.3058328905564327</c:v>
                </c:pt>
                <c:pt idx="3973">
                  <c:v>8.3773387170569666</c:v>
                </c:pt>
                <c:pt idx="3974">
                  <c:v>8.4561248170318883</c:v>
                </c:pt>
                <c:pt idx="3975">
                  <c:v>8.633853490000881</c:v>
                </c:pt>
                <c:pt idx="3976">
                  <c:v>8.7687713951924273</c:v>
                </c:pt>
                <c:pt idx="3977">
                  <c:v>8.8842651753548196</c:v>
                </c:pt>
                <c:pt idx="3978">
                  <c:v>8.9443920449785796</c:v>
                </c:pt>
                <c:pt idx="3979">
                  <c:v>9.0888916006317757</c:v>
                </c:pt>
                <c:pt idx="3980">
                  <c:v>9.2340611608109935</c:v>
                </c:pt>
                <c:pt idx="3981">
                  <c:v>9.313473312332782</c:v>
                </c:pt>
                <c:pt idx="3982">
                  <c:v>9.3058959589339789</c:v>
                </c:pt>
                <c:pt idx="3983">
                  <c:v>9.1032274592796707</c:v>
                </c:pt>
                <c:pt idx="3984">
                  <c:v>8.7477053358638663</c:v>
                </c:pt>
                <c:pt idx="3985">
                  <c:v>8.394683664708344</c:v>
                </c:pt>
                <c:pt idx="3986">
                  <c:v>8.1591201172577268</c:v>
                </c:pt>
                <c:pt idx="3987">
                  <c:v>8.1071768605158212</c:v>
                </c:pt>
                <c:pt idx="3988">
                  <c:v>8.1121545054129225</c:v>
                </c:pt>
                <c:pt idx="3989">
                  <c:v>8.2210129487661998</c:v>
                </c:pt>
                <c:pt idx="3990">
                  <c:v>8.2820878169809617</c:v>
                </c:pt>
                <c:pt idx="3991">
                  <c:v>8.2894212213894214</c:v>
                </c:pt>
                <c:pt idx="3992">
                  <c:v>8.4232458060345952</c:v>
                </c:pt>
                <c:pt idx="3993">
                  <c:v>8.5627139694724992</c:v>
                </c:pt>
                <c:pt idx="3994">
                  <c:v>8.6031117259628225</c:v>
                </c:pt>
                <c:pt idx="3995">
                  <c:v>8.6526516197193679</c:v>
                </c:pt>
                <c:pt idx="3996">
                  <c:v>8.659211650728194</c:v>
                </c:pt>
                <c:pt idx="3997">
                  <c:v>8.6234000218733904</c:v>
                </c:pt>
                <c:pt idx="3998">
                  <c:v>8.6646226500763124</c:v>
                </c:pt>
                <c:pt idx="3999">
                  <c:v>8.7915154844215646</c:v>
                </c:pt>
                <c:pt idx="4000">
                  <c:v>9.1533074043419411</c:v>
                </c:pt>
                <c:pt idx="4001">
                  <c:v>9.4622634604267191</c:v>
                </c:pt>
                <c:pt idx="4002">
                  <c:v>9.5625461292046925</c:v>
                </c:pt>
                <c:pt idx="4003">
                  <c:v>9.5618269395252415</c:v>
                </c:pt>
                <c:pt idx="4004">
                  <c:v>9.6676329155821854</c:v>
                </c:pt>
                <c:pt idx="4005">
                  <c:v>9.858617293912495</c:v>
                </c:pt>
                <c:pt idx="4006">
                  <c:v>10.15381372134328</c:v>
                </c:pt>
                <c:pt idx="4007">
                  <c:v>10.179265704854474</c:v>
                </c:pt>
                <c:pt idx="4008">
                  <c:v>10.144450781932148</c:v>
                </c:pt>
                <c:pt idx="4009">
                  <c:v>10.108388468336075</c:v>
                </c:pt>
                <c:pt idx="4010">
                  <c:v>10.082866722415826</c:v>
                </c:pt>
                <c:pt idx="4011">
                  <c:v>10.057111517192673</c:v>
                </c:pt>
                <c:pt idx="4012">
                  <c:v>9.9850881503240423</c:v>
                </c:pt>
                <c:pt idx="4013">
                  <c:v>9.8752533857509697</c:v>
                </c:pt>
                <c:pt idx="4014">
                  <c:v>9.8220384389432134</c:v>
                </c:pt>
                <c:pt idx="4015">
                  <c:v>9.8555942402635814</c:v>
                </c:pt>
                <c:pt idx="4016">
                  <c:v>9.9049513708904211</c:v>
                </c:pt>
                <c:pt idx="4017">
                  <c:v>9.8355614688364312</c:v>
                </c:pt>
                <c:pt idx="4018">
                  <c:v>9.864409444840156</c:v>
                </c:pt>
                <c:pt idx="4019">
                  <c:v>9.9898422578885988</c:v>
                </c:pt>
                <c:pt idx="4020">
                  <c:v>9.9685292535709298</c:v>
                </c:pt>
                <c:pt idx="4021">
                  <c:v>10.059267988157687</c:v>
                </c:pt>
                <c:pt idx="4022">
                  <c:v>10.354459718610411</c:v>
                </c:pt>
                <c:pt idx="4023">
                  <c:v>10.702023866028505</c:v>
                </c:pt>
                <c:pt idx="4024">
                  <c:v>11.078031439346974</c:v>
                </c:pt>
                <c:pt idx="4025">
                  <c:v>11.397395042738895</c:v>
                </c:pt>
                <c:pt idx="4026">
                  <c:v>11.542068974478997</c:v>
                </c:pt>
                <c:pt idx="4027">
                  <c:v>11.662432324132901</c:v>
                </c:pt>
                <c:pt idx="4028">
                  <c:v>11.580235998782628</c:v>
                </c:pt>
                <c:pt idx="4029">
                  <c:v>11.547817526942826</c:v>
                </c:pt>
              </c:numCache>
            </c:numRef>
          </c:yVal>
          <c:smooth val="0"/>
          <c:extLst>
            <c:ext xmlns:c16="http://schemas.microsoft.com/office/drawing/2014/chart" uri="{C3380CC4-5D6E-409C-BE32-E72D297353CC}">
              <c16:uniqueId val="{00000003-8F16-4726-ACB6-1CDCA11A299F}"/>
            </c:ext>
          </c:extLst>
        </c:ser>
        <c:ser>
          <c:idx val="6"/>
          <c:order val="4"/>
          <c:tx>
            <c:strRef>
              <c:f>'Graphs (2)'!$Y$5</c:f>
              <c:strCache>
                <c:ptCount val="1"/>
                <c:pt idx="0">
                  <c:v>H₂</c:v>
                </c:pt>
              </c:strCache>
            </c:strRef>
          </c:tx>
          <c:spPr>
            <a:ln w="57150">
              <a:solidFill>
                <a:srgbClr val="15FF7F"/>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Summary!$K$3:$K$4032</c:f>
              <c:numCache>
                <c:formatCode>0.000</c:formatCode>
                <c:ptCount val="4030"/>
                <c:pt idx="0">
                  <c:v>9.2785548692224253</c:v>
                </c:pt>
                <c:pt idx="1">
                  <c:v>9.3167574838213572</c:v>
                </c:pt>
                <c:pt idx="2">
                  <c:v>9.3743277555929918</c:v>
                </c:pt>
                <c:pt idx="3">
                  <c:v>9.416689428098465</c:v>
                </c:pt>
                <c:pt idx="4">
                  <c:v>9.4458801141955586</c:v>
                </c:pt>
                <c:pt idx="5">
                  <c:v>9.4815579023492411</c:v>
                </c:pt>
                <c:pt idx="6">
                  <c:v>9.4072574699483997</c:v>
                </c:pt>
                <c:pt idx="7">
                  <c:v>9.3095362339394061</c:v>
                </c:pt>
                <c:pt idx="8">
                  <c:v>9.2714700762094555</c:v>
                </c:pt>
                <c:pt idx="9">
                  <c:v>9.2248882424091345</c:v>
                </c:pt>
                <c:pt idx="10">
                  <c:v>9.3019852220830117</c:v>
                </c:pt>
                <c:pt idx="11">
                  <c:v>9.4131815818168381</c:v>
                </c:pt>
                <c:pt idx="12">
                  <c:v>9.4264217951925993</c:v>
                </c:pt>
                <c:pt idx="13">
                  <c:v>9.4436573452004229</c:v>
                </c:pt>
                <c:pt idx="14">
                  <c:v>9.5075244516603963</c:v>
                </c:pt>
                <c:pt idx="15">
                  <c:v>9.4333508720216557</c:v>
                </c:pt>
                <c:pt idx="16">
                  <c:v>9.3338917470938885</c:v>
                </c:pt>
                <c:pt idx="17">
                  <c:v>9.3169795557060251</c:v>
                </c:pt>
                <c:pt idx="18">
                  <c:v>9.4520606548392916</c:v>
                </c:pt>
                <c:pt idx="19">
                  <c:v>9.6577234063822779</c:v>
                </c:pt>
                <c:pt idx="20">
                  <c:v>9.7459740462213116</c:v>
                </c:pt>
                <c:pt idx="21">
                  <c:v>9.7195426858830238</c:v>
                </c:pt>
                <c:pt idx="22">
                  <c:v>9.6717249624946842</c:v>
                </c:pt>
                <c:pt idx="23">
                  <c:v>9.7744200222012871</c:v>
                </c:pt>
                <c:pt idx="24">
                  <c:v>9.9825543448619172</c:v>
                </c:pt>
                <c:pt idx="25">
                  <c:v>10.175760147401407</c:v>
                </c:pt>
                <c:pt idx="26">
                  <c:v>10.231925638100305</c:v>
                </c:pt>
                <c:pt idx="27">
                  <c:v>10.214945712872618</c:v>
                </c:pt>
                <c:pt idx="28">
                  <c:v>10.226375560955709</c:v>
                </c:pt>
                <c:pt idx="29">
                  <c:v>10.215894597074884</c:v>
                </c:pt>
                <c:pt idx="30">
                  <c:v>10.170381717253262</c:v>
                </c:pt>
                <c:pt idx="31">
                  <c:v>10.006610604034558</c:v>
                </c:pt>
                <c:pt idx="32">
                  <c:v>9.8370033108826629</c:v>
                </c:pt>
                <c:pt idx="33">
                  <c:v>9.6615331181332014</c:v>
                </c:pt>
                <c:pt idx="34">
                  <c:v>9.4746413898693032</c:v>
                </c:pt>
                <c:pt idx="35">
                  <c:v>9.2135318180160084</c:v>
                </c:pt>
                <c:pt idx="36">
                  <c:v>9.0290856464310938</c:v>
                </c:pt>
                <c:pt idx="37">
                  <c:v>8.8929401474785905</c:v>
                </c:pt>
                <c:pt idx="38">
                  <c:v>8.6854412895079633</c:v>
                </c:pt>
                <c:pt idx="39">
                  <c:v>8.3389803306399664</c:v>
                </c:pt>
                <c:pt idx="40">
                  <c:v>7.9949830999799794</c:v>
                </c:pt>
                <c:pt idx="41">
                  <c:v>7.7598706570338365</c:v>
                </c:pt>
                <c:pt idx="42">
                  <c:v>7.5385783452147468</c:v>
                </c:pt>
                <c:pt idx="43">
                  <c:v>7.371229137333847</c:v>
                </c:pt>
                <c:pt idx="44">
                  <c:v>7.2578155103326836</c:v>
                </c:pt>
                <c:pt idx="45">
                  <c:v>7.1043969613736113</c:v>
                </c:pt>
                <c:pt idx="46">
                  <c:v>7.0079455215061763</c:v>
                </c:pt>
                <c:pt idx="47">
                  <c:v>7.0272379123211266</c:v>
                </c:pt>
                <c:pt idx="48">
                  <c:v>7.0962659925610971</c:v>
                </c:pt>
                <c:pt idx="49">
                  <c:v>7.1498995064321225</c:v>
                </c:pt>
                <c:pt idx="50">
                  <c:v>7.2380828339696643</c:v>
                </c:pt>
                <c:pt idx="51">
                  <c:v>7.3045899770999263</c:v>
                </c:pt>
                <c:pt idx="52">
                  <c:v>7.348842677987709</c:v>
                </c:pt>
                <c:pt idx="53">
                  <c:v>7.4032294567589947</c:v>
                </c:pt>
                <c:pt idx="54">
                  <c:v>7.4695348650823741</c:v>
                </c:pt>
                <c:pt idx="55">
                  <c:v>7.471554545478666</c:v>
                </c:pt>
                <c:pt idx="56">
                  <c:v>7.3965625397674</c:v>
                </c:pt>
                <c:pt idx="57">
                  <c:v>7.297546409364462</c:v>
                </c:pt>
                <c:pt idx="58">
                  <c:v>7.1844678609445101</c:v>
                </c:pt>
                <c:pt idx="59">
                  <c:v>7.082677041817977</c:v>
                </c:pt>
                <c:pt idx="60">
                  <c:v>7.0382607070739294</c:v>
                </c:pt>
                <c:pt idx="61">
                  <c:v>7.118005945157158</c:v>
                </c:pt>
                <c:pt idx="62">
                  <c:v>7.2729324028281193</c:v>
                </c:pt>
                <c:pt idx="63">
                  <c:v>7.3912562238510393</c:v>
                </c:pt>
                <c:pt idx="64">
                  <c:v>7.5168483236610486</c:v>
                </c:pt>
                <c:pt idx="65">
                  <c:v>7.5563137620429686</c:v>
                </c:pt>
                <c:pt idx="66">
                  <c:v>7.5081030603154231</c:v>
                </c:pt>
                <c:pt idx="67">
                  <c:v>7.3749348873347182</c:v>
                </c:pt>
                <c:pt idx="68">
                  <c:v>7.3455836853065701</c:v>
                </c:pt>
                <c:pt idx="69">
                  <c:v>7.2459694687619187</c:v>
                </c:pt>
                <c:pt idx="70">
                  <c:v>7.0621601516741972</c:v>
                </c:pt>
                <c:pt idx="71">
                  <c:v>6.8725268906589827</c:v>
                </c:pt>
                <c:pt idx="72">
                  <c:v>6.7654995796115749</c:v>
                </c:pt>
                <c:pt idx="73">
                  <c:v>6.7137201534778086</c:v>
                </c:pt>
                <c:pt idx="74">
                  <c:v>6.7073170722078519</c:v>
                </c:pt>
                <c:pt idx="75">
                  <c:v>6.690957350826686</c:v>
                </c:pt>
                <c:pt idx="76">
                  <c:v>6.568335338994344</c:v>
                </c:pt>
                <c:pt idx="77">
                  <c:v>6.5129634871075632</c:v>
                </c:pt>
                <c:pt idx="78">
                  <c:v>6.4832095858420686</c:v>
                </c:pt>
                <c:pt idx="79">
                  <c:v>6.4960955012326158</c:v>
                </c:pt>
                <c:pt idx="80">
                  <c:v>6.4376138515842953</c:v>
                </c:pt>
                <c:pt idx="81">
                  <c:v>6.4060765010774912</c:v>
                </c:pt>
                <c:pt idx="82">
                  <c:v>6.4464278110485589</c:v>
                </c:pt>
                <c:pt idx="83">
                  <c:v>6.5072138156687425</c:v>
                </c:pt>
                <c:pt idx="84">
                  <c:v>6.5534376308922617</c:v>
                </c:pt>
                <c:pt idx="85">
                  <c:v>6.6196433892174973</c:v>
                </c:pt>
                <c:pt idx="86">
                  <c:v>6.6569942645351974</c:v>
                </c:pt>
                <c:pt idx="87">
                  <c:v>6.7011944052612753</c:v>
                </c:pt>
                <c:pt idx="88">
                  <c:v>6.7333533360978874</c:v>
                </c:pt>
                <c:pt idx="89">
                  <c:v>6.7058961868578679</c:v>
                </c:pt>
                <c:pt idx="90">
                  <c:v>6.7564677428875886</c:v>
                </c:pt>
                <c:pt idx="91">
                  <c:v>6.8939642204350431</c:v>
                </c:pt>
                <c:pt idx="92">
                  <c:v>7.0231127453527318</c:v>
                </c:pt>
                <c:pt idx="93">
                  <c:v>7.1611954632334953</c:v>
                </c:pt>
                <c:pt idx="94">
                  <c:v>7.2948056495196241</c:v>
                </c:pt>
                <c:pt idx="95">
                  <c:v>7.2763046647776273</c:v>
                </c:pt>
                <c:pt idx="96">
                  <c:v>7.1160866871198163</c:v>
                </c:pt>
                <c:pt idx="97">
                  <c:v>7.0999564688452903</c:v>
                </c:pt>
                <c:pt idx="98">
                  <c:v>7.1864782886980212</c:v>
                </c:pt>
                <c:pt idx="99">
                  <c:v>7.2524193822408209</c:v>
                </c:pt>
                <c:pt idx="100">
                  <c:v>7.2682659846171376</c:v>
                </c:pt>
                <c:pt idx="101">
                  <c:v>7.266758874660006</c:v>
                </c:pt>
                <c:pt idx="102">
                  <c:v>7.2139410714432781</c:v>
                </c:pt>
                <c:pt idx="103">
                  <c:v>7.2025845470457375</c:v>
                </c:pt>
                <c:pt idx="104">
                  <c:v>7.212425924577051</c:v>
                </c:pt>
                <c:pt idx="105">
                  <c:v>7.3069578257416818</c:v>
                </c:pt>
                <c:pt idx="106">
                  <c:v>7.5116067677223315</c:v>
                </c:pt>
                <c:pt idx="107">
                  <c:v>7.7090061569231487</c:v>
                </c:pt>
                <c:pt idx="108">
                  <c:v>7.8368787126860298</c:v>
                </c:pt>
                <c:pt idx="109">
                  <c:v>7.9683418534812729</c:v>
                </c:pt>
                <c:pt idx="110">
                  <c:v>8.0818350357421966</c:v>
                </c:pt>
                <c:pt idx="111">
                  <c:v>8.0986785635290168</c:v>
                </c:pt>
                <c:pt idx="112">
                  <c:v>8.1775685249898871</c:v>
                </c:pt>
                <c:pt idx="113">
                  <c:v>8.274836327404568</c:v>
                </c:pt>
                <c:pt idx="114">
                  <c:v>8.4093209282646413</c:v>
                </c:pt>
                <c:pt idx="115">
                  <c:v>8.5306081780171805</c:v>
                </c:pt>
                <c:pt idx="116">
                  <c:v>8.6391780398474562</c:v>
                </c:pt>
                <c:pt idx="117">
                  <c:v>8.7367440493662816</c:v>
                </c:pt>
                <c:pt idx="118">
                  <c:v>8.7763146581414322</c:v>
                </c:pt>
                <c:pt idx="119">
                  <c:v>8.6894149887615857</c:v>
                </c:pt>
                <c:pt idx="120">
                  <c:v>8.5028772780056805</c:v>
                </c:pt>
                <c:pt idx="121">
                  <c:v>8.3429839282331173</c:v>
                </c:pt>
                <c:pt idx="122">
                  <c:v>8.3056707270172225</c:v>
                </c:pt>
                <c:pt idx="123">
                  <c:v>8.361865432738993</c:v>
                </c:pt>
                <c:pt idx="124">
                  <c:v>8.3595005598189864</c:v>
                </c:pt>
                <c:pt idx="125">
                  <c:v>8.3182716899275633</c:v>
                </c:pt>
                <c:pt idx="126">
                  <c:v>8.1248682688974743</c:v>
                </c:pt>
                <c:pt idx="127">
                  <c:v>8.0754777028750571</c:v>
                </c:pt>
                <c:pt idx="128">
                  <c:v>8.0721589381137253</c:v>
                </c:pt>
                <c:pt idx="129">
                  <c:v>8.0285352495608677</c:v>
                </c:pt>
                <c:pt idx="130">
                  <c:v>8.0332416065652588</c:v>
                </c:pt>
                <c:pt idx="131">
                  <c:v>7.9306240935032957</c:v>
                </c:pt>
                <c:pt idx="132">
                  <c:v>7.8499563346465369</c:v>
                </c:pt>
                <c:pt idx="133">
                  <c:v>7.8046887543196091</c:v>
                </c:pt>
                <c:pt idx="134">
                  <c:v>7.6546940281019893</c:v>
                </c:pt>
                <c:pt idx="135">
                  <c:v>7.5293752895081569</c:v>
                </c:pt>
                <c:pt idx="136">
                  <c:v>7.4083730921312334</c:v>
                </c:pt>
                <c:pt idx="137">
                  <c:v>7.3189016156912201</c:v>
                </c:pt>
                <c:pt idx="138">
                  <c:v>7.2724527764260234</c:v>
                </c:pt>
                <c:pt idx="139">
                  <c:v>7.2430855882992251</c:v>
                </c:pt>
                <c:pt idx="140">
                  <c:v>7.2824085910187613</c:v>
                </c:pt>
                <c:pt idx="141">
                  <c:v>7.2690811255536465</c:v>
                </c:pt>
                <c:pt idx="142">
                  <c:v>7.2408957920350527</c:v>
                </c:pt>
                <c:pt idx="143">
                  <c:v>7.1959074381674402</c:v>
                </c:pt>
                <c:pt idx="144">
                  <c:v>7.1467267719917889</c:v>
                </c:pt>
                <c:pt idx="145">
                  <c:v>7.0707824783004636</c:v>
                </c:pt>
                <c:pt idx="146">
                  <c:v>7.1117532642256247</c:v>
                </c:pt>
                <c:pt idx="147">
                  <c:v>7.1303979209009469</c:v>
                </c:pt>
                <c:pt idx="148">
                  <c:v>7.2149811482773138</c:v>
                </c:pt>
                <c:pt idx="149">
                  <c:v>7.2366415742706138</c:v>
                </c:pt>
                <c:pt idx="150">
                  <c:v>7.1433337648852842</c:v>
                </c:pt>
                <c:pt idx="151">
                  <c:v>7.1489537971671417</c:v>
                </c:pt>
                <c:pt idx="152">
                  <c:v>7.2305113836811277</c:v>
                </c:pt>
                <c:pt idx="153">
                  <c:v>7.4017893467153106</c:v>
                </c:pt>
                <c:pt idx="154">
                  <c:v>7.5763679590100619</c:v>
                </c:pt>
                <c:pt idx="155">
                  <c:v>7.8151622520572648</c:v>
                </c:pt>
                <c:pt idx="156">
                  <c:v>8.0482077961741485</c:v>
                </c:pt>
                <c:pt idx="157">
                  <c:v>8.1943051836502967</c:v>
                </c:pt>
                <c:pt idx="158">
                  <c:v>8.1502279108741096</c:v>
                </c:pt>
                <c:pt idx="159">
                  <c:v>8.0795750328793332</c:v>
                </c:pt>
                <c:pt idx="160">
                  <c:v>8.1429974723549599</c:v>
                </c:pt>
                <c:pt idx="161">
                  <c:v>8.107601927431201</c:v>
                </c:pt>
                <c:pt idx="162">
                  <c:v>7.9897237651396544</c:v>
                </c:pt>
                <c:pt idx="163">
                  <c:v>7.8816353788763518</c:v>
                </c:pt>
                <c:pt idx="164">
                  <c:v>7.6576595298724683</c:v>
                </c:pt>
                <c:pt idx="165">
                  <c:v>7.4700191913661502</c:v>
                </c:pt>
                <c:pt idx="166">
                  <c:v>7.2692054639356876</c:v>
                </c:pt>
                <c:pt idx="167">
                  <c:v>7.0016309886039014</c:v>
                </c:pt>
                <c:pt idx="168">
                  <c:v>6.7723795150828812</c:v>
                </c:pt>
                <c:pt idx="169">
                  <c:v>6.6567401143650589</c:v>
                </c:pt>
                <c:pt idx="170">
                  <c:v>6.4530204892877263</c:v>
                </c:pt>
                <c:pt idx="171">
                  <c:v>6.2783411604686838</c:v>
                </c:pt>
                <c:pt idx="172">
                  <c:v>6.118086264436819</c:v>
                </c:pt>
                <c:pt idx="173">
                  <c:v>6.0184589058491085</c:v>
                </c:pt>
                <c:pt idx="174">
                  <c:v>6.0228620225470184</c:v>
                </c:pt>
                <c:pt idx="175">
                  <c:v>6.0048626459791006</c:v>
                </c:pt>
                <c:pt idx="176">
                  <c:v>5.933576996393688</c:v>
                </c:pt>
                <c:pt idx="177">
                  <c:v>5.8935695051929153</c:v>
                </c:pt>
                <c:pt idx="178">
                  <c:v>5.9492729609932615</c:v>
                </c:pt>
                <c:pt idx="179">
                  <c:v>6.0539784012434197</c:v>
                </c:pt>
                <c:pt idx="180">
                  <c:v>6.1961594820127797</c:v>
                </c:pt>
                <c:pt idx="181">
                  <c:v>6.3908436257241963</c:v>
                </c:pt>
                <c:pt idx="182">
                  <c:v>6.5907421173687091</c:v>
                </c:pt>
                <c:pt idx="183">
                  <c:v>6.7882393888365131</c:v>
                </c:pt>
                <c:pt idx="184">
                  <c:v>6.9595592667725681</c:v>
                </c:pt>
                <c:pt idx="185">
                  <c:v>7.0937341808735743</c:v>
                </c:pt>
                <c:pt idx="186">
                  <c:v>7.2618101330550813</c:v>
                </c:pt>
                <c:pt idx="187">
                  <c:v>7.4601350680398957</c:v>
                </c:pt>
                <c:pt idx="188">
                  <c:v>7.5798926209522817</c:v>
                </c:pt>
                <c:pt idx="189">
                  <c:v>7.636356265443311</c:v>
                </c:pt>
                <c:pt idx="190">
                  <c:v>7.7717691990760844</c:v>
                </c:pt>
                <c:pt idx="191">
                  <c:v>7.8883278788964635</c:v>
                </c:pt>
                <c:pt idx="192">
                  <c:v>7.9524387780727332</c:v>
                </c:pt>
                <c:pt idx="193">
                  <c:v>8.0018696014481172</c:v>
                </c:pt>
                <c:pt idx="194">
                  <c:v>8.0663340538698467</c:v>
                </c:pt>
                <c:pt idx="195">
                  <c:v>8.22915396928137</c:v>
                </c:pt>
                <c:pt idx="196">
                  <c:v>8.2394542826921153</c:v>
                </c:pt>
                <c:pt idx="197">
                  <c:v>8.2421082900430562</c:v>
                </c:pt>
                <c:pt idx="198">
                  <c:v>8.1737980952959983</c:v>
                </c:pt>
                <c:pt idx="199">
                  <c:v>8.1350447296566841</c:v>
                </c:pt>
                <c:pt idx="200">
                  <c:v>8.0657607294104512</c:v>
                </c:pt>
                <c:pt idx="201">
                  <c:v>8.0146097247975607</c:v>
                </c:pt>
                <c:pt idx="202">
                  <c:v>7.914343366260014</c:v>
                </c:pt>
                <c:pt idx="203">
                  <c:v>7.6820122872696377</c:v>
                </c:pt>
                <c:pt idx="204">
                  <c:v>7.5105245135339311</c:v>
                </c:pt>
                <c:pt idx="205">
                  <c:v>7.3765323043603583</c:v>
                </c:pt>
                <c:pt idx="206">
                  <c:v>7.2089740818134977</c:v>
                </c:pt>
                <c:pt idx="207">
                  <c:v>7.0368523342648075</c:v>
                </c:pt>
                <c:pt idx="208">
                  <c:v>6.8545481756231874</c:v>
                </c:pt>
                <c:pt idx="209">
                  <c:v>6.6773895490847934</c:v>
                </c:pt>
                <c:pt idx="210">
                  <c:v>6.6132795119133698</c:v>
                </c:pt>
                <c:pt idx="211">
                  <c:v>6.5808369127915354</c:v>
                </c:pt>
                <c:pt idx="212">
                  <c:v>6.441387194835368</c:v>
                </c:pt>
                <c:pt idx="213">
                  <c:v>6.2270258307001329</c:v>
                </c:pt>
                <c:pt idx="214">
                  <c:v>5.98777796308313</c:v>
                </c:pt>
                <c:pt idx="215">
                  <c:v>5.8399767640047626</c:v>
                </c:pt>
                <c:pt idx="216">
                  <c:v>5.7499862461891844</c:v>
                </c:pt>
                <c:pt idx="217">
                  <c:v>5.714808748809709</c:v>
                </c:pt>
                <c:pt idx="218">
                  <c:v>5.592063120354009</c:v>
                </c:pt>
                <c:pt idx="219">
                  <c:v>5.5482921158994669</c:v>
                </c:pt>
                <c:pt idx="220">
                  <c:v>5.5047245626638004</c:v>
                </c:pt>
                <c:pt idx="221">
                  <c:v>5.485456428686895</c:v>
                </c:pt>
                <c:pt idx="222">
                  <c:v>5.447399111026038</c:v>
                </c:pt>
                <c:pt idx="223">
                  <c:v>5.3550828809352158</c:v>
                </c:pt>
                <c:pt idx="224">
                  <c:v>5.3490616603412819</c:v>
                </c:pt>
                <c:pt idx="225">
                  <c:v>5.3985526505940005</c:v>
                </c:pt>
                <c:pt idx="226">
                  <c:v>5.4969861822200929</c:v>
                </c:pt>
                <c:pt idx="227">
                  <c:v>5.5737759066436281</c:v>
                </c:pt>
                <c:pt idx="228">
                  <c:v>5.6451620538377387</c:v>
                </c:pt>
                <c:pt idx="229">
                  <c:v>5.7333016404303008</c:v>
                </c:pt>
                <c:pt idx="230">
                  <c:v>5.7970383318777667</c:v>
                </c:pt>
                <c:pt idx="231">
                  <c:v>5.8715414932649646</c:v>
                </c:pt>
                <c:pt idx="232">
                  <c:v>5.9556481476630205</c:v>
                </c:pt>
                <c:pt idx="233">
                  <c:v>6.0897903084676743</c:v>
                </c:pt>
                <c:pt idx="234">
                  <c:v>6.2223838069496535</c:v>
                </c:pt>
                <c:pt idx="235">
                  <c:v>6.3877329043095674</c:v>
                </c:pt>
                <c:pt idx="236">
                  <c:v>6.4456797862784372</c:v>
                </c:pt>
                <c:pt idx="237">
                  <c:v>6.5044329124617688</c:v>
                </c:pt>
                <c:pt idx="238">
                  <c:v>6.4840268367571685</c:v>
                </c:pt>
                <c:pt idx="239">
                  <c:v>6.4759809096425345</c:v>
                </c:pt>
                <c:pt idx="240">
                  <c:v>6.4580030967849016</c:v>
                </c:pt>
                <c:pt idx="241">
                  <c:v>6.4170022366967814</c:v>
                </c:pt>
                <c:pt idx="242">
                  <c:v>6.2842732592863308</c:v>
                </c:pt>
                <c:pt idx="243">
                  <c:v>6.1247241938891186</c:v>
                </c:pt>
                <c:pt idx="244">
                  <c:v>6.0566978769828665</c:v>
                </c:pt>
                <c:pt idx="245">
                  <c:v>6.06620698690464</c:v>
                </c:pt>
                <c:pt idx="246">
                  <c:v>6.0339362337216196</c:v>
                </c:pt>
                <c:pt idx="247">
                  <c:v>5.9717637725594406</c:v>
                </c:pt>
                <c:pt idx="248">
                  <c:v>5.8945693156018288</c:v>
                </c:pt>
                <c:pt idx="249">
                  <c:v>5.755040574769926</c:v>
                </c:pt>
                <c:pt idx="250">
                  <c:v>5.6167278950426081</c:v>
                </c:pt>
                <c:pt idx="251">
                  <c:v>5.4882568281388249</c:v>
                </c:pt>
                <c:pt idx="252">
                  <c:v>5.4090673989176423</c:v>
                </c:pt>
                <c:pt idx="253">
                  <c:v>5.3524709614757553</c:v>
                </c:pt>
                <c:pt idx="254">
                  <c:v>5.2955389270428226</c:v>
                </c:pt>
                <c:pt idx="255">
                  <c:v>5.2586379592847932</c:v>
                </c:pt>
                <c:pt idx="256">
                  <c:v>5.2701395357783385</c:v>
                </c:pt>
                <c:pt idx="257">
                  <c:v>5.3246383162115993</c:v>
                </c:pt>
                <c:pt idx="258">
                  <c:v>5.3657828482816239</c:v>
                </c:pt>
                <c:pt idx="259">
                  <c:v>5.4274923816442646</c:v>
                </c:pt>
                <c:pt idx="260">
                  <c:v>5.5564745839311289</c:v>
                </c:pt>
                <c:pt idx="261">
                  <c:v>5.6910498078118072</c:v>
                </c:pt>
                <c:pt idx="262">
                  <c:v>5.8626658812165093</c:v>
                </c:pt>
                <c:pt idx="263">
                  <c:v>6.1366643741455897</c:v>
                </c:pt>
                <c:pt idx="264">
                  <c:v>6.3704185480064819</c:v>
                </c:pt>
                <c:pt idx="265">
                  <c:v>6.5416954394965172</c:v>
                </c:pt>
                <c:pt idx="266">
                  <c:v>6.6418879169844445</c:v>
                </c:pt>
                <c:pt idx="267">
                  <c:v>6.6779286761929288</c:v>
                </c:pt>
                <c:pt idx="268">
                  <c:v>6.6633522574073121</c:v>
                </c:pt>
                <c:pt idx="269">
                  <c:v>6.5665588296937267</c:v>
                </c:pt>
                <c:pt idx="270">
                  <c:v>6.5769274078742228</c:v>
                </c:pt>
                <c:pt idx="271">
                  <c:v>6.615239401686976</c:v>
                </c:pt>
                <c:pt idx="272">
                  <c:v>6.5773538484369176</c:v>
                </c:pt>
                <c:pt idx="273">
                  <c:v>6.5241248235610074</c:v>
                </c:pt>
                <c:pt idx="274">
                  <c:v>6.5761580965787578</c:v>
                </c:pt>
                <c:pt idx="275">
                  <c:v>6.6649856135553858</c:v>
                </c:pt>
                <c:pt idx="276">
                  <c:v>6.6945554929487354</c:v>
                </c:pt>
                <c:pt idx="277">
                  <c:v>6.6577105434821675</c:v>
                </c:pt>
                <c:pt idx="278">
                  <c:v>6.6522410710072855</c:v>
                </c:pt>
                <c:pt idx="279">
                  <c:v>6.6576366708805592</c:v>
                </c:pt>
                <c:pt idx="280">
                  <c:v>6.5897233182726556</c:v>
                </c:pt>
                <c:pt idx="281">
                  <c:v>6.44897206255885</c:v>
                </c:pt>
                <c:pt idx="282">
                  <c:v>6.3623688238055589</c:v>
                </c:pt>
                <c:pt idx="283">
                  <c:v>6.300007883362424</c:v>
                </c:pt>
                <c:pt idx="284">
                  <c:v>6.2396046498952042</c:v>
                </c:pt>
                <c:pt idx="285">
                  <c:v>6.1325543984338786</c:v>
                </c:pt>
                <c:pt idx="286">
                  <c:v>6.0800619970827325</c:v>
                </c:pt>
                <c:pt idx="287">
                  <c:v>6.027480081990368</c:v>
                </c:pt>
                <c:pt idx="288">
                  <c:v>5.9151121207706536</c:v>
                </c:pt>
                <c:pt idx="289">
                  <c:v>5.7643888499651288</c:v>
                </c:pt>
                <c:pt idx="290">
                  <c:v>5.6126266044354551</c:v>
                </c:pt>
                <c:pt idx="291">
                  <c:v>5.5285674772253373</c:v>
                </c:pt>
                <c:pt idx="292">
                  <c:v>5.4493428133445851</c:v>
                </c:pt>
                <c:pt idx="293">
                  <c:v>5.4208570039010793</c:v>
                </c:pt>
                <c:pt idx="294">
                  <c:v>5.463976072434642</c:v>
                </c:pt>
                <c:pt idx="295">
                  <c:v>5.5742336932167635</c:v>
                </c:pt>
                <c:pt idx="296">
                  <c:v>5.6555035480690847</c:v>
                </c:pt>
                <c:pt idx="297">
                  <c:v>5.7512413506761471</c:v>
                </c:pt>
                <c:pt idx="298">
                  <c:v>5.8199540765275897</c:v>
                </c:pt>
                <c:pt idx="299">
                  <c:v>5.8610059099809027</c:v>
                </c:pt>
                <c:pt idx="300">
                  <c:v>5.8036208193072358</c:v>
                </c:pt>
                <c:pt idx="301">
                  <c:v>5.6782935712237013</c:v>
                </c:pt>
                <c:pt idx="302">
                  <c:v>5.5790979299232921</c:v>
                </c:pt>
                <c:pt idx="303">
                  <c:v>5.4641734054820894</c:v>
                </c:pt>
                <c:pt idx="304">
                  <c:v>5.4158111120894432</c:v>
                </c:pt>
                <c:pt idx="305">
                  <c:v>5.5141237940637966</c:v>
                </c:pt>
                <c:pt idx="306">
                  <c:v>5.6345741010067334</c:v>
                </c:pt>
                <c:pt idx="307">
                  <c:v>5.710455904955297</c:v>
                </c:pt>
                <c:pt idx="308">
                  <c:v>5.7499283064242803</c:v>
                </c:pt>
                <c:pt idx="309">
                  <c:v>5.7347443477682569</c:v>
                </c:pt>
                <c:pt idx="310">
                  <c:v>5.7325948465234537</c:v>
                </c:pt>
                <c:pt idx="311">
                  <c:v>5.7325298240471509</c:v>
                </c:pt>
                <c:pt idx="312">
                  <c:v>5.7253567806436365</c:v>
                </c:pt>
                <c:pt idx="313">
                  <c:v>5.5929790810878357</c:v>
                </c:pt>
                <c:pt idx="314">
                  <c:v>5.4685060161360202</c:v>
                </c:pt>
                <c:pt idx="315">
                  <c:v>5.4523089960370266</c:v>
                </c:pt>
                <c:pt idx="316">
                  <c:v>5.4618210012211383</c:v>
                </c:pt>
                <c:pt idx="317">
                  <c:v>5.4480603918622448</c:v>
                </c:pt>
                <c:pt idx="318">
                  <c:v>5.3715794778449411</c:v>
                </c:pt>
                <c:pt idx="319">
                  <c:v>5.3549435608781586</c:v>
                </c:pt>
                <c:pt idx="320">
                  <c:v>5.2649104870465235</c:v>
                </c:pt>
                <c:pt idx="321">
                  <c:v>5.2650442028811062</c:v>
                </c:pt>
                <c:pt idx="322">
                  <c:v>5.3231898484757458</c:v>
                </c:pt>
                <c:pt idx="323">
                  <c:v>5.3847788480417131</c:v>
                </c:pt>
                <c:pt idx="324">
                  <c:v>5.4056424233323508</c:v>
                </c:pt>
                <c:pt idx="325">
                  <c:v>5.2448075512001084</c:v>
                </c:pt>
                <c:pt idx="326">
                  <c:v>5.1024191263970309</c:v>
                </c:pt>
                <c:pt idx="327">
                  <c:v>5.071601972808482</c:v>
                </c:pt>
                <c:pt idx="328">
                  <c:v>5.085152425995461</c:v>
                </c:pt>
                <c:pt idx="329">
                  <c:v>5.056450332627346</c:v>
                </c:pt>
                <c:pt idx="330">
                  <c:v>5.0002913703695375</c:v>
                </c:pt>
                <c:pt idx="331">
                  <c:v>4.94986130731602</c:v>
                </c:pt>
                <c:pt idx="332">
                  <c:v>4.8330959543881562</c:v>
                </c:pt>
                <c:pt idx="333">
                  <c:v>4.7260143004390027</c:v>
                </c:pt>
                <c:pt idx="334">
                  <c:v>4.6268745627281849</c:v>
                </c:pt>
                <c:pt idx="335">
                  <c:v>4.6590973668365923</c:v>
                </c:pt>
                <c:pt idx="336">
                  <c:v>4.7507160047669394</c:v>
                </c:pt>
                <c:pt idx="337">
                  <c:v>4.8207573744705288</c:v>
                </c:pt>
                <c:pt idx="338">
                  <c:v>4.8906667032102726</c:v>
                </c:pt>
                <c:pt idx="339">
                  <c:v>4.9181165932936679</c:v>
                </c:pt>
                <c:pt idx="340">
                  <c:v>4.8306632461325316</c:v>
                </c:pt>
                <c:pt idx="341">
                  <c:v>4.6863791557522392</c:v>
                </c:pt>
                <c:pt idx="342">
                  <c:v>4.5777808547929597</c:v>
                </c:pt>
                <c:pt idx="343">
                  <c:v>4.5162807873942423</c:v>
                </c:pt>
                <c:pt idx="344">
                  <c:v>4.5579530871994303</c:v>
                </c:pt>
                <c:pt idx="345">
                  <c:v>4.61129136145333</c:v>
                </c:pt>
                <c:pt idx="346">
                  <c:v>4.6262190504307519</c:v>
                </c:pt>
                <c:pt idx="347">
                  <c:v>4.6616351673819354</c:v>
                </c:pt>
                <c:pt idx="348">
                  <c:v>4.6795399464412659</c:v>
                </c:pt>
                <c:pt idx="349">
                  <c:v>4.7726842288515057</c:v>
                </c:pt>
                <c:pt idx="350">
                  <c:v>4.7821052018335077</c:v>
                </c:pt>
                <c:pt idx="351">
                  <c:v>4.7914929597763187</c:v>
                </c:pt>
                <c:pt idx="352">
                  <c:v>4.74441489483302</c:v>
                </c:pt>
                <c:pt idx="353">
                  <c:v>4.7300273944607927</c:v>
                </c:pt>
                <c:pt idx="354">
                  <c:v>4.7699846731232745</c:v>
                </c:pt>
                <c:pt idx="355">
                  <c:v>4.7977829891189883</c:v>
                </c:pt>
                <c:pt idx="356">
                  <c:v>4.8440149768418959</c:v>
                </c:pt>
                <c:pt idx="357">
                  <c:v>4.8549386020696508</c:v>
                </c:pt>
                <c:pt idx="358">
                  <c:v>4.9119397521751802</c:v>
                </c:pt>
                <c:pt idx="359">
                  <c:v>4.989602886833219</c:v>
                </c:pt>
                <c:pt idx="360">
                  <c:v>5.1267739944688895</c:v>
                </c:pt>
                <c:pt idx="361">
                  <c:v>5.2506532940873578</c:v>
                </c:pt>
                <c:pt idx="362">
                  <c:v>5.3986577380178522</c:v>
                </c:pt>
                <c:pt idx="363">
                  <c:v>5.549935496773907</c:v>
                </c:pt>
                <c:pt idx="364">
                  <c:v>5.6553918005367247</c:v>
                </c:pt>
                <c:pt idx="365">
                  <c:v>5.7552359081508282</c:v>
                </c:pt>
                <c:pt idx="366">
                  <c:v>5.8640843363354795</c:v>
                </c:pt>
                <c:pt idx="367">
                  <c:v>5.9542276795754869</c:v>
                </c:pt>
                <c:pt idx="368">
                  <c:v>5.9583889155784568</c:v>
                </c:pt>
                <c:pt idx="369">
                  <c:v>5.8859309827125523</c:v>
                </c:pt>
                <c:pt idx="370">
                  <c:v>5.8010384021659078</c:v>
                </c:pt>
                <c:pt idx="371">
                  <c:v>5.7347395506415273</c:v>
                </c:pt>
                <c:pt idx="372">
                  <c:v>5.718240361520019</c:v>
                </c:pt>
                <c:pt idx="373">
                  <c:v>5.7806684793901617</c:v>
                </c:pt>
                <c:pt idx="374">
                  <c:v>5.8931409404195394</c:v>
                </c:pt>
                <c:pt idx="375">
                  <c:v>5.9743516985722849</c:v>
                </c:pt>
                <c:pt idx="376">
                  <c:v>5.991483063421426</c:v>
                </c:pt>
                <c:pt idx="377">
                  <c:v>5.9506551496771767</c:v>
                </c:pt>
                <c:pt idx="378">
                  <c:v>5.8833822006326582</c:v>
                </c:pt>
                <c:pt idx="379">
                  <c:v>5.7600002852983438</c:v>
                </c:pt>
                <c:pt idx="380">
                  <c:v>5.5907252626834065</c:v>
                </c:pt>
                <c:pt idx="381">
                  <c:v>5.4086934324361016</c:v>
                </c:pt>
                <c:pt idx="382">
                  <c:v>5.293835779433703</c:v>
                </c:pt>
                <c:pt idx="383">
                  <c:v>5.2445665818019185</c:v>
                </c:pt>
                <c:pt idx="384">
                  <c:v>5.1280724730759237</c:v>
                </c:pt>
                <c:pt idx="385">
                  <c:v>5.0109700256257481</c:v>
                </c:pt>
                <c:pt idx="386">
                  <c:v>4.8660922543219742</c:v>
                </c:pt>
                <c:pt idx="387">
                  <c:v>4.7574534041663679</c:v>
                </c:pt>
                <c:pt idx="388">
                  <c:v>4.7035343946272041</c:v>
                </c:pt>
                <c:pt idx="389">
                  <c:v>4.6989631163578123</c:v>
                </c:pt>
                <c:pt idx="390">
                  <c:v>4.6965354592734538</c:v>
                </c:pt>
                <c:pt idx="391">
                  <c:v>4.6429289465589223</c:v>
                </c:pt>
                <c:pt idx="392">
                  <c:v>4.5964929631786307</c:v>
                </c:pt>
                <c:pt idx="393">
                  <c:v>4.6763595833103615</c:v>
                </c:pt>
                <c:pt idx="394">
                  <c:v>4.8056560165779061</c:v>
                </c:pt>
                <c:pt idx="395">
                  <c:v>4.8833744372789392</c:v>
                </c:pt>
                <c:pt idx="396">
                  <c:v>5.0212304656645381</c:v>
                </c:pt>
                <c:pt idx="397">
                  <c:v>5.1724561332809031</c:v>
                </c:pt>
                <c:pt idx="398">
                  <c:v>5.2550925048948951</c:v>
                </c:pt>
                <c:pt idx="399">
                  <c:v>5.1859419692220765</c:v>
                </c:pt>
                <c:pt idx="400">
                  <c:v>5.0174766471672543</c:v>
                </c:pt>
                <c:pt idx="401">
                  <c:v>4.8893308660851797</c:v>
                </c:pt>
                <c:pt idx="402">
                  <c:v>4.7825570724730673</c:v>
                </c:pt>
                <c:pt idx="403">
                  <c:v>4.7100751695727139</c:v>
                </c:pt>
                <c:pt idx="404">
                  <c:v>4.6417035972802578</c:v>
                </c:pt>
                <c:pt idx="405">
                  <c:v>4.5973781871918824</c:v>
                </c:pt>
                <c:pt idx="406">
                  <c:v>4.6057212997525294</c:v>
                </c:pt>
                <c:pt idx="407">
                  <c:v>4.6768443808754334</c:v>
                </c:pt>
                <c:pt idx="408">
                  <c:v>4.7180631591690156</c:v>
                </c:pt>
                <c:pt idx="409">
                  <c:v>4.6793119579216418</c:v>
                </c:pt>
                <c:pt idx="410">
                  <c:v>4.6482391240310665</c:v>
                </c:pt>
                <c:pt idx="411">
                  <c:v>4.727168930592847</c:v>
                </c:pt>
                <c:pt idx="412">
                  <c:v>4.827779221986928</c:v>
                </c:pt>
                <c:pt idx="413">
                  <c:v>4.8992748064371892</c:v>
                </c:pt>
                <c:pt idx="414">
                  <c:v>4.9021724211444067</c:v>
                </c:pt>
                <c:pt idx="415">
                  <c:v>4.8922197836667891</c:v>
                </c:pt>
                <c:pt idx="416">
                  <c:v>4.890121754375734</c:v>
                </c:pt>
                <c:pt idx="417">
                  <c:v>4.8618050921883063</c:v>
                </c:pt>
                <c:pt idx="418">
                  <c:v>4.8790178693407</c:v>
                </c:pt>
                <c:pt idx="419">
                  <c:v>4.9270922458036113</c:v>
                </c:pt>
                <c:pt idx="420">
                  <c:v>4.9216097150592431</c:v>
                </c:pt>
                <c:pt idx="421">
                  <c:v>4.9967121882572387</c:v>
                </c:pt>
                <c:pt idx="422">
                  <c:v>5.0746037942467614</c:v>
                </c:pt>
                <c:pt idx="423">
                  <c:v>5.1422978239008881</c:v>
                </c:pt>
                <c:pt idx="424">
                  <c:v>5.2514218043069851</c:v>
                </c:pt>
                <c:pt idx="425">
                  <c:v>5.3887000349867593</c:v>
                </c:pt>
                <c:pt idx="426">
                  <c:v>5.4835425649323737</c:v>
                </c:pt>
                <c:pt idx="427">
                  <c:v>5.5368523543609642</c:v>
                </c:pt>
                <c:pt idx="428">
                  <c:v>5.5704909843151063</c:v>
                </c:pt>
                <c:pt idx="429">
                  <c:v>5.4852236602735456</c:v>
                </c:pt>
                <c:pt idx="430">
                  <c:v>5.4750361476123226</c:v>
                </c:pt>
                <c:pt idx="431">
                  <c:v>5.5355075904131921</c:v>
                </c:pt>
                <c:pt idx="432">
                  <c:v>5.5493823175715091</c:v>
                </c:pt>
                <c:pt idx="433">
                  <c:v>5.5695784831897157</c:v>
                </c:pt>
                <c:pt idx="434">
                  <c:v>5.616651193817046</c:v>
                </c:pt>
                <c:pt idx="435">
                  <c:v>5.6874910178007614</c:v>
                </c:pt>
                <c:pt idx="436">
                  <c:v>5.7758305638993654</c:v>
                </c:pt>
                <c:pt idx="437">
                  <c:v>5.911787050511391</c:v>
                </c:pt>
                <c:pt idx="438">
                  <c:v>5.9116634440657023</c:v>
                </c:pt>
                <c:pt idx="439">
                  <c:v>5.8885530101458823</c:v>
                </c:pt>
                <c:pt idx="440">
                  <c:v>5.840965345137648</c:v>
                </c:pt>
                <c:pt idx="441">
                  <c:v>5.8155590522243834</c:v>
                </c:pt>
                <c:pt idx="442">
                  <c:v>5.7630152537363406</c:v>
                </c:pt>
                <c:pt idx="443">
                  <c:v>5.7414340324700373</c:v>
                </c:pt>
                <c:pt idx="444">
                  <c:v>5.7880142371606524</c:v>
                </c:pt>
                <c:pt idx="445">
                  <c:v>5.8294112497464541</c:v>
                </c:pt>
                <c:pt idx="446">
                  <c:v>5.7779151865867959</c:v>
                </c:pt>
                <c:pt idx="447">
                  <c:v>5.7676013319351798</c:v>
                </c:pt>
                <c:pt idx="448">
                  <c:v>5.7976131477167536</c:v>
                </c:pt>
                <c:pt idx="449">
                  <c:v>5.776816286918681</c:v>
                </c:pt>
                <c:pt idx="450">
                  <c:v>5.7420618325595836</c:v>
                </c:pt>
                <c:pt idx="451">
                  <c:v>5.7351760094301767</c:v>
                </c:pt>
                <c:pt idx="452">
                  <c:v>5.7663461353847438</c:v>
                </c:pt>
                <c:pt idx="453">
                  <c:v>5.8558999301005006</c:v>
                </c:pt>
                <c:pt idx="454">
                  <c:v>5.9222093133122309</c:v>
                </c:pt>
                <c:pt idx="455">
                  <c:v>6.0053459879837545</c:v>
                </c:pt>
                <c:pt idx="456">
                  <c:v>6.0615997765682081</c:v>
                </c:pt>
                <c:pt idx="457">
                  <c:v>6.0977157872995251</c:v>
                </c:pt>
                <c:pt idx="458">
                  <c:v>6.0919610248731608</c:v>
                </c:pt>
                <c:pt idx="459">
                  <c:v>6.0464553573448541</c:v>
                </c:pt>
                <c:pt idx="460">
                  <c:v>5.9675129072239814</c:v>
                </c:pt>
                <c:pt idx="461">
                  <c:v>5.8897973406350186</c:v>
                </c:pt>
                <c:pt idx="462">
                  <c:v>5.903064186289483</c:v>
                </c:pt>
                <c:pt idx="463">
                  <c:v>5.8909128999372227</c:v>
                </c:pt>
                <c:pt idx="464">
                  <c:v>5.8907409192257605</c:v>
                </c:pt>
                <c:pt idx="465">
                  <c:v>5.927318527543548</c:v>
                </c:pt>
                <c:pt idx="466">
                  <c:v>5.9512212432045155</c:v>
                </c:pt>
                <c:pt idx="467">
                  <c:v>6.0006858555160312</c:v>
                </c:pt>
                <c:pt idx="468">
                  <c:v>6.0406221597377083</c:v>
                </c:pt>
                <c:pt idx="469">
                  <c:v>6.113805045910329</c:v>
                </c:pt>
                <c:pt idx="470">
                  <c:v>6.1538999416735818</c:v>
                </c:pt>
                <c:pt idx="471">
                  <c:v>6.1810130368158402</c:v>
                </c:pt>
                <c:pt idx="472">
                  <c:v>6.2419181930545209</c:v>
                </c:pt>
                <c:pt idx="473">
                  <c:v>6.3045866854578883</c:v>
                </c:pt>
                <c:pt idx="474">
                  <c:v>6.2510392338140415</c:v>
                </c:pt>
                <c:pt idx="475">
                  <c:v>6.1505791698852113</c:v>
                </c:pt>
                <c:pt idx="476">
                  <c:v>6.0223131209264791</c:v>
                </c:pt>
                <c:pt idx="477">
                  <c:v>5.8430308833405986</c:v>
                </c:pt>
                <c:pt idx="478">
                  <c:v>5.5799213462667474</c:v>
                </c:pt>
                <c:pt idx="479">
                  <c:v>5.3231986315159459</c:v>
                </c:pt>
                <c:pt idx="480">
                  <c:v>5.0878017753216014</c:v>
                </c:pt>
                <c:pt idx="481">
                  <c:v>4.8300655654642171</c:v>
                </c:pt>
                <c:pt idx="482">
                  <c:v>4.6712389275878872</c:v>
                </c:pt>
                <c:pt idx="483">
                  <c:v>4.5749070465954915</c:v>
                </c:pt>
                <c:pt idx="484">
                  <c:v>4.5156966313624176</c:v>
                </c:pt>
                <c:pt idx="485">
                  <c:v>4.4553054481948955</c:v>
                </c:pt>
                <c:pt idx="486">
                  <c:v>4.4870842397991151</c:v>
                </c:pt>
                <c:pt idx="487">
                  <c:v>4.4991703040718711</c:v>
                </c:pt>
                <c:pt idx="488">
                  <c:v>4.477480870486481</c:v>
                </c:pt>
                <c:pt idx="489">
                  <c:v>4.445764594099618</c:v>
                </c:pt>
                <c:pt idx="490">
                  <c:v>4.3833214388104311</c:v>
                </c:pt>
                <c:pt idx="491">
                  <c:v>4.3901469140137914</c:v>
                </c:pt>
                <c:pt idx="492">
                  <c:v>4.3890516724441175</c:v>
                </c:pt>
                <c:pt idx="493">
                  <c:v>4.4295036124809792</c:v>
                </c:pt>
                <c:pt idx="494">
                  <c:v>4.4904772342221095</c:v>
                </c:pt>
                <c:pt idx="495">
                  <c:v>4.5359949923867218</c:v>
                </c:pt>
                <c:pt idx="496">
                  <c:v>4.5658813630778514</c:v>
                </c:pt>
                <c:pt idx="497">
                  <c:v>4.5985014454855166</c:v>
                </c:pt>
                <c:pt idx="498">
                  <c:v>4.586209373557069</c:v>
                </c:pt>
                <c:pt idx="499">
                  <c:v>4.4844563120271417</c:v>
                </c:pt>
                <c:pt idx="500">
                  <c:v>4.4431282242122343</c:v>
                </c:pt>
                <c:pt idx="501">
                  <c:v>4.4441287725086678</c:v>
                </c:pt>
                <c:pt idx="502">
                  <c:v>4.4245315357624024</c:v>
                </c:pt>
                <c:pt idx="503">
                  <c:v>4.4624392933174279</c:v>
                </c:pt>
                <c:pt idx="504">
                  <c:v>4.5082942986844223</c:v>
                </c:pt>
                <c:pt idx="505">
                  <c:v>4.5698498918018426</c:v>
                </c:pt>
                <c:pt idx="506">
                  <c:v>4.5645410512869367</c:v>
                </c:pt>
                <c:pt idx="507">
                  <c:v>4.5111872680492962</c:v>
                </c:pt>
                <c:pt idx="508">
                  <c:v>4.3743856372436332</c:v>
                </c:pt>
                <c:pt idx="509">
                  <c:v>4.3368361871501619</c:v>
                </c:pt>
                <c:pt idx="510">
                  <c:v>4.2977494207585973</c:v>
                </c:pt>
                <c:pt idx="511">
                  <c:v>4.2355391954322679</c:v>
                </c:pt>
                <c:pt idx="512">
                  <c:v>4.1572737225759537</c:v>
                </c:pt>
                <c:pt idx="513">
                  <c:v>4.0966536149110233</c:v>
                </c:pt>
                <c:pt idx="514">
                  <c:v>4.0490115916842884</c:v>
                </c:pt>
                <c:pt idx="515">
                  <c:v>4.0639068496377284</c:v>
                </c:pt>
                <c:pt idx="516">
                  <c:v>4.1221534451538009</c:v>
                </c:pt>
                <c:pt idx="517">
                  <c:v>4.1296053986232835</c:v>
                </c:pt>
                <c:pt idx="518">
                  <c:v>4.0610147711111955</c:v>
                </c:pt>
                <c:pt idx="519">
                  <c:v>4.0288268198848121</c:v>
                </c:pt>
                <c:pt idx="520">
                  <c:v>4.0108101266512834</c:v>
                </c:pt>
                <c:pt idx="521">
                  <c:v>3.9667268072726318</c:v>
                </c:pt>
                <c:pt idx="522">
                  <c:v>3.8616969414815996</c:v>
                </c:pt>
                <c:pt idx="523">
                  <c:v>3.7754604907167746</c:v>
                </c:pt>
                <c:pt idx="524">
                  <c:v>3.7012834815103717</c:v>
                </c:pt>
                <c:pt idx="525">
                  <c:v>3.6661668578895941</c:v>
                </c:pt>
                <c:pt idx="526">
                  <c:v>3.6695665981057202</c:v>
                </c:pt>
                <c:pt idx="527">
                  <c:v>3.6927546531257254</c:v>
                </c:pt>
                <c:pt idx="528">
                  <c:v>3.6810282749737513</c:v>
                </c:pt>
                <c:pt idx="529">
                  <c:v>3.6754021567837034</c:v>
                </c:pt>
                <c:pt idx="530">
                  <c:v>3.6302400366704966</c:v>
                </c:pt>
                <c:pt idx="531">
                  <c:v>3.7221479910359521</c:v>
                </c:pt>
                <c:pt idx="532">
                  <c:v>3.9050560639225727</c:v>
                </c:pt>
                <c:pt idx="533">
                  <c:v>4.0809173317728131</c:v>
                </c:pt>
                <c:pt idx="534">
                  <c:v>4.2326223612792457</c:v>
                </c:pt>
                <c:pt idx="535">
                  <c:v>4.3580129330276058</c:v>
                </c:pt>
                <c:pt idx="536">
                  <c:v>4.5050150875855426</c:v>
                </c:pt>
                <c:pt idx="537">
                  <c:v>4.7178120326657416</c:v>
                </c:pt>
                <c:pt idx="538">
                  <c:v>4.8686640213591437</c:v>
                </c:pt>
                <c:pt idx="539">
                  <c:v>4.9413966077383407</c:v>
                </c:pt>
                <c:pt idx="540">
                  <c:v>5.042986695643938</c:v>
                </c:pt>
                <c:pt idx="541">
                  <c:v>5.1072798114969586</c:v>
                </c:pt>
                <c:pt idx="542">
                  <c:v>5.0917467802167851</c:v>
                </c:pt>
                <c:pt idx="543">
                  <c:v>5.1384897895479194</c:v>
                </c:pt>
                <c:pt idx="544">
                  <c:v>5.1315426502453532</c:v>
                </c:pt>
                <c:pt idx="545">
                  <c:v>5.1856609126130877</c:v>
                </c:pt>
                <c:pt idx="546">
                  <c:v>5.3649436169052152</c:v>
                </c:pt>
                <c:pt idx="547">
                  <c:v>5.4665781098651065</c:v>
                </c:pt>
                <c:pt idx="548">
                  <c:v>5.6116023164871898</c:v>
                </c:pt>
                <c:pt idx="549">
                  <c:v>5.7833149423668715</c:v>
                </c:pt>
                <c:pt idx="550">
                  <c:v>5.893668727796979</c:v>
                </c:pt>
                <c:pt idx="551">
                  <c:v>5.9404544904520549</c:v>
                </c:pt>
                <c:pt idx="552">
                  <c:v>5.8598950526279836</c:v>
                </c:pt>
                <c:pt idx="553">
                  <c:v>5.6995187397320795</c:v>
                </c:pt>
                <c:pt idx="554">
                  <c:v>5.4758762755779049</c:v>
                </c:pt>
                <c:pt idx="555">
                  <c:v>5.2086838528098989</c:v>
                </c:pt>
                <c:pt idx="556">
                  <c:v>4.9797040209857544</c:v>
                </c:pt>
                <c:pt idx="557">
                  <c:v>4.7620335471861566</c:v>
                </c:pt>
                <c:pt idx="558">
                  <c:v>4.5525529862116398</c:v>
                </c:pt>
                <c:pt idx="559">
                  <c:v>4.352993605840032</c:v>
                </c:pt>
                <c:pt idx="560">
                  <c:v>4.301391573833353</c:v>
                </c:pt>
                <c:pt idx="561">
                  <c:v>4.2941059084431457</c:v>
                </c:pt>
                <c:pt idx="562">
                  <c:v>4.2678328122906466</c:v>
                </c:pt>
                <c:pt idx="563">
                  <c:v>4.2492501173448796</c:v>
                </c:pt>
                <c:pt idx="564">
                  <c:v>4.2002598346642248</c:v>
                </c:pt>
                <c:pt idx="565">
                  <c:v>4.182834568428718</c:v>
                </c:pt>
                <c:pt idx="566">
                  <c:v>4.2290058388181988</c:v>
                </c:pt>
                <c:pt idx="567">
                  <c:v>4.2735564863404054</c:v>
                </c:pt>
                <c:pt idx="568">
                  <c:v>4.2602723726389815</c:v>
                </c:pt>
                <c:pt idx="569">
                  <c:v>4.2718455588687636</c:v>
                </c:pt>
                <c:pt idx="570">
                  <c:v>4.3570030651996747</c:v>
                </c:pt>
                <c:pt idx="571">
                  <c:v>4.4270482998525429</c:v>
                </c:pt>
                <c:pt idx="572">
                  <c:v>4.4688589530081417</c:v>
                </c:pt>
                <c:pt idx="573">
                  <c:v>4.4817207487110808</c:v>
                </c:pt>
                <c:pt idx="574">
                  <c:v>4.4880812544458077</c:v>
                </c:pt>
                <c:pt idx="575">
                  <c:v>4.4947264577787474</c:v>
                </c:pt>
                <c:pt idx="576">
                  <c:v>4.5248269125338272</c:v>
                </c:pt>
                <c:pt idx="577">
                  <c:v>4.6342001887085154</c:v>
                </c:pt>
                <c:pt idx="578">
                  <c:v>4.7571777678632809</c:v>
                </c:pt>
                <c:pt idx="579">
                  <c:v>4.9461986365946604</c:v>
                </c:pt>
                <c:pt idx="580">
                  <c:v>5.1768755736467558</c:v>
                </c:pt>
                <c:pt idx="581">
                  <c:v>5.4603019714532159</c:v>
                </c:pt>
                <c:pt idx="582">
                  <c:v>5.6411701086462003</c:v>
                </c:pt>
                <c:pt idx="583">
                  <c:v>5.764627593421852</c:v>
                </c:pt>
                <c:pt idx="584">
                  <c:v>5.8881378827852551</c:v>
                </c:pt>
                <c:pt idx="585">
                  <c:v>5.8422994493291664</c:v>
                </c:pt>
                <c:pt idx="586">
                  <c:v>5.7488458506307527</c:v>
                </c:pt>
                <c:pt idx="587">
                  <c:v>5.6834398886440063</c:v>
                </c:pt>
                <c:pt idx="588">
                  <c:v>5.6355710957912475</c:v>
                </c:pt>
                <c:pt idx="589">
                  <c:v>5.6766588964773597</c:v>
                </c:pt>
                <c:pt idx="590">
                  <c:v>5.6123333279399956</c:v>
                </c:pt>
                <c:pt idx="591">
                  <c:v>5.5574048180113991</c:v>
                </c:pt>
                <c:pt idx="592">
                  <c:v>5.4551941157558392</c:v>
                </c:pt>
                <c:pt idx="593">
                  <c:v>5.3213740262788658</c:v>
                </c:pt>
                <c:pt idx="594">
                  <c:v>5.2332537951868074</c:v>
                </c:pt>
                <c:pt idx="595">
                  <c:v>5.1779765642794118</c:v>
                </c:pt>
                <c:pt idx="596">
                  <c:v>5.184885544959621</c:v>
                </c:pt>
                <c:pt idx="597">
                  <c:v>5.1480277759910162</c:v>
                </c:pt>
                <c:pt idx="598">
                  <c:v>5.0519833586556651</c:v>
                </c:pt>
                <c:pt idx="599">
                  <c:v>5.0459027257324847</c:v>
                </c:pt>
                <c:pt idx="600">
                  <c:v>5.0086173504678593</c:v>
                </c:pt>
                <c:pt idx="601">
                  <c:v>4.9324922948821719</c:v>
                </c:pt>
                <c:pt idx="602">
                  <c:v>4.7974930301510135</c:v>
                </c:pt>
                <c:pt idx="603">
                  <c:v>4.6112686753985619</c:v>
                </c:pt>
                <c:pt idx="604">
                  <c:v>4.4066493165926444</c:v>
                </c:pt>
                <c:pt idx="605">
                  <c:v>4.2471553893783414</c:v>
                </c:pt>
                <c:pt idx="606">
                  <c:v>4.1603734156270935</c:v>
                </c:pt>
                <c:pt idx="607">
                  <c:v>4.0915282613670341</c:v>
                </c:pt>
                <c:pt idx="608">
                  <c:v>4.0458832251436361</c:v>
                </c:pt>
                <c:pt idx="609">
                  <c:v>3.9892505195273729</c:v>
                </c:pt>
                <c:pt idx="610">
                  <c:v>3.8930445152261131</c:v>
                </c:pt>
                <c:pt idx="611">
                  <c:v>3.7542172032357004</c:v>
                </c:pt>
                <c:pt idx="612">
                  <c:v>3.6050960194682529</c:v>
                </c:pt>
                <c:pt idx="613">
                  <c:v>3.5814792533467199</c:v>
                </c:pt>
                <c:pt idx="614">
                  <c:v>3.4827872254850143</c:v>
                </c:pt>
                <c:pt idx="615">
                  <c:v>3.4142896617807375</c:v>
                </c:pt>
                <c:pt idx="616">
                  <c:v>3.4191310523223244</c:v>
                </c:pt>
                <c:pt idx="617">
                  <c:v>3.4249001822346274</c:v>
                </c:pt>
                <c:pt idx="618">
                  <c:v>3.3853214672683709</c:v>
                </c:pt>
                <c:pt idx="619">
                  <c:v>3.3199178450322497</c:v>
                </c:pt>
                <c:pt idx="620">
                  <c:v>3.354270202349575</c:v>
                </c:pt>
                <c:pt idx="621">
                  <c:v>3.4185868154702765</c:v>
                </c:pt>
                <c:pt idx="622">
                  <c:v>3.4335251395766835</c:v>
                </c:pt>
                <c:pt idx="623">
                  <c:v>3.451260161307327</c:v>
                </c:pt>
                <c:pt idx="624">
                  <c:v>3.4957772607129711</c:v>
                </c:pt>
                <c:pt idx="625">
                  <c:v>3.5648604158507764</c:v>
                </c:pt>
                <c:pt idx="626">
                  <c:v>3.6403082110976537</c:v>
                </c:pt>
                <c:pt idx="627">
                  <c:v>3.7582857927203124</c:v>
                </c:pt>
                <c:pt idx="628">
                  <c:v>3.810622724502581</c:v>
                </c:pt>
                <c:pt idx="629">
                  <c:v>3.7993852581585981</c:v>
                </c:pt>
                <c:pt idx="630">
                  <c:v>3.7990277965840153</c:v>
                </c:pt>
                <c:pt idx="631">
                  <c:v>3.8475263568200324</c:v>
                </c:pt>
                <c:pt idx="632">
                  <c:v>4.0226729041834108</c:v>
                </c:pt>
                <c:pt idx="633">
                  <c:v>4.1336379315257217</c:v>
                </c:pt>
                <c:pt idx="634">
                  <c:v>4.220423993280809</c:v>
                </c:pt>
                <c:pt idx="635">
                  <c:v>4.2048965634853124</c:v>
                </c:pt>
                <c:pt idx="636">
                  <c:v>4.1661451331379356</c:v>
                </c:pt>
                <c:pt idx="637">
                  <c:v>4.1194476985521717</c:v>
                </c:pt>
                <c:pt idx="638">
                  <c:v>4.1541034368078051</c:v>
                </c:pt>
                <c:pt idx="639">
                  <c:v>4.2789116291577614</c:v>
                </c:pt>
                <c:pt idx="640">
                  <c:v>4.3225849941286514</c:v>
                </c:pt>
                <c:pt idx="641">
                  <c:v>4.2976618553724597</c:v>
                </c:pt>
                <c:pt idx="642">
                  <c:v>4.2779465231256868</c:v>
                </c:pt>
                <c:pt idx="643">
                  <c:v>4.3109793126038989</c:v>
                </c:pt>
                <c:pt idx="644">
                  <c:v>4.4053451275240674</c:v>
                </c:pt>
                <c:pt idx="645">
                  <c:v>4.5405407873315662</c:v>
                </c:pt>
                <c:pt idx="646">
                  <c:v>4.6447258440569907</c:v>
                </c:pt>
                <c:pt idx="647">
                  <c:v>4.6428648691300793</c:v>
                </c:pt>
                <c:pt idx="648">
                  <c:v>4.6345215583729988</c:v>
                </c:pt>
                <c:pt idx="649">
                  <c:v>4.5480029544617997</c:v>
                </c:pt>
                <c:pt idx="650">
                  <c:v>4.5448768266231276</c:v>
                </c:pt>
                <c:pt idx="651">
                  <c:v>4.5307922517075863</c:v>
                </c:pt>
                <c:pt idx="652">
                  <c:v>4.5500778160372786</c:v>
                </c:pt>
                <c:pt idx="653">
                  <c:v>4.6226706237909356</c:v>
                </c:pt>
                <c:pt idx="654">
                  <c:v>4.6781590800045354</c:v>
                </c:pt>
                <c:pt idx="655">
                  <c:v>4.65793770980624</c:v>
                </c:pt>
                <c:pt idx="656">
                  <c:v>4.5876550609018354</c:v>
                </c:pt>
                <c:pt idx="657">
                  <c:v>4.4798409340892871</c:v>
                </c:pt>
                <c:pt idx="658">
                  <c:v>4.3943732964664886</c:v>
                </c:pt>
                <c:pt idx="659">
                  <c:v>4.3017575282390643</c:v>
                </c:pt>
                <c:pt idx="660">
                  <c:v>4.2869264953879433</c:v>
                </c:pt>
                <c:pt idx="661">
                  <c:v>4.3307677184996649</c:v>
                </c:pt>
                <c:pt idx="662">
                  <c:v>4.3569369047008779</c:v>
                </c:pt>
                <c:pt idx="663">
                  <c:v>4.395664663888061</c:v>
                </c:pt>
                <c:pt idx="664">
                  <c:v>4.4621853651172039</c:v>
                </c:pt>
                <c:pt idx="665">
                  <c:v>4.4843042595624301</c:v>
                </c:pt>
                <c:pt idx="666">
                  <c:v>4.4820752970494846</c:v>
                </c:pt>
                <c:pt idx="667">
                  <c:v>4.5263135322759878</c:v>
                </c:pt>
                <c:pt idx="668">
                  <c:v>4.5559726364677591</c:v>
                </c:pt>
                <c:pt idx="669">
                  <c:v>4.5452239501608451</c:v>
                </c:pt>
                <c:pt idx="670">
                  <c:v>4.5328817986292487</c:v>
                </c:pt>
                <c:pt idx="671">
                  <c:v>4.5041527979983309</c:v>
                </c:pt>
                <c:pt idx="672">
                  <c:v>4.422341072506403</c:v>
                </c:pt>
                <c:pt idx="673">
                  <c:v>4.3124517349743403</c:v>
                </c:pt>
                <c:pt idx="674">
                  <c:v>4.2353565184849629</c:v>
                </c:pt>
                <c:pt idx="675">
                  <c:v>4.1241507963787774</c:v>
                </c:pt>
                <c:pt idx="676">
                  <c:v>3.9600347677236201</c:v>
                </c:pt>
                <c:pt idx="677">
                  <c:v>3.8623926846956169</c:v>
                </c:pt>
                <c:pt idx="678">
                  <c:v>3.8507545030150503</c:v>
                </c:pt>
                <c:pt idx="679">
                  <c:v>3.9753239023061977</c:v>
                </c:pt>
                <c:pt idx="680">
                  <c:v>4.1080720219667448</c:v>
                </c:pt>
                <c:pt idx="681">
                  <c:v>4.2047979892107561</c:v>
                </c:pt>
                <c:pt idx="682">
                  <c:v>4.2158418189866671</c:v>
                </c:pt>
                <c:pt idx="683">
                  <c:v>4.1759158283689368</c:v>
                </c:pt>
                <c:pt idx="684">
                  <c:v>4.0948588345763026</c:v>
                </c:pt>
                <c:pt idx="685">
                  <c:v>3.9710790323374487</c:v>
                </c:pt>
                <c:pt idx="686">
                  <c:v>3.9363665974939384</c:v>
                </c:pt>
                <c:pt idx="687">
                  <c:v>3.8931873836274189</c:v>
                </c:pt>
                <c:pt idx="688">
                  <c:v>3.9674618741853891</c:v>
                </c:pt>
                <c:pt idx="689">
                  <c:v>4.0219750539122998</c:v>
                </c:pt>
                <c:pt idx="690">
                  <c:v>4.0634690988022442</c:v>
                </c:pt>
                <c:pt idx="691">
                  <c:v>4.063060337332443</c:v>
                </c:pt>
                <c:pt idx="692">
                  <c:v>4.0315555128516749</c:v>
                </c:pt>
                <c:pt idx="693">
                  <c:v>3.8960625754044855</c:v>
                </c:pt>
                <c:pt idx="694">
                  <c:v>3.8226942769235279</c:v>
                </c:pt>
                <c:pt idx="695">
                  <c:v>3.7221233396705271</c:v>
                </c:pt>
                <c:pt idx="696">
                  <c:v>3.6178255734795433</c:v>
                </c:pt>
                <c:pt idx="697">
                  <c:v>3.5725932536491389</c:v>
                </c:pt>
                <c:pt idx="698">
                  <c:v>3.5643637618737518</c:v>
                </c:pt>
                <c:pt idx="699">
                  <c:v>3.6157691066214541</c:v>
                </c:pt>
                <c:pt idx="700">
                  <c:v>3.6868348846262151</c:v>
                </c:pt>
                <c:pt idx="701">
                  <c:v>3.7900896421263859</c:v>
                </c:pt>
                <c:pt idx="702">
                  <c:v>3.8029819692438211</c:v>
                </c:pt>
                <c:pt idx="703">
                  <c:v>3.7773538537345934</c:v>
                </c:pt>
                <c:pt idx="704">
                  <c:v>3.7665616320261517</c:v>
                </c:pt>
                <c:pt idx="705">
                  <c:v>3.8054475818976896</c:v>
                </c:pt>
                <c:pt idx="706">
                  <c:v>3.9052674869415687</c:v>
                </c:pt>
                <c:pt idx="707">
                  <c:v>4.0419328554192973</c:v>
                </c:pt>
                <c:pt idx="708">
                  <c:v>4.1938353746787316</c:v>
                </c:pt>
                <c:pt idx="709">
                  <c:v>4.3094268826372284</c:v>
                </c:pt>
                <c:pt idx="710">
                  <c:v>4.3657960870105503</c:v>
                </c:pt>
                <c:pt idx="711">
                  <c:v>4.3511267240171358</c:v>
                </c:pt>
                <c:pt idx="712">
                  <c:v>4.396728670399769</c:v>
                </c:pt>
                <c:pt idx="713">
                  <c:v>4.4166662643864409</c:v>
                </c:pt>
                <c:pt idx="714">
                  <c:v>4.3503053262509628</c:v>
                </c:pt>
                <c:pt idx="715">
                  <c:v>4.2620272547035913</c:v>
                </c:pt>
                <c:pt idx="716">
                  <c:v>4.3240583730696995</c:v>
                </c:pt>
                <c:pt idx="717">
                  <c:v>4.5137612107092115</c:v>
                </c:pt>
                <c:pt idx="718">
                  <c:v>4.7399535897374916</c:v>
                </c:pt>
                <c:pt idx="719">
                  <c:v>4.9161459946196011</c:v>
                </c:pt>
                <c:pt idx="720">
                  <c:v>5.1150073569003709</c:v>
                </c:pt>
                <c:pt idx="721">
                  <c:v>5.2644736452413143</c:v>
                </c:pt>
                <c:pt idx="722">
                  <c:v>5.3629466667750005</c:v>
                </c:pt>
                <c:pt idx="723">
                  <c:v>5.505253909362624</c:v>
                </c:pt>
                <c:pt idx="724">
                  <c:v>5.5985047769917351</c:v>
                </c:pt>
                <c:pt idx="725">
                  <c:v>5.6530056050123889</c:v>
                </c:pt>
                <c:pt idx="726">
                  <c:v>5.6399575034193727</c:v>
                </c:pt>
                <c:pt idx="727">
                  <c:v>5.5324817013957057</c:v>
                </c:pt>
                <c:pt idx="728">
                  <c:v>5.4229043496882134</c:v>
                </c:pt>
                <c:pt idx="729">
                  <c:v>5.334115308576501</c:v>
                </c:pt>
                <c:pt idx="730">
                  <c:v>5.2670089883735489</c:v>
                </c:pt>
                <c:pt idx="731">
                  <c:v>5.2872868888271993</c:v>
                </c:pt>
                <c:pt idx="732">
                  <c:v>5.3045935847115517</c:v>
                </c:pt>
                <c:pt idx="733">
                  <c:v>5.2623179426640219</c:v>
                </c:pt>
                <c:pt idx="734">
                  <c:v>5.2281549163788643</c:v>
                </c:pt>
                <c:pt idx="735">
                  <c:v>5.1511210608737379</c:v>
                </c:pt>
                <c:pt idx="736">
                  <c:v>5.04608941765522</c:v>
                </c:pt>
                <c:pt idx="737">
                  <c:v>4.9022012733287443</c:v>
                </c:pt>
                <c:pt idx="738">
                  <c:v>4.7476761712328264</c:v>
                </c:pt>
                <c:pt idx="739">
                  <c:v>4.5790812631671267</c:v>
                </c:pt>
                <c:pt idx="740">
                  <c:v>4.4091068108101004</c:v>
                </c:pt>
                <c:pt idx="741">
                  <c:v>4.2405364819473501</c:v>
                </c:pt>
                <c:pt idx="742">
                  <c:v>4.024398667162429</c:v>
                </c:pt>
                <c:pt idx="743">
                  <c:v>3.8879426792383565</c:v>
                </c:pt>
                <c:pt idx="744">
                  <c:v>3.8545715944619667</c:v>
                </c:pt>
                <c:pt idx="745">
                  <c:v>3.8189309234188937</c:v>
                </c:pt>
                <c:pt idx="746">
                  <c:v>3.8121240761241939</c:v>
                </c:pt>
                <c:pt idx="747">
                  <c:v>3.8059723083579895</c:v>
                </c:pt>
                <c:pt idx="748">
                  <c:v>3.8948777551665952</c:v>
                </c:pt>
                <c:pt idx="749">
                  <c:v>3.9790432168795196</c:v>
                </c:pt>
                <c:pt idx="750">
                  <c:v>4.1030321265981176</c:v>
                </c:pt>
                <c:pt idx="751">
                  <c:v>4.2604538061259332</c:v>
                </c:pt>
                <c:pt idx="752">
                  <c:v>4.3647275081450863</c:v>
                </c:pt>
                <c:pt idx="753">
                  <c:v>4.4272556830241534</c:v>
                </c:pt>
                <c:pt idx="754">
                  <c:v>4.4933403579468667</c:v>
                </c:pt>
                <c:pt idx="755">
                  <c:v>4.4857518317199503</c:v>
                </c:pt>
                <c:pt idx="756">
                  <c:v>4.4678678202146926</c:v>
                </c:pt>
                <c:pt idx="757">
                  <c:v>4.4267891883813473</c:v>
                </c:pt>
                <c:pt idx="758">
                  <c:v>4.3328188891934802</c:v>
                </c:pt>
                <c:pt idx="759">
                  <c:v>4.2537449822294802</c:v>
                </c:pt>
                <c:pt idx="760">
                  <c:v>4.2864522643325316</c:v>
                </c:pt>
                <c:pt idx="761">
                  <c:v>4.3036232728192747</c:v>
                </c:pt>
                <c:pt idx="762">
                  <c:v>4.3101161290239762</c:v>
                </c:pt>
                <c:pt idx="763">
                  <c:v>4.3194631446934793</c:v>
                </c:pt>
                <c:pt idx="764">
                  <c:v>4.298626329303727</c:v>
                </c:pt>
                <c:pt idx="765">
                  <c:v>4.2383701873041977</c:v>
                </c:pt>
                <c:pt idx="766">
                  <c:v>4.1551840161385583</c:v>
                </c:pt>
                <c:pt idx="767">
                  <c:v>4.0410381615028257</c:v>
                </c:pt>
                <c:pt idx="768">
                  <c:v>3.9505761279309421</c:v>
                </c:pt>
                <c:pt idx="769">
                  <c:v>3.9106104007011764</c:v>
                </c:pt>
                <c:pt idx="770">
                  <c:v>3.9064199277063625</c:v>
                </c:pt>
                <c:pt idx="771">
                  <c:v>3.9289321491978551</c:v>
                </c:pt>
                <c:pt idx="772">
                  <c:v>3.8868909749872502</c:v>
                </c:pt>
                <c:pt idx="773">
                  <c:v>3.8305215111587243</c:v>
                </c:pt>
                <c:pt idx="774">
                  <c:v>3.7641726237499373</c:v>
                </c:pt>
                <c:pt idx="775">
                  <c:v>3.69105730987321</c:v>
                </c:pt>
                <c:pt idx="776">
                  <c:v>3.6045522311247318</c:v>
                </c:pt>
                <c:pt idx="777">
                  <c:v>3.4838438389151682</c:v>
                </c:pt>
                <c:pt idx="778">
                  <c:v>3.3516690373288363</c:v>
                </c:pt>
                <c:pt idx="779">
                  <c:v>3.2502987426161685</c:v>
                </c:pt>
                <c:pt idx="780">
                  <c:v>3.2483410920443525</c:v>
                </c:pt>
                <c:pt idx="781">
                  <c:v>3.177973102452889</c:v>
                </c:pt>
                <c:pt idx="782">
                  <c:v>3.1381951873446017</c:v>
                </c:pt>
                <c:pt idx="783">
                  <c:v>3.0580924221833912</c:v>
                </c:pt>
                <c:pt idx="784">
                  <c:v>3.0204970921064578</c:v>
                </c:pt>
                <c:pt idx="785">
                  <c:v>3.0263884093400186</c:v>
                </c:pt>
                <c:pt idx="786">
                  <c:v>3.0111261845728423</c:v>
                </c:pt>
                <c:pt idx="787">
                  <c:v>2.9155882966608515</c:v>
                </c:pt>
                <c:pt idx="788">
                  <c:v>2.7376770241988706</c:v>
                </c:pt>
                <c:pt idx="789">
                  <c:v>2.6060149681637812</c:v>
                </c:pt>
                <c:pt idx="790">
                  <c:v>2.4606739062029681</c:v>
                </c:pt>
                <c:pt idx="791">
                  <c:v>2.4012824754124029</c:v>
                </c:pt>
                <c:pt idx="792">
                  <c:v>2.3499533132693031</c:v>
                </c:pt>
                <c:pt idx="793">
                  <c:v>2.2759384264266003</c:v>
                </c:pt>
                <c:pt idx="794">
                  <c:v>2.2022224303923554</c:v>
                </c:pt>
                <c:pt idx="795">
                  <c:v>2.1241383381217518</c:v>
                </c:pt>
                <c:pt idx="796">
                  <c:v>2.1154764539256106</c:v>
                </c:pt>
                <c:pt idx="797">
                  <c:v>2.1707749550788802</c:v>
                </c:pt>
                <c:pt idx="798">
                  <c:v>2.2245293025397039</c:v>
                </c:pt>
                <c:pt idx="799">
                  <c:v>2.2596533979587514</c:v>
                </c:pt>
                <c:pt idx="800">
                  <c:v>2.2728822535591791</c:v>
                </c:pt>
                <c:pt idx="801">
                  <c:v>2.2668045006940134</c:v>
                </c:pt>
                <c:pt idx="802">
                  <c:v>2.2291518544770095</c:v>
                </c:pt>
                <c:pt idx="803">
                  <c:v>2.1777977444279344</c:v>
                </c:pt>
                <c:pt idx="804">
                  <c:v>2.2271894225349134</c:v>
                </c:pt>
                <c:pt idx="805">
                  <c:v>2.3054693376624611</c:v>
                </c:pt>
                <c:pt idx="806">
                  <c:v>2.3374149992825166</c:v>
                </c:pt>
                <c:pt idx="807">
                  <c:v>2.4331824109256801</c:v>
                </c:pt>
                <c:pt idx="808">
                  <c:v>2.5029405645233225</c:v>
                </c:pt>
                <c:pt idx="809">
                  <c:v>2.6581226381325629</c:v>
                </c:pt>
                <c:pt idx="810">
                  <c:v>2.8422571987734688</c:v>
                </c:pt>
                <c:pt idx="811">
                  <c:v>3.0031687548429242</c:v>
                </c:pt>
                <c:pt idx="812">
                  <c:v>3.1082784969516037</c:v>
                </c:pt>
                <c:pt idx="813">
                  <c:v>3.1845023812821172</c:v>
                </c:pt>
                <c:pt idx="814">
                  <c:v>3.2505145192478704</c:v>
                </c:pt>
                <c:pt idx="815">
                  <c:v>3.2653975628626544</c:v>
                </c:pt>
                <c:pt idx="816">
                  <c:v>3.2501810798351203</c:v>
                </c:pt>
                <c:pt idx="817">
                  <c:v>3.2696370649782724</c:v>
                </c:pt>
                <c:pt idx="818">
                  <c:v>3.2911483944277271</c:v>
                </c:pt>
                <c:pt idx="819">
                  <c:v>3.2823679812160056</c:v>
                </c:pt>
                <c:pt idx="820">
                  <c:v>3.2045567637498191</c:v>
                </c:pt>
                <c:pt idx="821">
                  <c:v>3.1040386250531546</c:v>
                </c:pt>
                <c:pt idx="822">
                  <c:v>3.0997789998121599</c:v>
                </c:pt>
                <c:pt idx="823">
                  <c:v>3.0685685344519964</c:v>
                </c:pt>
                <c:pt idx="824">
                  <c:v>3.1261304657007485</c:v>
                </c:pt>
                <c:pt idx="825">
                  <c:v>3.1631751920267175</c:v>
                </c:pt>
                <c:pt idx="826">
                  <c:v>3.1798515451738196</c:v>
                </c:pt>
                <c:pt idx="827">
                  <c:v>3.1801371980226008</c:v>
                </c:pt>
                <c:pt idx="828">
                  <c:v>3.098176265755753</c:v>
                </c:pt>
                <c:pt idx="829">
                  <c:v>2.9484780908497488</c:v>
                </c:pt>
                <c:pt idx="830">
                  <c:v>2.7710712737954069</c:v>
                </c:pt>
                <c:pt idx="831">
                  <c:v>2.6284608155331379</c:v>
                </c:pt>
                <c:pt idx="832">
                  <c:v>2.5589149442402905</c:v>
                </c:pt>
                <c:pt idx="833">
                  <c:v>2.5211671139602716</c:v>
                </c:pt>
                <c:pt idx="834">
                  <c:v>2.5242596581170766</c:v>
                </c:pt>
                <c:pt idx="835">
                  <c:v>2.5562167779070903</c:v>
                </c:pt>
                <c:pt idx="836">
                  <c:v>2.5631704639412325</c:v>
                </c:pt>
                <c:pt idx="837">
                  <c:v>2.5613558228240394</c:v>
                </c:pt>
                <c:pt idx="838">
                  <c:v>2.6304879248581301</c:v>
                </c:pt>
                <c:pt idx="839">
                  <c:v>2.6660900351862429</c:v>
                </c:pt>
                <c:pt idx="840">
                  <c:v>2.6705356968973573</c:v>
                </c:pt>
                <c:pt idx="841">
                  <c:v>2.7008350518401127</c:v>
                </c:pt>
                <c:pt idx="842">
                  <c:v>2.7726333046150273</c:v>
                </c:pt>
                <c:pt idx="843">
                  <c:v>2.8827478408242473</c:v>
                </c:pt>
                <c:pt idx="844">
                  <c:v>3.0544777018352769</c:v>
                </c:pt>
                <c:pt idx="845">
                  <c:v>3.2759402326841593</c:v>
                </c:pt>
                <c:pt idx="846">
                  <c:v>3.5026914902130732</c:v>
                </c:pt>
                <c:pt idx="847">
                  <c:v>3.6996506788845895</c:v>
                </c:pt>
                <c:pt idx="848">
                  <c:v>3.7519234911694572</c:v>
                </c:pt>
                <c:pt idx="849">
                  <c:v>3.7755499022927239</c:v>
                </c:pt>
                <c:pt idx="850">
                  <c:v>3.9116433774466093</c:v>
                </c:pt>
                <c:pt idx="851">
                  <c:v>4.0325291373260965</c:v>
                </c:pt>
                <c:pt idx="852">
                  <c:v>4.1287074886668114</c:v>
                </c:pt>
                <c:pt idx="853">
                  <c:v>4.2147055776234064</c:v>
                </c:pt>
                <c:pt idx="854">
                  <c:v>4.2481516328980939</c:v>
                </c:pt>
                <c:pt idx="855">
                  <c:v>4.2285543079122832</c:v>
                </c:pt>
                <c:pt idx="856">
                  <c:v>4.1686588831835598</c:v>
                </c:pt>
                <c:pt idx="857">
                  <c:v>4.0959982392441123</c:v>
                </c:pt>
                <c:pt idx="858">
                  <c:v>4.0310621831149547</c:v>
                </c:pt>
                <c:pt idx="859">
                  <c:v>3.9839985299591976</c:v>
                </c:pt>
                <c:pt idx="860">
                  <c:v>3.9171789171532017</c:v>
                </c:pt>
                <c:pt idx="861">
                  <c:v>3.7829997415263086</c:v>
                </c:pt>
                <c:pt idx="862">
                  <c:v>3.6402053129927654</c:v>
                </c:pt>
                <c:pt idx="863">
                  <c:v>3.6303304486401302</c:v>
                </c:pt>
                <c:pt idx="864">
                  <c:v>3.6179093992879561</c:v>
                </c:pt>
                <c:pt idx="865">
                  <c:v>3.5784477860999262</c:v>
                </c:pt>
                <c:pt idx="866">
                  <c:v>3.5388088673149634</c:v>
                </c:pt>
                <c:pt idx="867">
                  <c:v>3.5768172655687316</c:v>
                </c:pt>
                <c:pt idx="868">
                  <c:v>3.5733802282077787</c:v>
                </c:pt>
                <c:pt idx="869">
                  <c:v>3.5648796713280522</c:v>
                </c:pt>
                <c:pt idx="870">
                  <c:v>3.6078450860196205</c:v>
                </c:pt>
                <c:pt idx="871">
                  <c:v>3.6726692134954155</c:v>
                </c:pt>
                <c:pt idx="872">
                  <c:v>3.7222864505421835</c:v>
                </c:pt>
                <c:pt idx="873">
                  <c:v>3.7425334535243002</c:v>
                </c:pt>
                <c:pt idx="874">
                  <c:v>3.770659087470432</c:v>
                </c:pt>
                <c:pt idx="875">
                  <c:v>3.7544323105509458</c:v>
                </c:pt>
                <c:pt idx="876">
                  <c:v>3.7514907895213279</c:v>
                </c:pt>
                <c:pt idx="877">
                  <c:v>3.8549551851866188</c:v>
                </c:pt>
                <c:pt idx="878">
                  <c:v>3.9422074902651629</c:v>
                </c:pt>
                <c:pt idx="879">
                  <c:v>4.0790618313130809</c:v>
                </c:pt>
                <c:pt idx="880">
                  <c:v>4.1314615654138045</c:v>
                </c:pt>
                <c:pt idx="881">
                  <c:v>4.1755908741494085</c:v>
                </c:pt>
                <c:pt idx="882">
                  <c:v>4.1997671825400982</c:v>
                </c:pt>
                <c:pt idx="883">
                  <c:v>4.1855093247496411</c:v>
                </c:pt>
                <c:pt idx="884">
                  <c:v>4.2198974615946039</c:v>
                </c:pt>
                <c:pt idx="885">
                  <c:v>4.314980801372335</c:v>
                </c:pt>
                <c:pt idx="886">
                  <c:v>4.3393773185356999</c:v>
                </c:pt>
                <c:pt idx="887">
                  <c:v>4.3904447084614251</c:v>
                </c:pt>
                <c:pt idx="888">
                  <c:v>4.4984566825378094</c:v>
                </c:pt>
                <c:pt idx="889">
                  <c:v>4.5807135374354395</c:v>
                </c:pt>
                <c:pt idx="890">
                  <c:v>4.6259221931629844</c:v>
                </c:pt>
                <c:pt idx="891">
                  <c:v>4.5678032193156204</c:v>
                </c:pt>
                <c:pt idx="892">
                  <c:v>4.4837034656143775</c:v>
                </c:pt>
                <c:pt idx="893">
                  <c:v>4.3823131017795269</c:v>
                </c:pt>
                <c:pt idx="894">
                  <c:v>4.2988037002046742</c:v>
                </c:pt>
                <c:pt idx="895">
                  <c:v>4.2699789568357964</c:v>
                </c:pt>
                <c:pt idx="896">
                  <c:v>4.3529900663423842</c:v>
                </c:pt>
                <c:pt idx="897">
                  <c:v>4.458033489999873</c:v>
                </c:pt>
                <c:pt idx="898">
                  <c:v>4.4485708860562623</c:v>
                </c:pt>
                <c:pt idx="899">
                  <c:v>4.3724235772862112</c:v>
                </c:pt>
                <c:pt idx="900">
                  <c:v>4.3361442662603782</c:v>
                </c:pt>
                <c:pt idx="901">
                  <c:v>4.3568591250346218</c:v>
                </c:pt>
                <c:pt idx="902">
                  <c:v>4.3620901261554321</c:v>
                </c:pt>
                <c:pt idx="903">
                  <c:v>4.347525018909792</c:v>
                </c:pt>
                <c:pt idx="904">
                  <c:v>4.3035182681355231</c:v>
                </c:pt>
                <c:pt idx="905">
                  <c:v>4.2357379859775657</c:v>
                </c:pt>
                <c:pt idx="906">
                  <c:v>4.1844179856412067</c:v>
                </c:pt>
                <c:pt idx="907">
                  <c:v>4.1383771060575167</c:v>
                </c:pt>
                <c:pt idx="908">
                  <c:v>4.1109127325042438</c:v>
                </c:pt>
                <c:pt idx="909">
                  <c:v>4.0503269933053199</c:v>
                </c:pt>
                <c:pt idx="910">
                  <c:v>3.9297573779722934</c:v>
                </c:pt>
                <c:pt idx="911">
                  <c:v>3.8320956329308098</c:v>
                </c:pt>
                <c:pt idx="912">
                  <c:v>3.7125369061817266</c:v>
                </c:pt>
                <c:pt idx="913">
                  <c:v>3.584624655478994</c:v>
                </c:pt>
                <c:pt idx="914">
                  <c:v>3.6118534593975049</c:v>
                </c:pt>
                <c:pt idx="915">
                  <c:v>3.6268691381992477</c:v>
                </c:pt>
                <c:pt idx="916">
                  <c:v>3.5911650422395476</c:v>
                </c:pt>
                <c:pt idx="917">
                  <c:v>3.4631789845262939</c:v>
                </c:pt>
                <c:pt idx="918">
                  <c:v>3.3077038482560925</c:v>
                </c:pt>
                <c:pt idx="919">
                  <c:v>3.2083374906078621</c:v>
                </c:pt>
                <c:pt idx="920">
                  <c:v>3.1082978864920934</c:v>
                </c:pt>
                <c:pt idx="921">
                  <c:v>3.070085312592183</c:v>
                </c:pt>
                <c:pt idx="922">
                  <c:v>3.1087440380482936</c:v>
                </c:pt>
                <c:pt idx="923">
                  <c:v>3.2130490491698005</c:v>
                </c:pt>
                <c:pt idx="924">
                  <c:v>3.2918024817692708</c:v>
                </c:pt>
                <c:pt idx="925">
                  <c:v>3.3302338268749301</c:v>
                </c:pt>
                <c:pt idx="926">
                  <c:v>3.3658083966175201</c:v>
                </c:pt>
                <c:pt idx="927">
                  <c:v>3.4084086791522092</c:v>
                </c:pt>
                <c:pt idx="928">
                  <c:v>3.4155743946808697</c:v>
                </c:pt>
                <c:pt idx="929">
                  <c:v>3.4473428390283418</c:v>
                </c:pt>
                <c:pt idx="930">
                  <c:v>3.5945959012414161</c:v>
                </c:pt>
                <c:pt idx="931">
                  <c:v>3.8116759235779738</c:v>
                </c:pt>
                <c:pt idx="932">
                  <c:v>3.9649923842378212</c:v>
                </c:pt>
                <c:pt idx="933">
                  <c:v>4.0904203152126044</c:v>
                </c:pt>
                <c:pt idx="934">
                  <c:v>4.1684920962952869</c:v>
                </c:pt>
                <c:pt idx="935">
                  <c:v>4.2516409594441233</c:v>
                </c:pt>
                <c:pt idx="936">
                  <c:v>4.381225850910063</c:v>
                </c:pt>
                <c:pt idx="937">
                  <c:v>4.4250764444090382</c:v>
                </c:pt>
                <c:pt idx="938">
                  <c:v>4.4070990187756527</c:v>
                </c:pt>
                <c:pt idx="939">
                  <c:v>4.4298973870113265</c:v>
                </c:pt>
                <c:pt idx="940">
                  <c:v>4.4289481523703413</c:v>
                </c:pt>
                <c:pt idx="941">
                  <c:v>4.4174756255030241</c:v>
                </c:pt>
                <c:pt idx="942">
                  <c:v>4.4107634998015541</c:v>
                </c:pt>
                <c:pt idx="943">
                  <c:v>4.420881602566725</c:v>
                </c:pt>
                <c:pt idx="944">
                  <c:v>4.518338510055032</c:v>
                </c:pt>
                <c:pt idx="945">
                  <c:v>4.6126022225352363</c:v>
                </c:pt>
                <c:pt idx="946">
                  <c:v>4.6457838563935834</c:v>
                </c:pt>
                <c:pt idx="947">
                  <c:v>4.5705916307611654</c:v>
                </c:pt>
                <c:pt idx="948">
                  <c:v>4.4538186806391922</c:v>
                </c:pt>
                <c:pt idx="949">
                  <c:v>4.320837628408948</c:v>
                </c:pt>
                <c:pt idx="950">
                  <c:v>4.1632968364690441</c:v>
                </c:pt>
                <c:pt idx="951">
                  <c:v>4.0380987336217933</c:v>
                </c:pt>
                <c:pt idx="952">
                  <c:v>3.9059288188804655</c:v>
                </c:pt>
                <c:pt idx="953">
                  <c:v>3.8237403157172092</c:v>
                </c:pt>
                <c:pt idx="954">
                  <c:v>3.7499759937130293</c:v>
                </c:pt>
                <c:pt idx="955">
                  <c:v>3.7432235271143517</c:v>
                </c:pt>
                <c:pt idx="956">
                  <c:v>3.7590374174981656</c:v>
                </c:pt>
                <c:pt idx="957">
                  <c:v>3.8136209048023915</c:v>
                </c:pt>
                <c:pt idx="958">
                  <c:v>3.9018384869637086</c:v>
                </c:pt>
                <c:pt idx="959">
                  <c:v>3.9172647794390967</c:v>
                </c:pt>
                <c:pt idx="960">
                  <c:v>3.9207768533018648</c:v>
                </c:pt>
                <c:pt idx="961">
                  <c:v>3.9073566038062952</c:v>
                </c:pt>
                <c:pt idx="962">
                  <c:v>4.061012223984874</c:v>
                </c:pt>
                <c:pt idx="963">
                  <c:v>4.2669100986992756</c:v>
                </c:pt>
                <c:pt idx="964">
                  <c:v>4.3895103756576921</c:v>
                </c:pt>
                <c:pt idx="965">
                  <c:v>4.3753709214581242</c:v>
                </c:pt>
                <c:pt idx="966">
                  <c:v>4.3427435447869476</c:v>
                </c:pt>
                <c:pt idx="967">
                  <c:v>4.3039440138345544</c:v>
                </c:pt>
                <c:pt idx="968">
                  <c:v>4.2436019343374971</c:v>
                </c:pt>
                <c:pt idx="969">
                  <c:v>4.2344761351036517</c:v>
                </c:pt>
                <c:pt idx="970">
                  <c:v>4.2481739250309616</c:v>
                </c:pt>
                <c:pt idx="971">
                  <c:v>4.3601297012127986</c:v>
                </c:pt>
                <c:pt idx="972">
                  <c:v>4.5206877142831701</c:v>
                </c:pt>
                <c:pt idx="973">
                  <c:v>4.653316835434846</c:v>
                </c:pt>
                <c:pt idx="974">
                  <c:v>4.8200416101575723</c:v>
                </c:pt>
                <c:pt idx="975">
                  <c:v>4.9091828821050871</c:v>
                </c:pt>
                <c:pt idx="976">
                  <c:v>4.9187823160173991</c:v>
                </c:pt>
                <c:pt idx="977">
                  <c:v>4.9755906252875768</c:v>
                </c:pt>
                <c:pt idx="978">
                  <c:v>5.0649813552686194</c:v>
                </c:pt>
                <c:pt idx="979">
                  <c:v>5.2002898691368653</c:v>
                </c:pt>
                <c:pt idx="980">
                  <c:v>5.2826265742825766</c:v>
                </c:pt>
                <c:pt idx="981">
                  <c:v>5.3510289849565433</c:v>
                </c:pt>
                <c:pt idx="982">
                  <c:v>5.3857962525233489</c:v>
                </c:pt>
                <c:pt idx="983">
                  <c:v>5.42181124907993</c:v>
                </c:pt>
                <c:pt idx="984">
                  <c:v>5.4727456083971244</c:v>
                </c:pt>
                <c:pt idx="985">
                  <c:v>5.4850509164834218</c:v>
                </c:pt>
                <c:pt idx="986">
                  <c:v>5.5055491543333428</c:v>
                </c:pt>
                <c:pt idx="987">
                  <c:v>5.4661515399936667</c:v>
                </c:pt>
                <c:pt idx="988">
                  <c:v>5.3706390060634774</c:v>
                </c:pt>
                <c:pt idx="989">
                  <c:v>5.3784183017555955</c:v>
                </c:pt>
                <c:pt idx="990">
                  <c:v>5.5579425280841974</c:v>
                </c:pt>
                <c:pt idx="991">
                  <c:v>5.7298535243647422</c:v>
                </c:pt>
                <c:pt idx="992">
                  <c:v>5.8637619397901926</c:v>
                </c:pt>
                <c:pt idx="993">
                  <c:v>6.0092312553566556</c:v>
                </c:pt>
                <c:pt idx="994">
                  <c:v>6.0641736143263243</c:v>
                </c:pt>
                <c:pt idx="995">
                  <c:v>5.9868177104510005</c:v>
                </c:pt>
                <c:pt idx="996">
                  <c:v>5.868794995478547</c:v>
                </c:pt>
                <c:pt idx="997">
                  <c:v>5.7911599910050322</c:v>
                </c:pt>
                <c:pt idx="998">
                  <c:v>5.6723497903108075</c:v>
                </c:pt>
                <c:pt idx="999">
                  <c:v>5.5193158212554163</c:v>
                </c:pt>
                <c:pt idx="1000">
                  <c:v>5.4344192501379913</c:v>
                </c:pt>
                <c:pt idx="1001">
                  <c:v>5.2900603467224263</c:v>
                </c:pt>
                <c:pt idx="1002">
                  <c:v>5.2255405369387429</c:v>
                </c:pt>
                <c:pt idx="1003">
                  <c:v>5.4178346380521836</c:v>
                </c:pt>
                <c:pt idx="1004">
                  <c:v>5.5826091261976911</c:v>
                </c:pt>
                <c:pt idx="1005">
                  <c:v>5.6867962505146288</c:v>
                </c:pt>
                <c:pt idx="1006">
                  <c:v>5.7021500871496968</c:v>
                </c:pt>
                <c:pt idx="1007">
                  <c:v>5.7100946104881602</c:v>
                </c:pt>
                <c:pt idx="1008">
                  <c:v>5.7225931235732279</c:v>
                </c:pt>
                <c:pt idx="1009">
                  <c:v>5.7719745459791225</c:v>
                </c:pt>
                <c:pt idx="1010">
                  <c:v>5.8553649981274942</c:v>
                </c:pt>
                <c:pt idx="1011">
                  <c:v>6.0186873893475115</c:v>
                </c:pt>
                <c:pt idx="1012">
                  <c:v>6.1520581640955232</c:v>
                </c:pt>
                <c:pt idx="1013">
                  <c:v>6.2072565744473032</c:v>
                </c:pt>
                <c:pt idx="1014">
                  <c:v>6.2887105609372229</c:v>
                </c:pt>
                <c:pt idx="1015">
                  <c:v>6.3592782949142208</c:v>
                </c:pt>
                <c:pt idx="1016">
                  <c:v>6.3729645550655745</c:v>
                </c:pt>
                <c:pt idx="1017">
                  <c:v>6.3272990666731674</c:v>
                </c:pt>
                <c:pt idx="1018">
                  <c:v>6.2936568482402491</c:v>
                </c:pt>
                <c:pt idx="1019">
                  <c:v>6.1970381456736252</c:v>
                </c:pt>
                <c:pt idx="1020">
                  <c:v>6.0689509563062662</c:v>
                </c:pt>
                <c:pt idx="1021">
                  <c:v>5.9337976484565571</c:v>
                </c:pt>
                <c:pt idx="1022">
                  <c:v>5.8224843251423204</c:v>
                </c:pt>
                <c:pt idx="1023">
                  <c:v>5.6814458228663902</c:v>
                </c:pt>
                <c:pt idx="1024">
                  <c:v>5.5506146592095309</c:v>
                </c:pt>
                <c:pt idx="1025">
                  <c:v>5.4231242861558302</c:v>
                </c:pt>
                <c:pt idx="1026">
                  <c:v>5.3393462795253841</c:v>
                </c:pt>
                <c:pt idx="1027">
                  <c:v>5.3386082664255925</c:v>
                </c:pt>
                <c:pt idx="1028">
                  <c:v>5.3152220779255082</c:v>
                </c:pt>
                <c:pt idx="1029">
                  <c:v>5.3644827409540703</c:v>
                </c:pt>
                <c:pt idx="1030">
                  <c:v>5.3772160224524344</c:v>
                </c:pt>
                <c:pt idx="1031">
                  <c:v>5.4102454106198117</c:v>
                </c:pt>
                <c:pt idx="1032">
                  <c:v>5.4674323488261827</c:v>
                </c:pt>
                <c:pt idx="1033">
                  <c:v>5.4452936372636813</c:v>
                </c:pt>
                <c:pt idx="1034">
                  <c:v>5.4651377422659104</c:v>
                </c:pt>
                <c:pt idx="1035">
                  <c:v>5.4168122377388448</c:v>
                </c:pt>
                <c:pt idx="1036">
                  <c:v>5.3137141047495913</c:v>
                </c:pt>
                <c:pt idx="1037">
                  <c:v>5.1856321386037445</c:v>
                </c:pt>
                <c:pt idx="1038">
                  <c:v>5.1178836664637606</c:v>
                </c:pt>
                <c:pt idx="1039">
                  <c:v>5.1100630265385076</c:v>
                </c:pt>
                <c:pt idx="1040">
                  <c:v>5.1968870843217116</c:v>
                </c:pt>
                <c:pt idx="1041">
                  <c:v>5.2908442282491963</c:v>
                </c:pt>
                <c:pt idx="1042">
                  <c:v>5.2899001662442364</c:v>
                </c:pt>
                <c:pt idx="1043">
                  <c:v>5.2825281695086348</c:v>
                </c:pt>
                <c:pt idx="1044">
                  <c:v>5.2413680727137528</c:v>
                </c:pt>
                <c:pt idx="1045">
                  <c:v>5.200238254060392</c:v>
                </c:pt>
                <c:pt idx="1046">
                  <c:v>5.1446634973257996</c:v>
                </c:pt>
                <c:pt idx="1047">
                  <c:v>5.109391599943419</c:v>
                </c:pt>
                <c:pt idx="1048">
                  <c:v>5.1019582604302958</c:v>
                </c:pt>
                <c:pt idx="1049">
                  <c:v>5.1157264022399067</c:v>
                </c:pt>
                <c:pt idx="1050">
                  <c:v>5.1684546310729749</c:v>
                </c:pt>
                <c:pt idx="1051">
                  <c:v>5.3433223958157017</c:v>
                </c:pt>
                <c:pt idx="1052">
                  <c:v>5.5307846329925727</c:v>
                </c:pt>
                <c:pt idx="1053">
                  <c:v>5.6782885113868655</c:v>
                </c:pt>
                <c:pt idx="1054">
                  <c:v>5.8170060651130324</c:v>
                </c:pt>
                <c:pt idx="1055">
                  <c:v>5.9212404437347192</c:v>
                </c:pt>
                <c:pt idx="1056">
                  <c:v>5.9634334579119983</c:v>
                </c:pt>
                <c:pt idx="1057">
                  <c:v>6.0763568931571905</c:v>
                </c:pt>
                <c:pt idx="1058">
                  <c:v>6.1733139409015321</c:v>
                </c:pt>
                <c:pt idx="1059">
                  <c:v>6.2265854424990197</c:v>
                </c:pt>
                <c:pt idx="1060">
                  <c:v>6.2412314067060235</c:v>
                </c:pt>
                <c:pt idx="1061">
                  <c:v>6.1640916711960259</c:v>
                </c:pt>
                <c:pt idx="1062">
                  <c:v>6.0245945448954261</c:v>
                </c:pt>
                <c:pt idx="1063">
                  <c:v>5.8820782748103788</c:v>
                </c:pt>
                <c:pt idx="1064">
                  <c:v>5.6997555812258351</c:v>
                </c:pt>
                <c:pt idx="1065">
                  <c:v>5.5502018963243236</c:v>
                </c:pt>
                <c:pt idx="1066">
                  <c:v>5.3945488555792664</c:v>
                </c:pt>
                <c:pt idx="1067">
                  <c:v>5.285122626189092</c:v>
                </c:pt>
                <c:pt idx="1068">
                  <c:v>5.1776066896925057</c:v>
                </c:pt>
                <c:pt idx="1069">
                  <c:v>5.124956216982314</c:v>
                </c:pt>
                <c:pt idx="1070">
                  <c:v>5.1094629579638653</c:v>
                </c:pt>
                <c:pt idx="1071">
                  <c:v>5.0412593044450649</c:v>
                </c:pt>
                <c:pt idx="1072">
                  <c:v>4.9326171018428688</c:v>
                </c:pt>
                <c:pt idx="1073">
                  <c:v>4.7718356506916502</c:v>
                </c:pt>
                <c:pt idx="1074">
                  <c:v>4.6034903858803027</c:v>
                </c:pt>
                <c:pt idx="1075">
                  <c:v>4.4121895366605486</c:v>
                </c:pt>
                <c:pt idx="1076">
                  <c:v>4.270519040058061</c:v>
                </c:pt>
                <c:pt idx="1077">
                  <c:v>4.105687005561272</c:v>
                </c:pt>
                <c:pt idx="1078">
                  <c:v>4.0019846535984671</c:v>
                </c:pt>
                <c:pt idx="1079">
                  <c:v>3.960776044093782</c:v>
                </c:pt>
                <c:pt idx="1080">
                  <c:v>3.8302210792422429</c:v>
                </c:pt>
                <c:pt idx="1081">
                  <c:v>3.6701923426395866</c:v>
                </c:pt>
                <c:pt idx="1082">
                  <c:v>3.5727187220512442</c:v>
                </c:pt>
                <c:pt idx="1083">
                  <c:v>3.5020892672095605</c:v>
                </c:pt>
                <c:pt idx="1084">
                  <c:v>3.3340772794456868</c:v>
                </c:pt>
                <c:pt idx="1085">
                  <c:v>3.2255541305316631</c:v>
                </c:pt>
                <c:pt idx="1086">
                  <c:v>3.2237108194442756</c:v>
                </c:pt>
                <c:pt idx="1087">
                  <c:v>3.2251578446517359</c:v>
                </c:pt>
                <c:pt idx="1088">
                  <c:v>3.2772947856680825</c:v>
                </c:pt>
                <c:pt idx="1089">
                  <c:v>3.2851604700663559</c:v>
                </c:pt>
                <c:pt idx="1090">
                  <c:v>3.3398054347306703</c:v>
                </c:pt>
                <c:pt idx="1091">
                  <c:v>3.4197416155917386</c:v>
                </c:pt>
                <c:pt idx="1092">
                  <c:v>3.5191845379597657</c:v>
                </c:pt>
                <c:pt idx="1093">
                  <c:v>3.6319575264375703</c:v>
                </c:pt>
                <c:pt idx="1094">
                  <c:v>3.7232137870294073</c:v>
                </c:pt>
                <c:pt idx="1095">
                  <c:v>3.7273472643096328</c:v>
                </c:pt>
                <c:pt idx="1096">
                  <c:v>3.6869737080171929</c:v>
                </c:pt>
                <c:pt idx="1097">
                  <c:v>3.6319377728960309</c:v>
                </c:pt>
                <c:pt idx="1098">
                  <c:v>3.5365846181337695</c:v>
                </c:pt>
                <c:pt idx="1099">
                  <c:v>3.4657826794476647</c:v>
                </c:pt>
                <c:pt idx="1100">
                  <c:v>3.4200157992726679</c:v>
                </c:pt>
                <c:pt idx="1101">
                  <c:v>3.4773460343770184</c:v>
                </c:pt>
                <c:pt idx="1102">
                  <c:v>3.4270049284889068</c:v>
                </c:pt>
                <c:pt idx="1103">
                  <c:v>3.2690036466181258</c:v>
                </c:pt>
                <c:pt idx="1104">
                  <c:v>3.1917434562789606</c:v>
                </c:pt>
                <c:pt idx="1105">
                  <c:v>3.0793042013274321</c:v>
                </c:pt>
                <c:pt idx="1106">
                  <c:v>2.9758886286542143</c:v>
                </c:pt>
                <c:pt idx="1107">
                  <c:v>2.8529467415959511</c:v>
                </c:pt>
                <c:pt idx="1108">
                  <c:v>2.7374845446648788</c:v>
                </c:pt>
                <c:pt idx="1109">
                  <c:v>2.6709950537753846</c:v>
                </c:pt>
                <c:pt idx="1110">
                  <c:v>2.5289329164401004</c:v>
                </c:pt>
                <c:pt idx="1111">
                  <c:v>2.3635121882404064</c:v>
                </c:pt>
                <c:pt idx="1112">
                  <c:v>2.2836872797140551</c:v>
                </c:pt>
                <c:pt idx="1113">
                  <c:v>2.2254412784669126</c:v>
                </c:pt>
                <c:pt idx="1114">
                  <c:v>2.2061291125692573</c:v>
                </c:pt>
                <c:pt idx="1115">
                  <c:v>2.2019968009004964</c:v>
                </c:pt>
                <c:pt idx="1116">
                  <c:v>2.1562885940963268</c:v>
                </c:pt>
                <c:pt idx="1117">
                  <c:v>2.059254099599094</c:v>
                </c:pt>
                <c:pt idx="1118">
                  <c:v>1.9940125512315259</c:v>
                </c:pt>
                <c:pt idx="1119">
                  <c:v>2.003382539847006</c:v>
                </c:pt>
                <c:pt idx="1120">
                  <c:v>2.0608739343110494</c:v>
                </c:pt>
                <c:pt idx="1121">
                  <c:v>2.1493618249336079</c:v>
                </c:pt>
                <c:pt idx="1122">
                  <c:v>2.2263138010412744</c:v>
                </c:pt>
                <c:pt idx="1123">
                  <c:v>2.2962540238557492</c:v>
                </c:pt>
                <c:pt idx="1124">
                  <c:v>2.4028989824932006</c:v>
                </c:pt>
                <c:pt idx="1125">
                  <c:v>2.497665251226743</c:v>
                </c:pt>
                <c:pt idx="1126">
                  <c:v>2.6264970092803779</c:v>
                </c:pt>
                <c:pt idx="1127">
                  <c:v>2.7398101289624264</c:v>
                </c:pt>
                <c:pt idx="1128">
                  <c:v>2.8255217094500416</c:v>
                </c:pt>
                <c:pt idx="1129">
                  <c:v>2.9779339726086733</c:v>
                </c:pt>
                <c:pt idx="1130">
                  <c:v>3.1432499305988766</c:v>
                </c:pt>
                <c:pt idx="1131">
                  <c:v>3.330811557837563</c:v>
                </c:pt>
                <c:pt idx="1132">
                  <c:v>3.4787910665549981</c:v>
                </c:pt>
                <c:pt idx="1133">
                  <c:v>3.6274783795111967</c:v>
                </c:pt>
                <c:pt idx="1134">
                  <c:v>3.7887328392665558</c:v>
                </c:pt>
                <c:pt idx="1135">
                  <c:v>3.9026276194122995</c:v>
                </c:pt>
                <c:pt idx="1136">
                  <c:v>3.9676606224747188</c:v>
                </c:pt>
                <c:pt idx="1137">
                  <c:v>3.9846320438229839</c:v>
                </c:pt>
                <c:pt idx="1138">
                  <c:v>3.9994557637723243</c:v>
                </c:pt>
                <c:pt idx="1139">
                  <c:v>3.9977654089285664</c:v>
                </c:pt>
                <c:pt idx="1140">
                  <c:v>4.0602198817835431</c:v>
                </c:pt>
                <c:pt idx="1141">
                  <c:v>4.0272825248137138</c:v>
                </c:pt>
                <c:pt idx="1142">
                  <c:v>3.9600301687567572</c:v>
                </c:pt>
                <c:pt idx="1143">
                  <c:v>3.9596745703599612</c:v>
                </c:pt>
                <c:pt idx="1144">
                  <c:v>3.9338741179889891</c:v>
                </c:pt>
                <c:pt idx="1145">
                  <c:v>3.9075132536225117</c:v>
                </c:pt>
                <c:pt idx="1146">
                  <c:v>3.8585085176141254</c:v>
                </c:pt>
                <c:pt idx="1147">
                  <c:v>3.7710990711810668</c:v>
                </c:pt>
                <c:pt idx="1148">
                  <c:v>3.6539123652808141</c:v>
                </c:pt>
                <c:pt idx="1149">
                  <c:v>3.6208563237207509</c:v>
                </c:pt>
                <c:pt idx="1150">
                  <c:v>3.7248499656166723</c:v>
                </c:pt>
                <c:pt idx="1151">
                  <c:v>3.8919546204366489</c:v>
                </c:pt>
                <c:pt idx="1152">
                  <c:v>4.0673434547402323</c:v>
                </c:pt>
                <c:pt idx="1153">
                  <c:v>4.2024385337281078</c:v>
                </c:pt>
                <c:pt idx="1154">
                  <c:v>4.2537751933144587</c:v>
                </c:pt>
                <c:pt idx="1155">
                  <c:v>4.3276486069090883</c:v>
                </c:pt>
                <c:pt idx="1156">
                  <c:v>4.3860773706441405</c:v>
                </c:pt>
                <c:pt idx="1157">
                  <c:v>4.4646412089020426</c:v>
                </c:pt>
                <c:pt idx="1158">
                  <c:v>4.5949833581239359</c:v>
                </c:pt>
                <c:pt idx="1159">
                  <c:v>4.7983130831469945</c:v>
                </c:pt>
                <c:pt idx="1160">
                  <c:v>5.0129818432144635</c:v>
                </c:pt>
                <c:pt idx="1161">
                  <c:v>5.1475970280830765</c:v>
                </c:pt>
                <c:pt idx="1162">
                  <c:v>5.2310713962859161</c:v>
                </c:pt>
                <c:pt idx="1163">
                  <c:v>5.3048109611213281</c:v>
                </c:pt>
                <c:pt idx="1164">
                  <c:v>5.4332100059760391</c:v>
                </c:pt>
                <c:pt idx="1165">
                  <c:v>5.4655126765954947</c:v>
                </c:pt>
                <c:pt idx="1166">
                  <c:v>5.4621683008156126</c:v>
                </c:pt>
                <c:pt idx="1167">
                  <c:v>5.4124679133766467</c:v>
                </c:pt>
                <c:pt idx="1168">
                  <c:v>5.4393648898890561</c:v>
                </c:pt>
                <c:pt idx="1169">
                  <c:v>5.4739158022498602</c:v>
                </c:pt>
                <c:pt idx="1170">
                  <c:v>5.4999396230715609</c:v>
                </c:pt>
                <c:pt idx="1171">
                  <c:v>5.5197934515635536</c:v>
                </c:pt>
                <c:pt idx="1172">
                  <c:v>5.4720126786830905</c:v>
                </c:pt>
                <c:pt idx="1173">
                  <c:v>5.3643268661596197</c:v>
                </c:pt>
                <c:pt idx="1174">
                  <c:v>5.3187462905296634</c:v>
                </c:pt>
                <c:pt idx="1175">
                  <c:v>5.2186869959935738</c:v>
                </c:pt>
                <c:pt idx="1176">
                  <c:v>5.0974835897570125</c:v>
                </c:pt>
                <c:pt idx="1177">
                  <c:v>5.0231685498931338</c:v>
                </c:pt>
                <c:pt idx="1178">
                  <c:v>4.9240430700810078</c:v>
                </c:pt>
                <c:pt idx="1179">
                  <c:v>4.8332339960366326</c:v>
                </c:pt>
                <c:pt idx="1180">
                  <c:v>4.6937624188270357</c:v>
                </c:pt>
                <c:pt idx="1181">
                  <c:v>4.6587629399985886</c:v>
                </c:pt>
                <c:pt idx="1182">
                  <c:v>4.64186812441159</c:v>
                </c:pt>
                <c:pt idx="1183">
                  <c:v>4.7030633744776509</c:v>
                </c:pt>
                <c:pt idx="1184">
                  <c:v>4.909103387884695</c:v>
                </c:pt>
                <c:pt idx="1185">
                  <c:v>5.1115409578892868</c:v>
                </c:pt>
                <c:pt idx="1186">
                  <c:v>5.1386486671189235</c:v>
                </c:pt>
                <c:pt idx="1187">
                  <c:v>5.2082333805850398</c:v>
                </c:pt>
                <c:pt idx="1188">
                  <c:v>5.2534880299353013</c:v>
                </c:pt>
                <c:pt idx="1189">
                  <c:v>5.2395988301469343</c:v>
                </c:pt>
                <c:pt idx="1190">
                  <c:v>5.109717544056072</c:v>
                </c:pt>
                <c:pt idx="1191">
                  <c:v>4.9625864126852512</c:v>
                </c:pt>
                <c:pt idx="1192">
                  <c:v>4.8990448601840129</c:v>
                </c:pt>
                <c:pt idx="1193">
                  <c:v>4.8569555784852927</c:v>
                </c:pt>
                <c:pt idx="1194">
                  <c:v>4.8861726488029698</c:v>
                </c:pt>
                <c:pt idx="1195">
                  <c:v>4.8352411965096511</c:v>
                </c:pt>
                <c:pt idx="1196">
                  <c:v>4.7299501891713902</c:v>
                </c:pt>
                <c:pt idx="1197">
                  <c:v>4.6906202718395082</c:v>
                </c:pt>
                <c:pt idx="1198">
                  <c:v>4.7185871077643871</c:v>
                </c:pt>
                <c:pt idx="1199">
                  <c:v>4.8172165346926636</c:v>
                </c:pt>
                <c:pt idx="1200">
                  <c:v>4.9020247955679137</c:v>
                </c:pt>
                <c:pt idx="1201">
                  <c:v>4.9199877101497975</c:v>
                </c:pt>
                <c:pt idx="1202">
                  <c:v>4.9216068677086557</c:v>
                </c:pt>
                <c:pt idx="1203">
                  <c:v>4.9744678912835427</c:v>
                </c:pt>
                <c:pt idx="1204">
                  <c:v>5.0536285515389858</c:v>
                </c:pt>
                <c:pt idx="1205">
                  <c:v>5.0112194323686392</c:v>
                </c:pt>
                <c:pt idx="1206">
                  <c:v>5.0374520154391682</c:v>
                </c:pt>
                <c:pt idx="1207">
                  <c:v>5.0200911873782719</c:v>
                </c:pt>
                <c:pt idx="1208">
                  <c:v>5.0618930815023475</c:v>
                </c:pt>
                <c:pt idx="1209">
                  <c:v>5.1983433745209418</c:v>
                </c:pt>
                <c:pt idx="1210">
                  <c:v>5.3851452449128745</c:v>
                </c:pt>
                <c:pt idx="1211">
                  <c:v>5.5909364714880923</c:v>
                </c:pt>
                <c:pt idx="1212">
                  <c:v>5.8481608731929651</c:v>
                </c:pt>
                <c:pt idx="1213">
                  <c:v>6.0817135202295969</c:v>
                </c:pt>
                <c:pt idx="1214">
                  <c:v>6.2020785272383367</c:v>
                </c:pt>
                <c:pt idx="1215">
                  <c:v>6.3360872320706791</c:v>
                </c:pt>
                <c:pt idx="1216">
                  <c:v>6.4867165351740166</c:v>
                </c:pt>
                <c:pt idx="1217">
                  <c:v>6.5209608584441554</c:v>
                </c:pt>
                <c:pt idx="1218">
                  <c:v>6.4524945733620358</c:v>
                </c:pt>
                <c:pt idx="1219">
                  <c:v>6.3438638800475902</c:v>
                </c:pt>
                <c:pt idx="1220">
                  <c:v>6.1745153506459074</c:v>
                </c:pt>
                <c:pt idx="1221">
                  <c:v>5.8955928704563076</c:v>
                </c:pt>
                <c:pt idx="1222">
                  <c:v>5.5098152781004233</c:v>
                </c:pt>
                <c:pt idx="1223">
                  <c:v>5.1888035385885507</c:v>
                </c:pt>
                <c:pt idx="1224">
                  <c:v>4.9547467861895429</c:v>
                </c:pt>
                <c:pt idx="1225">
                  <c:v>4.7694384767887463</c:v>
                </c:pt>
                <c:pt idx="1226">
                  <c:v>4.6006135080926569</c:v>
                </c:pt>
                <c:pt idx="1227">
                  <c:v>4.4530219139622362</c:v>
                </c:pt>
                <c:pt idx="1228">
                  <c:v>4.4387008575183611</c:v>
                </c:pt>
                <c:pt idx="1229">
                  <c:v>4.4510939077294145</c:v>
                </c:pt>
                <c:pt idx="1230">
                  <c:v>4.5179445438026464</c:v>
                </c:pt>
                <c:pt idx="1231">
                  <c:v>4.6133445080613109</c:v>
                </c:pt>
                <c:pt idx="1232">
                  <c:v>4.6183212583408375</c:v>
                </c:pt>
                <c:pt idx="1233">
                  <c:v>4.7686903151195699</c:v>
                </c:pt>
                <c:pt idx="1234">
                  <c:v>4.8634472762709908</c:v>
                </c:pt>
                <c:pt idx="1235">
                  <c:v>4.9740191186535476</c:v>
                </c:pt>
                <c:pt idx="1236">
                  <c:v>5.0774616190530297</c:v>
                </c:pt>
                <c:pt idx="1237">
                  <c:v>5.0578819875898819</c:v>
                </c:pt>
                <c:pt idx="1238">
                  <c:v>5.0774226548518593</c:v>
                </c:pt>
                <c:pt idx="1239">
                  <c:v>5.0247479571574303</c:v>
                </c:pt>
                <c:pt idx="1240">
                  <c:v>4.9985499225410974</c:v>
                </c:pt>
                <c:pt idx="1241">
                  <c:v>5.0042569181365542</c:v>
                </c:pt>
                <c:pt idx="1242">
                  <c:v>5.0926347236821021</c:v>
                </c:pt>
                <c:pt idx="1243">
                  <c:v>5.1631386071650267</c:v>
                </c:pt>
                <c:pt idx="1244">
                  <c:v>5.1876624411645773</c:v>
                </c:pt>
                <c:pt idx="1245">
                  <c:v>5.2333975047739738</c:v>
                </c:pt>
                <c:pt idx="1246">
                  <c:v>5.2700159374170177</c:v>
                </c:pt>
                <c:pt idx="1247">
                  <c:v>5.2835099295070869</c:v>
                </c:pt>
                <c:pt idx="1248">
                  <c:v>5.269229219402936</c:v>
                </c:pt>
                <c:pt idx="1249">
                  <c:v>5.2607832855655694</c:v>
                </c:pt>
                <c:pt idx="1250">
                  <c:v>5.1545495948809421</c:v>
                </c:pt>
                <c:pt idx="1251">
                  <c:v>5.1116807105278559</c:v>
                </c:pt>
                <c:pt idx="1252">
                  <c:v>5.1055863633082916</c:v>
                </c:pt>
                <c:pt idx="1253">
                  <c:v>5.1360099486183195</c:v>
                </c:pt>
                <c:pt idx="1254">
                  <c:v>5.1523822354658995</c:v>
                </c:pt>
                <c:pt idx="1255">
                  <c:v>5.1390761983861237</c:v>
                </c:pt>
                <c:pt idx="1256">
                  <c:v>5.1100293508419226</c:v>
                </c:pt>
                <c:pt idx="1257">
                  <c:v>5.1539928546329001</c:v>
                </c:pt>
                <c:pt idx="1258">
                  <c:v>5.2188192283824808</c:v>
                </c:pt>
                <c:pt idx="1259">
                  <c:v>5.3092375545220349</c:v>
                </c:pt>
                <c:pt idx="1260">
                  <c:v>5.3252846775049525</c:v>
                </c:pt>
                <c:pt idx="1261">
                  <c:v>5.3645290267097012</c:v>
                </c:pt>
                <c:pt idx="1262">
                  <c:v>5.3588197625907243</c:v>
                </c:pt>
                <c:pt idx="1263">
                  <c:v>5.3914929340603841</c:v>
                </c:pt>
                <c:pt idx="1264">
                  <c:v>5.4042897364403286</c:v>
                </c:pt>
                <c:pt idx="1265">
                  <c:v>5.3526478334464942</c:v>
                </c:pt>
                <c:pt idx="1266">
                  <c:v>5.2661657805456521</c:v>
                </c:pt>
                <c:pt idx="1267">
                  <c:v>5.1281687305892003</c:v>
                </c:pt>
                <c:pt idx="1268">
                  <c:v>5.0125858796997775</c:v>
                </c:pt>
                <c:pt idx="1269">
                  <c:v>4.9266921470456371</c:v>
                </c:pt>
                <c:pt idx="1270">
                  <c:v>4.8920137730580366</c:v>
                </c:pt>
                <c:pt idx="1271">
                  <c:v>4.8518441920316953</c:v>
                </c:pt>
                <c:pt idx="1272">
                  <c:v>4.764606762085541</c:v>
                </c:pt>
                <c:pt idx="1273">
                  <c:v>4.668065167494059</c:v>
                </c:pt>
                <c:pt idx="1274">
                  <c:v>4.5393367355782512</c:v>
                </c:pt>
                <c:pt idx="1275">
                  <c:v>4.4168776949661064</c:v>
                </c:pt>
                <c:pt idx="1276">
                  <c:v>4.3071181535655718</c:v>
                </c:pt>
                <c:pt idx="1277">
                  <c:v>4.257992316718374</c:v>
                </c:pt>
                <c:pt idx="1278">
                  <c:v>4.2091381526225051</c:v>
                </c:pt>
                <c:pt idx="1279">
                  <c:v>4.1649528200492991</c:v>
                </c:pt>
                <c:pt idx="1280">
                  <c:v>4.1142458311931627</c:v>
                </c:pt>
                <c:pt idx="1281">
                  <c:v>4.00476335446674</c:v>
                </c:pt>
                <c:pt idx="1282">
                  <c:v>3.9170314067042327</c:v>
                </c:pt>
                <c:pt idx="1283">
                  <c:v>3.868500911624547</c:v>
                </c:pt>
                <c:pt idx="1284">
                  <c:v>3.9050552604388589</c:v>
                </c:pt>
                <c:pt idx="1285">
                  <c:v>3.9940143966625632</c:v>
                </c:pt>
                <c:pt idx="1286">
                  <c:v>4.0772917876833947</c:v>
                </c:pt>
                <c:pt idx="1287">
                  <c:v>4.2092774518011931</c:v>
                </c:pt>
                <c:pt idx="1288">
                  <c:v>4.3582857488870124</c:v>
                </c:pt>
                <c:pt idx="1289">
                  <c:v>4.5228522351904967</c:v>
                </c:pt>
                <c:pt idx="1290">
                  <c:v>4.7773434957024437</c:v>
                </c:pt>
                <c:pt idx="1291">
                  <c:v>5.015712058847166</c:v>
                </c:pt>
                <c:pt idx="1292">
                  <c:v>5.200138052174073</c:v>
                </c:pt>
                <c:pt idx="1293">
                  <c:v>5.3197847385471686</c:v>
                </c:pt>
                <c:pt idx="1294">
                  <c:v>5.3860352936654632</c:v>
                </c:pt>
                <c:pt idx="1295">
                  <c:v>5.4381998280117898</c:v>
                </c:pt>
                <c:pt idx="1296">
                  <c:v>5.453734549218332</c:v>
                </c:pt>
                <c:pt idx="1297">
                  <c:v>5.4554553265553061</c:v>
                </c:pt>
                <c:pt idx="1298">
                  <c:v>5.4393113746640545</c:v>
                </c:pt>
                <c:pt idx="1299">
                  <c:v>5.4335143857082144</c:v>
                </c:pt>
                <c:pt idx="1300">
                  <c:v>5.358228313016129</c:v>
                </c:pt>
                <c:pt idx="1301">
                  <c:v>5.1994680711026149</c:v>
                </c:pt>
                <c:pt idx="1302">
                  <c:v>5.0459436144571397</c:v>
                </c:pt>
                <c:pt idx="1303">
                  <c:v>4.9953207151923067</c:v>
                </c:pt>
                <c:pt idx="1304">
                  <c:v>5.06354327791008</c:v>
                </c:pt>
                <c:pt idx="1305">
                  <c:v>4.9951666302075184</c:v>
                </c:pt>
                <c:pt idx="1306">
                  <c:v>4.9812626976747616</c:v>
                </c:pt>
                <c:pt idx="1307">
                  <c:v>4.9975292638378193</c:v>
                </c:pt>
                <c:pt idx="1308">
                  <c:v>5.0174505861628118</c:v>
                </c:pt>
                <c:pt idx="1309">
                  <c:v>5.0288949145512323</c:v>
                </c:pt>
                <c:pt idx="1310">
                  <c:v>5.0704397505979264</c:v>
                </c:pt>
                <c:pt idx="1311">
                  <c:v>4.9643410145448392</c:v>
                </c:pt>
                <c:pt idx="1312">
                  <c:v>4.8396926570372232</c:v>
                </c:pt>
                <c:pt idx="1313">
                  <c:v>4.7916939798830409</c:v>
                </c:pt>
                <c:pt idx="1314">
                  <c:v>4.7157303088087037</c:v>
                </c:pt>
                <c:pt idx="1315">
                  <c:v>4.7153586069695184</c:v>
                </c:pt>
                <c:pt idx="1316">
                  <c:v>4.7201171898662126</c:v>
                </c:pt>
                <c:pt idx="1317">
                  <c:v>4.7671540212317565</c:v>
                </c:pt>
                <c:pt idx="1318">
                  <c:v>4.7298742400939879</c:v>
                </c:pt>
                <c:pt idx="1319">
                  <c:v>4.7643687763716551</c:v>
                </c:pt>
                <c:pt idx="1320">
                  <c:v>4.8448937094918083</c:v>
                </c:pt>
                <c:pt idx="1321">
                  <c:v>4.9844884894296184</c:v>
                </c:pt>
                <c:pt idx="1322">
                  <c:v>5.1861022054146151</c:v>
                </c:pt>
                <c:pt idx="1323">
                  <c:v>5.3186149204802149</c:v>
                </c:pt>
                <c:pt idx="1324">
                  <c:v>5.4257009146535191</c:v>
                </c:pt>
                <c:pt idx="1325">
                  <c:v>5.4793121123813204</c:v>
                </c:pt>
                <c:pt idx="1326">
                  <c:v>5.5257498621111285</c:v>
                </c:pt>
                <c:pt idx="1327">
                  <c:v>5.5922255512577772</c:v>
                </c:pt>
                <c:pt idx="1328">
                  <c:v>5.6363708977158984</c:v>
                </c:pt>
                <c:pt idx="1329">
                  <c:v>5.6724971893513674</c:v>
                </c:pt>
                <c:pt idx="1330">
                  <c:v>5.746782511101677</c:v>
                </c:pt>
                <c:pt idx="1331">
                  <c:v>5.8001811331802351</c:v>
                </c:pt>
                <c:pt idx="1332">
                  <c:v>5.9383639578651346</c:v>
                </c:pt>
                <c:pt idx="1333">
                  <c:v>6.041401289452125</c:v>
                </c:pt>
                <c:pt idx="1334">
                  <c:v>6.0652962298126587</c:v>
                </c:pt>
                <c:pt idx="1335">
                  <c:v>6.1234580084777166</c:v>
                </c:pt>
                <c:pt idx="1336">
                  <c:v>6.224832700162457</c:v>
                </c:pt>
                <c:pt idx="1337">
                  <c:v>6.2495905837723837</c:v>
                </c:pt>
                <c:pt idx="1338">
                  <c:v>6.2536311583638273</c:v>
                </c:pt>
                <c:pt idx="1339">
                  <c:v>6.1607295325834821</c:v>
                </c:pt>
                <c:pt idx="1340">
                  <c:v>6.1192981448614976</c:v>
                </c:pt>
                <c:pt idx="1341">
                  <c:v>6.1954677290482572</c:v>
                </c:pt>
                <c:pt idx="1342">
                  <c:v>6.3753774097940124</c:v>
                </c:pt>
                <c:pt idx="1343">
                  <c:v>6.5043585455822743</c:v>
                </c:pt>
                <c:pt idx="1344">
                  <c:v>6.6165083140491188</c:v>
                </c:pt>
                <c:pt idx="1345">
                  <c:v>6.7367558618152037</c:v>
                </c:pt>
                <c:pt idx="1346">
                  <c:v>6.9498161076194469</c:v>
                </c:pt>
                <c:pt idx="1347">
                  <c:v>7.1397335052906543</c:v>
                </c:pt>
                <c:pt idx="1348">
                  <c:v>7.2259860911968676</c:v>
                </c:pt>
                <c:pt idx="1349">
                  <c:v>7.2762571790020356</c:v>
                </c:pt>
                <c:pt idx="1350">
                  <c:v>7.1935851611267383</c:v>
                </c:pt>
                <c:pt idx="1351">
                  <c:v>7.0818703078876082</c:v>
                </c:pt>
                <c:pt idx="1352">
                  <c:v>7.0277013660229839</c:v>
                </c:pt>
                <c:pt idx="1353">
                  <c:v>7.0386034390986767</c:v>
                </c:pt>
                <c:pt idx="1354">
                  <c:v>7.0351446425442958</c:v>
                </c:pt>
                <c:pt idx="1355">
                  <c:v>7.0476781631201444</c:v>
                </c:pt>
                <c:pt idx="1356">
                  <c:v>7.0690034847494365</c:v>
                </c:pt>
                <c:pt idx="1357">
                  <c:v>7.0564591826854954</c:v>
                </c:pt>
                <c:pt idx="1358">
                  <c:v>7.0886999667851187</c:v>
                </c:pt>
                <c:pt idx="1359">
                  <c:v>7.1611061949461874</c:v>
                </c:pt>
                <c:pt idx="1360">
                  <c:v>7.3402371517488501</c:v>
                </c:pt>
                <c:pt idx="1361">
                  <c:v>7.518956161142329</c:v>
                </c:pt>
                <c:pt idx="1362">
                  <c:v>7.6358996334193892</c:v>
                </c:pt>
                <c:pt idx="1363">
                  <c:v>7.7482014512477795</c:v>
                </c:pt>
                <c:pt idx="1364">
                  <c:v>7.8254185024419138</c:v>
                </c:pt>
                <c:pt idx="1365">
                  <c:v>7.8459289495799087</c:v>
                </c:pt>
                <c:pt idx="1366">
                  <c:v>7.7731132491393726</c:v>
                </c:pt>
                <c:pt idx="1367">
                  <c:v>7.6538738432689355</c:v>
                </c:pt>
                <c:pt idx="1368">
                  <c:v>7.4938883334558737</c:v>
                </c:pt>
                <c:pt idx="1369">
                  <c:v>7.3664968473962853</c:v>
                </c:pt>
                <c:pt idx="1370">
                  <c:v>7.2356892505449188</c:v>
                </c:pt>
                <c:pt idx="1371">
                  <c:v>7.1940065611817055</c:v>
                </c:pt>
                <c:pt idx="1372">
                  <c:v>7.2153243827516755</c:v>
                </c:pt>
                <c:pt idx="1373">
                  <c:v>7.3021789214613886</c:v>
                </c:pt>
                <c:pt idx="1374">
                  <c:v>7.3844331721856653</c:v>
                </c:pt>
                <c:pt idx="1375">
                  <c:v>7.3679449709932783</c:v>
                </c:pt>
                <c:pt idx="1376">
                  <c:v>7.3250853090422989</c:v>
                </c:pt>
                <c:pt idx="1377">
                  <c:v>7.3054530241410109</c:v>
                </c:pt>
                <c:pt idx="1378">
                  <c:v>7.3775127513755212</c:v>
                </c:pt>
                <c:pt idx="1379">
                  <c:v>7.4046199817099607</c:v>
                </c:pt>
                <c:pt idx="1380">
                  <c:v>7.3406438539705841</c:v>
                </c:pt>
                <c:pt idx="1381">
                  <c:v>7.2520482788224401</c:v>
                </c:pt>
                <c:pt idx="1382">
                  <c:v>7.1177903177962341</c:v>
                </c:pt>
                <c:pt idx="1383">
                  <c:v>7.0380372064531</c:v>
                </c:pt>
                <c:pt idx="1384">
                  <c:v>6.9431441386491555</c:v>
                </c:pt>
                <c:pt idx="1385">
                  <c:v>6.8643301371950365</c:v>
                </c:pt>
                <c:pt idx="1386">
                  <c:v>6.7772308008156257</c:v>
                </c:pt>
                <c:pt idx="1387">
                  <c:v>6.7731782233417581</c:v>
                </c:pt>
                <c:pt idx="1388">
                  <c:v>6.8934349157626889</c:v>
                </c:pt>
                <c:pt idx="1389">
                  <c:v>7.0078004365889148</c:v>
                </c:pt>
                <c:pt idx="1390">
                  <c:v>7.0942374503960988</c:v>
                </c:pt>
                <c:pt idx="1391">
                  <c:v>7.0733170876476166</c:v>
                </c:pt>
                <c:pt idx="1392">
                  <c:v>7.0368448046989274</c:v>
                </c:pt>
                <c:pt idx="1393">
                  <c:v>7.0273129587945835</c:v>
                </c:pt>
                <c:pt idx="1394">
                  <c:v>7.1171149164853178</c:v>
                </c:pt>
                <c:pt idx="1395">
                  <c:v>7.144106338037143</c:v>
                </c:pt>
                <c:pt idx="1396">
                  <c:v>7.0840222639712707</c:v>
                </c:pt>
                <c:pt idx="1397">
                  <c:v>6.9860295608322058</c:v>
                </c:pt>
                <c:pt idx="1398">
                  <c:v>6.7767757544590594</c:v>
                </c:pt>
                <c:pt idx="1399">
                  <c:v>6.5597189932049247</c:v>
                </c:pt>
                <c:pt idx="1400">
                  <c:v>6.3270368505683159</c:v>
                </c:pt>
                <c:pt idx="1401">
                  <c:v>6.2078367061004505</c:v>
                </c:pt>
                <c:pt idx="1402">
                  <c:v>6.0544410156032642</c:v>
                </c:pt>
                <c:pt idx="1403">
                  <c:v>5.8309394944683719</c:v>
                </c:pt>
                <c:pt idx="1404">
                  <c:v>5.6147231139792444</c:v>
                </c:pt>
                <c:pt idx="1405">
                  <c:v>5.4192469589005015</c:v>
                </c:pt>
                <c:pt idx="1406">
                  <c:v>5.2731807413222</c:v>
                </c:pt>
                <c:pt idx="1407">
                  <c:v>5.1879194291791899</c:v>
                </c:pt>
                <c:pt idx="1408">
                  <c:v>5.0879135755626077</c:v>
                </c:pt>
                <c:pt idx="1409">
                  <c:v>4.978018541607276</c:v>
                </c:pt>
                <c:pt idx="1410">
                  <c:v>4.9222182851344813</c:v>
                </c:pt>
                <c:pt idx="1411">
                  <c:v>4.831890831658785</c:v>
                </c:pt>
                <c:pt idx="1412">
                  <c:v>4.8468476374674738</c:v>
                </c:pt>
                <c:pt idx="1413">
                  <c:v>4.9228384305216704</c:v>
                </c:pt>
                <c:pt idx="1414">
                  <c:v>4.9566082500902073</c:v>
                </c:pt>
                <c:pt idx="1415">
                  <c:v>4.9175508701623718</c:v>
                </c:pt>
                <c:pt idx="1416">
                  <c:v>4.8536232018312182</c:v>
                </c:pt>
                <c:pt idx="1417">
                  <c:v>4.8091636985139363</c:v>
                </c:pt>
                <c:pt idx="1418">
                  <c:v>4.8226416624195139</c:v>
                </c:pt>
                <c:pt idx="1419">
                  <c:v>4.8656437286211363</c:v>
                </c:pt>
                <c:pt idx="1420">
                  <c:v>4.9762034459470046</c:v>
                </c:pt>
                <c:pt idx="1421">
                  <c:v>5.0035909735031847</c:v>
                </c:pt>
                <c:pt idx="1422">
                  <c:v>5.0027220627476012</c:v>
                </c:pt>
                <c:pt idx="1423">
                  <c:v>4.9764313322083664</c:v>
                </c:pt>
                <c:pt idx="1424">
                  <c:v>4.993211655042181</c:v>
                </c:pt>
                <c:pt idx="1425">
                  <c:v>4.9223809957824001</c:v>
                </c:pt>
                <c:pt idx="1426">
                  <c:v>4.8913069218824861</c:v>
                </c:pt>
                <c:pt idx="1427">
                  <c:v>4.8886375761530054</c:v>
                </c:pt>
                <c:pt idx="1428">
                  <c:v>4.9618979083966428</c:v>
                </c:pt>
                <c:pt idx="1429">
                  <c:v>5.0250650920522766</c:v>
                </c:pt>
                <c:pt idx="1430">
                  <c:v>5.0297998519282165</c:v>
                </c:pt>
                <c:pt idx="1431">
                  <c:v>5.0327979227814525</c:v>
                </c:pt>
                <c:pt idx="1432">
                  <c:v>5.0632422533263686</c:v>
                </c:pt>
                <c:pt idx="1433">
                  <c:v>5.1407172820484854</c:v>
                </c:pt>
                <c:pt idx="1434">
                  <c:v>5.2659385529051663</c:v>
                </c:pt>
                <c:pt idx="1435">
                  <c:v>5.2573480840853222</c:v>
                </c:pt>
                <c:pt idx="1436">
                  <c:v>5.1734629605490685</c:v>
                </c:pt>
                <c:pt idx="1437">
                  <c:v>5.0616804135709179</c:v>
                </c:pt>
                <c:pt idx="1438">
                  <c:v>5.0543131488378235</c:v>
                </c:pt>
                <c:pt idx="1439">
                  <c:v>5.0724847711419416</c:v>
                </c:pt>
                <c:pt idx="1440">
                  <c:v>5.0798542628843544</c:v>
                </c:pt>
                <c:pt idx="1441">
                  <c:v>5.0905966242332052</c:v>
                </c:pt>
                <c:pt idx="1442">
                  <c:v>5.1223946319190867</c:v>
                </c:pt>
                <c:pt idx="1443">
                  <c:v>5.1830275948651181</c:v>
                </c:pt>
                <c:pt idx="1444">
                  <c:v>5.2485698775918905</c:v>
                </c:pt>
                <c:pt idx="1445">
                  <c:v>5.3812280239543373</c:v>
                </c:pt>
                <c:pt idx="1446">
                  <c:v>5.4725869500970807</c:v>
                </c:pt>
                <c:pt idx="1447">
                  <c:v>5.6193759125785681</c:v>
                </c:pt>
                <c:pt idx="1448">
                  <c:v>5.8747127056836401</c:v>
                </c:pt>
                <c:pt idx="1449">
                  <c:v>6.13830962112519</c:v>
                </c:pt>
                <c:pt idx="1450">
                  <c:v>6.3980915843931685</c:v>
                </c:pt>
                <c:pt idx="1451">
                  <c:v>6.5479112410331872</c:v>
                </c:pt>
                <c:pt idx="1452">
                  <c:v>6.6198662471400382</c:v>
                </c:pt>
                <c:pt idx="1453">
                  <c:v>6.6642385333022638</c:v>
                </c:pt>
                <c:pt idx="1454">
                  <c:v>6.7377961608693306</c:v>
                </c:pt>
                <c:pt idx="1455">
                  <c:v>6.8419676152585902</c:v>
                </c:pt>
                <c:pt idx="1456">
                  <c:v>6.9284438401283106</c:v>
                </c:pt>
                <c:pt idx="1457">
                  <c:v>7.0594371995429155</c:v>
                </c:pt>
                <c:pt idx="1458">
                  <c:v>7.136191121423666</c:v>
                </c:pt>
                <c:pt idx="1459">
                  <c:v>7.1915046314644515</c:v>
                </c:pt>
                <c:pt idx="1460">
                  <c:v>7.1570773642091288</c:v>
                </c:pt>
                <c:pt idx="1461">
                  <c:v>7.0175531319375501</c:v>
                </c:pt>
                <c:pt idx="1462">
                  <c:v>6.8187900600538933</c:v>
                </c:pt>
                <c:pt idx="1463">
                  <c:v>6.6641548611278285</c:v>
                </c:pt>
                <c:pt idx="1464">
                  <c:v>6.5976438339510644</c:v>
                </c:pt>
                <c:pt idx="1465">
                  <c:v>6.5253711262249627</c:v>
                </c:pt>
                <c:pt idx="1466">
                  <c:v>6.3474181153224603</c:v>
                </c:pt>
                <c:pt idx="1467">
                  <c:v>6.1808350126816025</c:v>
                </c:pt>
                <c:pt idx="1468">
                  <c:v>6.0594582328589004</c:v>
                </c:pt>
                <c:pt idx="1469">
                  <c:v>5.8980277316599166</c:v>
                </c:pt>
                <c:pt idx="1470">
                  <c:v>5.7110174335965143</c:v>
                </c:pt>
                <c:pt idx="1471">
                  <c:v>5.5768171936405535</c:v>
                </c:pt>
                <c:pt idx="1472">
                  <c:v>5.4770545535797206</c:v>
                </c:pt>
                <c:pt idx="1473">
                  <c:v>5.4221553703427476</c:v>
                </c:pt>
                <c:pt idx="1474">
                  <c:v>5.349542920209962</c:v>
                </c:pt>
                <c:pt idx="1475">
                  <c:v>5.2976433286934164</c:v>
                </c:pt>
                <c:pt idx="1476">
                  <c:v>5.3076419420840502</c:v>
                </c:pt>
                <c:pt idx="1477">
                  <c:v>5.2824393670255665</c:v>
                </c:pt>
                <c:pt idx="1478">
                  <c:v>5.3203633711626397</c:v>
                </c:pt>
                <c:pt idx="1479">
                  <c:v>5.4448708228397269</c:v>
                </c:pt>
                <c:pt idx="1480">
                  <c:v>5.614055757418746</c:v>
                </c:pt>
                <c:pt idx="1481">
                  <c:v>5.8393565610035241</c:v>
                </c:pt>
                <c:pt idx="1482">
                  <c:v>6.0224882868516021</c:v>
                </c:pt>
                <c:pt idx="1483">
                  <c:v>6.0376925392245271</c:v>
                </c:pt>
                <c:pt idx="1484">
                  <c:v>6.0440550158878628</c:v>
                </c:pt>
                <c:pt idx="1485">
                  <c:v>6.0262635243598517</c:v>
                </c:pt>
                <c:pt idx="1486">
                  <c:v>6.0339889364266623</c:v>
                </c:pt>
                <c:pt idx="1487">
                  <c:v>5.9658526797514266</c:v>
                </c:pt>
                <c:pt idx="1488">
                  <c:v>5.9296698847841354</c:v>
                </c:pt>
                <c:pt idx="1489">
                  <c:v>5.8966987825064496</c:v>
                </c:pt>
                <c:pt idx="1490">
                  <c:v>5.9045249383752481</c:v>
                </c:pt>
                <c:pt idx="1491">
                  <c:v>5.9017285152251198</c:v>
                </c:pt>
                <c:pt idx="1492">
                  <c:v>5.8476658744368093</c:v>
                </c:pt>
                <c:pt idx="1493">
                  <c:v>5.763750987599142</c:v>
                </c:pt>
                <c:pt idx="1494">
                  <c:v>5.8161647016960378</c:v>
                </c:pt>
                <c:pt idx="1495">
                  <c:v>5.837378525992535</c:v>
                </c:pt>
                <c:pt idx="1496">
                  <c:v>5.7884957156208383</c:v>
                </c:pt>
                <c:pt idx="1497">
                  <c:v>5.7955427757767524</c:v>
                </c:pt>
                <c:pt idx="1498">
                  <c:v>5.860808736127832</c:v>
                </c:pt>
                <c:pt idx="1499">
                  <c:v>5.9455618877480356</c:v>
                </c:pt>
                <c:pt idx="1500">
                  <c:v>6.00478906877981</c:v>
                </c:pt>
                <c:pt idx="1501">
                  <c:v>6.1079283890425513</c:v>
                </c:pt>
                <c:pt idx="1502">
                  <c:v>6.1123412575025498</c:v>
                </c:pt>
                <c:pt idx="1503">
                  <c:v>6.0436063866682836</c:v>
                </c:pt>
                <c:pt idx="1504">
                  <c:v>5.8740145617351791</c:v>
                </c:pt>
                <c:pt idx="1505">
                  <c:v>5.7626395529352381</c:v>
                </c:pt>
                <c:pt idx="1506">
                  <c:v>5.7070152966260705</c:v>
                </c:pt>
                <c:pt idx="1507">
                  <c:v>5.5586501750306887</c:v>
                </c:pt>
                <c:pt idx="1508">
                  <c:v>5.3463522627457163</c:v>
                </c:pt>
                <c:pt idx="1509">
                  <c:v>5.1304184460099114</c:v>
                </c:pt>
                <c:pt idx="1510">
                  <c:v>5.0301257527272023</c:v>
                </c:pt>
                <c:pt idx="1511">
                  <c:v>5.0537434168358173</c:v>
                </c:pt>
                <c:pt idx="1512">
                  <c:v>5.103937341696529</c:v>
                </c:pt>
                <c:pt idx="1513">
                  <c:v>5.1784657062503578</c:v>
                </c:pt>
                <c:pt idx="1514">
                  <c:v>5.2430262303852757</c:v>
                </c:pt>
                <c:pt idx="1515">
                  <c:v>5.3226341847601741</c:v>
                </c:pt>
                <c:pt idx="1516">
                  <c:v>5.4187931049188958</c:v>
                </c:pt>
                <c:pt idx="1517">
                  <c:v>5.5530904045039424</c:v>
                </c:pt>
                <c:pt idx="1518">
                  <c:v>5.7287683652309997</c:v>
                </c:pt>
                <c:pt idx="1519">
                  <c:v>5.9110162310137371</c:v>
                </c:pt>
                <c:pt idx="1520">
                  <c:v>6.0703849802689476</c:v>
                </c:pt>
                <c:pt idx="1521">
                  <c:v>6.2297603340877847</c:v>
                </c:pt>
                <c:pt idx="1522">
                  <c:v>6.3466586375346052</c:v>
                </c:pt>
                <c:pt idx="1523">
                  <c:v>6.4217686910539706</c:v>
                </c:pt>
                <c:pt idx="1524">
                  <c:v>6.5243657652424902</c:v>
                </c:pt>
                <c:pt idx="1525">
                  <c:v>6.5996197792504594</c:v>
                </c:pt>
                <c:pt idx="1526">
                  <c:v>6.8070343214832256</c:v>
                </c:pt>
                <c:pt idx="1527">
                  <c:v>6.9970801939071086</c:v>
                </c:pt>
                <c:pt idx="1528">
                  <c:v>7.0138606440941178</c:v>
                </c:pt>
                <c:pt idx="1529">
                  <c:v>6.9632120145994429</c:v>
                </c:pt>
                <c:pt idx="1530">
                  <c:v>6.9237556529007733</c:v>
                </c:pt>
                <c:pt idx="1531">
                  <c:v>6.8845539796346884</c:v>
                </c:pt>
                <c:pt idx="1532">
                  <c:v>6.8328745221537135</c:v>
                </c:pt>
                <c:pt idx="1533">
                  <c:v>6.8066246802935142</c:v>
                </c:pt>
                <c:pt idx="1534">
                  <c:v>6.8026134679889463</c:v>
                </c:pt>
                <c:pt idx="1535">
                  <c:v>6.8704264149931857</c:v>
                </c:pt>
                <c:pt idx="1536">
                  <c:v>6.9516131178951417</c:v>
                </c:pt>
                <c:pt idx="1537">
                  <c:v>6.9849024415136896</c:v>
                </c:pt>
                <c:pt idx="1538">
                  <c:v>7.0353432785863621</c:v>
                </c:pt>
                <c:pt idx="1539">
                  <c:v>7.0947993438533254</c:v>
                </c:pt>
                <c:pt idx="1540">
                  <c:v>7.0258910428469905</c:v>
                </c:pt>
                <c:pt idx="1541">
                  <c:v>6.9308233758585427</c:v>
                </c:pt>
                <c:pt idx="1542">
                  <c:v>6.908321291107419</c:v>
                </c:pt>
                <c:pt idx="1543">
                  <c:v>7.0455274074842631</c:v>
                </c:pt>
                <c:pt idx="1544">
                  <c:v>7.1624813302968677</c:v>
                </c:pt>
                <c:pt idx="1545">
                  <c:v>7.271444053081126</c:v>
                </c:pt>
                <c:pt idx="1546">
                  <c:v>7.2907728206729567</c:v>
                </c:pt>
                <c:pt idx="1547">
                  <c:v>7.2866189907337588</c:v>
                </c:pt>
                <c:pt idx="1548">
                  <c:v>7.2743094191833029</c:v>
                </c:pt>
                <c:pt idx="1549">
                  <c:v>7.183178059918867</c:v>
                </c:pt>
                <c:pt idx="1550">
                  <c:v>7.0964290940446597</c:v>
                </c:pt>
                <c:pt idx="1551">
                  <c:v>7.0741303983068935</c:v>
                </c:pt>
                <c:pt idx="1552">
                  <c:v>7.0883903736737626</c:v>
                </c:pt>
                <c:pt idx="1553">
                  <c:v>7.1378515344902791</c:v>
                </c:pt>
                <c:pt idx="1554">
                  <c:v>7.2073444586560358</c:v>
                </c:pt>
                <c:pt idx="1555">
                  <c:v>7.332141534542103</c:v>
                </c:pt>
                <c:pt idx="1556">
                  <c:v>7.5407864334938219</c:v>
                </c:pt>
                <c:pt idx="1557">
                  <c:v>7.7805369532169335</c:v>
                </c:pt>
                <c:pt idx="1558">
                  <c:v>8.0865034201475492</c:v>
                </c:pt>
                <c:pt idx="1559">
                  <c:v>8.3680616189942469</c:v>
                </c:pt>
                <c:pt idx="1560">
                  <c:v>8.5493034478388346</c:v>
                </c:pt>
                <c:pt idx="1561">
                  <c:v>8.606109284909504</c:v>
                </c:pt>
                <c:pt idx="1562">
                  <c:v>8.6591676056940798</c:v>
                </c:pt>
                <c:pt idx="1563">
                  <c:v>8.6009441634418806</c:v>
                </c:pt>
                <c:pt idx="1564">
                  <c:v>8.5279922390713896</c:v>
                </c:pt>
                <c:pt idx="1565">
                  <c:v>8.5514395995898731</c:v>
                </c:pt>
                <c:pt idx="1566">
                  <c:v>8.5987303795056231</c:v>
                </c:pt>
                <c:pt idx="1567">
                  <c:v>8.7547374400879399</c:v>
                </c:pt>
                <c:pt idx="1568">
                  <c:v>8.8686208076058772</c:v>
                </c:pt>
                <c:pt idx="1569">
                  <c:v>8.902218107691608</c:v>
                </c:pt>
                <c:pt idx="1570">
                  <c:v>9.0443936094749979</c:v>
                </c:pt>
                <c:pt idx="1571">
                  <c:v>9.0878034007663242</c:v>
                </c:pt>
                <c:pt idx="1572">
                  <c:v>9.1274146634449647</c:v>
                </c:pt>
                <c:pt idx="1573">
                  <c:v>9.1557129484272135</c:v>
                </c:pt>
                <c:pt idx="1574">
                  <c:v>9.3593631018615309</c:v>
                </c:pt>
                <c:pt idx="1575">
                  <c:v>9.5817372421166027</c:v>
                </c:pt>
                <c:pt idx="1576">
                  <c:v>9.6470728353745354</c:v>
                </c:pt>
                <c:pt idx="1577">
                  <c:v>9.6876602897052404</c:v>
                </c:pt>
                <c:pt idx="1578">
                  <c:v>9.6562879817669458</c:v>
                </c:pt>
                <c:pt idx="1579">
                  <c:v>9.529532843651829</c:v>
                </c:pt>
                <c:pt idx="1580">
                  <c:v>9.2647007211572294</c:v>
                </c:pt>
                <c:pt idx="1581">
                  <c:v>9.0704439272616622</c:v>
                </c:pt>
                <c:pt idx="1582">
                  <c:v>8.9515351095715019</c:v>
                </c:pt>
                <c:pt idx="1583">
                  <c:v>9.0138621495549263</c:v>
                </c:pt>
                <c:pt idx="1584">
                  <c:v>9.0877836536260368</c:v>
                </c:pt>
                <c:pt idx="1585">
                  <c:v>9.0357928967122128</c:v>
                </c:pt>
                <c:pt idx="1586">
                  <c:v>8.8233236239163411</c:v>
                </c:pt>
                <c:pt idx="1587">
                  <c:v>8.6270714267776381</c:v>
                </c:pt>
                <c:pt idx="1588">
                  <c:v>8.5488587222443488</c:v>
                </c:pt>
                <c:pt idx="1589">
                  <c:v>8.4006664659745649</c:v>
                </c:pt>
                <c:pt idx="1590">
                  <c:v>8.2420684149166572</c:v>
                </c:pt>
                <c:pt idx="1591">
                  <c:v>8.0993443858508893</c:v>
                </c:pt>
                <c:pt idx="1592">
                  <c:v>8.0338055353396598</c:v>
                </c:pt>
                <c:pt idx="1593">
                  <c:v>7.9571871147731912</c:v>
                </c:pt>
                <c:pt idx="1594">
                  <c:v>7.9016133582214554</c:v>
                </c:pt>
                <c:pt idx="1595">
                  <c:v>7.8716290629845584</c:v>
                </c:pt>
                <c:pt idx="1596">
                  <c:v>7.7886325535628087</c:v>
                </c:pt>
                <c:pt idx="1597">
                  <c:v>7.8150520382945272</c:v>
                </c:pt>
                <c:pt idx="1598">
                  <c:v>7.9672733657225354</c:v>
                </c:pt>
                <c:pt idx="1599">
                  <c:v>8.0613612951782052</c:v>
                </c:pt>
                <c:pt idx="1600">
                  <c:v>8.0142865496012483</c:v>
                </c:pt>
                <c:pt idx="1601">
                  <c:v>7.8447087725075253</c:v>
                </c:pt>
                <c:pt idx="1602">
                  <c:v>7.6803172640850805</c:v>
                </c:pt>
                <c:pt idx="1603">
                  <c:v>7.541235600007087</c:v>
                </c:pt>
                <c:pt idx="1604">
                  <c:v>7.4021836572859749</c:v>
                </c:pt>
                <c:pt idx="1605">
                  <c:v>7.32434851533821</c:v>
                </c:pt>
                <c:pt idx="1606">
                  <c:v>7.3576893974301729</c:v>
                </c:pt>
                <c:pt idx="1607">
                  <c:v>7.513301960407941</c:v>
                </c:pt>
                <c:pt idx="1608">
                  <c:v>7.5580185180136041</c:v>
                </c:pt>
                <c:pt idx="1609">
                  <c:v>7.5775470596890662</c:v>
                </c:pt>
                <c:pt idx="1610">
                  <c:v>7.505662115414145</c:v>
                </c:pt>
                <c:pt idx="1611">
                  <c:v>7.4239164011555596</c:v>
                </c:pt>
                <c:pt idx="1612">
                  <c:v>7.3080431277296478</c:v>
                </c:pt>
                <c:pt idx="1613">
                  <c:v>7.2014896174413909</c:v>
                </c:pt>
                <c:pt idx="1614">
                  <c:v>7.1430205601661623</c:v>
                </c:pt>
                <c:pt idx="1615">
                  <c:v>7.0804990831990544</c:v>
                </c:pt>
                <c:pt idx="1616">
                  <c:v>7.0116849448423393</c:v>
                </c:pt>
                <c:pt idx="1617">
                  <c:v>6.9910801925198092</c:v>
                </c:pt>
                <c:pt idx="1618">
                  <c:v>6.968855542356482</c:v>
                </c:pt>
                <c:pt idx="1619">
                  <c:v>7.017922316294098</c:v>
                </c:pt>
                <c:pt idx="1620">
                  <c:v>7.1053582350143776</c:v>
                </c:pt>
                <c:pt idx="1621">
                  <c:v>7.1707918438897416</c:v>
                </c:pt>
                <c:pt idx="1622">
                  <c:v>7.1725066652340947</c:v>
                </c:pt>
                <c:pt idx="1623">
                  <c:v>7.0416695471139255</c:v>
                </c:pt>
                <c:pt idx="1624">
                  <c:v>6.9188044075625452</c:v>
                </c:pt>
                <c:pt idx="1625">
                  <c:v>6.8508991956201486</c:v>
                </c:pt>
                <c:pt idx="1626">
                  <c:v>6.7378785069798903</c:v>
                </c:pt>
                <c:pt idx="1627">
                  <c:v>6.5703708558064147</c:v>
                </c:pt>
                <c:pt idx="1628">
                  <c:v>6.4601931603577603</c:v>
                </c:pt>
                <c:pt idx="1629">
                  <c:v>6.373490102625369</c:v>
                </c:pt>
                <c:pt idx="1630">
                  <c:v>6.2897788252258779</c:v>
                </c:pt>
                <c:pt idx="1631">
                  <c:v>6.1992187693641254</c:v>
                </c:pt>
                <c:pt idx="1632">
                  <c:v>5.9958350546166397</c:v>
                </c:pt>
                <c:pt idx="1633">
                  <c:v>5.8690377907431612</c:v>
                </c:pt>
                <c:pt idx="1634">
                  <c:v>5.8058011781081529</c:v>
                </c:pt>
                <c:pt idx="1635">
                  <c:v>5.7178178301082747</c:v>
                </c:pt>
                <c:pt idx="1636">
                  <c:v>5.6502148788514592</c:v>
                </c:pt>
                <c:pt idx="1637">
                  <c:v>5.5862362409693969</c:v>
                </c:pt>
                <c:pt idx="1638">
                  <c:v>5.4586196678994208</c:v>
                </c:pt>
                <c:pt idx="1639">
                  <c:v>5.3659029801160933</c:v>
                </c:pt>
                <c:pt idx="1640">
                  <c:v>5.342848573871918</c:v>
                </c:pt>
                <c:pt idx="1641">
                  <c:v>5.2899573701069125</c:v>
                </c:pt>
                <c:pt idx="1642">
                  <c:v>5.2978154631100862</c:v>
                </c:pt>
                <c:pt idx="1643">
                  <c:v>5.3170059155170639</c:v>
                </c:pt>
                <c:pt idx="1644">
                  <c:v>5.3709161942681733</c:v>
                </c:pt>
                <c:pt idx="1645">
                  <c:v>5.4689092213571531</c:v>
                </c:pt>
                <c:pt idx="1646">
                  <c:v>5.5942982953726554</c:v>
                </c:pt>
                <c:pt idx="1647">
                  <c:v>5.7424897902958669</c:v>
                </c:pt>
                <c:pt idx="1648">
                  <c:v>5.845688098793465</c:v>
                </c:pt>
                <c:pt idx="1649">
                  <c:v>5.9513491070565152</c:v>
                </c:pt>
                <c:pt idx="1650">
                  <c:v>6.0215638323110445</c:v>
                </c:pt>
                <c:pt idx="1651">
                  <c:v>5.9682493646309709</c:v>
                </c:pt>
                <c:pt idx="1652">
                  <c:v>5.9300110246558688</c:v>
                </c:pt>
                <c:pt idx="1653">
                  <c:v>5.8362183462546113</c:v>
                </c:pt>
                <c:pt idx="1654">
                  <c:v>5.839868470890222</c:v>
                </c:pt>
                <c:pt idx="1655">
                  <c:v>5.85307158438036</c:v>
                </c:pt>
                <c:pt idx="1656">
                  <c:v>5.8642472312158143</c:v>
                </c:pt>
                <c:pt idx="1657">
                  <c:v>5.864635159473675</c:v>
                </c:pt>
                <c:pt idx="1658">
                  <c:v>5.8627052601968117</c:v>
                </c:pt>
                <c:pt idx="1659">
                  <c:v>5.8036836915509227</c:v>
                </c:pt>
                <c:pt idx="1660">
                  <c:v>5.8534588048579179</c:v>
                </c:pt>
                <c:pt idx="1661">
                  <c:v>5.896437679662367</c:v>
                </c:pt>
                <c:pt idx="1662">
                  <c:v>5.8439789360805072</c:v>
                </c:pt>
                <c:pt idx="1663">
                  <c:v>5.8064798893873721</c:v>
                </c:pt>
                <c:pt idx="1664">
                  <c:v>5.6634861868393482</c:v>
                </c:pt>
                <c:pt idx="1665">
                  <c:v>5.4705448616206036</c:v>
                </c:pt>
                <c:pt idx="1666">
                  <c:v>5.2954451173606287</c:v>
                </c:pt>
                <c:pt idx="1667">
                  <c:v>5.140469889713831</c:v>
                </c:pt>
                <c:pt idx="1668">
                  <c:v>4.9819084126483588</c:v>
                </c:pt>
                <c:pt idx="1669">
                  <c:v>4.9444360195738133</c:v>
                </c:pt>
                <c:pt idx="1670">
                  <c:v>4.934718250390695</c:v>
                </c:pt>
                <c:pt idx="1671">
                  <c:v>4.9035491689446822</c:v>
                </c:pt>
                <c:pt idx="1672">
                  <c:v>4.8752571664060103</c:v>
                </c:pt>
                <c:pt idx="1673">
                  <c:v>4.8636720557652753</c:v>
                </c:pt>
                <c:pt idx="1674">
                  <c:v>4.8412311745476817</c:v>
                </c:pt>
                <c:pt idx="1675">
                  <c:v>4.8882791516600426</c:v>
                </c:pt>
                <c:pt idx="1676">
                  <c:v>4.9001501214218735</c:v>
                </c:pt>
                <c:pt idx="1677">
                  <c:v>4.8501675820197301</c:v>
                </c:pt>
                <c:pt idx="1678">
                  <c:v>4.7861662766328825</c:v>
                </c:pt>
                <c:pt idx="1679">
                  <c:v>4.8147747682057727</c:v>
                </c:pt>
                <c:pt idx="1680">
                  <c:v>4.8117031160217119</c:v>
                </c:pt>
                <c:pt idx="1681">
                  <c:v>4.826419372428516</c:v>
                </c:pt>
                <c:pt idx="1682">
                  <c:v>4.8002122748816412</c:v>
                </c:pt>
                <c:pt idx="1683">
                  <c:v>4.841798558181738</c:v>
                </c:pt>
                <c:pt idx="1684">
                  <c:v>4.9126194375888508</c:v>
                </c:pt>
                <c:pt idx="1685">
                  <c:v>5.0554234658043731</c:v>
                </c:pt>
                <c:pt idx="1686">
                  <c:v>5.1390380666532902</c:v>
                </c:pt>
                <c:pt idx="1687">
                  <c:v>5.2181768126581183</c:v>
                </c:pt>
                <c:pt idx="1688">
                  <c:v>5.2996669683601283</c:v>
                </c:pt>
                <c:pt idx="1689">
                  <c:v>5.3006733311284977</c:v>
                </c:pt>
                <c:pt idx="1690">
                  <c:v>5.2687887996485925</c:v>
                </c:pt>
                <c:pt idx="1691">
                  <c:v>5.2628795730136648</c:v>
                </c:pt>
                <c:pt idx="1692">
                  <c:v>5.2762242597184095</c:v>
                </c:pt>
                <c:pt idx="1693">
                  <c:v>5.2983473852631064</c:v>
                </c:pt>
                <c:pt idx="1694">
                  <c:v>5.3594276172296986</c:v>
                </c:pt>
                <c:pt idx="1695">
                  <c:v>5.4780368741030605</c:v>
                </c:pt>
                <c:pt idx="1696">
                  <c:v>5.5903460524724187</c:v>
                </c:pt>
                <c:pt idx="1697">
                  <c:v>5.6874570917612211</c:v>
                </c:pt>
                <c:pt idx="1698">
                  <c:v>5.824834215954489</c:v>
                </c:pt>
                <c:pt idx="1699">
                  <c:v>5.9458272063742079</c:v>
                </c:pt>
                <c:pt idx="1700">
                  <c:v>6.0364854089823945</c:v>
                </c:pt>
                <c:pt idx="1701">
                  <c:v>6.1165138659106129</c:v>
                </c:pt>
                <c:pt idx="1702">
                  <c:v>6.2488650937897123</c:v>
                </c:pt>
                <c:pt idx="1703">
                  <c:v>6.405311842339839</c:v>
                </c:pt>
                <c:pt idx="1704">
                  <c:v>6.4669750605663658</c:v>
                </c:pt>
                <c:pt idx="1705">
                  <c:v>6.4956169031252022</c:v>
                </c:pt>
                <c:pt idx="1706">
                  <c:v>6.4913823507933799</c:v>
                </c:pt>
                <c:pt idx="1707">
                  <c:v>6.4894237884208739</c:v>
                </c:pt>
                <c:pt idx="1708">
                  <c:v>6.4457421644685997</c:v>
                </c:pt>
                <c:pt idx="1709">
                  <c:v>6.4589491378204213</c:v>
                </c:pt>
                <c:pt idx="1710">
                  <c:v>6.5050127007032543</c:v>
                </c:pt>
                <c:pt idx="1711">
                  <c:v>6.5786840443879626</c:v>
                </c:pt>
                <c:pt idx="1712">
                  <c:v>6.6223310954282892</c:v>
                </c:pt>
                <c:pt idx="1713">
                  <c:v>6.6947798654956729</c:v>
                </c:pt>
                <c:pt idx="1714">
                  <c:v>6.7985447567194903</c:v>
                </c:pt>
                <c:pt idx="1715">
                  <c:v>6.9428912753529044</c:v>
                </c:pt>
                <c:pt idx="1716">
                  <c:v>7.0945129350909433</c:v>
                </c:pt>
                <c:pt idx="1717">
                  <c:v>7.153443229352928</c:v>
                </c:pt>
                <c:pt idx="1718">
                  <c:v>7.1826220124872346</c:v>
                </c:pt>
                <c:pt idx="1719">
                  <c:v>7.1712619552785695</c:v>
                </c:pt>
                <c:pt idx="1720">
                  <c:v>6.989516220256645</c:v>
                </c:pt>
                <c:pt idx="1721">
                  <c:v>6.744627302752459</c:v>
                </c:pt>
                <c:pt idx="1722">
                  <c:v>6.4753204788713301</c:v>
                </c:pt>
                <c:pt idx="1723">
                  <c:v>6.2666030691748889</c:v>
                </c:pt>
                <c:pt idx="1724">
                  <c:v>6.1105771245119369</c:v>
                </c:pt>
                <c:pt idx="1725">
                  <c:v>5.9737286662065374</c:v>
                </c:pt>
                <c:pt idx="1726">
                  <c:v>5.9809151487581529</c:v>
                </c:pt>
                <c:pt idx="1727">
                  <c:v>6.1048464851694915</c:v>
                </c:pt>
                <c:pt idx="1728">
                  <c:v>6.262238168483913</c:v>
                </c:pt>
                <c:pt idx="1729">
                  <c:v>6.3771249486192989</c:v>
                </c:pt>
                <c:pt idx="1730">
                  <c:v>6.6326019223822117</c:v>
                </c:pt>
                <c:pt idx="1731">
                  <c:v>6.9234439357167306</c:v>
                </c:pt>
                <c:pt idx="1732">
                  <c:v>7.0482006001551092</c:v>
                </c:pt>
                <c:pt idx="1733">
                  <c:v>7.0711576609787441</c:v>
                </c:pt>
                <c:pt idx="1734">
                  <c:v>7.0703792400174326</c:v>
                </c:pt>
                <c:pt idx="1735">
                  <c:v>7.0923084446354006</c:v>
                </c:pt>
                <c:pt idx="1736">
                  <c:v>7.0566513345444424</c:v>
                </c:pt>
                <c:pt idx="1737">
                  <c:v>6.9864538915619736</c:v>
                </c:pt>
                <c:pt idx="1738">
                  <c:v>7.0479423812890847</c:v>
                </c:pt>
                <c:pt idx="1739">
                  <c:v>7.0363099549681118</c:v>
                </c:pt>
                <c:pt idx="1740">
                  <c:v>6.8757945042475148</c:v>
                </c:pt>
                <c:pt idx="1741">
                  <c:v>6.6742732244014169</c:v>
                </c:pt>
                <c:pt idx="1742">
                  <c:v>6.5095014173084857</c:v>
                </c:pt>
                <c:pt idx="1743">
                  <c:v>6.408474349935374</c:v>
                </c:pt>
                <c:pt idx="1744">
                  <c:v>6.5291259040817007</c:v>
                </c:pt>
                <c:pt idx="1745">
                  <c:v>6.7414225069831719</c:v>
                </c:pt>
                <c:pt idx="1746">
                  <c:v>6.945745071299525</c:v>
                </c:pt>
                <c:pt idx="1747">
                  <c:v>7.1101420694987887</c:v>
                </c:pt>
                <c:pt idx="1748">
                  <c:v>7.2032687927413548</c:v>
                </c:pt>
                <c:pt idx="1749">
                  <c:v>7.2877314264820869</c:v>
                </c:pt>
                <c:pt idx="1750">
                  <c:v>7.3451347297940828</c:v>
                </c:pt>
                <c:pt idx="1751">
                  <c:v>7.3765969441355228</c:v>
                </c:pt>
                <c:pt idx="1752">
                  <c:v>7.3266406422359154</c:v>
                </c:pt>
                <c:pt idx="1753">
                  <c:v>7.3076199427088042</c:v>
                </c:pt>
                <c:pt idx="1754">
                  <c:v>7.2965552975502241</c:v>
                </c:pt>
                <c:pt idx="1755">
                  <c:v>7.2867021329252601</c:v>
                </c:pt>
                <c:pt idx="1756">
                  <c:v>7.283948524837772</c:v>
                </c:pt>
                <c:pt idx="1757">
                  <c:v>7.2753180196654581</c:v>
                </c:pt>
                <c:pt idx="1758">
                  <c:v>7.2729069050453372</c:v>
                </c:pt>
                <c:pt idx="1759">
                  <c:v>7.3672563336878483</c:v>
                </c:pt>
                <c:pt idx="1760">
                  <c:v>7.488929275275602</c:v>
                </c:pt>
                <c:pt idx="1761">
                  <c:v>7.6299238566667729</c:v>
                </c:pt>
                <c:pt idx="1762">
                  <c:v>7.7966584762411388</c:v>
                </c:pt>
                <c:pt idx="1763">
                  <c:v>7.8267993790129209</c:v>
                </c:pt>
                <c:pt idx="1764">
                  <c:v>7.8870712695178025</c:v>
                </c:pt>
                <c:pt idx="1765">
                  <c:v>7.9478850347051075</c:v>
                </c:pt>
                <c:pt idx="1766">
                  <c:v>8.0275138656266307</c:v>
                </c:pt>
                <c:pt idx="1767">
                  <c:v>8.1524633411930463</c:v>
                </c:pt>
                <c:pt idx="1768">
                  <c:v>8.276578582179221</c:v>
                </c:pt>
                <c:pt idx="1769">
                  <c:v>8.5042144928659873</c:v>
                </c:pt>
                <c:pt idx="1770">
                  <c:v>8.6420295297575329</c:v>
                </c:pt>
                <c:pt idx="1771">
                  <c:v>8.6531670934108877</c:v>
                </c:pt>
                <c:pt idx="1772">
                  <c:v>8.7482894692123114</c:v>
                </c:pt>
                <c:pt idx="1773">
                  <c:v>8.8677757457029376</c:v>
                </c:pt>
                <c:pt idx="1774">
                  <c:v>9.0929045649387632</c:v>
                </c:pt>
                <c:pt idx="1775">
                  <c:v>9.2918466750348401</c:v>
                </c:pt>
                <c:pt idx="1776">
                  <c:v>9.3569107923704351</c:v>
                </c:pt>
                <c:pt idx="1777">
                  <c:v>9.4238452624876921</c:v>
                </c:pt>
                <c:pt idx="1778">
                  <c:v>9.5198401556475361</c:v>
                </c:pt>
                <c:pt idx="1779">
                  <c:v>9.6083014942569829</c:v>
                </c:pt>
                <c:pt idx="1780">
                  <c:v>9.6417724744725568</c:v>
                </c:pt>
                <c:pt idx="1781">
                  <c:v>9.5717734703358897</c:v>
                </c:pt>
                <c:pt idx="1782">
                  <c:v>9.4610842608408809</c:v>
                </c:pt>
                <c:pt idx="1783">
                  <c:v>9.4033525347306632</c:v>
                </c:pt>
                <c:pt idx="1784">
                  <c:v>9.3383500482290138</c:v>
                </c:pt>
                <c:pt idx="1785">
                  <c:v>9.2280623974764033</c:v>
                </c:pt>
                <c:pt idx="1786">
                  <c:v>9.0707575802598832</c:v>
                </c:pt>
                <c:pt idx="1787">
                  <c:v>8.8724003731269701</c:v>
                </c:pt>
                <c:pt idx="1788">
                  <c:v>8.7942062009170812</c:v>
                </c:pt>
                <c:pt idx="1789">
                  <c:v>8.6933986153411205</c:v>
                </c:pt>
                <c:pt idx="1790">
                  <c:v>8.5910906398125828</c:v>
                </c:pt>
                <c:pt idx="1791">
                  <c:v>8.4697615118904555</c:v>
                </c:pt>
                <c:pt idx="1792">
                  <c:v>8.325317990827422</c:v>
                </c:pt>
                <c:pt idx="1793">
                  <c:v>8.2239710183634287</c:v>
                </c:pt>
                <c:pt idx="1794">
                  <c:v>8.1005699741969934</c:v>
                </c:pt>
                <c:pt idx="1795">
                  <c:v>8.0192542942793796</c:v>
                </c:pt>
                <c:pt idx="1796">
                  <c:v>7.8702395096370665</c:v>
                </c:pt>
                <c:pt idx="1797">
                  <c:v>7.7526559004596232</c:v>
                </c:pt>
                <c:pt idx="1798">
                  <c:v>7.6245173021614434</c:v>
                </c:pt>
                <c:pt idx="1799">
                  <c:v>7.4276179643314384</c:v>
                </c:pt>
                <c:pt idx="1800">
                  <c:v>7.2690041701050188</c:v>
                </c:pt>
                <c:pt idx="1801">
                  <c:v>7.1630847288485135</c:v>
                </c:pt>
                <c:pt idx="1802">
                  <c:v>7.1386443902045222</c:v>
                </c:pt>
                <c:pt idx="1803">
                  <c:v>7.1049303469002458</c:v>
                </c:pt>
                <c:pt idx="1804">
                  <c:v>6.9517675898163152</c:v>
                </c:pt>
                <c:pt idx="1805">
                  <c:v>6.8603967189893158</c:v>
                </c:pt>
                <c:pt idx="1806">
                  <c:v>6.8682671845054113</c:v>
                </c:pt>
                <c:pt idx="1807">
                  <c:v>6.8695565728502936</c:v>
                </c:pt>
                <c:pt idx="1808">
                  <c:v>6.8463404078701053</c:v>
                </c:pt>
                <c:pt idx="1809">
                  <c:v>6.91032032406601</c:v>
                </c:pt>
                <c:pt idx="1810">
                  <c:v>6.951128867476271</c:v>
                </c:pt>
                <c:pt idx="1811">
                  <c:v>6.9561602456944707</c:v>
                </c:pt>
                <c:pt idx="1812">
                  <c:v>7.0365324058167866</c:v>
                </c:pt>
                <c:pt idx="1813">
                  <c:v>7.0831429080127792</c:v>
                </c:pt>
                <c:pt idx="1814">
                  <c:v>7.0683070863387041</c:v>
                </c:pt>
                <c:pt idx="1815">
                  <c:v>7.0871098555032592</c:v>
                </c:pt>
                <c:pt idx="1816">
                  <c:v>7.2098755646006731</c:v>
                </c:pt>
                <c:pt idx="1817">
                  <c:v>7.3316988339282627</c:v>
                </c:pt>
                <c:pt idx="1818">
                  <c:v>7.4660510972669636</c:v>
                </c:pt>
                <c:pt idx="1819">
                  <c:v>7.6633158316514765</c:v>
                </c:pt>
                <c:pt idx="1820">
                  <c:v>7.7918617019875445</c:v>
                </c:pt>
                <c:pt idx="1821">
                  <c:v>7.8854977741793135</c:v>
                </c:pt>
                <c:pt idx="1822">
                  <c:v>8.077365863368172</c:v>
                </c:pt>
                <c:pt idx="1823">
                  <c:v>8.2260728470986422</c:v>
                </c:pt>
                <c:pt idx="1824">
                  <c:v>8.4000503193746656</c:v>
                </c:pt>
                <c:pt idx="1825">
                  <c:v>8.6425341995155129</c:v>
                </c:pt>
                <c:pt idx="1826">
                  <c:v>8.9030797220835183</c:v>
                </c:pt>
                <c:pt idx="1827">
                  <c:v>9.1464213221774866</c:v>
                </c:pt>
                <c:pt idx="1828">
                  <c:v>9.3748542426810904</c:v>
                </c:pt>
                <c:pt idx="1829">
                  <c:v>9.4367158861350866</c:v>
                </c:pt>
                <c:pt idx="1830">
                  <c:v>9.4507475256738971</c:v>
                </c:pt>
                <c:pt idx="1831">
                  <c:v>9.3926659148513352</c:v>
                </c:pt>
                <c:pt idx="1832">
                  <c:v>9.3685192653387865</c:v>
                </c:pt>
                <c:pt idx="1833">
                  <c:v>9.3696330993154877</c:v>
                </c:pt>
                <c:pt idx="1834">
                  <c:v>9.4401810617693656</c:v>
                </c:pt>
                <c:pt idx="1835">
                  <c:v>9.5089746205327401</c:v>
                </c:pt>
                <c:pt idx="1836">
                  <c:v>9.5343238753999913</c:v>
                </c:pt>
                <c:pt idx="1837">
                  <c:v>9.5301433931079309</c:v>
                </c:pt>
                <c:pt idx="1838">
                  <c:v>9.5494923547781312</c:v>
                </c:pt>
                <c:pt idx="1839">
                  <c:v>9.5735967433440017</c:v>
                </c:pt>
                <c:pt idx="1840">
                  <c:v>9.6980823241096292</c:v>
                </c:pt>
                <c:pt idx="1841">
                  <c:v>9.9351737851401545</c:v>
                </c:pt>
                <c:pt idx="1842">
                  <c:v>10.130823169783234</c:v>
                </c:pt>
                <c:pt idx="1843">
                  <c:v>10.180414758520676</c:v>
                </c:pt>
                <c:pt idx="1844">
                  <c:v>10.08257225504634</c:v>
                </c:pt>
                <c:pt idx="1845">
                  <c:v>10.097747405711122</c:v>
                </c:pt>
                <c:pt idx="1846">
                  <c:v>10.093874747259278</c:v>
                </c:pt>
                <c:pt idx="1847">
                  <c:v>10.115710303935408</c:v>
                </c:pt>
                <c:pt idx="1848">
                  <c:v>10.164495315298588</c:v>
                </c:pt>
                <c:pt idx="1849">
                  <c:v>10.245570405935549</c:v>
                </c:pt>
                <c:pt idx="1850">
                  <c:v>10.358700620633003</c:v>
                </c:pt>
                <c:pt idx="1851">
                  <c:v>10.469351698976041</c:v>
                </c:pt>
                <c:pt idx="1852">
                  <c:v>10.552764106817758</c:v>
                </c:pt>
                <c:pt idx="1853">
                  <c:v>10.574051623027</c:v>
                </c:pt>
                <c:pt idx="1854">
                  <c:v>10.517289027976979</c:v>
                </c:pt>
                <c:pt idx="1855">
                  <c:v>10.468126399727904</c:v>
                </c:pt>
                <c:pt idx="1856">
                  <c:v>10.508390504932416</c:v>
                </c:pt>
                <c:pt idx="1857">
                  <c:v>10.509742437251001</c:v>
                </c:pt>
                <c:pt idx="1858">
                  <c:v>10.444027510954591</c:v>
                </c:pt>
                <c:pt idx="1859">
                  <c:v>10.420291213937208</c:v>
                </c:pt>
                <c:pt idx="1860">
                  <c:v>10.444448700075668</c:v>
                </c:pt>
                <c:pt idx="1861">
                  <c:v>10.448130061826186</c:v>
                </c:pt>
                <c:pt idx="1862">
                  <c:v>10.552251158661115</c:v>
                </c:pt>
                <c:pt idx="1863">
                  <c:v>10.569689930098955</c:v>
                </c:pt>
                <c:pt idx="1864">
                  <c:v>10.565481395083221</c:v>
                </c:pt>
                <c:pt idx="1865">
                  <c:v>10.509663015038525</c:v>
                </c:pt>
                <c:pt idx="1866">
                  <c:v>10.559776654998938</c:v>
                </c:pt>
                <c:pt idx="1867">
                  <c:v>10.591022582848799</c:v>
                </c:pt>
                <c:pt idx="1868">
                  <c:v>10.66009201567185</c:v>
                </c:pt>
                <c:pt idx="1869">
                  <c:v>10.662713100929857</c:v>
                </c:pt>
                <c:pt idx="1870">
                  <c:v>10.711999820837033</c:v>
                </c:pt>
                <c:pt idx="1871">
                  <c:v>10.715518365908379</c:v>
                </c:pt>
                <c:pt idx="1872">
                  <c:v>10.760507492147237</c:v>
                </c:pt>
                <c:pt idx="1873">
                  <c:v>10.842067492367928</c:v>
                </c:pt>
                <c:pt idx="1874">
                  <c:v>10.972683350328177</c:v>
                </c:pt>
                <c:pt idx="1875">
                  <c:v>11.072306330996021</c:v>
                </c:pt>
                <c:pt idx="1876">
                  <c:v>11.13472007915623</c:v>
                </c:pt>
                <c:pt idx="1877">
                  <c:v>11.118882877413288</c:v>
                </c:pt>
                <c:pt idx="1878">
                  <c:v>11.181606251362282</c:v>
                </c:pt>
                <c:pt idx="1879">
                  <c:v>11.202154094108723</c:v>
                </c:pt>
                <c:pt idx="1880">
                  <c:v>11.168458526668488</c:v>
                </c:pt>
                <c:pt idx="1881">
                  <c:v>11.100107632816545</c:v>
                </c:pt>
                <c:pt idx="1882">
                  <c:v>11.040919116562339</c:v>
                </c:pt>
                <c:pt idx="1883">
                  <c:v>10.943300057435586</c:v>
                </c:pt>
                <c:pt idx="1884">
                  <c:v>10.891444040881874</c:v>
                </c:pt>
                <c:pt idx="1885">
                  <c:v>10.743698593873242</c:v>
                </c:pt>
                <c:pt idx="1886">
                  <c:v>10.59065585273499</c:v>
                </c:pt>
                <c:pt idx="1887">
                  <c:v>10.420277391456221</c:v>
                </c:pt>
                <c:pt idx="1888">
                  <c:v>10.335109698276167</c:v>
                </c:pt>
                <c:pt idx="1889">
                  <c:v>10.268407526292664</c:v>
                </c:pt>
                <c:pt idx="1890">
                  <c:v>10.353188146177409</c:v>
                </c:pt>
                <c:pt idx="1891">
                  <c:v>10.492105554375982</c:v>
                </c:pt>
                <c:pt idx="1892">
                  <c:v>10.616650904393058</c:v>
                </c:pt>
                <c:pt idx="1893">
                  <c:v>10.760426011298406</c:v>
                </c:pt>
                <c:pt idx="1894">
                  <c:v>11.095597722942008</c:v>
                </c:pt>
                <c:pt idx="1895">
                  <c:v>11.48928318496959</c:v>
                </c:pt>
                <c:pt idx="1896">
                  <c:v>11.794216674242898</c:v>
                </c:pt>
                <c:pt idx="1897">
                  <c:v>11.944773055054378</c:v>
                </c:pt>
                <c:pt idx="1898">
                  <c:v>12.041821020580807</c:v>
                </c:pt>
                <c:pt idx="1899">
                  <c:v>12.068890177554547</c:v>
                </c:pt>
                <c:pt idx="1900">
                  <c:v>12.005500338378736</c:v>
                </c:pt>
                <c:pt idx="1901">
                  <c:v>11.905825180238953</c:v>
                </c:pt>
                <c:pt idx="1902">
                  <c:v>11.80252169583278</c:v>
                </c:pt>
                <c:pt idx="1903">
                  <c:v>11.692082659419352</c:v>
                </c:pt>
                <c:pt idx="1904">
                  <c:v>11.593341249413577</c:v>
                </c:pt>
                <c:pt idx="1905">
                  <c:v>11.460561576192026</c:v>
                </c:pt>
                <c:pt idx="1906">
                  <c:v>11.329077128415111</c:v>
                </c:pt>
                <c:pt idx="1907">
                  <c:v>11.216127782449234</c:v>
                </c:pt>
                <c:pt idx="1908">
                  <c:v>11.093843249705841</c:v>
                </c:pt>
                <c:pt idx="1909">
                  <c:v>11.085531117082107</c:v>
                </c:pt>
                <c:pt idx="1910">
                  <c:v>11.071420559306235</c:v>
                </c:pt>
                <c:pt idx="1911">
                  <c:v>11.017717984641823</c:v>
                </c:pt>
                <c:pt idx="1912">
                  <c:v>10.93897578099093</c:v>
                </c:pt>
                <c:pt idx="1913">
                  <c:v>10.890639020264249</c:v>
                </c:pt>
                <c:pt idx="1914">
                  <c:v>10.801410131462831</c:v>
                </c:pt>
                <c:pt idx="1915">
                  <c:v>10.718196852313113</c:v>
                </c:pt>
                <c:pt idx="1916">
                  <c:v>10.541529554367811</c:v>
                </c:pt>
                <c:pt idx="1917">
                  <c:v>10.289595343820347</c:v>
                </c:pt>
                <c:pt idx="1918">
                  <c:v>9.9950443823166886</c:v>
                </c:pt>
                <c:pt idx="1919">
                  <c:v>9.7090744366629185</c:v>
                </c:pt>
                <c:pt idx="1920">
                  <c:v>9.4652968390872907</c:v>
                </c:pt>
                <c:pt idx="1921">
                  <c:v>9.232386545309943</c:v>
                </c:pt>
                <c:pt idx="1922">
                  <c:v>9.0134681942246733</c:v>
                </c:pt>
                <c:pt idx="1923">
                  <c:v>8.8050345881296117</c:v>
                </c:pt>
                <c:pt idx="1924">
                  <c:v>8.607332133214646</c:v>
                </c:pt>
                <c:pt idx="1925">
                  <c:v>8.3904900428233447</c:v>
                </c:pt>
                <c:pt idx="1926">
                  <c:v>8.2169518356767757</c:v>
                </c:pt>
                <c:pt idx="1927">
                  <c:v>8.1709069019731704</c:v>
                </c:pt>
                <c:pt idx="1928">
                  <c:v>8.199253476659834</c:v>
                </c:pt>
                <c:pt idx="1929">
                  <c:v>8.2046478650798758</c:v>
                </c:pt>
                <c:pt idx="1930">
                  <c:v>8.1993176660090139</c:v>
                </c:pt>
                <c:pt idx="1931">
                  <c:v>8.2651557396179651</c:v>
                </c:pt>
                <c:pt idx="1932">
                  <c:v>8.3150893914770005</c:v>
                </c:pt>
                <c:pt idx="1933">
                  <c:v>8.3894269936264649</c:v>
                </c:pt>
                <c:pt idx="1934">
                  <c:v>8.5113103037609861</c:v>
                </c:pt>
                <c:pt idx="1935">
                  <c:v>8.6580004297654511</c:v>
                </c:pt>
                <c:pt idx="1936">
                  <c:v>8.8142881986416981</c:v>
                </c:pt>
                <c:pt idx="1937">
                  <c:v>8.7821206957580014</c:v>
                </c:pt>
                <c:pt idx="1938">
                  <c:v>8.8481988947273411</c:v>
                </c:pt>
                <c:pt idx="1939">
                  <c:v>8.9500470157681029</c:v>
                </c:pt>
                <c:pt idx="1940">
                  <c:v>8.9904574740195091</c:v>
                </c:pt>
                <c:pt idx="1941">
                  <c:v>8.9173278862005052</c:v>
                </c:pt>
                <c:pt idx="1942">
                  <c:v>8.8673538991297924</c:v>
                </c:pt>
                <c:pt idx="1943">
                  <c:v>8.8089029252211244</c:v>
                </c:pt>
                <c:pt idx="1944">
                  <c:v>8.7768114674492939</c:v>
                </c:pt>
                <c:pt idx="1945">
                  <c:v>8.726611367286079</c:v>
                </c:pt>
                <c:pt idx="1946">
                  <c:v>8.7083512691497198</c:v>
                </c:pt>
                <c:pt idx="1947">
                  <c:v>8.685575273229512</c:v>
                </c:pt>
                <c:pt idx="1948">
                  <c:v>8.6114542757856274</c:v>
                </c:pt>
                <c:pt idx="1949">
                  <c:v>8.500595749919702</c:v>
                </c:pt>
                <c:pt idx="1950">
                  <c:v>8.3734499520453554</c:v>
                </c:pt>
                <c:pt idx="1951">
                  <c:v>8.1568439658939376</c:v>
                </c:pt>
                <c:pt idx="1952">
                  <c:v>7.8138313562835435</c:v>
                </c:pt>
                <c:pt idx="1953">
                  <c:v>7.454534820557031</c:v>
                </c:pt>
                <c:pt idx="1954">
                  <c:v>7.0646977036174858</c:v>
                </c:pt>
                <c:pt idx="1955">
                  <c:v>6.9133341118453888</c:v>
                </c:pt>
                <c:pt idx="1956">
                  <c:v>6.7409545807054609</c:v>
                </c:pt>
                <c:pt idx="1957">
                  <c:v>6.5980947121451292</c:v>
                </c:pt>
                <c:pt idx="1958">
                  <c:v>6.3940160392700909</c:v>
                </c:pt>
                <c:pt idx="1959">
                  <c:v>6.2171274758750688</c:v>
                </c:pt>
                <c:pt idx="1960">
                  <c:v>6.1698918316044935</c:v>
                </c:pt>
                <c:pt idx="1961">
                  <c:v>6.0422046465412151</c:v>
                </c:pt>
                <c:pt idx="1962">
                  <c:v>6.0488595554978524</c:v>
                </c:pt>
                <c:pt idx="1963">
                  <c:v>6.0727021900953995</c:v>
                </c:pt>
                <c:pt idx="1964">
                  <c:v>6.0064800696273046</c:v>
                </c:pt>
                <c:pt idx="1965">
                  <c:v>5.8850153295246814</c:v>
                </c:pt>
                <c:pt idx="1966">
                  <c:v>5.7758414558539437</c:v>
                </c:pt>
                <c:pt idx="1967">
                  <c:v>5.6423042725083254</c:v>
                </c:pt>
                <c:pt idx="1968">
                  <c:v>5.6151465792099478</c:v>
                </c:pt>
                <c:pt idx="1969">
                  <c:v>5.6127504652808735</c:v>
                </c:pt>
                <c:pt idx="1970">
                  <c:v>5.6548310944142939</c:v>
                </c:pt>
                <c:pt idx="1971">
                  <c:v>5.6720344664601772</c:v>
                </c:pt>
                <c:pt idx="1972">
                  <c:v>5.6826451432176155</c:v>
                </c:pt>
                <c:pt idx="1973">
                  <c:v>5.7135956587658994</c:v>
                </c:pt>
                <c:pt idx="1974">
                  <c:v>5.7051560864730533</c:v>
                </c:pt>
                <c:pt idx="1975">
                  <c:v>5.8313711463276228</c:v>
                </c:pt>
                <c:pt idx="1976">
                  <c:v>5.9858174901970216</c:v>
                </c:pt>
                <c:pt idx="1977">
                  <c:v>6.0534112313277442</c:v>
                </c:pt>
                <c:pt idx="1978">
                  <c:v>6.1744873713248722</c:v>
                </c:pt>
                <c:pt idx="1979">
                  <c:v>6.2096366941701788</c:v>
                </c:pt>
                <c:pt idx="1980">
                  <c:v>6.2116556526083553</c:v>
                </c:pt>
                <c:pt idx="1981">
                  <c:v>6.2975828653157206</c:v>
                </c:pt>
                <c:pt idx="1982">
                  <c:v>6.4524245155102022</c:v>
                </c:pt>
                <c:pt idx="1983">
                  <c:v>6.5895120753364083</c:v>
                </c:pt>
                <c:pt idx="1984">
                  <c:v>6.7555474294530109</c:v>
                </c:pt>
                <c:pt idx="1985">
                  <c:v>6.9012055841816204</c:v>
                </c:pt>
                <c:pt idx="1986">
                  <c:v>7.006298191308888</c:v>
                </c:pt>
                <c:pt idx="1987">
                  <c:v>7.0490622347453886</c:v>
                </c:pt>
                <c:pt idx="1988">
                  <c:v>7.1163885449114632</c:v>
                </c:pt>
                <c:pt idx="1989">
                  <c:v>7.1930323777634424</c:v>
                </c:pt>
                <c:pt idx="1990">
                  <c:v>7.2650251772999166</c:v>
                </c:pt>
                <c:pt idx="1991">
                  <c:v>7.3135121868348723</c:v>
                </c:pt>
                <c:pt idx="1992">
                  <c:v>7.3332510137496669</c:v>
                </c:pt>
                <c:pt idx="1993">
                  <c:v>7.2965191485026812</c:v>
                </c:pt>
                <c:pt idx="1994">
                  <c:v>7.2309098525228821</c:v>
                </c:pt>
                <c:pt idx="1995">
                  <c:v>7.2148599882255002</c:v>
                </c:pt>
                <c:pt idx="1996">
                  <c:v>7.1526781591967143</c:v>
                </c:pt>
                <c:pt idx="1997">
                  <c:v>7.1064434499766485</c:v>
                </c:pt>
                <c:pt idx="1998">
                  <c:v>7.1602847199519513</c:v>
                </c:pt>
                <c:pt idx="1999">
                  <c:v>7.1436618422670701</c:v>
                </c:pt>
                <c:pt idx="2000">
                  <c:v>7.1715835263834613</c:v>
                </c:pt>
                <c:pt idx="2001">
                  <c:v>7.2316661656091563</c:v>
                </c:pt>
                <c:pt idx="2002">
                  <c:v>7.2379270965224567</c:v>
                </c:pt>
                <c:pt idx="2003">
                  <c:v>7.2359907543568784</c:v>
                </c:pt>
                <c:pt idx="2004">
                  <c:v>7.317918799284481</c:v>
                </c:pt>
                <c:pt idx="2005">
                  <c:v>7.412075557476042</c:v>
                </c:pt>
                <c:pt idx="2006">
                  <c:v>7.5395257628469921</c:v>
                </c:pt>
                <c:pt idx="2007">
                  <c:v>7.7189807523097427</c:v>
                </c:pt>
                <c:pt idx="2008">
                  <c:v>7.9054874593108861</c:v>
                </c:pt>
                <c:pt idx="2009">
                  <c:v>8.0582931847439934</c:v>
                </c:pt>
                <c:pt idx="2010">
                  <c:v>8.1443988302415615</c:v>
                </c:pt>
                <c:pt idx="2011">
                  <c:v>8.2193539294983253</c:v>
                </c:pt>
                <c:pt idx="2012">
                  <c:v>8.3820186886764212</c:v>
                </c:pt>
                <c:pt idx="2013">
                  <c:v>8.5539984626110996</c:v>
                </c:pt>
                <c:pt idx="2014">
                  <c:v>8.6013017144976374</c:v>
                </c:pt>
                <c:pt idx="2015">
                  <c:v>8.5723236069375801</c:v>
                </c:pt>
                <c:pt idx="2016">
                  <c:v>8.546275654651545</c:v>
                </c:pt>
                <c:pt idx="2017">
                  <c:v>8.5343779093981951</c:v>
                </c:pt>
                <c:pt idx="2018">
                  <c:v>8.5552954284845733</c:v>
                </c:pt>
                <c:pt idx="2019">
                  <c:v>8.5002537990428113</c:v>
                </c:pt>
                <c:pt idx="2020">
                  <c:v>8.4482357903218208</c:v>
                </c:pt>
                <c:pt idx="2021">
                  <c:v>8.3676482086694737</c:v>
                </c:pt>
                <c:pt idx="2022">
                  <c:v>8.3785740574223162</c:v>
                </c:pt>
                <c:pt idx="2023">
                  <c:v>8.3508828660444454</c:v>
                </c:pt>
                <c:pt idx="2024">
                  <c:v>8.2870125838303963</c:v>
                </c:pt>
                <c:pt idx="2025">
                  <c:v>8.17614870638136</c:v>
                </c:pt>
                <c:pt idx="2026">
                  <c:v>8.1051356620814605</c:v>
                </c:pt>
                <c:pt idx="2027">
                  <c:v>8.0775736597835959</c:v>
                </c:pt>
                <c:pt idx="2028">
                  <c:v>8.0687734185859341</c:v>
                </c:pt>
                <c:pt idx="2029">
                  <c:v>7.9986060065904505</c:v>
                </c:pt>
                <c:pt idx="2030">
                  <c:v>7.8590330315901928</c:v>
                </c:pt>
                <c:pt idx="2031">
                  <c:v>7.7591439415146217</c:v>
                </c:pt>
                <c:pt idx="2032">
                  <c:v>7.6478673643399135</c:v>
                </c:pt>
                <c:pt idx="2033">
                  <c:v>7.6106809428409292</c:v>
                </c:pt>
                <c:pt idx="2034">
                  <c:v>7.6098013350593963</c:v>
                </c:pt>
                <c:pt idx="2035">
                  <c:v>7.5625391887514573</c:v>
                </c:pt>
                <c:pt idx="2036">
                  <c:v>7.5735271274611149</c:v>
                </c:pt>
                <c:pt idx="2037">
                  <c:v>7.6035961173830904</c:v>
                </c:pt>
                <c:pt idx="2038">
                  <c:v>7.613792435680371</c:v>
                </c:pt>
                <c:pt idx="2039">
                  <c:v>7.6713921260177358</c:v>
                </c:pt>
                <c:pt idx="2040">
                  <c:v>7.7921800308552918</c:v>
                </c:pt>
                <c:pt idx="2041">
                  <c:v>7.8070039286030219</c:v>
                </c:pt>
                <c:pt idx="2042">
                  <c:v>7.7203889338493923</c:v>
                </c:pt>
                <c:pt idx="2043">
                  <c:v>7.4584449465351836</c:v>
                </c:pt>
                <c:pt idx="2044">
                  <c:v>7.2531388956467033</c:v>
                </c:pt>
                <c:pt idx="2045">
                  <c:v>7.0579483964817742</c:v>
                </c:pt>
                <c:pt idx="2046">
                  <c:v>6.8806883800893202</c:v>
                </c:pt>
                <c:pt idx="2047">
                  <c:v>6.761327278866454</c:v>
                </c:pt>
                <c:pt idx="2048">
                  <c:v>6.7343554701178103</c:v>
                </c:pt>
                <c:pt idx="2049">
                  <c:v>6.6997370198125337</c:v>
                </c:pt>
                <c:pt idx="2050">
                  <c:v>6.6007596861552624</c:v>
                </c:pt>
                <c:pt idx="2051">
                  <c:v>6.5452312925045639</c:v>
                </c:pt>
                <c:pt idx="2052">
                  <c:v>6.6052232108744597</c:v>
                </c:pt>
                <c:pt idx="2053">
                  <c:v>6.6354991967683468</c:v>
                </c:pt>
                <c:pt idx="2054">
                  <c:v>6.6830420048969454</c:v>
                </c:pt>
                <c:pt idx="2055">
                  <c:v>6.6943035600885308</c:v>
                </c:pt>
                <c:pt idx="2056">
                  <c:v>6.699353970155129</c:v>
                </c:pt>
                <c:pt idx="2057">
                  <c:v>6.7517703727130396</c:v>
                </c:pt>
                <c:pt idx="2058">
                  <c:v>6.7229924035860407</c:v>
                </c:pt>
                <c:pt idx="2059">
                  <c:v>6.5972014579158733</c:v>
                </c:pt>
                <c:pt idx="2060">
                  <c:v>6.4683781391796771</c:v>
                </c:pt>
                <c:pt idx="2061">
                  <c:v>6.270044775224946</c:v>
                </c:pt>
                <c:pt idx="2062">
                  <c:v>6.1048108718863947</c:v>
                </c:pt>
                <c:pt idx="2063">
                  <c:v>6.0111040270830989</c:v>
                </c:pt>
                <c:pt idx="2064">
                  <c:v>5.9488484486660118</c:v>
                </c:pt>
                <c:pt idx="2065">
                  <c:v>5.8926890652435295</c:v>
                </c:pt>
                <c:pt idx="2066">
                  <c:v>5.8403790560537141</c:v>
                </c:pt>
                <c:pt idx="2067">
                  <c:v>5.8075649511704359</c:v>
                </c:pt>
                <c:pt idx="2068">
                  <c:v>5.8162535132043072</c:v>
                </c:pt>
                <c:pt idx="2069">
                  <c:v>5.838252183288299</c:v>
                </c:pt>
                <c:pt idx="2070">
                  <c:v>5.8459826113327322</c:v>
                </c:pt>
                <c:pt idx="2071">
                  <c:v>5.7482659312418516</c:v>
                </c:pt>
                <c:pt idx="2072">
                  <c:v>5.6854264036833131</c:v>
                </c:pt>
                <c:pt idx="2073">
                  <c:v>5.6354841386014174</c:v>
                </c:pt>
                <c:pt idx="2074">
                  <c:v>5.5595041386579771</c:v>
                </c:pt>
                <c:pt idx="2075">
                  <c:v>5.5604444754981754</c:v>
                </c:pt>
                <c:pt idx="2076">
                  <c:v>5.4750124323964338</c:v>
                </c:pt>
                <c:pt idx="2077">
                  <c:v>5.35115393579746</c:v>
                </c:pt>
                <c:pt idx="2078">
                  <c:v>5.2459022668499289</c:v>
                </c:pt>
                <c:pt idx="2079">
                  <c:v>5.175180145302833</c:v>
                </c:pt>
                <c:pt idx="2080">
                  <c:v>5.0740752629676935</c:v>
                </c:pt>
                <c:pt idx="2081">
                  <c:v>4.9446392659394522</c:v>
                </c:pt>
                <c:pt idx="2082">
                  <c:v>4.7937793484683109</c:v>
                </c:pt>
                <c:pt idx="2083">
                  <c:v>4.7401235195190612</c:v>
                </c:pt>
                <c:pt idx="2084">
                  <c:v>4.780373409364751</c:v>
                </c:pt>
                <c:pt idx="2085">
                  <c:v>4.9488933626858165</c:v>
                </c:pt>
                <c:pt idx="2086">
                  <c:v>5.1521888773716853</c:v>
                </c:pt>
                <c:pt idx="2087">
                  <c:v>5.3934878233865682</c:v>
                </c:pt>
                <c:pt idx="2088">
                  <c:v>5.6577195702600722</c:v>
                </c:pt>
                <c:pt idx="2089">
                  <c:v>5.8640072097539893</c:v>
                </c:pt>
                <c:pt idx="2090">
                  <c:v>6.0379067842939049</c:v>
                </c:pt>
                <c:pt idx="2091">
                  <c:v>6.1844616213823578</c:v>
                </c:pt>
                <c:pt idx="2092">
                  <c:v>6.2447064626522328</c:v>
                </c:pt>
                <c:pt idx="2093">
                  <c:v>6.4304754906494175</c:v>
                </c:pt>
                <c:pt idx="2094">
                  <c:v>6.4668729541182675</c:v>
                </c:pt>
                <c:pt idx="2095">
                  <c:v>6.4112307349918174</c:v>
                </c:pt>
                <c:pt idx="2096">
                  <c:v>6.3469716587903875</c:v>
                </c:pt>
                <c:pt idx="2097">
                  <c:v>6.2922540684642811</c:v>
                </c:pt>
                <c:pt idx="2098">
                  <c:v>6.2737214215034367</c:v>
                </c:pt>
                <c:pt idx="2099">
                  <c:v>6.2887082530425005</c:v>
                </c:pt>
                <c:pt idx="2100">
                  <c:v>6.2481196723879231</c:v>
                </c:pt>
                <c:pt idx="2101">
                  <c:v>6.2104218880412825</c:v>
                </c:pt>
                <c:pt idx="2102">
                  <c:v>6.1601233354142426</c:v>
                </c:pt>
                <c:pt idx="2103">
                  <c:v>6.048989770279797</c:v>
                </c:pt>
                <c:pt idx="2104">
                  <c:v>5.9468446301602889</c:v>
                </c:pt>
                <c:pt idx="2105">
                  <c:v>5.814327920331162</c:v>
                </c:pt>
                <c:pt idx="2106">
                  <c:v>5.6873112721448376</c:v>
                </c:pt>
                <c:pt idx="2107">
                  <c:v>5.5590192274644856</c:v>
                </c:pt>
                <c:pt idx="2108">
                  <c:v>5.3924208487337486</c:v>
                </c:pt>
                <c:pt idx="2109">
                  <c:v>5.145380972007116</c:v>
                </c:pt>
                <c:pt idx="2110">
                  <c:v>4.8803769014507417</c:v>
                </c:pt>
                <c:pt idx="2111">
                  <c:v>4.6627942274517471</c:v>
                </c:pt>
                <c:pt idx="2112">
                  <c:v>4.5646242979742455</c:v>
                </c:pt>
                <c:pt idx="2113">
                  <c:v>4.5419969192242586</c:v>
                </c:pt>
                <c:pt idx="2114">
                  <c:v>4.5142820495777398</c:v>
                </c:pt>
                <c:pt idx="2115">
                  <c:v>4.4936073061325459</c:v>
                </c:pt>
                <c:pt idx="2116">
                  <c:v>4.484259061225691</c:v>
                </c:pt>
                <c:pt idx="2117">
                  <c:v>4.4568651305430365</c:v>
                </c:pt>
                <c:pt idx="2118">
                  <c:v>4.3923821524767508</c:v>
                </c:pt>
                <c:pt idx="2119">
                  <c:v>4.3801712993397883</c:v>
                </c:pt>
                <c:pt idx="2120">
                  <c:v>4.4234870442543839</c:v>
                </c:pt>
                <c:pt idx="2121">
                  <c:v>4.5045070805110896</c:v>
                </c:pt>
                <c:pt idx="2122">
                  <c:v>4.5973703739020175</c:v>
                </c:pt>
                <c:pt idx="2123">
                  <c:v>4.6757181239928451</c:v>
                </c:pt>
                <c:pt idx="2124">
                  <c:v>4.8298906238222914</c:v>
                </c:pt>
                <c:pt idx="2125">
                  <c:v>4.9838046022198075</c:v>
                </c:pt>
                <c:pt idx="2126">
                  <c:v>5.1883550838731152</c:v>
                </c:pt>
                <c:pt idx="2127">
                  <c:v>5.330271903588554</c:v>
                </c:pt>
                <c:pt idx="2128">
                  <c:v>5.5033081372793395</c:v>
                </c:pt>
                <c:pt idx="2129">
                  <c:v>5.6326233995852553</c:v>
                </c:pt>
                <c:pt idx="2130">
                  <c:v>5.7378092853207239</c:v>
                </c:pt>
                <c:pt idx="2131">
                  <c:v>5.7856302925046563</c:v>
                </c:pt>
                <c:pt idx="2132">
                  <c:v>5.7817756148414423</c:v>
                </c:pt>
                <c:pt idx="2133">
                  <c:v>5.7181198618890585</c:v>
                </c:pt>
                <c:pt idx="2134">
                  <c:v>5.7147774483248419</c:v>
                </c:pt>
                <c:pt idx="2135">
                  <c:v>5.7466672325141532</c:v>
                </c:pt>
                <c:pt idx="2136">
                  <c:v>5.6648859710158002</c:v>
                </c:pt>
                <c:pt idx="2137">
                  <c:v>5.5905047134713497</c:v>
                </c:pt>
                <c:pt idx="2138">
                  <c:v>5.5854316616221418</c:v>
                </c:pt>
                <c:pt idx="2139">
                  <c:v>5.6748548185636682</c:v>
                </c:pt>
                <c:pt idx="2140">
                  <c:v>5.7032862411265279</c:v>
                </c:pt>
                <c:pt idx="2141">
                  <c:v>5.6913165472316374</c:v>
                </c:pt>
                <c:pt idx="2142">
                  <c:v>5.6294818890639462</c:v>
                </c:pt>
                <c:pt idx="2143">
                  <c:v>5.6247894473855933</c:v>
                </c:pt>
                <c:pt idx="2144">
                  <c:v>5.5384619454302202</c:v>
                </c:pt>
                <c:pt idx="2145">
                  <c:v>5.4809889091051316</c:v>
                </c:pt>
                <c:pt idx="2146">
                  <c:v>5.5174581647158458</c:v>
                </c:pt>
                <c:pt idx="2147">
                  <c:v>5.6389813389483283</c:v>
                </c:pt>
                <c:pt idx="2148">
                  <c:v>5.7618430400276566</c:v>
                </c:pt>
                <c:pt idx="2149">
                  <c:v>5.8502645226465688</c:v>
                </c:pt>
                <c:pt idx="2150">
                  <c:v>5.9019724231653932</c:v>
                </c:pt>
                <c:pt idx="2151">
                  <c:v>5.9443441265494092</c:v>
                </c:pt>
                <c:pt idx="2152">
                  <c:v>5.9376334204746497</c:v>
                </c:pt>
                <c:pt idx="2153">
                  <c:v>5.9133788639338674</c:v>
                </c:pt>
                <c:pt idx="2154">
                  <c:v>5.9665458124015975</c:v>
                </c:pt>
                <c:pt idx="2155">
                  <c:v>6.0421727330199815</c:v>
                </c:pt>
                <c:pt idx="2156">
                  <c:v>6.028336365214038</c:v>
                </c:pt>
                <c:pt idx="2157">
                  <c:v>5.9449974984338194</c:v>
                </c:pt>
                <c:pt idx="2158">
                  <c:v>5.8675712136983478</c:v>
                </c:pt>
                <c:pt idx="2159">
                  <c:v>5.6929140654475194</c:v>
                </c:pt>
                <c:pt idx="2160">
                  <c:v>5.4816084641505123</c:v>
                </c:pt>
                <c:pt idx="2161">
                  <c:v>5.327098373272956</c:v>
                </c:pt>
                <c:pt idx="2162">
                  <c:v>5.3051119603239476</c:v>
                </c:pt>
                <c:pt idx="2163">
                  <c:v>5.3828286675549251</c:v>
                </c:pt>
                <c:pt idx="2164">
                  <c:v>5.5694044195605379</c:v>
                </c:pt>
                <c:pt idx="2165">
                  <c:v>5.7207577282515416</c:v>
                </c:pt>
                <c:pt idx="2166">
                  <c:v>5.8491728918552983</c:v>
                </c:pt>
                <c:pt idx="2167">
                  <c:v>5.9689222704456411</c:v>
                </c:pt>
                <c:pt idx="2168">
                  <c:v>6.0246812624346342</c:v>
                </c:pt>
                <c:pt idx="2169">
                  <c:v>6.1101535826755891</c:v>
                </c:pt>
                <c:pt idx="2170">
                  <c:v>6.1375350679469438</c:v>
                </c:pt>
                <c:pt idx="2171">
                  <c:v>6.1262739154154904</c:v>
                </c:pt>
                <c:pt idx="2172">
                  <c:v>6.0359037106447158</c:v>
                </c:pt>
                <c:pt idx="2173">
                  <c:v>6.0889568498121109</c:v>
                </c:pt>
                <c:pt idx="2174">
                  <c:v>6.2262430018243631</c:v>
                </c:pt>
                <c:pt idx="2175">
                  <c:v>6.4515772144917811</c:v>
                </c:pt>
                <c:pt idx="2176">
                  <c:v>6.6853286432888641</c:v>
                </c:pt>
                <c:pt idx="2177">
                  <c:v>6.8979718443215017</c:v>
                </c:pt>
                <c:pt idx="2178">
                  <c:v>7.0884456975233574</c:v>
                </c:pt>
                <c:pt idx="2179">
                  <c:v>7.2473038345234535</c:v>
                </c:pt>
                <c:pt idx="2180">
                  <c:v>7.3530961333945584</c:v>
                </c:pt>
                <c:pt idx="2181">
                  <c:v>7.4739747180642278</c:v>
                </c:pt>
                <c:pt idx="2182">
                  <c:v>7.5398250619484939</c:v>
                </c:pt>
                <c:pt idx="2183">
                  <c:v>7.6001415868289239</c:v>
                </c:pt>
                <c:pt idx="2184">
                  <c:v>7.6523320148581426</c:v>
                </c:pt>
                <c:pt idx="2185">
                  <c:v>7.6035521083690565</c:v>
                </c:pt>
                <c:pt idx="2186">
                  <c:v>7.5603620361912043</c:v>
                </c:pt>
                <c:pt idx="2187">
                  <c:v>7.5308635626065366</c:v>
                </c:pt>
                <c:pt idx="2188">
                  <c:v>7.4354432769894911</c:v>
                </c:pt>
                <c:pt idx="2189">
                  <c:v>7.3542351984485856</c:v>
                </c:pt>
                <c:pt idx="2190">
                  <c:v>7.3327785082188486</c:v>
                </c:pt>
                <c:pt idx="2191">
                  <c:v>7.2842733002385707</c:v>
                </c:pt>
                <c:pt idx="2192">
                  <c:v>7.1927468655092115</c:v>
                </c:pt>
                <c:pt idx="2193">
                  <c:v>7.2148579986603174</c:v>
                </c:pt>
                <c:pt idx="2194">
                  <c:v>7.2131808933059594</c:v>
                </c:pt>
                <c:pt idx="2195">
                  <c:v>7.234744418382566</c:v>
                </c:pt>
                <c:pt idx="2196">
                  <c:v>7.2180549013380686</c:v>
                </c:pt>
                <c:pt idx="2197">
                  <c:v>7.1650536032847292</c:v>
                </c:pt>
                <c:pt idx="2198">
                  <c:v>7.0611896080448915</c:v>
                </c:pt>
                <c:pt idx="2199">
                  <c:v>6.9863912996918538</c:v>
                </c:pt>
                <c:pt idx="2200">
                  <c:v>6.9237143474553804</c:v>
                </c:pt>
                <c:pt idx="2201">
                  <c:v>6.9102438515087323</c:v>
                </c:pt>
                <c:pt idx="2202">
                  <c:v>6.92647453314635</c:v>
                </c:pt>
                <c:pt idx="2203">
                  <c:v>6.8743042020461287</c:v>
                </c:pt>
                <c:pt idx="2204">
                  <c:v>6.7949495491332099</c:v>
                </c:pt>
                <c:pt idx="2205">
                  <c:v>6.6396332947564973</c:v>
                </c:pt>
                <c:pt idx="2206">
                  <c:v>6.4745327066106011</c:v>
                </c:pt>
                <c:pt idx="2207">
                  <c:v>6.2803988736925831</c:v>
                </c:pt>
                <c:pt idx="2208">
                  <c:v>6.0512620435797073</c:v>
                </c:pt>
                <c:pt idx="2209">
                  <c:v>5.9771839355382284</c:v>
                </c:pt>
                <c:pt idx="2210">
                  <c:v>5.9777436078951851</c:v>
                </c:pt>
                <c:pt idx="2211">
                  <c:v>5.9849008549553817</c:v>
                </c:pt>
                <c:pt idx="2212">
                  <c:v>6.0459225838090092</c:v>
                </c:pt>
                <c:pt idx="2213">
                  <c:v>6.2132068348420093</c:v>
                </c:pt>
                <c:pt idx="2214">
                  <c:v>6.2783922085542869</c:v>
                </c:pt>
                <c:pt idx="2215">
                  <c:v>6.3348488018874898</c:v>
                </c:pt>
                <c:pt idx="2216">
                  <c:v>6.394078226756811</c:v>
                </c:pt>
                <c:pt idx="2217">
                  <c:v>6.4650629063809948</c:v>
                </c:pt>
                <c:pt idx="2218">
                  <c:v>6.5621020613741932</c:v>
                </c:pt>
                <c:pt idx="2219">
                  <c:v>6.6490329935943491</c:v>
                </c:pt>
                <c:pt idx="2220">
                  <c:v>6.697316525865368</c:v>
                </c:pt>
                <c:pt idx="2221">
                  <c:v>6.6078296976147142</c:v>
                </c:pt>
                <c:pt idx="2222">
                  <c:v>6.5734664424289662</c:v>
                </c:pt>
                <c:pt idx="2223">
                  <c:v>6.5296742769899438</c:v>
                </c:pt>
                <c:pt idx="2224">
                  <c:v>6.5258156972875891</c:v>
                </c:pt>
                <c:pt idx="2225">
                  <c:v>6.5185300286206127</c:v>
                </c:pt>
                <c:pt idx="2226">
                  <c:v>6.5908069311312296</c:v>
                </c:pt>
                <c:pt idx="2227">
                  <c:v>6.6808750030269524</c:v>
                </c:pt>
                <c:pt idx="2228">
                  <c:v>6.7709489072260611</c:v>
                </c:pt>
                <c:pt idx="2229">
                  <c:v>6.8718927393214386</c:v>
                </c:pt>
                <c:pt idx="2230">
                  <c:v>6.9518915117886753</c:v>
                </c:pt>
                <c:pt idx="2231">
                  <c:v>7.0672381272710698</c:v>
                </c:pt>
                <c:pt idx="2232">
                  <c:v>7.2134936022398737</c:v>
                </c:pt>
                <c:pt idx="2233">
                  <c:v>7.2950158669939826</c:v>
                </c:pt>
                <c:pt idx="2234">
                  <c:v>7.298756640388433</c:v>
                </c:pt>
                <c:pt idx="2235">
                  <c:v>7.2135138257968077</c:v>
                </c:pt>
                <c:pt idx="2236">
                  <c:v>7.207182854763504</c:v>
                </c:pt>
                <c:pt idx="2237">
                  <c:v>7.1631374752636336</c:v>
                </c:pt>
                <c:pt idx="2238">
                  <c:v>7.0292178463131831</c:v>
                </c:pt>
                <c:pt idx="2239">
                  <c:v>6.8428854114535369</c:v>
                </c:pt>
                <c:pt idx="2240">
                  <c:v>6.7510552455882831</c:v>
                </c:pt>
                <c:pt idx="2241">
                  <c:v>6.6901975132885791</c:v>
                </c:pt>
                <c:pt idx="2242">
                  <c:v>6.6761779469557965</c:v>
                </c:pt>
                <c:pt idx="2243">
                  <c:v>6.675002044881138</c:v>
                </c:pt>
                <c:pt idx="2244">
                  <c:v>6.6617423232454467</c:v>
                </c:pt>
                <c:pt idx="2245">
                  <c:v>6.7117825715080448</c:v>
                </c:pt>
                <c:pt idx="2246">
                  <c:v>6.7774473366914139</c:v>
                </c:pt>
                <c:pt idx="2247">
                  <c:v>6.8715674308168317</c:v>
                </c:pt>
                <c:pt idx="2248">
                  <c:v>6.9718263605513098</c:v>
                </c:pt>
                <c:pt idx="2249">
                  <c:v>7.1152029652662012</c:v>
                </c:pt>
                <c:pt idx="2250">
                  <c:v>7.2212872001371</c:v>
                </c:pt>
                <c:pt idx="2251">
                  <c:v>7.2712966638191627</c:v>
                </c:pt>
                <c:pt idx="2252">
                  <c:v>7.3630575561846365</c:v>
                </c:pt>
                <c:pt idx="2253">
                  <c:v>7.4358450516736454</c:v>
                </c:pt>
                <c:pt idx="2254">
                  <c:v>7.5235524704884176</c:v>
                </c:pt>
                <c:pt idx="2255">
                  <c:v>7.5264622701874702</c:v>
                </c:pt>
                <c:pt idx="2256">
                  <c:v>7.4343080475718413</c:v>
                </c:pt>
                <c:pt idx="2257">
                  <c:v>7.3266164552371809</c:v>
                </c:pt>
                <c:pt idx="2258">
                  <c:v>7.3539133047161975</c:v>
                </c:pt>
                <c:pt idx="2259">
                  <c:v>7.3846451138304587</c:v>
                </c:pt>
                <c:pt idx="2260">
                  <c:v>7.442282609550654</c:v>
                </c:pt>
                <c:pt idx="2261">
                  <c:v>7.4836566590769742</c:v>
                </c:pt>
                <c:pt idx="2262">
                  <c:v>7.4575723992442198</c:v>
                </c:pt>
                <c:pt idx="2263">
                  <c:v>7.4700192900305593</c:v>
                </c:pt>
                <c:pt idx="2264">
                  <c:v>7.5027878466298752</c:v>
                </c:pt>
                <c:pt idx="2265">
                  <c:v>7.4876882473312714</c:v>
                </c:pt>
                <c:pt idx="2266">
                  <c:v>7.4807404257238534</c:v>
                </c:pt>
                <c:pt idx="2267">
                  <c:v>7.3820357775118239</c:v>
                </c:pt>
                <c:pt idx="2268">
                  <c:v>7.2599621092226894</c:v>
                </c:pt>
                <c:pt idx="2269">
                  <c:v>7.1243429903077224</c:v>
                </c:pt>
                <c:pt idx="2270">
                  <c:v>6.9012382158383287</c:v>
                </c:pt>
                <c:pt idx="2271">
                  <c:v>6.6383340941028459</c:v>
                </c:pt>
                <c:pt idx="2272">
                  <c:v>6.3900444124117843</c:v>
                </c:pt>
                <c:pt idx="2273">
                  <c:v>6.1646546199698085</c:v>
                </c:pt>
                <c:pt idx="2274">
                  <c:v>5.9975465149917344</c:v>
                </c:pt>
                <c:pt idx="2275">
                  <c:v>5.7825266783907692</c:v>
                </c:pt>
                <c:pt idx="2276">
                  <c:v>5.6933329773387014</c:v>
                </c:pt>
                <c:pt idx="2277">
                  <c:v>5.6440100200799499</c:v>
                </c:pt>
                <c:pt idx="2278">
                  <c:v>5.6021444558655578</c:v>
                </c:pt>
                <c:pt idx="2279">
                  <c:v>5.6077564951430832</c:v>
                </c:pt>
                <c:pt idx="2280">
                  <c:v>5.6297706872524076</c:v>
                </c:pt>
                <c:pt idx="2281">
                  <c:v>5.7087216365097202</c:v>
                </c:pt>
                <c:pt idx="2282">
                  <c:v>5.7932944128695443</c:v>
                </c:pt>
                <c:pt idx="2283">
                  <c:v>5.8763397024142749</c:v>
                </c:pt>
                <c:pt idx="2284">
                  <c:v>5.9168915532401156</c:v>
                </c:pt>
                <c:pt idx="2285">
                  <c:v>6.0022664627282341</c:v>
                </c:pt>
                <c:pt idx="2286">
                  <c:v>6.0871194744706978</c:v>
                </c:pt>
                <c:pt idx="2287">
                  <c:v>6.1636550763322084</c:v>
                </c:pt>
                <c:pt idx="2288">
                  <c:v>6.2287785178414632</c:v>
                </c:pt>
                <c:pt idx="2289">
                  <c:v>6.2724955843383334</c:v>
                </c:pt>
                <c:pt idx="2290">
                  <c:v>6.342701983325834</c:v>
                </c:pt>
                <c:pt idx="2291">
                  <c:v>6.3645590083589738</c:v>
                </c:pt>
                <c:pt idx="2292">
                  <c:v>6.4574118872015775</c:v>
                </c:pt>
                <c:pt idx="2293">
                  <c:v>6.5199188261639351</c:v>
                </c:pt>
                <c:pt idx="2294">
                  <c:v>6.7121607110029649</c:v>
                </c:pt>
                <c:pt idx="2295">
                  <c:v>6.7858050814745052</c:v>
                </c:pt>
                <c:pt idx="2296">
                  <c:v>6.7777260153623828</c:v>
                </c:pt>
                <c:pt idx="2297">
                  <c:v>6.7116937937328327</c:v>
                </c:pt>
                <c:pt idx="2298">
                  <c:v>6.7002166709689188</c:v>
                </c:pt>
                <c:pt idx="2299">
                  <c:v>6.6817673113469169</c:v>
                </c:pt>
                <c:pt idx="2300">
                  <c:v>6.6254355490355019</c:v>
                </c:pt>
                <c:pt idx="2301">
                  <c:v>6.5486120348193673</c:v>
                </c:pt>
                <c:pt idx="2302">
                  <c:v>6.5287330080048038</c:v>
                </c:pt>
                <c:pt idx="2303">
                  <c:v>6.4618584683515072</c:v>
                </c:pt>
                <c:pt idx="2304">
                  <c:v>6.382946607982154</c:v>
                </c:pt>
                <c:pt idx="2305">
                  <c:v>6.4051642698904274</c:v>
                </c:pt>
                <c:pt idx="2306">
                  <c:v>6.4637832605942043</c:v>
                </c:pt>
                <c:pt idx="2307">
                  <c:v>6.4424082590725185</c:v>
                </c:pt>
                <c:pt idx="2308">
                  <c:v>6.3869943438683547</c:v>
                </c:pt>
                <c:pt idx="2309">
                  <c:v>6.341369019706204</c:v>
                </c:pt>
                <c:pt idx="2310">
                  <c:v>6.3004649370475185</c:v>
                </c:pt>
                <c:pt idx="2311">
                  <c:v>6.2220672952679923</c:v>
                </c:pt>
                <c:pt idx="2312">
                  <c:v>6.1082414729360632</c:v>
                </c:pt>
                <c:pt idx="2313">
                  <c:v>6.0301182769390227</c:v>
                </c:pt>
                <c:pt idx="2314">
                  <c:v>5.9858103015756638</c:v>
                </c:pt>
                <c:pt idx="2315">
                  <c:v>5.9419612953904855</c:v>
                </c:pt>
                <c:pt idx="2316">
                  <c:v>5.908630351757501</c:v>
                </c:pt>
                <c:pt idx="2317">
                  <c:v>5.9916755326227902</c:v>
                </c:pt>
                <c:pt idx="2318">
                  <c:v>5.9969284816557504</c:v>
                </c:pt>
                <c:pt idx="2319">
                  <c:v>6.0142647132138496</c:v>
                </c:pt>
                <c:pt idx="2320">
                  <c:v>6.0798051137168239</c:v>
                </c:pt>
                <c:pt idx="2321">
                  <c:v>6.1989403337158722</c:v>
                </c:pt>
                <c:pt idx="2322">
                  <c:v>6.350910541586102</c:v>
                </c:pt>
                <c:pt idx="2323">
                  <c:v>6.4732282618085542</c:v>
                </c:pt>
                <c:pt idx="2324">
                  <c:v>6.5303969326947264</c:v>
                </c:pt>
                <c:pt idx="2325">
                  <c:v>6.6158429958535336</c:v>
                </c:pt>
                <c:pt idx="2326">
                  <c:v>6.7860921190619692</c:v>
                </c:pt>
                <c:pt idx="2327">
                  <c:v>6.9820525039686512</c:v>
                </c:pt>
                <c:pt idx="2328">
                  <c:v>7.1014820317363379</c:v>
                </c:pt>
                <c:pt idx="2329">
                  <c:v>7.078777817631476</c:v>
                </c:pt>
                <c:pt idx="2330">
                  <c:v>6.9963375579070464</c:v>
                </c:pt>
                <c:pt idx="2331">
                  <c:v>7.0426802147015355</c:v>
                </c:pt>
                <c:pt idx="2332">
                  <c:v>7.0625216480586808</c:v>
                </c:pt>
                <c:pt idx="2333">
                  <c:v>7.1098025430584686</c:v>
                </c:pt>
                <c:pt idx="2334">
                  <c:v>7.1567473914312574</c:v>
                </c:pt>
                <c:pt idx="2335">
                  <c:v>7.2998266869329225</c:v>
                </c:pt>
                <c:pt idx="2336">
                  <c:v>7.486337718060045</c:v>
                </c:pt>
                <c:pt idx="2337">
                  <c:v>7.5753391956141041</c:v>
                </c:pt>
                <c:pt idx="2338">
                  <c:v>7.6435762701161227</c:v>
                </c:pt>
                <c:pt idx="2339">
                  <c:v>7.6881508484877532</c:v>
                </c:pt>
                <c:pt idx="2340">
                  <c:v>7.6726300084154735</c:v>
                </c:pt>
                <c:pt idx="2341">
                  <c:v>7.7217044558992907</c:v>
                </c:pt>
                <c:pt idx="2342">
                  <c:v>7.6819171716817429</c:v>
                </c:pt>
                <c:pt idx="2343">
                  <c:v>7.6112177588650169</c:v>
                </c:pt>
                <c:pt idx="2344">
                  <c:v>7.5165721300025661</c:v>
                </c:pt>
                <c:pt idx="2345">
                  <c:v>7.3136998715718091</c:v>
                </c:pt>
                <c:pt idx="2346">
                  <c:v>7.1463098319780451</c:v>
                </c:pt>
                <c:pt idx="2347">
                  <c:v>7.0094487463547743</c:v>
                </c:pt>
                <c:pt idx="2348">
                  <c:v>6.8073641355409551</c:v>
                </c:pt>
                <c:pt idx="2349">
                  <c:v>6.6657503707273396</c:v>
                </c:pt>
                <c:pt idx="2350">
                  <c:v>6.6206677688181363</c:v>
                </c:pt>
                <c:pt idx="2351">
                  <c:v>6.581083011422165</c:v>
                </c:pt>
                <c:pt idx="2352">
                  <c:v>6.4236573857392427</c:v>
                </c:pt>
                <c:pt idx="2353">
                  <c:v>6.352719126801758</c:v>
                </c:pt>
                <c:pt idx="2354">
                  <c:v>6.3598445392844889</c:v>
                </c:pt>
                <c:pt idx="2355">
                  <c:v>6.3383571337832958</c:v>
                </c:pt>
                <c:pt idx="2356">
                  <c:v>6.2689276135351539</c:v>
                </c:pt>
                <c:pt idx="2357">
                  <c:v>6.266985015200639</c:v>
                </c:pt>
                <c:pt idx="2358">
                  <c:v>6.3519001466449492</c:v>
                </c:pt>
                <c:pt idx="2359">
                  <c:v>6.4402899302199694</c:v>
                </c:pt>
                <c:pt idx="2360">
                  <c:v>6.4021552076696793</c:v>
                </c:pt>
                <c:pt idx="2361">
                  <c:v>6.3003645390561944</c:v>
                </c:pt>
                <c:pt idx="2362">
                  <c:v>6.1309997759741828</c:v>
                </c:pt>
                <c:pt idx="2363">
                  <c:v>5.9833221176777496</c:v>
                </c:pt>
                <c:pt idx="2364">
                  <c:v>5.9746974034210796</c:v>
                </c:pt>
                <c:pt idx="2365">
                  <c:v>5.9535776733157775</c:v>
                </c:pt>
                <c:pt idx="2366">
                  <c:v>6.0998195437453537</c:v>
                </c:pt>
                <c:pt idx="2367">
                  <c:v>6.2683145467279795</c:v>
                </c:pt>
                <c:pt idx="2368">
                  <c:v>6.422506171114609</c:v>
                </c:pt>
                <c:pt idx="2369">
                  <c:v>6.5221832900521708</c:v>
                </c:pt>
                <c:pt idx="2370">
                  <c:v>6.6890721017083372</c:v>
                </c:pt>
                <c:pt idx="2371">
                  <c:v>6.8756299729938135</c:v>
                </c:pt>
                <c:pt idx="2372">
                  <c:v>7.0521178348476417</c:v>
                </c:pt>
                <c:pt idx="2373">
                  <c:v>7.1470292884848075</c:v>
                </c:pt>
                <c:pt idx="2374">
                  <c:v>7.2816938250014198</c:v>
                </c:pt>
                <c:pt idx="2375">
                  <c:v>7.270971216302506</c:v>
                </c:pt>
                <c:pt idx="2376">
                  <c:v>7.309970439953835</c:v>
                </c:pt>
                <c:pt idx="2377">
                  <c:v>7.3841026422769938</c:v>
                </c:pt>
                <c:pt idx="2378">
                  <c:v>7.4929944134142685</c:v>
                </c:pt>
                <c:pt idx="2379">
                  <c:v>7.5749963459008249</c:v>
                </c:pt>
                <c:pt idx="2380">
                  <c:v>7.5869671888669377</c:v>
                </c:pt>
                <c:pt idx="2381">
                  <c:v>7.5686075658252356</c:v>
                </c:pt>
                <c:pt idx="2382">
                  <c:v>7.5918159633776421</c:v>
                </c:pt>
                <c:pt idx="2383">
                  <c:v>7.5386148160054107</c:v>
                </c:pt>
                <c:pt idx="2384">
                  <c:v>7.6129610418804061</c:v>
                </c:pt>
                <c:pt idx="2385">
                  <c:v>7.6700134965780249</c:v>
                </c:pt>
                <c:pt idx="2386">
                  <c:v>7.7648753287930532</c:v>
                </c:pt>
                <c:pt idx="2387">
                  <c:v>7.7729525281608494</c:v>
                </c:pt>
                <c:pt idx="2388">
                  <c:v>7.8305653050053561</c:v>
                </c:pt>
                <c:pt idx="2389">
                  <c:v>7.7675165729913811</c:v>
                </c:pt>
                <c:pt idx="2390">
                  <c:v>7.5787466282741178</c:v>
                </c:pt>
                <c:pt idx="2391">
                  <c:v>7.3105355177421654</c:v>
                </c:pt>
                <c:pt idx="2392">
                  <c:v>7.0938867493710411</c:v>
                </c:pt>
                <c:pt idx="2393">
                  <c:v>6.9725404350732907</c:v>
                </c:pt>
                <c:pt idx="2394">
                  <c:v>6.9410127526905381</c:v>
                </c:pt>
                <c:pt idx="2395">
                  <c:v>6.9194872680977628</c:v>
                </c:pt>
                <c:pt idx="2396">
                  <c:v>6.8226262103349198</c:v>
                </c:pt>
                <c:pt idx="2397">
                  <c:v>6.7931240432096933</c:v>
                </c:pt>
                <c:pt idx="2398">
                  <c:v>6.8146630670767312</c:v>
                </c:pt>
                <c:pt idx="2399">
                  <c:v>6.8343124861523279</c:v>
                </c:pt>
                <c:pt idx="2400">
                  <c:v>6.8892950641783193</c:v>
                </c:pt>
                <c:pt idx="2401">
                  <c:v>7.0283712706000712</c:v>
                </c:pt>
                <c:pt idx="2402">
                  <c:v>7.1752375349220836</c:v>
                </c:pt>
                <c:pt idx="2403">
                  <c:v>7.2363174004821742</c:v>
                </c:pt>
                <c:pt idx="2404">
                  <c:v>7.2994940345756927</c:v>
                </c:pt>
                <c:pt idx="2405">
                  <c:v>7.404270425028761</c:v>
                </c:pt>
                <c:pt idx="2406">
                  <c:v>7.4716786014431005</c:v>
                </c:pt>
                <c:pt idx="2407">
                  <c:v>7.466929493782537</c:v>
                </c:pt>
                <c:pt idx="2408">
                  <c:v>7.4202803493806062</c:v>
                </c:pt>
                <c:pt idx="2409">
                  <c:v>7.4159314834115948</c:v>
                </c:pt>
                <c:pt idx="2410">
                  <c:v>7.428274608427345</c:v>
                </c:pt>
                <c:pt idx="2411">
                  <c:v>7.4292917304601653</c:v>
                </c:pt>
                <c:pt idx="2412">
                  <c:v>7.447937187502168</c:v>
                </c:pt>
                <c:pt idx="2413">
                  <c:v>7.4392241770337817</c:v>
                </c:pt>
                <c:pt idx="2414">
                  <c:v>7.4937922986543848</c:v>
                </c:pt>
                <c:pt idx="2415">
                  <c:v>7.5113136978222927</c:v>
                </c:pt>
                <c:pt idx="2416">
                  <c:v>7.4726514575417609</c:v>
                </c:pt>
                <c:pt idx="2417">
                  <c:v>7.3814110576080161</c:v>
                </c:pt>
                <c:pt idx="2418">
                  <c:v>7.2833685388901852</c:v>
                </c:pt>
                <c:pt idx="2419">
                  <c:v>7.280741472949595</c:v>
                </c:pt>
                <c:pt idx="2420">
                  <c:v>7.2830457685840617</c:v>
                </c:pt>
                <c:pt idx="2421">
                  <c:v>7.2434744839129319</c:v>
                </c:pt>
                <c:pt idx="2422">
                  <c:v>7.1690213973658432</c:v>
                </c:pt>
                <c:pt idx="2423">
                  <c:v>7.1617382154370874</c:v>
                </c:pt>
                <c:pt idx="2424">
                  <c:v>7.1379536080234702</c:v>
                </c:pt>
                <c:pt idx="2425">
                  <c:v>7.1522408345669346</c:v>
                </c:pt>
                <c:pt idx="2426">
                  <c:v>7.15418747397388</c:v>
                </c:pt>
                <c:pt idx="2427">
                  <c:v>6.98260875695241</c:v>
                </c:pt>
                <c:pt idx="2428">
                  <c:v>6.8859207089885288</c:v>
                </c:pt>
                <c:pt idx="2429">
                  <c:v>6.8796654171955334</c:v>
                </c:pt>
                <c:pt idx="2430">
                  <c:v>6.8323468511639813</c:v>
                </c:pt>
                <c:pt idx="2431">
                  <c:v>6.6895070753414432</c:v>
                </c:pt>
                <c:pt idx="2432">
                  <c:v>6.6076893250724993</c:v>
                </c:pt>
                <c:pt idx="2433">
                  <c:v>6.540992423817249</c:v>
                </c:pt>
                <c:pt idx="2434">
                  <c:v>6.4904863806357431</c:v>
                </c:pt>
                <c:pt idx="2435">
                  <c:v>6.5540368114109846</c:v>
                </c:pt>
                <c:pt idx="2436">
                  <c:v>6.7169860803192689</c:v>
                </c:pt>
                <c:pt idx="2437">
                  <c:v>6.8934490095693262</c:v>
                </c:pt>
                <c:pt idx="2438">
                  <c:v>7.1286068644054383</c:v>
                </c:pt>
                <c:pt idx="2439">
                  <c:v>7.2476284549249801</c:v>
                </c:pt>
                <c:pt idx="2440">
                  <c:v>7.3242105956542902</c:v>
                </c:pt>
                <c:pt idx="2441">
                  <c:v>7.4367217287596059</c:v>
                </c:pt>
                <c:pt idx="2442">
                  <c:v>7.5721201616198979</c:v>
                </c:pt>
                <c:pt idx="2443">
                  <c:v>7.6643412835364177</c:v>
                </c:pt>
                <c:pt idx="2444">
                  <c:v>7.6808676139200145</c:v>
                </c:pt>
                <c:pt idx="2445">
                  <c:v>7.6241676728963022</c:v>
                </c:pt>
                <c:pt idx="2446">
                  <c:v>7.5578283449993133</c:v>
                </c:pt>
                <c:pt idx="2447">
                  <c:v>7.5383828091116696</c:v>
                </c:pt>
                <c:pt idx="2448">
                  <c:v>7.6020133471492111</c:v>
                </c:pt>
                <c:pt idx="2449">
                  <c:v>7.564467098369736</c:v>
                </c:pt>
                <c:pt idx="2450">
                  <c:v>7.4796230992075312</c:v>
                </c:pt>
                <c:pt idx="2451">
                  <c:v>7.4091967446098046</c:v>
                </c:pt>
                <c:pt idx="2452">
                  <c:v>7.28017898333822</c:v>
                </c:pt>
                <c:pt idx="2453">
                  <c:v>7.0568301637093089</c:v>
                </c:pt>
                <c:pt idx="2454">
                  <c:v>6.8891751426017569</c:v>
                </c:pt>
                <c:pt idx="2455">
                  <c:v>6.737088390688621</c:v>
                </c:pt>
                <c:pt idx="2456">
                  <c:v>6.7651429039819551</c:v>
                </c:pt>
                <c:pt idx="2457">
                  <c:v>6.908795718911322</c:v>
                </c:pt>
                <c:pt idx="2458">
                  <c:v>7.1249247908486497</c:v>
                </c:pt>
                <c:pt idx="2459">
                  <c:v>7.2576607036367697</c:v>
                </c:pt>
                <c:pt idx="2460">
                  <c:v>7.2877970490789883</c:v>
                </c:pt>
                <c:pt idx="2461">
                  <c:v>7.2960519947281952</c:v>
                </c:pt>
                <c:pt idx="2462">
                  <c:v>7.309161822381931</c:v>
                </c:pt>
                <c:pt idx="2463">
                  <c:v>7.3513253659118236</c:v>
                </c:pt>
                <c:pt idx="2464">
                  <c:v>7.2706597672986071</c:v>
                </c:pt>
                <c:pt idx="2465">
                  <c:v>7.1966997147077594</c:v>
                </c:pt>
                <c:pt idx="2466">
                  <c:v>7.1549496239408734</c:v>
                </c:pt>
                <c:pt idx="2467">
                  <c:v>7.1567954520413233</c:v>
                </c:pt>
                <c:pt idx="2468">
                  <c:v>7.2467033538341221</c:v>
                </c:pt>
                <c:pt idx="2469">
                  <c:v>7.3470364662405254</c:v>
                </c:pt>
                <c:pt idx="2470">
                  <c:v>7.4099441640032389</c:v>
                </c:pt>
                <c:pt idx="2471">
                  <c:v>7.4102942596783032</c:v>
                </c:pt>
                <c:pt idx="2472">
                  <c:v>7.3260874573603472</c:v>
                </c:pt>
                <c:pt idx="2473">
                  <c:v>7.3034158305026171</c:v>
                </c:pt>
                <c:pt idx="2474">
                  <c:v>7.2137504108486459</c:v>
                </c:pt>
                <c:pt idx="2475">
                  <c:v>7.2206796531732769</c:v>
                </c:pt>
                <c:pt idx="2476">
                  <c:v>7.0982947365290716</c:v>
                </c:pt>
                <c:pt idx="2477">
                  <c:v>6.9795451858150015</c:v>
                </c:pt>
                <c:pt idx="2478">
                  <c:v>6.803285816816139</c:v>
                </c:pt>
                <c:pt idx="2479">
                  <c:v>6.6572145904724076</c:v>
                </c:pt>
                <c:pt idx="2480">
                  <c:v>6.5489775233921836</c:v>
                </c:pt>
                <c:pt idx="2481">
                  <c:v>6.3908777032156134</c:v>
                </c:pt>
                <c:pt idx="2482">
                  <c:v>6.3202515121938472</c:v>
                </c:pt>
                <c:pt idx="2483">
                  <c:v>6.2040885265179657</c:v>
                </c:pt>
                <c:pt idx="2484">
                  <c:v>6.0466973136690711</c:v>
                </c:pt>
                <c:pt idx="2485">
                  <c:v>6.0271105317693774</c:v>
                </c:pt>
                <c:pt idx="2486">
                  <c:v>5.8508534708674302</c:v>
                </c:pt>
                <c:pt idx="2487">
                  <c:v>5.5710758205627364</c:v>
                </c:pt>
                <c:pt idx="2488">
                  <c:v>5.3766623617685205</c:v>
                </c:pt>
                <c:pt idx="2489">
                  <c:v>5.2307015821923057</c:v>
                </c:pt>
                <c:pt idx="2490">
                  <c:v>5.0703975666217547</c:v>
                </c:pt>
                <c:pt idx="2491">
                  <c:v>4.9371425652804692</c:v>
                </c:pt>
                <c:pt idx="2492">
                  <c:v>4.8107827105511394</c:v>
                </c:pt>
                <c:pt idx="2493">
                  <c:v>4.7771293363622416</c:v>
                </c:pt>
                <c:pt idx="2494">
                  <c:v>4.6727027414495561</c:v>
                </c:pt>
                <c:pt idx="2495">
                  <c:v>4.6395860910229594</c:v>
                </c:pt>
                <c:pt idx="2496">
                  <c:v>4.7030759407586187</c:v>
                </c:pt>
                <c:pt idx="2497">
                  <c:v>4.76879852928153</c:v>
                </c:pt>
                <c:pt idx="2498">
                  <c:v>4.873290465498811</c:v>
                </c:pt>
                <c:pt idx="2499">
                  <c:v>5.0136396022139973</c:v>
                </c:pt>
                <c:pt idx="2500">
                  <c:v>4.9810436780200638</c:v>
                </c:pt>
                <c:pt idx="2501">
                  <c:v>4.8603817408396948</c:v>
                </c:pt>
                <c:pt idx="2502">
                  <c:v>4.8289025041817277</c:v>
                </c:pt>
                <c:pt idx="2503">
                  <c:v>4.7759503308664453</c:v>
                </c:pt>
                <c:pt idx="2504">
                  <c:v>4.797746495784148</c:v>
                </c:pt>
                <c:pt idx="2505">
                  <c:v>5.0391563827894243</c:v>
                </c:pt>
                <c:pt idx="2506">
                  <c:v>5.3403280879673094</c:v>
                </c:pt>
                <c:pt idx="2507">
                  <c:v>5.5595574153496266</c:v>
                </c:pt>
                <c:pt idx="2508">
                  <c:v>5.6702166423933216</c:v>
                </c:pt>
                <c:pt idx="2509">
                  <c:v>5.8091077689975341</c:v>
                </c:pt>
                <c:pt idx="2510">
                  <c:v>5.8684677382068982</c:v>
                </c:pt>
                <c:pt idx="2511">
                  <c:v>5.9339686963016964</c:v>
                </c:pt>
                <c:pt idx="2512">
                  <c:v>5.86178716898897</c:v>
                </c:pt>
                <c:pt idx="2513">
                  <c:v>5.7590799783942055</c:v>
                </c:pt>
                <c:pt idx="2514">
                  <c:v>5.7140777705551251</c:v>
                </c:pt>
                <c:pt idx="2515">
                  <c:v>5.6657592042159051</c:v>
                </c:pt>
                <c:pt idx="2516">
                  <c:v>5.6639216192336246</c:v>
                </c:pt>
                <c:pt idx="2517">
                  <c:v>5.6536327463795253</c:v>
                </c:pt>
                <c:pt idx="2518">
                  <c:v>5.6826799450829029</c:v>
                </c:pt>
                <c:pt idx="2519">
                  <c:v>5.7216170367230079</c:v>
                </c:pt>
                <c:pt idx="2520">
                  <c:v>5.7538119779251602</c:v>
                </c:pt>
                <c:pt idx="2521">
                  <c:v>5.8261969514158602</c:v>
                </c:pt>
                <c:pt idx="2522">
                  <c:v>5.8699503577252727</c:v>
                </c:pt>
                <c:pt idx="2523">
                  <c:v>5.9624265781659807</c:v>
                </c:pt>
                <c:pt idx="2524">
                  <c:v>6.1220316653621305</c:v>
                </c:pt>
                <c:pt idx="2525">
                  <c:v>6.2984496167359394</c:v>
                </c:pt>
                <c:pt idx="2526">
                  <c:v>6.5149345340352367</c:v>
                </c:pt>
                <c:pt idx="2527">
                  <c:v>6.7262876233164652</c:v>
                </c:pt>
                <c:pt idx="2528">
                  <c:v>6.86133257115024</c:v>
                </c:pt>
                <c:pt idx="2529">
                  <c:v>6.8614010902346676</c:v>
                </c:pt>
                <c:pt idx="2530">
                  <c:v>6.8012950610236764</c:v>
                </c:pt>
                <c:pt idx="2531">
                  <c:v>6.6501130758124614</c:v>
                </c:pt>
                <c:pt idx="2532">
                  <c:v>6.4194694258846985</c:v>
                </c:pt>
                <c:pt idx="2533">
                  <c:v>6.2416053732768795</c:v>
                </c:pt>
                <c:pt idx="2534">
                  <c:v>6.1123025675912031</c:v>
                </c:pt>
                <c:pt idx="2535">
                  <c:v>5.9520378990689222</c:v>
                </c:pt>
                <c:pt idx="2536">
                  <c:v>5.7982368264640254</c:v>
                </c:pt>
                <c:pt idx="2537">
                  <c:v>5.7748781572017727</c:v>
                </c:pt>
                <c:pt idx="2538">
                  <c:v>5.8494771336138793</c:v>
                </c:pt>
                <c:pt idx="2539">
                  <c:v>5.917771741580089</c:v>
                </c:pt>
                <c:pt idx="2540">
                  <c:v>6.0260062254180689</c:v>
                </c:pt>
                <c:pt idx="2541">
                  <c:v>6.0530777626630163</c:v>
                </c:pt>
                <c:pt idx="2542">
                  <c:v>6.0049238695894331</c:v>
                </c:pt>
                <c:pt idx="2543">
                  <c:v>5.9352994086881168</c:v>
                </c:pt>
                <c:pt idx="2544">
                  <c:v>5.8781153600088674</c:v>
                </c:pt>
                <c:pt idx="2545">
                  <c:v>5.8547509390287678</c:v>
                </c:pt>
                <c:pt idx="2546">
                  <c:v>5.8806471593557159</c:v>
                </c:pt>
                <c:pt idx="2547">
                  <c:v>5.8477379213131595</c:v>
                </c:pt>
                <c:pt idx="2548">
                  <c:v>5.8065543114994371</c:v>
                </c:pt>
                <c:pt idx="2549">
                  <c:v>5.677222418437573</c:v>
                </c:pt>
                <c:pt idx="2550">
                  <c:v>5.6004967011044151</c:v>
                </c:pt>
                <c:pt idx="2551">
                  <c:v>5.5546952223763055</c:v>
                </c:pt>
                <c:pt idx="2552">
                  <c:v>5.4751541753218795</c:v>
                </c:pt>
                <c:pt idx="2553">
                  <c:v>5.4521164357025889</c:v>
                </c:pt>
                <c:pt idx="2554">
                  <c:v>5.5069564684618424</c:v>
                </c:pt>
                <c:pt idx="2555">
                  <c:v>5.5144421187655288</c:v>
                </c:pt>
                <c:pt idx="2556">
                  <c:v>5.5531018364646512</c:v>
                </c:pt>
                <c:pt idx="2557">
                  <c:v>5.49190140048389</c:v>
                </c:pt>
                <c:pt idx="2558">
                  <c:v>5.3596863749358725</c:v>
                </c:pt>
                <c:pt idx="2559">
                  <c:v>5.228037984309938</c:v>
                </c:pt>
                <c:pt idx="2560">
                  <c:v>5.1306058844487286</c:v>
                </c:pt>
                <c:pt idx="2561">
                  <c:v>5.1486891893273157</c:v>
                </c:pt>
                <c:pt idx="2562">
                  <c:v>5.1617208972712119</c:v>
                </c:pt>
                <c:pt idx="2563">
                  <c:v>5.2094275891526269</c:v>
                </c:pt>
                <c:pt idx="2564">
                  <c:v>5.2968905164162718</c:v>
                </c:pt>
                <c:pt idx="2565">
                  <c:v>5.3583856561945886</c:v>
                </c:pt>
                <c:pt idx="2566">
                  <c:v>5.3776485915078087</c:v>
                </c:pt>
                <c:pt idx="2567">
                  <c:v>5.4169550287457247</c:v>
                </c:pt>
                <c:pt idx="2568">
                  <c:v>5.4152454237498517</c:v>
                </c:pt>
                <c:pt idx="2569">
                  <c:v>5.3848484000719425</c:v>
                </c:pt>
                <c:pt idx="2570">
                  <c:v>5.2301074636194667</c:v>
                </c:pt>
                <c:pt idx="2571">
                  <c:v>5.1747826111629074</c:v>
                </c:pt>
                <c:pt idx="2572">
                  <c:v>5.2230142791959668</c:v>
                </c:pt>
                <c:pt idx="2573">
                  <c:v>5.2594723414808948</c:v>
                </c:pt>
                <c:pt idx="2574">
                  <c:v>5.2887111082806442</c:v>
                </c:pt>
                <c:pt idx="2575">
                  <c:v>5.2801422278057695</c:v>
                </c:pt>
                <c:pt idx="2576">
                  <c:v>5.2953720735457832</c:v>
                </c:pt>
                <c:pt idx="2577">
                  <c:v>5.2362123895493289</c:v>
                </c:pt>
                <c:pt idx="2578">
                  <c:v>5.1830374732022078</c:v>
                </c:pt>
                <c:pt idx="2579">
                  <c:v>5.176607224827019</c:v>
                </c:pt>
                <c:pt idx="2580">
                  <c:v>5.1971161792355272</c:v>
                </c:pt>
                <c:pt idx="2581">
                  <c:v>5.2030302914922197</c:v>
                </c:pt>
                <c:pt idx="2582">
                  <c:v>5.3063040598902251</c:v>
                </c:pt>
                <c:pt idx="2583">
                  <c:v>5.3576696463245126</c:v>
                </c:pt>
                <c:pt idx="2584">
                  <c:v>5.5714110036246804</c:v>
                </c:pt>
                <c:pt idx="2585">
                  <c:v>5.7110403152691784</c:v>
                </c:pt>
                <c:pt idx="2586">
                  <c:v>5.8083673167075158</c:v>
                </c:pt>
                <c:pt idx="2587">
                  <c:v>5.8863558904764526</c:v>
                </c:pt>
                <c:pt idx="2588">
                  <c:v>5.9523799804009441</c:v>
                </c:pt>
                <c:pt idx="2589">
                  <c:v>6.0236943480544278</c:v>
                </c:pt>
                <c:pt idx="2590">
                  <c:v>6.1213927859844084</c:v>
                </c:pt>
                <c:pt idx="2591">
                  <c:v>6.1715894712647819</c:v>
                </c:pt>
                <c:pt idx="2592">
                  <c:v>6.1579707388860534</c:v>
                </c:pt>
                <c:pt idx="2593">
                  <c:v>6.0605524626173972</c:v>
                </c:pt>
                <c:pt idx="2594">
                  <c:v>5.9973267054933199</c:v>
                </c:pt>
                <c:pt idx="2595">
                  <c:v>5.954246705103559</c:v>
                </c:pt>
                <c:pt idx="2596">
                  <c:v>5.895207262648829</c:v>
                </c:pt>
                <c:pt idx="2597">
                  <c:v>5.7258517011126076</c:v>
                </c:pt>
                <c:pt idx="2598">
                  <c:v>5.5936610282012769</c:v>
                </c:pt>
                <c:pt idx="2599">
                  <c:v>5.4995437419540192</c:v>
                </c:pt>
                <c:pt idx="2600">
                  <c:v>5.3215112968678557</c:v>
                </c:pt>
                <c:pt idx="2601">
                  <c:v>5.1514282448940989</c:v>
                </c:pt>
                <c:pt idx="2602">
                  <c:v>5.0435020660104124</c:v>
                </c:pt>
                <c:pt idx="2603">
                  <c:v>5.0441972761535352</c:v>
                </c:pt>
                <c:pt idx="2604">
                  <c:v>5.0539199018581318</c:v>
                </c:pt>
                <c:pt idx="2605">
                  <c:v>4.9788093952702752</c:v>
                </c:pt>
                <c:pt idx="2606">
                  <c:v>4.8365022197304519</c:v>
                </c:pt>
                <c:pt idx="2607">
                  <c:v>4.7801069871456301</c:v>
                </c:pt>
                <c:pt idx="2608">
                  <c:v>4.8056941850361889</c:v>
                </c:pt>
                <c:pt idx="2609">
                  <c:v>4.8740180451502386</c:v>
                </c:pt>
                <c:pt idx="2610">
                  <c:v>4.9385080777077963</c:v>
                </c:pt>
                <c:pt idx="2611">
                  <c:v>5.027416763303834</c:v>
                </c:pt>
                <c:pt idx="2612">
                  <c:v>5.1723707320102488</c:v>
                </c:pt>
                <c:pt idx="2613">
                  <c:v>5.2539525857757177</c:v>
                </c:pt>
                <c:pt idx="2614">
                  <c:v>5.4757549269156502</c:v>
                </c:pt>
                <c:pt idx="2615">
                  <c:v>5.721807042200906</c:v>
                </c:pt>
                <c:pt idx="2616">
                  <c:v>5.9658810897102903</c:v>
                </c:pt>
                <c:pt idx="2617">
                  <c:v>6.184826592953419</c:v>
                </c:pt>
                <c:pt idx="2618">
                  <c:v>6.2236440002797702</c:v>
                </c:pt>
                <c:pt idx="2619">
                  <c:v>6.3633282998558878</c:v>
                </c:pt>
                <c:pt idx="2620">
                  <c:v>6.5945189913136995</c:v>
                </c:pt>
                <c:pt idx="2621">
                  <c:v>6.6924017417328452</c:v>
                </c:pt>
                <c:pt idx="2622">
                  <c:v>6.8485240970738674</c:v>
                </c:pt>
                <c:pt idx="2623">
                  <c:v>7.0401376749072169</c:v>
                </c:pt>
                <c:pt idx="2624">
                  <c:v>7.148296450963568</c:v>
                </c:pt>
                <c:pt idx="2625">
                  <c:v>7.2624370268639327</c:v>
                </c:pt>
                <c:pt idx="2626">
                  <c:v>7.4572716175190044</c:v>
                </c:pt>
                <c:pt idx="2627">
                  <c:v>7.4774082854420456</c:v>
                </c:pt>
                <c:pt idx="2628">
                  <c:v>7.3594703384640772</c:v>
                </c:pt>
                <c:pt idx="2629">
                  <c:v>7.2975882037645112</c:v>
                </c:pt>
                <c:pt idx="2630">
                  <c:v>7.2320436319988426</c:v>
                </c:pt>
                <c:pt idx="2631">
                  <c:v>7.1610207847149203</c:v>
                </c:pt>
                <c:pt idx="2632">
                  <c:v>7.0578630743783339</c:v>
                </c:pt>
                <c:pt idx="2633">
                  <c:v>6.9829827193161913</c:v>
                </c:pt>
                <c:pt idx="2634">
                  <c:v>6.9010204484992999</c:v>
                </c:pt>
                <c:pt idx="2635">
                  <c:v>6.7943302058054584</c:v>
                </c:pt>
                <c:pt idx="2636">
                  <c:v>6.6755902228140762</c:v>
                </c:pt>
                <c:pt idx="2637">
                  <c:v>6.6151380151581121</c:v>
                </c:pt>
                <c:pt idx="2638">
                  <c:v>6.5793688898907394</c:v>
                </c:pt>
                <c:pt idx="2639">
                  <c:v>6.6017280945165293</c:v>
                </c:pt>
                <c:pt idx="2640">
                  <c:v>6.7110095849832661</c:v>
                </c:pt>
                <c:pt idx="2641">
                  <c:v>6.8797267006960592</c:v>
                </c:pt>
                <c:pt idx="2642">
                  <c:v>7.1230690536817827</c:v>
                </c:pt>
                <c:pt idx="2643">
                  <c:v>7.4005600305141401</c:v>
                </c:pt>
                <c:pt idx="2644">
                  <c:v>7.5868427129775391</c:v>
                </c:pt>
                <c:pt idx="2645">
                  <c:v>7.702965330616224</c:v>
                </c:pt>
                <c:pt idx="2646">
                  <c:v>7.7663141164014471</c:v>
                </c:pt>
                <c:pt idx="2647">
                  <c:v>7.8317715033154034</c:v>
                </c:pt>
                <c:pt idx="2648">
                  <c:v>7.7483316529170825</c:v>
                </c:pt>
                <c:pt idx="2649">
                  <c:v>7.6254315586143022</c:v>
                </c:pt>
                <c:pt idx="2650">
                  <c:v>7.5374023910310122</c:v>
                </c:pt>
                <c:pt idx="2651">
                  <c:v>7.4650945614322168</c:v>
                </c:pt>
                <c:pt idx="2652">
                  <c:v>7.4886001994260303</c:v>
                </c:pt>
                <c:pt idx="2653">
                  <c:v>7.638166195500391</c:v>
                </c:pt>
                <c:pt idx="2654">
                  <c:v>7.6750064877861872</c:v>
                </c:pt>
                <c:pt idx="2655">
                  <c:v>7.5845810368009623</c:v>
                </c:pt>
                <c:pt idx="2656">
                  <c:v>7.6494892943850674</c:v>
                </c:pt>
                <c:pt idx="2657">
                  <c:v>7.7069188008681238</c:v>
                </c:pt>
                <c:pt idx="2658">
                  <c:v>7.6521735861916085</c:v>
                </c:pt>
                <c:pt idx="2659">
                  <c:v>7.5003393310282007</c:v>
                </c:pt>
                <c:pt idx="2660">
                  <c:v>7.4564365188575827</c:v>
                </c:pt>
                <c:pt idx="2661">
                  <c:v>7.4183118993550474</c:v>
                </c:pt>
                <c:pt idx="2662">
                  <c:v>7.3625014065283034</c:v>
                </c:pt>
                <c:pt idx="2663">
                  <c:v>7.2514274170075002</c:v>
                </c:pt>
                <c:pt idx="2664">
                  <c:v>7.1670947930378901</c:v>
                </c:pt>
                <c:pt idx="2665">
                  <c:v>7.0869719530477067</c:v>
                </c:pt>
                <c:pt idx="2666">
                  <c:v>7.0084474777217549</c:v>
                </c:pt>
                <c:pt idx="2667">
                  <c:v>6.9580307329402</c:v>
                </c:pt>
                <c:pt idx="2668">
                  <c:v>6.7845552436044718</c:v>
                </c:pt>
                <c:pt idx="2669">
                  <c:v>6.6022855525694775</c:v>
                </c:pt>
                <c:pt idx="2670">
                  <c:v>6.487312852709791</c:v>
                </c:pt>
                <c:pt idx="2671">
                  <c:v>6.4012202214628946</c:v>
                </c:pt>
                <c:pt idx="2672">
                  <c:v>6.3042532797248461</c:v>
                </c:pt>
                <c:pt idx="2673">
                  <c:v>6.1560685070171353</c:v>
                </c:pt>
                <c:pt idx="2674">
                  <c:v>6.0451883824249544</c:v>
                </c:pt>
                <c:pt idx="2675">
                  <c:v>6.0022617181994038</c:v>
                </c:pt>
                <c:pt idx="2676">
                  <c:v>5.9259116446245272</c:v>
                </c:pt>
                <c:pt idx="2677">
                  <c:v>5.8087119299750549</c:v>
                </c:pt>
                <c:pt idx="2678">
                  <c:v>5.7606328304658954</c:v>
                </c:pt>
                <c:pt idx="2679">
                  <c:v>5.7231239687102446</c:v>
                </c:pt>
                <c:pt idx="2680">
                  <c:v>5.600874111619258</c:v>
                </c:pt>
                <c:pt idx="2681">
                  <c:v>5.4650057124086828</c:v>
                </c:pt>
                <c:pt idx="2682">
                  <c:v>5.2391602706075187</c:v>
                </c:pt>
                <c:pt idx="2683">
                  <c:v>4.9550033598883543</c:v>
                </c:pt>
                <c:pt idx="2684">
                  <c:v>4.7990167262944281</c:v>
                </c:pt>
                <c:pt idx="2685">
                  <c:v>4.69847748854977</c:v>
                </c:pt>
                <c:pt idx="2686">
                  <c:v>4.8580872030987283</c:v>
                </c:pt>
                <c:pt idx="2687">
                  <c:v>5.045552078523345</c:v>
                </c:pt>
                <c:pt idx="2688">
                  <c:v>5.1279963172546967</c:v>
                </c:pt>
                <c:pt idx="2689">
                  <c:v>5.1946887952687</c:v>
                </c:pt>
                <c:pt idx="2690">
                  <c:v>5.2995838623934564</c:v>
                </c:pt>
                <c:pt idx="2691">
                  <c:v>5.2345390727849699</c:v>
                </c:pt>
                <c:pt idx="2692">
                  <c:v>5.1411900624491169</c:v>
                </c:pt>
                <c:pt idx="2693">
                  <c:v>5.0597289730437307</c:v>
                </c:pt>
                <c:pt idx="2694">
                  <c:v>5.0251133915504385</c:v>
                </c:pt>
                <c:pt idx="2695">
                  <c:v>5.1115022083420456</c:v>
                </c:pt>
                <c:pt idx="2696">
                  <c:v>5.2208947726582249</c:v>
                </c:pt>
                <c:pt idx="2697">
                  <c:v>5.2627406897547067</c:v>
                </c:pt>
                <c:pt idx="2698">
                  <c:v>5.3730420943390476</c:v>
                </c:pt>
                <c:pt idx="2699">
                  <c:v>5.4690876858292308</c:v>
                </c:pt>
                <c:pt idx="2700">
                  <c:v>5.5669026356148974</c:v>
                </c:pt>
                <c:pt idx="2701">
                  <c:v>5.6698703234064309</c:v>
                </c:pt>
                <c:pt idx="2702">
                  <c:v>5.7074662982662954</c:v>
                </c:pt>
                <c:pt idx="2703">
                  <c:v>5.6728251071528897</c:v>
                </c:pt>
                <c:pt idx="2704">
                  <c:v>5.7156523141191338</c:v>
                </c:pt>
                <c:pt idx="2705">
                  <c:v>5.8652819296953744</c:v>
                </c:pt>
                <c:pt idx="2706">
                  <c:v>6.0966162539995388</c:v>
                </c:pt>
                <c:pt idx="2707">
                  <c:v>6.3214251155325707</c:v>
                </c:pt>
                <c:pt idx="2708">
                  <c:v>6.4370700640509675</c:v>
                </c:pt>
                <c:pt idx="2709">
                  <c:v>6.5206477591724488</c:v>
                </c:pt>
                <c:pt idx="2710">
                  <c:v>6.5998025950371479</c:v>
                </c:pt>
                <c:pt idx="2711">
                  <c:v>6.7163124971787589</c:v>
                </c:pt>
                <c:pt idx="2712">
                  <c:v>6.8125021873130169</c:v>
                </c:pt>
                <c:pt idx="2713">
                  <c:v>6.7785017821817632</c:v>
                </c:pt>
                <c:pt idx="2714">
                  <c:v>6.7108750670773611</c:v>
                </c:pt>
                <c:pt idx="2715">
                  <c:v>6.6776105390678451</c:v>
                </c:pt>
                <c:pt idx="2716">
                  <c:v>6.7063166985240921</c:v>
                </c:pt>
                <c:pt idx="2717">
                  <c:v>6.7621269553996708</c:v>
                </c:pt>
                <c:pt idx="2718">
                  <c:v>6.8658437446103378</c:v>
                </c:pt>
                <c:pt idx="2719">
                  <c:v>6.9340774799434071</c:v>
                </c:pt>
                <c:pt idx="2720">
                  <c:v>6.9597926479167942</c:v>
                </c:pt>
                <c:pt idx="2721">
                  <c:v>6.9687368495531183</c:v>
                </c:pt>
                <c:pt idx="2722">
                  <c:v>6.9778349365016865</c:v>
                </c:pt>
                <c:pt idx="2723">
                  <c:v>7.118580170897455</c:v>
                </c:pt>
                <c:pt idx="2724">
                  <c:v>7.1826683216075047</c:v>
                </c:pt>
                <c:pt idx="2725">
                  <c:v>7.1325038571622716</c:v>
                </c:pt>
                <c:pt idx="2726">
                  <c:v>7.0202328845522866</c:v>
                </c:pt>
                <c:pt idx="2727">
                  <c:v>6.9339855574626243</c:v>
                </c:pt>
                <c:pt idx="2728">
                  <c:v>6.9616191671393972</c:v>
                </c:pt>
                <c:pt idx="2729">
                  <c:v>6.9459115356308621</c:v>
                </c:pt>
                <c:pt idx="2730">
                  <c:v>6.8948235019294879</c:v>
                </c:pt>
                <c:pt idx="2731">
                  <c:v>6.7860426754783418</c:v>
                </c:pt>
                <c:pt idx="2732">
                  <c:v>6.7711710564147261</c:v>
                </c:pt>
                <c:pt idx="2733">
                  <c:v>6.8770855952476815</c:v>
                </c:pt>
                <c:pt idx="2734">
                  <c:v>7.0001239354865437</c:v>
                </c:pt>
                <c:pt idx="2735">
                  <c:v>7.034756323527362</c:v>
                </c:pt>
                <c:pt idx="2736">
                  <c:v>7.1126233619159835</c:v>
                </c:pt>
                <c:pt idx="2737">
                  <c:v>7.0753715782417546</c:v>
                </c:pt>
                <c:pt idx="2738">
                  <c:v>7.0595602414114556</c:v>
                </c:pt>
                <c:pt idx="2739">
                  <c:v>7.0091082838360368</c:v>
                </c:pt>
                <c:pt idx="2740">
                  <c:v>7.0075436073363724</c:v>
                </c:pt>
                <c:pt idx="2741">
                  <c:v>7.1684565760468857</c:v>
                </c:pt>
                <c:pt idx="2742">
                  <c:v>7.3499397654666065</c:v>
                </c:pt>
                <c:pt idx="2743">
                  <c:v>7.3864283906874881</c:v>
                </c:pt>
                <c:pt idx="2744">
                  <c:v>7.3943281372106924</c:v>
                </c:pt>
                <c:pt idx="2745">
                  <c:v>7.4125713824360853</c:v>
                </c:pt>
                <c:pt idx="2746">
                  <c:v>7.3247377737088017</c:v>
                </c:pt>
                <c:pt idx="2747">
                  <c:v>7.2341429406101003</c:v>
                </c:pt>
                <c:pt idx="2748">
                  <c:v>7.2042413242834087</c:v>
                </c:pt>
                <c:pt idx="2749">
                  <c:v>7.2790725041769253</c:v>
                </c:pt>
                <c:pt idx="2750">
                  <c:v>7.269184256244615</c:v>
                </c:pt>
                <c:pt idx="2751">
                  <c:v>7.2465068575359126</c:v>
                </c:pt>
                <c:pt idx="2752">
                  <c:v>7.2293640877002838</c:v>
                </c:pt>
                <c:pt idx="2753">
                  <c:v>7.2555232866235757</c:v>
                </c:pt>
                <c:pt idx="2754">
                  <c:v>7.1719518726015679</c:v>
                </c:pt>
                <c:pt idx="2755">
                  <c:v>7.1122013843337228</c:v>
                </c:pt>
                <c:pt idx="2756">
                  <c:v>7.0098764961972222</c:v>
                </c:pt>
                <c:pt idx="2757">
                  <c:v>6.8342529236008769</c:v>
                </c:pt>
                <c:pt idx="2758">
                  <c:v>6.6536154007066637</c:v>
                </c:pt>
                <c:pt idx="2759">
                  <c:v>6.4762980192005397</c:v>
                </c:pt>
                <c:pt idx="2760">
                  <c:v>6.2829400253698306</c:v>
                </c:pt>
                <c:pt idx="2761">
                  <c:v>6.1540620951570846</c:v>
                </c:pt>
                <c:pt idx="2762">
                  <c:v>6.0408915722962542</c:v>
                </c:pt>
                <c:pt idx="2763">
                  <c:v>5.9594299500762107</c:v>
                </c:pt>
                <c:pt idx="2764">
                  <c:v>5.8691009824403908</c:v>
                </c:pt>
                <c:pt idx="2765">
                  <c:v>5.6454223403496959</c:v>
                </c:pt>
                <c:pt idx="2766">
                  <c:v>5.4793759146855514</c:v>
                </c:pt>
                <c:pt idx="2767">
                  <c:v>5.3135907304991852</c:v>
                </c:pt>
                <c:pt idx="2768">
                  <c:v>5.1905619529317457</c:v>
                </c:pt>
                <c:pt idx="2769">
                  <c:v>5.1596547419446583</c:v>
                </c:pt>
                <c:pt idx="2770">
                  <c:v>5.2948251096087926</c:v>
                </c:pt>
                <c:pt idx="2771">
                  <c:v>5.3520523393283712</c:v>
                </c:pt>
                <c:pt idx="2772">
                  <c:v>5.2694015283848232</c:v>
                </c:pt>
                <c:pt idx="2773">
                  <c:v>5.1475382363495124</c:v>
                </c:pt>
                <c:pt idx="2774">
                  <c:v>5.0137618949784333</c:v>
                </c:pt>
                <c:pt idx="2775">
                  <c:v>4.9969544336701865</c:v>
                </c:pt>
                <c:pt idx="2776">
                  <c:v>5.0126356810581321</c:v>
                </c:pt>
                <c:pt idx="2777">
                  <c:v>5.0346727841103558</c:v>
                </c:pt>
                <c:pt idx="2778">
                  <c:v>5.0577309342577319</c:v>
                </c:pt>
                <c:pt idx="2779">
                  <c:v>5.0832383838978608</c:v>
                </c:pt>
                <c:pt idx="2780">
                  <c:v>4.9651584383897127</c:v>
                </c:pt>
                <c:pt idx="2781">
                  <c:v>4.8312568793533286</c:v>
                </c:pt>
                <c:pt idx="2782">
                  <c:v>4.7144430120954111</c:v>
                </c:pt>
                <c:pt idx="2783">
                  <c:v>4.6448429341506827</c:v>
                </c:pt>
                <c:pt idx="2784">
                  <c:v>4.6123200971888991</c:v>
                </c:pt>
                <c:pt idx="2785">
                  <c:v>4.5748172703066698</c:v>
                </c:pt>
                <c:pt idx="2786">
                  <c:v>4.6226672397278081</c:v>
                </c:pt>
                <c:pt idx="2787">
                  <c:v>4.6245739667199279</c:v>
                </c:pt>
                <c:pt idx="2788">
                  <c:v>4.5952519100580513</c:v>
                </c:pt>
                <c:pt idx="2789">
                  <c:v>4.5037800996938344</c:v>
                </c:pt>
                <c:pt idx="2790">
                  <c:v>4.4143435358250489</c:v>
                </c:pt>
                <c:pt idx="2791">
                  <c:v>4.3897137356253255</c:v>
                </c:pt>
                <c:pt idx="2792">
                  <c:v>4.357516294286925</c:v>
                </c:pt>
                <c:pt idx="2793">
                  <c:v>4.3584516908245128</c:v>
                </c:pt>
                <c:pt idx="2794">
                  <c:v>4.3856601203995238</c:v>
                </c:pt>
                <c:pt idx="2795">
                  <c:v>4.4150197118648506</c:v>
                </c:pt>
                <c:pt idx="2796">
                  <c:v>4.400637109000451</c:v>
                </c:pt>
                <c:pt idx="2797">
                  <c:v>4.3381954481764451</c:v>
                </c:pt>
                <c:pt idx="2798">
                  <c:v>4.4123334227619688</c:v>
                </c:pt>
                <c:pt idx="2799">
                  <c:v>4.5570246836396402</c:v>
                </c:pt>
                <c:pt idx="2800">
                  <c:v>4.8449469067955571</c:v>
                </c:pt>
                <c:pt idx="2801">
                  <c:v>5.1402232963614498</c:v>
                </c:pt>
                <c:pt idx="2802">
                  <c:v>5.307056028219999</c:v>
                </c:pt>
                <c:pt idx="2803">
                  <c:v>5.4000176568662948</c:v>
                </c:pt>
                <c:pt idx="2804">
                  <c:v>5.374695374158879</c:v>
                </c:pt>
                <c:pt idx="2805">
                  <c:v>5.3322835259360986</c:v>
                </c:pt>
                <c:pt idx="2806">
                  <c:v>5.2205434380167333</c:v>
                </c:pt>
                <c:pt idx="2807">
                  <c:v>5.1294111009729884</c:v>
                </c:pt>
                <c:pt idx="2808">
                  <c:v>5.1173102137159479</c:v>
                </c:pt>
                <c:pt idx="2809">
                  <c:v>5.2123642559591055</c:v>
                </c:pt>
                <c:pt idx="2810">
                  <c:v>5.2794495432239135</c:v>
                </c:pt>
                <c:pt idx="2811">
                  <c:v>5.2946709707912198</c:v>
                </c:pt>
                <c:pt idx="2812">
                  <c:v>5.3551927344072956</c:v>
                </c:pt>
                <c:pt idx="2813">
                  <c:v>5.4634814853711386</c:v>
                </c:pt>
                <c:pt idx="2814">
                  <c:v>5.5255007613367813</c:v>
                </c:pt>
                <c:pt idx="2815">
                  <c:v>5.5379456436871655</c:v>
                </c:pt>
                <c:pt idx="2816">
                  <c:v>5.4403741467801847</c:v>
                </c:pt>
                <c:pt idx="2817">
                  <c:v>5.334696841835421</c:v>
                </c:pt>
                <c:pt idx="2818">
                  <c:v>5.2677218613012684</c:v>
                </c:pt>
                <c:pt idx="2819">
                  <c:v>5.3347165519946991</c:v>
                </c:pt>
                <c:pt idx="2820">
                  <c:v>5.4462265673931709</c:v>
                </c:pt>
                <c:pt idx="2821">
                  <c:v>5.5089136343274419</c:v>
                </c:pt>
                <c:pt idx="2822">
                  <c:v>5.4603274256120304</c:v>
                </c:pt>
                <c:pt idx="2823">
                  <c:v>5.3543683457964111</c:v>
                </c:pt>
                <c:pt idx="2824">
                  <c:v>5.2134651819865567</c:v>
                </c:pt>
                <c:pt idx="2825">
                  <c:v>5.0783014978738876</c:v>
                </c:pt>
                <c:pt idx="2826">
                  <c:v>4.9902349832344814</c:v>
                </c:pt>
                <c:pt idx="2827">
                  <c:v>4.9564808882680174</c:v>
                </c:pt>
                <c:pt idx="2828">
                  <c:v>4.9856433783459728</c:v>
                </c:pt>
                <c:pt idx="2829">
                  <c:v>5.0232254252863751</c:v>
                </c:pt>
                <c:pt idx="2830">
                  <c:v>5.0829295088993609</c:v>
                </c:pt>
                <c:pt idx="2831">
                  <c:v>5.0204243915073565</c:v>
                </c:pt>
                <c:pt idx="2832">
                  <c:v>5.0076613987834602</c:v>
                </c:pt>
                <c:pt idx="2833">
                  <c:v>5.0819335336738742</c:v>
                </c:pt>
                <c:pt idx="2834">
                  <c:v>5.1486204390151578</c:v>
                </c:pt>
                <c:pt idx="2835">
                  <c:v>5.2064439228545609</c:v>
                </c:pt>
                <c:pt idx="2836">
                  <c:v>5.2623857324150807</c:v>
                </c:pt>
                <c:pt idx="2837">
                  <c:v>5.16068187356972</c:v>
                </c:pt>
                <c:pt idx="2838">
                  <c:v>5.0592748890728876</c:v>
                </c:pt>
                <c:pt idx="2839">
                  <c:v>5.0245828529079164</c:v>
                </c:pt>
                <c:pt idx="2840">
                  <c:v>4.9877950293479518</c:v>
                </c:pt>
                <c:pt idx="2841">
                  <c:v>4.917711235893476</c:v>
                </c:pt>
                <c:pt idx="2842">
                  <c:v>4.8822679791254782</c:v>
                </c:pt>
                <c:pt idx="2843">
                  <c:v>4.9308383092293209</c:v>
                </c:pt>
                <c:pt idx="2844">
                  <c:v>4.9998705611173513</c:v>
                </c:pt>
                <c:pt idx="2845">
                  <c:v>5.0822744524013252</c:v>
                </c:pt>
                <c:pt idx="2846">
                  <c:v>5.0799981348370418</c:v>
                </c:pt>
                <c:pt idx="2847">
                  <c:v>5.0508296823397414</c:v>
                </c:pt>
                <c:pt idx="2848">
                  <c:v>5.2620403330908649</c:v>
                </c:pt>
                <c:pt idx="2849">
                  <c:v>5.5081137027641107</c:v>
                </c:pt>
                <c:pt idx="2850">
                  <c:v>5.6421212410488391</c:v>
                </c:pt>
                <c:pt idx="2851">
                  <c:v>5.6810968599878438</c:v>
                </c:pt>
                <c:pt idx="2852">
                  <c:v>5.6746457265703318</c:v>
                </c:pt>
                <c:pt idx="2853">
                  <c:v>5.5617887112904789</c:v>
                </c:pt>
                <c:pt idx="2854">
                  <c:v>5.4950394234094029</c:v>
                </c:pt>
                <c:pt idx="2855">
                  <c:v>5.3611758255944046</c:v>
                </c:pt>
                <c:pt idx="2856">
                  <c:v>5.2566059677787553</c:v>
                </c:pt>
                <c:pt idx="2857">
                  <c:v>5.1704220895363466</c:v>
                </c:pt>
                <c:pt idx="2858">
                  <c:v>5.1127114748563702</c:v>
                </c:pt>
                <c:pt idx="2859">
                  <c:v>5.007177775478004</c:v>
                </c:pt>
                <c:pt idx="2860">
                  <c:v>4.9733624069527176</c:v>
                </c:pt>
                <c:pt idx="2861">
                  <c:v>4.915887884319484</c:v>
                </c:pt>
                <c:pt idx="2862">
                  <c:v>4.8401968080507194</c:v>
                </c:pt>
                <c:pt idx="2863">
                  <c:v>4.7126068593189219</c:v>
                </c:pt>
                <c:pt idx="2864">
                  <c:v>4.6450480264634058</c:v>
                </c:pt>
                <c:pt idx="2865">
                  <c:v>4.6377562073223455</c:v>
                </c:pt>
                <c:pt idx="2866">
                  <c:v>4.6483574521038351</c:v>
                </c:pt>
                <c:pt idx="2867">
                  <c:v>4.6278645714195328</c:v>
                </c:pt>
                <c:pt idx="2868">
                  <c:v>4.5157954215182317</c:v>
                </c:pt>
                <c:pt idx="2869">
                  <c:v>4.4709959862278987</c:v>
                </c:pt>
                <c:pt idx="2870">
                  <c:v>4.5067333142989652</c:v>
                </c:pt>
                <c:pt idx="2871">
                  <c:v>4.6634836493928011</c:v>
                </c:pt>
                <c:pt idx="2872">
                  <c:v>4.9655889831557065</c:v>
                </c:pt>
                <c:pt idx="2873">
                  <c:v>5.2961887111781394</c:v>
                </c:pt>
                <c:pt idx="2874">
                  <c:v>5.5568076384994818</c:v>
                </c:pt>
                <c:pt idx="2875">
                  <c:v>5.7795361430159424</c:v>
                </c:pt>
                <c:pt idx="2876">
                  <c:v>5.9461025670587846</c:v>
                </c:pt>
                <c:pt idx="2877">
                  <c:v>6.1152403105374269</c:v>
                </c:pt>
                <c:pt idx="2878">
                  <c:v>6.3706891466283926</c:v>
                </c:pt>
                <c:pt idx="2879">
                  <c:v>6.5487604872446816</c:v>
                </c:pt>
                <c:pt idx="2880">
                  <c:v>6.6732157959113465</c:v>
                </c:pt>
                <c:pt idx="2881">
                  <c:v>6.7178599823366438</c:v>
                </c:pt>
                <c:pt idx="2882">
                  <c:v>6.6458061837022937</c:v>
                </c:pt>
                <c:pt idx="2883">
                  <c:v>6.5287365702577276</c:v>
                </c:pt>
                <c:pt idx="2884">
                  <c:v>6.4357169071660021</c:v>
                </c:pt>
                <c:pt idx="2885">
                  <c:v>6.4588298063468264</c:v>
                </c:pt>
                <c:pt idx="2886">
                  <c:v>6.4183390874279018</c:v>
                </c:pt>
                <c:pt idx="2887">
                  <c:v>6.403328259222044</c:v>
                </c:pt>
                <c:pt idx="2888">
                  <c:v>6.4273359966671979</c:v>
                </c:pt>
                <c:pt idx="2889">
                  <c:v>6.5119301102607494</c:v>
                </c:pt>
                <c:pt idx="2890">
                  <c:v>6.5415283467108329</c:v>
                </c:pt>
                <c:pt idx="2891">
                  <c:v>6.6023560036019484</c:v>
                </c:pt>
                <c:pt idx="2892">
                  <c:v>6.753679804082549</c:v>
                </c:pt>
                <c:pt idx="2893">
                  <c:v>6.8669466413778562</c:v>
                </c:pt>
                <c:pt idx="2894">
                  <c:v>6.9337056753039983</c:v>
                </c:pt>
                <c:pt idx="2895">
                  <c:v>6.8671550862155835</c:v>
                </c:pt>
                <c:pt idx="2896">
                  <c:v>6.8402627141107804</c:v>
                </c:pt>
                <c:pt idx="2897">
                  <c:v>6.8905728289593693</c:v>
                </c:pt>
                <c:pt idx="2898">
                  <c:v>6.8966928163344789</c:v>
                </c:pt>
                <c:pt idx="2899">
                  <c:v>6.912711080706532</c:v>
                </c:pt>
                <c:pt idx="2900">
                  <c:v>6.8600336766454815</c:v>
                </c:pt>
                <c:pt idx="2901">
                  <c:v>6.7962029285343313</c:v>
                </c:pt>
                <c:pt idx="2902">
                  <c:v>6.7415165385909175</c:v>
                </c:pt>
                <c:pt idx="2903">
                  <c:v>6.7175088180165803</c:v>
                </c:pt>
                <c:pt idx="2904">
                  <c:v>6.6966193157641269</c:v>
                </c:pt>
                <c:pt idx="2905">
                  <c:v>6.6761486096644189</c:v>
                </c:pt>
                <c:pt idx="2906">
                  <c:v>6.6275590490405545</c:v>
                </c:pt>
                <c:pt idx="2907">
                  <c:v>6.5373731351705349</c:v>
                </c:pt>
                <c:pt idx="2908">
                  <c:v>6.4731703221453802</c:v>
                </c:pt>
                <c:pt idx="2909">
                  <c:v>6.4431298297601494</c:v>
                </c:pt>
                <c:pt idx="2910">
                  <c:v>6.3882428238504314</c:v>
                </c:pt>
                <c:pt idx="2911">
                  <c:v>6.3380648053259891</c:v>
                </c:pt>
                <c:pt idx="2912">
                  <c:v>6.4504067508048726</c:v>
                </c:pt>
                <c:pt idx="2913">
                  <c:v>6.5917608137068653</c:v>
                </c:pt>
                <c:pt idx="2914">
                  <c:v>6.6884183008763616</c:v>
                </c:pt>
                <c:pt idx="2915">
                  <c:v>6.6445299216752334</c:v>
                </c:pt>
                <c:pt idx="2916">
                  <c:v>6.4995197447355793</c:v>
                </c:pt>
                <c:pt idx="2917">
                  <c:v>6.3737624958403511</c:v>
                </c:pt>
                <c:pt idx="2918">
                  <c:v>6.3110317719351814</c:v>
                </c:pt>
                <c:pt idx="2919">
                  <c:v>6.3198475938275127</c:v>
                </c:pt>
                <c:pt idx="2920">
                  <c:v>6.382341063672099</c:v>
                </c:pt>
                <c:pt idx="2921">
                  <c:v>6.3785344451651795</c:v>
                </c:pt>
                <c:pt idx="2922">
                  <c:v>6.2395033813766503</c:v>
                </c:pt>
                <c:pt idx="2923">
                  <c:v>6.0704293463333201</c:v>
                </c:pt>
                <c:pt idx="2924">
                  <c:v>5.9776335279406219</c:v>
                </c:pt>
                <c:pt idx="2925">
                  <c:v>5.8775618667478806</c:v>
                </c:pt>
                <c:pt idx="2926">
                  <c:v>5.819958810948453</c:v>
                </c:pt>
                <c:pt idx="2927">
                  <c:v>5.819119799809136</c:v>
                </c:pt>
                <c:pt idx="2928">
                  <c:v>5.7677149983164018</c:v>
                </c:pt>
                <c:pt idx="2929">
                  <c:v>5.7798400696389969</c:v>
                </c:pt>
                <c:pt idx="2930">
                  <c:v>5.8172030729514077</c:v>
                </c:pt>
                <c:pt idx="2931">
                  <c:v>5.7751048230769984</c:v>
                </c:pt>
                <c:pt idx="2932">
                  <c:v>5.6909842411983114</c:v>
                </c:pt>
                <c:pt idx="2933">
                  <c:v>5.7385201384798616</c:v>
                </c:pt>
                <c:pt idx="2934">
                  <c:v>5.8931473727293735</c:v>
                </c:pt>
                <c:pt idx="2935">
                  <c:v>6.0080670043055155</c:v>
                </c:pt>
                <c:pt idx="2936">
                  <c:v>6.1063564160834565</c:v>
                </c:pt>
                <c:pt idx="2937">
                  <c:v>6.2531078151186952</c:v>
                </c:pt>
                <c:pt idx="2938">
                  <c:v>6.3190192311345044</c:v>
                </c:pt>
                <c:pt idx="2939">
                  <c:v>6.2910940646800002</c:v>
                </c:pt>
                <c:pt idx="2940">
                  <c:v>6.3052679546453163</c:v>
                </c:pt>
                <c:pt idx="2941">
                  <c:v>6.4150960873392933</c:v>
                </c:pt>
                <c:pt idx="2942">
                  <c:v>6.5265664977217837</c:v>
                </c:pt>
                <c:pt idx="2943">
                  <c:v>6.6014591456559524</c:v>
                </c:pt>
                <c:pt idx="2944">
                  <c:v>6.7502783300838862</c:v>
                </c:pt>
                <c:pt idx="2945">
                  <c:v>6.846196171972549</c:v>
                </c:pt>
                <c:pt idx="2946">
                  <c:v>6.9320606594615821</c:v>
                </c:pt>
                <c:pt idx="2947">
                  <c:v>6.881444326464969</c:v>
                </c:pt>
                <c:pt idx="2948">
                  <c:v>6.8744977305764507</c:v>
                </c:pt>
                <c:pt idx="2949">
                  <c:v>6.8747665404099125</c:v>
                </c:pt>
                <c:pt idx="2950">
                  <c:v>6.9467609443831142</c:v>
                </c:pt>
                <c:pt idx="2951">
                  <c:v>7.0483916168260388</c:v>
                </c:pt>
                <c:pt idx="2952">
                  <c:v>7.0964902357861996</c:v>
                </c:pt>
                <c:pt idx="2953">
                  <c:v>7.1160594418394059</c:v>
                </c:pt>
                <c:pt idx="2954">
                  <c:v>7.1523173379329386</c:v>
                </c:pt>
                <c:pt idx="2955">
                  <c:v>7.2562071668681298</c:v>
                </c:pt>
                <c:pt idx="2956">
                  <c:v>7.5255687327676846</c:v>
                </c:pt>
                <c:pt idx="2957">
                  <c:v>7.7372461877108307</c:v>
                </c:pt>
                <c:pt idx="2958">
                  <c:v>7.9489461497897471</c:v>
                </c:pt>
                <c:pt idx="2959">
                  <c:v>8.1025626451916377</c:v>
                </c:pt>
                <c:pt idx="2960">
                  <c:v>8.2707830903259314</c:v>
                </c:pt>
                <c:pt idx="2961">
                  <c:v>8.3158075040837822</c:v>
                </c:pt>
                <c:pt idx="2962">
                  <c:v>8.3018591203372516</c:v>
                </c:pt>
                <c:pt idx="2963">
                  <c:v>8.1615799624642467</c:v>
                </c:pt>
                <c:pt idx="2964">
                  <c:v>7.9427215761985765</c:v>
                </c:pt>
                <c:pt idx="2965">
                  <c:v>7.6931193886964682</c:v>
                </c:pt>
                <c:pt idx="2966">
                  <c:v>7.4035491339752042</c:v>
                </c:pt>
                <c:pt idx="2967">
                  <c:v>7.1343455874876085</c:v>
                </c:pt>
                <c:pt idx="2968">
                  <c:v>6.9278712882256848</c:v>
                </c:pt>
                <c:pt idx="2969">
                  <c:v>6.8009577665454675</c:v>
                </c:pt>
                <c:pt idx="2970">
                  <c:v>6.7674255936015211</c:v>
                </c:pt>
                <c:pt idx="2971">
                  <c:v>6.8693655496176316</c:v>
                </c:pt>
                <c:pt idx="2972">
                  <c:v>6.8336288160529808</c:v>
                </c:pt>
                <c:pt idx="2973">
                  <c:v>6.8498780488190887</c:v>
                </c:pt>
                <c:pt idx="2974">
                  <c:v>6.8590656108797843</c:v>
                </c:pt>
                <c:pt idx="2975">
                  <c:v>6.892763970666091</c:v>
                </c:pt>
                <c:pt idx="2976">
                  <c:v>6.8587046168426964</c:v>
                </c:pt>
                <c:pt idx="2977">
                  <c:v>6.7775100691276817</c:v>
                </c:pt>
                <c:pt idx="2978">
                  <c:v>6.6702303313192175</c:v>
                </c:pt>
                <c:pt idx="2979">
                  <c:v>6.6100827999745082</c:v>
                </c:pt>
                <c:pt idx="2980">
                  <c:v>6.6358782232873033</c:v>
                </c:pt>
                <c:pt idx="2981">
                  <c:v>6.6862262463875837</c:v>
                </c:pt>
                <c:pt idx="2982">
                  <c:v>6.8428132102062849</c:v>
                </c:pt>
                <c:pt idx="2983">
                  <c:v>7.1119019451329768</c:v>
                </c:pt>
                <c:pt idx="2984">
                  <c:v>7.3127609499475899</c:v>
                </c:pt>
                <c:pt idx="2985">
                  <c:v>7.4165461059751721</c:v>
                </c:pt>
                <c:pt idx="2986">
                  <c:v>7.5189121792201208</c:v>
                </c:pt>
                <c:pt idx="2987">
                  <c:v>7.572085249469426</c:v>
                </c:pt>
                <c:pt idx="2988">
                  <c:v>7.5885390079635515</c:v>
                </c:pt>
                <c:pt idx="2989">
                  <c:v>7.7142988974456452</c:v>
                </c:pt>
                <c:pt idx="2990">
                  <c:v>7.7092835065145024</c:v>
                </c:pt>
                <c:pt idx="2991">
                  <c:v>7.6607694654121925</c:v>
                </c:pt>
                <c:pt idx="2992">
                  <c:v>7.6748483280501354</c:v>
                </c:pt>
                <c:pt idx="2993">
                  <c:v>7.715305817354702</c:v>
                </c:pt>
                <c:pt idx="2994">
                  <c:v>7.7223272456414511</c:v>
                </c:pt>
                <c:pt idx="2995">
                  <c:v>7.8781218420995387</c:v>
                </c:pt>
                <c:pt idx="2996">
                  <c:v>8.0710585311825938</c:v>
                </c:pt>
                <c:pt idx="2997">
                  <c:v>8.100851767135115</c:v>
                </c:pt>
                <c:pt idx="2998">
                  <c:v>8.1138818788672218</c:v>
                </c:pt>
                <c:pt idx="2999">
                  <c:v>8.040081567771642</c:v>
                </c:pt>
                <c:pt idx="3000">
                  <c:v>8.0173842137884552</c:v>
                </c:pt>
                <c:pt idx="3001">
                  <c:v>7.9297554237676637</c:v>
                </c:pt>
                <c:pt idx="3002">
                  <c:v>7.9204649230551203</c:v>
                </c:pt>
                <c:pt idx="3003">
                  <c:v>7.8619367409618848</c:v>
                </c:pt>
                <c:pt idx="3004">
                  <c:v>7.7906061611137734</c:v>
                </c:pt>
                <c:pt idx="3005">
                  <c:v>7.7511177364796371</c:v>
                </c:pt>
                <c:pt idx="3006">
                  <c:v>7.8054077604422334</c:v>
                </c:pt>
                <c:pt idx="3007">
                  <c:v>7.821507814752608</c:v>
                </c:pt>
                <c:pt idx="3008">
                  <c:v>7.8060210567094863</c:v>
                </c:pt>
                <c:pt idx="3009">
                  <c:v>7.8618457363982266</c:v>
                </c:pt>
                <c:pt idx="3010">
                  <c:v>7.9187560103461658</c:v>
                </c:pt>
                <c:pt idx="3011">
                  <c:v>7.9758452625811094</c:v>
                </c:pt>
                <c:pt idx="3012">
                  <c:v>7.9159251023968871</c:v>
                </c:pt>
                <c:pt idx="3013">
                  <c:v>7.7464039039102293</c:v>
                </c:pt>
                <c:pt idx="3014">
                  <c:v>7.5721499149782474</c:v>
                </c:pt>
                <c:pt idx="3015">
                  <c:v>7.4073201232338679</c:v>
                </c:pt>
                <c:pt idx="3016">
                  <c:v>7.1706350235537428</c:v>
                </c:pt>
                <c:pt idx="3017">
                  <c:v>6.9953273937272211</c:v>
                </c:pt>
                <c:pt idx="3018">
                  <c:v>6.9807336390190473</c:v>
                </c:pt>
                <c:pt idx="3019">
                  <c:v>7.0095643448009293</c:v>
                </c:pt>
                <c:pt idx="3020">
                  <c:v>6.9690653052898179</c:v>
                </c:pt>
                <c:pt idx="3021">
                  <c:v>6.965087478638389</c:v>
                </c:pt>
                <c:pt idx="3022">
                  <c:v>6.9881097391352194</c:v>
                </c:pt>
                <c:pt idx="3023">
                  <c:v>6.9659438232688746</c:v>
                </c:pt>
                <c:pt idx="3024">
                  <c:v>6.9572955836608035</c:v>
                </c:pt>
                <c:pt idx="3025">
                  <c:v>6.8468767685832903</c:v>
                </c:pt>
                <c:pt idx="3026">
                  <c:v>6.7224476408596123</c:v>
                </c:pt>
                <c:pt idx="3027">
                  <c:v>6.5044267736249415</c:v>
                </c:pt>
                <c:pt idx="3028">
                  <c:v>6.335520612553319</c:v>
                </c:pt>
                <c:pt idx="3029">
                  <c:v>6.302223626416918</c:v>
                </c:pt>
                <c:pt idx="3030">
                  <c:v>6.2573109988007749</c:v>
                </c:pt>
                <c:pt idx="3031">
                  <c:v>6.0854820537648457</c:v>
                </c:pt>
                <c:pt idx="3032">
                  <c:v>5.8978277665596446</c:v>
                </c:pt>
                <c:pt idx="3033">
                  <c:v>5.7192442978862053</c:v>
                </c:pt>
                <c:pt idx="3034">
                  <c:v>5.6680092581587882</c:v>
                </c:pt>
                <c:pt idx="3035">
                  <c:v>5.6009704574005355</c:v>
                </c:pt>
                <c:pt idx="3036">
                  <c:v>5.5446013754340662</c:v>
                </c:pt>
                <c:pt idx="3037">
                  <c:v>5.4504946108660448</c:v>
                </c:pt>
                <c:pt idx="3038">
                  <c:v>5.427192432726927</c:v>
                </c:pt>
                <c:pt idx="3039">
                  <c:v>5.3442323025383631</c:v>
                </c:pt>
                <c:pt idx="3040">
                  <c:v>5.1539275591412439</c:v>
                </c:pt>
                <c:pt idx="3041">
                  <c:v>5.0179440925042638</c:v>
                </c:pt>
                <c:pt idx="3042">
                  <c:v>4.9950683814010164</c:v>
                </c:pt>
                <c:pt idx="3043">
                  <c:v>5.0072947009372495</c:v>
                </c:pt>
                <c:pt idx="3044">
                  <c:v>5.0180222596120094</c:v>
                </c:pt>
                <c:pt idx="3045">
                  <c:v>5.0909662833421558</c:v>
                </c:pt>
                <c:pt idx="3046">
                  <c:v>5.2305841358945866</c:v>
                </c:pt>
                <c:pt idx="3047">
                  <c:v>5.4112562688278016</c:v>
                </c:pt>
                <c:pt idx="3048">
                  <c:v>5.4846136799543341</c:v>
                </c:pt>
                <c:pt idx="3049">
                  <c:v>5.5421532276080603</c:v>
                </c:pt>
                <c:pt idx="3050">
                  <c:v>5.6576822858735385</c:v>
                </c:pt>
                <c:pt idx="3051">
                  <c:v>5.7229712016737766</c:v>
                </c:pt>
                <c:pt idx="3052">
                  <c:v>5.7731538814840455</c:v>
                </c:pt>
                <c:pt idx="3053">
                  <c:v>5.8719050869896297</c:v>
                </c:pt>
                <c:pt idx="3054">
                  <c:v>5.9244856544268334</c:v>
                </c:pt>
                <c:pt idx="3055">
                  <c:v>5.9853234226726277</c:v>
                </c:pt>
                <c:pt idx="3056">
                  <c:v>6.026619020059468</c:v>
                </c:pt>
                <c:pt idx="3057">
                  <c:v>6.1431669994710383</c:v>
                </c:pt>
                <c:pt idx="3058">
                  <c:v>6.2465403141197351</c:v>
                </c:pt>
                <c:pt idx="3059">
                  <c:v>6.4200930862166343</c:v>
                </c:pt>
                <c:pt idx="3060">
                  <c:v>6.5136190411954873</c:v>
                </c:pt>
                <c:pt idx="3061">
                  <c:v>6.5866243278237135</c:v>
                </c:pt>
                <c:pt idx="3062">
                  <c:v>6.5647387975145604</c:v>
                </c:pt>
                <c:pt idx="3063">
                  <c:v>6.4828983158720499</c:v>
                </c:pt>
                <c:pt idx="3064">
                  <c:v>6.3945909146237598</c:v>
                </c:pt>
                <c:pt idx="3065">
                  <c:v>6.300549047005263</c:v>
                </c:pt>
                <c:pt idx="3066">
                  <c:v>6.369517389951465</c:v>
                </c:pt>
                <c:pt idx="3067">
                  <c:v>6.4690556129854286</c:v>
                </c:pt>
                <c:pt idx="3068">
                  <c:v>6.5635778617585334</c:v>
                </c:pt>
                <c:pt idx="3069">
                  <c:v>6.5657794877206941</c:v>
                </c:pt>
                <c:pt idx="3070">
                  <c:v>6.5854373024280131</c:v>
                </c:pt>
                <c:pt idx="3071">
                  <c:v>6.5412191167045002</c:v>
                </c:pt>
                <c:pt idx="3072">
                  <c:v>6.5804638304557477</c:v>
                </c:pt>
                <c:pt idx="3073">
                  <c:v>6.5133160197454592</c:v>
                </c:pt>
                <c:pt idx="3074">
                  <c:v>6.329340836914521</c:v>
                </c:pt>
                <c:pt idx="3075">
                  <c:v>6.1185149823461034</c:v>
                </c:pt>
                <c:pt idx="3076">
                  <c:v>6.1014790935104513</c:v>
                </c:pt>
                <c:pt idx="3077">
                  <c:v>6.0766203579475722</c:v>
                </c:pt>
                <c:pt idx="3078">
                  <c:v>6.0634673167877819</c:v>
                </c:pt>
                <c:pt idx="3079">
                  <c:v>6.0775959215444191</c:v>
                </c:pt>
                <c:pt idx="3080">
                  <c:v>6.0548122108612139</c:v>
                </c:pt>
                <c:pt idx="3081">
                  <c:v>6.0402055463582567</c:v>
                </c:pt>
                <c:pt idx="3082">
                  <c:v>5.9932621886185897</c:v>
                </c:pt>
                <c:pt idx="3083">
                  <c:v>6.0244368858400277</c:v>
                </c:pt>
                <c:pt idx="3084">
                  <c:v>6.0438304556327154</c:v>
                </c:pt>
                <c:pt idx="3085">
                  <c:v>5.9086866050264382</c:v>
                </c:pt>
                <c:pt idx="3086">
                  <c:v>5.6796907153286584</c:v>
                </c:pt>
                <c:pt idx="3087">
                  <c:v>5.5489223038573119</c:v>
                </c:pt>
                <c:pt idx="3088">
                  <c:v>5.4633293776795799</c:v>
                </c:pt>
                <c:pt idx="3089">
                  <c:v>5.3651625511528227</c:v>
                </c:pt>
                <c:pt idx="3090">
                  <c:v>5.2001430450972119</c:v>
                </c:pt>
                <c:pt idx="3091">
                  <c:v>4.9839756225271374</c:v>
                </c:pt>
                <c:pt idx="3092">
                  <c:v>4.8971297803586289</c:v>
                </c:pt>
                <c:pt idx="3093">
                  <c:v>4.8157033039871529</c:v>
                </c:pt>
                <c:pt idx="3094">
                  <c:v>4.7038147659827958</c:v>
                </c:pt>
                <c:pt idx="3095">
                  <c:v>4.755469781462387</c:v>
                </c:pt>
                <c:pt idx="3096">
                  <c:v>4.8103157984094027</c:v>
                </c:pt>
                <c:pt idx="3097">
                  <c:v>4.7742079927908199</c:v>
                </c:pt>
                <c:pt idx="3098">
                  <c:v>4.6602531374756033</c:v>
                </c:pt>
                <c:pt idx="3099">
                  <c:v>4.7425824258278997</c:v>
                </c:pt>
                <c:pt idx="3100">
                  <c:v>4.9609600035707411</c:v>
                </c:pt>
                <c:pt idx="3101">
                  <c:v>5.1499797616041478</c:v>
                </c:pt>
                <c:pt idx="3102">
                  <c:v>5.3257797156522537</c:v>
                </c:pt>
                <c:pt idx="3103">
                  <c:v>5.3201975239466508</c:v>
                </c:pt>
                <c:pt idx="3104">
                  <c:v>5.3198192807297993</c:v>
                </c:pt>
                <c:pt idx="3105">
                  <c:v>5.2855765445245266</c:v>
                </c:pt>
                <c:pt idx="3106">
                  <c:v>5.2199707462016862</c:v>
                </c:pt>
                <c:pt idx="3107">
                  <c:v>5.2100324029329066</c:v>
                </c:pt>
                <c:pt idx="3108">
                  <c:v>5.2613054433553801</c:v>
                </c:pt>
                <c:pt idx="3109">
                  <c:v>5.4395182915359817</c:v>
                </c:pt>
                <c:pt idx="3110">
                  <c:v>5.6149966783056424</c:v>
                </c:pt>
                <c:pt idx="3111">
                  <c:v>5.7998037345628015</c:v>
                </c:pt>
                <c:pt idx="3112">
                  <c:v>5.8979431108940767</c:v>
                </c:pt>
                <c:pt idx="3113">
                  <c:v>5.8154625717295803</c:v>
                </c:pt>
                <c:pt idx="3114">
                  <c:v>5.6832213051767102</c:v>
                </c:pt>
                <c:pt idx="3115">
                  <c:v>5.4751677650363639</c:v>
                </c:pt>
                <c:pt idx="3116">
                  <c:v>5.3340986489095039</c:v>
                </c:pt>
                <c:pt idx="3117">
                  <c:v>5.2116228193450489</c:v>
                </c:pt>
                <c:pt idx="3118">
                  <c:v>5.0788387218300111</c:v>
                </c:pt>
                <c:pt idx="3119">
                  <c:v>4.9567627954328231</c:v>
                </c:pt>
                <c:pt idx="3120">
                  <c:v>4.8662856834005872</c:v>
                </c:pt>
                <c:pt idx="3121">
                  <c:v>4.8499836343133138</c:v>
                </c:pt>
                <c:pt idx="3122">
                  <c:v>4.8158152034198052</c:v>
                </c:pt>
                <c:pt idx="3123">
                  <c:v>4.7276880216044681</c:v>
                </c:pt>
                <c:pt idx="3124">
                  <c:v>4.524490641717108</c:v>
                </c:pt>
                <c:pt idx="3125">
                  <c:v>4.3511869454303493</c:v>
                </c:pt>
                <c:pt idx="3126">
                  <c:v>4.2938645185342112</c:v>
                </c:pt>
                <c:pt idx="3127">
                  <c:v>4.3364033305602456</c:v>
                </c:pt>
                <c:pt idx="3128">
                  <c:v>4.343355968780906</c:v>
                </c:pt>
                <c:pt idx="3129">
                  <c:v>4.4632964610604855</c:v>
                </c:pt>
                <c:pt idx="3130">
                  <c:v>4.6046941213484338</c:v>
                </c:pt>
                <c:pt idx="3131">
                  <c:v>4.6991315258096007</c:v>
                </c:pt>
                <c:pt idx="3132">
                  <c:v>4.7246266918216193</c:v>
                </c:pt>
                <c:pt idx="3133">
                  <c:v>4.7328811569340852</c:v>
                </c:pt>
                <c:pt idx="3134">
                  <c:v>4.8533311694434378</c:v>
                </c:pt>
                <c:pt idx="3135">
                  <c:v>4.967715069811768</c:v>
                </c:pt>
                <c:pt idx="3136">
                  <c:v>5.1373639143502379</c:v>
                </c:pt>
                <c:pt idx="3137">
                  <c:v>5.2016862809928233</c:v>
                </c:pt>
                <c:pt idx="3138">
                  <c:v>5.1638857262312774</c:v>
                </c:pt>
                <c:pt idx="3139">
                  <c:v>5.1557211964813989</c:v>
                </c:pt>
                <c:pt idx="3140">
                  <c:v>5.1283938806984564</c:v>
                </c:pt>
                <c:pt idx="3141">
                  <c:v>5.0716818100843435</c:v>
                </c:pt>
                <c:pt idx="3142">
                  <c:v>4.9544337266884124</c:v>
                </c:pt>
                <c:pt idx="3143">
                  <c:v>4.8544950980525723</c:v>
                </c:pt>
                <c:pt idx="3144">
                  <c:v>4.8489809110243591</c:v>
                </c:pt>
                <c:pt idx="3145">
                  <c:v>4.8863289561772554</c:v>
                </c:pt>
                <c:pt idx="3146">
                  <c:v>4.9421629879981408</c:v>
                </c:pt>
                <c:pt idx="3147">
                  <c:v>4.9740158468654467</c:v>
                </c:pt>
                <c:pt idx="3148">
                  <c:v>5.0023965673737285</c:v>
                </c:pt>
                <c:pt idx="3149">
                  <c:v>4.9944383065678402</c:v>
                </c:pt>
                <c:pt idx="3150">
                  <c:v>4.9514749809726393</c:v>
                </c:pt>
                <c:pt idx="3151">
                  <c:v>4.8098946583172655</c:v>
                </c:pt>
                <c:pt idx="3152">
                  <c:v>4.7674712219223858</c:v>
                </c:pt>
                <c:pt idx="3153">
                  <c:v>4.8120826606525853</c:v>
                </c:pt>
                <c:pt idx="3154">
                  <c:v>4.8679839763839521</c:v>
                </c:pt>
                <c:pt idx="3155">
                  <c:v>4.997365389832753</c:v>
                </c:pt>
                <c:pt idx="3156">
                  <c:v>5.1415066090542716</c:v>
                </c:pt>
                <c:pt idx="3157">
                  <c:v>5.2888028359727084</c:v>
                </c:pt>
                <c:pt idx="3158">
                  <c:v>5.3942459652638561</c:v>
                </c:pt>
                <c:pt idx="3159">
                  <c:v>5.5085749369894836</c:v>
                </c:pt>
                <c:pt idx="3160">
                  <c:v>5.6877525795164647</c:v>
                </c:pt>
                <c:pt idx="3161">
                  <c:v>5.9154368161927851</c:v>
                </c:pt>
                <c:pt idx="3162">
                  <c:v>6.0746040163247139</c:v>
                </c:pt>
                <c:pt idx="3163">
                  <c:v>6.2451526747763797</c:v>
                </c:pt>
                <c:pt idx="3164">
                  <c:v>6.3534400605252674</c:v>
                </c:pt>
                <c:pt idx="3165">
                  <c:v>6.376404415712206</c:v>
                </c:pt>
                <c:pt idx="3166">
                  <c:v>6.3949506875674151</c:v>
                </c:pt>
                <c:pt idx="3167">
                  <c:v>6.4769066141598124</c:v>
                </c:pt>
                <c:pt idx="3168">
                  <c:v>6.5906948586758665</c:v>
                </c:pt>
                <c:pt idx="3169">
                  <c:v>6.6287148947804191</c:v>
                </c:pt>
                <c:pt idx="3170">
                  <c:v>6.6756334418507421</c:v>
                </c:pt>
                <c:pt idx="3171">
                  <c:v>6.7386850888429359</c:v>
                </c:pt>
                <c:pt idx="3172">
                  <c:v>6.7064536127717229</c:v>
                </c:pt>
                <c:pt idx="3173">
                  <c:v>6.5624995434142699</c:v>
                </c:pt>
                <c:pt idx="3174">
                  <c:v>6.3063791053003015</c:v>
                </c:pt>
                <c:pt idx="3175">
                  <c:v>6.1013159951256126</c:v>
                </c:pt>
                <c:pt idx="3176">
                  <c:v>5.9197708969051828</c:v>
                </c:pt>
                <c:pt idx="3177">
                  <c:v>5.9211732460425619</c:v>
                </c:pt>
                <c:pt idx="3178">
                  <c:v>5.8959175365901668</c:v>
                </c:pt>
                <c:pt idx="3179">
                  <c:v>5.9349246744050541</c:v>
                </c:pt>
                <c:pt idx="3180">
                  <c:v>5.915314046743771</c:v>
                </c:pt>
                <c:pt idx="3181">
                  <c:v>5.9339083994375947</c:v>
                </c:pt>
                <c:pt idx="3182">
                  <c:v>5.8717247189087001</c:v>
                </c:pt>
                <c:pt idx="3183">
                  <c:v>5.8181323955633362</c:v>
                </c:pt>
                <c:pt idx="3184">
                  <c:v>5.794540682283289</c:v>
                </c:pt>
                <c:pt idx="3185">
                  <c:v>5.8104003755316889</c:v>
                </c:pt>
                <c:pt idx="3186">
                  <c:v>5.8922825716544009</c:v>
                </c:pt>
                <c:pt idx="3187">
                  <c:v>6.0109157349418227</c:v>
                </c:pt>
                <c:pt idx="3188">
                  <c:v>6.0799796451924548</c:v>
                </c:pt>
                <c:pt idx="3189">
                  <c:v>6.1486866144827088</c:v>
                </c:pt>
                <c:pt idx="3190">
                  <c:v>6.1792770632644132</c:v>
                </c:pt>
                <c:pt idx="3191">
                  <c:v>6.235692531641325</c:v>
                </c:pt>
                <c:pt idx="3192">
                  <c:v>6.3166926126509066</c:v>
                </c:pt>
                <c:pt idx="3193">
                  <c:v>6.360327158516915</c:v>
                </c:pt>
                <c:pt idx="3194">
                  <c:v>6.3423112524930865</c:v>
                </c:pt>
                <c:pt idx="3195">
                  <c:v>6.2392431521883758</c:v>
                </c:pt>
                <c:pt idx="3196">
                  <c:v>6.1743650061182258</c:v>
                </c:pt>
                <c:pt idx="3197">
                  <c:v>5.9991973302956261</c:v>
                </c:pt>
                <c:pt idx="3198">
                  <c:v>5.8941618178573449</c:v>
                </c:pt>
                <c:pt idx="3199">
                  <c:v>5.7323590529812156</c:v>
                </c:pt>
                <c:pt idx="3200">
                  <c:v>5.5391409531738312</c:v>
                </c:pt>
                <c:pt idx="3201">
                  <c:v>5.4006258027619962</c:v>
                </c:pt>
                <c:pt idx="3202">
                  <c:v>5.2174526685011298</c:v>
                </c:pt>
                <c:pt idx="3203">
                  <c:v>5.1205417145953209</c:v>
                </c:pt>
                <c:pt idx="3204">
                  <c:v>5.0453018043245974</c:v>
                </c:pt>
                <c:pt idx="3205">
                  <c:v>4.9749623442292279</c:v>
                </c:pt>
                <c:pt idx="3206">
                  <c:v>4.9630514783593886</c:v>
                </c:pt>
                <c:pt idx="3207">
                  <c:v>4.8376280464342631</c:v>
                </c:pt>
                <c:pt idx="3208">
                  <c:v>4.8199711133599799</c:v>
                </c:pt>
                <c:pt idx="3209">
                  <c:v>4.8571022377789799</c:v>
                </c:pt>
                <c:pt idx="3210">
                  <c:v>4.9036442407034597</c:v>
                </c:pt>
                <c:pt idx="3211">
                  <c:v>4.9808964711996868</c:v>
                </c:pt>
                <c:pt idx="3212">
                  <c:v>4.9986089722612306</c:v>
                </c:pt>
                <c:pt idx="3213">
                  <c:v>4.9753351424882162</c:v>
                </c:pt>
                <c:pt idx="3214">
                  <c:v>5.0357174145931207</c:v>
                </c:pt>
                <c:pt idx="3215">
                  <c:v>5.2242192405852341</c:v>
                </c:pt>
                <c:pt idx="3216">
                  <c:v>5.2887558374956507</c:v>
                </c:pt>
                <c:pt idx="3217">
                  <c:v>5.3283855952310022</c:v>
                </c:pt>
                <c:pt idx="3218">
                  <c:v>5.2790939006717972</c:v>
                </c:pt>
                <c:pt idx="3219">
                  <c:v>5.2843760509391862</c:v>
                </c:pt>
                <c:pt idx="3220">
                  <c:v>5.3029890657599328</c:v>
                </c:pt>
                <c:pt idx="3221">
                  <c:v>5.2724533126891693</c:v>
                </c:pt>
                <c:pt idx="3222">
                  <c:v>5.2055446827238807</c:v>
                </c:pt>
                <c:pt idx="3223">
                  <c:v>5.2391156315233323</c:v>
                </c:pt>
                <c:pt idx="3224">
                  <c:v>5.1813414923216303</c:v>
                </c:pt>
                <c:pt idx="3225">
                  <c:v>5.189651444631262</c:v>
                </c:pt>
                <c:pt idx="3226">
                  <c:v>5.207178378780422</c:v>
                </c:pt>
                <c:pt idx="3227">
                  <c:v>5.3363446828614558</c:v>
                </c:pt>
                <c:pt idx="3228">
                  <c:v>5.4526505985618767</c:v>
                </c:pt>
                <c:pt idx="3229">
                  <c:v>5.547528568267249</c:v>
                </c:pt>
                <c:pt idx="3230">
                  <c:v>5.5130559688977989</c:v>
                </c:pt>
                <c:pt idx="3231">
                  <c:v>5.4302406163070627</c:v>
                </c:pt>
                <c:pt idx="3232">
                  <c:v>5.4379065237078281</c:v>
                </c:pt>
                <c:pt idx="3233">
                  <c:v>5.37700464746524</c:v>
                </c:pt>
                <c:pt idx="3234">
                  <c:v>5.3201714495164998</c:v>
                </c:pt>
                <c:pt idx="3235">
                  <c:v>5.3487940639203879</c:v>
                </c:pt>
                <c:pt idx="3236">
                  <c:v>5.4343724918365641</c:v>
                </c:pt>
                <c:pt idx="3237">
                  <c:v>5.4430105377749545</c:v>
                </c:pt>
                <c:pt idx="3238">
                  <c:v>5.4632208601714884</c:v>
                </c:pt>
                <c:pt idx="3239">
                  <c:v>5.4792899469272935</c:v>
                </c:pt>
                <c:pt idx="3240">
                  <c:v>5.4747533535483521</c:v>
                </c:pt>
                <c:pt idx="3241">
                  <c:v>5.5134717963835849</c:v>
                </c:pt>
                <c:pt idx="3242">
                  <c:v>5.5381966579006185</c:v>
                </c:pt>
                <c:pt idx="3243">
                  <c:v>5.599581693217103</c:v>
                </c:pt>
                <c:pt idx="3244">
                  <c:v>5.7109105812668473</c:v>
                </c:pt>
                <c:pt idx="3245">
                  <c:v>5.8867485967756012</c:v>
                </c:pt>
                <c:pt idx="3246">
                  <c:v>6.0953132648296453</c:v>
                </c:pt>
                <c:pt idx="3247">
                  <c:v>6.2252516853481907</c:v>
                </c:pt>
                <c:pt idx="3248">
                  <c:v>6.2707991128650695</c:v>
                </c:pt>
                <c:pt idx="3249">
                  <c:v>6.3376367002473151</c:v>
                </c:pt>
                <c:pt idx="3250">
                  <c:v>6.3849670928425732</c:v>
                </c:pt>
                <c:pt idx="3251">
                  <c:v>6.3103260865762953</c:v>
                </c:pt>
                <c:pt idx="3252">
                  <c:v>6.2259920779711502</c:v>
                </c:pt>
                <c:pt idx="3253">
                  <c:v>6.1673324176994493</c:v>
                </c:pt>
                <c:pt idx="3254">
                  <c:v>6.0752485706424881</c:v>
                </c:pt>
                <c:pt idx="3255">
                  <c:v>6.0388973730667059</c:v>
                </c:pt>
                <c:pt idx="3256">
                  <c:v>6.0242821337454551</c:v>
                </c:pt>
                <c:pt idx="3257">
                  <c:v>5.8893313883341198</c:v>
                </c:pt>
                <c:pt idx="3258">
                  <c:v>5.6552004454150682</c:v>
                </c:pt>
                <c:pt idx="3259">
                  <c:v>5.5077982546514592</c:v>
                </c:pt>
                <c:pt idx="3260">
                  <c:v>5.3804722817762061</c:v>
                </c:pt>
                <c:pt idx="3261">
                  <c:v>5.23476370485864</c:v>
                </c:pt>
                <c:pt idx="3262">
                  <c:v>5.1199915101536577</c:v>
                </c:pt>
                <c:pt idx="3263">
                  <c:v>5.0745690135800778</c:v>
                </c:pt>
                <c:pt idx="3264">
                  <c:v>5.0116494417580837</c:v>
                </c:pt>
                <c:pt idx="3265">
                  <c:v>4.9630350100812084</c:v>
                </c:pt>
                <c:pt idx="3266">
                  <c:v>5.1504213990077092</c:v>
                </c:pt>
                <c:pt idx="3267">
                  <c:v>5.3639918564701921</c:v>
                </c:pt>
                <c:pt idx="3268">
                  <c:v>5.6470168684043092</c:v>
                </c:pt>
                <c:pt idx="3269">
                  <c:v>6.0173038032893951</c:v>
                </c:pt>
                <c:pt idx="3270">
                  <c:v>6.3735932771376484</c:v>
                </c:pt>
                <c:pt idx="3271">
                  <c:v>6.6375317396231956</c:v>
                </c:pt>
                <c:pt idx="3272">
                  <c:v>6.5420662149380568</c:v>
                </c:pt>
                <c:pt idx="3273">
                  <c:v>6.4363414971524033</c:v>
                </c:pt>
                <c:pt idx="3274">
                  <c:v>6.351872078287184</c:v>
                </c:pt>
                <c:pt idx="3275">
                  <c:v>6.2022673975067599</c:v>
                </c:pt>
                <c:pt idx="3276">
                  <c:v>6.0754143218887986</c:v>
                </c:pt>
                <c:pt idx="3277">
                  <c:v>6.0281491978872319</c:v>
                </c:pt>
                <c:pt idx="3278">
                  <c:v>6.095525109234309</c:v>
                </c:pt>
                <c:pt idx="3279">
                  <c:v>6.1194784896891052</c:v>
                </c:pt>
                <c:pt idx="3280">
                  <c:v>6.0539563943002337</c:v>
                </c:pt>
                <c:pt idx="3281">
                  <c:v>6.0995280094792967</c:v>
                </c:pt>
                <c:pt idx="3282">
                  <c:v>6.1670049297955227</c:v>
                </c:pt>
                <c:pt idx="3283">
                  <c:v>6.1642551543871749</c:v>
                </c:pt>
                <c:pt idx="3284">
                  <c:v>6.1026777067689757</c:v>
                </c:pt>
                <c:pt idx="3285">
                  <c:v>6.0872548305350556</c:v>
                </c:pt>
                <c:pt idx="3286">
                  <c:v>6.1455035837476402</c:v>
                </c:pt>
                <c:pt idx="3287">
                  <c:v>6.2246861090844066</c:v>
                </c:pt>
                <c:pt idx="3288">
                  <c:v>6.2690800779705667</c:v>
                </c:pt>
                <c:pt idx="3289">
                  <c:v>6.3150061180207606</c:v>
                </c:pt>
                <c:pt idx="3290">
                  <c:v>6.4600925278789845</c:v>
                </c:pt>
                <c:pt idx="3291">
                  <c:v>6.5727804905332015</c:v>
                </c:pt>
                <c:pt idx="3292">
                  <c:v>6.6920739999382182</c:v>
                </c:pt>
                <c:pt idx="3293">
                  <c:v>6.7877270065232418</c:v>
                </c:pt>
                <c:pt idx="3294">
                  <c:v>6.664288912788825</c:v>
                </c:pt>
                <c:pt idx="3295">
                  <c:v>6.6204821287667563</c:v>
                </c:pt>
                <c:pt idx="3296">
                  <c:v>6.5300130001686068</c:v>
                </c:pt>
                <c:pt idx="3297">
                  <c:v>6.4282318103196996</c:v>
                </c:pt>
                <c:pt idx="3298">
                  <c:v>6.3476100199773553</c:v>
                </c:pt>
                <c:pt idx="3299">
                  <c:v>6.2570204572087302</c:v>
                </c:pt>
                <c:pt idx="3300">
                  <c:v>6.2566903054198999</c:v>
                </c:pt>
                <c:pt idx="3301">
                  <c:v>6.4415943440392605</c:v>
                </c:pt>
                <c:pt idx="3302">
                  <c:v>6.6473706270676312</c:v>
                </c:pt>
                <c:pt idx="3303">
                  <c:v>6.8499467789721171</c:v>
                </c:pt>
                <c:pt idx="3304">
                  <c:v>7.0731564339330477</c:v>
                </c:pt>
                <c:pt idx="3305">
                  <c:v>7.1870346135287946</c:v>
                </c:pt>
                <c:pt idx="3306">
                  <c:v>7.1885552333846663</c:v>
                </c:pt>
                <c:pt idx="3307">
                  <c:v>7.1056373126059151</c:v>
                </c:pt>
                <c:pt idx="3308">
                  <c:v>7.095645053507595</c:v>
                </c:pt>
                <c:pt idx="3309">
                  <c:v>7.1470879365024302</c:v>
                </c:pt>
                <c:pt idx="3310">
                  <c:v>7.2907724700397125</c:v>
                </c:pt>
                <c:pt idx="3311">
                  <c:v>7.2873839252729056</c:v>
                </c:pt>
                <c:pt idx="3312">
                  <c:v>7.2426841565578197</c:v>
                </c:pt>
                <c:pt idx="3313">
                  <c:v>7.1637550333609914</c:v>
                </c:pt>
                <c:pt idx="3314">
                  <c:v>7.0972240218577589</c:v>
                </c:pt>
                <c:pt idx="3315">
                  <c:v>7.1011394894214099</c:v>
                </c:pt>
                <c:pt idx="3316">
                  <c:v>7.1479598791420962</c:v>
                </c:pt>
                <c:pt idx="3317">
                  <c:v>7.174453028544681</c:v>
                </c:pt>
                <c:pt idx="3318">
                  <c:v>7.1433650701736324</c:v>
                </c:pt>
                <c:pt idx="3319">
                  <c:v>7.1238173309758706</c:v>
                </c:pt>
                <c:pt idx="3320">
                  <c:v>7.1279842356610281</c:v>
                </c:pt>
                <c:pt idx="3321">
                  <c:v>7.0908892553406506</c:v>
                </c:pt>
                <c:pt idx="3322">
                  <c:v>7.1346013410329352</c:v>
                </c:pt>
                <c:pt idx="3323">
                  <c:v>7.087230068267603</c:v>
                </c:pt>
                <c:pt idx="3324">
                  <c:v>6.9904733641068351</c:v>
                </c:pt>
                <c:pt idx="3325">
                  <c:v>6.9514241735470463</c:v>
                </c:pt>
                <c:pt idx="3326">
                  <c:v>6.8795575704353391</c:v>
                </c:pt>
                <c:pt idx="3327">
                  <c:v>6.8598877728447238</c:v>
                </c:pt>
                <c:pt idx="3328">
                  <c:v>6.8375979435890955</c:v>
                </c:pt>
                <c:pt idx="3329">
                  <c:v>6.8146912180138646</c:v>
                </c:pt>
                <c:pt idx="3330">
                  <c:v>6.7845926008089936</c:v>
                </c:pt>
                <c:pt idx="3331">
                  <c:v>6.7813228940135097</c:v>
                </c:pt>
                <c:pt idx="3332">
                  <c:v>6.6739341061196447</c:v>
                </c:pt>
                <c:pt idx="3333">
                  <c:v>6.6546063545867717</c:v>
                </c:pt>
                <c:pt idx="3334">
                  <c:v>6.6337681913916775</c:v>
                </c:pt>
                <c:pt idx="3335">
                  <c:v>6.6111869658699103</c:v>
                </c:pt>
                <c:pt idx="3336">
                  <c:v>6.7107694487982243</c:v>
                </c:pt>
                <c:pt idx="3337">
                  <c:v>6.8974136320251569</c:v>
                </c:pt>
                <c:pt idx="3338">
                  <c:v>6.9547098298180119</c:v>
                </c:pt>
                <c:pt idx="3339">
                  <c:v>7.0117763183432711</c:v>
                </c:pt>
                <c:pt idx="3340">
                  <c:v>6.961078579514739</c:v>
                </c:pt>
                <c:pt idx="3341">
                  <c:v>6.9509279152199124</c:v>
                </c:pt>
                <c:pt idx="3342">
                  <c:v>6.8711844562333733</c:v>
                </c:pt>
                <c:pt idx="3343">
                  <c:v>6.6795422235060489</c:v>
                </c:pt>
                <c:pt idx="3344">
                  <c:v>6.439201182298909</c:v>
                </c:pt>
                <c:pt idx="3345">
                  <c:v>6.2871732313442799</c:v>
                </c:pt>
                <c:pt idx="3346">
                  <c:v>6.2531598093684861</c:v>
                </c:pt>
                <c:pt idx="3347">
                  <c:v>6.0916575264075599</c:v>
                </c:pt>
                <c:pt idx="3348">
                  <c:v>5.9176520792781639</c:v>
                </c:pt>
                <c:pt idx="3349">
                  <c:v>5.7112155830273004</c:v>
                </c:pt>
                <c:pt idx="3350">
                  <c:v>5.4608376682707265</c:v>
                </c:pt>
                <c:pt idx="3351">
                  <c:v>5.171712238756859</c:v>
                </c:pt>
                <c:pt idx="3352">
                  <c:v>5.0446630780881394</c:v>
                </c:pt>
                <c:pt idx="3353">
                  <c:v>4.9617078272939139</c:v>
                </c:pt>
                <c:pt idx="3354">
                  <c:v>5.0054068929383249</c:v>
                </c:pt>
                <c:pt idx="3355">
                  <c:v>5.1471075110908409</c:v>
                </c:pt>
                <c:pt idx="3356">
                  <c:v>5.2679454169573932</c:v>
                </c:pt>
                <c:pt idx="3357">
                  <c:v>5.3509953239344838</c:v>
                </c:pt>
                <c:pt idx="3358">
                  <c:v>5.3298682685935734</c:v>
                </c:pt>
                <c:pt idx="3359">
                  <c:v>5.3906073977224818</c:v>
                </c:pt>
                <c:pt idx="3360">
                  <c:v>5.468544304941771</c:v>
                </c:pt>
                <c:pt idx="3361">
                  <c:v>5.4862794592442654</c:v>
                </c:pt>
                <c:pt idx="3362">
                  <c:v>5.612255556023495</c:v>
                </c:pt>
                <c:pt idx="3363">
                  <c:v>5.6657634881972756</c:v>
                </c:pt>
                <c:pt idx="3364">
                  <c:v>5.6727220044474596</c:v>
                </c:pt>
                <c:pt idx="3365">
                  <c:v>5.7385725044331153</c:v>
                </c:pt>
                <c:pt idx="3366">
                  <c:v>5.8122996738730031</c:v>
                </c:pt>
                <c:pt idx="3367">
                  <c:v>5.893887855476625</c:v>
                </c:pt>
                <c:pt idx="3368">
                  <c:v>5.9568323778766716</c:v>
                </c:pt>
                <c:pt idx="3369">
                  <c:v>6.0991562292070141</c:v>
                </c:pt>
                <c:pt idx="3370">
                  <c:v>6.1894453152722306</c:v>
                </c:pt>
                <c:pt idx="3371">
                  <c:v>6.3692087333923233</c:v>
                </c:pt>
                <c:pt idx="3372">
                  <c:v>6.419484077195146</c:v>
                </c:pt>
                <c:pt idx="3373">
                  <c:v>6.3372718353526984</c:v>
                </c:pt>
                <c:pt idx="3374">
                  <c:v>6.3599147655289565</c:v>
                </c:pt>
                <c:pt idx="3375">
                  <c:v>6.4779850868728843</c:v>
                </c:pt>
                <c:pt idx="3376">
                  <c:v>6.658413429542434</c:v>
                </c:pt>
                <c:pt idx="3377">
                  <c:v>6.683416623685023</c:v>
                </c:pt>
                <c:pt idx="3378">
                  <c:v>6.6058464440120828</c:v>
                </c:pt>
                <c:pt idx="3379">
                  <c:v>6.6350394069247312</c:v>
                </c:pt>
                <c:pt idx="3380">
                  <c:v>6.6058395323597878</c:v>
                </c:pt>
                <c:pt idx="3381">
                  <c:v>6.5880099656080047</c:v>
                </c:pt>
                <c:pt idx="3382">
                  <c:v>6.7265196444477082</c:v>
                </c:pt>
                <c:pt idx="3383">
                  <c:v>6.8725949492258032</c:v>
                </c:pt>
                <c:pt idx="3384">
                  <c:v>7.1289846637397627</c:v>
                </c:pt>
                <c:pt idx="3385">
                  <c:v>7.2907703299371631</c:v>
                </c:pt>
                <c:pt idx="3386">
                  <c:v>7.4077009251352122</c:v>
                </c:pt>
                <c:pt idx="3387">
                  <c:v>7.4338977767602943</c:v>
                </c:pt>
                <c:pt idx="3388">
                  <c:v>7.4899277617319777</c:v>
                </c:pt>
                <c:pt idx="3389">
                  <c:v>7.5205737284701728</c:v>
                </c:pt>
                <c:pt idx="3390">
                  <c:v>7.6307842849743253</c:v>
                </c:pt>
                <c:pt idx="3391">
                  <c:v>7.7401803935009701</c:v>
                </c:pt>
                <c:pt idx="3392">
                  <c:v>7.845138505182538</c:v>
                </c:pt>
                <c:pt idx="3393">
                  <c:v>7.8911762546845949</c:v>
                </c:pt>
                <c:pt idx="3394">
                  <c:v>7.9639241100543394</c:v>
                </c:pt>
                <c:pt idx="3395">
                  <c:v>8.1264080877092351</c:v>
                </c:pt>
                <c:pt idx="3396">
                  <c:v>8.1620491563537687</c:v>
                </c:pt>
                <c:pt idx="3397">
                  <c:v>8.0910646332917153</c:v>
                </c:pt>
                <c:pt idx="3398">
                  <c:v>8.0240843368824262</c:v>
                </c:pt>
                <c:pt idx="3399">
                  <c:v>7.9505602198598311</c:v>
                </c:pt>
                <c:pt idx="3400">
                  <c:v>7.9434010232168282</c:v>
                </c:pt>
                <c:pt idx="3401">
                  <c:v>7.9239494382980391</c:v>
                </c:pt>
                <c:pt idx="3402">
                  <c:v>7.735034103816675</c:v>
                </c:pt>
                <c:pt idx="3403">
                  <c:v>7.5039482352507276</c:v>
                </c:pt>
                <c:pt idx="3404">
                  <c:v>7.3498117274159016</c:v>
                </c:pt>
                <c:pt idx="3405">
                  <c:v>7.2487323562366033</c:v>
                </c:pt>
                <c:pt idx="3406">
                  <c:v>7.0818108935369484</c:v>
                </c:pt>
                <c:pt idx="3407">
                  <c:v>7.0295757378002257</c:v>
                </c:pt>
                <c:pt idx="3408">
                  <c:v>7.1226861940339905</c:v>
                </c:pt>
                <c:pt idx="3409">
                  <c:v>7.2074438165613692</c:v>
                </c:pt>
                <c:pt idx="3410">
                  <c:v>7.1899766965345542</c:v>
                </c:pt>
                <c:pt idx="3411">
                  <c:v>7.2487532868246882</c:v>
                </c:pt>
                <c:pt idx="3412">
                  <c:v>7.3302089803416575</c:v>
                </c:pt>
                <c:pt idx="3413">
                  <c:v>7.4753910284226563</c:v>
                </c:pt>
                <c:pt idx="3414">
                  <c:v>7.6830104227673877</c:v>
                </c:pt>
                <c:pt idx="3415">
                  <c:v>7.7664446429380707</c:v>
                </c:pt>
                <c:pt idx="3416">
                  <c:v>7.7107432606805322</c:v>
                </c:pt>
                <c:pt idx="3417">
                  <c:v>7.5366575079758791</c:v>
                </c:pt>
                <c:pt idx="3418">
                  <c:v>7.348170333850879</c:v>
                </c:pt>
                <c:pt idx="3419">
                  <c:v>7.2447319885173309</c:v>
                </c:pt>
                <c:pt idx="3420">
                  <c:v>7.3215733482981253</c:v>
                </c:pt>
                <c:pt idx="3421">
                  <c:v>7.4375613456462863</c:v>
                </c:pt>
                <c:pt idx="3422">
                  <c:v>7.5753643799533918</c:v>
                </c:pt>
                <c:pt idx="3423">
                  <c:v>7.5654434112458429</c:v>
                </c:pt>
                <c:pt idx="3424">
                  <c:v>7.4894019752836574</c:v>
                </c:pt>
                <c:pt idx="3425">
                  <c:v>7.3388953901946152</c:v>
                </c:pt>
                <c:pt idx="3426">
                  <c:v>7.1715983145942284</c:v>
                </c:pt>
                <c:pt idx="3427">
                  <c:v>7.0950175573811158</c:v>
                </c:pt>
                <c:pt idx="3428">
                  <c:v>7.0533652688722599</c:v>
                </c:pt>
                <c:pt idx="3429">
                  <c:v>7.0332865832691729</c:v>
                </c:pt>
                <c:pt idx="3430">
                  <c:v>6.9189247625221277</c:v>
                </c:pt>
                <c:pt idx="3431">
                  <c:v>6.7190777253870255</c:v>
                </c:pt>
                <c:pt idx="3432">
                  <c:v>6.5484009573153372</c:v>
                </c:pt>
                <c:pt idx="3433">
                  <c:v>6.4551259896657376</c:v>
                </c:pt>
                <c:pt idx="3434">
                  <c:v>6.3626921916436157</c:v>
                </c:pt>
                <c:pt idx="3435">
                  <c:v>6.1906489373740294</c:v>
                </c:pt>
                <c:pt idx="3436">
                  <c:v>6.0414305596310252</c:v>
                </c:pt>
                <c:pt idx="3437">
                  <c:v>6.0024337067456965</c:v>
                </c:pt>
                <c:pt idx="3438">
                  <c:v>6.1688439348261621</c:v>
                </c:pt>
                <c:pt idx="3439">
                  <c:v>6.4412810537838876</c:v>
                </c:pt>
                <c:pt idx="3440">
                  <c:v>6.6521033953610971</c:v>
                </c:pt>
                <c:pt idx="3441">
                  <c:v>6.8335075316499472</c:v>
                </c:pt>
                <c:pt idx="3442">
                  <c:v>6.8480917249980404</c:v>
                </c:pt>
                <c:pt idx="3443">
                  <c:v>6.7584993287620341</c:v>
                </c:pt>
                <c:pt idx="3444">
                  <c:v>6.6225603119774812</c:v>
                </c:pt>
                <c:pt idx="3445">
                  <c:v>6.6422753013782945</c:v>
                </c:pt>
                <c:pt idx="3446">
                  <c:v>6.7289533430298034</c:v>
                </c:pt>
                <c:pt idx="3447">
                  <c:v>6.9436871208608784</c:v>
                </c:pt>
                <c:pt idx="3448">
                  <c:v>7.291732570914025</c:v>
                </c:pt>
                <c:pt idx="3449">
                  <c:v>7.5838242682262385</c:v>
                </c:pt>
                <c:pt idx="3450">
                  <c:v>7.6305478992305886</c:v>
                </c:pt>
                <c:pt idx="3451">
                  <c:v>7.7132797594791951</c:v>
                </c:pt>
                <c:pt idx="3452">
                  <c:v>7.8187927177058389</c:v>
                </c:pt>
                <c:pt idx="3453">
                  <c:v>7.907776030105901</c:v>
                </c:pt>
                <c:pt idx="3454">
                  <c:v>7.8273911610854912</c:v>
                </c:pt>
                <c:pt idx="3455">
                  <c:v>7.6433141782731129</c:v>
                </c:pt>
                <c:pt idx="3456">
                  <c:v>7.5271676172587192</c:v>
                </c:pt>
                <c:pt idx="3457">
                  <c:v>7.3807772863270005</c:v>
                </c:pt>
                <c:pt idx="3458">
                  <c:v>7.2005089698052416</c:v>
                </c:pt>
                <c:pt idx="3459">
                  <c:v>7.1160384272733674</c:v>
                </c:pt>
                <c:pt idx="3460">
                  <c:v>7.1534376699133926</c:v>
                </c:pt>
                <c:pt idx="3461">
                  <c:v>7.1836521530107778</c:v>
                </c:pt>
                <c:pt idx="3462">
                  <c:v>7.3468646677256002</c:v>
                </c:pt>
                <c:pt idx="3463">
                  <c:v>7.5518936956936926</c:v>
                </c:pt>
                <c:pt idx="3464">
                  <c:v>7.7607268952852904</c:v>
                </c:pt>
                <c:pt idx="3465">
                  <c:v>7.8939495148063195</c:v>
                </c:pt>
                <c:pt idx="3466">
                  <c:v>7.9890010243919161</c:v>
                </c:pt>
                <c:pt idx="3467">
                  <c:v>7.9649517897668716</c:v>
                </c:pt>
                <c:pt idx="3468">
                  <c:v>7.9624390442877457</c:v>
                </c:pt>
                <c:pt idx="3469">
                  <c:v>7.8492916535335686</c:v>
                </c:pt>
                <c:pt idx="3470">
                  <c:v>7.7144346003919981</c:v>
                </c:pt>
                <c:pt idx="3471">
                  <c:v>7.658526806043831</c:v>
                </c:pt>
                <c:pt idx="3472">
                  <c:v>7.5214919031890055</c:v>
                </c:pt>
                <c:pt idx="3473">
                  <c:v>7.3288502003173637</c:v>
                </c:pt>
                <c:pt idx="3474">
                  <c:v>7.2300072362352887</c:v>
                </c:pt>
                <c:pt idx="3475">
                  <c:v>7.1706722163901029</c:v>
                </c:pt>
                <c:pt idx="3476">
                  <c:v>7.1369244046170994</c:v>
                </c:pt>
                <c:pt idx="3477">
                  <c:v>7.0673415158979003</c:v>
                </c:pt>
                <c:pt idx="3478">
                  <c:v>7.0540683165038436</c:v>
                </c:pt>
                <c:pt idx="3479">
                  <c:v>7.1116337104848215</c:v>
                </c:pt>
                <c:pt idx="3480">
                  <c:v>7.1775662013973589</c:v>
                </c:pt>
                <c:pt idx="3481">
                  <c:v>7.3375725747883509</c:v>
                </c:pt>
                <c:pt idx="3482">
                  <c:v>7.4638207335028017</c:v>
                </c:pt>
                <c:pt idx="3483">
                  <c:v>7.3721736514884286</c:v>
                </c:pt>
                <c:pt idx="3484">
                  <c:v>7.3943345393425357</c:v>
                </c:pt>
                <c:pt idx="3485">
                  <c:v>7.4218166915595933</c:v>
                </c:pt>
                <c:pt idx="3486">
                  <c:v>7.6053115072195556</c:v>
                </c:pt>
                <c:pt idx="3487">
                  <c:v>7.7434482814011094</c:v>
                </c:pt>
                <c:pt idx="3488">
                  <c:v>7.9202073738640815</c:v>
                </c:pt>
                <c:pt idx="3489">
                  <c:v>8.2092230146201643</c:v>
                </c:pt>
                <c:pt idx="3490">
                  <c:v>8.4508298767534171</c:v>
                </c:pt>
                <c:pt idx="3491">
                  <c:v>8.549937275782602</c:v>
                </c:pt>
                <c:pt idx="3492">
                  <c:v>8.6973888475704761</c:v>
                </c:pt>
                <c:pt idx="3493">
                  <c:v>8.8389935805591264</c:v>
                </c:pt>
                <c:pt idx="3494">
                  <c:v>8.954305379161605</c:v>
                </c:pt>
                <c:pt idx="3495">
                  <c:v>9.1369445874876121</c:v>
                </c:pt>
                <c:pt idx="3496">
                  <c:v>9.2789802734123707</c:v>
                </c:pt>
                <c:pt idx="3497">
                  <c:v>9.2647601829499671</c:v>
                </c:pt>
                <c:pt idx="3498">
                  <c:v>9.2722731946392489</c:v>
                </c:pt>
                <c:pt idx="3499">
                  <c:v>9.3413318536809964</c:v>
                </c:pt>
                <c:pt idx="3500">
                  <c:v>9.4382984098140454</c:v>
                </c:pt>
                <c:pt idx="3501">
                  <c:v>9.4122097780763809</c:v>
                </c:pt>
                <c:pt idx="3502">
                  <c:v>9.3552835057353203</c:v>
                </c:pt>
                <c:pt idx="3503">
                  <c:v>9.2829708913450055</c:v>
                </c:pt>
                <c:pt idx="3504">
                  <c:v>9.155794607854661</c:v>
                </c:pt>
                <c:pt idx="3505">
                  <c:v>8.9893682178846053</c:v>
                </c:pt>
                <c:pt idx="3506">
                  <c:v>8.834560520967095</c:v>
                </c:pt>
                <c:pt idx="3507">
                  <c:v>8.6917391173041416</c:v>
                </c:pt>
                <c:pt idx="3508">
                  <c:v>8.4982019529733748</c:v>
                </c:pt>
                <c:pt idx="3509">
                  <c:v>8.3438281135570129</c:v>
                </c:pt>
                <c:pt idx="3510">
                  <c:v>8.1776081344003195</c:v>
                </c:pt>
                <c:pt idx="3511">
                  <c:v>8.0951726102103638</c:v>
                </c:pt>
                <c:pt idx="3512">
                  <c:v>8.1601914522391858</c:v>
                </c:pt>
                <c:pt idx="3513">
                  <c:v>8.3602661432929679</c:v>
                </c:pt>
                <c:pt idx="3514">
                  <c:v>8.4982585040475538</c:v>
                </c:pt>
                <c:pt idx="3515">
                  <c:v>8.5826915974609221</c:v>
                </c:pt>
                <c:pt idx="3516">
                  <c:v>8.6663783793203457</c:v>
                </c:pt>
                <c:pt idx="3517">
                  <c:v>8.7861057823351523</c:v>
                </c:pt>
                <c:pt idx="3518">
                  <c:v>8.8641078220946738</c:v>
                </c:pt>
                <c:pt idx="3519">
                  <c:v>8.9642019975462439</c:v>
                </c:pt>
                <c:pt idx="3520">
                  <c:v>9.0665106032485419</c:v>
                </c:pt>
                <c:pt idx="3521">
                  <c:v>9.0800115609900729</c:v>
                </c:pt>
                <c:pt idx="3522">
                  <c:v>9.0555155235130158</c:v>
                </c:pt>
                <c:pt idx="3523">
                  <c:v>8.9199139587145488</c:v>
                </c:pt>
                <c:pt idx="3524">
                  <c:v>8.9286439359825476</c:v>
                </c:pt>
                <c:pt idx="3525">
                  <c:v>9.0544589678325629</c:v>
                </c:pt>
                <c:pt idx="3526">
                  <c:v>9.0885054031336789</c:v>
                </c:pt>
                <c:pt idx="3527">
                  <c:v>9.0905677753010519</c:v>
                </c:pt>
                <c:pt idx="3528">
                  <c:v>8.986287059832204</c:v>
                </c:pt>
                <c:pt idx="3529">
                  <c:v>8.9075984536582951</c:v>
                </c:pt>
                <c:pt idx="3530">
                  <c:v>8.9889445892105311</c:v>
                </c:pt>
                <c:pt idx="3531">
                  <c:v>9.1458759884712606</c:v>
                </c:pt>
                <c:pt idx="3532">
                  <c:v>9.2674735515906814</c:v>
                </c:pt>
                <c:pt idx="3533">
                  <c:v>9.3811426419421409</c:v>
                </c:pt>
                <c:pt idx="3534">
                  <c:v>9.5547520196404978</c:v>
                </c:pt>
                <c:pt idx="3535">
                  <c:v>9.5179892350488853</c:v>
                </c:pt>
                <c:pt idx="3536">
                  <c:v>9.3661893522780293</c:v>
                </c:pt>
                <c:pt idx="3537">
                  <c:v>9.1695028122147164</c:v>
                </c:pt>
                <c:pt idx="3538">
                  <c:v>8.9036478415447657</c:v>
                </c:pt>
                <c:pt idx="3539">
                  <c:v>8.5720892042858328</c:v>
                </c:pt>
                <c:pt idx="3540">
                  <c:v>8.331859195567624</c:v>
                </c:pt>
                <c:pt idx="3541">
                  <c:v>7.930641141124946</c:v>
                </c:pt>
                <c:pt idx="3542">
                  <c:v>7.7242658945147413</c:v>
                </c:pt>
                <c:pt idx="3543">
                  <c:v>7.4565534140987291</c:v>
                </c:pt>
                <c:pt idx="3544">
                  <c:v>7.2810834413318011</c:v>
                </c:pt>
                <c:pt idx="3545">
                  <c:v>7.1347042128109246</c:v>
                </c:pt>
                <c:pt idx="3546">
                  <c:v>7.0575538457889495</c:v>
                </c:pt>
                <c:pt idx="3547">
                  <c:v>6.8695614345409677</c:v>
                </c:pt>
                <c:pt idx="3548">
                  <c:v>6.6993329070607679</c:v>
                </c:pt>
                <c:pt idx="3549">
                  <c:v>6.5203408199617954</c:v>
                </c:pt>
                <c:pt idx="3550">
                  <c:v>6.5127988289954049</c:v>
                </c:pt>
                <c:pt idx="3551">
                  <c:v>6.4361429459135548</c:v>
                </c:pt>
                <c:pt idx="3552">
                  <c:v>6.3761683702652716</c:v>
                </c:pt>
                <c:pt idx="3553">
                  <c:v>6.4143212181134155</c:v>
                </c:pt>
                <c:pt idx="3554">
                  <c:v>6.4150939695483826</c:v>
                </c:pt>
                <c:pt idx="3555">
                  <c:v>6.4033386096957079</c:v>
                </c:pt>
                <c:pt idx="3556">
                  <c:v>6.3385228227531938</c:v>
                </c:pt>
                <c:pt idx="3557">
                  <c:v>6.2614725352658427</c:v>
                </c:pt>
                <c:pt idx="3558">
                  <c:v>6.3868306118375875</c:v>
                </c:pt>
                <c:pt idx="3559">
                  <c:v>6.46293595627162</c:v>
                </c:pt>
                <c:pt idx="3560">
                  <c:v>6.4361790191515098</c:v>
                </c:pt>
                <c:pt idx="3561">
                  <c:v>6.3171625774117155</c:v>
                </c:pt>
                <c:pt idx="3562">
                  <c:v>6.2150249720371118</c:v>
                </c:pt>
                <c:pt idx="3563">
                  <c:v>6.1984448632497466</c:v>
                </c:pt>
                <c:pt idx="3564">
                  <c:v>6.2749979382301913</c:v>
                </c:pt>
                <c:pt idx="3565">
                  <c:v>6.3420140440995905</c:v>
                </c:pt>
                <c:pt idx="3566">
                  <c:v>6.4249391505732962</c:v>
                </c:pt>
                <c:pt idx="3567">
                  <c:v>6.587899795095205</c:v>
                </c:pt>
                <c:pt idx="3568">
                  <c:v>6.7077742898453989</c:v>
                </c:pt>
                <c:pt idx="3569">
                  <c:v>6.8682354702989263</c:v>
                </c:pt>
                <c:pt idx="3570">
                  <c:v>6.8474814380409921</c:v>
                </c:pt>
                <c:pt idx="3571">
                  <c:v>6.7940455261060881</c:v>
                </c:pt>
                <c:pt idx="3572">
                  <c:v>6.6210479356437801</c:v>
                </c:pt>
                <c:pt idx="3573">
                  <c:v>6.5465750653798436</c:v>
                </c:pt>
                <c:pt idx="3574">
                  <c:v>6.5921062305483922</c:v>
                </c:pt>
                <c:pt idx="3575">
                  <c:v>6.4746583098751227</c:v>
                </c:pt>
                <c:pt idx="3576">
                  <c:v>6.4499344685388014</c:v>
                </c:pt>
                <c:pt idx="3577">
                  <c:v>6.5286120341860183</c:v>
                </c:pt>
                <c:pt idx="3578">
                  <c:v>6.5537293387694264</c:v>
                </c:pt>
                <c:pt idx="3579">
                  <c:v>6.5982527144069119</c:v>
                </c:pt>
                <c:pt idx="3580">
                  <c:v>6.7584161236392797</c:v>
                </c:pt>
                <c:pt idx="3581">
                  <c:v>6.9764433067843603</c:v>
                </c:pt>
                <c:pt idx="3582">
                  <c:v>7.2989048610292384</c:v>
                </c:pt>
                <c:pt idx="3583">
                  <c:v>7.5520008562348293</c:v>
                </c:pt>
                <c:pt idx="3584">
                  <c:v>7.6568577742123711</c:v>
                </c:pt>
                <c:pt idx="3585">
                  <c:v>7.7734746343211647</c:v>
                </c:pt>
                <c:pt idx="3586">
                  <c:v>7.9085398849363111</c:v>
                </c:pt>
                <c:pt idx="3587">
                  <c:v>8.0349951993372848</c:v>
                </c:pt>
                <c:pt idx="3588">
                  <c:v>8.0941817420441264</c:v>
                </c:pt>
                <c:pt idx="3589">
                  <c:v>8.1602964970247438</c:v>
                </c:pt>
                <c:pt idx="3590">
                  <c:v>8.1831793903283838</c:v>
                </c:pt>
                <c:pt idx="3591">
                  <c:v>8.2249640304839033</c:v>
                </c:pt>
                <c:pt idx="3592">
                  <c:v>8.1621423613157376</c:v>
                </c:pt>
                <c:pt idx="3593">
                  <c:v>8.0228637084054881</c:v>
                </c:pt>
                <c:pt idx="3594">
                  <c:v>7.8188274967606022</c:v>
                </c:pt>
                <c:pt idx="3595">
                  <c:v>7.676049679153321</c:v>
                </c:pt>
                <c:pt idx="3596">
                  <c:v>7.6299177170604846</c:v>
                </c:pt>
                <c:pt idx="3597">
                  <c:v>7.5167320408223954</c:v>
                </c:pt>
                <c:pt idx="3598">
                  <c:v>7.4373591317459198</c:v>
                </c:pt>
                <c:pt idx="3599">
                  <c:v>7.2966434791131034</c:v>
                </c:pt>
                <c:pt idx="3600">
                  <c:v>7.2483793067916729</c:v>
                </c:pt>
                <c:pt idx="3601">
                  <c:v>7.3962354337092844</c:v>
                </c:pt>
                <c:pt idx="3602">
                  <c:v>7.5955684123304348</c:v>
                </c:pt>
                <c:pt idx="3603">
                  <c:v>7.6980756042536651</c:v>
                </c:pt>
                <c:pt idx="3604">
                  <c:v>7.6805857958129202</c:v>
                </c:pt>
                <c:pt idx="3605">
                  <c:v>7.8298972404614195</c:v>
                </c:pt>
                <c:pt idx="3606">
                  <c:v>7.8155612547233426</c:v>
                </c:pt>
                <c:pt idx="3607">
                  <c:v>7.8466997819921014</c:v>
                </c:pt>
                <c:pt idx="3608">
                  <c:v>7.8949711584575102</c:v>
                </c:pt>
                <c:pt idx="3609">
                  <c:v>7.8389810565024174</c:v>
                </c:pt>
                <c:pt idx="3610">
                  <c:v>7.7854633761858221</c:v>
                </c:pt>
                <c:pt idx="3611">
                  <c:v>7.6879366831602898</c:v>
                </c:pt>
                <c:pt idx="3612">
                  <c:v>7.6038745387826916</c:v>
                </c:pt>
                <c:pt idx="3613">
                  <c:v>7.668878484382069</c:v>
                </c:pt>
                <c:pt idx="3614">
                  <c:v>7.7122410848249778</c:v>
                </c:pt>
                <c:pt idx="3615">
                  <c:v>7.728893228167304</c:v>
                </c:pt>
                <c:pt idx="3616">
                  <c:v>7.8888141705654533</c:v>
                </c:pt>
                <c:pt idx="3617">
                  <c:v>8.2229870032396626</c:v>
                </c:pt>
                <c:pt idx="3618">
                  <c:v>8.4721445116651033</c:v>
                </c:pt>
                <c:pt idx="3619">
                  <c:v>8.6637317465453698</c:v>
                </c:pt>
                <c:pt idx="3620">
                  <c:v>8.7147034606321068</c:v>
                </c:pt>
                <c:pt idx="3621">
                  <c:v>8.6156977364990457</c:v>
                </c:pt>
                <c:pt idx="3622">
                  <c:v>8.4044763026701439</c:v>
                </c:pt>
                <c:pt idx="3623">
                  <c:v>8.11301714191179</c:v>
                </c:pt>
                <c:pt idx="3624">
                  <c:v>7.7529384803490338</c:v>
                </c:pt>
                <c:pt idx="3625">
                  <c:v>7.4645809266790915</c:v>
                </c:pt>
                <c:pt idx="3626">
                  <c:v>7.0859987876320556</c:v>
                </c:pt>
                <c:pt idx="3627">
                  <c:v>6.8651505318499462</c:v>
                </c:pt>
                <c:pt idx="3628">
                  <c:v>6.5714244681319425</c:v>
                </c:pt>
                <c:pt idx="3629">
                  <c:v>6.3711694820033058</c:v>
                </c:pt>
                <c:pt idx="3630">
                  <c:v>6.3295662356578921</c:v>
                </c:pt>
                <c:pt idx="3631">
                  <c:v>6.3113503737126067</c:v>
                </c:pt>
                <c:pt idx="3632">
                  <c:v>6.3093871180986527</c:v>
                </c:pt>
                <c:pt idx="3633">
                  <c:v>6.1789899761765055</c:v>
                </c:pt>
                <c:pt idx="3634">
                  <c:v>6.1219989488123687</c:v>
                </c:pt>
                <c:pt idx="3635">
                  <c:v>6.1248205054131821</c:v>
                </c:pt>
                <c:pt idx="3636">
                  <c:v>6.2277527050228692</c:v>
                </c:pt>
                <c:pt idx="3637">
                  <c:v>6.2567133858636232</c:v>
                </c:pt>
                <c:pt idx="3638">
                  <c:v>6.1922603223367876</c:v>
                </c:pt>
                <c:pt idx="3639">
                  <c:v>6.1068485405523107</c:v>
                </c:pt>
                <c:pt idx="3640">
                  <c:v>5.9920566681702487</c:v>
                </c:pt>
                <c:pt idx="3641">
                  <c:v>5.9393581800443824</c:v>
                </c:pt>
                <c:pt idx="3642">
                  <c:v>5.9332641671248449</c:v>
                </c:pt>
                <c:pt idx="3643">
                  <c:v>6.020613047624078</c:v>
                </c:pt>
                <c:pt idx="3644">
                  <c:v>6.0773655908052548</c:v>
                </c:pt>
                <c:pt idx="3645">
                  <c:v>6.051943229277291</c:v>
                </c:pt>
                <c:pt idx="3646">
                  <c:v>5.9316443608428786</c:v>
                </c:pt>
                <c:pt idx="3647">
                  <c:v>5.798731664432843</c:v>
                </c:pt>
                <c:pt idx="3648">
                  <c:v>5.6903707820989951</c:v>
                </c:pt>
                <c:pt idx="3649">
                  <c:v>5.5680113682341572</c:v>
                </c:pt>
                <c:pt idx="3650">
                  <c:v>5.4917271802750687</c:v>
                </c:pt>
                <c:pt idx="3651">
                  <c:v>5.4542924234460655</c:v>
                </c:pt>
                <c:pt idx="3652">
                  <c:v>5.6294730058501194</c:v>
                </c:pt>
                <c:pt idx="3653">
                  <c:v>5.7737824801812199</c:v>
                </c:pt>
                <c:pt idx="3654">
                  <c:v>5.91660320715296</c:v>
                </c:pt>
                <c:pt idx="3655">
                  <c:v>6.0089483902561112</c:v>
                </c:pt>
                <c:pt idx="3656">
                  <c:v>6.0729439525722153</c:v>
                </c:pt>
                <c:pt idx="3657">
                  <c:v>6.1174782942644921</c:v>
                </c:pt>
                <c:pt idx="3658">
                  <c:v>6.0508138067210346</c:v>
                </c:pt>
                <c:pt idx="3659">
                  <c:v>5.9447009655551417</c:v>
                </c:pt>
                <c:pt idx="3660">
                  <c:v>5.9135522460603029</c:v>
                </c:pt>
                <c:pt idx="3661">
                  <c:v>5.9775451633328895</c:v>
                </c:pt>
                <c:pt idx="3662">
                  <c:v>5.9923693775626399</c:v>
                </c:pt>
                <c:pt idx="3663">
                  <c:v>5.9729231113062182</c:v>
                </c:pt>
                <c:pt idx="3664">
                  <c:v>6.0047236272164168</c:v>
                </c:pt>
                <c:pt idx="3665">
                  <c:v>6.0892699796846399</c:v>
                </c:pt>
                <c:pt idx="3666">
                  <c:v>6.0889202665618747</c:v>
                </c:pt>
                <c:pt idx="3667">
                  <c:v>6.13690534780834</c:v>
                </c:pt>
                <c:pt idx="3668">
                  <c:v>6.2976869713026087</c:v>
                </c:pt>
                <c:pt idx="3669">
                  <c:v>6.5160030502446791</c:v>
                </c:pt>
                <c:pt idx="3670">
                  <c:v>6.6890178650397827</c:v>
                </c:pt>
                <c:pt idx="3671">
                  <c:v>7.0252318556713513</c:v>
                </c:pt>
                <c:pt idx="3672">
                  <c:v>7.4964624271466924</c:v>
                </c:pt>
                <c:pt idx="3673">
                  <c:v>7.781940469133156</c:v>
                </c:pt>
                <c:pt idx="3674">
                  <c:v>7.8504335744876599</c:v>
                </c:pt>
                <c:pt idx="3675">
                  <c:v>7.9627967772312997</c:v>
                </c:pt>
                <c:pt idx="3676">
                  <c:v>8.1724057075090375</c:v>
                </c:pt>
                <c:pt idx="3677">
                  <c:v>8.4175216851549113</c:v>
                </c:pt>
                <c:pt idx="3678">
                  <c:v>8.6899209659726218</c:v>
                </c:pt>
                <c:pt idx="3679">
                  <c:v>8.9848651333401595</c:v>
                </c:pt>
                <c:pt idx="3680">
                  <c:v>9.1910585583884945</c:v>
                </c:pt>
                <c:pt idx="3681">
                  <c:v>9.2392107903917271</c:v>
                </c:pt>
                <c:pt idx="3682">
                  <c:v>9.3826378033853661</c:v>
                </c:pt>
                <c:pt idx="3683">
                  <c:v>9.4243818206010292</c:v>
                </c:pt>
                <c:pt idx="3684">
                  <c:v>9.3703486784970078</c:v>
                </c:pt>
                <c:pt idx="3685">
                  <c:v>9.2227886315782186</c:v>
                </c:pt>
                <c:pt idx="3686">
                  <c:v>8.9692688162592997</c:v>
                </c:pt>
                <c:pt idx="3687">
                  <c:v>8.7969059477459144</c:v>
                </c:pt>
                <c:pt idx="3688">
                  <c:v>8.6976662912571907</c:v>
                </c:pt>
                <c:pt idx="3689">
                  <c:v>8.6339830447486783</c:v>
                </c:pt>
                <c:pt idx="3690">
                  <c:v>8.5941925769673624</c:v>
                </c:pt>
                <c:pt idx="3691">
                  <c:v>8.377923942636972</c:v>
                </c:pt>
                <c:pt idx="3692">
                  <c:v>8.0423702406519162</c:v>
                </c:pt>
                <c:pt idx="3693">
                  <c:v>7.7125058222117309</c:v>
                </c:pt>
                <c:pt idx="3694">
                  <c:v>7.4311040817552962</c:v>
                </c:pt>
                <c:pt idx="3695">
                  <c:v>7.2113370700682289</c:v>
                </c:pt>
                <c:pt idx="3696">
                  <c:v>7.1130812750726289</c:v>
                </c:pt>
                <c:pt idx="3697">
                  <c:v>7.0949104704791859</c:v>
                </c:pt>
                <c:pt idx="3698">
                  <c:v>7.1141490526526781</c:v>
                </c:pt>
                <c:pt idx="3699">
                  <c:v>7.0942915351291589</c:v>
                </c:pt>
                <c:pt idx="3700">
                  <c:v>7.0075026619102809</c:v>
                </c:pt>
                <c:pt idx="3701">
                  <c:v>6.89961670046827</c:v>
                </c:pt>
                <c:pt idx="3702">
                  <c:v>6.8540499160262947</c:v>
                </c:pt>
                <c:pt idx="3703">
                  <c:v>6.8335483264780574</c:v>
                </c:pt>
                <c:pt idx="3704">
                  <c:v>6.7404282413707328</c:v>
                </c:pt>
                <c:pt idx="3705">
                  <c:v>6.6363018361846517</c:v>
                </c:pt>
                <c:pt idx="3706">
                  <c:v>6.5065276941855581</c:v>
                </c:pt>
                <c:pt idx="3707">
                  <c:v>6.4757816746638159</c:v>
                </c:pt>
                <c:pt idx="3708">
                  <c:v>6.3894116932705716</c:v>
                </c:pt>
                <c:pt idx="3709">
                  <c:v>6.3496337067930027</c:v>
                </c:pt>
                <c:pt idx="3710">
                  <c:v>6.3542414187480745</c:v>
                </c:pt>
                <c:pt idx="3711">
                  <c:v>6.3253681502003376</c:v>
                </c:pt>
                <c:pt idx="3712">
                  <c:v>6.271242921006472</c:v>
                </c:pt>
                <c:pt idx="3713">
                  <c:v>6.1484781174610585</c:v>
                </c:pt>
                <c:pt idx="3714">
                  <c:v>6.0144988791569345</c:v>
                </c:pt>
                <c:pt idx="3715">
                  <c:v>5.871007071687127</c:v>
                </c:pt>
                <c:pt idx="3716">
                  <c:v>5.7327238500523521</c:v>
                </c:pt>
                <c:pt idx="3717">
                  <c:v>5.6002113789984191</c:v>
                </c:pt>
                <c:pt idx="3718">
                  <c:v>5.5164636401720974</c:v>
                </c:pt>
                <c:pt idx="3719">
                  <c:v>5.5353554543561634</c:v>
                </c:pt>
                <c:pt idx="3720">
                  <c:v>5.4887996830315782</c:v>
                </c:pt>
                <c:pt idx="3721">
                  <c:v>5.5443946678209137</c:v>
                </c:pt>
                <c:pt idx="3722">
                  <c:v>5.6199596852427378</c:v>
                </c:pt>
                <c:pt idx="3723">
                  <c:v>5.6919680486261415</c:v>
                </c:pt>
                <c:pt idx="3724">
                  <c:v>5.6728298187803681</c:v>
                </c:pt>
                <c:pt idx="3725">
                  <c:v>5.781899019713868</c:v>
                </c:pt>
                <c:pt idx="3726">
                  <c:v>5.9164012534057697</c:v>
                </c:pt>
                <c:pt idx="3727">
                  <c:v>5.9981869143716304</c:v>
                </c:pt>
                <c:pt idx="3728">
                  <c:v>6.0433883100256329</c:v>
                </c:pt>
                <c:pt idx="3729">
                  <c:v>6.0660196701516327</c:v>
                </c:pt>
                <c:pt idx="3730">
                  <c:v>5.9664112125638269</c:v>
                </c:pt>
                <c:pt idx="3731">
                  <c:v>5.9372593195129708</c:v>
                </c:pt>
                <c:pt idx="3732">
                  <c:v>5.8680476281358001</c:v>
                </c:pt>
                <c:pt idx="3733">
                  <c:v>5.7950998990594407</c:v>
                </c:pt>
                <c:pt idx="3734">
                  <c:v>5.8082825868493</c:v>
                </c:pt>
                <c:pt idx="3735">
                  <c:v>5.790129835011351</c:v>
                </c:pt>
                <c:pt idx="3736">
                  <c:v>5.7375477811700835</c:v>
                </c:pt>
                <c:pt idx="3737">
                  <c:v>5.6962183056038986</c:v>
                </c:pt>
                <c:pt idx="3738">
                  <c:v>5.9035300701620548</c:v>
                </c:pt>
                <c:pt idx="3739">
                  <c:v>6.1857757042154518</c:v>
                </c:pt>
                <c:pt idx="3740">
                  <c:v>6.3955280173940032</c:v>
                </c:pt>
                <c:pt idx="3741">
                  <c:v>6.3949905715194415</c:v>
                </c:pt>
                <c:pt idx="3742">
                  <c:v>6.3388406878438106</c:v>
                </c:pt>
                <c:pt idx="3743">
                  <c:v>6.3850309515009949</c:v>
                </c:pt>
                <c:pt idx="3744">
                  <c:v>6.4604824220947572</c:v>
                </c:pt>
                <c:pt idx="3745">
                  <c:v>6.6715034296750932</c:v>
                </c:pt>
                <c:pt idx="3746">
                  <c:v>6.6475972757286241</c:v>
                </c:pt>
                <c:pt idx="3747">
                  <c:v>6.527424337671996</c:v>
                </c:pt>
                <c:pt idx="3748">
                  <c:v>6.5591534442887998</c:v>
                </c:pt>
                <c:pt idx="3749">
                  <c:v>6.6727242590873264</c:v>
                </c:pt>
                <c:pt idx="3750">
                  <c:v>6.8541432286109982</c:v>
                </c:pt>
                <c:pt idx="3751">
                  <c:v>7.0724079327361951</c:v>
                </c:pt>
                <c:pt idx="3752">
                  <c:v>7.1948790410363426</c:v>
                </c:pt>
                <c:pt idx="3753">
                  <c:v>7.431225101544678</c:v>
                </c:pt>
                <c:pt idx="3754">
                  <c:v>7.5930380185787749</c:v>
                </c:pt>
                <c:pt idx="3755">
                  <c:v>7.8178835654940366</c:v>
                </c:pt>
                <c:pt idx="3756">
                  <c:v>8.0533686462684866</c:v>
                </c:pt>
                <c:pt idx="3757">
                  <c:v>8.1337851229551461</c:v>
                </c:pt>
                <c:pt idx="3758">
                  <c:v>8.1371215892490696</c:v>
                </c:pt>
                <c:pt idx="3759">
                  <c:v>8.1054792289525786</c:v>
                </c:pt>
                <c:pt idx="3760">
                  <c:v>8.1322415475077729</c:v>
                </c:pt>
                <c:pt idx="3761">
                  <c:v>8.2235717284106578</c:v>
                </c:pt>
                <c:pt idx="3762">
                  <c:v>8.2725406709272669</c:v>
                </c:pt>
                <c:pt idx="3763">
                  <c:v>8.3303785281946521</c:v>
                </c:pt>
                <c:pt idx="3764">
                  <c:v>8.3478839768774797</c:v>
                </c:pt>
                <c:pt idx="3765">
                  <c:v>8.2507178917036743</c:v>
                </c:pt>
                <c:pt idx="3766">
                  <c:v>8.2573614337749088</c:v>
                </c:pt>
                <c:pt idx="3767">
                  <c:v>8.2607683086196015</c:v>
                </c:pt>
                <c:pt idx="3768">
                  <c:v>8.3149632272435028</c:v>
                </c:pt>
                <c:pt idx="3769">
                  <c:v>8.2862609111146934</c:v>
                </c:pt>
                <c:pt idx="3770">
                  <c:v>8.311304309352483</c:v>
                </c:pt>
                <c:pt idx="3771">
                  <c:v>8.3433853558737763</c:v>
                </c:pt>
                <c:pt idx="3772">
                  <c:v>8.2669898718617141</c:v>
                </c:pt>
                <c:pt idx="3773">
                  <c:v>8.250828698901234</c:v>
                </c:pt>
                <c:pt idx="3774">
                  <c:v>8.309645688407862</c:v>
                </c:pt>
                <c:pt idx="3775">
                  <c:v>8.4017895983695823</c:v>
                </c:pt>
                <c:pt idx="3776">
                  <c:v>8.5532534370210058</c:v>
                </c:pt>
                <c:pt idx="3777">
                  <c:v>8.6534043499127407</c:v>
                </c:pt>
                <c:pt idx="3778">
                  <c:v>8.7472828153603217</c:v>
                </c:pt>
                <c:pt idx="3779">
                  <c:v>8.649974576462288</c:v>
                </c:pt>
                <c:pt idx="3780">
                  <c:v>8.5228371002915519</c:v>
                </c:pt>
                <c:pt idx="3781">
                  <c:v>8.2659201374144491</c:v>
                </c:pt>
                <c:pt idx="3782">
                  <c:v>8.0888983422730814</c:v>
                </c:pt>
                <c:pt idx="3783">
                  <c:v>7.9467071664959965</c:v>
                </c:pt>
                <c:pt idx="3784">
                  <c:v>7.8678592210754488</c:v>
                </c:pt>
                <c:pt idx="3785">
                  <c:v>7.8171912859559294</c:v>
                </c:pt>
                <c:pt idx="3786">
                  <c:v>7.7075233552408706</c:v>
                </c:pt>
                <c:pt idx="3787">
                  <c:v>7.5736799780780686</c:v>
                </c:pt>
                <c:pt idx="3788">
                  <c:v>7.3905180877657601</c:v>
                </c:pt>
                <c:pt idx="3789">
                  <c:v>7.1620848952049485</c:v>
                </c:pt>
                <c:pt idx="3790">
                  <c:v>6.7668297376232953</c:v>
                </c:pt>
                <c:pt idx="3791">
                  <c:v>6.5914411332111111</c:v>
                </c:pt>
                <c:pt idx="3792">
                  <c:v>6.4138596359966531</c:v>
                </c:pt>
                <c:pt idx="3793">
                  <c:v>6.1917991912449333</c:v>
                </c:pt>
                <c:pt idx="3794">
                  <c:v>5.9650838962468367</c:v>
                </c:pt>
                <c:pt idx="3795">
                  <c:v>5.7366929584427346</c:v>
                </c:pt>
                <c:pt idx="3796">
                  <c:v>5.5650095567805415</c:v>
                </c:pt>
                <c:pt idx="3797">
                  <c:v>5.6209757732777907</c:v>
                </c:pt>
                <c:pt idx="3798">
                  <c:v>5.6457496811673415</c:v>
                </c:pt>
                <c:pt idx="3799">
                  <c:v>5.7685359423107272</c:v>
                </c:pt>
                <c:pt idx="3800">
                  <c:v>5.9682994353362471</c:v>
                </c:pt>
                <c:pt idx="3801">
                  <c:v>6.031896278390378</c:v>
                </c:pt>
                <c:pt idx="3802">
                  <c:v>5.9259047488853644</c:v>
                </c:pt>
                <c:pt idx="3803">
                  <c:v>5.7657292027681244</c:v>
                </c:pt>
                <c:pt idx="3804">
                  <c:v>5.7340234658591331</c:v>
                </c:pt>
                <c:pt idx="3805">
                  <c:v>5.7700652553033116</c:v>
                </c:pt>
                <c:pt idx="3806">
                  <c:v>5.8404482155662656</c:v>
                </c:pt>
                <c:pt idx="3807">
                  <c:v>5.8607068635394786</c:v>
                </c:pt>
                <c:pt idx="3808">
                  <c:v>5.9609774324968443</c:v>
                </c:pt>
                <c:pt idx="3809">
                  <c:v>6.0648036951502844</c:v>
                </c:pt>
                <c:pt idx="3810">
                  <c:v>6.1409094210757109</c:v>
                </c:pt>
                <c:pt idx="3811">
                  <c:v>6.1435666988097895</c:v>
                </c:pt>
                <c:pt idx="3812">
                  <c:v>6.0864709084755635</c:v>
                </c:pt>
                <c:pt idx="3813">
                  <c:v>6.0738810386472784</c:v>
                </c:pt>
                <c:pt idx="3814">
                  <c:v>6.0925473555407041</c:v>
                </c:pt>
                <c:pt idx="3815">
                  <c:v>6.1122799883476784</c:v>
                </c:pt>
                <c:pt idx="3816">
                  <c:v>6.1219198287955505</c:v>
                </c:pt>
                <c:pt idx="3817">
                  <c:v>6.0860041051849736</c:v>
                </c:pt>
                <c:pt idx="3818">
                  <c:v>6.0236949145267538</c:v>
                </c:pt>
                <c:pt idx="3819">
                  <c:v>5.9801994344076759</c:v>
                </c:pt>
                <c:pt idx="3820">
                  <c:v>6.0084296876992269</c:v>
                </c:pt>
                <c:pt idx="3821">
                  <c:v>6.0544290507891674</c:v>
                </c:pt>
                <c:pt idx="3822">
                  <c:v>6.0735073385673504</c:v>
                </c:pt>
                <c:pt idx="3823">
                  <c:v>6.0321027547352095</c:v>
                </c:pt>
                <c:pt idx="3824">
                  <c:v>6.0262017184134136</c:v>
                </c:pt>
                <c:pt idx="3825">
                  <c:v>6.0105003798296295</c:v>
                </c:pt>
                <c:pt idx="3826">
                  <c:v>6.0132848125131995</c:v>
                </c:pt>
                <c:pt idx="3827">
                  <c:v>6.0057785756719229</c:v>
                </c:pt>
                <c:pt idx="3828">
                  <c:v>6.0172379617066163</c:v>
                </c:pt>
                <c:pt idx="3829">
                  <c:v>5.9681694833290466</c:v>
                </c:pt>
                <c:pt idx="3830">
                  <c:v>5.931345521795329</c:v>
                </c:pt>
                <c:pt idx="3831">
                  <c:v>5.8794666942367844</c:v>
                </c:pt>
                <c:pt idx="3832">
                  <c:v>5.852669936070976</c:v>
                </c:pt>
                <c:pt idx="3833">
                  <c:v>5.8282517887877878</c:v>
                </c:pt>
                <c:pt idx="3834">
                  <c:v>5.8796874031944508</c:v>
                </c:pt>
                <c:pt idx="3835">
                  <c:v>5.931429710410459</c:v>
                </c:pt>
                <c:pt idx="3836">
                  <c:v>5.9279366617177729</c:v>
                </c:pt>
                <c:pt idx="3837">
                  <c:v>5.9850982701071223</c:v>
                </c:pt>
                <c:pt idx="3838">
                  <c:v>6.0452965606282225</c:v>
                </c:pt>
                <c:pt idx="3839">
                  <c:v>5.9931499726163562</c:v>
                </c:pt>
                <c:pt idx="3840">
                  <c:v>5.9663914635983222</c:v>
                </c:pt>
                <c:pt idx="3841">
                  <c:v>5.969500829016158</c:v>
                </c:pt>
                <c:pt idx="3842">
                  <c:v>5.923760390898396</c:v>
                </c:pt>
                <c:pt idx="3843">
                  <c:v>5.8566171894743473</c:v>
                </c:pt>
                <c:pt idx="3844">
                  <c:v>5.7417606958265761</c:v>
                </c:pt>
                <c:pt idx="3845">
                  <c:v>5.6116475396553547</c:v>
                </c:pt>
                <c:pt idx="3846">
                  <c:v>5.5746744310900871</c:v>
                </c:pt>
                <c:pt idx="3847">
                  <c:v>5.5182626386683156</c:v>
                </c:pt>
                <c:pt idx="3848">
                  <c:v>5.5066499045207697</c:v>
                </c:pt>
                <c:pt idx="3849">
                  <c:v>5.4717313664716194</c:v>
                </c:pt>
                <c:pt idx="3850">
                  <c:v>5.4102314017065112</c:v>
                </c:pt>
                <c:pt idx="3851">
                  <c:v>5.4646773587477657</c:v>
                </c:pt>
                <c:pt idx="3852">
                  <c:v>5.4751396550804019</c:v>
                </c:pt>
                <c:pt idx="3853">
                  <c:v>5.4203352249820886</c:v>
                </c:pt>
                <c:pt idx="3854">
                  <c:v>5.3242022267622726</c:v>
                </c:pt>
                <c:pt idx="3855">
                  <c:v>5.2277141017608209</c:v>
                </c:pt>
                <c:pt idx="3856">
                  <c:v>5.1073472608274608</c:v>
                </c:pt>
                <c:pt idx="3857">
                  <c:v>4.9335388824421482</c:v>
                </c:pt>
                <c:pt idx="3858">
                  <c:v>4.9065570791422015</c:v>
                </c:pt>
                <c:pt idx="3859">
                  <c:v>4.8836699080638528</c:v>
                </c:pt>
                <c:pt idx="3860">
                  <c:v>4.8108701971774321</c:v>
                </c:pt>
                <c:pt idx="3861">
                  <c:v>4.8124042577650856</c:v>
                </c:pt>
                <c:pt idx="3862">
                  <c:v>4.8608916369128163</c:v>
                </c:pt>
                <c:pt idx="3863">
                  <c:v>4.8899473190735678</c:v>
                </c:pt>
                <c:pt idx="3864">
                  <c:v>4.9604580821030444</c:v>
                </c:pt>
                <c:pt idx="3865">
                  <c:v>4.9298541101269722</c:v>
                </c:pt>
                <c:pt idx="3866">
                  <c:v>4.9751622856399464</c:v>
                </c:pt>
                <c:pt idx="3867">
                  <c:v>5.15799301891224</c:v>
                </c:pt>
                <c:pt idx="3868">
                  <c:v>5.381722438954168</c:v>
                </c:pt>
                <c:pt idx="3869">
                  <c:v>5.5954168306119572</c:v>
                </c:pt>
                <c:pt idx="3870">
                  <c:v>5.8219032981652177</c:v>
                </c:pt>
                <c:pt idx="3871">
                  <c:v>5.970198464657595</c:v>
                </c:pt>
                <c:pt idx="3872">
                  <c:v>6.0560800861934379</c:v>
                </c:pt>
                <c:pt idx="3873">
                  <c:v>6.1112547361245229</c:v>
                </c:pt>
                <c:pt idx="3874">
                  <c:v>6.0340285858553795</c:v>
                </c:pt>
                <c:pt idx="3875">
                  <c:v>6.0251233126519779</c:v>
                </c:pt>
                <c:pt idx="3876">
                  <c:v>6.05071699714758</c:v>
                </c:pt>
                <c:pt idx="3877">
                  <c:v>6.1743797621715562</c:v>
                </c:pt>
                <c:pt idx="3878">
                  <c:v>6.3112732498055486</c:v>
                </c:pt>
                <c:pt idx="3879">
                  <c:v>6.4825563982247036</c:v>
                </c:pt>
                <c:pt idx="3880">
                  <c:v>6.7162220991106736</c:v>
                </c:pt>
                <c:pt idx="3881">
                  <c:v>6.8502010748455726</c:v>
                </c:pt>
                <c:pt idx="3882">
                  <c:v>7.0894996679949518</c:v>
                </c:pt>
                <c:pt idx="3883">
                  <c:v>7.1987842030929938</c:v>
                </c:pt>
                <c:pt idx="3884">
                  <c:v>7.1788901080863621</c:v>
                </c:pt>
                <c:pt idx="3885">
                  <c:v>7.1515942004187689</c:v>
                </c:pt>
                <c:pt idx="3886">
                  <c:v>7.2277819171253439</c:v>
                </c:pt>
                <c:pt idx="3887">
                  <c:v>7.2478525653229413</c:v>
                </c:pt>
                <c:pt idx="3888">
                  <c:v>7.2412545231332395</c:v>
                </c:pt>
                <c:pt idx="3889">
                  <c:v>7.3519316765321223</c:v>
                </c:pt>
                <c:pt idx="3890">
                  <c:v>7.3611154297927275</c:v>
                </c:pt>
                <c:pt idx="3891">
                  <c:v>7.2172388180213503</c:v>
                </c:pt>
                <c:pt idx="3892">
                  <c:v>7.2558519474048202</c:v>
                </c:pt>
                <c:pt idx="3893">
                  <c:v>7.3619166735744939</c:v>
                </c:pt>
                <c:pt idx="3894">
                  <c:v>7.4768034867006357</c:v>
                </c:pt>
                <c:pt idx="3895">
                  <c:v>7.5639960920942828</c:v>
                </c:pt>
                <c:pt idx="3896">
                  <c:v>7.5860776913185646</c:v>
                </c:pt>
                <c:pt idx="3897">
                  <c:v>7.6624037785976205</c:v>
                </c:pt>
                <c:pt idx="3898">
                  <c:v>7.875836051964578</c:v>
                </c:pt>
                <c:pt idx="3899">
                  <c:v>8.2746151097604344</c:v>
                </c:pt>
                <c:pt idx="3900">
                  <c:v>8.4629324841446625</c:v>
                </c:pt>
                <c:pt idx="3901">
                  <c:v>8.5365178504434134</c:v>
                </c:pt>
                <c:pt idx="3902">
                  <c:v>8.3870644467104647</c:v>
                </c:pt>
                <c:pt idx="3903">
                  <c:v>8.1124421816237149</c:v>
                </c:pt>
                <c:pt idx="3904">
                  <c:v>7.9446216733483652</c:v>
                </c:pt>
                <c:pt idx="3905">
                  <c:v>7.7873301800075732</c:v>
                </c:pt>
                <c:pt idx="3906">
                  <c:v>7.5502139327055069</c:v>
                </c:pt>
                <c:pt idx="3907">
                  <c:v>7.3673668768975649</c:v>
                </c:pt>
                <c:pt idx="3908">
                  <c:v>7.2147295719450319</c:v>
                </c:pt>
                <c:pt idx="3909">
                  <c:v>7.0171942627980712</c:v>
                </c:pt>
                <c:pt idx="3910">
                  <c:v>6.8067117281696206</c:v>
                </c:pt>
                <c:pt idx="3911">
                  <c:v>6.7467357094333522</c:v>
                </c:pt>
                <c:pt idx="3912">
                  <c:v>6.6570842283606559</c:v>
                </c:pt>
                <c:pt idx="3913">
                  <c:v>6.6845478856505256</c:v>
                </c:pt>
                <c:pt idx="3914">
                  <c:v>6.711304793475664</c:v>
                </c:pt>
                <c:pt idx="3915">
                  <c:v>6.5730724899882134</c:v>
                </c:pt>
                <c:pt idx="3916">
                  <c:v>6.3902907338200752</c:v>
                </c:pt>
                <c:pt idx="3917">
                  <c:v>6.2645003031467876</c:v>
                </c:pt>
                <c:pt idx="3918">
                  <c:v>6.1974007160815709</c:v>
                </c:pt>
                <c:pt idx="3919">
                  <c:v>6.2965935362008256</c:v>
                </c:pt>
                <c:pt idx="3920">
                  <c:v>6.4585645259930127</c:v>
                </c:pt>
                <c:pt idx="3921">
                  <c:v>6.5098546200881637</c:v>
                </c:pt>
                <c:pt idx="3922">
                  <c:v>6.6536442975608177</c:v>
                </c:pt>
                <c:pt idx="3923">
                  <c:v>6.7606904285624108</c:v>
                </c:pt>
                <c:pt idx="3924">
                  <c:v>6.8810164630745687</c:v>
                </c:pt>
                <c:pt idx="3925">
                  <c:v>6.9850944442287153</c:v>
                </c:pt>
                <c:pt idx="3926">
                  <c:v>7.0087889584011398</c:v>
                </c:pt>
                <c:pt idx="3927">
                  <c:v>6.9242894055167401</c:v>
                </c:pt>
                <c:pt idx="3928">
                  <c:v>6.8928311553460393</c:v>
                </c:pt>
                <c:pt idx="3929">
                  <c:v>6.8594688302139533</c:v>
                </c:pt>
                <c:pt idx="3930">
                  <c:v>6.7716123630666756</c:v>
                </c:pt>
                <c:pt idx="3931">
                  <c:v>6.5775955117890712</c:v>
                </c:pt>
                <c:pt idx="3932">
                  <c:v>6.5327512631266016</c:v>
                </c:pt>
                <c:pt idx="3933">
                  <c:v>6.7140909634156296</c:v>
                </c:pt>
                <c:pt idx="3934">
                  <c:v>6.7559185310926724</c:v>
                </c:pt>
                <c:pt idx="3935">
                  <c:v>6.8145194618503586</c:v>
                </c:pt>
                <c:pt idx="3936">
                  <c:v>6.8564242606938883</c:v>
                </c:pt>
                <c:pt idx="3937">
                  <c:v>6.8877600371636358</c:v>
                </c:pt>
                <c:pt idx="3938">
                  <c:v>6.9553801317692256</c:v>
                </c:pt>
                <c:pt idx="3939">
                  <c:v>7.0535444004143546</c:v>
                </c:pt>
                <c:pt idx="3940">
                  <c:v>7.1262299958998074</c:v>
                </c:pt>
                <c:pt idx="3941">
                  <c:v>7.0302840240203741</c:v>
                </c:pt>
                <c:pt idx="3942">
                  <c:v>7.0194964552904446</c:v>
                </c:pt>
                <c:pt idx="3943">
                  <c:v>6.8888485433129825</c:v>
                </c:pt>
                <c:pt idx="3944">
                  <c:v>6.7981983644059873</c:v>
                </c:pt>
                <c:pt idx="3945">
                  <c:v>6.7009391672507714</c:v>
                </c:pt>
                <c:pt idx="3946">
                  <c:v>6.6946056560276048</c:v>
                </c:pt>
                <c:pt idx="3947">
                  <c:v>6.6704992356835673</c:v>
                </c:pt>
                <c:pt idx="3948">
                  <c:v>6.6850165384423228</c:v>
                </c:pt>
                <c:pt idx="3949">
                  <c:v>6.7409255653939359</c:v>
                </c:pt>
                <c:pt idx="3950">
                  <c:v>6.7149258995414947</c:v>
                </c:pt>
                <c:pt idx="3951">
                  <c:v>6.59037650838349</c:v>
                </c:pt>
                <c:pt idx="3952">
                  <c:v>6.4436539505519264</c:v>
                </c:pt>
                <c:pt idx="3953">
                  <c:v>6.2278135196637665</c:v>
                </c:pt>
                <c:pt idx="3954">
                  <c:v>5.92025621124567</c:v>
                </c:pt>
                <c:pt idx="3955">
                  <c:v>5.64048981714026</c:v>
                </c:pt>
                <c:pt idx="3956">
                  <c:v>5.3984319248997759</c:v>
                </c:pt>
                <c:pt idx="3957">
                  <c:v>5.3440668661752788</c:v>
                </c:pt>
                <c:pt idx="3958">
                  <c:v>5.3450586601248302</c:v>
                </c:pt>
                <c:pt idx="3959">
                  <c:v>5.390399018203242</c:v>
                </c:pt>
                <c:pt idx="3960">
                  <c:v>5.4176702736885529</c:v>
                </c:pt>
                <c:pt idx="3961">
                  <c:v>5.3815020556588431</c:v>
                </c:pt>
                <c:pt idx="3962">
                  <c:v>5.1457255043015158</c:v>
                </c:pt>
                <c:pt idx="3963">
                  <c:v>5.0126113567320614</c:v>
                </c:pt>
                <c:pt idx="3964">
                  <c:v>5.0226087547738958</c:v>
                </c:pt>
                <c:pt idx="3965">
                  <c:v>5.0887856944248266</c:v>
                </c:pt>
                <c:pt idx="3966">
                  <c:v>5.1275968088476187</c:v>
                </c:pt>
                <c:pt idx="3967">
                  <c:v>5.1177815861209428</c:v>
                </c:pt>
                <c:pt idx="3968">
                  <c:v>5.0086592748339491</c:v>
                </c:pt>
                <c:pt idx="3969">
                  <c:v>4.8804603399485282</c:v>
                </c:pt>
                <c:pt idx="3970">
                  <c:v>4.9328306603977632</c:v>
                </c:pt>
                <c:pt idx="3971">
                  <c:v>5.0105946471110894</c:v>
                </c:pt>
                <c:pt idx="3972">
                  <c:v>4.9353966636731954</c:v>
                </c:pt>
                <c:pt idx="3973">
                  <c:v>4.7710288032073231</c:v>
                </c:pt>
                <c:pt idx="3974">
                  <c:v>4.7185766803383116</c:v>
                </c:pt>
                <c:pt idx="3975">
                  <c:v>4.8587476323072316</c:v>
                </c:pt>
                <c:pt idx="3976">
                  <c:v>5.1379067210832048</c:v>
                </c:pt>
                <c:pt idx="3977">
                  <c:v>5.3737926113589829</c:v>
                </c:pt>
                <c:pt idx="3978">
                  <c:v>5.5909147149039669</c:v>
                </c:pt>
                <c:pt idx="3979">
                  <c:v>5.7620314060557041</c:v>
                </c:pt>
                <c:pt idx="3980">
                  <c:v>5.8462066554181131</c:v>
                </c:pt>
                <c:pt idx="3981">
                  <c:v>5.8615566384831608</c:v>
                </c:pt>
                <c:pt idx="3982">
                  <c:v>5.8171563782282592</c:v>
                </c:pt>
                <c:pt idx="3983">
                  <c:v>5.6375614442932811</c:v>
                </c:pt>
                <c:pt idx="3984">
                  <c:v>5.4583049251219702</c:v>
                </c:pt>
                <c:pt idx="3985">
                  <c:v>5.2743172786903658</c:v>
                </c:pt>
                <c:pt idx="3986">
                  <c:v>5.1524312984954976</c:v>
                </c:pt>
                <c:pt idx="3987">
                  <c:v>5.0918868991876938</c:v>
                </c:pt>
                <c:pt idx="3988">
                  <c:v>5.0249501520813862</c:v>
                </c:pt>
                <c:pt idx="3989">
                  <c:v>4.9787095532187537</c:v>
                </c:pt>
                <c:pt idx="3990">
                  <c:v>4.9001972315942099</c:v>
                </c:pt>
                <c:pt idx="3991">
                  <c:v>4.8911393297695867</c:v>
                </c:pt>
                <c:pt idx="3992">
                  <c:v>5.0359631704761183</c:v>
                </c:pt>
                <c:pt idx="3993">
                  <c:v>5.1789122588311409</c:v>
                </c:pt>
                <c:pt idx="3994">
                  <c:v>5.2112967213922738</c:v>
                </c:pt>
                <c:pt idx="3995">
                  <c:v>5.3066456223431828</c:v>
                </c:pt>
                <c:pt idx="3996">
                  <c:v>5.4971405951005359</c:v>
                </c:pt>
                <c:pt idx="3997">
                  <c:v>5.6050817774445791</c:v>
                </c:pt>
                <c:pt idx="3998">
                  <c:v>5.6287577438819216</c:v>
                </c:pt>
                <c:pt idx="3999">
                  <c:v>5.7123700706471014</c:v>
                </c:pt>
                <c:pt idx="4000">
                  <c:v>5.720615833448135</c:v>
                </c:pt>
                <c:pt idx="4001">
                  <c:v>5.7022092946741427</c:v>
                </c:pt>
                <c:pt idx="4002">
                  <c:v>5.6850816853485515</c:v>
                </c:pt>
                <c:pt idx="4003">
                  <c:v>5.8180631322483718</c:v>
                </c:pt>
                <c:pt idx="4004">
                  <c:v>6.0102937142054929</c:v>
                </c:pt>
                <c:pt idx="4005">
                  <c:v>6.2696032246048095</c:v>
                </c:pt>
                <c:pt idx="4006">
                  <c:v>6.42287007145638</c:v>
                </c:pt>
                <c:pt idx="4007">
                  <c:v>6.4227384225879982</c:v>
                </c:pt>
                <c:pt idx="4008">
                  <c:v>6.3998456748716626</c:v>
                </c:pt>
                <c:pt idx="4009">
                  <c:v>6.3542780066785474</c:v>
                </c:pt>
                <c:pt idx="4010">
                  <c:v>6.2652136117251827</c:v>
                </c:pt>
                <c:pt idx="4011">
                  <c:v>6.1049848013129635</c:v>
                </c:pt>
                <c:pt idx="4012">
                  <c:v>6.0236323283987661</c:v>
                </c:pt>
                <c:pt idx="4013">
                  <c:v>6.053619686085888</c:v>
                </c:pt>
                <c:pt idx="4014">
                  <c:v>6.1116288391319706</c:v>
                </c:pt>
                <c:pt idx="4015">
                  <c:v>6.1867378714358372</c:v>
                </c:pt>
                <c:pt idx="4016">
                  <c:v>6.3830492423120972</c:v>
                </c:pt>
                <c:pt idx="4017">
                  <c:v>6.615665834196288</c:v>
                </c:pt>
                <c:pt idx="4018">
                  <c:v>6.7870283435146908</c:v>
                </c:pt>
                <c:pt idx="4019">
                  <c:v>6.9127476747986041</c:v>
                </c:pt>
                <c:pt idx="4020">
                  <c:v>7.0043145893428305</c:v>
                </c:pt>
                <c:pt idx="4021">
                  <c:v>7.2685820977259548</c:v>
                </c:pt>
                <c:pt idx="4022">
                  <c:v>7.4258336524512192</c:v>
                </c:pt>
                <c:pt idx="4023">
                  <c:v>7.6673755845632021</c:v>
                </c:pt>
                <c:pt idx="4024">
                  <c:v>7.8862134883688633</c:v>
                </c:pt>
                <c:pt idx="4025">
                  <c:v>8.1925453474576972</c:v>
                </c:pt>
                <c:pt idx="4026">
                  <c:v>8.3032718933537772</c:v>
                </c:pt>
                <c:pt idx="4027">
                  <c:v>8.2745675018322</c:v>
                </c:pt>
                <c:pt idx="4028">
                  <c:v>8.1411465675396872</c:v>
                </c:pt>
                <c:pt idx="4029">
                  <c:v>8.1855494325511717</c:v>
                </c:pt>
              </c:numCache>
            </c:numRef>
          </c:yVal>
          <c:smooth val="0"/>
          <c:extLst>
            <c:ext xmlns:c16="http://schemas.microsoft.com/office/drawing/2014/chart" uri="{C3380CC4-5D6E-409C-BE32-E72D297353CC}">
              <c16:uniqueId val="{00000004-8F16-4726-ACB6-1CDCA11A299F}"/>
            </c:ext>
          </c:extLst>
        </c:ser>
        <c:ser>
          <c:idx val="4"/>
          <c:order val="5"/>
          <c:tx>
            <c:strRef>
              <c:f>'Graphs (2)'!$Y$6</c:f>
              <c:strCache>
                <c:ptCount val="1"/>
                <c:pt idx="0">
                  <c:v>H₂ after 24 hrs</c:v>
                </c:pt>
              </c:strCache>
            </c:strRef>
          </c:tx>
          <c:spPr>
            <a:ln w="57150" cap="rnd">
              <a:solidFill>
                <a:srgbClr val="00C459"/>
              </a:solidFill>
              <a:round/>
            </a:ln>
            <a:effectLst/>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Summary!$M$3:$M$4032</c:f>
              <c:numCache>
                <c:formatCode>0.000</c:formatCode>
                <c:ptCount val="4030"/>
                <c:pt idx="0">
                  <c:v>10.691526216966778</c:v>
                </c:pt>
                <c:pt idx="1">
                  <c:v>10.661111831033047</c:v>
                </c:pt>
                <c:pt idx="2">
                  <c:v>10.609175338160188</c:v>
                </c:pt>
                <c:pt idx="3">
                  <c:v>10.556574309393904</c:v>
                </c:pt>
                <c:pt idx="4">
                  <c:v>10.568698152247929</c:v>
                </c:pt>
                <c:pt idx="5">
                  <c:v>10.542167298194418</c:v>
                </c:pt>
                <c:pt idx="6">
                  <c:v>10.526355667790243</c:v>
                </c:pt>
                <c:pt idx="7">
                  <c:v>10.455428159502093</c:v>
                </c:pt>
                <c:pt idx="8">
                  <c:v>10.33332829708978</c:v>
                </c:pt>
                <c:pt idx="9">
                  <c:v>10.225508698024017</c:v>
                </c:pt>
                <c:pt idx="10">
                  <c:v>10.192852447068155</c:v>
                </c:pt>
                <c:pt idx="11">
                  <c:v>10.295845325236728</c:v>
                </c:pt>
                <c:pt idx="12">
                  <c:v>10.361633858989757</c:v>
                </c:pt>
                <c:pt idx="13">
                  <c:v>10.375864062851464</c:v>
                </c:pt>
                <c:pt idx="14">
                  <c:v>10.37517978264564</c:v>
                </c:pt>
                <c:pt idx="15">
                  <c:v>10.232380668677067</c:v>
                </c:pt>
                <c:pt idx="16">
                  <c:v>10.219646089923215</c:v>
                </c:pt>
                <c:pt idx="17">
                  <c:v>10.278127445123008</c:v>
                </c:pt>
                <c:pt idx="18">
                  <c:v>10.360354289333779</c:v>
                </c:pt>
                <c:pt idx="19">
                  <c:v>10.486326397516226</c:v>
                </c:pt>
                <c:pt idx="20">
                  <c:v>10.413064122011686</c:v>
                </c:pt>
                <c:pt idx="21">
                  <c:v>10.367503624636036</c:v>
                </c:pt>
                <c:pt idx="22">
                  <c:v>10.368545786638453</c:v>
                </c:pt>
                <c:pt idx="23">
                  <c:v>10.422755827218602</c:v>
                </c:pt>
                <c:pt idx="24">
                  <c:v>10.54902422421012</c:v>
                </c:pt>
                <c:pt idx="25">
                  <c:v>10.742049449780932</c:v>
                </c:pt>
                <c:pt idx="26">
                  <c:v>10.889500484118511</c:v>
                </c:pt>
                <c:pt idx="27">
                  <c:v>11.028851740733067</c:v>
                </c:pt>
                <c:pt idx="28">
                  <c:v>11.025390838537932</c:v>
                </c:pt>
                <c:pt idx="29">
                  <c:v>11.149722250629937</c:v>
                </c:pt>
                <c:pt idx="30">
                  <c:v>11.213933783898481</c:v>
                </c:pt>
                <c:pt idx="31">
                  <c:v>11.202499252047931</c:v>
                </c:pt>
                <c:pt idx="32">
                  <c:v>11.1219043201154</c:v>
                </c:pt>
                <c:pt idx="33">
                  <c:v>11.087052551477864</c:v>
                </c:pt>
                <c:pt idx="34">
                  <c:v>11.035862577315775</c:v>
                </c:pt>
                <c:pt idx="35">
                  <c:v>10.935670018541883</c:v>
                </c:pt>
                <c:pt idx="36">
                  <c:v>10.761851837653092</c:v>
                </c:pt>
                <c:pt idx="37">
                  <c:v>10.619153941278203</c:v>
                </c:pt>
                <c:pt idx="38">
                  <c:v>10.417392295798695</c:v>
                </c:pt>
                <c:pt idx="39">
                  <c:v>10.122528313133083</c:v>
                </c:pt>
                <c:pt idx="40">
                  <c:v>9.9451624619842374</c:v>
                </c:pt>
                <c:pt idx="41">
                  <c:v>9.7351891572003009</c:v>
                </c:pt>
                <c:pt idx="42">
                  <c:v>9.4879804781267971</c:v>
                </c:pt>
                <c:pt idx="43">
                  <c:v>9.2808512742222895</c:v>
                </c:pt>
                <c:pt idx="44">
                  <c:v>9.168697999072565</c:v>
                </c:pt>
                <c:pt idx="45">
                  <c:v>9.0914479999411899</c:v>
                </c:pt>
                <c:pt idx="46">
                  <c:v>9.0455098280045956</c:v>
                </c:pt>
                <c:pt idx="47">
                  <c:v>9.0291519863531118</c:v>
                </c:pt>
                <c:pt idx="48">
                  <c:v>9.0124447450198577</c:v>
                </c:pt>
                <c:pt idx="49">
                  <c:v>9.1106432592806801</c:v>
                </c:pt>
                <c:pt idx="50">
                  <c:v>9.2200064089795148</c:v>
                </c:pt>
                <c:pt idx="51">
                  <c:v>9.3975765761628285</c:v>
                </c:pt>
                <c:pt idx="52">
                  <c:v>9.5787321202092865</c:v>
                </c:pt>
                <c:pt idx="53">
                  <c:v>9.7536960046986589</c:v>
                </c:pt>
                <c:pt idx="54">
                  <c:v>9.7916913311761924</c:v>
                </c:pt>
                <c:pt idx="55">
                  <c:v>9.6552877001408586</c:v>
                </c:pt>
                <c:pt idx="56">
                  <c:v>9.4679845686413646</c:v>
                </c:pt>
                <c:pt idx="57">
                  <c:v>9.441712797317459</c:v>
                </c:pt>
                <c:pt idx="58">
                  <c:v>9.4757692199799468</c:v>
                </c:pt>
                <c:pt idx="59">
                  <c:v>9.4982987430641703</c:v>
                </c:pt>
                <c:pt idx="60">
                  <c:v>9.5515788588263142</c:v>
                </c:pt>
                <c:pt idx="61">
                  <c:v>9.621187154488652</c:v>
                </c:pt>
                <c:pt idx="62">
                  <c:v>9.7393212623592209</c:v>
                </c:pt>
                <c:pt idx="63">
                  <c:v>9.7852440738845221</c:v>
                </c:pt>
                <c:pt idx="64">
                  <c:v>9.8172509698491535</c:v>
                </c:pt>
                <c:pt idx="65">
                  <c:v>9.6698510813701493</c:v>
                </c:pt>
                <c:pt idx="66">
                  <c:v>9.4451891002314188</c:v>
                </c:pt>
                <c:pt idx="67">
                  <c:v>9.2965292059540499</c:v>
                </c:pt>
                <c:pt idx="68">
                  <c:v>9.2387973460874306</c:v>
                </c:pt>
                <c:pt idx="69">
                  <c:v>9.1191259613986304</c:v>
                </c:pt>
                <c:pt idx="70">
                  <c:v>8.8717551192449022</c:v>
                </c:pt>
                <c:pt idx="71">
                  <c:v>8.6703406665848846</c:v>
                </c:pt>
                <c:pt idx="72">
                  <c:v>8.5106213801884856</c:v>
                </c:pt>
                <c:pt idx="73">
                  <c:v>8.4743653342885477</c:v>
                </c:pt>
                <c:pt idx="74">
                  <c:v>8.409697555525625</c:v>
                </c:pt>
                <c:pt idx="75">
                  <c:v>8.2715603709101657</c:v>
                </c:pt>
                <c:pt idx="76">
                  <c:v>8.0954064427808916</c:v>
                </c:pt>
                <c:pt idx="77">
                  <c:v>7.9277018729300899</c:v>
                </c:pt>
                <c:pt idx="78">
                  <c:v>7.9163052783498165</c:v>
                </c:pt>
                <c:pt idx="79">
                  <c:v>7.9322016238433477</c:v>
                </c:pt>
                <c:pt idx="80">
                  <c:v>7.9506108465528493</c:v>
                </c:pt>
                <c:pt idx="81">
                  <c:v>7.8836772741903216</c:v>
                </c:pt>
                <c:pt idx="82">
                  <c:v>7.919140143867434</c:v>
                </c:pt>
                <c:pt idx="83">
                  <c:v>7.9793646515487477</c:v>
                </c:pt>
                <c:pt idx="84">
                  <c:v>7.9258564870968966</c:v>
                </c:pt>
                <c:pt idx="85">
                  <c:v>7.8868447202710659</c:v>
                </c:pt>
                <c:pt idx="86">
                  <c:v>7.8651335850082367</c:v>
                </c:pt>
                <c:pt idx="87">
                  <c:v>7.8716586338929142</c:v>
                </c:pt>
                <c:pt idx="88">
                  <c:v>7.9158777415388588</c:v>
                </c:pt>
                <c:pt idx="89">
                  <c:v>7.9703871339709949</c:v>
                </c:pt>
                <c:pt idx="90">
                  <c:v>8.1384313872947374</c:v>
                </c:pt>
                <c:pt idx="91">
                  <c:v>8.4441862229633298</c:v>
                </c:pt>
                <c:pt idx="92">
                  <c:v>8.7050069057793458</c:v>
                </c:pt>
                <c:pt idx="93">
                  <c:v>8.9246566211253295</c:v>
                </c:pt>
                <c:pt idx="94">
                  <c:v>8.9443104097501003</c:v>
                </c:pt>
                <c:pt idx="95">
                  <c:v>8.9006596601224679</c:v>
                </c:pt>
                <c:pt idx="96">
                  <c:v>8.8754894969112357</c:v>
                </c:pt>
                <c:pt idx="97">
                  <c:v>8.9922616074818897</c:v>
                </c:pt>
                <c:pt idx="98">
                  <c:v>9.0148264388619772</c:v>
                </c:pt>
                <c:pt idx="99">
                  <c:v>8.9989871499365321</c:v>
                </c:pt>
                <c:pt idx="100">
                  <c:v>8.937368319166481</c:v>
                </c:pt>
                <c:pt idx="101">
                  <c:v>8.8040933178207332</c:v>
                </c:pt>
                <c:pt idx="102">
                  <c:v>8.69902715342403</c:v>
                </c:pt>
                <c:pt idx="103">
                  <c:v>8.6466123211117516</c:v>
                </c:pt>
                <c:pt idx="104">
                  <c:v>8.6967636804849509</c:v>
                </c:pt>
                <c:pt idx="105">
                  <c:v>8.7989260391742175</c:v>
                </c:pt>
                <c:pt idx="106">
                  <c:v>8.9286231509161613</c:v>
                </c:pt>
                <c:pt idx="107">
                  <c:v>9.0874866951349897</c:v>
                </c:pt>
                <c:pt idx="108">
                  <c:v>9.3823349461206718</c:v>
                </c:pt>
                <c:pt idx="109">
                  <c:v>9.6626168885353731</c:v>
                </c:pt>
                <c:pt idx="110">
                  <c:v>9.8739043193907037</c:v>
                </c:pt>
                <c:pt idx="111">
                  <c:v>9.9309690341137635</c:v>
                </c:pt>
                <c:pt idx="112">
                  <c:v>10.058486151686612</c:v>
                </c:pt>
                <c:pt idx="113">
                  <c:v>10.13036019201885</c:v>
                </c:pt>
                <c:pt idx="114">
                  <c:v>10.293820738283022</c:v>
                </c:pt>
                <c:pt idx="115">
                  <c:v>10.491010658880183</c:v>
                </c:pt>
                <c:pt idx="116">
                  <c:v>10.638402467398457</c:v>
                </c:pt>
                <c:pt idx="117">
                  <c:v>10.782896219662966</c:v>
                </c:pt>
                <c:pt idx="118">
                  <c:v>10.8327965933223</c:v>
                </c:pt>
                <c:pt idx="119">
                  <c:v>10.672892765018492</c:v>
                </c:pt>
                <c:pt idx="120">
                  <c:v>10.446851912610981</c:v>
                </c:pt>
                <c:pt idx="121">
                  <c:v>10.22011822319759</c:v>
                </c:pt>
                <c:pt idx="122">
                  <c:v>10.19557460175913</c:v>
                </c:pt>
                <c:pt idx="123">
                  <c:v>10.269774792358463</c:v>
                </c:pt>
                <c:pt idx="124">
                  <c:v>10.28812160558644</c:v>
                </c:pt>
                <c:pt idx="125">
                  <c:v>10.269632747276418</c:v>
                </c:pt>
                <c:pt idx="126">
                  <c:v>10.14009930258956</c:v>
                </c:pt>
                <c:pt idx="127">
                  <c:v>10.183717135036877</c:v>
                </c:pt>
                <c:pt idx="128">
                  <c:v>10.253760995026392</c:v>
                </c:pt>
                <c:pt idx="129">
                  <c:v>10.311081978696169</c:v>
                </c:pt>
                <c:pt idx="130">
                  <c:v>10.324289956792072</c:v>
                </c:pt>
                <c:pt idx="131">
                  <c:v>10.35647258272941</c:v>
                </c:pt>
                <c:pt idx="132">
                  <c:v>10.376460341732459</c:v>
                </c:pt>
                <c:pt idx="133">
                  <c:v>10.304189295175901</c:v>
                </c:pt>
                <c:pt idx="134">
                  <c:v>10.329014658818995</c:v>
                </c:pt>
                <c:pt idx="135">
                  <c:v>10.309431347822008</c:v>
                </c:pt>
                <c:pt idx="136">
                  <c:v>10.313934689268239</c:v>
                </c:pt>
                <c:pt idx="137">
                  <c:v>10.296916973387823</c:v>
                </c:pt>
                <c:pt idx="138">
                  <c:v>10.229441009166472</c:v>
                </c:pt>
                <c:pt idx="139">
                  <c:v>10.205232403201588</c:v>
                </c:pt>
                <c:pt idx="140">
                  <c:v>10.244134501674708</c:v>
                </c:pt>
                <c:pt idx="141">
                  <c:v>10.232393593356939</c:v>
                </c:pt>
                <c:pt idx="142">
                  <c:v>10.234028091453549</c:v>
                </c:pt>
                <c:pt idx="143">
                  <c:v>10.246908239165013</c:v>
                </c:pt>
                <c:pt idx="144">
                  <c:v>10.237892338561332</c:v>
                </c:pt>
                <c:pt idx="145">
                  <c:v>10.173524892476102</c:v>
                </c:pt>
                <c:pt idx="146">
                  <c:v>10.159226796622258</c:v>
                </c:pt>
                <c:pt idx="147">
                  <c:v>10.138763824357284</c:v>
                </c:pt>
                <c:pt idx="148">
                  <c:v>10.176203595041247</c:v>
                </c:pt>
                <c:pt idx="149">
                  <c:v>10.384219397850345</c:v>
                </c:pt>
                <c:pt idx="150">
                  <c:v>10.475495548030782</c:v>
                </c:pt>
                <c:pt idx="151">
                  <c:v>10.492671273490227</c:v>
                </c:pt>
                <c:pt idx="152">
                  <c:v>10.648970893382611</c:v>
                </c:pt>
                <c:pt idx="153">
                  <c:v>10.842070485529449</c:v>
                </c:pt>
                <c:pt idx="154">
                  <c:v>11.087309000447085</c:v>
                </c:pt>
                <c:pt idx="155">
                  <c:v>11.394735801642257</c:v>
                </c:pt>
                <c:pt idx="156">
                  <c:v>11.585464090496375</c:v>
                </c:pt>
                <c:pt idx="157">
                  <c:v>11.611557505703377</c:v>
                </c:pt>
                <c:pt idx="158">
                  <c:v>11.501302970867728</c:v>
                </c:pt>
                <c:pt idx="159">
                  <c:v>11.393265893272252</c:v>
                </c:pt>
                <c:pt idx="160">
                  <c:v>11.358077114167084</c:v>
                </c:pt>
                <c:pt idx="161">
                  <c:v>11.329891551367712</c:v>
                </c:pt>
                <c:pt idx="162">
                  <c:v>11.245687418321767</c:v>
                </c:pt>
                <c:pt idx="163">
                  <c:v>11.107717676203352</c:v>
                </c:pt>
                <c:pt idx="164">
                  <c:v>10.977882565307477</c:v>
                </c:pt>
                <c:pt idx="165">
                  <c:v>10.735956831133517</c:v>
                </c:pt>
                <c:pt idx="166">
                  <c:v>10.477298854515718</c:v>
                </c:pt>
                <c:pt idx="167">
                  <c:v>10.272171408534476</c:v>
                </c:pt>
                <c:pt idx="168">
                  <c:v>10.120202177060051</c:v>
                </c:pt>
                <c:pt idx="169">
                  <c:v>9.9884376498135037</c:v>
                </c:pt>
                <c:pt idx="170">
                  <c:v>9.8650000228208956</c:v>
                </c:pt>
                <c:pt idx="171">
                  <c:v>9.7539903710726819</c:v>
                </c:pt>
                <c:pt idx="172">
                  <c:v>9.6828052115089775</c:v>
                </c:pt>
                <c:pt idx="173">
                  <c:v>9.6660808241324627</c:v>
                </c:pt>
                <c:pt idx="174">
                  <c:v>9.5245420857338932</c:v>
                </c:pt>
                <c:pt idx="175">
                  <c:v>9.4033229569899959</c:v>
                </c:pt>
                <c:pt idx="176">
                  <c:v>9.3173554310259181</c:v>
                </c:pt>
                <c:pt idx="177">
                  <c:v>9.2427582954563317</c:v>
                </c:pt>
                <c:pt idx="178">
                  <c:v>9.3828319871798413</c:v>
                </c:pt>
                <c:pt idx="179">
                  <c:v>9.5283663012332322</c:v>
                </c:pt>
                <c:pt idx="180">
                  <c:v>9.6639799088892389</c:v>
                </c:pt>
                <c:pt idx="181">
                  <c:v>9.8622340771615615</c:v>
                </c:pt>
                <c:pt idx="182">
                  <c:v>9.954099597511485</c:v>
                </c:pt>
                <c:pt idx="183">
                  <c:v>10.121144108415724</c:v>
                </c:pt>
                <c:pt idx="184">
                  <c:v>10.276548524951966</c:v>
                </c:pt>
                <c:pt idx="185">
                  <c:v>10.440497883895942</c:v>
                </c:pt>
                <c:pt idx="186">
                  <c:v>10.599656051298211</c:v>
                </c:pt>
                <c:pt idx="187">
                  <c:v>10.740383826711392</c:v>
                </c:pt>
                <c:pt idx="188">
                  <c:v>10.904409324563231</c:v>
                </c:pt>
                <c:pt idx="189">
                  <c:v>10.889896044776235</c:v>
                </c:pt>
                <c:pt idx="190">
                  <c:v>10.811516361524131</c:v>
                </c:pt>
                <c:pt idx="191">
                  <c:v>10.81160420389034</c:v>
                </c:pt>
                <c:pt idx="192">
                  <c:v>10.852449580941382</c:v>
                </c:pt>
                <c:pt idx="193">
                  <c:v>10.888219456500266</c:v>
                </c:pt>
                <c:pt idx="194">
                  <c:v>10.929980868220373</c:v>
                </c:pt>
                <c:pt idx="195">
                  <c:v>10.863926411616777</c:v>
                </c:pt>
                <c:pt idx="196">
                  <c:v>10.786582092258648</c:v>
                </c:pt>
                <c:pt idx="197">
                  <c:v>10.835272274066474</c:v>
                </c:pt>
                <c:pt idx="198">
                  <c:v>10.829602798048807</c:v>
                </c:pt>
                <c:pt idx="199">
                  <c:v>10.791962483409236</c:v>
                </c:pt>
                <c:pt idx="200">
                  <c:v>10.761004895230036</c:v>
                </c:pt>
                <c:pt idx="201">
                  <c:v>10.732798058858837</c:v>
                </c:pt>
                <c:pt idx="202">
                  <c:v>10.6034133961845</c:v>
                </c:pt>
                <c:pt idx="203">
                  <c:v>10.361210291345083</c:v>
                </c:pt>
                <c:pt idx="204">
                  <c:v>10.263401945133399</c:v>
                </c:pt>
                <c:pt idx="205">
                  <c:v>10.175823758362359</c:v>
                </c:pt>
                <c:pt idx="206">
                  <c:v>10.037211985878399</c:v>
                </c:pt>
                <c:pt idx="207">
                  <c:v>9.8964376306332635</c:v>
                </c:pt>
                <c:pt idx="208">
                  <c:v>9.7567147470251072</c:v>
                </c:pt>
                <c:pt idx="209">
                  <c:v>9.683095245821205</c:v>
                </c:pt>
                <c:pt idx="210">
                  <c:v>9.6759699319879893</c:v>
                </c:pt>
                <c:pt idx="211">
                  <c:v>9.6061284419645698</c:v>
                </c:pt>
                <c:pt idx="212">
                  <c:v>9.5462046438994292</c:v>
                </c:pt>
                <c:pt idx="213">
                  <c:v>9.3650453589174187</c:v>
                </c:pt>
                <c:pt idx="214">
                  <c:v>9.1872425596000937</c:v>
                </c:pt>
                <c:pt idx="215">
                  <c:v>9.0417094174794919</c:v>
                </c:pt>
                <c:pt idx="216">
                  <c:v>8.9033177351471622</c:v>
                </c:pt>
                <c:pt idx="217">
                  <c:v>8.7377348595604136</c:v>
                </c:pt>
                <c:pt idx="218">
                  <c:v>8.6338683566530943</c:v>
                </c:pt>
                <c:pt idx="219">
                  <c:v>8.4724860304691987</c:v>
                </c:pt>
                <c:pt idx="220">
                  <c:v>8.368920686931288</c:v>
                </c:pt>
                <c:pt idx="221">
                  <c:v>8.309399056586777</c:v>
                </c:pt>
                <c:pt idx="222">
                  <c:v>8.1968985651533259</c:v>
                </c:pt>
                <c:pt idx="223">
                  <c:v>8.0429804760431285</c:v>
                </c:pt>
                <c:pt idx="224">
                  <c:v>8.0330832762730182</c:v>
                </c:pt>
                <c:pt idx="225">
                  <c:v>8.0474932856374437</c:v>
                </c:pt>
                <c:pt idx="226">
                  <c:v>8.0941417286512749</c:v>
                </c:pt>
                <c:pt idx="227">
                  <c:v>8.111686079164663</c:v>
                </c:pt>
                <c:pt idx="228">
                  <c:v>8.155636426750803</c:v>
                </c:pt>
                <c:pt idx="229">
                  <c:v>8.2481977031911047</c:v>
                </c:pt>
                <c:pt idx="230">
                  <c:v>8.2988861571140458</c:v>
                </c:pt>
                <c:pt idx="231">
                  <c:v>8.3766819967173394</c:v>
                </c:pt>
                <c:pt idx="232">
                  <c:v>8.4637074288408449</c:v>
                </c:pt>
                <c:pt idx="233">
                  <c:v>8.513353832210564</c:v>
                </c:pt>
                <c:pt idx="234">
                  <c:v>8.6567115496767055</c:v>
                </c:pt>
                <c:pt idx="235">
                  <c:v>8.7236796312613212</c:v>
                </c:pt>
                <c:pt idx="236">
                  <c:v>8.801658868237336</c:v>
                </c:pt>
                <c:pt idx="237">
                  <c:v>8.81022043904259</c:v>
                </c:pt>
                <c:pt idx="238">
                  <c:v>8.871370546908933</c:v>
                </c:pt>
                <c:pt idx="239">
                  <c:v>8.919069694479882</c:v>
                </c:pt>
                <c:pt idx="240">
                  <c:v>8.9597467977015697</c:v>
                </c:pt>
                <c:pt idx="241">
                  <c:v>8.9159739455692222</c:v>
                </c:pt>
                <c:pt idx="242">
                  <c:v>8.7351186861175218</c:v>
                </c:pt>
                <c:pt idx="243">
                  <c:v>8.4669455129956077</c:v>
                </c:pt>
                <c:pt idx="244">
                  <c:v>8.1998714155768653</c:v>
                </c:pt>
                <c:pt idx="245">
                  <c:v>8.1649676494380756</c:v>
                </c:pt>
                <c:pt idx="246">
                  <c:v>8.2086954170668935</c:v>
                </c:pt>
                <c:pt idx="247">
                  <c:v>8.2614535996211327</c:v>
                </c:pt>
                <c:pt idx="248">
                  <c:v>8.2167724646965432</c:v>
                </c:pt>
                <c:pt idx="249">
                  <c:v>8.1273605612662383</c:v>
                </c:pt>
                <c:pt idx="250">
                  <c:v>8.028123248949889</c:v>
                </c:pt>
                <c:pt idx="251">
                  <c:v>7.8961506317995864</c:v>
                </c:pt>
                <c:pt idx="252">
                  <c:v>7.755906786091896</c:v>
                </c:pt>
                <c:pt idx="253">
                  <c:v>7.565209093362812</c:v>
                </c:pt>
                <c:pt idx="254">
                  <c:v>7.3958547004847857</c:v>
                </c:pt>
                <c:pt idx="255">
                  <c:v>7.2090508136741605</c:v>
                </c:pt>
                <c:pt idx="256">
                  <c:v>7.1453307527179666</c:v>
                </c:pt>
                <c:pt idx="257">
                  <c:v>7.1806371483036493</c:v>
                </c:pt>
                <c:pt idx="258">
                  <c:v>7.2244739112050134</c:v>
                </c:pt>
                <c:pt idx="259">
                  <c:v>7.3059595497473016</c:v>
                </c:pt>
                <c:pt idx="260">
                  <c:v>7.4580915691001533</c:v>
                </c:pt>
                <c:pt idx="261">
                  <c:v>7.6010974833576492</c:v>
                </c:pt>
                <c:pt idx="262">
                  <c:v>7.7551832539283954</c:v>
                </c:pt>
                <c:pt idx="263">
                  <c:v>7.8638976459523002</c:v>
                </c:pt>
                <c:pt idx="264">
                  <c:v>7.8642239311452729</c:v>
                </c:pt>
                <c:pt idx="265">
                  <c:v>7.828557977241644</c:v>
                </c:pt>
                <c:pt idx="266">
                  <c:v>7.975255020959608</c:v>
                </c:pt>
                <c:pt idx="267">
                  <c:v>8.0685612909705817</c:v>
                </c:pt>
                <c:pt idx="268">
                  <c:v>8.1104697646831614</c:v>
                </c:pt>
                <c:pt idx="269">
                  <c:v>8.1316159503149983</c:v>
                </c:pt>
                <c:pt idx="270">
                  <c:v>8.1150460099825832</c:v>
                </c:pt>
                <c:pt idx="271">
                  <c:v>8.0897293327382087</c:v>
                </c:pt>
                <c:pt idx="272">
                  <c:v>7.8720761302006839</c:v>
                </c:pt>
                <c:pt idx="273">
                  <c:v>7.6931058773073548</c:v>
                </c:pt>
                <c:pt idx="274">
                  <c:v>7.5327810785736196</c:v>
                </c:pt>
                <c:pt idx="275">
                  <c:v>7.4479441553969892</c:v>
                </c:pt>
                <c:pt idx="276">
                  <c:v>7.4200293763992082</c:v>
                </c:pt>
                <c:pt idx="277">
                  <c:v>7.4629232163875487</c:v>
                </c:pt>
                <c:pt idx="278">
                  <c:v>7.6074573644040981</c:v>
                </c:pt>
                <c:pt idx="279">
                  <c:v>7.7145025344614053</c:v>
                </c:pt>
                <c:pt idx="280">
                  <c:v>7.7097354596424807</c:v>
                </c:pt>
                <c:pt idx="281">
                  <c:v>7.6996634909789616</c:v>
                </c:pt>
                <c:pt idx="282">
                  <c:v>7.6501007420036489</c:v>
                </c:pt>
                <c:pt idx="283">
                  <c:v>7.6000241327434201</c:v>
                </c:pt>
                <c:pt idx="284">
                  <c:v>7.4641163254725269</c:v>
                </c:pt>
                <c:pt idx="285">
                  <c:v>7.2437005872497364</c:v>
                </c:pt>
                <c:pt idx="286">
                  <c:v>7.0960258590309424</c:v>
                </c:pt>
                <c:pt idx="287">
                  <c:v>7.0517370681007261</c:v>
                </c:pt>
                <c:pt idx="288">
                  <c:v>7.0302295688663783</c:v>
                </c:pt>
                <c:pt idx="289">
                  <c:v>6.9309835791744447</c:v>
                </c:pt>
                <c:pt idx="290">
                  <c:v>6.8953289521747205</c:v>
                </c:pt>
                <c:pt idx="291">
                  <c:v>6.9263286143056417</c:v>
                </c:pt>
                <c:pt idx="292">
                  <c:v>6.9491713949392837</c:v>
                </c:pt>
                <c:pt idx="293">
                  <c:v>7.023554194113248</c:v>
                </c:pt>
                <c:pt idx="294">
                  <c:v>7.0462323594512792</c:v>
                </c:pt>
                <c:pt idx="295">
                  <c:v>7.0460521164865373</c:v>
                </c:pt>
                <c:pt idx="296">
                  <c:v>7.0362155497767196</c:v>
                </c:pt>
                <c:pt idx="297">
                  <c:v>6.9819386927730331</c:v>
                </c:pt>
                <c:pt idx="298">
                  <c:v>6.9607607046931088</c:v>
                </c:pt>
                <c:pt idx="299">
                  <c:v>6.896536376396889</c:v>
                </c:pt>
                <c:pt idx="300">
                  <c:v>6.8156997429914172</c:v>
                </c:pt>
                <c:pt idx="301">
                  <c:v>6.6818659365683057</c:v>
                </c:pt>
                <c:pt idx="302">
                  <c:v>6.6576235619242601</c:v>
                </c:pt>
                <c:pt idx="303">
                  <c:v>6.7238158535945463</c:v>
                </c:pt>
                <c:pt idx="304">
                  <c:v>6.8327697779054661</c:v>
                </c:pt>
                <c:pt idx="305">
                  <c:v>6.8898986670052915</c:v>
                </c:pt>
                <c:pt idx="306">
                  <c:v>6.9713679762406988</c:v>
                </c:pt>
                <c:pt idx="307">
                  <c:v>7.0439717210478996</c:v>
                </c:pt>
                <c:pt idx="308">
                  <c:v>7.0586655118026753</c:v>
                </c:pt>
                <c:pt idx="309">
                  <c:v>7.0202861937349814</c:v>
                </c:pt>
                <c:pt idx="310">
                  <c:v>7.0588963961245614</c:v>
                </c:pt>
                <c:pt idx="311">
                  <c:v>7.0363561617707129</c:v>
                </c:pt>
                <c:pt idx="312">
                  <c:v>6.9916381131537335</c:v>
                </c:pt>
                <c:pt idx="313">
                  <c:v>6.9509273323199299</c:v>
                </c:pt>
                <c:pt idx="314">
                  <c:v>6.7520982114152011</c:v>
                </c:pt>
                <c:pt idx="315">
                  <c:v>6.633138331082435</c:v>
                </c:pt>
                <c:pt idx="316">
                  <c:v>6.4592025898222678</c:v>
                </c:pt>
                <c:pt idx="317">
                  <c:v>6.249364119687967</c:v>
                </c:pt>
                <c:pt idx="318">
                  <c:v>6.179205791188715</c:v>
                </c:pt>
                <c:pt idx="319">
                  <c:v>6.2538807228097291</c:v>
                </c:pt>
                <c:pt idx="320">
                  <c:v>6.3721401677462266</c:v>
                </c:pt>
                <c:pt idx="321">
                  <c:v>6.5032558587587497</c:v>
                </c:pt>
                <c:pt idx="322">
                  <c:v>6.6630475552722643</c:v>
                </c:pt>
                <c:pt idx="323">
                  <c:v>6.774955695224981</c:v>
                </c:pt>
                <c:pt idx="324">
                  <c:v>6.8346627545746328</c:v>
                </c:pt>
                <c:pt idx="325">
                  <c:v>6.7873068714905536</c:v>
                </c:pt>
                <c:pt idx="326">
                  <c:v>6.6619884167976418</c:v>
                </c:pt>
                <c:pt idx="327">
                  <c:v>6.6872598596541168</c:v>
                </c:pt>
                <c:pt idx="328">
                  <c:v>6.6589049507204647</c:v>
                </c:pt>
                <c:pt idx="329">
                  <c:v>6.5641797773564896</c:v>
                </c:pt>
                <c:pt idx="330">
                  <c:v>6.5564432600843796</c:v>
                </c:pt>
                <c:pt idx="331">
                  <c:v>6.5428116762927546</c:v>
                </c:pt>
                <c:pt idx="332">
                  <c:v>6.3638553917429928</c:v>
                </c:pt>
                <c:pt idx="333">
                  <c:v>6.1650956839079072</c:v>
                </c:pt>
                <c:pt idx="334">
                  <c:v>6.0308897869787677</c:v>
                </c:pt>
                <c:pt idx="335">
                  <c:v>6.0238820307133398</c:v>
                </c:pt>
                <c:pt idx="336">
                  <c:v>6.1808985503005456</c:v>
                </c:pt>
                <c:pt idx="337">
                  <c:v>6.3973021968640991</c:v>
                </c:pt>
                <c:pt idx="338">
                  <c:v>6.511072377858115</c:v>
                </c:pt>
                <c:pt idx="339">
                  <c:v>6.5342204889113589</c:v>
                </c:pt>
                <c:pt idx="340">
                  <c:v>6.6448088932354752</c:v>
                </c:pt>
                <c:pt idx="341">
                  <c:v>6.6898619150287635</c:v>
                </c:pt>
                <c:pt idx="342">
                  <c:v>6.7125706989032032</c:v>
                </c:pt>
                <c:pt idx="343">
                  <c:v>6.6846750475322052</c:v>
                </c:pt>
                <c:pt idx="344">
                  <c:v>6.8050830318149957</c:v>
                </c:pt>
                <c:pt idx="345">
                  <c:v>6.9828046123177989</c:v>
                </c:pt>
                <c:pt idx="346">
                  <c:v>7.0756098174252324</c:v>
                </c:pt>
                <c:pt idx="347">
                  <c:v>7.0750891648397944</c:v>
                </c:pt>
                <c:pt idx="348">
                  <c:v>6.9845504575256765</c:v>
                </c:pt>
                <c:pt idx="349">
                  <c:v>7.0288315050346046</c:v>
                </c:pt>
                <c:pt idx="350">
                  <c:v>7.038239776100494</c:v>
                </c:pt>
                <c:pt idx="351">
                  <c:v>6.928078876835138</c:v>
                </c:pt>
                <c:pt idx="352">
                  <c:v>6.7622799197211787</c:v>
                </c:pt>
                <c:pt idx="353">
                  <c:v>6.6780993560906579</c:v>
                </c:pt>
                <c:pt idx="354">
                  <c:v>6.6311543451476718</c:v>
                </c:pt>
                <c:pt idx="355">
                  <c:v>6.5532510602349365</c:v>
                </c:pt>
                <c:pt idx="356">
                  <c:v>6.4729543930614861</c:v>
                </c:pt>
                <c:pt idx="357">
                  <c:v>6.4237312761616687</c:v>
                </c:pt>
                <c:pt idx="358">
                  <c:v>6.4498426933246034</c:v>
                </c:pt>
                <c:pt idx="359">
                  <c:v>6.4894641601416074</c:v>
                </c:pt>
                <c:pt idx="360">
                  <c:v>6.5586707819296208</c:v>
                </c:pt>
                <c:pt idx="361">
                  <c:v>6.70924975802403</c:v>
                </c:pt>
                <c:pt idx="362">
                  <c:v>6.9298895033040093</c:v>
                </c:pt>
                <c:pt idx="363">
                  <c:v>7.092271695870406</c:v>
                </c:pt>
                <c:pt idx="364">
                  <c:v>7.2234574200065769</c:v>
                </c:pt>
                <c:pt idx="365">
                  <c:v>7.4379288467382345</c:v>
                </c:pt>
                <c:pt idx="366">
                  <c:v>7.676504080613654</c:v>
                </c:pt>
                <c:pt idx="367">
                  <c:v>7.8071877370425256</c:v>
                </c:pt>
                <c:pt idx="368">
                  <c:v>7.9053712358047452</c:v>
                </c:pt>
                <c:pt idx="369">
                  <c:v>7.8965177869550578</c:v>
                </c:pt>
                <c:pt idx="370">
                  <c:v>7.8483548044554539</c:v>
                </c:pt>
                <c:pt idx="371">
                  <c:v>7.8381748180389579</c:v>
                </c:pt>
                <c:pt idx="372">
                  <c:v>7.8401961811309571</c:v>
                </c:pt>
                <c:pt idx="373">
                  <c:v>7.9743810771310653</c:v>
                </c:pt>
                <c:pt idx="374">
                  <c:v>8.0501968559572283</c:v>
                </c:pt>
                <c:pt idx="375">
                  <c:v>8.0516892230505288</c:v>
                </c:pt>
                <c:pt idx="376">
                  <c:v>8.0621296834574778</c:v>
                </c:pt>
                <c:pt idx="377">
                  <c:v>8.0543496123640264</c:v>
                </c:pt>
                <c:pt idx="378">
                  <c:v>8.0054602737633012</c:v>
                </c:pt>
                <c:pt idx="379">
                  <c:v>7.8768661975084546</c:v>
                </c:pt>
                <c:pt idx="380">
                  <c:v>7.7347915646340377</c:v>
                </c:pt>
                <c:pt idx="381">
                  <c:v>7.6321099434240232</c:v>
                </c:pt>
                <c:pt idx="382">
                  <c:v>7.5062504202719484</c:v>
                </c:pt>
                <c:pt idx="383">
                  <c:v>7.5053189649953058</c:v>
                </c:pt>
                <c:pt idx="384">
                  <c:v>7.5578466293271029</c:v>
                </c:pt>
                <c:pt idx="385">
                  <c:v>7.462488452060219</c:v>
                </c:pt>
                <c:pt idx="386">
                  <c:v>7.3336653684515865</c:v>
                </c:pt>
                <c:pt idx="387">
                  <c:v>7.306043029653825</c:v>
                </c:pt>
                <c:pt idx="388">
                  <c:v>7.3287002216373018</c:v>
                </c:pt>
                <c:pt idx="389">
                  <c:v>7.3204131124101153</c:v>
                </c:pt>
                <c:pt idx="390">
                  <c:v>7.3251302375215213</c:v>
                </c:pt>
                <c:pt idx="391">
                  <c:v>7.3023287168567572</c:v>
                </c:pt>
                <c:pt idx="392">
                  <c:v>7.2962826759186754</c:v>
                </c:pt>
                <c:pt idx="393">
                  <c:v>7.3760077905679591</c:v>
                </c:pt>
                <c:pt idx="394">
                  <c:v>7.540916377904658</c:v>
                </c:pt>
                <c:pt idx="395">
                  <c:v>7.718174240255343</c:v>
                </c:pt>
                <c:pt idx="396">
                  <c:v>7.9072898060664158</c:v>
                </c:pt>
                <c:pt idx="397">
                  <c:v>8.0953374257653579</c:v>
                </c:pt>
                <c:pt idx="398">
                  <c:v>8.0715957010311055</c:v>
                </c:pt>
                <c:pt idx="399">
                  <c:v>8.0132701661995007</c:v>
                </c:pt>
                <c:pt idx="400">
                  <c:v>7.8237190148145324</c:v>
                </c:pt>
                <c:pt idx="401">
                  <c:v>7.5991949659861806</c:v>
                </c:pt>
                <c:pt idx="402">
                  <c:v>7.5215440554535844</c:v>
                </c:pt>
                <c:pt idx="403">
                  <c:v>7.4831471335395623</c:v>
                </c:pt>
                <c:pt idx="404">
                  <c:v>7.4595043819751821</c:v>
                </c:pt>
                <c:pt idx="405">
                  <c:v>7.5202290513329721</c:v>
                </c:pt>
                <c:pt idx="406">
                  <c:v>7.5473120446394173</c:v>
                </c:pt>
                <c:pt idx="407">
                  <c:v>7.5245772227366867</c:v>
                </c:pt>
                <c:pt idx="408">
                  <c:v>7.3872502733024907</c:v>
                </c:pt>
                <c:pt idx="409">
                  <c:v>7.2421038461833289</c:v>
                </c:pt>
                <c:pt idx="410">
                  <c:v>7.2255933228605045</c:v>
                </c:pt>
                <c:pt idx="411">
                  <c:v>7.1673161558706218</c:v>
                </c:pt>
                <c:pt idx="412">
                  <c:v>7.2123991731776442</c:v>
                </c:pt>
                <c:pt idx="413">
                  <c:v>7.2167494890106099</c:v>
                </c:pt>
                <c:pt idx="414">
                  <c:v>7.1194071820671629</c:v>
                </c:pt>
                <c:pt idx="415">
                  <c:v>7.1414985561122952</c:v>
                </c:pt>
                <c:pt idx="416">
                  <c:v>7.2162694610949139</c:v>
                </c:pt>
                <c:pt idx="417">
                  <c:v>7.2697654923881263</c:v>
                </c:pt>
                <c:pt idx="418">
                  <c:v>7.3866225171760949</c:v>
                </c:pt>
                <c:pt idx="419">
                  <c:v>7.44803449112678</c:v>
                </c:pt>
                <c:pt idx="420">
                  <c:v>7.4725493938592917</c:v>
                </c:pt>
                <c:pt idx="421">
                  <c:v>7.4948536202088372</c:v>
                </c:pt>
                <c:pt idx="422">
                  <c:v>7.5160597228093495</c:v>
                </c:pt>
                <c:pt idx="423">
                  <c:v>7.5721354067609843</c:v>
                </c:pt>
                <c:pt idx="424">
                  <c:v>7.6648655556943694</c:v>
                </c:pt>
                <c:pt idx="425">
                  <c:v>7.7423332044982125</c:v>
                </c:pt>
                <c:pt idx="426">
                  <c:v>7.8687726752348679</c:v>
                </c:pt>
                <c:pt idx="427">
                  <c:v>7.9391329626359601</c:v>
                </c:pt>
                <c:pt idx="428">
                  <c:v>7.905364875977047</c:v>
                </c:pt>
                <c:pt idx="429">
                  <c:v>7.9384963704196512</c:v>
                </c:pt>
                <c:pt idx="430">
                  <c:v>8.1261832453803091</c:v>
                </c:pt>
                <c:pt idx="431">
                  <c:v>8.3636934788445423</c:v>
                </c:pt>
                <c:pt idx="432">
                  <c:v>8.5081701898155373</c:v>
                </c:pt>
                <c:pt idx="433">
                  <c:v>8.6323917017813105</c:v>
                </c:pt>
                <c:pt idx="434">
                  <c:v>8.6853355232774376</c:v>
                </c:pt>
                <c:pt idx="435">
                  <c:v>8.7852195803689739</c:v>
                </c:pt>
                <c:pt idx="436">
                  <c:v>8.9630350490430715</c:v>
                </c:pt>
                <c:pt idx="437">
                  <c:v>8.9806622798312965</c:v>
                </c:pt>
                <c:pt idx="438">
                  <c:v>8.8749879686252022</c:v>
                </c:pt>
                <c:pt idx="439">
                  <c:v>8.7489038710776725</c:v>
                </c:pt>
                <c:pt idx="440">
                  <c:v>8.6056034861795698</c:v>
                </c:pt>
                <c:pt idx="441">
                  <c:v>8.5173183687489793</c:v>
                </c:pt>
                <c:pt idx="442">
                  <c:v>8.4661253251250059</c:v>
                </c:pt>
                <c:pt idx="443">
                  <c:v>8.5209370413660857</c:v>
                </c:pt>
                <c:pt idx="444">
                  <c:v>8.6335882471203416</c:v>
                </c:pt>
                <c:pt idx="445">
                  <c:v>8.6924149384628677</c:v>
                </c:pt>
                <c:pt idx="446">
                  <c:v>8.7217849085931878</c:v>
                </c:pt>
                <c:pt idx="447">
                  <c:v>8.7264191642808999</c:v>
                </c:pt>
                <c:pt idx="448">
                  <c:v>8.6545371983057677</c:v>
                </c:pt>
                <c:pt idx="449">
                  <c:v>8.5836641450100668</c:v>
                </c:pt>
                <c:pt idx="450">
                  <c:v>8.5143933027460683</c:v>
                </c:pt>
                <c:pt idx="451">
                  <c:v>8.4057266487225029</c:v>
                </c:pt>
                <c:pt idx="452">
                  <c:v>8.4024264084134028</c:v>
                </c:pt>
                <c:pt idx="453">
                  <c:v>8.5535017475684842</c:v>
                </c:pt>
                <c:pt idx="454">
                  <c:v>8.696463757347912</c:v>
                </c:pt>
                <c:pt idx="455">
                  <c:v>8.7998461057837591</c:v>
                </c:pt>
                <c:pt idx="456">
                  <c:v>8.990457811643207</c:v>
                </c:pt>
                <c:pt idx="457">
                  <c:v>9.0711064821004825</c:v>
                </c:pt>
                <c:pt idx="458">
                  <c:v>9.0796094762715676</c:v>
                </c:pt>
                <c:pt idx="459">
                  <c:v>9.0277846816562626</c:v>
                </c:pt>
                <c:pt idx="460">
                  <c:v>8.9608870525317741</c:v>
                </c:pt>
                <c:pt idx="461">
                  <c:v>8.9372294870896312</c:v>
                </c:pt>
                <c:pt idx="462">
                  <c:v>8.9356002545165207</c:v>
                </c:pt>
                <c:pt idx="463">
                  <c:v>9.0721089211799288</c:v>
                </c:pt>
                <c:pt idx="464">
                  <c:v>9.1663637388338604</c:v>
                </c:pt>
                <c:pt idx="465">
                  <c:v>9.1279789100977968</c:v>
                </c:pt>
                <c:pt idx="466">
                  <c:v>9.063573256617202</c:v>
                </c:pt>
                <c:pt idx="467">
                  <c:v>9.1061724774945638</c:v>
                </c:pt>
                <c:pt idx="468">
                  <c:v>9.1413391207606427</c:v>
                </c:pt>
                <c:pt idx="469">
                  <c:v>9.1986577682018407</c:v>
                </c:pt>
                <c:pt idx="470">
                  <c:v>9.3148814577137067</c:v>
                </c:pt>
                <c:pt idx="471">
                  <c:v>9.3609721799701386</c:v>
                </c:pt>
                <c:pt idx="472">
                  <c:v>9.4055012248868586</c:v>
                </c:pt>
                <c:pt idx="473">
                  <c:v>9.4427684988927965</c:v>
                </c:pt>
                <c:pt idx="474">
                  <c:v>9.2097414380619878</c:v>
                </c:pt>
                <c:pt idx="475">
                  <c:v>8.943787775924438</c:v>
                </c:pt>
                <c:pt idx="476">
                  <c:v>8.7083740300331982</c:v>
                </c:pt>
                <c:pt idx="477">
                  <c:v>8.4709634293004736</c:v>
                </c:pt>
                <c:pt idx="478">
                  <c:v>8.2025823905910897</c:v>
                </c:pt>
                <c:pt idx="479">
                  <c:v>8.0289385222562064</c:v>
                </c:pt>
                <c:pt idx="480">
                  <c:v>7.8565847281876016</c:v>
                </c:pt>
                <c:pt idx="481">
                  <c:v>7.776276543539697</c:v>
                </c:pt>
                <c:pt idx="482">
                  <c:v>7.753501005329932</c:v>
                </c:pt>
                <c:pt idx="483">
                  <c:v>7.7412672935206528</c:v>
                </c:pt>
                <c:pt idx="484">
                  <c:v>7.6407713442513874</c:v>
                </c:pt>
                <c:pt idx="485">
                  <c:v>7.633300284805121</c:v>
                </c:pt>
                <c:pt idx="486">
                  <c:v>7.6663245649530154</c:v>
                </c:pt>
                <c:pt idx="487">
                  <c:v>7.7066101541479233</c:v>
                </c:pt>
                <c:pt idx="488">
                  <c:v>7.6722074344225106</c:v>
                </c:pt>
                <c:pt idx="489">
                  <c:v>7.694048683358135</c:v>
                </c:pt>
                <c:pt idx="490">
                  <c:v>7.7032408110320221</c:v>
                </c:pt>
                <c:pt idx="491">
                  <c:v>7.709639600065131</c:v>
                </c:pt>
                <c:pt idx="492">
                  <c:v>7.7458104075816463</c:v>
                </c:pt>
                <c:pt idx="493">
                  <c:v>7.8708291847805718</c:v>
                </c:pt>
                <c:pt idx="494">
                  <c:v>8.0373607453700053</c:v>
                </c:pt>
                <c:pt idx="495">
                  <c:v>8.3052675856501104</c:v>
                </c:pt>
                <c:pt idx="496">
                  <c:v>8.4477006731649062</c:v>
                </c:pt>
                <c:pt idx="497">
                  <c:v>8.5495717298323761</c:v>
                </c:pt>
                <c:pt idx="498">
                  <c:v>8.6384837004050272</c:v>
                </c:pt>
                <c:pt idx="499">
                  <c:v>8.6332553338569191</c:v>
                </c:pt>
                <c:pt idx="500">
                  <c:v>8.6659796077447684</c:v>
                </c:pt>
                <c:pt idx="501">
                  <c:v>8.7472005141511247</c:v>
                </c:pt>
                <c:pt idx="502">
                  <c:v>8.8315394287689539</c:v>
                </c:pt>
                <c:pt idx="503">
                  <c:v>8.9053472470910364</c:v>
                </c:pt>
                <c:pt idx="504">
                  <c:v>8.8963974464080007</c:v>
                </c:pt>
                <c:pt idx="505">
                  <c:v>8.8235771178647617</c:v>
                </c:pt>
                <c:pt idx="506">
                  <c:v>8.7123310182521028</c:v>
                </c:pt>
                <c:pt idx="507">
                  <c:v>8.53997798358977</c:v>
                </c:pt>
                <c:pt idx="508">
                  <c:v>8.3850398504379733</c:v>
                </c:pt>
                <c:pt idx="509">
                  <c:v>8.2895678186616433</c:v>
                </c:pt>
                <c:pt idx="510">
                  <c:v>8.2107462493126704</c:v>
                </c:pt>
                <c:pt idx="511">
                  <c:v>8.1026895143931821</c:v>
                </c:pt>
                <c:pt idx="512">
                  <c:v>7.9226017935979112</c:v>
                </c:pt>
                <c:pt idx="513">
                  <c:v>7.7182095726563471</c:v>
                </c:pt>
                <c:pt idx="514">
                  <c:v>7.5759454398629398</c:v>
                </c:pt>
                <c:pt idx="515">
                  <c:v>7.5643687862300508</c:v>
                </c:pt>
                <c:pt idx="516">
                  <c:v>7.645638845545581</c:v>
                </c:pt>
                <c:pt idx="517">
                  <c:v>7.5934250921889257</c:v>
                </c:pt>
                <c:pt idx="518">
                  <c:v>7.6393069785166441</c:v>
                </c:pt>
                <c:pt idx="519">
                  <c:v>7.6658792572167291</c:v>
                </c:pt>
                <c:pt idx="520">
                  <c:v>7.6898866760507527</c:v>
                </c:pt>
                <c:pt idx="521">
                  <c:v>7.7072732337300014</c:v>
                </c:pt>
                <c:pt idx="522">
                  <c:v>7.8143845054812573</c:v>
                </c:pt>
                <c:pt idx="523">
                  <c:v>7.8283333121394749</c:v>
                </c:pt>
                <c:pt idx="524">
                  <c:v>7.6702304118413709</c:v>
                </c:pt>
                <c:pt idx="525">
                  <c:v>7.5496927479067111</c:v>
                </c:pt>
                <c:pt idx="526">
                  <c:v>7.5055661177288444</c:v>
                </c:pt>
                <c:pt idx="527">
                  <c:v>7.4816133957047724</c:v>
                </c:pt>
                <c:pt idx="528">
                  <c:v>7.3577766829493729</c:v>
                </c:pt>
                <c:pt idx="529">
                  <c:v>7.2533333949621639</c:v>
                </c:pt>
                <c:pt idx="530">
                  <c:v>7.1987063589575992</c:v>
                </c:pt>
                <c:pt idx="531">
                  <c:v>7.2338375886104549</c:v>
                </c:pt>
                <c:pt idx="532">
                  <c:v>7.2756608486461465</c:v>
                </c:pt>
                <c:pt idx="533">
                  <c:v>7.3150693037167782</c:v>
                </c:pt>
                <c:pt idx="534">
                  <c:v>7.3605846390324912</c:v>
                </c:pt>
                <c:pt idx="535">
                  <c:v>7.4736657239388462</c:v>
                </c:pt>
                <c:pt idx="536">
                  <c:v>7.5933433387218168</c:v>
                </c:pt>
                <c:pt idx="537">
                  <c:v>7.6709455716192849</c:v>
                </c:pt>
                <c:pt idx="538">
                  <c:v>7.6985715220370077</c:v>
                </c:pt>
                <c:pt idx="539">
                  <c:v>7.757483941968168</c:v>
                </c:pt>
                <c:pt idx="540">
                  <c:v>7.7979903096284549</c:v>
                </c:pt>
                <c:pt idx="541">
                  <c:v>7.9570587227361642</c:v>
                </c:pt>
                <c:pt idx="542">
                  <c:v>7.985410852495721</c:v>
                </c:pt>
                <c:pt idx="543">
                  <c:v>7.8733832498230782</c:v>
                </c:pt>
                <c:pt idx="544">
                  <c:v>7.7832849388070171</c:v>
                </c:pt>
                <c:pt idx="545">
                  <c:v>7.8458805673925642</c:v>
                </c:pt>
                <c:pt idx="546">
                  <c:v>7.9415351854578207</c:v>
                </c:pt>
                <c:pt idx="547">
                  <c:v>8.1393152237611517</c:v>
                </c:pt>
                <c:pt idx="548">
                  <c:v>8.3577714037190063</c:v>
                </c:pt>
                <c:pt idx="549">
                  <c:v>8.4810600300211707</c:v>
                </c:pt>
                <c:pt idx="550">
                  <c:v>8.4843529017821027</c:v>
                </c:pt>
                <c:pt idx="551">
                  <c:v>8.4007404941491579</c:v>
                </c:pt>
                <c:pt idx="552">
                  <c:v>8.3241067116989935</c:v>
                </c:pt>
                <c:pt idx="553">
                  <c:v>8.2641418240661011</c:v>
                </c:pt>
                <c:pt idx="554">
                  <c:v>8.0798013703538132</c:v>
                </c:pt>
                <c:pt idx="555">
                  <c:v>7.8972127626314075</c:v>
                </c:pt>
                <c:pt idx="556">
                  <c:v>7.7801976380745472</c:v>
                </c:pt>
                <c:pt idx="557">
                  <c:v>7.6968687499164457</c:v>
                </c:pt>
                <c:pt idx="558">
                  <c:v>7.614057152982487</c:v>
                </c:pt>
                <c:pt idx="559">
                  <c:v>7.5887699236699673</c:v>
                </c:pt>
                <c:pt idx="560">
                  <c:v>7.6210250332963287</c:v>
                </c:pt>
                <c:pt idx="561">
                  <c:v>7.5744221456687164</c:v>
                </c:pt>
                <c:pt idx="562">
                  <c:v>7.5268467902380873</c:v>
                </c:pt>
                <c:pt idx="563">
                  <c:v>7.4478455272929303</c:v>
                </c:pt>
                <c:pt idx="564">
                  <c:v>7.3568659957907485</c:v>
                </c:pt>
                <c:pt idx="565">
                  <c:v>7.2617185618342583</c:v>
                </c:pt>
                <c:pt idx="566">
                  <c:v>7.1282423693669728</c:v>
                </c:pt>
                <c:pt idx="567">
                  <c:v>7.032320679730705</c:v>
                </c:pt>
                <c:pt idx="568">
                  <c:v>6.9672508705899663</c:v>
                </c:pt>
                <c:pt idx="569">
                  <c:v>6.9428731054598511</c:v>
                </c:pt>
                <c:pt idx="570">
                  <c:v>6.9449185880550086</c:v>
                </c:pt>
                <c:pt idx="571">
                  <c:v>6.9491776728211745</c:v>
                </c:pt>
                <c:pt idx="572">
                  <c:v>7.0154285595223671</c:v>
                </c:pt>
                <c:pt idx="573">
                  <c:v>7.015119568645618</c:v>
                </c:pt>
                <c:pt idx="574">
                  <c:v>6.9537376263407555</c:v>
                </c:pt>
                <c:pt idx="575">
                  <c:v>6.7654647059563269</c:v>
                </c:pt>
                <c:pt idx="576">
                  <c:v>6.5834931604132771</c:v>
                </c:pt>
                <c:pt idx="577">
                  <c:v>6.4497934598100795</c:v>
                </c:pt>
                <c:pt idx="578">
                  <c:v>6.4611715864208623</c:v>
                </c:pt>
                <c:pt idx="579">
                  <c:v>6.5807723859146749</c:v>
                </c:pt>
                <c:pt idx="580">
                  <c:v>6.6960584146185553</c:v>
                </c:pt>
                <c:pt idx="581">
                  <c:v>6.8010769805983102</c:v>
                </c:pt>
                <c:pt idx="582">
                  <c:v>6.9203502604003431</c:v>
                </c:pt>
                <c:pt idx="583">
                  <c:v>6.9449646320091691</c:v>
                </c:pt>
                <c:pt idx="584">
                  <c:v>6.9517051443187663</c:v>
                </c:pt>
                <c:pt idx="585">
                  <c:v>6.9632012654968642</c:v>
                </c:pt>
                <c:pt idx="586">
                  <c:v>6.9175676934398371</c:v>
                </c:pt>
                <c:pt idx="587">
                  <c:v>6.9735101728759945</c:v>
                </c:pt>
                <c:pt idx="588">
                  <c:v>7.0339512409402696</c:v>
                </c:pt>
                <c:pt idx="589">
                  <c:v>7.0589130493230234</c:v>
                </c:pt>
                <c:pt idx="590">
                  <c:v>6.9647469307893575</c:v>
                </c:pt>
                <c:pt idx="591">
                  <c:v>6.9233914349811601</c:v>
                </c:pt>
                <c:pt idx="592">
                  <c:v>6.8342988525753876</c:v>
                </c:pt>
                <c:pt idx="593">
                  <c:v>6.7099983143747783</c:v>
                </c:pt>
                <c:pt idx="594">
                  <c:v>6.5840738859200787</c:v>
                </c:pt>
                <c:pt idx="595">
                  <c:v>6.5820326726167941</c:v>
                </c:pt>
                <c:pt idx="596">
                  <c:v>6.620468187738016</c:v>
                </c:pt>
                <c:pt idx="597">
                  <c:v>6.7042333753215209</c:v>
                </c:pt>
                <c:pt idx="598">
                  <c:v>6.7941480087402333</c:v>
                </c:pt>
                <c:pt idx="599">
                  <c:v>6.8879310983961455</c:v>
                </c:pt>
                <c:pt idx="600">
                  <c:v>6.9117065478543296</c:v>
                </c:pt>
                <c:pt idx="601">
                  <c:v>6.9886937555615907</c:v>
                </c:pt>
                <c:pt idx="602">
                  <c:v>6.9958383070259016</c:v>
                </c:pt>
                <c:pt idx="603">
                  <c:v>6.9981591932767788</c:v>
                </c:pt>
                <c:pt idx="604">
                  <c:v>7.0903169272600399</c:v>
                </c:pt>
                <c:pt idx="605">
                  <c:v>7.0582238678212814</c:v>
                </c:pt>
                <c:pt idx="606">
                  <c:v>7.0089721533166145</c:v>
                </c:pt>
                <c:pt idx="607">
                  <c:v>7.0092290536585944</c:v>
                </c:pt>
                <c:pt idx="608">
                  <c:v>6.9888705158217794</c:v>
                </c:pt>
                <c:pt idx="609">
                  <c:v>6.9889982458872009</c:v>
                </c:pt>
                <c:pt idx="610">
                  <c:v>6.9521307700726078</c:v>
                </c:pt>
                <c:pt idx="611">
                  <c:v>6.8619245885854552</c:v>
                </c:pt>
                <c:pt idx="612">
                  <c:v>6.8687349251000489</c:v>
                </c:pt>
                <c:pt idx="613">
                  <c:v>6.9383223721723928</c:v>
                </c:pt>
                <c:pt idx="614">
                  <c:v>6.870643464767066</c:v>
                </c:pt>
                <c:pt idx="615">
                  <c:v>6.7463552076559061</c:v>
                </c:pt>
                <c:pt idx="616">
                  <c:v>6.6619443708618542</c:v>
                </c:pt>
                <c:pt idx="617">
                  <c:v>6.6012757800219397</c:v>
                </c:pt>
                <c:pt idx="618">
                  <c:v>6.5162885214926929</c:v>
                </c:pt>
                <c:pt idx="619">
                  <c:v>6.4777015437502774</c:v>
                </c:pt>
                <c:pt idx="620">
                  <c:v>6.5531120168451906</c:v>
                </c:pt>
                <c:pt idx="621">
                  <c:v>6.4943494123366277</c:v>
                </c:pt>
                <c:pt idx="622">
                  <c:v>6.499883369118904</c:v>
                </c:pt>
                <c:pt idx="623">
                  <c:v>6.5801333651263008</c:v>
                </c:pt>
                <c:pt idx="624">
                  <c:v>6.5473040254310764</c:v>
                </c:pt>
                <c:pt idx="625">
                  <c:v>6.6196209671134678</c:v>
                </c:pt>
                <c:pt idx="626">
                  <c:v>6.7892124108783234</c:v>
                </c:pt>
                <c:pt idx="627">
                  <c:v>7.0388184612020082</c:v>
                </c:pt>
                <c:pt idx="628">
                  <c:v>7.1024131156174954</c:v>
                </c:pt>
                <c:pt idx="629">
                  <c:v>7.1030472708398866</c:v>
                </c:pt>
                <c:pt idx="630">
                  <c:v>7.1695937319438396</c:v>
                </c:pt>
                <c:pt idx="631">
                  <c:v>7.34190201389863</c:v>
                </c:pt>
                <c:pt idx="632">
                  <c:v>7.4608610828634996</c:v>
                </c:pt>
                <c:pt idx="633">
                  <c:v>7.5667413440155453</c:v>
                </c:pt>
                <c:pt idx="634">
                  <c:v>7.6635737401054591</c:v>
                </c:pt>
                <c:pt idx="635">
                  <c:v>7.7059649458295185</c:v>
                </c:pt>
                <c:pt idx="636">
                  <c:v>7.679060289090077</c:v>
                </c:pt>
                <c:pt idx="637">
                  <c:v>7.7391682292269266</c:v>
                </c:pt>
                <c:pt idx="638">
                  <c:v>7.806469681393831</c:v>
                </c:pt>
                <c:pt idx="639">
                  <c:v>7.9642938272166637</c:v>
                </c:pt>
                <c:pt idx="640">
                  <c:v>8.0757362507463668</c:v>
                </c:pt>
                <c:pt idx="641">
                  <c:v>8.1162049371785248</c:v>
                </c:pt>
                <c:pt idx="642">
                  <c:v>8.1376510912307722</c:v>
                </c:pt>
                <c:pt idx="643">
                  <c:v>8.2323288600772742</c:v>
                </c:pt>
                <c:pt idx="644">
                  <c:v>8.3095092920617084</c:v>
                </c:pt>
                <c:pt idx="645">
                  <c:v>8.402176723591511</c:v>
                </c:pt>
                <c:pt idx="646">
                  <c:v>8.4134091299387865</c:v>
                </c:pt>
                <c:pt idx="647">
                  <c:v>8.4212440450117061</c:v>
                </c:pt>
                <c:pt idx="648">
                  <c:v>8.5021400374625333</c:v>
                </c:pt>
                <c:pt idx="649">
                  <c:v>8.5773946133946399</c:v>
                </c:pt>
                <c:pt idx="650">
                  <c:v>8.6760315658503693</c:v>
                </c:pt>
                <c:pt idx="651">
                  <c:v>8.7567531780906016</c:v>
                </c:pt>
                <c:pt idx="652">
                  <c:v>8.837940224232625</c:v>
                </c:pt>
                <c:pt idx="653">
                  <c:v>8.9249645368101085</c:v>
                </c:pt>
                <c:pt idx="654">
                  <c:v>8.793209816496125</c:v>
                </c:pt>
                <c:pt idx="655">
                  <c:v>8.5156369499752902</c:v>
                </c:pt>
                <c:pt idx="656">
                  <c:v>8.3930569505631532</c:v>
                </c:pt>
                <c:pt idx="657">
                  <c:v>8.2508875728394138</c:v>
                </c:pt>
                <c:pt idx="658">
                  <c:v>8.3112082212184912</c:v>
                </c:pt>
                <c:pt idx="659">
                  <c:v>8.4165760108902887</c:v>
                </c:pt>
                <c:pt idx="660">
                  <c:v>8.4794947044112554</c:v>
                </c:pt>
                <c:pt idx="661">
                  <c:v>8.546352505293715</c:v>
                </c:pt>
                <c:pt idx="662">
                  <c:v>8.6450361754373155</c:v>
                </c:pt>
                <c:pt idx="663">
                  <c:v>8.5844752729211162</c:v>
                </c:pt>
                <c:pt idx="664">
                  <c:v>8.511122515247072</c:v>
                </c:pt>
                <c:pt idx="665">
                  <c:v>8.5304836424821993</c:v>
                </c:pt>
                <c:pt idx="666">
                  <c:v>8.5200065974988295</c:v>
                </c:pt>
                <c:pt idx="667">
                  <c:v>8.4548887875929424</c:v>
                </c:pt>
                <c:pt idx="668">
                  <c:v>8.4237096178207604</c:v>
                </c:pt>
                <c:pt idx="669">
                  <c:v>8.4640597240979574</c:v>
                </c:pt>
                <c:pt idx="670">
                  <c:v>8.4972119359296325</c:v>
                </c:pt>
                <c:pt idx="671">
                  <c:v>8.4112436516258473</c:v>
                </c:pt>
                <c:pt idx="672">
                  <c:v>8.2615417907266178</c:v>
                </c:pt>
                <c:pt idx="673">
                  <c:v>8.0566438477670115</c:v>
                </c:pt>
                <c:pt idx="674">
                  <c:v>7.959307770832651</c:v>
                </c:pt>
                <c:pt idx="675">
                  <c:v>7.749990978154905</c:v>
                </c:pt>
                <c:pt idx="676">
                  <c:v>7.5986783964319589</c:v>
                </c:pt>
                <c:pt idx="677">
                  <c:v>7.5908678182380909</c:v>
                </c:pt>
                <c:pt idx="678">
                  <c:v>7.6477451316382119</c:v>
                </c:pt>
                <c:pt idx="679">
                  <c:v>7.7253893268071696</c:v>
                </c:pt>
                <c:pt idx="680">
                  <c:v>7.7022857327948708</c:v>
                </c:pt>
                <c:pt idx="681">
                  <c:v>7.7174901598698664</c:v>
                </c:pt>
                <c:pt idx="682">
                  <c:v>7.7119375920785549</c:v>
                </c:pt>
                <c:pt idx="683">
                  <c:v>7.5921674430942572</c:v>
                </c:pt>
                <c:pt idx="684">
                  <c:v>7.4058168553860462</c:v>
                </c:pt>
                <c:pt idx="685">
                  <c:v>7.1556041807142368</c:v>
                </c:pt>
                <c:pt idx="686">
                  <c:v>6.9747040872473383</c:v>
                </c:pt>
                <c:pt idx="687">
                  <c:v>6.8789678115517017</c:v>
                </c:pt>
                <c:pt idx="688">
                  <c:v>6.7896820211286721</c:v>
                </c:pt>
                <c:pt idx="689">
                  <c:v>6.658237457754959</c:v>
                </c:pt>
                <c:pt idx="690">
                  <c:v>6.4942889465632678</c:v>
                </c:pt>
                <c:pt idx="691">
                  <c:v>6.2842043256789202</c:v>
                </c:pt>
                <c:pt idx="692">
                  <c:v>6.0539148374130942</c:v>
                </c:pt>
                <c:pt idx="693">
                  <c:v>5.8356170161510947</c:v>
                </c:pt>
                <c:pt idx="694">
                  <c:v>5.727336440540153</c:v>
                </c:pt>
                <c:pt idx="695">
                  <c:v>5.6720726279430709</c:v>
                </c:pt>
                <c:pt idx="696">
                  <c:v>5.6667478639420832</c:v>
                </c:pt>
                <c:pt idx="697">
                  <c:v>5.7018113123166687</c:v>
                </c:pt>
                <c:pt idx="698">
                  <c:v>5.8278104831837707</c:v>
                </c:pt>
                <c:pt idx="699">
                  <c:v>5.9640139684248936</c:v>
                </c:pt>
                <c:pt idx="700">
                  <c:v>6.0486093457392522</c:v>
                </c:pt>
                <c:pt idx="701">
                  <c:v>6.0528621752211347</c:v>
                </c:pt>
                <c:pt idx="702">
                  <c:v>6.0514451294677967</c:v>
                </c:pt>
                <c:pt idx="703">
                  <c:v>6.0511929885218967</c:v>
                </c:pt>
                <c:pt idx="704">
                  <c:v>6.0449524026675299</c:v>
                </c:pt>
                <c:pt idx="705">
                  <c:v>6.1137005165493949</c:v>
                </c:pt>
                <c:pt idx="706">
                  <c:v>6.2883930430350077</c:v>
                </c:pt>
                <c:pt idx="707">
                  <c:v>6.4617094707713942</c:v>
                </c:pt>
                <c:pt idx="708">
                  <c:v>6.6373598089762744</c:v>
                </c:pt>
                <c:pt idx="709">
                  <c:v>6.7914190322142947</c:v>
                </c:pt>
                <c:pt idx="710">
                  <c:v>6.9357360617955655</c:v>
                </c:pt>
                <c:pt idx="711">
                  <c:v>6.9359217480669697</c:v>
                </c:pt>
                <c:pt idx="712">
                  <c:v>6.883507436921664</c:v>
                </c:pt>
                <c:pt idx="713">
                  <c:v>6.8491466234875453</c:v>
                </c:pt>
                <c:pt idx="714">
                  <c:v>6.8237726951146422</c:v>
                </c:pt>
                <c:pt idx="715">
                  <c:v>6.793257667809109</c:v>
                </c:pt>
                <c:pt idx="716">
                  <c:v>6.7553012341797061</c:v>
                </c:pt>
                <c:pt idx="717">
                  <c:v>6.7839773560396681</c:v>
                </c:pt>
                <c:pt idx="718">
                  <c:v>6.7969394266993302</c:v>
                </c:pt>
                <c:pt idx="719">
                  <c:v>6.8806656320658899</c:v>
                </c:pt>
                <c:pt idx="720">
                  <c:v>6.8725197668455458</c:v>
                </c:pt>
                <c:pt idx="721">
                  <c:v>6.9234283561270802</c:v>
                </c:pt>
                <c:pt idx="722">
                  <c:v>7.023796274282577</c:v>
                </c:pt>
                <c:pt idx="723">
                  <c:v>7.1588844750218694</c:v>
                </c:pt>
                <c:pt idx="724">
                  <c:v>7.2124366912526137</c:v>
                </c:pt>
                <c:pt idx="725">
                  <c:v>7.1463798871674671</c:v>
                </c:pt>
                <c:pt idx="726">
                  <c:v>7.07573004759396</c:v>
                </c:pt>
                <c:pt idx="727">
                  <c:v>7.024490625469765</c:v>
                </c:pt>
                <c:pt idx="728">
                  <c:v>6.9382599595378025</c:v>
                </c:pt>
                <c:pt idx="729">
                  <c:v>6.9162907399301101</c:v>
                </c:pt>
                <c:pt idx="730">
                  <c:v>6.8709481791621148</c:v>
                </c:pt>
                <c:pt idx="731">
                  <c:v>6.7385564521019941</c:v>
                </c:pt>
                <c:pt idx="732">
                  <c:v>6.6158391383930075</c:v>
                </c:pt>
                <c:pt idx="733">
                  <c:v>6.5015019178353191</c:v>
                </c:pt>
                <c:pt idx="734">
                  <c:v>6.4048584098562023</c:v>
                </c:pt>
                <c:pt idx="735">
                  <c:v>6.2784163347650424</c:v>
                </c:pt>
                <c:pt idx="736">
                  <c:v>6.107599670427124</c:v>
                </c:pt>
                <c:pt idx="737">
                  <c:v>5.985233184227031</c:v>
                </c:pt>
                <c:pt idx="738">
                  <c:v>5.9120894033341491</c:v>
                </c:pt>
                <c:pt idx="739">
                  <c:v>5.778519300367158</c:v>
                </c:pt>
                <c:pt idx="740">
                  <c:v>5.6387481530980192</c:v>
                </c:pt>
                <c:pt idx="741">
                  <c:v>5.5479084927546154</c:v>
                </c:pt>
                <c:pt idx="742">
                  <c:v>5.4656833687656521</c:v>
                </c:pt>
                <c:pt idx="743">
                  <c:v>5.384394798227234</c:v>
                </c:pt>
                <c:pt idx="744">
                  <c:v>5.4493974842477515</c:v>
                </c:pt>
                <c:pt idx="745">
                  <c:v>5.5968825953187453</c:v>
                </c:pt>
                <c:pt idx="746">
                  <c:v>5.752861678115794</c:v>
                </c:pt>
                <c:pt idx="747">
                  <c:v>5.9043810473615892</c:v>
                </c:pt>
                <c:pt idx="748">
                  <c:v>5.9843907100841678</c:v>
                </c:pt>
                <c:pt idx="749">
                  <c:v>6.0079267186822349</c:v>
                </c:pt>
                <c:pt idx="750">
                  <c:v>6.0077755922770724</c:v>
                </c:pt>
                <c:pt idx="751">
                  <c:v>6.0308052005791426</c:v>
                </c:pt>
                <c:pt idx="752">
                  <c:v>5.9970443448296082</c:v>
                </c:pt>
                <c:pt idx="753">
                  <c:v>6.0191675418202459</c:v>
                </c:pt>
                <c:pt idx="754">
                  <c:v>5.8831851132229431</c:v>
                </c:pt>
                <c:pt idx="755">
                  <c:v>5.7475177923894014</c:v>
                </c:pt>
                <c:pt idx="756">
                  <c:v>5.6315247384861973</c:v>
                </c:pt>
                <c:pt idx="757">
                  <c:v>5.5300150995916901</c:v>
                </c:pt>
                <c:pt idx="758">
                  <c:v>5.4314988453031416</c:v>
                </c:pt>
                <c:pt idx="759">
                  <c:v>5.3409091917770599</c:v>
                </c:pt>
                <c:pt idx="760">
                  <c:v>5.3441661610372417</c:v>
                </c:pt>
                <c:pt idx="761">
                  <c:v>5.2872642184157961</c:v>
                </c:pt>
                <c:pt idx="762">
                  <c:v>5.2910362123702415</c:v>
                </c:pt>
                <c:pt idx="763">
                  <c:v>5.3411053597102116</c:v>
                </c:pt>
                <c:pt idx="764">
                  <c:v>5.3161910330535553</c:v>
                </c:pt>
                <c:pt idx="765">
                  <c:v>5.3398170013781519</c:v>
                </c:pt>
                <c:pt idx="766">
                  <c:v>5.417684476772699</c:v>
                </c:pt>
                <c:pt idx="767">
                  <c:v>5.404897143721386</c:v>
                </c:pt>
                <c:pt idx="768">
                  <c:v>5.3011484347366498</c:v>
                </c:pt>
                <c:pt idx="769">
                  <c:v>5.1720876458119598</c:v>
                </c:pt>
                <c:pt idx="770">
                  <c:v>5.0811965535068673</c:v>
                </c:pt>
                <c:pt idx="771">
                  <c:v>5.0287766768220754</c:v>
                </c:pt>
                <c:pt idx="772">
                  <c:v>4.9690762172249503</c:v>
                </c:pt>
                <c:pt idx="773">
                  <c:v>4.953024875839227</c:v>
                </c:pt>
                <c:pt idx="774">
                  <c:v>4.9144068264778715</c:v>
                </c:pt>
                <c:pt idx="775">
                  <c:v>4.8226970673972946</c:v>
                </c:pt>
                <c:pt idx="776">
                  <c:v>4.747219927911865</c:v>
                </c:pt>
                <c:pt idx="777">
                  <c:v>4.7245190269791886</c:v>
                </c:pt>
                <c:pt idx="778">
                  <c:v>4.6454718462352478</c:v>
                </c:pt>
                <c:pt idx="779">
                  <c:v>4.4971053934226557</c:v>
                </c:pt>
                <c:pt idx="780">
                  <c:v>4.2946674464712578</c:v>
                </c:pt>
                <c:pt idx="781">
                  <c:v>4.1931387306701371</c:v>
                </c:pt>
                <c:pt idx="782">
                  <c:v>4.1758246520328868</c:v>
                </c:pt>
                <c:pt idx="783">
                  <c:v>4.1880304848924554</c:v>
                </c:pt>
                <c:pt idx="784">
                  <c:v>4.3218366184183168</c:v>
                </c:pt>
                <c:pt idx="785">
                  <c:v>4.3603160122249101</c:v>
                </c:pt>
                <c:pt idx="786">
                  <c:v>4.2659286473743032</c:v>
                </c:pt>
                <c:pt idx="787">
                  <c:v>4.0794082759781256</c:v>
                </c:pt>
                <c:pt idx="788">
                  <c:v>3.8675769123696213</c:v>
                </c:pt>
                <c:pt idx="789">
                  <c:v>3.6759426154369632</c:v>
                </c:pt>
                <c:pt idx="790">
                  <c:v>3.561532369386553</c:v>
                </c:pt>
                <c:pt idx="791">
                  <c:v>3.4755708808147734</c:v>
                </c:pt>
                <c:pt idx="792">
                  <c:v>3.3857373592482518</c:v>
                </c:pt>
                <c:pt idx="793">
                  <c:v>3.3493069885520468</c:v>
                </c:pt>
                <c:pt idx="794">
                  <c:v>3.3155606548193992</c:v>
                </c:pt>
                <c:pt idx="795">
                  <c:v>3.2863517361800989</c:v>
                </c:pt>
                <c:pt idx="796">
                  <c:v>3.3237402586792504</c:v>
                </c:pt>
                <c:pt idx="797">
                  <c:v>3.3741353881265486</c:v>
                </c:pt>
                <c:pt idx="798">
                  <c:v>3.421784145596221</c:v>
                </c:pt>
                <c:pt idx="799">
                  <c:v>3.4004977275489749</c:v>
                </c:pt>
                <c:pt idx="800">
                  <c:v>3.3537097278905783</c:v>
                </c:pt>
                <c:pt idx="801">
                  <c:v>3.2455770192947915</c:v>
                </c:pt>
                <c:pt idx="802">
                  <c:v>3.1362632060715558</c:v>
                </c:pt>
                <c:pt idx="803">
                  <c:v>3.1234063887203005</c:v>
                </c:pt>
                <c:pt idx="804">
                  <c:v>3.1448941071000993</c:v>
                </c:pt>
                <c:pt idx="805">
                  <c:v>3.1372271105071765</c:v>
                </c:pt>
                <c:pt idx="806">
                  <c:v>3.2904457729867436</c:v>
                </c:pt>
                <c:pt idx="807">
                  <c:v>3.4296226362358366</c:v>
                </c:pt>
                <c:pt idx="808">
                  <c:v>3.5545881653664826</c:v>
                </c:pt>
                <c:pt idx="809">
                  <c:v>3.7169216061196666</c:v>
                </c:pt>
                <c:pt idx="810">
                  <c:v>3.8142937907885437</c:v>
                </c:pt>
                <c:pt idx="811">
                  <c:v>3.92072050428667</c:v>
                </c:pt>
                <c:pt idx="812">
                  <c:v>4.0132276519922563</c:v>
                </c:pt>
                <c:pt idx="813">
                  <c:v>4.0506510721217968</c:v>
                </c:pt>
                <c:pt idx="814">
                  <c:v>4.105679097803411</c:v>
                </c:pt>
                <c:pt idx="815">
                  <c:v>4.18325182764577</c:v>
                </c:pt>
                <c:pt idx="816">
                  <c:v>4.3471434882337636</c:v>
                </c:pt>
                <c:pt idx="817">
                  <c:v>4.405355984440293</c:v>
                </c:pt>
                <c:pt idx="818">
                  <c:v>4.3591269557540873</c:v>
                </c:pt>
                <c:pt idx="819">
                  <c:v>4.2945514651914767</c:v>
                </c:pt>
                <c:pt idx="820">
                  <c:v>4.1969349828383384</c:v>
                </c:pt>
                <c:pt idx="821">
                  <c:v>4.0405014438984015</c:v>
                </c:pt>
                <c:pt idx="822">
                  <c:v>3.9781836220958966</c:v>
                </c:pt>
                <c:pt idx="823">
                  <c:v>3.9502588642121315</c:v>
                </c:pt>
                <c:pt idx="824">
                  <c:v>3.9670752624323615</c:v>
                </c:pt>
                <c:pt idx="825">
                  <c:v>4.0333337424831415</c:v>
                </c:pt>
                <c:pt idx="826">
                  <c:v>4.0195346673183412</c:v>
                </c:pt>
                <c:pt idx="827">
                  <c:v>3.9807259788499567</c:v>
                </c:pt>
                <c:pt idx="828">
                  <c:v>3.8788851531858697</c:v>
                </c:pt>
                <c:pt idx="829">
                  <c:v>3.7437001619862831</c:v>
                </c:pt>
                <c:pt idx="830">
                  <c:v>3.6554717939014867</c:v>
                </c:pt>
                <c:pt idx="831">
                  <c:v>3.609338373339376</c:v>
                </c:pt>
                <c:pt idx="832">
                  <c:v>3.5197784844318547</c:v>
                </c:pt>
                <c:pt idx="833">
                  <c:v>3.4493149772528402</c:v>
                </c:pt>
                <c:pt idx="834">
                  <c:v>3.4420875289127397</c:v>
                </c:pt>
                <c:pt idx="835">
                  <c:v>3.4036096201233796</c:v>
                </c:pt>
                <c:pt idx="836">
                  <c:v>3.3570243486438405</c:v>
                </c:pt>
                <c:pt idx="837">
                  <c:v>3.2646306133293543</c:v>
                </c:pt>
                <c:pt idx="838">
                  <c:v>3.2600805262387276</c:v>
                </c:pt>
                <c:pt idx="839">
                  <c:v>3.3120314104088009</c:v>
                </c:pt>
                <c:pt idx="840">
                  <c:v>3.3146379938870383</c:v>
                </c:pt>
                <c:pt idx="841">
                  <c:v>3.3255824723377301</c:v>
                </c:pt>
                <c:pt idx="842">
                  <c:v>3.458860190752703</c:v>
                </c:pt>
                <c:pt idx="843">
                  <c:v>3.6192305831559302</c:v>
                </c:pt>
                <c:pt idx="844">
                  <c:v>3.7850544262458956</c:v>
                </c:pt>
                <c:pt idx="845">
                  <c:v>3.9461907461659536</c:v>
                </c:pt>
                <c:pt idx="846">
                  <c:v>4.0987221226798942</c:v>
                </c:pt>
                <c:pt idx="847">
                  <c:v>4.1147307659855432</c:v>
                </c:pt>
                <c:pt idx="848">
                  <c:v>4.0019827420017808</c:v>
                </c:pt>
                <c:pt idx="849">
                  <c:v>4.0339584931110748</c:v>
                </c:pt>
                <c:pt idx="850">
                  <c:v>4.0880555263740455</c:v>
                </c:pt>
                <c:pt idx="851">
                  <c:v>4.1240280065857302</c:v>
                </c:pt>
                <c:pt idx="852">
                  <c:v>4.1464226438359546</c:v>
                </c:pt>
                <c:pt idx="853">
                  <c:v>4.1967661383367219</c:v>
                </c:pt>
                <c:pt idx="854">
                  <c:v>4.1483183393128771</c:v>
                </c:pt>
                <c:pt idx="855">
                  <c:v>4.0849413771909902</c:v>
                </c:pt>
                <c:pt idx="856">
                  <c:v>4.0882914947559961</c:v>
                </c:pt>
                <c:pt idx="857">
                  <c:v>4.1016038207581538</c:v>
                </c:pt>
                <c:pt idx="858">
                  <c:v>4.1209920325931337</c:v>
                </c:pt>
                <c:pt idx="859">
                  <c:v>4.1801961528657818</c:v>
                </c:pt>
                <c:pt idx="860">
                  <c:v>4.230934107182974</c:v>
                </c:pt>
                <c:pt idx="861">
                  <c:v>4.2474927574890495</c:v>
                </c:pt>
                <c:pt idx="862">
                  <c:v>4.1810927893641354</c:v>
                </c:pt>
                <c:pt idx="863">
                  <c:v>4.0600520832328204</c:v>
                </c:pt>
                <c:pt idx="864">
                  <c:v>4.0142447909788856</c:v>
                </c:pt>
                <c:pt idx="865">
                  <c:v>3.9869201448270788</c:v>
                </c:pt>
                <c:pt idx="866">
                  <c:v>4.0452592594255208</c:v>
                </c:pt>
                <c:pt idx="867">
                  <c:v>4.0613929216677498</c:v>
                </c:pt>
                <c:pt idx="868">
                  <c:v>4.070194703545714</c:v>
                </c:pt>
                <c:pt idx="869">
                  <c:v>4.1126879887353036</c:v>
                </c:pt>
                <c:pt idx="870">
                  <c:v>4.1689002281319762</c:v>
                </c:pt>
                <c:pt idx="871">
                  <c:v>4.2197329960994638</c:v>
                </c:pt>
                <c:pt idx="872">
                  <c:v>4.2277113914300468</c:v>
                </c:pt>
                <c:pt idx="873">
                  <c:v>4.1976054315710503</c:v>
                </c:pt>
                <c:pt idx="874">
                  <c:v>4.1805912413617179</c:v>
                </c:pt>
                <c:pt idx="875">
                  <c:v>4.158993302928728</c:v>
                </c:pt>
                <c:pt idx="876">
                  <c:v>4.2075466130199448</c:v>
                </c:pt>
                <c:pt idx="877">
                  <c:v>4.3252275814413563</c:v>
                </c:pt>
                <c:pt idx="878">
                  <c:v>4.4903227412336637</c:v>
                </c:pt>
                <c:pt idx="879">
                  <c:v>4.6077505991264331</c:v>
                </c:pt>
                <c:pt idx="880">
                  <c:v>4.7253646586359288</c:v>
                </c:pt>
                <c:pt idx="881">
                  <c:v>4.8327816404466555</c:v>
                </c:pt>
                <c:pt idx="882">
                  <c:v>4.9313775983970762</c:v>
                </c:pt>
                <c:pt idx="883">
                  <c:v>5.0181026588925395</c:v>
                </c:pt>
                <c:pt idx="884">
                  <c:v>4.9760646598996496</c:v>
                </c:pt>
                <c:pt idx="885">
                  <c:v>4.9957622277561367</c:v>
                </c:pt>
                <c:pt idx="886">
                  <c:v>5.0219460524008017</c:v>
                </c:pt>
                <c:pt idx="887">
                  <c:v>5.1025671199168521</c:v>
                </c:pt>
                <c:pt idx="888">
                  <c:v>5.0632397417906825</c:v>
                </c:pt>
                <c:pt idx="889">
                  <c:v>5.0033625978383682</c:v>
                </c:pt>
                <c:pt idx="890">
                  <c:v>4.9011480938965697</c:v>
                </c:pt>
                <c:pt idx="891">
                  <c:v>4.8596111886843163</c:v>
                </c:pt>
                <c:pt idx="892">
                  <c:v>4.8358951237994185</c:v>
                </c:pt>
                <c:pt idx="893">
                  <c:v>4.7708259387904626</c:v>
                </c:pt>
                <c:pt idx="894">
                  <c:v>4.8199806136010821</c:v>
                </c:pt>
                <c:pt idx="895">
                  <c:v>5.0770664632479656</c:v>
                </c:pt>
                <c:pt idx="896">
                  <c:v>5.2928094611569643</c:v>
                </c:pt>
                <c:pt idx="897">
                  <c:v>5.3515965824856231</c:v>
                </c:pt>
                <c:pt idx="898">
                  <c:v>5.2889522199031953</c:v>
                </c:pt>
                <c:pt idx="899">
                  <c:v>5.2064890791452942</c:v>
                </c:pt>
                <c:pt idx="900">
                  <c:v>5.1602165287475898</c:v>
                </c:pt>
                <c:pt idx="901">
                  <c:v>5.1763567966378652</c:v>
                </c:pt>
                <c:pt idx="902">
                  <c:v>5.1027170230123193</c:v>
                </c:pt>
                <c:pt idx="903">
                  <c:v>5.0490117416319924</c:v>
                </c:pt>
                <c:pt idx="904">
                  <c:v>5.001645744841074</c:v>
                </c:pt>
                <c:pt idx="905">
                  <c:v>4.9827224523060734</c:v>
                </c:pt>
                <c:pt idx="906">
                  <c:v>4.9191012988471137</c:v>
                </c:pt>
                <c:pt idx="907">
                  <c:v>4.8454401720575229</c:v>
                </c:pt>
                <c:pt idx="908">
                  <c:v>4.7713428088358034</c:v>
                </c:pt>
                <c:pt idx="909">
                  <c:v>4.7472095855109497</c:v>
                </c:pt>
                <c:pt idx="910">
                  <c:v>4.6595203751301657</c:v>
                </c:pt>
                <c:pt idx="911">
                  <c:v>4.7123676041418703</c:v>
                </c:pt>
                <c:pt idx="912">
                  <c:v>4.6580466851742237</c:v>
                </c:pt>
                <c:pt idx="913">
                  <c:v>4.6409110863871108</c:v>
                </c:pt>
                <c:pt idx="914">
                  <c:v>4.7057243343029613</c:v>
                </c:pt>
                <c:pt idx="915">
                  <c:v>4.7431282605289748</c:v>
                </c:pt>
                <c:pt idx="916">
                  <c:v>4.7339733859037363</c:v>
                </c:pt>
                <c:pt idx="917">
                  <c:v>4.5932816232357974</c:v>
                </c:pt>
                <c:pt idx="918">
                  <c:v>4.4451713960114123</c:v>
                </c:pt>
                <c:pt idx="919">
                  <c:v>4.3902691709379571</c:v>
                </c:pt>
                <c:pt idx="920">
                  <c:v>4.4253907074517862</c:v>
                </c:pt>
                <c:pt idx="921">
                  <c:v>4.4707037593824213</c:v>
                </c:pt>
                <c:pt idx="922">
                  <c:v>4.4889071756180945</c:v>
                </c:pt>
                <c:pt idx="923">
                  <c:v>4.607794579086204</c:v>
                </c:pt>
                <c:pt idx="924">
                  <c:v>4.6404841419313634</c:v>
                </c:pt>
                <c:pt idx="925">
                  <c:v>4.6781872353097942</c:v>
                </c:pt>
                <c:pt idx="926">
                  <c:v>4.7189001834439042</c:v>
                </c:pt>
                <c:pt idx="927">
                  <c:v>4.6767471108816334</c:v>
                </c:pt>
                <c:pt idx="928">
                  <c:v>4.6129640553930873</c:v>
                </c:pt>
                <c:pt idx="929">
                  <c:v>4.5148531158106335</c:v>
                </c:pt>
                <c:pt idx="930">
                  <c:v>4.5333124108441698</c:v>
                </c:pt>
                <c:pt idx="931">
                  <c:v>4.6285525919928396</c:v>
                </c:pt>
                <c:pt idx="932">
                  <c:v>4.6711457728449277</c:v>
                </c:pt>
                <c:pt idx="933">
                  <c:v>4.644966995320317</c:v>
                </c:pt>
                <c:pt idx="934">
                  <c:v>4.6172920819299685</c:v>
                </c:pt>
                <c:pt idx="935">
                  <c:v>4.6105144525243507</c:v>
                </c:pt>
                <c:pt idx="936">
                  <c:v>4.5657829066194573</c:v>
                </c:pt>
                <c:pt idx="937">
                  <c:v>4.5033539543142673</c:v>
                </c:pt>
                <c:pt idx="938">
                  <c:v>4.4465758552617443</c:v>
                </c:pt>
                <c:pt idx="939">
                  <c:v>4.4316098818249863</c:v>
                </c:pt>
                <c:pt idx="940">
                  <c:v>4.4479450601580552</c:v>
                </c:pt>
                <c:pt idx="941">
                  <c:v>4.4762135320674528</c:v>
                </c:pt>
                <c:pt idx="942">
                  <c:v>4.5731494053002839</c:v>
                </c:pt>
                <c:pt idx="943">
                  <c:v>4.6974670924010455</c:v>
                </c:pt>
                <c:pt idx="944">
                  <c:v>4.7849902441099923</c:v>
                </c:pt>
                <c:pt idx="945">
                  <c:v>4.8097867776831738</c:v>
                </c:pt>
                <c:pt idx="946">
                  <c:v>4.7799985626699915</c:v>
                </c:pt>
                <c:pt idx="947">
                  <c:v>4.6867917658256113</c:v>
                </c:pt>
                <c:pt idx="948">
                  <c:v>4.6012314212929333</c:v>
                </c:pt>
                <c:pt idx="949">
                  <c:v>4.5461916119073456</c:v>
                </c:pt>
                <c:pt idx="950">
                  <c:v>4.4002631430148478</c:v>
                </c:pt>
                <c:pt idx="951">
                  <c:v>4.2896405110070512</c:v>
                </c:pt>
                <c:pt idx="952">
                  <c:v>4.2559154893929589</c:v>
                </c:pt>
                <c:pt idx="953">
                  <c:v>4.2380376521299414</c:v>
                </c:pt>
                <c:pt idx="954">
                  <c:v>4.2439306362720775</c:v>
                </c:pt>
                <c:pt idx="955">
                  <c:v>4.2905432086128226</c:v>
                </c:pt>
                <c:pt idx="956">
                  <c:v>4.2948538270805168</c:v>
                </c:pt>
                <c:pt idx="957">
                  <c:v>4.2740626215239361</c:v>
                </c:pt>
                <c:pt idx="958">
                  <c:v>4.31530482303436</c:v>
                </c:pt>
                <c:pt idx="959">
                  <c:v>4.3854325429315795</c:v>
                </c:pt>
                <c:pt idx="960">
                  <c:v>4.4748201201327609</c:v>
                </c:pt>
                <c:pt idx="961">
                  <c:v>4.5388556815563437</c:v>
                </c:pt>
                <c:pt idx="962">
                  <c:v>4.6441144833024728</c:v>
                </c:pt>
                <c:pt idx="963">
                  <c:v>4.703713810060246</c:v>
                </c:pt>
                <c:pt idx="964">
                  <c:v>4.7093895542910023</c:v>
                </c:pt>
                <c:pt idx="965">
                  <c:v>4.6464831560069104</c:v>
                </c:pt>
                <c:pt idx="966">
                  <c:v>4.6131478147537246</c:v>
                </c:pt>
                <c:pt idx="967">
                  <c:v>4.6358139607024915</c:v>
                </c:pt>
                <c:pt idx="968">
                  <c:v>4.6559898501077539</c:v>
                </c:pt>
                <c:pt idx="969">
                  <c:v>4.677179036413543</c:v>
                </c:pt>
                <c:pt idx="970">
                  <c:v>4.7953343914762785</c:v>
                </c:pt>
                <c:pt idx="971">
                  <c:v>4.9338957362281759</c:v>
                </c:pt>
                <c:pt idx="972">
                  <c:v>5.0212423516858182</c:v>
                </c:pt>
                <c:pt idx="973">
                  <c:v>5.0752396078439137</c:v>
                </c:pt>
                <c:pt idx="974">
                  <c:v>5.0712319377507562</c:v>
                </c:pt>
                <c:pt idx="975">
                  <c:v>5.0438871866191688</c:v>
                </c:pt>
                <c:pt idx="976">
                  <c:v>5.0365653802587129</c:v>
                </c:pt>
                <c:pt idx="977">
                  <c:v>5.0318928544752746</c:v>
                </c:pt>
                <c:pt idx="978">
                  <c:v>5.0512293499194545</c:v>
                </c:pt>
                <c:pt idx="979">
                  <c:v>5.1672205526633324</c:v>
                </c:pt>
                <c:pt idx="980">
                  <c:v>5.2963918427573624</c:v>
                </c:pt>
                <c:pt idx="981">
                  <c:v>5.3333402928412603</c:v>
                </c:pt>
                <c:pt idx="982">
                  <c:v>5.3475605724769064</c:v>
                </c:pt>
                <c:pt idx="983">
                  <c:v>5.2929674378273495</c:v>
                </c:pt>
                <c:pt idx="984">
                  <c:v>5.2217412909970751</c:v>
                </c:pt>
                <c:pt idx="985">
                  <c:v>5.1063365014082143</c:v>
                </c:pt>
                <c:pt idx="986">
                  <c:v>5.1132481227592264</c:v>
                </c:pt>
                <c:pt idx="987">
                  <c:v>5.1691654811901921</c:v>
                </c:pt>
                <c:pt idx="988">
                  <c:v>5.3116162414271697</c:v>
                </c:pt>
                <c:pt idx="989">
                  <c:v>5.5117947580207289</c:v>
                </c:pt>
                <c:pt idx="990">
                  <c:v>5.6891484179177541</c:v>
                </c:pt>
                <c:pt idx="991">
                  <c:v>5.9061544778200545</c:v>
                </c:pt>
                <c:pt idx="992">
                  <c:v>6.162338518188851</c:v>
                </c:pt>
                <c:pt idx="993">
                  <c:v>6.2980543082274796</c:v>
                </c:pt>
                <c:pt idx="994">
                  <c:v>6.2366075965915861</c:v>
                </c:pt>
                <c:pt idx="995">
                  <c:v>6.2052754455144701</c:v>
                </c:pt>
                <c:pt idx="996">
                  <c:v>6.0844687525979069</c:v>
                </c:pt>
                <c:pt idx="997">
                  <c:v>6.0017821952515353</c:v>
                </c:pt>
                <c:pt idx="998">
                  <c:v>5.8846264931957242</c:v>
                </c:pt>
                <c:pt idx="999">
                  <c:v>5.7271553967967934</c:v>
                </c:pt>
                <c:pt idx="1000">
                  <c:v>5.6230373955932587</c:v>
                </c:pt>
                <c:pt idx="1001">
                  <c:v>5.5591576228851096</c:v>
                </c:pt>
                <c:pt idx="1002">
                  <c:v>5.6448822587540928</c:v>
                </c:pt>
                <c:pt idx="1003">
                  <c:v>5.8547458025353869</c:v>
                </c:pt>
                <c:pt idx="1004">
                  <c:v>5.9322927587663896</c:v>
                </c:pt>
                <c:pt idx="1005">
                  <c:v>5.916098602816346</c:v>
                </c:pt>
                <c:pt idx="1006">
                  <c:v>5.8640665317811802</c:v>
                </c:pt>
                <c:pt idx="1007">
                  <c:v>5.8202493670526669</c:v>
                </c:pt>
                <c:pt idx="1008">
                  <c:v>5.7951720605473378</c:v>
                </c:pt>
                <c:pt idx="1009">
                  <c:v>5.8547184955892746</c:v>
                </c:pt>
                <c:pt idx="1010">
                  <c:v>5.9493163742751261</c:v>
                </c:pt>
                <c:pt idx="1011">
                  <c:v>6.0733419916130282</c:v>
                </c:pt>
                <c:pt idx="1012">
                  <c:v>6.1969631687984474</c:v>
                </c:pt>
                <c:pt idx="1013">
                  <c:v>6.2438986038632418</c:v>
                </c:pt>
                <c:pt idx="1014">
                  <c:v>6.2432139782418332</c:v>
                </c:pt>
                <c:pt idx="1015">
                  <c:v>6.2539578868725449</c:v>
                </c:pt>
                <c:pt idx="1016">
                  <c:v>6.2298651239495388</c:v>
                </c:pt>
                <c:pt idx="1017">
                  <c:v>6.1227281476506583</c:v>
                </c:pt>
                <c:pt idx="1018">
                  <c:v>6.0154904307064463</c:v>
                </c:pt>
                <c:pt idx="1019">
                  <c:v>5.8139016027813941</c:v>
                </c:pt>
                <c:pt idx="1020">
                  <c:v>5.6269674352407995</c:v>
                </c:pt>
                <c:pt idx="1021">
                  <c:v>5.4254503420340603</c:v>
                </c:pt>
                <c:pt idx="1022">
                  <c:v>5.3436601181453387</c:v>
                </c:pt>
                <c:pt idx="1023">
                  <c:v>5.3396701716415569</c:v>
                </c:pt>
                <c:pt idx="1024">
                  <c:v>5.3053645837144972</c:v>
                </c:pt>
                <c:pt idx="1025">
                  <c:v>5.320435252493148</c:v>
                </c:pt>
                <c:pt idx="1026">
                  <c:v>5.3390833084333309</c:v>
                </c:pt>
                <c:pt idx="1027">
                  <c:v>5.4528914263056496</c:v>
                </c:pt>
                <c:pt idx="1028">
                  <c:v>5.5758219690525426</c:v>
                </c:pt>
                <c:pt idx="1029">
                  <c:v>5.6920573527104574</c:v>
                </c:pt>
                <c:pt idx="1030">
                  <c:v>5.702230359970156</c:v>
                </c:pt>
                <c:pt idx="1031">
                  <c:v>5.6340499556919426</c:v>
                </c:pt>
                <c:pt idx="1032">
                  <c:v>5.5094812286251065</c:v>
                </c:pt>
                <c:pt idx="1033">
                  <c:v>5.5057762684097042</c:v>
                </c:pt>
                <c:pt idx="1034">
                  <c:v>5.5230011739461213</c:v>
                </c:pt>
                <c:pt idx="1035">
                  <c:v>5.5093446354513596</c:v>
                </c:pt>
                <c:pt idx="1036">
                  <c:v>5.4541432771613003</c:v>
                </c:pt>
                <c:pt idx="1037">
                  <c:v>5.4143473933264179</c:v>
                </c:pt>
                <c:pt idx="1038">
                  <c:v>5.3944223733850114</c:v>
                </c:pt>
                <c:pt idx="1039">
                  <c:v>5.4062532753209522</c:v>
                </c:pt>
                <c:pt idx="1040">
                  <c:v>5.4302127014518984</c:v>
                </c:pt>
                <c:pt idx="1041">
                  <c:v>5.4122662198964688</c:v>
                </c:pt>
                <c:pt idx="1042">
                  <c:v>5.4403345829297356</c:v>
                </c:pt>
                <c:pt idx="1043">
                  <c:v>5.3912511912167282</c:v>
                </c:pt>
                <c:pt idx="1044">
                  <c:v>5.387041442966205</c:v>
                </c:pt>
                <c:pt idx="1045">
                  <c:v>5.3356450255896055</c:v>
                </c:pt>
                <c:pt idx="1046">
                  <c:v>5.2991718251317099</c:v>
                </c:pt>
                <c:pt idx="1047">
                  <c:v>5.2765667835236174</c:v>
                </c:pt>
                <c:pt idx="1048">
                  <c:v>5.2148425715530182</c:v>
                </c:pt>
                <c:pt idx="1049">
                  <c:v>5.2168707481090779</c:v>
                </c:pt>
                <c:pt idx="1050">
                  <c:v>5.3290662417493539</c:v>
                </c:pt>
                <c:pt idx="1051">
                  <c:v>5.4729076873946401</c:v>
                </c:pt>
                <c:pt idx="1052">
                  <c:v>5.6616282711734041</c:v>
                </c:pt>
                <c:pt idx="1053">
                  <c:v>5.7757967556699583</c:v>
                </c:pt>
                <c:pt idx="1054">
                  <c:v>5.8765008610308236</c:v>
                </c:pt>
                <c:pt idx="1055">
                  <c:v>6.009866433544178</c:v>
                </c:pt>
                <c:pt idx="1056">
                  <c:v>6.1137330193109216</c:v>
                </c:pt>
                <c:pt idx="1057">
                  <c:v>6.1925429037774</c:v>
                </c:pt>
                <c:pt idx="1058">
                  <c:v>6.2977514856719932</c:v>
                </c:pt>
                <c:pt idx="1059">
                  <c:v>6.3409820343987278</c:v>
                </c:pt>
                <c:pt idx="1060">
                  <c:v>6.2736132137900302</c:v>
                </c:pt>
                <c:pt idx="1061">
                  <c:v>6.1509904631804408</c:v>
                </c:pt>
                <c:pt idx="1062">
                  <c:v>5.9075189946563089</c:v>
                </c:pt>
                <c:pt idx="1063">
                  <c:v>5.6127350927131818</c:v>
                </c:pt>
                <c:pt idx="1064">
                  <c:v>5.442195485231756</c:v>
                </c:pt>
                <c:pt idx="1065">
                  <c:v>5.2784462736711237</c:v>
                </c:pt>
                <c:pt idx="1066">
                  <c:v>5.187799001929621</c:v>
                </c:pt>
                <c:pt idx="1067">
                  <c:v>5.1277684348492256</c:v>
                </c:pt>
                <c:pt idx="1068">
                  <c:v>5.0553898456988327</c:v>
                </c:pt>
                <c:pt idx="1069">
                  <c:v>5.0254851409742933</c:v>
                </c:pt>
                <c:pt idx="1070">
                  <c:v>4.8963262612635816</c:v>
                </c:pt>
                <c:pt idx="1071">
                  <c:v>4.6261171603533597</c:v>
                </c:pt>
                <c:pt idx="1072">
                  <c:v>4.3549650471203103</c:v>
                </c:pt>
                <c:pt idx="1073">
                  <c:v>4.1758978571720649</c:v>
                </c:pt>
                <c:pt idx="1074">
                  <c:v>3.9812591202428513</c:v>
                </c:pt>
                <c:pt idx="1075">
                  <c:v>3.7650809504419187</c:v>
                </c:pt>
                <c:pt idx="1076">
                  <c:v>3.5365274050100468</c:v>
                </c:pt>
                <c:pt idx="1077">
                  <c:v>3.3737998271353264</c:v>
                </c:pt>
                <c:pt idx="1078">
                  <c:v>3.2698387298873248</c:v>
                </c:pt>
                <c:pt idx="1079">
                  <c:v>3.2132573396328752</c:v>
                </c:pt>
                <c:pt idx="1080">
                  <c:v>3.1035212671340853</c:v>
                </c:pt>
                <c:pt idx="1081">
                  <c:v>3.0779027928226452</c:v>
                </c:pt>
                <c:pt idx="1082">
                  <c:v>2.981742766441108</c:v>
                </c:pt>
                <c:pt idx="1083">
                  <c:v>2.8117501250634658</c:v>
                </c:pt>
                <c:pt idx="1084">
                  <c:v>2.6800551984349545</c:v>
                </c:pt>
                <c:pt idx="1085">
                  <c:v>2.6614197573822809</c:v>
                </c:pt>
                <c:pt idx="1086">
                  <c:v>2.6839764376181336</c:v>
                </c:pt>
                <c:pt idx="1087">
                  <c:v>2.7440272031566395</c:v>
                </c:pt>
                <c:pt idx="1088">
                  <c:v>2.8240016512578987</c:v>
                </c:pt>
                <c:pt idx="1089">
                  <c:v>2.931758064713029</c:v>
                </c:pt>
                <c:pt idx="1090">
                  <c:v>3.0666417767106506</c:v>
                </c:pt>
                <c:pt idx="1091">
                  <c:v>3.22595418987274</c:v>
                </c:pt>
                <c:pt idx="1092">
                  <c:v>3.4054809037614389</c:v>
                </c:pt>
                <c:pt idx="1093">
                  <c:v>3.5748838251340711</c:v>
                </c:pt>
                <c:pt idx="1094">
                  <c:v>3.7347701503870367</c:v>
                </c:pt>
                <c:pt idx="1095">
                  <c:v>3.8084280893783977</c:v>
                </c:pt>
                <c:pt idx="1096">
                  <c:v>3.8636091497517553</c:v>
                </c:pt>
                <c:pt idx="1097">
                  <c:v>3.9620486876534655</c:v>
                </c:pt>
                <c:pt idx="1098">
                  <c:v>4.0311570045065217</c:v>
                </c:pt>
                <c:pt idx="1099">
                  <c:v>4.0187219833660492</c:v>
                </c:pt>
                <c:pt idx="1100">
                  <c:v>4.0962786008729442</c:v>
                </c:pt>
                <c:pt idx="1101">
                  <c:v>4.1642403737052565</c:v>
                </c:pt>
                <c:pt idx="1102">
                  <c:v>4.1722557347513085</c:v>
                </c:pt>
                <c:pt idx="1103">
                  <c:v>4.1173549996131324</c:v>
                </c:pt>
                <c:pt idx="1104">
                  <c:v>4.003323294890242</c:v>
                </c:pt>
                <c:pt idx="1105">
                  <c:v>3.891394531001275</c:v>
                </c:pt>
                <c:pt idx="1106">
                  <c:v>3.8222908173766048</c:v>
                </c:pt>
                <c:pt idx="1107">
                  <c:v>3.7255401616497563</c:v>
                </c:pt>
                <c:pt idx="1108">
                  <c:v>3.6066519707208191</c:v>
                </c:pt>
                <c:pt idx="1109">
                  <c:v>3.4820427885617207</c:v>
                </c:pt>
                <c:pt idx="1110">
                  <c:v>3.3984037619670038</c:v>
                </c:pt>
                <c:pt idx="1111">
                  <c:v>3.3103274326689793</c:v>
                </c:pt>
                <c:pt idx="1112">
                  <c:v>3.2132734063437627</c:v>
                </c:pt>
                <c:pt idx="1113">
                  <c:v>3.1580875007303604</c:v>
                </c:pt>
                <c:pt idx="1114">
                  <c:v>3.0821717540067528</c:v>
                </c:pt>
                <c:pt idx="1115">
                  <c:v>3.0386534126047486</c:v>
                </c:pt>
                <c:pt idx="1116">
                  <c:v>2.997645365775313</c:v>
                </c:pt>
                <c:pt idx="1117">
                  <c:v>2.9008986800748917</c:v>
                </c:pt>
                <c:pt idx="1118">
                  <c:v>2.8391042325586837</c:v>
                </c:pt>
                <c:pt idx="1119">
                  <c:v>2.8768659889748776</c:v>
                </c:pt>
                <c:pt idx="1120">
                  <c:v>2.9308435477262424</c:v>
                </c:pt>
                <c:pt idx="1121">
                  <c:v>2.9664041588827637</c:v>
                </c:pt>
                <c:pt idx="1122">
                  <c:v>3.0186058329366743</c:v>
                </c:pt>
                <c:pt idx="1123">
                  <c:v>3.1176863882601484</c:v>
                </c:pt>
                <c:pt idx="1124">
                  <c:v>3.2206094878724731</c:v>
                </c:pt>
                <c:pt idx="1125">
                  <c:v>3.3639413288244282</c:v>
                </c:pt>
                <c:pt idx="1126">
                  <c:v>3.4707721025857521</c:v>
                </c:pt>
                <c:pt idx="1127">
                  <c:v>3.5707776052746651</c:v>
                </c:pt>
                <c:pt idx="1128">
                  <c:v>3.7085214526162043</c:v>
                </c:pt>
                <c:pt idx="1129">
                  <c:v>3.8607226405816082</c:v>
                </c:pt>
                <c:pt idx="1130">
                  <c:v>4.0678847407130965</c:v>
                </c:pt>
                <c:pt idx="1131">
                  <c:v>4.236403370457948</c:v>
                </c:pt>
                <c:pt idx="1132">
                  <c:v>4.3404901028170508</c:v>
                </c:pt>
                <c:pt idx="1133">
                  <c:v>4.3901696287042364</c:v>
                </c:pt>
                <c:pt idx="1134">
                  <c:v>4.5282257075682759</c:v>
                </c:pt>
                <c:pt idx="1135">
                  <c:v>4.6265192479994584</c:v>
                </c:pt>
                <c:pt idx="1136">
                  <c:v>4.6699051341641216</c:v>
                </c:pt>
                <c:pt idx="1137">
                  <c:v>4.5961400390448697</c:v>
                </c:pt>
                <c:pt idx="1138">
                  <c:v>4.5193387557197706</c:v>
                </c:pt>
                <c:pt idx="1139">
                  <c:v>4.5738516073235651</c:v>
                </c:pt>
                <c:pt idx="1140">
                  <c:v>4.6737696923193877</c:v>
                </c:pt>
                <c:pt idx="1141">
                  <c:v>4.7011203649328968</c:v>
                </c:pt>
                <c:pt idx="1142">
                  <c:v>4.6549730502596889</c:v>
                </c:pt>
                <c:pt idx="1143">
                  <c:v>4.6984209256577287</c:v>
                </c:pt>
                <c:pt idx="1144">
                  <c:v>4.7111045677904801</c:v>
                </c:pt>
                <c:pt idx="1145">
                  <c:v>4.7200548265458782</c:v>
                </c:pt>
                <c:pt idx="1146">
                  <c:v>4.7105164003837148</c:v>
                </c:pt>
                <c:pt idx="1147">
                  <c:v>4.6816790571697009</c:v>
                </c:pt>
                <c:pt idx="1148">
                  <c:v>4.6523083234829894</c:v>
                </c:pt>
                <c:pt idx="1149">
                  <c:v>4.6916125654109528</c:v>
                </c:pt>
                <c:pt idx="1150">
                  <c:v>4.7943220237010458</c:v>
                </c:pt>
                <c:pt idx="1151">
                  <c:v>4.9586261286245765</c:v>
                </c:pt>
                <c:pt idx="1152">
                  <c:v>5.1493852692947391</c:v>
                </c:pt>
                <c:pt idx="1153">
                  <c:v>5.3010187594091835</c:v>
                </c:pt>
                <c:pt idx="1154">
                  <c:v>5.4670189184782219</c:v>
                </c:pt>
                <c:pt idx="1155">
                  <c:v>5.5386593151059165</c:v>
                </c:pt>
                <c:pt idx="1156">
                  <c:v>5.7073493540579481</c:v>
                </c:pt>
                <c:pt idx="1157">
                  <c:v>5.8614694084504029</c:v>
                </c:pt>
                <c:pt idx="1158">
                  <c:v>5.996512666907539</c:v>
                </c:pt>
                <c:pt idx="1159">
                  <c:v>6.0895916929140936</c:v>
                </c:pt>
                <c:pt idx="1160">
                  <c:v>6.1565274482816807</c:v>
                </c:pt>
                <c:pt idx="1161">
                  <c:v>6.1554798935946478</c:v>
                </c:pt>
                <c:pt idx="1162">
                  <c:v>6.1369379687910044</c:v>
                </c:pt>
                <c:pt idx="1163">
                  <c:v>6.1279683034471155</c:v>
                </c:pt>
                <c:pt idx="1164">
                  <c:v>6.0859833071351135</c:v>
                </c:pt>
                <c:pt idx="1165">
                  <c:v>6.0424712253803312</c:v>
                </c:pt>
                <c:pt idx="1166">
                  <c:v>6.007534591883041</c:v>
                </c:pt>
                <c:pt idx="1167">
                  <c:v>6.0571903803648413</c:v>
                </c:pt>
                <c:pt idx="1168">
                  <c:v>6.1159716963080504</c:v>
                </c:pt>
                <c:pt idx="1169">
                  <c:v>6.1631400672016365</c:v>
                </c:pt>
                <c:pt idx="1170">
                  <c:v>6.263025150304574</c:v>
                </c:pt>
                <c:pt idx="1171">
                  <c:v>6.2684665543640135</c:v>
                </c:pt>
                <c:pt idx="1172">
                  <c:v>6.201503316422956</c:v>
                </c:pt>
                <c:pt idx="1173">
                  <c:v>6.1929538890627187</c:v>
                </c:pt>
                <c:pt idx="1174">
                  <c:v>6.1735967455744296</c:v>
                </c:pt>
                <c:pt idx="1175">
                  <c:v>6.129244344737506</c:v>
                </c:pt>
                <c:pt idx="1176">
                  <c:v>6.091293411595716</c:v>
                </c:pt>
                <c:pt idx="1177">
                  <c:v>6.0574187205634278</c:v>
                </c:pt>
                <c:pt idx="1178">
                  <c:v>6.0304497718811811</c:v>
                </c:pt>
                <c:pt idx="1179">
                  <c:v>5.9387018208673439</c:v>
                </c:pt>
                <c:pt idx="1180">
                  <c:v>5.8046180308963571</c:v>
                </c:pt>
                <c:pt idx="1181">
                  <c:v>5.6902285580461092</c:v>
                </c:pt>
                <c:pt idx="1182">
                  <c:v>5.7133665526850343</c:v>
                </c:pt>
                <c:pt idx="1183">
                  <c:v>5.826063648987553</c:v>
                </c:pt>
                <c:pt idx="1184">
                  <c:v>5.97584587323942</c:v>
                </c:pt>
                <c:pt idx="1185">
                  <c:v>6.0347010985809399</c:v>
                </c:pt>
                <c:pt idx="1186">
                  <c:v>5.9579214043768944</c:v>
                </c:pt>
                <c:pt idx="1187">
                  <c:v>5.9092397637965401</c:v>
                </c:pt>
                <c:pt idx="1188">
                  <c:v>5.9123222347729198</c:v>
                </c:pt>
                <c:pt idx="1189">
                  <c:v>5.9650827406185245</c:v>
                </c:pt>
                <c:pt idx="1190">
                  <c:v>6.0156531301151457</c:v>
                </c:pt>
                <c:pt idx="1191">
                  <c:v>5.9249430268381689</c:v>
                </c:pt>
                <c:pt idx="1192">
                  <c:v>5.9290750085891926</c:v>
                </c:pt>
                <c:pt idx="1193">
                  <c:v>5.8804419335186662</c:v>
                </c:pt>
                <c:pt idx="1194">
                  <c:v>5.7860351794810656</c:v>
                </c:pt>
                <c:pt idx="1195">
                  <c:v>5.7353747710970051</c:v>
                </c:pt>
                <c:pt idx="1196">
                  <c:v>5.7366827716529674</c:v>
                </c:pt>
                <c:pt idx="1197">
                  <c:v>5.7931061036747113</c:v>
                </c:pt>
                <c:pt idx="1198">
                  <c:v>5.911775078734868</c:v>
                </c:pt>
                <c:pt idx="1199">
                  <c:v>5.9953931714202984</c:v>
                </c:pt>
                <c:pt idx="1200">
                  <c:v>6.0521098292033741</c:v>
                </c:pt>
                <c:pt idx="1201">
                  <c:v>6.0474078923713241</c:v>
                </c:pt>
                <c:pt idx="1202">
                  <c:v>5.9767348586717546</c:v>
                </c:pt>
                <c:pt idx="1203">
                  <c:v>5.8652767383963775</c:v>
                </c:pt>
                <c:pt idx="1204">
                  <c:v>5.8021338279206871</c:v>
                </c:pt>
                <c:pt idx="1205">
                  <c:v>5.7119653719427781</c:v>
                </c:pt>
                <c:pt idx="1206">
                  <c:v>5.6122760758182633</c:v>
                </c:pt>
                <c:pt idx="1207">
                  <c:v>5.6135965737343305</c:v>
                </c:pt>
                <c:pt idx="1208">
                  <c:v>5.7227933265533455</c:v>
                </c:pt>
                <c:pt idx="1209">
                  <c:v>5.8472045834751079</c:v>
                </c:pt>
                <c:pt idx="1210">
                  <c:v>6.0024359597357426</c:v>
                </c:pt>
                <c:pt idx="1211">
                  <c:v>6.247583363879162</c:v>
                </c:pt>
                <c:pt idx="1212">
                  <c:v>6.4430033279330958</c:v>
                </c:pt>
                <c:pt idx="1213">
                  <c:v>6.5754550566075984</c:v>
                </c:pt>
                <c:pt idx="1214">
                  <c:v>6.7200964308644116</c:v>
                </c:pt>
                <c:pt idx="1215">
                  <c:v>6.7814737134348348</c:v>
                </c:pt>
                <c:pt idx="1216">
                  <c:v>6.7791856328813589</c:v>
                </c:pt>
                <c:pt idx="1217">
                  <c:v>6.6951055655184222</c:v>
                </c:pt>
                <c:pt idx="1218">
                  <c:v>6.5251748904785707</c:v>
                </c:pt>
                <c:pt idx="1219">
                  <c:v>6.2772206217360447</c:v>
                </c:pt>
                <c:pt idx="1220">
                  <c:v>5.9906713327784065</c:v>
                </c:pt>
                <c:pt idx="1221">
                  <c:v>5.6771505706297356</c:v>
                </c:pt>
                <c:pt idx="1222">
                  <c:v>5.4526445158924099</c:v>
                </c:pt>
                <c:pt idx="1223">
                  <c:v>5.295845431304123</c:v>
                </c:pt>
                <c:pt idx="1224">
                  <c:v>5.108512021950089</c:v>
                </c:pt>
                <c:pt idx="1225">
                  <c:v>4.966773413983117</c:v>
                </c:pt>
                <c:pt idx="1226">
                  <c:v>4.8635544472771821</c:v>
                </c:pt>
                <c:pt idx="1227">
                  <c:v>4.8882274891039845</c:v>
                </c:pt>
                <c:pt idx="1228">
                  <c:v>4.9508678447582248</c:v>
                </c:pt>
                <c:pt idx="1229">
                  <c:v>4.9489782574400856</c:v>
                </c:pt>
                <c:pt idx="1230">
                  <c:v>5.0275247744379401</c:v>
                </c:pt>
                <c:pt idx="1231">
                  <c:v>5.1303022889236614</c:v>
                </c:pt>
                <c:pt idx="1232">
                  <c:v>5.2734008302864748</c:v>
                </c:pt>
                <c:pt idx="1233">
                  <c:v>5.3744944865232442</c:v>
                </c:pt>
                <c:pt idx="1234">
                  <c:v>5.4889630117617223</c:v>
                </c:pt>
                <c:pt idx="1235">
                  <c:v>5.5386752910129795</c:v>
                </c:pt>
                <c:pt idx="1236">
                  <c:v>5.6281513216720613</c:v>
                </c:pt>
                <c:pt idx="1237">
                  <c:v>5.6321327294384513</c:v>
                </c:pt>
                <c:pt idx="1238">
                  <c:v>5.5753999586270977</c:v>
                </c:pt>
                <c:pt idx="1239">
                  <c:v>5.5095575778365733</c:v>
                </c:pt>
                <c:pt idx="1240">
                  <c:v>5.4465500545039687</c:v>
                </c:pt>
                <c:pt idx="1241">
                  <c:v>5.4470143479688007</c:v>
                </c:pt>
                <c:pt idx="1242">
                  <c:v>5.4754026875769277</c:v>
                </c:pt>
                <c:pt idx="1243">
                  <c:v>5.5341965075346025</c:v>
                </c:pt>
                <c:pt idx="1244">
                  <c:v>5.5656948415850449</c:v>
                </c:pt>
                <c:pt idx="1245">
                  <c:v>5.6750992516240988</c:v>
                </c:pt>
                <c:pt idx="1246">
                  <c:v>5.8597258545220665</c:v>
                </c:pt>
                <c:pt idx="1247">
                  <c:v>5.9269524595584002</c:v>
                </c:pt>
                <c:pt idx="1248">
                  <c:v>5.8533207356020132</c:v>
                </c:pt>
                <c:pt idx="1249">
                  <c:v>5.849497593602119</c:v>
                </c:pt>
                <c:pt idx="1250">
                  <c:v>5.7864662656406551</c:v>
                </c:pt>
                <c:pt idx="1251">
                  <c:v>5.6676366798081439</c:v>
                </c:pt>
                <c:pt idx="1252">
                  <c:v>5.6828685551631324</c:v>
                </c:pt>
                <c:pt idx="1253">
                  <c:v>5.7927041626486764</c:v>
                </c:pt>
                <c:pt idx="1254">
                  <c:v>5.8151396533553967</c:v>
                </c:pt>
                <c:pt idx="1255">
                  <c:v>5.7966688296290947</c:v>
                </c:pt>
                <c:pt idx="1256">
                  <c:v>5.8961605215188628</c:v>
                </c:pt>
                <c:pt idx="1257">
                  <c:v>6.0089978887356539</c:v>
                </c:pt>
                <c:pt idx="1258">
                  <c:v>6.0669276685974785</c:v>
                </c:pt>
                <c:pt idx="1259">
                  <c:v>6.1707953659515651</c:v>
                </c:pt>
                <c:pt idx="1260">
                  <c:v>6.2212931419001176</c:v>
                </c:pt>
                <c:pt idx="1261">
                  <c:v>6.2028559268230437</c:v>
                </c:pt>
                <c:pt idx="1262">
                  <c:v>6.2161029581273057</c:v>
                </c:pt>
                <c:pt idx="1263">
                  <c:v>6.2727112360425661</c:v>
                </c:pt>
                <c:pt idx="1264">
                  <c:v>6.382736088790077</c:v>
                </c:pt>
                <c:pt idx="1265">
                  <c:v>6.3333090121707585</c:v>
                </c:pt>
                <c:pt idx="1266">
                  <c:v>6.2186703462644832</c:v>
                </c:pt>
                <c:pt idx="1267">
                  <c:v>6.0508470524430189</c:v>
                </c:pt>
                <c:pt idx="1268">
                  <c:v>5.9017297687622348</c:v>
                </c:pt>
                <c:pt idx="1269">
                  <c:v>5.8320236456157843</c:v>
                </c:pt>
                <c:pt idx="1270">
                  <c:v>5.8428304116667391</c:v>
                </c:pt>
                <c:pt idx="1271">
                  <c:v>5.7693858346354183</c:v>
                </c:pt>
                <c:pt idx="1272">
                  <c:v>5.6132310862542241</c:v>
                </c:pt>
                <c:pt idx="1273">
                  <c:v>5.4341851231015283</c:v>
                </c:pt>
                <c:pt idx="1274">
                  <c:v>5.2721063656535714</c:v>
                </c:pt>
                <c:pt idx="1275">
                  <c:v>5.1980516167449036</c:v>
                </c:pt>
                <c:pt idx="1276">
                  <c:v>5.1542623059531705</c:v>
                </c:pt>
                <c:pt idx="1277">
                  <c:v>5.1057853989331869</c:v>
                </c:pt>
                <c:pt idx="1278">
                  <c:v>4.9795369497579616</c:v>
                </c:pt>
                <c:pt idx="1279">
                  <c:v>4.8618718482838226</c:v>
                </c:pt>
                <c:pt idx="1280">
                  <c:v>4.7904746593657208</c:v>
                </c:pt>
                <c:pt idx="1281">
                  <c:v>4.727452835065141</c:v>
                </c:pt>
                <c:pt idx="1282">
                  <c:v>4.6582298763287389</c:v>
                </c:pt>
                <c:pt idx="1283">
                  <c:v>4.6469396169523618</c:v>
                </c:pt>
                <c:pt idx="1284">
                  <c:v>4.6973083095651731</c:v>
                </c:pt>
                <c:pt idx="1285">
                  <c:v>4.8380857957074284</c:v>
                </c:pt>
                <c:pt idx="1286">
                  <c:v>4.9430499176039113</c:v>
                </c:pt>
                <c:pt idx="1287">
                  <c:v>5.0884701569334334</c:v>
                </c:pt>
                <c:pt idx="1288">
                  <c:v>5.2551188944040019</c:v>
                </c:pt>
                <c:pt idx="1289">
                  <c:v>5.3785320885516938</c:v>
                </c:pt>
                <c:pt idx="1290">
                  <c:v>5.4947882202160088</c:v>
                </c:pt>
                <c:pt idx="1291">
                  <c:v>5.6169344357599487</c:v>
                </c:pt>
                <c:pt idx="1292">
                  <c:v>5.7283458040551443</c:v>
                </c:pt>
                <c:pt idx="1293">
                  <c:v>5.7254665703403136</c:v>
                </c:pt>
                <c:pt idx="1294">
                  <c:v>5.7329588544279817</c:v>
                </c:pt>
                <c:pt idx="1295">
                  <c:v>5.7090894674324311</c:v>
                </c:pt>
                <c:pt idx="1296">
                  <c:v>5.6570540371625979</c:v>
                </c:pt>
                <c:pt idx="1297">
                  <c:v>5.5897477687762809</c:v>
                </c:pt>
                <c:pt idx="1298">
                  <c:v>5.5487455179045044</c:v>
                </c:pt>
                <c:pt idx="1299">
                  <c:v>5.5453988092837116</c:v>
                </c:pt>
                <c:pt idx="1300">
                  <c:v>5.4062565114191896</c:v>
                </c:pt>
                <c:pt idx="1301">
                  <c:v>5.2610473499082593</c:v>
                </c:pt>
                <c:pt idx="1302">
                  <c:v>5.282158111167325</c:v>
                </c:pt>
                <c:pt idx="1303">
                  <c:v>5.2971437207363321</c:v>
                </c:pt>
                <c:pt idx="1304">
                  <c:v>5.3238803679036559</c:v>
                </c:pt>
                <c:pt idx="1305">
                  <c:v>5.2938003155556626</c:v>
                </c:pt>
                <c:pt idx="1306">
                  <c:v>5.3191208174511493</c:v>
                </c:pt>
                <c:pt idx="1307">
                  <c:v>5.2736717206375525</c:v>
                </c:pt>
                <c:pt idx="1308">
                  <c:v>5.2616326686575867</c:v>
                </c:pt>
                <c:pt idx="1309">
                  <c:v>5.2128327867924895</c:v>
                </c:pt>
                <c:pt idx="1310">
                  <c:v>5.1775852690536732</c:v>
                </c:pt>
                <c:pt idx="1311">
                  <c:v>5.0509419542258289</c:v>
                </c:pt>
                <c:pt idx="1312">
                  <c:v>4.9576814571527592</c:v>
                </c:pt>
                <c:pt idx="1313">
                  <c:v>4.8833836754721434</c:v>
                </c:pt>
                <c:pt idx="1314">
                  <c:v>4.857564220176938</c:v>
                </c:pt>
                <c:pt idx="1315">
                  <c:v>4.8321919480813236</c:v>
                </c:pt>
                <c:pt idx="1316">
                  <c:v>4.796038967510321</c:v>
                </c:pt>
                <c:pt idx="1317">
                  <c:v>4.800619377388653</c:v>
                </c:pt>
                <c:pt idx="1318">
                  <c:v>4.8377385573526963</c:v>
                </c:pt>
                <c:pt idx="1319">
                  <c:v>4.8889926882541657</c:v>
                </c:pt>
                <c:pt idx="1320">
                  <c:v>4.9040884418801163</c:v>
                </c:pt>
                <c:pt idx="1321">
                  <c:v>5.0130943907062004</c:v>
                </c:pt>
                <c:pt idx="1322">
                  <c:v>5.1835954738557737</c:v>
                </c:pt>
                <c:pt idx="1323">
                  <c:v>5.3600842445553507</c:v>
                </c:pt>
                <c:pt idx="1324">
                  <c:v>5.6642798971006822</c:v>
                </c:pt>
                <c:pt idx="1325">
                  <c:v>5.8753283889906287</c:v>
                </c:pt>
                <c:pt idx="1326">
                  <c:v>6.0273306162533862</c:v>
                </c:pt>
                <c:pt idx="1327">
                  <c:v>6.1240718507798872</c:v>
                </c:pt>
                <c:pt idx="1328">
                  <c:v>6.1066331583695597</c:v>
                </c:pt>
                <c:pt idx="1329">
                  <c:v>6.0959768331926716</c:v>
                </c:pt>
                <c:pt idx="1330">
                  <c:v>6.1039033867432897</c:v>
                </c:pt>
                <c:pt idx="1331">
                  <c:v>6.0923791041892006</c:v>
                </c:pt>
                <c:pt idx="1332">
                  <c:v>6.1155827264752274</c:v>
                </c:pt>
                <c:pt idx="1333">
                  <c:v>6.1292106751041233</c:v>
                </c:pt>
                <c:pt idx="1334">
                  <c:v>6.0965644106214398</c:v>
                </c:pt>
                <c:pt idx="1335">
                  <c:v>6.1145236477606408</c:v>
                </c:pt>
                <c:pt idx="1336">
                  <c:v>6.1355553531301581</c:v>
                </c:pt>
                <c:pt idx="1337">
                  <c:v>6.139857976492185</c:v>
                </c:pt>
                <c:pt idx="1338">
                  <c:v>6.1678264879424578</c:v>
                </c:pt>
                <c:pt idx="1339">
                  <c:v>6.1813649480949131</c:v>
                </c:pt>
                <c:pt idx="1340">
                  <c:v>6.1856952021016003</c:v>
                </c:pt>
                <c:pt idx="1341">
                  <c:v>6.2720708631146262</c:v>
                </c:pt>
                <c:pt idx="1342">
                  <c:v>6.358702307035939</c:v>
                </c:pt>
                <c:pt idx="1343">
                  <c:v>6.4422102876948983</c:v>
                </c:pt>
                <c:pt idx="1344">
                  <c:v>6.5530538688750113</c:v>
                </c:pt>
                <c:pt idx="1345">
                  <c:v>6.6733103329804058</c:v>
                </c:pt>
                <c:pt idx="1346">
                  <c:v>6.7030389754215829</c:v>
                </c:pt>
                <c:pt idx="1347">
                  <c:v>6.7152988878801958</c:v>
                </c:pt>
                <c:pt idx="1348">
                  <c:v>6.7321555386907805</c:v>
                </c:pt>
                <c:pt idx="1349">
                  <c:v>6.816741835515379</c:v>
                </c:pt>
                <c:pt idx="1350">
                  <c:v>6.9237999325353838</c:v>
                </c:pt>
                <c:pt idx="1351">
                  <c:v>6.9967499963662156</c:v>
                </c:pt>
                <c:pt idx="1352">
                  <c:v>6.9781156632788681</c:v>
                </c:pt>
                <c:pt idx="1353">
                  <c:v>6.9606287276004055</c:v>
                </c:pt>
                <c:pt idx="1354">
                  <c:v>6.9888509706663786</c:v>
                </c:pt>
                <c:pt idx="1355">
                  <c:v>6.9808885599237884</c:v>
                </c:pt>
                <c:pt idx="1356">
                  <c:v>6.8205987573535785</c:v>
                </c:pt>
                <c:pt idx="1357">
                  <c:v>6.7037854792263003</c:v>
                </c:pt>
                <c:pt idx="1358">
                  <c:v>6.6945354689673886</c:v>
                </c:pt>
                <c:pt idx="1359">
                  <c:v>6.7382997701611718</c:v>
                </c:pt>
                <c:pt idx="1360">
                  <c:v>6.8169632691566919</c:v>
                </c:pt>
                <c:pt idx="1361">
                  <c:v>6.9396918972351358</c:v>
                </c:pt>
                <c:pt idx="1362">
                  <c:v>7.066990794700609</c:v>
                </c:pt>
                <c:pt idx="1363">
                  <c:v>7.1144142290911923</c:v>
                </c:pt>
                <c:pt idx="1364">
                  <c:v>7.1081856959159877</c:v>
                </c:pt>
                <c:pt idx="1365">
                  <c:v>6.967483248984867</c:v>
                </c:pt>
                <c:pt idx="1366">
                  <c:v>6.7739796006622859</c:v>
                </c:pt>
                <c:pt idx="1367">
                  <c:v>6.5576556098082177</c:v>
                </c:pt>
                <c:pt idx="1368">
                  <c:v>6.4613442614516803</c:v>
                </c:pt>
                <c:pt idx="1369">
                  <c:v>6.5195084580042222</c:v>
                </c:pt>
                <c:pt idx="1370">
                  <c:v>6.6343539819959023</c:v>
                </c:pt>
                <c:pt idx="1371">
                  <c:v>6.7686674264639608</c:v>
                </c:pt>
                <c:pt idx="1372">
                  <c:v>6.8397607585365376</c:v>
                </c:pt>
                <c:pt idx="1373">
                  <c:v>6.9023643157027301</c:v>
                </c:pt>
                <c:pt idx="1374">
                  <c:v>6.9381325637824451</c:v>
                </c:pt>
                <c:pt idx="1375">
                  <c:v>6.9353192763678422</c:v>
                </c:pt>
                <c:pt idx="1376">
                  <c:v>6.9703849365923141</c:v>
                </c:pt>
                <c:pt idx="1377">
                  <c:v>7.060864438765595</c:v>
                </c:pt>
                <c:pt idx="1378">
                  <c:v>7.1485060327756162</c:v>
                </c:pt>
                <c:pt idx="1379">
                  <c:v>7.2276555832156104</c:v>
                </c:pt>
                <c:pt idx="1380">
                  <c:v>7.2465004910747854</c:v>
                </c:pt>
                <c:pt idx="1381">
                  <c:v>7.2240325063546829</c:v>
                </c:pt>
                <c:pt idx="1382">
                  <c:v>7.1489525771472424</c:v>
                </c:pt>
                <c:pt idx="1383">
                  <c:v>7.1130113636153753</c:v>
                </c:pt>
                <c:pt idx="1384">
                  <c:v>7.0329956159820766</c:v>
                </c:pt>
                <c:pt idx="1385">
                  <c:v>6.8757917596295961</c:v>
                </c:pt>
                <c:pt idx="1386">
                  <c:v>6.7029036502650268</c:v>
                </c:pt>
                <c:pt idx="1387">
                  <c:v>6.7315957297595039</c:v>
                </c:pt>
                <c:pt idx="1388">
                  <c:v>6.7713253017104247</c:v>
                </c:pt>
                <c:pt idx="1389">
                  <c:v>6.760079791784281</c:v>
                </c:pt>
                <c:pt idx="1390">
                  <c:v>6.667721757299665</c:v>
                </c:pt>
                <c:pt idx="1391">
                  <c:v>6.569372526893372</c:v>
                </c:pt>
                <c:pt idx="1392">
                  <c:v>6.4795864170656277</c:v>
                </c:pt>
                <c:pt idx="1393">
                  <c:v>6.4732903258679597</c:v>
                </c:pt>
                <c:pt idx="1394">
                  <c:v>6.4626320392607086</c:v>
                </c:pt>
                <c:pt idx="1395">
                  <c:v>6.4234400638355869</c:v>
                </c:pt>
                <c:pt idx="1396">
                  <c:v>6.2775400737456675</c:v>
                </c:pt>
                <c:pt idx="1397">
                  <c:v>6.0402774216858166</c:v>
                </c:pt>
                <c:pt idx="1398">
                  <c:v>5.9166280161796934</c:v>
                </c:pt>
                <c:pt idx="1399">
                  <c:v>5.7611144952367441</c:v>
                </c:pt>
                <c:pt idx="1400">
                  <c:v>5.6402407119489721</c:v>
                </c:pt>
                <c:pt idx="1401">
                  <c:v>5.5903717502891235</c:v>
                </c:pt>
                <c:pt idx="1402">
                  <c:v>5.4913516115608321</c:v>
                </c:pt>
                <c:pt idx="1403">
                  <c:v>5.3208273519050477</c:v>
                </c:pt>
                <c:pt idx="1404">
                  <c:v>5.0955709687771753</c:v>
                </c:pt>
                <c:pt idx="1405">
                  <c:v>5.0048881524705813</c:v>
                </c:pt>
                <c:pt idx="1406">
                  <c:v>4.8805207410263014</c:v>
                </c:pt>
                <c:pt idx="1407">
                  <c:v>4.7782418907539732</c:v>
                </c:pt>
                <c:pt idx="1408">
                  <c:v>4.7506971197271035</c:v>
                </c:pt>
                <c:pt idx="1409">
                  <c:v>4.7708112951848802</c:v>
                </c:pt>
                <c:pt idx="1410">
                  <c:v>4.7123324898753713</c:v>
                </c:pt>
                <c:pt idx="1411">
                  <c:v>4.674945342000699</c:v>
                </c:pt>
                <c:pt idx="1412">
                  <c:v>4.6546219503748212</c:v>
                </c:pt>
                <c:pt idx="1413">
                  <c:v>4.5505856641533304</c:v>
                </c:pt>
                <c:pt idx="1414">
                  <c:v>4.4117158907083889</c:v>
                </c:pt>
                <c:pt idx="1415">
                  <c:v>4.2901092110546717</c:v>
                </c:pt>
                <c:pt idx="1416">
                  <c:v>4.1800139977594348</c:v>
                </c:pt>
                <c:pt idx="1417">
                  <c:v>4.1415925038455237</c:v>
                </c:pt>
                <c:pt idx="1418">
                  <c:v>4.2038016616182787</c:v>
                </c:pt>
                <c:pt idx="1419">
                  <c:v>4.3088889772249956</c:v>
                </c:pt>
                <c:pt idx="1420">
                  <c:v>4.417279995357978</c:v>
                </c:pt>
                <c:pt idx="1421">
                  <c:v>4.4468691995679199</c:v>
                </c:pt>
                <c:pt idx="1422">
                  <c:v>4.4514151251872383</c:v>
                </c:pt>
                <c:pt idx="1423">
                  <c:v>4.434010381088509</c:v>
                </c:pt>
                <c:pt idx="1424">
                  <c:v>4.4730161459476943</c:v>
                </c:pt>
                <c:pt idx="1425">
                  <c:v>4.476603091554745</c:v>
                </c:pt>
                <c:pt idx="1426">
                  <c:v>4.3746559957339244</c:v>
                </c:pt>
                <c:pt idx="1427">
                  <c:v>4.3390119828304039</c:v>
                </c:pt>
                <c:pt idx="1428">
                  <c:v>4.3942061646367128</c:v>
                </c:pt>
                <c:pt idx="1429">
                  <c:v>4.5150438965866613</c:v>
                </c:pt>
                <c:pt idx="1430">
                  <c:v>4.6001088179609084</c:v>
                </c:pt>
                <c:pt idx="1431">
                  <c:v>4.6618538621235315</c:v>
                </c:pt>
                <c:pt idx="1432">
                  <c:v>4.7380416202894908</c:v>
                </c:pt>
                <c:pt idx="1433">
                  <c:v>4.7971517128903347</c:v>
                </c:pt>
                <c:pt idx="1434">
                  <c:v>4.8605611326226805</c:v>
                </c:pt>
                <c:pt idx="1435">
                  <c:v>4.8511549223809807</c:v>
                </c:pt>
                <c:pt idx="1436">
                  <c:v>4.8272608454391923</c:v>
                </c:pt>
                <c:pt idx="1437">
                  <c:v>4.7749607940269581</c:v>
                </c:pt>
                <c:pt idx="1438">
                  <c:v>4.7860962246222263</c:v>
                </c:pt>
                <c:pt idx="1439">
                  <c:v>4.8372332206688</c:v>
                </c:pt>
                <c:pt idx="1440">
                  <c:v>4.8663155218534868</c:v>
                </c:pt>
                <c:pt idx="1441">
                  <c:v>4.8318301122259815</c:v>
                </c:pt>
                <c:pt idx="1442">
                  <c:v>4.8414697901717192</c:v>
                </c:pt>
                <c:pt idx="1443">
                  <c:v>4.873516925572404</c:v>
                </c:pt>
                <c:pt idx="1444">
                  <c:v>4.8601776700947736</c:v>
                </c:pt>
                <c:pt idx="1445">
                  <c:v>4.9459126239210747</c:v>
                </c:pt>
                <c:pt idx="1446">
                  <c:v>5.1026168177944902</c:v>
                </c:pt>
                <c:pt idx="1447">
                  <c:v>5.3063447420447316</c:v>
                </c:pt>
                <c:pt idx="1448">
                  <c:v>5.5983178177043378</c:v>
                </c:pt>
                <c:pt idx="1449">
                  <c:v>5.8419294838262346</c:v>
                </c:pt>
                <c:pt idx="1450">
                  <c:v>5.9495770874164595</c:v>
                </c:pt>
                <c:pt idx="1451">
                  <c:v>6.0588307902688401</c:v>
                </c:pt>
                <c:pt idx="1452">
                  <c:v>6.1344051481527702</c:v>
                </c:pt>
                <c:pt idx="1453">
                  <c:v>6.1925740282702746</c:v>
                </c:pt>
                <c:pt idx="1454">
                  <c:v>6.2385029229550488</c:v>
                </c:pt>
                <c:pt idx="1455">
                  <c:v>6.3568434732908257</c:v>
                </c:pt>
                <c:pt idx="1456">
                  <c:v>6.343558102966286</c:v>
                </c:pt>
                <c:pt idx="1457">
                  <c:v>6.3271367340317282</c:v>
                </c:pt>
                <c:pt idx="1458">
                  <c:v>6.2950448275767279</c:v>
                </c:pt>
                <c:pt idx="1459">
                  <c:v>6.1835244274143175</c:v>
                </c:pt>
                <c:pt idx="1460">
                  <c:v>6.1725642197629567</c:v>
                </c:pt>
                <c:pt idx="1461">
                  <c:v>6.0774670099873056</c:v>
                </c:pt>
                <c:pt idx="1462">
                  <c:v>6.0636780966442654</c:v>
                </c:pt>
                <c:pt idx="1463">
                  <c:v>6.1414540828226629</c:v>
                </c:pt>
                <c:pt idx="1464">
                  <c:v>6.1733818260578914</c:v>
                </c:pt>
                <c:pt idx="1465">
                  <c:v>6.1909784227073068</c:v>
                </c:pt>
                <c:pt idx="1466">
                  <c:v>6.19017240162664</c:v>
                </c:pt>
                <c:pt idx="1467">
                  <c:v>6.1425165930527994</c:v>
                </c:pt>
                <c:pt idx="1468">
                  <c:v>5.9880828665974297</c:v>
                </c:pt>
                <c:pt idx="1469">
                  <c:v>5.7861494089049312</c:v>
                </c:pt>
                <c:pt idx="1470">
                  <c:v>5.6268585690846606</c:v>
                </c:pt>
                <c:pt idx="1471">
                  <c:v>5.4697723484555247</c:v>
                </c:pt>
                <c:pt idx="1472">
                  <c:v>5.346311437262905</c:v>
                </c:pt>
                <c:pt idx="1473">
                  <c:v>5.2442802422639909</c:v>
                </c:pt>
                <c:pt idx="1474">
                  <c:v>5.2635812730332772</c:v>
                </c:pt>
                <c:pt idx="1475">
                  <c:v>5.330431977272716</c:v>
                </c:pt>
                <c:pt idx="1476">
                  <c:v>5.3228093511806343</c:v>
                </c:pt>
                <c:pt idx="1477">
                  <c:v>5.3330554964755041</c:v>
                </c:pt>
                <c:pt idx="1478">
                  <c:v>5.3419454253267542</c:v>
                </c:pt>
                <c:pt idx="1479">
                  <c:v>5.4097334412758418</c:v>
                </c:pt>
                <c:pt idx="1480">
                  <c:v>5.5748721806588115</c:v>
                </c:pt>
                <c:pt idx="1481">
                  <c:v>5.688256118332859</c:v>
                </c:pt>
                <c:pt idx="1482">
                  <c:v>5.6231282634749533</c:v>
                </c:pt>
                <c:pt idx="1483">
                  <c:v>5.5969737630447156</c:v>
                </c:pt>
                <c:pt idx="1484">
                  <c:v>5.6090412694853011</c:v>
                </c:pt>
                <c:pt idx="1485">
                  <c:v>5.6433104831440852</c:v>
                </c:pt>
                <c:pt idx="1486">
                  <c:v>5.6643107164756037</c:v>
                </c:pt>
                <c:pt idx="1487">
                  <c:v>5.6133699733011788</c:v>
                </c:pt>
                <c:pt idx="1488">
                  <c:v>5.5398736314808659</c:v>
                </c:pt>
                <c:pt idx="1489">
                  <c:v>5.4694950560709037</c:v>
                </c:pt>
                <c:pt idx="1490">
                  <c:v>5.4066015115357429</c:v>
                </c:pt>
                <c:pt idx="1491">
                  <c:v>5.2956539837833114</c:v>
                </c:pt>
                <c:pt idx="1492">
                  <c:v>5.2484338753998179</c:v>
                </c:pt>
                <c:pt idx="1493">
                  <c:v>5.2280119739950912</c:v>
                </c:pt>
                <c:pt idx="1494">
                  <c:v>5.2519355041563065</c:v>
                </c:pt>
                <c:pt idx="1495">
                  <c:v>5.2153211326136963</c:v>
                </c:pt>
                <c:pt idx="1496">
                  <c:v>5.1750221330075981</c:v>
                </c:pt>
                <c:pt idx="1497">
                  <c:v>5.1866343316167143</c:v>
                </c:pt>
                <c:pt idx="1498">
                  <c:v>5.265871308021171</c:v>
                </c:pt>
                <c:pt idx="1499">
                  <c:v>5.4343342397399654</c:v>
                </c:pt>
                <c:pt idx="1500">
                  <c:v>5.5596786761660164</c:v>
                </c:pt>
                <c:pt idx="1501">
                  <c:v>5.6124141755041101</c:v>
                </c:pt>
                <c:pt idx="1502">
                  <c:v>5.5656367993377849</c:v>
                </c:pt>
                <c:pt idx="1503">
                  <c:v>5.4753215310103958</c:v>
                </c:pt>
                <c:pt idx="1504">
                  <c:v>5.3599775914416785</c:v>
                </c:pt>
                <c:pt idx="1505">
                  <c:v>5.2858827002004203</c:v>
                </c:pt>
                <c:pt idx="1506">
                  <c:v>5.0888763605007536</c:v>
                </c:pt>
                <c:pt idx="1507">
                  <c:v>4.9046605773946066</c:v>
                </c:pt>
                <c:pt idx="1508">
                  <c:v>4.7454787550773885</c:v>
                </c:pt>
                <c:pt idx="1509">
                  <c:v>4.6192337340623082</c:v>
                </c:pt>
                <c:pt idx="1510">
                  <c:v>4.6161286111732336</c:v>
                </c:pt>
                <c:pt idx="1511">
                  <c:v>4.6890877639352881</c:v>
                </c:pt>
                <c:pt idx="1512">
                  <c:v>4.8149917597143803</c:v>
                </c:pt>
                <c:pt idx="1513">
                  <c:v>4.9337030614754172</c:v>
                </c:pt>
                <c:pt idx="1514">
                  <c:v>5.0131430173764455</c:v>
                </c:pt>
                <c:pt idx="1515">
                  <c:v>5.0973377331691267</c:v>
                </c:pt>
                <c:pt idx="1516">
                  <c:v>5.3362695703746788</c:v>
                </c:pt>
                <c:pt idx="1517">
                  <c:v>5.5383518650688632</c:v>
                </c:pt>
                <c:pt idx="1518">
                  <c:v>5.7235090095511039</c:v>
                </c:pt>
                <c:pt idx="1519">
                  <c:v>5.7557126286870961</c:v>
                </c:pt>
                <c:pt idx="1520">
                  <c:v>5.7737710801797801</c:v>
                </c:pt>
                <c:pt idx="1521">
                  <c:v>5.8596941569119005</c:v>
                </c:pt>
                <c:pt idx="1522">
                  <c:v>5.9462263495406402</c:v>
                </c:pt>
                <c:pt idx="1523">
                  <c:v>5.9868538917990035</c:v>
                </c:pt>
                <c:pt idx="1524">
                  <c:v>6.1067489234167054</c:v>
                </c:pt>
                <c:pt idx="1525">
                  <c:v>6.2485726298847233</c:v>
                </c:pt>
                <c:pt idx="1526">
                  <c:v>6.4189737439098868</c:v>
                </c:pt>
                <c:pt idx="1527">
                  <c:v>6.5083733872746778</c:v>
                </c:pt>
                <c:pt idx="1528">
                  <c:v>6.4139882404383188</c:v>
                </c:pt>
                <c:pt idx="1529">
                  <c:v>6.391956744401579</c:v>
                </c:pt>
                <c:pt idx="1530">
                  <c:v>6.4580775155369379</c:v>
                </c:pt>
                <c:pt idx="1531">
                  <c:v>6.5312037443697069</c:v>
                </c:pt>
                <c:pt idx="1532">
                  <c:v>6.5944152601545598</c:v>
                </c:pt>
                <c:pt idx="1533">
                  <c:v>6.5699499606696072</c:v>
                </c:pt>
                <c:pt idx="1534">
                  <c:v>6.5366157752508229</c:v>
                </c:pt>
                <c:pt idx="1535">
                  <c:v>6.5454988479735148</c:v>
                </c:pt>
                <c:pt idx="1536">
                  <c:v>6.5433221802732868</c:v>
                </c:pt>
                <c:pt idx="1537">
                  <c:v>6.495285738664978</c:v>
                </c:pt>
                <c:pt idx="1538">
                  <c:v>6.3886390935417356</c:v>
                </c:pt>
                <c:pt idx="1539">
                  <c:v>6.2915311746937705</c:v>
                </c:pt>
                <c:pt idx="1540">
                  <c:v>6.2724615091826461</c:v>
                </c:pt>
                <c:pt idx="1541">
                  <c:v>6.2631447242603766</c:v>
                </c:pt>
                <c:pt idx="1542">
                  <c:v>6.3053538326575591</c:v>
                </c:pt>
                <c:pt idx="1543">
                  <c:v>6.380849716566944</c:v>
                </c:pt>
                <c:pt idx="1544">
                  <c:v>6.5248889089885465</c:v>
                </c:pt>
                <c:pt idx="1545">
                  <c:v>6.5719474796709214</c:v>
                </c:pt>
                <c:pt idx="1546">
                  <c:v>6.5207877521851279</c:v>
                </c:pt>
                <c:pt idx="1547">
                  <c:v>6.4760287081283812</c:v>
                </c:pt>
                <c:pt idx="1548">
                  <c:v>6.4704693644881299</c:v>
                </c:pt>
                <c:pt idx="1549">
                  <c:v>6.4702718435263495</c:v>
                </c:pt>
                <c:pt idx="1550">
                  <c:v>6.450243738675673</c:v>
                </c:pt>
                <c:pt idx="1551">
                  <c:v>6.4487954661097939</c:v>
                </c:pt>
                <c:pt idx="1552">
                  <c:v>6.5222505741396652</c:v>
                </c:pt>
                <c:pt idx="1553">
                  <c:v>6.5914553851947364</c:v>
                </c:pt>
                <c:pt idx="1554">
                  <c:v>6.7352528125227735</c:v>
                </c:pt>
                <c:pt idx="1555">
                  <c:v>6.9197806621546372</c:v>
                </c:pt>
                <c:pt idx="1556">
                  <c:v>7.1076214211763258</c:v>
                </c:pt>
                <c:pt idx="1557">
                  <c:v>7.3504554504220527</c:v>
                </c:pt>
                <c:pt idx="1558">
                  <c:v>7.6961651439622702</c:v>
                </c:pt>
                <c:pt idx="1559">
                  <c:v>7.9353237097100324</c:v>
                </c:pt>
                <c:pt idx="1560">
                  <c:v>8.0947673648233458</c:v>
                </c:pt>
                <c:pt idx="1561">
                  <c:v>8.2055000781991119</c:v>
                </c:pt>
                <c:pt idx="1562">
                  <c:v>8.1697850674008414</c:v>
                </c:pt>
                <c:pt idx="1563">
                  <c:v>8.1225127688997372</c:v>
                </c:pt>
                <c:pt idx="1564">
                  <c:v>7.9926036441997637</c:v>
                </c:pt>
                <c:pt idx="1565">
                  <c:v>7.8902043052215571</c:v>
                </c:pt>
                <c:pt idx="1566">
                  <c:v>7.805799824434458</c:v>
                </c:pt>
                <c:pt idx="1567">
                  <c:v>7.7517649900723118</c:v>
                </c:pt>
                <c:pt idx="1568">
                  <c:v>7.6974542879719454</c:v>
                </c:pt>
                <c:pt idx="1569">
                  <c:v>7.6956509213126756</c:v>
                </c:pt>
                <c:pt idx="1570">
                  <c:v>7.6769043960505225</c:v>
                </c:pt>
                <c:pt idx="1571">
                  <c:v>7.6626169909183268</c:v>
                </c:pt>
                <c:pt idx="1572">
                  <c:v>7.7406673362139466</c:v>
                </c:pt>
                <c:pt idx="1573">
                  <c:v>7.8456979552160693</c:v>
                </c:pt>
                <c:pt idx="1574">
                  <c:v>8.0225731106455971</c:v>
                </c:pt>
                <c:pt idx="1575">
                  <c:v>8.1216930267934409</c:v>
                </c:pt>
                <c:pt idx="1576">
                  <c:v>8.1145386590818855</c:v>
                </c:pt>
                <c:pt idx="1577">
                  <c:v>8.1373849808772984</c:v>
                </c:pt>
                <c:pt idx="1578">
                  <c:v>8.1033880301995698</c:v>
                </c:pt>
                <c:pt idx="1579">
                  <c:v>7.8872804625018569</c:v>
                </c:pt>
                <c:pt idx="1580">
                  <c:v>7.6489925464377064</c:v>
                </c:pt>
                <c:pt idx="1581">
                  <c:v>7.5797420892712726</c:v>
                </c:pt>
                <c:pt idx="1582">
                  <c:v>7.5180331485770564</c:v>
                </c:pt>
                <c:pt idx="1583">
                  <c:v>7.5059746921625923</c:v>
                </c:pt>
                <c:pt idx="1584">
                  <c:v>7.4628033282153075</c:v>
                </c:pt>
                <c:pt idx="1585">
                  <c:v>7.3372654978412557</c:v>
                </c:pt>
                <c:pt idx="1586">
                  <c:v>7.2076737682522953</c:v>
                </c:pt>
                <c:pt idx="1587">
                  <c:v>7.087936922781557</c:v>
                </c:pt>
                <c:pt idx="1588">
                  <c:v>6.9194112191030115</c:v>
                </c:pt>
                <c:pt idx="1589">
                  <c:v>6.7394618187264443</c:v>
                </c:pt>
                <c:pt idx="1590">
                  <c:v>6.5624569192046218</c:v>
                </c:pt>
                <c:pt idx="1591">
                  <c:v>6.4758649971854414</c:v>
                </c:pt>
                <c:pt idx="1592">
                  <c:v>6.5299385151008655</c:v>
                </c:pt>
                <c:pt idx="1593">
                  <c:v>6.5343569546193621</c:v>
                </c:pt>
                <c:pt idx="1594">
                  <c:v>6.585633376084485</c:v>
                </c:pt>
                <c:pt idx="1595">
                  <c:v>6.6035480141751934</c:v>
                </c:pt>
                <c:pt idx="1596">
                  <c:v>6.6494523239396583</c:v>
                </c:pt>
                <c:pt idx="1597">
                  <c:v>6.6873735181562965</c:v>
                </c:pt>
                <c:pt idx="1598">
                  <c:v>6.7168539128554663</c:v>
                </c:pt>
                <c:pt idx="1599">
                  <c:v>6.7115007720042659</c:v>
                </c:pt>
                <c:pt idx="1600">
                  <c:v>6.5260409655144942</c:v>
                </c:pt>
                <c:pt idx="1601">
                  <c:v>6.4092624798106037</c:v>
                </c:pt>
                <c:pt idx="1602">
                  <c:v>6.3911063289739545</c:v>
                </c:pt>
                <c:pt idx="1603">
                  <c:v>6.3152505848503964</c:v>
                </c:pt>
                <c:pt idx="1604">
                  <c:v>6.2553402381470393</c:v>
                </c:pt>
                <c:pt idx="1605">
                  <c:v>6.2885108586703637</c:v>
                </c:pt>
                <c:pt idx="1606">
                  <c:v>6.4839117248197571</c:v>
                </c:pt>
                <c:pt idx="1607">
                  <c:v>6.7001399974535527</c:v>
                </c:pt>
                <c:pt idx="1608">
                  <c:v>6.8658858287040658</c:v>
                </c:pt>
                <c:pt idx="1609">
                  <c:v>6.9591001753441057</c:v>
                </c:pt>
                <c:pt idx="1610">
                  <c:v>6.9836666913008587</c:v>
                </c:pt>
                <c:pt idx="1611">
                  <c:v>6.9898137543692478</c:v>
                </c:pt>
                <c:pt idx="1612">
                  <c:v>6.9330439239506587</c:v>
                </c:pt>
                <c:pt idx="1613">
                  <c:v>6.8877298720589311</c:v>
                </c:pt>
                <c:pt idx="1614">
                  <c:v>6.8556724793989474</c:v>
                </c:pt>
                <c:pt idx="1615">
                  <c:v>6.8645395456228204</c:v>
                </c:pt>
                <c:pt idx="1616">
                  <c:v>6.905861456315102</c:v>
                </c:pt>
                <c:pt idx="1617">
                  <c:v>6.9501435140753767</c:v>
                </c:pt>
                <c:pt idx="1618">
                  <c:v>7.0093065687324776</c:v>
                </c:pt>
                <c:pt idx="1619">
                  <c:v>7.0740377812105262</c:v>
                </c:pt>
                <c:pt idx="1620">
                  <c:v>7.0804494242971598</c:v>
                </c:pt>
                <c:pt idx="1621">
                  <c:v>7.0186528434129745</c:v>
                </c:pt>
                <c:pt idx="1622">
                  <c:v>6.9257323314522488</c:v>
                </c:pt>
                <c:pt idx="1623">
                  <c:v>6.8186407085055158</c:v>
                </c:pt>
                <c:pt idx="1624">
                  <c:v>6.6946473268213458</c:v>
                </c:pt>
                <c:pt idx="1625">
                  <c:v>6.5281280241628883</c:v>
                </c:pt>
                <c:pt idx="1626">
                  <c:v>6.4463749783407378</c:v>
                </c:pt>
                <c:pt idx="1627">
                  <c:v>6.3407019472476041</c:v>
                </c:pt>
                <c:pt idx="1628">
                  <c:v>6.3237601865910191</c:v>
                </c:pt>
                <c:pt idx="1629">
                  <c:v>6.2617967595006458</c:v>
                </c:pt>
                <c:pt idx="1630">
                  <c:v>6.1150988722979704</c:v>
                </c:pt>
                <c:pt idx="1631">
                  <c:v>5.9135080728871907</c:v>
                </c:pt>
                <c:pt idx="1632">
                  <c:v>5.6144715635831197</c:v>
                </c:pt>
                <c:pt idx="1633">
                  <c:v>5.4926657017057288</c:v>
                </c:pt>
                <c:pt idx="1634">
                  <c:v>5.4392898411092823</c:v>
                </c:pt>
                <c:pt idx="1635">
                  <c:v>5.478773680818624</c:v>
                </c:pt>
                <c:pt idx="1636">
                  <c:v>5.4523399449983998</c:v>
                </c:pt>
                <c:pt idx="1637">
                  <c:v>5.397766048124601</c:v>
                </c:pt>
                <c:pt idx="1638">
                  <c:v>5.3111752717641085</c:v>
                </c:pt>
                <c:pt idx="1639">
                  <c:v>5.2012269870443433</c:v>
                </c:pt>
                <c:pt idx="1640">
                  <c:v>5.1190098873789047</c:v>
                </c:pt>
                <c:pt idx="1641">
                  <c:v>5.0295539191153269</c:v>
                </c:pt>
                <c:pt idx="1642">
                  <c:v>5.0025893075760584</c:v>
                </c:pt>
                <c:pt idx="1643">
                  <c:v>4.9909691435318839</c:v>
                </c:pt>
                <c:pt idx="1644">
                  <c:v>4.9749673813649222</c:v>
                </c:pt>
                <c:pt idx="1645">
                  <c:v>4.96573536111912</c:v>
                </c:pt>
                <c:pt idx="1646">
                  <c:v>4.9913209381652379</c:v>
                </c:pt>
                <c:pt idx="1647">
                  <c:v>5.0221153415254527</c:v>
                </c:pt>
                <c:pt idx="1648">
                  <c:v>5.0449141849200814</c:v>
                </c:pt>
                <c:pt idx="1649">
                  <c:v>5.1052426128875252</c:v>
                </c:pt>
                <c:pt idx="1650">
                  <c:v>5.1234875061525669</c:v>
                </c:pt>
                <c:pt idx="1651">
                  <c:v>5.1006687207759942</c:v>
                </c:pt>
                <c:pt idx="1652">
                  <c:v>5.129419097955644</c:v>
                </c:pt>
                <c:pt idx="1653">
                  <c:v>5.1706027853216252</c:v>
                </c:pt>
                <c:pt idx="1654">
                  <c:v>5.2061156383280833</c:v>
                </c:pt>
                <c:pt idx="1655">
                  <c:v>5.1557001551936121</c:v>
                </c:pt>
                <c:pt idx="1656">
                  <c:v>5.2193554827998181</c:v>
                </c:pt>
                <c:pt idx="1657">
                  <c:v>5.2598146469850393</c:v>
                </c:pt>
                <c:pt idx="1658">
                  <c:v>5.2856383620372061</c:v>
                </c:pt>
                <c:pt idx="1659">
                  <c:v>5.3279051819607757</c:v>
                </c:pt>
                <c:pt idx="1660">
                  <c:v>5.4033371126910836</c:v>
                </c:pt>
                <c:pt idx="1661">
                  <c:v>5.4167960482284716</c:v>
                </c:pt>
                <c:pt idx="1662">
                  <c:v>5.4624568620286276</c:v>
                </c:pt>
                <c:pt idx="1663">
                  <c:v>5.4106090807214979</c:v>
                </c:pt>
                <c:pt idx="1664">
                  <c:v>5.3833480191765499</c:v>
                </c:pt>
                <c:pt idx="1665">
                  <c:v>5.2999259886848824</c:v>
                </c:pt>
                <c:pt idx="1666">
                  <c:v>5.1382994537972131</c:v>
                </c:pt>
                <c:pt idx="1667">
                  <c:v>4.9881206294692948</c:v>
                </c:pt>
                <c:pt idx="1668">
                  <c:v>4.8568173778649015</c:v>
                </c:pt>
                <c:pt idx="1669">
                  <c:v>4.8113480808938629</c:v>
                </c:pt>
                <c:pt idx="1670">
                  <c:v>4.7651171530826764</c:v>
                </c:pt>
                <c:pt idx="1671">
                  <c:v>4.7234048443497629</c:v>
                </c:pt>
                <c:pt idx="1672">
                  <c:v>4.7176161243138441</c:v>
                </c:pt>
                <c:pt idx="1673">
                  <c:v>4.7650142390824133</c:v>
                </c:pt>
                <c:pt idx="1674">
                  <c:v>4.8501400958300565</c:v>
                </c:pt>
                <c:pt idx="1675">
                  <c:v>4.8978153655572321</c:v>
                </c:pt>
                <c:pt idx="1676">
                  <c:v>4.9697795207013558</c:v>
                </c:pt>
                <c:pt idx="1677">
                  <c:v>4.956133239741872</c:v>
                </c:pt>
                <c:pt idx="1678">
                  <c:v>4.906277141532116</c:v>
                </c:pt>
                <c:pt idx="1679">
                  <c:v>4.835186515098429</c:v>
                </c:pt>
                <c:pt idx="1680">
                  <c:v>4.7771387369082339</c:v>
                </c:pt>
                <c:pt idx="1681">
                  <c:v>4.7458253899786849</c:v>
                </c:pt>
                <c:pt idx="1682">
                  <c:v>4.7244323856743193</c:v>
                </c:pt>
                <c:pt idx="1683">
                  <c:v>4.773246079505177</c:v>
                </c:pt>
                <c:pt idx="1684">
                  <c:v>4.9393931381774792</c:v>
                </c:pt>
                <c:pt idx="1685">
                  <c:v>5.1160044952856127</c:v>
                </c:pt>
                <c:pt idx="1686">
                  <c:v>5.2386808120441382</c:v>
                </c:pt>
                <c:pt idx="1687">
                  <c:v>5.2263783547535771</c:v>
                </c:pt>
                <c:pt idx="1688">
                  <c:v>5.226996299849092</c:v>
                </c:pt>
                <c:pt idx="1689">
                  <c:v>5.1722697273876568</c:v>
                </c:pt>
                <c:pt idx="1690">
                  <c:v>5.1794271262742058</c:v>
                </c:pt>
                <c:pt idx="1691">
                  <c:v>5.1905890120657014</c:v>
                </c:pt>
                <c:pt idx="1692">
                  <c:v>5.1546624829359091</c:v>
                </c:pt>
                <c:pt idx="1693">
                  <c:v>5.1416437171593454</c:v>
                </c:pt>
                <c:pt idx="1694">
                  <c:v>5.1187799852162739</c:v>
                </c:pt>
                <c:pt idx="1695">
                  <c:v>5.099226323780135</c:v>
                </c:pt>
                <c:pt idx="1696">
                  <c:v>5.2021550879370482</c:v>
                </c:pt>
                <c:pt idx="1697">
                  <c:v>5.3072205878040837</c:v>
                </c:pt>
                <c:pt idx="1698">
                  <c:v>5.395417133975049</c:v>
                </c:pt>
                <c:pt idx="1699">
                  <c:v>5.4543946986027141</c:v>
                </c:pt>
                <c:pt idx="1700">
                  <c:v>5.3908536698463543</c:v>
                </c:pt>
                <c:pt idx="1701">
                  <c:v>5.3932999419304437</c:v>
                </c:pt>
                <c:pt idx="1702">
                  <c:v>5.3866240109570729</c:v>
                </c:pt>
                <c:pt idx="1703">
                  <c:v>5.3732143058935096</c:v>
                </c:pt>
                <c:pt idx="1704">
                  <c:v>5.3008294131894518</c:v>
                </c:pt>
                <c:pt idx="1705">
                  <c:v>5.25909607953764</c:v>
                </c:pt>
                <c:pt idx="1706">
                  <c:v>5.293952669849447</c:v>
                </c:pt>
                <c:pt idx="1707">
                  <c:v>5.3448815143632924</c:v>
                </c:pt>
                <c:pt idx="1708">
                  <c:v>5.4743340726670162</c:v>
                </c:pt>
                <c:pt idx="1709">
                  <c:v>5.580058382694002</c:v>
                </c:pt>
                <c:pt idx="1710">
                  <c:v>5.775857720647311</c:v>
                </c:pt>
                <c:pt idx="1711">
                  <c:v>5.9236166413229929</c:v>
                </c:pt>
                <c:pt idx="1712">
                  <c:v>6.0470002518480657</c:v>
                </c:pt>
                <c:pt idx="1713">
                  <c:v>6.1949783791859652</c:v>
                </c:pt>
                <c:pt idx="1714">
                  <c:v>6.3508796263862992</c:v>
                </c:pt>
                <c:pt idx="1715">
                  <c:v>6.4747322485421188</c:v>
                </c:pt>
                <c:pt idx="1716">
                  <c:v>6.6159625616453388</c:v>
                </c:pt>
                <c:pt idx="1717">
                  <c:v>6.723909689994775</c:v>
                </c:pt>
                <c:pt idx="1718">
                  <c:v>6.753505375912769</c:v>
                </c:pt>
                <c:pt idx="1719">
                  <c:v>6.6825019684245373</c:v>
                </c:pt>
                <c:pt idx="1720">
                  <c:v>6.5517733569934702</c:v>
                </c:pt>
                <c:pt idx="1721">
                  <c:v>6.4051984189554174</c:v>
                </c:pt>
                <c:pt idx="1722">
                  <c:v>6.1973977222664569</c:v>
                </c:pt>
                <c:pt idx="1723">
                  <c:v>6.0346692626042886</c:v>
                </c:pt>
                <c:pt idx="1724">
                  <c:v>5.9318948193458514</c:v>
                </c:pt>
                <c:pt idx="1725">
                  <c:v>5.8669951209259628</c:v>
                </c:pt>
                <c:pt idx="1726">
                  <c:v>5.8503803119743374</c:v>
                </c:pt>
                <c:pt idx="1727">
                  <c:v>5.8914490508307242</c:v>
                </c:pt>
                <c:pt idx="1728">
                  <c:v>6.0399220163559013</c:v>
                </c:pt>
                <c:pt idx="1729">
                  <c:v>6.2181558432318305</c:v>
                </c:pt>
                <c:pt idx="1730">
                  <c:v>6.3378308477607721</c:v>
                </c:pt>
                <c:pt idx="1731">
                  <c:v>6.4516531358185993</c:v>
                </c:pt>
                <c:pt idx="1732">
                  <c:v>6.4726765382138796</c:v>
                </c:pt>
                <c:pt idx="1733">
                  <c:v>6.457709581852253</c:v>
                </c:pt>
                <c:pt idx="1734">
                  <c:v>6.5061487286872932</c:v>
                </c:pt>
                <c:pt idx="1735">
                  <c:v>6.4731858542597287</c:v>
                </c:pt>
                <c:pt idx="1736">
                  <c:v>6.3655442673272677</c:v>
                </c:pt>
                <c:pt idx="1737">
                  <c:v>6.3220768801039915</c:v>
                </c:pt>
                <c:pt idx="1738">
                  <c:v>6.3119932947245383</c:v>
                </c:pt>
                <c:pt idx="1739">
                  <c:v>6.2414976971467366</c:v>
                </c:pt>
                <c:pt idx="1740">
                  <c:v>6.1010304339538264</c:v>
                </c:pt>
                <c:pt idx="1741">
                  <c:v>6.0529021933379026</c:v>
                </c:pt>
                <c:pt idx="1742">
                  <c:v>6.0406811233180786</c:v>
                </c:pt>
                <c:pt idx="1743">
                  <c:v>6.0747931200777678</c:v>
                </c:pt>
                <c:pt idx="1744">
                  <c:v>6.1680935864214685</c:v>
                </c:pt>
                <c:pt idx="1745">
                  <c:v>6.3336395159344052</c:v>
                </c:pt>
                <c:pt idx="1746">
                  <c:v>6.3997496628117325</c:v>
                </c:pt>
                <c:pt idx="1747">
                  <c:v>6.4280722654976366</c:v>
                </c:pt>
                <c:pt idx="1748">
                  <c:v>6.444307408345491</c:v>
                </c:pt>
                <c:pt idx="1749">
                  <c:v>6.5007874620701358</c:v>
                </c:pt>
                <c:pt idx="1750">
                  <c:v>6.5536525287930552</c:v>
                </c:pt>
                <c:pt idx="1751">
                  <c:v>6.4887516497116478</c:v>
                </c:pt>
                <c:pt idx="1752">
                  <c:v>6.3575072371153087</c:v>
                </c:pt>
                <c:pt idx="1753">
                  <c:v>6.3098856702701172</c:v>
                </c:pt>
                <c:pt idx="1754">
                  <c:v>6.2780506344348108</c:v>
                </c:pt>
                <c:pt idx="1755">
                  <c:v>6.2598261415309437</c:v>
                </c:pt>
                <c:pt idx="1756">
                  <c:v>6.227683961678216</c:v>
                </c:pt>
                <c:pt idx="1757">
                  <c:v>6.2220383884950135</c:v>
                </c:pt>
                <c:pt idx="1758">
                  <c:v>6.3173222983414243</c:v>
                </c:pt>
                <c:pt idx="1759">
                  <c:v>6.4502168045570212</c:v>
                </c:pt>
                <c:pt idx="1760">
                  <c:v>6.5395843864911374</c:v>
                </c:pt>
                <c:pt idx="1761">
                  <c:v>6.6644633319426205</c:v>
                </c:pt>
                <c:pt idx="1762">
                  <c:v>6.6870937729794688</c:v>
                </c:pt>
                <c:pt idx="1763">
                  <c:v>6.6530569463127467</c:v>
                </c:pt>
                <c:pt idx="1764">
                  <c:v>6.5587431516928891</c:v>
                </c:pt>
                <c:pt idx="1765">
                  <c:v>6.5154550581884223</c:v>
                </c:pt>
                <c:pt idx="1766">
                  <c:v>6.5253832845770798</c:v>
                </c:pt>
                <c:pt idx="1767">
                  <c:v>6.6314395958998809</c:v>
                </c:pt>
                <c:pt idx="1768">
                  <c:v>6.7491158908869142</c:v>
                </c:pt>
                <c:pt idx="1769">
                  <c:v>6.820172299955539</c:v>
                </c:pt>
                <c:pt idx="1770">
                  <c:v>6.9056292431138644</c:v>
                </c:pt>
                <c:pt idx="1771">
                  <c:v>6.9858512667748691</c:v>
                </c:pt>
                <c:pt idx="1772">
                  <c:v>7.1256991440066075</c:v>
                </c:pt>
                <c:pt idx="1773">
                  <c:v>7.236491850309303</c:v>
                </c:pt>
                <c:pt idx="1774">
                  <c:v>7.4703718146448219</c:v>
                </c:pt>
                <c:pt idx="1775">
                  <c:v>7.6358907840365005</c:v>
                </c:pt>
                <c:pt idx="1776">
                  <c:v>7.6926378289515984</c:v>
                </c:pt>
                <c:pt idx="1777">
                  <c:v>7.7195578914790008</c:v>
                </c:pt>
                <c:pt idx="1778">
                  <c:v>7.7238485195400681</c:v>
                </c:pt>
                <c:pt idx="1779">
                  <c:v>7.6039712288556451</c:v>
                </c:pt>
                <c:pt idx="1780">
                  <c:v>7.5259891322713921</c:v>
                </c:pt>
                <c:pt idx="1781">
                  <c:v>7.418853910527476</c:v>
                </c:pt>
                <c:pt idx="1782">
                  <c:v>7.4110672667998312</c:v>
                </c:pt>
                <c:pt idx="1783">
                  <c:v>7.554427458733322</c:v>
                </c:pt>
                <c:pt idx="1784">
                  <c:v>7.6370305439262154</c:v>
                </c:pt>
                <c:pt idx="1785">
                  <c:v>7.6176624040910772</c:v>
                </c:pt>
                <c:pt idx="1786">
                  <c:v>7.4701703724581581</c:v>
                </c:pt>
                <c:pt idx="1787">
                  <c:v>7.3904273081821472</c:v>
                </c:pt>
                <c:pt idx="1788">
                  <c:v>7.4094046413855512</c:v>
                </c:pt>
                <c:pt idx="1789">
                  <c:v>7.2776837299074124</c:v>
                </c:pt>
                <c:pt idx="1790">
                  <c:v>7.1698599188041889</c:v>
                </c:pt>
                <c:pt idx="1791">
                  <c:v>7.0841647974642497</c:v>
                </c:pt>
                <c:pt idx="1792">
                  <c:v>7.0208473976572092</c:v>
                </c:pt>
                <c:pt idx="1793">
                  <c:v>6.9561427841768992</c:v>
                </c:pt>
                <c:pt idx="1794">
                  <c:v>6.9873031885957131</c:v>
                </c:pt>
                <c:pt idx="1795">
                  <c:v>6.9619674731368653</c:v>
                </c:pt>
                <c:pt idx="1796">
                  <c:v>6.8409709433305697</c:v>
                </c:pt>
                <c:pt idx="1797">
                  <c:v>6.6885834166832705</c:v>
                </c:pt>
                <c:pt idx="1798">
                  <c:v>6.5650770626324961</c:v>
                </c:pt>
                <c:pt idx="1799">
                  <c:v>6.4965929386384653</c:v>
                </c:pt>
                <c:pt idx="1800">
                  <c:v>6.4917774455799604</c:v>
                </c:pt>
                <c:pt idx="1801">
                  <c:v>6.5276955750448922</c:v>
                </c:pt>
                <c:pt idx="1802">
                  <c:v>6.5330944731757778</c:v>
                </c:pt>
                <c:pt idx="1803">
                  <c:v>6.5236982886780313</c:v>
                </c:pt>
                <c:pt idx="1804">
                  <c:v>6.4990542831704463</c:v>
                </c:pt>
                <c:pt idx="1805">
                  <c:v>6.5394205138755792</c:v>
                </c:pt>
                <c:pt idx="1806">
                  <c:v>6.5415185630673598</c:v>
                </c:pt>
                <c:pt idx="1807">
                  <c:v>6.4708860137543134</c:v>
                </c:pt>
                <c:pt idx="1808">
                  <c:v>6.3968327679375419</c:v>
                </c:pt>
                <c:pt idx="1809">
                  <c:v>6.3237297751036436</c:v>
                </c:pt>
                <c:pt idx="1810">
                  <c:v>6.3448265749813801</c:v>
                </c:pt>
                <c:pt idx="1811">
                  <c:v>6.4263491154733563</c:v>
                </c:pt>
                <c:pt idx="1812">
                  <c:v>6.574681478585692</c:v>
                </c:pt>
                <c:pt idx="1813">
                  <c:v>6.6176708179254256</c:v>
                </c:pt>
                <c:pt idx="1814">
                  <c:v>6.6063407212705396</c:v>
                </c:pt>
                <c:pt idx="1815">
                  <c:v>6.6672614314002292</c:v>
                </c:pt>
                <c:pt idx="1816">
                  <c:v>6.7780612079769069</c:v>
                </c:pt>
                <c:pt idx="1817">
                  <c:v>6.747409543743216</c:v>
                </c:pt>
                <c:pt idx="1818">
                  <c:v>6.768641520946896</c:v>
                </c:pt>
                <c:pt idx="1819">
                  <c:v>6.7923281638209332</c:v>
                </c:pt>
                <c:pt idx="1820">
                  <c:v>6.8132076101387176</c:v>
                </c:pt>
                <c:pt idx="1821">
                  <c:v>6.882018145245751</c:v>
                </c:pt>
                <c:pt idx="1822">
                  <c:v>6.9060593058696025</c:v>
                </c:pt>
                <c:pt idx="1823">
                  <c:v>6.9555230030239725</c:v>
                </c:pt>
                <c:pt idx="1824">
                  <c:v>7.0324295505556647</c:v>
                </c:pt>
                <c:pt idx="1825">
                  <c:v>7.1391441815600478</c:v>
                </c:pt>
                <c:pt idx="1826">
                  <c:v>7.2648280316192873</c:v>
                </c:pt>
                <c:pt idx="1827">
                  <c:v>7.3921021235495532</c:v>
                </c:pt>
                <c:pt idx="1828">
                  <c:v>7.5442868697157657</c:v>
                </c:pt>
                <c:pt idx="1829">
                  <c:v>7.6370522990602723</c:v>
                </c:pt>
                <c:pt idx="1830">
                  <c:v>7.5612107508880824</c:v>
                </c:pt>
                <c:pt idx="1831">
                  <c:v>7.472331123065258</c:v>
                </c:pt>
                <c:pt idx="1832">
                  <c:v>7.4105706515948846</c:v>
                </c:pt>
                <c:pt idx="1833">
                  <c:v>7.4336717604676137</c:v>
                </c:pt>
                <c:pt idx="1834">
                  <c:v>7.4204310241654863</c:v>
                </c:pt>
                <c:pt idx="1835">
                  <c:v>7.4731807142153466</c:v>
                </c:pt>
                <c:pt idx="1836">
                  <c:v>7.4684553777325302</c:v>
                </c:pt>
                <c:pt idx="1837">
                  <c:v>7.3955150019649958</c:v>
                </c:pt>
                <c:pt idx="1838">
                  <c:v>7.3288942939212367</c:v>
                </c:pt>
                <c:pt idx="1839">
                  <c:v>7.3506518126753404</c:v>
                </c:pt>
                <c:pt idx="1840">
                  <c:v>7.3647669292952038</c:v>
                </c:pt>
                <c:pt idx="1841">
                  <c:v>7.2671443443012036</c:v>
                </c:pt>
                <c:pt idx="1842">
                  <c:v>7.176644641554879</c:v>
                </c:pt>
                <c:pt idx="1843">
                  <c:v>7.1387045803171549</c:v>
                </c:pt>
                <c:pt idx="1844">
                  <c:v>7.0994819822763855</c:v>
                </c:pt>
                <c:pt idx="1845">
                  <c:v>7.0987738285839246</c:v>
                </c:pt>
                <c:pt idx="1846">
                  <c:v>7.1676936705217491</c:v>
                </c:pt>
                <c:pt idx="1847">
                  <c:v>7.1783743264491244</c:v>
                </c:pt>
                <c:pt idx="1848">
                  <c:v>7.2028909130064367</c:v>
                </c:pt>
                <c:pt idx="1849">
                  <c:v>7.2886510304978449</c:v>
                </c:pt>
                <c:pt idx="1850">
                  <c:v>7.4531754014614409</c:v>
                </c:pt>
                <c:pt idx="1851">
                  <c:v>7.7147396144106022</c:v>
                </c:pt>
                <c:pt idx="1852">
                  <c:v>7.8919899637977018</c:v>
                </c:pt>
                <c:pt idx="1853">
                  <c:v>7.9948575232070871</c:v>
                </c:pt>
                <c:pt idx="1854">
                  <c:v>8.089326168482172</c:v>
                </c:pt>
                <c:pt idx="1855">
                  <c:v>8.0901867893148225</c:v>
                </c:pt>
                <c:pt idx="1856">
                  <c:v>8.0339399632575432</c:v>
                </c:pt>
                <c:pt idx="1857">
                  <c:v>8.0031640451488428</c:v>
                </c:pt>
                <c:pt idx="1858">
                  <c:v>7.9623552261430088</c:v>
                </c:pt>
                <c:pt idx="1859">
                  <c:v>7.9604589299563333</c:v>
                </c:pt>
                <c:pt idx="1860">
                  <c:v>7.9375548420332276</c:v>
                </c:pt>
                <c:pt idx="1861">
                  <c:v>7.8301489271083202</c:v>
                </c:pt>
                <c:pt idx="1862">
                  <c:v>7.7482073300881806</c:v>
                </c:pt>
                <c:pt idx="1863">
                  <c:v>7.751605115548454</c:v>
                </c:pt>
                <c:pt idx="1864">
                  <c:v>7.8068411398035611</c:v>
                </c:pt>
                <c:pt idx="1865">
                  <c:v>7.8350933829855114</c:v>
                </c:pt>
                <c:pt idx="1866">
                  <c:v>7.8920097234862343</c:v>
                </c:pt>
                <c:pt idx="1867">
                  <c:v>7.9064430787536386</c:v>
                </c:pt>
                <c:pt idx="1868">
                  <c:v>7.965247804691729</c:v>
                </c:pt>
                <c:pt idx="1869">
                  <c:v>8.0233732157090554</c:v>
                </c:pt>
                <c:pt idx="1870">
                  <c:v>7.9825367555701732</c:v>
                </c:pt>
                <c:pt idx="1871">
                  <c:v>7.9730541233366914</c:v>
                </c:pt>
                <c:pt idx="1872">
                  <c:v>8.0351458090566883</c:v>
                </c:pt>
                <c:pt idx="1873">
                  <c:v>8.1581244021168935</c:v>
                </c:pt>
                <c:pt idx="1874">
                  <c:v>8.23909176581998</c:v>
                </c:pt>
                <c:pt idx="1875">
                  <c:v>8.3256640021595949</c:v>
                </c:pt>
                <c:pt idx="1876">
                  <c:v>8.3432836257907983</c:v>
                </c:pt>
                <c:pt idx="1877">
                  <c:v>8.3882509965007337</c:v>
                </c:pt>
                <c:pt idx="1878">
                  <c:v>8.4617163680757468</c:v>
                </c:pt>
                <c:pt idx="1879">
                  <c:v>8.5512761440935421</c:v>
                </c:pt>
                <c:pt idx="1880">
                  <c:v>8.5317162614599784</c:v>
                </c:pt>
                <c:pt idx="1881">
                  <c:v>8.4644989482836088</c:v>
                </c:pt>
                <c:pt idx="1882">
                  <c:v>8.4204016165036553</c:v>
                </c:pt>
                <c:pt idx="1883">
                  <c:v>8.4177173656961184</c:v>
                </c:pt>
                <c:pt idx="1884">
                  <c:v>8.424069596231746</c:v>
                </c:pt>
                <c:pt idx="1885">
                  <c:v>8.3936308617211495</c:v>
                </c:pt>
                <c:pt idx="1886">
                  <c:v>8.3821578747173255</c:v>
                </c:pt>
                <c:pt idx="1887">
                  <c:v>8.4222528866217381</c:v>
                </c:pt>
                <c:pt idx="1888">
                  <c:v>8.4412541483109198</c:v>
                </c:pt>
                <c:pt idx="1889">
                  <c:v>8.5029348212018281</c:v>
                </c:pt>
                <c:pt idx="1890">
                  <c:v>8.6054177165552233</c:v>
                </c:pt>
                <c:pt idx="1891">
                  <c:v>8.6207319404913179</c:v>
                </c:pt>
                <c:pt idx="1892">
                  <c:v>8.6076777384225984</c:v>
                </c:pt>
                <c:pt idx="1893">
                  <c:v>8.6450150835046529</c:v>
                </c:pt>
                <c:pt idx="1894">
                  <c:v>8.864282049306599</c:v>
                </c:pt>
                <c:pt idx="1895">
                  <c:v>9.1059170680061943</c:v>
                </c:pt>
                <c:pt idx="1896">
                  <c:v>9.2450857004757712</c:v>
                </c:pt>
                <c:pt idx="1897">
                  <c:v>9.3375477263051998</c:v>
                </c:pt>
                <c:pt idx="1898">
                  <c:v>9.2486954492072488</c:v>
                </c:pt>
                <c:pt idx="1899">
                  <c:v>9.1271796377699417</c:v>
                </c:pt>
                <c:pt idx="1900">
                  <c:v>9.1120327291530625</c:v>
                </c:pt>
                <c:pt idx="1901">
                  <c:v>9.0517426317150296</c:v>
                </c:pt>
                <c:pt idx="1902">
                  <c:v>8.9500625689577831</c:v>
                </c:pt>
                <c:pt idx="1903">
                  <c:v>8.9012036885368016</c:v>
                </c:pt>
                <c:pt idx="1904">
                  <c:v>8.8861718767810309</c:v>
                </c:pt>
                <c:pt idx="1905">
                  <c:v>8.8344899535181582</c:v>
                </c:pt>
                <c:pt idx="1906">
                  <c:v>8.916662507479364</c:v>
                </c:pt>
                <c:pt idx="1907">
                  <c:v>8.9060546990406646</c:v>
                </c:pt>
                <c:pt idx="1908">
                  <c:v>8.9015030947935205</c:v>
                </c:pt>
                <c:pt idx="1909">
                  <c:v>8.9472406096732247</c:v>
                </c:pt>
                <c:pt idx="1910">
                  <c:v>8.9386147811514292</c:v>
                </c:pt>
                <c:pt idx="1911">
                  <c:v>8.8988474175407379</c:v>
                </c:pt>
                <c:pt idx="1912">
                  <c:v>8.9056376080983153</c:v>
                </c:pt>
                <c:pt idx="1913">
                  <c:v>8.9519093891636938</c:v>
                </c:pt>
                <c:pt idx="1914">
                  <c:v>8.9513962870967543</c:v>
                </c:pt>
                <c:pt idx="1915">
                  <c:v>8.8956638244628063</c:v>
                </c:pt>
                <c:pt idx="1916">
                  <c:v>8.7037577528183334</c:v>
                </c:pt>
                <c:pt idx="1917">
                  <c:v>8.4971513072192231</c:v>
                </c:pt>
                <c:pt idx="1918">
                  <c:v>8.3015199786014087</c:v>
                </c:pt>
                <c:pt idx="1919">
                  <c:v>8.1219303625622885</c:v>
                </c:pt>
                <c:pt idx="1920">
                  <c:v>7.9516414541620284</c:v>
                </c:pt>
                <c:pt idx="1921">
                  <c:v>7.7240412540265799</c:v>
                </c:pt>
                <c:pt idx="1922">
                  <c:v>7.4830090288860269</c:v>
                </c:pt>
                <c:pt idx="1923">
                  <c:v>7.2728770000310972</c:v>
                </c:pt>
                <c:pt idx="1924">
                  <c:v>7.1027534560711816</c:v>
                </c:pt>
                <c:pt idx="1925">
                  <c:v>6.9180322784182753</c:v>
                </c:pt>
                <c:pt idx="1926">
                  <c:v>6.8647061888120602</c:v>
                </c:pt>
                <c:pt idx="1927">
                  <c:v>6.8818395889776323</c:v>
                </c:pt>
                <c:pt idx="1928">
                  <c:v>6.9918777657552669</c:v>
                </c:pt>
                <c:pt idx="1929">
                  <c:v>7.0389888426860709</c:v>
                </c:pt>
                <c:pt idx="1930">
                  <c:v>7.099336361959474</c:v>
                </c:pt>
                <c:pt idx="1931">
                  <c:v>7.1084663524421332</c:v>
                </c:pt>
                <c:pt idx="1932">
                  <c:v>7.1159454386437284</c:v>
                </c:pt>
                <c:pt idx="1933">
                  <c:v>7.1165502379342476</c:v>
                </c:pt>
                <c:pt idx="1934">
                  <c:v>7.1127311716969412</c:v>
                </c:pt>
                <c:pt idx="1935">
                  <c:v>7.1671382629581339</c:v>
                </c:pt>
                <c:pt idx="1936">
                  <c:v>7.1044494877213591</c:v>
                </c:pt>
                <c:pt idx="1937">
                  <c:v>7.0616231354561858</c:v>
                </c:pt>
                <c:pt idx="1938">
                  <c:v>7.0415582584898591</c:v>
                </c:pt>
                <c:pt idx="1939">
                  <c:v>7.077149885244391</c:v>
                </c:pt>
                <c:pt idx="1940">
                  <c:v>7.1760762552855457</c:v>
                </c:pt>
                <c:pt idx="1941">
                  <c:v>7.2433558523743464</c:v>
                </c:pt>
                <c:pt idx="1942">
                  <c:v>7.2963070669534016</c:v>
                </c:pt>
                <c:pt idx="1943">
                  <c:v>7.3065854160147952</c:v>
                </c:pt>
                <c:pt idx="1944">
                  <c:v>7.3642921644436239</c:v>
                </c:pt>
                <c:pt idx="1945">
                  <c:v>7.3657304908546353</c:v>
                </c:pt>
                <c:pt idx="1946">
                  <c:v>7.2893932976871341</c:v>
                </c:pt>
                <c:pt idx="1947">
                  <c:v>7.2338317575837614</c:v>
                </c:pt>
                <c:pt idx="1948">
                  <c:v>7.1681159922059177</c:v>
                </c:pt>
                <c:pt idx="1949">
                  <c:v>7.0905128911705333</c:v>
                </c:pt>
                <c:pt idx="1950">
                  <c:v>7.0114076031537573</c:v>
                </c:pt>
                <c:pt idx="1951">
                  <c:v>6.8436820849181093</c:v>
                </c:pt>
                <c:pt idx="1952">
                  <c:v>6.7047911211216489</c:v>
                </c:pt>
                <c:pt idx="1953">
                  <c:v>6.4721613467788028</c:v>
                </c:pt>
                <c:pt idx="1954">
                  <c:v>6.2122732743592186</c:v>
                </c:pt>
                <c:pt idx="1955">
                  <c:v>6.0216068465068746</c:v>
                </c:pt>
                <c:pt idx="1956">
                  <c:v>5.8589748979254992</c:v>
                </c:pt>
                <c:pt idx="1957">
                  <c:v>5.7646841259054069</c:v>
                </c:pt>
                <c:pt idx="1958">
                  <c:v>5.6749295484592199</c:v>
                </c:pt>
                <c:pt idx="1959">
                  <c:v>5.6804600345227207</c:v>
                </c:pt>
                <c:pt idx="1960">
                  <c:v>5.7719759605872865</c:v>
                </c:pt>
                <c:pt idx="1961">
                  <c:v>5.8710373681607582</c:v>
                </c:pt>
                <c:pt idx="1962">
                  <c:v>5.9122869960491906</c:v>
                </c:pt>
                <c:pt idx="1963">
                  <c:v>6.0333870698725551</c:v>
                </c:pt>
                <c:pt idx="1964">
                  <c:v>5.9495073946021328</c:v>
                </c:pt>
                <c:pt idx="1965">
                  <c:v>5.8827469062545674</c:v>
                </c:pt>
                <c:pt idx="1966">
                  <c:v>5.7459128273406286</c:v>
                </c:pt>
                <c:pt idx="1967">
                  <c:v>5.6123659249775741</c:v>
                </c:pt>
                <c:pt idx="1968">
                  <c:v>5.5866438014859092</c:v>
                </c:pt>
                <c:pt idx="1969">
                  <c:v>5.5252507908312767</c:v>
                </c:pt>
                <c:pt idx="1970">
                  <c:v>5.4605616744178089</c:v>
                </c:pt>
                <c:pt idx="1971">
                  <c:v>5.4732858508718953</c:v>
                </c:pt>
                <c:pt idx="1972">
                  <c:v>5.4653313316713312</c:v>
                </c:pt>
                <c:pt idx="1973">
                  <c:v>5.5062835695428545</c:v>
                </c:pt>
                <c:pt idx="1974">
                  <c:v>5.5444546552583942</c:v>
                </c:pt>
                <c:pt idx="1975">
                  <c:v>5.5982529772891043</c:v>
                </c:pt>
                <c:pt idx="1976">
                  <c:v>5.7374482064046717</c:v>
                </c:pt>
                <c:pt idx="1977">
                  <c:v>5.8343874207195956</c:v>
                </c:pt>
                <c:pt idx="1978">
                  <c:v>5.8502785402134938</c:v>
                </c:pt>
                <c:pt idx="1979">
                  <c:v>5.8009963400662761</c:v>
                </c:pt>
                <c:pt idx="1980">
                  <c:v>5.8727053820951927</c:v>
                </c:pt>
                <c:pt idx="1981">
                  <c:v>5.9604701175096499</c:v>
                </c:pt>
                <c:pt idx="1982">
                  <c:v>6.0403972967505322</c:v>
                </c:pt>
                <c:pt idx="1983">
                  <c:v>6.1151537946242822</c:v>
                </c:pt>
                <c:pt idx="1984">
                  <c:v>6.2195783053273432</c:v>
                </c:pt>
                <c:pt idx="1985">
                  <c:v>6.3212147592904557</c:v>
                </c:pt>
                <c:pt idx="1986">
                  <c:v>6.3538724776802145</c:v>
                </c:pt>
                <c:pt idx="1987">
                  <c:v>6.392305830097718</c:v>
                </c:pt>
                <c:pt idx="1988">
                  <c:v>6.5202266803878874</c:v>
                </c:pt>
                <c:pt idx="1989">
                  <c:v>6.551325060674781</c:v>
                </c:pt>
                <c:pt idx="1990">
                  <c:v>6.6187533941241075</c:v>
                </c:pt>
                <c:pt idx="1991">
                  <c:v>6.6674962580417647</c:v>
                </c:pt>
                <c:pt idx="1992">
                  <c:v>6.6586946102498628</c:v>
                </c:pt>
                <c:pt idx="1993">
                  <c:v>6.6717437451450605</c:v>
                </c:pt>
                <c:pt idx="1994">
                  <c:v>6.5078254970274294</c:v>
                </c:pt>
                <c:pt idx="1995">
                  <c:v>6.3876251894279843</c:v>
                </c:pt>
                <c:pt idx="1996">
                  <c:v>6.3996851271587083</c:v>
                </c:pt>
                <c:pt idx="1997">
                  <c:v>6.3909189426421751</c:v>
                </c:pt>
                <c:pt idx="1998">
                  <c:v>6.4232329428999364</c:v>
                </c:pt>
                <c:pt idx="1999">
                  <c:v>6.4943864948930159</c:v>
                </c:pt>
                <c:pt idx="2000">
                  <c:v>6.6428886882482638</c:v>
                </c:pt>
                <c:pt idx="2001">
                  <c:v>6.7299550350269381</c:v>
                </c:pt>
                <c:pt idx="2002">
                  <c:v>6.7826902841729861</c:v>
                </c:pt>
                <c:pt idx="2003">
                  <c:v>6.8048907793979163</c:v>
                </c:pt>
                <c:pt idx="2004">
                  <c:v>6.8821565489736614</c:v>
                </c:pt>
                <c:pt idx="2005">
                  <c:v>7.0025537749723767</c:v>
                </c:pt>
                <c:pt idx="2006">
                  <c:v>7.1830065570715931</c:v>
                </c:pt>
                <c:pt idx="2007">
                  <c:v>7.3248218793033342</c:v>
                </c:pt>
                <c:pt idx="2008">
                  <c:v>7.4428047959405097</c:v>
                </c:pt>
                <c:pt idx="2009">
                  <c:v>7.55753589343231</c:v>
                </c:pt>
                <c:pt idx="2010">
                  <c:v>7.7184114007340847</c:v>
                </c:pt>
                <c:pt idx="2011">
                  <c:v>7.8745250818889359</c:v>
                </c:pt>
                <c:pt idx="2012">
                  <c:v>8.066690620764744</c:v>
                </c:pt>
                <c:pt idx="2013">
                  <c:v>8.189643988975865</c:v>
                </c:pt>
                <c:pt idx="2014">
                  <c:v>8.1130130316654352</c:v>
                </c:pt>
                <c:pt idx="2015">
                  <c:v>7.928491368537725</c:v>
                </c:pt>
                <c:pt idx="2016">
                  <c:v>7.8445494334620811</c:v>
                </c:pt>
                <c:pt idx="2017">
                  <c:v>7.6500653052738343</c:v>
                </c:pt>
                <c:pt idx="2018">
                  <c:v>7.4269369794455029</c:v>
                </c:pt>
                <c:pt idx="2019">
                  <c:v>7.2445054193176803</c:v>
                </c:pt>
                <c:pt idx="2020">
                  <c:v>7.0884945507375967</c:v>
                </c:pt>
                <c:pt idx="2021">
                  <c:v>6.9329040408974416</c:v>
                </c:pt>
                <c:pt idx="2022">
                  <c:v>6.8338854155100508</c:v>
                </c:pt>
                <c:pt idx="2023">
                  <c:v>6.8499198452569727</c:v>
                </c:pt>
                <c:pt idx="2024">
                  <c:v>6.8790606930281921</c:v>
                </c:pt>
                <c:pt idx="2025">
                  <c:v>6.8709497716011096</c:v>
                </c:pt>
                <c:pt idx="2026">
                  <c:v>6.8392497268414481</c:v>
                </c:pt>
                <c:pt idx="2027">
                  <c:v>6.8819827151891788</c:v>
                </c:pt>
                <c:pt idx="2028">
                  <c:v>6.9132469676442057</c:v>
                </c:pt>
                <c:pt idx="2029">
                  <c:v>6.9009440518185086</c:v>
                </c:pt>
                <c:pt idx="2030">
                  <c:v>6.8046784218326524</c:v>
                </c:pt>
                <c:pt idx="2031">
                  <c:v>6.8097678002761004</c:v>
                </c:pt>
                <c:pt idx="2032">
                  <c:v>6.81847026095822</c:v>
                </c:pt>
                <c:pt idx="2033">
                  <c:v>6.8438142668115081</c:v>
                </c:pt>
                <c:pt idx="2034">
                  <c:v>6.8071340175188659</c:v>
                </c:pt>
                <c:pt idx="2035">
                  <c:v>6.8728471286421318</c:v>
                </c:pt>
                <c:pt idx="2036">
                  <c:v>6.8569686410776125</c:v>
                </c:pt>
                <c:pt idx="2037">
                  <c:v>6.8884803261625427</c:v>
                </c:pt>
                <c:pt idx="2038">
                  <c:v>6.8863209594281187</c:v>
                </c:pt>
                <c:pt idx="2039">
                  <c:v>6.9208476060596604</c:v>
                </c:pt>
                <c:pt idx="2040">
                  <c:v>6.9285070491293785</c:v>
                </c:pt>
                <c:pt idx="2041">
                  <c:v>6.8661171410223574</c:v>
                </c:pt>
                <c:pt idx="2042">
                  <c:v>6.7074328526113929</c:v>
                </c:pt>
                <c:pt idx="2043">
                  <c:v>6.4935863343092635</c:v>
                </c:pt>
                <c:pt idx="2044">
                  <c:v>6.329566325127872</c:v>
                </c:pt>
                <c:pt idx="2045">
                  <c:v>6.1537892217677932</c:v>
                </c:pt>
                <c:pt idx="2046">
                  <c:v>6.055853398849699</c:v>
                </c:pt>
                <c:pt idx="2047">
                  <c:v>6.0630223654620847</c:v>
                </c:pt>
                <c:pt idx="2048">
                  <c:v>6.071386033353785</c:v>
                </c:pt>
                <c:pt idx="2049">
                  <c:v>6.0140673496205039</c:v>
                </c:pt>
                <c:pt idx="2050">
                  <c:v>5.9362997762570577</c:v>
                </c:pt>
                <c:pt idx="2051">
                  <c:v>6.0033167700588814</c:v>
                </c:pt>
                <c:pt idx="2052">
                  <c:v>6.0837197319391763</c:v>
                </c:pt>
                <c:pt idx="2053">
                  <c:v>6.2065712744138812</c:v>
                </c:pt>
                <c:pt idx="2054">
                  <c:v>6.3157196060090222</c:v>
                </c:pt>
                <c:pt idx="2055">
                  <c:v>6.4556545232598985</c:v>
                </c:pt>
                <c:pt idx="2056">
                  <c:v>6.5449680436649835</c:v>
                </c:pt>
                <c:pt idx="2057">
                  <c:v>6.6493743087577259</c:v>
                </c:pt>
                <c:pt idx="2058">
                  <c:v>6.606410553201564</c:v>
                </c:pt>
                <c:pt idx="2059">
                  <c:v>6.4172420947613897</c:v>
                </c:pt>
                <c:pt idx="2060">
                  <c:v>6.169539950652565</c:v>
                </c:pt>
                <c:pt idx="2061">
                  <c:v>5.9421277327911595</c:v>
                </c:pt>
                <c:pt idx="2062">
                  <c:v>5.7267161572487328</c:v>
                </c:pt>
                <c:pt idx="2063">
                  <c:v>5.6127979948837714</c:v>
                </c:pt>
                <c:pt idx="2064">
                  <c:v>5.5904597981192099</c:v>
                </c:pt>
                <c:pt idx="2065">
                  <c:v>5.673956731963429</c:v>
                </c:pt>
                <c:pt idx="2066">
                  <c:v>5.7306774708472847</c:v>
                </c:pt>
                <c:pt idx="2067">
                  <c:v>5.7116365775642057</c:v>
                </c:pt>
                <c:pt idx="2068">
                  <c:v>5.7033542199496319</c:v>
                </c:pt>
                <c:pt idx="2069">
                  <c:v>5.706981752017942</c:v>
                </c:pt>
                <c:pt idx="2070">
                  <c:v>5.6890768042502167</c:v>
                </c:pt>
                <c:pt idx="2071">
                  <c:v>5.5475565489264094</c:v>
                </c:pt>
                <c:pt idx="2072">
                  <c:v>5.4051732751334649</c:v>
                </c:pt>
                <c:pt idx="2073">
                  <c:v>5.290507267125161</c:v>
                </c:pt>
                <c:pt idx="2074">
                  <c:v>5.2022325410771373</c:v>
                </c:pt>
                <c:pt idx="2075">
                  <c:v>5.1552675160219783</c:v>
                </c:pt>
                <c:pt idx="2076">
                  <c:v>5.0111285382590109</c:v>
                </c:pt>
                <c:pt idx="2077">
                  <c:v>4.869233148336594</c:v>
                </c:pt>
                <c:pt idx="2078">
                  <c:v>4.7350533103759975</c:v>
                </c:pt>
                <c:pt idx="2079">
                  <c:v>4.6847070361022061</c:v>
                </c:pt>
                <c:pt idx="2080">
                  <c:v>4.5945846829073167</c:v>
                </c:pt>
                <c:pt idx="2081">
                  <c:v>4.4510153134184449</c:v>
                </c:pt>
                <c:pt idx="2082">
                  <c:v>4.3794867049740667</c:v>
                </c:pt>
                <c:pt idx="2083">
                  <c:v>4.4144690274597318</c:v>
                </c:pt>
                <c:pt idx="2084">
                  <c:v>4.5395007950791264</c:v>
                </c:pt>
                <c:pt idx="2085">
                  <c:v>4.7407153149888259</c:v>
                </c:pt>
                <c:pt idx="2086">
                  <c:v>4.9523063412087405</c:v>
                </c:pt>
                <c:pt idx="2087">
                  <c:v>5.1823203659290042</c:v>
                </c:pt>
                <c:pt idx="2088">
                  <c:v>5.3975296450044388</c:v>
                </c:pt>
                <c:pt idx="2089">
                  <c:v>5.6475096929380344</c:v>
                </c:pt>
                <c:pt idx="2090">
                  <c:v>5.8616473797529354</c:v>
                </c:pt>
                <c:pt idx="2091">
                  <c:v>5.953751644077319</c:v>
                </c:pt>
                <c:pt idx="2092">
                  <c:v>6.0254864370793344</c:v>
                </c:pt>
                <c:pt idx="2093">
                  <c:v>6.0355872563997268</c:v>
                </c:pt>
                <c:pt idx="2094">
                  <c:v>5.9358281818272038</c:v>
                </c:pt>
                <c:pt idx="2095">
                  <c:v>5.7424836720399339</c:v>
                </c:pt>
                <c:pt idx="2096">
                  <c:v>5.5207518527282682</c:v>
                </c:pt>
                <c:pt idx="2097">
                  <c:v>5.4102319218490083</c:v>
                </c:pt>
                <c:pt idx="2098">
                  <c:v>5.3278995113616059</c:v>
                </c:pt>
                <c:pt idx="2099">
                  <c:v>5.2687129230406189</c:v>
                </c:pt>
                <c:pt idx="2100">
                  <c:v>5.1317975805570448</c:v>
                </c:pt>
                <c:pt idx="2101">
                  <c:v>5.1064261782080935</c:v>
                </c:pt>
                <c:pt idx="2102">
                  <c:v>5.0711186984453471</c:v>
                </c:pt>
                <c:pt idx="2103">
                  <c:v>5.0069775296115155</c:v>
                </c:pt>
                <c:pt idx="2104">
                  <c:v>4.9360262409091904</c:v>
                </c:pt>
                <c:pt idx="2105">
                  <c:v>4.8304613432951395</c:v>
                </c:pt>
                <c:pt idx="2106">
                  <c:v>4.7408345279266211</c:v>
                </c:pt>
                <c:pt idx="2107">
                  <c:v>4.6510035250339126</c:v>
                </c:pt>
                <c:pt idx="2108">
                  <c:v>4.4884652502331859</c:v>
                </c:pt>
                <c:pt idx="2109">
                  <c:v>4.2886660872333415</c:v>
                </c:pt>
                <c:pt idx="2110">
                  <c:v>4.0705125351685396</c:v>
                </c:pt>
                <c:pt idx="2111">
                  <c:v>3.9599613859561678</c:v>
                </c:pt>
                <c:pt idx="2112">
                  <c:v>3.9650092368858365</c:v>
                </c:pt>
                <c:pt idx="2113">
                  <c:v>4.0517646411352848</c:v>
                </c:pt>
                <c:pt idx="2114">
                  <c:v>4.1602716173999283</c:v>
                </c:pt>
                <c:pt idx="2115">
                  <c:v>4.2920603998777045</c:v>
                </c:pt>
                <c:pt idx="2116">
                  <c:v>4.3597886296496711</c:v>
                </c:pt>
                <c:pt idx="2117">
                  <c:v>4.3701443218608746</c:v>
                </c:pt>
                <c:pt idx="2118">
                  <c:v>4.4573934599574017</c:v>
                </c:pt>
                <c:pt idx="2119">
                  <c:v>4.5352270140877442</c:v>
                </c:pt>
                <c:pt idx="2120">
                  <c:v>4.569701272879735</c:v>
                </c:pt>
                <c:pt idx="2121">
                  <c:v>4.5620575969329638</c:v>
                </c:pt>
                <c:pt idx="2122">
                  <c:v>4.527498266924586</c:v>
                </c:pt>
                <c:pt idx="2123">
                  <c:v>4.607420229562412</c:v>
                </c:pt>
                <c:pt idx="2124">
                  <c:v>4.7036560912412551</c:v>
                </c:pt>
                <c:pt idx="2125">
                  <c:v>4.8508655229965081</c:v>
                </c:pt>
                <c:pt idx="2126">
                  <c:v>4.9683452726425497</c:v>
                </c:pt>
                <c:pt idx="2127">
                  <c:v>5.0469231476246987</c:v>
                </c:pt>
                <c:pt idx="2128">
                  <c:v>5.2018307633219329</c:v>
                </c:pt>
                <c:pt idx="2129">
                  <c:v>5.2983529381915355</c:v>
                </c:pt>
                <c:pt idx="2130">
                  <c:v>5.3293626560837737</c:v>
                </c:pt>
                <c:pt idx="2131">
                  <c:v>5.3204021069080909</c:v>
                </c:pt>
                <c:pt idx="2132">
                  <c:v>5.3469057339389812</c:v>
                </c:pt>
                <c:pt idx="2133">
                  <c:v>5.3384718921322749</c:v>
                </c:pt>
                <c:pt idx="2134">
                  <c:v>5.2918687880937325</c:v>
                </c:pt>
                <c:pt idx="2135">
                  <c:v>5.2590887978226242</c:v>
                </c:pt>
                <c:pt idx="2136">
                  <c:v>5.2182252217722969</c:v>
                </c:pt>
                <c:pt idx="2137">
                  <c:v>5.2741186748822635</c:v>
                </c:pt>
                <c:pt idx="2138">
                  <c:v>5.2720653236560064</c:v>
                </c:pt>
                <c:pt idx="2139">
                  <c:v>5.2711658353265438</c:v>
                </c:pt>
                <c:pt idx="2140">
                  <c:v>5.3148112331794328</c:v>
                </c:pt>
                <c:pt idx="2141">
                  <c:v>5.3891813880573221</c:v>
                </c:pt>
                <c:pt idx="2142">
                  <c:v>5.4243402986585272</c:v>
                </c:pt>
                <c:pt idx="2143">
                  <c:v>5.4266530823681265</c:v>
                </c:pt>
                <c:pt idx="2144">
                  <c:v>5.4737548494285209</c:v>
                </c:pt>
                <c:pt idx="2145">
                  <c:v>5.5443135114390998</c:v>
                </c:pt>
                <c:pt idx="2146">
                  <c:v>5.5991396709535142</c:v>
                </c:pt>
                <c:pt idx="2147">
                  <c:v>5.656466616544777</c:v>
                </c:pt>
                <c:pt idx="2148">
                  <c:v>5.6445353346138791</c:v>
                </c:pt>
                <c:pt idx="2149">
                  <c:v>5.7471300830767813</c:v>
                </c:pt>
                <c:pt idx="2150">
                  <c:v>5.7723292951748277</c:v>
                </c:pt>
                <c:pt idx="2151">
                  <c:v>5.6525733266029041</c:v>
                </c:pt>
                <c:pt idx="2152">
                  <c:v>5.5953859841741886</c:v>
                </c:pt>
                <c:pt idx="2153">
                  <c:v>5.621196357239346</c:v>
                </c:pt>
                <c:pt idx="2154">
                  <c:v>5.5937714297211238</c:v>
                </c:pt>
                <c:pt idx="2155">
                  <c:v>5.5546491259895285</c:v>
                </c:pt>
                <c:pt idx="2156">
                  <c:v>5.4589917235665917</c:v>
                </c:pt>
                <c:pt idx="2157">
                  <c:v>5.3362067681044127</c:v>
                </c:pt>
                <c:pt idx="2158">
                  <c:v>5.1849801829686859</c:v>
                </c:pt>
                <c:pt idx="2159">
                  <c:v>5.0332847241413123</c:v>
                </c:pt>
                <c:pt idx="2160">
                  <c:v>4.8559427418253973</c:v>
                </c:pt>
                <c:pt idx="2161">
                  <c:v>4.7861956264672667</c:v>
                </c:pt>
                <c:pt idx="2162">
                  <c:v>4.8897679430534913</c:v>
                </c:pt>
                <c:pt idx="2163">
                  <c:v>4.9278754010909811</c:v>
                </c:pt>
                <c:pt idx="2164">
                  <c:v>4.977950471548974</c:v>
                </c:pt>
                <c:pt idx="2165">
                  <c:v>5.0945453743934781</c:v>
                </c:pt>
                <c:pt idx="2166">
                  <c:v>5.1288214221720771</c:v>
                </c:pt>
                <c:pt idx="2167">
                  <c:v>5.222021058957643</c:v>
                </c:pt>
                <c:pt idx="2168">
                  <c:v>5.242148390516487</c:v>
                </c:pt>
                <c:pt idx="2169">
                  <c:v>5.2741404917286241</c:v>
                </c:pt>
                <c:pt idx="2170">
                  <c:v>5.3020155445456716</c:v>
                </c:pt>
                <c:pt idx="2171">
                  <c:v>5.3051896958885898</c:v>
                </c:pt>
                <c:pt idx="2172">
                  <c:v>5.2845422606910812</c:v>
                </c:pt>
                <c:pt idx="2173">
                  <c:v>5.3017531112772724</c:v>
                </c:pt>
                <c:pt idx="2174">
                  <c:v>5.4052796946971329</c:v>
                </c:pt>
                <c:pt idx="2175">
                  <c:v>5.6034967095987511</c:v>
                </c:pt>
                <c:pt idx="2176">
                  <c:v>5.8560063663845856</c:v>
                </c:pt>
                <c:pt idx="2177">
                  <c:v>6.0478079057702212</c:v>
                </c:pt>
                <c:pt idx="2178">
                  <c:v>6.2921000513939065</c:v>
                </c:pt>
                <c:pt idx="2179">
                  <c:v>6.4908377897829803</c:v>
                </c:pt>
                <c:pt idx="2180">
                  <c:v>6.6585893656538913</c:v>
                </c:pt>
                <c:pt idx="2181">
                  <c:v>6.6487426133371663</c:v>
                </c:pt>
                <c:pt idx="2182">
                  <c:v>6.6032892274649164</c:v>
                </c:pt>
                <c:pt idx="2183">
                  <c:v>6.5341726507593014</c:v>
                </c:pt>
                <c:pt idx="2184">
                  <c:v>6.5372019836102746</c:v>
                </c:pt>
                <c:pt idx="2185">
                  <c:v>6.4987232281898146</c:v>
                </c:pt>
                <c:pt idx="2186">
                  <c:v>6.4328083386554811</c:v>
                </c:pt>
                <c:pt idx="2187">
                  <c:v>6.4193903071815122</c:v>
                </c:pt>
                <c:pt idx="2188">
                  <c:v>6.3568279478061056</c:v>
                </c:pt>
                <c:pt idx="2189">
                  <c:v>6.3017119880323147</c:v>
                </c:pt>
                <c:pt idx="2190">
                  <c:v>6.2597030294194038</c:v>
                </c:pt>
                <c:pt idx="2191">
                  <c:v>6.1587929609213479</c:v>
                </c:pt>
                <c:pt idx="2192">
                  <c:v>6.0169649479903597</c:v>
                </c:pt>
                <c:pt idx="2193">
                  <c:v>5.9747028080132374</c:v>
                </c:pt>
                <c:pt idx="2194">
                  <c:v>5.9127549114464228</c:v>
                </c:pt>
                <c:pt idx="2195">
                  <c:v>5.7929511470671997</c:v>
                </c:pt>
                <c:pt idx="2196">
                  <c:v>5.757245744280592</c:v>
                </c:pt>
                <c:pt idx="2197">
                  <c:v>5.7676178269651723</c:v>
                </c:pt>
                <c:pt idx="2198">
                  <c:v>5.7901924435610139</c:v>
                </c:pt>
                <c:pt idx="2199">
                  <c:v>5.7385974877624184</c:v>
                </c:pt>
                <c:pt idx="2200">
                  <c:v>5.699515977322041</c:v>
                </c:pt>
                <c:pt idx="2201">
                  <c:v>5.6371495624144741</c:v>
                </c:pt>
                <c:pt idx="2202">
                  <c:v>5.5712964464640971</c:v>
                </c:pt>
                <c:pt idx="2203">
                  <c:v>5.4750177615932243</c:v>
                </c:pt>
                <c:pt idx="2204">
                  <c:v>5.3978745712431175</c:v>
                </c:pt>
                <c:pt idx="2205">
                  <c:v>5.3592186048699446</c:v>
                </c:pt>
                <c:pt idx="2206">
                  <c:v>5.2234799467193369</c:v>
                </c:pt>
                <c:pt idx="2207">
                  <c:v>5.1168231590539941</c:v>
                </c:pt>
                <c:pt idx="2208">
                  <c:v>5.1005034274502359</c:v>
                </c:pt>
                <c:pt idx="2209">
                  <c:v>5.1174760149344163</c:v>
                </c:pt>
                <c:pt idx="2210">
                  <c:v>5.2287621460680382</c:v>
                </c:pt>
                <c:pt idx="2211">
                  <c:v>5.2693632980141922</c:v>
                </c:pt>
                <c:pt idx="2212">
                  <c:v>5.4211323049873616</c:v>
                </c:pt>
                <c:pt idx="2213">
                  <c:v>5.5210087050699537</c:v>
                </c:pt>
                <c:pt idx="2214">
                  <c:v>5.5692317044536495</c:v>
                </c:pt>
                <c:pt idx="2215">
                  <c:v>5.621598671472043</c:v>
                </c:pt>
                <c:pt idx="2216">
                  <c:v>5.7187039408742288</c:v>
                </c:pt>
                <c:pt idx="2217">
                  <c:v>5.8507975602643603</c:v>
                </c:pt>
                <c:pt idx="2218">
                  <c:v>6.0090336505716868</c:v>
                </c:pt>
                <c:pt idx="2219">
                  <c:v>6.0692649408611707</c:v>
                </c:pt>
                <c:pt idx="2220">
                  <c:v>6.0825051752622423</c:v>
                </c:pt>
                <c:pt idx="2221">
                  <c:v>6.1270071226966625</c:v>
                </c:pt>
                <c:pt idx="2222">
                  <c:v>6.1627344903366197</c:v>
                </c:pt>
                <c:pt idx="2223">
                  <c:v>6.1237216148212816</c:v>
                </c:pt>
                <c:pt idx="2224">
                  <c:v>6.1494399854414405</c:v>
                </c:pt>
                <c:pt idx="2225">
                  <c:v>6.2385328885166267</c:v>
                </c:pt>
                <c:pt idx="2226">
                  <c:v>6.2759850418778145</c:v>
                </c:pt>
                <c:pt idx="2227">
                  <c:v>6.3481351617039241</c:v>
                </c:pt>
                <c:pt idx="2228">
                  <c:v>6.407126452055234</c:v>
                </c:pt>
                <c:pt idx="2229">
                  <c:v>6.4451861217322008</c:v>
                </c:pt>
                <c:pt idx="2230">
                  <c:v>6.5837371256021671</c:v>
                </c:pt>
                <c:pt idx="2231">
                  <c:v>6.6017995965259004</c:v>
                </c:pt>
                <c:pt idx="2232">
                  <c:v>6.5787444881648716</c:v>
                </c:pt>
                <c:pt idx="2233">
                  <c:v>6.5869194388446957</c:v>
                </c:pt>
                <c:pt idx="2234">
                  <c:v>6.6907443510117588</c:v>
                </c:pt>
                <c:pt idx="2235">
                  <c:v>6.7405261405126247</c:v>
                </c:pt>
                <c:pt idx="2236">
                  <c:v>6.7767665824684675</c:v>
                </c:pt>
                <c:pt idx="2237">
                  <c:v>6.771057354898673</c:v>
                </c:pt>
                <c:pt idx="2238">
                  <c:v>6.6526442334623237</c:v>
                </c:pt>
                <c:pt idx="2239">
                  <c:v>6.5840026479426719</c:v>
                </c:pt>
                <c:pt idx="2240">
                  <c:v>6.5260452878691453</c:v>
                </c:pt>
                <c:pt idx="2241">
                  <c:v>6.3997934283855171</c:v>
                </c:pt>
                <c:pt idx="2242">
                  <c:v>6.2790887887005011</c:v>
                </c:pt>
                <c:pt idx="2243">
                  <c:v>6.093168745463962</c:v>
                </c:pt>
                <c:pt idx="2244">
                  <c:v>6.0011706420673683</c:v>
                </c:pt>
                <c:pt idx="2245">
                  <c:v>5.9587831688775381</c:v>
                </c:pt>
                <c:pt idx="2246">
                  <c:v>6.004018962800461</c:v>
                </c:pt>
                <c:pt idx="2247">
                  <c:v>6.0774896133199636</c:v>
                </c:pt>
                <c:pt idx="2248">
                  <c:v>6.1747374562697104</c:v>
                </c:pt>
                <c:pt idx="2249">
                  <c:v>6.2024580157950417</c:v>
                </c:pt>
                <c:pt idx="2250">
                  <c:v>6.1860852769931762</c:v>
                </c:pt>
                <c:pt idx="2251">
                  <c:v>6.2805824443801335</c:v>
                </c:pt>
                <c:pt idx="2252">
                  <c:v>6.4252000612590576</c:v>
                </c:pt>
                <c:pt idx="2253">
                  <c:v>6.5664524355520379</c:v>
                </c:pt>
                <c:pt idx="2254">
                  <c:v>6.6492465690606757</c:v>
                </c:pt>
                <c:pt idx="2255">
                  <c:v>6.6767551067450377</c:v>
                </c:pt>
                <c:pt idx="2256">
                  <c:v>6.6317731296790621</c:v>
                </c:pt>
                <c:pt idx="2257">
                  <c:v>6.6664148576461288</c:v>
                </c:pt>
                <c:pt idx="2258">
                  <c:v>6.7454665886750576</c:v>
                </c:pt>
                <c:pt idx="2259">
                  <c:v>6.8584296250153152</c:v>
                </c:pt>
                <c:pt idx="2260">
                  <c:v>6.9595014095475554</c:v>
                </c:pt>
                <c:pt idx="2261">
                  <c:v>6.8756082172410915</c:v>
                </c:pt>
                <c:pt idx="2262">
                  <c:v>6.810182681040768</c:v>
                </c:pt>
                <c:pt idx="2263">
                  <c:v>6.812639552645777</c:v>
                </c:pt>
                <c:pt idx="2264">
                  <c:v>6.8470959910557214</c:v>
                </c:pt>
                <c:pt idx="2265">
                  <c:v>6.9496423500279123</c:v>
                </c:pt>
                <c:pt idx="2266">
                  <c:v>6.9494404589250074</c:v>
                </c:pt>
                <c:pt idx="2267">
                  <c:v>6.8615747235617075</c:v>
                </c:pt>
                <c:pt idx="2268">
                  <c:v>6.7400496773234435</c:v>
                </c:pt>
                <c:pt idx="2269">
                  <c:v>6.561133097433598</c:v>
                </c:pt>
                <c:pt idx="2270">
                  <c:v>6.3078175864445623</c:v>
                </c:pt>
                <c:pt idx="2271">
                  <c:v>6.0402294340758393</c:v>
                </c:pt>
                <c:pt idx="2272">
                  <c:v>5.8572544978795058</c:v>
                </c:pt>
                <c:pt idx="2273">
                  <c:v>5.6732519758065116</c:v>
                </c:pt>
                <c:pt idx="2274">
                  <c:v>5.5501392848540014</c:v>
                </c:pt>
                <c:pt idx="2275">
                  <c:v>5.4070055465411198</c:v>
                </c:pt>
                <c:pt idx="2276">
                  <c:v>5.2995263655801779</c:v>
                </c:pt>
                <c:pt idx="2277">
                  <c:v>5.2296963167290444</c:v>
                </c:pt>
                <c:pt idx="2278">
                  <c:v>5.2331630561856128</c:v>
                </c:pt>
                <c:pt idx="2279">
                  <c:v>5.3298334974312906</c:v>
                </c:pt>
                <c:pt idx="2280">
                  <c:v>5.4363593907955501</c:v>
                </c:pt>
                <c:pt idx="2281">
                  <c:v>5.5319839304197389</c:v>
                </c:pt>
                <c:pt idx="2282">
                  <c:v>5.7394311142227146</c:v>
                </c:pt>
                <c:pt idx="2283">
                  <c:v>5.9405745073148157</c:v>
                </c:pt>
                <c:pt idx="2284">
                  <c:v>6.0235186655836683</c:v>
                </c:pt>
                <c:pt idx="2285">
                  <c:v>6.1139089508933848</c:v>
                </c:pt>
                <c:pt idx="2286">
                  <c:v>6.1350033895017217</c:v>
                </c:pt>
                <c:pt idx="2287">
                  <c:v>6.1762481812877423</c:v>
                </c:pt>
                <c:pt idx="2288">
                  <c:v>6.1830238770184538</c:v>
                </c:pt>
                <c:pt idx="2289">
                  <c:v>6.0897896060329613</c:v>
                </c:pt>
                <c:pt idx="2290">
                  <c:v>6.0912278764296586</c:v>
                </c:pt>
                <c:pt idx="2291">
                  <c:v>6.1591411500807682</c:v>
                </c:pt>
                <c:pt idx="2292">
                  <c:v>6.2625052504415466</c:v>
                </c:pt>
                <c:pt idx="2293">
                  <c:v>6.3231549126316331</c:v>
                </c:pt>
                <c:pt idx="2294">
                  <c:v>6.3370903498825761</c:v>
                </c:pt>
                <c:pt idx="2295">
                  <c:v>6.3282106071517585</c:v>
                </c:pt>
                <c:pt idx="2296">
                  <c:v>6.2986768003896838</c:v>
                </c:pt>
                <c:pt idx="2297">
                  <c:v>6.311692519695371</c:v>
                </c:pt>
                <c:pt idx="2298">
                  <c:v>6.2095887920406438</c:v>
                </c:pt>
                <c:pt idx="2299">
                  <c:v>6.1160877696902842</c:v>
                </c:pt>
                <c:pt idx="2300">
                  <c:v>6.0748482339945715</c:v>
                </c:pt>
                <c:pt idx="2301">
                  <c:v>6.180494680410038</c:v>
                </c:pt>
                <c:pt idx="2302">
                  <c:v>6.2090897481312117</c:v>
                </c:pt>
                <c:pt idx="2303">
                  <c:v>6.0876074706923893</c:v>
                </c:pt>
                <c:pt idx="2304">
                  <c:v>6.0539827816814284</c:v>
                </c:pt>
                <c:pt idx="2305">
                  <c:v>6.0890508650209147</c:v>
                </c:pt>
                <c:pt idx="2306">
                  <c:v>6.0945936230812459</c:v>
                </c:pt>
                <c:pt idx="2307">
                  <c:v>6.0874832603323652</c:v>
                </c:pt>
                <c:pt idx="2308">
                  <c:v>5.9999434536762148</c:v>
                </c:pt>
                <c:pt idx="2309">
                  <c:v>5.9639613032378902</c:v>
                </c:pt>
                <c:pt idx="2310">
                  <c:v>5.9585410119617492</c:v>
                </c:pt>
                <c:pt idx="2311">
                  <c:v>5.9307508784767418</c:v>
                </c:pt>
                <c:pt idx="2312">
                  <c:v>5.8609167113712068</c:v>
                </c:pt>
                <c:pt idx="2313">
                  <c:v>5.7716226152289902</c:v>
                </c:pt>
                <c:pt idx="2314">
                  <c:v>5.7546465310996426</c:v>
                </c:pt>
                <c:pt idx="2315">
                  <c:v>5.7291421548638022</c:v>
                </c:pt>
                <c:pt idx="2316">
                  <c:v>5.8616374946334311</c:v>
                </c:pt>
                <c:pt idx="2317">
                  <c:v>5.9832535130618067</c:v>
                </c:pt>
                <c:pt idx="2318">
                  <c:v>6.0125310805940346</c:v>
                </c:pt>
                <c:pt idx="2319">
                  <c:v>6.0029647953208052</c:v>
                </c:pt>
                <c:pt idx="2320">
                  <c:v>6.0601643226746491</c:v>
                </c:pt>
                <c:pt idx="2321">
                  <c:v>6.1441665592690642</c:v>
                </c:pt>
                <c:pt idx="2322">
                  <c:v>6.2463570969926332</c:v>
                </c:pt>
                <c:pt idx="2323">
                  <c:v>6.2826971619269409</c:v>
                </c:pt>
                <c:pt idx="2324">
                  <c:v>6.3560878424565095</c:v>
                </c:pt>
                <c:pt idx="2325">
                  <c:v>6.3937516619637087</c:v>
                </c:pt>
                <c:pt idx="2326">
                  <c:v>6.5065537350793941</c:v>
                </c:pt>
                <c:pt idx="2327">
                  <c:v>6.5699686025397082</c:v>
                </c:pt>
                <c:pt idx="2328">
                  <c:v>6.5699637200680394</c:v>
                </c:pt>
                <c:pt idx="2329">
                  <c:v>6.5521670486015333</c:v>
                </c:pt>
                <c:pt idx="2330">
                  <c:v>6.5620283763442853</c:v>
                </c:pt>
                <c:pt idx="2331">
                  <c:v>6.4860725958409846</c:v>
                </c:pt>
                <c:pt idx="2332">
                  <c:v>6.4605751603595305</c:v>
                </c:pt>
                <c:pt idx="2333">
                  <c:v>6.4055642372749979</c:v>
                </c:pt>
                <c:pt idx="2334">
                  <c:v>6.4410580297305025</c:v>
                </c:pt>
                <c:pt idx="2335">
                  <c:v>6.5838652921359637</c:v>
                </c:pt>
                <c:pt idx="2336">
                  <c:v>6.6919970750949407</c:v>
                </c:pt>
                <c:pt idx="2337">
                  <c:v>6.7661692404440492</c:v>
                </c:pt>
                <c:pt idx="2338">
                  <c:v>6.7330692338077354</c:v>
                </c:pt>
                <c:pt idx="2339">
                  <c:v>6.7378988316752491</c:v>
                </c:pt>
                <c:pt idx="2340">
                  <c:v>6.7464482164170185</c:v>
                </c:pt>
                <c:pt idx="2341">
                  <c:v>6.6944614723959406</c:v>
                </c:pt>
                <c:pt idx="2342">
                  <c:v>6.626868429456688</c:v>
                </c:pt>
                <c:pt idx="2343">
                  <c:v>6.566476169304444</c:v>
                </c:pt>
                <c:pt idx="2344">
                  <c:v>6.5958154379721785</c:v>
                </c:pt>
                <c:pt idx="2345">
                  <c:v>6.5686157346646636</c:v>
                </c:pt>
                <c:pt idx="2346">
                  <c:v>6.3989804363803318</c:v>
                </c:pt>
                <c:pt idx="2347">
                  <c:v>6.1979792406597518</c:v>
                </c:pt>
                <c:pt idx="2348">
                  <c:v>5.9423769725453583</c:v>
                </c:pt>
                <c:pt idx="2349">
                  <c:v>5.8320449372913217</c:v>
                </c:pt>
                <c:pt idx="2350">
                  <c:v>5.7608148257455891</c:v>
                </c:pt>
                <c:pt idx="2351">
                  <c:v>5.6958895017818163</c:v>
                </c:pt>
                <c:pt idx="2352">
                  <c:v>5.6995937710175495</c:v>
                </c:pt>
                <c:pt idx="2353">
                  <c:v>5.7652999038832293</c:v>
                </c:pt>
                <c:pt idx="2354">
                  <c:v>5.7537599929307595</c:v>
                </c:pt>
                <c:pt idx="2355">
                  <c:v>5.7491725061132293</c:v>
                </c:pt>
                <c:pt idx="2356">
                  <c:v>5.7807861891898424</c:v>
                </c:pt>
                <c:pt idx="2357">
                  <c:v>5.9228612971323003</c:v>
                </c:pt>
                <c:pt idx="2358">
                  <c:v>6.0706910617888781</c:v>
                </c:pt>
                <c:pt idx="2359">
                  <c:v>6.1415749747689343</c:v>
                </c:pt>
                <c:pt idx="2360">
                  <c:v>6.1425343609484298</c:v>
                </c:pt>
                <c:pt idx="2361">
                  <c:v>6.0594475035019455</c:v>
                </c:pt>
                <c:pt idx="2362">
                  <c:v>5.919372378442695</c:v>
                </c:pt>
                <c:pt idx="2363">
                  <c:v>5.8312060566941337</c:v>
                </c:pt>
                <c:pt idx="2364">
                  <c:v>5.7773239333405026</c:v>
                </c:pt>
                <c:pt idx="2365">
                  <c:v>5.891376055561353</c:v>
                </c:pt>
                <c:pt idx="2366">
                  <c:v>6.027527112767368</c:v>
                </c:pt>
                <c:pt idx="2367">
                  <c:v>6.1354421759449638</c:v>
                </c:pt>
                <c:pt idx="2368">
                  <c:v>6.2903668282938154</c:v>
                </c:pt>
                <c:pt idx="2369">
                  <c:v>6.4742913287977588</c:v>
                </c:pt>
                <c:pt idx="2370">
                  <c:v>6.5974853392672825</c:v>
                </c:pt>
                <c:pt idx="2371">
                  <c:v>6.6603511193303557</c:v>
                </c:pt>
                <c:pt idx="2372">
                  <c:v>6.7411326074292317</c:v>
                </c:pt>
                <c:pt idx="2373">
                  <c:v>6.8845563728530097</c:v>
                </c:pt>
                <c:pt idx="2374">
                  <c:v>6.9483830201622991</c:v>
                </c:pt>
                <c:pt idx="2375">
                  <c:v>6.90892709269131</c:v>
                </c:pt>
                <c:pt idx="2376">
                  <c:v>6.8695322774419196</c:v>
                </c:pt>
                <c:pt idx="2377">
                  <c:v>6.833640471847148</c:v>
                </c:pt>
                <c:pt idx="2378">
                  <c:v>6.8326944658833764</c:v>
                </c:pt>
                <c:pt idx="2379">
                  <c:v>6.8431065095704486</c:v>
                </c:pt>
                <c:pt idx="2380">
                  <c:v>6.8162291849255565</c:v>
                </c:pt>
                <c:pt idx="2381">
                  <c:v>6.8773403964101076</c:v>
                </c:pt>
                <c:pt idx="2382">
                  <c:v>6.8762058679526659</c:v>
                </c:pt>
                <c:pt idx="2383">
                  <c:v>6.9102348933172504</c:v>
                </c:pt>
                <c:pt idx="2384">
                  <c:v>6.9138925746305562</c:v>
                </c:pt>
                <c:pt idx="2385">
                  <c:v>6.9925185116396174</c:v>
                </c:pt>
                <c:pt idx="2386">
                  <c:v>7.0429934658486957</c:v>
                </c:pt>
                <c:pt idx="2387">
                  <c:v>7.0810550217573649</c:v>
                </c:pt>
                <c:pt idx="2388">
                  <c:v>7.1071645766747471</c:v>
                </c:pt>
                <c:pt idx="2389">
                  <c:v>7.0098727612134333</c:v>
                </c:pt>
                <c:pt idx="2390">
                  <c:v>6.8592991710062261</c:v>
                </c:pt>
                <c:pt idx="2391">
                  <c:v>6.7220784896862451</c:v>
                </c:pt>
                <c:pt idx="2392">
                  <c:v>6.6587771918810006</c:v>
                </c:pt>
                <c:pt idx="2393">
                  <c:v>6.6953768258613087</c:v>
                </c:pt>
                <c:pt idx="2394">
                  <c:v>6.7868594062638818</c:v>
                </c:pt>
                <c:pt idx="2395">
                  <c:v>6.8119520741850197</c:v>
                </c:pt>
                <c:pt idx="2396">
                  <c:v>6.7469020499816317</c:v>
                </c:pt>
                <c:pt idx="2397">
                  <c:v>6.6475833517118028</c:v>
                </c:pt>
                <c:pt idx="2398">
                  <c:v>6.5899007987294711</c:v>
                </c:pt>
                <c:pt idx="2399">
                  <c:v>6.5561353444880357</c:v>
                </c:pt>
                <c:pt idx="2400">
                  <c:v>6.5108493893497199</c:v>
                </c:pt>
                <c:pt idx="2401">
                  <c:v>6.574304647275647</c:v>
                </c:pt>
                <c:pt idx="2402">
                  <c:v>6.6738609883180473</c:v>
                </c:pt>
                <c:pt idx="2403">
                  <c:v>6.748219997737535</c:v>
                </c:pt>
                <c:pt idx="2404">
                  <c:v>6.7887934010458784</c:v>
                </c:pt>
                <c:pt idx="2405">
                  <c:v>6.8573140298230308</c:v>
                </c:pt>
                <c:pt idx="2406">
                  <c:v>6.8986244966525581</c:v>
                </c:pt>
                <c:pt idx="2407">
                  <c:v>6.9225086673044975</c:v>
                </c:pt>
                <c:pt idx="2408">
                  <c:v>6.9171935836239289</c:v>
                </c:pt>
                <c:pt idx="2409">
                  <c:v>6.890591487173281</c:v>
                </c:pt>
                <c:pt idx="2410">
                  <c:v>6.8078676784499246</c:v>
                </c:pt>
                <c:pt idx="2411">
                  <c:v>6.8641616245678492</c:v>
                </c:pt>
                <c:pt idx="2412">
                  <c:v>6.8611471696412458</c:v>
                </c:pt>
                <c:pt idx="2413">
                  <c:v>6.899605541533985</c:v>
                </c:pt>
                <c:pt idx="2414">
                  <c:v>6.9500041272893416</c:v>
                </c:pt>
                <c:pt idx="2415">
                  <c:v>6.9223092769709114</c:v>
                </c:pt>
                <c:pt idx="2416">
                  <c:v>6.7630844972944288</c:v>
                </c:pt>
                <c:pt idx="2417">
                  <c:v>6.504694470579528</c:v>
                </c:pt>
                <c:pt idx="2418">
                  <c:v>6.2980477225939371</c:v>
                </c:pt>
                <c:pt idx="2419">
                  <c:v>6.2274072321752794</c:v>
                </c:pt>
                <c:pt idx="2420">
                  <c:v>6.2166879626391376</c:v>
                </c:pt>
                <c:pt idx="2421">
                  <c:v>6.2146852040564884</c:v>
                </c:pt>
                <c:pt idx="2422">
                  <c:v>6.2566307995714716</c:v>
                </c:pt>
                <c:pt idx="2423">
                  <c:v>6.3371805104584444</c:v>
                </c:pt>
                <c:pt idx="2424">
                  <c:v>6.4052666308483373</c:v>
                </c:pt>
                <c:pt idx="2425">
                  <c:v>6.4924971454627345</c:v>
                </c:pt>
                <c:pt idx="2426">
                  <c:v>6.4839240872725927</c:v>
                </c:pt>
                <c:pt idx="2427">
                  <c:v>6.4478124101752421</c:v>
                </c:pt>
                <c:pt idx="2428">
                  <c:v>6.3620663444347594</c:v>
                </c:pt>
                <c:pt idx="2429">
                  <c:v>6.3479219319033193</c:v>
                </c:pt>
                <c:pt idx="2430">
                  <c:v>6.2726354660265287</c:v>
                </c:pt>
                <c:pt idx="2431">
                  <c:v>6.168110540706877</c:v>
                </c:pt>
                <c:pt idx="2432">
                  <c:v>6.0218260380882196</c:v>
                </c:pt>
                <c:pt idx="2433">
                  <c:v>5.9492510628619417</c:v>
                </c:pt>
                <c:pt idx="2434">
                  <c:v>6.0183707787507856</c:v>
                </c:pt>
                <c:pt idx="2435">
                  <c:v>6.1737385189565268</c:v>
                </c:pt>
                <c:pt idx="2436">
                  <c:v>6.3900026862450883</c:v>
                </c:pt>
                <c:pt idx="2437">
                  <c:v>6.6267876542303084</c:v>
                </c:pt>
                <c:pt idx="2438">
                  <c:v>6.806287453165023</c:v>
                </c:pt>
                <c:pt idx="2439">
                  <c:v>6.882521971305616</c:v>
                </c:pt>
                <c:pt idx="2440">
                  <c:v>6.9754428501992027</c:v>
                </c:pt>
                <c:pt idx="2441">
                  <c:v>7.0048594482217483</c:v>
                </c:pt>
                <c:pt idx="2442">
                  <c:v>7.022277623347696</c:v>
                </c:pt>
                <c:pt idx="2443">
                  <c:v>7.1038146973337879</c:v>
                </c:pt>
                <c:pt idx="2444">
                  <c:v>7.120992147268927</c:v>
                </c:pt>
                <c:pt idx="2445">
                  <c:v>7.054424939832785</c:v>
                </c:pt>
                <c:pt idx="2446">
                  <c:v>6.9291913686152755</c:v>
                </c:pt>
                <c:pt idx="2447">
                  <c:v>6.8464019738330402</c:v>
                </c:pt>
                <c:pt idx="2448">
                  <c:v>6.9037951455943727</c:v>
                </c:pt>
                <c:pt idx="2449">
                  <c:v>6.8242323542193839</c:v>
                </c:pt>
                <c:pt idx="2450">
                  <c:v>6.7476516981946126</c:v>
                </c:pt>
                <c:pt idx="2451">
                  <c:v>6.7141291101161711</c:v>
                </c:pt>
                <c:pt idx="2452">
                  <c:v>6.5447796650763754</c:v>
                </c:pt>
                <c:pt idx="2453">
                  <c:v>6.4829296816691668</c:v>
                </c:pt>
                <c:pt idx="2454">
                  <c:v>6.4208119093771279</c:v>
                </c:pt>
                <c:pt idx="2455">
                  <c:v>6.3460417524771495</c:v>
                </c:pt>
                <c:pt idx="2456">
                  <c:v>6.3096963322673965</c:v>
                </c:pt>
                <c:pt idx="2457">
                  <c:v>6.4633721551888321</c:v>
                </c:pt>
                <c:pt idx="2458">
                  <c:v>6.6607160745522904</c:v>
                </c:pt>
                <c:pt idx="2459">
                  <c:v>6.6843633415394486</c:v>
                </c:pt>
                <c:pt idx="2460">
                  <c:v>6.7646999800516303</c:v>
                </c:pt>
                <c:pt idx="2461">
                  <c:v>6.8298285126969391</c:v>
                </c:pt>
                <c:pt idx="2462">
                  <c:v>6.8213234697628993</c:v>
                </c:pt>
                <c:pt idx="2463">
                  <c:v>6.8059286558472181</c:v>
                </c:pt>
                <c:pt idx="2464">
                  <c:v>6.7518510899136368</c:v>
                </c:pt>
                <c:pt idx="2465">
                  <c:v>6.8046881672828308</c:v>
                </c:pt>
                <c:pt idx="2466">
                  <c:v>6.8957171156512311</c:v>
                </c:pt>
                <c:pt idx="2467">
                  <c:v>6.8783350848309572</c:v>
                </c:pt>
                <c:pt idx="2468">
                  <c:v>6.914194575282842</c:v>
                </c:pt>
                <c:pt idx="2469">
                  <c:v>7.0091203565842362</c:v>
                </c:pt>
                <c:pt idx="2470">
                  <c:v>6.9794362707805089</c:v>
                </c:pt>
                <c:pt idx="2471">
                  <c:v>6.9555543741486012</c:v>
                </c:pt>
                <c:pt idx="2472">
                  <c:v>6.9509631509377039</c:v>
                </c:pt>
                <c:pt idx="2473">
                  <c:v>6.9171963032400878</c:v>
                </c:pt>
                <c:pt idx="2474">
                  <c:v>6.7861028171682669</c:v>
                </c:pt>
                <c:pt idx="2475">
                  <c:v>6.6278459877928562</c:v>
                </c:pt>
                <c:pt idx="2476">
                  <c:v>6.4603506021121069</c:v>
                </c:pt>
                <c:pt idx="2477">
                  <c:v>6.3887011565577261</c:v>
                </c:pt>
                <c:pt idx="2478">
                  <c:v>6.264273899532034</c:v>
                </c:pt>
                <c:pt idx="2479">
                  <c:v>6.1112179558610755</c:v>
                </c:pt>
                <c:pt idx="2480">
                  <c:v>5.9807664839060806</c:v>
                </c:pt>
                <c:pt idx="2481">
                  <c:v>5.9319591549328168</c:v>
                </c:pt>
                <c:pt idx="2482">
                  <c:v>5.8520068468205215</c:v>
                </c:pt>
                <c:pt idx="2483">
                  <c:v>5.8096227521002781</c:v>
                </c:pt>
                <c:pt idx="2484">
                  <c:v>5.8107014427855548</c:v>
                </c:pt>
                <c:pt idx="2485">
                  <c:v>5.790196673784525</c:v>
                </c:pt>
                <c:pt idx="2486">
                  <c:v>5.7430640776621642</c:v>
                </c:pt>
                <c:pt idx="2487">
                  <c:v>5.6613622822467695</c:v>
                </c:pt>
                <c:pt idx="2488">
                  <c:v>5.5008822566780688</c:v>
                </c:pt>
                <c:pt idx="2489">
                  <c:v>5.3685832949882339</c:v>
                </c:pt>
                <c:pt idx="2490">
                  <c:v>5.2647516192441888</c:v>
                </c:pt>
                <c:pt idx="2491">
                  <c:v>5.154022936220235</c:v>
                </c:pt>
                <c:pt idx="2492">
                  <c:v>5.0490578627190708</c:v>
                </c:pt>
                <c:pt idx="2493">
                  <c:v>4.9222358171007103</c:v>
                </c:pt>
                <c:pt idx="2494">
                  <c:v>4.8440346344980645</c:v>
                </c:pt>
                <c:pt idx="2495">
                  <c:v>4.8746836251156234</c:v>
                </c:pt>
                <c:pt idx="2496">
                  <c:v>4.938574760238863</c:v>
                </c:pt>
                <c:pt idx="2497">
                  <c:v>4.953028464343352</c:v>
                </c:pt>
                <c:pt idx="2498">
                  <c:v>4.8953648516877717</c:v>
                </c:pt>
                <c:pt idx="2499">
                  <c:v>4.8198344950873118</c:v>
                </c:pt>
                <c:pt idx="2500">
                  <c:v>4.699581911725037</c:v>
                </c:pt>
                <c:pt idx="2501">
                  <c:v>4.6900870326698287</c:v>
                </c:pt>
                <c:pt idx="2502">
                  <c:v>4.751651259975743</c:v>
                </c:pt>
                <c:pt idx="2503">
                  <c:v>4.8234577204112226</c:v>
                </c:pt>
                <c:pt idx="2504">
                  <c:v>4.9479136718815715</c:v>
                </c:pt>
                <c:pt idx="2505">
                  <c:v>5.1365406303460484</c:v>
                </c:pt>
                <c:pt idx="2506">
                  <c:v>5.2370498299168791</c:v>
                </c:pt>
                <c:pt idx="2507">
                  <c:v>5.3475158410458068</c:v>
                </c:pt>
                <c:pt idx="2508">
                  <c:v>5.4106493955430865</c:v>
                </c:pt>
                <c:pt idx="2509">
                  <c:v>5.4734892901394279</c:v>
                </c:pt>
                <c:pt idx="2510">
                  <c:v>5.5378405991513135</c:v>
                </c:pt>
                <c:pt idx="2511">
                  <c:v>5.5775255972310571</c:v>
                </c:pt>
                <c:pt idx="2512">
                  <c:v>5.5426209158922708</c:v>
                </c:pt>
                <c:pt idx="2513">
                  <c:v>5.5169161483816938</c:v>
                </c:pt>
                <c:pt idx="2514">
                  <c:v>5.4611190482851084</c:v>
                </c:pt>
                <c:pt idx="2515">
                  <c:v>5.3904008777974877</c:v>
                </c:pt>
                <c:pt idx="2516">
                  <c:v>5.4160296410361042</c:v>
                </c:pt>
                <c:pt idx="2517">
                  <c:v>5.460011571856338</c:v>
                </c:pt>
                <c:pt idx="2518">
                  <c:v>5.5614522657948511</c:v>
                </c:pt>
                <c:pt idx="2519">
                  <c:v>5.6973375620816284</c:v>
                </c:pt>
                <c:pt idx="2520">
                  <c:v>5.7959694168421994</c:v>
                </c:pt>
                <c:pt idx="2521">
                  <c:v>5.8857938651649953</c:v>
                </c:pt>
                <c:pt idx="2522">
                  <c:v>5.9176311131131216</c:v>
                </c:pt>
                <c:pt idx="2523">
                  <c:v>6.0453881938666019</c:v>
                </c:pt>
                <c:pt idx="2524">
                  <c:v>6.2142556025841778</c:v>
                </c:pt>
                <c:pt idx="2525">
                  <c:v>6.3495212548506004</c:v>
                </c:pt>
                <c:pt idx="2526">
                  <c:v>6.4970469009458816</c:v>
                </c:pt>
                <c:pt idx="2527">
                  <c:v>6.5267506817738807</c:v>
                </c:pt>
                <c:pt idx="2528">
                  <c:v>6.5680727015430556</c:v>
                </c:pt>
                <c:pt idx="2529">
                  <c:v>6.4825419562525886</c:v>
                </c:pt>
                <c:pt idx="2530">
                  <c:v>6.3425555895043031</c:v>
                </c:pt>
                <c:pt idx="2531">
                  <c:v>6.1501982765004382</c:v>
                </c:pt>
                <c:pt idx="2532">
                  <c:v>5.9725580867400909</c:v>
                </c:pt>
                <c:pt idx="2533">
                  <c:v>5.8116624356680671</c:v>
                </c:pt>
                <c:pt idx="2534">
                  <c:v>5.7125608464651467</c:v>
                </c:pt>
                <c:pt idx="2535">
                  <c:v>5.6617904611209005</c:v>
                </c:pt>
                <c:pt idx="2536">
                  <c:v>5.6855202794784612</c:v>
                </c:pt>
                <c:pt idx="2537">
                  <c:v>5.7694043500346393</c:v>
                </c:pt>
                <c:pt idx="2538">
                  <c:v>5.8277536402458088</c:v>
                </c:pt>
                <c:pt idx="2539">
                  <c:v>5.9064239945910337</c:v>
                </c:pt>
                <c:pt idx="2540">
                  <c:v>5.9776527023166253</c:v>
                </c:pt>
                <c:pt idx="2541">
                  <c:v>5.9335458062731528</c:v>
                </c:pt>
                <c:pt idx="2542">
                  <c:v>5.8860277129800691</c:v>
                </c:pt>
                <c:pt idx="2543">
                  <c:v>5.7921869709493521</c:v>
                </c:pt>
                <c:pt idx="2544">
                  <c:v>5.6578028269332101</c:v>
                </c:pt>
                <c:pt idx="2545">
                  <c:v>5.5532505509107928</c:v>
                </c:pt>
                <c:pt idx="2546">
                  <c:v>5.4207808806180298</c:v>
                </c:pt>
                <c:pt idx="2547">
                  <c:v>5.3093131610496966</c:v>
                </c:pt>
                <c:pt idx="2548">
                  <c:v>5.2450305352112068</c:v>
                </c:pt>
                <c:pt idx="2549">
                  <c:v>5.1235027816970407</c:v>
                </c:pt>
                <c:pt idx="2550">
                  <c:v>5.009879809640136</c:v>
                </c:pt>
                <c:pt idx="2551">
                  <c:v>4.9850352983438198</c:v>
                </c:pt>
                <c:pt idx="2552">
                  <c:v>5.0102448399819153</c:v>
                </c:pt>
                <c:pt idx="2553">
                  <c:v>5.017795768333186</c:v>
                </c:pt>
                <c:pt idx="2554">
                  <c:v>5.0631735220351404</c:v>
                </c:pt>
                <c:pt idx="2555">
                  <c:v>5.0826229486494237</c:v>
                </c:pt>
                <c:pt idx="2556">
                  <c:v>5.0769719224250558</c:v>
                </c:pt>
                <c:pt idx="2557">
                  <c:v>4.9931782372983466</c:v>
                </c:pt>
                <c:pt idx="2558">
                  <c:v>4.8868273747977629</c:v>
                </c:pt>
                <c:pt idx="2559">
                  <c:v>4.8204863091875207</c:v>
                </c:pt>
                <c:pt idx="2560">
                  <c:v>4.7871990139467879</c:v>
                </c:pt>
                <c:pt idx="2561">
                  <c:v>4.7433904648505623</c:v>
                </c:pt>
                <c:pt idx="2562">
                  <c:v>4.7176297131939986</c:v>
                </c:pt>
                <c:pt idx="2563">
                  <c:v>4.7332949119918108</c:v>
                </c:pt>
                <c:pt idx="2564">
                  <c:v>4.7900514721253229</c:v>
                </c:pt>
                <c:pt idx="2565">
                  <c:v>4.871680507205209</c:v>
                </c:pt>
                <c:pt idx="2566">
                  <c:v>4.9356705321189187</c:v>
                </c:pt>
                <c:pt idx="2567">
                  <c:v>4.9977844265858469</c:v>
                </c:pt>
                <c:pt idx="2568">
                  <c:v>4.9834050396255902</c:v>
                </c:pt>
                <c:pt idx="2569">
                  <c:v>4.9378189911825245</c:v>
                </c:pt>
                <c:pt idx="2570">
                  <c:v>4.9365036198833669</c:v>
                </c:pt>
                <c:pt idx="2571">
                  <c:v>4.9869927106354623</c:v>
                </c:pt>
                <c:pt idx="2572">
                  <c:v>4.9807551467465574</c:v>
                </c:pt>
                <c:pt idx="2573">
                  <c:v>5.0363913605874373</c:v>
                </c:pt>
                <c:pt idx="2574">
                  <c:v>4.9857648035657594</c:v>
                </c:pt>
                <c:pt idx="2575">
                  <c:v>5.0245985601925804</c:v>
                </c:pt>
                <c:pt idx="2576">
                  <c:v>4.9409419895612059</c:v>
                </c:pt>
                <c:pt idx="2577">
                  <c:v>4.8268954928467478</c:v>
                </c:pt>
                <c:pt idx="2578">
                  <c:v>4.7399784889907748</c:v>
                </c:pt>
                <c:pt idx="2579">
                  <c:v>4.7661424752371584</c:v>
                </c:pt>
                <c:pt idx="2580">
                  <c:v>4.779304110752264</c:v>
                </c:pt>
                <c:pt idx="2581">
                  <c:v>4.7759818704445784</c:v>
                </c:pt>
                <c:pt idx="2582">
                  <c:v>4.9303481438504972</c:v>
                </c:pt>
                <c:pt idx="2583">
                  <c:v>5.0577000125347213</c:v>
                </c:pt>
                <c:pt idx="2584">
                  <c:v>5.1838372280867802</c:v>
                </c:pt>
                <c:pt idx="2585">
                  <c:v>5.2305118619298572</c:v>
                </c:pt>
                <c:pt idx="2586">
                  <c:v>5.2992431331785443</c:v>
                </c:pt>
                <c:pt idx="2587">
                  <c:v>5.3979579020814583</c:v>
                </c:pt>
                <c:pt idx="2588">
                  <c:v>5.4734616448056546</c:v>
                </c:pt>
                <c:pt idx="2589">
                  <c:v>5.5694772784440785</c:v>
                </c:pt>
                <c:pt idx="2590">
                  <c:v>5.6596493209178931</c:v>
                </c:pt>
                <c:pt idx="2591">
                  <c:v>5.641845383150101</c:v>
                </c:pt>
                <c:pt idx="2592">
                  <c:v>5.689410462033579</c:v>
                </c:pt>
                <c:pt idx="2593">
                  <c:v>5.7911205599943303</c:v>
                </c:pt>
                <c:pt idx="2594">
                  <c:v>5.8553586023673621</c:v>
                </c:pt>
                <c:pt idx="2595">
                  <c:v>5.8312621353858933</c:v>
                </c:pt>
                <c:pt idx="2596">
                  <c:v>5.6952490055447571</c:v>
                </c:pt>
                <c:pt idx="2597">
                  <c:v>5.4142192563819505</c:v>
                </c:pt>
                <c:pt idx="2598">
                  <c:v>5.1669423694026335</c:v>
                </c:pt>
                <c:pt idx="2599">
                  <c:v>4.9880792207342095</c:v>
                </c:pt>
                <c:pt idx="2600">
                  <c:v>4.7290658210469276</c:v>
                </c:pt>
                <c:pt idx="2601">
                  <c:v>4.5405174393342538</c:v>
                </c:pt>
                <c:pt idx="2602">
                  <c:v>4.5500535107735454</c:v>
                </c:pt>
                <c:pt idx="2603">
                  <c:v>4.5019061823734576</c:v>
                </c:pt>
                <c:pt idx="2604">
                  <c:v>4.4259755170168447</c:v>
                </c:pt>
                <c:pt idx="2605">
                  <c:v>4.3481191525320924</c:v>
                </c:pt>
                <c:pt idx="2606">
                  <c:v>4.337315152709472</c:v>
                </c:pt>
                <c:pt idx="2607">
                  <c:v>4.3480007457080454</c:v>
                </c:pt>
                <c:pt idx="2608">
                  <c:v>4.3784571342029128</c:v>
                </c:pt>
                <c:pt idx="2609">
                  <c:v>4.4994643431186372</c:v>
                </c:pt>
                <c:pt idx="2610">
                  <c:v>4.6926571993908208</c:v>
                </c:pt>
                <c:pt idx="2611">
                  <c:v>4.8726154894028468</c:v>
                </c:pt>
                <c:pt idx="2612">
                  <c:v>4.9880198115243513</c:v>
                </c:pt>
                <c:pt idx="2613">
                  <c:v>5.1252444354943281</c:v>
                </c:pt>
                <c:pt idx="2614">
                  <c:v>5.2637623016622346</c:v>
                </c:pt>
                <c:pt idx="2615">
                  <c:v>5.3800178147638951</c:v>
                </c:pt>
                <c:pt idx="2616">
                  <c:v>5.5225245025075598</c:v>
                </c:pt>
                <c:pt idx="2617">
                  <c:v>5.7642047602975488</c:v>
                </c:pt>
                <c:pt idx="2618">
                  <c:v>6.0027567530374206</c:v>
                </c:pt>
                <c:pt idx="2619">
                  <c:v>6.1697149777321973</c:v>
                </c:pt>
                <c:pt idx="2620">
                  <c:v>6.2950295910432095</c:v>
                </c:pt>
                <c:pt idx="2621">
                  <c:v>6.4063068429055248</c:v>
                </c:pt>
                <c:pt idx="2622">
                  <c:v>6.4874772632709394</c:v>
                </c:pt>
                <c:pt idx="2623">
                  <c:v>6.5650496959740998</c:v>
                </c:pt>
                <c:pt idx="2624">
                  <c:v>6.6317975967133904</c:v>
                </c:pt>
                <c:pt idx="2625">
                  <c:v>6.6951761695440384</c:v>
                </c:pt>
                <c:pt idx="2626">
                  <c:v>6.7833932588716683</c:v>
                </c:pt>
                <c:pt idx="2627">
                  <c:v>6.7542422791245436</c:v>
                </c:pt>
                <c:pt idx="2628">
                  <c:v>6.6864642732674149</c:v>
                </c:pt>
                <c:pt idx="2629">
                  <c:v>6.6617265130451155</c:v>
                </c:pt>
                <c:pt idx="2630">
                  <c:v>6.5701292131124385</c:v>
                </c:pt>
                <c:pt idx="2631">
                  <c:v>6.5107077027342166</c:v>
                </c:pt>
                <c:pt idx="2632">
                  <c:v>6.479375360646074</c:v>
                </c:pt>
                <c:pt idx="2633">
                  <c:v>6.4601523309609696</c:v>
                </c:pt>
                <c:pt idx="2634">
                  <c:v>6.486002248647786</c:v>
                </c:pt>
                <c:pt idx="2635">
                  <c:v>6.4347123102002062</c:v>
                </c:pt>
                <c:pt idx="2636">
                  <c:v>6.3381628477676752</c:v>
                </c:pt>
                <c:pt idx="2637">
                  <c:v>6.2273244844230486</c:v>
                </c:pt>
                <c:pt idx="2638">
                  <c:v>6.1758826437571051</c:v>
                </c:pt>
                <c:pt idx="2639">
                  <c:v>6.2880365605998803</c:v>
                </c:pt>
                <c:pt idx="2640">
                  <c:v>6.4852961564313167</c:v>
                </c:pt>
                <c:pt idx="2641">
                  <c:v>6.7134130861936665</c:v>
                </c:pt>
                <c:pt idx="2642">
                  <c:v>6.9182245014648691</c:v>
                </c:pt>
                <c:pt idx="2643">
                  <c:v>7.0777749874832372</c:v>
                </c:pt>
                <c:pt idx="2644">
                  <c:v>7.0731007654880313</c:v>
                </c:pt>
                <c:pt idx="2645">
                  <c:v>7.0970917578129376</c:v>
                </c:pt>
                <c:pt idx="2646">
                  <c:v>7.059843811457239</c:v>
                </c:pt>
                <c:pt idx="2647">
                  <c:v>7.0352847108917134</c:v>
                </c:pt>
                <c:pt idx="2648">
                  <c:v>6.917815023411884</c:v>
                </c:pt>
                <c:pt idx="2649">
                  <c:v>6.8706111881987857</c:v>
                </c:pt>
                <c:pt idx="2650">
                  <c:v>6.81698804795389</c:v>
                </c:pt>
                <c:pt idx="2651">
                  <c:v>6.7651978349881441</c:v>
                </c:pt>
                <c:pt idx="2652">
                  <c:v>6.8312036764012891</c:v>
                </c:pt>
                <c:pt idx="2653">
                  <c:v>6.9176550566184298</c:v>
                </c:pt>
                <c:pt idx="2654">
                  <c:v>6.9901981369775896</c:v>
                </c:pt>
                <c:pt idx="2655">
                  <c:v>7.0259054070306597</c:v>
                </c:pt>
                <c:pt idx="2656">
                  <c:v>7.0061488917795307</c:v>
                </c:pt>
                <c:pt idx="2657">
                  <c:v>6.9342325202338753</c:v>
                </c:pt>
                <c:pt idx="2658">
                  <c:v>6.8492834475077577</c:v>
                </c:pt>
                <c:pt idx="2659">
                  <c:v>6.80870024538181</c:v>
                </c:pt>
                <c:pt idx="2660">
                  <c:v>6.8434209406014164</c:v>
                </c:pt>
                <c:pt idx="2661">
                  <c:v>6.8559561070623278</c:v>
                </c:pt>
                <c:pt idx="2662">
                  <c:v>6.7858751382009332</c:v>
                </c:pt>
                <c:pt idx="2663">
                  <c:v>6.6850208134306586</c:v>
                </c:pt>
                <c:pt idx="2664">
                  <c:v>6.5408973715829335</c:v>
                </c:pt>
                <c:pt idx="2665">
                  <c:v>6.3942914412123937</c:v>
                </c:pt>
                <c:pt idx="2666">
                  <c:v>6.3325417539809594</c:v>
                </c:pt>
                <c:pt idx="2667">
                  <c:v>6.2387448589171601</c:v>
                </c:pt>
                <c:pt idx="2668">
                  <c:v>6.1306316619693293</c:v>
                </c:pt>
                <c:pt idx="2669">
                  <c:v>6.0322223799543835</c:v>
                </c:pt>
                <c:pt idx="2670">
                  <c:v>5.9440169600090531</c:v>
                </c:pt>
                <c:pt idx="2671">
                  <c:v>5.9070080853243692</c:v>
                </c:pt>
                <c:pt idx="2672">
                  <c:v>5.7864239570197959</c:v>
                </c:pt>
                <c:pt idx="2673">
                  <c:v>5.7160431989621809</c:v>
                </c:pt>
                <c:pt idx="2674">
                  <c:v>5.6310134866660499</c:v>
                </c:pt>
                <c:pt idx="2675">
                  <c:v>5.5091137614439498</c:v>
                </c:pt>
                <c:pt idx="2676">
                  <c:v>5.3261609956779212</c:v>
                </c:pt>
                <c:pt idx="2677">
                  <c:v>5.2599415219026788</c:v>
                </c:pt>
                <c:pt idx="2678">
                  <c:v>5.1827972634100679</c:v>
                </c:pt>
                <c:pt idx="2679">
                  <c:v>5.0814281828713117</c:v>
                </c:pt>
                <c:pt idx="2680">
                  <c:v>4.8918157749965978</c:v>
                </c:pt>
                <c:pt idx="2681">
                  <c:v>4.6936751174923286</c:v>
                </c:pt>
                <c:pt idx="2682">
                  <c:v>4.5576388280553948</c:v>
                </c:pt>
                <c:pt idx="2683">
                  <c:v>4.4854452260296203</c:v>
                </c:pt>
                <c:pt idx="2684">
                  <c:v>4.4377196041903568</c:v>
                </c:pt>
                <c:pt idx="2685">
                  <c:v>4.5382516664918189</c:v>
                </c:pt>
                <c:pt idx="2686">
                  <c:v>4.7524895214943266</c:v>
                </c:pt>
                <c:pt idx="2687">
                  <c:v>4.9178355809639838</c:v>
                </c:pt>
                <c:pt idx="2688">
                  <c:v>5.0121638371030039</c:v>
                </c:pt>
                <c:pt idx="2689">
                  <c:v>5.03512929456104</c:v>
                </c:pt>
                <c:pt idx="2690">
                  <c:v>5.0081257100687582</c:v>
                </c:pt>
                <c:pt idx="2691">
                  <c:v>4.9447061261263459</c:v>
                </c:pt>
                <c:pt idx="2692">
                  <c:v>4.8118879875348011</c:v>
                </c:pt>
                <c:pt idx="2693">
                  <c:v>4.6996665058954781</c:v>
                </c:pt>
                <c:pt idx="2694">
                  <c:v>4.7177012477745022</c:v>
                </c:pt>
                <c:pt idx="2695">
                  <c:v>4.8452870531703258</c:v>
                </c:pt>
                <c:pt idx="2696">
                  <c:v>4.9605693195360141</c:v>
                </c:pt>
                <c:pt idx="2697">
                  <c:v>5.0207920679116569</c:v>
                </c:pt>
                <c:pt idx="2698">
                  <c:v>5.0933937863449517</c:v>
                </c:pt>
                <c:pt idx="2699">
                  <c:v>5.185839216674518</c:v>
                </c:pt>
                <c:pt idx="2700">
                  <c:v>5.2002358597906753</c:v>
                </c:pt>
                <c:pt idx="2701">
                  <c:v>5.2398966240223723</c:v>
                </c:pt>
                <c:pt idx="2702">
                  <c:v>5.2015821158982618</c:v>
                </c:pt>
                <c:pt idx="2703">
                  <c:v>5.1838466442826512</c:v>
                </c:pt>
                <c:pt idx="2704">
                  <c:v>5.2429917230175063</c:v>
                </c:pt>
                <c:pt idx="2705">
                  <c:v>5.3453493264231682</c:v>
                </c:pt>
                <c:pt idx="2706">
                  <c:v>5.6113721286870213</c:v>
                </c:pt>
                <c:pt idx="2707">
                  <c:v>5.8531437380206768</c:v>
                </c:pt>
                <c:pt idx="2708">
                  <c:v>6.045410344925501</c:v>
                </c:pt>
                <c:pt idx="2709">
                  <c:v>6.1813691889512263</c:v>
                </c:pt>
                <c:pt idx="2710">
                  <c:v>6.3298140639671931</c:v>
                </c:pt>
                <c:pt idx="2711">
                  <c:v>6.3484169381582438</c:v>
                </c:pt>
                <c:pt idx="2712">
                  <c:v>6.2974081481870909</c:v>
                </c:pt>
                <c:pt idx="2713">
                  <c:v>6.2782770326574004</c:v>
                </c:pt>
                <c:pt idx="2714">
                  <c:v>6.3481669612741012</c:v>
                </c:pt>
                <c:pt idx="2715">
                  <c:v>6.4557840890362668</c:v>
                </c:pt>
                <c:pt idx="2716">
                  <c:v>6.5956626169314747</c:v>
                </c:pt>
                <c:pt idx="2717">
                  <c:v>6.7311382651954164</c:v>
                </c:pt>
                <c:pt idx="2718">
                  <c:v>6.7120088861042078</c:v>
                </c:pt>
                <c:pt idx="2719">
                  <c:v>6.717222870102475</c:v>
                </c:pt>
                <c:pt idx="2720">
                  <c:v>6.798027723608163</c:v>
                </c:pt>
                <c:pt idx="2721">
                  <c:v>6.878277345016774</c:v>
                </c:pt>
                <c:pt idx="2722">
                  <c:v>6.8393661166811279</c:v>
                </c:pt>
                <c:pt idx="2723">
                  <c:v>6.7603205217699163</c:v>
                </c:pt>
                <c:pt idx="2724">
                  <c:v>6.6491636162953549</c:v>
                </c:pt>
                <c:pt idx="2725">
                  <c:v>6.5720465811416249</c:v>
                </c:pt>
                <c:pt idx="2726">
                  <c:v>6.4846464483151252</c:v>
                </c:pt>
                <c:pt idx="2727">
                  <c:v>6.3875045978427316</c:v>
                </c:pt>
                <c:pt idx="2728">
                  <c:v>6.3974116026484564</c:v>
                </c:pt>
                <c:pt idx="2729">
                  <c:v>6.3797576698835083</c:v>
                </c:pt>
                <c:pt idx="2730">
                  <c:v>6.2526071411956829</c:v>
                </c:pt>
                <c:pt idx="2731">
                  <c:v>6.1604993096609393</c:v>
                </c:pt>
                <c:pt idx="2732">
                  <c:v>6.0605819654883932</c:v>
                </c:pt>
                <c:pt idx="2733">
                  <c:v>6.0593239580728673</c:v>
                </c:pt>
                <c:pt idx="2734">
                  <c:v>6.1036873331633172</c:v>
                </c:pt>
                <c:pt idx="2735">
                  <c:v>6.1067631689844664</c:v>
                </c:pt>
                <c:pt idx="2736">
                  <c:v>6.1381776157121752</c:v>
                </c:pt>
                <c:pt idx="2737">
                  <c:v>6.1960738315483512</c:v>
                </c:pt>
                <c:pt idx="2738">
                  <c:v>6.2198597214951059</c:v>
                </c:pt>
                <c:pt idx="2739">
                  <c:v>6.1781967914768279</c:v>
                </c:pt>
                <c:pt idx="2740">
                  <c:v>6.2593101051606217</c:v>
                </c:pt>
                <c:pt idx="2741">
                  <c:v>6.3841970456926145</c:v>
                </c:pt>
                <c:pt idx="2742">
                  <c:v>6.3610652614493004</c:v>
                </c:pt>
                <c:pt idx="2743">
                  <c:v>6.3210166439870914</c:v>
                </c:pt>
                <c:pt idx="2744">
                  <c:v>6.3178970859902579</c:v>
                </c:pt>
                <c:pt idx="2745">
                  <c:v>6.2918236832509704</c:v>
                </c:pt>
                <c:pt idx="2746">
                  <c:v>6.2342045198258589</c:v>
                </c:pt>
                <c:pt idx="2747">
                  <c:v>6.2821894309870201</c:v>
                </c:pt>
                <c:pt idx="2748">
                  <c:v>6.3963771221601142</c:v>
                </c:pt>
                <c:pt idx="2749">
                  <c:v>6.4500820854792584</c:v>
                </c:pt>
                <c:pt idx="2750">
                  <c:v>6.417295393366917</c:v>
                </c:pt>
                <c:pt idx="2751">
                  <c:v>6.4066969699384373</c:v>
                </c:pt>
                <c:pt idx="2752">
                  <c:v>6.3891337830755566</c:v>
                </c:pt>
                <c:pt idx="2753">
                  <c:v>6.3065820924441711</c:v>
                </c:pt>
                <c:pt idx="2754">
                  <c:v>6.3417650031733706</c:v>
                </c:pt>
                <c:pt idx="2755">
                  <c:v>6.3488290223165293</c:v>
                </c:pt>
                <c:pt idx="2756">
                  <c:v>6.2827934243521817</c:v>
                </c:pt>
                <c:pt idx="2757">
                  <c:v>6.2102390390873046</c:v>
                </c:pt>
                <c:pt idx="2758">
                  <c:v>6.1346337970575817</c:v>
                </c:pt>
                <c:pt idx="2759">
                  <c:v>6.0481768129493849</c:v>
                </c:pt>
                <c:pt idx="2760">
                  <c:v>5.8837458074523408</c:v>
                </c:pt>
                <c:pt idx="2761">
                  <c:v>5.7706323442942704</c:v>
                </c:pt>
                <c:pt idx="2762">
                  <c:v>5.7520866729412674</c:v>
                </c:pt>
                <c:pt idx="2763">
                  <c:v>5.6464099659396396</c:v>
                </c:pt>
                <c:pt idx="2764">
                  <c:v>5.6000351321672177</c:v>
                </c:pt>
                <c:pt idx="2765">
                  <c:v>5.3900497373808083</c:v>
                </c:pt>
                <c:pt idx="2766">
                  <c:v>5.1917177331527498</c:v>
                </c:pt>
                <c:pt idx="2767">
                  <c:v>5.0805659156405207</c:v>
                </c:pt>
                <c:pt idx="2768">
                  <c:v>5.0654376859130661</c:v>
                </c:pt>
                <c:pt idx="2769">
                  <c:v>5.0577372392210833</c:v>
                </c:pt>
                <c:pt idx="2770">
                  <c:v>5.0408381946272351</c:v>
                </c:pt>
                <c:pt idx="2771">
                  <c:v>4.9494100565854815</c:v>
                </c:pt>
                <c:pt idx="2772">
                  <c:v>4.8639726458669976</c:v>
                </c:pt>
                <c:pt idx="2773">
                  <c:v>4.7661885454764539</c:v>
                </c:pt>
                <c:pt idx="2774">
                  <c:v>4.7417090585252657</c:v>
                </c:pt>
                <c:pt idx="2775">
                  <c:v>4.8471068512122084</c:v>
                </c:pt>
                <c:pt idx="2776">
                  <c:v>4.9420730353450555</c:v>
                </c:pt>
                <c:pt idx="2777">
                  <c:v>5.003169214275351</c:v>
                </c:pt>
                <c:pt idx="2778">
                  <c:v>5.0528974567778642</c:v>
                </c:pt>
                <c:pt idx="2779">
                  <c:v>4.9661433171350016</c:v>
                </c:pt>
                <c:pt idx="2780">
                  <c:v>4.7864955844849559</c:v>
                </c:pt>
                <c:pt idx="2781">
                  <c:v>4.6443944780627824</c:v>
                </c:pt>
                <c:pt idx="2782">
                  <c:v>4.5353133828030536</c:v>
                </c:pt>
                <c:pt idx="2783">
                  <c:v>4.4539423818815242</c:v>
                </c:pt>
                <c:pt idx="2784">
                  <c:v>4.3440536357614796</c:v>
                </c:pt>
                <c:pt idx="2785">
                  <c:v>4.3268217967527667</c:v>
                </c:pt>
                <c:pt idx="2786">
                  <c:v>4.4040263043649146</c:v>
                </c:pt>
                <c:pt idx="2787">
                  <c:v>4.4594644475802383</c:v>
                </c:pt>
                <c:pt idx="2788">
                  <c:v>4.4315680692911723</c:v>
                </c:pt>
                <c:pt idx="2789">
                  <c:v>4.4456838283461151</c:v>
                </c:pt>
                <c:pt idx="2790">
                  <c:v>4.387315502171937</c:v>
                </c:pt>
                <c:pt idx="2791">
                  <c:v>4.3752791298041123</c:v>
                </c:pt>
                <c:pt idx="2792">
                  <c:v>4.3328222973447623</c:v>
                </c:pt>
                <c:pt idx="2793">
                  <c:v>4.3209640288792128</c:v>
                </c:pt>
                <c:pt idx="2794">
                  <c:v>4.3678690670249738</c:v>
                </c:pt>
                <c:pt idx="2795">
                  <c:v>4.4260712759088463</c:v>
                </c:pt>
                <c:pt idx="2796">
                  <c:v>4.506492372534856</c:v>
                </c:pt>
                <c:pt idx="2797">
                  <c:v>4.5458469997187789</c:v>
                </c:pt>
                <c:pt idx="2798">
                  <c:v>4.6270802106391891</c:v>
                </c:pt>
                <c:pt idx="2799">
                  <c:v>4.8736765284521049</c:v>
                </c:pt>
                <c:pt idx="2800">
                  <c:v>5.1000227950787602</c:v>
                </c:pt>
                <c:pt idx="2801">
                  <c:v>5.2806593609624173</c:v>
                </c:pt>
                <c:pt idx="2802">
                  <c:v>5.4128263901100349</c:v>
                </c:pt>
                <c:pt idx="2803">
                  <c:v>5.4107117589603497</c:v>
                </c:pt>
                <c:pt idx="2804">
                  <c:v>5.3145023622472278</c:v>
                </c:pt>
                <c:pt idx="2805">
                  <c:v>5.1591285625709364</c:v>
                </c:pt>
                <c:pt idx="2806">
                  <c:v>5.0684946383767571</c:v>
                </c:pt>
                <c:pt idx="2807">
                  <c:v>5.0723505892934995</c:v>
                </c:pt>
                <c:pt idx="2808">
                  <c:v>5.0224311710258602</c:v>
                </c:pt>
                <c:pt idx="2809">
                  <c:v>4.9292619263951485</c:v>
                </c:pt>
                <c:pt idx="2810">
                  <c:v>4.9836513202468176</c:v>
                </c:pt>
                <c:pt idx="2811">
                  <c:v>5.056994729498367</c:v>
                </c:pt>
                <c:pt idx="2812">
                  <c:v>5.1384298278681868</c:v>
                </c:pt>
                <c:pt idx="2813">
                  <c:v>5.0901781695542558</c:v>
                </c:pt>
                <c:pt idx="2814">
                  <c:v>5.040955085457635</c:v>
                </c:pt>
                <c:pt idx="2815">
                  <c:v>4.9145293605829119</c:v>
                </c:pt>
                <c:pt idx="2816">
                  <c:v>4.813748634365262</c:v>
                </c:pt>
                <c:pt idx="2817">
                  <c:v>4.7275346547208423</c:v>
                </c:pt>
                <c:pt idx="2818">
                  <c:v>4.7513130523035629</c:v>
                </c:pt>
                <c:pt idx="2819">
                  <c:v>4.8767096780006893</c:v>
                </c:pt>
                <c:pt idx="2820">
                  <c:v>4.9518904515285938</c:v>
                </c:pt>
                <c:pt idx="2821">
                  <c:v>5.0193826195545919</c:v>
                </c:pt>
                <c:pt idx="2822">
                  <c:v>4.9886548501480128</c:v>
                </c:pt>
                <c:pt idx="2823">
                  <c:v>4.9194931314800048</c:v>
                </c:pt>
                <c:pt idx="2824">
                  <c:v>4.850111229332688</c:v>
                </c:pt>
                <c:pt idx="2825">
                  <c:v>4.7852382124353836</c:v>
                </c:pt>
                <c:pt idx="2826">
                  <c:v>4.790435783275794</c:v>
                </c:pt>
                <c:pt idx="2827">
                  <c:v>4.857847774422809</c:v>
                </c:pt>
                <c:pt idx="2828">
                  <c:v>4.8886896137836509</c:v>
                </c:pt>
                <c:pt idx="2829">
                  <c:v>4.8295077678666516</c:v>
                </c:pt>
                <c:pt idx="2830">
                  <c:v>4.7074114253946489</c:v>
                </c:pt>
                <c:pt idx="2831">
                  <c:v>4.6250652520261184</c:v>
                </c:pt>
                <c:pt idx="2832">
                  <c:v>4.6066989901934026</c:v>
                </c:pt>
                <c:pt idx="2833">
                  <c:v>4.6983638622236956</c:v>
                </c:pt>
                <c:pt idx="2834">
                  <c:v>4.7477784250599617</c:v>
                </c:pt>
                <c:pt idx="2835">
                  <c:v>4.8783476844815707</c:v>
                </c:pt>
                <c:pt idx="2836">
                  <c:v>4.9870665917274772</c:v>
                </c:pt>
                <c:pt idx="2837">
                  <c:v>5.0057314759393945</c:v>
                </c:pt>
                <c:pt idx="2838">
                  <c:v>5.016221357096609</c:v>
                </c:pt>
                <c:pt idx="2839">
                  <c:v>5.0357424753885622</c:v>
                </c:pt>
                <c:pt idx="2840">
                  <c:v>4.9891092730516586</c:v>
                </c:pt>
                <c:pt idx="2841">
                  <c:v>4.9556887927224915</c:v>
                </c:pt>
                <c:pt idx="2842">
                  <c:v>5.0021303448884531</c:v>
                </c:pt>
                <c:pt idx="2843">
                  <c:v>5.0912449529706194</c:v>
                </c:pt>
                <c:pt idx="2844">
                  <c:v>5.2198155217020332</c:v>
                </c:pt>
                <c:pt idx="2845">
                  <c:v>5.3396152165799666</c:v>
                </c:pt>
                <c:pt idx="2846">
                  <c:v>5.3419833898941826</c:v>
                </c:pt>
                <c:pt idx="2847">
                  <c:v>5.4032982147812598</c:v>
                </c:pt>
                <c:pt idx="2848">
                  <c:v>5.4316012300414842</c:v>
                </c:pt>
                <c:pt idx="2849">
                  <c:v>5.4630363202475438</c:v>
                </c:pt>
                <c:pt idx="2850">
                  <c:v>5.4252114239427556</c:v>
                </c:pt>
                <c:pt idx="2851">
                  <c:v>5.3741516191483845</c:v>
                </c:pt>
                <c:pt idx="2852">
                  <c:v>5.3623972258847168</c:v>
                </c:pt>
                <c:pt idx="2853">
                  <c:v>5.2385074225146111</c:v>
                </c:pt>
                <c:pt idx="2854">
                  <c:v>5.1117407408992737</c:v>
                </c:pt>
                <c:pt idx="2855">
                  <c:v>4.8597818368714218</c:v>
                </c:pt>
                <c:pt idx="2856">
                  <c:v>4.6781161340633242</c:v>
                </c:pt>
                <c:pt idx="2857">
                  <c:v>4.5750986322726321</c:v>
                </c:pt>
                <c:pt idx="2858">
                  <c:v>4.459251471565036</c:v>
                </c:pt>
                <c:pt idx="2859">
                  <c:v>4.3404426411580959</c:v>
                </c:pt>
                <c:pt idx="2860">
                  <c:v>4.2157086582912022</c:v>
                </c:pt>
                <c:pt idx="2861">
                  <c:v>4.1552400894528008</c:v>
                </c:pt>
                <c:pt idx="2862">
                  <c:v>4.1052876751132024</c:v>
                </c:pt>
                <c:pt idx="2863">
                  <c:v>4.0130755350896381</c:v>
                </c:pt>
                <c:pt idx="2864">
                  <c:v>3.9970324906894006</c:v>
                </c:pt>
                <c:pt idx="2865">
                  <c:v>4.1147443014560086</c:v>
                </c:pt>
                <c:pt idx="2866">
                  <c:v>4.2037424100652379</c:v>
                </c:pt>
                <c:pt idx="2867">
                  <c:v>4.229834115355227</c:v>
                </c:pt>
                <c:pt idx="2868">
                  <c:v>4.2000219754577</c:v>
                </c:pt>
                <c:pt idx="2869">
                  <c:v>4.2300052823747034</c:v>
                </c:pt>
                <c:pt idx="2870">
                  <c:v>4.3543639553824329</c:v>
                </c:pt>
                <c:pt idx="2871">
                  <c:v>4.5494899242356457</c:v>
                </c:pt>
                <c:pt idx="2872">
                  <c:v>4.8051651944610869</c:v>
                </c:pt>
                <c:pt idx="2873">
                  <c:v>5.0166660934883369</c:v>
                </c:pt>
                <c:pt idx="2874">
                  <c:v>5.20180573697571</c:v>
                </c:pt>
                <c:pt idx="2875">
                  <c:v>5.3006115978202164</c:v>
                </c:pt>
                <c:pt idx="2876">
                  <c:v>5.4329983380739089</c:v>
                </c:pt>
                <c:pt idx="2877">
                  <c:v>5.6077415658726455</c:v>
                </c:pt>
                <c:pt idx="2878">
                  <c:v>5.7846126088737151</c:v>
                </c:pt>
                <c:pt idx="2879">
                  <c:v>5.9671410058605501</c:v>
                </c:pt>
                <c:pt idx="2880">
                  <c:v>5.9998818501087774</c:v>
                </c:pt>
                <c:pt idx="2881">
                  <c:v>5.8872836076522033</c:v>
                </c:pt>
                <c:pt idx="2882">
                  <c:v>5.9046955707232334</c:v>
                </c:pt>
                <c:pt idx="2883">
                  <c:v>5.951923812874119</c:v>
                </c:pt>
                <c:pt idx="2884">
                  <c:v>5.9234332088232948</c:v>
                </c:pt>
                <c:pt idx="2885">
                  <c:v>5.8520925649858011</c:v>
                </c:pt>
                <c:pt idx="2886">
                  <c:v>5.7646254099287084</c:v>
                </c:pt>
                <c:pt idx="2887">
                  <c:v>5.7478254453250672</c:v>
                </c:pt>
                <c:pt idx="2888">
                  <c:v>5.7825649739034999</c:v>
                </c:pt>
                <c:pt idx="2889">
                  <c:v>5.8622387066469761</c:v>
                </c:pt>
                <c:pt idx="2890">
                  <c:v>5.8732208460930853</c:v>
                </c:pt>
                <c:pt idx="2891">
                  <c:v>6.0398303090701928</c:v>
                </c:pt>
                <c:pt idx="2892">
                  <c:v>6.2048278508195374</c:v>
                </c:pt>
                <c:pt idx="2893">
                  <c:v>6.3734477987663807</c:v>
                </c:pt>
                <c:pt idx="2894">
                  <c:v>6.397811025503108</c:v>
                </c:pt>
                <c:pt idx="2895">
                  <c:v>6.3123205580797954</c:v>
                </c:pt>
                <c:pt idx="2896">
                  <c:v>6.2133533687759552</c:v>
                </c:pt>
                <c:pt idx="2897">
                  <c:v>6.1316435086423109</c:v>
                </c:pt>
                <c:pt idx="2898">
                  <c:v>6.1094641717698277</c:v>
                </c:pt>
                <c:pt idx="2899">
                  <c:v>6.0550775891481372</c:v>
                </c:pt>
                <c:pt idx="2900">
                  <c:v>6.0098920599020742</c:v>
                </c:pt>
                <c:pt idx="2901">
                  <c:v>5.9182326983577918</c:v>
                </c:pt>
                <c:pt idx="2902">
                  <c:v>5.8865818626562243</c:v>
                </c:pt>
                <c:pt idx="2903">
                  <c:v>5.8828245293790351</c:v>
                </c:pt>
                <c:pt idx="2904">
                  <c:v>5.8427080207578745</c:v>
                </c:pt>
                <c:pt idx="2905">
                  <c:v>5.7714531047869038</c:v>
                </c:pt>
                <c:pt idx="2906">
                  <c:v>5.6115030857374046</c:v>
                </c:pt>
                <c:pt idx="2907">
                  <c:v>5.5120972883766193</c:v>
                </c:pt>
                <c:pt idx="2908">
                  <c:v>5.4544703337580067</c:v>
                </c:pt>
                <c:pt idx="2909">
                  <c:v>5.3507227091943488</c:v>
                </c:pt>
                <c:pt idx="2910">
                  <c:v>5.2941300678908121</c:v>
                </c:pt>
                <c:pt idx="2911">
                  <c:v>5.3497102751762462</c:v>
                </c:pt>
                <c:pt idx="2912">
                  <c:v>5.594894938778844</c:v>
                </c:pt>
                <c:pt idx="2913">
                  <c:v>5.7190199799366992</c:v>
                </c:pt>
                <c:pt idx="2914">
                  <c:v>5.7220746291273334</c:v>
                </c:pt>
                <c:pt idx="2915">
                  <c:v>5.6863177536408376</c:v>
                </c:pt>
                <c:pt idx="2916">
                  <c:v>5.6471057800769868</c:v>
                </c:pt>
                <c:pt idx="2917">
                  <c:v>5.6065295950252469</c:v>
                </c:pt>
                <c:pt idx="2918">
                  <c:v>5.6455333363362286</c:v>
                </c:pt>
                <c:pt idx="2919">
                  <c:v>5.617139836834653</c:v>
                </c:pt>
                <c:pt idx="2920">
                  <c:v>5.5046650004023201</c:v>
                </c:pt>
                <c:pt idx="2921">
                  <c:v>5.4308250628199568</c:v>
                </c:pt>
                <c:pt idx="2922">
                  <c:v>5.3094423441493115</c:v>
                </c:pt>
                <c:pt idx="2923">
                  <c:v>5.2570758316823767</c:v>
                </c:pt>
                <c:pt idx="2924">
                  <c:v>5.2308124058324967</c:v>
                </c:pt>
                <c:pt idx="2925">
                  <c:v>5.2593758846256282</c:v>
                </c:pt>
                <c:pt idx="2926">
                  <c:v>5.2513601709653939</c:v>
                </c:pt>
                <c:pt idx="2927">
                  <c:v>5.2253901193788854</c:v>
                </c:pt>
                <c:pt idx="2928">
                  <c:v>5.1569509053642237</c:v>
                </c:pt>
                <c:pt idx="2929">
                  <c:v>5.0931974309914088</c:v>
                </c:pt>
                <c:pt idx="2930">
                  <c:v>5.0814047738398953</c:v>
                </c:pt>
                <c:pt idx="2931">
                  <c:v>4.9977326222718963</c:v>
                </c:pt>
                <c:pt idx="2932">
                  <c:v>4.9872343583114329</c:v>
                </c:pt>
                <c:pt idx="2933">
                  <c:v>5.0409360496581721</c:v>
                </c:pt>
                <c:pt idx="2934">
                  <c:v>5.1905145884746124</c:v>
                </c:pt>
                <c:pt idx="2935">
                  <c:v>5.3418216529682097</c:v>
                </c:pt>
                <c:pt idx="2936">
                  <c:v>5.4579849909141043</c:v>
                </c:pt>
                <c:pt idx="2937">
                  <c:v>5.5635193536748879</c:v>
                </c:pt>
                <c:pt idx="2938">
                  <c:v>5.6602285726347112</c:v>
                </c:pt>
                <c:pt idx="2939">
                  <c:v>5.658804430895831</c:v>
                </c:pt>
                <c:pt idx="2940">
                  <c:v>5.6845408898572138</c:v>
                </c:pt>
                <c:pt idx="2941">
                  <c:v>5.6234525323272289</c:v>
                </c:pt>
                <c:pt idx="2942">
                  <c:v>5.6214051045926565</c:v>
                </c:pt>
                <c:pt idx="2943">
                  <c:v>5.6925454656213033</c:v>
                </c:pt>
                <c:pt idx="2944">
                  <c:v>5.8048879415107564</c:v>
                </c:pt>
                <c:pt idx="2945">
                  <c:v>5.9002905745459095</c:v>
                </c:pt>
                <c:pt idx="2946">
                  <c:v>5.9589337643940334</c:v>
                </c:pt>
                <c:pt idx="2947">
                  <c:v>5.9190155317063189</c:v>
                </c:pt>
                <c:pt idx="2948">
                  <c:v>5.8702835464758945</c:v>
                </c:pt>
                <c:pt idx="2949">
                  <c:v>5.8960857221446474</c:v>
                </c:pt>
                <c:pt idx="2950">
                  <c:v>5.8796849826359718</c:v>
                </c:pt>
                <c:pt idx="2951">
                  <c:v>5.883948970861085</c:v>
                </c:pt>
                <c:pt idx="2952">
                  <c:v>5.9701668494947642</c:v>
                </c:pt>
                <c:pt idx="2953">
                  <c:v>5.9982608663540269</c:v>
                </c:pt>
                <c:pt idx="2954">
                  <c:v>6.0468286864316845</c:v>
                </c:pt>
                <c:pt idx="2955">
                  <c:v>6.2228523129127087</c:v>
                </c:pt>
                <c:pt idx="2956">
                  <c:v>6.4511729092192258</c:v>
                </c:pt>
                <c:pt idx="2957">
                  <c:v>6.5849220290672115</c:v>
                </c:pt>
                <c:pt idx="2958">
                  <c:v>6.7411369755308677</c:v>
                </c:pt>
                <c:pt idx="2959">
                  <c:v>6.8435069630546019</c:v>
                </c:pt>
                <c:pt idx="2960">
                  <c:v>6.9469367131364663</c:v>
                </c:pt>
                <c:pt idx="2961">
                  <c:v>6.9571504895128813</c:v>
                </c:pt>
                <c:pt idx="2962">
                  <c:v>6.928522684269228</c:v>
                </c:pt>
                <c:pt idx="2963">
                  <c:v>6.8095468375104549</c:v>
                </c:pt>
                <c:pt idx="2964">
                  <c:v>6.6197772364395462</c:v>
                </c:pt>
                <c:pt idx="2965">
                  <c:v>6.4091007181196105</c:v>
                </c:pt>
                <c:pt idx="2966">
                  <c:v>6.2657086958489607</c:v>
                </c:pt>
                <c:pt idx="2967">
                  <c:v>6.1219354731911837</c:v>
                </c:pt>
                <c:pt idx="2968">
                  <c:v>6.0323951642204232</c:v>
                </c:pt>
                <c:pt idx="2969">
                  <c:v>5.9500540365982388</c:v>
                </c:pt>
                <c:pt idx="2970">
                  <c:v>5.9756619990457658</c:v>
                </c:pt>
                <c:pt idx="2971">
                  <c:v>5.944132459495628</c:v>
                </c:pt>
                <c:pt idx="2972">
                  <c:v>5.9226241372631065</c:v>
                </c:pt>
                <c:pt idx="2973">
                  <c:v>5.9849647108556097</c:v>
                </c:pt>
                <c:pt idx="2974">
                  <c:v>6.0703125356718886</c:v>
                </c:pt>
                <c:pt idx="2975">
                  <c:v>6.1510897639559285</c:v>
                </c:pt>
                <c:pt idx="2976">
                  <c:v>6.0730895747769456</c:v>
                </c:pt>
                <c:pt idx="2977">
                  <c:v>5.9720738070023671</c:v>
                </c:pt>
                <c:pt idx="2978">
                  <c:v>5.9252920028673177</c:v>
                </c:pt>
                <c:pt idx="2979">
                  <c:v>5.9123564434369262</c:v>
                </c:pt>
                <c:pt idx="2980">
                  <c:v>5.9703397238645532</c:v>
                </c:pt>
                <c:pt idx="2981">
                  <c:v>6.0927964669614454</c:v>
                </c:pt>
                <c:pt idx="2982">
                  <c:v>6.2468248070984371</c:v>
                </c:pt>
                <c:pt idx="2983">
                  <c:v>6.4337168735718269</c:v>
                </c:pt>
                <c:pt idx="2984">
                  <c:v>6.5024207280256832</c:v>
                </c:pt>
                <c:pt idx="2985">
                  <c:v>6.5325514867447314</c:v>
                </c:pt>
                <c:pt idx="2986">
                  <c:v>6.6127007988571407</c:v>
                </c:pt>
                <c:pt idx="2987">
                  <c:v>6.6833834727108314</c:v>
                </c:pt>
                <c:pt idx="2988">
                  <c:v>6.7972241428322349</c:v>
                </c:pt>
                <c:pt idx="2989">
                  <c:v>6.793981836390933</c:v>
                </c:pt>
                <c:pt idx="2990">
                  <c:v>6.7766344019837153</c:v>
                </c:pt>
                <c:pt idx="2991">
                  <c:v>6.646654112445864</c:v>
                </c:pt>
                <c:pt idx="2992">
                  <c:v>6.5673848122180134</c:v>
                </c:pt>
                <c:pt idx="2993">
                  <c:v>6.6067664745123098</c:v>
                </c:pt>
                <c:pt idx="2994">
                  <c:v>6.7483916376552973</c:v>
                </c:pt>
                <c:pt idx="2995">
                  <c:v>6.8780967487810676</c:v>
                </c:pt>
                <c:pt idx="2996">
                  <c:v>6.9945843838635406</c:v>
                </c:pt>
                <c:pt idx="2997">
                  <c:v>7.1270288956433809</c:v>
                </c:pt>
                <c:pt idx="2998">
                  <c:v>7.1722818838029028</c:v>
                </c:pt>
                <c:pt idx="2999">
                  <c:v>7.1433896808587569</c:v>
                </c:pt>
                <c:pt idx="3000">
                  <c:v>7.0905268516582982</c:v>
                </c:pt>
                <c:pt idx="3001">
                  <c:v>7.0171049138466461</c:v>
                </c:pt>
                <c:pt idx="3002">
                  <c:v>6.989087625895567</c:v>
                </c:pt>
                <c:pt idx="3003">
                  <c:v>6.9463698652997978</c:v>
                </c:pt>
                <c:pt idx="3004">
                  <c:v>6.9361545549905816</c:v>
                </c:pt>
                <c:pt idx="3005">
                  <c:v>6.956732249677251</c:v>
                </c:pt>
                <c:pt idx="3006">
                  <c:v>6.9722962142611253</c:v>
                </c:pt>
                <c:pt idx="3007">
                  <c:v>6.9388291783705691</c:v>
                </c:pt>
                <c:pt idx="3008">
                  <c:v>6.9960876386760917</c:v>
                </c:pt>
                <c:pt idx="3009">
                  <c:v>6.9803209490877665</c:v>
                </c:pt>
                <c:pt idx="3010">
                  <c:v>7.0297416535756856</c:v>
                </c:pt>
                <c:pt idx="3011">
                  <c:v>6.9439242304500954</c:v>
                </c:pt>
                <c:pt idx="3012">
                  <c:v>6.8821613027857786</c:v>
                </c:pt>
                <c:pt idx="3013">
                  <c:v>6.8359499432541018</c:v>
                </c:pt>
                <c:pt idx="3014">
                  <c:v>6.689033363425513</c:v>
                </c:pt>
                <c:pt idx="3015">
                  <c:v>6.4827727079833153</c:v>
                </c:pt>
                <c:pt idx="3016">
                  <c:v>6.4521457896276839</c:v>
                </c:pt>
                <c:pt idx="3017">
                  <c:v>6.507310548658257</c:v>
                </c:pt>
                <c:pt idx="3018">
                  <c:v>6.7007769979743088</c:v>
                </c:pt>
                <c:pt idx="3019">
                  <c:v>6.6628327431447447</c:v>
                </c:pt>
                <c:pt idx="3020">
                  <c:v>6.6504191335387155</c:v>
                </c:pt>
                <c:pt idx="3021">
                  <c:v>6.6391946487009497</c:v>
                </c:pt>
                <c:pt idx="3022">
                  <c:v>6.5724463476671113</c:v>
                </c:pt>
                <c:pt idx="3023">
                  <c:v>6.5866840779235005</c:v>
                </c:pt>
                <c:pt idx="3024">
                  <c:v>6.4550628979592242</c:v>
                </c:pt>
                <c:pt idx="3025">
                  <c:v>6.3509050541359908</c:v>
                </c:pt>
                <c:pt idx="3026">
                  <c:v>6.3070377532070818</c:v>
                </c:pt>
                <c:pt idx="3027">
                  <c:v>6.2735270334011481</c:v>
                </c:pt>
                <c:pt idx="3028">
                  <c:v>6.2007888775002815</c:v>
                </c:pt>
                <c:pt idx="3029">
                  <c:v>6.082997169237693</c:v>
                </c:pt>
                <c:pt idx="3030">
                  <c:v>5.879414939169556</c:v>
                </c:pt>
                <c:pt idx="3031">
                  <c:v>5.6326189261316353</c:v>
                </c:pt>
                <c:pt idx="3032">
                  <c:v>5.420005625573868</c:v>
                </c:pt>
                <c:pt idx="3033">
                  <c:v>5.2689123247774328</c:v>
                </c:pt>
                <c:pt idx="3034">
                  <c:v>5.2375432994622804</c:v>
                </c:pt>
                <c:pt idx="3035">
                  <c:v>5.2022031539531115</c:v>
                </c:pt>
                <c:pt idx="3036">
                  <c:v>5.135474611440384</c:v>
                </c:pt>
                <c:pt idx="3037">
                  <c:v>5.0521943270680065</c:v>
                </c:pt>
                <c:pt idx="3038">
                  <c:v>4.9676102824861159</c:v>
                </c:pt>
                <c:pt idx="3039">
                  <c:v>4.8552296693723598</c:v>
                </c:pt>
                <c:pt idx="3040">
                  <c:v>4.7965109464525826</c:v>
                </c:pt>
                <c:pt idx="3041">
                  <c:v>4.7927059066329818</c:v>
                </c:pt>
                <c:pt idx="3042">
                  <c:v>4.8529965448619139</c:v>
                </c:pt>
                <c:pt idx="3043">
                  <c:v>4.8572703264818387</c:v>
                </c:pt>
                <c:pt idx="3044">
                  <c:v>4.8263469428408898</c:v>
                </c:pt>
                <c:pt idx="3045">
                  <c:v>4.8955447796710612</c:v>
                </c:pt>
                <c:pt idx="3046">
                  <c:v>4.9984910524560844</c:v>
                </c:pt>
                <c:pt idx="3047">
                  <c:v>5.0788964460124824</c:v>
                </c:pt>
                <c:pt idx="3048">
                  <c:v>5.1600768138504209</c:v>
                </c:pt>
                <c:pt idx="3049">
                  <c:v>5.2251209388866586</c:v>
                </c:pt>
                <c:pt idx="3050">
                  <c:v>5.3149667718313154</c:v>
                </c:pt>
                <c:pt idx="3051">
                  <c:v>5.4375152845228172</c:v>
                </c:pt>
                <c:pt idx="3052">
                  <c:v>5.5632509668778507</c:v>
                </c:pt>
                <c:pt idx="3053">
                  <c:v>5.6415696992686781</c:v>
                </c:pt>
                <c:pt idx="3054">
                  <c:v>5.59980401955095</c:v>
                </c:pt>
                <c:pt idx="3055">
                  <c:v>5.6747843234663362</c:v>
                </c:pt>
                <c:pt idx="3056">
                  <c:v>5.7552292741488928</c:v>
                </c:pt>
                <c:pt idx="3057">
                  <c:v>5.7801302703934541</c:v>
                </c:pt>
                <c:pt idx="3058">
                  <c:v>5.8805957466814922</c:v>
                </c:pt>
                <c:pt idx="3059">
                  <c:v>5.9514045912587425</c:v>
                </c:pt>
                <c:pt idx="3060">
                  <c:v>5.9135221012335695</c:v>
                </c:pt>
                <c:pt idx="3061">
                  <c:v>5.8366830727054735</c:v>
                </c:pt>
                <c:pt idx="3062">
                  <c:v>5.7662351484063574</c:v>
                </c:pt>
                <c:pt idx="3063">
                  <c:v>5.6125090996570766</c:v>
                </c:pt>
                <c:pt idx="3064">
                  <c:v>5.5138885063222229</c:v>
                </c:pt>
                <c:pt idx="3065">
                  <c:v>5.5151377285627659</c:v>
                </c:pt>
                <c:pt idx="3066">
                  <c:v>5.6273294612611355</c:v>
                </c:pt>
                <c:pt idx="3067">
                  <c:v>5.6502197344158587</c:v>
                </c:pt>
                <c:pt idx="3068">
                  <c:v>5.6330288248145104</c:v>
                </c:pt>
                <c:pt idx="3069">
                  <c:v>5.6385801375662528</c:v>
                </c:pt>
                <c:pt idx="3070">
                  <c:v>5.6770628958666274</c:v>
                </c:pt>
                <c:pt idx="3071">
                  <c:v>5.8116099311942682</c:v>
                </c:pt>
                <c:pt idx="3072">
                  <c:v>5.8797731284853594</c:v>
                </c:pt>
                <c:pt idx="3073">
                  <c:v>5.8820338919558699</c:v>
                </c:pt>
                <c:pt idx="3074">
                  <c:v>5.7174346909800766</c:v>
                </c:pt>
                <c:pt idx="3075">
                  <c:v>5.6163086647306146</c:v>
                </c:pt>
                <c:pt idx="3076">
                  <c:v>5.5371091796345606</c:v>
                </c:pt>
                <c:pt idx="3077">
                  <c:v>5.4112352395514982</c:v>
                </c:pt>
                <c:pt idx="3078">
                  <c:v>5.3416054664755501</c:v>
                </c:pt>
                <c:pt idx="3079">
                  <c:v>5.2884080233157107</c:v>
                </c:pt>
                <c:pt idx="3080">
                  <c:v>5.2440603718365741</c:v>
                </c:pt>
                <c:pt idx="3081">
                  <c:v>5.1703905461244846</c:v>
                </c:pt>
                <c:pt idx="3082">
                  <c:v>5.11271990704613</c:v>
                </c:pt>
                <c:pt idx="3083">
                  <c:v>5.0188693935815145</c:v>
                </c:pt>
                <c:pt idx="3084">
                  <c:v>4.9437007594717208</c:v>
                </c:pt>
                <c:pt idx="3085">
                  <c:v>4.9295908412773084</c:v>
                </c:pt>
                <c:pt idx="3086">
                  <c:v>5.0065148201917733</c:v>
                </c:pt>
                <c:pt idx="3087">
                  <c:v>5.0812363941643142</c:v>
                </c:pt>
                <c:pt idx="3088">
                  <c:v>4.9887795498611487</c:v>
                </c:pt>
                <c:pt idx="3089">
                  <c:v>4.8904826653126667</c:v>
                </c:pt>
                <c:pt idx="3090">
                  <c:v>4.7820970000145024</c:v>
                </c:pt>
                <c:pt idx="3091">
                  <c:v>4.7264336589307749</c:v>
                </c:pt>
                <c:pt idx="3092">
                  <c:v>4.719261702333533</c:v>
                </c:pt>
                <c:pt idx="3093">
                  <c:v>4.6454480435820722</c:v>
                </c:pt>
                <c:pt idx="3094">
                  <c:v>4.6347320278661872</c:v>
                </c:pt>
                <c:pt idx="3095">
                  <c:v>4.6316183499071588</c:v>
                </c:pt>
                <c:pt idx="3096">
                  <c:v>4.6620834566104561</c:v>
                </c:pt>
                <c:pt idx="3097">
                  <c:v>4.526155039378164</c:v>
                </c:pt>
                <c:pt idx="3098">
                  <c:v>4.4989961730529631</c:v>
                </c:pt>
                <c:pt idx="3099">
                  <c:v>4.5901815317007459</c:v>
                </c:pt>
                <c:pt idx="3100">
                  <c:v>4.652058397904554</c:v>
                </c:pt>
                <c:pt idx="3101">
                  <c:v>4.8042674055702772</c:v>
                </c:pt>
                <c:pt idx="3102">
                  <c:v>4.9524593813405504</c:v>
                </c:pt>
                <c:pt idx="3103">
                  <c:v>5.0132125764428359</c:v>
                </c:pt>
                <c:pt idx="3104">
                  <c:v>5.043337195680718</c:v>
                </c:pt>
                <c:pt idx="3105">
                  <c:v>5.0590181306715394</c:v>
                </c:pt>
                <c:pt idx="3106">
                  <c:v>5.0590686387856474</c:v>
                </c:pt>
                <c:pt idx="3107">
                  <c:v>4.9990226691220467</c:v>
                </c:pt>
                <c:pt idx="3108">
                  <c:v>4.9891560673458981</c:v>
                </c:pt>
                <c:pt idx="3109">
                  <c:v>5.0742579953291722</c:v>
                </c:pt>
                <c:pt idx="3110">
                  <c:v>5.1944176087408298</c:v>
                </c:pt>
                <c:pt idx="3111">
                  <c:v>5.2676115467381193</c:v>
                </c:pt>
                <c:pt idx="3112">
                  <c:v>5.3363848089152963</c:v>
                </c:pt>
                <c:pt idx="3113">
                  <c:v>5.2322810396874404</c:v>
                </c:pt>
                <c:pt idx="3114">
                  <c:v>5.1889600649185779</c:v>
                </c:pt>
                <c:pt idx="3115">
                  <c:v>5.1345581287556312</c:v>
                </c:pt>
                <c:pt idx="3116">
                  <c:v>5.0033386998578502</c:v>
                </c:pt>
                <c:pt idx="3117">
                  <c:v>4.9455437933081683</c:v>
                </c:pt>
                <c:pt idx="3118">
                  <c:v>4.8927646137984899</c:v>
                </c:pt>
                <c:pt idx="3119">
                  <c:v>4.7763875752737652</c:v>
                </c:pt>
                <c:pt idx="3120">
                  <c:v>4.6977015301217424</c:v>
                </c:pt>
                <c:pt idx="3121">
                  <c:v>4.6427718404261027</c:v>
                </c:pt>
                <c:pt idx="3122">
                  <c:v>4.4958914112469888</c:v>
                </c:pt>
                <c:pt idx="3123">
                  <c:v>4.3242478150701</c:v>
                </c:pt>
                <c:pt idx="3124">
                  <c:v>4.1955408822634359</c:v>
                </c:pt>
                <c:pt idx="3125">
                  <c:v>4.1475219270666628</c:v>
                </c:pt>
                <c:pt idx="3126">
                  <c:v>4.1095200093549771</c:v>
                </c:pt>
                <c:pt idx="3127">
                  <c:v>4.0837739709448089</c:v>
                </c:pt>
                <c:pt idx="3128">
                  <c:v>4.1969560674559174</c:v>
                </c:pt>
                <c:pt idx="3129">
                  <c:v>4.3542906282009426</c:v>
                </c:pt>
                <c:pt idx="3130">
                  <c:v>4.4892972762173482</c:v>
                </c:pt>
                <c:pt idx="3131">
                  <c:v>4.5060981821407511</c:v>
                </c:pt>
                <c:pt idx="3132">
                  <c:v>4.4916169741327669</c:v>
                </c:pt>
                <c:pt idx="3133">
                  <c:v>4.6520249833443259</c:v>
                </c:pt>
                <c:pt idx="3134">
                  <c:v>4.7723564427104073</c:v>
                </c:pt>
                <c:pt idx="3135">
                  <c:v>4.9240860181178148</c:v>
                </c:pt>
                <c:pt idx="3136">
                  <c:v>5.0924752694282915</c:v>
                </c:pt>
                <c:pt idx="3137">
                  <c:v>5.059194863694743</c:v>
                </c:pt>
                <c:pt idx="3138">
                  <c:v>4.957612633281661</c:v>
                </c:pt>
                <c:pt idx="3139">
                  <c:v>4.8661198290678733</c:v>
                </c:pt>
                <c:pt idx="3140">
                  <c:v>4.8165097052234751</c:v>
                </c:pt>
                <c:pt idx="3141">
                  <c:v>4.7774411887621335</c:v>
                </c:pt>
                <c:pt idx="3142">
                  <c:v>4.6610671027460819</c:v>
                </c:pt>
                <c:pt idx="3143">
                  <c:v>4.6039471503417291</c:v>
                </c:pt>
                <c:pt idx="3144">
                  <c:v>4.7069514899626066</c:v>
                </c:pt>
                <c:pt idx="3145">
                  <c:v>4.8216097184076547</c:v>
                </c:pt>
                <c:pt idx="3146">
                  <c:v>4.9338177935307392</c:v>
                </c:pt>
                <c:pt idx="3147">
                  <c:v>5.0091010156105096</c:v>
                </c:pt>
                <c:pt idx="3148">
                  <c:v>4.9627731572880371</c:v>
                </c:pt>
                <c:pt idx="3149">
                  <c:v>4.9630615932285664</c:v>
                </c:pt>
                <c:pt idx="3150">
                  <c:v>4.9222641262654143</c:v>
                </c:pt>
                <c:pt idx="3151">
                  <c:v>4.8883122495228593</c:v>
                </c:pt>
                <c:pt idx="3152">
                  <c:v>4.8792107325201499</c:v>
                </c:pt>
                <c:pt idx="3153">
                  <c:v>4.8783566921897616</c:v>
                </c:pt>
                <c:pt idx="3154">
                  <c:v>4.9294042246021919</c:v>
                </c:pt>
                <c:pt idx="3155">
                  <c:v>5.0205936282591788</c:v>
                </c:pt>
                <c:pt idx="3156">
                  <c:v>5.1101658935459406</c:v>
                </c:pt>
                <c:pt idx="3157">
                  <c:v>5.1677707771404302</c:v>
                </c:pt>
                <c:pt idx="3158">
                  <c:v>5.2407580026290495</c:v>
                </c:pt>
                <c:pt idx="3159">
                  <c:v>5.3377686492874163</c:v>
                </c:pt>
                <c:pt idx="3160">
                  <c:v>5.4709546821447299</c:v>
                </c:pt>
                <c:pt idx="3161">
                  <c:v>5.6708166062215692</c:v>
                </c:pt>
                <c:pt idx="3162">
                  <c:v>5.9381750430955496</c:v>
                </c:pt>
                <c:pt idx="3163">
                  <c:v>6.0603521476014919</c:v>
                </c:pt>
                <c:pt idx="3164">
                  <c:v>6.0809249902727753</c:v>
                </c:pt>
                <c:pt idx="3165">
                  <c:v>6.0705901658210513</c:v>
                </c:pt>
                <c:pt idx="3166">
                  <c:v>6.1385096777597594</c:v>
                </c:pt>
                <c:pt idx="3167">
                  <c:v>6.1778737720846495</c:v>
                </c:pt>
                <c:pt idx="3168">
                  <c:v>6.223019519882425</c:v>
                </c:pt>
                <c:pt idx="3169">
                  <c:v>6.1898586230427073</c:v>
                </c:pt>
                <c:pt idx="3170">
                  <c:v>6.102764069280223</c:v>
                </c:pt>
                <c:pt idx="3171">
                  <c:v>5.9772999490601064</c:v>
                </c:pt>
                <c:pt idx="3172">
                  <c:v>5.7857369891538974</c:v>
                </c:pt>
                <c:pt idx="3173">
                  <c:v>5.5934993419191992</c:v>
                </c:pt>
                <c:pt idx="3174">
                  <c:v>5.514019737908181</c:v>
                </c:pt>
                <c:pt idx="3175">
                  <c:v>5.4706200525470265</c:v>
                </c:pt>
                <c:pt idx="3176">
                  <c:v>5.4548284322869902</c:v>
                </c:pt>
                <c:pt idx="3177">
                  <c:v>5.5760275318658614</c:v>
                </c:pt>
                <c:pt idx="3178">
                  <c:v>5.6149514480584193</c:v>
                </c:pt>
                <c:pt idx="3179">
                  <c:v>5.6488472305029385</c:v>
                </c:pt>
                <c:pt idx="3180">
                  <c:v>5.6309469752425256</c:v>
                </c:pt>
                <c:pt idx="3181">
                  <c:v>5.5605912451594133</c:v>
                </c:pt>
                <c:pt idx="3182">
                  <c:v>5.5294934818641837</c:v>
                </c:pt>
                <c:pt idx="3183">
                  <c:v>5.5625405612044645</c:v>
                </c:pt>
                <c:pt idx="3184">
                  <c:v>5.5823759304002945</c:v>
                </c:pt>
                <c:pt idx="3185">
                  <c:v>5.5980694534000568</c:v>
                </c:pt>
                <c:pt idx="3186">
                  <c:v>5.5852087480181742</c:v>
                </c:pt>
                <c:pt idx="3187">
                  <c:v>5.5463392214711593</c:v>
                </c:pt>
                <c:pt idx="3188">
                  <c:v>5.4799654090390186</c:v>
                </c:pt>
                <c:pt idx="3189">
                  <c:v>5.4632685620941821</c:v>
                </c:pt>
                <c:pt idx="3190">
                  <c:v>5.5504550587640491</c:v>
                </c:pt>
                <c:pt idx="3191">
                  <c:v>5.6675003304296725</c:v>
                </c:pt>
                <c:pt idx="3192">
                  <c:v>5.785861984867366</c:v>
                </c:pt>
                <c:pt idx="3193">
                  <c:v>5.7785474030815571</c:v>
                </c:pt>
                <c:pt idx="3194">
                  <c:v>5.7177467351106133</c:v>
                </c:pt>
                <c:pt idx="3195">
                  <c:v>5.648862854510817</c:v>
                </c:pt>
                <c:pt idx="3196">
                  <c:v>5.5790279999779528</c:v>
                </c:pt>
                <c:pt idx="3197">
                  <c:v>5.4894276561098989</c:v>
                </c:pt>
                <c:pt idx="3198">
                  <c:v>5.3072025586248541</c:v>
                </c:pt>
                <c:pt idx="3199">
                  <c:v>5.1559869391664312</c:v>
                </c:pt>
                <c:pt idx="3200">
                  <c:v>5.0977232986155192</c:v>
                </c:pt>
                <c:pt idx="3201">
                  <c:v>4.9713684487937115</c:v>
                </c:pt>
                <c:pt idx="3202">
                  <c:v>4.9287878365223401</c:v>
                </c:pt>
                <c:pt idx="3203">
                  <c:v>4.8363152472826423</c:v>
                </c:pt>
                <c:pt idx="3204">
                  <c:v>4.7432035281763705</c:v>
                </c:pt>
                <c:pt idx="3205">
                  <c:v>4.619016768777481</c:v>
                </c:pt>
                <c:pt idx="3206">
                  <c:v>4.4829321908700894</c:v>
                </c:pt>
                <c:pt idx="3207">
                  <c:v>4.4491738404530201</c:v>
                </c:pt>
                <c:pt idx="3208">
                  <c:v>4.4682005691348987</c:v>
                </c:pt>
                <c:pt idx="3209">
                  <c:v>4.6167599639083106</c:v>
                </c:pt>
                <c:pt idx="3210">
                  <c:v>4.7092537663633669</c:v>
                </c:pt>
                <c:pt idx="3211">
                  <c:v>4.7533091190694581</c:v>
                </c:pt>
                <c:pt idx="3212">
                  <c:v>4.628406571741893</c:v>
                </c:pt>
                <c:pt idx="3213">
                  <c:v>4.5674935777142229</c:v>
                </c:pt>
                <c:pt idx="3214">
                  <c:v>4.6106175041975099</c:v>
                </c:pt>
                <c:pt idx="3215">
                  <c:v>4.6317926402398566</c:v>
                </c:pt>
                <c:pt idx="3216">
                  <c:v>4.6559356127109233</c:v>
                </c:pt>
                <c:pt idx="3217">
                  <c:v>4.7082609338075319</c:v>
                </c:pt>
                <c:pt idx="3218">
                  <c:v>4.7147689825316474</c:v>
                </c:pt>
                <c:pt idx="3219">
                  <c:v>4.6631983403834099</c:v>
                </c:pt>
                <c:pt idx="3220">
                  <c:v>4.5579286974855062</c:v>
                </c:pt>
                <c:pt idx="3221">
                  <c:v>4.5162897935412669</c:v>
                </c:pt>
                <c:pt idx="3222">
                  <c:v>4.5070327270300172</c:v>
                </c:pt>
                <c:pt idx="3223">
                  <c:v>4.5179463760981271</c:v>
                </c:pt>
                <c:pt idx="3224">
                  <c:v>4.5177595769002741</c:v>
                </c:pt>
                <c:pt idx="3225">
                  <c:v>4.6435173072272802</c:v>
                </c:pt>
                <c:pt idx="3226">
                  <c:v>4.763604709146585</c:v>
                </c:pt>
                <c:pt idx="3227">
                  <c:v>4.848000227416267</c:v>
                </c:pt>
                <c:pt idx="3228">
                  <c:v>4.9854440429279734</c:v>
                </c:pt>
                <c:pt idx="3229">
                  <c:v>5.0078262489094696</c:v>
                </c:pt>
                <c:pt idx="3230">
                  <c:v>4.9754133879258582</c:v>
                </c:pt>
                <c:pt idx="3231">
                  <c:v>4.9789671191157092</c:v>
                </c:pt>
                <c:pt idx="3232">
                  <c:v>5.0246823481559995</c:v>
                </c:pt>
                <c:pt idx="3233">
                  <c:v>5.0512855673624273</c:v>
                </c:pt>
                <c:pt idx="3234">
                  <c:v>5.088691165066753</c:v>
                </c:pt>
                <c:pt idx="3235">
                  <c:v>5.1864017464384844</c:v>
                </c:pt>
                <c:pt idx="3236">
                  <c:v>5.285612959568895</c:v>
                </c:pt>
                <c:pt idx="3237">
                  <c:v>5.3556539085074624</c:v>
                </c:pt>
                <c:pt idx="3238">
                  <c:v>5.3643883938915762</c:v>
                </c:pt>
                <c:pt idx="3239">
                  <c:v>5.3565897896040759</c:v>
                </c:pt>
                <c:pt idx="3240">
                  <c:v>5.4083855033703196</c:v>
                </c:pt>
                <c:pt idx="3241">
                  <c:v>5.3833452910192223</c:v>
                </c:pt>
                <c:pt idx="3242">
                  <c:v>5.3796690282665729</c:v>
                </c:pt>
                <c:pt idx="3243">
                  <c:v>5.4590060702411014</c:v>
                </c:pt>
                <c:pt idx="3244">
                  <c:v>5.508254406944352</c:v>
                </c:pt>
                <c:pt idx="3245">
                  <c:v>5.6130430932645643</c:v>
                </c:pt>
                <c:pt idx="3246">
                  <c:v>5.7037231424992507</c:v>
                </c:pt>
                <c:pt idx="3247">
                  <c:v>5.7113981265853084</c:v>
                </c:pt>
                <c:pt idx="3248">
                  <c:v>5.7624584522204199</c:v>
                </c:pt>
                <c:pt idx="3249">
                  <c:v>5.8097069479059327</c:v>
                </c:pt>
                <c:pt idx="3250">
                  <c:v>5.7002104533961155</c:v>
                </c:pt>
                <c:pt idx="3251">
                  <c:v>5.6927215196637881</c:v>
                </c:pt>
                <c:pt idx="3252">
                  <c:v>5.7361213798575514</c:v>
                </c:pt>
                <c:pt idx="3253">
                  <c:v>5.7533437207825182</c:v>
                </c:pt>
                <c:pt idx="3254">
                  <c:v>5.835119907379906</c:v>
                </c:pt>
                <c:pt idx="3255">
                  <c:v>5.8736294737254475</c:v>
                </c:pt>
                <c:pt idx="3256">
                  <c:v>5.8513122366086616</c:v>
                </c:pt>
                <c:pt idx="3257">
                  <c:v>5.7319719489074554</c:v>
                </c:pt>
                <c:pt idx="3258">
                  <c:v>5.4770966267146539</c:v>
                </c:pt>
                <c:pt idx="3259">
                  <c:v>5.2453667304938518</c:v>
                </c:pt>
                <c:pt idx="3260">
                  <c:v>5.1547273762552264</c:v>
                </c:pt>
                <c:pt idx="3261">
                  <c:v>5.1116751796155269</c:v>
                </c:pt>
                <c:pt idx="3262">
                  <c:v>5.1107227339865107</c:v>
                </c:pt>
                <c:pt idx="3263">
                  <c:v>5.0705030854697464</c:v>
                </c:pt>
                <c:pt idx="3264">
                  <c:v>5.0038793358605567</c:v>
                </c:pt>
                <c:pt idx="3265">
                  <c:v>5.0900563536396639</c:v>
                </c:pt>
                <c:pt idx="3266">
                  <c:v>5.246173089440374</c:v>
                </c:pt>
                <c:pt idx="3267">
                  <c:v>5.4397940702069283</c:v>
                </c:pt>
                <c:pt idx="3268">
                  <c:v>5.7068921788513176</c:v>
                </c:pt>
                <c:pt idx="3269">
                  <c:v>6.0258345468263288</c:v>
                </c:pt>
                <c:pt idx="3270">
                  <c:v>6.2841502659598394</c:v>
                </c:pt>
                <c:pt idx="3271">
                  <c:v>6.3258322068595589</c:v>
                </c:pt>
                <c:pt idx="3272">
                  <c:v>6.2148713101617368</c:v>
                </c:pt>
                <c:pt idx="3273">
                  <c:v>6.1716153276845436</c:v>
                </c:pt>
                <c:pt idx="3274">
                  <c:v>6.0813166277235169</c:v>
                </c:pt>
                <c:pt idx="3275">
                  <c:v>5.9466196635593249</c:v>
                </c:pt>
                <c:pt idx="3276">
                  <c:v>5.870279021239643</c:v>
                </c:pt>
                <c:pt idx="3277">
                  <c:v>5.8839432737817496</c:v>
                </c:pt>
                <c:pt idx="3278">
                  <c:v>5.9454666497395756</c:v>
                </c:pt>
                <c:pt idx="3279">
                  <c:v>5.9775630358779184</c:v>
                </c:pt>
                <c:pt idx="3280">
                  <c:v>5.9855584983203691</c:v>
                </c:pt>
                <c:pt idx="3281">
                  <c:v>6.048660207414307</c:v>
                </c:pt>
                <c:pt idx="3282">
                  <c:v>6.1013400282349473</c:v>
                </c:pt>
                <c:pt idx="3283">
                  <c:v>6.0773720046229487</c:v>
                </c:pt>
                <c:pt idx="3284">
                  <c:v>6.0941586711575253</c:v>
                </c:pt>
                <c:pt idx="3285">
                  <c:v>6.0729292743118055</c:v>
                </c:pt>
                <c:pt idx="3286">
                  <c:v>6.0879656785777359</c:v>
                </c:pt>
                <c:pt idx="3287">
                  <c:v>6.1118051846704624</c:v>
                </c:pt>
                <c:pt idx="3288">
                  <c:v>6.1162968619889115</c:v>
                </c:pt>
                <c:pt idx="3289">
                  <c:v>6.1331332525052389</c:v>
                </c:pt>
                <c:pt idx="3290">
                  <c:v>6.2263361734340963</c:v>
                </c:pt>
                <c:pt idx="3291">
                  <c:v>6.220040542707487</c:v>
                </c:pt>
                <c:pt idx="3292">
                  <c:v>6.2896534867243075</c:v>
                </c:pt>
                <c:pt idx="3293">
                  <c:v>6.2957547641296978</c:v>
                </c:pt>
                <c:pt idx="3294">
                  <c:v>6.2558699865535434</c:v>
                </c:pt>
                <c:pt idx="3295">
                  <c:v>6.2025681045351195</c:v>
                </c:pt>
                <c:pt idx="3296">
                  <c:v>6.1256144060460542</c:v>
                </c:pt>
                <c:pt idx="3297">
                  <c:v>6.1228480549487445</c:v>
                </c:pt>
                <c:pt idx="3298">
                  <c:v>6.1621723326057962</c:v>
                </c:pt>
                <c:pt idx="3299">
                  <c:v>6.1898672363641198</c:v>
                </c:pt>
                <c:pt idx="3300">
                  <c:v>6.3104200940957424</c:v>
                </c:pt>
                <c:pt idx="3301">
                  <c:v>6.4631631865816219</c:v>
                </c:pt>
                <c:pt idx="3302">
                  <c:v>6.6091956617220076</c:v>
                </c:pt>
                <c:pt idx="3303">
                  <c:v>6.7354527211201152</c:v>
                </c:pt>
                <c:pt idx="3304">
                  <c:v>6.8745685403337209</c:v>
                </c:pt>
                <c:pt idx="3305">
                  <c:v>6.9884382663650335</c:v>
                </c:pt>
                <c:pt idx="3306">
                  <c:v>6.9898356585272881</c:v>
                </c:pt>
                <c:pt idx="3307">
                  <c:v>6.9626994956878381</c:v>
                </c:pt>
                <c:pt idx="3308">
                  <c:v>6.967656845030751</c:v>
                </c:pt>
                <c:pt idx="3309">
                  <c:v>7.0009023392069523</c:v>
                </c:pt>
                <c:pt idx="3310">
                  <c:v>7.0174929453137747</c:v>
                </c:pt>
                <c:pt idx="3311">
                  <c:v>7.0161852338516297</c:v>
                </c:pt>
                <c:pt idx="3312">
                  <c:v>7.0017559859981535</c:v>
                </c:pt>
                <c:pt idx="3313">
                  <c:v>6.9796777019772698</c:v>
                </c:pt>
                <c:pt idx="3314">
                  <c:v>6.9660512791523894</c:v>
                </c:pt>
                <c:pt idx="3315">
                  <c:v>6.9452605604442361</c:v>
                </c:pt>
                <c:pt idx="3316">
                  <c:v>6.9412532123319135</c:v>
                </c:pt>
                <c:pt idx="3317">
                  <c:v>6.886911593652564</c:v>
                </c:pt>
                <c:pt idx="3318">
                  <c:v>6.8580575967685835</c:v>
                </c:pt>
                <c:pt idx="3319">
                  <c:v>6.8671007389249112</c:v>
                </c:pt>
                <c:pt idx="3320">
                  <c:v>6.7767616393006422</c:v>
                </c:pt>
                <c:pt idx="3321">
                  <c:v>6.8119698644792077</c:v>
                </c:pt>
                <c:pt idx="3322">
                  <c:v>6.9275477017026494</c:v>
                </c:pt>
                <c:pt idx="3323">
                  <c:v>6.8323544623920318</c:v>
                </c:pt>
                <c:pt idx="3324">
                  <c:v>6.7185714207213447</c:v>
                </c:pt>
                <c:pt idx="3325">
                  <c:v>6.6563728679593375</c:v>
                </c:pt>
                <c:pt idx="3326">
                  <c:v>6.6084326974098051</c:v>
                </c:pt>
                <c:pt idx="3327">
                  <c:v>6.6498229933696251</c:v>
                </c:pt>
                <c:pt idx="3328">
                  <c:v>6.6367682443195575</c:v>
                </c:pt>
                <c:pt idx="3329">
                  <c:v>6.5939630534564335</c:v>
                </c:pt>
                <c:pt idx="3330">
                  <c:v>6.5313714157471257</c:v>
                </c:pt>
                <c:pt idx="3331">
                  <c:v>6.4296620571552987</c:v>
                </c:pt>
                <c:pt idx="3332">
                  <c:v>6.358034360338551</c:v>
                </c:pt>
                <c:pt idx="3333">
                  <c:v>6.3214488189114242</c:v>
                </c:pt>
                <c:pt idx="3334">
                  <c:v>6.2826131697444128</c:v>
                </c:pt>
                <c:pt idx="3335">
                  <c:v>6.3762778065266428</c:v>
                </c:pt>
                <c:pt idx="3336">
                  <c:v>6.5020869558994763</c:v>
                </c:pt>
                <c:pt idx="3337">
                  <c:v>6.5976611551496891</c:v>
                </c:pt>
                <c:pt idx="3338">
                  <c:v>6.5780396074370886</c:v>
                </c:pt>
                <c:pt idx="3339">
                  <c:v>6.4911366252248444</c:v>
                </c:pt>
                <c:pt idx="3340">
                  <c:v>6.4235262352100557</c:v>
                </c:pt>
                <c:pt idx="3341">
                  <c:v>6.4061600921969246</c:v>
                </c:pt>
                <c:pt idx="3342">
                  <c:v>6.3110800473158148</c:v>
                </c:pt>
                <c:pt idx="3343">
                  <c:v>6.0738304495670494</c:v>
                </c:pt>
                <c:pt idx="3344">
                  <c:v>5.9316109123903162</c:v>
                </c:pt>
                <c:pt idx="3345">
                  <c:v>5.8011859349293999</c:v>
                </c:pt>
                <c:pt idx="3346">
                  <c:v>5.7742374971966015</c:v>
                </c:pt>
                <c:pt idx="3347">
                  <c:v>5.7048236729384003</c:v>
                </c:pt>
                <c:pt idx="3348">
                  <c:v>5.5425823687782181</c:v>
                </c:pt>
                <c:pt idx="3349">
                  <c:v>5.3532099129574648</c:v>
                </c:pt>
                <c:pt idx="3350">
                  <c:v>5.2066750160646009</c:v>
                </c:pt>
                <c:pt idx="3351">
                  <c:v>5.2291451298315641</c:v>
                </c:pt>
                <c:pt idx="3352">
                  <c:v>5.2433718588508835</c:v>
                </c:pt>
                <c:pt idx="3353">
                  <c:v>5.3226278574403976</c:v>
                </c:pt>
                <c:pt idx="3354">
                  <c:v>5.4490452087903378</c:v>
                </c:pt>
                <c:pt idx="3355">
                  <c:v>5.4769419797179619</c:v>
                </c:pt>
                <c:pt idx="3356">
                  <c:v>5.3892485286368306</c:v>
                </c:pt>
                <c:pt idx="3357">
                  <c:v>5.3259436541109828</c:v>
                </c:pt>
                <c:pt idx="3358">
                  <c:v>5.3039252564705937</c:v>
                </c:pt>
                <c:pt idx="3359">
                  <c:v>5.3476330669552388</c:v>
                </c:pt>
                <c:pt idx="3360">
                  <c:v>5.4229697343114047</c:v>
                </c:pt>
                <c:pt idx="3361">
                  <c:v>5.4623957654087967</c:v>
                </c:pt>
                <c:pt idx="3362">
                  <c:v>5.602429976789626</c:v>
                </c:pt>
                <c:pt idx="3363">
                  <c:v>5.6856315654817617</c:v>
                </c:pt>
                <c:pt idx="3364">
                  <c:v>5.7186809457994219</c:v>
                </c:pt>
                <c:pt idx="3365">
                  <c:v>5.7472500779381503</c:v>
                </c:pt>
                <c:pt idx="3366">
                  <c:v>5.7457765546909059</c:v>
                </c:pt>
                <c:pt idx="3367">
                  <c:v>5.6932196494800928</c:v>
                </c:pt>
                <c:pt idx="3368">
                  <c:v>5.7881752446876931</c:v>
                </c:pt>
                <c:pt idx="3369">
                  <c:v>5.9563736704103469</c:v>
                </c:pt>
                <c:pt idx="3370">
                  <c:v>6.2009831997156706</c:v>
                </c:pt>
                <c:pt idx="3371">
                  <c:v>6.3046943316376574</c:v>
                </c:pt>
                <c:pt idx="3372">
                  <c:v>6.2675193990641338</c:v>
                </c:pt>
                <c:pt idx="3373">
                  <c:v>6.1917339019311708</c:v>
                </c:pt>
                <c:pt idx="3374">
                  <c:v>6.1042345738609081</c:v>
                </c:pt>
                <c:pt idx="3375">
                  <c:v>6.2650392468677509</c:v>
                </c:pt>
                <c:pt idx="3376">
                  <c:v>6.193446430167957</c:v>
                </c:pt>
                <c:pt idx="3377">
                  <c:v>6.1090689948799515</c:v>
                </c:pt>
                <c:pt idx="3378">
                  <c:v>6.0894647439446459</c:v>
                </c:pt>
                <c:pt idx="3379">
                  <c:v>6.107079101834481</c:v>
                </c:pt>
                <c:pt idx="3380">
                  <c:v>6.0425232974270653</c:v>
                </c:pt>
                <c:pt idx="3381">
                  <c:v>6.1107500738660896</c:v>
                </c:pt>
                <c:pt idx="3382">
                  <c:v>6.2470918734696745</c:v>
                </c:pt>
                <c:pt idx="3383">
                  <c:v>6.5860213260190079</c:v>
                </c:pt>
                <c:pt idx="3384">
                  <c:v>6.8259471439246964</c:v>
                </c:pt>
                <c:pt idx="3385">
                  <c:v>6.9440301722092075</c:v>
                </c:pt>
                <c:pt idx="3386">
                  <c:v>7.0744480544526711</c:v>
                </c:pt>
                <c:pt idx="3387">
                  <c:v>7.1527149897618827</c:v>
                </c:pt>
                <c:pt idx="3388">
                  <c:v>7.1786787573810438</c:v>
                </c:pt>
                <c:pt idx="3389">
                  <c:v>7.2324049355290336</c:v>
                </c:pt>
                <c:pt idx="3390">
                  <c:v>7.2831640288828536</c:v>
                </c:pt>
                <c:pt idx="3391">
                  <c:v>7.313107953563633</c:v>
                </c:pt>
                <c:pt idx="3392">
                  <c:v>7.2894535778131111</c:v>
                </c:pt>
                <c:pt idx="3393">
                  <c:v>7.3584699119345256</c:v>
                </c:pt>
                <c:pt idx="3394">
                  <c:v>7.519511116034348</c:v>
                </c:pt>
                <c:pt idx="3395">
                  <c:v>7.5520419298927193</c:v>
                </c:pt>
                <c:pt idx="3396">
                  <c:v>7.4811042184820025</c:v>
                </c:pt>
                <c:pt idx="3397">
                  <c:v>7.4507268382852487</c:v>
                </c:pt>
                <c:pt idx="3398">
                  <c:v>7.4138555475975814</c:v>
                </c:pt>
                <c:pt idx="3399">
                  <c:v>7.3843259008451305</c:v>
                </c:pt>
                <c:pt idx="3400">
                  <c:v>7.3463764349292111</c:v>
                </c:pt>
                <c:pt idx="3401">
                  <c:v>7.2346534004723049</c:v>
                </c:pt>
                <c:pt idx="3402">
                  <c:v>7.0368211054470606</c:v>
                </c:pt>
                <c:pt idx="3403">
                  <c:v>6.8475461851259407</c:v>
                </c:pt>
                <c:pt idx="3404">
                  <c:v>6.6460754085012965</c:v>
                </c:pt>
                <c:pt idx="3405">
                  <c:v>6.5387670911455515</c:v>
                </c:pt>
                <c:pt idx="3406">
                  <c:v>6.5678916253087989</c:v>
                </c:pt>
                <c:pt idx="3407">
                  <c:v>6.5821276299035505</c:v>
                </c:pt>
                <c:pt idx="3408">
                  <c:v>6.6200742911431254</c:v>
                </c:pt>
                <c:pt idx="3409">
                  <c:v>6.6084046218338619</c:v>
                </c:pt>
                <c:pt idx="3410">
                  <c:v>6.6770457407795858</c:v>
                </c:pt>
                <c:pt idx="3411">
                  <c:v>6.8405589711195676</c:v>
                </c:pt>
                <c:pt idx="3412">
                  <c:v>7.050520231509859</c:v>
                </c:pt>
                <c:pt idx="3413">
                  <c:v>7.2632307795610513</c:v>
                </c:pt>
                <c:pt idx="3414">
                  <c:v>7.2784948083260668</c:v>
                </c:pt>
                <c:pt idx="3415">
                  <c:v>7.1801375491425929</c:v>
                </c:pt>
                <c:pt idx="3416">
                  <c:v>7.0785181247766396</c:v>
                </c:pt>
                <c:pt idx="3417">
                  <c:v>6.9296626957068552</c:v>
                </c:pt>
                <c:pt idx="3418">
                  <c:v>6.7526243939581523</c:v>
                </c:pt>
                <c:pt idx="3419">
                  <c:v>6.7205764364418341</c:v>
                </c:pt>
                <c:pt idx="3420">
                  <c:v>6.8393765440571697</c:v>
                </c:pt>
                <c:pt idx="3421">
                  <c:v>6.9784639405459705</c:v>
                </c:pt>
                <c:pt idx="3422">
                  <c:v>6.9990173956909123</c:v>
                </c:pt>
                <c:pt idx="3423">
                  <c:v>6.9391700132960432</c:v>
                </c:pt>
                <c:pt idx="3424">
                  <c:v>6.7486201343553471</c:v>
                </c:pt>
                <c:pt idx="3425">
                  <c:v>6.6710241964053365</c:v>
                </c:pt>
                <c:pt idx="3426">
                  <c:v>6.7188723563791504</c:v>
                </c:pt>
                <c:pt idx="3427">
                  <c:v>6.6886694396824664</c:v>
                </c:pt>
                <c:pt idx="3428">
                  <c:v>6.5942286206504193</c:v>
                </c:pt>
                <c:pt idx="3429">
                  <c:v>6.4794607096182437</c:v>
                </c:pt>
                <c:pt idx="3430">
                  <c:v>6.4984755433587518</c:v>
                </c:pt>
                <c:pt idx="3431">
                  <c:v>6.4675852036327059</c:v>
                </c:pt>
                <c:pt idx="3432">
                  <c:v>6.4402944938935498</c:v>
                </c:pt>
                <c:pt idx="3433">
                  <c:v>6.4231058533003367</c:v>
                </c:pt>
                <c:pt idx="3434">
                  <c:v>6.3975023831234639</c:v>
                </c:pt>
                <c:pt idx="3435">
                  <c:v>6.2629076708662303</c:v>
                </c:pt>
                <c:pt idx="3436">
                  <c:v>6.2013838970001425</c:v>
                </c:pt>
                <c:pt idx="3437">
                  <c:v>6.2696614798266381</c:v>
                </c:pt>
                <c:pt idx="3438">
                  <c:v>6.4546201591660424</c:v>
                </c:pt>
                <c:pt idx="3439">
                  <c:v>6.6892821659804964</c:v>
                </c:pt>
                <c:pt idx="3440">
                  <c:v>6.9463150374749052</c:v>
                </c:pt>
                <c:pt idx="3441">
                  <c:v>6.9911393276933298</c:v>
                </c:pt>
                <c:pt idx="3442">
                  <c:v>6.9210731424339658</c:v>
                </c:pt>
                <c:pt idx="3443">
                  <c:v>6.8509332149657665</c:v>
                </c:pt>
                <c:pt idx="3444">
                  <c:v>6.7572252483730235</c:v>
                </c:pt>
                <c:pt idx="3445">
                  <c:v>6.59257725945423</c:v>
                </c:pt>
                <c:pt idx="3446">
                  <c:v>6.5797784932888623</c:v>
                </c:pt>
                <c:pt idx="3447">
                  <c:v>6.6344668789437016</c:v>
                </c:pt>
                <c:pt idx="3448">
                  <c:v>6.8452821475755377</c:v>
                </c:pt>
                <c:pt idx="3449">
                  <c:v>7.0893296484126473</c:v>
                </c:pt>
                <c:pt idx="3450">
                  <c:v>7.1378908545341426</c:v>
                </c:pt>
                <c:pt idx="3451">
                  <c:v>7.201279784749838</c:v>
                </c:pt>
                <c:pt idx="3452">
                  <c:v>7.319764963915806</c:v>
                </c:pt>
                <c:pt idx="3453">
                  <c:v>7.397416726802275</c:v>
                </c:pt>
                <c:pt idx="3454">
                  <c:v>7.4360693517238534</c:v>
                </c:pt>
                <c:pt idx="3455">
                  <c:v>7.3817265154815557</c:v>
                </c:pt>
                <c:pt idx="3456">
                  <c:v>7.2939618579327927</c:v>
                </c:pt>
                <c:pt idx="3457">
                  <c:v>7.1418064454217989</c:v>
                </c:pt>
                <c:pt idx="3458">
                  <c:v>7.0511048481503265</c:v>
                </c:pt>
                <c:pt idx="3459">
                  <c:v>6.984569583004725</c:v>
                </c:pt>
                <c:pt idx="3460">
                  <c:v>7.0153881911166849</c:v>
                </c:pt>
                <c:pt idx="3461">
                  <c:v>7.1752404901124871</c:v>
                </c:pt>
                <c:pt idx="3462">
                  <c:v>7.4797696190946397</c:v>
                </c:pt>
                <c:pt idx="3463">
                  <c:v>7.7391260852837291</c:v>
                </c:pt>
                <c:pt idx="3464">
                  <c:v>7.9077596662611747</c:v>
                </c:pt>
                <c:pt idx="3465">
                  <c:v>8.0393526208780877</c:v>
                </c:pt>
                <c:pt idx="3466">
                  <c:v>8.0281899216517107</c:v>
                </c:pt>
                <c:pt idx="3467">
                  <c:v>7.9147130137441568</c:v>
                </c:pt>
                <c:pt idx="3468">
                  <c:v>7.6958670135431699</c:v>
                </c:pt>
                <c:pt idx="3469">
                  <c:v>7.5593709339556998</c:v>
                </c:pt>
                <c:pt idx="3470">
                  <c:v>7.3728273231247501</c:v>
                </c:pt>
                <c:pt idx="3471">
                  <c:v>7.1651576516590794</c:v>
                </c:pt>
                <c:pt idx="3472">
                  <c:v>6.9864867789962082</c:v>
                </c:pt>
                <c:pt idx="3473">
                  <c:v>6.919227875507981</c:v>
                </c:pt>
                <c:pt idx="3474">
                  <c:v>6.842739863001043</c:v>
                </c:pt>
                <c:pt idx="3475">
                  <c:v>6.8188613403276852</c:v>
                </c:pt>
                <c:pt idx="3476">
                  <c:v>6.7552029839504311</c:v>
                </c:pt>
                <c:pt idx="3477">
                  <c:v>6.7744104002923118</c:v>
                </c:pt>
                <c:pt idx="3478">
                  <c:v>6.7833451682816222</c:v>
                </c:pt>
                <c:pt idx="3479">
                  <c:v>6.9005404453054702</c:v>
                </c:pt>
                <c:pt idx="3480">
                  <c:v>7.0103740069398359</c:v>
                </c:pt>
                <c:pt idx="3481">
                  <c:v>7.0984888751572228</c:v>
                </c:pt>
                <c:pt idx="3482">
                  <c:v>7.1055177455894656</c:v>
                </c:pt>
                <c:pt idx="3483">
                  <c:v>7.1324012576376354</c:v>
                </c:pt>
                <c:pt idx="3484">
                  <c:v>7.2535784359523303</c:v>
                </c:pt>
                <c:pt idx="3485">
                  <c:v>7.4803447454078977</c:v>
                </c:pt>
                <c:pt idx="3486">
                  <c:v>7.7476710158386961</c:v>
                </c:pt>
                <c:pt idx="3487">
                  <c:v>7.9090442034197572</c:v>
                </c:pt>
                <c:pt idx="3488">
                  <c:v>8.1054183400113686</c:v>
                </c:pt>
                <c:pt idx="3489">
                  <c:v>8.3037893016904274</c:v>
                </c:pt>
                <c:pt idx="3490">
                  <c:v>8.3430844369293133</c:v>
                </c:pt>
                <c:pt idx="3491">
                  <c:v>8.2166017310714548</c:v>
                </c:pt>
                <c:pt idx="3492">
                  <c:v>8.2469019922173281</c:v>
                </c:pt>
                <c:pt idx="3493">
                  <c:v>8.2875355909899699</c:v>
                </c:pt>
                <c:pt idx="3494">
                  <c:v>8.3871866647162907</c:v>
                </c:pt>
                <c:pt idx="3495">
                  <c:v>8.4198248838369594</c:v>
                </c:pt>
                <c:pt idx="3496">
                  <c:v>8.4806746697633404</c:v>
                </c:pt>
                <c:pt idx="3497">
                  <c:v>8.4733224886550307</c:v>
                </c:pt>
                <c:pt idx="3498">
                  <c:v>8.4803715443133356</c:v>
                </c:pt>
                <c:pt idx="3499">
                  <c:v>8.5824648892329503</c:v>
                </c:pt>
                <c:pt idx="3500">
                  <c:v>8.7176584658954628</c:v>
                </c:pt>
                <c:pt idx="3501">
                  <c:v>8.5852864674676947</c:v>
                </c:pt>
                <c:pt idx="3502">
                  <c:v>8.5630672026296644</c:v>
                </c:pt>
                <c:pt idx="3503">
                  <c:v>8.4812144983264126</c:v>
                </c:pt>
                <c:pt idx="3504">
                  <c:v>8.2935753149970406</c:v>
                </c:pt>
                <c:pt idx="3505">
                  <c:v>8.0452436043275508</c:v>
                </c:pt>
                <c:pt idx="3506">
                  <c:v>7.7633166116640062</c:v>
                </c:pt>
                <c:pt idx="3507">
                  <c:v>7.6255167722874191</c:v>
                </c:pt>
                <c:pt idx="3508">
                  <c:v>7.5860548624882993</c:v>
                </c:pt>
                <c:pt idx="3509">
                  <c:v>7.5456909878315379</c:v>
                </c:pt>
                <c:pt idx="3510">
                  <c:v>7.5515328802743671</c:v>
                </c:pt>
                <c:pt idx="3511">
                  <c:v>7.5984815563835522</c:v>
                </c:pt>
                <c:pt idx="3512">
                  <c:v>7.7280480123486885</c:v>
                </c:pt>
                <c:pt idx="3513">
                  <c:v>7.8066773519459041</c:v>
                </c:pt>
                <c:pt idx="3514">
                  <c:v>7.8361530844836311</c:v>
                </c:pt>
                <c:pt idx="3515">
                  <c:v>7.9129077934184808</c:v>
                </c:pt>
                <c:pt idx="3516">
                  <c:v>8.1026579067610509</c:v>
                </c:pt>
                <c:pt idx="3517">
                  <c:v>8.302910021525987</c:v>
                </c:pt>
                <c:pt idx="3518">
                  <c:v>8.3918971304210039</c:v>
                </c:pt>
                <c:pt idx="3519">
                  <c:v>8.4167183153820986</c:v>
                </c:pt>
                <c:pt idx="3520">
                  <c:v>8.4920755884341581</c:v>
                </c:pt>
                <c:pt idx="3521">
                  <c:v>8.4454865266157295</c:v>
                </c:pt>
                <c:pt idx="3522">
                  <c:v>8.3840161396425135</c:v>
                </c:pt>
                <c:pt idx="3523">
                  <c:v>8.2495433075990796</c:v>
                </c:pt>
                <c:pt idx="3524">
                  <c:v>8.2249522941756297</c:v>
                </c:pt>
                <c:pt idx="3525">
                  <c:v>8.3137644056031483</c:v>
                </c:pt>
                <c:pt idx="3526">
                  <c:v>8.3353602768278918</c:v>
                </c:pt>
                <c:pt idx="3527">
                  <c:v>8.351603191334803</c:v>
                </c:pt>
                <c:pt idx="3528">
                  <c:v>8.2807741997333526</c:v>
                </c:pt>
                <c:pt idx="3529">
                  <c:v>8.2576477807533539</c:v>
                </c:pt>
                <c:pt idx="3530">
                  <c:v>8.3330327619205828</c:v>
                </c:pt>
                <c:pt idx="3531">
                  <c:v>8.6229090643583959</c:v>
                </c:pt>
                <c:pt idx="3532">
                  <c:v>8.7527307364846507</c:v>
                </c:pt>
                <c:pt idx="3533">
                  <c:v>8.8720031907355299</c:v>
                </c:pt>
                <c:pt idx="3534">
                  <c:v>8.8829820169530915</c:v>
                </c:pt>
                <c:pt idx="3535">
                  <c:v>8.730773955227912</c:v>
                </c:pt>
                <c:pt idx="3536">
                  <c:v>8.6354340230968045</c:v>
                </c:pt>
                <c:pt idx="3537">
                  <c:v>8.5094395988657503</c:v>
                </c:pt>
                <c:pt idx="3538">
                  <c:v>8.3042416296889847</c:v>
                </c:pt>
                <c:pt idx="3539">
                  <c:v>8.1306939246791767</c:v>
                </c:pt>
                <c:pt idx="3540">
                  <c:v>7.9867381779578039</c:v>
                </c:pt>
                <c:pt idx="3541">
                  <c:v>7.7339758959668634</c:v>
                </c:pt>
                <c:pt idx="3542">
                  <c:v>7.6081666865328552</c:v>
                </c:pt>
                <c:pt idx="3543">
                  <c:v>7.5277261503665898</c:v>
                </c:pt>
                <c:pt idx="3544">
                  <c:v>7.4378024409815637</c:v>
                </c:pt>
                <c:pt idx="3545">
                  <c:v>7.2768266586651169</c:v>
                </c:pt>
                <c:pt idx="3546">
                  <c:v>7.1369511143066733</c:v>
                </c:pt>
                <c:pt idx="3547">
                  <c:v>6.9265508551174122</c:v>
                </c:pt>
                <c:pt idx="3548">
                  <c:v>6.7732312133737249</c:v>
                </c:pt>
                <c:pt idx="3549">
                  <c:v>6.7113286995479253</c:v>
                </c:pt>
                <c:pt idx="3550">
                  <c:v>6.5746584124799874</c:v>
                </c:pt>
                <c:pt idx="3551">
                  <c:v>6.4746191314247703</c:v>
                </c:pt>
                <c:pt idx="3552">
                  <c:v>6.5473186867873903</c:v>
                </c:pt>
                <c:pt idx="3553">
                  <c:v>6.5234439854100295</c:v>
                </c:pt>
                <c:pt idx="3554">
                  <c:v>6.4998005568165169</c:v>
                </c:pt>
                <c:pt idx="3555">
                  <c:v>6.4569101620583842</c:v>
                </c:pt>
                <c:pt idx="3556">
                  <c:v>6.4425028879241859</c:v>
                </c:pt>
                <c:pt idx="3557">
                  <c:v>6.5630783134640431</c:v>
                </c:pt>
                <c:pt idx="3558">
                  <c:v>6.6378587082950844</c:v>
                </c:pt>
                <c:pt idx="3559">
                  <c:v>6.4848335444099847</c:v>
                </c:pt>
                <c:pt idx="3560">
                  <c:v>6.3737779369456433</c:v>
                </c:pt>
                <c:pt idx="3561">
                  <c:v>6.3614033869396263</c:v>
                </c:pt>
                <c:pt idx="3562">
                  <c:v>6.3029624900179781</c:v>
                </c:pt>
                <c:pt idx="3563">
                  <c:v>6.3410360554241194</c:v>
                </c:pt>
                <c:pt idx="3564">
                  <c:v>6.3372422211504729</c:v>
                </c:pt>
                <c:pt idx="3565">
                  <c:v>6.2932088043338927</c:v>
                </c:pt>
                <c:pt idx="3566">
                  <c:v>6.4473217652480681</c:v>
                </c:pt>
                <c:pt idx="3567">
                  <c:v>6.6486759431313009</c:v>
                </c:pt>
                <c:pt idx="3568">
                  <c:v>6.6827155604808608</c:v>
                </c:pt>
                <c:pt idx="3569">
                  <c:v>6.6908714669640403</c:v>
                </c:pt>
                <c:pt idx="3570">
                  <c:v>6.7055645836373925</c:v>
                </c:pt>
                <c:pt idx="3571">
                  <c:v>6.647610479973233</c:v>
                </c:pt>
                <c:pt idx="3572">
                  <c:v>6.5850821075513144</c:v>
                </c:pt>
                <c:pt idx="3573">
                  <c:v>6.5356707201868787</c:v>
                </c:pt>
                <c:pt idx="3574">
                  <c:v>6.4604938814031359</c:v>
                </c:pt>
                <c:pt idx="3575">
                  <c:v>6.4004329804625142</c:v>
                </c:pt>
                <c:pt idx="3576">
                  <c:v>6.3941225686015413</c:v>
                </c:pt>
                <c:pt idx="3577">
                  <c:v>6.3870224802531617</c:v>
                </c:pt>
                <c:pt idx="3578">
                  <c:v>6.4258010610753633</c:v>
                </c:pt>
                <c:pt idx="3579">
                  <c:v>6.6239175753333308</c:v>
                </c:pt>
                <c:pt idx="3580">
                  <c:v>6.754653140340781</c:v>
                </c:pt>
                <c:pt idx="3581">
                  <c:v>7.0156449296026668</c:v>
                </c:pt>
                <c:pt idx="3582">
                  <c:v>7.2419588936090111</c:v>
                </c:pt>
                <c:pt idx="3583">
                  <c:v>7.4475618753578647</c:v>
                </c:pt>
                <c:pt idx="3584">
                  <c:v>7.7448601129903611</c:v>
                </c:pt>
                <c:pt idx="3585">
                  <c:v>7.979949475311594</c:v>
                </c:pt>
                <c:pt idx="3586">
                  <c:v>8.1779852771493875</c:v>
                </c:pt>
                <c:pt idx="3587">
                  <c:v>8.2128698662751773</c:v>
                </c:pt>
                <c:pt idx="3588">
                  <c:v>8.171610785731243</c:v>
                </c:pt>
                <c:pt idx="3589">
                  <c:v>8.1629414034976957</c:v>
                </c:pt>
                <c:pt idx="3590">
                  <c:v>8.2368898656548506</c:v>
                </c:pt>
                <c:pt idx="3591">
                  <c:v>8.3119988897038848</c:v>
                </c:pt>
                <c:pt idx="3592">
                  <c:v>8.1372497294171584</c:v>
                </c:pt>
                <c:pt idx="3593">
                  <c:v>7.9183214552717054</c:v>
                </c:pt>
                <c:pt idx="3594">
                  <c:v>7.7625287898363284</c:v>
                </c:pt>
                <c:pt idx="3595">
                  <c:v>7.5626633240436361</c:v>
                </c:pt>
                <c:pt idx="3596">
                  <c:v>7.4939435641805385</c:v>
                </c:pt>
                <c:pt idx="3597">
                  <c:v>7.2788410084501614</c:v>
                </c:pt>
                <c:pt idx="3598">
                  <c:v>7.2345849170300793</c:v>
                </c:pt>
                <c:pt idx="3599">
                  <c:v>7.2043047359925909</c:v>
                </c:pt>
                <c:pt idx="3600">
                  <c:v>7.1925433907788774</c:v>
                </c:pt>
                <c:pt idx="3601">
                  <c:v>7.4550788310670306</c:v>
                </c:pt>
                <c:pt idx="3602">
                  <c:v>7.6186275788060991</c:v>
                </c:pt>
                <c:pt idx="3603">
                  <c:v>7.6964048352627144</c:v>
                </c:pt>
                <c:pt idx="3604">
                  <c:v>7.8064965962818009</c:v>
                </c:pt>
                <c:pt idx="3605">
                  <c:v>7.8293148171310376</c:v>
                </c:pt>
                <c:pt idx="3606">
                  <c:v>7.9559488393726827</c:v>
                </c:pt>
                <c:pt idx="3607">
                  <c:v>8.0218032445796634</c:v>
                </c:pt>
                <c:pt idx="3608">
                  <c:v>8.0344272393661633</c:v>
                </c:pt>
                <c:pt idx="3609">
                  <c:v>7.924171054092966</c:v>
                </c:pt>
                <c:pt idx="3610">
                  <c:v>7.9184712656906617</c:v>
                </c:pt>
                <c:pt idx="3611">
                  <c:v>7.8551792556078928</c:v>
                </c:pt>
                <c:pt idx="3612">
                  <c:v>7.867936924412108</c:v>
                </c:pt>
                <c:pt idx="3613">
                  <c:v>7.9400341349338932</c:v>
                </c:pt>
                <c:pt idx="3614">
                  <c:v>7.8759694304841563</c:v>
                </c:pt>
                <c:pt idx="3615">
                  <c:v>7.9594267893963204</c:v>
                </c:pt>
                <c:pt idx="3616">
                  <c:v>8.0606969754756932</c:v>
                </c:pt>
                <c:pt idx="3617">
                  <c:v>8.2308184175501449</c:v>
                </c:pt>
                <c:pt idx="3618">
                  <c:v>8.4489528996217107</c:v>
                </c:pt>
                <c:pt idx="3619">
                  <c:v>8.5163351130711931</c:v>
                </c:pt>
                <c:pt idx="3620">
                  <c:v>8.3754170703252591</c:v>
                </c:pt>
                <c:pt idx="3621">
                  <c:v>8.0919125149970519</c:v>
                </c:pt>
                <c:pt idx="3622">
                  <c:v>7.746485660044006</c:v>
                </c:pt>
                <c:pt idx="3623">
                  <c:v>7.3356662777793789</c:v>
                </c:pt>
                <c:pt idx="3624">
                  <c:v>7.1506109007724934</c:v>
                </c:pt>
                <c:pt idx="3625">
                  <c:v>6.9715017046725194</c:v>
                </c:pt>
                <c:pt idx="3626">
                  <c:v>6.7210980748449014</c:v>
                </c:pt>
                <c:pt idx="3627">
                  <c:v>6.4763983641117226</c:v>
                </c:pt>
                <c:pt idx="3628">
                  <c:v>6.3921687217851009</c:v>
                </c:pt>
                <c:pt idx="3629">
                  <c:v>6.3693566895041256</c:v>
                </c:pt>
                <c:pt idx="3630">
                  <c:v>6.4085995457924261</c:v>
                </c:pt>
                <c:pt idx="3631">
                  <c:v>6.4086801044876314</c:v>
                </c:pt>
                <c:pt idx="3632">
                  <c:v>6.3463568740922423</c:v>
                </c:pt>
                <c:pt idx="3633">
                  <c:v>6.3363768797852433</c:v>
                </c:pt>
                <c:pt idx="3634">
                  <c:v>6.2896530782208293</c:v>
                </c:pt>
                <c:pt idx="3635">
                  <c:v>6.3067708348242855</c:v>
                </c:pt>
                <c:pt idx="3636">
                  <c:v>6.3785297916135253</c:v>
                </c:pt>
                <c:pt idx="3637">
                  <c:v>6.3826977398393883</c:v>
                </c:pt>
                <c:pt idx="3638">
                  <c:v>6.407933554757685</c:v>
                </c:pt>
                <c:pt idx="3639">
                  <c:v>6.2779139368914327</c:v>
                </c:pt>
                <c:pt idx="3640">
                  <c:v>6.0989642320580666</c:v>
                </c:pt>
                <c:pt idx="3641">
                  <c:v>6.0159951943974042</c:v>
                </c:pt>
                <c:pt idx="3642">
                  <c:v>6.0627489172708433</c:v>
                </c:pt>
                <c:pt idx="3643">
                  <c:v>6.0654631278577389</c:v>
                </c:pt>
                <c:pt idx="3644">
                  <c:v>5.9654654741967779</c:v>
                </c:pt>
                <c:pt idx="3645">
                  <c:v>5.8315533603344889</c:v>
                </c:pt>
                <c:pt idx="3646">
                  <c:v>5.6997910501133635</c:v>
                </c:pt>
                <c:pt idx="3647">
                  <c:v>5.5848309981998181</c:v>
                </c:pt>
                <c:pt idx="3648">
                  <c:v>5.4365298203195849</c:v>
                </c:pt>
                <c:pt idx="3649">
                  <c:v>5.4530013020102093</c:v>
                </c:pt>
                <c:pt idx="3650">
                  <c:v>5.5396554946956478</c:v>
                </c:pt>
                <c:pt idx="3651">
                  <c:v>5.6146965516447027</c:v>
                </c:pt>
                <c:pt idx="3652">
                  <c:v>5.7718359417016893</c:v>
                </c:pt>
                <c:pt idx="3653">
                  <c:v>6.0065795758133067</c:v>
                </c:pt>
                <c:pt idx="3654">
                  <c:v>6.0127447529613942</c:v>
                </c:pt>
                <c:pt idx="3655">
                  <c:v>6.0785112078137971</c:v>
                </c:pt>
                <c:pt idx="3656">
                  <c:v>6.1034919167559414</c:v>
                </c:pt>
                <c:pt idx="3657">
                  <c:v>6.0224982270184144</c:v>
                </c:pt>
                <c:pt idx="3658">
                  <c:v>5.9628677191543069</c:v>
                </c:pt>
                <c:pt idx="3659">
                  <c:v>5.9041469073056119</c:v>
                </c:pt>
                <c:pt idx="3660">
                  <c:v>5.8304468683556472</c:v>
                </c:pt>
                <c:pt idx="3661">
                  <c:v>5.6958421584365926</c:v>
                </c:pt>
                <c:pt idx="3662">
                  <c:v>5.6120483011779934</c:v>
                </c:pt>
                <c:pt idx="3663">
                  <c:v>5.7309999828058684</c:v>
                </c:pt>
                <c:pt idx="3664">
                  <c:v>5.9056767298179418</c:v>
                </c:pt>
                <c:pt idx="3665">
                  <c:v>5.8745289982511357</c:v>
                </c:pt>
                <c:pt idx="3666">
                  <c:v>5.9218147511468313</c:v>
                </c:pt>
                <c:pt idx="3667">
                  <c:v>6.047861495035427</c:v>
                </c:pt>
                <c:pt idx="3668">
                  <c:v>6.1925832145388355</c:v>
                </c:pt>
                <c:pt idx="3669">
                  <c:v>6.3409614247966397</c:v>
                </c:pt>
                <c:pt idx="3670">
                  <c:v>6.5842070752367237</c:v>
                </c:pt>
                <c:pt idx="3671">
                  <c:v>7.0074533457499619</c:v>
                </c:pt>
                <c:pt idx="3672">
                  <c:v>7.3505661748416786</c:v>
                </c:pt>
                <c:pt idx="3673">
                  <c:v>7.6975687934394355</c:v>
                </c:pt>
                <c:pt idx="3674">
                  <c:v>7.9248082275209413</c:v>
                </c:pt>
                <c:pt idx="3675">
                  <c:v>8.1462976727353684</c:v>
                </c:pt>
                <c:pt idx="3676">
                  <c:v>8.3102275928246119</c:v>
                </c:pt>
                <c:pt idx="3677">
                  <c:v>8.4892927924475359</c:v>
                </c:pt>
                <c:pt idx="3678">
                  <c:v>8.6178109118350132</c:v>
                </c:pt>
                <c:pt idx="3679">
                  <c:v>8.7215681613698379</c:v>
                </c:pt>
                <c:pt idx="3680">
                  <c:v>8.7636477507251076</c:v>
                </c:pt>
                <c:pt idx="3681">
                  <c:v>8.8619252755583986</c:v>
                </c:pt>
                <c:pt idx="3682">
                  <c:v>8.973605605678534</c:v>
                </c:pt>
                <c:pt idx="3683">
                  <c:v>9.0015408841469444</c:v>
                </c:pt>
                <c:pt idx="3684">
                  <c:v>8.8081222927163338</c:v>
                </c:pt>
                <c:pt idx="3685">
                  <c:v>8.6051525622233545</c:v>
                </c:pt>
                <c:pt idx="3686">
                  <c:v>8.523479841916366</c:v>
                </c:pt>
                <c:pt idx="3687">
                  <c:v>8.5005625010694335</c:v>
                </c:pt>
                <c:pt idx="3688">
                  <c:v>8.4615335968114902</c:v>
                </c:pt>
                <c:pt idx="3689">
                  <c:v>8.3873391223261642</c:v>
                </c:pt>
                <c:pt idx="3690">
                  <c:v>8.1862072824210195</c:v>
                </c:pt>
                <c:pt idx="3691">
                  <c:v>7.9218991587821046</c:v>
                </c:pt>
                <c:pt idx="3692">
                  <c:v>7.6320589171519293</c:v>
                </c:pt>
                <c:pt idx="3693">
                  <c:v>7.3055528805720398</c:v>
                </c:pt>
                <c:pt idx="3694">
                  <c:v>7.1850162358852847</c:v>
                </c:pt>
                <c:pt idx="3695">
                  <c:v>7.0525928722935127</c:v>
                </c:pt>
                <c:pt idx="3696">
                  <c:v>6.9787934394777773</c:v>
                </c:pt>
                <c:pt idx="3697">
                  <c:v>6.9858063335074396</c:v>
                </c:pt>
                <c:pt idx="3698">
                  <c:v>6.9034089702100232</c:v>
                </c:pt>
                <c:pt idx="3699">
                  <c:v>6.8197342276179977</c:v>
                </c:pt>
                <c:pt idx="3700">
                  <c:v>6.70253986836659</c:v>
                </c:pt>
                <c:pt idx="3701">
                  <c:v>6.5838770972685809</c:v>
                </c:pt>
                <c:pt idx="3702">
                  <c:v>6.5159824883412059</c:v>
                </c:pt>
                <c:pt idx="3703">
                  <c:v>6.5310036341654696</c:v>
                </c:pt>
                <c:pt idx="3704">
                  <c:v>6.428178350440211</c:v>
                </c:pt>
                <c:pt idx="3705">
                  <c:v>6.2759791451188374</c:v>
                </c:pt>
                <c:pt idx="3706">
                  <c:v>6.2405468938745399</c:v>
                </c:pt>
                <c:pt idx="3707">
                  <c:v>6.1878282028645373</c:v>
                </c:pt>
                <c:pt idx="3708">
                  <c:v>6.2224214425718598</c:v>
                </c:pt>
                <c:pt idx="3709">
                  <c:v>6.1947613108455144</c:v>
                </c:pt>
                <c:pt idx="3710">
                  <c:v>6.1150707457649567</c:v>
                </c:pt>
                <c:pt idx="3711">
                  <c:v>6.1415320421767845</c:v>
                </c:pt>
                <c:pt idx="3712">
                  <c:v>6.0530693898878258</c:v>
                </c:pt>
                <c:pt idx="3713">
                  <c:v>5.934199151669012</c:v>
                </c:pt>
                <c:pt idx="3714">
                  <c:v>5.8627281622525667</c:v>
                </c:pt>
                <c:pt idx="3715">
                  <c:v>5.8176907871919674</c:v>
                </c:pt>
                <c:pt idx="3716">
                  <c:v>5.7407639099307444</c:v>
                </c:pt>
                <c:pt idx="3717">
                  <c:v>5.7488665712332052</c:v>
                </c:pt>
                <c:pt idx="3718">
                  <c:v>5.7176471328105904</c:v>
                </c:pt>
                <c:pt idx="3719">
                  <c:v>5.7117098108142565</c:v>
                </c:pt>
                <c:pt idx="3720">
                  <c:v>5.7213921268222894</c:v>
                </c:pt>
                <c:pt idx="3721">
                  <c:v>5.7671607842403478</c:v>
                </c:pt>
                <c:pt idx="3722">
                  <c:v>5.81387261938593</c:v>
                </c:pt>
                <c:pt idx="3723">
                  <c:v>5.7842827963263419</c:v>
                </c:pt>
                <c:pt idx="3724">
                  <c:v>5.8416911124718602</c:v>
                </c:pt>
                <c:pt idx="3725">
                  <c:v>5.9326064344166598</c:v>
                </c:pt>
                <c:pt idx="3726">
                  <c:v>6.0507870942526134</c:v>
                </c:pt>
                <c:pt idx="3727">
                  <c:v>6.1501988356739412</c:v>
                </c:pt>
                <c:pt idx="3728">
                  <c:v>6.1977241972231809</c:v>
                </c:pt>
                <c:pt idx="3729">
                  <c:v>6.2128656427398639</c:v>
                </c:pt>
                <c:pt idx="3730">
                  <c:v>6.1863309943320415</c:v>
                </c:pt>
                <c:pt idx="3731">
                  <c:v>6.1302219097379398</c:v>
                </c:pt>
                <c:pt idx="3732">
                  <c:v>6.0341409226840437</c:v>
                </c:pt>
                <c:pt idx="3733">
                  <c:v>5.9228053578004198</c:v>
                </c:pt>
                <c:pt idx="3734">
                  <c:v>5.8304731981993241</c:v>
                </c:pt>
                <c:pt idx="3735">
                  <c:v>5.7378319554447899</c:v>
                </c:pt>
                <c:pt idx="3736">
                  <c:v>5.7433428684330083</c:v>
                </c:pt>
                <c:pt idx="3737">
                  <c:v>5.8274478165969947</c:v>
                </c:pt>
                <c:pt idx="3738">
                  <c:v>5.9496362297052441</c:v>
                </c:pt>
                <c:pt idx="3739">
                  <c:v>6.1058933299220444</c:v>
                </c:pt>
                <c:pt idx="3740">
                  <c:v>6.1484643900730029</c:v>
                </c:pt>
                <c:pt idx="3741">
                  <c:v>6.0862171709050301</c:v>
                </c:pt>
                <c:pt idx="3742">
                  <c:v>6.1255252710284207</c:v>
                </c:pt>
                <c:pt idx="3743">
                  <c:v>6.2143215542524963</c:v>
                </c:pt>
                <c:pt idx="3744">
                  <c:v>6.3405005503739256</c:v>
                </c:pt>
                <c:pt idx="3745">
                  <c:v>6.3631048854688608</c:v>
                </c:pt>
                <c:pt idx="3746">
                  <c:v>6.3318139293838644</c:v>
                </c:pt>
                <c:pt idx="3747">
                  <c:v>6.2788110728748068</c:v>
                </c:pt>
                <c:pt idx="3748">
                  <c:v>6.4123978741077519</c:v>
                </c:pt>
                <c:pt idx="3749">
                  <c:v>6.7528167237509971</c:v>
                </c:pt>
                <c:pt idx="3750">
                  <c:v>7.0129651964593975</c:v>
                </c:pt>
                <c:pt idx="3751">
                  <c:v>7.1350017429973418</c:v>
                </c:pt>
                <c:pt idx="3752">
                  <c:v>7.2957337748942157</c:v>
                </c:pt>
                <c:pt idx="3753">
                  <c:v>7.5755449076218113</c:v>
                </c:pt>
                <c:pt idx="3754">
                  <c:v>7.7443344033095158</c:v>
                </c:pt>
                <c:pt idx="3755">
                  <c:v>7.8653226669082406</c:v>
                </c:pt>
                <c:pt idx="3756">
                  <c:v>7.8775437649482329</c:v>
                </c:pt>
                <c:pt idx="3757">
                  <c:v>7.9652048487278497</c:v>
                </c:pt>
                <c:pt idx="3758">
                  <c:v>7.9361939221982354</c:v>
                </c:pt>
                <c:pt idx="3759">
                  <c:v>7.9244979893546663</c:v>
                </c:pt>
                <c:pt idx="3760">
                  <c:v>7.8724714152288833</c:v>
                </c:pt>
                <c:pt idx="3761">
                  <c:v>7.924391646024592</c:v>
                </c:pt>
                <c:pt idx="3762">
                  <c:v>7.8917981134673996</c:v>
                </c:pt>
                <c:pt idx="3763">
                  <c:v>7.8001657412790664</c:v>
                </c:pt>
                <c:pt idx="3764">
                  <c:v>7.685443562027884</c:v>
                </c:pt>
                <c:pt idx="3765">
                  <c:v>7.6384831970063614</c:v>
                </c:pt>
                <c:pt idx="3766">
                  <c:v>7.6673662276644672</c:v>
                </c:pt>
                <c:pt idx="3767">
                  <c:v>7.5690081599664785</c:v>
                </c:pt>
                <c:pt idx="3768">
                  <c:v>7.5372597850752596</c:v>
                </c:pt>
                <c:pt idx="3769">
                  <c:v>7.5013818418168805</c:v>
                </c:pt>
                <c:pt idx="3770">
                  <c:v>7.5539435698056145</c:v>
                </c:pt>
                <c:pt idx="3771">
                  <c:v>7.5830408461776315</c:v>
                </c:pt>
                <c:pt idx="3772">
                  <c:v>7.6546871605511404</c:v>
                </c:pt>
                <c:pt idx="3773">
                  <c:v>7.6933538548399429</c:v>
                </c:pt>
                <c:pt idx="3774">
                  <c:v>7.7289481011594257</c:v>
                </c:pt>
                <c:pt idx="3775">
                  <c:v>7.911627519918321</c:v>
                </c:pt>
                <c:pt idx="3776">
                  <c:v>8.1338722235026513</c:v>
                </c:pt>
                <c:pt idx="3777">
                  <c:v>8.1748816776895019</c:v>
                </c:pt>
                <c:pt idx="3778">
                  <c:v>8.0552680327573469</c:v>
                </c:pt>
                <c:pt idx="3779">
                  <c:v>7.9410835612837651</c:v>
                </c:pt>
                <c:pt idx="3780">
                  <c:v>7.8256393104834769</c:v>
                </c:pt>
                <c:pt idx="3781">
                  <c:v>7.6142565462804459</c:v>
                </c:pt>
                <c:pt idx="3782">
                  <c:v>7.5170652554137938</c:v>
                </c:pt>
                <c:pt idx="3783">
                  <c:v>7.4271317290471126</c:v>
                </c:pt>
                <c:pt idx="3784">
                  <c:v>7.3482178332441954</c:v>
                </c:pt>
                <c:pt idx="3785">
                  <c:v>7.3271849860827176</c:v>
                </c:pt>
                <c:pt idx="3786">
                  <c:v>7.3340276172158312</c:v>
                </c:pt>
                <c:pt idx="3787">
                  <c:v>7.2426300162100983</c:v>
                </c:pt>
                <c:pt idx="3788">
                  <c:v>7.096473446135894</c:v>
                </c:pt>
                <c:pt idx="3789">
                  <c:v>6.8858976629096516</c:v>
                </c:pt>
                <c:pt idx="3790">
                  <c:v>6.6702586894344442</c:v>
                </c:pt>
                <c:pt idx="3791">
                  <c:v>6.48360873328315</c:v>
                </c:pt>
                <c:pt idx="3792">
                  <c:v>6.346867944387026</c:v>
                </c:pt>
                <c:pt idx="3793">
                  <c:v>6.16229783593334</c:v>
                </c:pt>
                <c:pt idx="3794">
                  <c:v>5.9460259044024184</c:v>
                </c:pt>
                <c:pt idx="3795">
                  <c:v>5.8401723272645745</c:v>
                </c:pt>
                <c:pt idx="3796">
                  <c:v>5.7734642990926472</c:v>
                </c:pt>
                <c:pt idx="3797">
                  <c:v>5.7891682597431418</c:v>
                </c:pt>
                <c:pt idx="3798">
                  <c:v>5.9102533697515076</c:v>
                </c:pt>
                <c:pt idx="3799">
                  <c:v>6.1039084246412401</c:v>
                </c:pt>
                <c:pt idx="3800">
                  <c:v>6.1625790566212801</c:v>
                </c:pt>
                <c:pt idx="3801">
                  <c:v>6.0063169273774371</c:v>
                </c:pt>
                <c:pt idx="3802">
                  <c:v>5.7574375614020079</c:v>
                </c:pt>
                <c:pt idx="3803">
                  <c:v>5.7222305785044201</c:v>
                </c:pt>
                <c:pt idx="3804">
                  <c:v>5.7326500902595354</c:v>
                </c:pt>
                <c:pt idx="3805">
                  <c:v>5.7780529841455976</c:v>
                </c:pt>
                <c:pt idx="3806">
                  <c:v>5.9681085599445156</c:v>
                </c:pt>
                <c:pt idx="3807">
                  <c:v>6.0468900292800987</c:v>
                </c:pt>
                <c:pt idx="3808">
                  <c:v>6.0765211294296027</c:v>
                </c:pt>
                <c:pt idx="3809">
                  <c:v>6.1395327126744617</c:v>
                </c:pt>
                <c:pt idx="3810">
                  <c:v>6.1935154549484821</c:v>
                </c:pt>
                <c:pt idx="3811">
                  <c:v>6.2043192518685553</c:v>
                </c:pt>
                <c:pt idx="3812">
                  <c:v>6.2010399025036591</c:v>
                </c:pt>
                <c:pt idx="3813">
                  <c:v>6.1664565175556252</c:v>
                </c:pt>
                <c:pt idx="3814">
                  <c:v>6.1562450944663292</c:v>
                </c:pt>
                <c:pt idx="3815">
                  <c:v>6.187974149140671</c:v>
                </c:pt>
                <c:pt idx="3816">
                  <c:v>6.2212096203275022</c:v>
                </c:pt>
                <c:pt idx="3817">
                  <c:v>6.247255348268153</c:v>
                </c:pt>
                <c:pt idx="3818">
                  <c:v>6.1818529253930814</c:v>
                </c:pt>
                <c:pt idx="3819">
                  <c:v>6.1634053980103607</c:v>
                </c:pt>
                <c:pt idx="3820">
                  <c:v>6.2027150532547912</c:v>
                </c:pt>
                <c:pt idx="3821">
                  <c:v>6.1970106922670247</c:v>
                </c:pt>
                <c:pt idx="3822">
                  <c:v>6.1789432181171655</c:v>
                </c:pt>
                <c:pt idx="3823">
                  <c:v>6.1817415939596474</c:v>
                </c:pt>
                <c:pt idx="3824">
                  <c:v>6.114968578483702</c:v>
                </c:pt>
                <c:pt idx="3825">
                  <c:v>6.1066531805240771</c:v>
                </c:pt>
                <c:pt idx="3826">
                  <c:v>6.1289634768516708</c:v>
                </c:pt>
                <c:pt idx="3827">
                  <c:v>6.1556064995477344</c:v>
                </c:pt>
                <c:pt idx="3828">
                  <c:v>6.0546076441907637</c:v>
                </c:pt>
                <c:pt idx="3829">
                  <c:v>5.9247470924585048</c:v>
                </c:pt>
                <c:pt idx="3830">
                  <c:v>5.9559689868393475</c:v>
                </c:pt>
                <c:pt idx="3831">
                  <c:v>5.93040520999359</c:v>
                </c:pt>
                <c:pt idx="3832">
                  <c:v>5.961769724573597</c:v>
                </c:pt>
                <c:pt idx="3833">
                  <c:v>6.0049681163984099</c:v>
                </c:pt>
                <c:pt idx="3834">
                  <c:v>6.1560947381160673</c:v>
                </c:pt>
                <c:pt idx="3835">
                  <c:v>6.286237069572759</c:v>
                </c:pt>
                <c:pt idx="3836">
                  <c:v>6.325289078406179</c:v>
                </c:pt>
                <c:pt idx="3837">
                  <c:v>6.2774251960517429</c:v>
                </c:pt>
                <c:pt idx="3838">
                  <c:v>6.1910547255274366</c:v>
                </c:pt>
                <c:pt idx="3839">
                  <c:v>6.1773280873250398</c:v>
                </c:pt>
                <c:pt idx="3840">
                  <c:v>6.2721112458896986</c:v>
                </c:pt>
                <c:pt idx="3841">
                  <c:v>6.1527886485522973</c:v>
                </c:pt>
                <c:pt idx="3842">
                  <c:v>5.9922601926288515</c:v>
                </c:pt>
                <c:pt idx="3843">
                  <c:v>5.920677057140999</c:v>
                </c:pt>
                <c:pt idx="3844">
                  <c:v>5.8890063814682669</c:v>
                </c:pt>
                <c:pt idx="3845">
                  <c:v>5.9129501925110652</c:v>
                </c:pt>
                <c:pt idx="3846">
                  <c:v>5.858252730507445</c:v>
                </c:pt>
                <c:pt idx="3847">
                  <c:v>5.7915700051434671</c:v>
                </c:pt>
                <c:pt idx="3848">
                  <c:v>5.7930479463187741</c:v>
                </c:pt>
                <c:pt idx="3849">
                  <c:v>5.8278001900506746</c:v>
                </c:pt>
                <c:pt idx="3850">
                  <c:v>5.8768507207309844</c:v>
                </c:pt>
                <c:pt idx="3851">
                  <c:v>5.8125604370767237</c:v>
                </c:pt>
                <c:pt idx="3852">
                  <c:v>5.7640568770875502</c:v>
                </c:pt>
                <c:pt idx="3853">
                  <c:v>5.583609669620718</c:v>
                </c:pt>
                <c:pt idx="3854">
                  <c:v>5.4223908707547741</c:v>
                </c:pt>
                <c:pt idx="3855">
                  <c:v>5.2242263142750955</c:v>
                </c:pt>
                <c:pt idx="3856">
                  <c:v>5.0262480948743287</c:v>
                </c:pt>
                <c:pt idx="3857">
                  <c:v>4.9220470829390273</c:v>
                </c:pt>
                <c:pt idx="3858">
                  <c:v>4.8928575522875395</c:v>
                </c:pt>
                <c:pt idx="3859">
                  <c:v>4.847624703897341</c:v>
                </c:pt>
                <c:pt idx="3860">
                  <c:v>4.8651684966024549</c:v>
                </c:pt>
                <c:pt idx="3861">
                  <c:v>4.9088678028433614</c:v>
                </c:pt>
                <c:pt idx="3862">
                  <c:v>4.9027915919470093</c:v>
                </c:pt>
                <c:pt idx="3863">
                  <c:v>4.9030312635818065</c:v>
                </c:pt>
                <c:pt idx="3864">
                  <c:v>4.8798297506382173</c:v>
                </c:pt>
                <c:pt idx="3865">
                  <c:v>4.9203775212927701</c:v>
                </c:pt>
                <c:pt idx="3866">
                  <c:v>5.0998843878009259</c:v>
                </c:pt>
                <c:pt idx="3867">
                  <c:v>5.2822704812136694</c:v>
                </c:pt>
                <c:pt idx="3868">
                  <c:v>5.4223976735930899</c:v>
                </c:pt>
                <c:pt idx="3869">
                  <c:v>5.5052200631790251</c:v>
                </c:pt>
                <c:pt idx="3870">
                  <c:v>5.6401877821071773</c:v>
                </c:pt>
                <c:pt idx="3871">
                  <c:v>5.8482339726323511</c:v>
                </c:pt>
                <c:pt idx="3872">
                  <c:v>5.8882549108287012</c:v>
                </c:pt>
                <c:pt idx="3873">
                  <c:v>5.7515058446206</c:v>
                </c:pt>
                <c:pt idx="3874">
                  <c:v>5.6833275556213776</c:v>
                </c:pt>
                <c:pt idx="3875">
                  <c:v>5.8018275315840127</c:v>
                </c:pt>
                <c:pt idx="3876">
                  <c:v>6.0320142352704558</c:v>
                </c:pt>
                <c:pt idx="3877">
                  <c:v>6.2914164798726651</c:v>
                </c:pt>
                <c:pt idx="3878">
                  <c:v>6.4719791406537492</c:v>
                </c:pt>
                <c:pt idx="3879">
                  <c:v>6.6492137822472657</c:v>
                </c:pt>
                <c:pt idx="3880">
                  <c:v>6.810379859725753</c:v>
                </c:pt>
                <c:pt idx="3881">
                  <c:v>7.0153992844741344</c:v>
                </c:pt>
                <c:pt idx="3882">
                  <c:v>7.060419469934093</c:v>
                </c:pt>
                <c:pt idx="3883">
                  <c:v>7.0030358812274054</c:v>
                </c:pt>
                <c:pt idx="3884">
                  <c:v>6.8589020948784984</c:v>
                </c:pt>
                <c:pt idx="3885">
                  <c:v>6.7751191657473733</c:v>
                </c:pt>
                <c:pt idx="3886">
                  <c:v>6.7747527324093086</c:v>
                </c:pt>
                <c:pt idx="3887">
                  <c:v>6.7875495433631192</c:v>
                </c:pt>
                <c:pt idx="3888">
                  <c:v>6.9222119285272559</c:v>
                </c:pt>
                <c:pt idx="3889">
                  <c:v>6.9002795939043589</c:v>
                </c:pt>
                <c:pt idx="3890">
                  <c:v>6.8390798146847134</c:v>
                </c:pt>
                <c:pt idx="3891">
                  <c:v>6.8582657146493045</c:v>
                </c:pt>
                <c:pt idx="3892">
                  <c:v>6.8654942370734435</c:v>
                </c:pt>
                <c:pt idx="3893">
                  <c:v>7.0762776969350281</c:v>
                </c:pt>
                <c:pt idx="3894">
                  <c:v>7.3366748057493272</c:v>
                </c:pt>
                <c:pt idx="3895">
                  <c:v>7.4316172324949132</c:v>
                </c:pt>
                <c:pt idx="3896">
                  <c:v>7.4673474591533981</c:v>
                </c:pt>
                <c:pt idx="3897">
                  <c:v>7.6525774266490725</c:v>
                </c:pt>
                <c:pt idx="3898">
                  <c:v>7.9006870744346109</c:v>
                </c:pt>
                <c:pt idx="3899">
                  <c:v>7.8914365893937353</c:v>
                </c:pt>
                <c:pt idx="3900">
                  <c:v>7.9185409218554392</c:v>
                </c:pt>
                <c:pt idx="3901">
                  <c:v>7.8778747344490947</c:v>
                </c:pt>
                <c:pt idx="3902">
                  <c:v>7.727055140647872</c:v>
                </c:pt>
                <c:pt idx="3903">
                  <c:v>7.5869279467421951</c:v>
                </c:pt>
                <c:pt idx="3904">
                  <c:v>7.4342611580379092</c:v>
                </c:pt>
                <c:pt idx="3905">
                  <c:v>7.3021242362984911</c:v>
                </c:pt>
                <c:pt idx="3906">
                  <c:v>7.1465028201994505</c:v>
                </c:pt>
                <c:pt idx="3907">
                  <c:v>7.0508462868732709</c:v>
                </c:pt>
                <c:pt idx="3908">
                  <c:v>6.8827576192945816</c:v>
                </c:pt>
                <c:pt idx="3909">
                  <c:v>6.7678170451715713</c:v>
                </c:pt>
                <c:pt idx="3910">
                  <c:v>6.6687993754380042</c:v>
                </c:pt>
                <c:pt idx="3911">
                  <c:v>6.5575905477915901</c:v>
                </c:pt>
                <c:pt idx="3912">
                  <c:v>6.4086175736907363</c:v>
                </c:pt>
                <c:pt idx="3913">
                  <c:v>6.4449574152861251</c:v>
                </c:pt>
                <c:pt idx="3914">
                  <c:v>6.4073023570517265</c:v>
                </c:pt>
                <c:pt idx="3915">
                  <c:v>6.3003410756663296</c:v>
                </c:pt>
                <c:pt idx="3916">
                  <c:v>6.2578677948394983</c:v>
                </c:pt>
                <c:pt idx="3917">
                  <c:v>6.2690236315529058</c:v>
                </c:pt>
                <c:pt idx="3918">
                  <c:v>6.3814491991908442</c:v>
                </c:pt>
                <c:pt idx="3919">
                  <c:v>6.5934502431399462</c:v>
                </c:pt>
                <c:pt idx="3920">
                  <c:v>6.7483353441711706</c:v>
                </c:pt>
                <c:pt idx="3921">
                  <c:v>6.853301252631069</c:v>
                </c:pt>
                <c:pt idx="3922">
                  <c:v>6.8720447777402578</c:v>
                </c:pt>
                <c:pt idx="3923">
                  <c:v>6.9124000761115374</c:v>
                </c:pt>
                <c:pt idx="3924">
                  <c:v>6.9053519063293667</c:v>
                </c:pt>
                <c:pt idx="3925">
                  <c:v>6.9395665161043407</c:v>
                </c:pt>
                <c:pt idx="3926">
                  <c:v>6.9204333833304963</c:v>
                </c:pt>
                <c:pt idx="3927">
                  <c:v>6.8243789662219694</c:v>
                </c:pt>
                <c:pt idx="3928">
                  <c:v>6.7812375287813795</c:v>
                </c:pt>
                <c:pt idx="3929">
                  <c:v>6.6380216078151202</c:v>
                </c:pt>
                <c:pt idx="3930">
                  <c:v>6.4666946417738291</c:v>
                </c:pt>
                <c:pt idx="3931">
                  <c:v>6.4150929631436631</c:v>
                </c:pt>
                <c:pt idx="3932">
                  <c:v>6.5648975941420549</c:v>
                </c:pt>
                <c:pt idx="3933">
                  <c:v>6.6757481053022731</c:v>
                </c:pt>
                <c:pt idx="3934">
                  <c:v>6.703120191626553</c:v>
                </c:pt>
                <c:pt idx="3935">
                  <c:v>6.6660813067797866</c:v>
                </c:pt>
                <c:pt idx="3936">
                  <c:v>6.5907087207697224</c:v>
                </c:pt>
                <c:pt idx="3937">
                  <c:v>6.5367150767375852</c:v>
                </c:pt>
                <c:pt idx="3938">
                  <c:v>6.6029981598639358</c:v>
                </c:pt>
                <c:pt idx="3939">
                  <c:v>6.775167284450899</c:v>
                </c:pt>
                <c:pt idx="3940">
                  <c:v>6.8824497392734703</c:v>
                </c:pt>
                <c:pt idx="3941">
                  <c:v>6.9152645326476687</c:v>
                </c:pt>
                <c:pt idx="3942">
                  <c:v>6.9703227631845364</c:v>
                </c:pt>
                <c:pt idx="3943">
                  <c:v>6.986284592280982</c:v>
                </c:pt>
                <c:pt idx="3944">
                  <c:v>6.964825175797321</c:v>
                </c:pt>
                <c:pt idx="3945">
                  <c:v>6.9953265163364007</c:v>
                </c:pt>
                <c:pt idx="3946">
                  <c:v>6.9903750207187434</c:v>
                </c:pt>
                <c:pt idx="3947">
                  <c:v>6.9856541262006315</c:v>
                </c:pt>
                <c:pt idx="3948">
                  <c:v>6.9775924695989255</c:v>
                </c:pt>
                <c:pt idx="3949">
                  <c:v>6.9654734698225864</c:v>
                </c:pt>
                <c:pt idx="3950">
                  <c:v>6.8031640123927861</c:v>
                </c:pt>
                <c:pt idx="3951">
                  <c:v>6.621110369225959</c:v>
                </c:pt>
                <c:pt idx="3952">
                  <c:v>6.3927838853091892</c:v>
                </c:pt>
                <c:pt idx="3953">
                  <c:v>6.2346210983563202</c:v>
                </c:pt>
                <c:pt idx="3954">
                  <c:v>5.9016984800763677</c:v>
                </c:pt>
                <c:pt idx="3955">
                  <c:v>5.6197737132789101</c:v>
                </c:pt>
                <c:pt idx="3956">
                  <c:v>5.5226484278189689</c:v>
                </c:pt>
                <c:pt idx="3957">
                  <c:v>5.57851748339918</c:v>
                </c:pt>
                <c:pt idx="3958">
                  <c:v>5.6824670499961467</c:v>
                </c:pt>
                <c:pt idx="3959">
                  <c:v>5.66946425228456</c:v>
                </c:pt>
                <c:pt idx="3960">
                  <c:v>5.6535562124353707</c:v>
                </c:pt>
                <c:pt idx="3961">
                  <c:v>5.530732262137696</c:v>
                </c:pt>
                <c:pt idx="3962">
                  <c:v>5.3932040740597991</c:v>
                </c:pt>
                <c:pt idx="3963">
                  <c:v>5.3224248976266502</c:v>
                </c:pt>
                <c:pt idx="3964">
                  <c:v>5.3322740706086069</c:v>
                </c:pt>
                <c:pt idx="3965">
                  <c:v>5.2531346013854376</c:v>
                </c:pt>
                <c:pt idx="3966">
                  <c:v>5.2236250231874681</c:v>
                </c:pt>
                <c:pt idx="3967">
                  <c:v>5.1720240784947693</c:v>
                </c:pt>
                <c:pt idx="3968">
                  <c:v>5.2143582107042539</c:v>
                </c:pt>
                <c:pt idx="3969">
                  <c:v>5.2681962413957475</c:v>
                </c:pt>
                <c:pt idx="3970">
                  <c:v>5.3166657451359134</c:v>
                </c:pt>
                <c:pt idx="3971">
                  <c:v>5.2988106078336008</c:v>
                </c:pt>
                <c:pt idx="3972">
                  <c:v>5.171237247918314</c:v>
                </c:pt>
                <c:pt idx="3973">
                  <c:v>5.0236883851018259</c:v>
                </c:pt>
                <c:pt idx="3974">
                  <c:v>5.0711882109205151</c:v>
                </c:pt>
                <c:pt idx="3975">
                  <c:v>5.3346986736635591</c:v>
                </c:pt>
                <c:pt idx="3976">
                  <c:v>5.5223202591057285</c:v>
                </c:pt>
                <c:pt idx="3977">
                  <c:v>5.7438624729452901</c:v>
                </c:pt>
                <c:pt idx="3978">
                  <c:v>5.8683030051915743</c:v>
                </c:pt>
                <c:pt idx="3979">
                  <c:v>5.9996673229383903</c:v>
                </c:pt>
                <c:pt idx="3980">
                  <c:v>6.0267352736233866</c:v>
                </c:pt>
                <c:pt idx="3981">
                  <c:v>5.8966229445374427</c:v>
                </c:pt>
                <c:pt idx="3982">
                  <c:v>5.6798695582546941</c:v>
                </c:pt>
                <c:pt idx="3983">
                  <c:v>5.4923929346367277</c:v>
                </c:pt>
                <c:pt idx="3984">
                  <c:v>5.3899803989204997</c:v>
                </c:pt>
                <c:pt idx="3985">
                  <c:v>5.185652925088144</c:v>
                </c:pt>
                <c:pt idx="3986">
                  <c:v>5.0674611128717508</c:v>
                </c:pt>
                <c:pt idx="3987">
                  <c:v>4.9939690166329553</c:v>
                </c:pt>
                <c:pt idx="3988">
                  <c:v>5.0264969194097686</c:v>
                </c:pt>
                <c:pt idx="3989">
                  <c:v>4.9939981204063031</c:v>
                </c:pt>
                <c:pt idx="3990">
                  <c:v>4.9539843047739032</c:v>
                </c:pt>
                <c:pt idx="3991">
                  <c:v>5.0139192177710106</c:v>
                </c:pt>
                <c:pt idx="3992">
                  <c:v>5.1981895328033838</c:v>
                </c:pt>
                <c:pt idx="3993">
                  <c:v>5.2740424124024496</c:v>
                </c:pt>
                <c:pt idx="3994">
                  <c:v>5.4468030162667169</c:v>
                </c:pt>
                <c:pt idx="3995">
                  <c:v>5.5636765540565811</c:v>
                </c:pt>
                <c:pt idx="3996">
                  <c:v>5.6524221786911939</c:v>
                </c:pt>
                <c:pt idx="3997">
                  <c:v>5.7166706247607033</c:v>
                </c:pt>
                <c:pt idx="3998">
                  <c:v>5.702245281591563</c:v>
                </c:pt>
                <c:pt idx="3999">
                  <c:v>5.6747584922628107</c:v>
                </c:pt>
                <c:pt idx="4000">
                  <c:v>5.5932704949769692</c:v>
                </c:pt>
                <c:pt idx="4001">
                  <c:v>5.647424013305546</c:v>
                </c:pt>
                <c:pt idx="4002">
                  <c:v>5.7159749604603851</c:v>
                </c:pt>
                <c:pt idx="4003">
                  <c:v>5.7933120099286688</c:v>
                </c:pt>
                <c:pt idx="4004">
                  <c:v>5.911378000400112</c:v>
                </c:pt>
                <c:pt idx="4005">
                  <c:v>5.993092567267742</c:v>
                </c:pt>
                <c:pt idx="4006">
                  <c:v>6.0369255104263635</c:v>
                </c:pt>
                <c:pt idx="4007">
                  <c:v>6.1926081438615457</c:v>
                </c:pt>
                <c:pt idx="4008">
                  <c:v>6.2322674353211038</c:v>
                </c:pt>
                <c:pt idx="4009">
                  <c:v>6.2128639110628789</c:v>
                </c:pt>
                <c:pt idx="4010">
                  <c:v>6.1441545715544947</c:v>
                </c:pt>
                <c:pt idx="4011">
                  <c:v>6.0469264829354241</c:v>
                </c:pt>
                <c:pt idx="4012">
                  <c:v>6.0378885583260491</c:v>
                </c:pt>
                <c:pt idx="4013">
                  <c:v>6.1225432144904355</c:v>
                </c:pt>
                <c:pt idx="4014">
                  <c:v>6.3516423439686127</c:v>
                </c:pt>
                <c:pt idx="4015">
                  <c:v>6.4543823880681455</c:v>
                </c:pt>
                <c:pt idx="4016">
                  <c:v>6.6579638005283579</c:v>
                </c:pt>
                <c:pt idx="4017">
                  <c:v>6.7787609623153315</c:v>
                </c:pt>
                <c:pt idx="4018">
                  <c:v>6.8423519871269374</c:v>
                </c:pt>
                <c:pt idx="4019">
                  <c:v>6.9731199754876707</c:v>
                </c:pt>
                <c:pt idx="4020">
                  <c:v>7.1519601723657384</c:v>
                </c:pt>
                <c:pt idx="4021">
                  <c:v>7.3429774951423488</c:v>
                </c:pt>
                <c:pt idx="4022">
                  <c:v>7.6700406137639883</c:v>
                </c:pt>
                <c:pt idx="4023">
                  <c:v>8.011788490501667</c:v>
                </c:pt>
                <c:pt idx="4024">
                  <c:v>8.3702647968330055</c:v>
                </c:pt>
                <c:pt idx="4025">
                  <c:v>8.4532204918801046</c:v>
                </c:pt>
                <c:pt idx="4026">
                  <c:v>8.3696418683797571</c:v>
                </c:pt>
                <c:pt idx="4027">
                  <c:v>8.2508775370002585</c:v>
                </c:pt>
                <c:pt idx="4028">
                  <c:v>8.1463219674418479</c:v>
                </c:pt>
                <c:pt idx="4029">
                  <c:v>8.0975475970517987</c:v>
                </c:pt>
              </c:numCache>
            </c:numRef>
          </c:yVal>
          <c:smooth val="0"/>
          <c:extLst>
            <c:ext xmlns:c16="http://schemas.microsoft.com/office/drawing/2014/chart" uri="{C3380CC4-5D6E-409C-BE32-E72D297353CC}">
              <c16:uniqueId val="{00000005-8F16-4726-ACB6-1CDCA11A299F}"/>
            </c:ext>
          </c:extLst>
        </c:ser>
        <c:ser>
          <c:idx val="5"/>
          <c:order val="6"/>
          <c:tx>
            <c:strRef>
              <c:f>Graphs!$Y$7</c:f>
              <c:strCache>
                <c:ptCount val="1"/>
                <c:pt idx="0">
                  <c:v>H₂ after 48 hrs</c:v>
                </c:pt>
              </c:strCache>
            </c:strRef>
          </c:tx>
          <c:spPr>
            <a:ln w="57150">
              <a:solidFill>
                <a:srgbClr val="007434"/>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Summary!$O$3:$O$4032</c:f>
              <c:numCache>
                <c:formatCode>0.000</c:formatCode>
                <c:ptCount val="4030"/>
                <c:pt idx="0">
                  <c:v>10.449118128213328</c:v>
                </c:pt>
                <c:pt idx="1">
                  <c:v>10.756237306760939</c:v>
                </c:pt>
                <c:pt idx="2">
                  <c:v>10.64807303098824</c:v>
                </c:pt>
                <c:pt idx="3">
                  <c:v>10.585772052891915</c:v>
                </c:pt>
                <c:pt idx="4">
                  <c:v>10.523968417332382</c:v>
                </c:pt>
                <c:pt idx="5">
                  <c:v>10.475215290875999</c:v>
                </c:pt>
                <c:pt idx="6">
                  <c:v>10.405917627761495</c:v>
                </c:pt>
                <c:pt idx="7">
                  <c:v>10.323765689023798</c:v>
                </c:pt>
                <c:pt idx="8">
                  <c:v>10.216195228583407</c:v>
                </c:pt>
                <c:pt idx="9">
                  <c:v>10.186130528005631</c:v>
                </c:pt>
                <c:pt idx="10">
                  <c:v>10.158976575104637</c:v>
                </c:pt>
                <c:pt idx="11">
                  <c:v>10.246165218407421</c:v>
                </c:pt>
                <c:pt idx="12">
                  <c:v>10.216049022744766</c:v>
                </c:pt>
                <c:pt idx="13">
                  <c:v>10.210094452292935</c:v>
                </c:pt>
                <c:pt idx="14">
                  <c:v>10.349759794111545</c:v>
                </c:pt>
                <c:pt idx="15">
                  <c:v>10.242192686649368</c:v>
                </c:pt>
                <c:pt idx="16">
                  <c:v>10.059020187452003</c:v>
                </c:pt>
                <c:pt idx="17">
                  <c:v>10.044528449533404</c:v>
                </c:pt>
                <c:pt idx="18">
                  <c:v>10.18186752078403</c:v>
                </c:pt>
                <c:pt idx="19">
                  <c:v>10.240788075615912</c:v>
                </c:pt>
                <c:pt idx="20">
                  <c:v>10.188706763615471</c:v>
                </c:pt>
                <c:pt idx="21">
                  <c:v>10.114525798211419</c:v>
                </c:pt>
                <c:pt idx="22">
                  <c:v>10.044883862326273</c:v>
                </c:pt>
                <c:pt idx="23">
                  <c:v>10.098698348054308</c:v>
                </c:pt>
                <c:pt idx="24">
                  <c:v>10.30439516213842</c:v>
                </c:pt>
                <c:pt idx="25">
                  <c:v>10.608820038558571</c:v>
                </c:pt>
                <c:pt idx="26">
                  <c:v>10.854613485503618</c:v>
                </c:pt>
                <c:pt idx="27">
                  <c:v>10.9463461036314</c:v>
                </c:pt>
                <c:pt idx="28">
                  <c:v>11.050324320730445</c:v>
                </c:pt>
                <c:pt idx="29">
                  <c:v>11.226079054866492</c:v>
                </c:pt>
                <c:pt idx="30">
                  <c:v>11.235179642144347</c:v>
                </c:pt>
                <c:pt idx="31">
                  <c:v>11.098855246054248</c:v>
                </c:pt>
                <c:pt idx="32">
                  <c:v>10.905702196784963</c:v>
                </c:pt>
                <c:pt idx="33">
                  <c:v>10.660716573403725</c:v>
                </c:pt>
                <c:pt idx="34">
                  <c:v>10.522278214614802</c:v>
                </c:pt>
                <c:pt idx="35">
                  <c:v>10.3752738773463</c:v>
                </c:pt>
                <c:pt idx="36">
                  <c:v>10.187547160669515</c:v>
                </c:pt>
                <c:pt idx="37">
                  <c:v>9.9207925700432931</c:v>
                </c:pt>
                <c:pt idx="38">
                  <c:v>9.7374575269909744</c:v>
                </c:pt>
                <c:pt idx="39">
                  <c:v>9.5331242030822541</c:v>
                </c:pt>
                <c:pt idx="40">
                  <c:v>9.4423425991622612</c:v>
                </c:pt>
                <c:pt idx="41">
                  <c:v>9.317359164653686</c:v>
                </c:pt>
                <c:pt idx="42">
                  <c:v>9.0543136256556931</c:v>
                </c:pt>
                <c:pt idx="43">
                  <c:v>8.8911605642288265</c:v>
                </c:pt>
                <c:pt idx="44">
                  <c:v>8.8557972530970552</c:v>
                </c:pt>
                <c:pt idx="45">
                  <c:v>8.752747379085978</c:v>
                </c:pt>
                <c:pt idx="46">
                  <c:v>8.632904265569616</c:v>
                </c:pt>
                <c:pt idx="47">
                  <c:v>8.5768686059021633</c:v>
                </c:pt>
                <c:pt idx="48">
                  <c:v>8.6238554476130513</c:v>
                </c:pt>
                <c:pt idx="49">
                  <c:v>8.7666770811198749</c:v>
                </c:pt>
                <c:pt idx="50">
                  <c:v>8.8493212800692511</c:v>
                </c:pt>
                <c:pt idx="51">
                  <c:v>8.9800836564697324</c:v>
                </c:pt>
                <c:pt idx="52">
                  <c:v>9.203432085525904</c:v>
                </c:pt>
                <c:pt idx="53">
                  <c:v>9.3246745097277639</c:v>
                </c:pt>
                <c:pt idx="54">
                  <c:v>9.4052825037203025</c:v>
                </c:pt>
                <c:pt idx="55">
                  <c:v>9.3218151629022366</c:v>
                </c:pt>
                <c:pt idx="56">
                  <c:v>9.0756484354069826</c:v>
                </c:pt>
                <c:pt idx="57">
                  <c:v>8.9511891911397541</c:v>
                </c:pt>
                <c:pt idx="58">
                  <c:v>8.9198814938653328</c:v>
                </c:pt>
                <c:pt idx="59">
                  <c:v>8.9088108272904343</c:v>
                </c:pt>
                <c:pt idx="60">
                  <c:v>8.916579524534713</c:v>
                </c:pt>
                <c:pt idx="61">
                  <c:v>8.9112896719434804</c:v>
                </c:pt>
                <c:pt idx="62">
                  <c:v>9.0173780294668244</c:v>
                </c:pt>
                <c:pt idx="63">
                  <c:v>9.0538282283500422</c:v>
                </c:pt>
                <c:pt idx="64">
                  <c:v>9.059089581626905</c:v>
                </c:pt>
                <c:pt idx="65">
                  <c:v>8.9655147689915431</c:v>
                </c:pt>
                <c:pt idx="66">
                  <c:v>8.8570394380872184</c:v>
                </c:pt>
                <c:pt idx="67">
                  <c:v>8.8393573624724997</c:v>
                </c:pt>
                <c:pt idx="68">
                  <c:v>8.8292384923424478</c:v>
                </c:pt>
                <c:pt idx="69">
                  <c:v>8.6311185037593514</c:v>
                </c:pt>
                <c:pt idx="70">
                  <c:v>8.3884047592173516</c:v>
                </c:pt>
                <c:pt idx="71">
                  <c:v>8.2312636399182537</c:v>
                </c:pt>
                <c:pt idx="72">
                  <c:v>8.1821597173094442</c:v>
                </c:pt>
                <c:pt idx="73">
                  <c:v>8.0837806008483337</c:v>
                </c:pt>
                <c:pt idx="74">
                  <c:v>7.8691558201863838</c:v>
                </c:pt>
                <c:pt idx="75">
                  <c:v>7.6693398069007701</c:v>
                </c:pt>
                <c:pt idx="76">
                  <c:v>7.4788102669804681</c:v>
                </c:pt>
                <c:pt idx="77">
                  <c:v>7.4046570133778413</c:v>
                </c:pt>
                <c:pt idx="78">
                  <c:v>7.4700848152767092</c:v>
                </c:pt>
                <c:pt idx="79">
                  <c:v>7.4894293525505944</c:v>
                </c:pt>
                <c:pt idx="80">
                  <c:v>7.5200909805060041</c:v>
                </c:pt>
                <c:pt idx="81">
                  <c:v>7.5455126143374001</c:v>
                </c:pt>
                <c:pt idx="82">
                  <c:v>7.5584419033616737</c:v>
                </c:pt>
                <c:pt idx="83">
                  <c:v>7.5085243513637598</c:v>
                </c:pt>
                <c:pt idx="84">
                  <c:v>7.4793873595529314</c:v>
                </c:pt>
                <c:pt idx="85">
                  <c:v>7.45182240415261</c:v>
                </c:pt>
                <c:pt idx="86">
                  <c:v>7.444227143405854</c:v>
                </c:pt>
                <c:pt idx="87">
                  <c:v>7.4895394822038552</c:v>
                </c:pt>
                <c:pt idx="88">
                  <c:v>7.5857115385395186</c:v>
                </c:pt>
                <c:pt idx="89">
                  <c:v>7.6041001978433842</c:v>
                </c:pt>
                <c:pt idx="90">
                  <c:v>7.7365309953865449</c:v>
                </c:pt>
                <c:pt idx="91">
                  <c:v>7.8977837132585673</c:v>
                </c:pt>
                <c:pt idx="92">
                  <c:v>8.0422121692671524</c:v>
                </c:pt>
                <c:pt idx="93">
                  <c:v>8.1355970481411504</c:v>
                </c:pt>
                <c:pt idx="94">
                  <c:v>8.2595525274517154</c:v>
                </c:pt>
                <c:pt idx="95">
                  <c:v>8.1953030144824428</c:v>
                </c:pt>
                <c:pt idx="96">
                  <c:v>8.1301718522285586</c:v>
                </c:pt>
                <c:pt idx="97">
                  <c:v>8.1059047247468072</c:v>
                </c:pt>
                <c:pt idx="98">
                  <c:v>8.1825030556371114</c:v>
                </c:pt>
                <c:pt idx="99">
                  <c:v>8.2451640339407088</c:v>
                </c:pt>
                <c:pt idx="100">
                  <c:v>8.1686113764215218</c:v>
                </c:pt>
                <c:pt idx="101">
                  <c:v>8.1276208791034801</c:v>
                </c:pt>
                <c:pt idx="102">
                  <c:v>8.0662914967005985</c:v>
                </c:pt>
                <c:pt idx="103">
                  <c:v>8.0648321637161171</c:v>
                </c:pt>
                <c:pt idx="104">
                  <c:v>8.1590855648769072</c:v>
                </c:pt>
                <c:pt idx="105">
                  <c:v>8.2206642474742075</c:v>
                </c:pt>
                <c:pt idx="106">
                  <c:v>8.4143885980225424</c:v>
                </c:pt>
                <c:pt idx="107">
                  <c:v>8.6438482599027928</c:v>
                </c:pt>
                <c:pt idx="108">
                  <c:v>8.9882319827605741</c:v>
                </c:pt>
                <c:pt idx="109">
                  <c:v>9.2771190858404342</c:v>
                </c:pt>
                <c:pt idx="110">
                  <c:v>9.5611261562650114</c:v>
                </c:pt>
                <c:pt idx="111">
                  <c:v>9.7626500663048521</c:v>
                </c:pt>
                <c:pt idx="112">
                  <c:v>9.885683974025655</c:v>
                </c:pt>
                <c:pt idx="113">
                  <c:v>9.9983249654264519</c:v>
                </c:pt>
                <c:pt idx="114">
                  <c:v>10.201489298832303</c:v>
                </c:pt>
                <c:pt idx="115">
                  <c:v>10.398646682097485</c:v>
                </c:pt>
                <c:pt idx="116">
                  <c:v>10.596285969942963</c:v>
                </c:pt>
                <c:pt idx="117">
                  <c:v>10.646687112218382</c:v>
                </c:pt>
                <c:pt idx="118">
                  <c:v>10.63982077604453</c:v>
                </c:pt>
                <c:pt idx="119">
                  <c:v>10.485125619294548</c:v>
                </c:pt>
                <c:pt idx="120">
                  <c:v>10.232130701495464</c:v>
                </c:pt>
                <c:pt idx="121">
                  <c:v>9.996874839855094</c:v>
                </c:pt>
                <c:pt idx="122">
                  <c:v>10.034270210372787</c:v>
                </c:pt>
                <c:pt idx="123">
                  <c:v>10.124946086514493</c:v>
                </c:pt>
                <c:pt idx="124">
                  <c:v>10.143638884188514</c:v>
                </c:pt>
                <c:pt idx="125">
                  <c:v>10.147080833675952</c:v>
                </c:pt>
                <c:pt idx="126">
                  <c:v>10.120743878344914</c:v>
                </c:pt>
                <c:pt idx="127">
                  <c:v>10.137193517512937</c:v>
                </c:pt>
                <c:pt idx="128">
                  <c:v>10.138145166813793</c:v>
                </c:pt>
                <c:pt idx="129">
                  <c:v>10.069507685253235</c:v>
                </c:pt>
                <c:pt idx="130">
                  <c:v>10.00075994407263</c:v>
                </c:pt>
                <c:pt idx="131">
                  <c:v>9.9818999117722882</c:v>
                </c:pt>
                <c:pt idx="132">
                  <c:v>9.9573110961853537</c:v>
                </c:pt>
                <c:pt idx="133">
                  <c:v>9.9904789959717029</c:v>
                </c:pt>
                <c:pt idx="134">
                  <c:v>10.093313777514968</c:v>
                </c:pt>
                <c:pt idx="135">
                  <c:v>10.064497922069828</c:v>
                </c:pt>
                <c:pt idx="136">
                  <c:v>10.092805035080147</c:v>
                </c:pt>
                <c:pt idx="137">
                  <c:v>9.992531434952129</c:v>
                </c:pt>
                <c:pt idx="138">
                  <c:v>9.9370605007035326</c:v>
                </c:pt>
                <c:pt idx="139">
                  <c:v>9.8601813784322694</c:v>
                </c:pt>
                <c:pt idx="140">
                  <c:v>9.7766636069295672</c:v>
                </c:pt>
                <c:pt idx="141">
                  <c:v>9.7499237681060009</c:v>
                </c:pt>
                <c:pt idx="142">
                  <c:v>9.7271521892196198</c:v>
                </c:pt>
                <c:pt idx="143">
                  <c:v>9.6836955316317876</c:v>
                </c:pt>
                <c:pt idx="144">
                  <c:v>9.6303801845389216</c:v>
                </c:pt>
                <c:pt idx="145">
                  <c:v>9.6248483520956221</c:v>
                </c:pt>
                <c:pt idx="146">
                  <c:v>9.6825712407416713</c:v>
                </c:pt>
                <c:pt idx="147">
                  <c:v>9.6998490761372764</c:v>
                </c:pt>
                <c:pt idx="148">
                  <c:v>9.7714749657091087</c:v>
                </c:pt>
                <c:pt idx="149">
                  <c:v>9.8621305549380995</c:v>
                </c:pt>
                <c:pt idx="150">
                  <c:v>9.9032595544124593</c:v>
                </c:pt>
                <c:pt idx="151">
                  <c:v>9.8485377514524473</c:v>
                </c:pt>
                <c:pt idx="152">
                  <c:v>9.790546222618902</c:v>
                </c:pt>
                <c:pt idx="153">
                  <c:v>10.036880272029661</c:v>
                </c:pt>
                <c:pt idx="154">
                  <c:v>10.396029618731689</c:v>
                </c:pt>
                <c:pt idx="155">
                  <c:v>10.73273682138189</c:v>
                </c:pt>
                <c:pt idx="156">
                  <c:v>10.965111039224148</c:v>
                </c:pt>
                <c:pt idx="157">
                  <c:v>10.894416313906644</c:v>
                </c:pt>
                <c:pt idx="158">
                  <c:v>10.793276388511467</c:v>
                </c:pt>
                <c:pt idx="159">
                  <c:v>10.750704710847311</c:v>
                </c:pt>
                <c:pt idx="160">
                  <c:v>10.852476509286216</c:v>
                </c:pt>
                <c:pt idx="161">
                  <c:v>10.829111951056316</c:v>
                </c:pt>
                <c:pt idx="162">
                  <c:v>10.70012590890034</c:v>
                </c:pt>
                <c:pt idx="163">
                  <c:v>10.626752795969164</c:v>
                </c:pt>
                <c:pt idx="164">
                  <c:v>10.446672529132623</c:v>
                </c:pt>
                <c:pt idx="165">
                  <c:v>10.217119964143368</c:v>
                </c:pt>
                <c:pt idx="166">
                  <c:v>9.9586732386100572</c:v>
                </c:pt>
                <c:pt idx="167">
                  <c:v>9.7302426344908532</c:v>
                </c:pt>
                <c:pt idx="168">
                  <c:v>9.6915884721060017</c:v>
                </c:pt>
                <c:pt idx="169">
                  <c:v>9.6997140353704108</c:v>
                </c:pt>
                <c:pt idx="170">
                  <c:v>9.6064962821701272</c:v>
                </c:pt>
                <c:pt idx="171">
                  <c:v>9.4441420547704915</c:v>
                </c:pt>
                <c:pt idx="172">
                  <c:v>9.2819322110320268</c:v>
                </c:pt>
                <c:pt idx="173">
                  <c:v>9.2034801222171332</c:v>
                </c:pt>
                <c:pt idx="174">
                  <c:v>9.0734362570717391</c:v>
                </c:pt>
                <c:pt idx="175">
                  <c:v>8.9312784164786265</c:v>
                </c:pt>
                <c:pt idx="176">
                  <c:v>8.8875145898150905</c:v>
                </c:pt>
                <c:pt idx="177">
                  <c:v>8.8988086006833012</c:v>
                </c:pt>
                <c:pt idx="178">
                  <c:v>9.0378230533175881</c:v>
                </c:pt>
                <c:pt idx="179">
                  <c:v>9.2196855061029854</c:v>
                </c:pt>
                <c:pt idx="180">
                  <c:v>9.4511566548213803</c:v>
                </c:pt>
                <c:pt idx="181">
                  <c:v>9.5859048489331844</c:v>
                </c:pt>
                <c:pt idx="182">
                  <c:v>9.7861227997981413</c:v>
                </c:pt>
                <c:pt idx="183">
                  <c:v>9.9188488760558755</c:v>
                </c:pt>
                <c:pt idx="184">
                  <c:v>10.081691088300042</c:v>
                </c:pt>
                <c:pt idx="185">
                  <c:v>10.223861068058877</c:v>
                </c:pt>
                <c:pt idx="186">
                  <c:v>10.429920040265992</c:v>
                </c:pt>
                <c:pt idx="187">
                  <c:v>10.605177161301931</c:v>
                </c:pt>
                <c:pt idx="188">
                  <c:v>10.703142766048861</c:v>
                </c:pt>
                <c:pt idx="189">
                  <c:v>10.671654980625444</c:v>
                </c:pt>
                <c:pt idx="190">
                  <c:v>10.629097946257275</c:v>
                </c:pt>
                <c:pt idx="191">
                  <c:v>10.647135414782682</c:v>
                </c:pt>
                <c:pt idx="192">
                  <c:v>10.547773551295903</c:v>
                </c:pt>
                <c:pt idx="193">
                  <c:v>10.526048386247755</c:v>
                </c:pt>
                <c:pt idx="194">
                  <c:v>10.484339653688851</c:v>
                </c:pt>
                <c:pt idx="195">
                  <c:v>10.488531376404026</c:v>
                </c:pt>
                <c:pt idx="196">
                  <c:v>10.499304404930992</c:v>
                </c:pt>
                <c:pt idx="197">
                  <c:v>10.455697021822054</c:v>
                </c:pt>
                <c:pt idx="198">
                  <c:v>10.529703096551145</c:v>
                </c:pt>
                <c:pt idx="199">
                  <c:v>10.478766110558761</c:v>
                </c:pt>
                <c:pt idx="200">
                  <c:v>10.42038572294172</c:v>
                </c:pt>
                <c:pt idx="201">
                  <c:v>10.435034406584219</c:v>
                </c:pt>
                <c:pt idx="202">
                  <c:v>10.354688627723728</c:v>
                </c:pt>
                <c:pt idx="203">
                  <c:v>10.229333810538122</c:v>
                </c:pt>
                <c:pt idx="204">
                  <c:v>10.146323113646439</c:v>
                </c:pt>
                <c:pt idx="205">
                  <c:v>9.9741941183081106</c:v>
                </c:pt>
                <c:pt idx="206">
                  <c:v>9.8208735774482658</c:v>
                </c:pt>
                <c:pt idx="207">
                  <c:v>9.7213453795421358</c:v>
                </c:pt>
                <c:pt idx="208">
                  <c:v>9.5000998421337695</c:v>
                </c:pt>
                <c:pt idx="209">
                  <c:v>9.224811924478681</c:v>
                </c:pt>
                <c:pt idx="210">
                  <c:v>9.0726783307110583</c:v>
                </c:pt>
                <c:pt idx="211">
                  <c:v>8.9584871627083142</c:v>
                </c:pt>
                <c:pt idx="212">
                  <c:v>8.9102270899083074</c:v>
                </c:pt>
                <c:pt idx="213">
                  <c:v>8.7971069607489198</c:v>
                </c:pt>
                <c:pt idx="214">
                  <c:v>8.6484435538734576</c:v>
                </c:pt>
                <c:pt idx="215">
                  <c:v>8.5842120368762078</c:v>
                </c:pt>
                <c:pt idx="216">
                  <c:v>8.4742509526903405</c:v>
                </c:pt>
                <c:pt idx="217">
                  <c:v>8.3557848289928902</c:v>
                </c:pt>
                <c:pt idx="218">
                  <c:v>8.1922883355876728</c:v>
                </c:pt>
                <c:pt idx="219">
                  <c:v>8.1146999874770103</c:v>
                </c:pt>
                <c:pt idx="220">
                  <c:v>8.1081208110411147</c:v>
                </c:pt>
                <c:pt idx="221">
                  <c:v>8.0460842082514343</c:v>
                </c:pt>
                <c:pt idx="222">
                  <c:v>7.8816443729373296</c:v>
                </c:pt>
                <c:pt idx="223">
                  <c:v>7.6842705213888554</c:v>
                </c:pt>
                <c:pt idx="224">
                  <c:v>7.5692049202783176</c:v>
                </c:pt>
                <c:pt idx="225">
                  <c:v>7.5244391551570171</c:v>
                </c:pt>
                <c:pt idx="226">
                  <c:v>7.5292183332102498</c:v>
                </c:pt>
                <c:pt idx="227">
                  <c:v>7.5525495166535919</c:v>
                </c:pt>
                <c:pt idx="228">
                  <c:v>7.5320007896030914</c:v>
                </c:pt>
                <c:pt idx="229">
                  <c:v>7.5272942282786968</c:v>
                </c:pt>
                <c:pt idx="230">
                  <c:v>7.4976241632285374</c:v>
                </c:pt>
                <c:pt idx="231">
                  <c:v>7.5102330171267244</c:v>
                </c:pt>
                <c:pt idx="232">
                  <c:v>7.5045768214177704</c:v>
                </c:pt>
                <c:pt idx="233">
                  <c:v>7.5718830626728169</c:v>
                </c:pt>
                <c:pt idx="234">
                  <c:v>7.7666735858846776</c:v>
                </c:pt>
                <c:pt idx="235">
                  <c:v>7.8920239080267383</c:v>
                </c:pt>
                <c:pt idx="236">
                  <c:v>8.0649094278470166</c:v>
                </c:pt>
                <c:pt idx="237">
                  <c:v>8.2066726033985073</c:v>
                </c:pt>
                <c:pt idx="238">
                  <c:v>8.378083024761839</c:v>
                </c:pt>
                <c:pt idx="239">
                  <c:v>8.4603942621317465</c:v>
                </c:pt>
                <c:pt idx="240">
                  <c:v>8.5656931396825744</c:v>
                </c:pt>
                <c:pt idx="241">
                  <c:v>8.4695237579488598</c:v>
                </c:pt>
                <c:pt idx="242">
                  <c:v>8.300459044339517</c:v>
                </c:pt>
                <c:pt idx="243">
                  <c:v>8.0689306363454634</c:v>
                </c:pt>
                <c:pt idx="244">
                  <c:v>7.8693149977230981</c:v>
                </c:pt>
                <c:pt idx="245">
                  <c:v>7.7363199105241671</c:v>
                </c:pt>
                <c:pt idx="246">
                  <c:v>7.6033461508015527</c:v>
                </c:pt>
                <c:pt idx="247">
                  <c:v>7.5038479341887596</c:v>
                </c:pt>
                <c:pt idx="248">
                  <c:v>7.3511139617800678</c:v>
                </c:pt>
                <c:pt idx="249">
                  <c:v>7.2207229240549804</c:v>
                </c:pt>
                <c:pt idx="250">
                  <c:v>7.0416072187994381</c:v>
                </c:pt>
                <c:pt idx="251">
                  <c:v>6.9388777601272631</c:v>
                </c:pt>
                <c:pt idx="252">
                  <c:v>6.87235647007937</c:v>
                </c:pt>
                <c:pt idx="253">
                  <c:v>6.7356467204344597</c:v>
                </c:pt>
                <c:pt idx="254">
                  <c:v>6.5880858453506077</c:v>
                </c:pt>
                <c:pt idx="255">
                  <c:v>6.4531535522556762</c:v>
                </c:pt>
                <c:pt idx="256">
                  <c:v>6.4394305978231312</c:v>
                </c:pt>
                <c:pt idx="257">
                  <c:v>6.5446098775221504</c:v>
                </c:pt>
                <c:pt idx="258">
                  <c:v>6.6945692882976884</c:v>
                </c:pt>
                <c:pt idx="259">
                  <c:v>6.8529331083343763</c:v>
                </c:pt>
                <c:pt idx="260">
                  <c:v>6.9946737663059571</c:v>
                </c:pt>
                <c:pt idx="261">
                  <c:v>7.2131402770991908</c:v>
                </c:pt>
                <c:pt idx="262">
                  <c:v>7.3717199419681299</c:v>
                </c:pt>
                <c:pt idx="263">
                  <c:v>7.5369469271222176</c:v>
                </c:pt>
                <c:pt idx="264">
                  <c:v>7.5786662425073832</c:v>
                </c:pt>
                <c:pt idx="265">
                  <c:v>7.6251212758850366</c:v>
                </c:pt>
                <c:pt idx="266">
                  <c:v>7.6230584855817796</c:v>
                </c:pt>
                <c:pt idx="267">
                  <c:v>7.5661651287648652</c:v>
                </c:pt>
                <c:pt idx="268">
                  <c:v>7.5341275501639338</c:v>
                </c:pt>
                <c:pt idx="269">
                  <c:v>7.533580093205436</c:v>
                </c:pt>
                <c:pt idx="270">
                  <c:v>7.4053446316694638</c:v>
                </c:pt>
                <c:pt idx="271">
                  <c:v>7.2567913616455604</c:v>
                </c:pt>
                <c:pt idx="272">
                  <c:v>7.0524279667042737</c:v>
                </c:pt>
                <c:pt idx="273">
                  <c:v>6.8326422900303081</c:v>
                </c:pt>
                <c:pt idx="274">
                  <c:v>6.807820080040587</c:v>
                </c:pt>
                <c:pt idx="275">
                  <c:v>6.9736340213448846</c:v>
                </c:pt>
                <c:pt idx="276">
                  <c:v>7.1124491955111528</c:v>
                </c:pt>
                <c:pt idx="277">
                  <c:v>7.2481341548082554</c:v>
                </c:pt>
                <c:pt idx="278">
                  <c:v>7.432906060963913</c:v>
                </c:pt>
                <c:pt idx="279">
                  <c:v>7.5738722350686283</c:v>
                </c:pt>
                <c:pt idx="280">
                  <c:v>7.6208726428885614</c:v>
                </c:pt>
                <c:pt idx="281">
                  <c:v>7.6235837817731769</c:v>
                </c:pt>
                <c:pt idx="282">
                  <c:v>7.5412767662410669</c:v>
                </c:pt>
                <c:pt idx="283">
                  <c:v>7.3972975209532876</c:v>
                </c:pt>
                <c:pt idx="284">
                  <c:v>7.2031387165856691</c:v>
                </c:pt>
                <c:pt idx="285">
                  <c:v>7.002321450010748</c:v>
                </c:pt>
                <c:pt idx="286">
                  <c:v>6.9111765943556476</c:v>
                </c:pt>
                <c:pt idx="287">
                  <c:v>6.8344347367913993</c:v>
                </c:pt>
                <c:pt idx="288">
                  <c:v>6.7486661554696568</c:v>
                </c:pt>
                <c:pt idx="289">
                  <c:v>6.7677960339984908</c:v>
                </c:pt>
                <c:pt idx="290">
                  <c:v>6.8539174333582089</c:v>
                </c:pt>
                <c:pt idx="291">
                  <c:v>6.9121039003771134</c:v>
                </c:pt>
                <c:pt idx="292">
                  <c:v>6.8932985243966254</c:v>
                </c:pt>
                <c:pt idx="293">
                  <c:v>6.8695519260064062</c:v>
                </c:pt>
                <c:pt idx="294">
                  <c:v>6.8051885170175161</c:v>
                </c:pt>
                <c:pt idx="295">
                  <c:v>6.7857269499424167</c:v>
                </c:pt>
                <c:pt idx="296">
                  <c:v>6.7770649912731447</c:v>
                </c:pt>
                <c:pt idx="297">
                  <c:v>6.7245635308356739</c:v>
                </c:pt>
                <c:pt idx="298">
                  <c:v>6.667443165068895</c:v>
                </c:pt>
                <c:pt idx="299">
                  <c:v>6.6172016579857384</c:v>
                </c:pt>
                <c:pt idx="300">
                  <c:v>6.5460314060622418</c:v>
                </c:pt>
                <c:pt idx="301">
                  <c:v>6.3818308743359227</c:v>
                </c:pt>
                <c:pt idx="302">
                  <c:v>6.2864143393121461</c:v>
                </c:pt>
                <c:pt idx="303">
                  <c:v>6.264573449689756</c:v>
                </c:pt>
                <c:pt idx="304">
                  <c:v>6.29788886824094</c:v>
                </c:pt>
                <c:pt idx="305">
                  <c:v>6.3399673689071419</c:v>
                </c:pt>
                <c:pt idx="306">
                  <c:v>6.3526979050799834</c:v>
                </c:pt>
                <c:pt idx="307">
                  <c:v>6.3053705966191007</c:v>
                </c:pt>
                <c:pt idx="308">
                  <c:v>6.2244127993925717</c:v>
                </c:pt>
                <c:pt idx="309">
                  <c:v>6.2466868915503673</c:v>
                </c:pt>
                <c:pt idx="310">
                  <c:v>6.2675010152596435</c:v>
                </c:pt>
                <c:pt idx="311">
                  <c:v>6.2396869946742068</c:v>
                </c:pt>
                <c:pt idx="312">
                  <c:v>6.2140164198621894</c:v>
                </c:pt>
                <c:pt idx="313">
                  <c:v>6.1443242559864313</c:v>
                </c:pt>
                <c:pt idx="314">
                  <c:v>6.0060788537491145</c:v>
                </c:pt>
                <c:pt idx="315">
                  <c:v>5.9387457729758442</c:v>
                </c:pt>
                <c:pt idx="316">
                  <c:v>5.8117635690646035</c:v>
                </c:pt>
                <c:pt idx="317">
                  <c:v>5.7401167994520321</c:v>
                </c:pt>
                <c:pt idx="318">
                  <c:v>5.7203767890152548</c:v>
                </c:pt>
                <c:pt idx="319">
                  <c:v>5.7194623906549085</c:v>
                </c:pt>
                <c:pt idx="320">
                  <c:v>5.7335212385552516</c:v>
                </c:pt>
                <c:pt idx="321">
                  <c:v>5.8751052000331994</c:v>
                </c:pt>
                <c:pt idx="322">
                  <c:v>5.9811515487517983</c:v>
                </c:pt>
                <c:pt idx="323">
                  <c:v>6.0182138348738903</c:v>
                </c:pt>
                <c:pt idx="324">
                  <c:v>6.0105404292619982</c:v>
                </c:pt>
                <c:pt idx="325">
                  <c:v>5.9937761343700044</c:v>
                </c:pt>
                <c:pt idx="326">
                  <c:v>6.0171459061449175</c:v>
                </c:pt>
                <c:pt idx="327">
                  <c:v>6.2214268065564386</c:v>
                </c:pt>
                <c:pt idx="328">
                  <c:v>6.2303515544108725</c:v>
                </c:pt>
                <c:pt idx="329">
                  <c:v>6.1073389446309037</c:v>
                </c:pt>
                <c:pt idx="330">
                  <c:v>6.0125602012782693</c:v>
                </c:pt>
                <c:pt idx="331">
                  <c:v>5.8851920499284383</c:v>
                </c:pt>
                <c:pt idx="332">
                  <c:v>5.7063834557436497</c:v>
                </c:pt>
                <c:pt idx="333">
                  <c:v>5.5321369429243417</c:v>
                </c:pt>
                <c:pt idx="334">
                  <c:v>5.4355055300049182</c:v>
                </c:pt>
                <c:pt idx="335">
                  <c:v>5.49850334164159</c:v>
                </c:pt>
                <c:pt idx="336">
                  <c:v>5.6577290522193167</c:v>
                </c:pt>
                <c:pt idx="337">
                  <c:v>5.8551073869631267</c:v>
                </c:pt>
                <c:pt idx="338">
                  <c:v>6.0409901431283606</c:v>
                </c:pt>
                <c:pt idx="339">
                  <c:v>6.1981074024942284</c:v>
                </c:pt>
                <c:pt idx="340">
                  <c:v>6.1267251787374875</c:v>
                </c:pt>
                <c:pt idx="341">
                  <c:v>6.0685684319837634</c:v>
                </c:pt>
                <c:pt idx="342">
                  <c:v>6.0178233798780125</c:v>
                </c:pt>
                <c:pt idx="343">
                  <c:v>6.0140253069605043</c:v>
                </c:pt>
                <c:pt idx="344">
                  <c:v>6.0613647313571093</c:v>
                </c:pt>
                <c:pt idx="345">
                  <c:v>6.1749722773954501</c:v>
                </c:pt>
                <c:pt idx="346">
                  <c:v>6.3088028122221429</c:v>
                </c:pt>
                <c:pt idx="347">
                  <c:v>6.4053825672278313</c:v>
                </c:pt>
                <c:pt idx="348">
                  <c:v>6.4018297865747877</c:v>
                </c:pt>
                <c:pt idx="349">
                  <c:v>6.4369862397009827</c:v>
                </c:pt>
                <c:pt idx="350">
                  <c:v>6.4734143297766931</c:v>
                </c:pt>
                <c:pt idx="351">
                  <c:v>6.4552301355533945</c:v>
                </c:pt>
                <c:pt idx="352">
                  <c:v>6.4509566303722332</c:v>
                </c:pt>
                <c:pt idx="353">
                  <c:v>6.3717355931874122</c:v>
                </c:pt>
                <c:pt idx="354">
                  <c:v>6.2523930386421966</c:v>
                </c:pt>
                <c:pt idx="355">
                  <c:v>6.1821390827006306</c:v>
                </c:pt>
                <c:pt idx="356">
                  <c:v>6.121435313059215</c:v>
                </c:pt>
                <c:pt idx="357">
                  <c:v>6.0483811322930352</c:v>
                </c:pt>
                <c:pt idx="358">
                  <c:v>6.0451564700598839</c:v>
                </c:pt>
                <c:pt idx="359">
                  <c:v>6.0894329810137258</c:v>
                </c:pt>
                <c:pt idx="360">
                  <c:v>6.165818675183445</c:v>
                </c:pt>
                <c:pt idx="361">
                  <c:v>6.327278063548869</c:v>
                </c:pt>
                <c:pt idx="362">
                  <c:v>6.5353755120720516</c:v>
                </c:pt>
                <c:pt idx="363">
                  <c:v>6.6033047912741543</c:v>
                </c:pt>
                <c:pt idx="364">
                  <c:v>6.6956795571267795</c:v>
                </c:pt>
                <c:pt idx="365">
                  <c:v>6.8749232538430096</c:v>
                </c:pt>
                <c:pt idx="366">
                  <c:v>6.980336546719287</c:v>
                </c:pt>
                <c:pt idx="367">
                  <c:v>7.0487538120607764</c:v>
                </c:pt>
                <c:pt idx="368">
                  <c:v>7.1016596931134126</c:v>
                </c:pt>
                <c:pt idx="369">
                  <c:v>7.1970646142032484</c:v>
                </c:pt>
                <c:pt idx="370">
                  <c:v>7.2569588800505613</c:v>
                </c:pt>
                <c:pt idx="371">
                  <c:v>7.2503407131211715</c:v>
                </c:pt>
                <c:pt idx="372">
                  <c:v>7.2918385425517238</c:v>
                </c:pt>
                <c:pt idx="373">
                  <c:v>7.339572040320709</c:v>
                </c:pt>
                <c:pt idx="374">
                  <c:v>7.392123287986105</c:v>
                </c:pt>
                <c:pt idx="375">
                  <c:v>7.3485634291368909</c:v>
                </c:pt>
                <c:pt idx="376">
                  <c:v>7.3314615317524492</c:v>
                </c:pt>
                <c:pt idx="377">
                  <c:v>7.3662853209821328</c:v>
                </c:pt>
                <c:pt idx="378">
                  <c:v>7.3646191262432836</c:v>
                </c:pt>
                <c:pt idx="379">
                  <c:v>7.3602749226555826</c:v>
                </c:pt>
                <c:pt idx="380">
                  <c:v>7.2763080215150531</c:v>
                </c:pt>
                <c:pt idx="381">
                  <c:v>7.2418148583524315</c:v>
                </c:pt>
                <c:pt idx="382">
                  <c:v>7.2346024616279436</c:v>
                </c:pt>
                <c:pt idx="383">
                  <c:v>7.2975696085334958</c:v>
                </c:pt>
                <c:pt idx="384">
                  <c:v>7.2260531955073315</c:v>
                </c:pt>
                <c:pt idx="385">
                  <c:v>7.1214704817985366</c:v>
                </c:pt>
                <c:pt idx="386">
                  <c:v>7.0970152144053378</c:v>
                </c:pt>
                <c:pt idx="387">
                  <c:v>7.0357911252107828</c:v>
                </c:pt>
                <c:pt idx="388">
                  <c:v>7.0545253057655177</c:v>
                </c:pt>
                <c:pt idx="389">
                  <c:v>7.0598313561478481</c:v>
                </c:pt>
                <c:pt idx="390">
                  <c:v>7.1406868027263242</c:v>
                </c:pt>
                <c:pt idx="391">
                  <c:v>7.0839512548421553</c:v>
                </c:pt>
                <c:pt idx="392">
                  <c:v>7.0771232460435307</c:v>
                </c:pt>
                <c:pt idx="393">
                  <c:v>7.101652833562766</c:v>
                </c:pt>
                <c:pt idx="394">
                  <c:v>7.1657136712904048</c:v>
                </c:pt>
                <c:pt idx="395">
                  <c:v>7.2828250854466203</c:v>
                </c:pt>
                <c:pt idx="396">
                  <c:v>7.3953907823340712</c:v>
                </c:pt>
                <c:pt idx="397">
                  <c:v>7.5733898422869981</c:v>
                </c:pt>
                <c:pt idx="398">
                  <c:v>7.641437908848661</c:v>
                </c:pt>
                <c:pt idx="399">
                  <c:v>7.6378141304787723</c:v>
                </c:pt>
                <c:pt idx="400">
                  <c:v>7.5413683948530057</c:v>
                </c:pt>
                <c:pt idx="401">
                  <c:v>7.3732828835468887</c:v>
                </c:pt>
                <c:pt idx="402">
                  <c:v>7.2293556667076304</c:v>
                </c:pt>
                <c:pt idx="403">
                  <c:v>7.0397583515728366</c:v>
                </c:pt>
                <c:pt idx="404">
                  <c:v>6.9636327102674649</c:v>
                </c:pt>
                <c:pt idx="405">
                  <c:v>7.0734920325954258</c:v>
                </c:pt>
                <c:pt idx="406">
                  <c:v>7.1800487327235736</c:v>
                </c:pt>
                <c:pt idx="407">
                  <c:v>7.1846483887165133</c:v>
                </c:pt>
                <c:pt idx="408">
                  <c:v>7.1331626990309882</c:v>
                </c:pt>
                <c:pt idx="409">
                  <c:v>7.1199802924480142</c:v>
                </c:pt>
                <c:pt idx="410">
                  <c:v>7.179463848704347</c:v>
                </c:pt>
                <c:pt idx="411">
                  <c:v>7.2151885698133338</c:v>
                </c:pt>
                <c:pt idx="412">
                  <c:v>7.3056883463655398</c:v>
                </c:pt>
                <c:pt idx="413">
                  <c:v>7.2187803935922998</c:v>
                </c:pt>
                <c:pt idx="414">
                  <c:v>7.1062499254687879</c:v>
                </c:pt>
                <c:pt idx="415">
                  <c:v>7.1856504471819589</c:v>
                </c:pt>
                <c:pt idx="416">
                  <c:v>7.1735863741090924</c:v>
                </c:pt>
                <c:pt idx="417">
                  <c:v>7.1532441091193792</c:v>
                </c:pt>
                <c:pt idx="418">
                  <c:v>7.1156711845956924</c:v>
                </c:pt>
                <c:pt idx="419">
                  <c:v>7.184461245710362</c:v>
                </c:pt>
                <c:pt idx="420">
                  <c:v>7.3153252575614429</c:v>
                </c:pt>
                <c:pt idx="421">
                  <c:v>7.3687231186425919</c:v>
                </c:pt>
                <c:pt idx="422">
                  <c:v>7.393370338390322</c:v>
                </c:pt>
                <c:pt idx="423">
                  <c:v>7.4478856010561856</c:v>
                </c:pt>
                <c:pt idx="424">
                  <c:v>7.4291581158487325</c:v>
                </c:pt>
                <c:pt idx="425">
                  <c:v>7.3924372523393096</c:v>
                </c:pt>
                <c:pt idx="426">
                  <c:v>7.410700267820479</c:v>
                </c:pt>
                <c:pt idx="427">
                  <c:v>7.3922087066325775</c:v>
                </c:pt>
                <c:pt idx="428">
                  <c:v>7.3467130368181799</c:v>
                </c:pt>
                <c:pt idx="429">
                  <c:v>7.4736205105045386</c:v>
                </c:pt>
                <c:pt idx="430">
                  <c:v>7.680587706902096</c:v>
                </c:pt>
                <c:pt idx="431">
                  <c:v>7.9618235935587727</c:v>
                </c:pt>
                <c:pt idx="432">
                  <c:v>8.083194378555504</c:v>
                </c:pt>
                <c:pt idx="433">
                  <c:v>8.1575812793544955</c:v>
                </c:pt>
                <c:pt idx="434">
                  <c:v>8.2041392844014283</c:v>
                </c:pt>
                <c:pt idx="435">
                  <c:v>8.3222651669562691</c:v>
                </c:pt>
                <c:pt idx="436">
                  <c:v>8.4392847392025327</c:v>
                </c:pt>
                <c:pt idx="437">
                  <c:v>8.520975876328917</c:v>
                </c:pt>
                <c:pt idx="438">
                  <c:v>8.4361764306082954</c:v>
                </c:pt>
                <c:pt idx="439">
                  <c:v>8.2531921614061652</c:v>
                </c:pt>
                <c:pt idx="440">
                  <c:v>7.9778372729571352</c:v>
                </c:pt>
                <c:pt idx="441">
                  <c:v>7.8236600384212069</c:v>
                </c:pt>
                <c:pt idx="442">
                  <c:v>7.7400563497377979</c:v>
                </c:pt>
                <c:pt idx="443">
                  <c:v>7.6443464830668884</c:v>
                </c:pt>
                <c:pt idx="444">
                  <c:v>7.5531695497208036</c:v>
                </c:pt>
                <c:pt idx="445">
                  <c:v>7.5381922829909129</c:v>
                </c:pt>
                <c:pt idx="446">
                  <c:v>7.5710568892667505</c:v>
                </c:pt>
                <c:pt idx="447">
                  <c:v>7.7500240470915012</c:v>
                </c:pt>
                <c:pt idx="448">
                  <c:v>7.758516588631359</c:v>
                </c:pt>
                <c:pt idx="449">
                  <c:v>7.8086222079118306</c:v>
                </c:pt>
                <c:pt idx="450">
                  <c:v>7.7159237912326244</c:v>
                </c:pt>
                <c:pt idx="451">
                  <c:v>7.5973668705033433</c:v>
                </c:pt>
                <c:pt idx="452">
                  <c:v>7.5227080626947291</c:v>
                </c:pt>
                <c:pt idx="453">
                  <c:v>7.6611739424320646</c:v>
                </c:pt>
                <c:pt idx="454">
                  <c:v>7.8024929701226222</c:v>
                </c:pt>
                <c:pt idx="455">
                  <c:v>7.9176166790324158</c:v>
                </c:pt>
                <c:pt idx="456">
                  <c:v>7.9726368138912278</c:v>
                </c:pt>
                <c:pt idx="457">
                  <c:v>7.9737603536376973</c:v>
                </c:pt>
                <c:pt idx="458">
                  <c:v>7.9432317742311476</c:v>
                </c:pt>
                <c:pt idx="459">
                  <c:v>7.8437783765180358</c:v>
                </c:pt>
                <c:pt idx="460">
                  <c:v>7.7837126199738664</c:v>
                </c:pt>
                <c:pt idx="461">
                  <c:v>7.8825417548256711</c:v>
                </c:pt>
                <c:pt idx="462">
                  <c:v>8.0486300545451464</c:v>
                </c:pt>
                <c:pt idx="463">
                  <c:v>8.2095043424335667</c:v>
                </c:pt>
                <c:pt idx="464">
                  <c:v>8.2395390595980604</c:v>
                </c:pt>
                <c:pt idx="465">
                  <c:v>8.1526183067485736</c:v>
                </c:pt>
                <c:pt idx="466">
                  <c:v>7.9875914702434256</c:v>
                </c:pt>
                <c:pt idx="467">
                  <c:v>7.8637819630416956</c:v>
                </c:pt>
                <c:pt idx="468">
                  <c:v>7.8311380648948949</c:v>
                </c:pt>
                <c:pt idx="469">
                  <c:v>7.8327775963190893</c:v>
                </c:pt>
                <c:pt idx="470">
                  <c:v>7.9276548979297479</c:v>
                </c:pt>
                <c:pt idx="471">
                  <c:v>8.0950113092937901</c:v>
                </c:pt>
                <c:pt idx="472">
                  <c:v>8.1727240245162385</c:v>
                </c:pt>
                <c:pt idx="473">
                  <c:v>8.1158160356900346</c:v>
                </c:pt>
                <c:pt idx="474">
                  <c:v>7.9780116618537029</c:v>
                </c:pt>
                <c:pt idx="475">
                  <c:v>7.7485800222596239</c:v>
                </c:pt>
                <c:pt idx="476">
                  <c:v>7.4155330553136913</c:v>
                </c:pt>
                <c:pt idx="477">
                  <c:v>7.1521188223889256</c:v>
                </c:pt>
                <c:pt idx="478">
                  <c:v>6.9524337432388768</c:v>
                </c:pt>
                <c:pt idx="479">
                  <c:v>6.8045290886928305</c:v>
                </c:pt>
                <c:pt idx="480">
                  <c:v>6.6668798460182641</c:v>
                </c:pt>
                <c:pt idx="481">
                  <c:v>6.4622662777211888</c:v>
                </c:pt>
                <c:pt idx="482">
                  <c:v>6.3203546541620952</c:v>
                </c:pt>
                <c:pt idx="483">
                  <c:v>6.3039340009541007</c:v>
                </c:pt>
                <c:pt idx="484">
                  <c:v>6.3246676959226917</c:v>
                </c:pt>
                <c:pt idx="485">
                  <c:v>6.4052347036584498</c:v>
                </c:pt>
                <c:pt idx="486">
                  <c:v>6.4898050155880478</c:v>
                </c:pt>
                <c:pt idx="487">
                  <c:v>6.5844470812639235</c:v>
                </c:pt>
                <c:pt idx="488">
                  <c:v>6.6582774485780387</c:v>
                </c:pt>
                <c:pt idx="489">
                  <c:v>6.6825773620843174</c:v>
                </c:pt>
                <c:pt idx="490">
                  <c:v>6.7512229241969965</c:v>
                </c:pt>
                <c:pt idx="491">
                  <c:v>6.9544721067092903</c:v>
                </c:pt>
                <c:pt idx="492">
                  <c:v>7.0931230676337336</c:v>
                </c:pt>
                <c:pt idx="493">
                  <c:v>7.2976106200657389</c:v>
                </c:pt>
                <c:pt idx="494">
                  <c:v>7.5439320015031921</c:v>
                </c:pt>
                <c:pt idx="495">
                  <c:v>7.7444047045162483</c:v>
                </c:pt>
                <c:pt idx="496">
                  <c:v>7.8777587259648563</c:v>
                </c:pt>
                <c:pt idx="497">
                  <c:v>7.9662830457827791</c:v>
                </c:pt>
                <c:pt idx="498">
                  <c:v>7.9415019156567483</c:v>
                </c:pt>
                <c:pt idx="499">
                  <c:v>7.8204474554192629</c:v>
                </c:pt>
                <c:pt idx="500">
                  <c:v>7.7969491738367456</c:v>
                </c:pt>
                <c:pt idx="501">
                  <c:v>7.6743576653355339</c:v>
                </c:pt>
                <c:pt idx="502">
                  <c:v>7.6150835419915088</c:v>
                </c:pt>
                <c:pt idx="503">
                  <c:v>7.583519551323378</c:v>
                </c:pt>
                <c:pt idx="504">
                  <c:v>7.5527382656479753</c:v>
                </c:pt>
                <c:pt idx="505">
                  <c:v>7.5782846774310881</c:v>
                </c:pt>
                <c:pt idx="506">
                  <c:v>7.4838824256362386</c:v>
                </c:pt>
                <c:pt idx="507">
                  <c:v>7.3234654579917073</c:v>
                </c:pt>
                <c:pt idx="508">
                  <c:v>7.1936040945364432</c:v>
                </c:pt>
                <c:pt idx="509">
                  <c:v>7.0584955986802473</c:v>
                </c:pt>
                <c:pt idx="510">
                  <c:v>6.981353832474305</c:v>
                </c:pt>
                <c:pt idx="511">
                  <c:v>6.8908472026487368</c:v>
                </c:pt>
                <c:pt idx="512">
                  <c:v>6.7319437392021353</c:v>
                </c:pt>
                <c:pt idx="513">
                  <c:v>6.5897256603037118</c:v>
                </c:pt>
                <c:pt idx="514">
                  <c:v>6.5579603183979307</c:v>
                </c:pt>
                <c:pt idx="515">
                  <c:v>6.5823779929742487</c:v>
                </c:pt>
                <c:pt idx="516">
                  <c:v>6.5587318723940431</c:v>
                </c:pt>
                <c:pt idx="517">
                  <c:v>6.642610619303742</c:v>
                </c:pt>
                <c:pt idx="518">
                  <c:v>6.7103428136180838</c:v>
                </c:pt>
                <c:pt idx="519">
                  <c:v>6.6974417276318619</c:v>
                </c:pt>
                <c:pt idx="520">
                  <c:v>6.7123769092681806</c:v>
                </c:pt>
                <c:pt idx="521">
                  <c:v>6.7982925016062516</c:v>
                </c:pt>
                <c:pt idx="522">
                  <c:v>6.9624078962848879</c:v>
                </c:pt>
                <c:pt idx="523">
                  <c:v>6.9919180062936528</c:v>
                </c:pt>
                <c:pt idx="524">
                  <c:v>6.9165924867745083</c:v>
                </c:pt>
                <c:pt idx="525">
                  <c:v>6.8928249206743191</c:v>
                </c:pt>
                <c:pt idx="526">
                  <c:v>6.8608205244616443</c:v>
                </c:pt>
                <c:pt idx="527">
                  <c:v>6.8372005919759573</c:v>
                </c:pt>
                <c:pt idx="528">
                  <c:v>6.7278380076834203</c:v>
                </c:pt>
                <c:pt idx="529">
                  <c:v>6.5264379222230735</c:v>
                </c:pt>
                <c:pt idx="530">
                  <c:v>6.4569279229230645</c:v>
                </c:pt>
                <c:pt idx="531">
                  <c:v>6.4328650806556658</c:v>
                </c:pt>
                <c:pt idx="532">
                  <c:v>6.4680868441273267</c:v>
                </c:pt>
                <c:pt idx="533">
                  <c:v>6.4671328158443186</c:v>
                </c:pt>
                <c:pt idx="534">
                  <c:v>6.4916619440059051</c:v>
                </c:pt>
                <c:pt idx="535">
                  <c:v>6.5769913859039821</c:v>
                </c:pt>
                <c:pt idx="536">
                  <c:v>6.655543152800643</c:v>
                </c:pt>
                <c:pt idx="537">
                  <c:v>6.6918060307460712</c:v>
                </c:pt>
                <c:pt idx="538">
                  <c:v>6.8105789761409881</c:v>
                </c:pt>
                <c:pt idx="539">
                  <c:v>6.9067091861785501</c:v>
                </c:pt>
                <c:pt idx="540">
                  <c:v>6.8694054658852144</c:v>
                </c:pt>
                <c:pt idx="541">
                  <c:v>6.862499050652497</c:v>
                </c:pt>
                <c:pt idx="542">
                  <c:v>6.8770708737822375</c:v>
                </c:pt>
                <c:pt idx="543">
                  <c:v>6.7917519035636547</c:v>
                </c:pt>
                <c:pt idx="544">
                  <c:v>6.7207548362528469</c:v>
                </c:pt>
                <c:pt idx="545">
                  <c:v>6.7409245386274215</c:v>
                </c:pt>
                <c:pt idx="546">
                  <c:v>6.9108653455535185</c:v>
                </c:pt>
                <c:pt idx="547">
                  <c:v>7.0898762659599299</c:v>
                </c:pt>
                <c:pt idx="548">
                  <c:v>7.2758165815376401</c:v>
                </c:pt>
                <c:pt idx="549">
                  <c:v>7.4180029455381398</c:v>
                </c:pt>
                <c:pt idx="550">
                  <c:v>7.5109846466992192</c:v>
                </c:pt>
                <c:pt idx="551">
                  <c:v>7.3324667010411346</c:v>
                </c:pt>
                <c:pt idx="552">
                  <c:v>7.2852476791868597</c:v>
                </c:pt>
                <c:pt idx="553">
                  <c:v>7.1596631228777365</c:v>
                </c:pt>
                <c:pt idx="554">
                  <c:v>7.0200396533567497</c:v>
                </c:pt>
                <c:pt idx="555">
                  <c:v>6.903532978182696</c:v>
                </c:pt>
                <c:pt idx="556">
                  <c:v>6.8519830962160881</c:v>
                </c:pt>
                <c:pt idx="557">
                  <c:v>6.807560342759893</c:v>
                </c:pt>
                <c:pt idx="558">
                  <c:v>6.7070172658698173</c:v>
                </c:pt>
                <c:pt idx="559">
                  <c:v>6.6760505612066048</c:v>
                </c:pt>
                <c:pt idx="560">
                  <c:v>6.6398102991702581</c:v>
                </c:pt>
                <c:pt idx="561">
                  <c:v>6.5110058906865635</c:v>
                </c:pt>
                <c:pt idx="562">
                  <c:v>6.4195809174816736</c:v>
                </c:pt>
                <c:pt idx="563">
                  <c:v>6.3465482051466795</c:v>
                </c:pt>
                <c:pt idx="564">
                  <c:v>6.3060428637951498</c:v>
                </c:pt>
                <c:pt idx="565">
                  <c:v>6.261530517832667</c:v>
                </c:pt>
                <c:pt idx="566">
                  <c:v>6.1073732592129035</c:v>
                </c:pt>
                <c:pt idx="567">
                  <c:v>5.9925724384117025</c:v>
                </c:pt>
                <c:pt idx="568">
                  <c:v>5.9249310348180488</c:v>
                </c:pt>
                <c:pt idx="569">
                  <c:v>5.8098671592231916</c:v>
                </c:pt>
                <c:pt idx="570">
                  <c:v>5.7484925189397051</c:v>
                </c:pt>
                <c:pt idx="571">
                  <c:v>5.7162718581940064</c:v>
                </c:pt>
                <c:pt idx="572">
                  <c:v>5.6936825769478716</c:v>
                </c:pt>
                <c:pt idx="573">
                  <c:v>5.6511114023200939</c:v>
                </c:pt>
                <c:pt idx="574">
                  <c:v>5.5859595306646428</c:v>
                </c:pt>
                <c:pt idx="575">
                  <c:v>5.5594097302505938</c:v>
                </c:pt>
                <c:pt idx="576">
                  <c:v>5.543617340088244</c:v>
                </c:pt>
                <c:pt idx="577">
                  <c:v>5.6407662030492514</c:v>
                </c:pt>
                <c:pt idx="578">
                  <c:v>5.8319020429345558</c:v>
                </c:pt>
                <c:pt idx="579">
                  <c:v>5.9919621338292375</c:v>
                </c:pt>
                <c:pt idx="580">
                  <c:v>6.1333504489411679</c:v>
                </c:pt>
                <c:pt idx="581">
                  <c:v>6.289487611726531</c:v>
                </c:pt>
                <c:pt idx="582">
                  <c:v>6.3887889171123629</c:v>
                </c:pt>
                <c:pt idx="583">
                  <c:v>6.3978284296294774</c:v>
                </c:pt>
                <c:pt idx="584">
                  <c:v>6.3516823700330738</c:v>
                </c:pt>
                <c:pt idx="585">
                  <c:v>6.2611004571542228</c:v>
                </c:pt>
                <c:pt idx="586">
                  <c:v>6.1419686759685543</c:v>
                </c:pt>
                <c:pt idx="587">
                  <c:v>6.1032528441066489</c:v>
                </c:pt>
                <c:pt idx="588">
                  <c:v>6.0861228845639683</c:v>
                </c:pt>
                <c:pt idx="589">
                  <c:v>6.0544661531738146</c:v>
                </c:pt>
                <c:pt idx="590">
                  <c:v>5.9810845809181075</c:v>
                </c:pt>
                <c:pt idx="591">
                  <c:v>5.913275407085326</c:v>
                </c:pt>
                <c:pt idx="592">
                  <c:v>5.7911843113281902</c:v>
                </c:pt>
                <c:pt idx="593">
                  <c:v>5.6887406291159763</c:v>
                </c:pt>
                <c:pt idx="594">
                  <c:v>5.7289126955693161</c:v>
                </c:pt>
                <c:pt idx="595">
                  <c:v>5.8411856795009962</c:v>
                </c:pt>
                <c:pt idx="596">
                  <c:v>5.8167345412022851</c:v>
                </c:pt>
                <c:pt idx="597">
                  <c:v>5.8015238242368348</c:v>
                </c:pt>
                <c:pt idx="598">
                  <c:v>5.8273556048445689</c:v>
                </c:pt>
                <c:pt idx="599">
                  <c:v>5.8524428433683751</c:v>
                </c:pt>
                <c:pt idx="600">
                  <c:v>5.8777382973414554</c:v>
                </c:pt>
                <c:pt idx="601">
                  <c:v>5.9533302368809844</c:v>
                </c:pt>
                <c:pt idx="602">
                  <c:v>5.9905028178675108</c:v>
                </c:pt>
                <c:pt idx="603">
                  <c:v>6.0254839384375032</c:v>
                </c:pt>
                <c:pt idx="604">
                  <c:v>6.093971203468338</c:v>
                </c:pt>
                <c:pt idx="605">
                  <c:v>6.1598039797732138</c:v>
                </c:pt>
                <c:pt idx="606">
                  <c:v>6.2107847035010391</c:v>
                </c:pt>
                <c:pt idx="607">
                  <c:v>6.183231520349346</c:v>
                </c:pt>
                <c:pt idx="608">
                  <c:v>6.2080915587035879</c:v>
                </c:pt>
                <c:pt idx="609">
                  <c:v>6.1551093335586025</c:v>
                </c:pt>
                <c:pt idx="610">
                  <c:v>6.0523137006498002</c:v>
                </c:pt>
                <c:pt idx="611">
                  <c:v>5.9140863282658369</c:v>
                </c:pt>
                <c:pt idx="612">
                  <c:v>5.9022511675425218</c:v>
                </c:pt>
                <c:pt idx="613">
                  <c:v>5.9301698347383223</c:v>
                </c:pt>
                <c:pt idx="614">
                  <c:v>5.9273509640565702</c:v>
                </c:pt>
                <c:pt idx="615">
                  <c:v>5.9241843693870111</c:v>
                </c:pt>
                <c:pt idx="616">
                  <c:v>5.891318720988167</c:v>
                </c:pt>
                <c:pt idx="617">
                  <c:v>5.8680942055280809</c:v>
                </c:pt>
                <c:pt idx="618">
                  <c:v>5.8422483354672581</c:v>
                </c:pt>
                <c:pt idx="619">
                  <c:v>5.8116161551545957</c:v>
                </c:pt>
                <c:pt idx="620">
                  <c:v>5.7755558757185241</c:v>
                </c:pt>
                <c:pt idx="621">
                  <c:v>5.7079815836381842</c:v>
                </c:pt>
                <c:pt idx="622">
                  <c:v>5.6056346280219849</c:v>
                </c:pt>
                <c:pt idx="623">
                  <c:v>5.5762280457214741</c:v>
                </c:pt>
                <c:pt idx="624">
                  <c:v>5.5805671818599611</c:v>
                </c:pt>
                <c:pt idx="625">
                  <c:v>5.6548632189946542</c:v>
                </c:pt>
                <c:pt idx="626">
                  <c:v>5.7614755295825946</c:v>
                </c:pt>
                <c:pt idx="627">
                  <c:v>5.907614940432663</c:v>
                </c:pt>
                <c:pt idx="628">
                  <c:v>6.1094206976566641</c:v>
                </c:pt>
                <c:pt idx="629">
                  <c:v>6.2502762136324428</c:v>
                </c:pt>
                <c:pt idx="630">
                  <c:v>6.4402606802594935</c:v>
                </c:pt>
                <c:pt idx="631">
                  <c:v>6.6110839209068279</c:v>
                </c:pt>
                <c:pt idx="632">
                  <c:v>6.7588802510735038</c:v>
                </c:pt>
                <c:pt idx="633">
                  <c:v>6.9452486281862669</c:v>
                </c:pt>
                <c:pt idx="634">
                  <c:v>7.0369308604132641</c:v>
                </c:pt>
                <c:pt idx="635">
                  <c:v>7.0923758167201996</c:v>
                </c:pt>
                <c:pt idx="636">
                  <c:v>7.1232299296103045</c:v>
                </c:pt>
                <c:pt idx="637">
                  <c:v>7.1823360963767167</c:v>
                </c:pt>
                <c:pt idx="638">
                  <c:v>7.3364734549958674</c:v>
                </c:pt>
                <c:pt idx="639">
                  <c:v>7.3980201428809638</c:v>
                </c:pt>
                <c:pt idx="640">
                  <c:v>7.4767506172730087</c:v>
                </c:pt>
                <c:pt idx="641">
                  <c:v>7.420580022364093</c:v>
                </c:pt>
                <c:pt idx="642">
                  <c:v>7.3348940328061012</c:v>
                </c:pt>
                <c:pt idx="643">
                  <c:v>7.3712072126867518</c:v>
                </c:pt>
                <c:pt idx="644">
                  <c:v>7.3778905121123586</c:v>
                </c:pt>
                <c:pt idx="645">
                  <c:v>7.4009089164988229</c:v>
                </c:pt>
                <c:pt idx="646">
                  <c:v>7.4191928009770161</c:v>
                </c:pt>
                <c:pt idx="647">
                  <c:v>7.3566819393204961</c:v>
                </c:pt>
                <c:pt idx="648">
                  <c:v>7.3629944755807406</c:v>
                </c:pt>
                <c:pt idx="649">
                  <c:v>7.3063344529046237</c:v>
                </c:pt>
                <c:pt idx="650">
                  <c:v>7.3644587018317607</c:v>
                </c:pt>
                <c:pt idx="651">
                  <c:v>7.5010204066260115</c:v>
                </c:pt>
                <c:pt idx="652">
                  <c:v>7.5795013841359475</c:v>
                </c:pt>
                <c:pt idx="653">
                  <c:v>7.597490221351304</c:v>
                </c:pt>
                <c:pt idx="654">
                  <c:v>7.5187430945878067</c:v>
                </c:pt>
                <c:pt idx="655">
                  <c:v>7.3778710189919927</c:v>
                </c:pt>
                <c:pt idx="656">
                  <c:v>7.2121606154542262</c:v>
                </c:pt>
                <c:pt idx="657">
                  <c:v>7.0229360276701183</c:v>
                </c:pt>
                <c:pt idx="658">
                  <c:v>6.9267973557917237</c:v>
                </c:pt>
                <c:pt idx="659">
                  <c:v>6.8910292683862453</c:v>
                </c:pt>
                <c:pt idx="660">
                  <c:v>6.9140305324348876</c:v>
                </c:pt>
                <c:pt idx="661">
                  <c:v>6.9051217519173713</c:v>
                </c:pt>
                <c:pt idx="662">
                  <c:v>6.9529345599580017</c:v>
                </c:pt>
                <c:pt idx="663">
                  <c:v>7.0563182826480633</c:v>
                </c:pt>
                <c:pt idx="664">
                  <c:v>7.1642403741741472</c:v>
                </c:pt>
                <c:pt idx="665">
                  <c:v>7.2496061124145266</c:v>
                </c:pt>
                <c:pt idx="666">
                  <c:v>7.3279806308683391</c:v>
                </c:pt>
                <c:pt idx="667">
                  <c:v>7.3633469527324662</c:v>
                </c:pt>
                <c:pt idx="668">
                  <c:v>7.4404619837754469</c:v>
                </c:pt>
                <c:pt idx="669">
                  <c:v>7.4522729157465326</c:v>
                </c:pt>
                <c:pt idx="670">
                  <c:v>7.4004158356158465</c:v>
                </c:pt>
                <c:pt idx="671">
                  <c:v>7.2724790287053951</c:v>
                </c:pt>
                <c:pt idx="672">
                  <c:v>7.0250890122561316</c:v>
                </c:pt>
                <c:pt idx="673">
                  <c:v>6.8727262842661565</c:v>
                </c:pt>
                <c:pt idx="674">
                  <c:v>6.7625277158281341</c:v>
                </c:pt>
                <c:pt idx="675">
                  <c:v>6.5647034873509753</c:v>
                </c:pt>
                <c:pt idx="676">
                  <c:v>6.3638889958474572</c:v>
                </c:pt>
                <c:pt idx="677">
                  <c:v>6.3293909559233068</c:v>
                </c:pt>
                <c:pt idx="678">
                  <c:v>6.3431112239360665</c:v>
                </c:pt>
                <c:pt idx="679">
                  <c:v>6.3969834021971792</c:v>
                </c:pt>
                <c:pt idx="680">
                  <c:v>6.4516318360709493</c:v>
                </c:pt>
                <c:pt idx="681">
                  <c:v>6.4167678123104119</c:v>
                </c:pt>
                <c:pt idx="682">
                  <c:v>6.2331949745443449</c:v>
                </c:pt>
                <c:pt idx="683">
                  <c:v>6.0131502865442226</c:v>
                </c:pt>
                <c:pt idx="684">
                  <c:v>5.8918996495113829</c:v>
                </c:pt>
                <c:pt idx="685">
                  <c:v>5.8151141062226568</c:v>
                </c:pt>
                <c:pt idx="686">
                  <c:v>5.8541110880118223</c:v>
                </c:pt>
                <c:pt idx="687">
                  <c:v>5.8194074145762613</c:v>
                </c:pt>
                <c:pt idx="688">
                  <c:v>5.7401412848146034</c:v>
                </c:pt>
                <c:pt idx="689">
                  <c:v>5.5691484447976638</c:v>
                </c:pt>
                <c:pt idx="690">
                  <c:v>5.400815514344333</c:v>
                </c:pt>
                <c:pt idx="691">
                  <c:v>5.2292770430901783</c:v>
                </c:pt>
                <c:pt idx="692">
                  <c:v>5.0368482889809556</c:v>
                </c:pt>
                <c:pt idx="693">
                  <c:v>4.8522822119868909</c:v>
                </c:pt>
                <c:pt idx="694">
                  <c:v>4.714368438720971</c:v>
                </c:pt>
                <c:pt idx="695">
                  <c:v>4.6737762963884402</c:v>
                </c:pt>
                <c:pt idx="696">
                  <c:v>4.642766296093213</c:v>
                </c:pt>
                <c:pt idx="697">
                  <c:v>4.6223902310164311</c:v>
                </c:pt>
                <c:pt idx="698">
                  <c:v>4.5977997132123685</c:v>
                </c:pt>
                <c:pt idx="699">
                  <c:v>4.7113198178685236</c:v>
                </c:pt>
                <c:pt idx="700">
                  <c:v>4.961464112428577</c:v>
                </c:pt>
                <c:pt idx="701">
                  <c:v>5.0554828532385656</c:v>
                </c:pt>
                <c:pt idx="702">
                  <c:v>5.1032298706938555</c:v>
                </c:pt>
                <c:pt idx="703">
                  <c:v>5.1465383767107342</c:v>
                </c:pt>
                <c:pt idx="704">
                  <c:v>5.2951114867614475</c:v>
                </c:pt>
                <c:pt idx="705">
                  <c:v>5.4924343436166492</c:v>
                </c:pt>
                <c:pt idx="706">
                  <c:v>5.633561153055556</c:v>
                </c:pt>
                <c:pt idx="707">
                  <c:v>5.7872492147751284</c:v>
                </c:pt>
                <c:pt idx="708">
                  <c:v>5.969812106452828</c:v>
                </c:pt>
                <c:pt idx="709">
                  <c:v>6.1835375370079673</c:v>
                </c:pt>
                <c:pt idx="710">
                  <c:v>6.2809628554369805</c:v>
                </c:pt>
                <c:pt idx="711">
                  <c:v>6.3010474967298311</c:v>
                </c:pt>
                <c:pt idx="712">
                  <c:v>6.3301189438682179</c:v>
                </c:pt>
                <c:pt idx="713">
                  <c:v>6.3206201472701311</c:v>
                </c:pt>
                <c:pt idx="714">
                  <c:v>6.3056079135201504</c:v>
                </c:pt>
                <c:pt idx="715">
                  <c:v>6.2821607365078718</c:v>
                </c:pt>
                <c:pt idx="716">
                  <c:v>6.2900450994540265</c:v>
                </c:pt>
                <c:pt idx="717">
                  <c:v>6.3336594792999152</c:v>
                </c:pt>
                <c:pt idx="718">
                  <c:v>6.2868681393582451</c:v>
                </c:pt>
                <c:pt idx="719">
                  <c:v>6.3234454851094526</c:v>
                </c:pt>
                <c:pt idx="720">
                  <c:v>6.3896927229899596</c:v>
                </c:pt>
                <c:pt idx="721">
                  <c:v>6.4733181877178927</c:v>
                </c:pt>
                <c:pt idx="722">
                  <c:v>6.6893731955035243</c:v>
                </c:pt>
                <c:pt idx="723">
                  <c:v>6.8434103352479543</c:v>
                </c:pt>
                <c:pt idx="724">
                  <c:v>6.9461712983985056</c:v>
                </c:pt>
                <c:pt idx="725">
                  <c:v>6.9395200534651895</c:v>
                </c:pt>
                <c:pt idx="726">
                  <c:v>6.8012519942786067</c:v>
                </c:pt>
                <c:pt idx="727">
                  <c:v>6.6882252126212949</c:v>
                </c:pt>
                <c:pt idx="728">
                  <c:v>6.5893947863825728</c:v>
                </c:pt>
                <c:pt idx="729">
                  <c:v>6.5209620653080353</c:v>
                </c:pt>
                <c:pt idx="730">
                  <c:v>6.4185175759021176</c:v>
                </c:pt>
                <c:pt idx="731">
                  <c:v>6.2569283538481661</c:v>
                </c:pt>
                <c:pt idx="732">
                  <c:v>6.1715242181969074</c:v>
                </c:pt>
                <c:pt idx="733">
                  <c:v>6.1341290195345808</c:v>
                </c:pt>
                <c:pt idx="734">
                  <c:v>6.035156578567614</c:v>
                </c:pt>
                <c:pt idx="735">
                  <c:v>5.9432959011876498</c:v>
                </c:pt>
                <c:pt idx="736">
                  <c:v>5.9270664127396913</c:v>
                </c:pt>
                <c:pt idx="737">
                  <c:v>5.7982327586270763</c:v>
                </c:pt>
                <c:pt idx="738">
                  <c:v>5.6562520777951351</c:v>
                </c:pt>
                <c:pt idx="739">
                  <c:v>5.5309037116350339</c:v>
                </c:pt>
                <c:pt idx="740">
                  <c:v>5.3932689118502823</c:v>
                </c:pt>
                <c:pt idx="741">
                  <c:v>5.2184933007074257</c:v>
                </c:pt>
                <c:pt idx="742">
                  <c:v>5.0736468112946813</c:v>
                </c:pt>
                <c:pt idx="743">
                  <c:v>5.0146583401246589</c:v>
                </c:pt>
                <c:pt idx="744">
                  <c:v>5.0251533270400923</c:v>
                </c:pt>
                <c:pt idx="745">
                  <c:v>5.1014883798008492</c:v>
                </c:pt>
                <c:pt idx="746">
                  <c:v>5.1927294833443156</c:v>
                </c:pt>
                <c:pt idx="747">
                  <c:v>5.3075475994448196</c:v>
                </c:pt>
                <c:pt idx="748">
                  <c:v>5.3752343853425337</c:v>
                </c:pt>
                <c:pt idx="749">
                  <c:v>5.3569804685475875</c:v>
                </c:pt>
                <c:pt idx="750">
                  <c:v>5.5060720162688535</c:v>
                </c:pt>
                <c:pt idx="751">
                  <c:v>5.5920062467572356</c:v>
                </c:pt>
                <c:pt idx="752">
                  <c:v>5.6466075451634206</c:v>
                </c:pt>
                <c:pt idx="753">
                  <c:v>5.6626105451039921</c:v>
                </c:pt>
                <c:pt idx="754">
                  <c:v>5.5886712280760769</c:v>
                </c:pt>
                <c:pt idx="755">
                  <c:v>5.5085205649467275</c:v>
                </c:pt>
                <c:pt idx="756">
                  <c:v>5.4132281613829143</c:v>
                </c:pt>
                <c:pt idx="757">
                  <c:v>5.3787063628026894</c:v>
                </c:pt>
                <c:pt idx="758">
                  <c:v>5.287569444489697</c:v>
                </c:pt>
                <c:pt idx="759">
                  <c:v>5.22691166764643</c:v>
                </c:pt>
                <c:pt idx="760">
                  <c:v>5.1778749193349247</c:v>
                </c:pt>
                <c:pt idx="761">
                  <c:v>5.1234192837063128</c:v>
                </c:pt>
                <c:pt idx="762">
                  <c:v>5.1227972893231772</c:v>
                </c:pt>
                <c:pt idx="763">
                  <c:v>5.1054210227799208</c:v>
                </c:pt>
                <c:pt idx="764">
                  <c:v>5.0528799413518932</c:v>
                </c:pt>
                <c:pt idx="765">
                  <c:v>4.9591311375316653</c:v>
                </c:pt>
                <c:pt idx="766">
                  <c:v>4.9076536165375026</c:v>
                </c:pt>
                <c:pt idx="767">
                  <c:v>4.8174346113493334</c:v>
                </c:pt>
                <c:pt idx="768">
                  <c:v>4.7273465643237023</c:v>
                </c:pt>
                <c:pt idx="769">
                  <c:v>4.6617208177356879</c:v>
                </c:pt>
                <c:pt idx="770">
                  <c:v>4.6658486934737953</c:v>
                </c:pt>
                <c:pt idx="771">
                  <c:v>4.6556393526522291</c:v>
                </c:pt>
                <c:pt idx="772">
                  <c:v>4.558899138872273</c:v>
                </c:pt>
                <c:pt idx="773">
                  <c:v>4.445696673449091</c:v>
                </c:pt>
                <c:pt idx="774">
                  <c:v>4.3208112524296203</c:v>
                </c:pt>
                <c:pt idx="775">
                  <c:v>4.1832259150572009</c:v>
                </c:pt>
                <c:pt idx="776">
                  <c:v>4.1043917020582406</c:v>
                </c:pt>
                <c:pt idx="777">
                  <c:v>4.0154187051226211</c:v>
                </c:pt>
                <c:pt idx="778">
                  <c:v>3.9106250067642137</c:v>
                </c:pt>
                <c:pt idx="779">
                  <c:v>3.8163885615932704</c:v>
                </c:pt>
                <c:pt idx="780">
                  <c:v>3.7981891403698271</c:v>
                </c:pt>
                <c:pt idx="781">
                  <c:v>3.7708142883240958</c:v>
                </c:pt>
                <c:pt idx="782">
                  <c:v>3.7584949035248747</c:v>
                </c:pt>
                <c:pt idx="783">
                  <c:v>3.7868935199307936</c:v>
                </c:pt>
                <c:pt idx="784">
                  <c:v>3.8512907252583655</c:v>
                </c:pt>
                <c:pt idx="785">
                  <c:v>3.8617818199299858</c:v>
                </c:pt>
                <c:pt idx="786">
                  <c:v>3.806179915344071</c:v>
                </c:pt>
                <c:pt idx="787">
                  <c:v>3.6764535045994426</c:v>
                </c:pt>
                <c:pt idx="788">
                  <c:v>3.564124613635554</c:v>
                </c:pt>
                <c:pt idx="789">
                  <c:v>3.4350616558757241</c:v>
                </c:pt>
                <c:pt idx="790">
                  <c:v>3.3216558060109134</c:v>
                </c:pt>
                <c:pt idx="791">
                  <c:v>3.1854022783173073</c:v>
                </c:pt>
                <c:pt idx="792">
                  <c:v>3.0728841813240559</c:v>
                </c:pt>
                <c:pt idx="793">
                  <c:v>2.9231846380627307</c:v>
                </c:pt>
                <c:pt idx="794">
                  <c:v>2.7791040604492929</c:v>
                </c:pt>
                <c:pt idx="795">
                  <c:v>2.7473883252728442</c:v>
                </c:pt>
                <c:pt idx="796">
                  <c:v>2.784969267844855</c:v>
                </c:pt>
                <c:pt idx="797">
                  <c:v>2.7969922503982407</c:v>
                </c:pt>
                <c:pt idx="798">
                  <c:v>2.7996549129002206</c:v>
                </c:pt>
                <c:pt idx="799">
                  <c:v>2.7569847213435179</c:v>
                </c:pt>
                <c:pt idx="800">
                  <c:v>2.7465926127418365</c:v>
                </c:pt>
                <c:pt idx="801">
                  <c:v>2.7306878163867334</c:v>
                </c:pt>
                <c:pt idx="802">
                  <c:v>2.7322408292297475</c:v>
                </c:pt>
                <c:pt idx="803">
                  <c:v>2.8341855070254898</c:v>
                </c:pt>
                <c:pt idx="804">
                  <c:v>2.8550948467176536</c:v>
                </c:pt>
                <c:pt idx="805">
                  <c:v>2.8930529301729222</c:v>
                </c:pt>
                <c:pt idx="806">
                  <c:v>2.9163391555566571</c:v>
                </c:pt>
                <c:pt idx="807">
                  <c:v>3.0049590631266181</c:v>
                </c:pt>
                <c:pt idx="808">
                  <c:v>3.0687317776969163</c:v>
                </c:pt>
                <c:pt idx="809">
                  <c:v>3.1594639433166671</c:v>
                </c:pt>
                <c:pt idx="810">
                  <c:v>3.2261957066147073</c:v>
                </c:pt>
                <c:pt idx="811">
                  <c:v>3.2500971260701963</c:v>
                </c:pt>
                <c:pt idx="812">
                  <c:v>3.3167886678588081</c:v>
                </c:pt>
                <c:pt idx="813">
                  <c:v>3.4116517230511052</c:v>
                </c:pt>
                <c:pt idx="814">
                  <c:v>3.4731709414024445</c:v>
                </c:pt>
                <c:pt idx="815">
                  <c:v>3.6245793568244573</c:v>
                </c:pt>
                <c:pt idx="816">
                  <c:v>3.7813293770316116</c:v>
                </c:pt>
                <c:pt idx="817">
                  <c:v>3.887787281500342</c:v>
                </c:pt>
                <c:pt idx="818">
                  <c:v>3.9530964817598151</c:v>
                </c:pt>
                <c:pt idx="819">
                  <c:v>3.9369359935612627</c:v>
                </c:pt>
                <c:pt idx="820">
                  <c:v>3.9209811205350449</c:v>
                </c:pt>
                <c:pt idx="821">
                  <c:v>3.9331843676952278</c:v>
                </c:pt>
                <c:pt idx="822">
                  <c:v>3.8911377570446342</c:v>
                </c:pt>
                <c:pt idx="823">
                  <c:v>3.8641366858004447</c:v>
                </c:pt>
                <c:pt idx="824">
                  <c:v>3.7850287707141099</c:v>
                </c:pt>
                <c:pt idx="825">
                  <c:v>3.7351570692489946</c:v>
                </c:pt>
                <c:pt idx="826">
                  <c:v>3.7539565810379529</c:v>
                </c:pt>
                <c:pt idx="827">
                  <c:v>3.7121256496676915</c:v>
                </c:pt>
                <c:pt idx="828">
                  <c:v>3.6245865050995905</c:v>
                </c:pt>
                <c:pt idx="829">
                  <c:v>3.521811640718274</c:v>
                </c:pt>
                <c:pt idx="830">
                  <c:v>3.4632905642366714</c:v>
                </c:pt>
                <c:pt idx="831">
                  <c:v>3.3528725376439414</c:v>
                </c:pt>
                <c:pt idx="832">
                  <c:v>3.24880033297964</c:v>
                </c:pt>
                <c:pt idx="833">
                  <c:v>3.1820309137230627</c:v>
                </c:pt>
                <c:pt idx="834">
                  <c:v>3.0905091823966191</c:v>
                </c:pt>
                <c:pt idx="835">
                  <c:v>3.029219120399929</c:v>
                </c:pt>
                <c:pt idx="836">
                  <c:v>2.9104901589491381</c:v>
                </c:pt>
                <c:pt idx="837">
                  <c:v>2.8651368152275882</c:v>
                </c:pt>
                <c:pt idx="838">
                  <c:v>2.8628037433529112</c:v>
                </c:pt>
                <c:pt idx="839">
                  <c:v>2.8637285192753925</c:v>
                </c:pt>
                <c:pt idx="840">
                  <c:v>2.9102519164689595</c:v>
                </c:pt>
                <c:pt idx="841">
                  <c:v>2.964530796701391</c:v>
                </c:pt>
                <c:pt idx="842">
                  <c:v>3.030904182049361</c:v>
                </c:pt>
                <c:pt idx="843">
                  <c:v>3.1473772333669152</c:v>
                </c:pt>
                <c:pt idx="844">
                  <c:v>3.3288381944909697</c:v>
                </c:pt>
                <c:pt idx="845">
                  <c:v>3.4940937904959841</c:v>
                </c:pt>
                <c:pt idx="846">
                  <c:v>3.6763339083456117</c:v>
                </c:pt>
                <c:pt idx="847">
                  <c:v>3.7704353659589289</c:v>
                </c:pt>
                <c:pt idx="848">
                  <c:v>3.7807100535741816</c:v>
                </c:pt>
                <c:pt idx="849">
                  <c:v>3.8683582107910888</c:v>
                </c:pt>
                <c:pt idx="850">
                  <c:v>3.9635293295557075</c:v>
                </c:pt>
                <c:pt idx="851">
                  <c:v>4.0951869727874559</c:v>
                </c:pt>
                <c:pt idx="852">
                  <c:v>4.0808378324957442</c:v>
                </c:pt>
                <c:pt idx="853">
                  <c:v>4.0297198837847743</c:v>
                </c:pt>
                <c:pt idx="854">
                  <c:v>3.9781550627823492</c:v>
                </c:pt>
                <c:pt idx="855">
                  <c:v>3.8865347227777494</c:v>
                </c:pt>
                <c:pt idx="856">
                  <c:v>3.7629187191419193</c:v>
                </c:pt>
                <c:pt idx="857">
                  <c:v>3.6490940678542896</c:v>
                </c:pt>
                <c:pt idx="858">
                  <c:v>3.602736454590739</c:v>
                </c:pt>
                <c:pt idx="859">
                  <c:v>3.6707310260584665</c:v>
                </c:pt>
                <c:pt idx="860">
                  <c:v>3.7488881061029855</c:v>
                </c:pt>
                <c:pt idx="861">
                  <c:v>3.7421258967328348</c:v>
                </c:pt>
                <c:pt idx="862">
                  <c:v>3.6884102567841826</c:v>
                </c:pt>
                <c:pt idx="863">
                  <c:v>3.6124966945874646</c:v>
                </c:pt>
                <c:pt idx="864">
                  <c:v>3.6409918519407718</c:v>
                </c:pt>
                <c:pt idx="865">
                  <c:v>3.6912306854510559</c:v>
                </c:pt>
                <c:pt idx="866">
                  <c:v>3.8031678879204209</c:v>
                </c:pt>
                <c:pt idx="867">
                  <c:v>3.92705875477388</c:v>
                </c:pt>
                <c:pt idx="868">
                  <c:v>3.9237796859433773</c:v>
                </c:pt>
                <c:pt idx="869">
                  <c:v>3.8819946376887784</c:v>
                </c:pt>
                <c:pt idx="870">
                  <c:v>3.9121566271686317</c:v>
                </c:pt>
                <c:pt idx="871">
                  <c:v>3.93292733300735</c:v>
                </c:pt>
                <c:pt idx="872">
                  <c:v>3.9457823519192701</c:v>
                </c:pt>
                <c:pt idx="873">
                  <c:v>3.9204441703144544</c:v>
                </c:pt>
                <c:pt idx="874">
                  <c:v>3.9522734119382728</c:v>
                </c:pt>
                <c:pt idx="875">
                  <c:v>4.0169505300986748</c:v>
                </c:pt>
                <c:pt idx="876">
                  <c:v>4.1478277497935112</c:v>
                </c:pt>
                <c:pt idx="877">
                  <c:v>4.3399133810356396</c:v>
                </c:pt>
                <c:pt idx="878">
                  <c:v>4.5273549473831958</c:v>
                </c:pt>
                <c:pt idx="879">
                  <c:v>4.6509796898865696</c:v>
                </c:pt>
                <c:pt idx="880">
                  <c:v>4.6823293507914903</c:v>
                </c:pt>
                <c:pt idx="881">
                  <c:v>4.7229183247180773</c:v>
                </c:pt>
                <c:pt idx="882">
                  <c:v>4.7591880299664169</c:v>
                </c:pt>
                <c:pt idx="883">
                  <c:v>4.7353828216944578</c:v>
                </c:pt>
                <c:pt idx="884">
                  <c:v>4.6626463105827094</c:v>
                </c:pt>
                <c:pt idx="885">
                  <c:v>4.7602089205672371</c:v>
                </c:pt>
                <c:pt idx="886">
                  <c:v>4.9029781012915059</c:v>
                </c:pt>
                <c:pt idx="887">
                  <c:v>4.9931117055660446</c:v>
                </c:pt>
                <c:pt idx="888">
                  <c:v>4.9981985901184753</c:v>
                </c:pt>
                <c:pt idx="889">
                  <c:v>4.8992953274010258</c:v>
                </c:pt>
                <c:pt idx="890">
                  <c:v>4.7694765389735023</c:v>
                </c:pt>
                <c:pt idx="891">
                  <c:v>4.6764662635904672</c:v>
                </c:pt>
                <c:pt idx="892">
                  <c:v>4.5754711228001348</c:v>
                </c:pt>
                <c:pt idx="893">
                  <c:v>4.475642641503101</c:v>
                </c:pt>
                <c:pt idx="894">
                  <c:v>4.4278691306693982</c:v>
                </c:pt>
                <c:pt idx="895">
                  <c:v>4.6620262315364158</c:v>
                </c:pt>
                <c:pt idx="896">
                  <c:v>4.9133832122249039</c:v>
                </c:pt>
                <c:pt idx="897">
                  <c:v>4.9109155409694694</c:v>
                </c:pt>
                <c:pt idx="898">
                  <c:v>4.8246114747079174</c:v>
                </c:pt>
                <c:pt idx="899">
                  <c:v>4.7768500998032986</c:v>
                </c:pt>
                <c:pt idx="900">
                  <c:v>4.8224759491337874</c:v>
                </c:pt>
                <c:pt idx="901">
                  <c:v>4.835063298222372</c:v>
                </c:pt>
                <c:pt idx="902">
                  <c:v>4.8023093256985794</c:v>
                </c:pt>
                <c:pt idx="903">
                  <c:v>4.7265772127287979</c:v>
                </c:pt>
                <c:pt idx="904">
                  <c:v>4.6572197599844705</c:v>
                </c:pt>
                <c:pt idx="905">
                  <c:v>4.731664301060575</c:v>
                </c:pt>
                <c:pt idx="906">
                  <c:v>4.7135334846688908</c:v>
                </c:pt>
                <c:pt idx="907">
                  <c:v>4.651482843427984</c:v>
                </c:pt>
                <c:pt idx="908">
                  <c:v>4.5570656886746796</c:v>
                </c:pt>
                <c:pt idx="909">
                  <c:v>4.5275512910372395</c:v>
                </c:pt>
                <c:pt idx="910">
                  <c:v>4.490394947000766</c:v>
                </c:pt>
                <c:pt idx="911">
                  <c:v>4.4566287608445592</c:v>
                </c:pt>
                <c:pt idx="912">
                  <c:v>4.4644250387853495</c:v>
                </c:pt>
                <c:pt idx="913">
                  <c:v>4.4714077422248915</c:v>
                </c:pt>
                <c:pt idx="914">
                  <c:v>4.5435234398515973</c:v>
                </c:pt>
                <c:pt idx="915">
                  <c:v>4.5573272767816899</c:v>
                </c:pt>
                <c:pt idx="916">
                  <c:v>4.588352699452277</c:v>
                </c:pt>
                <c:pt idx="917">
                  <c:v>4.5537161584703645</c:v>
                </c:pt>
                <c:pt idx="918">
                  <c:v>4.4838622733558351</c:v>
                </c:pt>
                <c:pt idx="919">
                  <c:v>4.4020802167815392</c:v>
                </c:pt>
                <c:pt idx="920">
                  <c:v>4.4511475464591879</c:v>
                </c:pt>
                <c:pt idx="921">
                  <c:v>4.5373346388047855</c:v>
                </c:pt>
                <c:pt idx="922">
                  <c:v>4.5759654346803575</c:v>
                </c:pt>
                <c:pt idx="923">
                  <c:v>4.6772664694592949</c:v>
                </c:pt>
                <c:pt idx="924">
                  <c:v>4.6962753847275538</c:v>
                </c:pt>
                <c:pt idx="925">
                  <c:v>4.8229822567002678</c:v>
                </c:pt>
                <c:pt idx="926">
                  <c:v>4.8571584279481375</c:v>
                </c:pt>
                <c:pt idx="927">
                  <c:v>4.8856430317492112</c:v>
                </c:pt>
                <c:pt idx="928">
                  <c:v>4.8421510527751295</c:v>
                </c:pt>
                <c:pt idx="929">
                  <c:v>4.726084760818031</c:v>
                </c:pt>
                <c:pt idx="930">
                  <c:v>4.7372809517845518</c:v>
                </c:pt>
                <c:pt idx="931">
                  <c:v>4.7994376198920534</c:v>
                </c:pt>
                <c:pt idx="932">
                  <c:v>4.8239209415667021</c:v>
                </c:pt>
                <c:pt idx="933">
                  <c:v>4.7418944878257268</c:v>
                </c:pt>
                <c:pt idx="934">
                  <c:v>4.6824233292593398</c:v>
                </c:pt>
                <c:pt idx="935">
                  <c:v>4.6860739992019669</c:v>
                </c:pt>
                <c:pt idx="936">
                  <c:v>4.6164520722776246</c:v>
                </c:pt>
                <c:pt idx="937">
                  <c:v>4.5427318860347041</c:v>
                </c:pt>
                <c:pt idx="938">
                  <c:v>4.4722355748569198</c:v>
                </c:pt>
                <c:pt idx="939">
                  <c:v>4.4225106709036472</c:v>
                </c:pt>
                <c:pt idx="940">
                  <c:v>4.3455890819506937</c:v>
                </c:pt>
                <c:pt idx="941">
                  <c:v>4.3470256004085028</c:v>
                </c:pt>
                <c:pt idx="942">
                  <c:v>4.425667173471302</c:v>
                </c:pt>
                <c:pt idx="943">
                  <c:v>4.5125127256334077</c:v>
                </c:pt>
                <c:pt idx="944">
                  <c:v>4.5580757033746337</c:v>
                </c:pt>
                <c:pt idx="945">
                  <c:v>4.4410899721261918</c:v>
                </c:pt>
                <c:pt idx="946">
                  <c:v>4.3775771921882392</c:v>
                </c:pt>
                <c:pt idx="947">
                  <c:v>4.3137720262209243</c:v>
                </c:pt>
                <c:pt idx="948">
                  <c:v>4.2222070180305753</c:v>
                </c:pt>
                <c:pt idx="949">
                  <c:v>4.2168097528087545</c:v>
                </c:pt>
                <c:pt idx="950">
                  <c:v>4.1114471436802127</c:v>
                </c:pt>
                <c:pt idx="951">
                  <c:v>4.0233695457451386</c:v>
                </c:pt>
                <c:pt idx="952">
                  <c:v>3.9367816635978206</c:v>
                </c:pt>
                <c:pt idx="953">
                  <c:v>3.9374656917488404</c:v>
                </c:pt>
                <c:pt idx="954">
                  <c:v>3.9437850457158565</c:v>
                </c:pt>
                <c:pt idx="955">
                  <c:v>3.9943886980537671</c:v>
                </c:pt>
                <c:pt idx="956">
                  <c:v>4.0017652682350926</c:v>
                </c:pt>
                <c:pt idx="957">
                  <c:v>4.0527623922966844</c:v>
                </c:pt>
                <c:pt idx="958">
                  <c:v>4.0809830396558509</c:v>
                </c:pt>
                <c:pt idx="959">
                  <c:v>4.1756107756725536</c:v>
                </c:pt>
                <c:pt idx="960">
                  <c:v>4.2832110550699136</c:v>
                </c:pt>
                <c:pt idx="961">
                  <c:v>4.4316415157379883</c:v>
                </c:pt>
                <c:pt idx="962">
                  <c:v>4.6262411301212927</c:v>
                </c:pt>
                <c:pt idx="963">
                  <c:v>4.6682531160243483</c:v>
                </c:pt>
                <c:pt idx="964">
                  <c:v>4.6721784469576964</c:v>
                </c:pt>
                <c:pt idx="965">
                  <c:v>4.6205254151804978</c:v>
                </c:pt>
                <c:pt idx="966">
                  <c:v>4.598659736408063</c:v>
                </c:pt>
                <c:pt idx="967">
                  <c:v>4.5864457327392492</c:v>
                </c:pt>
                <c:pt idx="968">
                  <c:v>4.5637362049035142</c:v>
                </c:pt>
                <c:pt idx="969">
                  <c:v>4.6132493155351293</c:v>
                </c:pt>
                <c:pt idx="970">
                  <c:v>4.7055585773561521</c:v>
                </c:pt>
                <c:pt idx="971">
                  <c:v>4.8345457975257125</c:v>
                </c:pt>
                <c:pt idx="972">
                  <c:v>4.8894718024426034</c:v>
                </c:pt>
                <c:pt idx="973">
                  <c:v>4.8914452035236842</c:v>
                </c:pt>
                <c:pt idx="974">
                  <c:v>4.980841357377618</c:v>
                </c:pt>
                <c:pt idx="975">
                  <c:v>5.0648280373224397</c:v>
                </c:pt>
                <c:pt idx="976">
                  <c:v>5.0986295947939286</c:v>
                </c:pt>
                <c:pt idx="977">
                  <c:v>5.0334479735229607</c:v>
                </c:pt>
                <c:pt idx="978">
                  <c:v>5.0641020064656352</c:v>
                </c:pt>
                <c:pt idx="979">
                  <c:v>5.1584788601859408</c:v>
                </c:pt>
                <c:pt idx="980">
                  <c:v>5.2200865804579362</c:v>
                </c:pt>
                <c:pt idx="981">
                  <c:v>5.2550449321274746</c:v>
                </c:pt>
                <c:pt idx="982">
                  <c:v>5.3824104434908442</c:v>
                </c:pt>
                <c:pt idx="983">
                  <c:v>5.3934174841352798</c:v>
                </c:pt>
                <c:pt idx="984">
                  <c:v>5.31581110361632</c:v>
                </c:pt>
                <c:pt idx="985">
                  <c:v>5.1948948758993883</c:v>
                </c:pt>
                <c:pt idx="986">
                  <c:v>5.1765828475630808</c:v>
                </c:pt>
                <c:pt idx="987">
                  <c:v>5.1020869382793048</c:v>
                </c:pt>
                <c:pt idx="988">
                  <c:v>5.1257356579752482</c:v>
                </c:pt>
                <c:pt idx="989">
                  <c:v>5.1970758808555182</c:v>
                </c:pt>
                <c:pt idx="990">
                  <c:v>5.3700922172002929</c:v>
                </c:pt>
                <c:pt idx="991">
                  <c:v>5.5559780947247051</c:v>
                </c:pt>
                <c:pt idx="992">
                  <c:v>5.6474210573976089</c:v>
                </c:pt>
                <c:pt idx="993">
                  <c:v>5.7033842621658435</c:v>
                </c:pt>
                <c:pt idx="994">
                  <c:v>5.6461005515498277</c:v>
                </c:pt>
                <c:pt idx="995">
                  <c:v>5.5464655896851083</c:v>
                </c:pt>
                <c:pt idx="996">
                  <c:v>5.5120549676639419</c:v>
                </c:pt>
                <c:pt idx="997">
                  <c:v>5.44807048216044</c:v>
                </c:pt>
                <c:pt idx="998">
                  <c:v>5.3567064624819345</c:v>
                </c:pt>
                <c:pt idx="999">
                  <c:v>5.2329030777281007</c:v>
                </c:pt>
                <c:pt idx="1000">
                  <c:v>5.1131186881699007</c:v>
                </c:pt>
                <c:pt idx="1001">
                  <c:v>5.0734891771770982</c:v>
                </c:pt>
                <c:pt idx="1002">
                  <c:v>5.2282168424815385</c:v>
                </c:pt>
                <c:pt idx="1003">
                  <c:v>5.4763859488345012</c:v>
                </c:pt>
                <c:pt idx="1004">
                  <c:v>5.6430430145485344</c:v>
                </c:pt>
                <c:pt idx="1005">
                  <c:v>5.7269040015379895</c:v>
                </c:pt>
                <c:pt idx="1006">
                  <c:v>5.7469643242775721</c:v>
                </c:pt>
                <c:pt idx="1007">
                  <c:v>5.6793187820602675</c:v>
                </c:pt>
                <c:pt idx="1008">
                  <c:v>5.6300386054502853</c:v>
                </c:pt>
                <c:pt idx="1009">
                  <c:v>5.6925727163494884</c:v>
                </c:pt>
                <c:pt idx="1010">
                  <c:v>5.7885502615679592</c:v>
                </c:pt>
                <c:pt idx="1011">
                  <c:v>5.8885511141263134</c:v>
                </c:pt>
                <c:pt idx="1012">
                  <c:v>5.9373214552355096</c:v>
                </c:pt>
                <c:pt idx="1013">
                  <c:v>5.954194416972781</c:v>
                </c:pt>
                <c:pt idx="1014">
                  <c:v>5.9572514599022686</c:v>
                </c:pt>
                <c:pt idx="1015">
                  <c:v>5.9573226705271543</c:v>
                </c:pt>
                <c:pt idx="1016">
                  <c:v>5.9067286965604762</c:v>
                </c:pt>
                <c:pt idx="1017">
                  <c:v>5.7808350151923813</c:v>
                </c:pt>
                <c:pt idx="1018">
                  <c:v>5.5939633200929189</c:v>
                </c:pt>
                <c:pt idx="1019">
                  <c:v>5.4174799407846832</c:v>
                </c:pt>
                <c:pt idx="1020">
                  <c:v>5.3568342740918462</c:v>
                </c:pt>
                <c:pt idx="1021">
                  <c:v>5.2879652186023396</c:v>
                </c:pt>
                <c:pt idx="1022">
                  <c:v>5.2190374655300698</c:v>
                </c:pt>
                <c:pt idx="1023">
                  <c:v>5.145827346010905</c:v>
                </c:pt>
                <c:pt idx="1024">
                  <c:v>5.0414657522238269</c:v>
                </c:pt>
                <c:pt idx="1025">
                  <c:v>4.9415866639459853</c:v>
                </c:pt>
                <c:pt idx="1026">
                  <c:v>4.9490310173423158</c:v>
                </c:pt>
                <c:pt idx="1027">
                  <c:v>4.943989989909559</c:v>
                </c:pt>
                <c:pt idx="1028">
                  <c:v>5.0205701586590816</c:v>
                </c:pt>
                <c:pt idx="1029">
                  <c:v>5.0913485727649261</c:v>
                </c:pt>
                <c:pt idx="1030">
                  <c:v>5.0938889116567045</c:v>
                </c:pt>
                <c:pt idx="1031">
                  <c:v>5.1066292225143588</c:v>
                </c:pt>
                <c:pt idx="1032">
                  <c:v>5.1372664521012279</c:v>
                </c:pt>
                <c:pt idx="1033">
                  <c:v>5.161305407440846</c:v>
                </c:pt>
                <c:pt idx="1034">
                  <c:v>5.1398131721148719</c:v>
                </c:pt>
                <c:pt idx="1035">
                  <c:v>5.1061327050637306</c:v>
                </c:pt>
                <c:pt idx="1036">
                  <c:v>5.0264934296076254</c:v>
                </c:pt>
                <c:pt idx="1037">
                  <c:v>4.9606557734463115</c:v>
                </c:pt>
                <c:pt idx="1038">
                  <c:v>4.9568832894459902</c:v>
                </c:pt>
                <c:pt idx="1039">
                  <c:v>5.005920050964809</c:v>
                </c:pt>
                <c:pt idx="1040">
                  <c:v>5.1533025426923551</c:v>
                </c:pt>
                <c:pt idx="1041">
                  <c:v>5.1404972356072589</c:v>
                </c:pt>
                <c:pt idx="1042">
                  <c:v>5.1315534934922233</c:v>
                </c:pt>
                <c:pt idx="1043">
                  <c:v>5.0949434972988099</c:v>
                </c:pt>
                <c:pt idx="1044">
                  <c:v>5.031598562173901</c:v>
                </c:pt>
                <c:pt idx="1045">
                  <c:v>4.9696158271626008</c:v>
                </c:pt>
                <c:pt idx="1046">
                  <c:v>4.8397336461425411</c:v>
                </c:pt>
                <c:pt idx="1047">
                  <c:v>4.6850642683348109</c:v>
                </c:pt>
                <c:pt idx="1048">
                  <c:v>4.5682207261415551</c:v>
                </c:pt>
                <c:pt idx="1049">
                  <c:v>4.571703928012437</c:v>
                </c:pt>
                <c:pt idx="1050">
                  <c:v>4.6591290073389677</c:v>
                </c:pt>
                <c:pt idx="1051">
                  <c:v>4.8204693404799794</c:v>
                </c:pt>
                <c:pt idx="1052">
                  <c:v>5.0372929816843568</c:v>
                </c:pt>
                <c:pt idx="1053">
                  <c:v>5.1570235242588147</c:v>
                </c:pt>
                <c:pt idx="1054">
                  <c:v>5.2924107926962547</c:v>
                </c:pt>
                <c:pt idx="1055">
                  <c:v>5.4225822144515945</c:v>
                </c:pt>
                <c:pt idx="1056">
                  <c:v>5.5129065537044317</c:v>
                </c:pt>
                <c:pt idx="1057">
                  <c:v>5.5750373580024455</c:v>
                </c:pt>
                <c:pt idx="1058">
                  <c:v>5.6210040454707864</c:v>
                </c:pt>
                <c:pt idx="1059">
                  <c:v>5.5768116538932988</c:v>
                </c:pt>
                <c:pt idx="1060">
                  <c:v>5.4242521446719127</c:v>
                </c:pt>
                <c:pt idx="1061">
                  <c:v>5.3035756729282078</c:v>
                </c:pt>
                <c:pt idx="1062">
                  <c:v>5.0870459768851681</c:v>
                </c:pt>
                <c:pt idx="1063">
                  <c:v>4.8535618925663968</c:v>
                </c:pt>
                <c:pt idx="1064">
                  <c:v>4.6907636992266424</c:v>
                </c:pt>
                <c:pt idx="1065">
                  <c:v>4.6035081044667425</c:v>
                </c:pt>
                <c:pt idx="1066">
                  <c:v>4.5604620387376533</c:v>
                </c:pt>
                <c:pt idx="1067">
                  <c:v>4.5231523473691118</c:v>
                </c:pt>
                <c:pt idx="1068">
                  <c:v>4.4413803403225369</c:v>
                </c:pt>
                <c:pt idx="1069">
                  <c:v>4.4337067843996296</c:v>
                </c:pt>
                <c:pt idx="1070">
                  <c:v>4.3629853224877486</c:v>
                </c:pt>
                <c:pt idx="1071">
                  <c:v>4.2136715022753455</c:v>
                </c:pt>
                <c:pt idx="1072">
                  <c:v>4.034251772952862</c:v>
                </c:pt>
                <c:pt idx="1073">
                  <c:v>3.84478028372172</c:v>
                </c:pt>
                <c:pt idx="1074">
                  <c:v>3.6593216166252134</c:v>
                </c:pt>
                <c:pt idx="1075">
                  <c:v>3.464459865203958</c:v>
                </c:pt>
                <c:pt idx="1076">
                  <c:v>3.2778342421650777</c:v>
                </c:pt>
                <c:pt idx="1077">
                  <c:v>3.0391528297395958</c:v>
                </c:pt>
                <c:pt idx="1078">
                  <c:v>2.9113406314692414</c:v>
                </c:pt>
                <c:pt idx="1079">
                  <c:v>2.8337884706343006</c:v>
                </c:pt>
                <c:pt idx="1080">
                  <c:v>2.7387183056893685</c:v>
                </c:pt>
                <c:pt idx="1081">
                  <c:v>2.6604715251129138</c:v>
                </c:pt>
                <c:pt idx="1082">
                  <c:v>2.5589811549902821</c:v>
                </c:pt>
                <c:pt idx="1083">
                  <c:v>2.380315467399865</c:v>
                </c:pt>
                <c:pt idx="1084">
                  <c:v>2.3138470052247553</c:v>
                </c:pt>
                <c:pt idx="1085">
                  <c:v>2.3534574933145533</c:v>
                </c:pt>
                <c:pt idx="1086">
                  <c:v>2.468246599093431</c:v>
                </c:pt>
                <c:pt idx="1087">
                  <c:v>2.5494268940385507</c:v>
                </c:pt>
                <c:pt idx="1088">
                  <c:v>2.6044301327045827</c:v>
                </c:pt>
                <c:pt idx="1089">
                  <c:v>2.7107106870129973</c:v>
                </c:pt>
                <c:pt idx="1090">
                  <c:v>2.8200927032222678</c:v>
                </c:pt>
                <c:pt idx="1091">
                  <c:v>2.9422834131796036</c:v>
                </c:pt>
                <c:pt idx="1092">
                  <c:v>3.195431613837342</c:v>
                </c:pt>
                <c:pt idx="1093">
                  <c:v>3.3326192830800752</c:v>
                </c:pt>
                <c:pt idx="1094">
                  <c:v>3.3710892060904296</c:v>
                </c:pt>
                <c:pt idx="1095">
                  <c:v>3.3892798123759289</c:v>
                </c:pt>
                <c:pt idx="1096">
                  <c:v>3.3960187661462014</c:v>
                </c:pt>
                <c:pt idx="1097">
                  <c:v>3.4011291974206976</c:v>
                </c:pt>
                <c:pt idx="1098">
                  <c:v>3.3264271029886134</c:v>
                </c:pt>
                <c:pt idx="1099">
                  <c:v>3.2932825061981563</c:v>
                </c:pt>
                <c:pt idx="1100">
                  <c:v>3.3447777520391941</c:v>
                </c:pt>
                <c:pt idx="1101">
                  <c:v>3.4549810208851084</c:v>
                </c:pt>
                <c:pt idx="1102">
                  <c:v>3.5398141380671602</c:v>
                </c:pt>
                <c:pt idx="1103">
                  <c:v>3.5256004955852642</c:v>
                </c:pt>
                <c:pt idx="1104">
                  <c:v>3.4547561237961997</c:v>
                </c:pt>
                <c:pt idx="1105">
                  <c:v>3.4208566153450191</c:v>
                </c:pt>
                <c:pt idx="1106">
                  <c:v>3.3879452424622722</c:v>
                </c:pt>
                <c:pt idx="1107">
                  <c:v>3.323509129368623</c:v>
                </c:pt>
                <c:pt idx="1108">
                  <c:v>3.2681979361754481</c:v>
                </c:pt>
                <c:pt idx="1109">
                  <c:v>3.2111073563552521</c:v>
                </c:pt>
                <c:pt idx="1110">
                  <c:v>3.1204378727501738</c:v>
                </c:pt>
                <c:pt idx="1111">
                  <c:v>3.0699765643546257</c:v>
                </c:pt>
                <c:pt idx="1112">
                  <c:v>3.0460145086291779</c:v>
                </c:pt>
                <c:pt idx="1113">
                  <c:v>3.0165492713756406</c:v>
                </c:pt>
                <c:pt idx="1114">
                  <c:v>2.9652042400978176</c:v>
                </c:pt>
                <c:pt idx="1115">
                  <c:v>2.8531068377449946</c:v>
                </c:pt>
                <c:pt idx="1116">
                  <c:v>2.7355029269332487</c:v>
                </c:pt>
                <c:pt idx="1117">
                  <c:v>2.7221131406381947</c:v>
                </c:pt>
                <c:pt idx="1118">
                  <c:v>2.694151512171326</c:v>
                </c:pt>
                <c:pt idx="1119">
                  <c:v>2.7160877418028337</c:v>
                </c:pt>
                <c:pt idx="1120">
                  <c:v>2.8340430939396595</c:v>
                </c:pt>
                <c:pt idx="1121">
                  <c:v>2.927619937871929</c:v>
                </c:pt>
                <c:pt idx="1122">
                  <c:v>2.9963795030052078</c:v>
                </c:pt>
                <c:pt idx="1123">
                  <c:v>3.0779942030679015</c:v>
                </c:pt>
                <c:pt idx="1124">
                  <c:v>3.1777751507740164</c:v>
                </c:pt>
                <c:pt idx="1125">
                  <c:v>3.2803172541882848</c:v>
                </c:pt>
                <c:pt idx="1126">
                  <c:v>3.3322603002688695</c:v>
                </c:pt>
                <c:pt idx="1127">
                  <c:v>3.360839899592631</c:v>
                </c:pt>
                <c:pt idx="1128">
                  <c:v>3.4968418356942301</c:v>
                </c:pt>
                <c:pt idx="1129">
                  <c:v>3.7830269678838588</c:v>
                </c:pt>
                <c:pt idx="1130">
                  <c:v>4.0071546229653361</c:v>
                </c:pt>
                <c:pt idx="1131">
                  <c:v>4.1726302921431833</c:v>
                </c:pt>
                <c:pt idx="1132">
                  <c:v>4.3035702769557904</c:v>
                </c:pt>
                <c:pt idx="1133">
                  <c:v>4.407552689230136</c:v>
                </c:pt>
                <c:pt idx="1134">
                  <c:v>4.4956109671576776</c:v>
                </c:pt>
                <c:pt idx="1135">
                  <c:v>4.5194298671752469</c:v>
                </c:pt>
                <c:pt idx="1136">
                  <c:v>4.5346772333678596</c:v>
                </c:pt>
                <c:pt idx="1137">
                  <c:v>4.4761615968267732</c:v>
                </c:pt>
                <c:pt idx="1138">
                  <c:v>4.4230917532722094</c:v>
                </c:pt>
                <c:pt idx="1139">
                  <c:v>4.4319303594552357</c:v>
                </c:pt>
                <c:pt idx="1140">
                  <c:v>4.4554062930397826</c:v>
                </c:pt>
                <c:pt idx="1141">
                  <c:v>4.4481113847644576</c:v>
                </c:pt>
                <c:pt idx="1142">
                  <c:v>4.3738153945883687</c:v>
                </c:pt>
                <c:pt idx="1143">
                  <c:v>4.2665876719297255</c:v>
                </c:pt>
                <c:pt idx="1144">
                  <c:v>4.289563015755534</c:v>
                </c:pt>
                <c:pt idx="1145">
                  <c:v>4.3503255819621298</c:v>
                </c:pt>
                <c:pt idx="1146">
                  <c:v>4.4267294446544154</c:v>
                </c:pt>
                <c:pt idx="1147">
                  <c:v>4.4711457793567071</c:v>
                </c:pt>
                <c:pt idx="1148">
                  <c:v>4.5013987435476253</c:v>
                </c:pt>
                <c:pt idx="1149">
                  <c:v>4.5912233615628963</c:v>
                </c:pt>
                <c:pt idx="1150">
                  <c:v>4.7072954840000927</c:v>
                </c:pt>
                <c:pt idx="1151">
                  <c:v>4.8564926659475631</c:v>
                </c:pt>
                <c:pt idx="1152">
                  <c:v>4.9701196726508297</c:v>
                </c:pt>
                <c:pt idx="1153">
                  <c:v>5.064606295857903</c:v>
                </c:pt>
                <c:pt idx="1154">
                  <c:v>5.1721752941166663</c:v>
                </c:pt>
                <c:pt idx="1155">
                  <c:v>5.3253085794109234</c:v>
                </c:pt>
                <c:pt idx="1156">
                  <c:v>5.5148884183412648</c:v>
                </c:pt>
                <c:pt idx="1157">
                  <c:v>5.6679517935041712</c:v>
                </c:pt>
                <c:pt idx="1158">
                  <c:v>5.8224820148176182</c:v>
                </c:pt>
                <c:pt idx="1159">
                  <c:v>5.9518244169275576</c:v>
                </c:pt>
                <c:pt idx="1160">
                  <c:v>5.9146213307508315</c:v>
                </c:pt>
                <c:pt idx="1161">
                  <c:v>5.8753090674563166</c:v>
                </c:pt>
                <c:pt idx="1162">
                  <c:v>5.8650039392746187</c:v>
                </c:pt>
                <c:pt idx="1163">
                  <c:v>5.7846163885613073</c:v>
                </c:pt>
                <c:pt idx="1164">
                  <c:v>5.7501241949323152</c:v>
                </c:pt>
                <c:pt idx="1165">
                  <c:v>5.7272626994779916</c:v>
                </c:pt>
                <c:pt idx="1166">
                  <c:v>5.6970853739887817</c:v>
                </c:pt>
                <c:pt idx="1167">
                  <c:v>5.6759307151543377</c:v>
                </c:pt>
                <c:pt idx="1168">
                  <c:v>5.63885956602088</c:v>
                </c:pt>
                <c:pt idx="1169">
                  <c:v>5.6766755414249586</c:v>
                </c:pt>
                <c:pt idx="1170">
                  <c:v>5.6655761703335239</c:v>
                </c:pt>
                <c:pt idx="1171">
                  <c:v>5.6240549224501581</c:v>
                </c:pt>
                <c:pt idx="1172">
                  <c:v>5.6370076330248882</c:v>
                </c:pt>
                <c:pt idx="1173">
                  <c:v>5.624508979040832</c:v>
                </c:pt>
                <c:pt idx="1174">
                  <c:v>5.603422124944216</c:v>
                </c:pt>
                <c:pt idx="1175">
                  <c:v>5.4575162696729134</c:v>
                </c:pt>
                <c:pt idx="1176">
                  <c:v>5.3633489954947322</c:v>
                </c:pt>
                <c:pt idx="1177">
                  <c:v>5.3661356189871317</c:v>
                </c:pt>
                <c:pt idx="1178">
                  <c:v>5.3540214076479149</c:v>
                </c:pt>
                <c:pt idx="1179">
                  <c:v>5.3403844171195862</c:v>
                </c:pt>
                <c:pt idx="1180">
                  <c:v>5.3484301204971976</c:v>
                </c:pt>
                <c:pt idx="1181">
                  <c:v>5.2790659772002586</c:v>
                </c:pt>
                <c:pt idx="1182">
                  <c:v>5.3278206479828327</c:v>
                </c:pt>
                <c:pt idx="1183">
                  <c:v>5.4655566442911709</c:v>
                </c:pt>
                <c:pt idx="1184">
                  <c:v>5.605514614345978</c:v>
                </c:pt>
                <c:pt idx="1185">
                  <c:v>5.7191120384905219</c:v>
                </c:pt>
                <c:pt idx="1186">
                  <c:v>5.7159850472969991</c:v>
                </c:pt>
                <c:pt idx="1187">
                  <c:v>5.7059176737938646</c:v>
                </c:pt>
                <c:pt idx="1188">
                  <c:v>5.7061887585612423</c:v>
                </c:pt>
                <c:pt idx="1189">
                  <c:v>5.6415538990771266</c:v>
                </c:pt>
                <c:pt idx="1190">
                  <c:v>5.5144024233237214</c:v>
                </c:pt>
                <c:pt idx="1191">
                  <c:v>5.4739440475010461</c:v>
                </c:pt>
                <c:pt idx="1192">
                  <c:v>5.479146890390914</c:v>
                </c:pt>
                <c:pt idx="1193">
                  <c:v>5.4371097632806631</c:v>
                </c:pt>
                <c:pt idx="1194">
                  <c:v>5.3586357311337647</c:v>
                </c:pt>
                <c:pt idx="1195">
                  <c:v>5.3041344281160088</c:v>
                </c:pt>
                <c:pt idx="1196">
                  <c:v>5.3540581335577642</c:v>
                </c:pt>
                <c:pt idx="1197">
                  <c:v>5.4641859321186468</c:v>
                </c:pt>
                <c:pt idx="1198">
                  <c:v>5.6108586716509565</c:v>
                </c:pt>
                <c:pt idx="1199">
                  <c:v>5.7015603080911044</c:v>
                </c:pt>
                <c:pt idx="1200">
                  <c:v>5.7267809239532914</c:v>
                </c:pt>
                <c:pt idx="1201">
                  <c:v>5.7401231140852031</c:v>
                </c:pt>
                <c:pt idx="1202">
                  <c:v>5.6867362198568712</c:v>
                </c:pt>
                <c:pt idx="1203">
                  <c:v>5.6515902682613302</c:v>
                </c:pt>
                <c:pt idx="1204">
                  <c:v>5.6035050768883599</c:v>
                </c:pt>
                <c:pt idx="1205">
                  <c:v>5.5351726759343167</c:v>
                </c:pt>
                <c:pt idx="1206">
                  <c:v>5.5109125345040662</c:v>
                </c:pt>
                <c:pt idx="1207">
                  <c:v>5.578558069467336</c:v>
                </c:pt>
                <c:pt idx="1208">
                  <c:v>5.5891397740355249</c:v>
                </c:pt>
                <c:pt idx="1209">
                  <c:v>5.595838539003962</c:v>
                </c:pt>
                <c:pt idx="1210">
                  <c:v>5.6590759315145336</c:v>
                </c:pt>
                <c:pt idx="1211">
                  <c:v>5.7936388162952124</c:v>
                </c:pt>
                <c:pt idx="1212">
                  <c:v>5.9817780031786718</c:v>
                </c:pt>
                <c:pt idx="1213">
                  <c:v>6.1090574374739921</c:v>
                </c:pt>
                <c:pt idx="1214">
                  <c:v>6.1436147411847521</c:v>
                </c:pt>
                <c:pt idx="1215">
                  <c:v>6.1884669331703321</c:v>
                </c:pt>
                <c:pt idx="1216">
                  <c:v>6.1709268880450718</c:v>
                </c:pt>
                <c:pt idx="1217">
                  <c:v>6.1466715911273795</c:v>
                </c:pt>
                <c:pt idx="1218">
                  <c:v>6.104080152338935</c:v>
                </c:pt>
                <c:pt idx="1219">
                  <c:v>5.9657449897628636</c:v>
                </c:pt>
                <c:pt idx="1220">
                  <c:v>5.7675131467943812</c:v>
                </c:pt>
                <c:pt idx="1221">
                  <c:v>5.5271135097153765</c:v>
                </c:pt>
                <c:pt idx="1222">
                  <c:v>5.2623529851844193</c:v>
                </c:pt>
                <c:pt idx="1223">
                  <c:v>4.9677206828699765</c:v>
                </c:pt>
                <c:pt idx="1224">
                  <c:v>4.7865197933121948</c:v>
                </c:pt>
                <c:pt idx="1225">
                  <c:v>4.5990064081676376</c:v>
                </c:pt>
                <c:pt idx="1226">
                  <c:v>4.4588983878467241</c:v>
                </c:pt>
                <c:pt idx="1227">
                  <c:v>4.4096621618717702</c:v>
                </c:pt>
                <c:pt idx="1228">
                  <c:v>4.5174507655993272</c:v>
                </c:pt>
                <c:pt idx="1229">
                  <c:v>4.6156784861966988</c:v>
                </c:pt>
                <c:pt idx="1230">
                  <c:v>4.6892715930976774</c:v>
                </c:pt>
                <c:pt idx="1231">
                  <c:v>4.7460802877418891</c:v>
                </c:pt>
                <c:pt idx="1232">
                  <c:v>4.8178573441638148</c:v>
                </c:pt>
                <c:pt idx="1233">
                  <c:v>4.9465066844012275</c:v>
                </c:pt>
                <c:pt idx="1234">
                  <c:v>5.1183925891199786</c:v>
                </c:pt>
                <c:pt idx="1235">
                  <c:v>5.2177720068675164</c:v>
                </c:pt>
                <c:pt idx="1236">
                  <c:v>5.2229968885985034</c:v>
                </c:pt>
                <c:pt idx="1237">
                  <c:v>5.2051205024513791</c:v>
                </c:pt>
                <c:pt idx="1238">
                  <c:v>5.1211920309414412</c:v>
                </c:pt>
                <c:pt idx="1239">
                  <c:v>5.0859386503343318</c:v>
                </c:pt>
                <c:pt idx="1240">
                  <c:v>5.0256352631340748</c:v>
                </c:pt>
                <c:pt idx="1241">
                  <c:v>5.0567771232901855</c:v>
                </c:pt>
                <c:pt idx="1242">
                  <c:v>5.1598508821838287</c:v>
                </c:pt>
                <c:pt idx="1243">
                  <c:v>5.1936542259462959</c:v>
                </c:pt>
                <c:pt idx="1244">
                  <c:v>5.2441277664190062</c:v>
                </c:pt>
                <c:pt idx="1245">
                  <c:v>5.300544512253123</c:v>
                </c:pt>
                <c:pt idx="1246">
                  <c:v>5.334917490156931</c:v>
                </c:pt>
                <c:pt idx="1247">
                  <c:v>5.3718388117603997</c:v>
                </c:pt>
                <c:pt idx="1248">
                  <c:v>5.3418513871190916</c:v>
                </c:pt>
                <c:pt idx="1249">
                  <c:v>5.2212983400920656</c:v>
                </c:pt>
                <c:pt idx="1250">
                  <c:v>5.1075909146919285</c:v>
                </c:pt>
                <c:pt idx="1251">
                  <c:v>4.9920523198416422</c:v>
                </c:pt>
                <c:pt idx="1252">
                  <c:v>4.9903747955590365</c:v>
                </c:pt>
                <c:pt idx="1253">
                  <c:v>5.0551611208412695</c:v>
                </c:pt>
                <c:pt idx="1254">
                  <c:v>4.9930835903168074</c:v>
                </c:pt>
                <c:pt idx="1255">
                  <c:v>4.9042786371423812</c:v>
                </c:pt>
                <c:pt idx="1256">
                  <c:v>4.8559090533883316</c:v>
                </c:pt>
                <c:pt idx="1257">
                  <c:v>4.8276757764573599</c:v>
                </c:pt>
                <c:pt idx="1258">
                  <c:v>4.8564573551936538</c:v>
                </c:pt>
                <c:pt idx="1259">
                  <c:v>5.0259130313299583</c:v>
                </c:pt>
                <c:pt idx="1260">
                  <c:v>5.1658438334439332</c:v>
                </c:pt>
                <c:pt idx="1261">
                  <c:v>5.1929487333820665</c:v>
                </c:pt>
                <c:pt idx="1262">
                  <c:v>5.1996907218335329</c:v>
                </c:pt>
                <c:pt idx="1263">
                  <c:v>5.1849817763968371</c:v>
                </c:pt>
                <c:pt idx="1264">
                  <c:v>5.185361581764961</c:v>
                </c:pt>
                <c:pt idx="1265">
                  <c:v>5.0935416528653894</c:v>
                </c:pt>
                <c:pt idx="1266">
                  <c:v>5.0443470665177594</c:v>
                </c:pt>
                <c:pt idx="1267">
                  <c:v>5.0238865793607035</c:v>
                </c:pt>
                <c:pt idx="1268">
                  <c:v>4.9627729633632303</c:v>
                </c:pt>
                <c:pt idx="1269">
                  <c:v>4.9609796586453463</c:v>
                </c:pt>
                <c:pt idx="1270">
                  <c:v>4.9176779846548913</c:v>
                </c:pt>
                <c:pt idx="1271">
                  <c:v>4.7739892518883051</c:v>
                </c:pt>
                <c:pt idx="1272">
                  <c:v>4.661406553686934</c:v>
                </c:pt>
                <c:pt idx="1273">
                  <c:v>4.578426480310525</c:v>
                </c:pt>
                <c:pt idx="1274">
                  <c:v>4.4390990672348103</c:v>
                </c:pt>
                <c:pt idx="1275">
                  <c:v>4.3511616883126596</c:v>
                </c:pt>
                <c:pt idx="1276">
                  <c:v>4.3540636977902087</c:v>
                </c:pt>
                <c:pt idx="1277">
                  <c:v>4.381186346305399</c:v>
                </c:pt>
                <c:pt idx="1278">
                  <c:v>4.3759346147801708</c:v>
                </c:pt>
                <c:pt idx="1279">
                  <c:v>4.3350687903725316</c:v>
                </c:pt>
                <c:pt idx="1280">
                  <c:v>4.2946957025729118</c:v>
                </c:pt>
                <c:pt idx="1281">
                  <c:v>4.3019045904598023</c:v>
                </c:pt>
                <c:pt idx="1282">
                  <c:v>4.2832605921288636</c:v>
                </c:pt>
                <c:pt idx="1283">
                  <c:v>4.2628574481805792</c:v>
                </c:pt>
                <c:pt idx="1284">
                  <c:v>4.2585813879076913</c:v>
                </c:pt>
                <c:pt idx="1285">
                  <c:v>4.3150529988321384</c:v>
                </c:pt>
                <c:pt idx="1286">
                  <c:v>4.4211058763085367</c:v>
                </c:pt>
                <c:pt idx="1287">
                  <c:v>4.5603475728404037</c:v>
                </c:pt>
                <c:pt idx="1288">
                  <c:v>4.6886156320112038</c:v>
                </c:pt>
                <c:pt idx="1289">
                  <c:v>4.8542480750769403</c:v>
                </c:pt>
                <c:pt idx="1290">
                  <c:v>5.0347137594629077</c:v>
                </c:pt>
                <c:pt idx="1291">
                  <c:v>5.1171995693289771</c:v>
                </c:pt>
                <c:pt idx="1292">
                  <c:v>5.2076378647679844</c:v>
                </c:pt>
                <c:pt idx="1293">
                  <c:v>5.2279005166696484</c:v>
                </c:pt>
                <c:pt idx="1294">
                  <c:v>5.183957280512864</c:v>
                </c:pt>
                <c:pt idx="1295">
                  <c:v>5.1097144887819104</c:v>
                </c:pt>
                <c:pt idx="1296">
                  <c:v>5.0537280928353701</c:v>
                </c:pt>
                <c:pt idx="1297">
                  <c:v>5.0024205164068265</c:v>
                </c:pt>
                <c:pt idx="1298">
                  <c:v>4.9797793167667068</c:v>
                </c:pt>
                <c:pt idx="1299">
                  <c:v>4.9638135409138151</c:v>
                </c:pt>
                <c:pt idx="1300">
                  <c:v>4.8338081963224635</c:v>
                </c:pt>
                <c:pt idx="1301">
                  <c:v>4.7165485783468588</c:v>
                </c:pt>
                <c:pt idx="1302">
                  <c:v>4.6705017847968051</c:v>
                </c:pt>
                <c:pt idx="1303">
                  <c:v>4.7278954581694803</c:v>
                </c:pt>
                <c:pt idx="1304">
                  <c:v>4.7589771168132966</c:v>
                </c:pt>
                <c:pt idx="1305">
                  <c:v>4.7334034250839618</c:v>
                </c:pt>
                <c:pt idx="1306">
                  <c:v>4.7265809227067921</c:v>
                </c:pt>
                <c:pt idx="1307">
                  <c:v>4.7352267088276569</c:v>
                </c:pt>
                <c:pt idx="1308">
                  <c:v>4.6760264379906822</c:v>
                </c:pt>
                <c:pt idx="1309">
                  <c:v>4.6343506624973223</c:v>
                </c:pt>
                <c:pt idx="1310">
                  <c:v>4.6473178963201001</c:v>
                </c:pt>
                <c:pt idx="1311">
                  <c:v>4.5733759682443909</c:v>
                </c:pt>
                <c:pt idx="1312">
                  <c:v>4.4246239900887003</c:v>
                </c:pt>
                <c:pt idx="1313">
                  <c:v>4.2691671232762554</c:v>
                </c:pt>
                <c:pt idx="1314">
                  <c:v>4.1735445079126263</c:v>
                </c:pt>
                <c:pt idx="1315">
                  <c:v>4.1102888092791128</c:v>
                </c:pt>
                <c:pt idx="1316">
                  <c:v>4.0916360344076574</c:v>
                </c:pt>
                <c:pt idx="1317">
                  <c:v>4.0305144187102622</c:v>
                </c:pt>
                <c:pt idx="1318">
                  <c:v>4.029458067927945</c:v>
                </c:pt>
                <c:pt idx="1319">
                  <c:v>4.0202652864757651</c:v>
                </c:pt>
                <c:pt idx="1320">
                  <c:v>4.0819296131942373</c:v>
                </c:pt>
                <c:pt idx="1321">
                  <c:v>4.2225781443178798</c:v>
                </c:pt>
                <c:pt idx="1322">
                  <c:v>4.3649165432112973</c:v>
                </c:pt>
                <c:pt idx="1323">
                  <c:v>4.5432824404771495</c:v>
                </c:pt>
                <c:pt idx="1324">
                  <c:v>4.7229154274118832</c:v>
                </c:pt>
                <c:pt idx="1325">
                  <c:v>4.831639694923096</c:v>
                </c:pt>
                <c:pt idx="1326">
                  <c:v>4.899111192542831</c:v>
                </c:pt>
                <c:pt idx="1327">
                  <c:v>4.9776817663108019</c:v>
                </c:pt>
                <c:pt idx="1328">
                  <c:v>5.011673713865104</c:v>
                </c:pt>
                <c:pt idx="1329">
                  <c:v>5.0026972567383021</c:v>
                </c:pt>
                <c:pt idx="1330">
                  <c:v>5.0667903766460425</c:v>
                </c:pt>
                <c:pt idx="1331">
                  <c:v>5.1775819599335628</c:v>
                </c:pt>
                <c:pt idx="1332">
                  <c:v>5.2421258139403601</c:v>
                </c:pt>
                <c:pt idx="1333">
                  <c:v>5.2808252455744258</c:v>
                </c:pt>
                <c:pt idx="1334">
                  <c:v>5.2583195424012148</c:v>
                </c:pt>
                <c:pt idx="1335">
                  <c:v>5.2830421901775377</c:v>
                </c:pt>
                <c:pt idx="1336">
                  <c:v>5.2922769752752297</c:v>
                </c:pt>
                <c:pt idx="1337">
                  <c:v>5.329879083636504</c:v>
                </c:pt>
                <c:pt idx="1338">
                  <c:v>5.3961636667274151</c:v>
                </c:pt>
                <c:pt idx="1339">
                  <c:v>5.4466653002173055</c:v>
                </c:pt>
                <c:pt idx="1340">
                  <c:v>5.5055259079127383</c:v>
                </c:pt>
                <c:pt idx="1341">
                  <c:v>5.5442957772341162</c:v>
                </c:pt>
                <c:pt idx="1342">
                  <c:v>5.6146265895850789</c:v>
                </c:pt>
                <c:pt idx="1343">
                  <c:v>5.6668631901924504</c:v>
                </c:pt>
                <c:pt idx="1344">
                  <c:v>5.6530815494668207</c:v>
                </c:pt>
                <c:pt idx="1345">
                  <c:v>5.7215290200178304</c:v>
                </c:pt>
                <c:pt idx="1346">
                  <c:v>5.798844144732203</c:v>
                </c:pt>
                <c:pt idx="1347">
                  <c:v>5.806066349069936</c:v>
                </c:pt>
                <c:pt idx="1348">
                  <c:v>5.8221797068977672</c:v>
                </c:pt>
                <c:pt idx="1349">
                  <c:v>5.8680530537290814</c:v>
                </c:pt>
                <c:pt idx="1350">
                  <c:v>5.9133230679542423</c:v>
                </c:pt>
                <c:pt idx="1351">
                  <c:v>6.0084627126883889</c:v>
                </c:pt>
                <c:pt idx="1352">
                  <c:v>6.0176114345585505</c:v>
                </c:pt>
                <c:pt idx="1353">
                  <c:v>5.9835945266603821</c:v>
                </c:pt>
                <c:pt idx="1354">
                  <c:v>5.9466405167353011</c:v>
                </c:pt>
                <c:pt idx="1355">
                  <c:v>5.9432307068584755</c:v>
                </c:pt>
                <c:pt idx="1356">
                  <c:v>5.9299959475331816</c:v>
                </c:pt>
                <c:pt idx="1357">
                  <c:v>5.898492142658748</c:v>
                </c:pt>
                <c:pt idx="1358">
                  <c:v>5.9546790618535255</c:v>
                </c:pt>
                <c:pt idx="1359">
                  <c:v>6.0643112450958032</c:v>
                </c:pt>
                <c:pt idx="1360">
                  <c:v>6.1302413208926669</c:v>
                </c:pt>
                <c:pt idx="1361">
                  <c:v>6.2615884125332295</c:v>
                </c:pt>
                <c:pt idx="1362">
                  <c:v>6.3839580902986208</c:v>
                </c:pt>
                <c:pt idx="1363">
                  <c:v>6.4416676927339145</c:v>
                </c:pt>
                <c:pt idx="1364">
                  <c:v>6.4509712239578327</c:v>
                </c:pt>
                <c:pt idx="1365">
                  <c:v>6.4145925441558633</c:v>
                </c:pt>
                <c:pt idx="1366">
                  <c:v>6.3961771769959723</c:v>
                </c:pt>
                <c:pt idx="1367">
                  <c:v>6.4004259925534681</c:v>
                </c:pt>
                <c:pt idx="1368">
                  <c:v>6.3927403455878924</c:v>
                </c:pt>
                <c:pt idx="1369">
                  <c:v>6.3474616349714896</c:v>
                </c:pt>
                <c:pt idx="1370">
                  <c:v>6.3341115071732927</c:v>
                </c:pt>
                <c:pt idx="1371">
                  <c:v>6.2890265101232146</c:v>
                </c:pt>
                <c:pt idx="1372">
                  <c:v>6.2966334712066292</c:v>
                </c:pt>
                <c:pt idx="1373">
                  <c:v>6.2893140450909613</c:v>
                </c:pt>
                <c:pt idx="1374">
                  <c:v>6.2958458434801221</c:v>
                </c:pt>
                <c:pt idx="1375">
                  <c:v>6.3020458662772523</c:v>
                </c:pt>
                <c:pt idx="1376">
                  <c:v>6.2858318328772809</c:v>
                </c:pt>
                <c:pt idx="1377">
                  <c:v>6.3323701523887301</c:v>
                </c:pt>
                <c:pt idx="1378">
                  <c:v>6.3492351888912193</c:v>
                </c:pt>
                <c:pt idx="1379">
                  <c:v>6.4238642245414619</c:v>
                </c:pt>
                <c:pt idx="1380">
                  <c:v>6.4292695075772661</c:v>
                </c:pt>
                <c:pt idx="1381">
                  <c:v>6.393584550971811</c:v>
                </c:pt>
                <c:pt idx="1382">
                  <c:v>6.338272231661553</c:v>
                </c:pt>
                <c:pt idx="1383">
                  <c:v>6.3115249939192308</c:v>
                </c:pt>
                <c:pt idx="1384">
                  <c:v>6.2933057622511335</c:v>
                </c:pt>
                <c:pt idx="1385">
                  <c:v>6.236875629735998</c:v>
                </c:pt>
                <c:pt idx="1386">
                  <c:v>6.2272276888455611</c:v>
                </c:pt>
                <c:pt idx="1387">
                  <c:v>6.173840047201316</c:v>
                </c:pt>
                <c:pt idx="1388">
                  <c:v>6.1818531632165961</c:v>
                </c:pt>
                <c:pt idx="1389">
                  <c:v>6.1459525691296033</c:v>
                </c:pt>
                <c:pt idx="1390">
                  <c:v>6.1662896055170275</c:v>
                </c:pt>
                <c:pt idx="1391">
                  <c:v>6.1378694105955294</c:v>
                </c:pt>
                <c:pt idx="1392">
                  <c:v>6.0764967416245934</c:v>
                </c:pt>
                <c:pt idx="1393">
                  <c:v>6.0629708940437714</c:v>
                </c:pt>
                <c:pt idx="1394">
                  <c:v>5.9890963767291128</c:v>
                </c:pt>
                <c:pt idx="1395">
                  <c:v>5.9389460320331047</c:v>
                </c:pt>
                <c:pt idx="1396">
                  <c:v>5.8296037528563476</c:v>
                </c:pt>
                <c:pt idx="1397">
                  <c:v>5.7610477953243819</c:v>
                </c:pt>
                <c:pt idx="1398">
                  <c:v>5.696651023349494</c:v>
                </c:pt>
                <c:pt idx="1399">
                  <c:v>5.6450502308883168</c:v>
                </c:pt>
                <c:pt idx="1400">
                  <c:v>5.5538745100703215</c:v>
                </c:pt>
                <c:pt idx="1401">
                  <c:v>5.4900961091305422</c:v>
                </c:pt>
                <c:pt idx="1402">
                  <c:v>5.3852554966692674</c:v>
                </c:pt>
                <c:pt idx="1403">
                  <c:v>5.2787123447239308</c:v>
                </c:pt>
                <c:pt idx="1404">
                  <c:v>5.1531597666349329</c:v>
                </c:pt>
                <c:pt idx="1405">
                  <c:v>4.9946724977798205</c:v>
                </c:pt>
                <c:pt idx="1406">
                  <c:v>4.8601640376040276</c:v>
                </c:pt>
                <c:pt idx="1407">
                  <c:v>4.7886785648173706</c:v>
                </c:pt>
                <c:pt idx="1408">
                  <c:v>4.8005027001148264</c:v>
                </c:pt>
                <c:pt idx="1409">
                  <c:v>4.8309149551702912</c:v>
                </c:pt>
                <c:pt idx="1410">
                  <c:v>4.7923434208273363</c:v>
                </c:pt>
                <c:pt idx="1411">
                  <c:v>4.7939188613006296</c:v>
                </c:pt>
                <c:pt idx="1412">
                  <c:v>4.8594911216140249</c:v>
                </c:pt>
                <c:pt idx="1413">
                  <c:v>4.8153355609705635</c:v>
                </c:pt>
                <c:pt idx="1414">
                  <c:v>4.6306198031267156</c:v>
                </c:pt>
                <c:pt idx="1415">
                  <c:v>4.4644670331666987</c:v>
                </c:pt>
                <c:pt idx="1416">
                  <c:v>4.3344214616313295</c:v>
                </c:pt>
                <c:pt idx="1417">
                  <c:v>4.2299747013795708</c:v>
                </c:pt>
                <c:pt idx="1418">
                  <c:v>4.2654806166503256</c:v>
                </c:pt>
                <c:pt idx="1419">
                  <c:v>4.300817446839444</c:v>
                </c:pt>
                <c:pt idx="1420">
                  <c:v>4.3157707495301612</c:v>
                </c:pt>
                <c:pt idx="1421">
                  <c:v>4.2552071677236807</c:v>
                </c:pt>
                <c:pt idx="1422">
                  <c:v>4.1447629119403882</c:v>
                </c:pt>
                <c:pt idx="1423">
                  <c:v>4.0188719880878159</c:v>
                </c:pt>
                <c:pt idx="1424">
                  <c:v>3.8872060925406537</c:v>
                </c:pt>
                <c:pt idx="1425">
                  <c:v>3.8211800697730829</c:v>
                </c:pt>
                <c:pt idx="1426">
                  <c:v>3.8015710928480559</c:v>
                </c:pt>
                <c:pt idx="1427">
                  <c:v>3.8054636242750295</c:v>
                </c:pt>
                <c:pt idx="1428">
                  <c:v>3.8958248067483208</c:v>
                </c:pt>
                <c:pt idx="1429">
                  <c:v>4.0277443383845934</c:v>
                </c:pt>
                <c:pt idx="1430">
                  <c:v>4.0789221217401153</c:v>
                </c:pt>
                <c:pt idx="1431">
                  <c:v>4.1244054825348737</c:v>
                </c:pt>
                <c:pt idx="1432">
                  <c:v>4.2466326683925075</c:v>
                </c:pt>
                <c:pt idx="1433">
                  <c:v>4.3047347062931953</c:v>
                </c:pt>
                <c:pt idx="1434">
                  <c:v>4.3123351079111245</c:v>
                </c:pt>
                <c:pt idx="1435">
                  <c:v>4.2690889569484636</c:v>
                </c:pt>
                <c:pt idx="1436">
                  <c:v>4.2235951776615401</c:v>
                </c:pt>
                <c:pt idx="1437">
                  <c:v>4.2462410388724701</c:v>
                </c:pt>
                <c:pt idx="1438">
                  <c:v>4.3072534658847532</c:v>
                </c:pt>
                <c:pt idx="1439">
                  <c:v>4.3774939288880592</c:v>
                </c:pt>
                <c:pt idx="1440">
                  <c:v>4.4630379604427395</c:v>
                </c:pt>
                <c:pt idx="1441">
                  <c:v>4.5067139130596292</c:v>
                </c:pt>
                <c:pt idx="1442">
                  <c:v>4.5333321798673412</c:v>
                </c:pt>
                <c:pt idx="1443">
                  <c:v>4.5812974223793423</c:v>
                </c:pt>
                <c:pt idx="1444">
                  <c:v>4.575900153185251</c:v>
                </c:pt>
                <c:pt idx="1445">
                  <c:v>4.6010737327664337</c:v>
                </c:pt>
                <c:pt idx="1446">
                  <c:v>4.7404252386686414</c:v>
                </c:pt>
                <c:pt idx="1447">
                  <c:v>4.9277302312967848</c:v>
                </c:pt>
                <c:pt idx="1448">
                  <c:v>5.1811812288019858</c:v>
                </c:pt>
                <c:pt idx="1449">
                  <c:v>5.3614309958674351</c:v>
                </c:pt>
                <c:pt idx="1450">
                  <c:v>5.4359724330388426</c:v>
                </c:pt>
                <c:pt idx="1451">
                  <c:v>5.417308924850019</c:v>
                </c:pt>
                <c:pt idx="1452">
                  <c:v>5.4843755652462516</c:v>
                </c:pt>
                <c:pt idx="1453">
                  <c:v>5.5273569345618094</c:v>
                </c:pt>
                <c:pt idx="1454">
                  <c:v>5.5649082527060063</c:v>
                </c:pt>
                <c:pt idx="1455">
                  <c:v>5.6566357419963982</c:v>
                </c:pt>
                <c:pt idx="1456">
                  <c:v>5.6576726600761491</c:v>
                </c:pt>
                <c:pt idx="1457">
                  <c:v>5.7374948870490448</c:v>
                </c:pt>
                <c:pt idx="1458">
                  <c:v>5.7881360430045126</c:v>
                </c:pt>
                <c:pt idx="1459">
                  <c:v>5.8238975639403483</c:v>
                </c:pt>
                <c:pt idx="1460">
                  <c:v>5.7082673295347242</c:v>
                </c:pt>
                <c:pt idx="1461">
                  <c:v>5.7013233568784125</c:v>
                </c:pt>
                <c:pt idx="1462">
                  <c:v>5.6566518044122107</c:v>
                </c:pt>
                <c:pt idx="1463">
                  <c:v>5.6159105142452868</c:v>
                </c:pt>
                <c:pt idx="1464">
                  <c:v>5.5282561655329987</c:v>
                </c:pt>
                <c:pt idx="1465">
                  <c:v>5.3967943748403631</c:v>
                </c:pt>
                <c:pt idx="1466">
                  <c:v>5.2852803773353791</c:v>
                </c:pt>
                <c:pt idx="1467">
                  <c:v>5.172671600934672</c:v>
                </c:pt>
                <c:pt idx="1468">
                  <c:v>5.0841132766653221</c:v>
                </c:pt>
                <c:pt idx="1469">
                  <c:v>4.9816764779614582</c:v>
                </c:pt>
                <c:pt idx="1470">
                  <c:v>4.8608810407400487</c:v>
                </c:pt>
                <c:pt idx="1471">
                  <c:v>4.7758999427248385</c:v>
                </c:pt>
                <c:pt idx="1472">
                  <c:v>4.6918269018647578</c:v>
                </c:pt>
                <c:pt idx="1473">
                  <c:v>4.6679937470352453</c:v>
                </c:pt>
                <c:pt idx="1474">
                  <c:v>4.6748666687582991</c:v>
                </c:pt>
                <c:pt idx="1475">
                  <c:v>4.668303582513408</c:v>
                </c:pt>
                <c:pt idx="1476">
                  <c:v>4.6693350418144863</c:v>
                </c:pt>
                <c:pt idx="1477">
                  <c:v>4.5990602411785204</c:v>
                </c:pt>
                <c:pt idx="1478">
                  <c:v>4.5558801235777828</c:v>
                </c:pt>
                <c:pt idx="1479">
                  <c:v>4.6203720291886219</c:v>
                </c:pt>
                <c:pt idx="1480">
                  <c:v>4.7185752024772931</c:v>
                </c:pt>
                <c:pt idx="1481">
                  <c:v>4.7802359524653202</c:v>
                </c:pt>
                <c:pt idx="1482">
                  <c:v>4.7301123400686498</c:v>
                </c:pt>
                <c:pt idx="1483">
                  <c:v>4.7215757961142035</c:v>
                </c:pt>
                <c:pt idx="1484">
                  <c:v>4.6776330502247836</c:v>
                </c:pt>
                <c:pt idx="1485">
                  <c:v>4.646666823062696</c:v>
                </c:pt>
                <c:pt idx="1486">
                  <c:v>4.6479930218450365</c:v>
                </c:pt>
                <c:pt idx="1487">
                  <c:v>4.6622438918460531</c:v>
                </c:pt>
                <c:pt idx="1488">
                  <c:v>4.6678130207252524</c:v>
                </c:pt>
                <c:pt idx="1489">
                  <c:v>4.6079713688386832</c:v>
                </c:pt>
                <c:pt idx="1490">
                  <c:v>4.5116884738469922</c:v>
                </c:pt>
                <c:pt idx="1491">
                  <c:v>4.468435105472679</c:v>
                </c:pt>
                <c:pt idx="1492">
                  <c:v>4.4075082717996619</c:v>
                </c:pt>
                <c:pt idx="1493">
                  <c:v>4.3703997147237956</c:v>
                </c:pt>
                <c:pt idx="1494">
                  <c:v>4.3491244736238563</c:v>
                </c:pt>
                <c:pt idx="1495">
                  <c:v>4.3128334701118423</c:v>
                </c:pt>
                <c:pt idx="1496">
                  <c:v>4.354681074952742</c:v>
                </c:pt>
                <c:pt idx="1497">
                  <c:v>4.3349664952931413</c:v>
                </c:pt>
                <c:pt idx="1498">
                  <c:v>4.39651617688508</c:v>
                </c:pt>
                <c:pt idx="1499">
                  <c:v>4.4780944499673794</c:v>
                </c:pt>
                <c:pt idx="1500">
                  <c:v>4.5654558812611246</c:v>
                </c:pt>
                <c:pt idx="1501">
                  <c:v>4.6961133592041797</c:v>
                </c:pt>
                <c:pt idx="1502">
                  <c:v>4.7417112536643007</c:v>
                </c:pt>
                <c:pt idx="1503">
                  <c:v>4.6999478483314769</c:v>
                </c:pt>
                <c:pt idx="1504">
                  <c:v>4.6012985613088588</c:v>
                </c:pt>
                <c:pt idx="1505">
                  <c:v>4.5365419002946519</c:v>
                </c:pt>
                <c:pt idx="1506">
                  <c:v>4.4494271048476026</c:v>
                </c:pt>
                <c:pt idx="1507">
                  <c:v>4.3326876811169299</c:v>
                </c:pt>
                <c:pt idx="1508">
                  <c:v>4.214463961943558</c:v>
                </c:pt>
                <c:pt idx="1509">
                  <c:v>4.10679139268131</c:v>
                </c:pt>
                <c:pt idx="1510">
                  <c:v>4.0957875370004473</c:v>
                </c:pt>
                <c:pt idx="1511">
                  <c:v>4.1743609693401469</c:v>
                </c:pt>
                <c:pt idx="1512">
                  <c:v>4.253203118995823</c:v>
                </c:pt>
                <c:pt idx="1513">
                  <c:v>4.4183957974805992</c:v>
                </c:pt>
                <c:pt idx="1514">
                  <c:v>4.6119915337853481</c:v>
                </c:pt>
                <c:pt idx="1515">
                  <c:v>4.6904680484475385</c:v>
                </c:pt>
                <c:pt idx="1516">
                  <c:v>4.7994917506299428</c:v>
                </c:pt>
                <c:pt idx="1517">
                  <c:v>4.8872073106409726</c:v>
                </c:pt>
                <c:pt idx="1518">
                  <c:v>4.9823416485710714</c:v>
                </c:pt>
                <c:pt idx="1519">
                  <c:v>5.1242100262507195</c:v>
                </c:pt>
                <c:pt idx="1520">
                  <c:v>5.1906590111435884</c:v>
                </c:pt>
                <c:pt idx="1521">
                  <c:v>5.3380795983962281</c:v>
                </c:pt>
                <c:pt idx="1522">
                  <c:v>5.4870224315971594</c:v>
                </c:pt>
                <c:pt idx="1523">
                  <c:v>5.6326119871995175</c:v>
                </c:pt>
                <c:pt idx="1524">
                  <c:v>5.7638326464861649</c:v>
                </c:pt>
                <c:pt idx="1525">
                  <c:v>5.9841933520000152</c:v>
                </c:pt>
                <c:pt idx="1526">
                  <c:v>6.0680686853416841</c:v>
                </c:pt>
                <c:pt idx="1527">
                  <c:v>6.0624752803604496</c:v>
                </c:pt>
                <c:pt idx="1528">
                  <c:v>6.0182752302927849</c:v>
                </c:pt>
                <c:pt idx="1529">
                  <c:v>6.0151362153562831</c:v>
                </c:pt>
                <c:pt idx="1530">
                  <c:v>6.0560447101997577</c:v>
                </c:pt>
                <c:pt idx="1531">
                  <c:v>6.0422615746970827</c:v>
                </c:pt>
                <c:pt idx="1532">
                  <c:v>6.034383918405684</c:v>
                </c:pt>
                <c:pt idx="1533">
                  <c:v>5.940477926919451</c:v>
                </c:pt>
                <c:pt idx="1534">
                  <c:v>5.8232958339065082</c:v>
                </c:pt>
                <c:pt idx="1535">
                  <c:v>5.6793511810942157</c:v>
                </c:pt>
                <c:pt idx="1536">
                  <c:v>5.6125166165132772</c:v>
                </c:pt>
                <c:pt idx="1537">
                  <c:v>5.5484465445511031</c:v>
                </c:pt>
                <c:pt idx="1538">
                  <c:v>5.4787205334449123</c:v>
                </c:pt>
                <c:pt idx="1539">
                  <c:v>5.4404263952051268</c:v>
                </c:pt>
                <c:pt idx="1540">
                  <c:v>5.3954997336666759</c:v>
                </c:pt>
                <c:pt idx="1541">
                  <c:v>5.3574413725650816</c:v>
                </c:pt>
                <c:pt idx="1542">
                  <c:v>5.3870743922538491</c:v>
                </c:pt>
                <c:pt idx="1543">
                  <c:v>5.4959570453379039</c:v>
                </c:pt>
                <c:pt idx="1544">
                  <c:v>5.6185580302793658</c:v>
                </c:pt>
                <c:pt idx="1545">
                  <c:v>5.6455019108394717</c:v>
                </c:pt>
                <c:pt idx="1546">
                  <c:v>5.6825519081847453</c:v>
                </c:pt>
                <c:pt idx="1547">
                  <c:v>5.7147350806314297</c:v>
                </c:pt>
                <c:pt idx="1548">
                  <c:v>5.7236709951872937</c:v>
                </c:pt>
                <c:pt idx="1549">
                  <c:v>5.6252594502742044</c:v>
                </c:pt>
                <c:pt idx="1550">
                  <c:v>5.5109541570110254</c:v>
                </c:pt>
                <c:pt idx="1551">
                  <c:v>5.4061282054319353</c:v>
                </c:pt>
                <c:pt idx="1552">
                  <c:v>5.4086223462706329</c:v>
                </c:pt>
                <c:pt idx="1553">
                  <c:v>5.4632308885556133</c:v>
                </c:pt>
                <c:pt idx="1554">
                  <c:v>5.6073718354456066</c:v>
                </c:pt>
                <c:pt idx="1555">
                  <c:v>5.7154851759308611</c:v>
                </c:pt>
                <c:pt idx="1556">
                  <c:v>5.9147568380183353</c:v>
                </c:pt>
                <c:pt idx="1557">
                  <c:v>6.159039298059434</c:v>
                </c:pt>
                <c:pt idx="1558">
                  <c:v>6.4886078535413487</c:v>
                </c:pt>
                <c:pt idx="1559">
                  <c:v>6.791990153912975</c:v>
                </c:pt>
                <c:pt idx="1560">
                  <c:v>7.0206843009401716</c:v>
                </c:pt>
                <c:pt idx="1561">
                  <c:v>7.2897182932679296</c:v>
                </c:pt>
                <c:pt idx="1562">
                  <c:v>7.3428259035968422</c:v>
                </c:pt>
                <c:pt idx="1563">
                  <c:v>7.3082258789877095</c:v>
                </c:pt>
                <c:pt idx="1564">
                  <c:v>7.2080496853622513</c:v>
                </c:pt>
                <c:pt idx="1565">
                  <c:v>7.1030580749515986</c:v>
                </c:pt>
                <c:pt idx="1566">
                  <c:v>7.0993392634602959</c:v>
                </c:pt>
                <c:pt idx="1567">
                  <c:v>7.0855393016269019</c:v>
                </c:pt>
                <c:pt idx="1568">
                  <c:v>7.149920756168239</c:v>
                </c:pt>
                <c:pt idx="1569">
                  <c:v>7.1462267956285492</c:v>
                </c:pt>
                <c:pt idx="1570">
                  <c:v>7.1140074157256556</c:v>
                </c:pt>
                <c:pt idx="1571">
                  <c:v>7.0189867875063303</c:v>
                </c:pt>
                <c:pt idx="1572">
                  <c:v>6.9216929025366554</c:v>
                </c:pt>
                <c:pt idx="1573">
                  <c:v>6.9231931311253128</c:v>
                </c:pt>
                <c:pt idx="1574">
                  <c:v>7.0070089471099051</c:v>
                </c:pt>
                <c:pt idx="1575">
                  <c:v>7.0673282437443596</c:v>
                </c:pt>
                <c:pt idx="1576">
                  <c:v>7.0645735942080092</c:v>
                </c:pt>
                <c:pt idx="1577">
                  <c:v>7.0656626775246174</c:v>
                </c:pt>
                <c:pt idx="1578">
                  <c:v>6.9333865934103844</c:v>
                </c:pt>
                <c:pt idx="1579">
                  <c:v>6.7582599443553564</c:v>
                </c:pt>
                <c:pt idx="1580">
                  <c:v>6.5413230930348387</c:v>
                </c:pt>
                <c:pt idx="1581">
                  <c:v>6.3786763672522326</c:v>
                </c:pt>
                <c:pt idx="1582">
                  <c:v>6.2689574709173383</c:v>
                </c:pt>
                <c:pt idx="1583">
                  <c:v>6.2444319300173117</c:v>
                </c:pt>
                <c:pt idx="1584">
                  <c:v>6.2325802319446248</c:v>
                </c:pt>
                <c:pt idx="1585">
                  <c:v>6.169420938776093</c:v>
                </c:pt>
                <c:pt idx="1586">
                  <c:v>6.0748357496306564</c:v>
                </c:pt>
                <c:pt idx="1587">
                  <c:v>6.0039011318194353</c:v>
                </c:pt>
                <c:pt idx="1588">
                  <c:v>5.8799734485882507</c:v>
                </c:pt>
                <c:pt idx="1589">
                  <c:v>5.8146164171199937</c:v>
                </c:pt>
                <c:pt idx="1590">
                  <c:v>5.7386372140370536</c:v>
                </c:pt>
                <c:pt idx="1591">
                  <c:v>5.6944343558845549</c:v>
                </c:pt>
                <c:pt idx="1592">
                  <c:v>5.7129032244944886</c:v>
                </c:pt>
                <c:pt idx="1593">
                  <c:v>5.7810740923122284</c:v>
                </c:pt>
                <c:pt idx="1594">
                  <c:v>5.8593931994867052</c:v>
                </c:pt>
                <c:pt idx="1595">
                  <c:v>5.922981315789853</c:v>
                </c:pt>
                <c:pt idx="1596">
                  <c:v>5.9362015561554582</c:v>
                </c:pt>
                <c:pt idx="1597">
                  <c:v>6.0133062545800957</c:v>
                </c:pt>
                <c:pt idx="1598">
                  <c:v>6.1883296443508282</c:v>
                </c:pt>
                <c:pt idx="1599">
                  <c:v>6.2740063810607802</c:v>
                </c:pt>
                <c:pt idx="1600">
                  <c:v>6.1691513866935228</c:v>
                </c:pt>
                <c:pt idx="1601">
                  <c:v>6.1620416135984932</c:v>
                </c:pt>
                <c:pt idx="1602">
                  <c:v>6.1164898428079306</c:v>
                </c:pt>
                <c:pt idx="1603">
                  <c:v>6.0395234788871832</c:v>
                </c:pt>
                <c:pt idx="1604">
                  <c:v>6.0399539148094084</c:v>
                </c:pt>
                <c:pt idx="1605">
                  <c:v>6.0605623739876489</c:v>
                </c:pt>
                <c:pt idx="1606">
                  <c:v>6.1294867273078175</c:v>
                </c:pt>
                <c:pt idx="1607">
                  <c:v>6.1701873401594893</c:v>
                </c:pt>
                <c:pt idx="1608">
                  <c:v>6.2068821783788133</c:v>
                </c:pt>
                <c:pt idx="1609">
                  <c:v>6.1615690130880783</c:v>
                </c:pt>
                <c:pt idx="1610">
                  <c:v>6.1580881173816779</c:v>
                </c:pt>
                <c:pt idx="1611">
                  <c:v>6.0621719942341548</c:v>
                </c:pt>
                <c:pt idx="1612">
                  <c:v>5.9588629001665812</c:v>
                </c:pt>
                <c:pt idx="1613">
                  <c:v>5.8407499285696431</c:v>
                </c:pt>
                <c:pt idx="1614">
                  <c:v>5.81642888847583</c:v>
                </c:pt>
                <c:pt idx="1615">
                  <c:v>5.8599735445213925</c:v>
                </c:pt>
                <c:pt idx="1616">
                  <c:v>5.8888436279125047</c:v>
                </c:pt>
                <c:pt idx="1617">
                  <c:v>5.87622391851618</c:v>
                </c:pt>
                <c:pt idx="1618">
                  <c:v>5.9106452139297661</c:v>
                </c:pt>
                <c:pt idx="1619">
                  <c:v>5.8973719853029047</c:v>
                </c:pt>
                <c:pt idx="1620">
                  <c:v>5.8978039380838201</c:v>
                </c:pt>
                <c:pt idx="1621">
                  <c:v>5.9147469311732621</c:v>
                </c:pt>
                <c:pt idx="1622">
                  <c:v>5.841893726830989</c:v>
                </c:pt>
                <c:pt idx="1623">
                  <c:v>5.7960284003430607</c:v>
                </c:pt>
                <c:pt idx="1624">
                  <c:v>5.7572193613177092</c:v>
                </c:pt>
                <c:pt idx="1625">
                  <c:v>5.7118248070015749</c:v>
                </c:pt>
                <c:pt idx="1626">
                  <c:v>5.6202712421301859</c:v>
                </c:pt>
                <c:pt idx="1627">
                  <c:v>5.5594440030858285</c:v>
                </c:pt>
                <c:pt idx="1628">
                  <c:v>5.533255684440241</c:v>
                </c:pt>
                <c:pt idx="1629">
                  <c:v>5.4818643036830759</c:v>
                </c:pt>
                <c:pt idx="1630">
                  <c:v>5.4122762850611261</c:v>
                </c:pt>
                <c:pt idx="1631">
                  <c:v>5.2868879026868871</c:v>
                </c:pt>
                <c:pt idx="1632">
                  <c:v>5.152102123558234</c:v>
                </c:pt>
                <c:pt idx="1633">
                  <c:v>5.0413908110077985</c:v>
                </c:pt>
                <c:pt idx="1634">
                  <c:v>4.9637987758242481</c:v>
                </c:pt>
                <c:pt idx="1635">
                  <c:v>4.9357647676134526</c:v>
                </c:pt>
                <c:pt idx="1636">
                  <c:v>4.9335129206441364</c:v>
                </c:pt>
                <c:pt idx="1637">
                  <c:v>4.9153405190324158</c:v>
                </c:pt>
                <c:pt idx="1638">
                  <c:v>4.9156559977100134</c:v>
                </c:pt>
                <c:pt idx="1639">
                  <c:v>4.8980803785807492</c:v>
                </c:pt>
                <c:pt idx="1640">
                  <c:v>4.871353561241027</c:v>
                </c:pt>
                <c:pt idx="1641">
                  <c:v>4.7927644295491962</c:v>
                </c:pt>
                <c:pt idx="1642">
                  <c:v>4.7519948830754286</c:v>
                </c:pt>
                <c:pt idx="1643">
                  <c:v>4.7760646478542226</c:v>
                </c:pt>
                <c:pt idx="1644">
                  <c:v>4.8600021058004597</c:v>
                </c:pt>
                <c:pt idx="1645">
                  <c:v>4.912084988012297</c:v>
                </c:pt>
                <c:pt idx="1646">
                  <c:v>4.9347072015940379</c:v>
                </c:pt>
                <c:pt idx="1647">
                  <c:v>4.9264582918140141</c:v>
                </c:pt>
                <c:pt idx="1648">
                  <c:v>4.973568852766955</c:v>
                </c:pt>
                <c:pt idx="1649">
                  <c:v>4.9446221746638876</c:v>
                </c:pt>
                <c:pt idx="1650">
                  <c:v>4.8868564966285115</c:v>
                </c:pt>
                <c:pt idx="1651">
                  <c:v>4.8700468427452934</c:v>
                </c:pt>
                <c:pt idx="1652">
                  <c:v>4.8640880773255635</c:v>
                </c:pt>
                <c:pt idx="1653">
                  <c:v>4.9897486528322146</c:v>
                </c:pt>
                <c:pt idx="1654">
                  <c:v>5.0041757026347398</c:v>
                </c:pt>
                <c:pt idx="1655">
                  <c:v>5.0155921750149668</c:v>
                </c:pt>
                <c:pt idx="1656">
                  <c:v>5.0506275301494412</c:v>
                </c:pt>
                <c:pt idx="1657">
                  <c:v>5.0958523431389748</c:v>
                </c:pt>
                <c:pt idx="1658">
                  <c:v>5.1610184534425514</c:v>
                </c:pt>
                <c:pt idx="1659">
                  <c:v>5.2350822328932072</c:v>
                </c:pt>
                <c:pt idx="1660">
                  <c:v>5.2481047798363996</c:v>
                </c:pt>
                <c:pt idx="1661">
                  <c:v>5.1974981301759255</c:v>
                </c:pt>
                <c:pt idx="1662">
                  <c:v>5.1510457479666343</c:v>
                </c:pt>
                <c:pt idx="1663">
                  <c:v>5.1066891748270882</c:v>
                </c:pt>
                <c:pt idx="1664">
                  <c:v>4.9369991153196695</c:v>
                </c:pt>
                <c:pt idx="1665">
                  <c:v>4.8038474239433793</c:v>
                </c:pt>
                <c:pt idx="1666">
                  <c:v>4.6979377149486803</c:v>
                </c:pt>
                <c:pt idx="1667">
                  <c:v>4.5656356007733736</c:v>
                </c:pt>
                <c:pt idx="1668">
                  <c:v>4.4869099791109699</c:v>
                </c:pt>
                <c:pt idx="1669">
                  <c:v>4.4556321306217992</c:v>
                </c:pt>
                <c:pt idx="1670">
                  <c:v>4.4842170373004304</c:v>
                </c:pt>
                <c:pt idx="1671">
                  <c:v>4.4812120230673749</c:v>
                </c:pt>
                <c:pt idx="1672">
                  <c:v>4.4796175429143981</c:v>
                </c:pt>
                <c:pt idx="1673">
                  <c:v>4.5060908581514827</c:v>
                </c:pt>
                <c:pt idx="1674">
                  <c:v>4.5472028550339036</c:v>
                </c:pt>
                <c:pt idx="1675">
                  <c:v>4.630538971939135</c:v>
                </c:pt>
                <c:pt idx="1676">
                  <c:v>4.5933472835618865</c:v>
                </c:pt>
                <c:pt idx="1677">
                  <c:v>4.507904359293784</c:v>
                </c:pt>
                <c:pt idx="1678">
                  <c:v>4.417346548018668</c:v>
                </c:pt>
                <c:pt idx="1679">
                  <c:v>4.3038303671169462</c:v>
                </c:pt>
                <c:pt idx="1680">
                  <c:v>4.1973093760877624</c:v>
                </c:pt>
                <c:pt idx="1681">
                  <c:v>4.0747876079175489</c:v>
                </c:pt>
                <c:pt idx="1682">
                  <c:v>3.9506432527030615</c:v>
                </c:pt>
                <c:pt idx="1683">
                  <c:v>4.0174317391286642</c:v>
                </c:pt>
                <c:pt idx="1684">
                  <c:v>4.0751719171354459</c:v>
                </c:pt>
                <c:pt idx="1685">
                  <c:v>4.2001595168911097</c:v>
                </c:pt>
                <c:pt idx="1686">
                  <c:v>4.2786017580434823</c:v>
                </c:pt>
                <c:pt idx="1687">
                  <c:v>4.2806024350000254</c:v>
                </c:pt>
                <c:pt idx="1688">
                  <c:v>4.2872715289134566</c:v>
                </c:pt>
                <c:pt idx="1689">
                  <c:v>4.3391173776215028</c:v>
                </c:pt>
                <c:pt idx="1690">
                  <c:v>4.3925914682241896</c:v>
                </c:pt>
                <c:pt idx="1691">
                  <c:v>4.4162672289171292</c:v>
                </c:pt>
                <c:pt idx="1692">
                  <c:v>4.4760118628470593</c:v>
                </c:pt>
                <c:pt idx="1693">
                  <c:v>4.5592847276680963</c:v>
                </c:pt>
                <c:pt idx="1694">
                  <c:v>4.588743354557467</c:v>
                </c:pt>
                <c:pt idx="1695">
                  <c:v>4.5854543957927394</c:v>
                </c:pt>
                <c:pt idx="1696">
                  <c:v>4.6170515479788543</c:v>
                </c:pt>
                <c:pt idx="1697">
                  <c:v>4.7480334299740283</c:v>
                </c:pt>
                <c:pt idx="1698">
                  <c:v>4.9269265716353363</c:v>
                </c:pt>
                <c:pt idx="1699">
                  <c:v>5.0404243891956977</c:v>
                </c:pt>
                <c:pt idx="1700">
                  <c:v>5.1192514103662283</c:v>
                </c:pt>
                <c:pt idx="1701">
                  <c:v>5.1532565649225353</c:v>
                </c:pt>
                <c:pt idx="1702">
                  <c:v>5.2592465551898995</c:v>
                </c:pt>
                <c:pt idx="1703">
                  <c:v>5.3746759686955654</c:v>
                </c:pt>
                <c:pt idx="1704">
                  <c:v>5.4172206684535427</c:v>
                </c:pt>
                <c:pt idx="1705">
                  <c:v>5.4055129602930903</c:v>
                </c:pt>
                <c:pt idx="1706">
                  <c:v>5.3679274621902957</c:v>
                </c:pt>
                <c:pt idx="1707">
                  <c:v>5.40414014509106</c:v>
                </c:pt>
                <c:pt idx="1708">
                  <c:v>5.4466764646180064</c:v>
                </c:pt>
                <c:pt idx="1709">
                  <c:v>5.4673500193595359</c:v>
                </c:pt>
                <c:pt idx="1710">
                  <c:v>5.4806227094592961</c:v>
                </c:pt>
                <c:pt idx="1711">
                  <c:v>5.4784136361122879</c:v>
                </c:pt>
                <c:pt idx="1712">
                  <c:v>5.5364073875340871</c:v>
                </c:pt>
                <c:pt idx="1713">
                  <c:v>5.6169609848981121</c:v>
                </c:pt>
                <c:pt idx="1714">
                  <c:v>5.6553997172830117</c:v>
                </c:pt>
                <c:pt idx="1715">
                  <c:v>5.7570137053915271</c:v>
                </c:pt>
                <c:pt idx="1716">
                  <c:v>5.9334600858188544</c:v>
                </c:pt>
                <c:pt idx="1717">
                  <c:v>6.0377665122253905</c:v>
                </c:pt>
                <c:pt idx="1718">
                  <c:v>6.0665791868598067</c:v>
                </c:pt>
                <c:pt idx="1719">
                  <c:v>6.0631852882901818</c:v>
                </c:pt>
                <c:pt idx="1720">
                  <c:v>6.0073671246792548</c:v>
                </c:pt>
                <c:pt idx="1721">
                  <c:v>5.8228824971698376</c:v>
                </c:pt>
                <c:pt idx="1722">
                  <c:v>5.6843011795070302</c:v>
                </c:pt>
                <c:pt idx="1723">
                  <c:v>5.5279020846053051</c:v>
                </c:pt>
                <c:pt idx="1724">
                  <c:v>5.3567997895930421</c:v>
                </c:pt>
                <c:pt idx="1725">
                  <c:v>5.2214178000215918</c:v>
                </c:pt>
                <c:pt idx="1726">
                  <c:v>5.1782274103483523</c:v>
                </c:pt>
                <c:pt idx="1727">
                  <c:v>5.1618178483269475</c:v>
                </c:pt>
                <c:pt idx="1728">
                  <c:v>5.2155161178239489</c:v>
                </c:pt>
                <c:pt idx="1729">
                  <c:v>5.3528855157048971</c:v>
                </c:pt>
                <c:pt idx="1730">
                  <c:v>5.4903596755304989</c:v>
                </c:pt>
                <c:pt idx="1731">
                  <c:v>5.6174182650367008</c:v>
                </c:pt>
                <c:pt idx="1732">
                  <c:v>5.7053123153278911</c:v>
                </c:pt>
                <c:pt idx="1733">
                  <c:v>5.7002934891403205</c:v>
                </c:pt>
                <c:pt idx="1734">
                  <c:v>5.6831575862018635</c:v>
                </c:pt>
                <c:pt idx="1735">
                  <c:v>5.6525736814343173</c:v>
                </c:pt>
                <c:pt idx="1736">
                  <c:v>5.6454622374850283</c:v>
                </c:pt>
                <c:pt idx="1737">
                  <c:v>5.6949119231527474</c:v>
                </c:pt>
                <c:pt idx="1738">
                  <c:v>5.7418591455589771</c:v>
                </c:pt>
                <c:pt idx="1739">
                  <c:v>5.7269918751852273</c:v>
                </c:pt>
                <c:pt idx="1740">
                  <c:v>5.6225264979771854</c:v>
                </c:pt>
                <c:pt idx="1741">
                  <c:v>5.4557273904057668</c:v>
                </c:pt>
                <c:pt idx="1742">
                  <c:v>5.3694186367748777</c:v>
                </c:pt>
                <c:pt idx="1743">
                  <c:v>5.3830844129718658</c:v>
                </c:pt>
                <c:pt idx="1744">
                  <c:v>5.5318100778642476</c:v>
                </c:pt>
                <c:pt idx="1745">
                  <c:v>5.6851713985048651</c:v>
                </c:pt>
                <c:pt idx="1746">
                  <c:v>5.8059461612620318</c:v>
                </c:pt>
                <c:pt idx="1747">
                  <c:v>5.9013749998184446</c:v>
                </c:pt>
                <c:pt idx="1748">
                  <c:v>6.0160269644777848</c:v>
                </c:pt>
                <c:pt idx="1749">
                  <c:v>6.0945972234511014</c:v>
                </c:pt>
                <c:pt idx="1750">
                  <c:v>6.1790617975932243</c:v>
                </c:pt>
                <c:pt idx="1751">
                  <c:v>6.24159851461736</c:v>
                </c:pt>
                <c:pt idx="1752">
                  <c:v>6.1669357739366459</c:v>
                </c:pt>
                <c:pt idx="1753">
                  <c:v>6.1093502433675333</c:v>
                </c:pt>
                <c:pt idx="1754">
                  <c:v>6.0671695852568917</c:v>
                </c:pt>
                <c:pt idx="1755">
                  <c:v>6.0441236682124133</c:v>
                </c:pt>
                <c:pt idx="1756">
                  <c:v>6.0333690438225256</c:v>
                </c:pt>
                <c:pt idx="1757">
                  <c:v>6.0072449406769959</c:v>
                </c:pt>
                <c:pt idx="1758">
                  <c:v>5.9634651795925686</c:v>
                </c:pt>
                <c:pt idx="1759">
                  <c:v>5.9200417348942622</c:v>
                </c:pt>
                <c:pt idx="1760">
                  <c:v>6.0247023365145296</c:v>
                </c:pt>
                <c:pt idx="1761">
                  <c:v>6.2012105092409469</c:v>
                </c:pt>
                <c:pt idx="1762">
                  <c:v>6.2705258532472623</c:v>
                </c:pt>
                <c:pt idx="1763">
                  <c:v>6.3448113394442629</c:v>
                </c:pt>
                <c:pt idx="1764">
                  <c:v>6.4011166979658265</c:v>
                </c:pt>
                <c:pt idx="1765">
                  <c:v>6.4133524322982955</c:v>
                </c:pt>
                <c:pt idx="1766">
                  <c:v>6.4315935869615259</c:v>
                </c:pt>
                <c:pt idx="1767">
                  <c:v>6.5799966863378456</c:v>
                </c:pt>
                <c:pt idx="1768">
                  <c:v>6.7712127047783959</c:v>
                </c:pt>
                <c:pt idx="1769">
                  <c:v>6.870422639176434</c:v>
                </c:pt>
                <c:pt idx="1770">
                  <c:v>6.9277752169762206</c:v>
                </c:pt>
                <c:pt idx="1771">
                  <c:v>6.9529067599590402</c:v>
                </c:pt>
                <c:pt idx="1772">
                  <c:v>7.0721993310912472</c:v>
                </c:pt>
                <c:pt idx="1773">
                  <c:v>7.2708970406480846</c:v>
                </c:pt>
                <c:pt idx="1774">
                  <c:v>7.418652185445457</c:v>
                </c:pt>
                <c:pt idx="1775">
                  <c:v>7.4910890151536416</c:v>
                </c:pt>
                <c:pt idx="1776">
                  <c:v>7.5394967574740734</c:v>
                </c:pt>
                <c:pt idx="1777">
                  <c:v>7.5985516707140102</c:v>
                </c:pt>
                <c:pt idx="1778">
                  <c:v>7.6687825212324476</c:v>
                </c:pt>
                <c:pt idx="1779">
                  <c:v>7.6643599920316232</c:v>
                </c:pt>
                <c:pt idx="1780">
                  <c:v>7.6097223750276139</c:v>
                </c:pt>
                <c:pt idx="1781">
                  <c:v>7.5283515395722214</c:v>
                </c:pt>
                <c:pt idx="1782">
                  <c:v>7.4732853680692752</c:v>
                </c:pt>
                <c:pt idx="1783">
                  <c:v>7.4405353788871658</c:v>
                </c:pt>
                <c:pt idx="1784">
                  <c:v>7.4887232258348773</c:v>
                </c:pt>
                <c:pt idx="1785">
                  <c:v>7.4510630029012965</c:v>
                </c:pt>
                <c:pt idx="1786">
                  <c:v>7.3120766003485409</c:v>
                </c:pt>
                <c:pt idx="1787">
                  <c:v>7.2291518043820879</c:v>
                </c:pt>
                <c:pt idx="1788">
                  <c:v>7.213106010654931</c:v>
                </c:pt>
                <c:pt idx="1789">
                  <c:v>7.1120528218545909</c:v>
                </c:pt>
                <c:pt idx="1790">
                  <c:v>6.9702256806229599</c:v>
                </c:pt>
                <c:pt idx="1791">
                  <c:v>6.8532459910947976</c:v>
                </c:pt>
                <c:pt idx="1792">
                  <c:v>6.7486832685816331</c:v>
                </c:pt>
                <c:pt idx="1793">
                  <c:v>6.7010476497836269</c:v>
                </c:pt>
                <c:pt idx="1794">
                  <c:v>6.6905899375340461</c:v>
                </c:pt>
                <c:pt idx="1795">
                  <c:v>6.6410603426423398</c:v>
                </c:pt>
                <c:pt idx="1796">
                  <c:v>6.5577378510032576</c:v>
                </c:pt>
                <c:pt idx="1797">
                  <c:v>6.4383654241641759</c:v>
                </c:pt>
                <c:pt idx="1798">
                  <c:v>6.3091271948598209</c:v>
                </c:pt>
                <c:pt idx="1799">
                  <c:v>6.3025400450837665</c:v>
                </c:pt>
                <c:pt idx="1800">
                  <c:v>6.2761023402725948</c:v>
                </c:pt>
                <c:pt idx="1801">
                  <c:v>6.2778915351253257</c:v>
                </c:pt>
                <c:pt idx="1802">
                  <c:v>6.2067660031746952</c:v>
                </c:pt>
                <c:pt idx="1803">
                  <c:v>6.0721935942619067</c:v>
                </c:pt>
                <c:pt idx="1804">
                  <c:v>6.0003362918253744</c:v>
                </c:pt>
                <c:pt idx="1805">
                  <c:v>6.0085402458392254</c:v>
                </c:pt>
                <c:pt idx="1806">
                  <c:v>6.0954932279950826</c:v>
                </c:pt>
                <c:pt idx="1807">
                  <c:v>6.1607051824264891</c:v>
                </c:pt>
                <c:pt idx="1808">
                  <c:v>6.2164016747136817</c:v>
                </c:pt>
                <c:pt idx="1809">
                  <c:v>6.2184237909667326</c:v>
                </c:pt>
                <c:pt idx="1810">
                  <c:v>6.168668696362162</c:v>
                </c:pt>
                <c:pt idx="1811">
                  <c:v>6.0656572302026559</c:v>
                </c:pt>
                <c:pt idx="1812">
                  <c:v>6.0472037939896195</c:v>
                </c:pt>
                <c:pt idx="1813">
                  <c:v>6.0152958674398072</c:v>
                </c:pt>
                <c:pt idx="1814">
                  <c:v>5.9316135420186269</c:v>
                </c:pt>
                <c:pt idx="1815">
                  <c:v>5.9031362188764271</c:v>
                </c:pt>
                <c:pt idx="1816">
                  <c:v>5.9061309451532127</c:v>
                </c:pt>
                <c:pt idx="1817">
                  <c:v>5.8928943439978765</c:v>
                </c:pt>
                <c:pt idx="1818">
                  <c:v>5.9187603790885177</c:v>
                </c:pt>
                <c:pt idx="1819">
                  <c:v>5.9826320607395829</c:v>
                </c:pt>
                <c:pt idx="1820">
                  <c:v>5.936156977833952</c:v>
                </c:pt>
                <c:pt idx="1821">
                  <c:v>5.9281210032362104</c:v>
                </c:pt>
                <c:pt idx="1822">
                  <c:v>5.9563339186664193</c:v>
                </c:pt>
                <c:pt idx="1823">
                  <c:v>6.0367376539315831</c:v>
                </c:pt>
                <c:pt idx="1824">
                  <c:v>6.0695022881438545</c:v>
                </c:pt>
                <c:pt idx="1825">
                  <c:v>6.1230549490727997</c:v>
                </c:pt>
                <c:pt idx="1826">
                  <c:v>6.1844988228512543</c:v>
                </c:pt>
                <c:pt idx="1827">
                  <c:v>6.2553393273478388</c:v>
                </c:pt>
                <c:pt idx="1828">
                  <c:v>6.351878058967916</c:v>
                </c:pt>
                <c:pt idx="1829">
                  <c:v>6.3725749160633987</c:v>
                </c:pt>
                <c:pt idx="1830">
                  <c:v>6.2306394946665602</c:v>
                </c:pt>
                <c:pt idx="1831">
                  <c:v>6.059988835399496</c:v>
                </c:pt>
                <c:pt idx="1832">
                  <c:v>5.9345171353314479</c:v>
                </c:pt>
                <c:pt idx="1833">
                  <c:v>5.9804871605511565</c:v>
                </c:pt>
                <c:pt idx="1834">
                  <c:v>6.0350606926698003</c:v>
                </c:pt>
                <c:pt idx="1835">
                  <c:v>6.0367479248776332</c:v>
                </c:pt>
                <c:pt idx="1836">
                  <c:v>5.9766001319369169</c:v>
                </c:pt>
                <c:pt idx="1837">
                  <c:v>5.9373801974738978</c:v>
                </c:pt>
                <c:pt idx="1838">
                  <c:v>5.8833544117685861</c:v>
                </c:pt>
                <c:pt idx="1839">
                  <c:v>5.8365449185316329</c:v>
                </c:pt>
                <c:pt idx="1840">
                  <c:v>5.7631044904349187</c:v>
                </c:pt>
                <c:pt idx="1841">
                  <c:v>5.6984762639809476</c:v>
                </c:pt>
                <c:pt idx="1842">
                  <c:v>5.5662699208726369</c:v>
                </c:pt>
                <c:pt idx="1843">
                  <c:v>5.561187687110861</c:v>
                </c:pt>
                <c:pt idx="1844">
                  <c:v>5.5616658848481091</c:v>
                </c:pt>
                <c:pt idx="1845">
                  <c:v>5.5871248500840833</c:v>
                </c:pt>
                <c:pt idx="1846">
                  <c:v>5.6117789228457404</c:v>
                </c:pt>
                <c:pt idx="1847">
                  <c:v>5.6690875356511583</c:v>
                </c:pt>
                <c:pt idx="1848">
                  <c:v>5.6885663659549923</c:v>
                </c:pt>
                <c:pt idx="1849">
                  <c:v>5.7113059085382343</c:v>
                </c:pt>
                <c:pt idx="1850">
                  <c:v>5.7690499354683293</c:v>
                </c:pt>
                <c:pt idx="1851">
                  <c:v>5.9163913421313907</c:v>
                </c:pt>
                <c:pt idx="1852">
                  <c:v>6.0999220550869673</c:v>
                </c:pt>
                <c:pt idx="1853">
                  <c:v>6.2335678322723398</c:v>
                </c:pt>
                <c:pt idx="1854">
                  <c:v>6.3186545901817937</c:v>
                </c:pt>
                <c:pt idx="1855">
                  <c:v>6.3590545827466967</c:v>
                </c:pt>
                <c:pt idx="1856">
                  <c:v>6.3561277245797685</c:v>
                </c:pt>
                <c:pt idx="1857">
                  <c:v>6.3397963106272135</c:v>
                </c:pt>
                <c:pt idx="1858">
                  <c:v>6.317011378969009</c:v>
                </c:pt>
                <c:pt idx="1859">
                  <c:v>6.3189816994532881</c:v>
                </c:pt>
                <c:pt idx="1860">
                  <c:v>6.2495542192656526</c:v>
                </c:pt>
                <c:pt idx="1861">
                  <c:v>6.1693753194330867</c:v>
                </c:pt>
                <c:pt idx="1862">
                  <c:v>6.1300483975353011</c:v>
                </c:pt>
                <c:pt idx="1863">
                  <c:v>6.1535237078206082</c:v>
                </c:pt>
                <c:pt idx="1864">
                  <c:v>6.1362260893451914</c:v>
                </c:pt>
                <c:pt idx="1865">
                  <c:v>6.1323891728305417</c:v>
                </c:pt>
                <c:pt idx="1866">
                  <c:v>6.2196948552718867</c:v>
                </c:pt>
                <c:pt idx="1867">
                  <c:v>6.2869152391376426</c:v>
                </c:pt>
                <c:pt idx="1868">
                  <c:v>6.3472606897903585</c:v>
                </c:pt>
                <c:pt idx="1869">
                  <c:v>6.40942315081882</c:v>
                </c:pt>
                <c:pt idx="1870">
                  <c:v>6.4437700153999478</c:v>
                </c:pt>
                <c:pt idx="1871">
                  <c:v>6.4159323892743716</c:v>
                </c:pt>
                <c:pt idx="1872">
                  <c:v>6.3957154988264344</c:v>
                </c:pt>
                <c:pt idx="1873">
                  <c:v>6.3768987971839515</c:v>
                </c:pt>
                <c:pt idx="1874">
                  <c:v>6.3721577610308291</c:v>
                </c:pt>
                <c:pt idx="1875">
                  <c:v>6.3490266395154986</c:v>
                </c:pt>
                <c:pt idx="1876">
                  <c:v>6.2449568283829926</c:v>
                </c:pt>
                <c:pt idx="1877">
                  <c:v>6.2470374372979718</c:v>
                </c:pt>
                <c:pt idx="1878">
                  <c:v>6.267428739349783</c:v>
                </c:pt>
                <c:pt idx="1879">
                  <c:v>6.3036023632189488</c:v>
                </c:pt>
                <c:pt idx="1880">
                  <c:v>6.2722291117460278</c:v>
                </c:pt>
                <c:pt idx="1881">
                  <c:v>6.1914951662754856</c:v>
                </c:pt>
                <c:pt idx="1882">
                  <c:v>6.1130788798295619</c:v>
                </c:pt>
                <c:pt idx="1883">
                  <c:v>6.0772901182441341</c:v>
                </c:pt>
                <c:pt idx="1884">
                  <c:v>6.0414466748024971</c:v>
                </c:pt>
                <c:pt idx="1885">
                  <c:v>6.0529510423676367</c:v>
                </c:pt>
                <c:pt idx="1886">
                  <c:v>6.0003666625452441</c:v>
                </c:pt>
                <c:pt idx="1887">
                  <c:v>6.031803434285929</c:v>
                </c:pt>
                <c:pt idx="1888">
                  <c:v>6.0388694004206593</c:v>
                </c:pt>
                <c:pt idx="1889">
                  <c:v>6.0649881141661446</c:v>
                </c:pt>
                <c:pt idx="1890">
                  <c:v>6.1622715462846509</c:v>
                </c:pt>
                <c:pt idx="1891">
                  <c:v>6.2061409193096102</c:v>
                </c:pt>
                <c:pt idx="1892">
                  <c:v>6.2651969357298247</c:v>
                </c:pt>
                <c:pt idx="1893">
                  <c:v>6.3843468787985111</c:v>
                </c:pt>
                <c:pt idx="1894">
                  <c:v>6.6164323041338262</c:v>
                </c:pt>
                <c:pt idx="1895">
                  <c:v>6.8805384678402932</c:v>
                </c:pt>
                <c:pt idx="1896">
                  <c:v>7.0742561405708306</c:v>
                </c:pt>
                <c:pt idx="1897">
                  <c:v>7.1486318451793913</c:v>
                </c:pt>
                <c:pt idx="1898">
                  <c:v>7.1788567764117088</c:v>
                </c:pt>
                <c:pt idx="1899">
                  <c:v>7.1406304108217595</c:v>
                </c:pt>
                <c:pt idx="1900">
                  <c:v>7.0487350110060687</c:v>
                </c:pt>
                <c:pt idx="1901">
                  <c:v>6.9111000970193457</c:v>
                </c:pt>
                <c:pt idx="1902">
                  <c:v>6.717683247980867</c:v>
                </c:pt>
                <c:pt idx="1903">
                  <c:v>6.5852219424126393</c:v>
                </c:pt>
                <c:pt idx="1904">
                  <c:v>6.5150285615183448</c:v>
                </c:pt>
                <c:pt idx="1905">
                  <c:v>6.4994206701296786</c:v>
                </c:pt>
                <c:pt idx="1906">
                  <c:v>6.4972498873528126</c:v>
                </c:pt>
                <c:pt idx="1907">
                  <c:v>6.5562106197018784</c:v>
                </c:pt>
                <c:pt idx="1908">
                  <c:v>6.5853585255695704</c:v>
                </c:pt>
                <c:pt idx="1909">
                  <c:v>6.625203220719551</c:v>
                </c:pt>
                <c:pt idx="1910">
                  <c:v>6.6286651385606046</c:v>
                </c:pt>
                <c:pt idx="1911">
                  <c:v>6.6618940382018268</c:v>
                </c:pt>
                <c:pt idx="1912">
                  <c:v>6.7556381554566638</c:v>
                </c:pt>
                <c:pt idx="1913">
                  <c:v>6.6826436406775906</c:v>
                </c:pt>
                <c:pt idx="1914">
                  <c:v>6.5902264533305246</c:v>
                </c:pt>
                <c:pt idx="1915">
                  <c:v>6.4917133067459538</c:v>
                </c:pt>
                <c:pt idx="1916">
                  <c:v>6.31916638292636</c:v>
                </c:pt>
                <c:pt idx="1917">
                  <c:v>6.1341835087283165</c:v>
                </c:pt>
                <c:pt idx="1918">
                  <c:v>6.0250176011944934</c:v>
                </c:pt>
                <c:pt idx="1919">
                  <c:v>5.9182705821055084</c:v>
                </c:pt>
                <c:pt idx="1920">
                  <c:v>5.7680924164847198</c:v>
                </c:pt>
                <c:pt idx="1921">
                  <c:v>5.6783395445832809</c:v>
                </c:pt>
                <c:pt idx="1922">
                  <c:v>5.5500901492338039</c:v>
                </c:pt>
                <c:pt idx="1923">
                  <c:v>5.5217716777174077</c:v>
                </c:pt>
                <c:pt idx="1924">
                  <c:v>5.4924332908980755</c:v>
                </c:pt>
                <c:pt idx="1925">
                  <c:v>5.5081373283864421</c:v>
                </c:pt>
                <c:pt idx="1926">
                  <c:v>5.6148800687040854</c:v>
                </c:pt>
                <c:pt idx="1927">
                  <c:v>5.7533072867040769</c:v>
                </c:pt>
                <c:pt idx="1928">
                  <c:v>5.8539555862684747</c:v>
                </c:pt>
                <c:pt idx="1929">
                  <c:v>5.9783230939556775</c:v>
                </c:pt>
                <c:pt idx="1930">
                  <c:v>6.0750046766691437</c:v>
                </c:pt>
                <c:pt idx="1931">
                  <c:v>6.2127589512041599</c:v>
                </c:pt>
                <c:pt idx="1932">
                  <c:v>6.2545452457895934</c:v>
                </c:pt>
                <c:pt idx="1933">
                  <c:v>6.30817040739079</c:v>
                </c:pt>
                <c:pt idx="1934">
                  <c:v>6.4498501630073353</c:v>
                </c:pt>
                <c:pt idx="1935">
                  <c:v>6.5514005799129693</c:v>
                </c:pt>
                <c:pt idx="1936">
                  <c:v>6.6182620762693949</c:v>
                </c:pt>
                <c:pt idx="1937">
                  <c:v>6.6481318248373471</c:v>
                </c:pt>
                <c:pt idx="1938">
                  <c:v>6.7372727257427076</c:v>
                </c:pt>
                <c:pt idx="1939">
                  <c:v>6.9163993144937219</c:v>
                </c:pt>
                <c:pt idx="1940">
                  <c:v>7.1015412641318054</c:v>
                </c:pt>
                <c:pt idx="1941">
                  <c:v>7.2729307651249711</c:v>
                </c:pt>
                <c:pt idx="1942">
                  <c:v>7.3572639838113085</c:v>
                </c:pt>
                <c:pt idx="1943">
                  <c:v>7.3905597601928417</c:v>
                </c:pt>
                <c:pt idx="1944">
                  <c:v>7.4745746608648593</c:v>
                </c:pt>
                <c:pt idx="1945">
                  <c:v>7.4527172508308137</c:v>
                </c:pt>
                <c:pt idx="1946">
                  <c:v>7.4155330472960328</c:v>
                </c:pt>
                <c:pt idx="1947">
                  <c:v>7.3710482037298686</c:v>
                </c:pt>
                <c:pt idx="1948">
                  <c:v>7.3068529703286274</c:v>
                </c:pt>
                <c:pt idx="1949">
                  <c:v>7.332423905409116</c:v>
                </c:pt>
                <c:pt idx="1950">
                  <c:v>7.2000660846996913</c:v>
                </c:pt>
                <c:pt idx="1951">
                  <c:v>7.0253717128555175</c:v>
                </c:pt>
                <c:pt idx="1952">
                  <c:v>6.8944537166517463</c:v>
                </c:pt>
                <c:pt idx="1953">
                  <c:v>6.695550812410592</c:v>
                </c:pt>
                <c:pt idx="1954">
                  <c:v>6.537733224208357</c:v>
                </c:pt>
                <c:pt idx="1955">
                  <c:v>6.397027613785145</c:v>
                </c:pt>
                <c:pt idx="1956">
                  <c:v>6.291460567065327</c:v>
                </c:pt>
                <c:pt idx="1957">
                  <c:v>6.2030495653522495</c:v>
                </c:pt>
                <c:pt idx="1958">
                  <c:v>6.1168918240315628</c:v>
                </c:pt>
                <c:pt idx="1959">
                  <c:v>6.0669739815051535</c:v>
                </c:pt>
                <c:pt idx="1960">
                  <c:v>6.0238692681408743</c:v>
                </c:pt>
                <c:pt idx="1961">
                  <c:v>6.0426936643883318</c:v>
                </c:pt>
                <c:pt idx="1962">
                  <c:v>6.1368832012136787</c:v>
                </c:pt>
                <c:pt idx="1963">
                  <c:v>6.2701325561781189</c:v>
                </c:pt>
                <c:pt idx="1964">
                  <c:v>6.259809803089353</c:v>
                </c:pt>
                <c:pt idx="1965">
                  <c:v>6.1802020399114435</c:v>
                </c:pt>
                <c:pt idx="1966">
                  <c:v>6.0577963616948045</c:v>
                </c:pt>
                <c:pt idx="1967">
                  <c:v>5.942003803672435</c:v>
                </c:pt>
                <c:pt idx="1968">
                  <c:v>5.9038750103662219</c:v>
                </c:pt>
                <c:pt idx="1969">
                  <c:v>5.8635693569216603</c:v>
                </c:pt>
                <c:pt idx="1970">
                  <c:v>5.7840290294606431</c:v>
                </c:pt>
                <c:pt idx="1971">
                  <c:v>5.7942988214372768</c:v>
                </c:pt>
                <c:pt idx="1972">
                  <c:v>5.7954014332441455</c:v>
                </c:pt>
                <c:pt idx="1973">
                  <c:v>5.839934986315459</c:v>
                </c:pt>
                <c:pt idx="1974">
                  <c:v>5.9404500184570717</c:v>
                </c:pt>
                <c:pt idx="1975">
                  <c:v>6.008594306542812</c:v>
                </c:pt>
                <c:pt idx="1976">
                  <c:v>6.0280796027498109</c:v>
                </c:pt>
                <c:pt idx="1977">
                  <c:v>6.1325341890901361</c:v>
                </c:pt>
                <c:pt idx="1978">
                  <c:v>6.1852816400557185</c:v>
                </c:pt>
                <c:pt idx="1979">
                  <c:v>6.1756950559291708</c:v>
                </c:pt>
                <c:pt idx="1980">
                  <c:v>6.2190124056825589</c:v>
                </c:pt>
                <c:pt idx="1981">
                  <c:v>6.3122195094299585</c:v>
                </c:pt>
                <c:pt idx="1982">
                  <c:v>6.3511785571414503</c:v>
                </c:pt>
                <c:pt idx="1983">
                  <c:v>6.4332430026053755</c:v>
                </c:pt>
                <c:pt idx="1984">
                  <c:v>6.5885953076677524</c:v>
                </c:pt>
                <c:pt idx="1985">
                  <c:v>6.6695487522358254</c:v>
                </c:pt>
                <c:pt idx="1986">
                  <c:v>6.7682977978696224</c:v>
                </c:pt>
                <c:pt idx="1987">
                  <c:v>6.7538217304917545</c:v>
                </c:pt>
                <c:pt idx="1988">
                  <c:v>6.7978400029779724</c:v>
                </c:pt>
                <c:pt idx="1989">
                  <c:v>6.8118511650147342</c:v>
                </c:pt>
                <c:pt idx="1990">
                  <c:v>6.8468150934456755</c:v>
                </c:pt>
                <c:pt idx="1991">
                  <c:v>6.8918474282990321</c:v>
                </c:pt>
                <c:pt idx="1992">
                  <c:v>6.9202161385084766</c:v>
                </c:pt>
                <c:pt idx="1993">
                  <c:v>6.8945564946847728</c:v>
                </c:pt>
                <c:pt idx="1994">
                  <c:v>6.8748757561959559</c:v>
                </c:pt>
                <c:pt idx="1995">
                  <c:v>6.9126018785472922</c:v>
                </c:pt>
                <c:pt idx="1996">
                  <c:v>6.9600296229949095</c:v>
                </c:pt>
                <c:pt idx="1997">
                  <c:v>7.0733655566683611</c:v>
                </c:pt>
                <c:pt idx="1998">
                  <c:v>7.231697522331423</c:v>
                </c:pt>
                <c:pt idx="1999">
                  <c:v>7.3537545449183339</c:v>
                </c:pt>
                <c:pt idx="2000">
                  <c:v>7.497064356129755</c:v>
                </c:pt>
                <c:pt idx="2001">
                  <c:v>7.6110877578418208</c:v>
                </c:pt>
                <c:pt idx="2002">
                  <c:v>7.5838693997304487</c:v>
                </c:pt>
                <c:pt idx="2003">
                  <c:v>7.5899861768020536</c:v>
                </c:pt>
                <c:pt idx="2004">
                  <c:v>7.5350965605363545</c:v>
                </c:pt>
                <c:pt idx="2005">
                  <c:v>7.5945568109795216</c:v>
                </c:pt>
                <c:pt idx="2006">
                  <c:v>7.5732107932323629</c:v>
                </c:pt>
                <c:pt idx="2007">
                  <c:v>7.6547589212177884</c:v>
                </c:pt>
                <c:pt idx="2008">
                  <c:v>7.7597708335436462</c:v>
                </c:pt>
                <c:pt idx="2009">
                  <c:v>7.8380052855882312</c:v>
                </c:pt>
                <c:pt idx="2010">
                  <c:v>7.998166326559689</c:v>
                </c:pt>
                <c:pt idx="2011">
                  <c:v>8.1099930269817992</c:v>
                </c:pt>
                <c:pt idx="2012">
                  <c:v>8.2444406084050623</c:v>
                </c:pt>
                <c:pt idx="2013">
                  <c:v>8.3040728095685079</c:v>
                </c:pt>
                <c:pt idx="2014">
                  <c:v>8.1809188271794344</c:v>
                </c:pt>
                <c:pt idx="2015">
                  <c:v>8.0325416898922803</c:v>
                </c:pt>
                <c:pt idx="2016">
                  <c:v>7.9520417857118071</c:v>
                </c:pt>
                <c:pt idx="2017">
                  <c:v>7.8952365999056129</c:v>
                </c:pt>
                <c:pt idx="2018">
                  <c:v>7.8489126193156098</c:v>
                </c:pt>
                <c:pt idx="2019">
                  <c:v>7.7778019669096556</c:v>
                </c:pt>
                <c:pt idx="2020">
                  <c:v>7.8282842112648661</c:v>
                </c:pt>
                <c:pt idx="2021">
                  <c:v>7.8593566999656144</c:v>
                </c:pt>
                <c:pt idx="2022">
                  <c:v>7.8507797122583751</c:v>
                </c:pt>
                <c:pt idx="2023">
                  <c:v>7.95866656897008</c:v>
                </c:pt>
                <c:pt idx="2024">
                  <c:v>7.9043069245734916</c:v>
                </c:pt>
                <c:pt idx="2025">
                  <c:v>7.7569328240655588</c:v>
                </c:pt>
                <c:pt idx="2026">
                  <c:v>7.6317981202057528</c:v>
                </c:pt>
                <c:pt idx="2027">
                  <c:v>7.5770935806560624</c:v>
                </c:pt>
                <c:pt idx="2028">
                  <c:v>7.517930427047899</c:v>
                </c:pt>
                <c:pt idx="2029">
                  <c:v>7.4390095764447715</c:v>
                </c:pt>
                <c:pt idx="2030">
                  <c:v>7.3786373095271598</c:v>
                </c:pt>
                <c:pt idx="2031">
                  <c:v>7.2779425901101842</c:v>
                </c:pt>
                <c:pt idx="2032">
                  <c:v>7.2604554489511708</c:v>
                </c:pt>
                <c:pt idx="2033">
                  <c:v>7.2897745493752319</c:v>
                </c:pt>
                <c:pt idx="2034">
                  <c:v>7.295819599942269</c:v>
                </c:pt>
                <c:pt idx="2035">
                  <c:v>7.335928058866827</c:v>
                </c:pt>
                <c:pt idx="2036">
                  <c:v>7.2249042229720031</c:v>
                </c:pt>
                <c:pt idx="2037">
                  <c:v>7.1796183388550681</c:v>
                </c:pt>
                <c:pt idx="2038">
                  <c:v>7.1943892478174858</c:v>
                </c:pt>
                <c:pt idx="2039">
                  <c:v>7.2685687918756754</c:v>
                </c:pt>
                <c:pt idx="2040">
                  <c:v>7.3477253517751455</c:v>
                </c:pt>
                <c:pt idx="2041">
                  <c:v>7.304618553392249</c:v>
                </c:pt>
                <c:pt idx="2042">
                  <c:v>7.153395476853019</c:v>
                </c:pt>
                <c:pt idx="2043">
                  <c:v>6.9446583165728475</c:v>
                </c:pt>
                <c:pt idx="2044">
                  <c:v>6.795882965069552</c:v>
                </c:pt>
                <c:pt idx="2045">
                  <c:v>6.7155446113666581</c:v>
                </c:pt>
                <c:pt idx="2046">
                  <c:v>6.6515202504208588</c:v>
                </c:pt>
                <c:pt idx="2047">
                  <c:v>6.5234321368101451</c:v>
                </c:pt>
                <c:pt idx="2048">
                  <c:v>6.4995497949838583</c:v>
                </c:pt>
                <c:pt idx="2049">
                  <c:v>6.4176661237241044</c:v>
                </c:pt>
                <c:pt idx="2050">
                  <c:v>6.3494174054894037</c:v>
                </c:pt>
                <c:pt idx="2051">
                  <c:v>6.3749135260834793</c:v>
                </c:pt>
                <c:pt idx="2052">
                  <c:v>6.5534065769329919</c:v>
                </c:pt>
                <c:pt idx="2053">
                  <c:v>6.6363716021888912</c:v>
                </c:pt>
                <c:pt idx="2054">
                  <c:v>6.7331628910758985</c:v>
                </c:pt>
                <c:pt idx="2055">
                  <c:v>6.8564192158238599</c:v>
                </c:pt>
                <c:pt idx="2056">
                  <c:v>6.8987935425492699</c:v>
                </c:pt>
                <c:pt idx="2057">
                  <c:v>6.9132035883720979</c:v>
                </c:pt>
                <c:pt idx="2058">
                  <c:v>6.8429116426658911</c:v>
                </c:pt>
                <c:pt idx="2059">
                  <c:v>6.6576953891724324</c:v>
                </c:pt>
                <c:pt idx="2060">
                  <c:v>6.4754966627445691</c:v>
                </c:pt>
                <c:pt idx="2061">
                  <c:v>6.2514740799959441</c:v>
                </c:pt>
                <c:pt idx="2062">
                  <c:v>6.0780418065940731</c:v>
                </c:pt>
                <c:pt idx="2063">
                  <c:v>6.0163818700601484</c:v>
                </c:pt>
                <c:pt idx="2064">
                  <c:v>6.0209459780760373</c:v>
                </c:pt>
                <c:pt idx="2065">
                  <c:v>6.0853513728651389</c:v>
                </c:pt>
                <c:pt idx="2066">
                  <c:v>6.1001969457198859</c:v>
                </c:pt>
                <c:pt idx="2067">
                  <c:v>6.0331208587921532</c:v>
                </c:pt>
                <c:pt idx="2068">
                  <c:v>6.0078908667601922</c:v>
                </c:pt>
                <c:pt idx="2069">
                  <c:v>5.9416612068847092</c:v>
                </c:pt>
                <c:pt idx="2070">
                  <c:v>5.822470466969043</c:v>
                </c:pt>
                <c:pt idx="2071">
                  <c:v>5.6943507829342677</c:v>
                </c:pt>
                <c:pt idx="2072">
                  <c:v>5.5529903374725809</c:v>
                </c:pt>
                <c:pt idx="2073">
                  <c:v>5.5296141764748485</c:v>
                </c:pt>
                <c:pt idx="2074">
                  <c:v>5.489874081899206</c:v>
                </c:pt>
                <c:pt idx="2075">
                  <c:v>5.4993691243583891</c:v>
                </c:pt>
                <c:pt idx="2076">
                  <c:v>5.3512116242048258</c:v>
                </c:pt>
                <c:pt idx="2077">
                  <c:v>5.2603315873186149</c:v>
                </c:pt>
                <c:pt idx="2078">
                  <c:v>5.216713514598351</c:v>
                </c:pt>
                <c:pt idx="2079">
                  <c:v>5.1608580282850838</c:v>
                </c:pt>
                <c:pt idx="2080">
                  <c:v>5.0923117384346606</c:v>
                </c:pt>
                <c:pt idx="2081">
                  <c:v>4.9953706439962469</c:v>
                </c:pt>
                <c:pt idx="2082">
                  <c:v>4.9055496333264861</c:v>
                </c:pt>
                <c:pt idx="2083">
                  <c:v>4.9928074808448022</c:v>
                </c:pt>
                <c:pt idx="2084">
                  <c:v>5.0917304489776347</c:v>
                </c:pt>
                <c:pt idx="2085">
                  <c:v>5.1577187794629387</c:v>
                </c:pt>
                <c:pt idx="2086">
                  <c:v>5.2900701914442987</c:v>
                </c:pt>
                <c:pt idx="2087">
                  <c:v>5.5289286871562631</c:v>
                </c:pt>
                <c:pt idx="2088">
                  <c:v>5.7418616694577329</c:v>
                </c:pt>
                <c:pt idx="2089">
                  <c:v>5.8848166407374416</c:v>
                </c:pt>
                <c:pt idx="2090">
                  <c:v>5.9694826475531793</c:v>
                </c:pt>
                <c:pt idx="2091">
                  <c:v>6.0396213502790514</c:v>
                </c:pt>
                <c:pt idx="2092">
                  <c:v>6.1029184754166295</c:v>
                </c:pt>
                <c:pt idx="2093">
                  <c:v>6.1919946525322382</c:v>
                </c:pt>
                <c:pt idx="2094">
                  <c:v>6.1849707140438577</c:v>
                </c:pt>
                <c:pt idx="2095">
                  <c:v>6.0912068576183511</c:v>
                </c:pt>
                <c:pt idx="2096">
                  <c:v>6.0031228522785556</c:v>
                </c:pt>
                <c:pt idx="2097">
                  <c:v>5.9384385150349344</c:v>
                </c:pt>
                <c:pt idx="2098">
                  <c:v>5.9621610796843507</c:v>
                </c:pt>
                <c:pt idx="2099">
                  <c:v>6.0234361808006325</c:v>
                </c:pt>
                <c:pt idx="2100">
                  <c:v>6.0744754050526844</c:v>
                </c:pt>
                <c:pt idx="2101">
                  <c:v>6.128393180017679</c:v>
                </c:pt>
                <c:pt idx="2102">
                  <c:v>6.1281513563838947</c:v>
                </c:pt>
                <c:pt idx="2103">
                  <c:v>6.0360868817007418</c:v>
                </c:pt>
                <c:pt idx="2104">
                  <c:v>5.9443486630621365</c:v>
                </c:pt>
                <c:pt idx="2105">
                  <c:v>5.7329118381357818</c:v>
                </c:pt>
                <c:pt idx="2106">
                  <c:v>5.5145214620122651</c:v>
                </c:pt>
                <c:pt idx="2107">
                  <c:v>5.3562500191901004</c:v>
                </c:pt>
                <c:pt idx="2108">
                  <c:v>5.2393682456254167</c:v>
                </c:pt>
                <c:pt idx="2109">
                  <c:v>5.0973126036366185</c:v>
                </c:pt>
                <c:pt idx="2110">
                  <c:v>4.9933734071858211</c:v>
                </c:pt>
                <c:pt idx="2111">
                  <c:v>4.8450913593111729</c:v>
                </c:pt>
                <c:pt idx="2112">
                  <c:v>4.7624452855661223</c:v>
                </c:pt>
                <c:pt idx="2113">
                  <c:v>4.7213002387910441</c:v>
                </c:pt>
                <c:pt idx="2114">
                  <c:v>4.7345311337325402</c:v>
                </c:pt>
                <c:pt idx="2115">
                  <c:v>4.7815498338103541</c:v>
                </c:pt>
                <c:pt idx="2116">
                  <c:v>4.7690102222734865</c:v>
                </c:pt>
                <c:pt idx="2117">
                  <c:v>4.6723161274206015</c:v>
                </c:pt>
                <c:pt idx="2118">
                  <c:v>4.6076715410701272</c:v>
                </c:pt>
                <c:pt idx="2119">
                  <c:v>4.6151220287614141</c:v>
                </c:pt>
                <c:pt idx="2120">
                  <c:v>4.6228098303925114</c:v>
                </c:pt>
                <c:pt idx="2121">
                  <c:v>4.6718248308408672</c:v>
                </c:pt>
                <c:pt idx="2122">
                  <c:v>4.6630516979902081</c:v>
                </c:pt>
                <c:pt idx="2123">
                  <c:v>4.6860671513619501</c:v>
                </c:pt>
                <c:pt idx="2124">
                  <c:v>4.7696353904940345</c:v>
                </c:pt>
                <c:pt idx="2125">
                  <c:v>4.9573302363612761</c:v>
                </c:pt>
                <c:pt idx="2126">
                  <c:v>5.0848509556033488</c:v>
                </c:pt>
                <c:pt idx="2127">
                  <c:v>5.1557988019174168</c:v>
                </c:pt>
                <c:pt idx="2128">
                  <c:v>5.2084853115463501</c:v>
                </c:pt>
                <c:pt idx="2129">
                  <c:v>5.3158857384465144</c:v>
                </c:pt>
                <c:pt idx="2130">
                  <c:v>5.4012095345616</c:v>
                </c:pt>
                <c:pt idx="2131">
                  <c:v>5.4237827246812058</c:v>
                </c:pt>
                <c:pt idx="2132">
                  <c:v>5.4314847761730425</c:v>
                </c:pt>
                <c:pt idx="2133">
                  <c:v>5.4593728367328511</c:v>
                </c:pt>
                <c:pt idx="2134">
                  <c:v>5.415847512527713</c:v>
                </c:pt>
                <c:pt idx="2135">
                  <c:v>5.4583993540764597</c:v>
                </c:pt>
                <c:pt idx="2136">
                  <c:v>5.4239994443928232</c:v>
                </c:pt>
                <c:pt idx="2137">
                  <c:v>5.4314541294108496</c:v>
                </c:pt>
                <c:pt idx="2138">
                  <c:v>5.509726209802893</c:v>
                </c:pt>
                <c:pt idx="2139">
                  <c:v>5.4934292970556911</c:v>
                </c:pt>
                <c:pt idx="2140">
                  <c:v>5.4993545302225364</c:v>
                </c:pt>
                <c:pt idx="2141">
                  <c:v>5.5591900560691494</c:v>
                </c:pt>
                <c:pt idx="2142">
                  <c:v>5.5626814708320804</c:v>
                </c:pt>
                <c:pt idx="2143">
                  <c:v>5.6068251013454846</c:v>
                </c:pt>
                <c:pt idx="2144">
                  <c:v>5.6435062780813627</c:v>
                </c:pt>
                <c:pt idx="2145">
                  <c:v>5.6665652896651997</c:v>
                </c:pt>
                <c:pt idx="2146">
                  <c:v>5.7021188603442026</c:v>
                </c:pt>
                <c:pt idx="2147">
                  <c:v>5.782167750429811</c:v>
                </c:pt>
                <c:pt idx="2148">
                  <c:v>5.9302972278520842</c:v>
                </c:pt>
                <c:pt idx="2149">
                  <c:v>6.0895546245576639</c:v>
                </c:pt>
                <c:pt idx="2150">
                  <c:v>6.1495577734750544</c:v>
                </c:pt>
                <c:pt idx="2151">
                  <c:v>6.1042533385527538</c:v>
                </c:pt>
                <c:pt idx="2152">
                  <c:v>6.0380653153211989</c:v>
                </c:pt>
                <c:pt idx="2153">
                  <c:v>6.049568500259463</c:v>
                </c:pt>
                <c:pt idx="2154">
                  <c:v>6.0232346029789054</c:v>
                </c:pt>
                <c:pt idx="2155">
                  <c:v>6.0148108710104857</c:v>
                </c:pt>
                <c:pt idx="2156">
                  <c:v>5.9225346586986127</c:v>
                </c:pt>
                <c:pt idx="2157">
                  <c:v>5.8602649524603327</c:v>
                </c:pt>
                <c:pt idx="2158">
                  <c:v>5.7752242375460128</c:v>
                </c:pt>
                <c:pt idx="2159">
                  <c:v>5.5946657587889312</c:v>
                </c:pt>
                <c:pt idx="2160">
                  <c:v>5.4624386221858758</c:v>
                </c:pt>
                <c:pt idx="2161">
                  <c:v>5.4606746278322129</c:v>
                </c:pt>
                <c:pt idx="2162">
                  <c:v>5.4985749994920496</c:v>
                </c:pt>
                <c:pt idx="2163">
                  <c:v>5.5907794334521546</c:v>
                </c:pt>
                <c:pt idx="2164">
                  <c:v>5.6352409292405037</c:v>
                </c:pt>
                <c:pt idx="2165">
                  <c:v>5.8135338110976287</c:v>
                </c:pt>
                <c:pt idx="2166">
                  <c:v>5.9048510934311089</c:v>
                </c:pt>
                <c:pt idx="2167">
                  <c:v>5.9258124171088955</c:v>
                </c:pt>
                <c:pt idx="2168">
                  <c:v>5.9991593862191852</c:v>
                </c:pt>
                <c:pt idx="2169">
                  <c:v>6.1381754175217322</c:v>
                </c:pt>
                <c:pt idx="2170">
                  <c:v>6.1769465166372619</c:v>
                </c:pt>
                <c:pt idx="2171">
                  <c:v>6.1374076504961215</c:v>
                </c:pt>
                <c:pt idx="2172">
                  <c:v>6.1346697681611069</c:v>
                </c:pt>
                <c:pt idx="2173">
                  <c:v>6.1224582852794214</c:v>
                </c:pt>
                <c:pt idx="2174">
                  <c:v>6.2069342873137705</c:v>
                </c:pt>
                <c:pt idx="2175">
                  <c:v>6.3842148851901284</c:v>
                </c:pt>
                <c:pt idx="2176">
                  <c:v>6.589782440935295</c:v>
                </c:pt>
                <c:pt idx="2177">
                  <c:v>6.8338987415649628</c:v>
                </c:pt>
                <c:pt idx="2178">
                  <c:v>6.9838329393829941</c:v>
                </c:pt>
                <c:pt idx="2179">
                  <c:v>7.1562595305830285</c:v>
                </c:pt>
                <c:pt idx="2180">
                  <c:v>7.3141263591799381</c:v>
                </c:pt>
                <c:pt idx="2181">
                  <c:v>7.4456439170173834</c:v>
                </c:pt>
                <c:pt idx="2182">
                  <c:v>7.4350163253137227</c:v>
                </c:pt>
                <c:pt idx="2183">
                  <c:v>7.4676939235726492</c:v>
                </c:pt>
                <c:pt idx="2184">
                  <c:v>7.5563134682681028</c:v>
                </c:pt>
                <c:pt idx="2185">
                  <c:v>7.5668264539741195</c:v>
                </c:pt>
                <c:pt idx="2186">
                  <c:v>7.5436096940528259</c:v>
                </c:pt>
                <c:pt idx="2187">
                  <c:v>7.4772151815083054</c:v>
                </c:pt>
                <c:pt idx="2188">
                  <c:v>7.3667614226290565</c:v>
                </c:pt>
                <c:pt idx="2189">
                  <c:v>7.2362866478846826</c:v>
                </c:pt>
                <c:pt idx="2190">
                  <c:v>7.2691784837724134</c:v>
                </c:pt>
                <c:pt idx="2191">
                  <c:v>7.2680053353514111</c:v>
                </c:pt>
                <c:pt idx="2192">
                  <c:v>7.2730515629954198</c:v>
                </c:pt>
                <c:pt idx="2193">
                  <c:v>7.1953797831754196</c:v>
                </c:pt>
                <c:pt idx="2194">
                  <c:v>7.1446490808257392</c:v>
                </c:pt>
                <c:pt idx="2195">
                  <c:v>7.1324747888110123</c:v>
                </c:pt>
                <c:pt idx="2196">
                  <c:v>7.1359549496980605</c:v>
                </c:pt>
                <c:pt idx="2197">
                  <c:v>7.2247890511793758</c:v>
                </c:pt>
                <c:pt idx="2198">
                  <c:v>7.2454204930025714</c:v>
                </c:pt>
                <c:pt idx="2199">
                  <c:v>7.2182327444499723</c:v>
                </c:pt>
                <c:pt idx="2200">
                  <c:v>7.1666426231674354</c:v>
                </c:pt>
                <c:pt idx="2201">
                  <c:v>7.1210398598505753</c:v>
                </c:pt>
                <c:pt idx="2202">
                  <c:v>6.9940426441996317</c:v>
                </c:pt>
                <c:pt idx="2203">
                  <c:v>6.8705659538436308</c:v>
                </c:pt>
                <c:pt idx="2204">
                  <c:v>6.7101045185718649</c:v>
                </c:pt>
                <c:pt idx="2205">
                  <c:v>6.6726876416065393</c:v>
                </c:pt>
                <c:pt idx="2206">
                  <c:v>6.5163212967183002</c:v>
                </c:pt>
                <c:pt idx="2207">
                  <c:v>6.3529659532871001</c:v>
                </c:pt>
                <c:pt idx="2208">
                  <c:v>6.2397520605100221</c:v>
                </c:pt>
                <c:pt idx="2209">
                  <c:v>6.1212625224833044</c:v>
                </c:pt>
                <c:pt idx="2210">
                  <c:v>6.0418722689428179</c:v>
                </c:pt>
                <c:pt idx="2211">
                  <c:v>6.0510062933438196</c:v>
                </c:pt>
                <c:pt idx="2212">
                  <c:v>6.1518430017008479</c:v>
                </c:pt>
                <c:pt idx="2213">
                  <c:v>6.2624892725552535</c:v>
                </c:pt>
                <c:pt idx="2214">
                  <c:v>6.3819022514574302</c:v>
                </c:pt>
                <c:pt idx="2215">
                  <c:v>6.4400380132736093</c:v>
                </c:pt>
                <c:pt idx="2216">
                  <c:v>6.5998326831313472</c:v>
                </c:pt>
                <c:pt idx="2217">
                  <c:v>6.7486711647976456</c:v>
                </c:pt>
                <c:pt idx="2218">
                  <c:v>6.9687058329918461</c:v>
                </c:pt>
                <c:pt idx="2219">
                  <c:v>7.0917809054811709</c:v>
                </c:pt>
                <c:pt idx="2220">
                  <c:v>7.0480131685170715</c:v>
                </c:pt>
                <c:pt idx="2221">
                  <c:v>7.0055861080796404</c:v>
                </c:pt>
                <c:pt idx="2222">
                  <c:v>6.9579078785519872</c:v>
                </c:pt>
                <c:pt idx="2223">
                  <c:v>6.9289806370207696</c:v>
                </c:pt>
                <c:pt idx="2224">
                  <c:v>6.9459643410564054</c:v>
                </c:pt>
                <c:pt idx="2225">
                  <c:v>6.8968286347439189</c:v>
                </c:pt>
                <c:pt idx="2226">
                  <c:v>6.9469620237742706</c:v>
                </c:pt>
                <c:pt idx="2227">
                  <c:v>7.0952165903226421</c:v>
                </c:pt>
                <c:pt idx="2228">
                  <c:v>7.1174848293286406</c:v>
                </c:pt>
                <c:pt idx="2229">
                  <c:v>7.1254204391668452</c:v>
                </c:pt>
                <c:pt idx="2230">
                  <c:v>7.1605299228922101</c:v>
                </c:pt>
                <c:pt idx="2231">
                  <c:v>7.1972168554055775</c:v>
                </c:pt>
                <c:pt idx="2232">
                  <c:v>7.0494994801221438</c:v>
                </c:pt>
                <c:pt idx="2233">
                  <c:v>7.0074918316430503</c:v>
                </c:pt>
                <c:pt idx="2234">
                  <c:v>6.9191556414739273</c:v>
                </c:pt>
                <c:pt idx="2235">
                  <c:v>6.8974141578862476</c:v>
                </c:pt>
                <c:pt idx="2236">
                  <c:v>6.8261645411938492</c:v>
                </c:pt>
                <c:pt idx="2237">
                  <c:v>6.7214320425671934</c:v>
                </c:pt>
                <c:pt idx="2238">
                  <c:v>6.5733480948959881</c:v>
                </c:pt>
                <c:pt idx="2239">
                  <c:v>6.5008293610915864</c:v>
                </c:pt>
                <c:pt idx="2240">
                  <c:v>6.4741190396798434</c:v>
                </c:pt>
                <c:pt idx="2241">
                  <c:v>6.4742328596263468</c:v>
                </c:pt>
                <c:pt idx="2242">
                  <c:v>6.4767548142156777</c:v>
                </c:pt>
                <c:pt idx="2243">
                  <c:v>6.463938334419618</c:v>
                </c:pt>
                <c:pt idx="2244">
                  <c:v>6.4153882464572831</c:v>
                </c:pt>
                <c:pt idx="2245">
                  <c:v>6.4584267766357772</c:v>
                </c:pt>
                <c:pt idx="2246">
                  <c:v>6.5526458528059521</c:v>
                </c:pt>
                <c:pt idx="2247">
                  <c:v>6.6269443234152279</c:v>
                </c:pt>
                <c:pt idx="2248">
                  <c:v>6.7541324029238057</c:v>
                </c:pt>
                <c:pt idx="2249">
                  <c:v>6.9396864336602579</c:v>
                </c:pt>
                <c:pt idx="2250">
                  <c:v>7.0595862674859093</c:v>
                </c:pt>
                <c:pt idx="2251">
                  <c:v>7.1828985766221711</c:v>
                </c:pt>
                <c:pt idx="2252">
                  <c:v>7.3411909658250982</c:v>
                </c:pt>
                <c:pt idx="2253">
                  <c:v>7.4891319160532932</c:v>
                </c:pt>
                <c:pt idx="2254">
                  <c:v>7.5951945442092494</c:v>
                </c:pt>
                <c:pt idx="2255">
                  <c:v>7.6929311662042155</c:v>
                </c:pt>
                <c:pt idx="2256">
                  <c:v>7.6544784559285945</c:v>
                </c:pt>
                <c:pt idx="2257">
                  <c:v>7.5791688065153195</c:v>
                </c:pt>
                <c:pt idx="2258">
                  <c:v>7.5106672534498546</c:v>
                </c:pt>
                <c:pt idx="2259">
                  <c:v>7.4994248945928614</c:v>
                </c:pt>
                <c:pt idx="2260">
                  <c:v>7.5370380437379554</c:v>
                </c:pt>
                <c:pt idx="2261">
                  <c:v>7.5722113558748996</c:v>
                </c:pt>
                <c:pt idx="2262">
                  <c:v>7.557082807050425</c:v>
                </c:pt>
                <c:pt idx="2263">
                  <c:v>7.6819180086695651</c:v>
                </c:pt>
                <c:pt idx="2264">
                  <c:v>7.7100559606772663</c:v>
                </c:pt>
                <c:pt idx="2265">
                  <c:v>7.8201550758052978</c:v>
                </c:pt>
                <c:pt idx="2266">
                  <c:v>7.9638839740665057</c:v>
                </c:pt>
                <c:pt idx="2267">
                  <c:v>7.9427152307520359</c:v>
                </c:pt>
                <c:pt idx="2268">
                  <c:v>7.8349344422965244</c:v>
                </c:pt>
                <c:pt idx="2269">
                  <c:v>7.7488275408629823</c:v>
                </c:pt>
                <c:pt idx="2270">
                  <c:v>7.4707830249479166</c:v>
                </c:pt>
                <c:pt idx="2271">
                  <c:v>7.160305793334901</c:v>
                </c:pt>
                <c:pt idx="2272">
                  <c:v>6.9435830106352014</c:v>
                </c:pt>
                <c:pt idx="2273">
                  <c:v>6.8069469304025905</c:v>
                </c:pt>
                <c:pt idx="2274">
                  <c:v>6.5497329787412921</c:v>
                </c:pt>
                <c:pt idx="2275">
                  <c:v>6.2949803176811123</c:v>
                </c:pt>
                <c:pt idx="2276">
                  <c:v>6.0561298902194007</c:v>
                </c:pt>
                <c:pt idx="2277">
                  <c:v>5.8880825787752036</c:v>
                </c:pt>
                <c:pt idx="2278">
                  <c:v>5.8046335870516552</c:v>
                </c:pt>
                <c:pt idx="2279">
                  <c:v>5.7514833840748016</c:v>
                </c:pt>
                <c:pt idx="2280">
                  <c:v>5.7468450291217126</c:v>
                </c:pt>
                <c:pt idx="2281">
                  <c:v>5.8467392316627897</c:v>
                </c:pt>
                <c:pt idx="2282">
                  <c:v>6.0347699748096204</c:v>
                </c:pt>
                <c:pt idx="2283">
                  <c:v>6.192857080345668</c:v>
                </c:pt>
                <c:pt idx="2284">
                  <c:v>6.3197826891733158</c:v>
                </c:pt>
                <c:pt idx="2285">
                  <c:v>6.3971315937094193</c:v>
                </c:pt>
                <c:pt idx="2286">
                  <c:v>6.4925601516619027</c:v>
                </c:pt>
                <c:pt idx="2287">
                  <c:v>6.6822857405078189</c:v>
                </c:pt>
                <c:pt idx="2288">
                  <c:v>6.7349601032106259</c:v>
                </c:pt>
                <c:pt idx="2289">
                  <c:v>6.7525334452983294</c:v>
                </c:pt>
                <c:pt idx="2290">
                  <c:v>6.7159275203754056</c:v>
                </c:pt>
                <c:pt idx="2291">
                  <c:v>6.6880992887451844</c:v>
                </c:pt>
                <c:pt idx="2292">
                  <c:v>6.7032641526033219</c:v>
                </c:pt>
                <c:pt idx="2293">
                  <c:v>6.7601271765477113</c:v>
                </c:pt>
                <c:pt idx="2294">
                  <c:v>6.8327149503271301</c:v>
                </c:pt>
                <c:pt idx="2295">
                  <c:v>6.8350514288599946</c:v>
                </c:pt>
                <c:pt idx="2296">
                  <c:v>6.768262694020474</c:v>
                </c:pt>
                <c:pt idx="2297">
                  <c:v>6.6691270220451555</c:v>
                </c:pt>
                <c:pt idx="2298">
                  <c:v>6.5915860033658795</c:v>
                </c:pt>
                <c:pt idx="2299">
                  <c:v>6.5840835913292981</c:v>
                </c:pt>
                <c:pt idx="2300">
                  <c:v>6.4826577490595145</c:v>
                </c:pt>
                <c:pt idx="2301">
                  <c:v>6.445029461331897</c:v>
                </c:pt>
                <c:pt idx="2302">
                  <c:v>6.4038255844467793</c:v>
                </c:pt>
                <c:pt idx="2303">
                  <c:v>6.2914714982143227</c:v>
                </c:pt>
                <c:pt idx="2304">
                  <c:v>6.2670122713788663</c:v>
                </c:pt>
                <c:pt idx="2305">
                  <c:v>6.4153357366983794</c:v>
                </c:pt>
                <c:pt idx="2306">
                  <c:v>6.4599421411338929</c:v>
                </c:pt>
                <c:pt idx="2307">
                  <c:v>6.3975974210441198</c:v>
                </c:pt>
                <c:pt idx="2308">
                  <c:v>6.2813620813329587</c:v>
                </c:pt>
                <c:pt idx="2309">
                  <c:v>6.1342082799846205</c:v>
                </c:pt>
                <c:pt idx="2310">
                  <c:v>6.06039992705165</c:v>
                </c:pt>
                <c:pt idx="2311">
                  <c:v>6.0135351589356638</c:v>
                </c:pt>
                <c:pt idx="2312">
                  <c:v>5.904996206644471</c:v>
                </c:pt>
                <c:pt idx="2313">
                  <c:v>5.8174831570989554</c:v>
                </c:pt>
                <c:pt idx="2314">
                  <c:v>5.8256122121079477</c:v>
                </c:pt>
                <c:pt idx="2315">
                  <c:v>5.8618859117980611</c:v>
                </c:pt>
                <c:pt idx="2316">
                  <c:v>5.9362018987868703</c:v>
                </c:pt>
                <c:pt idx="2317">
                  <c:v>6.021056885170756</c:v>
                </c:pt>
                <c:pt idx="2318">
                  <c:v>6.1141514164697615</c:v>
                </c:pt>
                <c:pt idx="2319">
                  <c:v>6.1881847340517622</c:v>
                </c:pt>
                <c:pt idx="2320">
                  <c:v>6.2359611886351543</c:v>
                </c:pt>
                <c:pt idx="2321">
                  <c:v>6.343200643903887</c:v>
                </c:pt>
                <c:pt idx="2322">
                  <c:v>6.4447555059053903</c:v>
                </c:pt>
                <c:pt idx="2323">
                  <c:v>6.5017936334673374</c:v>
                </c:pt>
                <c:pt idx="2324">
                  <c:v>6.5919794909881535</c:v>
                </c:pt>
                <c:pt idx="2325">
                  <c:v>6.7704220795376413</c:v>
                </c:pt>
                <c:pt idx="2326">
                  <c:v>6.975347125610444</c:v>
                </c:pt>
                <c:pt idx="2327">
                  <c:v>7.169184356858409</c:v>
                </c:pt>
                <c:pt idx="2328">
                  <c:v>7.2736968724803548</c:v>
                </c:pt>
                <c:pt idx="2329">
                  <c:v>7.3388139755787982</c:v>
                </c:pt>
                <c:pt idx="2330">
                  <c:v>7.3301138230649432</c:v>
                </c:pt>
                <c:pt idx="2331">
                  <c:v>7.3068851344183177</c:v>
                </c:pt>
                <c:pt idx="2332">
                  <c:v>7.3151639191836342</c:v>
                </c:pt>
                <c:pt idx="2333">
                  <c:v>7.3862540475934724</c:v>
                </c:pt>
                <c:pt idx="2334">
                  <c:v>7.4699826271333105</c:v>
                </c:pt>
                <c:pt idx="2335">
                  <c:v>7.5067878189405777</c:v>
                </c:pt>
                <c:pt idx="2336">
                  <c:v>7.5309767208756053</c:v>
                </c:pt>
                <c:pt idx="2337">
                  <c:v>7.5187850528003457</c:v>
                </c:pt>
                <c:pt idx="2338">
                  <c:v>7.4078115458097153</c:v>
                </c:pt>
                <c:pt idx="2339">
                  <c:v>7.3196911653981207</c:v>
                </c:pt>
                <c:pt idx="2340">
                  <c:v>7.30215680693229</c:v>
                </c:pt>
                <c:pt idx="2341">
                  <c:v>7.28324947394049</c:v>
                </c:pt>
                <c:pt idx="2342">
                  <c:v>7.2403611965194372</c:v>
                </c:pt>
                <c:pt idx="2343">
                  <c:v>7.2313797774394599</c:v>
                </c:pt>
                <c:pt idx="2344">
                  <c:v>7.1846362762147677</c:v>
                </c:pt>
                <c:pt idx="2345">
                  <c:v>7.1321372200493851</c:v>
                </c:pt>
                <c:pt idx="2346">
                  <c:v>6.9827115216611348</c:v>
                </c:pt>
                <c:pt idx="2347">
                  <c:v>6.7784359397069851</c:v>
                </c:pt>
                <c:pt idx="2348">
                  <c:v>6.5583563378833514</c:v>
                </c:pt>
                <c:pt idx="2349">
                  <c:v>6.4660226274555672</c:v>
                </c:pt>
                <c:pt idx="2350">
                  <c:v>6.4983437317829562</c:v>
                </c:pt>
                <c:pt idx="2351">
                  <c:v>6.4847381445185484</c:v>
                </c:pt>
                <c:pt idx="2352">
                  <c:v>6.3951817191074429</c:v>
                </c:pt>
                <c:pt idx="2353">
                  <c:v>6.3955314833744739</c:v>
                </c:pt>
                <c:pt idx="2354">
                  <c:v>6.3793388023409658</c:v>
                </c:pt>
                <c:pt idx="2355">
                  <c:v>6.3585167776777727</c:v>
                </c:pt>
                <c:pt idx="2356">
                  <c:v>6.3370389493318218</c:v>
                </c:pt>
                <c:pt idx="2357">
                  <c:v>6.3375638709000022</c:v>
                </c:pt>
                <c:pt idx="2358">
                  <c:v>6.439208922443437</c:v>
                </c:pt>
                <c:pt idx="2359">
                  <c:v>6.5138047831476058</c:v>
                </c:pt>
                <c:pt idx="2360">
                  <c:v>6.5317943024985521</c:v>
                </c:pt>
                <c:pt idx="2361">
                  <c:v>6.5573420043439423</c:v>
                </c:pt>
                <c:pt idx="2362">
                  <c:v>6.5441444184374404</c:v>
                </c:pt>
                <c:pt idx="2363">
                  <c:v>6.3833888184492347</c:v>
                </c:pt>
                <c:pt idx="2364">
                  <c:v>6.2785787908006023</c:v>
                </c:pt>
                <c:pt idx="2365">
                  <c:v>6.2835678106814346</c:v>
                </c:pt>
                <c:pt idx="2366">
                  <c:v>6.3406960266300452</c:v>
                </c:pt>
                <c:pt idx="2367">
                  <c:v>6.4256462805170722</c:v>
                </c:pt>
                <c:pt idx="2368">
                  <c:v>6.5956024525522805</c:v>
                </c:pt>
                <c:pt idx="2369">
                  <c:v>6.7844658682319912</c:v>
                </c:pt>
                <c:pt idx="2370">
                  <c:v>6.9591592829053628</c:v>
                </c:pt>
                <c:pt idx="2371">
                  <c:v>7.0051895951799752</c:v>
                </c:pt>
                <c:pt idx="2372">
                  <c:v>7.0613525178381629</c:v>
                </c:pt>
                <c:pt idx="2373">
                  <c:v>7.1439168130002226</c:v>
                </c:pt>
                <c:pt idx="2374">
                  <c:v>7.1570473325490322</c:v>
                </c:pt>
                <c:pt idx="2375">
                  <c:v>7.136070073765878</c:v>
                </c:pt>
                <c:pt idx="2376">
                  <c:v>7.0645419537837313</c:v>
                </c:pt>
                <c:pt idx="2377">
                  <c:v>7.0834343395899708</c:v>
                </c:pt>
                <c:pt idx="2378">
                  <c:v>7.1244653702174938</c:v>
                </c:pt>
                <c:pt idx="2379">
                  <c:v>7.222210596729461</c:v>
                </c:pt>
                <c:pt idx="2380">
                  <c:v>7.2852214745654713</c:v>
                </c:pt>
                <c:pt idx="2381">
                  <c:v>7.3595900429347854</c:v>
                </c:pt>
                <c:pt idx="2382">
                  <c:v>7.4370966279910693</c:v>
                </c:pt>
                <c:pt idx="2383">
                  <c:v>7.4508160063796041</c:v>
                </c:pt>
                <c:pt idx="2384">
                  <c:v>7.4957933030026345</c:v>
                </c:pt>
                <c:pt idx="2385">
                  <c:v>7.618222711800736</c:v>
                </c:pt>
                <c:pt idx="2386">
                  <c:v>7.648153858487702</c:v>
                </c:pt>
                <c:pt idx="2387">
                  <c:v>7.6928413051711848</c:v>
                </c:pt>
                <c:pt idx="2388">
                  <c:v>7.7414856987750875</c:v>
                </c:pt>
                <c:pt idx="2389">
                  <c:v>7.7995926722701183</c:v>
                </c:pt>
                <c:pt idx="2390">
                  <c:v>7.7014036257995233</c:v>
                </c:pt>
                <c:pt idx="2391">
                  <c:v>7.4928233818330821</c:v>
                </c:pt>
                <c:pt idx="2392">
                  <c:v>7.3035773275629312</c:v>
                </c:pt>
                <c:pt idx="2393">
                  <c:v>7.1784733263135534</c:v>
                </c:pt>
                <c:pt idx="2394">
                  <c:v>7.1385727309542748</c:v>
                </c:pt>
                <c:pt idx="2395">
                  <c:v>6.9782652068568565</c:v>
                </c:pt>
                <c:pt idx="2396">
                  <c:v>6.9294287513719954</c:v>
                </c:pt>
                <c:pt idx="2397">
                  <c:v>6.9053187220703167</c:v>
                </c:pt>
                <c:pt idx="2398">
                  <c:v>6.9073744169390796</c:v>
                </c:pt>
                <c:pt idx="2399">
                  <c:v>6.9199961989532461</c:v>
                </c:pt>
                <c:pt idx="2400">
                  <c:v>6.9100007345610113</c:v>
                </c:pt>
                <c:pt idx="2401">
                  <c:v>6.9434504929553302</c:v>
                </c:pt>
                <c:pt idx="2402">
                  <c:v>7.0525074929182363</c:v>
                </c:pt>
                <c:pt idx="2403">
                  <c:v>7.1407685339016895</c:v>
                </c:pt>
                <c:pt idx="2404">
                  <c:v>7.3202910468486246</c:v>
                </c:pt>
                <c:pt idx="2405">
                  <c:v>7.5188159847805887</c:v>
                </c:pt>
                <c:pt idx="2406">
                  <c:v>7.6523013632217625</c:v>
                </c:pt>
                <c:pt idx="2407">
                  <c:v>7.6444863920472823</c:v>
                </c:pt>
                <c:pt idx="2408">
                  <c:v>7.6564551339252258</c:v>
                </c:pt>
                <c:pt idx="2409">
                  <c:v>7.6909829915268553</c:v>
                </c:pt>
                <c:pt idx="2410">
                  <c:v>7.6389044013126766</c:v>
                </c:pt>
                <c:pt idx="2411">
                  <c:v>7.6725987701664629</c:v>
                </c:pt>
                <c:pt idx="2412">
                  <c:v>7.6646833155972249</c:v>
                </c:pt>
                <c:pt idx="2413">
                  <c:v>7.7025097962446445</c:v>
                </c:pt>
                <c:pt idx="2414">
                  <c:v>7.7279482229819996</c:v>
                </c:pt>
                <c:pt idx="2415">
                  <c:v>7.8203766345045498</c:v>
                </c:pt>
                <c:pt idx="2416">
                  <c:v>7.8018846195927374</c:v>
                </c:pt>
                <c:pt idx="2417">
                  <c:v>7.6784762474692627</c:v>
                </c:pt>
                <c:pt idx="2418">
                  <c:v>7.5269083593117099</c:v>
                </c:pt>
                <c:pt idx="2419">
                  <c:v>7.4460847643890773</c:v>
                </c:pt>
                <c:pt idx="2420">
                  <c:v>7.4233236505080447</c:v>
                </c:pt>
                <c:pt idx="2421">
                  <c:v>7.3992323729740574</c:v>
                </c:pt>
                <c:pt idx="2422">
                  <c:v>7.4366848733635029</c:v>
                </c:pt>
                <c:pt idx="2423">
                  <c:v>7.4551123588321335</c:v>
                </c:pt>
                <c:pt idx="2424">
                  <c:v>7.4915077463987432</c:v>
                </c:pt>
                <c:pt idx="2425">
                  <c:v>7.4841826100980526</c:v>
                </c:pt>
                <c:pt idx="2426">
                  <c:v>7.4186749049195155</c:v>
                </c:pt>
                <c:pt idx="2427">
                  <c:v>7.2442425205885925</c:v>
                </c:pt>
                <c:pt idx="2428">
                  <c:v>7.1532464309724446</c:v>
                </c:pt>
                <c:pt idx="2429">
                  <c:v>7.2141978693130842</c:v>
                </c:pt>
                <c:pt idx="2430">
                  <c:v>7.0993778566870516</c:v>
                </c:pt>
                <c:pt idx="2431">
                  <c:v>6.9971016104981381</c:v>
                </c:pt>
                <c:pt idx="2432">
                  <c:v>6.7977081063367235</c:v>
                </c:pt>
                <c:pt idx="2433">
                  <c:v>6.5715890349537815</c:v>
                </c:pt>
                <c:pt idx="2434">
                  <c:v>6.4011374140972075</c:v>
                </c:pt>
                <c:pt idx="2435">
                  <c:v>6.4383354265035724</c:v>
                </c:pt>
                <c:pt idx="2436">
                  <c:v>6.6174820313747427</c:v>
                </c:pt>
                <c:pt idx="2437">
                  <c:v>6.8055804537273961</c:v>
                </c:pt>
                <c:pt idx="2438">
                  <c:v>6.9705845235129029</c:v>
                </c:pt>
                <c:pt idx="2439">
                  <c:v>7.1231238642076642</c:v>
                </c:pt>
                <c:pt idx="2440">
                  <c:v>7.2586530041319941</c:v>
                </c:pt>
                <c:pt idx="2441">
                  <c:v>7.422205393964636</c:v>
                </c:pt>
                <c:pt idx="2442">
                  <c:v>7.663215880993822</c:v>
                </c:pt>
                <c:pt idx="2443">
                  <c:v>7.7572630098935154</c:v>
                </c:pt>
                <c:pt idx="2444">
                  <c:v>7.7693589134253935</c:v>
                </c:pt>
                <c:pt idx="2445">
                  <c:v>7.6753790712077468</c:v>
                </c:pt>
                <c:pt idx="2446">
                  <c:v>7.5612127908228004</c:v>
                </c:pt>
                <c:pt idx="2447">
                  <c:v>7.5528407127507107</c:v>
                </c:pt>
                <c:pt idx="2448">
                  <c:v>7.5893249058813339</c:v>
                </c:pt>
                <c:pt idx="2449">
                  <c:v>7.5769856723187967</c:v>
                </c:pt>
                <c:pt idx="2450">
                  <c:v>7.6119202357497695</c:v>
                </c:pt>
                <c:pt idx="2451">
                  <c:v>7.6088719889229441</c:v>
                </c:pt>
                <c:pt idx="2452">
                  <c:v>7.4725091527138492</c:v>
                </c:pt>
                <c:pt idx="2453">
                  <c:v>7.2841397540552171</c:v>
                </c:pt>
                <c:pt idx="2454">
                  <c:v>7.0936716245716349</c:v>
                </c:pt>
                <c:pt idx="2455">
                  <c:v>6.904274394864772</c:v>
                </c:pt>
                <c:pt idx="2456">
                  <c:v>6.9490926162807023</c:v>
                </c:pt>
                <c:pt idx="2457">
                  <c:v>7.0879319844284332</c:v>
                </c:pt>
                <c:pt idx="2458">
                  <c:v>7.2833330294919048</c:v>
                </c:pt>
                <c:pt idx="2459">
                  <c:v>7.3776467189984638</c:v>
                </c:pt>
                <c:pt idx="2460">
                  <c:v>7.4075111639702289</c:v>
                </c:pt>
                <c:pt idx="2461">
                  <c:v>7.4085960538152156</c:v>
                </c:pt>
                <c:pt idx="2462">
                  <c:v>7.4285160364584133</c:v>
                </c:pt>
                <c:pt idx="2463">
                  <c:v>7.4365226493880474</c:v>
                </c:pt>
                <c:pt idx="2464">
                  <c:v>7.4189189733970133</c:v>
                </c:pt>
                <c:pt idx="2465">
                  <c:v>7.4329781078134083</c:v>
                </c:pt>
                <c:pt idx="2466">
                  <c:v>7.4947490930442635</c:v>
                </c:pt>
                <c:pt idx="2467">
                  <c:v>7.5355855638159426</c:v>
                </c:pt>
                <c:pt idx="2468">
                  <c:v>7.6467703830398595</c:v>
                </c:pt>
                <c:pt idx="2469">
                  <c:v>7.7793086377587795</c:v>
                </c:pt>
                <c:pt idx="2470">
                  <c:v>7.8175280481608791</c:v>
                </c:pt>
                <c:pt idx="2471">
                  <c:v>7.7810352402605014</c:v>
                </c:pt>
                <c:pt idx="2472">
                  <c:v>7.6400083536957517</c:v>
                </c:pt>
                <c:pt idx="2473">
                  <c:v>7.5212627596498036</c:v>
                </c:pt>
                <c:pt idx="2474">
                  <c:v>7.4396165693783818</c:v>
                </c:pt>
                <c:pt idx="2475">
                  <c:v>7.2475425997728511</c:v>
                </c:pt>
                <c:pt idx="2476">
                  <c:v>7.0497406503220787</c:v>
                </c:pt>
                <c:pt idx="2477">
                  <c:v>6.9849069859154937</c:v>
                </c:pt>
                <c:pt idx="2478">
                  <c:v>6.9196966066289818</c:v>
                </c:pt>
                <c:pt idx="2479">
                  <c:v>6.829411819542992</c:v>
                </c:pt>
                <c:pt idx="2480">
                  <c:v>6.7478546069564977</c:v>
                </c:pt>
                <c:pt idx="2481">
                  <c:v>6.6686639356052622</c:v>
                </c:pt>
                <c:pt idx="2482">
                  <c:v>6.5357119998801183</c:v>
                </c:pt>
                <c:pt idx="2483">
                  <c:v>6.5323302042013642</c:v>
                </c:pt>
                <c:pt idx="2484">
                  <c:v>6.4917373816254438</c:v>
                </c:pt>
                <c:pt idx="2485">
                  <c:v>6.3986627484463874</c:v>
                </c:pt>
                <c:pt idx="2486">
                  <c:v>6.236452257617537</c:v>
                </c:pt>
                <c:pt idx="2487">
                  <c:v>6.0619149206703709</c:v>
                </c:pt>
                <c:pt idx="2488">
                  <c:v>5.8467586742996165</c:v>
                </c:pt>
                <c:pt idx="2489">
                  <c:v>5.6689604201439519</c:v>
                </c:pt>
                <c:pt idx="2490">
                  <c:v>5.5429798145802547</c:v>
                </c:pt>
                <c:pt idx="2491">
                  <c:v>5.5240503099611837</c:v>
                </c:pt>
                <c:pt idx="2492">
                  <c:v>5.447310644201278</c:v>
                </c:pt>
                <c:pt idx="2493">
                  <c:v>5.4280381021666146</c:v>
                </c:pt>
                <c:pt idx="2494">
                  <c:v>5.435267506804851</c:v>
                </c:pt>
                <c:pt idx="2495">
                  <c:v>5.4698608627631202</c:v>
                </c:pt>
                <c:pt idx="2496">
                  <c:v>5.5241308530184163</c:v>
                </c:pt>
                <c:pt idx="2497">
                  <c:v>5.5285959849647996</c:v>
                </c:pt>
                <c:pt idx="2498">
                  <c:v>5.4824126928062311</c:v>
                </c:pt>
                <c:pt idx="2499">
                  <c:v>5.4378166566664135</c:v>
                </c:pt>
                <c:pt idx="2500">
                  <c:v>5.3433878344298646</c:v>
                </c:pt>
                <c:pt idx="2501">
                  <c:v>5.2280294464773798</c:v>
                </c:pt>
                <c:pt idx="2502">
                  <c:v>5.1945947244827142</c:v>
                </c:pt>
                <c:pt idx="2503">
                  <c:v>5.2937907134886233</c:v>
                </c:pt>
                <c:pt idx="2504">
                  <c:v>5.4271600451961985</c:v>
                </c:pt>
                <c:pt idx="2505">
                  <c:v>5.592865619782204</c:v>
                </c:pt>
                <c:pt idx="2506">
                  <c:v>5.7484539089456987</c:v>
                </c:pt>
                <c:pt idx="2507">
                  <c:v>5.9139219137327208</c:v>
                </c:pt>
                <c:pt idx="2508">
                  <c:v>5.9850534975920429</c:v>
                </c:pt>
                <c:pt idx="2509">
                  <c:v>6.052813272868022</c:v>
                </c:pt>
                <c:pt idx="2510">
                  <c:v>6.1462968959786295</c:v>
                </c:pt>
                <c:pt idx="2511">
                  <c:v>6.20267225630512</c:v>
                </c:pt>
                <c:pt idx="2512">
                  <c:v>6.21214444854545</c:v>
                </c:pt>
                <c:pt idx="2513">
                  <c:v>6.1612468499203112</c:v>
                </c:pt>
                <c:pt idx="2514">
                  <c:v>6.1157022137890689</c:v>
                </c:pt>
                <c:pt idx="2515">
                  <c:v>6.0797302794830959</c:v>
                </c:pt>
                <c:pt idx="2516">
                  <c:v>6.0611908712710294</c:v>
                </c:pt>
                <c:pt idx="2517">
                  <c:v>6.0898922744417865</c:v>
                </c:pt>
                <c:pt idx="2518">
                  <c:v>6.1587829368618303</c:v>
                </c:pt>
                <c:pt idx="2519">
                  <c:v>6.191527223700569</c:v>
                </c:pt>
                <c:pt idx="2520">
                  <c:v>6.2454317420754375</c:v>
                </c:pt>
                <c:pt idx="2521">
                  <c:v>6.2877398348668834</c:v>
                </c:pt>
                <c:pt idx="2522">
                  <c:v>6.3412750502824968</c:v>
                </c:pt>
                <c:pt idx="2523">
                  <c:v>6.5307357645296511</c:v>
                </c:pt>
                <c:pt idx="2524">
                  <c:v>6.7523563332530152</c:v>
                </c:pt>
                <c:pt idx="2525">
                  <c:v>6.9871655891269615</c:v>
                </c:pt>
                <c:pt idx="2526">
                  <c:v>7.2493507531218606</c:v>
                </c:pt>
                <c:pt idx="2527">
                  <c:v>7.3935601473652746</c:v>
                </c:pt>
                <c:pt idx="2528">
                  <c:v>7.3715644948423673</c:v>
                </c:pt>
                <c:pt idx="2529">
                  <c:v>7.3117334021278442</c:v>
                </c:pt>
                <c:pt idx="2530">
                  <c:v>7.2125029084713077</c:v>
                </c:pt>
                <c:pt idx="2531">
                  <c:v>6.9776986073576479</c:v>
                </c:pt>
                <c:pt idx="2532">
                  <c:v>6.7918235456909866</c:v>
                </c:pt>
                <c:pt idx="2533">
                  <c:v>6.5882639119779967</c:v>
                </c:pt>
                <c:pt idx="2534">
                  <c:v>6.4191099372929594</c:v>
                </c:pt>
                <c:pt idx="2535">
                  <c:v>6.3833472008808885</c:v>
                </c:pt>
                <c:pt idx="2536">
                  <c:v>6.3955495115389489</c:v>
                </c:pt>
                <c:pt idx="2537">
                  <c:v>6.4381911955424656</c:v>
                </c:pt>
                <c:pt idx="2538">
                  <c:v>6.5235959455615857</c:v>
                </c:pt>
                <c:pt idx="2539">
                  <c:v>6.6087928081882037</c:v>
                </c:pt>
                <c:pt idx="2540">
                  <c:v>6.616549410886857</c:v>
                </c:pt>
                <c:pt idx="2541">
                  <c:v>6.5511690099102671</c:v>
                </c:pt>
                <c:pt idx="2542">
                  <c:v>6.4451661094313852</c:v>
                </c:pt>
                <c:pt idx="2543">
                  <c:v>6.2915413728802116</c:v>
                </c:pt>
                <c:pt idx="2544">
                  <c:v>6.1806652518563698</c:v>
                </c:pt>
                <c:pt idx="2545">
                  <c:v>6.1122961714739699</c:v>
                </c:pt>
                <c:pt idx="2546">
                  <c:v>6.0357355797279553</c:v>
                </c:pt>
                <c:pt idx="2547">
                  <c:v>5.9071851784029858</c:v>
                </c:pt>
                <c:pt idx="2548">
                  <c:v>5.7834101638808821</c:v>
                </c:pt>
                <c:pt idx="2549">
                  <c:v>5.6387999357688967</c:v>
                </c:pt>
                <c:pt idx="2550">
                  <c:v>5.5322107683363262</c:v>
                </c:pt>
                <c:pt idx="2551">
                  <c:v>5.5411286737607108</c:v>
                </c:pt>
                <c:pt idx="2552">
                  <c:v>5.5579081694710188</c:v>
                </c:pt>
                <c:pt idx="2553">
                  <c:v>5.635164752992428</c:v>
                </c:pt>
                <c:pt idx="2554">
                  <c:v>5.6413570791809384</c:v>
                </c:pt>
                <c:pt idx="2555">
                  <c:v>5.5881199450696899</c:v>
                </c:pt>
                <c:pt idx="2556">
                  <c:v>5.5585508905475134</c:v>
                </c:pt>
                <c:pt idx="2557">
                  <c:v>5.5309957092791029</c:v>
                </c:pt>
                <c:pt idx="2558">
                  <c:v>5.5596052732530685</c:v>
                </c:pt>
                <c:pt idx="2559">
                  <c:v>5.5626497410316222</c:v>
                </c:pt>
                <c:pt idx="2560">
                  <c:v>5.5102034827351174</c:v>
                </c:pt>
                <c:pt idx="2561">
                  <c:v>5.5924923408608018</c:v>
                </c:pt>
                <c:pt idx="2562">
                  <c:v>5.6951879161942012</c:v>
                </c:pt>
                <c:pt idx="2563">
                  <c:v>5.6792167192769742</c:v>
                </c:pt>
                <c:pt idx="2564">
                  <c:v>5.641300236640082</c:v>
                </c:pt>
                <c:pt idx="2565">
                  <c:v>5.5690744995524835</c:v>
                </c:pt>
                <c:pt idx="2566">
                  <c:v>5.6953938266571029</c:v>
                </c:pt>
                <c:pt idx="2567">
                  <c:v>5.7912953499170543</c:v>
                </c:pt>
                <c:pt idx="2568">
                  <c:v>5.7676217732803581</c:v>
                </c:pt>
                <c:pt idx="2569">
                  <c:v>5.7720413731537645</c:v>
                </c:pt>
                <c:pt idx="2570">
                  <c:v>5.8084218963088707</c:v>
                </c:pt>
                <c:pt idx="2571">
                  <c:v>5.8203746202566</c:v>
                </c:pt>
                <c:pt idx="2572">
                  <c:v>5.7981327230854731</c:v>
                </c:pt>
                <c:pt idx="2573">
                  <c:v>5.7606559220826696</c:v>
                </c:pt>
                <c:pt idx="2574">
                  <c:v>5.7441858965477701</c:v>
                </c:pt>
                <c:pt idx="2575">
                  <c:v>5.7462276760670088</c:v>
                </c:pt>
                <c:pt idx="2576">
                  <c:v>5.6784947450161782</c:v>
                </c:pt>
                <c:pt idx="2577">
                  <c:v>5.5131093331905356</c:v>
                </c:pt>
                <c:pt idx="2578">
                  <c:v>5.3815877318041654</c:v>
                </c:pt>
                <c:pt idx="2579">
                  <c:v>5.3849964845693972</c:v>
                </c:pt>
                <c:pt idx="2580">
                  <c:v>5.4167862005043759</c:v>
                </c:pt>
                <c:pt idx="2581">
                  <c:v>5.3923719996612895</c:v>
                </c:pt>
                <c:pt idx="2582">
                  <c:v>5.4820724235867893</c:v>
                </c:pt>
                <c:pt idx="2583">
                  <c:v>5.659093544287952</c:v>
                </c:pt>
                <c:pt idx="2584">
                  <c:v>5.8626932873766444</c:v>
                </c:pt>
                <c:pt idx="2585">
                  <c:v>6.0767486931987449</c:v>
                </c:pt>
                <c:pt idx="2586">
                  <c:v>6.2117159327200042</c:v>
                </c:pt>
                <c:pt idx="2587">
                  <c:v>6.2193801422626906</c:v>
                </c:pt>
                <c:pt idx="2588">
                  <c:v>6.2972086009397295</c:v>
                </c:pt>
                <c:pt idx="2589">
                  <c:v>6.3730839493090121</c:v>
                </c:pt>
                <c:pt idx="2590">
                  <c:v>6.4364438377562134</c:v>
                </c:pt>
                <c:pt idx="2591">
                  <c:v>6.523275461322724</c:v>
                </c:pt>
                <c:pt idx="2592">
                  <c:v>6.4967433057805168</c:v>
                </c:pt>
                <c:pt idx="2593">
                  <c:v>6.4950573827546734</c:v>
                </c:pt>
                <c:pt idx="2594">
                  <c:v>6.4672064225338586</c:v>
                </c:pt>
                <c:pt idx="2595">
                  <c:v>6.41004530541381</c:v>
                </c:pt>
                <c:pt idx="2596">
                  <c:v>6.2820389907881307</c:v>
                </c:pt>
                <c:pt idx="2597">
                  <c:v>6.146779165590325</c:v>
                </c:pt>
                <c:pt idx="2598">
                  <c:v>5.9874339902994711</c:v>
                </c:pt>
                <c:pt idx="2599">
                  <c:v>5.8485600239825599</c:v>
                </c:pt>
                <c:pt idx="2600">
                  <c:v>5.694982981886155</c:v>
                </c:pt>
                <c:pt idx="2601">
                  <c:v>5.6166956965219557</c:v>
                </c:pt>
                <c:pt idx="2602">
                  <c:v>5.5643509810502607</c:v>
                </c:pt>
                <c:pt idx="2603">
                  <c:v>5.4638870018090095</c:v>
                </c:pt>
                <c:pt idx="2604">
                  <c:v>5.3688117898957772</c:v>
                </c:pt>
                <c:pt idx="2605">
                  <c:v>5.2000980579685603</c:v>
                </c:pt>
                <c:pt idx="2606">
                  <c:v>5.1286789390981893</c:v>
                </c:pt>
                <c:pt idx="2607">
                  <c:v>5.1292561305277973</c:v>
                </c:pt>
                <c:pt idx="2608">
                  <c:v>5.0810273232440659</c:v>
                </c:pt>
                <c:pt idx="2609">
                  <c:v>5.0662836695962339</c:v>
                </c:pt>
                <c:pt idx="2610">
                  <c:v>5.1664888873686881</c:v>
                </c:pt>
                <c:pt idx="2611">
                  <c:v>5.2777724763703722</c:v>
                </c:pt>
                <c:pt idx="2612">
                  <c:v>5.3525737824275348</c:v>
                </c:pt>
                <c:pt idx="2613">
                  <c:v>5.4648463016077455</c:v>
                </c:pt>
                <c:pt idx="2614">
                  <c:v>5.5710246692113516</c:v>
                </c:pt>
                <c:pt idx="2615">
                  <c:v>5.6334662086081178</c:v>
                </c:pt>
                <c:pt idx="2616">
                  <c:v>5.798519811572703</c:v>
                </c:pt>
                <c:pt idx="2617">
                  <c:v>5.8676531644975816</c:v>
                </c:pt>
                <c:pt idx="2618">
                  <c:v>5.9706785978530803</c:v>
                </c:pt>
                <c:pt idx="2619">
                  <c:v>6.0704703534342768</c:v>
                </c:pt>
                <c:pt idx="2620">
                  <c:v>6.2306664114008887</c:v>
                </c:pt>
                <c:pt idx="2621">
                  <c:v>6.487962822137999</c:v>
                </c:pt>
                <c:pt idx="2622">
                  <c:v>6.7654909256553752</c:v>
                </c:pt>
                <c:pt idx="2623">
                  <c:v>6.9858230110708188</c:v>
                </c:pt>
                <c:pt idx="2624">
                  <c:v>7.1373313259080753</c:v>
                </c:pt>
                <c:pt idx="2625">
                  <c:v>7.2629074310450683</c:v>
                </c:pt>
                <c:pt idx="2626">
                  <c:v>7.2989468130968307</c:v>
                </c:pt>
                <c:pt idx="2627">
                  <c:v>7.3251526670215688</c:v>
                </c:pt>
                <c:pt idx="2628">
                  <c:v>7.2612826311022785</c:v>
                </c:pt>
                <c:pt idx="2629">
                  <c:v>7.1639724065396191</c:v>
                </c:pt>
                <c:pt idx="2630">
                  <c:v>7.1572568067262612</c:v>
                </c:pt>
                <c:pt idx="2631">
                  <c:v>7.0683034467082102</c:v>
                </c:pt>
                <c:pt idx="2632">
                  <c:v>6.9622727075883395</c:v>
                </c:pt>
                <c:pt idx="2633">
                  <c:v>6.9081087229629814</c:v>
                </c:pt>
                <c:pt idx="2634">
                  <c:v>6.8708387526728254</c:v>
                </c:pt>
                <c:pt idx="2635">
                  <c:v>6.7782824490169853</c:v>
                </c:pt>
                <c:pt idx="2636">
                  <c:v>6.7520015795248547</c:v>
                </c:pt>
                <c:pt idx="2637">
                  <c:v>6.7210264953145584</c:v>
                </c:pt>
                <c:pt idx="2638">
                  <c:v>6.675345658767581</c:v>
                </c:pt>
                <c:pt idx="2639">
                  <c:v>6.739081238918267</c:v>
                </c:pt>
                <c:pt idx="2640">
                  <c:v>6.8823236669698016</c:v>
                </c:pt>
                <c:pt idx="2641">
                  <c:v>7.013378332223601</c:v>
                </c:pt>
                <c:pt idx="2642">
                  <c:v>7.1590718912383693</c:v>
                </c:pt>
                <c:pt idx="2643">
                  <c:v>7.4171383245505735</c:v>
                </c:pt>
                <c:pt idx="2644">
                  <c:v>7.5717561228637429</c:v>
                </c:pt>
                <c:pt idx="2645">
                  <c:v>7.5706006668808419</c:v>
                </c:pt>
                <c:pt idx="2646">
                  <c:v>7.5592456906614052</c:v>
                </c:pt>
                <c:pt idx="2647">
                  <c:v>7.5764302902134695</c:v>
                </c:pt>
                <c:pt idx="2648">
                  <c:v>7.5743021473565024</c:v>
                </c:pt>
                <c:pt idx="2649">
                  <c:v>7.4849380022353138</c:v>
                </c:pt>
                <c:pt idx="2650">
                  <c:v>7.4919452176680084</c:v>
                </c:pt>
                <c:pt idx="2651">
                  <c:v>7.4867527577840303</c:v>
                </c:pt>
                <c:pt idx="2652">
                  <c:v>7.5252752014677622</c:v>
                </c:pt>
                <c:pt idx="2653">
                  <c:v>7.6038034156952383</c:v>
                </c:pt>
                <c:pt idx="2654">
                  <c:v>7.7406593950448794</c:v>
                </c:pt>
                <c:pt idx="2655">
                  <c:v>7.7833964311658423</c:v>
                </c:pt>
                <c:pt idx="2656">
                  <c:v>7.7946802157005388</c:v>
                </c:pt>
                <c:pt idx="2657">
                  <c:v>7.8085899048014458</c:v>
                </c:pt>
                <c:pt idx="2658">
                  <c:v>7.7366687765058648</c:v>
                </c:pt>
                <c:pt idx="2659">
                  <c:v>7.6905337637384035</c:v>
                </c:pt>
                <c:pt idx="2660">
                  <c:v>7.71240929998027</c:v>
                </c:pt>
                <c:pt idx="2661">
                  <c:v>7.7029420598173219</c:v>
                </c:pt>
                <c:pt idx="2662">
                  <c:v>7.6106967607711411</c:v>
                </c:pt>
                <c:pt idx="2663">
                  <c:v>7.4339597648386739</c:v>
                </c:pt>
                <c:pt idx="2664">
                  <c:v>7.1883150402981988</c:v>
                </c:pt>
                <c:pt idx="2665">
                  <c:v>6.9867555058951147</c:v>
                </c:pt>
                <c:pt idx="2666">
                  <c:v>6.920676285515019</c:v>
                </c:pt>
                <c:pt idx="2667">
                  <c:v>6.8259431733712361</c:v>
                </c:pt>
                <c:pt idx="2668">
                  <c:v>6.630647757900447</c:v>
                </c:pt>
                <c:pt idx="2669">
                  <c:v>6.5215370303986111</c:v>
                </c:pt>
                <c:pt idx="2670">
                  <c:v>6.4440847746174317</c:v>
                </c:pt>
                <c:pt idx="2671">
                  <c:v>6.4442750808761868</c:v>
                </c:pt>
                <c:pt idx="2672">
                  <c:v>6.4275015399906792</c:v>
                </c:pt>
                <c:pt idx="2673">
                  <c:v>6.3878210450576569</c:v>
                </c:pt>
                <c:pt idx="2674">
                  <c:v>6.254152771691496</c:v>
                </c:pt>
                <c:pt idx="2675">
                  <c:v>6.1844973636247396</c:v>
                </c:pt>
                <c:pt idx="2676">
                  <c:v>6.1157926543656007</c:v>
                </c:pt>
                <c:pt idx="2677">
                  <c:v>5.9995151135102756</c:v>
                </c:pt>
                <c:pt idx="2678">
                  <c:v>5.8592989513255844</c:v>
                </c:pt>
                <c:pt idx="2679">
                  <c:v>5.7123709574624737</c:v>
                </c:pt>
                <c:pt idx="2680">
                  <c:v>5.6126954001236475</c:v>
                </c:pt>
                <c:pt idx="2681">
                  <c:v>5.3924211298112033</c:v>
                </c:pt>
                <c:pt idx="2682">
                  <c:v>5.113764987975248</c:v>
                </c:pt>
                <c:pt idx="2683">
                  <c:v>4.8822958551539601</c:v>
                </c:pt>
                <c:pt idx="2684">
                  <c:v>4.7718498635151363</c:v>
                </c:pt>
                <c:pt idx="2685">
                  <c:v>4.7939444668823761</c:v>
                </c:pt>
                <c:pt idx="2686">
                  <c:v>5.0534480326542859</c:v>
                </c:pt>
                <c:pt idx="2687">
                  <c:v>5.2941045639005679</c:v>
                </c:pt>
                <c:pt idx="2688">
                  <c:v>5.3783488247289544</c:v>
                </c:pt>
                <c:pt idx="2689">
                  <c:v>5.5038454247084303</c:v>
                </c:pt>
                <c:pt idx="2690">
                  <c:v>5.6147479683933996</c:v>
                </c:pt>
                <c:pt idx="2691">
                  <c:v>5.5278679210584221</c:v>
                </c:pt>
                <c:pt idx="2692">
                  <c:v>5.3747323430257614</c:v>
                </c:pt>
                <c:pt idx="2693">
                  <c:v>5.3416677084369191</c:v>
                </c:pt>
                <c:pt idx="2694">
                  <c:v>5.3668857094641966</c:v>
                </c:pt>
                <c:pt idx="2695">
                  <c:v>5.5280290511917052</c:v>
                </c:pt>
                <c:pt idx="2696">
                  <c:v>5.6822229010388758</c:v>
                </c:pt>
                <c:pt idx="2697">
                  <c:v>5.7695925169105733</c:v>
                </c:pt>
                <c:pt idx="2698">
                  <c:v>5.8664298291062877</c:v>
                </c:pt>
                <c:pt idx="2699">
                  <c:v>6.0228272483559904</c:v>
                </c:pt>
                <c:pt idx="2700">
                  <c:v>6.0830632612533853</c:v>
                </c:pt>
                <c:pt idx="2701">
                  <c:v>6.1787470518869334</c:v>
                </c:pt>
                <c:pt idx="2702">
                  <c:v>6.2536977887550194</c:v>
                </c:pt>
                <c:pt idx="2703">
                  <c:v>6.2914866397452016</c:v>
                </c:pt>
                <c:pt idx="2704">
                  <c:v>6.3704533213680108</c:v>
                </c:pt>
                <c:pt idx="2705">
                  <c:v>6.5196335249197075</c:v>
                </c:pt>
                <c:pt idx="2706">
                  <c:v>6.7942421816695422</c:v>
                </c:pt>
                <c:pt idx="2707">
                  <c:v>7.0857557596988858</c:v>
                </c:pt>
                <c:pt idx="2708">
                  <c:v>7.3096024931639176</c:v>
                </c:pt>
                <c:pt idx="2709">
                  <c:v>7.4677558635111936</c:v>
                </c:pt>
                <c:pt idx="2710">
                  <c:v>7.6064064383260339</c:v>
                </c:pt>
                <c:pt idx="2711">
                  <c:v>7.6459133144818923</c:v>
                </c:pt>
                <c:pt idx="2712">
                  <c:v>7.6473940800071176</c:v>
                </c:pt>
                <c:pt idx="2713">
                  <c:v>7.6351236857143583</c:v>
                </c:pt>
                <c:pt idx="2714">
                  <c:v>7.7233560986699601</c:v>
                </c:pt>
                <c:pt idx="2715">
                  <c:v>7.8624175176653184</c:v>
                </c:pt>
                <c:pt idx="2716">
                  <c:v>8.0534521441496452</c:v>
                </c:pt>
                <c:pt idx="2717">
                  <c:v>8.1489169073620964</c:v>
                </c:pt>
                <c:pt idx="2718">
                  <c:v>8.1760619969012538</c:v>
                </c:pt>
                <c:pt idx="2719">
                  <c:v>8.1946486273748391</c:v>
                </c:pt>
                <c:pt idx="2720">
                  <c:v>8.1605969448586926</c:v>
                </c:pt>
                <c:pt idx="2721">
                  <c:v>8.1782574999878772</c:v>
                </c:pt>
                <c:pt idx="2722">
                  <c:v>8.178871380414888</c:v>
                </c:pt>
                <c:pt idx="2723">
                  <c:v>8.1579923157968786</c:v>
                </c:pt>
                <c:pt idx="2724">
                  <c:v>8.0192009621956863</c:v>
                </c:pt>
                <c:pt idx="2725">
                  <c:v>7.8485204083252933</c:v>
                </c:pt>
                <c:pt idx="2726">
                  <c:v>7.7081149382120113</c:v>
                </c:pt>
                <c:pt idx="2727">
                  <c:v>7.4944421663315177</c:v>
                </c:pt>
                <c:pt idx="2728">
                  <c:v>7.4180907608423867</c:v>
                </c:pt>
                <c:pt idx="2729">
                  <c:v>7.37422108294568</c:v>
                </c:pt>
                <c:pt idx="2730">
                  <c:v>7.2857484285148129</c:v>
                </c:pt>
                <c:pt idx="2731">
                  <c:v>7.2400700609587894</c:v>
                </c:pt>
                <c:pt idx="2732">
                  <c:v>7.1452837421994362</c:v>
                </c:pt>
                <c:pt idx="2733">
                  <c:v>7.2169354633440266</c:v>
                </c:pt>
                <c:pt idx="2734">
                  <c:v>7.248121325105787</c:v>
                </c:pt>
                <c:pt idx="2735">
                  <c:v>7.3118796811346991</c:v>
                </c:pt>
                <c:pt idx="2736">
                  <c:v>7.2834124132702431</c:v>
                </c:pt>
                <c:pt idx="2737">
                  <c:v>7.2229535748571925</c:v>
                </c:pt>
                <c:pt idx="2738">
                  <c:v>7.2135749512624816</c:v>
                </c:pt>
                <c:pt idx="2739">
                  <c:v>7.2374320521230047</c:v>
                </c:pt>
                <c:pt idx="2740">
                  <c:v>7.3055666282424729</c:v>
                </c:pt>
                <c:pt idx="2741">
                  <c:v>7.3726649160120141</c:v>
                </c:pt>
                <c:pt idx="2742">
                  <c:v>7.3958664199542641</c:v>
                </c:pt>
                <c:pt idx="2743">
                  <c:v>7.3265183304184429</c:v>
                </c:pt>
                <c:pt idx="2744">
                  <c:v>7.3950843307500902</c:v>
                </c:pt>
                <c:pt idx="2745">
                  <c:v>7.4593439817458753</c:v>
                </c:pt>
                <c:pt idx="2746">
                  <c:v>7.4377195914440906</c:v>
                </c:pt>
                <c:pt idx="2747">
                  <c:v>7.4384779691326299</c:v>
                </c:pt>
                <c:pt idx="2748">
                  <c:v>7.510031453296631</c:v>
                </c:pt>
                <c:pt idx="2749">
                  <c:v>7.45662305387786</c:v>
                </c:pt>
                <c:pt idx="2750">
                  <c:v>7.3709156069260553</c:v>
                </c:pt>
                <c:pt idx="2751">
                  <c:v>7.3672172808215866</c:v>
                </c:pt>
                <c:pt idx="2752">
                  <c:v>7.3831138148789766</c:v>
                </c:pt>
                <c:pt idx="2753">
                  <c:v>7.256525623174487</c:v>
                </c:pt>
                <c:pt idx="2754">
                  <c:v>7.1846798345929441</c:v>
                </c:pt>
                <c:pt idx="2755">
                  <c:v>7.1328992593820058</c:v>
                </c:pt>
                <c:pt idx="2756">
                  <c:v>7.0381908860916056</c:v>
                </c:pt>
                <c:pt idx="2757">
                  <c:v>6.905189661079099</c:v>
                </c:pt>
                <c:pt idx="2758">
                  <c:v>6.7511563121937206</c:v>
                </c:pt>
                <c:pt idx="2759">
                  <c:v>6.6717480145211479</c:v>
                </c:pt>
                <c:pt idx="2760">
                  <c:v>6.5927258087976695</c:v>
                </c:pt>
                <c:pt idx="2761">
                  <c:v>6.4428465417640943</c:v>
                </c:pt>
                <c:pt idx="2762">
                  <c:v>6.403484332526105</c:v>
                </c:pt>
                <c:pt idx="2763">
                  <c:v>6.2780497652410965</c:v>
                </c:pt>
                <c:pt idx="2764">
                  <c:v>6.1845491323018509</c:v>
                </c:pt>
                <c:pt idx="2765">
                  <c:v>6.0365469742584619</c:v>
                </c:pt>
                <c:pt idx="2766">
                  <c:v>5.9213910492707544</c:v>
                </c:pt>
                <c:pt idx="2767">
                  <c:v>5.8177602164008659</c:v>
                </c:pt>
                <c:pt idx="2768">
                  <c:v>5.7446727769687804</c:v>
                </c:pt>
                <c:pt idx="2769">
                  <c:v>5.6925968325967968</c:v>
                </c:pt>
                <c:pt idx="2770">
                  <c:v>5.6659437754975475</c:v>
                </c:pt>
                <c:pt idx="2771">
                  <c:v>5.5618205930634819</c:v>
                </c:pt>
                <c:pt idx="2772">
                  <c:v>5.5175702190964984</c:v>
                </c:pt>
                <c:pt idx="2773">
                  <c:v>5.4636787573088759</c:v>
                </c:pt>
                <c:pt idx="2774">
                  <c:v>5.4603319924013887</c:v>
                </c:pt>
                <c:pt idx="2775">
                  <c:v>5.5478538842171137</c:v>
                </c:pt>
                <c:pt idx="2776">
                  <c:v>5.6108342660006576</c:v>
                </c:pt>
                <c:pt idx="2777">
                  <c:v>5.65919067967309</c:v>
                </c:pt>
                <c:pt idx="2778">
                  <c:v>5.7118708262811531</c:v>
                </c:pt>
                <c:pt idx="2779">
                  <c:v>5.6633181837789586</c:v>
                </c:pt>
                <c:pt idx="2780">
                  <c:v>5.5782824641285016</c:v>
                </c:pt>
                <c:pt idx="2781">
                  <c:v>5.4073273122565295</c:v>
                </c:pt>
                <c:pt idx="2782">
                  <c:v>5.2586533168426302</c:v>
                </c:pt>
                <c:pt idx="2783">
                  <c:v>5.202809909394535</c:v>
                </c:pt>
                <c:pt idx="2784">
                  <c:v>5.1871213981666671</c:v>
                </c:pt>
                <c:pt idx="2785">
                  <c:v>5.1416257240830676</c:v>
                </c:pt>
                <c:pt idx="2786">
                  <c:v>5.0802336377595525</c:v>
                </c:pt>
                <c:pt idx="2787">
                  <c:v>4.9734587067413631</c:v>
                </c:pt>
                <c:pt idx="2788">
                  <c:v>4.838665922037154</c:v>
                </c:pt>
                <c:pt idx="2789">
                  <c:v>4.8095669882126728</c:v>
                </c:pt>
                <c:pt idx="2790">
                  <c:v>4.8448774589909132</c:v>
                </c:pt>
                <c:pt idx="2791">
                  <c:v>4.8458302826069266</c:v>
                </c:pt>
                <c:pt idx="2792">
                  <c:v>4.8755016895371215</c:v>
                </c:pt>
                <c:pt idx="2793">
                  <c:v>4.8161710841177197</c:v>
                </c:pt>
                <c:pt idx="2794">
                  <c:v>4.8450967604622299</c:v>
                </c:pt>
                <c:pt idx="2795">
                  <c:v>4.840432684255199</c:v>
                </c:pt>
                <c:pt idx="2796">
                  <c:v>4.8801918186573507</c:v>
                </c:pt>
                <c:pt idx="2797">
                  <c:v>4.9695640832094385</c:v>
                </c:pt>
                <c:pt idx="2798">
                  <c:v>5.1270835907062864</c:v>
                </c:pt>
                <c:pt idx="2799">
                  <c:v>5.3840526324913043</c:v>
                </c:pt>
                <c:pt idx="2800">
                  <c:v>5.5825274512564214</c:v>
                </c:pt>
                <c:pt idx="2801">
                  <c:v>5.7520135805304307</c:v>
                </c:pt>
                <c:pt idx="2802">
                  <c:v>5.8480044189998299</c:v>
                </c:pt>
                <c:pt idx="2803">
                  <c:v>5.8583617331499065</c:v>
                </c:pt>
                <c:pt idx="2804">
                  <c:v>5.7938193195945873</c:v>
                </c:pt>
                <c:pt idx="2805">
                  <c:v>5.6731782142067431</c:v>
                </c:pt>
                <c:pt idx="2806">
                  <c:v>5.5176000051055603</c:v>
                </c:pt>
                <c:pt idx="2807">
                  <c:v>5.507925806673331</c:v>
                </c:pt>
                <c:pt idx="2808">
                  <c:v>5.5902380179711875</c:v>
                </c:pt>
                <c:pt idx="2809">
                  <c:v>5.7328888085966261</c:v>
                </c:pt>
                <c:pt idx="2810">
                  <c:v>5.7975902288086134</c:v>
                </c:pt>
                <c:pt idx="2811">
                  <c:v>5.93039353134058</c:v>
                </c:pt>
                <c:pt idx="2812">
                  <c:v>5.9769225396040921</c:v>
                </c:pt>
                <c:pt idx="2813">
                  <c:v>5.9751461410315896</c:v>
                </c:pt>
                <c:pt idx="2814">
                  <c:v>6.0018890909465306</c:v>
                </c:pt>
                <c:pt idx="2815">
                  <c:v>5.9597921539561778</c:v>
                </c:pt>
                <c:pt idx="2816">
                  <c:v>5.7934150830538007</c:v>
                </c:pt>
                <c:pt idx="2817">
                  <c:v>5.6646790465875636</c:v>
                </c:pt>
                <c:pt idx="2818">
                  <c:v>5.6609064674825387</c:v>
                </c:pt>
                <c:pt idx="2819">
                  <c:v>5.7385376322454338</c:v>
                </c:pt>
                <c:pt idx="2820">
                  <c:v>5.8192534902413229</c:v>
                </c:pt>
                <c:pt idx="2821">
                  <c:v>5.7734051138455529</c:v>
                </c:pt>
                <c:pt idx="2822">
                  <c:v>5.6809922425696815</c:v>
                </c:pt>
                <c:pt idx="2823">
                  <c:v>5.5850047950635791</c:v>
                </c:pt>
                <c:pt idx="2824">
                  <c:v>5.5046531569722363</c:v>
                </c:pt>
                <c:pt idx="2825">
                  <c:v>5.4711184817975376</c:v>
                </c:pt>
                <c:pt idx="2826">
                  <c:v>5.5640903964141044</c:v>
                </c:pt>
                <c:pt idx="2827">
                  <c:v>5.6843555225747489</c:v>
                </c:pt>
                <c:pt idx="2828">
                  <c:v>5.7936920233815288</c:v>
                </c:pt>
                <c:pt idx="2829">
                  <c:v>5.8413610574440309</c:v>
                </c:pt>
                <c:pt idx="2830">
                  <c:v>5.8226560057652916</c:v>
                </c:pt>
                <c:pt idx="2831">
                  <c:v>5.7424777352903238</c:v>
                </c:pt>
                <c:pt idx="2832">
                  <c:v>5.768827159681134</c:v>
                </c:pt>
                <c:pt idx="2833">
                  <c:v>5.8817950751028683</c:v>
                </c:pt>
                <c:pt idx="2834">
                  <c:v>6.0103270036787109</c:v>
                </c:pt>
                <c:pt idx="2835">
                  <c:v>6.0663566993580647</c:v>
                </c:pt>
                <c:pt idx="2836">
                  <c:v>6.1036739782231075</c:v>
                </c:pt>
                <c:pt idx="2837">
                  <c:v>6.0458201243545915</c:v>
                </c:pt>
                <c:pt idx="2838">
                  <c:v>6.0151025586498958</c:v>
                </c:pt>
                <c:pt idx="2839">
                  <c:v>5.8884410075323617</c:v>
                </c:pt>
                <c:pt idx="2840">
                  <c:v>5.7191087423859717</c:v>
                </c:pt>
                <c:pt idx="2841">
                  <c:v>5.596351238741776</c:v>
                </c:pt>
                <c:pt idx="2842">
                  <c:v>5.5420775887925506</c:v>
                </c:pt>
                <c:pt idx="2843">
                  <c:v>5.5654087897485338</c:v>
                </c:pt>
                <c:pt idx="2844">
                  <c:v>5.6795348431153103</c:v>
                </c:pt>
                <c:pt idx="2845">
                  <c:v>5.7720796256862608</c:v>
                </c:pt>
                <c:pt idx="2846">
                  <c:v>5.7930993031044737</c:v>
                </c:pt>
                <c:pt idx="2847">
                  <c:v>5.8440396832597754</c:v>
                </c:pt>
                <c:pt idx="2848">
                  <c:v>5.9357099970511733</c:v>
                </c:pt>
                <c:pt idx="2849">
                  <c:v>6.03733984132018</c:v>
                </c:pt>
                <c:pt idx="2850">
                  <c:v>6.02977445373973</c:v>
                </c:pt>
                <c:pt idx="2851">
                  <c:v>5.9742600135047308</c:v>
                </c:pt>
                <c:pt idx="2852">
                  <c:v>5.9426139986096791</c:v>
                </c:pt>
                <c:pt idx="2853">
                  <c:v>5.680161612487387</c:v>
                </c:pt>
                <c:pt idx="2854">
                  <c:v>5.5046989208543096</c:v>
                </c:pt>
                <c:pt idx="2855">
                  <c:v>5.3036835674711886</c:v>
                </c:pt>
                <c:pt idx="2856">
                  <c:v>5.1149933833078203</c:v>
                </c:pt>
                <c:pt idx="2857">
                  <c:v>5.014716880581414</c:v>
                </c:pt>
                <c:pt idx="2858">
                  <c:v>4.9228933375456378</c:v>
                </c:pt>
                <c:pt idx="2859">
                  <c:v>4.9463813662794056</c:v>
                </c:pt>
                <c:pt idx="2860">
                  <c:v>4.9600312810845857</c:v>
                </c:pt>
                <c:pt idx="2861">
                  <c:v>5.0046813767629583</c:v>
                </c:pt>
                <c:pt idx="2862">
                  <c:v>5.0172959310093548</c:v>
                </c:pt>
                <c:pt idx="2863">
                  <c:v>5.0040922999219353</c:v>
                </c:pt>
                <c:pt idx="2864">
                  <c:v>5.0067485065135635</c:v>
                </c:pt>
                <c:pt idx="2865">
                  <c:v>5.0027410445685776</c:v>
                </c:pt>
                <c:pt idx="2866">
                  <c:v>5.1256355600724239</c:v>
                </c:pt>
                <c:pt idx="2867">
                  <c:v>5.1760550920634874</c:v>
                </c:pt>
                <c:pt idx="2868">
                  <c:v>5.1774340929072942</c:v>
                </c:pt>
                <c:pt idx="2869">
                  <c:v>5.2103195149280923</c:v>
                </c:pt>
                <c:pt idx="2870">
                  <c:v>5.264618637097775</c:v>
                </c:pt>
                <c:pt idx="2871">
                  <c:v>5.3981052671477805</c:v>
                </c:pt>
                <c:pt idx="2872">
                  <c:v>5.638206047569482</c:v>
                </c:pt>
                <c:pt idx="2873">
                  <c:v>5.819125342331998</c:v>
                </c:pt>
                <c:pt idx="2874">
                  <c:v>5.9554403939519869</c:v>
                </c:pt>
                <c:pt idx="2875">
                  <c:v>6.048035152869832</c:v>
                </c:pt>
                <c:pt idx="2876">
                  <c:v>6.1416418562631465</c:v>
                </c:pt>
                <c:pt idx="2877">
                  <c:v>6.3990482332542928</c:v>
                </c:pt>
                <c:pt idx="2878">
                  <c:v>6.6523686147110279</c:v>
                </c:pt>
                <c:pt idx="2879">
                  <c:v>6.8529754042340114</c:v>
                </c:pt>
                <c:pt idx="2880">
                  <c:v>6.9263592389364126</c:v>
                </c:pt>
                <c:pt idx="2881">
                  <c:v>7.0208289310586327</c:v>
                </c:pt>
                <c:pt idx="2882">
                  <c:v>6.9738862624510984</c:v>
                </c:pt>
                <c:pt idx="2883">
                  <c:v>6.9236896655856377</c:v>
                </c:pt>
                <c:pt idx="2884">
                  <c:v>6.8757328111845775</c:v>
                </c:pt>
                <c:pt idx="2885">
                  <c:v>6.8361295787261263</c:v>
                </c:pt>
                <c:pt idx="2886">
                  <c:v>6.7137649510092379</c:v>
                </c:pt>
                <c:pt idx="2887">
                  <c:v>6.642053944878457</c:v>
                </c:pt>
                <c:pt idx="2888">
                  <c:v>6.7485103265604129</c:v>
                </c:pt>
                <c:pt idx="2889">
                  <c:v>6.8661288566429377</c:v>
                </c:pt>
                <c:pt idx="2890">
                  <c:v>6.9139232431286155</c:v>
                </c:pt>
                <c:pt idx="2891">
                  <c:v>6.8822202120783311</c:v>
                </c:pt>
                <c:pt idx="2892">
                  <c:v>6.9584503866912604</c:v>
                </c:pt>
                <c:pt idx="2893">
                  <c:v>7.1285327565838568</c:v>
                </c:pt>
                <c:pt idx="2894">
                  <c:v>7.1816745604784851</c:v>
                </c:pt>
                <c:pt idx="2895">
                  <c:v>7.2153050022200986</c:v>
                </c:pt>
                <c:pt idx="2896">
                  <c:v>7.1552290516837509</c:v>
                </c:pt>
                <c:pt idx="2897">
                  <c:v>7.0662010007538116</c:v>
                </c:pt>
                <c:pt idx="2898">
                  <c:v>6.9871523598399401</c:v>
                </c:pt>
                <c:pt idx="2899">
                  <c:v>6.8808359046321392</c:v>
                </c:pt>
                <c:pt idx="2900">
                  <c:v>6.7108055656724082</c:v>
                </c:pt>
                <c:pt idx="2901">
                  <c:v>6.6750953021263895</c:v>
                </c:pt>
                <c:pt idx="2902">
                  <c:v>6.7237261353653333</c:v>
                </c:pt>
                <c:pt idx="2903">
                  <c:v>6.7172141030731947</c:v>
                </c:pt>
                <c:pt idx="2904">
                  <c:v>6.7163176875825927</c:v>
                </c:pt>
                <c:pt idx="2905">
                  <c:v>6.701421394102014</c:v>
                </c:pt>
                <c:pt idx="2906">
                  <c:v>6.7119349103978116</c:v>
                </c:pt>
                <c:pt idx="2907">
                  <c:v>6.7194271172949822</c:v>
                </c:pt>
                <c:pt idx="2908">
                  <c:v>6.7724281200957872</c:v>
                </c:pt>
                <c:pt idx="2909">
                  <c:v>6.7704228904745367</c:v>
                </c:pt>
                <c:pt idx="2910">
                  <c:v>6.7626444817762668</c:v>
                </c:pt>
                <c:pt idx="2911">
                  <c:v>6.6796041745724493</c:v>
                </c:pt>
                <c:pt idx="2912">
                  <c:v>6.7335983462694582</c:v>
                </c:pt>
                <c:pt idx="2913">
                  <c:v>6.872209160751197</c:v>
                </c:pt>
                <c:pt idx="2914">
                  <c:v>6.928333641387832</c:v>
                </c:pt>
                <c:pt idx="2915">
                  <c:v>6.8661947354825505</c:v>
                </c:pt>
                <c:pt idx="2916">
                  <c:v>6.764273261722936</c:v>
                </c:pt>
                <c:pt idx="2917">
                  <c:v>6.693632733264641</c:v>
                </c:pt>
                <c:pt idx="2918">
                  <c:v>6.5815429197192508</c:v>
                </c:pt>
                <c:pt idx="2919">
                  <c:v>6.5034145422849061</c:v>
                </c:pt>
                <c:pt idx="2920">
                  <c:v>6.4935706523601322</c:v>
                </c:pt>
                <c:pt idx="2921">
                  <c:v>6.4711701985168011</c:v>
                </c:pt>
                <c:pt idx="2922">
                  <c:v>6.3954394147321247</c:v>
                </c:pt>
                <c:pt idx="2923">
                  <c:v>6.2740965248183569</c:v>
                </c:pt>
                <c:pt idx="2924">
                  <c:v>6.3134302415537826</c:v>
                </c:pt>
                <c:pt idx="2925">
                  <c:v>6.3395277805852075</c:v>
                </c:pt>
                <c:pt idx="2926">
                  <c:v>6.3253633710003658</c:v>
                </c:pt>
                <c:pt idx="2927">
                  <c:v>6.2837729225253769</c:v>
                </c:pt>
                <c:pt idx="2928">
                  <c:v>6.3140889064513903</c:v>
                </c:pt>
                <c:pt idx="2929">
                  <c:v>6.3501009808750535</c:v>
                </c:pt>
                <c:pt idx="2930">
                  <c:v>6.3440643981104685</c:v>
                </c:pt>
                <c:pt idx="2931">
                  <c:v>6.307574496690858</c:v>
                </c:pt>
                <c:pt idx="2932">
                  <c:v>6.2444962175581153</c:v>
                </c:pt>
                <c:pt idx="2933">
                  <c:v>6.1529338308456953</c:v>
                </c:pt>
                <c:pt idx="2934">
                  <c:v>6.1967665608210636</c:v>
                </c:pt>
                <c:pt idx="2935">
                  <c:v>6.3001499649082886</c:v>
                </c:pt>
                <c:pt idx="2936">
                  <c:v>6.4133576048726919</c:v>
                </c:pt>
                <c:pt idx="2937">
                  <c:v>6.4574426126523283</c:v>
                </c:pt>
                <c:pt idx="2938">
                  <c:v>6.383076785050779</c:v>
                </c:pt>
                <c:pt idx="2939">
                  <c:v>6.270421012744241</c:v>
                </c:pt>
                <c:pt idx="2940">
                  <c:v>6.2506859510135957</c:v>
                </c:pt>
                <c:pt idx="2941">
                  <c:v>6.281431283720468</c:v>
                </c:pt>
                <c:pt idx="2942">
                  <c:v>6.3488772531196158</c:v>
                </c:pt>
                <c:pt idx="2943">
                  <c:v>6.4825430065112943</c:v>
                </c:pt>
                <c:pt idx="2944">
                  <c:v>6.5551511748527398</c:v>
                </c:pt>
                <c:pt idx="2945">
                  <c:v>6.5940491888867925</c:v>
                </c:pt>
                <c:pt idx="2946">
                  <c:v>6.6033631206752332</c:v>
                </c:pt>
                <c:pt idx="2947">
                  <c:v>6.5839720475892367</c:v>
                </c:pt>
                <c:pt idx="2948">
                  <c:v>6.583159960124596</c:v>
                </c:pt>
                <c:pt idx="2949">
                  <c:v>6.6415005445950932</c:v>
                </c:pt>
                <c:pt idx="2950">
                  <c:v>6.7467752550874529</c:v>
                </c:pt>
                <c:pt idx="2951">
                  <c:v>6.8543901040602249</c:v>
                </c:pt>
                <c:pt idx="2952">
                  <c:v>6.8438622882561635</c:v>
                </c:pt>
                <c:pt idx="2953">
                  <c:v>6.8259465530159993</c:v>
                </c:pt>
                <c:pt idx="2954">
                  <c:v>6.8656449556213817</c:v>
                </c:pt>
                <c:pt idx="2955">
                  <c:v>7.1360655296559994</c:v>
                </c:pt>
                <c:pt idx="2956">
                  <c:v>7.3790047815067883</c:v>
                </c:pt>
                <c:pt idx="2957">
                  <c:v>7.6936731968362775</c:v>
                </c:pt>
                <c:pt idx="2958">
                  <c:v>7.9214800024452945</c:v>
                </c:pt>
                <c:pt idx="2959">
                  <c:v>8.1141059122849573</c:v>
                </c:pt>
                <c:pt idx="2960">
                  <c:v>8.1814687426096455</c:v>
                </c:pt>
                <c:pt idx="2961">
                  <c:v>8.2002964857209921</c:v>
                </c:pt>
                <c:pt idx="2962">
                  <c:v>8.1456135409373847</c:v>
                </c:pt>
                <c:pt idx="2963">
                  <c:v>8.0112277423971232</c:v>
                </c:pt>
                <c:pt idx="2964">
                  <c:v>7.965114573041701</c:v>
                </c:pt>
                <c:pt idx="2965">
                  <c:v>7.8798183558412225</c:v>
                </c:pt>
                <c:pt idx="2966">
                  <c:v>7.7530301450604115</c:v>
                </c:pt>
                <c:pt idx="2967">
                  <c:v>7.6313418711868852</c:v>
                </c:pt>
                <c:pt idx="2968">
                  <c:v>7.4562150469846866</c:v>
                </c:pt>
                <c:pt idx="2969">
                  <c:v>7.327676787002475</c:v>
                </c:pt>
                <c:pt idx="2970">
                  <c:v>7.2546756617908672</c:v>
                </c:pt>
                <c:pt idx="2971">
                  <c:v>7.2042532868592986</c:v>
                </c:pt>
                <c:pt idx="2972">
                  <c:v>7.2346528459877142</c:v>
                </c:pt>
                <c:pt idx="2973">
                  <c:v>7.3301239901972082</c:v>
                </c:pt>
                <c:pt idx="2974">
                  <c:v>7.3463564623997</c:v>
                </c:pt>
                <c:pt idx="2975">
                  <c:v>7.4299563590334561</c:v>
                </c:pt>
                <c:pt idx="2976">
                  <c:v>7.3814443495297839</c:v>
                </c:pt>
                <c:pt idx="2977">
                  <c:v>7.3398799708131452</c:v>
                </c:pt>
                <c:pt idx="2978">
                  <c:v>7.2456044537296167</c:v>
                </c:pt>
                <c:pt idx="2979">
                  <c:v>7.215478641040793</c:v>
                </c:pt>
                <c:pt idx="2980">
                  <c:v>7.2857876935144077</c:v>
                </c:pt>
                <c:pt idx="2981">
                  <c:v>7.3749093591265344</c:v>
                </c:pt>
                <c:pt idx="2982">
                  <c:v>7.4966378050474471</c:v>
                </c:pt>
                <c:pt idx="2983">
                  <c:v>7.6472488448569038</c:v>
                </c:pt>
                <c:pt idx="2984">
                  <c:v>7.7925496480617475</c:v>
                </c:pt>
                <c:pt idx="2985">
                  <c:v>7.8309291280645663</c:v>
                </c:pt>
                <c:pt idx="2986">
                  <c:v>7.849003874833242</c:v>
                </c:pt>
                <c:pt idx="2987">
                  <c:v>7.8696902803480615</c:v>
                </c:pt>
                <c:pt idx="2988">
                  <c:v>7.9413266021464128</c:v>
                </c:pt>
                <c:pt idx="2989">
                  <c:v>8.017121075456398</c:v>
                </c:pt>
                <c:pt idx="2990">
                  <c:v>8.0233620467390043</c:v>
                </c:pt>
                <c:pt idx="2991">
                  <c:v>7.9787791822380134</c:v>
                </c:pt>
                <c:pt idx="2992">
                  <c:v>7.8738983983292421</c:v>
                </c:pt>
                <c:pt idx="2993">
                  <c:v>7.9768914935641462</c:v>
                </c:pt>
                <c:pt idx="2994">
                  <c:v>8.2285880124525814</c:v>
                </c:pt>
                <c:pt idx="2995">
                  <c:v>8.328109802444148</c:v>
                </c:pt>
                <c:pt idx="2996">
                  <c:v>8.3304289275635277</c:v>
                </c:pt>
                <c:pt idx="2997">
                  <c:v>8.3555084086084488</c:v>
                </c:pt>
                <c:pt idx="2998">
                  <c:v>8.3381838452116703</c:v>
                </c:pt>
                <c:pt idx="2999">
                  <c:v>8.3277808498417905</c:v>
                </c:pt>
                <c:pt idx="3000">
                  <c:v>8.3073063419786664</c:v>
                </c:pt>
                <c:pt idx="3001">
                  <c:v>8.3353650730463951</c:v>
                </c:pt>
                <c:pt idx="3002">
                  <c:v>8.3398537165944902</c:v>
                </c:pt>
                <c:pt idx="3003">
                  <c:v>8.2651433088438999</c:v>
                </c:pt>
                <c:pt idx="3004">
                  <c:v>8.2628908326447927</c:v>
                </c:pt>
                <c:pt idx="3005">
                  <c:v>8.3416337748017106</c:v>
                </c:pt>
                <c:pt idx="3006">
                  <c:v>8.5105844375338737</c:v>
                </c:pt>
                <c:pt idx="3007">
                  <c:v>8.5967077562293959</c:v>
                </c:pt>
                <c:pt idx="3008">
                  <c:v>8.6328320529411773</c:v>
                </c:pt>
                <c:pt idx="3009">
                  <c:v>8.6355015121500269</c:v>
                </c:pt>
                <c:pt idx="3010">
                  <c:v>8.6175945206660653</c:v>
                </c:pt>
                <c:pt idx="3011">
                  <c:v>8.5349476543962179</c:v>
                </c:pt>
                <c:pt idx="3012">
                  <c:v>8.358539133542795</c:v>
                </c:pt>
                <c:pt idx="3013">
                  <c:v>8.1838041696578934</c:v>
                </c:pt>
                <c:pt idx="3014">
                  <c:v>7.9811341450054876</c:v>
                </c:pt>
                <c:pt idx="3015">
                  <c:v>7.6965500597383674</c:v>
                </c:pt>
                <c:pt idx="3016">
                  <c:v>7.546795588217722</c:v>
                </c:pt>
                <c:pt idx="3017">
                  <c:v>7.5748906632500601</c:v>
                </c:pt>
                <c:pt idx="3018">
                  <c:v>7.5852298433626046</c:v>
                </c:pt>
                <c:pt idx="3019">
                  <c:v>7.5150994872702199</c:v>
                </c:pt>
                <c:pt idx="3020">
                  <c:v>7.4726092781522899</c:v>
                </c:pt>
                <c:pt idx="3021">
                  <c:v>7.4586828306136832</c:v>
                </c:pt>
                <c:pt idx="3022">
                  <c:v>7.4552208686606543</c:v>
                </c:pt>
                <c:pt idx="3023">
                  <c:v>7.4754037159840525</c:v>
                </c:pt>
                <c:pt idx="3024">
                  <c:v>7.4510504884088213</c:v>
                </c:pt>
                <c:pt idx="3025">
                  <c:v>7.2865829454717961</c:v>
                </c:pt>
                <c:pt idx="3026">
                  <c:v>7.1094687446278853</c:v>
                </c:pt>
                <c:pt idx="3027">
                  <c:v>6.9854540678060779</c:v>
                </c:pt>
                <c:pt idx="3028">
                  <c:v>6.9339920066118292</c:v>
                </c:pt>
                <c:pt idx="3029">
                  <c:v>6.8780394465728198</c:v>
                </c:pt>
                <c:pt idx="3030">
                  <c:v>6.7462374837972048</c:v>
                </c:pt>
                <c:pt idx="3031">
                  <c:v>6.6473813739288845</c:v>
                </c:pt>
                <c:pt idx="3032">
                  <c:v>6.5524168314951208</c:v>
                </c:pt>
                <c:pt idx="3033">
                  <c:v>6.4669450254613956</c:v>
                </c:pt>
                <c:pt idx="3034">
                  <c:v>6.3738699057927368</c:v>
                </c:pt>
                <c:pt idx="3035">
                  <c:v>6.2648394355171959</c:v>
                </c:pt>
                <c:pt idx="3036">
                  <c:v>6.1077767508429268</c:v>
                </c:pt>
                <c:pt idx="3037">
                  <c:v>5.9758230912583237</c:v>
                </c:pt>
                <c:pt idx="3038">
                  <c:v>5.8932925293682557</c:v>
                </c:pt>
                <c:pt idx="3039">
                  <c:v>5.8265229715660061</c:v>
                </c:pt>
                <c:pt idx="3040">
                  <c:v>5.8217713129550059</c:v>
                </c:pt>
                <c:pt idx="3041">
                  <c:v>5.8349396676605503</c:v>
                </c:pt>
                <c:pt idx="3042">
                  <c:v>5.8949120878950687</c:v>
                </c:pt>
                <c:pt idx="3043">
                  <c:v>5.934400938036875</c:v>
                </c:pt>
                <c:pt idx="3044">
                  <c:v>5.909099002120259</c:v>
                </c:pt>
                <c:pt idx="3045">
                  <c:v>5.9524899597871732</c:v>
                </c:pt>
                <c:pt idx="3046">
                  <c:v>6.1000407792738063</c:v>
                </c:pt>
                <c:pt idx="3047">
                  <c:v>6.1869530359468117</c:v>
                </c:pt>
                <c:pt idx="3048">
                  <c:v>6.2190506784441357</c:v>
                </c:pt>
                <c:pt idx="3049">
                  <c:v>6.2883392928040998</c:v>
                </c:pt>
                <c:pt idx="3050">
                  <c:v>6.3986345578891326</c:v>
                </c:pt>
                <c:pt idx="3051">
                  <c:v>6.5284857001782051</c:v>
                </c:pt>
                <c:pt idx="3052">
                  <c:v>6.6751231506224373</c:v>
                </c:pt>
                <c:pt idx="3053">
                  <c:v>6.7413118868496769</c:v>
                </c:pt>
                <c:pt idx="3054">
                  <c:v>6.7874438534333077</c:v>
                </c:pt>
                <c:pt idx="3055">
                  <c:v>6.8424379271681639</c:v>
                </c:pt>
                <c:pt idx="3056">
                  <c:v>6.8714642056193664</c:v>
                </c:pt>
                <c:pt idx="3057">
                  <c:v>6.9762470103970351</c:v>
                </c:pt>
                <c:pt idx="3058">
                  <c:v>7.046601739174835</c:v>
                </c:pt>
                <c:pt idx="3059">
                  <c:v>7.139789805559527</c:v>
                </c:pt>
                <c:pt idx="3060">
                  <c:v>7.1416311125004919</c:v>
                </c:pt>
                <c:pt idx="3061">
                  <c:v>7.0794594212451738</c:v>
                </c:pt>
                <c:pt idx="3062">
                  <c:v>7.112833939675177</c:v>
                </c:pt>
                <c:pt idx="3063">
                  <c:v>7.0658678954399718</c:v>
                </c:pt>
                <c:pt idx="3064">
                  <c:v>7.0602344564294928</c:v>
                </c:pt>
                <c:pt idx="3065">
                  <c:v>7.0023658259871615</c:v>
                </c:pt>
                <c:pt idx="3066">
                  <c:v>7.0329593237026202</c:v>
                </c:pt>
                <c:pt idx="3067">
                  <c:v>7.0687007944884677</c:v>
                </c:pt>
                <c:pt idx="3068">
                  <c:v>7.1253522692649911</c:v>
                </c:pt>
                <c:pt idx="3069">
                  <c:v>7.0297514910333074</c:v>
                </c:pt>
                <c:pt idx="3070">
                  <c:v>6.9349960357723521</c:v>
                </c:pt>
                <c:pt idx="3071">
                  <c:v>7.01833802597152</c:v>
                </c:pt>
                <c:pt idx="3072">
                  <c:v>6.9778943289817654</c:v>
                </c:pt>
                <c:pt idx="3073">
                  <c:v>6.9303882370010399</c:v>
                </c:pt>
                <c:pt idx="3074">
                  <c:v>6.7972409588316642</c:v>
                </c:pt>
                <c:pt idx="3075">
                  <c:v>6.7068357809450712</c:v>
                </c:pt>
                <c:pt idx="3076">
                  <c:v>6.7184096206491031</c:v>
                </c:pt>
                <c:pt idx="3077">
                  <c:v>6.6972843188574815</c:v>
                </c:pt>
                <c:pt idx="3078">
                  <c:v>6.6532257098126673</c:v>
                </c:pt>
                <c:pt idx="3079">
                  <c:v>6.6435430123454928</c:v>
                </c:pt>
                <c:pt idx="3080">
                  <c:v>6.530780044585625</c:v>
                </c:pt>
                <c:pt idx="3081">
                  <c:v>6.5188592177543958</c:v>
                </c:pt>
                <c:pt idx="3082">
                  <c:v>6.5709289860464146</c:v>
                </c:pt>
                <c:pt idx="3083">
                  <c:v>6.5202770613028553</c:v>
                </c:pt>
                <c:pt idx="3084">
                  <c:v>6.4021809449794649</c:v>
                </c:pt>
                <c:pt idx="3085">
                  <c:v>6.3341202688291354</c:v>
                </c:pt>
                <c:pt idx="3086">
                  <c:v>6.1800118912391495</c:v>
                </c:pt>
                <c:pt idx="3087">
                  <c:v>6.0858635068805729</c:v>
                </c:pt>
                <c:pt idx="3088">
                  <c:v>5.9414977002559457</c:v>
                </c:pt>
                <c:pt idx="3089">
                  <c:v>5.7941807756369759</c:v>
                </c:pt>
                <c:pt idx="3090">
                  <c:v>5.6449072847373678</c:v>
                </c:pt>
                <c:pt idx="3091">
                  <c:v>5.6449677970456991</c:v>
                </c:pt>
                <c:pt idx="3092">
                  <c:v>5.6476502186910533</c:v>
                </c:pt>
                <c:pt idx="3093">
                  <c:v>5.5944481693732993</c:v>
                </c:pt>
                <c:pt idx="3094">
                  <c:v>5.5406282319225326</c:v>
                </c:pt>
                <c:pt idx="3095">
                  <c:v>5.586349919205837</c:v>
                </c:pt>
                <c:pt idx="3096">
                  <c:v>5.5885348074817669</c:v>
                </c:pt>
                <c:pt idx="3097">
                  <c:v>5.5338759838526155</c:v>
                </c:pt>
                <c:pt idx="3098">
                  <c:v>5.4777628661024451</c:v>
                </c:pt>
                <c:pt idx="3099">
                  <c:v>5.5981590973293995</c:v>
                </c:pt>
                <c:pt idx="3100">
                  <c:v>5.7085670896254967</c:v>
                </c:pt>
                <c:pt idx="3101">
                  <c:v>5.7533528378476877</c:v>
                </c:pt>
                <c:pt idx="3102">
                  <c:v>5.8475519564596867</c:v>
                </c:pt>
                <c:pt idx="3103">
                  <c:v>5.8863343358085327</c:v>
                </c:pt>
                <c:pt idx="3104">
                  <c:v>5.9069058211754513</c:v>
                </c:pt>
                <c:pt idx="3105">
                  <c:v>5.8886332004517934</c:v>
                </c:pt>
                <c:pt idx="3106">
                  <c:v>5.9613177553439103</c:v>
                </c:pt>
                <c:pt idx="3107">
                  <c:v>6.0882398639544126</c:v>
                </c:pt>
                <c:pt idx="3108">
                  <c:v>6.1793137273169636</c:v>
                </c:pt>
                <c:pt idx="3109">
                  <c:v>6.2910189896878066</c:v>
                </c:pt>
                <c:pt idx="3110">
                  <c:v>6.4918184824331506</c:v>
                </c:pt>
                <c:pt idx="3111">
                  <c:v>6.5862476731730277</c:v>
                </c:pt>
                <c:pt idx="3112">
                  <c:v>6.516664653795126</c:v>
                </c:pt>
                <c:pt idx="3113">
                  <c:v>6.4255562635864472</c:v>
                </c:pt>
                <c:pt idx="3114">
                  <c:v>6.2927089826808169</c:v>
                </c:pt>
                <c:pt idx="3115">
                  <c:v>6.1301247659267721</c:v>
                </c:pt>
                <c:pt idx="3116">
                  <c:v>5.9903530799497329</c:v>
                </c:pt>
                <c:pt idx="3117">
                  <c:v>5.816243895162315</c:v>
                </c:pt>
                <c:pt idx="3118">
                  <c:v>5.7304998682369215</c:v>
                </c:pt>
                <c:pt idx="3119">
                  <c:v>5.7210725654710677</c:v>
                </c:pt>
                <c:pt idx="3120">
                  <c:v>5.7354097246503972</c:v>
                </c:pt>
                <c:pt idx="3121">
                  <c:v>5.6969958519651227</c:v>
                </c:pt>
                <c:pt idx="3122">
                  <c:v>5.5009401195607417</c:v>
                </c:pt>
                <c:pt idx="3123">
                  <c:v>5.2617070035192866</c:v>
                </c:pt>
                <c:pt idx="3124">
                  <c:v>5.0344476944823606</c:v>
                </c:pt>
                <c:pt idx="3125">
                  <c:v>4.9479987727681713</c:v>
                </c:pt>
                <c:pt idx="3126">
                  <c:v>4.8664956154555474</c:v>
                </c:pt>
                <c:pt idx="3127">
                  <c:v>4.8516883261003043</c:v>
                </c:pt>
                <c:pt idx="3128">
                  <c:v>4.956716863287582</c:v>
                </c:pt>
                <c:pt idx="3129">
                  <c:v>5.0160278096492439</c:v>
                </c:pt>
                <c:pt idx="3130">
                  <c:v>5.1220143194054728</c:v>
                </c:pt>
                <c:pt idx="3131">
                  <c:v>5.2372542870022167</c:v>
                </c:pt>
                <c:pt idx="3132">
                  <c:v>5.2970893296280508</c:v>
                </c:pt>
                <c:pt idx="3133">
                  <c:v>5.3746399455737084</c:v>
                </c:pt>
                <c:pt idx="3134">
                  <c:v>5.5355044449661177</c:v>
                </c:pt>
                <c:pt idx="3135">
                  <c:v>5.807219700388341</c:v>
                </c:pt>
                <c:pt idx="3136">
                  <c:v>5.939298415789473</c:v>
                </c:pt>
                <c:pt idx="3137">
                  <c:v>5.9195982224778421</c:v>
                </c:pt>
                <c:pt idx="3138">
                  <c:v>5.8611741614532242</c:v>
                </c:pt>
                <c:pt idx="3139">
                  <c:v>5.7445584945109607</c:v>
                </c:pt>
                <c:pt idx="3140">
                  <c:v>5.7382259144157386</c:v>
                </c:pt>
                <c:pt idx="3141">
                  <c:v>5.7094353050450968</c:v>
                </c:pt>
                <c:pt idx="3142">
                  <c:v>5.6855184049376017</c:v>
                </c:pt>
                <c:pt idx="3143">
                  <c:v>5.7093205124009687</c:v>
                </c:pt>
                <c:pt idx="3144">
                  <c:v>5.8145339617569682</c:v>
                </c:pt>
                <c:pt idx="3145">
                  <c:v>5.8685739033701401</c:v>
                </c:pt>
                <c:pt idx="3146">
                  <c:v>5.8498467327960499</c:v>
                </c:pt>
                <c:pt idx="3147">
                  <c:v>5.8050686719575078</c:v>
                </c:pt>
                <c:pt idx="3148">
                  <c:v>5.8292321849592117</c:v>
                </c:pt>
                <c:pt idx="3149">
                  <c:v>5.809110934886208</c:v>
                </c:pt>
                <c:pt idx="3150">
                  <c:v>5.7502126214068454</c:v>
                </c:pt>
                <c:pt idx="3151">
                  <c:v>5.7055522536596213</c:v>
                </c:pt>
                <c:pt idx="3152">
                  <c:v>5.7288774549301218</c:v>
                </c:pt>
                <c:pt idx="3153">
                  <c:v>5.8002669179322393</c:v>
                </c:pt>
                <c:pt idx="3154">
                  <c:v>5.8554379878031817</c:v>
                </c:pt>
                <c:pt idx="3155">
                  <c:v>5.9027007005820176</c:v>
                </c:pt>
                <c:pt idx="3156">
                  <c:v>5.9491537524086429</c:v>
                </c:pt>
                <c:pt idx="3157">
                  <c:v>6.0115262851290323</c:v>
                </c:pt>
                <c:pt idx="3158">
                  <c:v>6.0913152606882566</c:v>
                </c:pt>
                <c:pt idx="3159">
                  <c:v>6.2070000697378687</c:v>
                </c:pt>
                <c:pt idx="3160">
                  <c:v>6.4164037082081684</c:v>
                </c:pt>
                <c:pt idx="3161">
                  <c:v>6.6821960933570272</c:v>
                </c:pt>
                <c:pt idx="3162">
                  <c:v>6.9691439049457378</c:v>
                </c:pt>
                <c:pt idx="3163">
                  <c:v>7.2092248912022674</c:v>
                </c:pt>
                <c:pt idx="3164">
                  <c:v>7.2478006006120328</c:v>
                </c:pt>
                <c:pt idx="3165">
                  <c:v>7.2153267401646595</c:v>
                </c:pt>
                <c:pt idx="3166">
                  <c:v>7.2738722285783481</c:v>
                </c:pt>
                <c:pt idx="3167">
                  <c:v>7.3715639312403187</c:v>
                </c:pt>
                <c:pt idx="3168">
                  <c:v>7.365285253690339</c:v>
                </c:pt>
                <c:pt idx="3169">
                  <c:v>7.4259541121074886</c:v>
                </c:pt>
                <c:pt idx="3170">
                  <c:v>7.5216914557179573</c:v>
                </c:pt>
                <c:pt idx="3171">
                  <c:v>7.4820181657710592</c:v>
                </c:pt>
                <c:pt idx="3172">
                  <c:v>7.1586311802698948</c:v>
                </c:pt>
                <c:pt idx="3173">
                  <c:v>6.934461330285731</c:v>
                </c:pt>
                <c:pt idx="3174">
                  <c:v>6.6973497908458652</c:v>
                </c:pt>
                <c:pt idx="3175">
                  <c:v>6.4842499421712034</c:v>
                </c:pt>
                <c:pt idx="3176">
                  <c:v>6.3974273669140533</c:v>
                </c:pt>
                <c:pt idx="3177">
                  <c:v>6.4667051483933813</c:v>
                </c:pt>
                <c:pt idx="3178">
                  <c:v>6.5760689937222869</c:v>
                </c:pt>
                <c:pt idx="3179">
                  <c:v>6.5838002297561582</c:v>
                </c:pt>
                <c:pt idx="3180">
                  <c:v>6.5334762654342349</c:v>
                </c:pt>
                <c:pt idx="3181">
                  <c:v>6.5300621946934481</c:v>
                </c:pt>
                <c:pt idx="3182">
                  <c:v>6.4571054593513662</c:v>
                </c:pt>
                <c:pt idx="3183">
                  <c:v>6.3376121953794131</c:v>
                </c:pt>
                <c:pt idx="3184">
                  <c:v>6.3717310276463186</c:v>
                </c:pt>
                <c:pt idx="3185">
                  <c:v>6.4704108387346384</c:v>
                </c:pt>
                <c:pt idx="3186">
                  <c:v>6.5846222472183333</c:v>
                </c:pt>
                <c:pt idx="3187">
                  <c:v>6.6725625766573149</c:v>
                </c:pt>
                <c:pt idx="3188">
                  <c:v>6.6719687721693175</c:v>
                </c:pt>
                <c:pt idx="3189">
                  <c:v>6.6095938117217115</c:v>
                </c:pt>
                <c:pt idx="3190">
                  <c:v>6.613715241101743</c:v>
                </c:pt>
                <c:pt idx="3191">
                  <c:v>6.6415945835954133</c:v>
                </c:pt>
                <c:pt idx="3192">
                  <c:v>6.7296297524079325</c:v>
                </c:pt>
                <c:pt idx="3193">
                  <c:v>6.8175847973483776</c:v>
                </c:pt>
                <c:pt idx="3194">
                  <c:v>6.9667119318140323</c:v>
                </c:pt>
                <c:pt idx="3195">
                  <c:v>6.9387294438638367</c:v>
                </c:pt>
                <c:pt idx="3196">
                  <c:v>6.8172136182873846</c:v>
                </c:pt>
                <c:pt idx="3197">
                  <c:v>6.6264180964102026</c:v>
                </c:pt>
                <c:pt idx="3198">
                  <c:v>6.5202517574742274</c:v>
                </c:pt>
                <c:pt idx="3199">
                  <c:v>6.369407045409579</c:v>
                </c:pt>
                <c:pt idx="3200">
                  <c:v>6.223128251533212</c:v>
                </c:pt>
                <c:pt idx="3201">
                  <c:v>5.9922118801001956</c:v>
                </c:pt>
                <c:pt idx="3202">
                  <c:v>5.8513293591692754</c:v>
                </c:pt>
                <c:pt idx="3203">
                  <c:v>5.8089358898987875</c:v>
                </c:pt>
                <c:pt idx="3204">
                  <c:v>5.8415511292374056</c:v>
                </c:pt>
                <c:pt idx="3205">
                  <c:v>5.8126340420859126</c:v>
                </c:pt>
                <c:pt idx="3206">
                  <c:v>5.6789886414495951</c:v>
                </c:pt>
                <c:pt idx="3207">
                  <c:v>5.5365496455570273</c:v>
                </c:pt>
                <c:pt idx="3208">
                  <c:v>5.4889717826663391</c:v>
                </c:pt>
                <c:pt idx="3209">
                  <c:v>5.5124338681138969</c:v>
                </c:pt>
                <c:pt idx="3210">
                  <c:v>5.6154588472610927</c:v>
                </c:pt>
                <c:pt idx="3211">
                  <c:v>5.6863511257318464</c:v>
                </c:pt>
                <c:pt idx="3212">
                  <c:v>5.7383012774562454</c:v>
                </c:pt>
                <c:pt idx="3213">
                  <c:v>5.7823663422089231</c:v>
                </c:pt>
                <c:pt idx="3214">
                  <c:v>5.8794465288122426</c:v>
                </c:pt>
                <c:pt idx="3215">
                  <c:v>5.9963797250362481</c:v>
                </c:pt>
                <c:pt idx="3216">
                  <c:v>6.0655288525001021</c:v>
                </c:pt>
                <c:pt idx="3217">
                  <c:v>6.0031823040585763</c:v>
                </c:pt>
                <c:pt idx="3218">
                  <c:v>5.9026188783733495</c:v>
                </c:pt>
                <c:pt idx="3219">
                  <c:v>5.9816487424817666</c:v>
                </c:pt>
                <c:pt idx="3220">
                  <c:v>6.1010607857539343</c:v>
                </c:pt>
                <c:pt idx="3221">
                  <c:v>6.1283585197133581</c:v>
                </c:pt>
                <c:pt idx="3222">
                  <c:v>6.0694812872882133</c:v>
                </c:pt>
                <c:pt idx="3223">
                  <c:v>6.0574513060092201</c:v>
                </c:pt>
                <c:pt idx="3224">
                  <c:v>6.0372841793231817</c:v>
                </c:pt>
                <c:pt idx="3225">
                  <c:v>6.1546967585706973</c:v>
                </c:pt>
                <c:pt idx="3226">
                  <c:v>6.2886886609541532</c:v>
                </c:pt>
                <c:pt idx="3227">
                  <c:v>6.4245780654076281</c:v>
                </c:pt>
                <c:pt idx="3228">
                  <c:v>6.5079882769444142</c:v>
                </c:pt>
                <c:pt idx="3229">
                  <c:v>6.4991426582088172</c:v>
                </c:pt>
                <c:pt idx="3230">
                  <c:v>6.4862743256876669</c:v>
                </c:pt>
                <c:pt idx="3231">
                  <c:v>6.4664716425472442</c:v>
                </c:pt>
                <c:pt idx="3232">
                  <c:v>6.4146692201137281</c:v>
                </c:pt>
                <c:pt idx="3233">
                  <c:v>6.3800685766205163</c:v>
                </c:pt>
                <c:pt idx="3234">
                  <c:v>6.4773712216232209</c:v>
                </c:pt>
                <c:pt idx="3235">
                  <c:v>6.5191017013992925</c:v>
                </c:pt>
                <c:pt idx="3236">
                  <c:v>6.6116731659792496</c:v>
                </c:pt>
                <c:pt idx="3237">
                  <c:v>6.5862964186402362</c:v>
                </c:pt>
                <c:pt idx="3238">
                  <c:v>6.4864777827747213</c:v>
                </c:pt>
                <c:pt idx="3239">
                  <c:v>6.5005137807306168</c:v>
                </c:pt>
                <c:pt idx="3240">
                  <c:v>6.4986085094270676</c:v>
                </c:pt>
                <c:pt idx="3241">
                  <c:v>6.5013161573324192</c:v>
                </c:pt>
                <c:pt idx="3242">
                  <c:v>6.6577531502072143</c:v>
                </c:pt>
                <c:pt idx="3243">
                  <c:v>6.7314063692256472</c:v>
                </c:pt>
                <c:pt idx="3244">
                  <c:v>6.7873127253082908</c:v>
                </c:pt>
                <c:pt idx="3245">
                  <c:v>6.8631097782831958</c:v>
                </c:pt>
                <c:pt idx="3246">
                  <c:v>6.9745838506313618</c:v>
                </c:pt>
                <c:pt idx="3247">
                  <c:v>7.0968468262317783</c:v>
                </c:pt>
                <c:pt idx="3248">
                  <c:v>7.1800243182401307</c:v>
                </c:pt>
                <c:pt idx="3249">
                  <c:v>7.2094948217570467</c:v>
                </c:pt>
                <c:pt idx="3250">
                  <c:v>7.1195463275495419</c:v>
                </c:pt>
                <c:pt idx="3251">
                  <c:v>6.9963898090288081</c:v>
                </c:pt>
                <c:pt idx="3252">
                  <c:v>6.8740049161151413</c:v>
                </c:pt>
                <c:pt idx="3253">
                  <c:v>6.7526057718309858</c:v>
                </c:pt>
                <c:pt idx="3254">
                  <c:v>6.7912366332436402</c:v>
                </c:pt>
                <c:pt idx="3255">
                  <c:v>6.8289916910941884</c:v>
                </c:pt>
                <c:pt idx="3256">
                  <c:v>6.8164549861673489</c:v>
                </c:pt>
                <c:pt idx="3257">
                  <c:v>6.6821617568440956</c:v>
                </c:pt>
                <c:pt idx="3258">
                  <c:v>6.4359136473663456</c:v>
                </c:pt>
                <c:pt idx="3259">
                  <c:v>6.2402149181411426</c:v>
                </c:pt>
                <c:pt idx="3260">
                  <c:v>6.1251039340795694</c:v>
                </c:pt>
                <c:pt idx="3261">
                  <c:v>6.1073952154378102</c:v>
                </c:pt>
                <c:pt idx="3262">
                  <c:v>6.1146945126696002</c:v>
                </c:pt>
                <c:pt idx="3263">
                  <c:v>6.1463248066238378</c:v>
                </c:pt>
                <c:pt idx="3264">
                  <c:v>6.1458655734697727</c:v>
                </c:pt>
                <c:pt idx="3265">
                  <c:v>6.0924154928884695</c:v>
                </c:pt>
                <c:pt idx="3266">
                  <c:v>6.1923212062942614</c:v>
                </c:pt>
                <c:pt idx="3267">
                  <c:v>6.3771719692861826</c:v>
                </c:pt>
                <c:pt idx="3268">
                  <c:v>6.6612105023789088</c:v>
                </c:pt>
                <c:pt idx="3269">
                  <c:v>7.0742070077937607</c:v>
                </c:pt>
                <c:pt idx="3270">
                  <c:v>7.3039756554096309</c:v>
                </c:pt>
                <c:pt idx="3271">
                  <c:v>7.3202222961508685</c:v>
                </c:pt>
                <c:pt idx="3272">
                  <c:v>7.310814951285634</c:v>
                </c:pt>
                <c:pt idx="3273">
                  <c:v>7.3375444288796752</c:v>
                </c:pt>
                <c:pt idx="3274">
                  <c:v>7.3176114359586517</c:v>
                </c:pt>
                <c:pt idx="3275">
                  <c:v>7.1130183996561067</c:v>
                </c:pt>
                <c:pt idx="3276">
                  <c:v>6.9515402047525141</c:v>
                </c:pt>
                <c:pt idx="3277">
                  <c:v>6.7594571069169831</c:v>
                </c:pt>
                <c:pt idx="3278">
                  <c:v>6.7790792131170088</c:v>
                </c:pt>
                <c:pt idx="3279">
                  <c:v>6.8392904477112753</c:v>
                </c:pt>
                <c:pt idx="3280">
                  <c:v>6.8468088135761063</c:v>
                </c:pt>
                <c:pt idx="3281">
                  <c:v>6.8929763132643496</c:v>
                </c:pt>
                <c:pt idx="3282">
                  <c:v>6.8863590238866106</c:v>
                </c:pt>
                <c:pt idx="3283">
                  <c:v>6.8206377711274326</c:v>
                </c:pt>
                <c:pt idx="3284">
                  <c:v>6.7150782642960953</c:v>
                </c:pt>
                <c:pt idx="3285">
                  <c:v>6.6850773645620354</c:v>
                </c:pt>
                <c:pt idx="3286">
                  <c:v>6.6859027575752972</c:v>
                </c:pt>
                <c:pt idx="3287">
                  <c:v>6.7356735459072299</c:v>
                </c:pt>
                <c:pt idx="3288">
                  <c:v>6.6853540028909055</c:v>
                </c:pt>
                <c:pt idx="3289">
                  <c:v>6.670263653407221</c:v>
                </c:pt>
                <c:pt idx="3290">
                  <c:v>6.7167197201716604</c:v>
                </c:pt>
                <c:pt idx="3291">
                  <c:v>6.7708805187477088</c:v>
                </c:pt>
                <c:pt idx="3292">
                  <c:v>6.7814585780939023</c:v>
                </c:pt>
                <c:pt idx="3293">
                  <c:v>6.7287605828260908</c:v>
                </c:pt>
                <c:pt idx="3294">
                  <c:v>6.6206543724416962</c:v>
                </c:pt>
                <c:pt idx="3295">
                  <c:v>6.5649385107268161</c:v>
                </c:pt>
                <c:pt idx="3296">
                  <c:v>6.5892190337441408</c:v>
                </c:pt>
                <c:pt idx="3297">
                  <c:v>6.618899396066058</c:v>
                </c:pt>
                <c:pt idx="3298">
                  <c:v>6.6728649370918953</c:v>
                </c:pt>
                <c:pt idx="3299">
                  <c:v>6.7502343842985262</c:v>
                </c:pt>
                <c:pt idx="3300">
                  <c:v>6.827605212449793</c:v>
                </c:pt>
                <c:pt idx="3301">
                  <c:v>6.9382392933261832</c:v>
                </c:pt>
                <c:pt idx="3302">
                  <c:v>7.1089720759278263</c:v>
                </c:pt>
                <c:pt idx="3303">
                  <c:v>7.2554199410720557</c:v>
                </c:pt>
                <c:pt idx="3304">
                  <c:v>7.31836200030342</c:v>
                </c:pt>
                <c:pt idx="3305">
                  <c:v>7.3212463720021725</c:v>
                </c:pt>
                <c:pt idx="3306">
                  <c:v>7.2779198090319355</c:v>
                </c:pt>
                <c:pt idx="3307">
                  <c:v>7.2553243427753866</c:v>
                </c:pt>
                <c:pt idx="3308">
                  <c:v>7.2514029568680023</c:v>
                </c:pt>
                <c:pt idx="3309">
                  <c:v>7.3418067044272961</c:v>
                </c:pt>
                <c:pt idx="3310">
                  <c:v>7.410712309592304</c:v>
                </c:pt>
                <c:pt idx="3311">
                  <c:v>7.4446317785659435</c:v>
                </c:pt>
                <c:pt idx="3312">
                  <c:v>7.4749613704593241</c:v>
                </c:pt>
                <c:pt idx="3313">
                  <c:v>7.4372234781018136</c:v>
                </c:pt>
                <c:pt idx="3314">
                  <c:v>7.3509709220166641</c:v>
                </c:pt>
                <c:pt idx="3315">
                  <c:v>7.2945856962727609</c:v>
                </c:pt>
                <c:pt idx="3316">
                  <c:v>7.1998957644898276</c:v>
                </c:pt>
                <c:pt idx="3317">
                  <c:v>7.2059628801533755</c:v>
                </c:pt>
                <c:pt idx="3318">
                  <c:v>7.2664534159007896</c:v>
                </c:pt>
                <c:pt idx="3319">
                  <c:v>7.3709936659338835</c:v>
                </c:pt>
                <c:pt idx="3320">
                  <c:v>7.3142971666405376</c:v>
                </c:pt>
                <c:pt idx="3321">
                  <c:v>7.2102227104670842</c:v>
                </c:pt>
                <c:pt idx="3322">
                  <c:v>7.1448419020490279</c:v>
                </c:pt>
                <c:pt idx="3323">
                  <c:v>7.1146190520984582</c:v>
                </c:pt>
                <c:pt idx="3324">
                  <c:v>7.0415591539603737</c:v>
                </c:pt>
                <c:pt idx="3325">
                  <c:v>7.0139085207703262</c:v>
                </c:pt>
                <c:pt idx="3326">
                  <c:v>7.1179135758028922</c:v>
                </c:pt>
                <c:pt idx="3327">
                  <c:v>7.1185166402665212</c:v>
                </c:pt>
                <c:pt idx="3328">
                  <c:v>7.0547353175883982</c:v>
                </c:pt>
                <c:pt idx="3329">
                  <c:v>7.0538970340175728</c:v>
                </c:pt>
                <c:pt idx="3330">
                  <c:v>6.9785009643973259</c:v>
                </c:pt>
                <c:pt idx="3331">
                  <c:v>7.0152295376226066</c:v>
                </c:pt>
                <c:pt idx="3332">
                  <c:v>7.1063992056595833</c:v>
                </c:pt>
                <c:pt idx="3333">
                  <c:v>7.1590496476477776</c:v>
                </c:pt>
                <c:pt idx="3334">
                  <c:v>7.2822137197392074</c:v>
                </c:pt>
                <c:pt idx="3335">
                  <c:v>7.3936032458723169</c:v>
                </c:pt>
                <c:pt idx="3336">
                  <c:v>7.3953270011393419</c:v>
                </c:pt>
                <c:pt idx="3337">
                  <c:v>7.5008098260069795</c:v>
                </c:pt>
                <c:pt idx="3338">
                  <c:v>7.4955123623604489</c:v>
                </c:pt>
                <c:pt idx="3339">
                  <c:v>7.5530322993928243</c:v>
                </c:pt>
                <c:pt idx="3340">
                  <c:v>7.452989127449464</c:v>
                </c:pt>
                <c:pt idx="3341">
                  <c:v>7.3836194176026879</c:v>
                </c:pt>
                <c:pt idx="3342">
                  <c:v>7.2907864818710237</c:v>
                </c:pt>
                <c:pt idx="3343">
                  <c:v>7.0892574659699159</c:v>
                </c:pt>
                <c:pt idx="3344">
                  <c:v>6.9229520057738778</c:v>
                </c:pt>
                <c:pt idx="3345">
                  <c:v>6.7320076446179042</c:v>
                </c:pt>
                <c:pt idx="3346">
                  <c:v>6.5542047984753422</c:v>
                </c:pt>
                <c:pt idx="3347">
                  <c:v>6.4649562444488033</c:v>
                </c:pt>
                <c:pt idx="3348">
                  <c:v>6.335428246121694</c:v>
                </c:pt>
                <c:pt idx="3349">
                  <c:v>6.0795637822345725</c:v>
                </c:pt>
                <c:pt idx="3350">
                  <c:v>5.8414771406506727</c:v>
                </c:pt>
                <c:pt idx="3351">
                  <c:v>5.620614906466658</c:v>
                </c:pt>
                <c:pt idx="3352">
                  <c:v>5.5239916367554587</c:v>
                </c:pt>
                <c:pt idx="3353">
                  <c:v>5.5306623229720433</c:v>
                </c:pt>
                <c:pt idx="3354">
                  <c:v>5.6785898156728623</c:v>
                </c:pt>
                <c:pt idx="3355">
                  <c:v>5.7380621684871604</c:v>
                </c:pt>
                <c:pt idx="3356">
                  <c:v>5.7877599622774518</c:v>
                </c:pt>
                <c:pt idx="3357">
                  <c:v>5.7748221054495934</c:v>
                </c:pt>
                <c:pt idx="3358">
                  <c:v>5.7842817774293822</c:v>
                </c:pt>
                <c:pt idx="3359">
                  <c:v>5.865506916931734</c:v>
                </c:pt>
                <c:pt idx="3360">
                  <c:v>6.0095861461244837</c:v>
                </c:pt>
                <c:pt idx="3361">
                  <c:v>6.1231222296328722</c:v>
                </c:pt>
                <c:pt idx="3362">
                  <c:v>6.2760516293329296</c:v>
                </c:pt>
                <c:pt idx="3363">
                  <c:v>6.3388039824870468</c:v>
                </c:pt>
                <c:pt idx="3364">
                  <c:v>6.4085118422590224</c:v>
                </c:pt>
                <c:pt idx="3365">
                  <c:v>6.4856229625425268</c:v>
                </c:pt>
                <c:pt idx="3366">
                  <c:v>6.4945195834389251</c:v>
                </c:pt>
                <c:pt idx="3367">
                  <c:v>6.4675992461883212</c:v>
                </c:pt>
                <c:pt idx="3368">
                  <c:v>6.5093852707666269</c:v>
                </c:pt>
                <c:pt idx="3369">
                  <c:v>6.685882504321226</c:v>
                </c:pt>
                <c:pt idx="3370">
                  <c:v>6.8057619065556825</c:v>
                </c:pt>
                <c:pt idx="3371">
                  <c:v>6.8497943738193579</c:v>
                </c:pt>
                <c:pt idx="3372">
                  <c:v>6.8624701202416096</c:v>
                </c:pt>
                <c:pt idx="3373">
                  <c:v>6.9743890225326179</c:v>
                </c:pt>
                <c:pt idx="3374">
                  <c:v>7.1289732874703553</c:v>
                </c:pt>
                <c:pt idx="3375">
                  <c:v>7.311548308303756</c:v>
                </c:pt>
                <c:pt idx="3376">
                  <c:v>7.4714861317999537</c:v>
                </c:pt>
                <c:pt idx="3377">
                  <c:v>7.476205959773691</c:v>
                </c:pt>
                <c:pt idx="3378">
                  <c:v>7.4090514176264559</c:v>
                </c:pt>
                <c:pt idx="3379">
                  <c:v>7.3657121392198901</c:v>
                </c:pt>
                <c:pt idx="3380">
                  <c:v>7.273478849923892</c:v>
                </c:pt>
                <c:pt idx="3381">
                  <c:v>7.1483208619022269</c:v>
                </c:pt>
                <c:pt idx="3382">
                  <c:v>7.1790268122867138</c:v>
                </c:pt>
                <c:pt idx="3383">
                  <c:v>7.3790587278031339</c:v>
                </c:pt>
                <c:pt idx="3384">
                  <c:v>7.5796465636964987</c:v>
                </c:pt>
                <c:pt idx="3385">
                  <c:v>7.6789567602462165</c:v>
                </c:pt>
                <c:pt idx="3386">
                  <c:v>7.769452640190412</c:v>
                </c:pt>
                <c:pt idx="3387">
                  <c:v>7.8952260826752028</c:v>
                </c:pt>
                <c:pt idx="3388">
                  <c:v>8.0474881992447767</c:v>
                </c:pt>
                <c:pt idx="3389">
                  <c:v>8.2158682700434493</c:v>
                </c:pt>
                <c:pt idx="3390">
                  <c:v>8.2355156210503733</c:v>
                </c:pt>
                <c:pt idx="3391">
                  <c:v>8.2739079743953461</c:v>
                </c:pt>
                <c:pt idx="3392">
                  <c:v>8.4024412701035605</c:v>
                </c:pt>
                <c:pt idx="3393">
                  <c:v>8.411393232356005</c:v>
                </c:pt>
                <c:pt idx="3394">
                  <c:v>8.3992332625598713</c:v>
                </c:pt>
                <c:pt idx="3395">
                  <c:v>8.4859694278920745</c:v>
                </c:pt>
                <c:pt idx="3396">
                  <c:v>8.4788117573218447</c:v>
                </c:pt>
                <c:pt idx="3397">
                  <c:v>8.4085037835003593</c:v>
                </c:pt>
                <c:pt idx="3398">
                  <c:v>8.4090254351892426</c:v>
                </c:pt>
                <c:pt idx="3399">
                  <c:v>8.4442711609789889</c:v>
                </c:pt>
                <c:pt idx="3400">
                  <c:v>8.4321998726177814</c:v>
                </c:pt>
                <c:pt idx="3401">
                  <c:v>8.3732303340456404</c:v>
                </c:pt>
                <c:pt idx="3402">
                  <c:v>8.3805280344864421</c:v>
                </c:pt>
                <c:pt idx="3403">
                  <c:v>8.2856266537571361</c:v>
                </c:pt>
                <c:pt idx="3404">
                  <c:v>8.1997023314376225</c:v>
                </c:pt>
                <c:pt idx="3405">
                  <c:v>8.035721081515991</c:v>
                </c:pt>
                <c:pt idx="3406">
                  <c:v>8.0248101724442584</c:v>
                </c:pt>
                <c:pt idx="3407">
                  <c:v>8.0680776639239866</c:v>
                </c:pt>
                <c:pt idx="3408">
                  <c:v>8.1894354976632755</c:v>
                </c:pt>
                <c:pt idx="3409">
                  <c:v>8.0295771292365004</c:v>
                </c:pt>
                <c:pt idx="3410">
                  <c:v>7.9384165317824102</c:v>
                </c:pt>
                <c:pt idx="3411">
                  <c:v>7.8942899986808754</c:v>
                </c:pt>
                <c:pt idx="3412">
                  <c:v>7.9353676583151218</c:v>
                </c:pt>
                <c:pt idx="3413">
                  <c:v>8.0022866300817341</c:v>
                </c:pt>
                <c:pt idx="3414">
                  <c:v>8.0113203101946961</c:v>
                </c:pt>
                <c:pt idx="3415">
                  <c:v>7.9522667760776544</c:v>
                </c:pt>
                <c:pt idx="3416">
                  <c:v>7.9219188321816585</c:v>
                </c:pt>
                <c:pt idx="3417">
                  <c:v>7.8270862564794594</c:v>
                </c:pt>
                <c:pt idx="3418">
                  <c:v>7.6597028850743643</c:v>
                </c:pt>
                <c:pt idx="3419">
                  <c:v>7.6249861091226059</c:v>
                </c:pt>
                <c:pt idx="3420">
                  <c:v>7.7744551881768276</c:v>
                </c:pt>
                <c:pt idx="3421">
                  <c:v>7.8500214942798703</c:v>
                </c:pt>
                <c:pt idx="3422">
                  <c:v>7.9555056429734625</c:v>
                </c:pt>
                <c:pt idx="3423">
                  <c:v>8.0140003085973941</c:v>
                </c:pt>
                <c:pt idx="3424">
                  <c:v>7.8867956857388428</c:v>
                </c:pt>
                <c:pt idx="3425">
                  <c:v>7.7616554086473055</c:v>
                </c:pt>
                <c:pt idx="3426">
                  <c:v>7.7269879750159696</c:v>
                </c:pt>
                <c:pt idx="3427">
                  <c:v>7.7346726873735756</c:v>
                </c:pt>
                <c:pt idx="3428">
                  <c:v>7.7087398135637333</c:v>
                </c:pt>
                <c:pt idx="3429">
                  <c:v>7.618569610489212</c:v>
                </c:pt>
                <c:pt idx="3430">
                  <c:v>7.5182647482733165</c:v>
                </c:pt>
                <c:pt idx="3431">
                  <c:v>7.3938184103339122</c:v>
                </c:pt>
                <c:pt idx="3432">
                  <c:v>7.3173099773185317</c:v>
                </c:pt>
                <c:pt idx="3433">
                  <c:v>7.3354870727024704</c:v>
                </c:pt>
                <c:pt idx="3434">
                  <c:v>7.1878672626914106</c:v>
                </c:pt>
                <c:pt idx="3435">
                  <c:v>7.0986672709577352</c:v>
                </c:pt>
                <c:pt idx="3436">
                  <c:v>7.0167819291394444</c:v>
                </c:pt>
                <c:pt idx="3437">
                  <c:v>7.1739458827151621</c:v>
                </c:pt>
                <c:pt idx="3438">
                  <c:v>7.4337026041000538</c:v>
                </c:pt>
                <c:pt idx="3439">
                  <c:v>7.7079853968437444</c:v>
                </c:pt>
                <c:pt idx="3440">
                  <c:v>7.8391370801861431</c:v>
                </c:pt>
                <c:pt idx="3441">
                  <c:v>7.7699764078337408</c:v>
                </c:pt>
                <c:pt idx="3442">
                  <c:v>7.6236637926134883</c:v>
                </c:pt>
                <c:pt idx="3443">
                  <c:v>7.4881312006218437</c:v>
                </c:pt>
                <c:pt idx="3444">
                  <c:v>7.4169658145933948</c:v>
                </c:pt>
                <c:pt idx="3445">
                  <c:v>7.3268087863543609</c:v>
                </c:pt>
                <c:pt idx="3446">
                  <c:v>7.3543731372831003</c:v>
                </c:pt>
                <c:pt idx="3447">
                  <c:v>7.5494354550065523</c:v>
                </c:pt>
                <c:pt idx="3448">
                  <c:v>7.7478716368342262</c:v>
                </c:pt>
                <c:pt idx="3449">
                  <c:v>7.8781729760532384</c:v>
                </c:pt>
                <c:pt idx="3450">
                  <c:v>7.9896248864099002</c:v>
                </c:pt>
                <c:pt idx="3451">
                  <c:v>8.1270052533422614</c:v>
                </c:pt>
                <c:pt idx="3452">
                  <c:v>8.1340758120038981</c:v>
                </c:pt>
                <c:pt idx="3453">
                  <c:v>8.1633275758340194</c:v>
                </c:pt>
                <c:pt idx="3454">
                  <c:v>8.1522016546992262</c:v>
                </c:pt>
                <c:pt idx="3455">
                  <c:v>8.1940921287225308</c:v>
                </c:pt>
                <c:pt idx="3456">
                  <c:v>8.0101067398343737</c:v>
                </c:pt>
                <c:pt idx="3457">
                  <c:v>7.8701276195716678</c:v>
                </c:pt>
                <c:pt idx="3458">
                  <c:v>7.8315649042147832</c:v>
                </c:pt>
                <c:pt idx="3459">
                  <c:v>7.7934619578395568</c:v>
                </c:pt>
                <c:pt idx="3460">
                  <c:v>7.8863209818396163</c:v>
                </c:pt>
                <c:pt idx="3461">
                  <c:v>8.0484485561296211</c:v>
                </c:pt>
                <c:pt idx="3462">
                  <c:v>8.2926187425622793</c:v>
                </c:pt>
                <c:pt idx="3463">
                  <c:v>8.5622671517855427</c:v>
                </c:pt>
                <c:pt idx="3464">
                  <c:v>8.7431049565030676</c:v>
                </c:pt>
                <c:pt idx="3465">
                  <c:v>8.9278281539160922</c:v>
                </c:pt>
                <c:pt idx="3466">
                  <c:v>9.0160635335379489</c:v>
                </c:pt>
                <c:pt idx="3467">
                  <c:v>8.9142707324012616</c:v>
                </c:pt>
                <c:pt idx="3468">
                  <c:v>8.6723805395769702</c:v>
                </c:pt>
                <c:pt idx="3469">
                  <c:v>8.5587818544190792</c:v>
                </c:pt>
                <c:pt idx="3470">
                  <c:v>8.4168031896215076</c:v>
                </c:pt>
                <c:pt idx="3471">
                  <c:v>8.2269780366192169</c:v>
                </c:pt>
                <c:pt idx="3472">
                  <c:v>8.0523846344189263</c:v>
                </c:pt>
                <c:pt idx="3473">
                  <c:v>7.8367401253401345</c:v>
                </c:pt>
                <c:pt idx="3474">
                  <c:v>7.7395100143909792</c:v>
                </c:pt>
                <c:pt idx="3475">
                  <c:v>7.6030006013730498</c:v>
                </c:pt>
                <c:pt idx="3476">
                  <c:v>7.4677194013598545</c:v>
                </c:pt>
                <c:pt idx="3477">
                  <c:v>7.4648672377413554</c:v>
                </c:pt>
                <c:pt idx="3478">
                  <c:v>7.5749873754101475</c:v>
                </c:pt>
                <c:pt idx="3479">
                  <c:v>7.6530103884089238</c:v>
                </c:pt>
                <c:pt idx="3480">
                  <c:v>7.7584833471200501</c:v>
                </c:pt>
                <c:pt idx="3481">
                  <c:v>7.8539522912332984</c:v>
                </c:pt>
                <c:pt idx="3482">
                  <c:v>7.8679953289194957</c:v>
                </c:pt>
                <c:pt idx="3483">
                  <c:v>7.919140649622201</c:v>
                </c:pt>
                <c:pt idx="3484">
                  <c:v>7.9128312591193044</c:v>
                </c:pt>
                <c:pt idx="3485">
                  <c:v>7.9864638516457713</c:v>
                </c:pt>
                <c:pt idx="3486">
                  <c:v>8.1442617746598618</c:v>
                </c:pt>
                <c:pt idx="3487">
                  <c:v>8.379981471175963</c:v>
                </c:pt>
                <c:pt idx="3488">
                  <c:v>8.6552432353012616</c:v>
                </c:pt>
                <c:pt idx="3489">
                  <c:v>8.8457864579764269</c:v>
                </c:pt>
                <c:pt idx="3490">
                  <c:v>8.9623129233599226</c:v>
                </c:pt>
                <c:pt idx="3491">
                  <c:v>8.9065401658444685</c:v>
                </c:pt>
                <c:pt idx="3492">
                  <c:v>9.0008791523630283</c:v>
                </c:pt>
                <c:pt idx="3493">
                  <c:v>9.1165432911372619</c:v>
                </c:pt>
                <c:pt idx="3494">
                  <c:v>9.2695080906159557</c:v>
                </c:pt>
                <c:pt idx="3495">
                  <c:v>9.3457562698550891</c:v>
                </c:pt>
                <c:pt idx="3496">
                  <c:v>9.379554197102177</c:v>
                </c:pt>
                <c:pt idx="3497">
                  <c:v>9.4874561395897761</c:v>
                </c:pt>
                <c:pt idx="3498">
                  <c:v>9.5054192610933406</c:v>
                </c:pt>
                <c:pt idx="3499">
                  <c:v>9.5593161966272078</c:v>
                </c:pt>
                <c:pt idx="3500">
                  <c:v>9.6371939999952563</c:v>
                </c:pt>
                <c:pt idx="3501">
                  <c:v>9.6192661232990382</c:v>
                </c:pt>
                <c:pt idx="3502">
                  <c:v>9.4657773131990766</c:v>
                </c:pt>
                <c:pt idx="3503">
                  <c:v>9.2548898702396194</c:v>
                </c:pt>
                <c:pt idx="3504">
                  <c:v>9.1155539927268201</c:v>
                </c:pt>
                <c:pt idx="3505">
                  <c:v>8.8474200710962343</c:v>
                </c:pt>
                <c:pt idx="3506">
                  <c:v>8.6820695490734305</c:v>
                </c:pt>
                <c:pt idx="3507">
                  <c:v>8.5770502218562825</c:v>
                </c:pt>
                <c:pt idx="3508">
                  <c:v>8.5705031841547203</c:v>
                </c:pt>
                <c:pt idx="3509">
                  <c:v>8.5446287180753107</c:v>
                </c:pt>
                <c:pt idx="3510">
                  <c:v>8.4465339469705913</c:v>
                </c:pt>
                <c:pt idx="3511">
                  <c:v>8.4754711096963788</c:v>
                </c:pt>
                <c:pt idx="3512">
                  <c:v>8.6475383766554241</c:v>
                </c:pt>
                <c:pt idx="3513">
                  <c:v>8.7801334234379542</c:v>
                </c:pt>
                <c:pt idx="3514">
                  <c:v>8.9323525851292747</c:v>
                </c:pt>
                <c:pt idx="3515">
                  <c:v>9.0406768694120618</c:v>
                </c:pt>
                <c:pt idx="3516">
                  <c:v>9.3042593444981279</c:v>
                </c:pt>
                <c:pt idx="3517">
                  <c:v>9.4019484019971209</c:v>
                </c:pt>
                <c:pt idx="3518">
                  <c:v>9.4867532018548815</c:v>
                </c:pt>
                <c:pt idx="3519">
                  <c:v>9.5089272315887641</c:v>
                </c:pt>
                <c:pt idx="3520">
                  <c:v>9.5537968909699771</c:v>
                </c:pt>
                <c:pt idx="3521">
                  <c:v>9.5110508399105349</c:v>
                </c:pt>
                <c:pt idx="3522">
                  <c:v>9.3388686154501244</c:v>
                </c:pt>
                <c:pt idx="3523">
                  <c:v>9.281753311990709</c:v>
                </c:pt>
                <c:pt idx="3524">
                  <c:v>9.3955490561641248</c:v>
                </c:pt>
                <c:pt idx="3525">
                  <c:v>9.4910450351846549</c:v>
                </c:pt>
                <c:pt idx="3526">
                  <c:v>9.580367756614681</c:v>
                </c:pt>
                <c:pt idx="3527">
                  <c:v>9.612677430764121</c:v>
                </c:pt>
                <c:pt idx="3528">
                  <c:v>9.6032849295964855</c:v>
                </c:pt>
                <c:pt idx="3529">
                  <c:v>9.6512326825278389</c:v>
                </c:pt>
                <c:pt idx="3530">
                  <c:v>9.7227027073776835</c:v>
                </c:pt>
                <c:pt idx="3531">
                  <c:v>9.8827112636312755</c:v>
                </c:pt>
                <c:pt idx="3532">
                  <c:v>9.8553815589334537</c:v>
                </c:pt>
                <c:pt idx="3533">
                  <c:v>9.9161323583722929</c:v>
                </c:pt>
                <c:pt idx="3534">
                  <c:v>9.921869848678984</c:v>
                </c:pt>
                <c:pt idx="3535">
                  <c:v>9.7374237831791781</c:v>
                </c:pt>
                <c:pt idx="3536">
                  <c:v>9.6643680847214828</c:v>
                </c:pt>
                <c:pt idx="3537">
                  <c:v>9.5603434782965309</c:v>
                </c:pt>
                <c:pt idx="3538">
                  <c:v>9.3518733937103562</c:v>
                </c:pt>
                <c:pt idx="3539">
                  <c:v>9.1701530066993033</c:v>
                </c:pt>
                <c:pt idx="3540">
                  <c:v>8.8334403573162295</c:v>
                </c:pt>
                <c:pt idx="3541">
                  <c:v>8.4740173497913887</c:v>
                </c:pt>
                <c:pt idx="3542">
                  <c:v>8.204905637165421</c:v>
                </c:pt>
                <c:pt idx="3543">
                  <c:v>8.076044447147753</c:v>
                </c:pt>
                <c:pt idx="3544">
                  <c:v>7.9203397704486367</c:v>
                </c:pt>
                <c:pt idx="3545">
                  <c:v>7.8053983481876585</c:v>
                </c:pt>
                <c:pt idx="3546">
                  <c:v>7.7094937851030343</c:v>
                </c:pt>
                <c:pt idx="3547">
                  <c:v>7.5286799639445414</c:v>
                </c:pt>
                <c:pt idx="3548">
                  <c:v>7.3094376968249346</c:v>
                </c:pt>
                <c:pt idx="3549">
                  <c:v>7.2039858899757006</c:v>
                </c:pt>
                <c:pt idx="3550">
                  <c:v>7.1599673544097628</c:v>
                </c:pt>
                <c:pt idx="3551">
                  <c:v>7.1705136875357693</c:v>
                </c:pt>
                <c:pt idx="3552">
                  <c:v>7.2561699725282498</c:v>
                </c:pt>
                <c:pt idx="3553">
                  <c:v>7.3690996535068969</c:v>
                </c:pt>
                <c:pt idx="3554">
                  <c:v>7.4668585084390227</c:v>
                </c:pt>
                <c:pt idx="3555">
                  <c:v>7.393872696748498</c:v>
                </c:pt>
                <c:pt idx="3556">
                  <c:v>7.3207535337374967</c:v>
                </c:pt>
                <c:pt idx="3557">
                  <c:v>7.3816297692193222</c:v>
                </c:pt>
                <c:pt idx="3558">
                  <c:v>7.4729444379890806</c:v>
                </c:pt>
                <c:pt idx="3559">
                  <c:v>7.4188591548175973</c:v>
                </c:pt>
                <c:pt idx="3560">
                  <c:v>7.3027111569775149</c:v>
                </c:pt>
                <c:pt idx="3561">
                  <c:v>7.0931043921055217</c:v>
                </c:pt>
                <c:pt idx="3562">
                  <c:v>6.9726487657764942</c:v>
                </c:pt>
                <c:pt idx="3563">
                  <c:v>7.0017768436878995</c:v>
                </c:pt>
                <c:pt idx="3564">
                  <c:v>7.0345613021289317</c:v>
                </c:pt>
                <c:pt idx="3565">
                  <c:v>7.2362124997963377</c:v>
                </c:pt>
                <c:pt idx="3566">
                  <c:v>7.4675658833776071</c:v>
                </c:pt>
                <c:pt idx="3567">
                  <c:v>7.6280662049197829</c:v>
                </c:pt>
                <c:pt idx="3568">
                  <c:v>7.7512550947587995</c:v>
                </c:pt>
                <c:pt idx="3569">
                  <c:v>7.8624921682667175</c:v>
                </c:pt>
                <c:pt idx="3570">
                  <c:v>7.9293222360732969</c:v>
                </c:pt>
                <c:pt idx="3571">
                  <c:v>7.89055028674822</c:v>
                </c:pt>
                <c:pt idx="3572">
                  <c:v>7.7517898951855093</c:v>
                </c:pt>
                <c:pt idx="3573">
                  <c:v>7.6001039362696741</c:v>
                </c:pt>
                <c:pt idx="3574">
                  <c:v>7.5002658841216157</c:v>
                </c:pt>
                <c:pt idx="3575">
                  <c:v>7.3932233802452512</c:v>
                </c:pt>
                <c:pt idx="3576">
                  <c:v>7.3732017757077273</c:v>
                </c:pt>
                <c:pt idx="3577">
                  <c:v>7.3740582784003461</c:v>
                </c:pt>
                <c:pt idx="3578">
                  <c:v>7.4290587194294293</c:v>
                </c:pt>
                <c:pt idx="3579">
                  <c:v>7.7156405878769192</c:v>
                </c:pt>
                <c:pt idx="3580">
                  <c:v>7.8794794963249357</c:v>
                </c:pt>
                <c:pt idx="3581">
                  <c:v>8.0777553967379845</c:v>
                </c:pt>
                <c:pt idx="3582">
                  <c:v>8.257467691478805</c:v>
                </c:pt>
                <c:pt idx="3583">
                  <c:v>8.3409646955033718</c:v>
                </c:pt>
                <c:pt idx="3584">
                  <c:v>8.4805401153466988</c:v>
                </c:pt>
                <c:pt idx="3585">
                  <c:v>8.6662409509882981</c:v>
                </c:pt>
                <c:pt idx="3586">
                  <c:v>8.7420627388984311</c:v>
                </c:pt>
                <c:pt idx="3587">
                  <c:v>8.8442229961853105</c:v>
                </c:pt>
                <c:pt idx="3588">
                  <c:v>8.8211432350123147</c:v>
                </c:pt>
                <c:pt idx="3589">
                  <c:v>8.8322482703571854</c:v>
                </c:pt>
                <c:pt idx="3590">
                  <c:v>8.8390762849054774</c:v>
                </c:pt>
                <c:pt idx="3591">
                  <c:v>8.7640247174342694</c:v>
                </c:pt>
                <c:pt idx="3592">
                  <c:v>8.5647354754953628</c:v>
                </c:pt>
                <c:pt idx="3593">
                  <c:v>8.3472643504833748</c:v>
                </c:pt>
                <c:pt idx="3594">
                  <c:v>8.1903752194055635</c:v>
                </c:pt>
                <c:pt idx="3595">
                  <c:v>8.1318842537280407</c:v>
                </c:pt>
                <c:pt idx="3596">
                  <c:v>8.0992240118937318</c:v>
                </c:pt>
                <c:pt idx="3597">
                  <c:v>8.0759687308801684</c:v>
                </c:pt>
                <c:pt idx="3598">
                  <c:v>8.0262970990361264</c:v>
                </c:pt>
                <c:pt idx="3599">
                  <c:v>8.1224913304690496</c:v>
                </c:pt>
                <c:pt idx="3600">
                  <c:v>8.3328225729714021</c:v>
                </c:pt>
                <c:pt idx="3601">
                  <c:v>8.5628517335481167</c:v>
                </c:pt>
                <c:pt idx="3602">
                  <c:v>8.8269452353233167</c:v>
                </c:pt>
                <c:pt idx="3603">
                  <c:v>8.7791860246062843</c:v>
                </c:pt>
                <c:pt idx="3604">
                  <c:v>8.7440168466385213</c:v>
                </c:pt>
                <c:pt idx="3605">
                  <c:v>8.7197840738010797</c:v>
                </c:pt>
                <c:pt idx="3606">
                  <c:v>8.6874312823698769</c:v>
                </c:pt>
                <c:pt idx="3607">
                  <c:v>8.6356841733287979</c:v>
                </c:pt>
                <c:pt idx="3608">
                  <c:v>8.6864174572655379</c:v>
                </c:pt>
                <c:pt idx="3609">
                  <c:v>8.7266723203688965</c:v>
                </c:pt>
                <c:pt idx="3610">
                  <c:v>8.5574768112268398</c:v>
                </c:pt>
                <c:pt idx="3611">
                  <c:v>8.4866545121294354</c:v>
                </c:pt>
                <c:pt idx="3612">
                  <c:v>8.448522453323184</c:v>
                </c:pt>
                <c:pt idx="3613">
                  <c:v>8.4599952480275888</c:v>
                </c:pt>
                <c:pt idx="3614">
                  <c:v>8.3004267748269438</c:v>
                </c:pt>
                <c:pt idx="3615">
                  <c:v>8.3207228128693114</c:v>
                </c:pt>
                <c:pt idx="3616">
                  <c:v>8.5797965702506787</c:v>
                </c:pt>
                <c:pt idx="3617">
                  <c:v>8.8925347438232247</c:v>
                </c:pt>
                <c:pt idx="3618">
                  <c:v>9.0300890588366194</c:v>
                </c:pt>
                <c:pt idx="3619">
                  <c:v>9.0556182601792177</c:v>
                </c:pt>
                <c:pt idx="3620">
                  <c:v>8.8983176417276653</c:v>
                </c:pt>
                <c:pt idx="3621">
                  <c:v>8.6616357250382698</c:v>
                </c:pt>
                <c:pt idx="3622">
                  <c:v>8.3192832415098543</c:v>
                </c:pt>
                <c:pt idx="3623">
                  <c:v>7.8816715701704592</c:v>
                </c:pt>
                <c:pt idx="3624">
                  <c:v>7.5864728300129354</c:v>
                </c:pt>
                <c:pt idx="3625">
                  <c:v>7.4089589102679767</c:v>
                </c:pt>
                <c:pt idx="3626">
                  <c:v>7.1896833214048783</c:v>
                </c:pt>
                <c:pt idx="3627">
                  <c:v>7.0046843217615162</c:v>
                </c:pt>
                <c:pt idx="3628">
                  <c:v>6.8889868962600325</c:v>
                </c:pt>
                <c:pt idx="3629">
                  <c:v>6.8029236892144445</c:v>
                </c:pt>
                <c:pt idx="3630">
                  <c:v>6.8491078035708144</c:v>
                </c:pt>
                <c:pt idx="3631">
                  <c:v>6.831096475931381</c:v>
                </c:pt>
                <c:pt idx="3632">
                  <c:v>6.8880203491530443</c:v>
                </c:pt>
                <c:pt idx="3633">
                  <c:v>7.0128384533005166</c:v>
                </c:pt>
                <c:pt idx="3634">
                  <c:v>6.9679191586126468</c:v>
                </c:pt>
                <c:pt idx="3635">
                  <c:v>6.957423436038523</c:v>
                </c:pt>
                <c:pt idx="3636">
                  <c:v>6.9878291524406011</c:v>
                </c:pt>
                <c:pt idx="3637">
                  <c:v>6.9682901367624197</c:v>
                </c:pt>
                <c:pt idx="3638">
                  <c:v>6.8971054019734304</c:v>
                </c:pt>
                <c:pt idx="3639">
                  <c:v>6.8302873429254172</c:v>
                </c:pt>
                <c:pt idx="3640">
                  <c:v>6.6882704971234581</c:v>
                </c:pt>
                <c:pt idx="3641">
                  <c:v>6.5015381733385222</c:v>
                </c:pt>
                <c:pt idx="3642">
                  <c:v>6.4766438964447355</c:v>
                </c:pt>
                <c:pt idx="3643">
                  <c:v>6.4489778088793344</c:v>
                </c:pt>
                <c:pt idx="3644">
                  <c:v>6.4544422635389749</c:v>
                </c:pt>
                <c:pt idx="3645">
                  <c:v>6.4382825775991668</c:v>
                </c:pt>
                <c:pt idx="3646">
                  <c:v>6.4441576093944537</c:v>
                </c:pt>
                <c:pt idx="3647">
                  <c:v>6.3483741970138912</c:v>
                </c:pt>
                <c:pt idx="3648">
                  <c:v>6.27387584385965</c:v>
                </c:pt>
                <c:pt idx="3649">
                  <c:v>6.2036684571286616</c:v>
                </c:pt>
                <c:pt idx="3650">
                  <c:v>6.2701340591866357</c:v>
                </c:pt>
                <c:pt idx="3651">
                  <c:v>6.3859088363895307</c:v>
                </c:pt>
                <c:pt idx="3652">
                  <c:v>6.6302046874848894</c:v>
                </c:pt>
                <c:pt idx="3653">
                  <c:v>6.9120415990478037</c:v>
                </c:pt>
                <c:pt idx="3654">
                  <c:v>7.0557253747586213</c:v>
                </c:pt>
                <c:pt idx="3655">
                  <c:v>7.2198218560415555</c:v>
                </c:pt>
                <c:pt idx="3656">
                  <c:v>7.3427430753426792</c:v>
                </c:pt>
                <c:pt idx="3657">
                  <c:v>7.2901351482012862</c:v>
                </c:pt>
                <c:pt idx="3658">
                  <c:v>7.1939225476163742</c:v>
                </c:pt>
                <c:pt idx="3659">
                  <c:v>7.0427180918522305</c:v>
                </c:pt>
                <c:pt idx="3660">
                  <c:v>6.9547427007570484</c:v>
                </c:pt>
                <c:pt idx="3661">
                  <c:v>6.9336073632743593</c:v>
                </c:pt>
                <c:pt idx="3662">
                  <c:v>6.8259922248316283</c:v>
                </c:pt>
                <c:pt idx="3663">
                  <c:v>6.7986139597065067</c:v>
                </c:pt>
                <c:pt idx="3664">
                  <c:v>6.750514654645408</c:v>
                </c:pt>
                <c:pt idx="3665">
                  <c:v>6.7423241568919616</c:v>
                </c:pt>
                <c:pt idx="3666">
                  <c:v>6.6902210874000998</c:v>
                </c:pt>
                <c:pt idx="3667">
                  <c:v>6.8071026986951955</c:v>
                </c:pt>
                <c:pt idx="3668">
                  <c:v>6.9931421216850271</c:v>
                </c:pt>
                <c:pt idx="3669">
                  <c:v>7.2307276660480753</c:v>
                </c:pt>
                <c:pt idx="3670">
                  <c:v>7.513249984153159</c:v>
                </c:pt>
                <c:pt idx="3671">
                  <c:v>7.9418897155586921</c:v>
                </c:pt>
                <c:pt idx="3672">
                  <c:v>8.2379344664378298</c:v>
                </c:pt>
                <c:pt idx="3673">
                  <c:v>8.3806522169579001</c:v>
                </c:pt>
                <c:pt idx="3674">
                  <c:v>8.5073772436542328</c:v>
                </c:pt>
                <c:pt idx="3675">
                  <c:v>8.7525060135822486</c:v>
                </c:pt>
                <c:pt idx="3676">
                  <c:v>8.9853628708280322</c:v>
                </c:pt>
                <c:pt idx="3677">
                  <c:v>9.2010533024882122</c:v>
                </c:pt>
                <c:pt idx="3678">
                  <c:v>9.3084370988124228</c:v>
                </c:pt>
                <c:pt idx="3679">
                  <c:v>9.5167997076850703</c:v>
                </c:pt>
                <c:pt idx="3680">
                  <c:v>9.6304809508811324</c:v>
                </c:pt>
                <c:pt idx="3681">
                  <c:v>9.8442826203874656</c:v>
                </c:pt>
                <c:pt idx="3682">
                  <c:v>9.833268818635144</c:v>
                </c:pt>
                <c:pt idx="3683">
                  <c:v>9.7501037264648822</c:v>
                </c:pt>
                <c:pt idx="3684">
                  <c:v>9.6922570040255085</c:v>
                </c:pt>
                <c:pt idx="3685">
                  <c:v>9.6234001156099538</c:v>
                </c:pt>
                <c:pt idx="3686">
                  <c:v>9.5108692884159485</c:v>
                </c:pt>
                <c:pt idx="3687">
                  <c:v>9.515014136750759</c:v>
                </c:pt>
                <c:pt idx="3688">
                  <c:v>9.4334975684344879</c:v>
                </c:pt>
                <c:pt idx="3689">
                  <c:v>9.358047534716464</c:v>
                </c:pt>
                <c:pt idx="3690">
                  <c:v>9.1471107926203032</c:v>
                </c:pt>
                <c:pt idx="3691">
                  <c:v>8.7525946771789229</c:v>
                </c:pt>
                <c:pt idx="3692">
                  <c:v>8.2792441017256149</c:v>
                </c:pt>
                <c:pt idx="3693">
                  <c:v>7.9435895188349672</c:v>
                </c:pt>
                <c:pt idx="3694">
                  <c:v>7.8341077952512581</c:v>
                </c:pt>
                <c:pt idx="3695">
                  <c:v>7.7542532645892805</c:v>
                </c:pt>
                <c:pt idx="3696">
                  <c:v>7.7317002664621128</c:v>
                </c:pt>
                <c:pt idx="3697">
                  <c:v>7.7082858195946109</c:v>
                </c:pt>
                <c:pt idx="3698">
                  <c:v>7.760770244349434</c:v>
                </c:pt>
                <c:pt idx="3699">
                  <c:v>7.6856150617009265</c:v>
                </c:pt>
                <c:pt idx="3700">
                  <c:v>7.4619270844432668</c:v>
                </c:pt>
                <c:pt idx="3701">
                  <c:v>7.2955526274003866</c:v>
                </c:pt>
                <c:pt idx="3702">
                  <c:v>7.1160094717756461</c:v>
                </c:pt>
                <c:pt idx="3703">
                  <c:v>6.9189052034713647</c:v>
                </c:pt>
                <c:pt idx="3704">
                  <c:v>6.860287408114897</c:v>
                </c:pt>
                <c:pt idx="3705">
                  <c:v>6.7658025376527835</c:v>
                </c:pt>
                <c:pt idx="3706">
                  <c:v>6.6602257448921565</c:v>
                </c:pt>
                <c:pt idx="3707">
                  <c:v>6.6026665693799753</c:v>
                </c:pt>
                <c:pt idx="3708">
                  <c:v>6.5684419045650904</c:v>
                </c:pt>
                <c:pt idx="3709">
                  <c:v>6.5925840468681969</c:v>
                </c:pt>
                <c:pt idx="3710">
                  <c:v>6.7578176645635093</c:v>
                </c:pt>
                <c:pt idx="3711">
                  <c:v>6.8090965222833244</c:v>
                </c:pt>
                <c:pt idx="3712">
                  <c:v>6.706008692050017</c:v>
                </c:pt>
                <c:pt idx="3713">
                  <c:v>6.6296003833895378</c:v>
                </c:pt>
                <c:pt idx="3714">
                  <c:v>6.6085318772968087</c:v>
                </c:pt>
                <c:pt idx="3715">
                  <c:v>6.510534572538873</c:v>
                </c:pt>
                <c:pt idx="3716">
                  <c:v>6.4919685594878178</c:v>
                </c:pt>
                <c:pt idx="3717">
                  <c:v>6.4574726941236253</c:v>
                </c:pt>
                <c:pt idx="3718">
                  <c:v>6.4340714696998829</c:v>
                </c:pt>
                <c:pt idx="3719">
                  <c:v>6.4856897753857172</c:v>
                </c:pt>
                <c:pt idx="3720">
                  <c:v>6.5048771980014202</c:v>
                </c:pt>
                <c:pt idx="3721">
                  <c:v>6.567855846915986</c:v>
                </c:pt>
                <c:pt idx="3722">
                  <c:v>6.6118745065041091</c:v>
                </c:pt>
                <c:pt idx="3723">
                  <c:v>6.6723807488199167</c:v>
                </c:pt>
                <c:pt idx="3724">
                  <c:v>6.7557723092543513</c:v>
                </c:pt>
                <c:pt idx="3725">
                  <c:v>6.8769794722464823</c:v>
                </c:pt>
                <c:pt idx="3726">
                  <c:v>6.9657202443375104</c:v>
                </c:pt>
                <c:pt idx="3727">
                  <c:v>6.9282521731668139</c:v>
                </c:pt>
                <c:pt idx="3728">
                  <c:v>6.9108191939514034</c:v>
                </c:pt>
                <c:pt idx="3729">
                  <c:v>6.9228006625996583</c:v>
                </c:pt>
                <c:pt idx="3730">
                  <c:v>6.9531958805368337</c:v>
                </c:pt>
                <c:pt idx="3731">
                  <c:v>6.8293510356262912</c:v>
                </c:pt>
                <c:pt idx="3732">
                  <c:v>6.71318454646629</c:v>
                </c:pt>
                <c:pt idx="3733">
                  <c:v>6.549270868150467</c:v>
                </c:pt>
                <c:pt idx="3734">
                  <c:v>6.4231154274196376</c:v>
                </c:pt>
                <c:pt idx="3735">
                  <c:v>6.347838707414974</c:v>
                </c:pt>
                <c:pt idx="3736">
                  <c:v>6.4188868428319221</c:v>
                </c:pt>
                <c:pt idx="3737">
                  <c:v>6.6742616867564681</c:v>
                </c:pt>
                <c:pt idx="3738">
                  <c:v>6.8874957535751067</c:v>
                </c:pt>
                <c:pt idx="3739">
                  <c:v>7.0992935038397516</c:v>
                </c:pt>
                <c:pt idx="3740">
                  <c:v>7.2025658585517958</c:v>
                </c:pt>
                <c:pt idx="3741">
                  <c:v>7.1585173799465993</c:v>
                </c:pt>
                <c:pt idx="3742">
                  <c:v>7.1603322248995864</c:v>
                </c:pt>
                <c:pt idx="3743">
                  <c:v>7.2269680944447394</c:v>
                </c:pt>
                <c:pt idx="3744">
                  <c:v>7.3009043251766466</c:v>
                </c:pt>
                <c:pt idx="3745">
                  <c:v>7.3673953206540217</c:v>
                </c:pt>
                <c:pt idx="3746">
                  <c:v>7.4324139947127925</c:v>
                </c:pt>
                <c:pt idx="3747">
                  <c:v>7.4871162447271962</c:v>
                </c:pt>
                <c:pt idx="3748">
                  <c:v>7.5718774530799156</c:v>
                </c:pt>
                <c:pt idx="3749">
                  <c:v>7.6980157584014028</c:v>
                </c:pt>
                <c:pt idx="3750">
                  <c:v>7.885101330081616</c:v>
                </c:pt>
                <c:pt idx="3751">
                  <c:v>7.9418971947064971</c:v>
                </c:pt>
                <c:pt idx="3752">
                  <c:v>8.060628985387849</c:v>
                </c:pt>
                <c:pt idx="3753">
                  <c:v>8.304185480140637</c:v>
                </c:pt>
                <c:pt idx="3754">
                  <c:v>8.4601777141851819</c:v>
                </c:pt>
                <c:pt idx="3755">
                  <c:v>8.7021932661804495</c:v>
                </c:pt>
                <c:pt idx="3756">
                  <c:v>8.7474634085558911</c:v>
                </c:pt>
                <c:pt idx="3757">
                  <c:v>8.6762686839121681</c:v>
                </c:pt>
                <c:pt idx="3758">
                  <c:v>8.6933945985638257</c:v>
                </c:pt>
                <c:pt idx="3759">
                  <c:v>8.7923689427050213</c:v>
                </c:pt>
                <c:pt idx="3760">
                  <c:v>8.7658246718479145</c:v>
                </c:pt>
                <c:pt idx="3761">
                  <c:v>8.7615357681928554</c:v>
                </c:pt>
                <c:pt idx="3762">
                  <c:v>8.7058263630206056</c:v>
                </c:pt>
                <c:pt idx="3763">
                  <c:v>8.5996015994562072</c:v>
                </c:pt>
                <c:pt idx="3764">
                  <c:v>8.5630055255625344</c:v>
                </c:pt>
                <c:pt idx="3765">
                  <c:v>8.509379706642866</c:v>
                </c:pt>
                <c:pt idx="3766">
                  <c:v>8.549959514156626</c:v>
                </c:pt>
                <c:pt idx="3767">
                  <c:v>8.6310517105148854</c:v>
                </c:pt>
                <c:pt idx="3768">
                  <c:v>8.6117881394437799</c:v>
                </c:pt>
                <c:pt idx="3769">
                  <c:v>8.5363067325266346</c:v>
                </c:pt>
                <c:pt idx="3770">
                  <c:v>8.4632173211564581</c:v>
                </c:pt>
                <c:pt idx="3771">
                  <c:v>8.4633729982933801</c:v>
                </c:pt>
                <c:pt idx="3772">
                  <c:v>8.5469136176054654</c:v>
                </c:pt>
                <c:pt idx="3773">
                  <c:v>8.6221074024717659</c:v>
                </c:pt>
                <c:pt idx="3774">
                  <c:v>8.7186080469418119</c:v>
                </c:pt>
                <c:pt idx="3775">
                  <c:v>8.8838907745297533</c:v>
                </c:pt>
                <c:pt idx="3776">
                  <c:v>9.0979985664620493</c:v>
                </c:pt>
                <c:pt idx="3777">
                  <c:v>9.2587055266208829</c:v>
                </c:pt>
                <c:pt idx="3778">
                  <c:v>9.1862225258038386</c:v>
                </c:pt>
                <c:pt idx="3779">
                  <c:v>9.0645191442164865</c:v>
                </c:pt>
                <c:pt idx="3780">
                  <c:v>8.8418954350247585</c:v>
                </c:pt>
                <c:pt idx="3781">
                  <c:v>8.5443130473945743</c:v>
                </c:pt>
                <c:pt idx="3782">
                  <c:v>8.2659911255633087</c:v>
                </c:pt>
                <c:pt idx="3783">
                  <c:v>8.0353826842173106</c:v>
                </c:pt>
                <c:pt idx="3784">
                  <c:v>7.9128946068499832</c:v>
                </c:pt>
                <c:pt idx="3785">
                  <c:v>7.7841927279766825</c:v>
                </c:pt>
                <c:pt idx="3786">
                  <c:v>7.6780658673914717</c:v>
                </c:pt>
                <c:pt idx="3787">
                  <c:v>7.5026589052550969</c:v>
                </c:pt>
                <c:pt idx="3788">
                  <c:v>7.3544256641297645</c:v>
                </c:pt>
                <c:pt idx="3789">
                  <c:v>7.1528268282884335</c:v>
                </c:pt>
                <c:pt idx="3790">
                  <c:v>6.952631282703571</c:v>
                </c:pt>
                <c:pt idx="3791">
                  <c:v>6.8872061473085697</c:v>
                </c:pt>
                <c:pt idx="3792">
                  <c:v>6.7624921539209888</c:v>
                </c:pt>
                <c:pt idx="3793">
                  <c:v>6.5269729107617511</c:v>
                </c:pt>
                <c:pt idx="3794">
                  <c:v>6.2822194385718593</c:v>
                </c:pt>
                <c:pt idx="3795">
                  <c:v>6.1941997947709533</c:v>
                </c:pt>
                <c:pt idx="3796">
                  <c:v>6.1157496373511568</c:v>
                </c:pt>
                <c:pt idx="3797">
                  <c:v>6.2472735676041022</c:v>
                </c:pt>
                <c:pt idx="3798">
                  <c:v>6.3853604577820686</c:v>
                </c:pt>
                <c:pt idx="3799">
                  <c:v>6.5147398015317393</c:v>
                </c:pt>
                <c:pt idx="3800">
                  <c:v>6.5632515853364852</c:v>
                </c:pt>
                <c:pt idx="3801">
                  <c:v>6.391013518361655</c:v>
                </c:pt>
                <c:pt idx="3802">
                  <c:v>6.1886682157372919</c:v>
                </c:pt>
                <c:pt idx="3803">
                  <c:v>6.1120178562174807</c:v>
                </c:pt>
                <c:pt idx="3804">
                  <c:v>6.1268555617879406</c:v>
                </c:pt>
                <c:pt idx="3805">
                  <c:v>6.225461003596001</c:v>
                </c:pt>
                <c:pt idx="3806">
                  <c:v>6.3286820292524482</c:v>
                </c:pt>
                <c:pt idx="3807">
                  <c:v>6.532115860404855</c:v>
                </c:pt>
                <c:pt idx="3808">
                  <c:v>6.6802097725642886</c:v>
                </c:pt>
                <c:pt idx="3809">
                  <c:v>6.7570070979656141</c:v>
                </c:pt>
                <c:pt idx="3810">
                  <c:v>6.8173232500284566</c:v>
                </c:pt>
                <c:pt idx="3811">
                  <c:v>6.8678107050587371</c:v>
                </c:pt>
                <c:pt idx="3812">
                  <c:v>6.9387231693136666</c:v>
                </c:pt>
                <c:pt idx="3813">
                  <c:v>6.8627479548965669</c:v>
                </c:pt>
                <c:pt idx="3814">
                  <c:v>6.8603937447555898</c:v>
                </c:pt>
                <c:pt idx="3815">
                  <c:v>6.8607318424370023</c:v>
                </c:pt>
                <c:pt idx="3816">
                  <c:v>6.9165756999092567</c:v>
                </c:pt>
                <c:pt idx="3817">
                  <c:v>6.9757994530784142</c:v>
                </c:pt>
                <c:pt idx="3818">
                  <c:v>6.9652365449110407</c:v>
                </c:pt>
                <c:pt idx="3819">
                  <c:v>6.9887641874658915</c:v>
                </c:pt>
                <c:pt idx="3820">
                  <c:v>6.9897525972558077</c:v>
                </c:pt>
                <c:pt idx="3821">
                  <c:v>7.0111165254739038</c:v>
                </c:pt>
                <c:pt idx="3822">
                  <c:v>7.0246100987517242</c:v>
                </c:pt>
                <c:pt idx="3823">
                  <c:v>7.0021773049528599</c:v>
                </c:pt>
                <c:pt idx="3824">
                  <c:v>6.9483254987374234</c:v>
                </c:pt>
                <c:pt idx="3825">
                  <c:v>6.8613507158604179</c:v>
                </c:pt>
                <c:pt idx="3826">
                  <c:v>6.8575016811971494</c:v>
                </c:pt>
                <c:pt idx="3827">
                  <c:v>6.9205191594606417</c:v>
                </c:pt>
                <c:pt idx="3828">
                  <c:v>7.0161303566121838</c:v>
                </c:pt>
                <c:pt idx="3829">
                  <c:v>7.0161286969847056</c:v>
                </c:pt>
                <c:pt idx="3830">
                  <c:v>6.9599300798265329</c:v>
                </c:pt>
                <c:pt idx="3831">
                  <c:v>6.8483845202394198</c:v>
                </c:pt>
                <c:pt idx="3832">
                  <c:v>6.7002598828070772</c:v>
                </c:pt>
                <c:pt idx="3833">
                  <c:v>6.7251724751609219</c:v>
                </c:pt>
                <c:pt idx="3834">
                  <c:v>6.8994017614036283</c:v>
                </c:pt>
                <c:pt idx="3835">
                  <c:v>6.9298996342504928</c:v>
                </c:pt>
                <c:pt idx="3836">
                  <c:v>6.9958843604019449</c:v>
                </c:pt>
                <c:pt idx="3837">
                  <c:v>6.9525708482531572</c:v>
                </c:pt>
                <c:pt idx="3838">
                  <c:v>6.7874139237107816</c:v>
                </c:pt>
                <c:pt idx="3839">
                  <c:v>6.7096613423572231</c:v>
                </c:pt>
                <c:pt idx="3840">
                  <c:v>6.7249029735255705</c:v>
                </c:pt>
                <c:pt idx="3841">
                  <c:v>6.7402164959956199</c:v>
                </c:pt>
                <c:pt idx="3842">
                  <c:v>6.5870709832260985</c:v>
                </c:pt>
                <c:pt idx="3843">
                  <c:v>6.5112206490999638</c:v>
                </c:pt>
                <c:pt idx="3844">
                  <c:v>6.43910515605236</c:v>
                </c:pt>
                <c:pt idx="3845">
                  <c:v>6.4919422920113963</c:v>
                </c:pt>
                <c:pt idx="3846">
                  <c:v>6.4965120834971728</c:v>
                </c:pt>
                <c:pt idx="3847">
                  <c:v>6.4336509166592863</c:v>
                </c:pt>
                <c:pt idx="3848">
                  <c:v>6.433917317144501</c:v>
                </c:pt>
                <c:pt idx="3849">
                  <c:v>6.3568295062017484</c:v>
                </c:pt>
                <c:pt idx="3850">
                  <c:v>6.3603604288211306</c:v>
                </c:pt>
                <c:pt idx="3851">
                  <c:v>6.2729381449594932</c:v>
                </c:pt>
                <c:pt idx="3852">
                  <c:v>6.237471095069866</c:v>
                </c:pt>
                <c:pt idx="3853">
                  <c:v>6.2380714758513633</c:v>
                </c:pt>
                <c:pt idx="3854">
                  <c:v>6.136255689944039</c:v>
                </c:pt>
                <c:pt idx="3855">
                  <c:v>5.8842616678706481</c:v>
                </c:pt>
                <c:pt idx="3856">
                  <c:v>5.684607474212477</c:v>
                </c:pt>
                <c:pt idx="3857">
                  <c:v>5.5360452954512906</c:v>
                </c:pt>
                <c:pt idx="3858">
                  <c:v>5.4986560282433894</c:v>
                </c:pt>
                <c:pt idx="3859">
                  <c:v>5.564203500640752</c:v>
                </c:pt>
                <c:pt idx="3860">
                  <c:v>5.5516737411199797</c:v>
                </c:pt>
                <c:pt idx="3861">
                  <c:v>5.5071689703422395</c:v>
                </c:pt>
                <c:pt idx="3862">
                  <c:v>5.5826127490596607</c:v>
                </c:pt>
                <c:pt idx="3863">
                  <c:v>5.6953335224236001</c:v>
                </c:pt>
                <c:pt idx="3864">
                  <c:v>5.7878090942431628</c:v>
                </c:pt>
                <c:pt idx="3865">
                  <c:v>5.7555165293309845</c:v>
                </c:pt>
                <c:pt idx="3866">
                  <c:v>5.7845615381419968</c:v>
                </c:pt>
                <c:pt idx="3867">
                  <c:v>5.9402570544823092</c:v>
                </c:pt>
                <c:pt idx="3868">
                  <c:v>6.1583988341593843</c:v>
                </c:pt>
                <c:pt idx="3869">
                  <c:v>6.2736707562841953</c:v>
                </c:pt>
                <c:pt idx="3870">
                  <c:v>6.4239085147061212</c:v>
                </c:pt>
                <c:pt idx="3871">
                  <c:v>6.5881851550268049</c:v>
                </c:pt>
                <c:pt idx="3872">
                  <c:v>6.7025070085708034</c:v>
                </c:pt>
                <c:pt idx="3873">
                  <c:v>6.6531390674043918</c:v>
                </c:pt>
                <c:pt idx="3874">
                  <c:v>6.6590227269718918</c:v>
                </c:pt>
                <c:pt idx="3875">
                  <c:v>6.7402694384232742</c:v>
                </c:pt>
                <c:pt idx="3876">
                  <c:v>6.848542635832815</c:v>
                </c:pt>
                <c:pt idx="3877">
                  <c:v>6.9463174114124806</c:v>
                </c:pt>
                <c:pt idx="3878">
                  <c:v>7.1102180894079439</c:v>
                </c:pt>
                <c:pt idx="3879">
                  <c:v>7.3384287794314318</c:v>
                </c:pt>
                <c:pt idx="3880">
                  <c:v>7.4851770230052921</c:v>
                </c:pt>
                <c:pt idx="3881">
                  <c:v>7.5899027892279864</c:v>
                </c:pt>
                <c:pt idx="3882">
                  <c:v>7.6142241101708485</c:v>
                </c:pt>
                <c:pt idx="3883">
                  <c:v>7.5382158181887453</c:v>
                </c:pt>
                <c:pt idx="3884">
                  <c:v>7.4739271124224462</c:v>
                </c:pt>
                <c:pt idx="3885">
                  <c:v>7.5752594959956525</c:v>
                </c:pt>
                <c:pt idx="3886">
                  <c:v>7.7154921247432906</c:v>
                </c:pt>
                <c:pt idx="3887">
                  <c:v>7.7398666600067001</c:v>
                </c:pt>
                <c:pt idx="3888">
                  <c:v>7.9087852747608736</c:v>
                </c:pt>
                <c:pt idx="3889">
                  <c:v>7.9461802033826485</c:v>
                </c:pt>
                <c:pt idx="3890">
                  <c:v>7.8869316812843442</c:v>
                </c:pt>
                <c:pt idx="3891">
                  <c:v>7.9476378189538313</c:v>
                </c:pt>
                <c:pt idx="3892">
                  <c:v>7.9819780778064846</c:v>
                </c:pt>
                <c:pt idx="3893">
                  <c:v>8.1040237002175104</c:v>
                </c:pt>
                <c:pt idx="3894">
                  <c:v>8.2242132335691043</c:v>
                </c:pt>
                <c:pt idx="3895">
                  <c:v>8.2862197086867457</c:v>
                </c:pt>
                <c:pt idx="3896">
                  <c:v>8.3935299800457681</c:v>
                </c:pt>
                <c:pt idx="3897">
                  <c:v>8.5204674873215964</c:v>
                </c:pt>
                <c:pt idx="3898">
                  <c:v>8.9117302806257701</c:v>
                </c:pt>
                <c:pt idx="3899">
                  <c:v>9.074172707382651</c:v>
                </c:pt>
                <c:pt idx="3900">
                  <c:v>9.1148518076429497</c:v>
                </c:pt>
                <c:pt idx="3901">
                  <c:v>9.1132183543464027</c:v>
                </c:pt>
                <c:pt idx="3902">
                  <c:v>8.9410079705679877</c:v>
                </c:pt>
                <c:pt idx="3903">
                  <c:v>8.7307418941598733</c:v>
                </c:pt>
                <c:pt idx="3904">
                  <c:v>8.548593015264327</c:v>
                </c:pt>
                <c:pt idx="3905">
                  <c:v>8.3470089004463226</c:v>
                </c:pt>
                <c:pt idx="3906">
                  <c:v>8.2057913889552445</c:v>
                </c:pt>
                <c:pt idx="3907">
                  <c:v>7.9985165659331185</c:v>
                </c:pt>
                <c:pt idx="3908">
                  <c:v>7.8106177516881621</c:v>
                </c:pt>
                <c:pt idx="3909">
                  <c:v>7.663685363953185</c:v>
                </c:pt>
                <c:pt idx="3910">
                  <c:v>7.4889274762224067</c:v>
                </c:pt>
                <c:pt idx="3911">
                  <c:v>7.2937020032978612</c:v>
                </c:pt>
                <c:pt idx="3912">
                  <c:v>7.1684241394610186</c:v>
                </c:pt>
                <c:pt idx="3913">
                  <c:v>7.0980850072575414</c:v>
                </c:pt>
                <c:pt idx="3914">
                  <c:v>7.0204138555040974</c:v>
                </c:pt>
                <c:pt idx="3915">
                  <c:v>6.8607345383434133</c:v>
                </c:pt>
                <c:pt idx="3916">
                  <c:v>6.8374259675367473</c:v>
                </c:pt>
                <c:pt idx="3917">
                  <c:v>6.8514655808193963</c:v>
                </c:pt>
                <c:pt idx="3918">
                  <c:v>6.9012753351986404</c:v>
                </c:pt>
                <c:pt idx="3919">
                  <c:v>7.0693453500550936</c:v>
                </c:pt>
                <c:pt idx="3920">
                  <c:v>7.1775400105490217</c:v>
                </c:pt>
                <c:pt idx="3921">
                  <c:v>7.2418431735299178</c:v>
                </c:pt>
                <c:pt idx="3922">
                  <c:v>7.3643428666370205</c:v>
                </c:pt>
                <c:pt idx="3923">
                  <c:v>7.3683116799940178</c:v>
                </c:pt>
                <c:pt idx="3924">
                  <c:v>7.4355242495873455</c:v>
                </c:pt>
                <c:pt idx="3925">
                  <c:v>7.4605174697791643</c:v>
                </c:pt>
                <c:pt idx="3926">
                  <c:v>7.4048076860688195</c:v>
                </c:pt>
                <c:pt idx="3927">
                  <c:v>7.3560770302115372</c:v>
                </c:pt>
                <c:pt idx="3928">
                  <c:v>7.3011802275826323</c:v>
                </c:pt>
                <c:pt idx="3929">
                  <c:v>7.185984513901519</c:v>
                </c:pt>
                <c:pt idx="3930">
                  <c:v>7.090603001076234</c:v>
                </c:pt>
                <c:pt idx="3931">
                  <c:v>7.1793121775271072</c:v>
                </c:pt>
                <c:pt idx="3932">
                  <c:v>7.4789101095491164</c:v>
                </c:pt>
                <c:pt idx="3933">
                  <c:v>7.5845172902419229</c:v>
                </c:pt>
                <c:pt idx="3934">
                  <c:v>7.6113174995744188</c:v>
                </c:pt>
                <c:pt idx="3935">
                  <c:v>7.6494314257677942</c:v>
                </c:pt>
                <c:pt idx="3936">
                  <c:v>7.682203330270462</c:v>
                </c:pt>
                <c:pt idx="3937">
                  <c:v>7.6523914176438206</c:v>
                </c:pt>
                <c:pt idx="3938">
                  <c:v>7.8057540869425495</c:v>
                </c:pt>
                <c:pt idx="3939">
                  <c:v>7.9041846348561418</c:v>
                </c:pt>
                <c:pt idx="3940">
                  <c:v>7.9937207837029094</c:v>
                </c:pt>
                <c:pt idx="3941">
                  <c:v>8.012730419980171</c:v>
                </c:pt>
                <c:pt idx="3942">
                  <c:v>8.074524144645979</c:v>
                </c:pt>
                <c:pt idx="3943">
                  <c:v>8.0714124611617013</c:v>
                </c:pt>
                <c:pt idx="3944">
                  <c:v>7.9696694884537251</c:v>
                </c:pt>
                <c:pt idx="3945">
                  <c:v>7.8432518437114105</c:v>
                </c:pt>
                <c:pt idx="3946">
                  <c:v>7.7256658981843769</c:v>
                </c:pt>
                <c:pt idx="3947">
                  <c:v>7.7566806664645824</c:v>
                </c:pt>
                <c:pt idx="3948">
                  <c:v>7.8194271762308531</c:v>
                </c:pt>
                <c:pt idx="3949">
                  <c:v>7.8074191962544264</c:v>
                </c:pt>
                <c:pt idx="3950">
                  <c:v>7.6116092532506645</c:v>
                </c:pt>
                <c:pt idx="3951">
                  <c:v>7.397172624051132</c:v>
                </c:pt>
                <c:pt idx="3952">
                  <c:v>7.2264102462271174</c:v>
                </c:pt>
                <c:pt idx="3953">
                  <c:v>7.0772156474753949</c:v>
                </c:pt>
                <c:pt idx="3954">
                  <c:v>6.6807137074724725</c:v>
                </c:pt>
                <c:pt idx="3955">
                  <c:v>6.390418008079485</c:v>
                </c:pt>
                <c:pt idx="3956">
                  <c:v>6.3420323025409955</c:v>
                </c:pt>
                <c:pt idx="3957">
                  <c:v>6.420529519104651</c:v>
                </c:pt>
                <c:pt idx="3958">
                  <c:v>6.5054604705300667</c:v>
                </c:pt>
                <c:pt idx="3959">
                  <c:v>6.5158370918143014</c:v>
                </c:pt>
                <c:pt idx="3960">
                  <c:v>6.5055070728502722</c:v>
                </c:pt>
                <c:pt idx="3961">
                  <c:v>6.3398102727990127</c:v>
                </c:pt>
                <c:pt idx="3962">
                  <c:v>6.2256171742244115</c:v>
                </c:pt>
                <c:pt idx="3963">
                  <c:v>6.1213003223236058</c:v>
                </c:pt>
                <c:pt idx="3964">
                  <c:v>6.0923460204072279</c:v>
                </c:pt>
                <c:pt idx="3965">
                  <c:v>6.0829100083622922</c:v>
                </c:pt>
                <c:pt idx="3966">
                  <c:v>6.1572474532584973</c:v>
                </c:pt>
                <c:pt idx="3967">
                  <c:v>6.1435307582295753</c:v>
                </c:pt>
                <c:pt idx="3968">
                  <c:v>6.1274827867018749</c:v>
                </c:pt>
                <c:pt idx="3969">
                  <c:v>6.0924772800092866</c:v>
                </c:pt>
                <c:pt idx="3970">
                  <c:v>6.2305182359684039</c:v>
                </c:pt>
                <c:pt idx="3971">
                  <c:v>6.2407149645138302</c:v>
                </c:pt>
                <c:pt idx="3972">
                  <c:v>6.1189214103151803</c:v>
                </c:pt>
                <c:pt idx="3973">
                  <c:v>5.9916790012263954</c:v>
                </c:pt>
                <c:pt idx="3974">
                  <c:v>5.9658565109774981</c:v>
                </c:pt>
                <c:pt idx="3975">
                  <c:v>6.1194813421020031</c:v>
                </c:pt>
                <c:pt idx="3976">
                  <c:v>6.4208367227940624</c:v>
                </c:pt>
                <c:pt idx="3977">
                  <c:v>6.6758739938474783</c:v>
                </c:pt>
                <c:pt idx="3978">
                  <c:v>6.8229296654590277</c:v>
                </c:pt>
                <c:pt idx="3979">
                  <c:v>6.9753989641711129</c:v>
                </c:pt>
                <c:pt idx="3980">
                  <c:v>7.0291313497320029</c:v>
                </c:pt>
                <c:pt idx="3981">
                  <c:v>6.8677161663545263</c:v>
                </c:pt>
                <c:pt idx="3982">
                  <c:v>6.5934192074824356</c:v>
                </c:pt>
                <c:pt idx="3983">
                  <c:v>6.3820085572535792</c:v>
                </c:pt>
                <c:pt idx="3984">
                  <c:v>6.2557679358049869</c:v>
                </c:pt>
                <c:pt idx="3985">
                  <c:v>6.0871833163990665</c:v>
                </c:pt>
                <c:pt idx="3986">
                  <c:v>5.9237828600677096</c:v>
                </c:pt>
                <c:pt idx="3987">
                  <c:v>5.8429561118960152</c:v>
                </c:pt>
                <c:pt idx="3988">
                  <c:v>5.8567101640653929</c:v>
                </c:pt>
                <c:pt idx="3989">
                  <c:v>5.8757143635955167</c:v>
                </c:pt>
                <c:pt idx="3990">
                  <c:v>5.9436734564881943</c:v>
                </c:pt>
                <c:pt idx="3991">
                  <c:v>6.060557629415154</c:v>
                </c:pt>
                <c:pt idx="3992">
                  <c:v>6.1010780850769555</c:v>
                </c:pt>
                <c:pt idx="3993">
                  <c:v>6.1227465279855595</c:v>
                </c:pt>
                <c:pt idx="3994">
                  <c:v>6.1634196131006043</c:v>
                </c:pt>
                <c:pt idx="3995">
                  <c:v>6.2653562256163839</c:v>
                </c:pt>
                <c:pt idx="3996">
                  <c:v>6.3752466421830283</c:v>
                </c:pt>
                <c:pt idx="3997">
                  <c:v>6.4393214347876313</c:v>
                </c:pt>
                <c:pt idx="3998">
                  <c:v>6.538538143298152</c:v>
                </c:pt>
                <c:pt idx="3999">
                  <c:v>6.5547306340123681</c:v>
                </c:pt>
                <c:pt idx="4000">
                  <c:v>6.5215012462609803</c:v>
                </c:pt>
                <c:pt idx="4001">
                  <c:v>6.443918653273796</c:v>
                </c:pt>
                <c:pt idx="4002">
                  <c:v>6.4935407303908219</c:v>
                </c:pt>
                <c:pt idx="4003">
                  <c:v>6.65374707943361</c:v>
                </c:pt>
                <c:pt idx="4004">
                  <c:v>6.7813597939457129</c:v>
                </c:pt>
                <c:pt idx="4005">
                  <c:v>6.9008352803049124</c:v>
                </c:pt>
                <c:pt idx="4006">
                  <c:v>6.8852336825050973</c:v>
                </c:pt>
                <c:pt idx="4007">
                  <c:v>6.8922782106718454</c:v>
                </c:pt>
                <c:pt idx="4008">
                  <c:v>6.9031309496719153</c:v>
                </c:pt>
                <c:pt idx="4009">
                  <c:v>6.7014028233072604</c:v>
                </c:pt>
                <c:pt idx="4010">
                  <c:v>6.4810966040187576</c:v>
                </c:pt>
                <c:pt idx="4011">
                  <c:v>6.4675356949504739</c:v>
                </c:pt>
                <c:pt idx="4012">
                  <c:v>6.4869215596865564</c:v>
                </c:pt>
                <c:pt idx="4013">
                  <c:v>6.617545629369352</c:v>
                </c:pt>
                <c:pt idx="4014">
                  <c:v>6.8114483436563233</c:v>
                </c:pt>
                <c:pt idx="4015">
                  <c:v>7.0381953170888885</c:v>
                </c:pt>
                <c:pt idx="4016">
                  <c:v>7.2027075525873858</c:v>
                </c:pt>
                <c:pt idx="4017">
                  <c:v>7.3356638006808206</c:v>
                </c:pt>
                <c:pt idx="4018">
                  <c:v>7.4644539164976109</c:v>
                </c:pt>
                <c:pt idx="4019">
                  <c:v>7.5911988164700368</c:v>
                </c:pt>
                <c:pt idx="4020">
                  <c:v>7.73249491659623</c:v>
                </c:pt>
                <c:pt idx="4021">
                  <c:v>7.9040792012623386</c:v>
                </c:pt>
                <c:pt idx="4022">
                  <c:v>8.1332444095398131</c:v>
                </c:pt>
                <c:pt idx="4023">
                  <c:v>8.4166590249798148</c:v>
                </c:pt>
                <c:pt idx="4024">
                  <c:v>8.69012081396796</c:v>
                </c:pt>
                <c:pt idx="4025">
                  <c:v>8.8222620137740382</c:v>
                </c:pt>
                <c:pt idx="4026">
                  <c:v>8.9061108117349654</c:v>
                </c:pt>
                <c:pt idx="4027">
                  <c:v>8.8362367475509469</c:v>
                </c:pt>
                <c:pt idx="4028">
                  <c:v>8.7614790705857377</c:v>
                </c:pt>
                <c:pt idx="4029">
                  <c:v>8.7696672505312563</c:v>
                </c:pt>
              </c:numCache>
            </c:numRef>
          </c:yVal>
          <c:smooth val="0"/>
          <c:extLst>
            <c:ext xmlns:c16="http://schemas.microsoft.com/office/drawing/2014/chart" uri="{C3380CC4-5D6E-409C-BE32-E72D297353CC}">
              <c16:uniqueId val="{00000006-8F16-4726-ACB6-1CDCA11A299F}"/>
            </c:ext>
          </c:extLst>
        </c:ser>
        <c:dLbls>
          <c:showLegendKey val="0"/>
          <c:showVal val="0"/>
          <c:showCatName val="0"/>
          <c:showSerName val="0"/>
          <c:showPercent val="0"/>
          <c:showBubbleSize val="0"/>
        </c:dLbls>
        <c:axId val="677760120"/>
        <c:axId val="677760480"/>
      </c:scatterChart>
      <c:valAx>
        <c:axId val="677760120"/>
        <c:scaling>
          <c:orientation val="minMax"/>
          <c:max val="12"/>
        </c:scaling>
        <c:delete val="1"/>
        <c:axPos val="b"/>
        <c:numFmt formatCode="0" sourceLinked="0"/>
        <c:majorTickMark val="none"/>
        <c:minorTickMark val="none"/>
        <c:tickLblPos val="nextTo"/>
        <c:crossAx val="677760480"/>
        <c:crosses val="autoZero"/>
        <c:crossBetween val="midCat"/>
        <c:majorUnit val="2"/>
      </c:valAx>
      <c:valAx>
        <c:axId val="677760480"/>
        <c:scaling>
          <c:orientation val="minMax"/>
          <c:min val="28"/>
        </c:scaling>
        <c:delete val="1"/>
        <c:axPos val="l"/>
        <c:numFmt formatCode="0" sourceLinked="0"/>
        <c:majorTickMark val="none"/>
        <c:minorTickMark val="none"/>
        <c:tickLblPos val="nextTo"/>
        <c:crossAx val="677760120"/>
        <c:crosses val="autoZero"/>
        <c:crossBetween val="midCat"/>
        <c:majorUnit val="2"/>
      </c:valAx>
      <c:spPr>
        <a:noFill/>
        <a:ln w="25400">
          <a:noFill/>
        </a:ln>
        <a:effectLst/>
      </c:spPr>
    </c:plotArea>
    <c:legend>
      <c:legendPos val="r"/>
      <c:legendEntry>
        <c:idx val="0"/>
        <c:delete val="1"/>
      </c:legendEntry>
      <c:legendEntry>
        <c:idx val="1"/>
        <c:delete val="1"/>
      </c:legendEntry>
      <c:legendEntry>
        <c:idx val="2"/>
        <c:delete val="1"/>
      </c:legendEntry>
      <c:legendEntry>
        <c:idx val="3"/>
        <c:delete val="1"/>
      </c:legendEntry>
      <c:layout>
        <c:manualLayout>
          <c:xMode val="edge"/>
          <c:yMode val="edge"/>
          <c:x val="3.8296040922677028E-2"/>
          <c:y val="0"/>
          <c:w val="0.96170395907732298"/>
          <c:h val="1"/>
        </c:manualLayout>
      </c:layout>
      <c:overlay val="0"/>
      <c:spPr>
        <a:noFill/>
        <a:ln>
          <a:noFill/>
        </a:ln>
        <a:effectLst/>
      </c:spPr>
      <c:txPr>
        <a:bodyPr rot="0" vert="horz"/>
        <a:lstStyle/>
        <a:p>
          <a:pPr>
            <a:defRPr sz="2200"/>
          </a:pPr>
          <a:endParaRPr lang="en-US"/>
        </a:p>
      </c:txPr>
    </c:legend>
    <c:plotVisOnly val="1"/>
    <c:dispBlanksAs val="gap"/>
    <c:showDLblsOverMax val="0"/>
    <c:extLst/>
  </c:chart>
  <c:spPr>
    <a:ln>
      <a:noFill/>
    </a:ln>
  </c:spPr>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Saturation Profile</a:t>
            </a:r>
          </a:p>
        </c:rich>
      </c:tx>
      <c:overlay val="0"/>
    </c:title>
    <c:autoTitleDeleted val="0"/>
    <c:plotArea>
      <c:layout>
        <c:manualLayout>
          <c:layoutTarget val="inner"/>
          <c:xMode val="edge"/>
          <c:yMode val="edge"/>
          <c:x val="0.14156892607500091"/>
          <c:y val="8.8021450625643247E-2"/>
          <c:w val="0.80805592633147816"/>
          <c:h val="0.66239055305779748"/>
        </c:manualLayout>
      </c:layout>
      <c:scatterChart>
        <c:scatterStyle val="lineMarker"/>
        <c:varyColors val="0"/>
        <c:ser>
          <c:idx val="0"/>
          <c:order val="0"/>
          <c:tx>
            <c:strRef>
              <c:f>'Graphs (2)'!$Y$1</c:f>
              <c:strCache>
                <c:ptCount val="1"/>
                <c:pt idx="0">
                  <c:v>N₂</c:v>
                </c:pt>
              </c:strCache>
            </c:strRef>
          </c:tx>
          <c:spPr>
            <a:ln w="19050">
              <a:solidFill>
                <a:srgbClr val="FFC0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Summary!$C$3:$C$4032</c:f>
              <c:numCache>
                <c:formatCode>0.000</c:formatCode>
                <c:ptCount val="4030"/>
                <c:pt idx="0">
                  <c:v>15.445600016436659</c:v>
                </c:pt>
                <c:pt idx="1">
                  <c:v>15.635837300044352</c:v>
                </c:pt>
                <c:pt idx="2">
                  <c:v>15.66681537421602</c:v>
                </c:pt>
                <c:pt idx="3">
                  <c:v>15.448707852122295</c:v>
                </c:pt>
                <c:pt idx="4">
                  <c:v>15.203472553907885</c:v>
                </c:pt>
                <c:pt idx="5">
                  <c:v>15.064708596937484</c:v>
                </c:pt>
                <c:pt idx="6">
                  <c:v>15.007660226060876</c:v>
                </c:pt>
                <c:pt idx="7">
                  <c:v>14.823863397875289</c:v>
                </c:pt>
                <c:pt idx="8">
                  <c:v>14.744887815387061</c:v>
                </c:pt>
                <c:pt idx="9">
                  <c:v>14.739803511531724</c:v>
                </c:pt>
                <c:pt idx="10">
                  <c:v>14.956329640034696</c:v>
                </c:pt>
                <c:pt idx="11">
                  <c:v>15.112468310182505</c:v>
                </c:pt>
                <c:pt idx="12">
                  <c:v>15.13271208196802</c:v>
                </c:pt>
                <c:pt idx="13">
                  <c:v>15.034902569167464</c:v>
                </c:pt>
                <c:pt idx="14">
                  <c:v>14.917833387126123</c:v>
                </c:pt>
                <c:pt idx="15">
                  <c:v>14.722764038628569</c:v>
                </c:pt>
                <c:pt idx="16">
                  <c:v>14.464667963595105</c:v>
                </c:pt>
                <c:pt idx="17">
                  <c:v>14.327523552788794</c:v>
                </c:pt>
                <c:pt idx="18">
                  <c:v>14.39737815217253</c:v>
                </c:pt>
                <c:pt idx="19">
                  <c:v>14.453845059771888</c:v>
                </c:pt>
                <c:pt idx="20">
                  <c:v>14.396309823920706</c:v>
                </c:pt>
                <c:pt idx="21">
                  <c:v>14.36137518996164</c:v>
                </c:pt>
                <c:pt idx="22">
                  <c:v>14.313155513073472</c:v>
                </c:pt>
                <c:pt idx="23">
                  <c:v>14.444515177059886</c:v>
                </c:pt>
                <c:pt idx="24">
                  <c:v>14.602367809902159</c:v>
                </c:pt>
                <c:pt idx="25">
                  <c:v>14.702220164451827</c:v>
                </c:pt>
                <c:pt idx="26">
                  <c:v>14.642045216444592</c:v>
                </c:pt>
                <c:pt idx="27">
                  <c:v>14.646671726036962</c:v>
                </c:pt>
                <c:pt idx="28">
                  <c:v>14.775528421045298</c:v>
                </c:pt>
                <c:pt idx="29">
                  <c:v>14.889398722993091</c:v>
                </c:pt>
                <c:pt idx="30">
                  <c:v>15.037959928349064</c:v>
                </c:pt>
                <c:pt idx="31">
                  <c:v>15.24227417029938</c:v>
                </c:pt>
                <c:pt idx="32">
                  <c:v>15.25368489777687</c:v>
                </c:pt>
                <c:pt idx="33">
                  <c:v>15.08933290181475</c:v>
                </c:pt>
                <c:pt idx="34">
                  <c:v>15.079054428383268</c:v>
                </c:pt>
                <c:pt idx="35">
                  <c:v>15.022224444576393</c:v>
                </c:pt>
                <c:pt idx="36">
                  <c:v>14.980907633091029</c:v>
                </c:pt>
                <c:pt idx="37">
                  <c:v>15.12979488943996</c:v>
                </c:pt>
                <c:pt idx="38">
                  <c:v>15.371421486373427</c:v>
                </c:pt>
                <c:pt idx="39">
                  <c:v>15.473515443445701</c:v>
                </c:pt>
                <c:pt idx="40">
                  <c:v>15.484448541139859</c:v>
                </c:pt>
                <c:pt idx="41">
                  <c:v>15.469677369406885</c:v>
                </c:pt>
                <c:pt idx="42">
                  <c:v>15.392945489289323</c:v>
                </c:pt>
                <c:pt idx="43">
                  <c:v>15.34582091624447</c:v>
                </c:pt>
                <c:pt idx="44">
                  <c:v>15.365666555579097</c:v>
                </c:pt>
                <c:pt idx="45">
                  <c:v>15.378572456367598</c:v>
                </c:pt>
                <c:pt idx="46">
                  <c:v>15.372154103897484</c:v>
                </c:pt>
                <c:pt idx="47">
                  <c:v>15.489079903120521</c:v>
                </c:pt>
                <c:pt idx="48">
                  <c:v>15.633795621795876</c:v>
                </c:pt>
                <c:pt idx="49">
                  <c:v>15.831213840477984</c:v>
                </c:pt>
                <c:pt idx="50">
                  <c:v>15.868385707715325</c:v>
                </c:pt>
                <c:pt idx="51">
                  <c:v>15.818974986219169</c:v>
                </c:pt>
                <c:pt idx="52">
                  <c:v>15.699090016051716</c:v>
                </c:pt>
                <c:pt idx="53">
                  <c:v>15.569280510998867</c:v>
                </c:pt>
                <c:pt idx="54">
                  <c:v>15.432647585326514</c:v>
                </c:pt>
                <c:pt idx="55">
                  <c:v>15.445652608633322</c:v>
                </c:pt>
                <c:pt idx="56">
                  <c:v>15.455960721072588</c:v>
                </c:pt>
                <c:pt idx="57">
                  <c:v>15.465603670524938</c:v>
                </c:pt>
                <c:pt idx="58">
                  <c:v>15.667374591369351</c:v>
                </c:pt>
                <c:pt idx="59">
                  <c:v>15.82173928571868</c:v>
                </c:pt>
                <c:pt idx="60">
                  <c:v>15.760500072849492</c:v>
                </c:pt>
                <c:pt idx="61">
                  <c:v>15.72736900101866</c:v>
                </c:pt>
                <c:pt idx="62">
                  <c:v>15.706201402407855</c:v>
                </c:pt>
                <c:pt idx="63">
                  <c:v>15.849002646587785</c:v>
                </c:pt>
                <c:pt idx="64">
                  <c:v>15.93906231173924</c:v>
                </c:pt>
                <c:pt idx="65">
                  <c:v>15.969188872851225</c:v>
                </c:pt>
                <c:pt idx="66">
                  <c:v>16.096335434402238</c:v>
                </c:pt>
                <c:pt idx="67">
                  <c:v>16.036205469492256</c:v>
                </c:pt>
                <c:pt idx="68">
                  <c:v>15.955645657641284</c:v>
                </c:pt>
                <c:pt idx="69">
                  <c:v>15.714999346293906</c:v>
                </c:pt>
                <c:pt idx="70">
                  <c:v>15.548141929251033</c:v>
                </c:pt>
                <c:pt idx="71">
                  <c:v>15.46889254475049</c:v>
                </c:pt>
                <c:pt idx="72">
                  <c:v>15.276311246523161</c:v>
                </c:pt>
                <c:pt idx="73">
                  <c:v>15.143248358348529</c:v>
                </c:pt>
                <c:pt idx="74">
                  <c:v>15.124849857582351</c:v>
                </c:pt>
                <c:pt idx="75">
                  <c:v>15.287551236103658</c:v>
                </c:pt>
                <c:pt idx="76">
                  <c:v>15.254822545332342</c:v>
                </c:pt>
                <c:pt idx="77">
                  <c:v>14.939843562876245</c:v>
                </c:pt>
                <c:pt idx="78">
                  <c:v>14.751234976156605</c:v>
                </c:pt>
                <c:pt idx="79">
                  <c:v>14.750803429020099</c:v>
                </c:pt>
                <c:pt idx="80">
                  <c:v>14.678573939993509</c:v>
                </c:pt>
                <c:pt idx="81">
                  <c:v>14.518369598055894</c:v>
                </c:pt>
                <c:pt idx="82">
                  <c:v>14.406708580409125</c:v>
                </c:pt>
                <c:pt idx="83">
                  <c:v>14.371087625295667</c:v>
                </c:pt>
                <c:pt idx="84">
                  <c:v>14.372668781806702</c:v>
                </c:pt>
                <c:pt idx="85">
                  <c:v>14.414129558662655</c:v>
                </c:pt>
                <c:pt idx="86">
                  <c:v>14.499344238388524</c:v>
                </c:pt>
                <c:pt idx="87">
                  <c:v>14.460222057984993</c:v>
                </c:pt>
                <c:pt idx="88">
                  <c:v>14.255018143581669</c:v>
                </c:pt>
                <c:pt idx="89">
                  <c:v>14.06144539775465</c:v>
                </c:pt>
                <c:pt idx="90">
                  <c:v>13.956034847394852</c:v>
                </c:pt>
                <c:pt idx="91">
                  <c:v>13.794151575737754</c:v>
                </c:pt>
                <c:pt idx="92">
                  <c:v>13.846727534911684</c:v>
                </c:pt>
                <c:pt idx="93">
                  <c:v>13.877179657725799</c:v>
                </c:pt>
                <c:pt idx="94">
                  <c:v>13.959645309936386</c:v>
                </c:pt>
                <c:pt idx="95">
                  <c:v>14.113551740062674</c:v>
                </c:pt>
                <c:pt idx="96">
                  <c:v>14.257502776359498</c:v>
                </c:pt>
                <c:pt idx="97">
                  <c:v>14.39835136145547</c:v>
                </c:pt>
                <c:pt idx="98">
                  <c:v>14.636755101889326</c:v>
                </c:pt>
                <c:pt idx="99">
                  <c:v>14.762030164461221</c:v>
                </c:pt>
                <c:pt idx="100">
                  <c:v>14.656631896731604</c:v>
                </c:pt>
                <c:pt idx="101">
                  <c:v>14.58309188809414</c:v>
                </c:pt>
                <c:pt idx="102">
                  <c:v>14.459767870328665</c:v>
                </c:pt>
                <c:pt idx="103">
                  <c:v>14.493735481359726</c:v>
                </c:pt>
                <c:pt idx="104">
                  <c:v>14.694063451216463</c:v>
                </c:pt>
                <c:pt idx="105">
                  <c:v>14.826946297109956</c:v>
                </c:pt>
                <c:pt idx="106">
                  <c:v>14.788425499974696</c:v>
                </c:pt>
                <c:pt idx="107">
                  <c:v>15.033030618307375</c:v>
                </c:pt>
                <c:pt idx="108">
                  <c:v>15.415842835619809</c:v>
                </c:pt>
                <c:pt idx="109">
                  <c:v>15.592240439229855</c:v>
                </c:pt>
                <c:pt idx="110">
                  <c:v>15.68859117244302</c:v>
                </c:pt>
                <c:pt idx="111">
                  <c:v>15.845126817633245</c:v>
                </c:pt>
                <c:pt idx="112">
                  <c:v>16.108080617445882</c:v>
                </c:pt>
                <c:pt idx="113">
                  <c:v>16.445687402944937</c:v>
                </c:pt>
                <c:pt idx="114">
                  <c:v>16.959050618518532</c:v>
                </c:pt>
                <c:pt idx="115">
                  <c:v>17.370806324400291</c:v>
                </c:pt>
                <c:pt idx="116">
                  <c:v>17.579643387902326</c:v>
                </c:pt>
                <c:pt idx="117">
                  <c:v>17.694182395879874</c:v>
                </c:pt>
                <c:pt idx="118">
                  <c:v>17.728362077776264</c:v>
                </c:pt>
                <c:pt idx="119">
                  <c:v>17.691280127538942</c:v>
                </c:pt>
                <c:pt idx="120">
                  <c:v>17.524559936145351</c:v>
                </c:pt>
                <c:pt idx="121">
                  <c:v>17.1551921500124</c:v>
                </c:pt>
                <c:pt idx="122">
                  <c:v>16.972714890813531</c:v>
                </c:pt>
                <c:pt idx="123">
                  <c:v>17.056049637563365</c:v>
                </c:pt>
                <c:pt idx="124">
                  <c:v>17.227867055587637</c:v>
                </c:pt>
                <c:pt idx="125">
                  <c:v>17.355901635757476</c:v>
                </c:pt>
                <c:pt idx="126">
                  <c:v>17.337798690863004</c:v>
                </c:pt>
                <c:pt idx="127">
                  <c:v>17.168830806855048</c:v>
                </c:pt>
                <c:pt idx="128">
                  <c:v>16.971369973036456</c:v>
                </c:pt>
                <c:pt idx="129">
                  <c:v>16.814674778722217</c:v>
                </c:pt>
                <c:pt idx="130">
                  <c:v>16.918738214597742</c:v>
                </c:pt>
                <c:pt idx="131">
                  <c:v>16.911013361915785</c:v>
                </c:pt>
                <c:pt idx="132">
                  <c:v>16.887258843392843</c:v>
                </c:pt>
                <c:pt idx="133">
                  <c:v>16.900483601436818</c:v>
                </c:pt>
                <c:pt idx="134">
                  <c:v>17.273842240484193</c:v>
                </c:pt>
                <c:pt idx="135">
                  <c:v>17.352765143323349</c:v>
                </c:pt>
                <c:pt idx="136">
                  <c:v>17.442710481050796</c:v>
                </c:pt>
                <c:pt idx="137">
                  <c:v>17.442287436268369</c:v>
                </c:pt>
                <c:pt idx="138">
                  <c:v>17.504078818436714</c:v>
                </c:pt>
                <c:pt idx="139">
                  <c:v>17.466883385372654</c:v>
                </c:pt>
                <c:pt idx="140">
                  <c:v>17.236353983176684</c:v>
                </c:pt>
                <c:pt idx="141">
                  <c:v>16.922880613987186</c:v>
                </c:pt>
                <c:pt idx="142">
                  <c:v>16.85621217245107</c:v>
                </c:pt>
                <c:pt idx="143">
                  <c:v>16.867068243482812</c:v>
                </c:pt>
                <c:pt idx="144">
                  <c:v>16.998370375205194</c:v>
                </c:pt>
                <c:pt idx="145">
                  <c:v>17.133882248637697</c:v>
                </c:pt>
                <c:pt idx="146">
                  <c:v>17.382855893501269</c:v>
                </c:pt>
                <c:pt idx="147">
                  <c:v>17.484575001712187</c:v>
                </c:pt>
                <c:pt idx="148">
                  <c:v>17.587434338803764</c:v>
                </c:pt>
                <c:pt idx="149">
                  <c:v>17.612841423072005</c:v>
                </c:pt>
                <c:pt idx="150">
                  <c:v>17.542682659873606</c:v>
                </c:pt>
                <c:pt idx="151">
                  <c:v>17.576700864777152</c:v>
                </c:pt>
                <c:pt idx="152">
                  <c:v>17.625216294714722</c:v>
                </c:pt>
                <c:pt idx="153">
                  <c:v>17.488811913995814</c:v>
                </c:pt>
                <c:pt idx="154">
                  <c:v>17.383795257640049</c:v>
                </c:pt>
                <c:pt idx="155">
                  <c:v>17.193681907837856</c:v>
                </c:pt>
                <c:pt idx="156">
                  <c:v>17.07788240204194</c:v>
                </c:pt>
                <c:pt idx="157">
                  <c:v>17.095081416669604</c:v>
                </c:pt>
                <c:pt idx="158">
                  <c:v>17.017886970779408</c:v>
                </c:pt>
                <c:pt idx="159">
                  <c:v>16.750649195674665</c:v>
                </c:pt>
                <c:pt idx="160">
                  <c:v>16.431391594212158</c:v>
                </c:pt>
                <c:pt idx="161">
                  <c:v>16.243987469373725</c:v>
                </c:pt>
                <c:pt idx="162">
                  <c:v>16.246602706435901</c:v>
                </c:pt>
                <c:pt idx="163">
                  <c:v>16.318867015278141</c:v>
                </c:pt>
                <c:pt idx="164">
                  <c:v>16.436584788253167</c:v>
                </c:pt>
                <c:pt idx="165">
                  <c:v>16.407135017802265</c:v>
                </c:pt>
                <c:pt idx="166">
                  <c:v>16.338937007876318</c:v>
                </c:pt>
                <c:pt idx="167">
                  <c:v>16.226521887613828</c:v>
                </c:pt>
                <c:pt idx="168">
                  <c:v>16.066677064594476</c:v>
                </c:pt>
                <c:pt idx="169">
                  <c:v>16.12264636129817</c:v>
                </c:pt>
                <c:pt idx="170">
                  <c:v>16.437534086141902</c:v>
                </c:pt>
                <c:pt idx="171">
                  <c:v>16.773057892546806</c:v>
                </c:pt>
                <c:pt idx="172">
                  <c:v>16.90547969223427</c:v>
                </c:pt>
                <c:pt idx="173">
                  <c:v>16.926114686133374</c:v>
                </c:pt>
                <c:pt idx="174">
                  <c:v>16.866752827512119</c:v>
                </c:pt>
                <c:pt idx="175">
                  <c:v>16.767896049936329</c:v>
                </c:pt>
                <c:pt idx="176">
                  <c:v>16.477647138639949</c:v>
                </c:pt>
                <c:pt idx="177">
                  <c:v>16.437355651541036</c:v>
                </c:pt>
                <c:pt idx="178">
                  <c:v>16.382737829076273</c:v>
                </c:pt>
                <c:pt idx="179">
                  <c:v>16.214081447798716</c:v>
                </c:pt>
                <c:pt idx="180">
                  <c:v>16.179845599446995</c:v>
                </c:pt>
                <c:pt idx="181">
                  <c:v>16.100669350393872</c:v>
                </c:pt>
                <c:pt idx="182">
                  <c:v>15.912712176051519</c:v>
                </c:pt>
                <c:pt idx="183">
                  <c:v>15.866064674061938</c:v>
                </c:pt>
                <c:pt idx="184">
                  <c:v>15.839732302172701</c:v>
                </c:pt>
                <c:pt idx="185">
                  <c:v>15.992809837412562</c:v>
                </c:pt>
                <c:pt idx="186">
                  <c:v>16.110061538858954</c:v>
                </c:pt>
                <c:pt idx="187">
                  <c:v>16.233355446959621</c:v>
                </c:pt>
                <c:pt idx="188">
                  <c:v>16.314835750125596</c:v>
                </c:pt>
                <c:pt idx="189">
                  <c:v>16.47222369081317</c:v>
                </c:pt>
                <c:pt idx="190">
                  <c:v>16.727273387550039</c:v>
                </c:pt>
                <c:pt idx="191">
                  <c:v>16.910983118578894</c:v>
                </c:pt>
                <c:pt idx="192">
                  <c:v>16.950648530354989</c:v>
                </c:pt>
                <c:pt idx="193">
                  <c:v>16.928224720215958</c:v>
                </c:pt>
                <c:pt idx="194">
                  <c:v>17.031751088092133</c:v>
                </c:pt>
                <c:pt idx="195">
                  <c:v>17.258315276020706</c:v>
                </c:pt>
                <c:pt idx="196">
                  <c:v>17.50980775848252</c:v>
                </c:pt>
                <c:pt idx="197">
                  <c:v>17.475307024421049</c:v>
                </c:pt>
                <c:pt idx="198">
                  <c:v>17.32731280660871</c:v>
                </c:pt>
                <c:pt idx="199">
                  <c:v>17.205711612842954</c:v>
                </c:pt>
                <c:pt idx="200">
                  <c:v>17.108278444180446</c:v>
                </c:pt>
                <c:pt idx="201">
                  <c:v>16.930750399209419</c:v>
                </c:pt>
                <c:pt idx="202">
                  <c:v>16.558742137483261</c:v>
                </c:pt>
                <c:pt idx="203">
                  <c:v>16.204755827105721</c:v>
                </c:pt>
                <c:pt idx="204">
                  <c:v>16.017041089913803</c:v>
                </c:pt>
                <c:pt idx="205">
                  <c:v>15.916522199796185</c:v>
                </c:pt>
                <c:pt idx="206">
                  <c:v>15.789805679634988</c:v>
                </c:pt>
                <c:pt idx="207">
                  <c:v>15.6532735643904</c:v>
                </c:pt>
                <c:pt idx="208">
                  <c:v>15.734626446473943</c:v>
                </c:pt>
                <c:pt idx="209">
                  <c:v>15.888239361867562</c:v>
                </c:pt>
                <c:pt idx="210">
                  <c:v>16.23476591650638</c:v>
                </c:pt>
                <c:pt idx="211">
                  <c:v>16.511407805066106</c:v>
                </c:pt>
                <c:pt idx="212">
                  <c:v>16.709615293224829</c:v>
                </c:pt>
                <c:pt idx="213">
                  <c:v>16.843799888008856</c:v>
                </c:pt>
                <c:pt idx="214">
                  <c:v>16.920152268152805</c:v>
                </c:pt>
                <c:pt idx="215">
                  <c:v>16.766815467395336</c:v>
                </c:pt>
                <c:pt idx="216">
                  <c:v>16.677593315185696</c:v>
                </c:pt>
                <c:pt idx="217">
                  <c:v>16.473588571410318</c:v>
                </c:pt>
                <c:pt idx="218">
                  <c:v>16.306206633609069</c:v>
                </c:pt>
                <c:pt idx="219">
                  <c:v>16.354081528648816</c:v>
                </c:pt>
                <c:pt idx="220">
                  <c:v>16.440912775457331</c:v>
                </c:pt>
                <c:pt idx="221">
                  <c:v>16.671920674677004</c:v>
                </c:pt>
                <c:pt idx="222">
                  <c:v>16.594286340471022</c:v>
                </c:pt>
                <c:pt idx="223">
                  <c:v>16.471114781038214</c:v>
                </c:pt>
                <c:pt idx="224">
                  <c:v>16.399584002104316</c:v>
                </c:pt>
                <c:pt idx="225">
                  <c:v>16.312745007703533</c:v>
                </c:pt>
                <c:pt idx="226">
                  <c:v>16.191642635770371</c:v>
                </c:pt>
                <c:pt idx="227">
                  <c:v>16.280463903719188</c:v>
                </c:pt>
                <c:pt idx="228">
                  <c:v>16.251487072565105</c:v>
                </c:pt>
                <c:pt idx="229">
                  <c:v>16.268590795400613</c:v>
                </c:pt>
                <c:pt idx="230">
                  <c:v>16.397457608231882</c:v>
                </c:pt>
                <c:pt idx="231">
                  <c:v>16.562094988787099</c:v>
                </c:pt>
                <c:pt idx="232">
                  <c:v>16.516346762385979</c:v>
                </c:pt>
                <c:pt idx="233">
                  <c:v>16.407054078442862</c:v>
                </c:pt>
                <c:pt idx="234">
                  <c:v>16.459281309713354</c:v>
                </c:pt>
                <c:pt idx="235">
                  <c:v>16.645048271373046</c:v>
                </c:pt>
                <c:pt idx="236">
                  <c:v>16.648704606315366</c:v>
                </c:pt>
                <c:pt idx="237">
                  <c:v>16.611301350877245</c:v>
                </c:pt>
                <c:pt idx="238">
                  <c:v>16.726956255065399</c:v>
                </c:pt>
                <c:pt idx="239">
                  <c:v>16.912102101450404</c:v>
                </c:pt>
                <c:pt idx="240">
                  <c:v>17.200603738902338</c:v>
                </c:pt>
                <c:pt idx="241">
                  <c:v>17.363222936051812</c:v>
                </c:pt>
                <c:pt idx="242">
                  <c:v>17.312796698620467</c:v>
                </c:pt>
                <c:pt idx="243">
                  <c:v>17.131865663799257</c:v>
                </c:pt>
                <c:pt idx="244">
                  <c:v>17.058112163581498</c:v>
                </c:pt>
                <c:pt idx="245">
                  <c:v>16.963823686879721</c:v>
                </c:pt>
                <c:pt idx="246">
                  <c:v>16.919157755648325</c:v>
                </c:pt>
                <c:pt idx="247">
                  <c:v>17.001017030083638</c:v>
                </c:pt>
                <c:pt idx="248">
                  <c:v>17.143322368021956</c:v>
                </c:pt>
                <c:pt idx="249">
                  <c:v>17.082971896279343</c:v>
                </c:pt>
                <c:pt idx="250">
                  <c:v>16.918953376118431</c:v>
                </c:pt>
                <c:pt idx="251">
                  <c:v>16.634287527673809</c:v>
                </c:pt>
                <c:pt idx="252">
                  <c:v>16.673226493385389</c:v>
                </c:pt>
                <c:pt idx="253">
                  <c:v>16.713406150678519</c:v>
                </c:pt>
                <c:pt idx="254">
                  <c:v>16.740312192703826</c:v>
                </c:pt>
                <c:pt idx="255">
                  <c:v>16.68970780559463</c:v>
                </c:pt>
                <c:pt idx="256">
                  <c:v>16.517380509293034</c:v>
                </c:pt>
                <c:pt idx="257">
                  <c:v>16.434482988968465</c:v>
                </c:pt>
                <c:pt idx="258">
                  <c:v>16.320190302926292</c:v>
                </c:pt>
                <c:pt idx="259">
                  <c:v>16.331798820789032</c:v>
                </c:pt>
                <c:pt idx="260">
                  <c:v>16.459470862227462</c:v>
                </c:pt>
                <c:pt idx="261">
                  <c:v>16.504693866578826</c:v>
                </c:pt>
                <c:pt idx="262">
                  <c:v>16.558417976012358</c:v>
                </c:pt>
                <c:pt idx="263">
                  <c:v>16.543459655436155</c:v>
                </c:pt>
                <c:pt idx="264">
                  <c:v>16.738721919367904</c:v>
                </c:pt>
                <c:pt idx="265">
                  <c:v>17.045386279960034</c:v>
                </c:pt>
                <c:pt idx="266">
                  <c:v>17.132690984321272</c:v>
                </c:pt>
                <c:pt idx="267">
                  <c:v>17.266251446170163</c:v>
                </c:pt>
                <c:pt idx="268">
                  <c:v>17.237594680200001</c:v>
                </c:pt>
                <c:pt idx="269">
                  <c:v>17.004068528173789</c:v>
                </c:pt>
                <c:pt idx="270">
                  <c:v>16.700959049930102</c:v>
                </c:pt>
                <c:pt idx="271">
                  <c:v>16.530446538290718</c:v>
                </c:pt>
                <c:pt idx="272">
                  <c:v>16.51823427271411</c:v>
                </c:pt>
                <c:pt idx="273">
                  <c:v>16.534945121163599</c:v>
                </c:pt>
                <c:pt idx="274">
                  <c:v>16.609887681748525</c:v>
                </c:pt>
                <c:pt idx="275">
                  <c:v>16.733473277194772</c:v>
                </c:pt>
                <c:pt idx="276">
                  <c:v>16.810898630263825</c:v>
                </c:pt>
                <c:pt idx="277">
                  <c:v>16.90546578682925</c:v>
                </c:pt>
                <c:pt idx="278">
                  <c:v>16.971023354675491</c:v>
                </c:pt>
                <c:pt idx="279">
                  <c:v>16.993231698863362</c:v>
                </c:pt>
                <c:pt idx="280">
                  <c:v>16.991508426780037</c:v>
                </c:pt>
                <c:pt idx="281">
                  <c:v>16.932959975411112</c:v>
                </c:pt>
                <c:pt idx="282">
                  <c:v>16.864757040999052</c:v>
                </c:pt>
                <c:pt idx="283">
                  <c:v>17.011955810751822</c:v>
                </c:pt>
                <c:pt idx="284">
                  <c:v>17.253823099026249</c:v>
                </c:pt>
                <c:pt idx="285">
                  <c:v>17.365391376601238</c:v>
                </c:pt>
                <c:pt idx="286">
                  <c:v>17.58480568182318</c:v>
                </c:pt>
                <c:pt idx="287">
                  <c:v>17.828641657469021</c:v>
                </c:pt>
                <c:pt idx="288">
                  <c:v>17.904804639131072</c:v>
                </c:pt>
                <c:pt idx="289">
                  <c:v>17.994903166705036</c:v>
                </c:pt>
                <c:pt idx="290">
                  <c:v>18.180788508254455</c:v>
                </c:pt>
                <c:pt idx="291">
                  <c:v>18.39192522297909</c:v>
                </c:pt>
                <c:pt idx="292">
                  <c:v>18.65743218604662</c:v>
                </c:pt>
                <c:pt idx="293">
                  <c:v>18.9166530852488</c:v>
                </c:pt>
                <c:pt idx="294">
                  <c:v>19.112077455351965</c:v>
                </c:pt>
                <c:pt idx="295">
                  <c:v>19.249296124728357</c:v>
                </c:pt>
                <c:pt idx="296">
                  <c:v>19.27987792000409</c:v>
                </c:pt>
                <c:pt idx="297">
                  <c:v>19.111182319152011</c:v>
                </c:pt>
                <c:pt idx="298">
                  <c:v>18.860918850131593</c:v>
                </c:pt>
                <c:pt idx="299">
                  <c:v>18.620787537213065</c:v>
                </c:pt>
                <c:pt idx="300">
                  <c:v>18.562449118089202</c:v>
                </c:pt>
                <c:pt idx="301">
                  <c:v>18.496017114703715</c:v>
                </c:pt>
                <c:pt idx="302">
                  <c:v>18.295998661821773</c:v>
                </c:pt>
                <c:pt idx="303">
                  <c:v>18.170422793896606</c:v>
                </c:pt>
                <c:pt idx="304">
                  <c:v>18.086551631037757</c:v>
                </c:pt>
                <c:pt idx="305">
                  <c:v>17.971869547655917</c:v>
                </c:pt>
                <c:pt idx="306">
                  <c:v>17.734184397471388</c:v>
                </c:pt>
                <c:pt idx="307">
                  <c:v>17.706468091253736</c:v>
                </c:pt>
                <c:pt idx="308">
                  <c:v>17.794521711063208</c:v>
                </c:pt>
                <c:pt idx="309">
                  <c:v>17.854889968084251</c:v>
                </c:pt>
                <c:pt idx="310">
                  <c:v>17.537754279568937</c:v>
                </c:pt>
                <c:pt idx="311">
                  <c:v>17.258042274389293</c:v>
                </c:pt>
                <c:pt idx="312">
                  <c:v>17.219042107194092</c:v>
                </c:pt>
                <c:pt idx="313">
                  <c:v>17.129998950516853</c:v>
                </c:pt>
                <c:pt idx="314">
                  <c:v>17.035532438049096</c:v>
                </c:pt>
                <c:pt idx="315">
                  <c:v>16.875599411041701</c:v>
                </c:pt>
                <c:pt idx="316">
                  <c:v>16.784759421093728</c:v>
                </c:pt>
                <c:pt idx="317">
                  <c:v>16.71945841854491</c:v>
                </c:pt>
                <c:pt idx="318">
                  <c:v>16.635331946223271</c:v>
                </c:pt>
                <c:pt idx="319">
                  <c:v>16.655406448660997</c:v>
                </c:pt>
                <c:pt idx="320">
                  <c:v>16.675913886265956</c:v>
                </c:pt>
                <c:pt idx="321">
                  <c:v>16.883502449310527</c:v>
                </c:pt>
                <c:pt idx="322">
                  <c:v>16.963541869041503</c:v>
                </c:pt>
                <c:pt idx="323">
                  <c:v>17.011558049471802</c:v>
                </c:pt>
                <c:pt idx="324">
                  <c:v>17.149004563303787</c:v>
                </c:pt>
                <c:pt idx="325">
                  <c:v>17.038194276992673</c:v>
                </c:pt>
                <c:pt idx="326">
                  <c:v>17.131219142337656</c:v>
                </c:pt>
                <c:pt idx="327">
                  <c:v>17.248961153298808</c:v>
                </c:pt>
                <c:pt idx="328">
                  <c:v>17.377662280034407</c:v>
                </c:pt>
                <c:pt idx="329">
                  <c:v>17.293099492248722</c:v>
                </c:pt>
                <c:pt idx="330">
                  <c:v>17.101204357375931</c:v>
                </c:pt>
                <c:pt idx="331">
                  <c:v>17.141732864897303</c:v>
                </c:pt>
                <c:pt idx="332">
                  <c:v>17.230483365210983</c:v>
                </c:pt>
                <c:pt idx="333">
                  <c:v>17.38858537675997</c:v>
                </c:pt>
                <c:pt idx="334">
                  <c:v>17.5451361880151</c:v>
                </c:pt>
                <c:pt idx="335">
                  <c:v>17.704864425371838</c:v>
                </c:pt>
                <c:pt idx="336">
                  <c:v>17.876522203233407</c:v>
                </c:pt>
                <c:pt idx="337">
                  <c:v>18.09809898286646</c:v>
                </c:pt>
                <c:pt idx="338">
                  <c:v>18.180092373685866</c:v>
                </c:pt>
                <c:pt idx="339">
                  <c:v>18.094548509505014</c:v>
                </c:pt>
                <c:pt idx="340">
                  <c:v>18.001040698907065</c:v>
                </c:pt>
                <c:pt idx="341">
                  <c:v>17.952469082770854</c:v>
                </c:pt>
                <c:pt idx="342">
                  <c:v>18.005848888316265</c:v>
                </c:pt>
                <c:pt idx="343">
                  <c:v>18.05155259387173</c:v>
                </c:pt>
                <c:pt idx="344">
                  <c:v>18.263838609787715</c:v>
                </c:pt>
                <c:pt idx="345">
                  <c:v>18.339999080968429</c:v>
                </c:pt>
                <c:pt idx="346">
                  <c:v>18.516128209146977</c:v>
                </c:pt>
                <c:pt idx="347">
                  <c:v>18.658112431023273</c:v>
                </c:pt>
                <c:pt idx="348">
                  <c:v>18.694273049278937</c:v>
                </c:pt>
                <c:pt idx="349">
                  <c:v>18.808129555817835</c:v>
                </c:pt>
                <c:pt idx="350">
                  <c:v>18.634054596341798</c:v>
                </c:pt>
                <c:pt idx="351">
                  <c:v>18.312503704885032</c:v>
                </c:pt>
                <c:pt idx="352">
                  <c:v>18.252361385549303</c:v>
                </c:pt>
                <c:pt idx="353">
                  <c:v>18.302921792577827</c:v>
                </c:pt>
                <c:pt idx="354">
                  <c:v>18.319080375134046</c:v>
                </c:pt>
                <c:pt idx="355">
                  <c:v>18.249348834195825</c:v>
                </c:pt>
                <c:pt idx="356">
                  <c:v>18.126148414524764</c:v>
                </c:pt>
                <c:pt idx="357">
                  <c:v>18.115370230187089</c:v>
                </c:pt>
                <c:pt idx="358">
                  <c:v>18.174504162053605</c:v>
                </c:pt>
                <c:pt idx="359">
                  <c:v>18.136316642260937</c:v>
                </c:pt>
                <c:pt idx="360">
                  <c:v>18.156721793130878</c:v>
                </c:pt>
                <c:pt idx="361">
                  <c:v>18.21435439047584</c:v>
                </c:pt>
                <c:pt idx="362">
                  <c:v>18.321402833939871</c:v>
                </c:pt>
                <c:pt idx="363">
                  <c:v>18.457568973949641</c:v>
                </c:pt>
                <c:pt idx="364">
                  <c:v>18.76968250419576</c:v>
                </c:pt>
                <c:pt idx="365">
                  <c:v>19.068330855095336</c:v>
                </c:pt>
                <c:pt idx="366">
                  <c:v>19.317996801237467</c:v>
                </c:pt>
                <c:pt idx="367">
                  <c:v>19.395029159669178</c:v>
                </c:pt>
                <c:pt idx="368">
                  <c:v>19.326751553946629</c:v>
                </c:pt>
                <c:pt idx="369">
                  <c:v>19.11711061652408</c:v>
                </c:pt>
                <c:pt idx="370">
                  <c:v>18.926760624293642</c:v>
                </c:pt>
                <c:pt idx="371">
                  <c:v>18.703259976528098</c:v>
                </c:pt>
                <c:pt idx="372">
                  <c:v>18.539158710324124</c:v>
                </c:pt>
                <c:pt idx="373">
                  <c:v>18.327866067977872</c:v>
                </c:pt>
                <c:pt idx="374">
                  <c:v>18.125493504448535</c:v>
                </c:pt>
                <c:pt idx="375">
                  <c:v>18.071558403732656</c:v>
                </c:pt>
                <c:pt idx="376">
                  <c:v>18.152642087281411</c:v>
                </c:pt>
                <c:pt idx="377">
                  <c:v>18.327121991054433</c:v>
                </c:pt>
                <c:pt idx="378">
                  <c:v>18.547583500932138</c:v>
                </c:pt>
                <c:pt idx="379">
                  <c:v>18.618299326494519</c:v>
                </c:pt>
                <c:pt idx="380">
                  <c:v>18.575173315238168</c:v>
                </c:pt>
                <c:pt idx="381">
                  <c:v>18.776191519321216</c:v>
                </c:pt>
                <c:pt idx="382">
                  <c:v>18.970852644921823</c:v>
                </c:pt>
                <c:pt idx="383">
                  <c:v>19.203629004077289</c:v>
                </c:pt>
                <c:pt idx="384">
                  <c:v>19.263238035901221</c:v>
                </c:pt>
                <c:pt idx="385">
                  <c:v>19.15411928951734</c:v>
                </c:pt>
                <c:pt idx="386">
                  <c:v>18.977287937964306</c:v>
                </c:pt>
                <c:pt idx="387">
                  <c:v>18.828905310281229</c:v>
                </c:pt>
                <c:pt idx="388">
                  <c:v>18.789389900672557</c:v>
                </c:pt>
                <c:pt idx="389">
                  <c:v>18.800288812841099</c:v>
                </c:pt>
                <c:pt idx="390">
                  <c:v>18.767048251058405</c:v>
                </c:pt>
                <c:pt idx="391">
                  <c:v>18.521582277558966</c:v>
                </c:pt>
                <c:pt idx="392">
                  <c:v>18.287305513301472</c:v>
                </c:pt>
                <c:pt idx="393">
                  <c:v>18.142342971555205</c:v>
                </c:pt>
                <c:pt idx="394">
                  <c:v>18.001228294810556</c:v>
                </c:pt>
                <c:pt idx="395">
                  <c:v>17.938359065560903</c:v>
                </c:pt>
                <c:pt idx="396">
                  <c:v>18.059350322645113</c:v>
                </c:pt>
                <c:pt idx="397">
                  <c:v>18.182418364029115</c:v>
                </c:pt>
                <c:pt idx="398">
                  <c:v>18.135863693180294</c:v>
                </c:pt>
                <c:pt idx="399">
                  <c:v>17.965165559020623</c:v>
                </c:pt>
                <c:pt idx="400">
                  <c:v>17.824287677701275</c:v>
                </c:pt>
                <c:pt idx="401">
                  <c:v>17.695762348049701</c:v>
                </c:pt>
                <c:pt idx="402">
                  <c:v>17.41268414065652</c:v>
                </c:pt>
                <c:pt idx="403">
                  <c:v>17.060976467695372</c:v>
                </c:pt>
                <c:pt idx="404">
                  <c:v>16.879635080124817</c:v>
                </c:pt>
                <c:pt idx="405">
                  <c:v>16.818723693276723</c:v>
                </c:pt>
                <c:pt idx="406">
                  <c:v>16.829835792686545</c:v>
                </c:pt>
                <c:pt idx="407">
                  <c:v>16.749040028433381</c:v>
                </c:pt>
                <c:pt idx="408">
                  <c:v>16.666726020615862</c:v>
                </c:pt>
                <c:pt idx="409">
                  <c:v>16.654577195951838</c:v>
                </c:pt>
                <c:pt idx="410">
                  <c:v>16.726244410561435</c:v>
                </c:pt>
                <c:pt idx="411">
                  <c:v>17.071701428884687</c:v>
                </c:pt>
                <c:pt idx="412">
                  <c:v>17.438702513310822</c:v>
                </c:pt>
                <c:pt idx="413">
                  <c:v>17.734280529901113</c:v>
                </c:pt>
                <c:pt idx="414">
                  <c:v>17.930239113490774</c:v>
                </c:pt>
                <c:pt idx="415">
                  <c:v>17.792714695152515</c:v>
                </c:pt>
                <c:pt idx="416">
                  <c:v>17.544018798470354</c:v>
                </c:pt>
                <c:pt idx="417">
                  <c:v>17.652317131723532</c:v>
                </c:pt>
                <c:pt idx="418">
                  <c:v>17.632670670670819</c:v>
                </c:pt>
                <c:pt idx="419">
                  <c:v>17.841282641634827</c:v>
                </c:pt>
                <c:pt idx="420">
                  <c:v>18.003301506331209</c:v>
                </c:pt>
                <c:pt idx="421">
                  <c:v>17.956056420745718</c:v>
                </c:pt>
                <c:pt idx="422">
                  <c:v>17.960937046249082</c:v>
                </c:pt>
                <c:pt idx="423">
                  <c:v>18.110368845334747</c:v>
                </c:pt>
                <c:pt idx="424">
                  <c:v>18.078970512954552</c:v>
                </c:pt>
                <c:pt idx="425">
                  <c:v>18.194522359617466</c:v>
                </c:pt>
                <c:pt idx="426">
                  <c:v>18.67751324751044</c:v>
                </c:pt>
                <c:pt idx="427">
                  <c:v>19.241414689376416</c:v>
                </c:pt>
                <c:pt idx="428">
                  <c:v>19.449776461943173</c:v>
                </c:pt>
                <c:pt idx="429">
                  <c:v>19.562684764246892</c:v>
                </c:pt>
                <c:pt idx="430">
                  <c:v>19.660912590727797</c:v>
                </c:pt>
                <c:pt idx="431">
                  <c:v>19.670555544946961</c:v>
                </c:pt>
                <c:pt idx="432">
                  <c:v>19.623965259915678</c:v>
                </c:pt>
                <c:pt idx="433">
                  <c:v>19.736145775722367</c:v>
                </c:pt>
                <c:pt idx="434">
                  <c:v>19.830796141383843</c:v>
                </c:pt>
                <c:pt idx="435">
                  <c:v>19.88901465776615</c:v>
                </c:pt>
                <c:pt idx="436">
                  <c:v>20.049568843205083</c:v>
                </c:pt>
                <c:pt idx="437">
                  <c:v>20.258292928433434</c:v>
                </c:pt>
                <c:pt idx="438">
                  <c:v>20.088259152161832</c:v>
                </c:pt>
                <c:pt idx="439">
                  <c:v>19.903415514386353</c:v>
                </c:pt>
                <c:pt idx="440">
                  <c:v>19.815619059361286</c:v>
                </c:pt>
                <c:pt idx="441">
                  <c:v>19.809790826169081</c:v>
                </c:pt>
                <c:pt idx="442">
                  <c:v>19.862203553840708</c:v>
                </c:pt>
                <c:pt idx="443">
                  <c:v>20.073364555589485</c:v>
                </c:pt>
                <c:pt idx="444">
                  <c:v>20.127971895441853</c:v>
                </c:pt>
                <c:pt idx="445">
                  <c:v>20.087373673817535</c:v>
                </c:pt>
                <c:pt idx="446">
                  <c:v>20.142085815195717</c:v>
                </c:pt>
                <c:pt idx="447">
                  <c:v>20.196819541810477</c:v>
                </c:pt>
                <c:pt idx="448">
                  <c:v>20.12206380343433</c:v>
                </c:pt>
                <c:pt idx="449">
                  <c:v>19.863196721067407</c:v>
                </c:pt>
                <c:pt idx="450">
                  <c:v>19.779407917317794</c:v>
                </c:pt>
                <c:pt idx="451">
                  <c:v>19.846206139809922</c:v>
                </c:pt>
                <c:pt idx="452">
                  <c:v>19.930202070943086</c:v>
                </c:pt>
                <c:pt idx="453">
                  <c:v>20.021202817342701</c:v>
                </c:pt>
                <c:pt idx="454">
                  <c:v>19.986392707482089</c:v>
                </c:pt>
                <c:pt idx="455">
                  <c:v>19.951428847532924</c:v>
                </c:pt>
                <c:pt idx="456">
                  <c:v>20.099011271885093</c:v>
                </c:pt>
                <c:pt idx="457">
                  <c:v>20.268462374353906</c:v>
                </c:pt>
                <c:pt idx="458">
                  <c:v>20.445685442675259</c:v>
                </c:pt>
                <c:pt idx="459">
                  <c:v>20.51336217222153</c:v>
                </c:pt>
                <c:pt idx="460">
                  <c:v>20.475466454806778</c:v>
                </c:pt>
                <c:pt idx="461">
                  <c:v>20.381476761211871</c:v>
                </c:pt>
                <c:pt idx="462">
                  <c:v>20.367556375678937</c:v>
                </c:pt>
                <c:pt idx="463">
                  <c:v>20.601404689596752</c:v>
                </c:pt>
                <c:pt idx="464">
                  <c:v>20.74374690696439</c:v>
                </c:pt>
                <c:pt idx="465">
                  <c:v>21.017448532710002</c:v>
                </c:pt>
                <c:pt idx="466">
                  <c:v>21.121618877511942</c:v>
                </c:pt>
                <c:pt idx="467">
                  <c:v>21.182450431763655</c:v>
                </c:pt>
                <c:pt idx="468">
                  <c:v>21.283117142677234</c:v>
                </c:pt>
                <c:pt idx="469">
                  <c:v>21.455000999449485</c:v>
                </c:pt>
                <c:pt idx="470">
                  <c:v>21.446684219535726</c:v>
                </c:pt>
                <c:pt idx="471">
                  <c:v>21.26076083932551</c:v>
                </c:pt>
                <c:pt idx="472">
                  <c:v>21.02202647579346</c:v>
                </c:pt>
                <c:pt idx="473">
                  <c:v>20.670444409262188</c:v>
                </c:pt>
                <c:pt idx="474">
                  <c:v>20.307614841211631</c:v>
                </c:pt>
                <c:pt idx="475">
                  <c:v>20.289960697494838</c:v>
                </c:pt>
                <c:pt idx="476">
                  <c:v>20.379757787148232</c:v>
                </c:pt>
                <c:pt idx="477">
                  <c:v>20.264769511727231</c:v>
                </c:pt>
                <c:pt idx="478">
                  <c:v>20.038868665708446</c:v>
                </c:pt>
                <c:pt idx="479">
                  <c:v>19.882624813671647</c:v>
                </c:pt>
                <c:pt idx="480">
                  <c:v>20.146280245763844</c:v>
                </c:pt>
                <c:pt idx="481">
                  <c:v>20.536553870988378</c:v>
                </c:pt>
                <c:pt idx="482">
                  <c:v>20.771677827258419</c:v>
                </c:pt>
                <c:pt idx="483">
                  <c:v>20.786185138598551</c:v>
                </c:pt>
                <c:pt idx="484">
                  <c:v>20.787108787995646</c:v>
                </c:pt>
                <c:pt idx="485">
                  <c:v>20.720487800539761</c:v>
                </c:pt>
                <c:pt idx="486">
                  <c:v>20.70090087712078</c:v>
                </c:pt>
                <c:pt idx="487">
                  <c:v>20.79280590942242</c:v>
                </c:pt>
                <c:pt idx="488">
                  <c:v>20.74773340985228</c:v>
                </c:pt>
                <c:pt idx="489">
                  <c:v>20.510400207446775</c:v>
                </c:pt>
                <c:pt idx="490">
                  <c:v>20.314816263825431</c:v>
                </c:pt>
                <c:pt idx="491">
                  <c:v>20.329438338437235</c:v>
                </c:pt>
                <c:pt idx="492">
                  <c:v>20.262366068968596</c:v>
                </c:pt>
                <c:pt idx="493">
                  <c:v>20.478958792389847</c:v>
                </c:pt>
                <c:pt idx="494">
                  <c:v>20.790034321652289</c:v>
                </c:pt>
                <c:pt idx="495">
                  <c:v>21.104850402302784</c:v>
                </c:pt>
                <c:pt idx="496">
                  <c:v>21.362312045782339</c:v>
                </c:pt>
                <c:pt idx="497">
                  <c:v>21.404749141538218</c:v>
                </c:pt>
                <c:pt idx="498">
                  <c:v>21.528256429235697</c:v>
                </c:pt>
                <c:pt idx="499">
                  <c:v>21.665517661440891</c:v>
                </c:pt>
                <c:pt idx="500">
                  <c:v>21.605060833146268</c:v>
                </c:pt>
                <c:pt idx="501">
                  <c:v>21.547495285568125</c:v>
                </c:pt>
                <c:pt idx="502">
                  <c:v>21.590478843882043</c:v>
                </c:pt>
                <c:pt idx="503">
                  <c:v>21.56244386968817</c:v>
                </c:pt>
                <c:pt idx="504">
                  <c:v>21.564209900347493</c:v>
                </c:pt>
                <c:pt idx="505">
                  <c:v>21.428858578291727</c:v>
                </c:pt>
                <c:pt idx="506">
                  <c:v>21.329565358423196</c:v>
                </c:pt>
                <c:pt idx="507">
                  <c:v>21.041857177048222</c:v>
                </c:pt>
                <c:pt idx="508">
                  <c:v>20.817308356093196</c:v>
                </c:pt>
                <c:pt idx="509">
                  <c:v>20.552520370062773</c:v>
                </c:pt>
                <c:pt idx="510">
                  <c:v>20.422086374351085</c:v>
                </c:pt>
                <c:pt idx="511">
                  <c:v>20.418972662119845</c:v>
                </c:pt>
                <c:pt idx="512">
                  <c:v>20.688795063140734</c:v>
                </c:pt>
                <c:pt idx="513">
                  <c:v>20.912071924153157</c:v>
                </c:pt>
                <c:pt idx="514">
                  <c:v>21.073318707652611</c:v>
                </c:pt>
                <c:pt idx="515">
                  <c:v>21.093851146903052</c:v>
                </c:pt>
                <c:pt idx="516">
                  <c:v>21.02492506025936</c:v>
                </c:pt>
                <c:pt idx="517">
                  <c:v>21.026540512685791</c:v>
                </c:pt>
                <c:pt idx="518">
                  <c:v>20.999037716592493</c:v>
                </c:pt>
                <c:pt idx="519">
                  <c:v>21.102940788644336</c:v>
                </c:pt>
                <c:pt idx="520">
                  <c:v>21.293529410574603</c:v>
                </c:pt>
                <c:pt idx="521">
                  <c:v>21.275340830396281</c:v>
                </c:pt>
                <c:pt idx="522">
                  <c:v>21.296698733346659</c:v>
                </c:pt>
                <c:pt idx="523">
                  <c:v>21.072977883532065</c:v>
                </c:pt>
                <c:pt idx="524">
                  <c:v>20.680776864531836</c:v>
                </c:pt>
                <c:pt idx="525">
                  <c:v>20.445291482517192</c:v>
                </c:pt>
                <c:pt idx="526">
                  <c:v>20.404431686832016</c:v>
                </c:pt>
                <c:pt idx="527">
                  <c:v>20.391498532717957</c:v>
                </c:pt>
                <c:pt idx="528">
                  <c:v>20.371186797552742</c:v>
                </c:pt>
                <c:pt idx="529">
                  <c:v>20.158701301968275</c:v>
                </c:pt>
                <c:pt idx="530">
                  <c:v>20.03295406924985</c:v>
                </c:pt>
                <c:pt idx="531">
                  <c:v>20.230534007204948</c:v>
                </c:pt>
                <c:pt idx="532">
                  <c:v>20.279963060918178</c:v>
                </c:pt>
                <c:pt idx="533">
                  <c:v>20.46611375862328</c:v>
                </c:pt>
                <c:pt idx="534">
                  <c:v>20.685601095367296</c:v>
                </c:pt>
                <c:pt idx="535">
                  <c:v>20.862482679770974</c:v>
                </c:pt>
                <c:pt idx="536">
                  <c:v>21.03830238954481</c:v>
                </c:pt>
                <c:pt idx="537">
                  <c:v>21.22399675053865</c:v>
                </c:pt>
                <c:pt idx="538">
                  <c:v>21.356828941416868</c:v>
                </c:pt>
                <c:pt idx="539">
                  <c:v>21.37705094025721</c:v>
                </c:pt>
                <c:pt idx="540">
                  <c:v>21.464584760060273</c:v>
                </c:pt>
                <c:pt idx="541">
                  <c:v>21.598016225365992</c:v>
                </c:pt>
                <c:pt idx="542">
                  <c:v>21.545610503561822</c:v>
                </c:pt>
                <c:pt idx="543">
                  <c:v>21.541106419093218</c:v>
                </c:pt>
                <c:pt idx="544">
                  <c:v>21.850592542944668</c:v>
                </c:pt>
                <c:pt idx="545">
                  <c:v>21.920079488497578</c:v>
                </c:pt>
                <c:pt idx="546">
                  <c:v>21.7538867347828</c:v>
                </c:pt>
                <c:pt idx="547">
                  <c:v>21.629075477476469</c:v>
                </c:pt>
                <c:pt idx="548">
                  <c:v>21.413956961083201</c:v>
                </c:pt>
                <c:pt idx="549">
                  <c:v>21.19138478153884</c:v>
                </c:pt>
                <c:pt idx="550">
                  <c:v>21.142076635943155</c:v>
                </c:pt>
                <c:pt idx="551">
                  <c:v>20.894629231458651</c:v>
                </c:pt>
                <c:pt idx="552">
                  <c:v>20.576669543072576</c:v>
                </c:pt>
                <c:pt idx="553">
                  <c:v>20.328236047366747</c:v>
                </c:pt>
                <c:pt idx="554">
                  <c:v>20.046566551149755</c:v>
                </c:pt>
                <c:pt idx="555">
                  <c:v>19.868894740516321</c:v>
                </c:pt>
                <c:pt idx="556">
                  <c:v>19.73094339261619</c:v>
                </c:pt>
                <c:pt idx="557">
                  <c:v>19.586277236121859</c:v>
                </c:pt>
                <c:pt idx="558">
                  <c:v>19.529987101169475</c:v>
                </c:pt>
                <c:pt idx="559">
                  <c:v>19.498631139707083</c:v>
                </c:pt>
                <c:pt idx="560">
                  <c:v>19.459750331328753</c:v>
                </c:pt>
                <c:pt idx="561">
                  <c:v>19.472624564024208</c:v>
                </c:pt>
                <c:pt idx="562">
                  <c:v>19.586755412258128</c:v>
                </c:pt>
                <c:pt idx="563">
                  <c:v>19.622950398652783</c:v>
                </c:pt>
                <c:pt idx="564">
                  <c:v>19.726658810791115</c:v>
                </c:pt>
                <c:pt idx="565">
                  <c:v>19.855076587592222</c:v>
                </c:pt>
                <c:pt idx="566">
                  <c:v>19.957805177722143</c:v>
                </c:pt>
                <c:pt idx="567">
                  <c:v>19.759441157033169</c:v>
                </c:pt>
                <c:pt idx="568">
                  <c:v>19.817653141883859</c:v>
                </c:pt>
                <c:pt idx="569">
                  <c:v>19.91223163857299</c:v>
                </c:pt>
                <c:pt idx="570">
                  <c:v>20.039875248997575</c:v>
                </c:pt>
                <c:pt idx="571">
                  <c:v>20.153151269485477</c:v>
                </c:pt>
                <c:pt idx="572">
                  <c:v>20.424840889561004</c:v>
                </c:pt>
                <c:pt idx="573">
                  <c:v>20.712813029360614</c:v>
                </c:pt>
                <c:pt idx="574">
                  <c:v>20.683498264945719</c:v>
                </c:pt>
                <c:pt idx="575">
                  <c:v>20.672557174801028</c:v>
                </c:pt>
                <c:pt idx="576">
                  <c:v>20.685077755537627</c:v>
                </c:pt>
                <c:pt idx="577">
                  <c:v>20.62937513798585</c:v>
                </c:pt>
                <c:pt idx="578">
                  <c:v>20.652109438866074</c:v>
                </c:pt>
                <c:pt idx="579">
                  <c:v>20.767850987298832</c:v>
                </c:pt>
                <c:pt idx="580">
                  <c:v>20.632851363379999</c:v>
                </c:pt>
                <c:pt idx="581">
                  <c:v>20.399745826925731</c:v>
                </c:pt>
                <c:pt idx="582">
                  <c:v>20.29294949303576</c:v>
                </c:pt>
                <c:pt idx="583">
                  <c:v>20.268706609417297</c:v>
                </c:pt>
                <c:pt idx="584">
                  <c:v>20.023163813779739</c:v>
                </c:pt>
                <c:pt idx="585">
                  <c:v>19.729837467548286</c:v>
                </c:pt>
                <c:pt idx="586">
                  <c:v>19.652154965089668</c:v>
                </c:pt>
                <c:pt idx="587">
                  <c:v>19.825588364069091</c:v>
                </c:pt>
                <c:pt idx="588">
                  <c:v>19.910308376341451</c:v>
                </c:pt>
                <c:pt idx="589">
                  <c:v>19.861723682495139</c:v>
                </c:pt>
                <c:pt idx="590">
                  <c:v>19.763080536116355</c:v>
                </c:pt>
                <c:pt idx="591">
                  <c:v>19.736325499526572</c:v>
                </c:pt>
                <c:pt idx="592">
                  <c:v>19.779426195005296</c:v>
                </c:pt>
                <c:pt idx="593">
                  <c:v>19.857292628274472</c:v>
                </c:pt>
                <c:pt idx="594">
                  <c:v>19.782821214631731</c:v>
                </c:pt>
                <c:pt idx="595">
                  <c:v>19.73220707176139</c:v>
                </c:pt>
                <c:pt idx="596">
                  <c:v>19.80921137392242</c:v>
                </c:pt>
                <c:pt idx="597">
                  <c:v>19.946678553556286</c:v>
                </c:pt>
                <c:pt idx="598">
                  <c:v>20.107418120687857</c:v>
                </c:pt>
                <c:pt idx="599">
                  <c:v>20.301413185863353</c:v>
                </c:pt>
                <c:pt idx="600">
                  <c:v>20.286705916587362</c:v>
                </c:pt>
                <c:pt idx="601">
                  <c:v>20.392321356265008</c:v>
                </c:pt>
                <c:pt idx="602">
                  <c:v>20.282284025144783</c:v>
                </c:pt>
                <c:pt idx="603">
                  <c:v>20.164214441226434</c:v>
                </c:pt>
                <c:pt idx="604">
                  <c:v>20.248024765577622</c:v>
                </c:pt>
                <c:pt idx="605">
                  <c:v>20.36023229836988</c:v>
                </c:pt>
                <c:pt idx="606">
                  <c:v>20.351572567823467</c:v>
                </c:pt>
                <c:pt idx="607">
                  <c:v>20.51018124726205</c:v>
                </c:pt>
                <c:pt idx="608">
                  <c:v>20.690812678738375</c:v>
                </c:pt>
                <c:pt idx="609">
                  <c:v>20.8287787103379</c:v>
                </c:pt>
                <c:pt idx="610">
                  <c:v>20.967875455405835</c:v>
                </c:pt>
                <c:pt idx="611">
                  <c:v>20.964831609274938</c:v>
                </c:pt>
                <c:pt idx="612">
                  <c:v>20.717999791548671</c:v>
                </c:pt>
                <c:pt idx="613">
                  <c:v>20.474969906822167</c:v>
                </c:pt>
                <c:pt idx="614">
                  <c:v>20.404201292529677</c:v>
                </c:pt>
                <c:pt idx="615">
                  <c:v>20.473004695044995</c:v>
                </c:pt>
                <c:pt idx="616">
                  <c:v>20.561017523565898</c:v>
                </c:pt>
                <c:pt idx="617">
                  <c:v>20.704028198600323</c:v>
                </c:pt>
                <c:pt idx="618">
                  <c:v>20.952794041121852</c:v>
                </c:pt>
                <c:pt idx="619">
                  <c:v>21.211955158744672</c:v>
                </c:pt>
                <c:pt idx="620">
                  <c:v>21.324633772675281</c:v>
                </c:pt>
                <c:pt idx="621">
                  <c:v>21.478693408484613</c:v>
                </c:pt>
                <c:pt idx="622">
                  <c:v>21.750320619865569</c:v>
                </c:pt>
                <c:pt idx="623">
                  <c:v>21.73765270806987</c:v>
                </c:pt>
                <c:pt idx="624">
                  <c:v>21.708431469482075</c:v>
                </c:pt>
                <c:pt idx="625">
                  <c:v>21.732908116376365</c:v>
                </c:pt>
                <c:pt idx="626">
                  <c:v>21.872942745375973</c:v>
                </c:pt>
                <c:pt idx="627">
                  <c:v>22.326511421064104</c:v>
                </c:pt>
                <c:pt idx="628">
                  <c:v>22.424725558421517</c:v>
                </c:pt>
                <c:pt idx="629">
                  <c:v>22.369362455696429</c:v>
                </c:pt>
                <c:pt idx="630">
                  <c:v>22.254172870322495</c:v>
                </c:pt>
                <c:pt idx="631">
                  <c:v>22.016177004108762</c:v>
                </c:pt>
                <c:pt idx="632">
                  <c:v>21.883588157510946</c:v>
                </c:pt>
                <c:pt idx="633">
                  <c:v>21.935116308910459</c:v>
                </c:pt>
                <c:pt idx="634">
                  <c:v>21.938624991876608</c:v>
                </c:pt>
                <c:pt idx="635">
                  <c:v>21.776499568120393</c:v>
                </c:pt>
                <c:pt idx="636">
                  <c:v>21.529577910121343</c:v>
                </c:pt>
                <c:pt idx="637">
                  <c:v>21.336158281588911</c:v>
                </c:pt>
                <c:pt idx="638">
                  <c:v>21.233346782675998</c:v>
                </c:pt>
                <c:pt idx="639">
                  <c:v>21.256981934847914</c:v>
                </c:pt>
                <c:pt idx="640">
                  <c:v>21.331071750078653</c:v>
                </c:pt>
                <c:pt idx="641">
                  <c:v>21.317003316114398</c:v>
                </c:pt>
                <c:pt idx="642">
                  <c:v>21.226616056647959</c:v>
                </c:pt>
                <c:pt idx="643">
                  <c:v>21.286345608797806</c:v>
                </c:pt>
                <c:pt idx="644">
                  <c:v>21.307736166452667</c:v>
                </c:pt>
                <c:pt idx="645">
                  <c:v>21.241443691044665</c:v>
                </c:pt>
                <c:pt idx="646">
                  <c:v>21.513389322460522</c:v>
                </c:pt>
                <c:pt idx="647">
                  <c:v>21.785644981494642</c:v>
                </c:pt>
                <c:pt idx="648">
                  <c:v>21.816535321124189</c:v>
                </c:pt>
                <c:pt idx="649">
                  <c:v>21.710074664776609</c:v>
                </c:pt>
                <c:pt idx="650">
                  <c:v>21.479953490394614</c:v>
                </c:pt>
                <c:pt idx="651">
                  <c:v>21.412885181096676</c:v>
                </c:pt>
                <c:pt idx="652">
                  <c:v>21.562980925125565</c:v>
                </c:pt>
                <c:pt idx="653">
                  <c:v>21.770919648304623</c:v>
                </c:pt>
                <c:pt idx="654">
                  <c:v>22.084419489908957</c:v>
                </c:pt>
                <c:pt idx="655">
                  <c:v>22.457774769956515</c:v>
                </c:pt>
                <c:pt idx="656">
                  <c:v>22.746423469546809</c:v>
                </c:pt>
                <c:pt idx="657">
                  <c:v>22.947043130725536</c:v>
                </c:pt>
                <c:pt idx="658">
                  <c:v>23.137779461028828</c:v>
                </c:pt>
                <c:pt idx="659">
                  <c:v>23.033761528198767</c:v>
                </c:pt>
                <c:pt idx="660">
                  <c:v>22.842252203339342</c:v>
                </c:pt>
                <c:pt idx="661">
                  <c:v>22.656148800695437</c:v>
                </c:pt>
                <c:pt idx="662">
                  <c:v>22.580320586686199</c:v>
                </c:pt>
                <c:pt idx="663">
                  <c:v>22.3567673616013</c:v>
                </c:pt>
                <c:pt idx="664">
                  <c:v>22.360983916162009</c:v>
                </c:pt>
                <c:pt idx="665">
                  <c:v>22.42089417220167</c:v>
                </c:pt>
                <c:pt idx="666">
                  <c:v>22.385612826658061</c:v>
                </c:pt>
                <c:pt idx="667">
                  <c:v>22.415402153560454</c:v>
                </c:pt>
                <c:pt idx="668">
                  <c:v>22.428481372206384</c:v>
                </c:pt>
                <c:pt idx="669">
                  <c:v>22.43741486539399</c:v>
                </c:pt>
                <c:pt idx="670">
                  <c:v>22.295307184095396</c:v>
                </c:pt>
                <c:pt idx="671">
                  <c:v>22.105460315111781</c:v>
                </c:pt>
                <c:pt idx="672">
                  <c:v>21.910465780441353</c:v>
                </c:pt>
                <c:pt idx="673">
                  <c:v>21.564327102528122</c:v>
                </c:pt>
                <c:pt idx="674">
                  <c:v>21.441860094888458</c:v>
                </c:pt>
                <c:pt idx="675">
                  <c:v>21.578035080460381</c:v>
                </c:pt>
                <c:pt idx="676">
                  <c:v>21.408659228842151</c:v>
                </c:pt>
                <c:pt idx="677">
                  <c:v>21.093188194942435</c:v>
                </c:pt>
                <c:pt idx="678">
                  <c:v>21.044882530246298</c:v>
                </c:pt>
                <c:pt idx="679">
                  <c:v>20.986111406388229</c:v>
                </c:pt>
                <c:pt idx="680">
                  <c:v>20.859431028265433</c:v>
                </c:pt>
                <c:pt idx="681">
                  <c:v>20.681519983452539</c:v>
                </c:pt>
                <c:pt idx="682">
                  <c:v>20.615444845460456</c:v>
                </c:pt>
                <c:pt idx="683">
                  <c:v>20.580930481526018</c:v>
                </c:pt>
                <c:pt idx="684">
                  <c:v>20.467926920832372</c:v>
                </c:pt>
                <c:pt idx="685">
                  <c:v>20.267065059521492</c:v>
                </c:pt>
                <c:pt idx="686">
                  <c:v>20.103922090890126</c:v>
                </c:pt>
                <c:pt idx="687">
                  <c:v>20.211884950312037</c:v>
                </c:pt>
                <c:pt idx="688">
                  <c:v>20.551863010695122</c:v>
                </c:pt>
                <c:pt idx="689">
                  <c:v>20.745834329211519</c:v>
                </c:pt>
                <c:pt idx="690">
                  <c:v>20.73068447381802</c:v>
                </c:pt>
                <c:pt idx="691">
                  <c:v>20.566648251608228</c:v>
                </c:pt>
                <c:pt idx="692">
                  <c:v>20.559730797943331</c:v>
                </c:pt>
                <c:pt idx="693">
                  <c:v>20.559669042846185</c:v>
                </c:pt>
                <c:pt idx="694">
                  <c:v>20.498842998313133</c:v>
                </c:pt>
                <c:pt idx="695">
                  <c:v>20.573366247298583</c:v>
                </c:pt>
                <c:pt idx="696">
                  <c:v>20.494927810347789</c:v>
                </c:pt>
                <c:pt idx="697">
                  <c:v>20.381792241439669</c:v>
                </c:pt>
                <c:pt idx="698">
                  <c:v>20.344985249400978</c:v>
                </c:pt>
                <c:pt idx="699">
                  <c:v>20.316017254232126</c:v>
                </c:pt>
                <c:pt idx="700">
                  <c:v>20.231931670977932</c:v>
                </c:pt>
                <c:pt idx="701">
                  <c:v>20.153699370788047</c:v>
                </c:pt>
                <c:pt idx="702">
                  <c:v>20.15427890757838</c:v>
                </c:pt>
                <c:pt idx="703">
                  <c:v>20.111619167977221</c:v>
                </c:pt>
                <c:pt idx="704">
                  <c:v>20.186734839824862</c:v>
                </c:pt>
                <c:pt idx="705">
                  <c:v>20.237504803485322</c:v>
                </c:pt>
                <c:pt idx="706">
                  <c:v>20.32082032837129</c:v>
                </c:pt>
                <c:pt idx="707">
                  <c:v>20.413736250369933</c:v>
                </c:pt>
                <c:pt idx="708">
                  <c:v>20.706926380373151</c:v>
                </c:pt>
                <c:pt idx="709">
                  <c:v>20.946196391694045</c:v>
                </c:pt>
                <c:pt idx="710">
                  <c:v>21.137371930971206</c:v>
                </c:pt>
                <c:pt idx="711">
                  <c:v>21.275486985236185</c:v>
                </c:pt>
                <c:pt idx="712">
                  <c:v>21.413354546861605</c:v>
                </c:pt>
                <c:pt idx="713">
                  <c:v>21.329553485450532</c:v>
                </c:pt>
                <c:pt idx="714">
                  <c:v>21.061583797576951</c:v>
                </c:pt>
                <c:pt idx="715">
                  <c:v>20.753445598165221</c:v>
                </c:pt>
                <c:pt idx="716">
                  <c:v>20.748056845841951</c:v>
                </c:pt>
                <c:pt idx="717">
                  <c:v>20.770747652513208</c:v>
                </c:pt>
                <c:pt idx="718">
                  <c:v>20.857469627133209</c:v>
                </c:pt>
                <c:pt idx="719">
                  <c:v>21.051298960006037</c:v>
                </c:pt>
                <c:pt idx="720">
                  <c:v>21.190381493348355</c:v>
                </c:pt>
                <c:pt idx="721">
                  <c:v>20.99180850823781</c:v>
                </c:pt>
                <c:pt idx="722">
                  <c:v>20.755148153344805</c:v>
                </c:pt>
                <c:pt idx="723">
                  <c:v>20.602830389306938</c:v>
                </c:pt>
                <c:pt idx="724">
                  <c:v>20.56789681386217</c:v>
                </c:pt>
                <c:pt idx="725">
                  <c:v>20.50357863866779</c:v>
                </c:pt>
                <c:pt idx="726">
                  <c:v>20.302959249890627</c:v>
                </c:pt>
                <c:pt idx="727">
                  <c:v>20.128539388676526</c:v>
                </c:pt>
                <c:pt idx="728">
                  <c:v>20.152071026018263</c:v>
                </c:pt>
                <c:pt idx="729">
                  <c:v>20.23137490306376</c:v>
                </c:pt>
                <c:pt idx="730">
                  <c:v>20.250449154767381</c:v>
                </c:pt>
                <c:pt idx="731">
                  <c:v>20.310800966970042</c:v>
                </c:pt>
                <c:pt idx="732">
                  <c:v>20.355929818851315</c:v>
                </c:pt>
                <c:pt idx="733">
                  <c:v>20.273229857897011</c:v>
                </c:pt>
                <c:pt idx="734">
                  <c:v>20.141784621432258</c:v>
                </c:pt>
                <c:pt idx="735">
                  <c:v>20.145824918578185</c:v>
                </c:pt>
                <c:pt idx="736">
                  <c:v>20.062372616508696</c:v>
                </c:pt>
                <c:pt idx="737">
                  <c:v>20.008680675013039</c:v>
                </c:pt>
                <c:pt idx="738">
                  <c:v>19.989392747473108</c:v>
                </c:pt>
                <c:pt idx="739">
                  <c:v>20.066743540791414</c:v>
                </c:pt>
                <c:pt idx="740">
                  <c:v>20.083322035864796</c:v>
                </c:pt>
                <c:pt idx="741">
                  <c:v>20.354306438577186</c:v>
                </c:pt>
                <c:pt idx="742">
                  <c:v>20.609308639623478</c:v>
                </c:pt>
                <c:pt idx="743">
                  <c:v>20.698258115264622</c:v>
                </c:pt>
                <c:pt idx="744">
                  <c:v>20.796047228662424</c:v>
                </c:pt>
                <c:pt idx="745">
                  <c:v>20.62904539003295</c:v>
                </c:pt>
                <c:pt idx="746">
                  <c:v>20.495461369647696</c:v>
                </c:pt>
                <c:pt idx="747">
                  <c:v>20.305001553947751</c:v>
                </c:pt>
                <c:pt idx="748">
                  <c:v>19.944441548682502</c:v>
                </c:pt>
                <c:pt idx="749">
                  <c:v>19.739840148438415</c:v>
                </c:pt>
                <c:pt idx="750">
                  <c:v>19.659169755166559</c:v>
                </c:pt>
                <c:pt idx="751">
                  <c:v>19.856027567157671</c:v>
                </c:pt>
                <c:pt idx="752">
                  <c:v>20.006553497712883</c:v>
                </c:pt>
                <c:pt idx="753">
                  <c:v>19.924250539860765</c:v>
                </c:pt>
                <c:pt idx="754">
                  <c:v>19.705845684115676</c:v>
                </c:pt>
                <c:pt idx="755">
                  <c:v>19.65252017217297</c:v>
                </c:pt>
                <c:pt idx="756">
                  <c:v>19.710186717987732</c:v>
                </c:pt>
                <c:pt idx="757">
                  <c:v>20.11163497567809</c:v>
                </c:pt>
                <c:pt idx="758">
                  <c:v>20.573718047029786</c:v>
                </c:pt>
                <c:pt idx="759">
                  <c:v>20.931191228222172</c:v>
                </c:pt>
                <c:pt idx="760">
                  <c:v>21.125455678525164</c:v>
                </c:pt>
                <c:pt idx="761">
                  <c:v>21.087811915082256</c:v>
                </c:pt>
                <c:pt idx="762">
                  <c:v>21.077704168177817</c:v>
                </c:pt>
                <c:pt idx="763">
                  <c:v>21.023258340336334</c:v>
                </c:pt>
                <c:pt idx="764">
                  <c:v>20.804091508267444</c:v>
                </c:pt>
                <c:pt idx="765">
                  <c:v>20.500682537858577</c:v>
                </c:pt>
                <c:pt idx="766">
                  <c:v>20.172177266562212</c:v>
                </c:pt>
                <c:pt idx="767">
                  <c:v>19.75828926589487</c:v>
                </c:pt>
                <c:pt idx="768">
                  <c:v>19.713117251266233</c:v>
                </c:pt>
                <c:pt idx="769">
                  <c:v>19.721919865273648</c:v>
                </c:pt>
                <c:pt idx="770">
                  <c:v>19.571234204439509</c:v>
                </c:pt>
                <c:pt idx="771">
                  <c:v>19.348361074295493</c:v>
                </c:pt>
                <c:pt idx="772">
                  <c:v>19.277041434366865</c:v>
                </c:pt>
                <c:pt idx="773">
                  <c:v>19.176780496189991</c:v>
                </c:pt>
                <c:pt idx="774">
                  <c:v>18.98613263510132</c:v>
                </c:pt>
                <c:pt idx="775">
                  <c:v>18.629490790056121</c:v>
                </c:pt>
                <c:pt idx="776">
                  <c:v>18.440248196208852</c:v>
                </c:pt>
                <c:pt idx="777">
                  <c:v>18.207682832398078</c:v>
                </c:pt>
                <c:pt idx="778">
                  <c:v>18.285126513634875</c:v>
                </c:pt>
                <c:pt idx="779">
                  <c:v>18.299011254857614</c:v>
                </c:pt>
                <c:pt idx="780">
                  <c:v>18.249582126730264</c:v>
                </c:pt>
                <c:pt idx="781">
                  <c:v>18.400463535573859</c:v>
                </c:pt>
                <c:pt idx="782">
                  <c:v>18.587988352042021</c:v>
                </c:pt>
                <c:pt idx="783">
                  <c:v>18.637426483895599</c:v>
                </c:pt>
                <c:pt idx="784">
                  <c:v>18.590026799957872</c:v>
                </c:pt>
                <c:pt idx="785">
                  <c:v>18.296001929259024</c:v>
                </c:pt>
                <c:pt idx="786">
                  <c:v>17.93074229677665</c:v>
                </c:pt>
                <c:pt idx="787">
                  <c:v>17.629495676665847</c:v>
                </c:pt>
                <c:pt idx="788">
                  <c:v>17.434922506313089</c:v>
                </c:pt>
                <c:pt idx="789">
                  <c:v>17.211089738361171</c:v>
                </c:pt>
                <c:pt idx="790">
                  <c:v>17.029149055866462</c:v>
                </c:pt>
                <c:pt idx="791">
                  <c:v>16.895616910842964</c:v>
                </c:pt>
                <c:pt idx="792">
                  <c:v>16.926024128392005</c:v>
                </c:pt>
                <c:pt idx="793">
                  <c:v>16.97813942319862</c:v>
                </c:pt>
                <c:pt idx="794">
                  <c:v>17.113231822745494</c:v>
                </c:pt>
                <c:pt idx="795">
                  <c:v>17.321717351709378</c:v>
                </c:pt>
                <c:pt idx="796">
                  <c:v>17.585092457043057</c:v>
                </c:pt>
                <c:pt idx="797">
                  <c:v>17.754751182631367</c:v>
                </c:pt>
                <c:pt idx="798">
                  <c:v>17.716006680445545</c:v>
                </c:pt>
                <c:pt idx="799">
                  <c:v>17.708604140536767</c:v>
                </c:pt>
                <c:pt idx="800">
                  <c:v>17.987117908389493</c:v>
                </c:pt>
                <c:pt idx="801">
                  <c:v>18.06772585604168</c:v>
                </c:pt>
                <c:pt idx="802">
                  <c:v>18.116003457921032</c:v>
                </c:pt>
                <c:pt idx="803">
                  <c:v>18.31283508068007</c:v>
                </c:pt>
                <c:pt idx="804">
                  <c:v>18.403285452138913</c:v>
                </c:pt>
                <c:pt idx="805">
                  <c:v>18.44049761019005</c:v>
                </c:pt>
                <c:pt idx="806">
                  <c:v>18.554858191528275</c:v>
                </c:pt>
                <c:pt idx="807">
                  <c:v>18.679528869302224</c:v>
                </c:pt>
                <c:pt idx="808">
                  <c:v>18.810435365709523</c:v>
                </c:pt>
                <c:pt idx="809">
                  <c:v>18.830068554078615</c:v>
                </c:pt>
                <c:pt idx="810">
                  <c:v>18.844634656545352</c:v>
                </c:pt>
                <c:pt idx="811">
                  <c:v>18.718438111733658</c:v>
                </c:pt>
                <c:pt idx="812">
                  <c:v>18.67585529885346</c:v>
                </c:pt>
                <c:pt idx="813">
                  <c:v>18.711557477867899</c:v>
                </c:pt>
                <c:pt idx="814">
                  <c:v>18.809163755454268</c:v>
                </c:pt>
                <c:pt idx="815">
                  <c:v>18.883820146623378</c:v>
                </c:pt>
                <c:pt idx="816">
                  <c:v>18.83696043731727</c:v>
                </c:pt>
                <c:pt idx="817">
                  <c:v>18.956726143803433</c:v>
                </c:pt>
                <c:pt idx="818">
                  <c:v>19.191659584270752</c:v>
                </c:pt>
                <c:pt idx="819">
                  <c:v>19.33731877139768</c:v>
                </c:pt>
                <c:pt idx="820">
                  <c:v>19.602184965857454</c:v>
                </c:pt>
                <c:pt idx="821">
                  <c:v>19.93415563433113</c:v>
                </c:pt>
                <c:pt idx="822">
                  <c:v>20.083768741320775</c:v>
                </c:pt>
                <c:pt idx="823">
                  <c:v>20.046579514961806</c:v>
                </c:pt>
                <c:pt idx="824">
                  <c:v>19.982159071708022</c:v>
                </c:pt>
                <c:pt idx="825">
                  <c:v>20.034905036674346</c:v>
                </c:pt>
                <c:pt idx="826">
                  <c:v>19.840514643773798</c:v>
                </c:pt>
                <c:pt idx="827">
                  <c:v>19.530387395211307</c:v>
                </c:pt>
                <c:pt idx="828">
                  <c:v>19.249803042672077</c:v>
                </c:pt>
                <c:pt idx="829">
                  <c:v>19.077497676884043</c:v>
                </c:pt>
                <c:pt idx="830">
                  <c:v>18.86372385751676</c:v>
                </c:pt>
                <c:pt idx="831">
                  <c:v>18.616523355500313</c:v>
                </c:pt>
                <c:pt idx="832">
                  <c:v>18.404353713295425</c:v>
                </c:pt>
                <c:pt idx="833">
                  <c:v>18.256030551531012</c:v>
                </c:pt>
                <c:pt idx="834">
                  <c:v>18.142335608535806</c:v>
                </c:pt>
                <c:pt idx="835">
                  <c:v>17.982765323613766</c:v>
                </c:pt>
                <c:pt idx="836">
                  <c:v>17.836518825236094</c:v>
                </c:pt>
                <c:pt idx="837">
                  <c:v>17.6348452324962</c:v>
                </c:pt>
                <c:pt idx="838">
                  <c:v>17.490022243099268</c:v>
                </c:pt>
                <c:pt idx="839">
                  <c:v>17.558802450855442</c:v>
                </c:pt>
                <c:pt idx="840">
                  <c:v>17.704350892952984</c:v>
                </c:pt>
                <c:pt idx="841">
                  <c:v>17.709547232728962</c:v>
                </c:pt>
                <c:pt idx="842">
                  <c:v>17.74550949837176</c:v>
                </c:pt>
                <c:pt idx="843">
                  <c:v>17.629160930733569</c:v>
                </c:pt>
                <c:pt idx="844">
                  <c:v>17.692636114375851</c:v>
                </c:pt>
                <c:pt idx="845">
                  <c:v>17.750278932028777</c:v>
                </c:pt>
                <c:pt idx="846">
                  <c:v>17.851879846181038</c:v>
                </c:pt>
                <c:pt idx="847">
                  <c:v>18.032765562324762</c:v>
                </c:pt>
                <c:pt idx="848">
                  <c:v>18.289239614987569</c:v>
                </c:pt>
                <c:pt idx="849">
                  <c:v>18.51394117466625</c:v>
                </c:pt>
                <c:pt idx="850">
                  <c:v>18.54429732754409</c:v>
                </c:pt>
                <c:pt idx="851">
                  <c:v>18.486734761292823</c:v>
                </c:pt>
                <c:pt idx="852">
                  <c:v>18.552811534864791</c:v>
                </c:pt>
                <c:pt idx="853">
                  <c:v>18.549332671335002</c:v>
                </c:pt>
                <c:pt idx="854">
                  <c:v>18.494702328986165</c:v>
                </c:pt>
                <c:pt idx="855">
                  <c:v>18.429492389579195</c:v>
                </c:pt>
                <c:pt idx="856">
                  <c:v>18.420924247211541</c:v>
                </c:pt>
                <c:pt idx="857">
                  <c:v>18.358890004816793</c:v>
                </c:pt>
                <c:pt idx="858">
                  <c:v>18.046920191949184</c:v>
                </c:pt>
                <c:pt idx="859">
                  <c:v>17.838903384100099</c:v>
                </c:pt>
                <c:pt idx="860">
                  <c:v>17.604202041122168</c:v>
                </c:pt>
                <c:pt idx="861">
                  <c:v>17.446635318766855</c:v>
                </c:pt>
                <c:pt idx="862">
                  <c:v>17.40024816284479</c:v>
                </c:pt>
                <c:pt idx="863">
                  <c:v>17.596124375130955</c:v>
                </c:pt>
                <c:pt idx="864">
                  <c:v>17.948279334684226</c:v>
                </c:pt>
                <c:pt idx="865">
                  <c:v>18.11496734517225</c:v>
                </c:pt>
                <c:pt idx="866">
                  <c:v>18.145272304094785</c:v>
                </c:pt>
                <c:pt idx="867">
                  <c:v>18.193531351713847</c:v>
                </c:pt>
                <c:pt idx="868">
                  <c:v>18.05189489256265</c:v>
                </c:pt>
                <c:pt idx="869">
                  <c:v>18.252954900256569</c:v>
                </c:pt>
                <c:pt idx="870">
                  <c:v>18.417653293640544</c:v>
                </c:pt>
                <c:pt idx="871">
                  <c:v>18.46356774277292</c:v>
                </c:pt>
                <c:pt idx="872">
                  <c:v>18.564820142652973</c:v>
                </c:pt>
                <c:pt idx="873">
                  <c:v>18.545603306761134</c:v>
                </c:pt>
                <c:pt idx="874">
                  <c:v>18.54657755896304</c:v>
                </c:pt>
                <c:pt idx="875">
                  <c:v>18.780636950315994</c:v>
                </c:pt>
                <c:pt idx="876">
                  <c:v>18.893255042487709</c:v>
                </c:pt>
                <c:pt idx="877">
                  <c:v>19.055331524704123</c:v>
                </c:pt>
                <c:pt idx="878">
                  <c:v>19.2926045367504</c:v>
                </c:pt>
                <c:pt idx="879">
                  <c:v>19.577690455293293</c:v>
                </c:pt>
                <c:pt idx="880">
                  <c:v>19.515003908423385</c:v>
                </c:pt>
                <c:pt idx="881">
                  <c:v>19.609926955953572</c:v>
                </c:pt>
                <c:pt idx="882">
                  <c:v>19.77760472408416</c:v>
                </c:pt>
                <c:pt idx="883">
                  <c:v>19.707552944531766</c:v>
                </c:pt>
                <c:pt idx="884">
                  <c:v>19.380624541889205</c:v>
                </c:pt>
                <c:pt idx="885">
                  <c:v>19.212762784220132</c:v>
                </c:pt>
                <c:pt idx="886">
                  <c:v>19.047568784668499</c:v>
                </c:pt>
                <c:pt idx="887">
                  <c:v>18.885406011378588</c:v>
                </c:pt>
                <c:pt idx="888">
                  <c:v>18.683584530713553</c:v>
                </c:pt>
                <c:pt idx="889">
                  <c:v>18.523298549711782</c:v>
                </c:pt>
                <c:pt idx="890">
                  <c:v>18.310636074817328</c:v>
                </c:pt>
                <c:pt idx="891">
                  <c:v>18.087407648826254</c:v>
                </c:pt>
                <c:pt idx="892">
                  <c:v>17.913043365641133</c:v>
                </c:pt>
                <c:pt idx="893">
                  <c:v>17.997259275190306</c:v>
                </c:pt>
                <c:pt idx="894">
                  <c:v>18.211949932956482</c:v>
                </c:pt>
                <c:pt idx="895">
                  <c:v>18.195606838385846</c:v>
                </c:pt>
                <c:pt idx="896">
                  <c:v>18.295802097681332</c:v>
                </c:pt>
                <c:pt idx="897">
                  <c:v>18.440407888221618</c:v>
                </c:pt>
                <c:pt idx="898">
                  <c:v>18.762054312674721</c:v>
                </c:pt>
                <c:pt idx="899">
                  <c:v>18.933439590344555</c:v>
                </c:pt>
                <c:pt idx="900">
                  <c:v>19.280503305256424</c:v>
                </c:pt>
                <c:pt idx="901">
                  <c:v>19.566182891289582</c:v>
                </c:pt>
                <c:pt idx="902">
                  <c:v>19.558275890103989</c:v>
                </c:pt>
                <c:pt idx="903">
                  <c:v>19.539260645643807</c:v>
                </c:pt>
                <c:pt idx="904">
                  <c:v>19.417786493770457</c:v>
                </c:pt>
                <c:pt idx="905">
                  <c:v>19.402933329086206</c:v>
                </c:pt>
                <c:pt idx="906">
                  <c:v>19.406642034928563</c:v>
                </c:pt>
                <c:pt idx="907">
                  <c:v>19.419107420639502</c:v>
                </c:pt>
                <c:pt idx="908">
                  <c:v>19.309914642021688</c:v>
                </c:pt>
                <c:pt idx="909">
                  <c:v>19.221417590330002</c:v>
                </c:pt>
                <c:pt idx="910">
                  <c:v>18.963198424590633</c:v>
                </c:pt>
                <c:pt idx="911">
                  <c:v>18.827731562461793</c:v>
                </c:pt>
                <c:pt idx="912">
                  <c:v>18.523762806589161</c:v>
                </c:pt>
                <c:pt idx="913">
                  <c:v>18.325212644727586</c:v>
                </c:pt>
                <c:pt idx="914">
                  <c:v>18.272296791543297</c:v>
                </c:pt>
                <c:pt idx="915">
                  <c:v>17.985967766791454</c:v>
                </c:pt>
                <c:pt idx="916">
                  <c:v>17.868228938422277</c:v>
                </c:pt>
                <c:pt idx="917">
                  <c:v>17.765441648069672</c:v>
                </c:pt>
                <c:pt idx="918">
                  <c:v>17.716482795499164</c:v>
                </c:pt>
                <c:pt idx="919">
                  <c:v>17.625257013618736</c:v>
                </c:pt>
                <c:pt idx="920">
                  <c:v>17.595969770007532</c:v>
                </c:pt>
                <c:pt idx="921">
                  <c:v>17.627238930774173</c:v>
                </c:pt>
                <c:pt idx="922">
                  <c:v>17.909082997229113</c:v>
                </c:pt>
                <c:pt idx="923">
                  <c:v>17.913943504126344</c:v>
                </c:pt>
                <c:pt idx="924">
                  <c:v>17.813517148937869</c:v>
                </c:pt>
                <c:pt idx="925">
                  <c:v>17.56881692095174</c:v>
                </c:pt>
                <c:pt idx="926">
                  <c:v>17.490694431397618</c:v>
                </c:pt>
                <c:pt idx="927">
                  <c:v>17.524758808262476</c:v>
                </c:pt>
                <c:pt idx="928">
                  <c:v>17.717707460198227</c:v>
                </c:pt>
                <c:pt idx="929">
                  <c:v>17.84742466618831</c:v>
                </c:pt>
                <c:pt idx="930">
                  <c:v>17.828777833045422</c:v>
                </c:pt>
                <c:pt idx="931">
                  <c:v>17.662346694171429</c:v>
                </c:pt>
                <c:pt idx="932">
                  <c:v>17.534671818715928</c:v>
                </c:pt>
                <c:pt idx="933">
                  <c:v>17.554937977765448</c:v>
                </c:pt>
                <c:pt idx="934">
                  <c:v>17.442157667875303</c:v>
                </c:pt>
                <c:pt idx="935">
                  <c:v>17.466381727525633</c:v>
                </c:pt>
                <c:pt idx="936">
                  <c:v>17.617336883500741</c:v>
                </c:pt>
                <c:pt idx="937">
                  <c:v>17.648433782149578</c:v>
                </c:pt>
                <c:pt idx="938">
                  <c:v>17.631942738649144</c:v>
                </c:pt>
                <c:pt idx="939">
                  <c:v>17.83310822201268</c:v>
                </c:pt>
                <c:pt idx="940">
                  <c:v>17.984710088760696</c:v>
                </c:pt>
                <c:pt idx="941">
                  <c:v>18.112241771351663</c:v>
                </c:pt>
                <c:pt idx="942">
                  <c:v>18.360654917164034</c:v>
                </c:pt>
                <c:pt idx="943">
                  <c:v>18.781094227993442</c:v>
                </c:pt>
                <c:pt idx="944">
                  <c:v>18.985981189754447</c:v>
                </c:pt>
                <c:pt idx="945">
                  <c:v>19.046735790961488</c:v>
                </c:pt>
                <c:pt idx="946">
                  <c:v>19.026767842552808</c:v>
                </c:pt>
                <c:pt idx="947">
                  <c:v>19.094748990931695</c:v>
                </c:pt>
                <c:pt idx="948">
                  <c:v>19.162916036968873</c:v>
                </c:pt>
                <c:pt idx="949">
                  <c:v>19.09849158423804</c:v>
                </c:pt>
                <c:pt idx="950">
                  <c:v>18.950683238932804</c:v>
                </c:pt>
                <c:pt idx="951">
                  <c:v>19.032562620484143</c:v>
                </c:pt>
                <c:pt idx="952">
                  <c:v>19.163670776403087</c:v>
                </c:pt>
                <c:pt idx="953">
                  <c:v>19.044558779710769</c:v>
                </c:pt>
                <c:pt idx="954">
                  <c:v>18.931342745821436</c:v>
                </c:pt>
                <c:pt idx="955">
                  <c:v>18.670251665123647</c:v>
                </c:pt>
                <c:pt idx="956">
                  <c:v>18.508486295218187</c:v>
                </c:pt>
                <c:pt idx="957">
                  <c:v>18.403328377721088</c:v>
                </c:pt>
                <c:pt idx="958">
                  <c:v>18.292970205398337</c:v>
                </c:pt>
                <c:pt idx="959">
                  <c:v>18.037573097469846</c:v>
                </c:pt>
                <c:pt idx="960">
                  <c:v>17.85996086891786</c:v>
                </c:pt>
                <c:pt idx="961">
                  <c:v>17.756798706899364</c:v>
                </c:pt>
                <c:pt idx="962">
                  <c:v>17.930466283919593</c:v>
                </c:pt>
                <c:pt idx="963">
                  <c:v>18.308492605304515</c:v>
                </c:pt>
                <c:pt idx="964">
                  <c:v>18.573335284896313</c:v>
                </c:pt>
                <c:pt idx="965">
                  <c:v>18.691970911883267</c:v>
                </c:pt>
                <c:pt idx="966">
                  <c:v>18.720231506633958</c:v>
                </c:pt>
                <c:pt idx="967">
                  <c:v>18.766562027483474</c:v>
                </c:pt>
                <c:pt idx="968">
                  <c:v>18.700635619305032</c:v>
                </c:pt>
                <c:pt idx="969">
                  <c:v>18.851766543795456</c:v>
                </c:pt>
                <c:pt idx="970">
                  <c:v>18.952183659358969</c:v>
                </c:pt>
                <c:pt idx="971">
                  <c:v>18.966912590989445</c:v>
                </c:pt>
                <c:pt idx="972">
                  <c:v>18.848122683523126</c:v>
                </c:pt>
                <c:pt idx="973">
                  <c:v>18.754631157618071</c:v>
                </c:pt>
                <c:pt idx="974">
                  <c:v>18.631355987278955</c:v>
                </c:pt>
                <c:pt idx="975">
                  <c:v>18.586147524629276</c:v>
                </c:pt>
                <c:pt idx="976">
                  <c:v>18.692299608401864</c:v>
                </c:pt>
                <c:pt idx="977">
                  <c:v>18.392206605488258</c:v>
                </c:pt>
                <c:pt idx="978">
                  <c:v>18.208812621663299</c:v>
                </c:pt>
                <c:pt idx="979">
                  <c:v>18.305936496822415</c:v>
                </c:pt>
                <c:pt idx="980">
                  <c:v>18.156789866079954</c:v>
                </c:pt>
                <c:pt idx="981">
                  <c:v>18.233327042554162</c:v>
                </c:pt>
                <c:pt idx="982">
                  <c:v>18.408337087862744</c:v>
                </c:pt>
                <c:pt idx="983">
                  <c:v>18.558821212368205</c:v>
                </c:pt>
                <c:pt idx="984">
                  <c:v>18.630047198191519</c:v>
                </c:pt>
                <c:pt idx="985">
                  <c:v>18.500580392406889</c:v>
                </c:pt>
                <c:pt idx="986">
                  <c:v>18.527504089309133</c:v>
                </c:pt>
                <c:pt idx="987">
                  <c:v>18.548485107018184</c:v>
                </c:pt>
                <c:pt idx="988">
                  <c:v>18.617086241417248</c:v>
                </c:pt>
                <c:pt idx="989">
                  <c:v>18.863557919770923</c:v>
                </c:pt>
                <c:pt idx="990">
                  <c:v>19.220962748360758</c:v>
                </c:pt>
                <c:pt idx="991">
                  <c:v>19.541739118131414</c:v>
                </c:pt>
                <c:pt idx="992">
                  <c:v>19.950136539584591</c:v>
                </c:pt>
                <c:pt idx="993">
                  <c:v>20.054611532228332</c:v>
                </c:pt>
                <c:pt idx="994">
                  <c:v>20.056277722470067</c:v>
                </c:pt>
                <c:pt idx="995">
                  <c:v>19.836963770322122</c:v>
                </c:pt>
                <c:pt idx="996">
                  <c:v>19.453188074829271</c:v>
                </c:pt>
                <c:pt idx="997">
                  <c:v>19.284240694763746</c:v>
                </c:pt>
                <c:pt idx="998">
                  <c:v>19.398392805367454</c:v>
                </c:pt>
                <c:pt idx="999">
                  <c:v>19.606027656672925</c:v>
                </c:pt>
                <c:pt idx="1000">
                  <c:v>19.748405789255983</c:v>
                </c:pt>
                <c:pt idx="1001">
                  <c:v>19.873837721170048</c:v>
                </c:pt>
                <c:pt idx="1002">
                  <c:v>20.043981427109962</c:v>
                </c:pt>
                <c:pt idx="1003">
                  <c:v>20.230830245089582</c:v>
                </c:pt>
                <c:pt idx="1004">
                  <c:v>20.348874344129904</c:v>
                </c:pt>
                <c:pt idx="1005">
                  <c:v>20.229205778692037</c:v>
                </c:pt>
                <c:pt idx="1006">
                  <c:v>19.98648833492706</c:v>
                </c:pt>
                <c:pt idx="1007">
                  <c:v>19.942706325080852</c:v>
                </c:pt>
                <c:pt idx="1008">
                  <c:v>20.053841370405383</c:v>
                </c:pt>
                <c:pt idx="1009">
                  <c:v>20.021715943120949</c:v>
                </c:pt>
                <c:pt idx="1010">
                  <c:v>19.866907797876397</c:v>
                </c:pt>
                <c:pt idx="1011">
                  <c:v>19.745317552270706</c:v>
                </c:pt>
                <c:pt idx="1012">
                  <c:v>19.843304779195662</c:v>
                </c:pt>
                <c:pt idx="1013">
                  <c:v>20.095725429453939</c:v>
                </c:pt>
                <c:pt idx="1014">
                  <c:v>20.487689130991072</c:v>
                </c:pt>
                <c:pt idx="1015">
                  <c:v>21.001947902518491</c:v>
                </c:pt>
                <c:pt idx="1016">
                  <c:v>21.452678319349531</c:v>
                </c:pt>
                <c:pt idx="1017">
                  <c:v>21.527010518148838</c:v>
                </c:pt>
                <c:pt idx="1018">
                  <c:v>21.507941616432344</c:v>
                </c:pt>
                <c:pt idx="1019">
                  <c:v>21.257176391773903</c:v>
                </c:pt>
                <c:pt idx="1020">
                  <c:v>20.780279878646589</c:v>
                </c:pt>
                <c:pt idx="1021">
                  <c:v>20.529737702823915</c:v>
                </c:pt>
                <c:pt idx="1022">
                  <c:v>20.538638303465177</c:v>
                </c:pt>
                <c:pt idx="1023">
                  <c:v>20.606780134528297</c:v>
                </c:pt>
                <c:pt idx="1024">
                  <c:v>20.593079130383828</c:v>
                </c:pt>
                <c:pt idx="1025">
                  <c:v>20.611470943842853</c:v>
                </c:pt>
                <c:pt idx="1026">
                  <c:v>20.754876067863318</c:v>
                </c:pt>
                <c:pt idx="1027">
                  <c:v>20.85228618027914</c:v>
                </c:pt>
                <c:pt idx="1028">
                  <c:v>20.970397295127004</c:v>
                </c:pt>
                <c:pt idx="1029">
                  <c:v>20.964608817036474</c:v>
                </c:pt>
                <c:pt idx="1030">
                  <c:v>20.976024639231973</c:v>
                </c:pt>
                <c:pt idx="1031">
                  <c:v>20.966461787681332</c:v>
                </c:pt>
                <c:pt idx="1032">
                  <c:v>20.868905408916401</c:v>
                </c:pt>
                <c:pt idx="1033">
                  <c:v>20.737223628183006</c:v>
                </c:pt>
                <c:pt idx="1034">
                  <c:v>20.481492712111944</c:v>
                </c:pt>
                <c:pt idx="1035">
                  <c:v>20.346730054730788</c:v>
                </c:pt>
                <c:pt idx="1036">
                  <c:v>20.2999134234548</c:v>
                </c:pt>
                <c:pt idx="1037">
                  <c:v>20.435560108954071</c:v>
                </c:pt>
                <c:pt idx="1038">
                  <c:v>20.425990801890105</c:v>
                </c:pt>
                <c:pt idx="1039">
                  <c:v>20.504597546992947</c:v>
                </c:pt>
                <c:pt idx="1040">
                  <c:v>20.373802222961153</c:v>
                </c:pt>
                <c:pt idx="1041">
                  <c:v>20.134516304944835</c:v>
                </c:pt>
                <c:pt idx="1042">
                  <c:v>19.805396071908497</c:v>
                </c:pt>
                <c:pt idx="1043">
                  <c:v>19.775419708358299</c:v>
                </c:pt>
                <c:pt idx="1044">
                  <c:v>19.763940426064948</c:v>
                </c:pt>
                <c:pt idx="1045">
                  <c:v>19.788905431290296</c:v>
                </c:pt>
                <c:pt idx="1046">
                  <c:v>19.817549691233722</c:v>
                </c:pt>
                <c:pt idx="1047">
                  <c:v>19.875337868151842</c:v>
                </c:pt>
                <c:pt idx="1048">
                  <c:v>19.980572584143129</c:v>
                </c:pt>
                <c:pt idx="1049">
                  <c:v>20.160296672712029</c:v>
                </c:pt>
                <c:pt idx="1050">
                  <c:v>20.424686163578894</c:v>
                </c:pt>
                <c:pt idx="1051">
                  <c:v>20.656871858773744</c:v>
                </c:pt>
                <c:pt idx="1052">
                  <c:v>20.768864621107323</c:v>
                </c:pt>
                <c:pt idx="1053">
                  <c:v>20.908736191949099</c:v>
                </c:pt>
                <c:pt idx="1054">
                  <c:v>20.977442906455398</c:v>
                </c:pt>
                <c:pt idx="1055">
                  <c:v>21.064760053180386</c:v>
                </c:pt>
                <c:pt idx="1056">
                  <c:v>20.908336784450558</c:v>
                </c:pt>
                <c:pt idx="1057">
                  <c:v>20.868969473699838</c:v>
                </c:pt>
                <c:pt idx="1058">
                  <c:v>20.909661318716207</c:v>
                </c:pt>
                <c:pt idx="1059">
                  <c:v>20.91787738447146</c:v>
                </c:pt>
                <c:pt idx="1060">
                  <c:v>20.963512272443928</c:v>
                </c:pt>
                <c:pt idx="1061">
                  <c:v>21.09575569281073</c:v>
                </c:pt>
                <c:pt idx="1062">
                  <c:v>21.03299828418886</c:v>
                </c:pt>
                <c:pt idx="1063">
                  <c:v>21.055955560563881</c:v>
                </c:pt>
                <c:pt idx="1064">
                  <c:v>21.084415379959463</c:v>
                </c:pt>
                <c:pt idx="1065">
                  <c:v>20.969069127015398</c:v>
                </c:pt>
                <c:pt idx="1066">
                  <c:v>20.803106964842858</c:v>
                </c:pt>
                <c:pt idx="1067">
                  <c:v>20.623296823781445</c:v>
                </c:pt>
                <c:pt idx="1068">
                  <c:v>20.523434824316205</c:v>
                </c:pt>
                <c:pt idx="1069">
                  <c:v>20.405513392523538</c:v>
                </c:pt>
                <c:pt idx="1070">
                  <c:v>20.342678609997321</c:v>
                </c:pt>
                <c:pt idx="1071">
                  <c:v>20.373353768904739</c:v>
                </c:pt>
                <c:pt idx="1072">
                  <c:v>19.943751884659168</c:v>
                </c:pt>
                <c:pt idx="1073">
                  <c:v>19.466698598105051</c:v>
                </c:pt>
                <c:pt idx="1074">
                  <c:v>19.154491851735862</c:v>
                </c:pt>
                <c:pt idx="1075">
                  <c:v>18.755369346130806</c:v>
                </c:pt>
                <c:pt idx="1076">
                  <c:v>18.670346754072938</c:v>
                </c:pt>
                <c:pt idx="1077">
                  <c:v>18.516906164768443</c:v>
                </c:pt>
                <c:pt idx="1078">
                  <c:v>18.414639290793943</c:v>
                </c:pt>
                <c:pt idx="1079">
                  <c:v>18.61689924044709</c:v>
                </c:pt>
                <c:pt idx="1080">
                  <c:v>18.884068909926679</c:v>
                </c:pt>
                <c:pt idx="1081">
                  <c:v>18.841208805366165</c:v>
                </c:pt>
                <c:pt idx="1082">
                  <c:v>18.477369056435748</c:v>
                </c:pt>
                <c:pt idx="1083">
                  <c:v>18.19223832954707</c:v>
                </c:pt>
                <c:pt idx="1084">
                  <c:v>18.014379841638092</c:v>
                </c:pt>
                <c:pt idx="1085">
                  <c:v>18.091139212151809</c:v>
                </c:pt>
                <c:pt idx="1086">
                  <c:v>18.229832279331148</c:v>
                </c:pt>
                <c:pt idx="1087">
                  <c:v>18.386263674881043</c:v>
                </c:pt>
                <c:pt idx="1088">
                  <c:v>18.666098558005189</c:v>
                </c:pt>
                <c:pt idx="1089">
                  <c:v>18.59891450194041</c:v>
                </c:pt>
                <c:pt idx="1090">
                  <c:v>18.476054478655151</c:v>
                </c:pt>
                <c:pt idx="1091">
                  <c:v>18.627286891672671</c:v>
                </c:pt>
                <c:pt idx="1092">
                  <c:v>18.457391894353268</c:v>
                </c:pt>
                <c:pt idx="1093">
                  <c:v>18.259651184815098</c:v>
                </c:pt>
                <c:pt idx="1094">
                  <c:v>18.257420162192506</c:v>
                </c:pt>
                <c:pt idx="1095">
                  <c:v>18.107327358391998</c:v>
                </c:pt>
                <c:pt idx="1096">
                  <c:v>17.949802458560661</c:v>
                </c:pt>
                <c:pt idx="1097">
                  <c:v>17.922157726678822</c:v>
                </c:pt>
                <c:pt idx="1098">
                  <c:v>17.676525715926651</c:v>
                </c:pt>
                <c:pt idx="1099">
                  <c:v>17.677026031391136</c:v>
                </c:pt>
                <c:pt idx="1100">
                  <c:v>17.698786327618645</c:v>
                </c:pt>
                <c:pt idx="1101">
                  <c:v>17.808223800689003</c:v>
                </c:pt>
                <c:pt idx="1102">
                  <c:v>17.779181144899113</c:v>
                </c:pt>
                <c:pt idx="1103">
                  <c:v>17.814004427827705</c:v>
                </c:pt>
                <c:pt idx="1104">
                  <c:v>17.631231733992912</c:v>
                </c:pt>
                <c:pt idx="1105">
                  <c:v>17.402367674849241</c:v>
                </c:pt>
                <c:pt idx="1106">
                  <c:v>17.275451869745332</c:v>
                </c:pt>
                <c:pt idx="1107">
                  <c:v>17.083746622586705</c:v>
                </c:pt>
                <c:pt idx="1108">
                  <c:v>16.788218071221376</c:v>
                </c:pt>
                <c:pt idx="1109">
                  <c:v>16.484780315864043</c:v>
                </c:pt>
                <c:pt idx="1110">
                  <c:v>16.21293133205657</c:v>
                </c:pt>
                <c:pt idx="1111">
                  <c:v>16.139770198239606</c:v>
                </c:pt>
                <c:pt idx="1112">
                  <c:v>16.118274495659143</c:v>
                </c:pt>
                <c:pt idx="1113">
                  <c:v>16.10197381246871</c:v>
                </c:pt>
                <c:pt idx="1114">
                  <c:v>16.122595449305262</c:v>
                </c:pt>
                <c:pt idx="1115">
                  <c:v>16.326971936808853</c:v>
                </c:pt>
                <c:pt idx="1116">
                  <c:v>16.266793186335516</c:v>
                </c:pt>
                <c:pt idx="1117">
                  <c:v>16.135334265524918</c:v>
                </c:pt>
                <c:pt idx="1118">
                  <c:v>16.042387613511064</c:v>
                </c:pt>
                <c:pt idx="1119">
                  <c:v>16.237232152684403</c:v>
                </c:pt>
                <c:pt idx="1120">
                  <c:v>16.597097505539047</c:v>
                </c:pt>
                <c:pt idx="1121">
                  <c:v>16.946445677435616</c:v>
                </c:pt>
                <c:pt idx="1122">
                  <c:v>17.100283944490482</c:v>
                </c:pt>
                <c:pt idx="1123">
                  <c:v>17.191140799810881</c:v>
                </c:pt>
                <c:pt idx="1124">
                  <c:v>17.145316169120527</c:v>
                </c:pt>
                <c:pt idx="1125">
                  <c:v>17.005813226752966</c:v>
                </c:pt>
                <c:pt idx="1126">
                  <c:v>17.080445467842686</c:v>
                </c:pt>
                <c:pt idx="1127">
                  <c:v>17.254677388344032</c:v>
                </c:pt>
                <c:pt idx="1128">
                  <c:v>17.397688157096017</c:v>
                </c:pt>
                <c:pt idx="1129">
                  <c:v>17.448801453834349</c:v>
                </c:pt>
                <c:pt idx="1130">
                  <c:v>17.463348739403532</c:v>
                </c:pt>
                <c:pt idx="1131">
                  <c:v>17.551987116855557</c:v>
                </c:pt>
                <c:pt idx="1132">
                  <c:v>17.674962438416603</c:v>
                </c:pt>
                <c:pt idx="1133">
                  <c:v>17.714371402719244</c:v>
                </c:pt>
                <c:pt idx="1134">
                  <c:v>17.703134253823784</c:v>
                </c:pt>
                <c:pt idx="1135">
                  <c:v>17.764031085144136</c:v>
                </c:pt>
                <c:pt idx="1136">
                  <c:v>17.612357682665873</c:v>
                </c:pt>
                <c:pt idx="1137">
                  <c:v>17.687228619678176</c:v>
                </c:pt>
                <c:pt idx="1138">
                  <c:v>17.791080103234339</c:v>
                </c:pt>
                <c:pt idx="1139">
                  <c:v>17.960514191999106</c:v>
                </c:pt>
                <c:pt idx="1140">
                  <c:v>18.14538585242553</c:v>
                </c:pt>
                <c:pt idx="1141">
                  <c:v>18.332091206120033</c:v>
                </c:pt>
                <c:pt idx="1142">
                  <c:v>18.539840407845496</c:v>
                </c:pt>
                <c:pt idx="1143">
                  <c:v>18.863968946905587</c:v>
                </c:pt>
                <c:pt idx="1144">
                  <c:v>19.188742414106553</c:v>
                </c:pt>
                <c:pt idx="1145">
                  <c:v>19.474017614533892</c:v>
                </c:pt>
                <c:pt idx="1146">
                  <c:v>19.791639811160412</c:v>
                </c:pt>
                <c:pt idx="1147">
                  <c:v>20.032864989285265</c:v>
                </c:pt>
                <c:pt idx="1148">
                  <c:v>20.025922856367167</c:v>
                </c:pt>
                <c:pt idx="1149">
                  <c:v>19.873428683272884</c:v>
                </c:pt>
                <c:pt idx="1150">
                  <c:v>19.865755998436867</c:v>
                </c:pt>
                <c:pt idx="1151">
                  <c:v>19.710917600740832</c:v>
                </c:pt>
                <c:pt idx="1152">
                  <c:v>19.575810678905633</c:v>
                </c:pt>
                <c:pt idx="1153">
                  <c:v>19.692112096518368</c:v>
                </c:pt>
                <c:pt idx="1154">
                  <c:v>19.864108593305087</c:v>
                </c:pt>
                <c:pt idx="1155">
                  <c:v>20.028251755065632</c:v>
                </c:pt>
                <c:pt idx="1156">
                  <c:v>20.242116664245071</c:v>
                </c:pt>
                <c:pt idx="1157">
                  <c:v>20.362149164959636</c:v>
                </c:pt>
                <c:pt idx="1158">
                  <c:v>20.410263268088258</c:v>
                </c:pt>
                <c:pt idx="1159">
                  <c:v>20.400595340207229</c:v>
                </c:pt>
                <c:pt idx="1160">
                  <c:v>20.40818451169682</c:v>
                </c:pt>
                <c:pt idx="1161">
                  <c:v>20.273277819003567</c:v>
                </c:pt>
                <c:pt idx="1162">
                  <c:v>19.975781410085212</c:v>
                </c:pt>
                <c:pt idx="1163">
                  <c:v>19.892490850718488</c:v>
                </c:pt>
                <c:pt idx="1164">
                  <c:v>19.947268467380635</c:v>
                </c:pt>
                <c:pt idx="1165">
                  <c:v>19.849328737218027</c:v>
                </c:pt>
                <c:pt idx="1166">
                  <c:v>19.851844415753845</c:v>
                </c:pt>
                <c:pt idx="1167">
                  <c:v>20.017692993575707</c:v>
                </c:pt>
                <c:pt idx="1168">
                  <c:v>20.201337844132805</c:v>
                </c:pt>
                <c:pt idx="1169">
                  <c:v>20.377537391827563</c:v>
                </c:pt>
                <c:pt idx="1170">
                  <c:v>20.379012326926425</c:v>
                </c:pt>
                <c:pt idx="1171">
                  <c:v>20.257313284090237</c:v>
                </c:pt>
                <c:pt idx="1172">
                  <c:v>20.131884151631859</c:v>
                </c:pt>
                <c:pt idx="1173">
                  <c:v>20.081841923405765</c:v>
                </c:pt>
                <c:pt idx="1174">
                  <c:v>20.066499750655247</c:v>
                </c:pt>
                <c:pt idx="1175">
                  <c:v>20.111339762705612</c:v>
                </c:pt>
                <c:pt idx="1176">
                  <c:v>20.140786421580213</c:v>
                </c:pt>
                <c:pt idx="1177">
                  <c:v>20.22222002424672</c:v>
                </c:pt>
                <c:pt idx="1178">
                  <c:v>20.461709062431098</c:v>
                </c:pt>
                <c:pt idx="1179">
                  <c:v>20.58359478878263</c:v>
                </c:pt>
                <c:pt idx="1180">
                  <c:v>20.63221739173127</c:v>
                </c:pt>
                <c:pt idx="1181">
                  <c:v>20.650993651439368</c:v>
                </c:pt>
                <c:pt idx="1182">
                  <c:v>20.535536126990252</c:v>
                </c:pt>
                <c:pt idx="1183">
                  <c:v>20.435758224945168</c:v>
                </c:pt>
                <c:pt idx="1184">
                  <c:v>20.42581038069979</c:v>
                </c:pt>
                <c:pt idx="1185">
                  <c:v>20.474920587702972</c:v>
                </c:pt>
                <c:pt idx="1186">
                  <c:v>20.38148967946606</c:v>
                </c:pt>
                <c:pt idx="1187">
                  <c:v>20.256513762626945</c:v>
                </c:pt>
                <c:pt idx="1188">
                  <c:v>19.93746405287564</c:v>
                </c:pt>
                <c:pt idx="1189">
                  <c:v>19.823886032358253</c:v>
                </c:pt>
                <c:pt idx="1190">
                  <c:v>19.588550913288177</c:v>
                </c:pt>
                <c:pt idx="1191">
                  <c:v>19.415273605911697</c:v>
                </c:pt>
                <c:pt idx="1192">
                  <c:v>19.339409219034991</c:v>
                </c:pt>
                <c:pt idx="1193">
                  <c:v>19.305468485611804</c:v>
                </c:pt>
                <c:pt idx="1194">
                  <c:v>19.260016351266941</c:v>
                </c:pt>
                <c:pt idx="1195">
                  <c:v>19.168027279076625</c:v>
                </c:pt>
                <c:pt idx="1196">
                  <c:v>19.257814175458805</c:v>
                </c:pt>
                <c:pt idx="1197">
                  <c:v>19.421265368141984</c:v>
                </c:pt>
                <c:pt idx="1198">
                  <c:v>19.720829152084185</c:v>
                </c:pt>
                <c:pt idx="1199">
                  <c:v>19.88781108994208</c:v>
                </c:pt>
                <c:pt idx="1200">
                  <c:v>19.995043422014582</c:v>
                </c:pt>
                <c:pt idx="1201">
                  <c:v>19.997419805570928</c:v>
                </c:pt>
                <c:pt idx="1202">
                  <c:v>20.0394788627219</c:v>
                </c:pt>
                <c:pt idx="1203">
                  <c:v>20.108493703390661</c:v>
                </c:pt>
                <c:pt idx="1204">
                  <c:v>19.924562239255945</c:v>
                </c:pt>
                <c:pt idx="1205">
                  <c:v>19.996216421836564</c:v>
                </c:pt>
                <c:pt idx="1206">
                  <c:v>20.345941570664515</c:v>
                </c:pt>
                <c:pt idx="1207">
                  <c:v>20.774137753630463</c:v>
                </c:pt>
                <c:pt idx="1208">
                  <c:v>20.97554561366254</c:v>
                </c:pt>
                <c:pt idx="1209">
                  <c:v>21.244275083212198</c:v>
                </c:pt>
                <c:pt idx="1210">
                  <c:v>21.270082505708267</c:v>
                </c:pt>
                <c:pt idx="1211">
                  <c:v>21.113329772146578</c:v>
                </c:pt>
                <c:pt idx="1212">
                  <c:v>21.018582721438413</c:v>
                </c:pt>
                <c:pt idx="1213">
                  <c:v>20.866180091829577</c:v>
                </c:pt>
                <c:pt idx="1214">
                  <c:v>20.836340378964742</c:v>
                </c:pt>
                <c:pt idx="1215">
                  <c:v>20.61178572551486</c:v>
                </c:pt>
                <c:pt idx="1216">
                  <c:v>20.405932745331185</c:v>
                </c:pt>
                <c:pt idx="1217">
                  <c:v>20.382846795173322</c:v>
                </c:pt>
                <c:pt idx="1218">
                  <c:v>20.306082580781514</c:v>
                </c:pt>
                <c:pt idx="1219">
                  <c:v>20.229838098736362</c:v>
                </c:pt>
                <c:pt idx="1220">
                  <c:v>20.31890017124902</c:v>
                </c:pt>
                <c:pt idx="1221">
                  <c:v>20.187492123849026</c:v>
                </c:pt>
                <c:pt idx="1222">
                  <c:v>19.957139077861321</c:v>
                </c:pt>
                <c:pt idx="1223">
                  <c:v>19.932000022242569</c:v>
                </c:pt>
                <c:pt idx="1224">
                  <c:v>19.760519502353716</c:v>
                </c:pt>
                <c:pt idx="1225">
                  <c:v>19.589156565788642</c:v>
                </c:pt>
                <c:pt idx="1226">
                  <c:v>19.313668162997182</c:v>
                </c:pt>
                <c:pt idx="1227">
                  <c:v>19.242381782212107</c:v>
                </c:pt>
                <c:pt idx="1228">
                  <c:v>19.215209852079155</c:v>
                </c:pt>
                <c:pt idx="1229">
                  <c:v>19.143747973081108</c:v>
                </c:pt>
                <c:pt idx="1230">
                  <c:v>19.135018349120152</c:v>
                </c:pt>
                <c:pt idx="1231">
                  <c:v>19.246539832644274</c:v>
                </c:pt>
                <c:pt idx="1232">
                  <c:v>19.339174691672806</c:v>
                </c:pt>
                <c:pt idx="1233">
                  <c:v>19.386002978936588</c:v>
                </c:pt>
                <c:pt idx="1234">
                  <c:v>19.550638382921761</c:v>
                </c:pt>
                <c:pt idx="1235">
                  <c:v>19.66866910921123</c:v>
                </c:pt>
                <c:pt idx="1236">
                  <c:v>19.728228919558092</c:v>
                </c:pt>
                <c:pt idx="1237">
                  <c:v>19.760032394711438</c:v>
                </c:pt>
                <c:pt idx="1238">
                  <c:v>19.773916345266652</c:v>
                </c:pt>
                <c:pt idx="1239">
                  <c:v>19.806294539458154</c:v>
                </c:pt>
                <c:pt idx="1240">
                  <c:v>19.691374590800425</c:v>
                </c:pt>
                <c:pt idx="1241">
                  <c:v>19.739477400302189</c:v>
                </c:pt>
                <c:pt idx="1242">
                  <c:v>19.849432965113188</c:v>
                </c:pt>
                <c:pt idx="1243">
                  <c:v>19.826288122959266</c:v>
                </c:pt>
                <c:pt idx="1244">
                  <c:v>19.869313930614794</c:v>
                </c:pt>
                <c:pt idx="1245">
                  <c:v>19.884828943562503</c:v>
                </c:pt>
                <c:pt idx="1246">
                  <c:v>19.944352947692863</c:v>
                </c:pt>
                <c:pt idx="1247">
                  <c:v>19.917664133071696</c:v>
                </c:pt>
                <c:pt idx="1248">
                  <c:v>19.886920435686541</c:v>
                </c:pt>
                <c:pt idx="1249">
                  <c:v>20.020901906112471</c:v>
                </c:pt>
                <c:pt idx="1250">
                  <c:v>19.789796037981652</c:v>
                </c:pt>
                <c:pt idx="1251">
                  <c:v>19.575358948270814</c:v>
                </c:pt>
                <c:pt idx="1252">
                  <c:v>19.352895769376975</c:v>
                </c:pt>
                <c:pt idx="1253">
                  <c:v>19.185177117587148</c:v>
                </c:pt>
                <c:pt idx="1254">
                  <c:v>19.190087173464207</c:v>
                </c:pt>
                <c:pt idx="1255">
                  <c:v>19.091420676967203</c:v>
                </c:pt>
                <c:pt idx="1256">
                  <c:v>19.148780986768909</c:v>
                </c:pt>
                <c:pt idx="1257">
                  <c:v>19.428605611937673</c:v>
                </c:pt>
                <c:pt idx="1258">
                  <c:v>19.557106765002832</c:v>
                </c:pt>
                <c:pt idx="1259">
                  <c:v>19.615820581372322</c:v>
                </c:pt>
                <c:pt idx="1260">
                  <c:v>19.870689260872052</c:v>
                </c:pt>
                <c:pt idx="1261">
                  <c:v>20.065100759796813</c:v>
                </c:pt>
                <c:pt idx="1262">
                  <c:v>20.232596933673875</c:v>
                </c:pt>
                <c:pt idx="1263">
                  <c:v>20.304923770705177</c:v>
                </c:pt>
                <c:pt idx="1264">
                  <c:v>20.310675743078292</c:v>
                </c:pt>
                <c:pt idx="1265">
                  <c:v>20.234649942087639</c:v>
                </c:pt>
                <c:pt idx="1266">
                  <c:v>20.103910631339708</c:v>
                </c:pt>
                <c:pt idx="1267">
                  <c:v>20.085334128007723</c:v>
                </c:pt>
                <c:pt idx="1268">
                  <c:v>19.937639880844923</c:v>
                </c:pt>
                <c:pt idx="1269">
                  <c:v>19.693025689290565</c:v>
                </c:pt>
                <c:pt idx="1270">
                  <c:v>19.433187993221058</c:v>
                </c:pt>
                <c:pt idx="1271">
                  <c:v>19.316517148391185</c:v>
                </c:pt>
                <c:pt idx="1272">
                  <c:v>19.359903292662537</c:v>
                </c:pt>
                <c:pt idx="1273">
                  <c:v>19.377765395033524</c:v>
                </c:pt>
                <c:pt idx="1274">
                  <c:v>19.431506497234242</c:v>
                </c:pt>
                <c:pt idx="1275">
                  <c:v>19.547185479907725</c:v>
                </c:pt>
                <c:pt idx="1276">
                  <c:v>19.815469354893011</c:v>
                </c:pt>
                <c:pt idx="1277">
                  <c:v>19.769527550423817</c:v>
                </c:pt>
                <c:pt idx="1278">
                  <c:v>19.472149035952587</c:v>
                </c:pt>
                <c:pt idx="1279">
                  <c:v>19.478040247156759</c:v>
                </c:pt>
                <c:pt idx="1280">
                  <c:v>19.483674400722347</c:v>
                </c:pt>
                <c:pt idx="1281">
                  <c:v>19.485721312468741</c:v>
                </c:pt>
                <c:pt idx="1282">
                  <c:v>19.280761152619561</c:v>
                </c:pt>
                <c:pt idx="1283">
                  <c:v>19.063986023304327</c:v>
                </c:pt>
                <c:pt idx="1284">
                  <c:v>18.887842881415146</c:v>
                </c:pt>
                <c:pt idx="1285">
                  <c:v>18.927385967720156</c:v>
                </c:pt>
                <c:pt idx="1286">
                  <c:v>19.060623461412575</c:v>
                </c:pt>
                <c:pt idx="1287">
                  <c:v>19.222015748856826</c:v>
                </c:pt>
                <c:pt idx="1288">
                  <c:v>19.152432967455017</c:v>
                </c:pt>
                <c:pt idx="1289">
                  <c:v>19.009172314944767</c:v>
                </c:pt>
                <c:pt idx="1290">
                  <c:v>18.86764536640802</c:v>
                </c:pt>
                <c:pt idx="1291">
                  <c:v>18.638267054803865</c:v>
                </c:pt>
                <c:pt idx="1292">
                  <c:v>18.638909722740696</c:v>
                </c:pt>
                <c:pt idx="1293">
                  <c:v>18.841624031892444</c:v>
                </c:pt>
                <c:pt idx="1294">
                  <c:v>19.042994040964402</c:v>
                </c:pt>
                <c:pt idx="1295">
                  <c:v>19.197740322233763</c:v>
                </c:pt>
                <c:pt idx="1296">
                  <c:v>19.117914265461852</c:v>
                </c:pt>
                <c:pt idx="1297">
                  <c:v>18.867680895939316</c:v>
                </c:pt>
                <c:pt idx="1298">
                  <c:v>18.545123317025322</c:v>
                </c:pt>
                <c:pt idx="1299">
                  <c:v>18.297915713223617</c:v>
                </c:pt>
                <c:pt idx="1300">
                  <c:v>18.257141873205139</c:v>
                </c:pt>
                <c:pt idx="1301">
                  <c:v>18.281425618599371</c:v>
                </c:pt>
                <c:pt idx="1302">
                  <c:v>18.165651625980058</c:v>
                </c:pt>
                <c:pt idx="1303">
                  <c:v>18.221138433363553</c:v>
                </c:pt>
                <c:pt idx="1304">
                  <c:v>18.54104923621135</c:v>
                </c:pt>
                <c:pt idx="1305">
                  <c:v>18.803100268047043</c:v>
                </c:pt>
                <c:pt idx="1306">
                  <c:v>19.086807098337168</c:v>
                </c:pt>
                <c:pt idx="1307">
                  <c:v>18.906657008328942</c:v>
                </c:pt>
                <c:pt idx="1308">
                  <c:v>18.81547023338883</c:v>
                </c:pt>
                <c:pt idx="1309">
                  <c:v>18.832986757397656</c:v>
                </c:pt>
                <c:pt idx="1310">
                  <c:v>19.039199443220056</c:v>
                </c:pt>
                <c:pt idx="1311">
                  <c:v>19.012880855837768</c:v>
                </c:pt>
                <c:pt idx="1312">
                  <c:v>18.957805855566843</c:v>
                </c:pt>
                <c:pt idx="1313">
                  <c:v>19.156132366618873</c:v>
                </c:pt>
                <c:pt idx="1314">
                  <c:v>19.29531399623156</c:v>
                </c:pt>
                <c:pt idx="1315">
                  <c:v>19.349356784653185</c:v>
                </c:pt>
                <c:pt idx="1316">
                  <c:v>19.425236466703918</c:v>
                </c:pt>
                <c:pt idx="1317">
                  <c:v>19.471695565382444</c:v>
                </c:pt>
                <c:pt idx="1318">
                  <c:v>19.690196056355159</c:v>
                </c:pt>
                <c:pt idx="1319">
                  <c:v>19.814917440878951</c:v>
                </c:pt>
                <c:pt idx="1320">
                  <c:v>19.831176050471829</c:v>
                </c:pt>
                <c:pt idx="1321">
                  <c:v>19.981359419440277</c:v>
                </c:pt>
                <c:pt idx="1322">
                  <c:v>20.171219364135265</c:v>
                </c:pt>
                <c:pt idx="1323">
                  <c:v>20.218100478575703</c:v>
                </c:pt>
                <c:pt idx="1324">
                  <c:v>20.296157188105042</c:v>
                </c:pt>
                <c:pt idx="1325">
                  <c:v>20.460786213527605</c:v>
                </c:pt>
                <c:pt idx="1326">
                  <c:v>20.554981205670366</c:v>
                </c:pt>
                <c:pt idx="1327">
                  <c:v>20.618438411532512</c:v>
                </c:pt>
                <c:pt idx="1328">
                  <c:v>20.725532863108644</c:v>
                </c:pt>
                <c:pt idx="1329">
                  <c:v>20.703171549829413</c:v>
                </c:pt>
                <c:pt idx="1330">
                  <c:v>20.926803492240591</c:v>
                </c:pt>
                <c:pt idx="1331">
                  <c:v>21.061707210585702</c:v>
                </c:pt>
                <c:pt idx="1332">
                  <c:v>21.142467027624409</c:v>
                </c:pt>
                <c:pt idx="1333">
                  <c:v>21.23938186954463</c:v>
                </c:pt>
                <c:pt idx="1334">
                  <c:v>21.245307985499167</c:v>
                </c:pt>
                <c:pt idx="1335">
                  <c:v>21.28552530867502</c:v>
                </c:pt>
                <c:pt idx="1336">
                  <c:v>21.348123704853723</c:v>
                </c:pt>
                <c:pt idx="1337">
                  <c:v>21.196551942308467</c:v>
                </c:pt>
                <c:pt idx="1338">
                  <c:v>21.044851312175343</c:v>
                </c:pt>
                <c:pt idx="1339">
                  <c:v>21.070494435039649</c:v>
                </c:pt>
                <c:pt idx="1340">
                  <c:v>21.067549422968067</c:v>
                </c:pt>
                <c:pt idx="1341">
                  <c:v>21.06831689569524</c:v>
                </c:pt>
                <c:pt idx="1342">
                  <c:v>21.244455553051107</c:v>
                </c:pt>
                <c:pt idx="1343">
                  <c:v>21.339696977254469</c:v>
                </c:pt>
                <c:pt idx="1344">
                  <c:v>21.329946395835748</c:v>
                </c:pt>
                <c:pt idx="1345">
                  <c:v>21.390084078317862</c:v>
                </c:pt>
                <c:pt idx="1346">
                  <c:v>21.484977786584007</c:v>
                </c:pt>
                <c:pt idx="1347">
                  <c:v>21.434219225760174</c:v>
                </c:pt>
                <c:pt idx="1348">
                  <c:v>21.262359811850569</c:v>
                </c:pt>
                <c:pt idx="1349">
                  <c:v>21.13507158742296</c:v>
                </c:pt>
                <c:pt idx="1350">
                  <c:v>20.978314238317687</c:v>
                </c:pt>
                <c:pt idx="1351">
                  <c:v>20.750401195153874</c:v>
                </c:pt>
                <c:pt idx="1352">
                  <c:v>20.480060164036011</c:v>
                </c:pt>
                <c:pt idx="1353">
                  <c:v>20.370291001838446</c:v>
                </c:pt>
                <c:pt idx="1354">
                  <c:v>20.199110507226443</c:v>
                </c:pt>
                <c:pt idx="1355">
                  <c:v>20.182520576627681</c:v>
                </c:pt>
                <c:pt idx="1356">
                  <c:v>20.124092036165326</c:v>
                </c:pt>
                <c:pt idx="1357">
                  <c:v>19.989986715385836</c:v>
                </c:pt>
                <c:pt idx="1358">
                  <c:v>20.034974130133314</c:v>
                </c:pt>
                <c:pt idx="1359">
                  <c:v>20.393745414741602</c:v>
                </c:pt>
                <c:pt idx="1360">
                  <c:v>20.83150723951664</c:v>
                </c:pt>
                <c:pt idx="1361">
                  <c:v>21.15587905341852</c:v>
                </c:pt>
                <c:pt idx="1362">
                  <c:v>21.26931014574857</c:v>
                </c:pt>
                <c:pt idx="1363">
                  <c:v>21.404744908230164</c:v>
                </c:pt>
                <c:pt idx="1364">
                  <c:v>21.545111395933468</c:v>
                </c:pt>
                <c:pt idx="1365">
                  <c:v>21.685170283035085</c:v>
                </c:pt>
                <c:pt idx="1366">
                  <c:v>21.908242061071974</c:v>
                </c:pt>
                <c:pt idx="1367">
                  <c:v>22.08515016213758</c:v>
                </c:pt>
                <c:pt idx="1368">
                  <c:v>22.206678376822882</c:v>
                </c:pt>
                <c:pt idx="1369">
                  <c:v>22.285333631188056</c:v>
                </c:pt>
                <c:pt idx="1370">
                  <c:v>22.040400162249124</c:v>
                </c:pt>
                <c:pt idx="1371">
                  <c:v>21.804506001785882</c:v>
                </c:pt>
                <c:pt idx="1372">
                  <c:v>21.981437485851202</c:v>
                </c:pt>
                <c:pt idx="1373">
                  <c:v>22.000479218990726</c:v>
                </c:pt>
                <c:pt idx="1374">
                  <c:v>21.917000804312519</c:v>
                </c:pt>
                <c:pt idx="1375">
                  <c:v>21.938580526395583</c:v>
                </c:pt>
                <c:pt idx="1376">
                  <c:v>22.030670616566717</c:v>
                </c:pt>
                <c:pt idx="1377">
                  <c:v>22.125141015704287</c:v>
                </c:pt>
                <c:pt idx="1378">
                  <c:v>22.094518611252695</c:v>
                </c:pt>
                <c:pt idx="1379">
                  <c:v>22.168028286360848</c:v>
                </c:pt>
                <c:pt idx="1380">
                  <c:v>22.046169546474722</c:v>
                </c:pt>
                <c:pt idx="1381">
                  <c:v>21.912979216407177</c:v>
                </c:pt>
                <c:pt idx="1382">
                  <c:v>21.722499641865596</c:v>
                </c:pt>
                <c:pt idx="1383">
                  <c:v>21.51974266178458</c:v>
                </c:pt>
                <c:pt idx="1384">
                  <c:v>21.522643487124768</c:v>
                </c:pt>
                <c:pt idx="1385">
                  <c:v>21.487905776600613</c:v>
                </c:pt>
                <c:pt idx="1386">
                  <c:v>21.472325308882404</c:v>
                </c:pt>
                <c:pt idx="1387">
                  <c:v>21.635325429076886</c:v>
                </c:pt>
                <c:pt idx="1388">
                  <c:v>21.788910521233362</c:v>
                </c:pt>
                <c:pt idx="1389">
                  <c:v>21.924851738589584</c:v>
                </c:pt>
                <c:pt idx="1390">
                  <c:v>21.895020135744232</c:v>
                </c:pt>
                <c:pt idx="1391">
                  <c:v>21.780449425684019</c:v>
                </c:pt>
                <c:pt idx="1392">
                  <c:v>21.574808991430931</c:v>
                </c:pt>
                <c:pt idx="1393">
                  <c:v>21.282072919384568</c:v>
                </c:pt>
                <c:pt idx="1394">
                  <c:v>21.176420826001284</c:v>
                </c:pt>
                <c:pt idx="1395">
                  <c:v>21.091466661869482</c:v>
                </c:pt>
                <c:pt idx="1396">
                  <c:v>21.038183710639295</c:v>
                </c:pt>
                <c:pt idx="1397">
                  <c:v>20.963593291760116</c:v>
                </c:pt>
                <c:pt idx="1398">
                  <c:v>20.895096803120516</c:v>
                </c:pt>
                <c:pt idx="1399">
                  <c:v>20.955019450321135</c:v>
                </c:pt>
                <c:pt idx="1400">
                  <c:v>20.75948271613731</c:v>
                </c:pt>
                <c:pt idx="1401">
                  <c:v>20.368956809456169</c:v>
                </c:pt>
                <c:pt idx="1402">
                  <c:v>19.898759117726421</c:v>
                </c:pt>
                <c:pt idx="1403">
                  <c:v>19.300726439464945</c:v>
                </c:pt>
                <c:pt idx="1404">
                  <c:v>18.918040539077531</c:v>
                </c:pt>
                <c:pt idx="1405">
                  <c:v>18.749543529930882</c:v>
                </c:pt>
                <c:pt idx="1406">
                  <c:v>18.705401749110028</c:v>
                </c:pt>
                <c:pt idx="1407">
                  <c:v>18.573721319982077</c:v>
                </c:pt>
                <c:pt idx="1408">
                  <c:v>18.709144570168014</c:v>
                </c:pt>
                <c:pt idx="1409">
                  <c:v>18.824730420495229</c:v>
                </c:pt>
                <c:pt idx="1410">
                  <c:v>18.958953936246701</c:v>
                </c:pt>
                <c:pt idx="1411">
                  <c:v>19.146351775317296</c:v>
                </c:pt>
                <c:pt idx="1412">
                  <c:v>19.279682068248214</c:v>
                </c:pt>
                <c:pt idx="1413">
                  <c:v>19.444564827868472</c:v>
                </c:pt>
                <c:pt idx="1414">
                  <c:v>19.398749180548034</c:v>
                </c:pt>
                <c:pt idx="1415">
                  <c:v>19.241561088402776</c:v>
                </c:pt>
                <c:pt idx="1416">
                  <c:v>19.08576980624284</c:v>
                </c:pt>
                <c:pt idx="1417">
                  <c:v>18.740952598992163</c:v>
                </c:pt>
                <c:pt idx="1418">
                  <c:v>18.622108947630675</c:v>
                </c:pt>
                <c:pt idx="1419">
                  <c:v>18.747287696308064</c:v>
                </c:pt>
                <c:pt idx="1420">
                  <c:v>18.837031814922042</c:v>
                </c:pt>
                <c:pt idx="1421">
                  <c:v>18.895031081965463</c:v>
                </c:pt>
                <c:pt idx="1422">
                  <c:v>18.92901160888653</c:v>
                </c:pt>
                <c:pt idx="1423">
                  <c:v>19.083067558965976</c:v>
                </c:pt>
                <c:pt idx="1424">
                  <c:v>19.264654907803404</c:v>
                </c:pt>
                <c:pt idx="1425">
                  <c:v>19.315045638934102</c:v>
                </c:pt>
                <c:pt idx="1426">
                  <c:v>19.251266867220185</c:v>
                </c:pt>
                <c:pt idx="1427">
                  <c:v>19.224678362588346</c:v>
                </c:pt>
                <c:pt idx="1428">
                  <c:v>19.170392633823198</c:v>
                </c:pt>
                <c:pt idx="1429">
                  <c:v>19.101708246223374</c:v>
                </c:pt>
                <c:pt idx="1430">
                  <c:v>18.953827879830509</c:v>
                </c:pt>
                <c:pt idx="1431">
                  <c:v>18.902429761814432</c:v>
                </c:pt>
                <c:pt idx="1432">
                  <c:v>18.911754821449875</c:v>
                </c:pt>
                <c:pt idx="1433">
                  <c:v>19.151404960113531</c:v>
                </c:pt>
                <c:pt idx="1434">
                  <c:v>19.259808436010569</c:v>
                </c:pt>
                <c:pt idx="1435">
                  <c:v>19.196285524413945</c:v>
                </c:pt>
                <c:pt idx="1436">
                  <c:v>19.320288020438152</c:v>
                </c:pt>
                <c:pt idx="1437">
                  <c:v>19.378312411497415</c:v>
                </c:pt>
                <c:pt idx="1438">
                  <c:v>19.434721624207683</c:v>
                </c:pt>
                <c:pt idx="1439">
                  <c:v>19.453050164600349</c:v>
                </c:pt>
                <c:pt idx="1440">
                  <c:v>19.299082904179539</c:v>
                </c:pt>
                <c:pt idx="1441">
                  <c:v>19.342019038679215</c:v>
                </c:pt>
                <c:pt idx="1442">
                  <c:v>19.383663494389499</c:v>
                </c:pt>
                <c:pt idx="1443">
                  <c:v>19.607956079934606</c:v>
                </c:pt>
                <c:pt idx="1444">
                  <c:v>19.798940244632835</c:v>
                </c:pt>
                <c:pt idx="1445">
                  <c:v>20.012253964883776</c:v>
                </c:pt>
                <c:pt idx="1446">
                  <c:v>20.152394047364421</c:v>
                </c:pt>
                <c:pt idx="1447">
                  <c:v>20.445536926058683</c:v>
                </c:pt>
                <c:pt idx="1448">
                  <c:v>20.749122529055029</c:v>
                </c:pt>
                <c:pt idx="1449">
                  <c:v>21.101215198286788</c:v>
                </c:pt>
                <c:pt idx="1450">
                  <c:v>21.24913132727173</c:v>
                </c:pt>
                <c:pt idx="1451">
                  <c:v>21.22901698510546</c:v>
                </c:pt>
                <c:pt idx="1452">
                  <c:v>21.511240806205826</c:v>
                </c:pt>
                <c:pt idx="1453">
                  <c:v>21.788350825791191</c:v>
                </c:pt>
                <c:pt idx="1454">
                  <c:v>21.940961676458684</c:v>
                </c:pt>
                <c:pt idx="1455">
                  <c:v>22.248728686002359</c:v>
                </c:pt>
                <c:pt idx="1456">
                  <c:v>22.32858359767042</c:v>
                </c:pt>
                <c:pt idx="1457">
                  <c:v>22.421425630371139</c:v>
                </c:pt>
                <c:pt idx="1458">
                  <c:v>22.292222753732567</c:v>
                </c:pt>
                <c:pt idx="1459">
                  <c:v>22.174755928412761</c:v>
                </c:pt>
                <c:pt idx="1460">
                  <c:v>22.038017124819696</c:v>
                </c:pt>
                <c:pt idx="1461">
                  <c:v>22.004049234999663</c:v>
                </c:pt>
                <c:pt idx="1462">
                  <c:v>21.93398956445979</c:v>
                </c:pt>
                <c:pt idx="1463">
                  <c:v>21.837798154415189</c:v>
                </c:pt>
                <c:pt idx="1464">
                  <c:v>21.770823845564404</c:v>
                </c:pt>
                <c:pt idx="1465">
                  <c:v>21.894487131814735</c:v>
                </c:pt>
                <c:pt idx="1466">
                  <c:v>21.815756047817416</c:v>
                </c:pt>
                <c:pt idx="1467">
                  <c:v>21.763354413904818</c:v>
                </c:pt>
                <c:pt idx="1468">
                  <c:v>21.478891026104716</c:v>
                </c:pt>
                <c:pt idx="1469">
                  <c:v>21.032058130235846</c:v>
                </c:pt>
                <c:pt idx="1470">
                  <c:v>20.59535002918291</c:v>
                </c:pt>
                <c:pt idx="1471">
                  <c:v>20.306267173817538</c:v>
                </c:pt>
                <c:pt idx="1472">
                  <c:v>20.070509814792015</c:v>
                </c:pt>
                <c:pt idx="1473">
                  <c:v>20.104405523825697</c:v>
                </c:pt>
                <c:pt idx="1474">
                  <c:v>20.104432828957307</c:v>
                </c:pt>
                <c:pt idx="1475">
                  <c:v>20.123386268375988</c:v>
                </c:pt>
                <c:pt idx="1476">
                  <c:v>20.240600910625357</c:v>
                </c:pt>
                <c:pt idx="1477">
                  <c:v>20.311890255953841</c:v>
                </c:pt>
                <c:pt idx="1478">
                  <c:v>20.256949207823087</c:v>
                </c:pt>
                <c:pt idx="1479">
                  <c:v>20.28689221996375</c:v>
                </c:pt>
                <c:pt idx="1480">
                  <c:v>20.442567462262961</c:v>
                </c:pt>
                <c:pt idx="1481">
                  <c:v>20.649049981418802</c:v>
                </c:pt>
                <c:pt idx="1482">
                  <c:v>20.666694216508709</c:v>
                </c:pt>
                <c:pt idx="1483">
                  <c:v>20.475724493383279</c:v>
                </c:pt>
                <c:pt idx="1484">
                  <c:v>20.374232413511226</c:v>
                </c:pt>
                <c:pt idx="1485">
                  <c:v>20.263706689301031</c:v>
                </c:pt>
                <c:pt idx="1486">
                  <c:v>20.255085627260623</c:v>
                </c:pt>
                <c:pt idx="1487">
                  <c:v>20.261361389839252</c:v>
                </c:pt>
                <c:pt idx="1488">
                  <c:v>20.215537271863003</c:v>
                </c:pt>
                <c:pt idx="1489">
                  <c:v>20.011701082937673</c:v>
                </c:pt>
                <c:pt idx="1490">
                  <c:v>19.825802618910625</c:v>
                </c:pt>
                <c:pt idx="1491">
                  <c:v>19.807157230000588</c:v>
                </c:pt>
                <c:pt idx="1492">
                  <c:v>19.950649035625691</c:v>
                </c:pt>
                <c:pt idx="1493">
                  <c:v>19.932574616556732</c:v>
                </c:pt>
                <c:pt idx="1494">
                  <c:v>20.02697116141465</c:v>
                </c:pt>
                <c:pt idx="1495">
                  <c:v>20.194858614767856</c:v>
                </c:pt>
                <c:pt idx="1496">
                  <c:v>20.345916494772574</c:v>
                </c:pt>
                <c:pt idx="1497">
                  <c:v>20.684532363596812</c:v>
                </c:pt>
                <c:pt idx="1498">
                  <c:v>20.75995765999923</c:v>
                </c:pt>
                <c:pt idx="1499">
                  <c:v>20.72491780791826</c:v>
                </c:pt>
                <c:pt idx="1500">
                  <c:v>20.806984543664043</c:v>
                </c:pt>
                <c:pt idx="1501">
                  <c:v>21.133151078880708</c:v>
                </c:pt>
                <c:pt idx="1502">
                  <c:v>21.103060764149443</c:v>
                </c:pt>
                <c:pt idx="1503">
                  <c:v>20.870901523805401</c:v>
                </c:pt>
                <c:pt idx="1504">
                  <c:v>20.487824869949062</c:v>
                </c:pt>
                <c:pt idx="1505">
                  <c:v>20.260941397018247</c:v>
                </c:pt>
                <c:pt idx="1506">
                  <c:v>20.183681340943476</c:v>
                </c:pt>
                <c:pt idx="1507">
                  <c:v>20.116952070966022</c:v>
                </c:pt>
                <c:pt idx="1508">
                  <c:v>20.149618396870757</c:v>
                </c:pt>
                <c:pt idx="1509">
                  <c:v>20.182411650817681</c:v>
                </c:pt>
                <c:pt idx="1510">
                  <c:v>20.277266200940893</c:v>
                </c:pt>
                <c:pt idx="1511">
                  <c:v>20.293868573615747</c:v>
                </c:pt>
                <c:pt idx="1512">
                  <c:v>20.164312715989389</c:v>
                </c:pt>
                <c:pt idx="1513">
                  <c:v>20.073447773294788</c:v>
                </c:pt>
                <c:pt idx="1514">
                  <c:v>20.063993527404172</c:v>
                </c:pt>
                <c:pt idx="1515">
                  <c:v>20.075175440957043</c:v>
                </c:pt>
                <c:pt idx="1516">
                  <c:v>20.167794356856341</c:v>
                </c:pt>
                <c:pt idx="1517">
                  <c:v>20.130125243371232</c:v>
                </c:pt>
                <c:pt idx="1518">
                  <c:v>20.145796546824631</c:v>
                </c:pt>
                <c:pt idx="1519">
                  <c:v>20.355695183477401</c:v>
                </c:pt>
                <c:pt idx="1520">
                  <c:v>20.593197628796805</c:v>
                </c:pt>
                <c:pt idx="1521">
                  <c:v>21.023036796180467</c:v>
                </c:pt>
                <c:pt idx="1522">
                  <c:v>21.024315744286032</c:v>
                </c:pt>
                <c:pt idx="1523">
                  <c:v>20.934486659659839</c:v>
                </c:pt>
                <c:pt idx="1524">
                  <c:v>20.760623077211456</c:v>
                </c:pt>
                <c:pt idx="1525">
                  <c:v>20.6285339292847</c:v>
                </c:pt>
                <c:pt idx="1526">
                  <c:v>20.50333067997445</c:v>
                </c:pt>
                <c:pt idx="1527">
                  <c:v>20.27747965212377</c:v>
                </c:pt>
                <c:pt idx="1528">
                  <c:v>20.162040323218729</c:v>
                </c:pt>
                <c:pt idx="1529">
                  <c:v>20.177956050930433</c:v>
                </c:pt>
                <c:pt idx="1530">
                  <c:v>20.352118806799673</c:v>
                </c:pt>
                <c:pt idx="1531">
                  <c:v>20.636482450219486</c:v>
                </c:pt>
                <c:pt idx="1532">
                  <c:v>20.741243335963269</c:v>
                </c:pt>
                <c:pt idx="1533">
                  <c:v>20.542613850843207</c:v>
                </c:pt>
                <c:pt idx="1534">
                  <c:v>20.099046160474511</c:v>
                </c:pt>
                <c:pt idx="1535">
                  <c:v>19.841152702575421</c:v>
                </c:pt>
                <c:pt idx="1536">
                  <c:v>19.719228116521652</c:v>
                </c:pt>
                <c:pt idx="1537">
                  <c:v>19.59243195689276</c:v>
                </c:pt>
                <c:pt idx="1538">
                  <c:v>19.763738573105829</c:v>
                </c:pt>
                <c:pt idx="1539">
                  <c:v>19.865975369527273</c:v>
                </c:pt>
                <c:pt idx="1540">
                  <c:v>19.871254776332304</c:v>
                </c:pt>
                <c:pt idx="1541">
                  <c:v>19.856666958977858</c:v>
                </c:pt>
                <c:pt idx="1542">
                  <c:v>19.883346643042525</c:v>
                </c:pt>
                <c:pt idx="1543">
                  <c:v>19.995669334238279</c:v>
                </c:pt>
                <c:pt idx="1544">
                  <c:v>20.060508294073539</c:v>
                </c:pt>
                <c:pt idx="1545">
                  <c:v>20.040206349290933</c:v>
                </c:pt>
                <c:pt idx="1546">
                  <c:v>20.031714942959965</c:v>
                </c:pt>
                <c:pt idx="1547">
                  <c:v>20.114288900875501</c:v>
                </c:pt>
                <c:pt idx="1548">
                  <c:v>20.329234167197217</c:v>
                </c:pt>
                <c:pt idx="1549">
                  <c:v>20.581586318994237</c:v>
                </c:pt>
                <c:pt idx="1550">
                  <c:v>20.81665048979319</c:v>
                </c:pt>
                <c:pt idx="1551">
                  <c:v>21.035186953506383</c:v>
                </c:pt>
                <c:pt idx="1552">
                  <c:v>21.217252108504496</c:v>
                </c:pt>
                <c:pt idx="1553">
                  <c:v>21.253114272834019</c:v>
                </c:pt>
                <c:pt idx="1554">
                  <c:v>21.364073574263326</c:v>
                </c:pt>
                <c:pt idx="1555">
                  <c:v>21.511881704731778</c:v>
                </c:pt>
                <c:pt idx="1556">
                  <c:v>21.62743520223281</c:v>
                </c:pt>
                <c:pt idx="1557">
                  <c:v>21.784290879052513</c:v>
                </c:pt>
                <c:pt idx="1558">
                  <c:v>22.001480829432992</c:v>
                </c:pt>
                <c:pt idx="1559">
                  <c:v>22.341703125923456</c:v>
                </c:pt>
                <c:pt idx="1560">
                  <c:v>22.529142763549753</c:v>
                </c:pt>
                <c:pt idx="1561">
                  <c:v>22.738982748182028</c:v>
                </c:pt>
                <c:pt idx="1562">
                  <c:v>22.818510847435434</c:v>
                </c:pt>
                <c:pt idx="1563">
                  <c:v>22.886937662774585</c:v>
                </c:pt>
                <c:pt idx="1564">
                  <c:v>22.940956011616066</c:v>
                </c:pt>
                <c:pt idx="1565">
                  <c:v>23.234788533305935</c:v>
                </c:pt>
                <c:pt idx="1566">
                  <c:v>23.484660898606489</c:v>
                </c:pt>
                <c:pt idx="1567">
                  <c:v>23.543750841475006</c:v>
                </c:pt>
                <c:pt idx="1568">
                  <c:v>23.55820249730855</c:v>
                </c:pt>
                <c:pt idx="1569">
                  <c:v>23.472892024212207</c:v>
                </c:pt>
                <c:pt idx="1570">
                  <c:v>23.548443547854294</c:v>
                </c:pt>
                <c:pt idx="1571">
                  <c:v>23.812064007353374</c:v>
                </c:pt>
                <c:pt idx="1572">
                  <c:v>23.935453782727958</c:v>
                </c:pt>
                <c:pt idx="1573">
                  <c:v>24.084087250646743</c:v>
                </c:pt>
                <c:pt idx="1574">
                  <c:v>24.084796430721219</c:v>
                </c:pt>
                <c:pt idx="1575">
                  <c:v>24.010510075102218</c:v>
                </c:pt>
                <c:pt idx="1576">
                  <c:v>23.893529222013274</c:v>
                </c:pt>
                <c:pt idx="1577">
                  <c:v>23.976856970099046</c:v>
                </c:pt>
                <c:pt idx="1578">
                  <c:v>23.947354218964449</c:v>
                </c:pt>
                <c:pt idx="1579">
                  <c:v>23.67645819244332</c:v>
                </c:pt>
                <c:pt idx="1580">
                  <c:v>23.552454604797912</c:v>
                </c:pt>
                <c:pt idx="1581">
                  <c:v>23.68285515155338</c:v>
                </c:pt>
                <c:pt idx="1582">
                  <c:v>23.670619477616338</c:v>
                </c:pt>
                <c:pt idx="1583">
                  <c:v>23.474547364719566</c:v>
                </c:pt>
                <c:pt idx="1584">
                  <c:v>23.217851126161246</c:v>
                </c:pt>
                <c:pt idx="1585">
                  <c:v>23.142920394003035</c:v>
                </c:pt>
                <c:pt idx="1586">
                  <c:v>23.309846975857944</c:v>
                </c:pt>
                <c:pt idx="1587">
                  <c:v>23.337680283584884</c:v>
                </c:pt>
                <c:pt idx="1588">
                  <c:v>23.229644710581102</c:v>
                </c:pt>
                <c:pt idx="1589">
                  <c:v>23.181694910703481</c:v>
                </c:pt>
                <c:pt idx="1590">
                  <c:v>23.055164599316825</c:v>
                </c:pt>
                <c:pt idx="1591">
                  <c:v>23.112804450062288</c:v>
                </c:pt>
                <c:pt idx="1592">
                  <c:v>23.064736895858516</c:v>
                </c:pt>
                <c:pt idx="1593">
                  <c:v>22.856227952303449</c:v>
                </c:pt>
                <c:pt idx="1594">
                  <c:v>22.682098862423711</c:v>
                </c:pt>
                <c:pt idx="1595">
                  <c:v>22.488983380193094</c:v>
                </c:pt>
                <c:pt idx="1596">
                  <c:v>22.440504063129477</c:v>
                </c:pt>
                <c:pt idx="1597">
                  <c:v>22.460201067232337</c:v>
                </c:pt>
                <c:pt idx="1598">
                  <c:v>22.557911726865889</c:v>
                </c:pt>
                <c:pt idx="1599">
                  <c:v>22.555622386691159</c:v>
                </c:pt>
                <c:pt idx="1600">
                  <c:v>22.619219197001001</c:v>
                </c:pt>
                <c:pt idx="1601">
                  <c:v>22.971002031427449</c:v>
                </c:pt>
                <c:pt idx="1602">
                  <c:v>23.220639258433991</c:v>
                </c:pt>
                <c:pt idx="1603">
                  <c:v>23.259229104021394</c:v>
                </c:pt>
                <c:pt idx="1604">
                  <c:v>23.345856280994148</c:v>
                </c:pt>
                <c:pt idx="1605">
                  <c:v>23.573907243132869</c:v>
                </c:pt>
                <c:pt idx="1606">
                  <c:v>23.779053674656179</c:v>
                </c:pt>
                <c:pt idx="1607">
                  <c:v>23.741693426056791</c:v>
                </c:pt>
                <c:pt idx="1608">
                  <c:v>23.670459831676048</c:v>
                </c:pt>
                <c:pt idx="1609">
                  <c:v>23.515363309424888</c:v>
                </c:pt>
                <c:pt idx="1610">
                  <c:v>23.296338344575325</c:v>
                </c:pt>
                <c:pt idx="1611">
                  <c:v>23.230910175436296</c:v>
                </c:pt>
                <c:pt idx="1612">
                  <c:v>23.128671568336472</c:v>
                </c:pt>
                <c:pt idx="1613">
                  <c:v>22.897063406129458</c:v>
                </c:pt>
                <c:pt idx="1614">
                  <c:v>22.804934611239712</c:v>
                </c:pt>
                <c:pt idx="1615">
                  <c:v>22.65871268339022</c:v>
                </c:pt>
                <c:pt idx="1616">
                  <c:v>22.521022431517693</c:v>
                </c:pt>
                <c:pt idx="1617">
                  <c:v>22.515406242894869</c:v>
                </c:pt>
                <c:pt idx="1618">
                  <c:v>22.425260564421272</c:v>
                </c:pt>
                <c:pt idx="1619">
                  <c:v>22.207408171906877</c:v>
                </c:pt>
                <c:pt idx="1620">
                  <c:v>22.111024685497938</c:v>
                </c:pt>
                <c:pt idx="1621">
                  <c:v>22.091465152806791</c:v>
                </c:pt>
                <c:pt idx="1622">
                  <c:v>21.922342374365268</c:v>
                </c:pt>
                <c:pt idx="1623">
                  <c:v>21.762079621492493</c:v>
                </c:pt>
                <c:pt idx="1624">
                  <c:v>21.563032564769802</c:v>
                </c:pt>
                <c:pt idx="1625">
                  <c:v>21.521162308958637</c:v>
                </c:pt>
                <c:pt idx="1626">
                  <c:v>21.272644871834419</c:v>
                </c:pt>
                <c:pt idx="1627">
                  <c:v>21.119544908597234</c:v>
                </c:pt>
                <c:pt idx="1628">
                  <c:v>21.027233628635837</c:v>
                </c:pt>
                <c:pt idx="1629">
                  <c:v>20.952140863070017</c:v>
                </c:pt>
                <c:pt idx="1630">
                  <c:v>20.977580420575446</c:v>
                </c:pt>
                <c:pt idx="1631">
                  <c:v>20.902575769624015</c:v>
                </c:pt>
                <c:pt idx="1632">
                  <c:v>20.76833528087284</c:v>
                </c:pt>
                <c:pt idx="1633">
                  <c:v>20.794308769663893</c:v>
                </c:pt>
                <c:pt idx="1634">
                  <c:v>20.798016379622691</c:v>
                </c:pt>
                <c:pt idx="1635">
                  <c:v>20.954242511172552</c:v>
                </c:pt>
                <c:pt idx="1636">
                  <c:v>21.306602398748439</c:v>
                </c:pt>
                <c:pt idx="1637">
                  <c:v>21.242294008308569</c:v>
                </c:pt>
                <c:pt idx="1638">
                  <c:v>21.242757373928381</c:v>
                </c:pt>
                <c:pt idx="1639">
                  <c:v>21.177101775951552</c:v>
                </c:pt>
                <c:pt idx="1640">
                  <c:v>21.108731608795335</c:v>
                </c:pt>
                <c:pt idx="1641">
                  <c:v>21.058214370500234</c:v>
                </c:pt>
                <c:pt idx="1642">
                  <c:v>20.971717920877548</c:v>
                </c:pt>
                <c:pt idx="1643">
                  <c:v>20.986295123387961</c:v>
                </c:pt>
                <c:pt idx="1644">
                  <c:v>21.087769372063903</c:v>
                </c:pt>
                <c:pt idx="1645">
                  <c:v>21.154597422775616</c:v>
                </c:pt>
                <c:pt idx="1646">
                  <c:v>21.120347810915831</c:v>
                </c:pt>
                <c:pt idx="1647">
                  <c:v>20.966607016649796</c:v>
                </c:pt>
                <c:pt idx="1648">
                  <c:v>20.752859457836674</c:v>
                </c:pt>
                <c:pt idx="1649">
                  <c:v>20.528429685132572</c:v>
                </c:pt>
                <c:pt idx="1650">
                  <c:v>20.38293546726733</c:v>
                </c:pt>
                <c:pt idx="1651">
                  <c:v>20.354174856431442</c:v>
                </c:pt>
                <c:pt idx="1652">
                  <c:v>20.337935704650086</c:v>
                </c:pt>
                <c:pt idx="1653">
                  <c:v>20.345227018553707</c:v>
                </c:pt>
                <c:pt idx="1654">
                  <c:v>20.327011142827171</c:v>
                </c:pt>
                <c:pt idx="1655">
                  <c:v>20.424397334436133</c:v>
                </c:pt>
                <c:pt idx="1656">
                  <c:v>20.64570538446636</c:v>
                </c:pt>
                <c:pt idx="1657">
                  <c:v>20.649273383682992</c:v>
                </c:pt>
                <c:pt idx="1658">
                  <c:v>20.556861322737301</c:v>
                </c:pt>
                <c:pt idx="1659">
                  <c:v>20.423656914728717</c:v>
                </c:pt>
                <c:pt idx="1660">
                  <c:v>20.232273016225033</c:v>
                </c:pt>
                <c:pt idx="1661">
                  <c:v>20.093532518750482</c:v>
                </c:pt>
                <c:pt idx="1662">
                  <c:v>19.89352229898023</c:v>
                </c:pt>
                <c:pt idx="1663">
                  <c:v>19.59607926905451</c:v>
                </c:pt>
                <c:pt idx="1664">
                  <c:v>19.47017501825745</c:v>
                </c:pt>
                <c:pt idx="1665">
                  <c:v>19.148955496032439</c:v>
                </c:pt>
                <c:pt idx="1666">
                  <c:v>18.923929608667798</c:v>
                </c:pt>
                <c:pt idx="1667">
                  <c:v>18.813241437261059</c:v>
                </c:pt>
                <c:pt idx="1668">
                  <c:v>18.8774138938319</c:v>
                </c:pt>
                <c:pt idx="1669">
                  <c:v>19.046611335806276</c:v>
                </c:pt>
                <c:pt idx="1670">
                  <c:v>19.160064165262824</c:v>
                </c:pt>
                <c:pt idx="1671">
                  <c:v>19.235714530091467</c:v>
                </c:pt>
                <c:pt idx="1672">
                  <c:v>19.234799567220442</c:v>
                </c:pt>
                <c:pt idx="1673">
                  <c:v>19.343778037898211</c:v>
                </c:pt>
                <c:pt idx="1674">
                  <c:v>19.299302471961497</c:v>
                </c:pt>
                <c:pt idx="1675">
                  <c:v>19.284728245118636</c:v>
                </c:pt>
                <c:pt idx="1676">
                  <c:v>19.232639748701537</c:v>
                </c:pt>
                <c:pt idx="1677">
                  <c:v>19.070807463278197</c:v>
                </c:pt>
                <c:pt idx="1678">
                  <c:v>18.937229022033456</c:v>
                </c:pt>
                <c:pt idx="1679">
                  <c:v>18.997826703062461</c:v>
                </c:pt>
                <c:pt idx="1680">
                  <c:v>19.029400708549691</c:v>
                </c:pt>
                <c:pt idx="1681">
                  <c:v>19.044824817806319</c:v>
                </c:pt>
                <c:pt idx="1682">
                  <c:v>19.013528815882591</c:v>
                </c:pt>
                <c:pt idx="1683">
                  <c:v>19.107255692744445</c:v>
                </c:pt>
                <c:pt idx="1684">
                  <c:v>19.178174545341367</c:v>
                </c:pt>
                <c:pt idx="1685">
                  <c:v>19.233683237764669</c:v>
                </c:pt>
                <c:pt idx="1686">
                  <c:v>19.486448175979852</c:v>
                </c:pt>
                <c:pt idx="1687">
                  <c:v>19.818617101904589</c:v>
                </c:pt>
                <c:pt idx="1688">
                  <c:v>20.179658091161638</c:v>
                </c:pt>
                <c:pt idx="1689">
                  <c:v>20.576432438119287</c:v>
                </c:pt>
                <c:pt idx="1690">
                  <c:v>20.933877065723802</c:v>
                </c:pt>
                <c:pt idx="1691">
                  <c:v>21.123252272436229</c:v>
                </c:pt>
                <c:pt idx="1692">
                  <c:v>21.16014218582356</c:v>
                </c:pt>
                <c:pt idx="1693">
                  <c:v>21.294824962716234</c:v>
                </c:pt>
                <c:pt idx="1694">
                  <c:v>21.61053401506009</c:v>
                </c:pt>
                <c:pt idx="1695">
                  <c:v>21.748031719003656</c:v>
                </c:pt>
                <c:pt idx="1696">
                  <c:v>21.773030999846526</c:v>
                </c:pt>
                <c:pt idx="1697">
                  <c:v>21.876378437191001</c:v>
                </c:pt>
                <c:pt idx="1698">
                  <c:v>21.696014459110415</c:v>
                </c:pt>
                <c:pt idx="1699">
                  <c:v>21.618359280964729</c:v>
                </c:pt>
                <c:pt idx="1700">
                  <c:v>21.777754511130681</c:v>
                </c:pt>
                <c:pt idx="1701">
                  <c:v>22.018202258571804</c:v>
                </c:pt>
                <c:pt idx="1702">
                  <c:v>22.130520564892979</c:v>
                </c:pt>
                <c:pt idx="1703">
                  <c:v>22.118386400132273</c:v>
                </c:pt>
                <c:pt idx="1704">
                  <c:v>22.064293084386772</c:v>
                </c:pt>
                <c:pt idx="1705">
                  <c:v>21.960700618361159</c:v>
                </c:pt>
                <c:pt idx="1706">
                  <c:v>21.857902118072552</c:v>
                </c:pt>
                <c:pt idx="1707">
                  <c:v>21.830088527438711</c:v>
                </c:pt>
                <c:pt idx="1708">
                  <c:v>21.825511603515096</c:v>
                </c:pt>
                <c:pt idx="1709">
                  <c:v>21.810068824157021</c:v>
                </c:pt>
                <c:pt idx="1710">
                  <c:v>21.855976748484803</c:v>
                </c:pt>
                <c:pt idx="1711">
                  <c:v>21.714754965293075</c:v>
                </c:pt>
                <c:pt idx="1712">
                  <c:v>21.628300675156687</c:v>
                </c:pt>
                <c:pt idx="1713">
                  <c:v>21.527986697353356</c:v>
                </c:pt>
                <c:pt idx="1714">
                  <c:v>21.53986716413046</c:v>
                </c:pt>
                <c:pt idx="1715">
                  <c:v>21.735185757796181</c:v>
                </c:pt>
                <c:pt idx="1716">
                  <c:v>22.119166658752942</c:v>
                </c:pt>
                <c:pt idx="1717">
                  <c:v>22.226970768955884</c:v>
                </c:pt>
                <c:pt idx="1718">
                  <c:v>22.202635915695321</c:v>
                </c:pt>
                <c:pt idx="1719">
                  <c:v>22.226003690575748</c:v>
                </c:pt>
                <c:pt idx="1720">
                  <c:v>22.253888646078103</c:v>
                </c:pt>
                <c:pt idx="1721">
                  <c:v>22.31178078564896</c:v>
                </c:pt>
                <c:pt idx="1722">
                  <c:v>22.458139619828284</c:v>
                </c:pt>
                <c:pt idx="1723">
                  <c:v>22.643359585125392</c:v>
                </c:pt>
                <c:pt idx="1724">
                  <c:v>22.764920234490038</c:v>
                </c:pt>
                <c:pt idx="1725">
                  <c:v>22.631783344527008</c:v>
                </c:pt>
                <c:pt idx="1726">
                  <c:v>22.450641090567924</c:v>
                </c:pt>
                <c:pt idx="1727">
                  <c:v>22.329932363032636</c:v>
                </c:pt>
                <c:pt idx="1728">
                  <c:v>22.129810274570723</c:v>
                </c:pt>
                <c:pt idx="1729">
                  <c:v>22.017474994781939</c:v>
                </c:pt>
                <c:pt idx="1730">
                  <c:v>22.045745378744826</c:v>
                </c:pt>
                <c:pt idx="1731">
                  <c:v>22.065429581180108</c:v>
                </c:pt>
                <c:pt idx="1732">
                  <c:v>22.053754432325054</c:v>
                </c:pt>
                <c:pt idx="1733">
                  <c:v>22.015986551900934</c:v>
                </c:pt>
                <c:pt idx="1734">
                  <c:v>22.126187927244573</c:v>
                </c:pt>
                <c:pt idx="1735">
                  <c:v>22.260762743009895</c:v>
                </c:pt>
                <c:pt idx="1736">
                  <c:v>22.406210909049825</c:v>
                </c:pt>
                <c:pt idx="1737">
                  <c:v>22.417593225988401</c:v>
                </c:pt>
                <c:pt idx="1738">
                  <c:v>22.32969620171168</c:v>
                </c:pt>
                <c:pt idx="1739">
                  <c:v>22.259018945159486</c:v>
                </c:pt>
                <c:pt idx="1740">
                  <c:v>22.30546413007211</c:v>
                </c:pt>
                <c:pt idx="1741">
                  <c:v>22.370760771302521</c:v>
                </c:pt>
                <c:pt idx="1742">
                  <c:v>22.557523359143083</c:v>
                </c:pt>
                <c:pt idx="1743">
                  <c:v>22.532340404684938</c:v>
                </c:pt>
                <c:pt idx="1744">
                  <c:v>22.595565402171179</c:v>
                </c:pt>
                <c:pt idx="1745">
                  <c:v>22.740937078494873</c:v>
                </c:pt>
                <c:pt idx="1746">
                  <c:v>22.899272432134048</c:v>
                </c:pt>
                <c:pt idx="1747">
                  <c:v>22.994859456353392</c:v>
                </c:pt>
                <c:pt idx="1748">
                  <c:v>23.126103720269782</c:v>
                </c:pt>
                <c:pt idx="1749">
                  <c:v>23.308207533312995</c:v>
                </c:pt>
                <c:pt idx="1750">
                  <c:v>23.259181997953053</c:v>
                </c:pt>
                <c:pt idx="1751">
                  <c:v>23.209978828065232</c:v>
                </c:pt>
                <c:pt idx="1752">
                  <c:v>23.229167768363517</c:v>
                </c:pt>
                <c:pt idx="1753">
                  <c:v>23.190270247920004</c:v>
                </c:pt>
                <c:pt idx="1754">
                  <c:v>23.159088778951084</c:v>
                </c:pt>
                <c:pt idx="1755">
                  <c:v>22.948602765832899</c:v>
                </c:pt>
                <c:pt idx="1756">
                  <c:v>22.603523525780268</c:v>
                </c:pt>
                <c:pt idx="1757">
                  <c:v>22.381469151759326</c:v>
                </c:pt>
                <c:pt idx="1758">
                  <c:v>22.449227592088526</c:v>
                </c:pt>
                <c:pt idx="1759">
                  <c:v>22.447242971834324</c:v>
                </c:pt>
                <c:pt idx="1760">
                  <c:v>22.435422552943585</c:v>
                </c:pt>
                <c:pt idx="1761">
                  <c:v>22.323078640538572</c:v>
                </c:pt>
                <c:pt idx="1762">
                  <c:v>22.380605011762196</c:v>
                </c:pt>
                <c:pt idx="1763">
                  <c:v>22.453216233180171</c:v>
                </c:pt>
                <c:pt idx="1764">
                  <c:v>22.591977714446582</c:v>
                </c:pt>
                <c:pt idx="1765">
                  <c:v>22.636957729307731</c:v>
                </c:pt>
                <c:pt idx="1766">
                  <c:v>22.876612101932764</c:v>
                </c:pt>
                <c:pt idx="1767">
                  <c:v>23.153411587554796</c:v>
                </c:pt>
                <c:pt idx="1768">
                  <c:v>23.191786856228987</c:v>
                </c:pt>
                <c:pt idx="1769">
                  <c:v>23.446394403206224</c:v>
                </c:pt>
                <c:pt idx="1770">
                  <c:v>23.633174680050161</c:v>
                </c:pt>
                <c:pt idx="1771">
                  <c:v>23.709775044171465</c:v>
                </c:pt>
                <c:pt idx="1772">
                  <c:v>23.90784581337504</c:v>
                </c:pt>
                <c:pt idx="1773">
                  <c:v>24.009973232878892</c:v>
                </c:pt>
                <c:pt idx="1774">
                  <c:v>24.189039449194773</c:v>
                </c:pt>
                <c:pt idx="1775">
                  <c:v>24.445197820205333</c:v>
                </c:pt>
                <c:pt idx="1776">
                  <c:v>24.534239912924651</c:v>
                </c:pt>
                <c:pt idx="1777">
                  <c:v>24.62388347790019</c:v>
                </c:pt>
                <c:pt idx="1778">
                  <c:v>24.868855764752418</c:v>
                </c:pt>
                <c:pt idx="1779">
                  <c:v>24.900014965143406</c:v>
                </c:pt>
                <c:pt idx="1780">
                  <c:v>24.822435465814092</c:v>
                </c:pt>
                <c:pt idx="1781">
                  <c:v>24.722351032865028</c:v>
                </c:pt>
                <c:pt idx="1782">
                  <c:v>24.730363642617</c:v>
                </c:pt>
                <c:pt idx="1783">
                  <c:v>24.869045576309425</c:v>
                </c:pt>
                <c:pt idx="1784">
                  <c:v>24.98458973577814</c:v>
                </c:pt>
                <c:pt idx="1785">
                  <c:v>24.939595360756076</c:v>
                </c:pt>
                <c:pt idx="1786">
                  <c:v>24.830792642417126</c:v>
                </c:pt>
                <c:pt idx="1787">
                  <c:v>24.662453217280174</c:v>
                </c:pt>
                <c:pt idx="1788">
                  <c:v>24.556326477802898</c:v>
                </c:pt>
                <c:pt idx="1789">
                  <c:v>24.518399319933618</c:v>
                </c:pt>
                <c:pt idx="1790">
                  <c:v>24.546808504009359</c:v>
                </c:pt>
                <c:pt idx="1791">
                  <c:v>24.649849830585282</c:v>
                </c:pt>
                <c:pt idx="1792">
                  <c:v>24.738454862794978</c:v>
                </c:pt>
                <c:pt idx="1793">
                  <c:v>24.859107286886324</c:v>
                </c:pt>
                <c:pt idx="1794">
                  <c:v>24.820598208474408</c:v>
                </c:pt>
                <c:pt idx="1795">
                  <c:v>24.593862186551036</c:v>
                </c:pt>
                <c:pt idx="1796">
                  <c:v>24.35213666731207</c:v>
                </c:pt>
                <c:pt idx="1797">
                  <c:v>24.275003001540771</c:v>
                </c:pt>
                <c:pt idx="1798">
                  <c:v>24.363987521083324</c:v>
                </c:pt>
                <c:pt idx="1799">
                  <c:v>24.437147298151494</c:v>
                </c:pt>
                <c:pt idx="1800">
                  <c:v>24.406190074339126</c:v>
                </c:pt>
                <c:pt idx="1801">
                  <c:v>24.401139774536464</c:v>
                </c:pt>
                <c:pt idx="1802">
                  <c:v>24.539519757280594</c:v>
                </c:pt>
                <c:pt idx="1803">
                  <c:v>24.399668298980085</c:v>
                </c:pt>
                <c:pt idx="1804">
                  <c:v>24.022618793942978</c:v>
                </c:pt>
                <c:pt idx="1805">
                  <c:v>24.025621030451212</c:v>
                </c:pt>
                <c:pt idx="1806">
                  <c:v>24.230407746445469</c:v>
                </c:pt>
                <c:pt idx="1807">
                  <c:v>24.49274542397378</c:v>
                </c:pt>
                <c:pt idx="1808">
                  <c:v>24.511747559817305</c:v>
                </c:pt>
                <c:pt idx="1809">
                  <c:v>24.45645140799104</c:v>
                </c:pt>
                <c:pt idx="1810">
                  <c:v>24.306436430656955</c:v>
                </c:pt>
                <c:pt idx="1811">
                  <c:v>24.096044224379796</c:v>
                </c:pt>
                <c:pt idx="1812">
                  <c:v>23.9086714753265</c:v>
                </c:pt>
                <c:pt idx="1813">
                  <c:v>23.890018217698017</c:v>
                </c:pt>
                <c:pt idx="1814">
                  <c:v>23.926970560538347</c:v>
                </c:pt>
                <c:pt idx="1815">
                  <c:v>24.074660379706774</c:v>
                </c:pt>
                <c:pt idx="1816">
                  <c:v>24.074771628864553</c:v>
                </c:pt>
                <c:pt idx="1817">
                  <c:v>24.115533557132878</c:v>
                </c:pt>
                <c:pt idx="1818">
                  <c:v>24.206160120889223</c:v>
                </c:pt>
                <c:pt idx="1819">
                  <c:v>24.437384227208593</c:v>
                </c:pt>
                <c:pt idx="1820">
                  <c:v>24.524621789446854</c:v>
                </c:pt>
                <c:pt idx="1821">
                  <c:v>24.483472756524503</c:v>
                </c:pt>
                <c:pt idx="1822">
                  <c:v>24.36118278746962</c:v>
                </c:pt>
                <c:pt idx="1823">
                  <c:v>24.555344942908114</c:v>
                </c:pt>
                <c:pt idx="1824">
                  <c:v>24.800760330525637</c:v>
                </c:pt>
                <c:pt idx="1825">
                  <c:v>25.061022812071808</c:v>
                </c:pt>
                <c:pt idx="1826">
                  <c:v>25.261380163503727</c:v>
                </c:pt>
                <c:pt idx="1827">
                  <c:v>25.467932917133467</c:v>
                </c:pt>
                <c:pt idx="1828">
                  <c:v>25.478682324194995</c:v>
                </c:pt>
                <c:pt idx="1829">
                  <c:v>25.54570784341864</c:v>
                </c:pt>
                <c:pt idx="1830">
                  <c:v>25.816021535694887</c:v>
                </c:pt>
                <c:pt idx="1831">
                  <c:v>26.00128748874473</c:v>
                </c:pt>
                <c:pt idx="1832">
                  <c:v>26.071685376866149</c:v>
                </c:pt>
                <c:pt idx="1833">
                  <c:v>26.118336952946258</c:v>
                </c:pt>
                <c:pt idx="1834">
                  <c:v>25.952514245726103</c:v>
                </c:pt>
                <c:pt idx="1835">
                  <c:v>25.889148235594249</c:v>
                </c:pt>
                <c:pt idx="1836">
                  <c:v>25.745789765009409</c:v>
                </c:pt>
                <c:pt idx="1837">
                  <c:v>25.925357591089572</c:v>
                </c:pt>
                <c:pt idx="1838">
                  <c:v>26.066520454537169</c:v>
                </c:pt>
                <c:pt idx="1839">
                  <c:v>26.042556476847711</c:v>
                </c:pt>
                <c:pt idx="1840">
                  <c:v>25.931252835360048</c:v>
                </c:pt>
                <c:pt idx="1841">
                  <c:v>25.633038929467993</c:v>
                </c:pt>
                <c:pt idx="1842">
                  <c:v>25.500442429245624</c:v>
                </c:pt>
                <c:pt idx="1843">
                  <c:v>25.484396107602581</c:v>
                </c:pt>
                <c:pt idx="1844">
                  <c:v>25.520963805374119</c:v>
                </c:pt>
                <c:pt idx="1845">
                  <c:v>25.496291025695022</c:v>
                </c:pt>
                <c:pt idx="1846">
                  <c:v>25.610261958862502</c:v>
                </c:pt>
                <c:pt idx="1847">
                  <c:v>25.677161354639917</c:v>
                </c:pt>
                <c:pt idx="1848">
                  <c:v>25.670831718977084</c:v>
                </c:pt>
                <c:pt idx="1849">
                  <c:v>25.710430132935485</c:v>
                </c:pt>
                <c:pt idx="1850">
                  <c:v>25.836987399266249</c:v>
                </c:pt>
                <c:pt idx="1851">
                  <c:v>25.76476702551772</c:v>
                </c:pt>
                <c:pt idx="1852">
                  <c:v>25.882347232126719</c:v>
                </c:pt>
                <c:pt idx="1853">
                  <c:v>26.067266704013502</c:v>
                </c:pt>
                <c:pt idx="1854">
                  <c:v>26.238102157278583</c:v>
                </c:pt>
                <c:pt idx="1855">
                  <c:v>26.331691237072757</c:v>
                </c:pt>
                <c:pt idx="1856">
                  <c:v>26.307192552614143</c:v>
                </c:pt>
                <c:pt idx="1857">
                  <c:v>26.233928568805727</c:v>
                </c:pt>
                <c:pt idx="1858">
                  <c:v>26.048992987265791</c:v>
                </c:pt>
                <c:pt idx="1859">
                  <c:v>25.841667523883011</c:v>
                </c:pt>
                <c:pt idx="1860">
                  <c:v>25.953317729417169</c:v>
                </c:pt>
                <c:pt idx="1861">
                  <c:v>26.013414104048827</c:v>
                </c:pt>
                <c:pt idx="1862">
                  <c:v>26.219415805636036</c:v>
                </c:pt>
                <c:pt idx="1863">
                  <c:v>26.501177528279818</c:v>
                </c:pt>
                <c:pt idx="1864">
                  <c:v>26.567032359519789</c:v>
                </c:pt>
                <c:pt idx="1865">
                  <c:v>26.531388243428307</c:v>
                </c:pt>
                <c:pt idx="1866">
                  <c:v>26.63944827700902</c:v>
                </c:pt>
                <c:pt idx="1867">
                  <c:v>26.802061472921697</c:v>
                </c:pt>
                <c:pt idx="1868">
                  <c:v>26.874156937512549</c:v>
                </c:pt>
                <c:pt idx="1869">
                  <c:v>26.865325496801585</c:v>
                </c:pt>
                <c:pt idx="1870">
                  <c:v>27.069628734741872</c:v>
                </c:pt>
                <c:pt idx="1871">
                  <c:v>27.121747862872159</c:v>
                </c:pt>
                <c:pt idx="1872">
                  <c:v>27.051661716283355</c:v>
                </c:pt>
                <c:pt idx="1873">
                  <c:v>26.808340034281375</c:v>
                </c:pt>
                <c:pt idx="1874">
                  <c:v>26.56350567266767</c:v>
                </c:pt>
                <c:pt idx="1875">
                  <c:v>26.437009605097455</c:v>
                </c:pt>
                <c:pt idx="1876">
                  <c:v>26.241545043519633</c:v>
                </c:pt>
                <c:pt idx="1877">
                  <c:v>26.099756112771811</c:v>
                </c:pt>
                <c:pt idx="1878">
                  <c:v>26.047829705402176</c:v>
                </c:pt>
                <c:pt idx="1879">
                  <c:v>25.935035549670516</c:v>
                </c:pt>
                <c:pt idx="1880">
                  <c:v>25.581529285946754</c:v>
                </c:pt>
                <c:pt idx="1881">
                  <c:v>25.254578171639192</c:v>
                </c:pt>
                <c:pt idx="1882">
                  <c:v>25.096058908742048</c:v>
                </c:pt>
                <c:pt idx="1883">
                  <c:v>24.869242403995901</c:v>
                </c:pt>
                <c:pt idx="1884">
                  <c:v>24.681689142756646</c:v>
                </c:pt>
                <c:pt idx="1885">
                  <c:v>24.61047860944635</c:v>
                </c:pt>
                <c:pt idx="1886">
                  <c:v>24.566841179016532</c:v>
                </c:pt>
                <c:pt idx="1887">
                  <c:v>24.532777682151877</c:v>
                </c:pt>
                <c:pt idx="1888">
                  <c:v>24.614897909902847</c:v>
                </c:pt>
                <c:pt idx="1889">
                  <c:v>24.584547590758646</c:v>
                </c:pt>
                <c:pt idx="1890">
                  <c:v>24.674128234437962</c:v>
                </c:pt>
                <c:pt idx="1891">
                  <c:v>24.696702991229415</c:v>
                </c:pt>
                <c:pt idx="1892">
                  <c:v>24.521898777044012</c:v>
                </c:pt>
                <c:pt idx="1893">
                  <c:v>24.40722104798218</c:v>
                </c:pt>
                <c:pt idx="1894">
                  <c:v>24.441104410823947</c:v>
                </c:pt>
                <c:pt idx="1895">
                  <c:v>24.676664186671221</c:v>
                </c:pt>
                <c:pt idx="1896">
                  <c:v>24.882282424721321</c:v>
                </c:pt>
                <c:pt idx="1897">
                  <c:v>24.859749937724061</c:v>
                </c:pt>
                <c:pt idx="1898">
                  <c:v>24.865617844318404</c:v>
                </c:pt>
                <c:pt idx="1899">
                  <c:v>24.830801590134936</c:v>
                </c:pt>
                <c:pt idx="1900">
                  <c:v>25.009453845551622</c:v>
                </c:pt>
                <c:pt idx="1901">
                  <c:v>24.985524100412597</c:v>
                </c:pt>
                <c:pt idx="1902">
                  <c:v>24.796846748251632</c:v>
                </c:pt>
                <c:pt idx="1903">
                  <c:v>24.569867996392219</c:v>
                </c:pt>
                <c:pt idx="1904">
                  <c:v>24.428197190222384</c:v>
                </c:pt>
                <c:pt idx="1905">
                  <c:v>24.292337138445298</c:v>
                </c:pt>
                <c:pt idx="1906">
                  <c:v>24.367599611321541</c:v>
                </c:pt>
                <c:pt idx="1907">
                  <c:v>24.593621864939401</c:v>
                </c:pt>
                <c:pt idx="1908">
                  <c:v>24.670344712356677</c:v>
                </c:pt>
                <c:pt idx="1909">
                  <c:v>24.799397165543695</c:v>
                </c:pt>
                <c:pt idx="1910">
                  <c:v>24.864889923305025</c:v>
                </c:pt>
                <c:pt idx="1911">
                  <c:v>24.929216458051702</c:v>
                </c:pt>
                <c:pt idx="1912">
                  <c:v>24.801171468425689</c:v>
                </c:pt>
                <c:pt idx="1913">
                  <c:v>24.606300012146853</c:v>
                </c:pt>
                <c:pt idx="1914">
                  <c:v>24.238362673815022</c:v>
                </c:pt>
                <c:pt idx="1915">
                  <c:v>23.838592698022605</c:v>
                </c:pt>
                <c:pt idx="1916">
                  <c:v>23.503134680769836</c:v>
                </c:pt>
                <c:pt idx="1917">
                  <c:v>23.215787403860386</c:v>
                </c:pt>
                <c:pt idx="1918">
                  <c:v>22.964439717699165</c:v>
                </c:pt>
                <c:pt idx="1919">
                  <c:v>22.561210384451751</c:v>
                </c:pt>
                <c:pt idx="1920">
                  <c:v>22.23029522489033</c:v>
                </c:pt>
                <c:pt idx="1921">
                  <c:v>22.018526961675065</c:v>
                </c:pt>
                <c:pt idx="1922">
                  <c:v>21.87097941255788</c:v>
                </c:pt>
                <c:pt idx="1923">
                  <c:v>21.807569134984075</c:v>
                </c:pt>
                <c:pt idx="1924">
                  <c:v>21.624203381083003</c:v>
                </c:pt>
                <c:pt idx="1925">
                  <c:v>21.389627946751041</c:v>
                </c:pt>
                <c:pt idx="1926">
                  <c:v>21.239874072122035</c:v>
                </c:pt>
                <c:pt idx="1927">
                  <c:v>21.198910192734765</c:v>
                </c:pt>
                <c:pt idx="1928">
                  <c:v>21.236024846732228</c:v>
                </c:pt>
                <c:pt idx="1929">
                  <c:v>21.441783491723257</c:v>
                </c:pt>
                <c:pt idx="1930">
                  <c:v>21.93659204800457</c:v>
                </c:pt>
                <c:pt idx="1931">
                  <c:v>22.220211963012403</c:v>
                </c:pt>
                <c:pt idx="1932">
                  <c:v>22.407589531991832</c:v>
                </c:pt>
                <c:pt idx="1933">
                  <c:v>22.430585939251589</c:v>
                </c:pt>
                <c:pt idx="1934">
                  <c:v>22.413627053529268</c:v>
                </c:pt>
                <c:pt idx="1935">
                  <c:v>22.517775727381736</c:v>
                </c:pt>
                <c:pt idx="1936">
                  <c:v>22.887555855662352</c:v>
                </c:pt>
                <c:pt idx="1937">
                  <c:v>23.130677114189616</c:v>
                </c:pt>
                <c:pt idx="1938">
                  <c:v>23.271056264361029</c:v>
                </c:pt>
                <c:pt idx="1939">
                  <c:v>23.283988177313692</c:v>
                </c:pt>
                <c:pt idx="1940">
                  <c:v>23.100083769501119</c:v>
                </c:pt>
                <c:pt idx="1941">
                  <c:v>23.065338041302724</c:v>
                </c:pt>
                <c:pt idx="1942">
                  <c:v>23.004848616908198</c:v>
                </c:pt>
                <c:pt idx="1943">
                  <c:v>23.024733013403182</c:v>
                </c:pt>
                <c:pt idx="1944">
                  <c:v>22.946882268461604</c:v>
                </c:pt>
                <c:pt idx="1945">
                  <c:v>22.847414748874378</c:v>
                </c:pt>
                <c:pt idx="1946">
                  <c:v>22.869726294141152</c:v>
                </c:pt>
                <c:pt idx="1947">
                  <c:v>22.634705480269744</c:v>
                </c:pt>
                <c:pt idx="1948">
                  <c:v>22.51611341896993</c:v>
                </c:pt>
                <c:pt idx="1949">
                  <c:v>22.211449405156262</c:v>
                </c:pt>
                <c:pt idx="1950">
                  <c:v>21.92499257338816</c:v>
                </c:pt>
                <c:pt idx="1951">
                  <c:v>21.447952261450087</c:v>
                </c:pt>
                <c:pt idx="1952">
                  <c:v>21.224762479965108</c:v>
                </c:pt>
                <c:pt idx="1953">
                  <c:v>21.08730933434089</c:v>
                </c:pt>
                <c:pt idx="1954">
                  <c:v>20.709852504570168</c:v>
                </c:pt>
                <c:pt idx="1955">
                  <c:v>20.346420476282191</c:v>
                </c:pt>
                <c:pt idx="1956">
                  <c:v>20.157401577758616</c:v>
                </c:pt>
                <c:pt idx="1957">
                  <c:v>19.849415388537697</c:v>
                </c:pt>
                <c:pt idx="1958">
                  <c:v>19.612134832488579</c:v>
                </c:pt>
                <c:pt idx="1959">
                  <c:v>19.470521484700015</c:v>
                </c:pt>
                <c:pt idx="1960">
                  <c:v>19.386289557388707</c:v>
                </c:pt>
                <c:pt idx="1961">
                  <c:v>19.297026836661512</c:v>
                </c:pt>
                <c:pt idx="1962">
                  <c:v>19.20108103600127</c:v>
                </c:pt>
                <c:pt idx="1963">
                  <c:v>19.241200899875466</c:v>
                </c:pt>
                <c:pt idx="1964">
                  <c:v>19.119642949001683</c:v>
                </c:pt>
                <c:pt idx="1965">
                  <c:v>19.265213237536543</c:v>
                </c:pt>
                <c:pt idx="1966">
                  <c:v>19.483117176222645</c:v>
                </c:pt>
                <c:pt idx="1967">
                  <c:v>19.656604421023069</c:v>
                </c:pt>
                <c:pt idx="1968">
                  <c:v>19.620250112282275</c:v>
                </c:pt>
                <c:pt idx="1969">
                  <c:v>19.489692238590258</c:v>
                </c:pt>
                <c:pt idx="1970">
                  <c:v>19.409867398501586</c:v>
                </c:pt>
                <c:pt idx="1971">
                  <c:v>19.439373788344604</c:v>
                </c:pt>
                <c:pt idx="1972">
                  <c:v>19.586319949604341</c:v>
                </c:pt>
                <c:pt idx="1973">
                  <c:v>19.729294234343275</c:v>
                </c:pt>
                <c:pt idx="1974">
                  <c:v>19.764578698092215</c:v>
                </c:pt>
                <c:pt idx="1975">
                  <c:v>19.863185101946804</c:v>
                </c:pt>
                <c:pt idx="1976">
                  <c:v>19.8381011866338</c:v>
                </c:pt>
                <c:pt idx="1977">
                  <c:v>19.638892449421945</c:v>
                </c:pt>
                <c:pt idx="1978">
                  <c:v>19.663165055813433</c:v>
                </c:pt>
                <c:pt idx="1979">
                  <c:v>19.81641480544954</c:v>
                </c:pt>
                <c:pt idx="1980">
                  <c:v>20.077358034965343</c:v>
                </c:pt>
                <c:pt idx="1981">
                  <c:v>20.359606587207658</c:v>
                </c:pt>
                <c:pt idx="1982">
                  <c:v>20.556877553689354</c:v>
                </c:pt>
                <c:pt idx="1983">
                  <c:v>20.450852595410531</c:v>
                </c:pt>
                <c:pt idx="1984">
                  <c:v>20.301240758383575</c:v>
                </c:pt>
                <c:pt idx="1985">
                  <c:v>20.412256687384254</c:v>
                </c:pt>
                <c:pt idx="1986">
                  <c:v>20.59657360288168</c:v>
                </c:pt>
                <c:pt idx="1987">
                  <c:v>20.908362390683102</c:v>
                </c:pt>
                <c:pt idx="1988">
                  <c:v>21.096855452377788</c:v>
                </c:pt>
                <c:pt idx="1989">
                  <c:v>21.0980230528845</c:v>
                </c:pt>
                <c:pt idx="1990">
                  <c:v>20.942424294496391</c:v>
                </c:pt>
                <c:pt idx="1991">
                  <c:v>20.840040112535206</c:v>
                </c:pt>
                <c:pt idx="1992">
                  <c:v>20.858047399965631</c:v>
                </c:pt>
                <c:pt idx="1993">
                  <c:v>20.821740499735238</c:v>
                </c:pt>
                <c:pt idx="1994">
                  <c:v>20.73834993810468</c:v>
                </c:pt>
                <c:pt idx="1995">
                  <c:v>20.667841230468873</c:v>
                </c:pt>
                <c:pt idx="1996">
                  <c:v>20.47512166363223</c:v>
                </c:pt>
                <c:pt idx="1997">
                  <c:v>20.570844130720513</c:v>
                </c:pt>
                <c:pt idx="1998">
                  <c:v>20.804258115483378</c:v>
                </c:pt>
                <c:pt idx="1999">
                  <c:v>21.080327216764758</c:v>
                </c:pt>
                <c:pt idx="2000">
                  <c:v>21.389940181483418</c:v>
                </c:pt>
                <c:pt idx="2001">
                  <c:v>21.570586405913165</c:v>
                </c:pt>
                <c:pt idx="2002">
                  <c:v>22.005828064134853</c:v>
                </c:pt>
                <c:pt idx="2003">
                  <c:v>22.288892704115597</c:v>
                </c:pt>
                <c:pt idx="2004">
                  <c:v>22.39261327429282</c:v>
                </c:pt>
                <c:pt idx="2005">
                  <c:v>22.508465362080475</c:v>
                </c:pt>
                <c:pt idx="2006">
                  <c:v>22.664110865965011</c:v>
                </c:pt>
                <c:pt idx="2007">
                  <c:v>22.775609122333989</c:v>
                </c:pt>
                <c:pt idx="2008">
                  <c:v>22.848908586972268</c:v>
                </c:pt>
                <c:pt idx="2009">
                  <c:v>22.780701279468786</c:v>
                </c:pt>
                <c:pt idx="2010">
                  <c:v>22.637152650486893</c:v>
                </c:pt>
                <c:pt idx="2011">
                  <c:v>22.6001893962537</c:v>
                </c:pt>
                <c:pt idx="2012">
                  <c:v>22.635767239926214</c:v>
                </c:pt>
                <c:pt idx="2013">
                  <c:v>22.374190311387888</c:v>
                </c:pt>
                <c:pt idx="2014">
                  <c:v>22.347798028986556</c:v>
                </c:pt>
                <c:pt idx="2015">
                  <c:v>22.267266520760597</c:v>
                </c:pt>
                <c:pt idx="2016">
                  <c:v>22.345205216025921</c:v>
                </c:pt>
                <c:pt idx="2017">
                  <c:v>22.278725505514892</c:v>
                </c:pt>
                <c:pt idx="2018">
                  <c:v>22.239721219113427</c:v>
                </c:pt>
                <c:pt idx="2019">
                  <c:v>22.16745936950711</c:v>
                </c:pt>
                <c:pt idx="2020">
                  <c:v>22.085904187212609</c:v>
                </c:pt>
                <c:pt idx="2021">
                  <c:v>21.836458561765717</c:v>
                </c:pt>
                <c:pt idx="2022">
                  <c:v>21.81993947657088</c:v>
                </c:pt>
                <c:pt idx="2023">
                  <c:v>21.850831822150777</c:v>
                </c:pt>
                <c:pt idx="2024">
                  <c:v>21.814922979141482</c:v>
                </c:pt>
                <c:pt idx="2025">
                  <c:v>21.76922382349284</c:v>
                </c:pt>
                <c:pt idx="2026">
                  <c:v>21.688958940797129</c:v>
                </c:pt>
                <c:pt idx="2027">
                  <c:v>21.55276662530887</c:v>
                </c:pt>
                <c:pt idx="2028">
                  <c:v>21.418090417796797</c:v>
                </c:pt>
                <c:pt idx="2029">
                  <c:v>21.420663755398532</c:v>
                </c:pt>
                <c:pt idx="2030">
                  <c:v>21.278328044510531</c:v>
                </c:pt>
                <c:pt idx="2031">
                  <c:v>21.12838289778913</c:v>
                </c:pt>
                <c:pt idx="2032">
                  <c:v>21.365388641028325</c:v>
                </c:pt>
                <c:pt idx="2033">
                  <c:v>21.778143704956374</c:v>
                </c:pt>
                <c:pt idx="2034">
                  <c:v>21.981995419106696</c:v>
                </c:pt>
                <c:pt idx="2035">
                  <c:v>22.190557563108118</c:v>
                </c:pt>
                <c:pt idx="2036">
                  <c:v>22.249530526871542</c:v>
                </c:pt>
                <c:pt idx="2037">
                  <c:v>22.254820514923999</c:v>
                </c:pt>
                <c:pt idx="2038">
                  <c:v>22.095869392559372</c:v>
                </c:pt>
                <c:pt idx="2039">
                  <c:v>21.998396046173472</c:v>
                </c:pt>
                <c:pt idx="2040">
                  <c:v>21.870736253404612</c:v>
                </c:pt>
                <c:pt idx="2041">
                  <c:v>21.830872117056831</c:v>
                </c:pt>
                <c:pt idx="2042">
                  <c:v>21.699434982660659</c:v>
                </c:pt>
                <c:pt idx="2043">
                  <c:v>21.589766460851248</c:v>
                </c:pt>
                <c:pt idx="2044">
                  <c:v>21.610555694908562</c:v>
                </c:pt>
                <c:pt idx="2045">
                  <c:v>21.601428622931632</c:v>
                </c:pt>
                <c:pt idx="2046">
                  <c:v>21.509312202396949</c:v>
                </c:pt>
                <c:pt idx="2047">
                  <c:v>21.551455906836509</c:v>
                </c:pt>
                <c:pt idx="2048">
                  <c:v>21.687581883816414</c:v>
                </c:pt>
                <c:pt idx="2049">
                  <c:v>21.816511503765103</c:v>
                </c:pt>
                <c:pt idx="2050">
                  <c:v>21.773234984281313</c:v>
                </c:pt>
                <c:pt idx="2051">
                  <c:v>21.851430126031367</c:v>
                </c:pt>
                <c:pt idx="2052">
                  <c:v>21.974826723533837</c:v>
                </c:pt>
                <c:pt idx="2053">
                  <c:v>22.06471356399944</c:v>
                </c:pt>
                <c:pt idx="2054">
                  <c:v>22.186255655472564</c:v>
                </c:pt>
                <c:pt idx="2055">
                  <c:v>22.288730482151848</c:v>
                </c:pt>
                <c:pt idx="2056">
                  <c:v>22.408598189212245</c:v>
                </c:pt>
                <c:pt idx="2057">
                  <c:v>22.245473918579993</c:v>
                </c:pt>
                <c:pt idx="2058">
                  <c:v>22.177215427213675</c:v>
                </c:pt>
                <c:pt idx="2059">
                  <c:v>22.004980302078174</c:v>
                </c:pt>
                <c:pt idx="2060">
                  <c:v>21.697784734455389</c:v>
                </c:pt>
                <c:pt idx="2061">
                  <c:v>21.63693197329173</c:v>
                </c:pt>
                <c:pt idx="2062">
                  <c:v>21.592321684567342</c:v>
                </c:pt>
                <c:pt idx="2063">
                  <c:v>21.584122938338325</c:v>
                </c:pt>
                <c:pt idx="2064">
                  <c:v>21.629035112016854</c:v>
                </c:pt>
                <c:pt idx="2065">
                  <c:v>21.62780215181796</c:v>
                </c:pt>
                <c:pt idx="2066">
                  <c:v>21.545439863846486</c:v>
                </c:pt>
                <c:pt idx="2067">
                  <c:v>21.42329029668938</c:v>
                </c:pt>
                <c:pt idx="2068">
                  <c:v>21.288978399025257</c:v>
                </c:pt>
                <c:pt idx="2069">
                  <c:v>20.893262521107602</c:v>
                </c:pt>
                <c:pt idx="2070">
                  <c:v>20.501900078211577</c:v>
                </c:pt>
                <c:pt idx="2071">
                  <c:v>20.151342355832806</c:v>
                </c:pt>
                <c:pt idx="2072">
                  <c:v>19.944545587520086</c:v>
                </c:pt>
                <c:pt idx="2073">
                  <c:v>19.978482593521864</c:v>
                </c:pt>
                <c:pt idx="2074">
                  <c:v>20.011281385267623</c:v>
                </c:pt>
                <c:pt idx="2075">
                  <c:v>20.012915721583163</c:v>
                </c:pt>
                <c:pt idx="2076">
                  <c:v>19.876039578201723</c:v>
                </c:pt>
                <c:pt idx="2077">
                  <c:v>19.776912375267308</c:v>
                </c:pt>
                <c:pt idx="2078">
                  <c:v>19.566735371619171</c:v>
                </c:pt>
                <c:pt idx="2079">
                  <c:v>19.286585249063844</c:v>
                </c:pt>
                <c:pt idx="2080">
                  <c:v>19.029838786983237</c:v>
                </c:pt>
                <c:pt idx="2081">
                  <c:v>18.85320994677528</c:v>
                </c:pt>
                <c:pt idx="2082">
                  <c:v>19.029573557973475</c:v>
                </c:pt>
                <c:pt idx="2083">
                  <c:v>19.414473900473929</c:v>
                </c:pt>
                <c:pt idx="2084">
                  <c:v>19.803836894224442</c:v>
                </c:pt>
                <c:pt idx="2085">
                  <c:v>20.202767641886261</c:v>
                </c:pt>
                <c:pt idx="2086">
                  <c:v>20.657917912044198</c:v>
                </c:pt>
                <c:pt idx="2087">
                  <c:v>21.194132927636613</c:v>
                </c:pt>
                <c:pt idx="2088">
                  <c:v>21.524398975395759</c:v>
                </c:pt>
                <c:pt idx="2089">
                  <c:v>21.804294498219541</c:v>
                </c:pt>
                <c:pt idx="2090">
                  <c:v>21.753933253345242</c:v>
                </c:pt>
                <c:pt idx="2091">
                  <c:v>21.512683221450892</c:v>
                </c:pt>
                <c:pt idx="2092">
                  <c:v>21.1470805145558</c:v>
                </c:pt>
                <c:pt idx="2093">
                  <c:v>20.899282561332676</c:v>
                </c:pt>
                <c:pt idx="2094">
                  <c:v>20.655007552823253</c:v>
                </c:pt>
                <c:pt idx="2095">
                  <c:v>20.560958556348577</c:v>
                </c:pt>
                <c:pt idx="2096">
                  <c:v>20.314543793976785</c:v>
                </c:pt>
                <c:pt idx="2097">
                  <c:v>20.196424032952137</c:v>
                </c:pt>
                <c:pt idx="2098">
                  <c:v>20.084356748042751</c:v>
                </c:pt>
                <c:pt idx="2099">
                  <c:v>19.871907222306838</c:v>
                </c:pt>
                <c:pt idx="2100">
                  <c:v>19.60610430259629</c:v>
                </c:pt>
                <c:pt idx="2101">
                  <c:v>19.625867962455619</c:v>
                </c:pt>
                <c:pt idx="2102">
                  <c:v>19.825085932765344</c:v>
                </c:pt>
                <c:pt idx="2103">
                  <c:v>19.761842234411958</c:v>
                </c:pt>
                <c:pt idx="2104">
                  <c:v>19.682989981369754</c:v>
                </c:pt>
                <c:pt idx="2105">
                  <c:v>19.54927724093967</c:v>
                </c:pt>
                <c:pt idx="2106">
                  <c:v>19.592341618363751</c:v>
                </c:pt>
                <c:pt idx="2107">
                  <c:v>19.493658088579419</c:v>
                </c:pt>
                <c:pt idx="2108">
                  <c:v>19.523917519505503</c:v>
                </c:pt>
                <c:pt idx="2109">
                  <c:v>19.495840448370615</c:v>
                </c:pt>
                <c:pt idx="2110">
                  <c:v>19.556229996651037</c:v>
                </c:pt>
                <c:pt idx="2111">
                  <c:v>19.696652268642016</c:v>
                </c:pt>
                <c:pt idx="2112">
                  <c:v>19.505817953786345</c:v>
                </c:pt>
                <c:pt idx="2113">
                  <c:v>19.326674266970052</c:v>
                </c:pt>
                <c:pt idx="2114">
                  <c:v>19.171465611845491</c:v>
                </c:pt>
                <c:pt idx="2115">
                  <c:v>19.18382604289538</c:v>
                </c:pt>
                <c:pt idx="2116">
                  <c:v>18.964987608572411</c:v>
                </c:pt>
                <c:pt idx="2117">
                  <c:v>18.793551771385765</c:v>
                </c:pt>
                <c:pt idx="2118">
                  <c:v>18.599430870695304</c:v>
                </c:pt>
                <c:pt idx="2119">
                  <c:v>18.390840266417268</c:v>
                </c:pt>
                <c:pt idx="2120">
                  <c:v>18.29263805887998</c:v>
                </c:pt>
                <c:pt idx="2121">
                  <c:v>18.23243870657549</c:v>
                </c:pt>
                <c:pt idx="2122">
                  <c:v>18.315387234913981</c:v>
                </c:pt>
                <c:pt idx="2123">
                  <c:v>18.656695251499876</c:v>
                </c:pt>
                <c:pt idx="2124">
                  <c:v>19.009032583582066</c:v>
                </c:pt>
                <c:pt idx="2125">
                  <c:v>19.164108904033494</c:v>
                </c:pt>
                <c:pt idx="2126">
                  <c:v>19.284303884692505</c:v>
                </c:pt>
                <c:pt idx="2127">
                  <c:v>19.450776965720308</c:v>
                </c:pt>
                <c:pt idx="2128">
                  <c:v>19.747345780307036</c:v>
                </c:pt>
                <c:pt idx="2129">
                  <c:v>19.980610996105259</c:v>
                </c:pt>
                <c:pt idx="2130">
                  <c:v>20.045491457853075</c:v>
                </c:pt>
                <c:pt idx="2131">
                  <c:v>19.87229547165084</c:v>
                </c:pt>
                <c:pt idx="2132">
                  <c:v>19.78040211003713</c:v>
                </c:pt>
                <c:pt idx="2133">
                  <c:v>19.79992549627778</c:v>
                </c:pt>
                <c:pt idx="2134">
                  <c:v>19.851549327163973</c:v>
                </c:pt>
                <c:pt idx="2135">
                  <c:v>19.952155405342708</c:v>
                </c:pt>
                <c:pt idx="2136">
                  <c:v>20.182920503227276</c:v>
                </c:pt>
                <c:pt idx="2137">
                  <c:v>20.434563014520638</c:v>
                </c:pt>
                <c:pt idx="2138">
                  <c:v>20.469631690817966</c:v>
                </c:pt>
                <c:pt idx="2139">
                  <c:v>20.570669426496437</c:v>
                </c:pt>
                <c:pt idx="2140">
                  <c:v>20.597815056901798</c:v>
                </c:pt>
                <c:pt idx="2141">
                  <c:v>20.352091001547983</c:v>
                </c:pt>
                <c:pt idx="2142">
                  <c:v>20.083035344334974</c:v>
                </c:pt>
                <c:pt idx="2143">
                  <c:v>19.732709921535275</c:v>
                </c:pt>
                <c:pt idx="2144">
                  <c:v>19.382774236521414</c:v>
                </c:pt>
                <c:pt idx="2145">
                  <c:v>19.379403205270524</c:v>
                </c:pt>
                <c:pt idx="2146">
                  <c:v>19.360205903903488</c:v>
                </c:pt>
                <c:pt idx="2147">
                  <c:v>19.544910727864501</c:v>
                </c:pt>
                <c:pt idx="2148">
                  <c:v>19.59941038197417</c:v>
                </c:pt>
                <c:pt idx="2149">
                  <c:v>19.79778188921771</c:v>
                </c:pt>
                <c:pt idx="2150">
                  <c:v>20.007614541726827</c:v>
                </c:pt>
                <c:pt idx="2151">
                  <c:v>20.158448043904269</c:v>
                </c:pt>
                <c:pt idx="2152">
                  <c:v>20.257413569367699</c:v>
                </c:pt>
                <c:pt idx="2153">
                  <c:v>20.115363266941113</c:v>
                </c:pt>
                <c:pt idx="2154">
                  <c:v>19.707920566896853</c:v>
                </c:pt>
                <c:pt idx="2155">
                  <c:v>19.322296511992626</c:v>
                </c:pt>
                <c:pt idx="2156">
                  <c:v>19.309206000911324</c:v>
                </c:pt>
                <c:pt idx="2157">
                  <c:v>19.393346963741141</c:v>
                </c:pt>
                <c:pt idx="2158">
                  <c:v>19.553374457456332</c:v>
                </c:pt>
                <c:pt idx="2159">
                  <c:v>19.734565995519706</c:v>
                </c:pt>
                <c:pt idx="2160">
                  <c:v>19.815558712910807</c:v>
                </c:pt>
                <c:pt idx="2161">
                  <c:v>19.760963113438322</c:v>
                </c:pt>
                <c:pt idx="2162">
                  <c:v>19.579343058486661</c:v>
                </c:pt>
                <c:pt idx="2163">
                  <c:v>19.449793096029676</c:v>
                </c:pt>
                <c:pt idx="2164">
                  <c:v>19.405601902510465</c:v>
                </c:pt>
                <c:pt idx="2165">
                  <c:v>19.425332905211761</c:v>
                </c:pt>
                <c:pt idx="2166">
                  <c:v>19.533507824379601</c:v>
                </c:pt>
                <c:pt idx="2167">
                  <c:v>19.616721568238923</c:v>
                </c:pt>
                <c:pt idx="2168">
                  <c:v>19.651487906361854</c:v>
                </c:pt>
                <c:pt idx="2169">
                  <c:v>19.774863575710445</c:v>
                </c:pt>
                <c:pt idx="2170">
                  <c:v>20.108468284798857</c:v>
                </c:pt>
                <c:pt idx="2171">
                  <c:v>20.417708305207441</c:v>
                </c:pt>
                <c:pt idx="2172">
                  <c:v>20.537572914185642</c:v>
                </c:pt>
                <c:pt idx="2173">
                  <c:v>20.690380142464253</c:v>
                </c:pt>
                <c:pt idx="2174">
                  <c:v>20.834503355769151</c:v>
                </c:pt>
                <c:pt idx="2175">
                  <c:v>21.028667834306088</c:v>
                </c:pt>
                <c:pt idx="2176">
                  <c:v>21.182343296101852</c:v>
                </c:pt>
                <c:pt idx="2177">
                  <c:v>21.133512067535406</c:v>
                </c:pt>
                <c:pt idx="2178">
                  <c:v>21.292291314586237</c:v>
                </c:pt>
                <c:pt idx="2179">
                  <c:v>21.750073044318604</c:v>
                </c:pt>
                <c:pt idx="2180">
                  <c:v>22.332638095247891</c:v>
                </c:pt>
                <c:pt idx="2181">
                  <c:v>22.841713658155324</c:v>
                </c:pt>
                <c:pt idx="2182">
                  <c:v>22.935535338644332</c:v>
                </c:pt>
                <c:pt idx="2183">
                  <c:v>22.727713391780195</c:v>
                </c:pt>
                <c:pt idx="2184">
                  <c:v>22.223337411465174</c:v>
                </c:pt>
                <c:pt idx="2185">
                  <c:v>21.912906683456931</c:v>
                </c:pt>
                <c:pt idx="2186">
                  <c:v>21.551115899023614</c:v>
                </c:pt>
                <c:pt idx="2187">
                  <c:v>21.161107785891886</c:v>
                </c:pt>
                <c:pt idx="2188">
                  <c:v>20.795764110479777</c:v>
                </c:pt>
                <c:pt idx="2189">
                  <c:v>20.561167391816848</c:v>
                </c:pt>
                <c:pt idx="2190">
                  <c:v>20.730144068406574</c:v>
                </c:pt>
                <c:pt idx="2191">
                  <c:v>20.783601354403853</c:v>
                </c:pt>
                <c:pt idx="2192">
                  <c:v>20.874099311003913</c:v>
                </c:pt>
                <c:pt idx="2193">
                  <c:v>20.926421077169731</c:v>
                </c:pt>
                <c:pt idx="2194">
                  <c:v>20.857041219138935</c:v>
                </c:pt>
                <c:pt idx="2195">
                  <c:v>20.519190891250226</c:v>
                </c:pt>
                <c:pt idx="2196">
                  <c:v>20.388922296861548</c:v>
                </c:pt>
                <c:pt idx="2197">
                  <c:v>20.358178713755247</c:v>
                </c:pt>
                <c:pt idx="2198">
                  <c:v>20.46031860287388</c:v>
                </c:pt>
                <c:pt idx="2199">
                  <c:v>20.610902897676038</c:v>
                </c:pt>
                <c:pt idx="2200">
                  <c:v>20.767455176497062</c:v>
                </c:pt>
                <c:pt idx="2201">
                  <c:v>20.933080013699737</c:v>
                </c:pt>
                <c:pt idx="2202">
                  <c:v>21.108238838538806</c:v>
                </c:pt>
                <c:pt idx="2203">
                  <c:v>21.272406187609111</c:v>
                </c:pt>
                <c:pt idx="2204">
                  <c:v>21.296078748893002</c:v>
                </c:pt>
                <c:pt idx="2205">
                  <c:v>21.361216870646896</c:v>
                </c:pt>
                <c:pt idx="2206">
                  <c:v>21.122052293764902</c:v>
                </c:pt>
                <c:pt idx="2207">
                  <c:v>20.848424931362388</c:v>
                </c:pt>
                <c:pt idx="2208">
                  <c:v>20.517223739760833</c:v>
                </c:pt>
                <c:pt idx="2209">
                  <c:v>20.163848416691017</c:v>
                </c:pt>
                <c:pt idx="2210">
                  <c:v>20.062441268377448</c:v>
                </c:pt>
                <c:pt idx="2211">
                  <c:v>19.934552453487971</c:v>
                </c:pt>
                <c:pt idx="2212">
                  <c:v>20.072404780770263</c:v>
                </c:pt>
                <c:pt idx="2213">
                  <c:v>20.142746908916958</c:v>
                </c:pt>
                <c:pt idx="2214">
                  <c:v>20.174156440391382</c:v>
                </c:pt>
                <c:pt idx="2215">
                  <c:v>20.284398339430307</c:v>
                </c:pt>
                <c:pt idx="2216">
                  <c:v>20.37223105323422</c:v>
                </c:pt>
                <c:pt idx="2217">
                  <c:v>20.35855290917943</c:v>
                </c:pt>
                <c:pt idx="2218">
                  <c:v>20.549353958665609</c:v>
                </c:pt>
                <c:pt idx="2219">
                  <c:v>20.747702616627912</c:v>
                </c:pt>
                <c:pt idx="2220">
                  <c:v>20.905003253344937</c:v>
                </c:pt>
                <c:pt idx="2221">
                  <c:v>21.097528282348744</c:v>
                </c:pt>
                <c:pt idx="2222">
                  <c:v>21.194633182269783</c:v>
                </c:pt>
                <c:pt idx="2223">
                  <c:v>21.011381305582695</c:v>
                </c:pt>
                <c:pt idx="2224">
                  <c:v>20.930068514948616</c:v>
                </c:pt>
                <c:pt idx="2225">
                  <c:v>20.855121347337597</c:v>
                </c:pt>
                <c:pt idx="2226">
                  <c:v>20.724401704677298</c:v>
                </c:pt>
                <c:pt idx="2227">
                  <c:v>20.682392903998924</c:v>
                </c:pt>
                <c:pt idx="2228">
                  <c:v>20.710953622793678</c:v>
                </c:pt>
                <c:pt idx="2229">
                  <c:v>20.955489801230915</c:v>
                </c:pt>
                <c:pt idx="2230">
                  <c:v>21.188001867569366</c:v>
                </c:pt>
                <c:pt idx="2231">
                  <c:v>21.225888151941351</c:v>
                </c:pt>
                <c:pt idx="2232">
                  <c:v>21.116984923403798</c:v>
                </c:pt>
                <c:pt idx="2233">
                  <c:v>20.958873337803407</c:v>
                </c:pt>
                <c:pt idx="2234">
                  <c:v>20.990361888251144</c:v>
                </c:pt>
                <c:pt idx="2235">
                  <c:v>21.12928960342186</c:v>
                </c:pt>
                <c:pt idx="2236">
                  <c:v>21.526477114461876</c:v>
                </c:pt>
                <c:pt idx="2237">
                  <c:v>21.77580291543595</c:v>
                </c:pt>
                <c:pt idx="2238">
                  <c:v>21.820821828800103</c:v>
                </c:pt>
                <c:pt idx="2239">
                  <c:v>21.791881363787823</c:v>
                </c:pt>
                <c:pt idx="2240">
                  <c:v>21.50304999273067</c:v>
                </c:pt>
                <c:pt idx="2241">
                  <c:v>21.150241708501998</c:v>
                </c:pt>
                <c:pt idx="2242">
                  <c:v>20.859022600862431</c:v>
                </c:pt>
                <c:pt idx="2243">
                  <c:v>20.724932441404352</c:v>
                </c:pt>
                <c:pt idx="2244">
                  <c:v>20.569396161678359</c:v>
                </c:pt>
                <c:pt idx="2245">
                  <c:v>20.401656070351226</c:v>
                </c:pt>
                <c:pt idx="2246">
                  <c:v>20.443012529331622</c:v>
                </c:pt>
                <c:pt idx="2247">
                  <c:v>20.435258171218941</c:v>
                </c:pt>
                <c:pt idx="2248">
                  <c:v>20.74668906532969</c:v>
                </c:pt>
                <c:pt idx="2249">
                  <c:v>20.809389214267778</c:v>
                </c:pt>
                <c:pt idx="2250">
                  <c:v>20.905528865202523</c:v>
                </c:pt>
                <c:pt idx="2251">
                  <c:v>20.847766349161184</c:v>
                </c:pt>
                <c:pt idx="2252">
                  <c:v>20.841156106593544</c:v>
                </c:pt>
                <c:pt idx="2253">
                  <c:v>20.909702996073694</c:v>
                </c:pt>
                <c:pt idx="2254">
                  <c:v>21.071432745182424</c:v>
                </c:pt>
                <c:pt idx="2255">
                  <c:v>21.257352778755308</c:v>
                </c:pt>
                <c:pt idx="2256">
                  <c:v>21.21652994964445</c:v>
                </c:pt>
                <c:pt idx="2257">
                  <c:v>21.435736719422284</c:v>
                </c:pt>
                <c:pt idx="2258">
                  <c:v>21.610288686233091</c:v>
                </c:pt>
                <c:pt idx="2259">
                  <c:v>21.63647169006757</c:v>
                </c:pt>
                <c:pt idx="2260">
                  <c:v>21.5575563171769</c:v>
                </c:pt>
                <c:pt idx="2261">
                  <c:v>21.477042054755259</c:v>
                </c:pt>
                <c:pt idx="2262">
                  <c:v>21.567639885070015</c:v>
                </c:pt>
                <c:pt idx="2263">
                  <c:v>21.96730825799472</c:v>
                </c:pt>
                <c:pt idx="2264">
                  <c:v>22.23163867906991</c:v>
                </c:pt>
                <c:pt idx="2265">
                  <c:v>22.376225542973305</c:v>
                </c:pt>
                <c:pt idx="2266">
                  <c:v>22.624955406776213</c:v>
                </c:pt>
                <c:pt idx="2267">
                  <c:v>22.576939440396878</c:v>
                </c:pt>
                <c:pt idx="2268">
                  <c:v>22.489477750613908</c:v>
                </c:pt>
                <c:pt idx="2269">
                  <c:v>22.420293963641239</c:v>
                </c:pt>
                <c:pt idx="2270">
                  <c:v>22.300562012681418</c:v>
                </c:pt>
                <c:pt idx="2271">
                  <c:v>22.15475643277199</c:v>
                </c:pt>
                <c:pt idx="2272">
                  <c:v>22.040311271186777</c:v>
                </c:pt>
                <c:pt idx="2273">
                  <c:v>21.981335759893788</c:v>
                </c:pt>
                <c:pt idx="2274">
                  <c:v>21.768233468246205</c:v>
                </c:pt>
                <c:pt idx="2275">
                  <c:v>21.515569115477753</c:v>
                </c:pt>
                <c:pt idx="2276">
                  <c:v>21.577089580242191</c:v>
                </c:pt>
                <c:pt idx="2277">
                  <c:v>21.627217349973908</c:v>
                </c:pt>
                <c:pt idx="2278">
                  <c:v>21.481907119810913</c:v>
                </c:pt>
                <c:pt idx="2279">
                  <c:v>21.316290753348948</c:v>
                </c:pt>
                <c:pt idx="2280">
                  <c:v>21.370896173540167</c:v>
                </c:pt>
                <c:pt idx="2281">
                  <c:v>21.597658013867576</c:v>
                </c:pt>
                <c:pt idx="2282">
                  <c:v>21.756097281500974</c:v>
                </c:pt>
                <c:pt idx="2283">
                  <c:v>21.893148049598395</c:v>
                </c:pt>
                <c:pt idx="2284">
                  <c:v>21.855303467484053</c:v>
                </c:pt>
                <c:pt idx="2285">
                  <c:v>21.817516369431385</c:v>
                </c:pt>
                <c:pt idx="2286">
                  <c:v>21.731773128162324</c:v>
                </c:pt>
                <c:pt idx="2287">
                  <c:v>21.700756980360957</c:v>
                </c:pt>
                <c:pt idx="2288">
                  <c:v>21.680667021607334</c:v>
                </c:pt>
                <c:pt idx="2289">
                  <c:v>21.395006479050462</c:v>
                </c:pt>
                <c:pt idx="2290">
                  <c:v>21.281434413548801</c:v>
                </c:pt>
                <c:pt idx="2291">
                  <c:v>21.209721938290446</c:v>
                </c:pt>
                <c:pt idx="2292">
                  <c:v>21.061609958461229</c:v>
                </c:pt>
                <c:pt idx="2293">
                  <c:v>20.818999614490263</c:v>
                </c:pt>
                <c:pt idx="2294">
                  <c:v>20.602161551228818</c:v>
                </c:pt>
                <c:pt idx="2295">
                  <c:v>20.348651019125775</c:v>
                </c:pt>
                <c:pt idx="2296">
                  <c:v>20.137378977262323</c:v>
                </c:pt>
                <c:pt idx="2297">
                  <c:v>19.952207320519584</c:v>
                </c:pt>
                <c:pt idx="2298">
                  <c:v>19.817326688645146</c:v>
                </c:pt>
                <c:pt idx="2299">
                  <c:v>19.75934416353974</c:v>
                </c:pt>
                <c:pt idx="2300">
                  <c:v>19.810464350165351</c:v>
                </c:pt>
                <c:pt idx="2301">
                  <c:v>19.969099302955247</c:v>
                </c:pt>
                <c:pt idx="2302">
                  <c:v>19.892743712069585</c:v>
                </c:pt>
                <c:pt idx="2303">
                  <c:v>19.818443981852322</c:v>
                </c:pt>
                <c:pt idx="2304">
                  <c:v>19.906888522127854</c:v>
                </c:pt>
                <c:pt idx="2305">
                  <c:v>19.972959464618608</c:v>
                </c:pt>
                <c:pt idx="2306">
                  <c:v>19.855043555093726</c:v>
                </c:pt>
                <c:pt idx="2307">
                  <c:v>19.742258428178474</c:v>
                </c:pt>
                <c:pt idx="2308">
                  <c:v>19.596533809609689</c:v>
                </c:pt>
                <c:pt idx="2309">
                  <c:v>19.673914883174781</c:v>
                </c:pt>
                <c:pt idx="2310">
                  <c:v>19.746895805505407</c:v>
                </c:pt>
                <c:pt idx="2311">
                  <c:v>19.53189301875997</c:v>
                </c:pt>
                <c:pt idx="2312">
                  <c:v>19.277571828490224</c:v>
                </c:pt>
                <c:pt idx="2313">
                  <c:v>19.184734719918865</c:v>
                </c:pt>
                <c:pt idx="2314">
                  <c:v>19.062148597282143</c:v>
                </c:pt>
                <c:pt idx="2315">
                  <c:v>19.023093960158999</c:v>
                </c:pt>
                <c:pt idx="2316">
                  <c:v>19.161563487048728</c:v>
                </c:pt>
                <c:pt idx="2317">
                  <c:v>19.263254949876043</c:v>
                </c:pt>
                <c:pt idx="2318">
                  <c:v>19.257648499891079</c:v>
                </c:pt>
                <c:pt idx="2319">
                  <c:v>19.42020134705659</c:v>
                </c:pt>
                <c:pt idx="2320">
                  <c:v>19.684756031852004</c:v>
                </c:pt>
                <c:pt idx="2321">
                  <c:v>19.814052158477335</c:v>
                </c:pt>
                <c:pt idx="2322">
                  <c:v>19.740560762004442</c:v>
                </c:pt>
                <c:pt idx="2323">
                  <c:v>19.868910067542803</c:v>
                </c:pt>
                <c:pt idx="2324">
                  <c:v>20.068263957404326</c:v>
                </c:pt>
                <c:pt idx="2325">
                  <c:v>20.055422132849802</c:v>
                </c:pt>
                <c:pt idx="2326">
                  <c:v>19.931998646986745</c:v>
                </c:pt>
                <c:pt idx="2327">
                  <c:v>19.856019164358482</c:v>
                </c:pt>
                <c:pt idx="2328">
                  <c:v>19.971327113261108</c:v>
                </c:pt>
                <c:pt idx="2329">
                  <c:v>20.059915422127109</c:v>
                </c:pt>
                <c:pt idx="2330">
                  <c:v>20.106612964604878</c:v>
                </c:pt>
                <c:pt idx="2331">
                  <c:v>20.252602750264199</c:v>
                </c:pt>
                <c:pt idx="2332">
                  <c:v>20.30921595856104</c:v>
                </c:pt>
                <c:pt idx="2333">
                  <c:v>20.369420856440211</c:v>
                </c:pt>
                <c:pt idx="2334">
                  <c:v>20.467521127645082</c:v>
                </c:pt>
                <c:pt idx="2335">
                  <c:v>20.611824254055659</c:v>
                </c:pt>
                <c:pt idx="2336">
                  <c:v>20.493067054508028</c:v>
                </c:pt>
                <c:pt idx="2337">
                  <c:v>20.413391216136681</c:v>
                </c:pt>
                <c:pt idx="2338">
                  <c:v>20.285515751153337</c:v>
                </c:pt>
                <c:pt idx="2339">
                  <c:v>20.108638938619407</c:v>
                </c:pt>
                <c:pt idx="2340">
                  <c:v>20.008023921154358</c:v>
                </c:pt>
                <c:pt idx="2341">
                  <c:v>19.916554697363061</c:v>
                </c:pt>
                <c:pt idx="2342">
                  <c:v>19.952983873636349</c:v>
                </c:pt>
                <c:pt idx="2343">
                  <c:v>20.088710755629698</c:v>
                </c:pt>
                <c:pt idx="2344">
                  <c:v>19.918140349743688</c:v>
                </c:pt>
                <c:pt idx="2345">
                  <c:v>19.690441156737894</c:v>
                </c:pt>
                <c:pt idx="2346">
                  <c:v>19.350388076631486</c:v>
                </c:pt>
                <c:pt idx="2347">
                  <c:v>19.17920462428178</c:v>
                </c:pt>
                <c:pt idx="2348">
                  <c:v>19.048351974485517</c:v>
                </c:pt>
                <c:pt idx="2349">
                  <c:v>18.977883908684365</c:v>
                </c:pt>
                <c:pt idx="2350">
                  <c:v>19.037611299399661</c:v>
                </c:pt>
                <c:pt idx="2351">
                  <c:v>19.09349447119553</c:v>
                </c:pt>
                <c:pt idx="2352">
                  <c:v>19.023698554512467</c:v>
                </c:pt>
                <c:pt idx="2353">
                  <c:v>18.953408232096411</c:v>
                </c:pt>
                <c:pt idx="2354">
                  <c:v>18.697418377321295</c:v>
                </c:pt>
                <c:pt idx="2355">
                  <c:v>18.58528806231395</c:v>
                </c:pt>
                <c:pt idx="2356">
                  <c:v>18.787416313057147</c:v>
                </c:pt>
                <c:pt idx="2357">
                  <c:v>19.085623316523794</c:v>
                </c:pt>
                <c:pt idx="2358">
                  <c:v>19.33880153524256</c:v>
                </c:pt>
                <c:pt idx="2359">
                  <c:v>19.431096048525763</c:v>
                </c:pt>
                <c:pt idx="2360">
                  <c:v>19.412878826913307</c:v>
                </c:pt>
                <c:pt idx="2361">
                  <c:v>19.39411878637577</c:v>
                </c:pt>
                <c:pt idx="2362">
                  <c:v>19.301930310433267</c:v>
                </c:pt>
                <c:pt idx="2363">
                  <c:v>19.259395592921507</c:v>
                </c:pt>
                <c:pt idx="2364">
                  <c:v>19.088116346541035</c:v>
                </c:pt>
                <c:pt idx="2365">
                  <c:v>19.005362003225418</c:v>
                </c:pt>
                <c:pt idx="2366">
                  <c:v>19.01587423746788</c:v>
                </c:pt>
                <c:pt idx="2367">
                  <c:v>19.043827240984619</c:v>
                </c:pt>
                <c:pt idx="2368">
                  <c:v>19.242473654928887</c:v>
                </c:pt>
                <c:pt idx="2369">
                  <c:v>19.47437283071919</c:v>
                </c:pt>
                <c:pt idx="2370">
                  <c:v>19.642296945297353</c:v>
                </c:pt>
                <c:pt idx="2371">
                  <c:v>19.855949462051967</c:v>
                </c:pt>
                <c:pt idx="2372">
                  <c:v>20.104518825735081</c:v>
                </c:pt>
                <c:pt idx="2373">
                  <c:v>20.493390716986017</c:v>
                </c:pt>
                <c:pt idx="2374">
                  <c:v>20.7336349820499</c:v>
                </c:pt>
                <c:pt idx="2375">
                  <c:v>20.672453840923925</c:v>
                </c:pt>
                <c:pt idx="2376">
                  <c:v>20.558316273830684</c:v>
                </c:pt>
                <c:pt idx="2377">
                  <c:v>20.509590002271487</c:v>
                </c:pt>
                <c:pt idx="2378">
                  <c:v>20.446928545026015</c:v>
                </c:pt>
                <c:pt idx="2379">
                  <c:v>20.393891312175406</c:v>
                </c:pt>
                <c:pt idx="2380">
                  <c:v>20.447919828549015</c:v>
                </c:pt>
                <c:pt idx="2381">
                  <c:v>20.633228422385788</c:v>
                </c:pt>
                <c:pt idx="2382">
                  <c:v>20.839283533450871</c:v>
                </c:pt>
                <c:pt idx="2383">
                  <c:v>20.995214191219755</c:v>
                </c:pt>
                <c:pt idx="2384">
                  <c:v>21.175328662807814</c:v>
                </c:pt>
                <c:pt idx="2385">
                  <c:v>21.337652847540326</c:v>
                </c:pt>
                <c:pt idx="2386">
                  <c:v>21.396376994814748</c:v>
                </c:pt>
                <c:pt idx="2387">
                  <c:v>21.324191055565397</c:v>
                </c:pt>
                <c:pt idx="2388">
                  <c:v>21.281301706795919</c:v>
                </c:pt>
                <c:pt idx="2389">
                  <c:v>21.273148992478966</c:v>
                </c:pt>
                <c:pt idx="2390">
                  <c:v>21.199463406169809</c:v>
                </c:pt>
                <c:pt idx="2391">
                  <c:v>20.987534637381742</c:v>
                </c:pt>
                <c:pt idx="2392">
                  <c:v>20.643934372202661</c:v>
                </c:pt>
                <c:pt idx="2393">
                  <c:v>20.101192580956486</c:v>
                </c:pt>
                <c:pt idx="2394">
                  <c:v>19.576251493971299</c:v>
                </c:pt>
                <c:pt idx="2395">
                  <c:v>19.199153525206828</c:v>
                </c:pt>
                <c:pt idx="2396">
                  <c:v>18.999913114285388</c:v>
                </c:pt>
                <c:pt idx="2397">
                  <c:v>19.046575823745258</c:v>
                </c:pt>
                <c:pt idx="2398">
                  <c:v>19.13417929395791</c:v>
                </c:pt>
                <c:pt idx="2399">
                  <c:v>19.24864876786528</c:v>
                </c:pt>
                <c:pt idx="2400">
                  <c:v>19.382789872792515</c:v>
                </c:pt>
                <c:pt idx="2401">
                  <c:v>19.43599582636654</c:v>
                </c:pt>
                <c:pt idx="2402">
                  <c:v>19.464178467503338</c:v>
                </c:pt>
                <c:pt idx="2403">
                  <c:v>19.32854110292509</c:v>
                </c:pt>
                <c:pt idx="2404">
                  <c:v>19.138273466621307</c:v>
                </c:pt>
                <c:pt idx="2405">
                  <c:v>19.151443812512895</c:v>
                </c:pt>
                <c:pt idx="2406">
                  <c:v>19.234365001325902</c:v>
                </c:pt>
                <c:pt idx="2407">
                  <c:v>19.205527567846399</c:v>
                </c:pt>
                <c:pt idx="2408">
                  <c:v>19.238922421939247</c:v>
                </c:pt>
                <c:pt idx="2409">
                  <c:v>19.151081173117731</c:v>
                </c:pt>
                <c:pt idx="2410">
                  <c:v>19.156361313654394</c:v>
                </c:pt>
                <c:pt idx="2411">
                  <c:v>19.403851839255733</c:v>
                </c:pt>
                <c:pt idx="2412">
                  <c:v>19.68040984466111</c:v>
                </c:pt>
                <c:pt idx="2413">
                  <c:v>19.926889050935472</c:v>
                </c:pt>
                <c:pt idx="2414">
                  <c:v>20.048076934992267</c:v>
                </c:pt>
                <c:pt idx="2415">
                  <c:v>20.265566843840695</c:v>
                </c:pt>
                <c:pt idx="2416">
                  <c:v>20.454749755022117</c:v>
                </c:pt>
                <c:pt idx="2417">
                  <c:v>20.43724687961404</c:v>
                </c:pt>
                <c:pt idx="2418">
                  <c:v>20.57082236377984</c:v>
                </c:pt>
                <c:pt idx="2419">
                  <c:v>20.60852947941088</c:v>
                </c:pt>
                <c:pt idx="2420">
                  <c:v>20.631525446072427</c:v>
                </c:pt>
                <c:pt idx="2421">
                  <c:v>20.68388707251717</c:v>
                </c:pt>
                <c:pt idx="2422">
                  <c:v>20.71230949434754</c:v>
                </c:pt>
                <c:pt idx="2423">
                  <c:v>20.562684412606846</c:v>
                </c:pt>
                <c:pt idx="2424">
                  <c:v>20.302404540909048</c:v>
                </c:pt>
                <c:pt idx="2425">
                  <c:v>20.133782833045025</c:v>
                </c:pt>
                <c:pt idx="2426">
                  <c:v>20.036125627753353</c:v>
                </c:pt>
                <c:pt idx="2427">
                  <c:v>20.106686903637087</c:v>
                </c:pt>
                <c:pt idx="2428">
                  <c:v>20.053661119957653</c:v>
                </c:pt>
                <c:pt idx="2429">
                  <c:v>19.989907269572633</c:v>
                </c:pt>
                <c:pt idx="2430">
                  <c:v>19.847288592788889</c:v>
                </c:pt>
                <c:pt idx="2431">
                  <c:v>19.7664179541419</c:v>
                </c:pt>
                <c:pt idx="2432">
                  <c:v>19.844166756607816</c:v>
                </c:pt>
                <c:pt idx="2433">
                  <c:v>19.942610923984802</c:v>
                </c:pt>
                <c:pt idx="2434">
                  <c:v>20.058304979164294</c:v>
                </c:pt>
                <c:pt idx="2435">
                  <c:v>19.976214794192991</c:v>
                </c:pt>
                <c:pt idx="2436">
                  <c:v>19.874525116801991</c:v>
                </c:pt>
                <c:pt idx="2437">
                  <c:v>19.783600351463161</c:v>
                </c:pt>
                <c:pt idx="2438">
                  <c:v>19.648833676673657</c:v>
                </c:pt>
                <c:pt idx="2439">
                  <c:v>19.620793149615547</c:v>
                </c:pt>
                <c:pt idx="2440">
                  <c:v>19.598738533074446</c:v>
                </c:pt>
                <c:pt idx="2441">
                  <c:v>19.653074493173303</c:v>
                </c:pt>
                <c:pt idx="2442">
                  <c:v>19.773680108806492</c:v>
                </c:pt>
                <c:pt idx="2443">
                  <c:v>20.013121751466866</c:v>
                </c:pt>
                <c:pt idx="2444">
                  <c:v>20.160747921427618</c:v>
                </c:pt>
                <c:pt idx="2445">
                  <c:v>20.303707589561746</c:v>
                </c:pt>
                <c:pt idx="2446">
                  <c:v>20.357849872261578</c:v>
                </c:pt>
                <c:pt idx="2447">
                  <c:v>20.242134624641793</c:v>
                </c:pt>
                <c:pt idx="2448">
                  <c:v>20.150051187765275</c:v>
                </c:pt>
                <c:pt idx="2449">
                  <c:v>19.908143671143506</c:v>
                </c:pt>
                <c:pt idx="2450">
                  <c:v>19.944512192957127</c:v>
                </c:pt>
                <c:pt idx="2451">
                  <c:v>19.817450307781339</c:v>
                </c:pt>
                <c:pt idx="2452">
                  <c:v>19.650058058081139</c:v>
                </c:pt>
                <c:pt idx="2453">
                  <c:v>19.697922872872141</c:v>
                </c:pt>
                <c:pt idx="2454">
                  <c:v>19.759401097007309</c:v>
                </c:pt>
                <c:pt idx="2455">
                  <c:v>19.734438662565797</c:v>
                </c:pt>
                <c:pt idx="2456">
                  <c:v>19.44233773118232</c:v>
                </c:pt>
                <c:pt idx="2457">
                  <c:v>19.35702914663548</c:v>
                </c:pt>
                <c:pt idx="2458">
                  <c:v>19.285350427243195</c:v>
                </c:pt>
                <c:pt idx="2459">
                  <c:v>19.266893405027989</c:v>
                </c:pt>
                <c:pt idx="2460">
                  <c:v>19.370778115669648</c:v>
                </c:pt>
                <c:pt idx="2461">
                  <c:v>19.37227075979963</c:v>
                </c:pt>
                <c:pt idx="2462">
                  <c:v>19.376956162194546</c:v>
                </c:pt>
                <c:pt idx="2463">
                  <c:v>19.48763189472589</c:v>
                </c:pt>
                <c:pt idx="2464">
                  <c:v>19.687698281634301</c:v>
                </c:pt>
                <c:pt idx="2465">
                  <c:v>20.054072613051595</c:v>
                </c:pt>
                <c:pt idx="2466">
                  <c:v>20.344964766595453</c:v>
                </c:pt>
                <c:pt idx="2467">
                  <c:v>20.481470710861991</c:v>
                </c:pt>
                <c:pt idx="2468">
                  <c:v>20.501411819155678</c:v>
                </c:pt>
                <c:pt idx="2469">
                  <c:v>20.612666971101625</c:v>
                </c:pt>
                <c:pt idx="2470">
                  <c:v>20.700295533761988</c:v>
                </c:pt>
                <c:pt idx="2471">
                  <c:v>20.817837057808067</c:v>
                </c:pt>
                <c:pt idx="2472">
                  <c:v>20.979838108166863</c:v>
                </c:pt>
                <c:pt idx="2473">
                  <c:v>20.971514294549408</c:v>
                </c:pt>
                <c:pt idx="2474">
                  <c:v>20.952306666010891</c:v>
                </c:pt>
                <c:pt idx="2475">
                  <c:v>20.803168027269585</c:v>
                </c:pt>
                <c:pt idx="2476">
                  <c:v>20.449325399680571</c:v>
                </c:pt>
                <c:pt idx="2477">
                  <c:v>20.189219766995372</c:v>
                </c:pt>
                <c:pt idx="2478">
                  <c:v>19.874892365117308</c:v>
                </c:pt>
                <c:pt idx="2479">
                  <c:v>19.659135167698174</c:v>
                </c:pt>
                <c:pt idx="2480">
                  <c:v>19.390382544881053</c:v>
                </c:pt>
                <c:pt idx="2481">
                  <c:v>19.095326408469703</c:v>
                </c:pt>
                <c:pt idx="2482">
                  <c:v>18.880164038204807</c:v>
                </c:pt>
                <c:pt idx="2483">
                  <c:v>18.961469994371303</c:v>
                </c:pt>
                <c:pt idx="2484">
                  <c:v>18.915508574131184</c:v>
                </c:pt>
                <c:pt idx="2485">
                  <c:v>18.860491860665181</c:v>
                </c:pt>
                <c:pt idx="2486">
                  <c:v>18.709008278229909</c:v>
                </c:pt>
                <c:pt idx="2487">
                  <c:v>18.534952865613711</c:v>
                </c:pt>
                <c:pt idx="2488">
                  <c:v>18.39876019855949</c:v>
                </c:pt>
                <c:pt idx="2489">
                  <c:v>18.171078154039161</c:v>
                </c:pt>
                <c:pt idx="2490">
                  <c:v>18.080906507699844</c:v>
                </c:pt>
                <c:pt idx="2491">
                  <c:v>17.951553320557188</c:v>
                </c:pt>
                <c:pt idx="2492">
                  <c:v>17.723474926803931</c:v>
                </c:pt>
                <c:pt idx="2493">
                  <c:v>17.614606632966538</c:v>
                </c:pt>
                <c:pt idx="2494">
                  <c:v>17.408463475089071</c:v>
                </c:pt>
                <c:pt idx="2495">
                  <c:v>17.412491009193246</c:v>
                </c:pt>
                <c:pt idx="2496">
                  <c:v>17.3178004877673</c:v>
                </c:pt>
                <c:pt idx="2497">
                  <c:v>17.124817873365622</c:v>
                </c:pt>
                <c:pt idx="2498">
                  <c:v>16.933445743661096</c:v>
                </c:pt>
                <c:pt idx="2499">
                  <c:v>17.03131381618638</c:v>
                </c:pt>
                <c:pt idx="2500">
                  <c:v>17.298832497761353</c:v>
                </c:pt>
                <c:pt idx="2501">
                  <c:v>17.40349621527718</c:v>
                </c:pt>
                <c:pt idx="2502">
                  <c:v>17.377414411239979</c:v>
                </c:pt>
                <c:pt idx="2503">
                  <c:v>17.344737568423522</c:v>
                </c:pt>
                <c:pt idx="2504">
                  <c:v>17.307102065648895</c:v>
                </c:pt>
                <c:pt idx="2505">
                  <c:v>17.501928668185286</c:v>
                </c:pt>
                <c:pt idx="2506">
                  <c:v>17.957490320107024</c:v>
                </c:pt>
                <c:pt idx="2507">
                  <c:v>18.333243174519026</c:v>
                </c:pt>
                <c:pt idx="2508">
                  <c:v>18.342858516875882</c:v>
                </c:pt>
                <c:pt idx="2509">
                  <c:v>18.18892689469801</c:v>
                </c:pt>
                <c:pt idx="2510">
                  <c:v>17.876832617037049</c:v>
                </c:pt>
                <c:pt idx="2511">
                  <c:v>17.660355095718973</c:v>
                </c:pt>
                <c:pt idx="2512">
                  <c:v>17.413714135730643</c:v>
                </c:pt>
                <c:pt idx="2513">
                  <c:v>17.267668185156214</c:v>
                </c:pt>
                <c:pt idx="2514">
                  <c:v>17.578723154689488</c:v>
                </c:pt>
                <c:pt idx="2515">
                  <c:v>17.947083604597829</c:v>
                </c:pt>
                <c:pt idx="2516">
                  <c:v>18.091974666156094</c:v>
                </c:pt>
                <c:pt idx="2517">
                  <c:v>17.965324272753595</c:v>
                </c:pt>
                <c:pt idx="2518">
                  <c:v>17.820065449678374</c:v>
                </c:pt>
                <c:pt idx="2519">
                  <c:v>17.809807349946112</c:v>
                </c:pt>
                <c:pt idx="2520">
                  <c:v>17.774228622769218</c:v>
                </c:pt>
                <c:pt idx="2521">
                  <c:v>17.720912840569611</c:v>
                </c:pt>
                <c:pt idx="2522">
                  <c:v>17.883490536242093</c:v>
                </c:pt>
                <c:pt idx="2523">
                  <c:v>18.273181530573538</c:v>
                </c:pt>
                <c:pt idx="2524">
                  <c:v>18.703224545400179</c:v>
                </c:pt>
                <c:pt idx="2525">
                  <c:v>19.193510696252041</c:v>
                </c:pt>
                <c:pt idx="2526">
                  <c:v>19.465980376160417</c:v>
                </c:pt>
                <c:pt idx="2527">
                  <c:v>19.460505556081308</c:v>
                </c:pt>
                <c:pt idx="2528">
                  <c:v>19.430418474185483</c:v>
                </c:pt>
                <c:pt idx="2529">
                  <c:v>19.522010891559766</c:v>
                </c:pt>
                <c:pt idx="2530">
                  <c:v>19.476601911604952</c:v>
                </c:pt>
                <c:pt idx="2531">
                  <c:v>19.310523184993933</c:v>
                </c:pt>
                <c:pt idx="2532">
                  <c:v>19.248339174955458</c:v>
                </c:pt>
                <c:pt idx="2533">
                  <c:v>19.071965773271462</c:v>
                </c:pt>
                <c:pt idx="2534">
                  <c:v>18.931642650719432</c:v>
                </c:pt>
                <c:pt idx="2535">
                  <c:v>18.797896518382164</c:v>
                </c:pt>
                <c:pt idx="2536">
                  <c:v>18.668220596484215</c:v>
                </c:pt>
                <c:pt idx="2537">
                  <c:v>18.573816979509971</c:v>
                </c:pt>
                <c:pt idx="2538">
                  <c:v>18.518073941350437</c:v>
                </c:pt>
                <c:pt idx="2539">
                  <c:v>18.420265766999357</c:v>
                </c:pt>
                <c:pt idx="2540">
                  <c:v>18.460833348390331</c:v>
                </c:pt>
                <c:pt idx="2541">
                  <c:v>18.327341827562631</c:v>
                </c:pt>
                <c:pt idx="2542">
                  <c:v>18.090292272177539</c:v>
                </c:pt>
                <c:pt idx="2543">
                  <c:v>17.883723929186786</c:v>
                </c:pt>
                <c:pt idx="2544">
                  <c:v>17.546025570242254</c:v>
                </c:pt>
                <c:pt idx="2545">
                  <c:v>17.397264163342246</c:v>
                </c:pt>
                <c:pt idx="2546">
                  <c:v>17.28952911630363</c:v>
                </c:pt>
                <c:pt idx="2547">
                  <c:v>17.353927412093483</c:v>
                </c:pt>
                <c:pt idx="2548">
                  <c:v>17.556852357119279</c:v>
                </c:pt>
                <c:pt idx="2549">
                  <c:v>17.59037687263621</c:v>
                </c:pt>
                <c:pt idx="2550">
                  <c:v>17.49167880092174</c:v>
                </c:pt>
                <c:pt idx="2551">
                  <c:v>17.548477552136344</c:v>
                </c:pt>
                <c:pt idx="2552">
                  <c:v>17.645132409535165</c:v>
                </c:pt>
                <c:pt idx="2553">
                  <c:v>17.848733954439588</c:v>
                </c:pt>
                <c:pt idx="2554">
                  <c:v>17.887701351781001</c:v>
                </c:pt>
                <c:pt idx="2555">
                  <c:v>17.78932099539762</c:v>
                </c:pt>
                <c:pt idx="2556">
                  <c:v>17.644796037404681</c:v>
                </c:pt>
                <c:pt idx="2557">
                  <c:v>17.600861150340773</c:v>
                </c:pt>
                <c:pt idx="2558">
                  <c:v>17.663550153999804</c:v>
                </c:pt>
                <c:pt idx="2559">
                  <c:v>17.445852404451522</c:v>
                </c:pt>
                <c:pt idx="2560">
                  <c:v>17.270436856512354</c:v>
                </c:pt>
                <c:pt idx="2561">
                  <c:v>17.235118595003019</c:v>
                </c:pt>
                <c:pt idx="2562">
                  <c:v>17.31491245559398</c:v>
                </c:pt>
                <c:pt idx="2563">
                  <c:v>17.330089282083673</c:v>
                </c:pt>
                <c:pt idx="2564">
                  <c:v>17.506584684263306</c:v>
                </c:pt>
                <c:pt idx="2565">
                  <c:v>17.477481412700222</c:v>
                </c:pt>
                <c:pt idx="2566">
                  <c:v>17.594530069552057</c:v>
                </c:pt>
                <c:pt idx="2567">
                  <c:v>17.751988395361348</c:v>
                </c:pt>
                <c:pt idx="2568">
                  <c:v>18.031300109532346</c:v>
                </c:pt>
                <c:pt idx="2569">
                  <c:v>18.268823548575167</c:v>
                </c:pt>
                <c:pt idx="2570">
                  <c:v>18.16705904359991</c:v>
                </c:pt>
                <c:pt idx="2571">
                  <c:v>18.056164771923097</c:v>
                </c:pt>
                <c:pt idx="2572">
                  <c:v>17.956595467819692</c:v>
                </c:pt>
                <c:pt idx="2573">
                  <c:v>17.664743691947752</c:v>
                </c:pt>
                <c:pt idx="2574">
                  <c:v>17.214806192067169</c:v>
                </c:pt>
                <c:pt idx="2575">
                  <c:v>17.034983711971126</c:v>
                </c:pt>
                <c:pt idx="2576">
                  <c:v>16.833231512408432</c:v>
                </c:pt>
                <c:pt idx="2577">
                  <c:v>16.843183580637678</c:v>
                </c:pt>
                <c:pt idx="2578">
                  <c:v>16.966322319966451</c:v>
                </c:pt>
                <c:pt idx="2579">
                  <c:v>17.045038971507193</c:v>
                </c:pt>
                <c:pt idx="2580">
                  <c:v>17.139140345038683</c:v>
                </c:pt>
                <c:pt idx="2581">
                  <c:v>17.331001087720715</c:v>
                </c:pt>
                <c:pt idx="2582">
                  <c:v>17.642196159309876</c:v>
                </c:pt>
                <c:pt idx="2583">
                  <c:v>17.954840294876913</c:v>
                </c:pt>
                <c:pt idx="2584">
                  <c:v>18.310334587045737</c:v>
                </c:pt>
                <c:pt idx="2585">
                  <c:v>18.628815169563392</c:v>
                </c:pt>
                <c:pt idx="2586">
                  <c:v>18.929323020833287</c:v>
                </c:pt>
                <c:pt idx="2587">
                  <c:v>18.992842697959837</c:v>
                </c:pt>
                <c:pt idx="2588">
                  <c:v>19.017359077438776</c:v>
                </c:pt>
                <c:pt idx="2589">
                  <c:v>19.099164033820333</c:v>
                </c:pt>
                <c:pt idx="2590">
                  <c:v>19.14770863449203</c:v>
                </c:pt>
                <c:pt idx="2591">
                  <c:v>18.862674897669056</c:v>
                </c:pt>
                <c:pt idx="2592">
                  <c:v>18.547567179425506</c:v>
                </c:pt>
                <c:pt idx="2593">
                  <c:v>18.060641210626528</c:v>
                </c:pt>
                <c:pt idx="2594">
                  <c:v>17.792306783862994</c:v>
                </c:pt>
                <c:pt idx="2595">
                  <c:v>17.268540233952574</c:v>
                </c:pt>
                <c:pt idx="2596">
                  <c:v>16.854704027565944</c:v>
                </c:pt>
                <c:pt idx="2597">
                  <c:v>16.585981347898954</c:v>
                </c:pt>
                <c:pt idx="2598">
                  <c:v>16.665862953420678</c:v>
                </c:pt>
                <c:pt idx="2599">
                  <c:v>16.871081109664146</c:v>
                </c:pt>
                <c:pt idx="2600">
                  <c:v>16.864853706545521</c:v>
                </c:pt>
                <c:pt idx="2601">
                  <c:v>16.895200910543711</c:v>
                </c:pt>
                <c:pt idx="2602">
                  <c:v>17.007098665945737</c:v>
                </c:pt>
                <c:pt idx="2603">
                  <c:v>17.109803954626116</c:v>
                </c:pt>
                <c:pt idx="2604">
                  <c:v>17.014341182877338</c:v>
                </c:pt>
                <c:pt idx="2605">
                  <c:v>16.961262986942096</c:v>
                </c:pt>
                <c:pt idx="2606">
                  <c:v>16.908309625278335</c:v>
                </c:pt>
                <c:pt idx="2607">
                  <c:v>16.928358382395448</c:v>
                </c:pt>
                <c:pt idx="2608">
                  <c:v>16.774827082153056</c:v>
                </c:pt>
                <c:pt idx="2609">
                  <c:v>16.778920292131161</c:v>
                </c:pt>
                <c:pt idx="2610">
                  <c:v>16.927561038045376</c:v>
                </c:pt>
                <c:pt idx="2611">
                  <c:v>17.023593351630055</c:v>
                </c:pt>
                <c:pt idx="2612">
                  <c:v>17.075582419798636</c:v>
                </c:pt>
                <c:pt idx="2613">
                  <c:v>17.383096593175136</c:v>
                </c:pt>
                <c:pt idx="2614">
                  <c:v>17.57779648827362</c:v>
                </c:pt>
                <c:pt idx="2615">
                  <c:v>17.726917722486714</c:v>
                </c:pt>
                <c:pt idx="2616">
                  <c:v>17.918128138568061</c:v>
                </c:pt>
                <c:pt idx="2617">
                  <c:v>18.055784708876573</c:v>
                </c:pt>
                <c:pt idx="2618">
                  <c:v>18.09872916746761</c:v>
                </c:pt>
                <c:pt idx="2619">
                  <c:v>18.07478129765515</c:v>
                </c:pt>
                <c:pt idx="2620">
                  <c:v>18.216838738630436</c:v>
                </c:pt>
                <c:pt idx="2621">
                  <c:v>18.393989240514433</c:v>
                </c:pt>
                <c:pt idx="2622">
                  <c:v>18.466892151139199</c:v>
                </c:pt>
                <c:pt idx="2623">
                  <c:v>18.631453443381179</c:v>
                </c:pt>
                <c:pt idx="2624">
                  <c:v>18.713447819856885</c:v>
                </c:pt>
                <c:pt idx="2625">
                  <c:v>18.799272700744204</c:v>
                </c:pt>
                <c:pt idx="2626">
                  <c:v>18.979725851550253</c:v>
                </c:pt>
                <c:pt idx="2627">
                  <c:v>18.945956842878008</c:v>
                </c:pt>
                <c:pt idx="2628">
                  <c:v>18.936989909608936</c:v>
                </c:pt>
                <c:pt idx="2629">
                  <c:v>19.039355136819619</c:v>
                </c:pt>
                <c:pt idx="2630">
                  <c:v>19.042275979654494</c:v>
                </c:pt>
                <c:pt idx="2631">
                  <c:v>19.163093412185887</c:v>
                </c:pt>
                <c:pt idx="2632">
                  <c:v>19.00410704326065</c:v>
                </c:pt>
                <c:pt idx="2633">
                  <c:v>18.971147117255615</c:v>
                </c:pt>
                <c:pt idx="2634">
                  <c:v>18.681043725344399</c:v>
                </c:pt>
                <c:pt idx="2635">
                  <c:v>18.61333697272789</c:v>
                </c:pt>
                <c:pt idx="2636">
                  <c:v>18.802282155896851</c:v>
                </c:pt>
                <c:pt idx="2637">
                  <c:v>19.058375655428293</c:v>
                </c:pt>
                <c:pt idx="2638">
                  <c:v>19.122029979246541</c:v>
                </c:pt>
                <c:pt idx="2639">
                  <c:v>19.100676215794888</c:v>
                </c:pt>
                <c:pt idx="2640">
                  <c:v>19.067589601745318</c:v>
                </c:pt>
                <c:pt idx="2641">
                  <c:v>18.978212631935421</c:v>
                </c:pt>
                <c:pt idx="2642">
                  <c:v>18.939774000007311</c:v>
                </c:pt>
                <c:pt idx="2643">
                  <c:v>19.004151161877537</c:v>
                </c:pt>
                <c:pt idx="2644">
                  <c:v>18.912986786276402</c:v>
                </c:pt>
                <c:pt idx="2645">
                  <c:v>19.000628251107742</c:v>
                </c:pt>
                <c:pt idx="2646">
                  <c:v>19.133584903824463</c:v>
                </c:pt>
                <c:pt idx="2647">
                  <c:v>19.087157294644314</c:v>
                </c:pt>
                <c:pt idx="2648">
                  <c:v>19.032873351141479</c:v>
                </c:pt>
                <c:pt idx="2649">
                  <c:v>19.354771206339027</c:v>
                </c:pt>
                <c:pt idx="2650">
                  <c:v>19.528781675948441</c:v>
                </c:pt>
                <c:pt idx="2651">
                  <c:v>19.465542597258302</c:v>
                </c:pt>
                <c:pt idx="2652">
                  <c:v>19.36209861333537</c:v>
                </c:pt>
                <c:pt idx="2653">
                  <c:v>19.652974288416029</c:v>
                </c:pt>
                <c:pt idx="2654">
                  <c:v>20.031248408674529</c:v>
                </c:pt>
                <c:pt idx="2655">
                  <c:v>20.297855718613629</c:v>
                </c:pt>
                <c:pt idx="2656">
                  <c:v>20.748559660905222</c:v>
                </c:pt>
                <c:pt idx="2657">
                  <c:v>20.75938812465435</c:v>
                </c:pt>
                <c:pt idx="2658">
                  <c:v>20.636817678254413</c:v>
                </c:pt>
                <c:pt idx="2659">
                  <c:v>20.47441353092875</c:v>
                </c:pt>
                <c:pt idx="2660">
                  <c:v>20.537277460642766</c:v>
                </c:pt>
                <c:pt idx="2661">
                  <c:v>20.735316807899537</c:v>
                </c:pt>
                <c:pt idx="2662">
                  <c:v>21.023307391073313</c:v>
                </c:pt>
                <c:pt idx="2663">
                  <c:v>21.104548596305094</c:v>
                </c:pt>
                <c:pt idx="2664">
                  <c:v>20.756176737412346</c:v>
                </c:pt>
                <c:pt idx="2665">
                  <c:v>20.51881614136094</c:v>
                </c:pt>
                <c:pt idx="2666">
                  <c:v>20.430596779878147</c:v>
                </c:pt>
                <c:pt idx="2667">
                  <c:v>20.412348566955583</c:v>
                </c:pt>
                <c:pt idx="2668">
                  <c:v>20.018218333877449</c:v>
                </c:pt>
                <c:pt idx="2669">
                  <c:v>19.694155145729084</c:v>
                </c:pt>
                <c:pt idx="2670">
                  <c:v>19.22341760893195</c:v>
                </c:pt>
                <c:pt idx="2671">
                  <c:v>18.890842651034117</c:v>
                </c:pt>
                <c:pt idx="2672">
                  <c:v>18.622099606785333</c:v>
                </c:pt>
                <c:pt idx="2673">
                  <c:v>18.340484771638369</c:v>
                </c:pt>
                <c:pt idx="2674">
                  <c:v>18.220727469914291</c:v>
                </c:pt>
                <c:pt idx="2675">
                  <c:v>18.277485024044253</c:v>
                </c:pt>
                <c:pt idx="2676">
                  <c:v>18.3432987902322</c:v>
                </c:pt>
                <c:pt idx="2677">
                  <c:v>18.332200530839767</c:v>
                </c:pt>
                <c:pt idx="2678">
                  <c:v>18.158299585353724</c:v>
                </c:pt>
                <c:pt idx="2679">
                  <c:v>17.950303299149361</c:v>
                </c:pt>
                <c:pt idx="2680">
                  <c:v>17.608228398045433</c:v>
                </c:pt>
                <c:pt idx="2681">
                  <c:v>17.17486111838188</c:v>
                </c:pt>
                <c:pt idx="2682">
                  <c:v>16.978775070334446</c:v>
                </c:pt>
                <c:pt idx="2683">
                  <c:v>16.756455828998099</c:v>
                </c:pt>
                <c:pt idx="2684">
                  <c:v>16.780984318661744</c:v>
                </c:pt>
                <c:pt idx="2685">
                  <c:v>16.836608427556435</c:v>
                </c:pt>
                <c:pt idx="2686">
                  <c:v>16.770401486566268</c:v>
                </c:pt>
                <c:pt idx="2687">
                  <c:v>16.816673739684678</c:v>
                </c:pt>
                <c:pt idx="2688">
                  <c:v>16.892803722612683</c:v>
                </c:pt>
                <c:pt idx="2689">
                  <c:v>16.918263116756872</c:v>
                </c:pt>
                <c:pt idx="2690">
                  <c:v>17.054738820389691</c:v>
                </c:pt>
                <c:pt idx="2691">
                  <c:v>17.212676433944363</c:v>
                </c:pt>
                <c:pt idx="2692">
                  <c:v>17.435481223266965</c:v>
                </c:pt>
                <c:pt idx="2693">
                  <c:v>17.518314418120244</c:v>
                </c:pt>
                <c:pt idx="2694">
                  <c:v>17.721885401537975</c:v>
                </c:pt>
                <c:pt idx="2695">
                  <c:v>17.766615986412912</c:v>
                </c:pt>
                <c:pt idx="2696">
                  <c:v>17.84762536656396</c:v>
                </c:pt>
                <c:pt idx="2697">
                  <c:v>17.967200261069681</c:v>
                </c:pt>
                <c:pt idx="2698">
                  <c:v>17.978754770430552</c:v>
                </c:pt>
                <c:pt idx="2699">
                  <c:v>17.923611288171845</c:v>
                </c:pt>
                <c:pt idx="2700">
                  <c:v>17.804498447386901</c:v>
                </c:pt>
                <c:pt idx="2701">
                  <c:v>17.745308358126557</c:v>
                </c:pt>
                <c:pt idx="2702">
                  <c:v>17.700634820929878</c:v>
                </c:pt>
                <c:pt idx="2703">
                  <c:v>17.684128700454409</c:v>
                </c:pt>
                <c:pt idx="2704">
                  <c:v>17.897877724114281</c:v>
                </c:pt>
                <c:pt idx="2705">
                  <c:v>18.417695401041428</c:v>
                </c:pt>
                <c:pt idx="2706">
                  <c:v>18.833867227164745</c:v>
                </c:pt>
                <c:pt idx="2707">
                  <c:v>19.313669403416601</c:v>
                </c:pt>
                <c:pt idx="2708">
                  <c:v>19.553149630500954</c:v>
                </c:pt>
                <c:pt idx="2709">
                  <c:v>20.001980168480415</c:v>
                </c:pt>
                <c:pt idx="2710">
                  <c:v>20.549365317046203</c:v>
                </c:pt>
                <c:pt idx="2711">
                  <c:v>20.802853539091419</c:v>
                </c:pt>
                <c:pt idx="2712">
                  <c:v>20.819159466532501</c:v>
                </c:pt>
                <c:pt idx="2713">
                  <c:v>20.832702429578031</c:v>
                </c:pt>
                <c:pt idx="2714">
                  <c:v>20.821041218896536</c:v>
                </c:pt>
                <c:pt idx="2715">
                  <c:v>20.71665874048869</c:v>
                </c:pt>
                <c:pt idx="2716">
                  <c:v>20.699689441107914</c:v>
                </c:pt>
                <c:pt idx="2717">
                  <c:v>20.761381745642719</c:v>
                </c:pt>
                <c:pt idx="2718">
                  <c:v>20.953695442358054</c:v>
                </c:pt>
                <c:pt idx="2719">
                  <c:v>21.100187690479466</c:v>
                </c:pt>
                <c:pt idx="2720">
                  <c:v>21.164047254028802</c:v>
                </c:pt>
                <c:pt idx="2721">
                  <c:v>21.134914477732007</c:v>
                </c:pt>
                <c:pt idx="2722">
                  <c:v>21.007053904341227</c:v>
                </c:pt>
                <c:pt idx="2723">
                  <c:v>20.905080646724063</c:v>
                </c:pt>
                <c:pt idx="2724">
                  <c:v>20.678738211439317</c:v>
                </c:pt>
                <c:pt idx="2725">
                  <c:v>20.228550464816202</c:v>
                </c:pt>
                <c:pt idx="2726">
                  <c:v>19.637349933360568</c:v>
                </c:pt>
                <c:pt idx="2727">
                  <c:v>19.172564422254233</c:v>
                </c:pt>
                <c:pt idx="2728">
                  <c:v>18.945861860402083</c:v>
                </c:pt>
                <c:pt idx="2729">
                  <c:v>18.716694663242663</c:v>
                </c:pt>
                <c:pt idx="2730">
                  <c:v>18.659450201364312</c:v>
                </c:pt>
                <c:pt idx="2731">
                  <c:v>18.824794192124713</c:v>
                </c:pt>
                <c:pt idx="2732">
                  <c:v>18.931374152443418</c:v>
                </c:pt>
                <c:pt idx="2733">
                  <c:v>18.925964035454651</c:v>
                </c:pt>
                <c:pt idx="2734">
                  <c:v>18.689029441311263</c:v>
                </c:pt>
                <c:pt idx="2735">
                  <c:v>18.423564127129534</c:v>
                </c:pt>
                <c:pt idx="2736">
                  <c:v>18.286534393693213</c:v>
                </c:pt>
                <c:pt idx="2737">
                  <c:v>18.308490079242414</c:v>
                </c:pt>
                <c:pt idx="2738">
                  <c:v>18.310075367565553</c:v>
                </c:pt>
                <c:pt idx="2739">
                  <c:v>18.422126595011441</c:v>
                </c:pt>
                <c:pt idx="2740">
                  <c:v>18.397382410375037</c:v>
                </c:pt>
                <c:pt idx="2741">
                  <c:v>18.348468338353065</c:v>
                </c:pt>
                <c:pt idx="2742">
                  <c:v>18.303667307305645</c:v>
                </c:pt>
                <c:pt idx="2743">
                  <c:v>18.411724477360973</c:v>
                </c:pt>
                <c:pt idx="2744">
                  <c:v>18.44756621684882</c:v>
                </c:pt>
                <c:pt idx="2745">
                  <c:v>18.619706564778575</c:v>
                </c:pt>
                <c:pt idx="2746">
                  <c:v>18.768577563168325</c:v>
                </c:pt>
                <c:pt idx="2747">
                  <c:v>19.081466326422294</c:v>
                </c:pt>
                <c:pt idx="2748">
                  <c:v>19.195737791339596</c:v>
                </c:pt>
                <c:pt idx="2749">
                  <c:v>19.194093919210413</c:v>
                </c:pt>
                <c:pt idx="2750">
                  <c:v>19.161539542481538</c:v>
                </c:pt>
                <c:pt idx="2751">
                  <c:v>19.206305494080695</c:v>
                </c:pt>
                <c:pt idx="2752">
                  <c:v>19.155944275238838</c:v>
                </c:pt>
                <c:pt idx="2753">
                  <c:v>18.797757548117666</c:v>
                </c:pt>
                <c:pt idx="2754">
                  <c:v>18.522425767589521</c:v>
                </c:pt>
                <c:pt idx="2755">
                  <c:v>18.51430832221175</c:v>
                </c:pt>
                <c:pt idx="2756">
                  <c:v>18.450107018611259</c:v>
                </c:pt>
                <c:pt idx="2757">
                  <c:v>18.444021093483602</c:v>
                </c:pt>
                <c:pt idx="2758">
                  <c:v>18.421681992347665</c:v>
                </c:pt>
                <c:pt idx="2759">
                  <c:v>18.233764402143514</c:v>
                </c:pt>
                <c:pt idx="2760">
                  <c:v>18.103338927625011</c:v>
                </c:pt>
                <c:pt idx="2761">
                  <c:v>18.070366013315024</c:v>
                </c:pt>
                <c:pt idx="2762">
                  <c:v>17.932445312710666</c:v>
                </c:pt>
                <c:pt idx="2763">
                  <c:v>17.873555880134411</c:v>
                </c:pt>
                <c:pt idx="2764">
                  <c:v>17.898388871447374</c:v>
                </c:pt>
                <c:pt idx="2765">
                  <c:v>17.905715454471448</c:v>
                </c:pt>
                <c:pt idx="2766">
                  <c:v>17.842175497035033</c:v>
                </c:pt>
                <c:pt idx="2767">
                  <c:v>17.678804948040199</c:v>
                </c:pt>
                <c:pt idx="2768">
                  <c:v>17.481271239388725</c:v>
                </c:pt>
                <c:pt idx="2769">
                  <c:v>17.434684785674605</c:v>
                </c:pt>
                <c:pt idx="2770">
                  <c:v>17.469246117537047</c:v>
                </c:pt>
                <c:pt idx="2771">
                  <c:v>17.51054447088579</c:v>
                </c:pt>
                <c:pt idx="2772">
                  <c:v>17.528541004885515</c:v>
                </c:pt>
                <c:pt idx="2773">
                  <c:v>17.352097212474373</c:v>
                </c:pt>
                <c:pt idx="2774">
                  <c:v>17.093152655300027</c:v>
                </c:pt>
                <c:pt idx="2775">
                  <c:v>16.994328374821539</c:v>
                </c:pt>
                <c:pt idx="2776">
                  <c:v>17.093931236483325</c:v>
                </c:pt>
                <c:pt idx="2777">
                  <c:v>17.193876106382699</c:v>
                </c:pt>
                <c:pt idx="2778">
                  <c:v>17.360544362930845</c:v>
                </c:pt>
                <c:pt idx="2779">
                  <c:v>17.3538333350672</c:v>
                </c:pt>
                <c:pt idx="2780">
                  <c:v>17.046276185412506</c:v>
                </c:pt>
                <c:pt idx="2781">
                  <c:v>16.422761334147676</c:v>
                </c:pt>
                <c:pt idx="2782">
                  <c:v>16.125383499789848</c:v>
                </c:pt>
                <c:pt idx="2783">
                  <c:v>16.107483229646895</c:v>
                </c:pt>
                <c:pt idx="2784">
                  <c:v>16.226323145789291</c:v>
                </c:pt>
                <c:pt idx="2785">
                  <c:v>16.181706313587679</c:v>
                </c:pt>
                <c:pt idx="2786">
                  <c:v>16.000480179902755</c:v>
                </c:pt>
                <c:pt idx="2787">
                  <c:v>15.997504979680979</c:v>
                </c:pt>
                <c:pt idx="2788">
                  <c:v>16.014303577678309</c:v>
                </c:pt>
                <c:pt idx="2789">
                  <c:v>15.965517297584537</c:v>
                </c:pt>
                <c:pt idx="2790">
                  <c:v>16.06206411448569</c:v>
                </c:pt>
                <c:pt idx="2791">
                  <c:v>16.28685067152534</c:v>
                </c:pt>
                <c:pt idx="2792">
                  <c:v>16.44286651702717</c:v>
                </c:pt>
                <c:pt idx="2793">
                  <c:v>16.617585836195651</c:v>
                </c:pt>
                <c:pt idx="2794">
                  <c:v>16.812668583569653</c:v>
                </c:pt>
                <c:pt idx="2795">
                  <c:v>17.118139104696635</c:v>
                </c:pt>
                <c:pt idx="2796">
                  <c:v>17.409701367398167</c:v>
                </c:pt>
                <c:pt idx="2797">
                  <c:v>17.522913689530036</c:v>
                </c:pt>
                <c:pt idx="2798">
                  <c:v>17.551683715438259</c:v>
                </c:pt>
                <c:pt idx="2799">
                  <c:v>17.577979820597655</c:v>
                </c:pt>
                <c:pt idx="2800">
                  <c:v>17.494651801748699</c:v>
                </c:pt>
                <c:pt idx="2801">
                  <c:v>17.364867612185776</c:v>
                </c:pt>
                <c:pt idx="2802">
                  <c:v>17.137473359200154</c:v>
                </c:pt>
                <c:pt idx="2803">
                  <c:v>17.033917725704644</c:v>
                </c:pt>
                <c:pt idx="2804">
                  <c:v>16.938377547906374</c:v>
                </c:pt>
                <c:pt idx="2805">
                  <c:v>17.166626371951391</c:v>
                </c:pt>
                <c:pt idx="2806">
                  <c:v>17.273375384005018</c:v>
                </c:pt>
                <c:pt idx="2807">
                  <c:v>17.315870576104146</c:v>
                </c:pt>
                <c:pt idx="2808">
                  <c:v>17.208421204090754</c:v>
                </c:pt>
                <c:pt idx="2809">
                  <c:v>17.179380653459713</c:v>
                </c:pt>
                <c:pt idx="2810">
                  <c:v>17.498986576478575</c:v>
                </c:pt>
                <c:pt idx="2811">
                  <c:v>17.82450843707344</c:v>
                </c:pt>
                <c:pt idx="2812">
                  <c:v>17.790459734084763</c:v>
                </c:pt>
                <c:pt idx="2813">
                  <c:v>17.622289402124096</c:v>
                </c:pt>
                <c:pt idx="2814">
                  <c:v>17.57127575009272</c:v>
                </c:pt>
                <c:pt idx="2815">
                  <c:v>17.526938573256267</c:v>
                </c:pt>
                <c:pt idx="2816">
                  <c:v>17.407378887842231</c:v>
                </c:pt>
                <c:pt idx="2817">
                  <c:v>17.333263146150159</c:v>
                </c:pt>
                <c:pt idx="2818">
                  <c:v>17.202381707425669</c:v>
                </c:pt>
                <c:pt idx="2819">
                  <c:v>16.991189415128318</c:v>
                </c:pt>
                <c:pt idx="2820">
                  <c:v>16.723562527158798</c:v>
                </c:pt>
                <c:pt idx="2821">
                  <c:v>16.3750184683688</c:v>
                </c:pt>
                <c:pt idx="2822">
                  <c:v>16.139685303518114</c:v>
                </c:pt>
                <c:pt idx="2823">
                  <c:v>16.026173791542327</c:v>
                </c:pt>
                <c:pt idx="2824">
                  <c:v>15.993117578478486</c:v>
                </c:pt>
                <c:pt idx="2825">
                  <c:v>15.963520994417388</c:v>
                </c:pt>
                <c:pt idx="2826">
                  <c:v>16.020034268231992</c:v>
                </c:pt>
                <c:pt idx="2827">
                  <c:v>16.069263152980412</c:v>
                </c:pt>
                <c:pt idx="2828">
                  <c:v>16.21396999037675</c:v>
                </c:pt>
                <c:pt idx="2829">
                  <c:v>16.364588002774084</c:v>
                </c:pt>
                <c:pt idx="2830">
                  <c:v>16.483710923259483</c:v>
                </c:pt>
                <c:pt idx="2831">
                  <c:v>16.627911142451286</c:v>
                </c:pt>
                <c:pt idx="2832">
                  <c:v>16.678949899165868</c:v>
                </c:pt>
                <c:pt idx="2833">
                  <c:v>16.814221268491654</c:v>
                </c:pt>
                <c:pt idx="2834">
                  <c:v>16.897506462422303</c:v>
                </c:pt>
                <c:pt idx="2835">
                  <c:v>16.846200870946788</c:v>
                </c:pt>
                <c:pt idx="2836">
                  <c:v>16.820588410061827</c:v>
                </c:pt>
                <c:pt idx="2837">
                  <c:v>16.784390210995383</c:v>
                </c:pt>
                <c:pt idx="2838">
                  <c:v>16.722326322047845</c:v>
                </c:pt>
                <c:pt idx="2839">
                  <c:v>16.651080287739141</c:v>
                </c:pt>
                <c:pt idx="2840">
                  <c:v>16.50715625120575</c:v>
                </c:pt>
                <c:pt idx="2841">
                  <c:v>16.502662201214573</c:v>
                </c:pt>
                <c:pt idx="2842">
                  <c:v>16.610901842523628</c:v>
                </c:pt>
                <c:pt idx="2843">
                  <c:v>16.910915710515077</c:v>
                </c:pt>
                <c:pt idx="2844">
                  <c:v>17.197782384996092</c:v>
                </c:pt>
                <c:pt idx="2845">
                  <c:v>17.351050482541638</c:v>
                </c:pt>
                <c:pt idx="2846">
                  <c:v>17.341130420955121</c:v>
                </c:pt>
                <c:pt idx="2847">
                  <c:v>17.141839648606521</c:v>
                </c:pt>
                <c:pt idx="2848">
                  <c:v>17.180766288856038</c:v>
                </c:pt>
                <c:pt idx="2849">
                  <c:v>17.073866975379858</c:v>
                </c:pt>
                <c:pt idx="2850">
                  <c:v>17.042045557896344</c:v>
                </c:pt>
                <c:pt idx="2851">
                  <c:v>16.905141380465743</c:v>
                </c:pt>
                <c:pt idx="2852">
                  <c:v>16.762363039407386</c:v>
                </c:pt>
                <c:pt idx="2853">
                  <c:v>16.562416978723167</c:v>
                </c:pt>
                <c:pt idx="2854">
                  <c:v>16.549731252235198</c:v>
                </c:pt>
                <c:pt idx="2855">
                  <c:v>16.530866148241987</c:v>
                </c:pt>
                <c:pt idx="2856">
                  <c:v>16.380391924002826</c:v>
                </c:pt>
                <c:pt idx="2857">
                  <c:v>16.256876389266523</c:v>
                </c:pt>
                <c:pt idx="2858">
                  <c:v>15.974547126434594</c:v>
                </c:pt>
                <c:pt idx="2859">
                  <c:v>15.618392100374701</c:v>
                </c:pt>
                <c:pt idx="2860">
                  <c:v>15.302641399858171</c:v>
                </c:pt>
                <c:pt idx="2861">
                  <c:v>15.195747446593671</c:v>
                </c:pt>
                <c:pt idx="2862">
                  <c:v>15.223728133530715</c:v>
                </c:pt>
                <c:pt idx="2863">
                  <c:v>15.320192081077952</c:v>
                </c:pt>
                <c:pt idx="2864">
                  <c:v>15.590402028866832</c:v>
                </c:pt>
                <c:pt idx="2865">
                  <c:v>15.852645564615905</c:v>
                </c:pt>
                <c:pt idx="2866">
                  <c:v>15.979910113533844</c:v>
                </c:pt>
                <c:pt idx="2867">
                  <c:v>15.88573009478845</c:v>
                </c:pt>
                <c:pt idx="2868">
                  <c:v>15.809581468287382</c:v>
                </c:pt>
                <c:pt idx="2869">
                  <c:v>15.777581616333988</c:v>
                </c:pt>
                <c:pt idx="2870">
                  <c:v>15.869417027877391</c:v>
                </c:pt>
                <c:pt idx="2871">
                  <c:v>16.059194971815565</c:v>
                </c:pt>
                <c:pt idx="2872">
                  <c:v>16.083902053930473</c:v>
                </c:pt>
                <c:pt idx="2873">
                  <c:v>16.075943138549754</c:v>
                </c:pt>
                <c:pt idx="2874">
                  <c:v>16.178432393396051</c:v>
                </c:pt>
                <c:pt idx="2875">
                  <c:v>16.290844294795857</c:v>
                </c:pt>
                <c:pt idx="2876">
                  <c:v>16.357328756746618</c:v>
                </c:pt>
                <c:pt idx="2877">
                  <c:v>16.498960645651238</c:v>
                </c:pt>
                <c:pt idx="2878">
                  <c:v>16.531983401622284</c:v>
                </c:pt>
                <c:pt idx="2879">
                  <c:v>16.447931434254748</c:v>
                </c:pt>
                <c:pt idx="2880">
                  <c:v>16.483672098102609</c:v>
                </c:pt>
                <c:pt idx="2881">
                  <c:v>16.686597481904382</c:v>
                </c:pt>
                <c:pt idx="2882">
                  <c:v>16.890015491966462</c:v>
                </c:pt>
                <c:pt idx="2883">
                  <c:v>16.969055346250332</c:v>
                </c:pt>
                <c:pt idx="2884">
                  <c:v>16.937684352594736</c:v>
                </c:pt>
                <c:pt idx="2885">
                  <c:v>16.807831335147092</c:v>
                </c:pt>
                <c:pt idx="2886">
                  <c:v>16.864995552094953</c:v>
                </c:pt>
                <c:pt idx="2887">
                  <c:v>17.127795733934448</c:v>
                </c:pt>
                <c:pt idx="2888">
                  <c:v>17.35006711016343</c:v>
                </c:pt>
                <c:pt idx="2889">
                  <c:v>17.454782172387137</c:v>
                </c:pt>
                <c:pt idx="2890">
                  <c:v>17.466387473522353</c:v>
                </c:pt>
                <c:pt idx="2891">
                  <c:v>17.734101647565222</c:v>
                </c:pt>
                <c:pt idx="2892">
                  <c:v>18.193266408918159</c:v>
                </c:pt>
                <c:pt idx="2893">
                  <c:v>18.477031470055287</c:v>
                </c:pt>
                <c:pt idx="2894">
                  <c:v>18.633442626737605</c:v>
                </c:pt>
                <c:pt idx="2895">
                  <c:v>18.766762416467614</c:v>
                </c:pt>
                <c:pt idx="2896">
                  <c:v>18.658668892528244</c:v>
                </c:pt>
                <c:pt idx="2897">
                  <c:v>18.519063548286013</c:v>
                </c:pt>
                <c:pt idx="2898">
                  <c:v>18.344253888355329</c:v>
                </c:pt>
                <c:pt idx="2899">
                  <c:v>18.280321606404499</c:v>
                </c:pt>
                <c:pt idx="2900">
                  <c:v>18.040048873986368</c:v>
                </c:pt>
                <c:pt idx="2901">
                  <c:v>18.066059424724614</c:v>
                </c:pt>
                <c:pt idx="2902">
                  <c:v>18.13779251628846</c:v>
                </c:pt>
                <c:pt idx="2903">
                  <c:v>18.078746716817903</c:v>
                </c:pt>
                <c:pt idx="2904">
                  <c:v>17.814148634114186</c:v>
                </c:pt>
                <c:pt idx="2905">
                  <c:v>17.568633885979747</c:v>
                </c:pt>
                <c:pt idx="2906">
                  <c:v>17.40750744026014</c:v>
                </c:pt>
                <c:pt idx="2907">
                  <c:v>17.144657103335447</c:v>
                </c:pt>
                <c:pt idx="2908">
                  <c:v>16.965235253690633</c:v>
                </c:pt>
                <c:pt idx="2909">
                  <c:v>17.085823346768471</c:v>
                </c:pt>
                <c:pt idx="2910">
                  <c:v>17.235597163842634</c:v>
                </c:pt>
                <c:pt idx="2911">
                  <c:v>17.283387132557333</c:v>
                </c:pt>
                <c:pt idx="2912">
                  <c:v>17.386768089902976</c:v>
                </c:pt>
                <c:pt idx="2913">
                  <c:v>17.514453727397541</c:v>
                </c:pt>
                <c:pt idx="2914">
                  <c:v>17.574227474878782</c:v>
                </c:pt>
                <c:pt idx="2915">
                  <c:v>17.380712481239957</c:v>
                </c:pt>
                <c:pt idx="2916">
                  <c:v>17.015307368364908</c:v>
                </c:pt>
                <c:pt idx="2917">
                  <c:v>16.81036301581409</c:v>
                </c:pt>
                <c:pt idx="2918">
                  <c:v>16.678370241445922</c:v>
                </c:pt>
                <c:pt idx="2919">
                  <c:v>16.656549599863631</c:v>
                </c:pt>
                <c:pt idx="2920">
                  <c:v>16.578199630939093</c:v>
                </c:pt>
                <c:pt idx="2921">
                  <c:v>16.357350425370971</c:v>
                </c:pt>
                <c:pt idx="2922">
                  <c:v>16.132240250289705</c:v>
                </c:pt>
                <c:pt idx="2923">
                  <c:v>16.0427559349463</c:v>
                </c:pt>
                <c:pt idx="2924">
                  <c:v>16.055406949010347</c:v>
                </c:pt>
                <c:pt idx="2925">
                  <c:v>16.169901828663427</c:v>
                </c:pt>
                <c:pt idx="2926">
                  <c:v>16.382735452936114</c:v>
                </c:pt>
                <c:pt idx="2927">
                  <c:v>16.745958924124</c:v>
                </c:pt>
                <c:pt idx="2928">
                  <c:v>16.857281184560886</c:v>
                </c:pt>
                <c:pt idx="2929">
                  <c:v>16.883919548544664</c:v>
                </c:pt>
                <c:pt idx="2930">
                  <c:v>16.880540570294418</c:v>
                </c:pt>
                <c:pt idx="2931">
                  <c:v>16.959937331758741</c:v>
                </c:pt>
                <c:pt idx="2932">
                  <c:v>16.960187567910172</c:v>
                </c:pt>
                <c:pt idx="2933">
                  <c:v>16.73544482771047</c:v>
                </c:pt>
                <c:pt idx="2934">
                  <c:v>16.596187152111035</c:v>
                </c:pt>
                <c:pt idx="2935">
                  <c:v>16.481565401980003</c:v>
                </c:pt>
                <c:pt idx="2936">
                  <c:v>16.554306108937389</c:v>
                </c:pt>
                <c:pt idx="2937">
                  <c:v>16.645756836461985</c:v>
                </c:pt>
                <c:pt idx="2938">
                  <c:v>16.713720146179174</c:v>
                </c:pt>
                <c:pt idx="2939">
                  <c:v>16.716655432859415</c:v>
                </c:pt>
                <c:pt idx="2940">
                  <c:v>16.80983956132696</c:v>
                </c:pt>
                <c:pt idx="2941">
                  <c:v>16.887168927406613</c:v>
                </c:pt>
                <c:pt idx="2942">
                  <c:v>17.172542018321458</c:v>
                </c:pt>
                <c:pt idx="2943">
                  <c:v>17.257293037872241</c:v>
                </c:pt>
                <c:pt idx="2944">
                  <c:v>17.193636245450918</c:v>
                </c:pt>
                <c:pt idx="2945">
                  <c:v>17.349653560179569</c:v>
                </c:pt>
                <c:pt idx="2946">
                  <c:v>17.529075372151286</c:v>
                </c:pt>
                <c:pt idx="2947">
                  <c:v>17.494085928051838</c:v>
                </c:pt>
                <c:pt idx="2948">
                  <c:v>17.553689256655598</c:v>
                </c:pt>
                <c:pt idx="2949">
                  <c:v>17.723945234513842</c:v>
                </c:pt>
                <c:pt idx="2950">
                  <c:v>17.840693516490528</c:v>
                </c:pt>
                <c:pt idx="2951">
                  <c:v>17.911294879923172</c:v>
                </c:pt>
                <c:pt idx="2952">
                  <c:v>17.905250167572856</c:v>
                </c:pt>
                <c:pt idx="2953">
                  <c:v>17.912347628978722</c:v>
                </c:pt>
                <c:pt idx="2954">
                  <c:v>17.987176542650793</c:v>
                </c:pt>
                <c:pt idx="2955">
                  <c:v>17.992079364942999</c:v>
                </c:pt>
                <c:pt idx="2956">
                  <c:v>18.103551564019796</c:v>
                </c:pt>
                <c:pt idx="2957">
                  <c:v>18.372833994561894</c:v>
                </c:pt>
                <c:pt idx="2958">
                  <c:v>18.609988592700663</c:v>
                </c:pt>
                <c:pt idx="2959">
                  <c:v>18.679844980069095</c:v>
                </c:pt>
                <c:pt idx="2960">
                  <c:v>18.764256991259654</c:v>
                </c:pt>
                <c:pt idx="2961">
                  <c:v>19.041676628327622</c:v>
                </c:pt>
                <c:pt idx="2962">
                  <c:v>19.089455230857546</c:v>
                </c:pt>
                <c:pt idx="2963">
                  <c:v>18.919954216640988</c:v>
                </c:pt>
                <c:pt idx="2964">
                  <c:v>19.041211106582018</c:v>
                </c:pt>
                <c:pt idx="2965">
                  <c:v>19.032675766030358</c:v>
                </c:pt>
                <c:pt idx="2966">
                  <c:v>19.052582239065956</c:v>
                </c:pt>
                <c:pt idx="2967">
                  <c:v>18.920386015457314</c:v>
                </c:pt>
                <c:pt idx="2968">
                  <c:v>18.614755071134606</c:v>
                </c:pt>
                <c:pt idx="2969">
                  <c:v>18.139709091191726</c:v>
                </c:pt>
                <c:pt idx="2970">
                  <c:v>17.744032740344444</c:v>
                </c:pt>
                <c:pt idx="2971">
                  <c:v>17.651197527853153</c:v>
                </c:pt>
                <c:pt idx="2972">
                  <c:v>17.841567095137062</c:v>
                </c:pt>
                <c:pt idx="2973">
                  <c:v>17.871636962648253</c:v>
                </c:pt>
                <c:pt idx="2974">
                  <c:v>17.678494339365336</c:v>
                </c:pt>
                <c:pt idx="2975">
                  <c:v>17.591247886691193</c:v>
                </c:pt>
                <c:pt idx="2976">
                  <c:v>17.745082307278285</c:v>
                </c:pt>
                <c:pt idx="2977">
                  <c:v>17.765274254660547</c:v>
                </c:pt>
                <c:pt idx="2978">
                  <c:v>17.650237566208702</c:v>
                </c:pt>
                <c:pt idx="2979">
                  <c:v>17.553573301355282</c:v>
                </c:pt>
                <c:pt idx="2980">
                  <c:v>17.589222557091009</c:v>
                </c:pt>
                <c:pt idx="2981">
                  <c:v>17.693411098386942</c:v>
                </c:pt>
                <c:pt idx="2982">
                  <c:v>17.928623429543222</c:v>
                </c:pt>
                <c:pt idx="2983">
                  <c:v>18.059061925784025</c:v>
                </c:pt>
                <c:pt idx="2984">
                  <c:v>18.131166228810851</c:v>
                </c:pt>
                <c:pt idx="2985">
                  <c:v>18.195865505597688</c:v>
                </c:pt>
                <c:pt idx="2986">
                  <c:v>18.433469256465997</c:v>
                </c:pt>
                <c:pt idx="2987">
                  <c:v>18.603210620985525</c:v>
                </c:pt>
                <c:pt idx="2988">
                  <c:v>18.902784441783901</c:v>
                </c:pt>
                <c:pt idx="2989">
                  <c:v>19.064494130826702</c:v>
                </c:pt>
                <c:pt idx="2990">
                  <c:v>19.114095291372358</c:v>
                </c:pt>
                <c:pt idx="2991">
                  <c:v>19.038789445690966</c:v>
                </c:pt>
                <c:pt idx="2992">
                  <c:v>18.996235975209</c:v>
                </c:pt>
                <c:pt idx="2993">
                  <c:v>19.094973361199173</c:v>
                </c:pt>
                <c:pt idx="2994">
                  <c:v>19.073601888333545</c:v>
                </c:pt>
                <c:pt idx="2995">
                  <c:v>19.008866308955103</c:v>
                </c:pt>
                <c:pt idx="2996">
                  <c:v>18.924664799903791</c:v>
                </c:pt>
                <c:pt idx="2997">
                  <c:v>18.811492551823942</c:v>
                </c:pt>
                <c:pt idx="2998">
                  <c:v>18.644624818927717</c:v>
                </c:pt>
                <c:pt idx="2999">
                  <c:v>18.443966339486753</c:v>
                </c:pt>
                <c:pt idx="3000">
                  <c:v>18.456958090665292</c:v>
                </c:pt>
                <c:pt idx="3001">
                  <c:v>18.512528683373169</c:v>
                </c:pt>
                <c:pt idx="3002">
                  <c:v>18.587817711594518</c:v>
                </c:pt>
                <c:pt idx="3003">
                  <c:v>18.802704446313655</c:v>
                </c:pt>
                <c:pt idx="3004">
                  <c:v>18.934760177702621</c:v>
                </c:pt>
                <c:pt idx="3005">
                  <c:v>19.087295850256041</c:v>
                </c:pt>
                <c:pt idx="3006">
                  <c:v>19.002593023376594</c:v>
                </c:pt>
                <c:pt idx="3007">
                  <c:v>18.956419537952161</c:v>
                </c:pt>
                <c:pt idx="3008">
                  <c:v>18.69392022874856</c:v>
                </c:pt>
                <c:pt idx="3009">
                  <c:v>18.362955407198804</c:v>
                </c:pt>
                <c:pt idx="3010">
                  <c:v>18.225060701754597</c:v>
                </c:pt>
                <c:pt idx="3011">
                  <c:v>17.988200814741901</c:v>
                </c:pt>
                <c:pt idx="3012">
                  <c:v>17.814091361674659</c:v>
                </c:pt>
                <c:pt idx="3013">
                  <c:v>17.853830345891485</c:v>
                </c:pt>
                <c:pt idx="3014">
                  <c:v>17.735508586583968</c:v>
                </c:pt>
                <c:pt idx="3015">
                  <c:v>17.727340612762994</c:v>
                </c:pt>
                <c:pt idx="3016">
                  <c:v>17.623224200539251</c:v>
                </c:pt>
                <c:pt idx="3017">
                  <c:v>17.685704801830099</c:v>
                </c:pt>
                <c:pt idx="3018">
                  <c:v>17.738358389813865</c:v>
                </c:pt>
                <c:pt idx="3019">
                  <c:v>17.448232913312602</c:v>
                </c:pt>
                <c:pt idx="3020">
                  <c:v>17.278179156472611</c:v>
                </c:pt>
                <c:pt idx="3021">
                  <c:v>17.08590526326984</c:v>
                </c:pt>
                <c:pt idx="3022">
                  <c:v>17.055321399216435</c:v>
                </c:pt>
                <c:pt idx="3023">
                  <c:v>17.034682680709697</c:v>
                </c:pt>
                <c:pt idx="3024">
                  <c:v>16.953998919310294</c:v>
                </c:pt>
                <c:pt idx="3025">
                  <c:v>16.87145016899375</c:v>
                </c:pt>
                <c:pt idx="3026">
                  <c:v>16.672507603812392</c:v>
                </c:pt>
                <c:pt idx="3027">
                  <c:v>16.458207043296795</c:v>
                </c:pt>
                <c:pt idx="3028">
                  <c:v>16.279249954180479</c:v>
                </c:pt>
                <c:pt idx="3029">
                  <c:v>16.092296600233784</c:v>
                </c:pt>
                <c:pt idx="3030">
                  <c:v>15.881468863789609</c:v>
                </c:pt>
                <c:pt idx="3031">
                  <c:v>15.84592215277919</c:v>
                </c:pt>
                <c:pt idx="3032">
                  <c:v>15.942595126453954</c:v>
                </c:pt>
                <c:pt idx="3033">
                  <c:v>16.024229175835469</c:v>
                </c:pt>
                <c:pt idx="3034">
                  <c:v>16.191631607394534</c:v>
                </c:pt>
                <c:pt idx="3035">
                  <c:v>16.23483235643053</c:v>
                </c:pt>
                <c:pt idx="3036">
                  <c:v>15.930603334304491</c:v>
                </c:pt>
                <c:pt idx="3037">
                  <c:v>15.6816183372419</c:v>
                </c:pt>
                <c:pt idx="3038">
                  <c:v>15.490662031175864</c:v>
                </c:pt>
                <c:pt idx="3039">
                  <c:v>15.521318919406227</c:v>
                </c:pt>
                <c:pt idx="3040">
                  <c:v>15.547301015717666</c:v>
                </c:pt>
                <c:pt idx="3041">
                  <c:v>15.380753495829321</c:v>
                </c:pt>
                <c:pt idx="3042">
                  <c:v>15.331722530841557</c:v>
                </c:pt>
                <c:pt idx="3043">
                  <c:v>15.341566446061034</c:v>
                </c:pt>
                <c:pt idx="3044">
                  <c:v>15.141065742125228</c:v>
                </c:pt>
                <c:pt idx="3045">
                  <c:v>14.876317784883444</c:v>
                </c:pt>
                <c:pt idx="3046">
                  <c:v>14.773950505684311</c:v>
                </c:pt>
                <c:pt idx="3047">
                  <c:v>14.748035781386411</c:v>
                </c:pt>
                <c:pt idx="3048">
                  <c:v>14.887482265397514</c:v>
                </c:pt>
                <c:pt idx="3049">
                  <c:v>15.10629505739681</c:v>
                </c:pt>
                <c:pt idx="3050">
                  <c:v>15.329810462831398</c:v>
                </c:pt>
                <c:pt idx="3051">
                  <c:v>15.453764229028138</c:v>
                </c:pt>
                <c:pt idx="3052">
                  <c:v>15.652674175138797</c:v>
                </c:pt>
                <c:pt idx="3053">
                  <c:v>15.787410988403867</c:v>
                </c:pt>
                <c:pt idx="3054">
                  <c:v>15.989167925527592</c:v>
                </c:pt>
                <c:pt idx="3055">
                  <c:v>16.174642812346871</c:v>
                </c:pt>
                <c:pt idx="3056">
                  <c:v>16.357800707394503</c:v>
                </c:pt>
                <c:pt idx="3057">
                  <c:v>16.369109914315718</c:v>
                </c:pt>
                <c:pt idx="3058">
                  <c:v>16.374389664860995</c:v>
                </c:pt>
                <c:pt idx="3059">
                  <c:v>16.465190767302378</c:v>
                </c:pt>
                <c:pt idx="3060">
                  <c:v>16.581679005345297</c:v>
                </c:pt>
                <c:pt idx="3061">
                  <c:v>16.714866370620022</c:v>
                </c:pt>
                <c:pt idx="3062">
                  <c:v>16.94227810338197</c:v>
                </c:pt>
                <c:pt idx="3063">
                  <c:v>16.867126720228775</c:v>
                </c:pt>
                <c:pt idx="3064">
                  <c:v>16.827206632562991</c:v>
                </c:pt>
                <c:pt idx="3065">
                  <c:v>16.600916036451149</c:v>
                </c:pt>
                <c:pt idx="3066">
                  <c:v>16.529883328439016</c:v>
                </c:pt>
                <c:pt idx="3067">
                  <c:v>16.616547631714763</c:v>
                </c:pt>
                <c:pt idx="3068">
                  <c:v>16.678598184467084</c:v>
                </c:pt>
                <c:pt idx="3069">
                  <c:v>16.458847509320879</c:v>
                </c:pt>
                <c:pt idx="3070">
                  <c:v>16.487878243832494</c:v>
                </c:pt>
                <c:pt idx="3071">
                  <c:v>16.696371037994535</c:v>
                </c:pt>
                <c:pt idx="3072">
                  <c:v>16.74402810324862</c:v>
                </c:pt>
                <c:pt idx="3073">
                  <c:v>16.566943246741495</c:v>
                </c:pt>
                <c:pt idx="3074">
                  <c:v>16.156135966278853</c:v>
                </c:pt>
                <c:pt idx="3075">
                  <c:v>15.551548567416178</c:v>
                </c:pt>
                <c:pt idx="3076">
                  <c:v>15.253782066153972</c:v>
                </c:pt>
                <c:pt idx="3077">
                  <c:v>15.299659555946052</c:v>
                </c:pt>
                <c:pt idx="3078">
                  <c:v>15.460761738989898</c:v>
                </c:pt>
                <c:pt idx="3079">
                  <c:v>15.677901707279524</c:v>
                </c:pt>
                <c:pt idx="3080">
                  <c:v>16.003751995421052</c:v>
                </c:pt>
                <c:pt idx="3081">
                  <c:v>16.342129737133082</c:v>
                </c:pt>
                <c:pt idx="3082">
                  <c:v>16.16255160827145</c:v>
                </c:pt>
                <c:pt idx="3083">
                  <c:v>15.926099540552155</c:v>
                </c:pt>
                <c:pt idx="3084">
                  <c:v>15.456255762092605</c:v>
                </c:pt>
                <c:pt idx="3085">
                  <c:v>15.137706009687779</c:v>
                </c:pt>
                <c:pt idx="3086">
                  <c:v>15.039151868826961</c:v>
                </c:pt>
                <c:pt idx="3087">
                  <c:v>14.861801122014723</c:v>
                </c:pt>
                <c:pt idx="3088">
                  <c:v>14.800335269300803</c:v>
                </c:pt>
                <c:pt idx="3089">
                  <c:v>14.671600985185387</c:v>
                </c:pt>
                <c:pt idx="3090">
                  <c:v>14.557662573532742</c:v>
                </c:pt>
                <c:pt idx="3091">
                  <c:v>14.569180510840877</c:v>
                </c:pt>
                <c:pt idx="3092">
                  <c:v>14.752937548031781</c:v>
                </c:pt>
                <c:pt idx="3093">
                  <c:v>14.905060054739169</c:v>
                </c:pt>
                <c:pt idx="3094">
                  <c:v>14.751776423589241</c:v>
                </c:pt>
                <c:pt idx="3095">
                  <c:v>14.68292131881255</c:v>
                </c:pt>
                <c:pt idx="3096">
                  <c:v>14.673391156415766</c:v>
                </c:pt>
                <c:pt idx="3097">
                  <c:v>15.070579274623263</c:v>
                </c:pt>
                <c:pt idx="3098">
                  <c:v>15.348303928159426</c:v>
                </c:pt>
                <c:pt idx="3099">
                  <c:v>15.387936954224021</c:v>
                </c:pt>
                <c:pt idx="3100">
                  <c:v>15.396712479761486</c:v>
                </c:pt>
                <c:pt idx="3101">
                  <c:v>15.357287641113704</c:v>
                </c:pt>
                <c:pt idx="3102">
                  <c:v>15.090202798625532</c:v>
                </c:pt>
                <c:pt idx="3103">
                  <c:v>14.813717608838836</c:v>
                </c:pt>
                <c:pt idx="3104">
                  <c:v>14.829244262140623</c:v>
                </c:pt>
                <c:pt idx="3105">
                  <c:v>14.783300032336072</c:v>
                </c:pt>
                <c:pt idx="3106">
                  <c:v>15.031679067081322</c:v>
                </c:pt>
                <c:pt idx="3107">
                  <c:v>15.377179881020965</c:v>
                </c:pt>
                <c:pt idx="3108">
                  <c:v>15.914606267607208</c:v>
                </c:pt>
                <c:pt idx="3109">
                  <c:v>16.117356533968369</c:v>
                </c:pt>
                <c:pt idx="3110">
                  <c:v>16.115925600493597</c:v>
                </c:pt>
                <c:pt idx="3111">
                  <c:v>15.953336794326372</c:v>
                </c:pt>
                <c:pt idx="3112">
                  <c:v>15.915837875305671</c:v>
                </c:pt>
                <c:pt idx="3113">
                  <c:v>15.68166614479723</c:v>
                </c:pt>
                <c:pt idx="3114">
                  <c:v>15.742312617142035</c:v>
                </c:pt>
                <c:pt idx="3115">
                  <c:v>15.732197172042225</c:v>
                </c:pt>
                <c:pt idx="3116">
                  <c:v>15.543656909930951</c:v>
                </c:pt>
                <c:pt idx="3117">
                  <c:v>15.150727090566763</c:v>
                </c:pt>
                <c:pt idx="3118">
                  <c:v>14.741612718039821</c:v>
                </c:pt>
                <c:pt idx="3119">
                  <c:v>14.270076611107188</c:v>
                </c:pt>
                <c:pt idx="3120">
                  <c:v>14.1345881136657</c:v>
                </c:pt>
                <c:pt idx="3121">
                  <c:v>14.250909288757303</c:v>
                </c:pt>
                <c:pt idx="3122">
                  <c:v>14.405211611690936</c:v>
                </c:pt>
                <c:pt idx="3123">
                  <c:v>14.500669046294657</c:v>
                </c:pt>
                <c:pt idx="3124">
                  <c:v>14.668057691371658</c:v>
                </c:pt>
                <c:pt idx="3125">
                  <c:v>14.588657647242634</c:v>
                </c:pt>
                <c:pt idx="3126">
                  <c:v>14.325239172462423</c:v>
                </c:pt>
                <c:pt idx="3127">
                  <c:v>14.136861603922515</c:v>
                </c:pt>
                <c:pt idx="3128">
                  <c:v>14.045275854054562</c:v>
                </c:pt>
                <c:pt idx="3129">
                  <c:v>14.150746207532746</c:v>
                </c:pt>
                <c:pt idx="3130">
                  <c:v>14.457002739777186</c:v>
                </c:pt>
                <c:pt idx="3131">
                  <c:v>14.766323369291207</c:v>
                </c:pt>
                <c:pt idx="3132">
                  <c:v>14.722805046733479</c:v>
                </c:pt>
                <c:pt idx="3133">
                  <c:v>14.598934531415297</c:v>
                </c:pt>
                <c:pt idx="3134">
                  <c:v>14.455062423392418</c:v>
                </c:pt>
                <c:pt idx="3135">
                  <c:v>14.704265994001556</c:v>
                </c:pt>
                <c:pt idx="3136">
                  <c:v>14.820296987212044</c:v>
                </c:pt>
                <c:pt idx="3137">
                  <c:v>14.740925679513287</c:v>
                </c:pt>
                <c:pt idx="3138">
                  <c:v>14.605617546867128</c:v>
                </c:pt>
                <c:pt idx="3139">
                  <c:v>14.39192010236942</c:v>
                </c:pt>
                <c:pt idx="3140">
                  <c:v>14.343333538621675</c:v>
                </c:pt>
                <c:pt idx="3141">
                  <c:v>14.422085846384919</c:v>
                </c:pt>
                <c:pt idx="3142">
                  <c:v>14.560148713219814</c:v>
                </c:pt>
                <c:pt idx="3143">
                  <c:v>14.650520939562977</c:v>
                </c:pt>
                <c:pt idx="3144">
                  <c:v>14.625121324697087</c:v>
                </c:pt>
                <c:pt idx="3145">
                  <c:v>14.587329533778743</c:v>
                </c:pt>
                <c:pt idx="3146">
                  <c:v>14.795034573545021</c:v>
                </c:pt>
                <c:pt idx="3147">
                  <c:v>14.867012283860817</c:v>
                </c:pt>
                <c:pt idx="3148">
                  <c:v>15.096497296320113</c:v>
                </c:pt>
                <c:pt idx="3149">
                  <c:v>15.217951262097785</c:v>
                </c:pt>
                <c:pt idx="3150">
                  <c:v>15.394566052589026</c:v>
                </c:pt>
                <c:pt idx="3151">
                  <c:v>15.609344241711021</c:v>
                </c:pt>
                <c:pt idx="3152">
                  <c:v>15.913509465295061</c:v>
                </c:pt>
                <c:pt idx="3153">
                  <c:v>16.156509204907461</c:v>
                </c:pt>
                <c:pt idx="3154">
                  <c:v>16.223511371969789</c:v>
                </c:pt>
                <c:pt idx="3155">
                  <c:v>16.248844171493836</c:v>
                </c:pt>
                <c:pt idx="3156">
                  <c:v>15.921840370798797</c:v>
                </c:pt>
                <c:pt idx="3157">
                  <c:v>15.821420842373749</c:v>
                </c:pt>
                <c:pt idx="3158">
                  <c:v>15.733615726187963</c:v>
                </c:pt>
                <c:pt idx="3159">
                  <c:v>15.59824561383234</c:v>
                </c:pt>
                <c:pt idx="3160">
                  <c:v>15.626985632668708</c:v>
                </c:pt>
                <c:pt idx="3161">
                  <c:v>15.861165779622466</c:v>
                </c:pt>
                <c:pt idx="3162">
                  <c:v>16.288872020302122</c:v>
                </c:pt>
                <c:pt idx="3163">
                  <c:v>16.580369099185059</c:v>
                </c:pt>
                <c:pt idx="3164">
                  <c:v>16.72390497341426</c:v>
                </c:pt>
                <c:pt idx="3165">
                  <c:v>16.855818562983828</c:v>
                </c:pt>
                <c:pt idx="3166">
                  <c:v>16.991836874584003</c:v>
                </c:pt>
                <c:pt idx="3167">
                  <c:v>16.995277724131736</c:v>
                </c:pt>
                <c:pt idx="3168">
                  <c:v>16.738720353312452</c:v>
                </c:pt>
                <c:pt idx="3169">
                  <c:v>16.430068734631757</c:v>
                </c:pt>
                <c:pt idx="3170">
                  <c:v>16.041681233568248</c:v>
                </c:pt>
                <c:pt idx="3171">
                  <c:v>15.776258367521152</c:v>
                </c:pt>
                <c:pt idx="3172">
                  <c:v>15.73936971193829</c:v>
                </c:pt>
                <c:pt idx="3173">
                  <c:v>15.682607418368624</c:v>
                </c:pt>
                <c:pt idx="3174">
                  <c:v>15.483520193922651</c:v>
                </c:pt>
                <c:pt idx="3175">
                  <c:v>15.076963327529183</c:v>
                </c:pt>
                <c:pt idx="3176">
                  <c:v>14.974289347337983</c:v>
                </c:pt>
                <c:pt idx="3177">
                  <c:v>15.090925624207124</c:v>
                </c:pt>
                <c:pt idx="3178">
                  <c:v>15.235944633464852</c:v>
                </c:pt>
                <c:pt idx="3179">
                  <c:v>15.300637208130869</c:v>
                </c:pt>
                <c:pt idx="3180">
                  <c:v>15.340964648302604</c:v>
                </c:pt>
                <c:pt idx="3181">
                  <c:v>15.28934230919309</c:v>
                </c:pt>
                <c:pt idx="3182">
                  <c:v>15.379380179893815</c:v>
                </c:pt>
                <c:pt idx="3183">
                  <c:v>15.463786207874911</c:v>
                </c:pt>
                <c:pt idx="3184">
                  <c:v>15.447559302189342</c:v>
                </c:pt>
                <c:pt idx="3185">
                  <c:v>15.341657908591037</c:v>
                </c:pt>
                <c:pt idx="3186">
                  <c:v>15.114107797242617</c:v>
                </c:pt>
                <c:pt idx="3187">
                  <c:v>15.068782744936691</c:v>
                </c:pt>
                <c:pt idx="3188">
                  <c:v>14.946091518389053</c:v>
                </c:pt>
                <c:pt idx="3189">
                  <c:v>14.794860190392644</c:v>
                </c:pt>
                <c:pt idx="3190">
                  <c:v>14.600503383714642</c:v>
                </c:pt>
                <c:pt idx="3191">
                  <c:v>14.524166105370195</c:v>
                </c:pt>
                <c:pt idx="3192">
                  <c:v>14.587883863611539</c:v>
                </c:pt>
                <c:pt idx="3193">
                  <c:v>14.819619587709282</c:v>
                </c:pt>
                <c:pt idx="3194">
                  <c:v>14.953702754157561</c:v>
                </c:pt>
                <c:pt idx="3195">
                  <c:v>14.871491407691192</c:v>
                </c:pt>
                <c:pt idx="3196">
                  <c:v>14.905382082895807</c:v>
                </c:pt>
                <c:pt idx="3197">
                  <c:v>14.972300114136017</c:v>
                </c:pt>
                <c:pt idx="3198">
                  <c:v>15.076604993906962</c:v>
                </c:pt>
                <c:pt idx="3199">
                  <c:v>14.900031736043978</c:v>
                </c:pt>
                <c:pt idx="3200">
                  <c:v>14.698608125324874</c:v>
                </c:pt>
                <c:pt idx="3201">
                  <c:v>14.48642279147505</c:v>
                </c:pt>
                <c:pt idx="3202">
                  <c:v>14.444950323340061</c:v>
                </c:pt>
                <c:pt idx="3203">
                  <c:v>14.301406254851489</c:v>
                </c:pt>
                <c:pt idx="3204">
                  <c:v>14.184476888626183</c:v>
                </c:pt>
                <c:pt idx="3205">
                  <c:v>14.267923377279201</c:v>
                </c:pt>
                <c:pt idx="3206">
                  <c:v>14.296714308383478</c:v>
                </c:pt>
                <c:pt idx="3207">
                  <c:v>14.049082242622044</c:v>
                </c:pt>
                <c:pt idx="3208">
                  <c:v>13.871460046144479</c:v>
                </c:pt>
                <c:pt idx="3209">
                  <c:v>13.834700087741265</c:v>
                </c:pt>
                <c:pt idx="3210">
                  <c:v>13.816491692286547</c:v>
                </c:pt>
                <c:pt idx="3211">
                  <c:v>13.854199623625584</c:v>
                </c:pt>
                <c:pt idx="3212">
                  <c:v>14.057495365090009</c:v>
                </c:pt>
                <c:pt idx="3213">
                  <c:v>14.186471324537667</c:v>
                </c:pt>
                <c:pt idx="3214">
                  <c:v>14.016312302444117</c:v>
                </c:pt>
                <c:pt idx="3215">
                  <c:v>14.028871553462615</c:v>
                </c:pt>
                <c:pt idx="3216">
                  <c:v>14.19584919133996</c:v>
                </c:pt>
                <c:pt idx="3217">
                  <c:v>14.116597803835576</c:v>
                </c:pt>
                <c:pt idx="3218">
                  <c:v>14.088063274850663</c:v>
                </c:pt>
                <c:pt idx="3219">
                  <c:v>14.246560212985191</c:v>
                </c:pt>
                <c:pt idx="3220">
                  <c:v>14.309132820260611</c:v>
                </c:pt>
                <c:pt idx="3221">
                  <c:v>14.462675660578503</c:v>
                </c:pt>
                <c:pt idx="3222">
                  <c:v>14.653575336965439</c:v>
                </c:pt>
                <c:pt idx="3223">
                  <c:v>14.784300703951986</c:v>
                </c:pt>
                <c:pt idx="3224">
                  <c:v>14.98835731810205</c:v>
                </c:pt>
                <c:pt idx="3225">
                  <c:v>15.103373675752687</c:v>
                </c:pt>
                <c:pt idx="3226">
                  <c:v>15.05463768278117</c:v>
                </c:pt>
                <c:pt idx="3227">
                  <c:v>15.0427354057533</c:v>
                </c:pt>
                <c:pt idx="3228">
                  <c:v>15.011136203154612</c:v>
                </c:pt>
                <c:pt idx="3229">
                  <c:v>14.896983044009557</c:v>
                </c:pt>
                <c:pt idx="3230">
                  <c:v>14.835251959488316</c:v>
                </c:pt>
                <c:pt idx="3231">
                  <c:v>14.932012485414543</c:v>
                </c:pt>
                <c:pt idx="3232">
                  <c:v>15.252461503547607</c:v>
                </c:pt>
                <c:pt idx="3233">
                  <c:v>15.447698446108586</c:v>
                </c:pt>
                <c:pt idx="3234">
                  <c:v>15.536302018644152</c:v>
                </c:pt>
                <c:pt idx="3235">
                  <c:v>15.50763190200059</c:v>
                </c:pt>
                <c:pt idx="3236">
                  <c:v>15.560102725837741</c:v>
                </c:pt>
                <c:pt idx="3237">
                  <c:v>15.717884793881101</c:v>
                </c:pt>
                <c:pt idx="3238">
                  <c:v>15.778570368467346</c:v>
                </c:pt>
                <c:pt idx="3239">
                  <c:v>15.715881086373019</c:v>
                </c:pt>
                <c:pt idx="3240">
                  <c:v>15.667223243218636</c:v>
                </c:pt>
                <c:pt idx="3241">
                  <c:v>15.62634064114504</c:v>
                </c:pt>
                <c:pt idx="3242">
                  <c:v>15.521548333476536</c:v>
                </c:pt>
                <c:pt idx="3243">
                  <c:v>15.451575142111587</c:v>
                </c:pt>
                <c:pt idx="3244">
                  <c:v>15.41670738821686</c:v>
                </c:pt>
                <c:pt idx="3245">
                  <c:v>15.610249738566495</c:v>
                </c:pt>
                <c:pt idx="3246">
                  <c:v>15.759496705924207</c:v>
                </c:pt>
                <c:pt idx="3247">
                  <c:v>15.501751052243318</c:v>
                </c:pt>
                <c:pt idx="3248">
                  <c:v>15.20472322412019</c:v>
                </c:pt>
                <c:pt idx="3249">
                  <c:v>15.119841962342246</c:v>
                </c:pt>
                <c:pt idx="3250">
                  <c:v>15.143420065333386</c:v>
                </c:pt>
                <c:pt idx="3251">
                  <c:v>15.081501999392946</c:v>
                </c:pt>
                <c:pt idx="3252">
                  <c:v>14.914323769883994</c:v>
                </c:pt>
                <c:pt idx="3253">
                  <c:v>14.591765284038352</c:v>
                </c:pt>
                <c:pt idx="3254">
                  <c:v>14.264673901182062</c:v>
                </c:pt>
                <c:pt idx="3255">
                  <c:v>14.082466161214946</c:v>
                </c:pt>
                <c:pt idx="3256">
                  <c:v>14.060799225435188</c:v>
                </c:pt>
                <c:pt idx="3257">
                  <c:v>14.090551162293419</c:v>
                </c:pt>
                <c:pt idx="3258">
                  <c:v>13.953197170816123</c:v>
                </c:pt>
                <c:pt idx="3259">
                  <c:v>13.984873273771143</c:v>
                </c:pt>
                <c:pt idx="3260">
                  <c:v>14.057767175305717</c:v>
                </c:pt>
                <c:pt idx="3261">
                  <c:v>14.02740151999298</c:v>
                </c:pt>
                <c:pt idx="3262">
                  <c:v>14.310597418022851</c:v>
                </c:pt>
                <c:pt idx="3263">
                  <c:v>14.687298648908275</c:v>
                </c:pt>
                <c:pt idx="3264">
                  <c:v>14.97283643381396</c:v>
                </c:pt>
                <c:pt idx="3265">
                  <c:v>15.103079896786939</c:v>
                </c:pt>
                <c:pt idx="3266">
                  <c:v>14.895342894139372</c:v>
                </c:pt>
                <c:pt idx="3267">
                  <c:v>14.705917840859712</c:v>
                </c:pt>
                <c:pt idx="3268">
                  <c:v>14.765529846334891</c:v>
                </c:pt>
                <c:pt idx="3269">
                  <c:v>14.830959322068685</c:v>
                </c:pt>
                <c:pt idx="3270">
                  <c:v>15.041761139946358</c:v>
                </c:pt>
                <c:pt idx="3271">
                  <c:v>15.114685452924787</c:v>
                </c:pt>
                <c:pt idx="3272">
                  <c:v>15.107152611741251</c:v>
                </c:pt>
                <c:pt idx="3273">
                  <c:v>15.296442020855174</c:v>
                </c:pt>
                <c:pt idx="3274">
                  <c:v>15.44813513847147</c:v>
                </c:pt>
                <c:pt idx="3275">
                  <c:v>15.345344461338966</c:v>
                </c:pt>
                <c:pt idx="3276">
                  <c:v>15.175080094549326</c:v>
                </c:pt>
                <c:pt idx="3277">
                  <c:v>15.090712139283172</c:v>
                </c:pt>
                <c:pt idx="3278">
                  <c:v>15.274182779412747</c:v>
                </c:pt>
                <c:pt idx="3279">
                  <c:v>15.355611034057793</c:v>
                </c:pt>
                <c:pt idx="3280">
                  <c:v>15.230807323550867</c:v>
                </c:pt>
                <c:pt idx="3281">
                  <c:v>15.312266113078904</c:v>
                </c:pt>
                <c:pt idx="3282">
                  <c:v>15.462962690416465</c:v>
                </c:pt>
                <c:pt idx="3283">
                  <c:v>15.637773369435608</c:v>
                </c:pt>
                <c:pt idx="3284">
                  <c:v>15.574836976192891</c:v>
                </c:pt>
                <c:pt idx="3285">
                  <c:v>15.416752930411215</c:v>
                </c:pt>
                <c:pt idx="3286">
                  <c:v>15.146520064678407</c:v>
                </c:pt>
                <c:pt idx="3287">
                  <c:v>14.84974946751095</c:v>
                </c:pt>
                <c:pt idx="3288">
                  <c:v>14.643327025199504</c:v>
                </c:pt>
                <c:pt idx="3289">
                  <c:v>14.471856866119124</c:v>
                </c:pt>
                <c:pt idx="3290">
                  <c:v>14.341324094577173</c:v>
                </c:pt>
                <c:pt idx="3291">
                  <c:v>14.28932178471336</c:v>
                </c:pt>
                <c:pt idx="3292">
                  <c:v>14.234235990086471</c:v>
                </c:pt>
                <c:pt idx="3293">
                  <c:v>14.204991880742204</c:v>
                </c:pt>
                <c:pt idx="3294">
                  <c:v>14.3558669214324</c:v>
                </c:pt>
                <c:pt idx="3295">
                  <c:v>14.464740221648235</c:v>
                </c:pt>
                <c:pt idx="3296">
                  <c:v>14.664393131560727</c:v>
                </c:pt>
                <c:pt idx="3297">
                  <c:v>14.785788645448161</c:v>
                </c:pt>
                <c:pt idx="3298">
                  <c:v>14.79172341714197</c:v>
                </c:pt>
                <c:pt idx="3299">
                  <c:v>14.801695845751828</c:v>
                </c:pt>
                <c:pt idx="3300">
                  <c:v>14.887822980944584</c:v>
                </c:pt>
                <c:pt idx="3301">
                  <c:v>15.091004995486006</c:v>
                </c:pt>
                <c:pt idx="3302">
                  <c:v>15.120892266666289</c:v>
                </c:pt>
                <c:pt idx="3303">
                  <c:v>15.048736484084998</c:v>
                </c:pt>
                <c:pt idx="3304">
                  <c:v>14.99665578334373</c:v>
                </c:pt>
                <c:pt idx="3305">
                  <c:v>14.992828712857346</c:v>
                </c:pt>
                <c:pt idx="3306">
                  <c:v>14.839711557678353</c:v>
                </c:pt>
                <c:pt idx="3307">
                  <c:v>14.628553574431669</c:v>
                </c:pt>
                <c:pt idx="3308">
                  <c:v>14.492387344318351</c:v>
                </c:pt>
                <c:pt idx="3309">
                  <c:v>14.450597166791043</c:v>
                </c:pt>
                <c:pt idx="3310">
                  <c:v>14.471727607239822</c:v>
                </c:pt>
                <c:pt idx="3311">
                  <c:v>14.276542534235947</c:v>
                </c:pt>
                <c:pt idx="3312">
                  <c:v>14.173742362336448</c:v>
                </c:pt>
                <c:pt idx="3313">
                  <c:v>14.227479135065254</c:v>
                </c:pt>
                <c:pt idx="3314">
                  <c:v>14.496253897275297</c:v>
                </c:pt>
                <c:pt idx="3315">
                  <c:v>14.751208492141215</c:v>
                </c:pt>
                <c:pt idx="3316">
                  <c:v>14.852058078844244</c:v>
                </c:pt>
                <c:pt idx="3317">
                  <c:v>14.798770417652552</c:v>
                </c:pt>
                <c:pt idx="3318">
                  <c:v>14.781644766774649</c:v>
                </c:pt>
                <c:pt idx="3319">
                  <c:v>14.668994027920354</c:v>
                </c:pt>
                <c:pt idx="3320">
                  <c:v>14.676901679602402</c:v>
                </c:pt>
                <c:pt idx="3321">
                  <c:v>14.575621547058201</c:v>
                </c:pt>
                <c:pt idx="3322">
                  <c:v>14.579265219968576</c:v>
                </c:pt>
                <c:pt idx="3323">
                  <c:v>14.539683854657504</c:v>
                </c:pt>
                <c:pt idx="3324">
                  <c:v>14.303471096209927</c:v>
                </c:pt>
                <c:pt idx="3325">
                  <c:v>14.196086955839373</c:v>
                </c:pt>
                <c:pt idx="3326">
                  <c:v>14.088318638095338</c:v>
                </c:pt>
                <c:pt idx="3327">
                  <c:v>14.006969410036261</c:v>
                </c:pt>
                <c:pt idx="3328">
                  <c:v>13.932164456537571</c:v>
                </c:pt>
                <c:pt idx="3329">
                  <c:v>14.051044669040182</c:v>
                </c:pt>
                <c:pt idx="3330">
                  <c:v>14.13619574225384</c:v>
                </c:pt>
                <c:pt idx="3331">
                  <c:v>14.064119333087557</c:v>
                </c:pt>
                <c:pt idx="3332">
                  <c:v>13.958461501548127</c:v>
                </c:pt>
                <c:pt idx="3333">
                  <c:v>14.113176594878043</c:v>
                </c:pt>
                <c:pt idx="3334">
                  <c:v>14.099433932705526</c:v>
                </c:pt>
                <c:pt idx="3335">
                  <c:v>14.214536468513417</c:v>
                </c:pt>
                <c:pt idx="3336">
                  <c:v>14.159033702140899</c:v>
                </c:pt>
                <c:pt idx="3337">
                  <c:v>13.956428848862053</c:v>
                </c:pt>
                <c:pt idx="3338">
                  <c:v>13.788884237163401</c:v>
                </c:pt>
                <c:pt idx="3339">
                  <c:v>13.801856085736455</c:v>
                </c:pt>
                <c:pt idx="3340">
                  <c:v>13.76122771483794</c:v>
                </c:pt>
                <c:pt idx="3341">
                  <c:v>13.634986012483195</c:v>
                </c:pt>
                <c:pt idx="3342">
                  <c:v>13.434041243202993</c:v>
                </c:pt>
                <c:pt idx="3343">
                  <c:v>13.238760998129626</c:v>
                </c:pt>
                <c:pt idx="3344">
                  <c:v>12.984465190329869</c:v>
                </c:pt>
                <c:pt idx="3345">
                  <c:v>12.738434276119422</c:v>
                </c:pt>
                <c:pt idx="3346">
                  <c:v>12.452500122098618</c:v>
                </c:pt>
                <c:pt idx="3347">
                  <c:v>12.242092106783121</c:v>
                </c:pt>
                <c:pt idx="3348">
                  <c:v>12.040679181347199</c:v>
                </c:pt>
                <c:pt idx="3349">
                  <c:v>11.947775251524634</c:v>
                </c:pt>
                <c:pt idx="3350">
                  <c:v>11.873932492710153</c:v>
                </c:pt>
                <c:pt idx="3351">
                  <c:v>11.845692562568273</c:v>
                </c:pt>
                <c:pt idx="3352">
                  <c:v>12.009094008021899</c:v>
                </c:pt>
                <c:pt idx="3353">
                  <c:v>12.337720107835972</c:v>
                </c:pt>
                <c:pt idx="3354">
                  <c:v>12.665304016938183</c:v>
                </c:pt>
                <c:pt idx="3355">
                  <c:v>12.924202312134536</c:v>
                </c:pt>
                <c:pt idx="3356">
                  <c:v>13.028466047566001</c:v>
                </c:pt>
                <c:pt idx="3357">
                  <c:v>13.228218292040383</c:v>
                </c:pt>
                <c:pt idx="3358">
                  <c:v>13.164343716687506</c:v>
                </c:pt>
                <c:pt idx="3359">
                  <c:v>13.088195338211117</c:v>
                </c:pt>
                <c:pt idx="3360">
                  <c:v>13.162908316923104</c:v>
                </c:pt>
                <c:pt idx="3361">
                  <c:v>13.239153849699756</c:v>
                </c:pt>
                <c:pt idx="3362">
                  <c:v>13.327465518106679</c:v>
                </c:pt>
                <c:pt idx="3363">
                  <c:v>13.152064659511161</c:v>
                </c:pt>
                <c:pt idx="3364">
                  <c:v>13.017826146501088</c:v>
                </c:pt>
                <c:pt idx="3365">
                  <c:v>13.026934624483305</c:v>
                </c:pt>
                <c:pt idx="3366">
                  <c:v>13.008670556591456</c:v>
                </c:pt>
                <c:pt idx="3367">
                  <c:v>13.062427392323251</c:v>
                </c:pt>
                <c:pt idx="3368">
                  <c:v>13.057952596182989</c:v>
                </c:pt>
                <c:pt idx="3369">
                  <c:v>12.967680454523995</c:v>
                </c:pt>
                <c:pt idx="3370">
                  <c:v>12.632703378495366</c:v>
                </c:pt>
                <c:pt idx="3371">
                  <c:v>12.547552590283725</c:v>
                </c:pt>
                <c:pt idx="3372">
                  <c:v>12.5335691217944</c:v>
                </c:pt>
                <c:pt idx="3373">
                  <c:v>12.67712951533162</c:v>
                </c:pt>
                <c:pt idx="3374">
                  <c:v>12.918934689841294</c:v>
                </c:pt>
                <c:pt idx="3375">
                  <c:v>13.366907105672137</c:v>
                </c:pt>
                <c:pt idx="3376">
                  <c:v>13.839741569818219</c:v>
                </c:pt>
                <c:pt idx="3377">
                  <c:v>14.156772397619246</c:v>
                </c:pt>
                <c:pt idx="3378">
                  <c:v>14.230948167240726</c:v>
                </c:pt>
                <c:pt idx="3379">
                  <c:v>14.099353447623331</c:v>
                </c:pt>
                <c:pt idx="3380">
                  <c:v>14.056061211130189</c:v>
                </c:pt>
                <c:pt idx="3381">
                  <c:v>14.009110795751139</c:v>
                </c:pt>
                <c:pt idx="3382">
                  <c:v>14.085464028735583</c:v>
                </c:pt>
                <c:pt idx="3383">
                  <c:v>14.091963900561332</c:v>
                </c:pt>
                <c:pt idx="3384">
                  <c:v>14.137193256342497</c:v>
                </c:pt>
                <c:pt idx="3385">
                  <c:v>14.20592972054709</c:v>
                </c:pt>
                <c:pt idx="3386">
                  <c:v>14.3651715745556</c:v>
                </c:pt>
                <c:pt idx="3387">
                  <c:v>14.664726577396383</c:v>
                </c:pt>
                <c:pt idx="3388">
                  <c:v>15.073101437236284</c:v>
                </c:pt>
                <c:pt idx="3389">
                  <c:v>15.467592658270782</c:v>
                </c:pt>
                <c:pt idx="3390">
                  <c:v>15.644461848632202</c:v>
                </c:pt>
                <c:pt idx="3391">
                  <c:v>15.664344651180496</c:v>
                </c:pt>
                <c:pt idx="3392">
                  <c:v>15.895105831109937</c:v>
                </c:pt>
                <c:pt idx="3393">
                  <c:v>16.060720134354384</c:v>
                </c:pt>
                <c:pt idx="3394">
                  <c:v>16.008104260637058</c:v>
                </c:pt>
                <c:pt idx="3395">
                  <c:v>15.932885603101473</c:v>
                </c:pt>
                <c:pt idx="3396">
                  <c:v>15.721207766954459</c:v>
                </c:pt>
                <c:pt idx="3397">
                  <c:v>15.415933921435851</c:v>
                </c:pt>
                <c:pt idx="3398">
                  <c:v>15.16986260966579</c:v>
                </c:pt>
                <c:pt idx="3399">
                  <c:v>15.192782495894191</c:v>
                </c:pt>
                <c:pt idx="3400">
                  <c:v>15.126965049125699</c:v>
                </c:pt>
                <c:pt idx="3401">
                  <c:v>14.899157722470813</c:v>
                </c:pt>
                <c:pt idx="3402">
                  <c:v>14.739498215514127</c:v>
                </c:pt>
                <c:pt idx="3403">
                  <c:v>14.887981293310396</c:v>
                </c:pt>
                <c:pt idx="3404">
                  <c:v>15.037897436686878</c:v>
                </c:pt>
                <c:pt idx="3405">
                  <c:v>15.2097186948718</c:v>
                </c:pt>
                <c:pt idx="3406">
                  <c:v>15.417758441072493</c:v>
                </c:pt>
                <c:pt idx="3407">
                  <c:v>15.487195303347601</c:v>
                </c:pt>
                <c:pt idx="3408">
                  <c:v>15.459257062452716</c:v>
                </c:pt>
                <c:pt idx="3409">
                  <c:v>15.331868342857536</c:v>
                </c:pt>
                <c:pt idx="3410">
                  <c:v>14.978283732755299</c:v>
                </c:pt>
                <c:pt idx="3411">
                  <c:v>14.631291082618336</c:v>
                </c:pt>
                <c:pt idx="3412">
                  <c:v>14.424656395296159</c:v>
                </c:pt>
                <c:pt idx="3413">
                  <c:v>14.336900195288601</c:v>
                </c:pt>
                <c:pt idx="3414">
                  <c:v>14.070922580128645</c:v>
                </c:pt>
                <c:pt idx="3415">
                  <c:v>13.683612088882716</c:v>
                </c:pt>
                <c:pt idx="3416">
                  <c:v>13.297421462425426</c:v>
                </c:pt>
                <c:pt idx="3417">
                  <c:v>13.1024331302735</c:v>
                </c:pt>
                <c:pt idx="3418">
                  <c:v>13.163134017588035</c:v>
                </c:pt>
                <c:pt idx="3419">
                  <c:v>13.373954411963288</c:v>
                </c:pt>
                <c:pt idx="3420">
                  <c:v>13.549491919411938</c:v>
                </c:pt>
                <c:pt idx="3421">
                  <c:v>13.864507279061836</c:v>
                </c:pt>
                <c:pt idx="3422">
                  <c:v>14.134902755723797</c:v>
                </c:pt>
                <c:pt idx="3423">
                  <c:v>14.096490550049618</c:v>
                </c:pt>
                <c:pt idx="3424">
                  <c:v>14.090899653223698</c:v>
                </c:pt>
                <c:pt idx="3425">
                  <c:v>13.971971138066669</c:v>
                </c:pt>
                <c:pt idx="3426">
                  <c:v>13.966673859712877</c:v>
                </c:pt>
                <c:pt idx="3427">
                  <c:v>14.01652886055823</c:v>
                </c:pt>
                <c:pt idx="3428">
                  <c:v>14.090448111228202</c:v>
                </c:pt>
                <c:pt idx="3429">
                  <c:v>14.349756664603596</c:v>
                </c:pt>
                <c:pt idx="3430">
                  <c:v>14.495432054428159</c:v>
                </c:pt>
                <c:pt idx="3431">
                  <c:v>14.312947041486835</c:v>
                </c:pt>
                <c:pt idx="3432">
                  <c:v>14.094722241638557</c:v>
                </c:pt>
                <c:pt idx="3433">
                  <c:v>13.95512827370762</c:v>
                </c:pt>
                <c:pt idx="3434">
                  <c:v>13.916613314435436</c:v>
                </c:pt>
                <c:pt idx="3435">
                  <c:v>14.245178449697002</c:v>
                </c:pt>
                <c:pt idx="3436">
                  <c:v>14.40050658355181</c:v>
                </c:pt>
                <c:pt idx="3437">
                  <c:v>14.366117405053606</c:v>
                </c:pt>
                <c:pt idx="3438">
                  <c:v>14.133179031642804</c:v>
                </c:pt>
                <c:pt idx="3439">
                  <c:v>14.17300089294822</c:v>
                </c:pt>
                <c:pt idx="3440">
                  <c:v>13.96027767586647</c:v>
                </c:pt>
                <c:pt idx="3441">
                  <c:v>13.806724452275789</c:v>
                </c:pt>
                <c:pt idx="3442">
                  <c:v>13.839565299748074</c:v>
                </c:pt>
                <c:pt idx="3443">
                  <c:v>14.038458816042759</c:v>
                </c:pt>
                <c:pt idx="3444">
                  <c:v>14.199097682188336</c:v>
                </c:pt>
                <c:pt idx="3445">
                  <c:v>14.050647448693002</c:v>
                </c:pt>
                <c:pt idx="3446">
                  <c:v>13.861606800671748</c:v>
                </c:pt>
                <c:pt idx="3447">
                  <c:v>13.737186989297204</c:v>
                </c:pt>
                <c:pt idx="3448">
                  <c:v>13.63150432423817</c:v>
                </c:pt>
                <c:pt idx="3449">
                  <c:v>13.634288191868205</c:v>
                </c:pt>
                <c:pt idx="3450">
                  <c:v>13.58540047678577</c:v>
                </c:pt>
                <c:pt idx="3451">
                  <c:v>13.637511701271176</c:v>
                </c:pt>
                <c:pt idx="3452">
                  <c:v>13.674671365645949</c:v>
                </c:pt>
                <c:pt idx="3453">
                  <c:v>13.653418971173911</c:v>
                </c:pt>
                <c:pt idx="3454">
                  <c:v>13.774992512179804</c:v>
                </c:pt>
                <c:pt idx="3455">
                  <c:v>13.869802035395439</c:v>
                </c:pt>
                <c:pt idx="3456">
                  <c:v>13.753609779367201</c:v>
                </c:pt>
                <c:pt idx="3457">
                  <c:v>13.717433284032776</c:v>
                </c:pt>
                <c:pt idx="3458">
                  <c:v>14.043216061977882</c:v>
                </c:pt>
                <c:pt idx="3459">
                  <c:v>14.184799912198473</c:v>
                </c:pt>
                <c:pt idx="3460">
                  <c:v>14.383169653175395</c:v>
                </c:pt>
                <c:pt idx="3461">
                  <c:v>14.382322318482618</c:v>
                </c:pt>
                <c:pt idx="3462">
                  <c:v>14.477352734075646</c:v>
                </c:pt>
                <c:pt idx="3463">
                  <c:v>14.476230625108212</c:v>
                </c:pt>
                <c:pt idx="3464">
                  <c:v>14.508443489348345</c:v>
                </c:pt>
                <c:pt idx="3465">
                  <c:v>14.412003632319175</c:v>
                </c:pt>
                <c:pt idx="3466">
                  <c:v>14.244985038409597</c:v>
                </c:pt>
                <c:pt idx="3467">
                  <c:v>14.131927117859025</c:v>
                </c:pt>
                <c:pt idx="3468">
                  <c:v>14.280184960719666</c:v>
                </c:pt>
                <c:pt idx="3469">
                  <c:v>14.562361978074142</c:v>
                </c:pt>
                <c:pt idx="3470">
                  <c:v>14.627679379243475</c:v>
                </c:pt>
                <c:pt idx="3471">
                  <c:v>14.431128256077111</c:v>
                </c:pt>
                <c:pt idx="3472">
                  <c:v>14.221108970579287</c:v>
                </c:pt>
                <c:pt idx="3473">
                  <c:v>14.130791592586464</c:v>
                </c:pt>
                <c:pt idx="3474">
                  <c:v>14.247120821566481</c:v>
                </c:pt>
                <c:pt idx="3475">
                  <c:v>14.336267294699862</c:v>
                </c:pt>
                <c:pt idx="3476">
                  <c:v>14.404297664386931</c:v>
                </c:pt>
                <c:pt idx="3477">
                  <c:v>14.388733676397717</c:v>
                </c:pt>
                <c:pt idx="3478">
                  <c:v>14.21562782833638</c:v>
                </c:pt>
                <c:pt idx="3479">
                  <c:v>14.106395958504898</c:v>
                </c:pt>
                <c:pt idx="3480">
                  <c:v>14.199431678791049</c:v>
                </c:pt>
                <c:pt idx="3481">
                  <c:v>14.366562481343998</c:v>
                </c:pt>
                <c:pt idx="3482">
                  <c:v>14.492226946170536</c:v>
                </c:pt>
                <c:pt idx="3483">
                  <c:v>14.530947676801567</c:v>
                </c:pt>
                <c:pt idx="3484">
                  <c:v>14.711578498622973</c:v>
                </c:pt>
                <c:pt idx="3485">
                  <c:v>14.925609560183462</c:v>
                </c:pt>
                <c:pt idx="3486">
                  <c:v>15.348135032449406</c:v>
                </c:pt>
                <c:pt idx="3487">
                  <c:v>15.630672777261612</c:v>
                </c:pt>
                <c:pt idx="3488">
                  <c:v>15.906609926222886</c:v>
                </c:pt>
                <c:pt idx="3489">
                  <c:v>16.092396034712056</c:v>
                </c:pt>
                <c:pt idx="3490">
                  <c:v>16.153654876656301</c:v>
                </c:pt>
                <c:pt idx="3491">
                  <c:v>16.206299287457949</c:v>
                </c:pt>
                <c:pt idx="3492">
                  <c:v>16.31281046134087</c:v>
                </c:pt>
                <c:pt idx="3493">
                  <c:v>16.408229009443506</c:v>
                </c:pt>
                <c:pt idx="3494">
                  <c:v>16.42132172786371</c:v>
                </c:pt>
                <c:pt idx="3495">
                  <c:v>16.391993944668211</c:v>
                </c:pt>
                <c:pt idx="3496">
                  <c:v>16.262620970024365</c:v>
                </c:pt>
                <c:pt idx="3497">
                  <c:v>16.24131340831774</c:v>
                </c:pt>
                <c:pt idx="3498">
                  <c:v>16.123841807198854</c:v>
                </c:pt>
                <c:pt idx="3499">
                  <c:v>16.093972063771496</c:v>
                </c:pt>
                <c:pt idx="3500">
                  <c:v>16.133790123669858</c:v>
                </c:pt>
                <c:pt idx="3501">
                  <c:v>16.06941718673863</c:v>
                </c:pt>
                <c:pt idx="3502">
                  <c:v>15.760116832711779</c:v>
                </c:pt>
                <c:pt idx="3503">
                  <c:v>15.333481724828864</c:v>
                </c:pt>
                <c:pt idx="3504">
                  <c:v>14.958544757556194</c:v>
                </c:pt>
                <c:pt idx="3505">
                  <c:v>14.7372158417954</c:v>
                </c:pt>
                <c:pt idx="3506">
                  <c:v>14.5051921151051</c:v>
                </c:pt>
                <c:pt idx="3507">
                  <c:v>14.647880549397851</c:v>
                </c:pt>
                <c:pt idx="3508">
                  <c:v>14.989737509662621</c:v>
                </c:pt>
                <c:pt idx="3509">
                  <c:v>15.044942232380141</c:v>
                </c:pt>
                <c:pt idx="3510">
                  <c:v>14.995408432328198</c:v>
                </c:pt>
                <c:pt idx="3511">
                  <c:v>14.948461119655276</c:v>
                </c:pt>
                <c:pt idx="3512">
                  <c:v>14.987961845550426</c:v>
                </c:pt>
                <c:pt idx="3513">
                  <c:v>14.894398645470538</c:v>
                </c:pt>
                <c:pt idx="3514">
                  <c:v>14.822353776105631</c:v>
                </c:pt>
                <c:pt idx="3515">
                  <c:v>14.570288119461965</c:v>
                </c:pt>
                <c:pt idx="3516">
                  <c:v>14.237638405416556</c:v>
                </c:pt>
                <c:pt idx="3517">
                  <c:v>14.240583552158052</c:v>
                </c:pt>
                <c:pt idx="3518">
                  <c:v>14.337512383540691</c:v>
                </c:pt>
                <c:pt idx="3519">
                  <c:v>14.41200878209073</c:v>
                </c:pt>
                <c:pt idx="3520">
                  <c:v>14.308817159571872</c:v>
                </c:pt>
                <c:pt idx="3521">
                  <c:v>14.332994535455351</c:v>
                </c:pt>
                <c:pt idx="3522">
                  <c:v>14.360388873226054</c:v>
                </c:pt>
                <c:pt idx="3523">
                  <c:v>14.227843469840352</c:v>
                </c:pt>
                <c:pt idx="3524">
                  <c:v>14.01537983161111</c:v>
                </c:pt>
                <c:pt idx="3525">
                  <c:v>14.026402877017558</c:v>
                </c:pt>
                <c:pt idx="3526">
                  <c:v>14.135865457623192</c:v>
                </c:pt>
                <c:pt idx="3527">
                  <c:v>14.379493083040584</c:v>
                </c:pt>
                <c:pt idx="3528">
                  <c:v>14.506618038894423</c:v>
                </c:pt>
                <c:pt idx="3529">
                  <c:v>14.538299023062521</c:v>
                </c:pt>
                <c:pt idx="3530">
                  <c:v>14.327918408901057</c:v>
                </c:pt>
                <c:pt idx="3531">
                  <c:v>13.894752849195951</c:v>
                </c:pt>
                <c:pt idx="3532">
                  <c:v>13.659257192259416</c:v>
                </c:pt>
                <c:pt idx="3533">
                  <c:v>13.468973837496156</c:v>
                </c:pt>
                <c:pt idx="3534">
                  <c:v>13.464498718486015</c:v>
                </c:pt>
                <c:pt idx="3535">
                  <c:v>13.488129348208441</c:v>
                </c:pt>
                <c:pt idx="3536">
                  <c:v>13.571888026411152</c:v>
                </c:pt>
                <c:pt idx="3537">
                  <c:v>13.578736427234315</c:v>
                </c:pt>
                <c:pt idx="3538">
                  <c:v>13.516453770882858</c:v>
                </c:pt>
                <c:pt idx="3539">
                  <c:v>13.329787123153663</c:v>
                </c:pt>
                <c:pt idx="3540">
                  <c:v>13.121971405042142</c:v>
                </c:pt>
                <c:pt idx="3541">
                  <c:v>13.012228297314001</c:v>
                </c:pt>
                <c:pt idx="3542">
                  <c:v>12.747525755049294</c:v>
                </c:pt>
                <c:pt idx="3543">
                  <c:v>12.530020522881081</c:v>
                </c:pt>
                <c:pt idx="3544">
                  <c:v>12.303161885926981</c:v>
                </c:pt>
                <c:pt idx="3545">
                  <c:v>12.323760898060037</c:v>
                </c:pt>
                <c:pt idx="3546">
                  <c:v>12.549271572336487</c:v>
                </c:pt>
                <c:pt idx="3547">
                  <c:v>12.796094897167457</c:v>
                </c:pt>
                <c:pt idx="3548">
                  <c:v>12.715763662049925</c:v>
                </c:pt>
                <c:pt idx="3549">
                  <c:v>12.592180224876071</c:v>
                </c:pt>
                <c:pt idx="3550">
                  <c:v>12.398566872781009</c:v>
                </c:pt>
                <c:pt idx="3551">
                  <c:v>12.171052313418365</c:v>
                </c:pt>
                <c:pt idx="3552">
                  <c:v>12.006288303951601</c:v>
                </c:pt>
                <c:pt idx="3553">
                  <c:v>12.134332721089908</c:v>
                </c:pt>
                <c:pt idx="3554">
                  <c:v>12.20296313845372</c:v>
                </c:pt>
                <c:pt idx="3555">
                  <c:v>12.211191533047954</c:v>
                </c:pt>
                <c:pt idx="3556">
                  <c:v>12.169705560791638</c:v>
                </c:pt>
                <c:pt idx="3557">
                  <c:v>12.063942090392654</c:v>
                </c:pt>
                <c:pt idx="3558">
                  <c:v>12.066219727737153</c:v>
                </c:pt>
                <c:pt idx="3559">
                  <c:v>12.244996164042121</c:v>
                </c:pt>
                <c:pt idx="3560">
                  <c:v>12.341914583670823</c:v>
                </c:pt>
                <c:pt idx="3561">
                  <c:v>12.343572162153645</c:v>
                </c:pt>
                <c:pt idx="3562">
                  <c:v>12.148900473507204</c:v>
                </c:pt>
                <c:pt idx="3563">
                  <c:v>11.766801392233145</c:v>
                </c:pt>
                <c:pt idx="3564">
                  <c:v>11.660924621637637</c:v>
                </c:pt>
                <c:pt idx="3565">
                  <c:v>11.732911738288243</c:v>
                </c:pt>
                <c:pt idx="3566">
                  <c:v>11.97392023893852</c:v>
                </c:pt>
                <c:pt idx="3567">
                  <c:v>12.004557520642901</c:v>
                </c:pt>
                <c:pt idx="3568">
                  <c:v>12.011292155177594</c:v>
                </c:pt>
                <c:pt idx="3569">
                  <c:v>11.978700058911521</c:v>
                </c:pt>
                <c:pt idx="3570">
                  <c:v>12.1110515786563</c:v>
                </c:pt>
                <c:pt idx="3571">
                  <c:v>12.085943291806069</c:v>
                </c:pt>
                <c:pt idx="3572">
                  <c:v>12.162910956533796</c:v>
                </c:pt>
                <c:pt idx="3573">
                  <c:v>12.153198299101554</c:v>
                </c:pt>
                <c:pt idx="3574">
                  <c:v>12.0604754027905</c:v>
                </c:pt>
                <c:pt idx="3575">
                  <c:v>12.189773762864888</c:v>
                </c:pt>
                <c:pt idx="3576">
                  <c:v>12.537718347090262</c:v>
                </c:pt>
                <c:pt idx="3577">
                  <c:v>12.797341130257966</c:v>
                </c:pt>
                <c:pt idx="3578">
                  <c:v>13.231447550079084</c:v>
                </c:pt>
                <c:pt idx="3579">
                  <c:v>13.705591035233716</c:v>
                </c:pt>
                <c:pt idx="3580">
                  <c:v>13.788581208873248</c:v>
                </c:pt>
                <c:pt idx="3581">
                  <c:v>13.729500406249853</c:v>
                </c:pt>
                <c:pt idx="3582">
                  <c:v>13.51533319030673</c:v>
                </c:pt>
                <c:pt idx="3583">
                  <c:v>13.465831490582653</c:v>
                </c:pt>
                <c:pt idx="3584">
                  <c:v>13.437354519592171</c:v>
                </c:pt>
                <c:pt idx="3585">
                  <c:v>13.302824349263503</c:v>
                </c:pt>
                <c:pt idx="3586">
                  <c:v>13.190423709768037</c:v>
                </c:pt>
                <c:pt idx="3587">
                  <c:v>13.296808102468738</c:v>
                </c:pt>
                <c:pt idx="3588">
                  <c:v>13.442698430491085</c:v>
                </c:pt>
                <c:pt idx="3589">
                  <c:v>13.451184691096129</c:v>
                </c:pt>
                <c:pt idx="3590">
                  <c:v>13.673193286726704</c:v>
                </c:pt>
                <c:pt idx="3591">
                  <c:v>13.755963531736645</c:v>
                </c:pt>
                <c:pt idx="3592">
                  <c:v>13.692616182189202</c:v>
                </c:pt>
                <c:pt idx="3593">
                  <c:v>13.536673483132484</c:v>
                </c:pt>
                <c:pt idx="3594">
                  <c:v>13.356617511303265</c:v>
                </c:pt>
                <c:pt idx="3595">
                  <c:v>13.153642133096305</c:v>
                </c:pt>
                <c:pt idx="3596">
                  <c:v>13.047493218714298</c:v>
                </c:pt>
                <c:pt idx="3597">
                  <c:v>13.101138214900644</c:v>
                </c:pt>
                <c:pt idx="3598">
                  <c:v>13.257044034930917</c:v>
                </c:pt>
                <c:pt idx="3599">
                  <c:v>13.345781072346377</c:v>
                </c:pt>
                <c:pt idx="3600">
                  <c:v>13.32272242429452</c:v>
                </c:pt>
                <c:pt idx="3601">
                  <c:v>13.240881859165949</c:v>
                </c:pt>
                <c:pt idx="3602">
                  <c:v>13.074390799952223</c:v>
                </c:pt>
                <c:pt idx="3603">
                  <c:v>12.952604943812396</c:v>
                </c:pt>
                <c:pt idx="3604">
                  <c:v>13.010071298692164</c:v>
                </c:pt>
                <c:pt idx="3605">
                  <c:v>13.222716287464561</c:v>
                </c:pt>
                <c:pt idx="3606">
                  <c:v>13.303611932712425</c:v>
                </c:pt>
                <c:pt idx="3607">
                  <c:v>13.496123048096607</c:v>
                </c:pt>
                <c:pt idx="3608">
                  <c:v>13.615015940717349</c:v>
                </c:pt>
                <c:pt idx="3609">
                  <c:v>13.668034324983841</c:v>
                </c:pt>
                <c:pt idx="3610">
                  <c:v>13.823737710320716</c:v>
                </c:pt>
                <c:pt idx="3611">
                  <c:v>13.963334563600474</c:v>
                </c:pt>
                <c:pt idx="3612">
                  <c:v>14.1216253339199</c:v>
                </c:pt>
                <c:pt idx="3613">
                  <c:v>14.124999052114925</c:v>
                </c:pt>
                <c:pt idx="3614">
                  <c:v>14.231613476847437</c:v>
                </c:pt>
                <c:pt idx="3615">
                  <c:v>14.161171184047184</c:v>
                </c:pt>
                <c:pt idx="3616">
                  <c:v>14.046254273990968</c:v>
                </c:pt>
                <c:pt idx="3617">
                  <c:v>13.944608624938123</c:v>
                </c:pt>
                <c:pt idx="3618">
                  <c:v>13.871576670269302</c:v>
                </c:pt>
                <c:pt idx="3619">
                  <c:v>13.499657637859967</c:v>
                </c:pt>
                <c:pt idx="3620">
                  <c:v>13.086872131547016</c:v>
                </c:pt>
                <c:pt idx="3621">
                  <c:v>12.812852923982543</c:v>
                </c:pt>
                <c:pt idx="3622">
                  <c:v>12.468178809591903</c:v>
                </c:pt>
                <c:pt idx="3623">
                  <c:v>12.060959914501627</c:v>
                </c:pt>
                <c:pt idx="3624">
                  <c:v>11.581196402881035</c:v>
                </c:pt>
                <c:pt idx="3625">
                  <c:v>11.14943287508026</c:v>
                </c:pt>
                <c:pt idx="3626">
                  <c:v>10.86919618009556</c:v>
                </c:pt>
                <c:pt idx="3627">
                  <c:v>10.61533402203095</c:v>
                </c:pt>
                <c:pt idx="3628">
                  <c:v>10.481811938878341</c:v>
                </c:pt>
                <c:pt idx="3629">
                  <c:v>10.567928962614983</c:v>
                </c:pt>
                <c:pt idx="3630">
                  <c:v>10.869033646334302</c:v>
                </c:pt>
                <c:pt idx="3631">
                  <c:v>11.131578078930868</c:v>
                </c:pt>
                <c:pt idx="3632">
                  <c:v>11.474360807975478</c:v>
                </c:pt>
                <c:pt idx="3633">
                  <c:v>11.712852049840651</c:v>
                </c:pt>
                <c:pt idx="3634">
                  <c:v>11.80056198545458</c:v>
                </c:pt>
                <c:pt idx="3635">
                  <c:v>11.871016600759118</c:v>
                </c:pt>
                <c:pt idx="3636">
                  <c:v>11.978983342550432</c:v>
                </c:pt>
                <c:pt idx="3637">
                  <c:v>12.092456935637623</c:v>
                </c:pt>
                <c:pt idx="3638">
                  <c:v>12.158830475838489</c:v>
                </c:pt>
                <c:pt idx="3639">
                  <c:v>12.008052651435344</c:v>
                </c:pt>
                <c:pt idx="3640">
                  <c:v>11.876175179199548</c:v>
                </c:pt>
                <c:pt idx="3641">
                  <c:v>11.81235400737196</c:v>
                </c:pt>
                <c:pt idx="3642">
                  <c:v>11.889919658427099</c:v>
                </c:pt>
                <c:pt idx="3643">
                  <c:v>11.958846051213197</c:v>
                </c:pt>
                <c:pt idx="3644">
                  <c:v>11.990219571327055</c:v>
                </c:pt>
                <c:pt idx="3645">
                  <c:v>11.961862444932276</c:v>
                </c:pt>
                <c:pt idx="3646">
                  <c:v>12.023711752035807</c:v>
                </c:pt>
                <c:pt idx="3647">
                  <c:v>12.173856040544894</c:v>
                </c:pt>
                <c:pt idx="3648">
                  <c:v>12.182624086524052</c:v>
                </c:pt>
                <c:pt idx="3649">
                  <c:v>12.126736889777764</c:v>
                </c:pt>
                <c:pt idx="3650">
                  <c:v>12.104201121531084</c:v>
                </c:pt>
                <c:pt idx="3651">
                  <c:v>12.246445666125171</c:v>
                </c:pt>
                <c:pt idx="3652">
                  <c:v>12.604823206787835</c:v>
                </c:pt>
                <c:pt idx="3653">
                  <c:v>12.842103916471482</c:v>
                </c:pt>
                <c:pt idx="3654">
                  <c:v>12.757637514352519</c:v>
                </c:pt>
                <c:pt idx="3655">
                  <c:v>12.796773200672151</c:v>
                </c:pt>
                <c:pt idx="3656">
                  <c:v>12.851014672988706</c:v>
                </c:pt>
                <c:pt idx="3657">
                  <c:v>13.034171157469817</c:v>
                </c:pt>
                <c:pt idx="3658">
                  <c:v>13.283941731404605</c:v>
                </c:pt>
                <c:pt idx="3659">
                  <c:v>13.331131888617353</c:v>
                </c:pt>
                <c:pt idx="3660">
                  <c:v>13.251774722994506</c:v>
                </c:pt>
                <c:pt idx="3661">
                  <c:v>13.018259983091577</c:v>
                </c:pt>
                <c:pt idx="3662">
                  <c:v>12.826107052940291</c:v>
                </c:pt>
                <c:pt idx="3663">
                  <c:v>12.867074122294591</c:v>
                </c:pt>
                <c:pt idx="3664">
                  <c:v>13.070377970158825</c:v>
                </c:pt>
                <c:pt idx="3665">
                  <c:v>13.052505978222998</c:v>
                </c:pt>
                <c:pt idx="3666">
                  <c:v>12.947376178935837</c:v>
                </c:pt>
                <c:pt idx="3667">
                  <c:v>12.926841758668795</c:v>
                </c:pt>
                <c:pt idx="3668">
                  <c:v>13.150162345611117</c:v>
                </c:pt>
                <c:pt idx="3669">
                  <c:v>13.504389941021696</c:v>
                </c:pt>
                <c:pt idx="3670">
                  <c:v>13.919353614421629</c:v>
                </c:pt>
                <c:pt idx="3671">
                  <c:v>14.1528597396726</c:v>
                </c:pt>
                <c:pt idx="3672">
                  <c:v>14.294895965874076</c:v>
                </c:pt>
                <c:pt idx="3673">
                  <c:v>14.36034301865385</c:v>
                </c:pt>
                <c:pt idx="3674">
                  <c:v>14.352819693595467</c:v>
                </c:pt>
                <c:pt idx="3675">
                  <c:v>14.405775844554359</c:v>
                </c:pt>
                <c:pt idx="3676">
                  <c:v>14.55983578816554</c:v>
                </c:pt>
                <c:pt idx="3677">
                  <c:v>14.481784131625805</c:v>
                </c:pt>
                <c:pt idx="3678">
                  <c:v>14.305645493634914</c:v>
                </c:pt>
                <c:pt idx="3679">
                  <c:v>14.044757649417464</c:v>
                </c:pt>
                <c:pt idx="3680">
                  <c:v>13.868136768960326</c:v>
                </c:pt>
                <c:pt idx="3681">
                  <c:v>13.762635191883851</c:v>
                </c:pt>
                <c:pt idx="3682">
                  <c:v>13.657788685702165</c:v>
                </c:pt>
                <c:pt idx="3683">
                  <c:v>13.747277688590993</c:v>
                </c:pt>
                <c:pt idx="3684">
                  <c:v>13.752556946523169</c:v>
                </c:pt>
                <c:pt idx="3685">
                  <c:v>13.777663388375757</c:v>
                </c:pt>
                <c:pt idx="3686">
                  <c:v>13.723958062817104</c:v>
                </c:pt>
                <c:pt idx="3687">
                  <c:v>13.544344654543966</c:v>
                </c:pt>
                <c:pt idx="3688">
                  <c:v>13.113601601854331</c:v>
                </c:pt>
                <c:pt idx="3689">
                  <c:v>12.580927286953248</c:v>
                </c:pt>
                <c:pt idx="3690">
                  <c:v>12.173781092303059</c:v>
                </c:pt>
                <c:pt idx="3691">
                  <c:v>11.939762882215616</c:v>
                </c:pt>
                <c:pt idx="3692">
                  <c:v>11.532884755255434</c:v>
                </c:pt>
                <c:pt idx="3693">
                  <c:v>11.165946789750974</c:v>
                </c:pt>
                <c:pt idx="3694">
                  <c:v>11.238422097048373</c:v>
                </c:pt>
                <c:pt idx="3695">
                  <c:v>11.364935955524354</c:v>
                </c:pt>
                <c:pt idx="3696">
                  <c:v>11.463500439395034</c:v>
                </c:pt>
                <c:pt idx="3697">
                  <c:v>11.37416220989245</c:v>
                </c:pt>
                <c:pt idx="3698">
                  <c:v>11.137759980456368</c:v>
                </c:pt>
                <c:pt idx="3699">
                  <c:v>10.947711048942955</c:v>
                </c:pt>
                <c:pt idx="3700">
                  <c:v>10.944844410168594</c:v>
                </c:pt>
                <c:pt idx="3701">
                  <c:v>10.998116219314552</c:v>
                </c:pt>
                <c:pt idx="3702">
                  <c:v>11.142232065099368</c:v>
                </c:pt>
                <c:pt idx="3703">
                  <c:v>11.300386185341864</c:v>
                </c:pt>
                <c:pt idx="3704">
                  <c:v>11.464500628375806</c:v>
                </c:pt>
                <c:pt idx="3705">
                  <c:v>11.543970703743291</c:v>
                </c:pt>
                <c:pt idx="3706">
                  <c:v>11.370354285740895</c:v>
                </c:pt>
                <c:pt idx="3707">
                  <c:v>11.235969139457605</c:v>
                </c:pt>
                <c:pt idx="3708">
                  <c:v>11.14046333405761</c:v>
                </c:pt>
                <c:pt idx="3709">
                  <c:v>11.284324062949059</c:v>
                </c:pt>
                <c:pt idx="3710">
                  <c:v>11.541915358305907</c:v>
                </c:pt>
                <c:pt idx="3711">
                  <c:v>11.524929488999769</c:v>
                </c:pt>
                <c:pt idx="3712">
                  <c:v>11.532412140476692</c:v>
                </c:pt>
                <c:pt idx="3713">
                  <c:v>11.48505963727122</c:v>
                </c:pt>
                <c:pt idx="3714">
                  <c:v>11.584636048036028</c:v>
                </c:pt>
                <c:pt idx="3715">
                  <c:v>11.623958716968275</c:v>
                </c:pt>
                <c:pt idx="3716">
                  <c:v>11.541734468381955</c:v>
                </c:pt>
                <c:pt idx="3717">
                  <c:v>11.32972206021406</c:v>
                </c:pt>
                <c:pt idx="3718">
                  <c:v>11.291416697595487</c:v>
                </c:pt>
                <c:pt idx="3719">
                  <c:v>11.323463745386924</c:v>
                </c:pt>
                <c:pt idx="3720">
                  <c:v>11.360998926274709</c:v>
                </c:pt>
                <c:pt idx="3721">
                  <c:v>11.396378095788929</c:v>
                </c:pt>
                <c:pt idx="3722">
                  <c:v>11.452089006195454</c:v>
                </c:pt>
                <c:pt idx="3723">
                  <c:v>11.475005556069059</c:v>
                </c:pt>
                <c:pt idx="3724">
                  <c:v>11.488737027895247</c:v>
                </c:pt>
                <c:pt idx="3725">
                  <c:v>11.426869053932126</c:v>
                </c:pt>
                <c:pt idx="3726">
                  <c:v>11.597108631782724</c:v>
                </c:pt>
                <c:pt idx="3727">
                  <c:v>11.744635726606148</c:v>
                </c:pt>
                <c:pt idx="3728">
                  <c:v>11.55124680689763</c:v>
                </c:pt>
                <c:pt idx="3729">
                  <c:v>11.291889879644657</c:v>
                </c:pt>
                <c:pt idx="3730">
                  <c:v>10.998692850326673</c:v>
                </c:pt>
                <c:pt idx="3731">
                  <c:v>11.018214482276461</c:v>
                </c:pt>
                <c:pt idx="3732">
                  <c:v>11.031540674403221</c:v>
                </c:pt>
                <c:pt idx="3733">
                  <c:v>11.114525134801527</c:v>
                </c:pt>
                <c:pt idx="3734">
                  <c:v>11.310107284509169</c:v>
                </c:pt>
                <c:pt idx="3735">
                  <c:v>11.414078438625834</c:v>
                </c:pt>
                <c:pt idx="3736">
                  <c:v>11.304564878207891</c:v>
                </c:pt>
                <c:pt idx="3737">
                  <c:v>11.245053853210905</c:v>
                </c:pt>
                <c:pt idx="3738">
                  <c:v>11.239393598479136</c:v>
                </c:pt>
                <c:pt idx="3739">
                  <c:v>11.421857832569367</c:v>
                </c:pt>
                <c:pt idx="3740">
                  <c:v>11.643230626035194</c:v>
                </c:pt>
                <c:pt idx="3741">
                  <c:v>11.727104139712287</c:v>
                </c:pt>
                <c:pt idx="3742">
                  <c:v>11.650329599958695</c:v>
                </c:pt>
                <c:pt idx="3743">
                  <c:v>11.603856670355185</c:v>
                </c:pt>
                <c:pt idx="3744">
                  <c:v>11.835302371500033</c:v>
                </c:pt>
                <c:pt idx="3745">
                  <c:v>12.047190286774615</c:v>
                </c:pt>
                <c:pt idx="3746">
                  <c:v>12.472662920171034</c:v>
                </c:pt>
                <c:pt idx="3747">
                  <c:v>12.889412601988026</c:v>
                </c:pt>
                <c:pt idx="3748">
                  <c:v>13.162570815282018</c:v>
                </c:pt>
                <c:pt idx="3749">
                  <c:v>13.430448355777209</c:v>
                </c:pt>
                <c:pt idx="3750">
                  <c:v>13.498508631056438</c:v>
                </c:pt>
                <c:pt idx="3751">
                  <c:v>13.357159558949089</c:v>
                </c:pt>
                <c:pt idx="3752">
                  <c:v>13.164204289484879</c:v>
                </c:pt>
                <c:pt idx="3753">
                  <c:v>13.031151428293745</c:v>
                </c:pt>
                <c:pt idx="3754">
                  <c:v>13.059678008641749</c:v>
                </c:pt>
                <c:pt idx="3755">
                  <c:v>13.397615426922782</c:v>
                </c:pt>
                <c:pt idx="3756">
                  <c:v>13.717947338314385</c:v>
                </c:pt>
                <c:pt idx="3757">
                  <c:v>13.949697614965967</c:v>
                </c:pt>
                <c:pt idx="3758">
                  <c:v>14.070265968170116</c:v>
                </c:pt>
                <c:pt idx="3759">
                  <c:v>14.133864761672527</c:v>
                </c:pt>
                <c:pt idx="3760">
                  <c:v>14.088422598808794</c:v>
                </c:pt>
                <c:pt idx="3761">
                  <c:v>13.935607683481861</c:v>
                </c:pt>
                <c:pt idx="3762">
                  <c:v>13.601963755851148</c:v>
                </c:pt>
                <c:pt idx="3763">
                  <c:v>13.543911961618521</c:v>
                </c:pt>
                <c:pt idx="3764">
                  <c:v>13.618666959551906</c:v>
                </c:pt>
                <c:pt idx="3765">
                  <c:v>13.616167205698297</c:v>
                </c:pt>
                <c:pt idx="3766">
                  <c:v>13.674341998678877</c:v>
                </c:pt>
                <c:pt idx="3767">
                  <c:v>13.754480677875103</c:v>
                </c:pt>
                <c:pt idx="3768">
                  <c:v>13.760060572347379</c:v>
                </c:pt>
                <c:pt idx="3769">
                  <c:v>13.727596639836889</c:v>
                </c:pt>
                <c:pt idx="3770">
                  <c:v>13.708937065805776</c:v>
                </c:pt>
                <c:pt idx="3771">
                  <c:v>13.771655511938633</c:v>
                </c:pt>
                <c:pt idx="3772">
                  <c:v>13.799961624814488</c:v>
                </c:pt>
                <c:pt idx="3773">
                  <c:v>14.002328544342667</c:v>
                </c:pt>
                <c:pt idx="3774">
                  <c:v>14.096957580792488</c:v>
                </c:pt>
                <c:pt idx="3775">
                  <c:v>14.192167932204047</c:v>
                </c:pt>
                <c:pt idx="3776">
                  <c:v>14.184178097874403</c:v>
                </c:pt>
                <c:pt idx="3777">
                  <c:v>13.876506269169159</c:v>
                </c:pt>
                <c:pt idx="3778">
                  <c:v>13.705284515004305</c:v>
                </c:pt>
                <c:pt idx="3779">
                  <c:v>13.667088174246656</c:v>
                </c:pt>
                <c:pt idx="3780">
                  <c:v>13.597113954713558</c:v>
                </c:pt>
                <c:pt idx="3781">
                  <c:v>13.434071656045163</c:v>
                </c:pt>
                <c:pt idx="3782">
                  <c:v>13.064924234020697</c:v>
                </c:pt>
                <c:pt idx="3783">
                  <c:v>12.687418142050117</c:v>
                </c:pt>
                <c:pt idx="3784">
                  <c:v>12.265483863809287</c:v>
                </c:pt>
                <c:pt idx="3785">
                  <c:v>12.075953439434475</c:v>
                </c:pt>
                <c:pt idx="3786">
                  <c:v>11.760064926293255</c:v>
                </c:pt>
                <c:pt idx="3787">
                  <c:v>11.439136856327629</c:v>
                </c:pt>
                <c:pt idx="3788">
                  <c:v>11.434425953332322</c:v>
                </c:pt>
                <c:pt idx="3789">
                  <c:v>11.519672565473467</c:v>
                </c:pt>
                <c:pt idx="3790">
                  <c:v>11.650174360110485</c:v>
                </c:pt>
                <c:pt idx="3791">
                  <c:v>11.720659712133743</c:v>
                </c:pt>
                <c:pt idx="3792">
                  <c:v>11.41625963652597</c:v>
                </c:pt>
                <c:pt idx="3793">
                  <c:v>11.113727673222524</c:v>
                </c:pt>
                <c:pt idx="3794">
                  <c:v>10.795425595264794</c:v>
                </c:pt>
                <c:pt idx="3795">
                  <c:v>10.517755784798377</c:v>
                </c:pt>
                <c:pt idx="3796">
                  <c:v>10.377679187344741</c:v>
                </c:pt>
                <c:pt idx="3797">
                  <c:v>10.484160659686825</c:v>
                </c:pt>
                <c:pt idx="3798">
                  <c:v>10.731211462671334</c:v>
                </c:pt>
                <c:pt idx="3799">
                  <c:v>10.978469829772894</c:v>
                </c:pt>
                <c:pt idx="3800">
                  <c:v>10.974358267867503</c:v>
                </c:pt>
                <c:pt idx="3801">
                  <c:v>10.845034545312688</c:v>
                </c:pt>
                <c:pt idx="3802">
                  <c:v>10.755263702234915</c:v>
                </c:pt>
                <c:pt idx="3803">
                  <c:v>10.716266367510615</c:v>
                </c:pt>
                <c:pt idx="3804">
                  <c:v>10.62807785734852</c:v>
                </c:pt>
                <c:pt idx="3805">
                  <c:v>10.534867349345802</c:v>
                </c:pt>
                <c:pt idx="3806">
                  <c:v>10.699632134581909</c:v>
                </c:pt>
                <c:pt idx="3807">
                  <c:v>10.879762358561047</c:v>
                </c:pt>
                <c:pt idx="3808">
                  <c:v>11.091022750685813</c:v>
                </c:pt>
                <c:pt idx="3809">
                  <c:v>11.428757795647282</c:v>
                </c:pt>
                <c:pt idx="3810">
                  <c:v>11.789098452149496</c:v>
                </c:pt>
                <c:pt idx="3811">
                  <c:v>11.876726110790724</c:v>
                </c:pt>
                <c:pt idx="3812">
                  <c:v>11.84944522397587</c:v>
                </c:pt>
                <c:pt idx="3813">
                  <c:v>12.014208837715531</c:v>
                </c:pt>
                <c:pt idx="3814">
                  <c:v>12.198647126667282</c:v>
                </c:pt>
                <c:pt idx="3815">
                  <c:v>12.399039369556458</c:v>
                </c:pt>
                <c:pt idx="3816">
                  <c:v>12.578380323702682</c:v>
                </c:pt>
                <c:pt idx="3817">
                  <c:v>12.645789551216776</c:v>
                </c:pt>
                <c:pt idx="3818">
                  <c:v>12.660096387243843</c:v>
                </c:pt>
                <c:pt idx="3819">
                  <c:v>12.790889997141718</c:v>
                </c:pt>
                <c:pt idx="3820">
                  <c:v>12.83235799353584</c:v>
                </c:pt>
                <c:pt idx="3821">
                  <c:v>12.724252824187939</c:v>
                </c:pt>
                <c:pt idx="3822">
                  <c:v>12.477490774843201</c:v>
                </c:pt>
                <c:pt idx="3823">
                  <c:v>12.164628682922865</c:v>
                </c:pt>
                <c:pt idx="3824">
                  <c:v>12.080694975805249</c:v>
                </c:pt>
                <c:pt idx="3825">
                  <c:v>12.044340581081636</c:v>
                </c:pt>
                <c:pt idx="3826">
                  <c:v>11.909090432409187</c:v>
                </c:pt>
                <c:pt idx="3827">
                  <c:v>11.797802243889068</c:v>
                </c:pt>
                <c:pt idx="3828">
                  <c:v>11.682443120414433</c:v>
                </c:pt>
                <c:pt idx="3829">
                  <c:v>11.731256804473379</c:v>
                </c:pt>
                <c:pt idx="3830">
                  <c:v>11.870943341985999</c:v>
                </c:pt>
                <c:pt idx="3831">
                  <c:v>12.140291168080193</c:v>
                </c:pt>
                <c:pt idx="3832">
                  <c:v>12.221784512977028</c:v>
                </c:pt>
                <c:pt idx="3833">
                  <c:v>12.311404785592671</c:v>
                </c:pt>
                <c:pt idx="3834">
                  <c:v>12.301327214698613</c:v>
                </c:pt>
                <c:pt idx="3835">
                  <c:v>12.167530401660812</c:v>
                </c:pt>
                <c:pt idx="3836">
                  <c:v>12.107344532103824</c:v>
                </c:pt>
                <c:pt idx="3837">
                  <c:v>12.053792560411834</c:v>
                </c:pt>
                <c:pt idx="3838">
                  <c:v>12.220091803113784</c:v>
                </c:pt>
                <c:pt idx="3839">
                  <c:v>12.270904765128938</c:v>
                </c:pt>
                <c:pt idx="3840">
                  <c:v>12.179125434720822</c:v>
                </c:pt>
                <c:pt idx="3841">
                  <c:v>12.096363120107149</c:v>
                </c:pt>
                <c:pt idx="3842">
                  <c:v>12.008112879126461</c:v>
                </c:pt>
                <c:pt idx="3843">
                  <c:v>11.806729841029693</c:v>
                </c:pt>
                <c:pt idx="3844">
                  <c:v>11.571429919127654</c:v>
                </c:pt>
                <c:pt idx="3845">
                  <c:v>11.563356000820816</c:v>
                </c:pt>
                <c:pt idx="3846">
                  <c:v>11.607779762777222</c:v>
                </c:pt>
                <c:pt idx="3847">
                  <c:v>11.616929779588581</c:v>
                </c:pt>
                <c:pt idx="3848">
                  <c:v>11.698995228389267</c:v>
                </c:pt>
                <c:pt idx="3849">
                  <c:v>11.692940608832858</c:v>
                </c:pt>
                <c:pt idx="3850">
                  <c:v>11.566896141427039</c:v>
                </c:pt>
                <c:pt idx="3851">
                  <c:v>11.588204602822696</c:v>
                </c:pt>
                <c:pt idx="3852">
                  <c:v>11.771239013221878</c:v>
                </c:pt>
                <c:pt idx="3853">
                  <c:v>11.860913332148165</c:v>
                </c:pt>
                <c:pt idx="3854">
                  <c:v>11.722905164872529</c:v>
                </c:pt>
                <c:pt idx="3855">
                  <c:v>11.776118361854133</c:v>
                </c:pt>
                <c:pt idx="3856">
                  <c:v>11.703027160536958</c:v>
                </c:pt>
                <c:pt idx="3857">
                  <c:v>11.655750236410304</c:v>
                </c:pt>
                <c:pt idx="3858">
                  <c:v>11.584347142296897</c:v>
                </c:pt>
                <c:pt idx="3859">
                  <c:v>11.516502236547387</c:v>
                </c:pt>
                <c:pt idx="3860">
                  <c:v>11.516916046719292</c:v>
                </c:pt>
                <c:pt idx="3861">
                  <c:v>11.52947451791211</c:v>
                </c:pt>
                <c:pt idx="3862">
                  <c:v>11.457350819372177</c:v>
                </c:pt>
                <c:pt idx="3863">
                  <c:v>11.267791939561187</c:v>
                </c:pt>
                <c:pt idx="3864">
                  <c:v>11.322730369234487</c:v>
                </c:pt>
                <c:pt idx="3865">
                  <c:v>11.428501756494983</c:v>
                </c:pt>
                <c:pt idx="3866">
                  <c:v>11.688982139278421</c:v>
                </c:pt>
                <c:pt idx="3867">
                  <c:v>11.991364074653417</c:v>
                </c:pt>
                <c:pt idx="3868">
                  <c:v>12.11111005217608</c:v>
                </c:pt>
                <c:pt idx="3869">
                  <c:v>12.15369016154777</c:v>
                </c:pt>
                <c:pt idx="3870">
                  <c:v>12.228922718119314</c:v>
                </c:pt>
                <c:pt idx="3871">
                  <c:v>12.486180728515604</c:v>
                </c:pt>
                <c:pt idx="3872">
                  <c:v>12.810601320657982</c:v>
                </c:pt>
                <c:pt idx="3873">
                  <c:v>12.990467839604742</c:v>
                </c:pt>
                <c:pt idx="3874">
                  <c:v>12.91184980495434</c:v>
                </c:pt>
                <c:pt idx="3875">
                  <c:v>12.707802491814066</c:v>
                </c:pt>
                <c:pt idx="3876">
                  <c:v>12.414431392142177</c:v>
                </c:pt>
                <c:pt idx="3877">
                  <c:v>12.266136453046308</c:v>
                </c:pt>
                <c:pt idx="3878">
                  <c:v>12.166120848038362</c:v>
                </c:pt>
                <c:pt idx="3879">
                  <c:v>11.896836835176487</c:v>
                </c:pt>
                <c:pt idx="3880">
                  <c:v>11.663733772675563</c:v>
                </c:pt>
                <c:pt idx="3881">
                  <c:v>11.799576728566278</c:v>
                </c:pt>
                <c:pt idx="3882">
                  <c:v>11.71719529537504</c:v>
                </c:pt>
                <c:pt idx="3883">
                  <c:v>11.610755469300125</c:v>
                </c:pt>
                <c:pt idx="3884">
                  <c:v>11.512514898532919</c:v>
                </c:pt>
                <c:pt idx="3885">
                  <c:v>11.48209233967051</c:v>
                </c:pt>
                <c:pt idx="3886">
                  <c:v>11.523878855280742</c:v>
                </c:pt>
                <c:pt idx="3887">
                  <c:v>11.724130050989071</c:v>
                </c:pt>
                <c:pt idx="3888">
                  <c:v>11.807396412004877</c:v>
                </c:pt>
                <c:pt idx="3889">
                  <c:v>11.954741743948121</c:v>
                </c:pt>
                <c:pt idx="3890">
                  <c:v>12.05635138137422</c:v>
                </c:pt>
                <c:pt idx="3891">
                  <c:v>12.28300446712651</c:v>
                </c:pt>
                <c:pt idx="3892">
                  <c:v>12.514536209327588</c:v>
                </c:pt>
                <c:pt idx="3893">
                  <c:v>12.708808975224006</c:v>
                </c:pt>
                <c:pt idx="3894">
                  <c:v>12.909045382526893</c:v>
                </c:pt>
                <c:pt idx="3895">
                  <c:v>13.163093152919144</c:v>
                </c:pt>
                <c:pt idx="3896">
                  <c:v>13.324491587685008</c:v>
                </c:pt>
                <c:pt idx="3897">
                  <c:v>13.345676581950009</c:v>
                </c:pt>
                <c:pt idx="3898">
                  <c:v>13.279684183926104</c:v>
                </c:pt>
                <c:pt idx="3899">
                  <c:v>13.18995364998524</c:v>
                </c:pt>
                <c:pt idx="3900">
                  <c:v>13.198092598928318</c:v>
                </c:pt>
                <c:pt idx="3901">
                  <c:v>13.244507517725554</c:v>
                </c:pt>
                <c:pt idx="3902">
                  <c:v>13.265393360721896</c:v>
                </c:pt>
                <c:pt idx="3903">
                  <c:v>13.126326875023098</c:v>
                </c:pt>
                <c:pt idx="3904">
                  <c:v>12.912311538802681</c:v>
                </c:pt>
                <c:pt idx="3905">
                  <c:v>12.672105047935331</c:v>
                </c:pt>
                <c:pt idx="3906">
                  <c:v>12.40946712567731</c:v>
                </c:pt>
                <c:pt idx="3907">
                  <c:v>12.28380522236702</c:v>
                </c:pt>
                <c:pt idx="3908">
                  <c:v>12.30550573493985</c:v>
                </c:pt>
                <c:pt idx="3909">
                  <c:v>12.412463928191391</c:v>
                </c:pt>
                <c:pt idx="3910">
                  <c:v>12.364364630997663</c:v>
                </c:pt>
                <c:pt idx="3911">
                  <c:v>12.355922091654383</c:v>
                </c:pt>
                <c:pt idx="3912">
                  <c:v>12.302100588173737</c:v>
                </c:pt>
                <c:pt idx="3913">
                  <c:v>12.490406260500773</c:v>
                </c:pt>
                <c:pt idx="3914">
                  <c:v>12.347767640026929</c:v>
                </c:pt>
                <c:pt idx="3915">
                  <c:v>12.221055506432895</c:v>
                </c:pt>
                <c:pt idx="3916">
                  <c:v>12.284649332510224</c:v>
                </c:pt>
                <c:pt idx="3917">
                  <c:v>12.307414327674447</c:v>
                </c:pt>
                <c:pt idx="3918">
                  <c:v>12.122470005771429</c:v>
                </c:pt>
                <c:pt idx="3919">
                  <c:v>12.019631153238608</c:v>
                </c:pt>
                <c:pt idx="3920">
                  <c:v>12.119778674278422</c:v>
                </c:pt>
                <c:pt idx="3921">
                  <c:v>12.336417148610737</c:v>
                </c:pt>
                <c:pt idx="3922">
                  <c:v>12.347668452589547</c:v>
                </c:pt>
                <c:pt idx="3923">
                  <c:v>12.258469231836445</c:v>
                </c:pt>
                <c:pt idx="3924">
                  <c:v>12.076054557020917</c:v>
                </c:pt>
                <c:pt idx="3925">
                  <c:v>12.025151437592543</c:v>
                </c:pt>
                <c:pt idx="3926">
                  <c:v>12.13988956495521</c:v>
                </c:pt>
                <c:pt idx="3927">
                  <c:v>12.211901585002591</c:v>
                </c:pt>
                <c:pt idx="3928">
                  <c:v>12.299911681218125</c:v>
                </c:pt>
                <c:pt idx="3929">
                  <c:v>12.259124320042067</c:v>
                </c:pt>
                <c:pt idx="3930">
                  <c:v>12.403199281960649</c:v>
                </c:pt>
                <c:pt idx="3931">
                  <c:v>12.532294460415889</c:v>
                </c:pt>
                <c:pt idx="3932">
                  <c:v>12.767257372850683</c:v>
                </c:pt>
                <c:pt idx="3933">
                  <c:v>12.814217404353503</c:v>
                </c:pt>
                <c:pt idx="3934">
                  <c:v>12.892976273264365</c:v>
                </c:pt>
                <c:pt idx="3935">
                  <c:v>12.88678134171651</c:v>
                </c:pt>
                <c:pt idx="3936">
                  <c:v>12.893329588007022</c:v>
                </c:pt>
                <c:pt idx="3937">
                  <c:v>12.933504893966097</c:v>
                </c:pt>
                <c:pt idx="3938">
                  <c:v>12.795603757953907</c:v>
                </c:pt>
                <c:pt idx="3939">
                  <c:v>12.664788492216594</c:v>
                </c:pt>
                <c:pt idx="3940">
                  <c:v>12.551006749589643</c:v>
                </c:pt>
                <c:pt idx="3941">
                  <c:v>12.416247727075115</c:v>
                </c:pt>
                <c:pt idx="3942">
                  <c:v>12.38601547039938</c:v>
                </c:pt>
                <c:pt idx="3943">
                  <c:v>12.479209310341504</c:v>
                </c:pt>
                <c:pt idx="3944">
                  <c:v>12.608262760087843</c:v>
                </c:pt>
                <c:pt idx="3945">
                  <c:v>12.519884613441759</c:v>
                </c:pt>
                <c:pt idx="3946">
                  <c:v>12.409407604680272</c:v>
                </c:pt>
                <c:pt idx="3947">
                  <c:v>12.526046382282727</c:v>
                </c:pt>
                <c:pt idx="3948">
                  <c:v>12.596026140618244</c:v>
                </c:pt>
                <c:pt idx="3949">
                  <c:v>12.745354355862787</c:v>
                </c:pt>
                <c:pt idx="3950">
                  <c:v>12.625452725005967</c:v>
                </c:pt>
                <c:pt idx="3951">
                  <c:v>12.264122317349431</c:v>
                </c:pt>
                <c:pt idx="3952">
                  <c:v>12.00917137911935</c:v>
                </c:pt>
                <c:pt idx="3953">
                  <c:v>11.840105045231741</c:v>
                </c:pt>
                <c:pt idx="3954">
                  <c:v>11.81457292170386</c:v>
                </c:pt>
                <c:pt idx="3955">
                  <c:v>11.535526326532446</c:v>
                </c:pt>
                <c:pt idx="3956">
                  <c:v>11.484087798524477</c:v>
                </c:pt>
                <c:pt idx="3957">
                  <c:v>11.26974350357661</c:v>
                </c:pt>
                <c:pt idx="3958">
                  <c:v>11.291671818388796</c:v>
                </c:pt>
                <c:pt idx="3959">
                  <c:v>11.52797691595967</c:v>
                </c:pt>
                <c:pt idx="3960">
                  <c:v>11.790855600821835</c:v>
                </c:pt>
                <c:pt idx="3961">
                  <c:v>12.156660673342582</c:v>
                </c:pt>
                <c:pt idx="3962">
                  <c:v>12.263193514311862</c:v>
                </c:pt>
                <c:pt idx="3963">
                  <c:v>12.386824144491355</c:v>
                </c:pt>
                <c:pt idx="3964">
                  <c:v>12.504566152341182</c:v>
                </c:pt>
                <c:pt idx="3965">
                  <c:v>12.57551824623471</c:v>
                </c:pt>
                <c:pt idx="3966">
                  <c:v>12.624554787516917</c:v>
                </c:pt>
                <c:pt idx="3967">
                  <c:v>12.682472387299606</c:v>
                </c:pt>
                <c:pt idx="3968">
                  <c:v>12.517828805768572</c:v>
                </c:pt>
                <c:pt idx="3969">
                  <c:v>12.358100634912283</c:v>
                </c:pt>
                <c:pt idx="3970">
                  <c:v>12.390618766784337</c:v>
                </c:pt>
                <c:pt idx="3971">
                  <c:v>12.452112914839635</c:v>
                </c:pt>
                <c:pt idx="3972">
                  <c:v>12.661515649924407</c:v>
                </c:pt>
                <c:pt idx="3973">
                  <c:v>12.724859652701099</c:v>
                </c:pt>
                <c:pt idx="3974">
                  <c:v>12.566072761234695</c:v>
                </c:pt>
                <c:pt idx="3975">
                  <c:v>12.642174754668318</c:v>
                </c:pt>
                <c:pt idx="3976">
                  <c:v>12.964333800539125</c:v>
                </c:pt>
                <c:pt idx="3977">
                  <c:v>13.233338630570621</c:v>
                </c:pt>
                <c:pt idx="3978">
                  <c:v>13.427526520562944</c:v>
                </c:pt>
                <c:pt idx="3979">
                  <c:v>13.394659119328626</c:v>
                </c:pt>
                <c:pt idx="3980">
                  <c:v>13.490977779251839</c:v>
                </c:pt>
                <c:pt idx="3981">
                  <c:v>13.765764404415457</c:v>
                </c:pt>
                <c:pt idx="3982">
                  <c:v>14.040437500565522</c:v>
                </c:pt>
                <c:pt idx="3983">
                  <c:v>14.085205743216092</c:v>
                </c:pt>
                <c:pt idx="3984">
                  <c:v>14.058721628875636</c:v>
                </c:pt>
                <c:pt idx="3985">
                  <c:v>14.068142047255369</c:v>
                </c:pt>
                <c:pt idx="3986">
                  <c:v>14.122285675384521</c:v>
                </c:pt>
                <c:pt idx="3987">
                  <c:v>14.271655852074316</c:v>
                </c:pt>
                <c:pt idx="3988">
                  <c:v>14.406657151077439</c:v>
                </c:pt>
                <c:pt idx="3989">
                  <c:v>14.488813224444028</c:v>
                </c:pt>
                <c:pt idx="3990">
                  <c:v>14.376382813784835</c:v>
                </c:pt>
                <c:pt idx="3991">
                  <c:v>14.353812315425433</c:v>
                </c:pt>
                <c:pt idx="3992">
                  <c:v>14.401522979842527</c:v>
                </c:pt>
                <c:pt idx="3993">
                  <c:v>14.389129349515992</c:v>
                </c:pt>
                <c:pt idx="3994">
                  <c:v>14.420340186994448</c:v>
                </c:pt>
                <c:pt idx="3995">
                  <c:v>14.500011143704276</c:v>
                </c:pt>
                <c:pt idx="3996">
                  <c:v>14.505577943818768</c:v>
                </c:pt>
                <c:pt idx="3997">
                  <c:v>14.415505233379017</c:v>
                </c:pt>
                <c:pt idx="3998">
                  <c:v>14.27718281840748</c:v>
                </c:pt>
                <c:pt idx="3999">
                  <c:v>14.138266940859637</c:v>
                </c:pt>
                <c:pt idx="4000">
                  <c:v>14.050053392949231</c:v>
                </c:pt>
                <c:pt idx="4001">
                  <c:v>14.065162029985027</c:v>
                </c:pt>
                <c:pt idx="4002">
                  <c:v>14.144954746311175</c:v>
                </c:pt>
                <c:pt idx="4003">
                  <c:v>14.291637976997446</c:v>
                </c:pt>
                <c:pt idx="4004">
                  <c:v>14.484227609774724</c:v>
                </c:pt>
                <c:pt idx="4005">
                  <c:v>14.545618951905675</c:v>
                </c:pt>
                <c:pt idx="4006">
                  <c:v>14.684245273412506</c:v>
                </c:pt>
                <c:pt idx="4007">
                  <c:v>14.605298629238995</c:v>
                </c:pt>
                <c:pt idx="4008">
                  <c:v>14.207386468770297</c:v>
                </c:pt>
                <c:pt idx="4009">
                  <c:v>14.038433533365657</c:v>
                </c:pt>
                <c:pt idx="4010">
                  <c:v>13.97127220353916</c:v>
                </c:pt>
                <c:pt idx="4011">
                  <c:v>14.256341521820707</c:v>
                </c:pt>
                <c:pt idx="4012">
                  <c:v>14.352120237686785</c:v>
                </c:pt>
                <c:pt idx="4013">
                  <c:v>14.405770619115366</c:v>
                </c:pt>
                <c:pt idx="4014">
                  <c:v>14.58778968972522</c:v>
                </c:pt>
                <c:pt idx="4015">
                  <c:v>14.732938881097656</c:v>
                </c:pt>
                <c:pt idx="4016">
                  <c:v>14.823587624593962</c:v>
                </c:pt>
                <c:pt idx="4017">
                  <c:v>14.823214320151054</c:v>
                </c:pt>
                <c:pt idx="4018">
                  <c:v>14.955866018908862</c:v>
                </c:pt>
                <c:pt idx="4019">
                  <c:v>15.252054738902585</c:v>
                </c:pt>
                <c:pt idx="4020">
                  <c:v>15.439460817596256</c:v>
                </c:pt>
                <c:pt idx="4021">
                  <c:v>15.444904242896962</c:v>
                </c:pt>
                <c:pt idx="4022">
                  <c:v>15.23758576501327</c:v>
                </c:pt>
                <c:pt idx="4023">
                  <c:v>14.957873438358</c:v>
                </c:pt>
                <c:pt idx="4024">
                  <c:v>14.859392256741847</c:v>
                </c:pt>
                <c:pt idx="4025">
                  <c:v>14.877393601389736</c:v>
                </c:pt>
                <c:pt idx="4026">
                  <c:v>14.758175989712138</c:v>
                </c:pt>
                <c:pt idx="4027">
                  <c:v>14.670989768450509</c:v>
                </c:pt>
                <c:pt idx="4028">
                  <c:v>14.425168406884206</c:v>
                </c:pt>
                <c:pt idx="4029">
                  <c:v>14.384152819053279</c:v>
                </c:pt>
              </c:numCache>
            </c:numRef>
          </c:yVal>
          <c:smooth val="0"/>
          <c:extLst>
            <c:ext xmlns:c16="http://schemas.microsoft.com/office/drawing/2014/chart" uri="{C3380CC4-5D6E-409C-BE32-E72D297353CC}">
              <c16:uniqueId val="{00000000-9AF4-4D7E-9944-0D8F7F77A94E}"/>
            </c:ext>
          </c:extLst>
        </c:ser>
        <c:ser>
          <c:idx val="2"/>
          <c:order val="1"/>
          <c:tx>
            <c:strRef>
              <c:f>'Graphs (2)'!$Y$3</c:f>
              <c:strCache>
                <c:ptCount val="1"/>
                <c:pt idx="0">
                  <c:v>CO₂</c:v>
                </c:pt>
              </c:strCache>
            </c:strRef>
          </c:tx>
          <c:spPr>
            <a:ln w="19050">
              <a:solidFill>
                <a:srgbClr val="FF3300"/>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Summary!$G$3:$G$4032</c:f>
              <c:numCache>
                <c:formatCode>0.000</c:formatCode>
                <c:ptCount val="4030"/>
                <c:pt idx="0">
                  <c:v>9.51910605467293</c:v>
                </c:pt>
                <c:pt idx="1">
                  <c:v>9.5350649515442125</c:v>
                </c:pt>
                <c:pt idx="2">
                  <c:v>9.5841575250181812</c:v>
                </c:pt>
                <c:pt idx="3">
                  <c:v>9.5231703917009494</c:v>
                </c:pt>
                <c:pt idx="4">
                  <c:v>9.4225673564464945</c:v>
                </c:pt>
                <c:pt idx="5">
                  <c:v>9.3551908369024641</c:v>
                </c:pt>
                <c:pt idx="6">
                  <c:v>9.2208166294613232</c:v>
                </c:pt>
                <c:pt idx="7">
                  <c:v>9.0428392290093775</c:v>
                </c:pt>
                <c:pt idx="8">
                  <c:v>9.0170728773173572</c:v>
                </c:pt>
                <c:pt idx="9">
                  <c:v>8.996188775561782</c:v>
                </c:pt>
                <c:pt idx="10">
                  <c:v>8.9980649384561691</c:v>
                </c:pt>
                <c:pt idx="11">
                  <c:v>8.9829304981758664</c:v>
                </c:pt>
                <c:pt idx="12">
                  <c:v>9.0218084615217098</c:v>
                </c:pt>
                <c:pt idx="13">
                  <c:v>9.1548510151150904</c:v>
                </c:pt>
                <c:pt idx="14">
                  <c:v>9.3317719855628347</c:v>
                </c:pt>
                <c:pt idx="15">
                  <c:v>9.4419998450458138</c:v>
                </c:pt>
                <c:pt idx="16">
                  <c:v>9.5444270876141513</c:v>
                </c:pt>
                <c:pt idx="17">
                  <c:v>9.583527090239647</c:v>
                </c:pt>
                <c:pt idx="18">
                  <c:v>9.6313557357058137</c:v>
                </c:pt>
                <c:pt idx="19">
                  <c:v>9.5692667317565476</c:v>
                </c:pt>
                <c:pt idx="20">
                  <c:v>9.3881781780595528</c:v>
                </c:pt>
                <c:pt idx="21">
                  <c:v>9.3366190639065358</c:v>
                </c:pt>
                <c:pt idx="22">
                  <c:v>9.2607377564580329</c:v>
                </c:pt>
                <c:pt idx="23">
                  <c:v>9.2399243635570052</c:v>
                </c:pt>
                <c:pt idx="24">
                  <c:v>9.1319908613418743</c:v>
                </c:pt>
                <c:pt idx="25">
                  <c:v>9.158782059854726</c:v>
                </c:pt>
                <c:pt idx="26">
                  <c:v>9.3060458859788966</c:v>
                </c:pt>
                <c:pt idx="27">
                  <c:v>9.3809712868187791</c:v>
                </c:pt>
                <c:pt idx="28">
                  <c:v>9.6152184492121737</c:v>
                </c:pt>
                <c:pt idx="29">
                  <c:v>9.8258547921017065</c:v>
                </c:pt>
                <c:pt idx="30">
                  <c:v>9.9995098824304538</c:v>
                </c:pt>
                <c:pt idx="31">
                  <c:v>10.072244335749028</c:v>
                </c:pt>
                <c:pt idx="32">
                  <c:v>10.128551705675234</c:v>
                </c:pt>
                <c:pt idx="33">
                  <c:v>10.06906888608736</c:v>
                </c:pt>
                <c:pt idx="34">
                  <c:v>9.9758744019420611</c:v>
                </c:pt>
                <c:pt idx="35">
                  <c:v>9.8530092136381739</c:v>
                </c:pt>
                <c:pt idx="36">
                  <c:v>9.8469755946860911</c:v>
                </c:pt>
                <c:pt idx="37">
                  <c:v>9.768933564785792</c:v>
                </c:pt>
                <c:pt idx="38">
                  <c:v>9.7487254586521388</c:v>
                </c:pt>
                <c:pt idx="39">
                  <c:v>9.6533228964773752</c:v>
                </c:pt>
                <c:pt idx="40">
                  <c:v>9.5751358886075657</c:v>
                </c:pt>
                <c:pt idx="41">
                  <c:v>9.4460836837557078</c:v>
                </c:pt>
                <c:pt idx="42">
                  <c:v>9.3626148297746568</c:v>
                </c:pt>
                <c:pt idx="43">
                  <c:v>9.2521411254075545</c:v>
                </c:pt>
                <c:pt idx="44">
                  <c:v>9.2246273728822032</c:v>
                </c:pt>
                <c:pt idx="45">
                  <c:v>9.1418282158194177</c:v>
                </c:pt>
                <c:pt idx="46">
                  <c:v>8.9928699887870636</c:v>
                </c:pt>
                <c:pt idx="47">
                  <c:v>8.7331369914915857</c:v>
                </c:pt>
                <c:pt idx="48">
                  <c:v>8.4489705300950604</c:v>
                </c:pt>
                <c:pt idx="49">
                  <c:v>8.2928515396146647</c:v>
                </c:pt>
                <c:pt idx="50">
                  <c:v>8.2246744652092101</c:v>
                </c:pt>
                <c:pt idx="51">
                  <c:v>8.3127408176076383</c:v>
                </c:pt>
                <c:pt idx="52">
                  <c:v>8.4010822056336814</c:v>
                </c:pt>
                <c:pt idx="53">
                  <c:v>8.5162198618455491</c:v>
                </c:pt>
                <c:pt idx="54">
                  <c:v>8.5724135661523739</c:v>
                </c:pt>
                <c:pt idx="55">
                  <c:v>8.6461130087584195</c:v>
                </c:pt>
                <c:pt idx="56">
                  <c:v>8.633829898705498</c:v>
                </c:pt>
                <c:pt idx="57">
                  <c:v>8.6268141740765625</c:v>
                </c:pt>
                <c:pt idx="58">
                  <c:v>8.5802238906904957</c:v>
                </c:pt>
                <c:pt idx="59">
                  <c:v>8.6329278076170972</c:v>
                </c:pt>
                <c:pt idx="60">
                  <c:v>8.6552275660967659</c:v>
                </c:pt>
                <c:pt idx="61">
                  <c:v>8.6527308554661335</c:v>
                </c:pt>
                <c:pt idx="62">
                  <c:v>8.6300947372709693</c:v>
                </c:pt>
                <c:pt idx="63">
                  <c:v>8.4970284498959163</c:v>
                </c:pt>
                <c:pt idx="64">
                  <c:v>8.3189752495532403</c:v>
                </c:pt>
                <c:pt idx="65">
                  <c:v>8.2476034056562266</c:v>
                </c:pt>
                <c:pt idx="66">
                  <c:v>8.2717580110622979</c:v>
                </c:pt>
                <c:pt idx="67">
                  <c:v>8.3549598784857917</c:v>
                </c:pt>
                <c:pt idx="68">
                  <c:v>8.5343549352966139</c:v>
                </c:pt>
                <c:pt idx="69">
                  <c:v>8.5573179747823147</c:v>
                </c:pt>
                <c:pt idx="70">
                  <c:v>8.5170261502046927</c:v>
                </c:pt>
                <c:pt idx="71">
                  <c:v>8.3519061227407256</c:v>
                </c:pt>
                <c:pt idx="72">
                  <c:v>8.1697805800045753</c:v>
                </c:pt>
                <c:pt idx="73">
                  <c:v>8.0902280999070211</c:v>
                </c:pt>
                <c:pt idx="74">
                  <c:v>8.0031732781818832</c:v>
                </c:pt>
                <c:pt idx="75">
                  <c:v>7.8714405495708517</c:v>
                </c:pt>
                <c:pt idx="76">
                  <c:v>7.7368127123817372</c:v>
                </c:pt>
                <c:pt idx="77">
                  <c:v>7.5625385897716377</c:v>
                </c:pt>
                <c:pt idx="78">
                  <c:v>7.3394761551270866</c:v>
                </c:pt>
                <c:pt idx="79">
                  <c:v>7.3498122747520531</c:v>
                </c:pt>
                <c:pt idx="80">
                  <c:v>7.4293118195441004</c:v>
                </c:pt>
                <c:pt idx="81">
                  <c:v>7.488367779109427</c:v>
                </c:pt>
                <c:pt idx="82">
                  <c:v>7.5710417863550106</c:v>
                </c:pt>
                <c:pt idx="83">
                  <c:v>7.5601227058438605</c:v>
                </c:pt>
                <c:pt idx="84">
                  <c:v>7.4685771208329133</c:v>
                </c:pt>
                <c:pt idx="85">
                  <c:v>7.4095574724558384</c:v>
                </c:pt>
                <c:pt idx="86">
                  <c:v>7.3319622171895444</c:v>
                </c:pt>
                <c:pt idx="87">
                  <c:v>7.3236505435266874</c:v>
                </c:pt>
                <c:pt idx="88">
                  <c:v>7.2971698214439078</c:v>
                </c:pt>
                <c:pt idx="89">
                  <c:v>7.2258335324600518</c:v>
                </c:pt>
                <c:pt idx="90">
                  <c:v>7.1845542645014042</c:v>
                </c:pt>
                <c:pt idx="91">
                  <c:v>7.2272912176360453</c:v>
                </c:pt>
                <c:pt idx="92">
                  <c:v>7.3259737341449114</c:v>
                </c:pt>
                <c:pt idx="93">
                  <c:v>7.3913713895912778</c:v>
                </c:pt>
                <c:pt idx="94">
                  <c:v>7.3398934686232309</c:v>
                </c:pt>
                <c:pt idx="95">
                  <c:v>7.2868471526165477</c:v>
                </c:pt>
                <c:pt idx="96">
                  <c:v>7.1754028007891923</c:v>
                </c:pt>
                <c:pt idx="97">
                  <c:v>7.0923688459335432</c:v>
                </c:pt>
                <c:pt idx="98">
                  <c:v>7.110944233668179</c:v>
                </c:pt>
                <c:pt idx="99">
                  <c:v>7.2202039655505885</c:v>
                </c:pt>
                <c:pt idx="100">
                  <c:v>7.2971448321650314</c:v>
                </c:pt>
                <c:pt idx="101">
                  <c:v>7.3463566333018555</c:v>
                </c:pt>
                <c:pt idx="102">
                  <c:v>7.5048481517987184</c:v>
                </c:pt>
                <c:pt idx="103">
                  <c:v>7.7127606907065287</c:v>
                </c:pt>
                <c:pt idx="104">
                  <c:v>7.8162834020764249</c:v>
                </c:pt>
                <c:pt idx="105">
                  <c:v>7.9408338277513213</c:v>
                </c:pt>
                <c:pt idx="106">
                  <c:v>8.002722247746199</c:v>
                </c:pt>
                <c:pt idx="107">
                  <c:v>8.0616496521522443</c:v>
                </c:pt>
                <c:pt idx="108">
                  <c:v>8.2288843207101792</c:v>
                </c:pt>
                <c:pt idx="109">
                  <c:v>8.3819986552046277</c:v>
                </c:pt>
                <c:pt idx="110">
                  <c:v>8.6151212574515856</c:v>
                </c:pt>
                <c:pt idx="111">
                  <c:v>8.8420581589474825</c:v>
                </c:pt>
                <c:pt idx="112">
                  <c:v>8.9803760062703599</c:v>
                </c:pt>
                <c:pt idx="113">
                  <c:v>9.0627056141417146</c:v>
                </c:pt>
                <c:pt idx="114">
                  <c:v>9.1551531436588522</c:v>
                </c:pt>
                <c:pt idx="115">
                  <c:v>9.2375148986468023</c:v>
                </c:pt>
                <c:pt idx="116">
                  <c:v>9.355649502191115</c:v>
                </c:pt>
                <c:pt idx="117">
                  <c:v>9.5142827434208233</c:v>
                </c:pt>
                <c:pt idx="118">
                  <c:v>9.6197166127751537</c:v>
                </c:pt>
                <c:pt idx="119">
                  <c:v>9.6304925586656189</c:v>
                </c:pt>
                <c:pt idx="120">
                  <c:v>9.6360187942344417</c:v>
                </c:pt>
                <c:pt idx="121">
                  <c:v>9.6278967103183639</c:v>
                </c:pt>
                <c:pt idx="122">
                  <c:v>9.7641263465309915</c:v>
                </c:pt>
                <c:pt idx="123">
                  <c:v>9.8911256743568057</c:v>
                </c:pt>
                <c:pt idx="124">
                  <c:v>9.9171775339636525</c:v>
                </c:pt>
                <c:pt idx="125">
                  <c:v>9.8429993058806851</c:v>
                </c:pt>
                <c:pt idx="126">
                  <c:v>9.757594765535119</c:v>
                </c:pt>
                <c:pt idx="127">
                  <c:v>9.7833391776606113</c:v>
                </c:pt>
                <c:pt idx="128">
                  <c:v>9.7863177211406658</c:v>
                </c:pt>
                <c:pt idx="129">
                  <c:v>9.8182812201386298</c:v>
                </c:pt>
                <c:pt idx="130">
                  <c:v>9.8419603025564175</c:v>
                </c:pt>
                <c:pt idx="131">
                  <c:v>9.8847349487521186</c:v>
                </c:pt>
                <c:pt idx="132">
                  <c:v>9.8150076967391158</c:v>
                </c:pt>
                <c:pt idx="133">
                  <c:v>9.5319659180495364</c:v>
                </c:pt>
                <c:pt idx="134">
                  <c:v>9.3875212973902098</c:v>
                </c:pt>
                <c:pt idx="135">
                  <c:v>9.2602382736982314</c:v>
                </c:pt>
                <c:pt idx="136">
                  <c:v>9.2877025516318259</c:v>
                </c:pt>
                <c:pt idx="137">
                  <c:v>9.4834613398281604</c:v>
                </c:pt>
                <c:pt idx="138">
                  <c:v>9.6073139549760871</c:v>
                </c:pt>
                <c:pt idx="139">
                  <c:v>9.6723036718258637</c:v>
                </c:pt>
                <c:pt idx="140">
                  <c:v>9.6384080066955917</c:v>
                </c:pt>
                <c:pt idx="141">
                  <c:v>9.4822845254700105</c:v>
                </c:pt>
                <c:pt idx="142">
                  <c:v>9.1871918029881563</c:v>
                </c:pt>
                <c:pt idx="143">
                  <c:v>8.9981716598201995</c:v>
                </c:pt>
                <c:pt idx="144">
                  <c:v>8.8491434472665134</c:v>
                </c:pt>
                <c:pt idx="145">
                  <c:v>8.6977917359335564</c:v>
                </c:pt>
                <c:pt idx="146">
                  <c:v>8.724112540764537</c:v>
                </c:pt>
                <c:pt idx="147">
                  <c:v>8.9515752308738801</c:v>
                </c:pt>
                <c:pt idx="148">
                  <c:v>9.1247214244733552</c:v>
                </c:pt>
                <c:pt idx="149">
                  <c:v>9.2172544227508073</c:v>
                </c:pt>
                <c:pt idx="150">
                  <c:v>9.2011475867217509</c:v>
                </c:pt>
                <c:pt idx="151">
                  <c:v>9.2473430401494401</c:v>
                </c:pt>
                <c:pt idx="152">
                  <c:v>9.2836179208304461</c:v>
                </c:pt>
                <c:pt idx="153">
                  <c:v>9.3417035778880102</c:v>
                </c:pt>
                <c:pt idx="154">
                  <c:v>9.385632005548322</c:v>
                </c:pt>
                <c:pt idx="155">
                  <c:v>9.5239295543298539</c:v>
                </c:pt>
                <c:pt idx="156">
                  <c:v>9.4901453858111964</c:v>
                </c:pt>
                <c:pt idx="157">
                  <c:v>9.387332258707767</c:v>
                </c:pt>
                <c:pt idx="158">
                  <c:v>9.2548306922940444</c:v>
                </c:pt>
                <c:pt idx="159">
                  <c:v>9.2086237979381487</c:v>
                </c:pt>
                <c:pt idx="160">
                  <c:v>9.3506685794504349</c:v>
                </c:pt>
                <c:pt idx="161">
                  <c:v>9.4655006624710651</c:v>
                </c:pt>
                <c:pt idx="162">
                  <c:v>9.3998980477141547</c:v>
                </c:pt>
                <c:pt idx="163">
                  <c:v>9.270974324074361</c:v>
                </c:pt>
                <c:pt idx="164">
                  <c:v>8.9521488240293046</c:v>
                </c:pt>
                <c:pt idx="165">
                  <c:v>8.6982646139479538</c:v>
                </c:pt>
                <c:pt idx="166">
                  <c:v>8.5201370608667091</c:v>
                </c:pt>
                <c:pt idx="167">
                  <c:v>8.412712759745709</c:v>
                </c:pt>
                <c:pt idx="168">
                  <c:v>8.3979357496398066</c:v>
                </c:pt>
                <c:pt idx="169">
                  <c:v>8.3515611204324198</c:v>
                </c:pt>
                <c:pt idx="170">
                  <c:v>8.3031327019953611</c:v>
                </c:pt>
                <c:pt idx="171">
                  <c:v>8.1883590180478691</c:v>
                </c:pt>
                <c:pt idx="172">
                  <c:v>8.1010462583848941</c:v>
                </c:pt>
                <c:pt idx="173">
                  <c:v>7.9847743228722265</c:v>
                </c:pt>
                <c:pt idx="174">
                  <c:v>8.0643790523768377</c:v>
                </c:pt>
                <c:pt idx="175">
                  <c:v>8.1163713853570432</c:v>
                </c:pt>
                <c:pt idx="176">
                  <c:v>8.2349475720529934</c:v>
                </c:pt>
                <c:pt idx="177">
                  <c:v>8.2966313359673105</c:v>
                </c:pt>
                <c:pt idx="178">
                  <c:v>8.4646506598782043</c:v>
                </c:pt>
                <c:pt idx="179">
                  <c:v>8.6919989552583559</c:v>
                </c:pt>
                <c:pt idx="180">
                  <c:v>8.8908472347382297</c:v>
                </c:pt>
                <c:pt idx="181">
                  <c:v>9.036124027414818</c:v>
                </c:pt>
                <c:pt idx="182">
                  <c:v>8.9709790989815428</c:v>
                </c:pt>
                <c:pt idx="183">
                  <c:v>8.8831922211528376</c:v>
                </c:pt>
                <c:pt idx="184">
                  <c:v>8.6878318500367371</c:v>
                </c:pt>
                <c:pt idx="185">
                  <c:v>8.7016378424918557</c:v>
                </c:pt>
                <c:pt idx="186">
                  <c:v>8.793088993122451</c:v>
                </c:pt>
                <c:pt idx="187">
                  <c:v>8.9154543369195949</c:v>
                </c:pt>
                <c:pt idx="188">
                  <c:v>8.965509339209472</c:v>
                </c:pt>
                <c:pt idx="189">
                  <c:v>9.135133696905875</c:v>
                </c:pt>
                <c:pt idx="190">
                  <c:v>9.2665090026462718</c:v>
                </c:pt>
                <c:pt idx="191">
                  <c:v>9.4605473373594755</c:v>
                </c:pt>
                <c:pt idx="192">
                  <c:v>9.6491495623723313</c:v>
                </c:pt>
                <c:pt idx="193">
                  <c:v>9.773191129785868</c:v>
                </c:pt>
                <c:pt idx="194">
                  <c:v>9.93225514795839</c:v>
                </c:pt>
                <c:pt idx="195">
                  <c:v>10.037786198572642</c:v>
                </c:pt>
                <c:pt idx="196">
                  <c:v>10.141331055688923</c:v>
                </c:pt>
                <c:pt idx="197">
                  <c:v>10.121244319858743</c:v>
                </c:pt>
                <c:pt idx="198">
                  <c:v>10.138679223208811</c:v>
                </c:pt>
                <c:pt idx="199">
                  <c:v>10.178137096067603</c:v>
                </c:pt>
                <c:pt idx="200">
                  <c:v>10.148568476865304</c:v>
                </c:pt>
                <c:pt idx="201">
                  <c:v>10.084856168443197</c:v>
                </c:pt>
                <c:pt idx="202">
                  <c:v>9.854684569268688</c:v>
                </c:pt>
                <c:pt idx="203">
                  <c:v>9.5124462286392504</c:v>
                </c:pt>
                <c:pt idx="204">
                  <c:v>9.2064406245329611</c:v>
                </c:pt>
                <c:pt idx="205">
                  <c:v>9.0029786408227146</c:v>
                </c:pt>
                <c:pt idx="206">
                  <c:v>8.7996526894485747</c:v>
                </c:pt>
                <c:pt idx="207">
                  <c:v>8.7408798795670641</c:v>
                </c:pt>
                <c:pt idx="208">
                  <c:v>8.7642556176582271</c:v>
                </c:pt>
                <c:pt idx="209">
                  <c:v>8.8437726525291342</c:v>
                </c:pt>
                <c:pt idx="210">
                  <c:v>8.955029397625573</c:v>
                </c:pt>
                <c:pt idx="211">
                  <c:v>8.9193776987720312</c:v>
                </c:pt>
                <c:pt idx="212">
                  <c:v>8.9373701361874911</c:v>
                </c:pt>
                <c:pt idx="213">
                  <c:v>8.9818141199330093</c:v>
                </c:pt>
                <c:pt idx="214">
                  <c:v>8.8300587888358155</c:v>
                </c:pt>
                <c:pt idx="215">
                  <c:v>8.6661201880394749</c:v>
                </c:pt>
                <c:pt idx="216">
                  <c:v>8.5342451847135372</c:v>
                </c:pt>
                <c:pt idx="217">
                  <c:v>8.4913593070788007</c:v>
                </c:pt>
                <c:pt idx="218">
                  <c:v>8.312671389753044</c:v>
                </c:pt>
                <c:pt idx="219">
                  <c:v>8.1588548476353768</c:v>
                </c:pt>
                <c:pt idx="220">
                  <c:v>8.0836891201092289</c:v>
                </c:pt>
                <c:pt idx="221">
                  <c:v>8.0798181988347508</c:v>
                </c:pt>
                <c:pt idx="222">
                  <c:v>8.1522914632717569</c:v>
                </c:pt>
                <c:pt idx="223">
                  <c:v>8.2878292401237132</c:v>
                </c:pt>
                <c:pt idx="224">
                  <c:v>8.4030736592529038</c:v>
                </c:pt>
                <c:pt idx="225">
                  <c:v>8.3529358848115152</c:v>
                </c:pt>
                <c:pt idx="226">
                  <c:v>8.2460645889921196</c:v>
                </c:pt>
                <c:pt idx="227">
                  <c:v>8.1013563850248094</c:v>
                </c:pt>
                <c:pt idx="228">
                  <c:v>7.9863157732831311</c:v>
                </c:pt>
                <c:pt idx="229">
                  <c:v>7.8710238269149677</c:v>
                </c:pt>
                <c:pt idx="230">
                  <c:v>7.8755005702932239</c:v>
                </c:pt>
                <c:pt idx="231">
                  <c:v>7.9787373141550804</c:v>
                </c:pt>
                <c:pt idx="232">
                  <c:v>8.0638217753367574</c:v>
                </c:pt>
                <c:pt idx="233">
                  <c:v>8.1323943408968464</c:v>
                </c:pt>
                <c:pt idx="234">
                  <c:v>8.2544922940577354</c:v>
                </c:pt>
                <c:pt idx="235">
                  <c:v>8.3868634821749879</c:v>
                </c:pt>
                <c:pt idx="236">
                  <c:v>8.4827847835339796</c:v>
                </c:pt>
                <c:pt idx="237">
                  <c:v>8.570807182289947</c:v>
                </c:pt>
                <c:pt idx="238">
                  <c:v>8.5913274611974462</c:v>
                </c:pt>
                <c:pt idx="239">
                  <c:v>8.6491488741553653</c:v>
                </c:pt>
                <c:pt idx="240">
                  <c:v>8.7334626192524905</c:v>
                </c:pt>
                <c:pt idx="241">
                  <c:v>8.7440721449179808</c:v>
                </c:pt>
                <c:pt idx="242">
                  <c:v>8.496970350474534</c:v>
                </c:pt>
                <c:pt idx="243">
                  <c:v>8.3142470369439483</c:v>
                </c:pt>
                <c:pt idx="244">
                  <c:v>8.2089931523278015</c:v>
                </c:pt>
                <c:pt idx="245">
                  <c:v>8.2023453991327226</c:v>
                </c:pt>
                <c:pt idx="246">
                  <c:v>8.1987209662067464</c:v>
                </c:pt>
                <c:pt idx="247">
                  <c:v>8.1749977165549499</c:v>
                </c:pt>
                <c:pt idx="248">
                  <c:v>8.1377902190544269</c:v>
                </c:pt>
                <c:pt idx="249">
                  <c:v>8.1431799223708641</c:v>
                </c:pt>
                <c:pt idx="250">
                  <c:v>8.0624912763607508</c:v>
                </c:pt>
                <c:pt idx="251">
                  <c:v>8.0653663526537791</c:v>
                </c:pt>
                <c:pt idx="252">
                  <c:v>8.0809749512283453</c:v>
                </c:pt>
                <c:pt idx="253">
                  <c:v>8.1017572333846264</c:v>
                </c:pt>
                <c:pt idx="254">
                  <c:v>8.075435855406262</c:v>
                </c:pt>
                <c:pt idx="255">
                  <c:v>7.9363289782641715</c:v>
                </c:pt>
                <c:pt idx="256">
                  <c:v>7.8086453215423068</c:v>
                </c:pt>
                <c:pt idx="257">
                  <c:v>7.676032603401918</c:v>
                </c:pt>
                <c:pt idx="258">
                  <c:v>7.5453646991264165</c:v>
                </c:pt>
                <c:pt idx="259">
                  <c:v>7.4858920270658134</c:v>
                </c:pt>
                <c:pt idx="260">
                  <c:v>7.3825533688615437</c:v>
                </c:pt>
                <c:pt idx="261">
                  <c:v>7.2246660183337044</c:v>
                </c:pt>
                <c:pt idx="262">
                  <c:v>7.1610228767983122</c:v>
                </c:pt>
                <c:pt idx="263">
                  <c:v>7.0633550190219214</c:v>
                </c:pt>
                <c:pt idx="264">
                  <c:v>6.9479137339939392</c:v>
                </c:pt>
                <c:pt idx="265">
                  <c:v>6.9132196171957707</c:v>
                </c:pt>
                <c:pt idx="266">
                  <c:v>6.751713729773245</c:v>
                </c:pt>
                <c:pt idx="267">
                  <c:v>6.6921290139224583</c:v>
                </c:pt>
                <c:pt idx="268">
                  <c:v>6.741833483309537</c:v>
                </c:pt>
                <c:pt idx="269">
                  <c:v>6.9153424917342239</c:v>
                </c:pt>
                <c:pt idx="270">
                  <c:v>7.0761836224374157</c:v>
                </c:pt>
                <c:pt idx="271">
                  <c:v>7.0756195548550522</c:v>
                </c:pt>
                <c:pt idx="272">
                  <c:v>7.0255201870100397</c:v>
                </c:pt>
                <c:pt idx="273">
                  <c:v>7.0131504711287871</c:v>
                </c:pt>
                <c:pt idx="274">
                  <c:v>7.1521637702848775</c:v>
                </c:pt>
                <c:pt idx="275">
                  <c:v>7.2392768452660086</c:v>
                </c:pt>
                <c:pt idx="276">
                  <c:v>7.3474885659356541</c:v>
                </c:pt>
                <c:pt idx="277">
                  <c:v>7.3310853401209757</c:v>
                </c:pt>
                <c:pt idx="278">
                  <c:v>7.4215284355644968</c:v>
                </c:pt>
                <c:pt idx="279">
                  <c:v>7.5766500863770601</c:v>
                </c:pt>
                <c:pt idx="280">
                  <c:v>7.6822330008488118</c:v>
                </c:pt>
                <c:pt idx="281">
                  <c:v>7.5862491192632913</c:v>
                </c:pt>
                <c:pt idx="282">
                  <c:v>7.2938724401387072</c:v>
                </c:pt>
                <c:pt idx="283">
                  <c:v>7.2612251057689674</c:v>
                </c:pt>
                <c:pt idx="284">
                  <c:v>7.4325383874137705</c:v>
                </c:pt>
                <c:pt idx="285">
                  <c:v>7.5902703452468065</c:v>
                </c:pt>
                <c:pt idx="286">
                  <c:v>7.7626617713926302</c:v>
                </c:pt>
                <c:pt idx="287">
                  <c:v>7.8860475928759142</c:v>
                </c:pt>
                <c:pt idx="288">
                  <c:v>7.990915834746712</c:v>
                </c:pt>
                <c:pt idx="289">
                  <c:v>8.095214912996763</c:v>
                </c:pt>
                <c:pt idx="290">
                  <c:v>8.1640964972595995</c:v>
                </c:pt>
                <c:pt idx="291">
                  <c:v>8.1738848489926177</c:v>
                </c:pt>
                <c:pt idx="292">
                  <c:v>8.1932075489636045</c:v>
                </c:pt>
                <c:pt idx="293">
                  <c:v>8.2374483537753971</c:v>
                </c:pt>
                <c:pt idx="294">
                  <c:v>8.2250587501950267</c:v>
                </c:pt>
                <c:pt idx="295">
                  <c:v>8.2759479548661776</c:v>
                </c:pt>
                <c:pt idx="296">
                  <c:v>8.2388428718760558</c:v>
                </c:pt>
                <c:pt idx="297">
                  <c:v>8.1873108566192005</c:v>
                </c:pt>
                <c:pt idx="298">
                  <c:v>8.2225762796993109</c:v>
                </c:pt>
                <c:pt idx="299">
                  <c:v>8.2706763243897097</c:v>
                </c:pt>
                <c:pt idx="300">
                  <c:v>8.2700831612846173</c:v>
                </c:pt>
                <c:pt idx="301">
                  <c:v>8.1475238604049842</c:v>
                </c:pt>
                <c:pt idx="302">
                  <c:v>8.0289458441192405</c:v>
                </c:pt>
                <c:pt idx="303">
                  <c:v>7.9166701841480069</c:v>
                </c:pt>
                <c:pt idx="304">
                  <c:v>7.8670186137543823</c:v>
                </c:pt>
                <c:pt idx="305">
                  <c:v>7.8234398240495908</c:v>
                </c:pt>
                <c:pt idx="306">
                  <c:v>7.6661519600864096</c:v>
                </c:pt>
                <c:pt idx="307">
                  <c:v>7.4951780592309101</c:v>
                </c:pt>
                <c:pt idx="308">
                  <c:v>7.4543795860841975</c:v>
                </c:pt>
                <c:pt idx="309">
                  <c:v>7.3757739478977857</c:v>
                </c:pt>
                <c:pt idx="310">
                  <c:v>7.410184336064221</c:v>
                </c:pt>
                <c:pt idx="311">
                  <c:v>7.3300284956343926</c:v>
                </c:pt>
                <c:pt idx="312">
                  <c:v>7.1780013258462931</c:v>
                </c:pt>
                <c:pt idx="313">
                  <c:v>6.9742436107381849</c:v>
                </c:pt>
                <c:pt idx="314">
                  <c:v>6.7884239480900961</c:v>
                </c:pt>
                <c:pt idx="315">
                  <c:v>6.7873649905338906</c:v>
                </c:pt>
                <c:pt idx="316">
                  <c:v>6.8249526351695264</c:v>
                </c:pt>
                <c:pt idx="317">
                  <c:v>6.8993593930718866</c:v>
                </c:pt>
                <c:pt idx="318">
                  <c:v>6.9887640995415001</c:v>
                </c:pt>
                <c:pt idx="319">
                  <c:v>7.0701628072435252</c:v>
                </c:pt>
                <c:pt idx="320">
                  <c:v>7.134185521352407</c:v>
                </c:pt>
                <c:pt idx="321">
                  <c:v>7.2977010674623628</c:v>
                </c:pt>
                <c:pt idx="322">
                  <c:v>7.5044327532163893</c:v>
                </c:pt>
                <c:pt idx="323">
                  <c:v>7.5576525826020191</c:v>
                </c:pt>
                <c:pt idx="324">
                  <c:v>7.5405171498177213</c:v>
                </c:pt>
                <c:pt idx="325">
                  <c:v>7.4817294627643287</c:v>
                </c:pt>
                <c:pt idx="326">
                  <c:v>7.4726427301091842</c:v>
                </c:pt>
                <c:pt idx="327">
                  <c:v>7.6046419599407526</c:v>
                </c:pt>
                <c:pt idx="328">
                  <c:v>7.6300845585942438</c:v>
                </c:pt>
                <c:pt idx="329">
                  <c:v>7.6802333383026111</c:v>
                </c:pt>
                <c:pt idx="330">
                  <c:v>7.6618125495442886</c:v>
                </c:pt>
                <c:pt idx="331">
                  <c:v>7.5905991592431095</c:v>
                </c:pt>
                <c:pt idx="332">
                  <c:v>7.4091547290208783</c:v>
                </c:pt>
                <c:pt idx="333">
                  <c:v>7.2867043018256847</c:v>
                </c:pt>
                <c:pt idx="334">
                  <c:v>7.2220386147397004</c:v>
                </c:pt>
                <c:pt idx="335">
                  <c:v>7.2136290776286156</c:v>
                </c:pt>
                <c:pt idx="336">
                  <c:v>7.1844080277952482</c:v>
                </c:pt>
                <c:pt idx="337">
                  <c:v>7.2664272735978406</c:v>
                </c:pt>
                <c:pt idx="338">
                  <c:v>7.3408170089044047</c:v>
                </c:pt>
                <c:pt idx="339">
                  <c:v>7.4721719759803751</c:v>
                </c:pt>
                <c:pt idx="340">
                  <c:v>7.5861257049090511</c:v>
                </c:pt>
                <c:pt idx="341">
                  <c:v>7.6361925545385274</c:v>
                </c:pt>
                <c:pt idx="342">
                  <c:v>7.5975749695455246</c:v>
                </c:pt>
                <c:pt idx="343">
                  <c:v>7.6283418122472497</c:v>
                </c:pt>
                <c:pt idx="344">
                  <c:v>7.7386519705233567</c:v>
                </c:pt>
                <c:pt idx="345">
                  <c:v>7.9069108302422837</c:v>
                </c:pt>
                <c:pt idx="346">
                  <c:v>7.9372351728852211</c:v>
                </c:pt>
                <c:pt idx="347">
                  <c:v>8.0794986901136454</c:v>
                </c:pt>
                <c:pt idx="348">
                  <c:v>8.2191879211327397</c:v>
                </c:pt>
                <c:pt idx="349">
                  <c:v>8.2589695845491917</c:v>
                </c:pt>
                <c:pt idx="350">
                  <c:v>8.1659709487876189</c:v>
                </c:pt>
                <c:pt idx="351">
                  <c:v>8.1038724623487752</c:v>
                </c:pt>
                <c:pt idx="352">
                  <c:v>7.9013057179539032</c:v>
                </c:pt>
                <c:pt idx="353">
                  <c:v>7.6468065092122117</c:v>
                </c:pt>
                <c:pt idx="354">
                  <c:v>7.4060025959581122</c:v>
                </c:pt>
                <c:pt idx="355">
                  <c:v>7.2005701740188055</c:v>
                </c:pt>
                <c:pt idx="356">
                  <c:v>7.1163016761344107</c:v>
                </c:pt>
                <c:pt idx="357">
                  <c:v>7.1180443492369001</c:v>
                </c:pt>
                <c:pt idx="358">
                  <c:v>7.1139275717372215</c:v>
                </c:pt>
                <c:pt idx="359">
                  <c:v>7.1971579372005143</c:v>
                </c:pt>
                <c:pt idx="360">
                  <c:v>7.4182900180879088</c:v>
                </c:pt>
                <c:pt idx="361">
                  <c:v>7.5748376728544731</c:v>
                </c:pt>
                <c:pt idx="362">
                  <c:v>7.6499851041952169</c:v>
                </c:pt>
                <c:pt idx="363">
                  <c:v>7.7944572509790184</c:v>
                </c:pt>
                <c:pt idx="364">
                  <c:v>7.9115217363146195</c:v>
                </c:pt>
                <c:pt idx="365">
                  <c:v>8.0242574704482319</c:v>
                </c:pt>
                <c:pt idx="366">
                  <c:v>8.161985079961342</c:v>
                </c:pt>
                <c:pt idx="367">
                  <c:v>8.1551553949566777</c:v>
                </c:pt>
                <c:pt idx="368">
                  <c:v>8.1513292878412695</c:v>
                </c:pt>
                <c:pt idx="369">
                  <c:v>8.0349352036938484</c:v>
                </c:pt>
                <c:pt idx="370">
                  <c:v>7.9162517877072567</c:v>
                </c:pt>
                <c:pt idx="371">
                  <c:v>8.0059413856720099</c:v>
                </c:pt>
                <c:pt idx="372">
                  <c:v>8.1912821417831605</c:v>
                </c:pt>
                <c:pt idx="373">
                  <c:v>8.3004126895435917</c:v>
                </c:pt>
                <c:pt idx="374">
                  <c:v>8.2551830721470356</c:v>
                </c:pt>
                <c:pt idx="375">
                  <c:v>8.216127743066858</c:v>
                </c:pt>
                <c:pt idx="376">
                  <c:v>8.1272959280216863</c:v>
                </c:pt>
                <c:pt idx="377">
                  <c:v>8.097077014160682</c:v>
                </c:pt>
                <c:pt idx="378">
                  <c:v>8.1737352911119601</c:v>
                </c:pt>
                <c:pt idx="379">
                  <c:v>8.1600709268378502</c:v>
                </c:pt>
                <c:pt idx="380">
                  <c:v>8.1231854453650243</c:v>
                </c:pt>
                <c:pt idx="381">
                  <c:v>8.1587780640147223</c:v>
                </c:pt>
                <c:pt idx="382">
                  <c:v>8.1412782201758933</c:v>
                </c:pt>
                <c:pt idx="383">
                  <c:v>8.1246626602926746</c:v>
                </c:pt>
                <c:pt idx="384">
                  <c:v>8.036406308756499</c:v>
                </c:pt>
                <c:pt idx="385">
                  <c:v>8.0378642357656656</c:v>
                </c:pt>
                <c:pt idx="386">
                  <c:v>8.0953911228617272</c:v>
                </c:pt>
                <c:pt idx="387">
                  <c:v>8.1798563524857801</c:v>
                </c:pt>
                <c:pt idx="388">
                  <c:v>8.058775627278953</c:v>
                </c:pt>
                <c:pt idx="389">
                  <c:v>7.7891844158914108</c:v>
                </c:pt>
                <c:pt idx="390">
                  <c:v>7.6657704533275934</c:v>
                </c:pt>
                <c:pt idx="391">
                  <c:v>7.6312709288645921</c:v>
                </c:pt>
                <c:pt idx="392">
                  <c:v>7.6593024505858347</c:v>
                </c:pt>
                <c:pt idx="393">
                  <c:v>7.589629482360488</c:v>
                </c:pt>
                <c:pt idx="394">
                  <c:v>7.5423331975574586</c:v>
                </c:pt>
                <c:pt idx="395">
                  <c:v>7.629706889191171</c:v>
                </c:pt>
                <c:pt idx="396">
                  <c:v>7.6541096168027538</c:v>
                </c:pt>
                <c:pt idx="397">
                  <c:v>7.7763607940456154</c:v>
                </c:pt>
                <c:pt idx="398">
                  <c:v>7.8380950980670843</c:v>
                </c:pt>
                <c:pt idx="399">
                  <c:v>7.8238840779605319</c:v>
                </c:pt>
                <c:pt idx="400">
                  <c:v>7.7118115093021231</c:v>
                </c:pt>
                <c:pt idx="401">
                  <c:v>7.581262544686691</c:v>
                </c:pt>
                <c:pt idx="402">
                  <c:v>7.3751263918436241</c:v>
                </c:pt>
                <c:pt idx="403">
                  <c:v>7.2444978481040163</c:v>
                </c:pt>
                <c:pt idx="404">
                  <c:v>7.2302625106228096</c:v>
                </c:pt>
                <c:pt idx="405">
                  <c:v>7.1442225763810265</c:v>
                </c:pt>
                <c:pt idx="406">
                  <c:v>6.9944721441971138</c:v>
                </c:pt>
                <c:pt idx="407">
                  <c:v>6.8637331704650624</c:v>
                </c:pt>
                <c:pt idx="408">
                  <c:v>6.7269815419637045</c:v>
                </c:pt>
                <c:pt idx="409">
                  <c:v>6.5981446881011898</c:v>
                </c:pt>
                <c:pt idx="410">
                  <c:v>6.6126923237084139</c:v>
                </c:pt>
                <c:pt idx="411">
                  <c:v>6.6429952622469983</c:v>
                </c:pt>
                <c:pt idx="412">
                  <c:v>6.6476127372401441</c:v>
                </c:pt>
                <c:pt idx="413">
                  <c:v>6.6960534422379441</c:v>
                </c:pt>
                <c:pt idx="414">
                  <c:v>6.706049797472982</c:v>
                </c:pt>
                <c:pt idx="415">
                  <c:v>6.7631199178078694</c:v>
                </c:pt>
                <c:pt idx="416">
                  <c:v>6.9365176093249357</c:v>
                </c:pt>
                <c:pt idx="417">
                  <c:v>7.0106113090155633</c:v>
                </c:pt>
                <c:pt idx="418">
                  <c:v>7.1142569782355141</c:v>
                </c:pt>
                <c:pt idx="419">
                  <c:v>7.1646677567049535</c:v>
                </c:pt>
                <c:pt idx="420">
                  <c:v>7.1955830673880614</c:v>
                </c:pt>
                <c:pt idx="421">
                  <c:v>7.2938015800541613</c:v>
                </c:pt>
                <c:pt idx="422">
                  <c:v>7.1984189449473686</c:v>
                </c:pt>
                <c:pt idx="423">
                  <c:v>7.0445402337937901</c:v>
                </c:pt>
                <c:pt idx="424">
                  <c:v>6.9150915251344394</c:v>
                </c:pt>
                <c:pt idx="425">
                  <c:v>6.8322749438154755</c:v>
                </c:pt>
                <c:pt idx="426">
                  <c:v>6.723421241028821</c:v>
                </c:pt>
                <c:pt idx="427">
                  <c:v>6.7366045818364082</c:v>
                </c:pt>
                <c:pt idx="428">
                  <c:v>6.7500286600255217</c:v>
                </c:pt>
                <c:pt idx="429">
                  <c:v>6.7962890685069413</c:v>
                </c:pt>
                <c:pt idx="430">
                  <c:v>6.836635723372229</c:v>
                </c:pt>
                <c:pt idx="431">
                  <c:v>7.0097461883972656</c:v>
                </c:pt>
                <c:pt idx="432">
                  <c:v>7.2294677892283401</c:v>
                </c:pt>
                <c:pt idx="433">
                  <c:v>7.4482586930174826</c:v>
                </c:pt>
                <c:pt idx="434">
                  <c:v>7.6128655343443059</c:v>
                </c:pt>
                <c:pt idx="435">
                  <c:v>7.7577216689622812</c:v>
                </c:pt>
                <c:pt idx="436">
                  <c:v>7.719554151854445</c:v>
                </c:pt>
                <c:pt idx="437">
                  <c:v>7.6594521278514334</c:v>
                </c:pt>
                <c:pt idx="438">
                  <c:v>7.6533832028330195</c:v>
                </c:pt>
                <c:pt idx="439">
                  <c:v>7.4917460170094134</c:v>
                </c:pt>
                <c:pt idx="440">
                  <c:v>7.3252625775626123</c:v>
                </c:pt>
                <c:pt idx="441">
                  <c:v>7.3388490089313727</c:v>
                </c:pt>
                <c:pt idx="442">
                  <c:v>7.5028762706316723</c:v>
                </c:pt>
                <c:pt idx="443">
                  <c:v>7.6369325075438104</c:v>
                </c:pt>
                <c:pt idx="444">
                  <c:v>7.8492262057677662</c:v>
                </c:pt>
                <c:pt idx="445">
                  <c:v>8.0309738353298137</c:v>
                </c:pt>
                <c:pt idx="446">
                  <c:v>8.266013364836363</c:v>
                </c:pt>
                <c:pt idx="447">
                  <c:v>8.4682908182900931</c:v>
                </c:pt>
                <c:pt idx="448">
                  <c:v>8.5960584339798807</c:v>
                </c:pt>
                <c:pt idx="449">
                  <c:v>8.6770637565327249</c:v>
                </c:pt>
                <c:pt idx="450">
                  <c:v>8.7398394716670786</c:v>
                </c:pt>
                <c:pt idx="451">
                  <c:v>8.6521324410682752</c:v>
                </c:pt>
                <c:pt idx="452">
                  <c:v>8.5096674026366124</c:v>
                </c:pt>
                <c:pt idx="453">
                  <c:v>8.4997768884918372</c:v>
                </c:pt>
                <c:pt idx="454">
                  <c:v>8.4531294549561551</c:v>
                </c:pt>
                <c:pt idx="455">
                  <c:v>8.4890353944908536</c:v>
                </c:pt>
                <c:pt idx="456">
                  <c:v>8.6153791737143699</c:v>
                </c:pt>
                <c:pt idx="457">
                  <c:v>8.7863929595473973</c:v>
                </c:pt>
                <c:pt idx="458">
                  <c:v>9.025106038244866</c:v>
                </c:pt>
                <c:pt idx="459">
                  <c:v>9.1054859364554392</c:v>
                </c:pt>
                <c:pt idx="460">
                  <c:v>9.0588025706848914</c:v>
                </c:pt>
                <c:pt idx="461">
                  <c:v>9.0065175709184064</c:v>
                </c:pt>
                <c:pt idx="462">
                  <c:v>8.9330469280173688</c:v>
                </c:pt>
                <c:pt idx="463">
                  <c:v>8.8695370999390946</c:v>
                </c:pt>
                <c:pt idx="464">
                  <c:v>8.8293041634173033</c:v>
                </c:pt>
                <c:pt idx="465">
                  <c:v>8.8188928532615467</c:v>
                </c:pt>
                <c:pt idx="466">
                  <c:v>8.7954387818668831</c:v>
                </c:pt>
                <c:pt idx="467">
                  <c:v>8.7321529865469447</c:v>
                </c:pt>
                <c:pt idx="468">
                  <c:v>8.6499794703357331</c:v>
                </c:pt>
                <c:pt idx="469">
                  <c:v>8.704827863674554</c:v>
                </c:pt>
                <c:pt idx="470">
                  <c:v>8.8124216255877439</c:v>
                </c:pt>
                <c:pt idx="471">
                  <c:v>8.9305455383396133</c:v>
                </c:pt>
                <c:pt idx="472">
                  <c:v>9.0392800062811958</c:v>
                </c:pt>
                <c:pt idx="473">
                  <c:v>9.0323567104030396</c:v>
                </c:pt>
                <c:pt idx="474">
                  <c:v>8.9088842886410369</c:v>
                </c:pt>
                <c:pt idx="475">
                  <c:v>8.7819284619381079</c:v>
                </c:pt>
                <c:pt idx="476">
                  <c:v>8.6200890398222985</c:v>
                </c:pt>
                <c:pt idx="477">
                  <c:v>8.4984216680635249</c:v>
                </c:pt>
                <c:pt idx="478">
                  <c:v>8.3551369878914077</c:v>
                </c:pt>
                <c:pt idx="479">
                  <c:v>8.2554091528477578</c:v>
                </c:pt>
                <c:pt idx="480">
                  <c:v>8.3887667998464845</c:v>
                </c:pt>
                <c:pt idx="481">
                  <c:v>8.3317963683839071</c:v>
                </c:pt>
                <c:pt idx="482">
                  <c:v>8.3268942508799082</c:v>
                </c:pt>
                <c:pt idx="483">
                  <c:v>8.2320749859199758</c:v>
                </c:pt>
                <c:pt idx="484">
                  <c:v>8.1509276521768079</c:v>
                </c:pt>
                <c:pt idx="485">
                  <c:v>8.0305169328784043</c:v>
                </c:pt>
                <c:pt idx="486">
                  <c:v>7.9241127866690393</c:v>
                </c:pt>
                <c:pt idx="487">
                  <c:v>7.8831530049496532</c:v>
                </c:pt>
                <c:pt idx="488">
                  <c:v>7.8923510779490922</c:v>
                </c:pt>
                <c:pt idx="489">
                  <c:v>7.9388623034928179</c:v>
                </c:pt>
                <c:pt idx="490">
                  <c:v>7.945467642321999</c:v>
                </c:pt>
                <c:pt idx="491">
                  <c:v>8.0158213940954948</c:v>
                </c:pt>
                <c:pt idx="492">
                  <c:v>8.0336132060345342</c:v>
                </c:pt>
                <c:pt idx="493">
                  <c:v>8.1455092388856887</c:v>
                </c:pt>
                <c:pt idx="494">
                  <c:v>8.2313392730692385</c:v>
                </c:pt>
                <c:pt idx="495">
                  <c:v>8.3138262284174722</c:v>
                </c:pt>
                <c:pt idx="496">
                  <c:v>8.413049210178082</c:v>
                </c:pt>
                <c:pt idx="497">
                  <c:v>8.467419799254488</c:v>
                </c:pt>
                <c:pt idx="498">
                  <c:v>8.5475843241828429</c:v>
                </c:pt>
                <c:pt idx="499">
                  <c:v>8.4829852790191431</c:v>
                </c:pt>
                <c:pt idx="500">
                  <c:v>8.4661494418664223</c:v>
                </c:pt>
                <c:pt idx="501">
                  <c:v>8.4530958066054254</c:v>
                </c:pt>
                <c:pt idx="502">
                  <c:v>8.4077807720298861</c:v>
                </c:pt>
                <c:pt idx="503">
                  <c:v>8.5140332763325812</c:v>
                </c:pt>
                <c:pt idx="504">
                  <c:v>8.6663531486669552</c:v>
                </c:pt>
                <c:pt idx="505">
                  <c:v>8.6939113087038855</c:v>
                </c:pt>
                <c:pt idx="506">
                  <c:v>8.7071620412355148</c:v>
                </c:pt>
                <c:pt idx="507">
                  <c:v>8.5986292673785432</c:v>
                </c:pt>
                <c:pt idx="508">
                  <c:v>8.4784581006960664</c:v>
                </c:pt>
                <c:pt idx="509">
                  <c:v>8.4152165612025076</c:v>
                </c:pt>
                <c:pt idx="510">
                  <c:v>8.3359605708445361</c:v>
                </c:pt>
                <c:pt idx="511">
                  <c:v>8.1748095091312365</c:v>
                </c:pt>
                <c:pt idx="512">
                  <c:v>8.0720922704015567</c:v>
                </c:pt>
                <c:pt idx="513">
                  <c:v>7.8453176883281381</c:v>
                </c:pt>
                <c:pt idx="514">
                  <c:v>7.7545518570442615</c:v>
                </c:pt>
                <c:pt idx="515">
                  <c:v>7.7010953188147866</c:v>
                </c:pt>
                <c:pt idx="516">
                  <c:v>7.6519534357860897</c:v>
                </c:pt>
                <c:pt idx="517">
                  <c:v>7.7159534630841815</c:v>
                </c:pt>
                <c:pt idx="518">
                  <c:v>7.7718803135825603</c:v>
                </c:pt>
                <c:pt idx="519">
                  <c:v>7.8032830136743447</c:v>
                </c:pt>
                <c:pt idx="520">
                  <c:v>7.836997812182803</c:v>
                </c:pt>
                <c:pt idx="521">
                  <c:v>7.848098332792711</c:v>
                </c:pt>
                <c:pt idx="522">
                  <c:v>7.8840346916503465</c:v>
                </c:pt>
                <c:pt idx="523">
                  <c:v>7.9276184639958158</c:v>
                </c:pt>
                <c:pt idx="524">
                  <c:v>7.9831697943261934</c:v>
                </c:pt>
                <c:pt idx="525">
                  <c:v>7.9176938207239145</c:v>
                </c:pt>
                <c:pt idx="526">
                  <c:v>7.8665541349080925</c:v>
                </c:pt>
                <c:pt idx="527">
                  <c:v>7.769472273438625</c:v>
                </c:pt>
                <c:pt idx="528">
                  <c:v>7.6541722535467454</c:v>
                </c:pt>
                <c:pt idx="529">
                  <c:v>7.5885401038114777</c:v>
                </c:pt>
                <c:pt idx="530">
                  <c:v>7.5285280989759809</c:v>
                </c:pt>
                <c:pt idx="531">
                  <c:v>7.6420164180542347</c:v>
                </c:pt>
                <c:pt idx="532">
                  <c:v>7.8081064649110008</c:v>
                </c:pt>
                <c:pt idx="533">
                  <c:v>8.0112280201698134</c:v>
                </c:pt>
                <c:pt idx="534">
                  <c:v>8.2241056194447388</c:v>
                </c:pt>
                <c:pt idx="535">
                  <c:v>8.3342882649664904</c:v>
                </c:pt>
                <c:pt idx="536">
                  <c:v>8.362764304332936</c:v>
                </c:pt>
                <c:pt idx="537">
                  <c:v>8.4237184968088599</c:v>
                </c:pt>
                <c:pt idx="538">
                  <c:v>8.4609290609372341</c:v>
                </c:pt>
                <c:pt idx="539">
                  <c:v>8.566748193823182</c:v>
                </c:pt>
                <c:pt idx="540">
                  <c:v>8.6574830805406702</c:v>
                </c:pt>
                <c:pt idx="541">
                  <c:v>8.7009877775097966</c:v>
                </c:pt>
                <c:pt idx="542">
                  <c:v>8.7240104170161406</c:v>
                </c:pt>
                <c:pt idx="543">
                  <c:v>8.737432633843909</c:v>
                </c:pt>
                <c:pt idx="544">
                  <c:v>8.6943964136002183</c:v>
                </c:pt>
                <c:pt idx="545">
                  <c:v>8.5813664285276001</c:v>
                </c:pt>
                <c:pt idx="546">
                  <c:v>8.5546671448848741</c:v>
                </c:pt>
                <c:pt idx="547">
                  <c:v>8.606866902334863</c:v>
                </c:pt>
                <c:pt idx="548">
                  <c:v>8.6078395608136411</c:v>
                </c:pt>
                <c:pt idx="549">
                  <c:v>8.6428957779340294</c:v>
                </c:pt>
                <c:pt idx="550">
                  <c:v>8.7196077293129584</c:v>
                </c:pt>
                <c:pt idx="551">
                  <c:v>8.7007039664195922</c:v>
                </c:pt>
                <c:pt idx="552">
                  <c:v>8.626156638993713</c:v>
                </c:pt>
                <c:pt idx="553">
                  <c:v>8.4911476108243171</c:v>
                </c:pt>
                <c:pt idx="554">
                  <c:v>8.2699479176604456</c:v>
                </c:pt>
                <c:pt idx="555">
                  <c:v>8.1520266784960764</c:v>
                </c:pt>
                <c:pt idx="556">
                  <c:v>7.9690228164726653</c:v>
                </c:pt>
                <c:pt idx="557">
                  <c:v>7.7375385398718741</c:v>
                </c:pt>
                <c:pt idx="558">
                  <c:v>7.5782088283088171</c:v>
                </c:pt>
                <c:pt idx="559">
                  <c:v>7.5936031194195648</c:v>
                </c:pt>
                <c:pt idx="560">
                  <c:v>7.6609132220955782</c:v>
                </c:pt>
                <c:pt idx="561">
                  <c:v>7.7025206016947205</c:v>
                </c:pt>
                <c:pt idx="562">
                  <c:v>7.6514104122307121</c:v>
                </c:pt>
                <c:pt idx="563">
                  <c:v>7.4253406575591683</c:v>
                </c:pt>
                <c:pt idx="564">
                  <c:v>7.2624009141354406</c:v>
                </c:pt>
                <c:pt idx="565">
                  <c:v>7.1480496582504109</c:v>
                </c:pt>
                <c:pt idx="566">
                  <c:v>7.1574019214330526</c:v>
                </c:pt>
                <c:pt idx="567">
                  <c:v>7.1836941967874184</c:v>
                </c:pt>
                <c:pt idx="568">
                  <c:v>7.1311361881628583</c:v>
                </c:pt>
                <c:pt idx="569">
                  <c:v>7.1418084007519793</c:v>
                </c:pt>
                <c:pt idx="570">
                  <c:v>7.3000308090777457</c:v>
                </c:pt>
                <c:pt idx="571">
                  <c:v>7.4127572230406935</c:v>
                </c:pt>
                <c:pt idx="572">
                  <c:v>7.5210720007031844</c:v>
                </c:pt>
                <c:pt idx="573">
                  <c:v>7.574822960206637</c:v>
                </c:pt>
                <c:pt idx="574">
                  <c:v>7.4373207750331165</c:v>
                </c:pt>
                <c:pt idx="575">
                  <c:v>7.3210322148958564</c:v>
                </c:pt>
                <c:pt idx="576">
                  <c:v>7.137340911182263</c:v>
                </c:pt>
                <c:pt idx="577">
                  <c:v>7.0111140484030914</c:v>
                </c:pt>
                <c:pt idx="578">
                  <c:v>6.9196693202773556</c:v>
                </c:pt>
                <c:pt idx="579">
                  <c:v>6.975139910363473</c:v>
                </c:pt>
                <c:pt idx="580">
                  <c:v>7.0267202119821706</c:v>
                </c:pt>
                <c:pt idx="581">
                  <c:v>7.0651806926997258</c:v>
                </c:pt>
                <c:pt idx="582">
                  <c:v>7.1072473654275381</c:v>
                </c:pt>
                <c:pt idx="583">
                  <c:v>7.1414828791221501</c:v>
                </c:pt>
                <c:pt idx="584">
                  <c:v>7.2456035587698153</c:v>
                </c:pt>
                <c:pt idx="585">
                  <c:v>7.3974006294371204</c:v>
                </c:pt>
                <c:pt idx="586">
                  <c:v>7.5065080403445004</c:v>
                </c:pt>
                <c:pt idx="587">
                  <c:v>7.6143315451353457</c:v>
                </c:pt>
                <c:pt idx="588">
                  <c:v>7.7414917843708384</c:v>
                </c:pt>
                <c:pt idx="589">
                  <c:v>7.8415270897403353</c:v>
                </c:pt>
                <c:pt idx="590">
                  <c:v>7.9742302907542033</c:v>
                </c:pt>
                <c:pt idx="591">
                  <c:v>7.9741666535935423</c:v>
                </c:pt>
                <c:pt idx="592">
                  <c:v>7.9012365481579208</c:v>
                </c:pt>
                <c:pt idx="593">
                  <c:v>7.7553503555811876</c:v>
                </c:pt>
                <c:pt idx="594">
                  <c:v>7.6381427279018492</c:v>
                </c:pt>
                <c:pt idx="595">
                  <c:v>7.6438043964351703</c:v>
                </c:pt>
                <c:pt idx="596">
                  <c:v>7.612800715231363</c:v>
                </c:pt>
                <c:pt idx="597">
                  <c:v>7.5089955115605855</c:v>
                </c:pt>
                <c:pt idx="598">
                  <c:v>7.4408904099497644</c:v>
                </c:pt>
                <c:pt idx="599">
                  <c:v>7.4629559243713572</c:v>
                </c:pt>
                <c:pt idx="600">
                  <c:v>7.4651264547439604</c:v>
                </c:pt>
                <c:pt idx="601">
                  <c:v>7.489843344911189</c:v>
                </c:pt>
                <c:pt idx="602">
                  <c:v>7.4894949066213163</c:v>
                </c:pt>
                <c:pt idx="603">
                  <c:v>7.4696465704657253</c:v>
                </c:pt>
                <c:pt idx="604">
                  <c:v>7.548962792014442</c:v>
                </c:pt>
                <c:pt idx="605">
                  <c:v>7.6093323309475336</c:v>
                </c:pt>
                <c:pt idx="606">
                  <c:v>7.6856791463471561</c:v>
                </c:pt>
                <c:pt idx="607">
                  <c:v>7.7831332004682814</c:v>
                </c:pt>
                <c:pt idx="608">
                  <c:v>7.8257255061266333</c:v>
                </c:pt>
                <c:pt idx="609">
                  <c:v>7.7237542761133042</c:v>
                </c:pt>
                <c:pt idx="610">
                  <c:v>7.6662756671412451</c:v>
                </c:pt>
                <c:pt idx="611">
                  <c:v>7.6242447657407579</c:v>
                </c:pt>
                <c:pt idx="612">
                  <c:v>7.7195161785415998</c:v>
                </c:pt>
                <c:pt idx="613">
                  <c:v>7.7360435378176167</c:v>
                </c:pt>
                <c:pt idx="614">
                  <c:v>7.7897298492116605</c:v>
                </c:pt>
                <c:pt idx="615">
                  <c:v>7.922132365626025</c:v>
                </c:pt>
                <c:pt idx="616">
                  <c:v>7.9692182930823794</c:v>
                </c:pt>
                <c:pt idx="617">
                  <c:v>8.0467338650788012</c:v>
                </c:pt>
                <c:pt idx="618">
                  <c:v>8.1634894224248526</c:v>
                </c:pt>
                <c:pt idx="619">
                  <c:v>8.0641358338177707</c:v>
                </c:pt>
                <c:pt idx="620">
                  <c:v>7.9721395664816859</c:v>
                </c:pt>
                <c:pt idx="621">
                  <c:v>7.8501655825332168</c:v>
                </c:pt>
                <c:pt idx="622">
                  <c:v>7.802602701109616</c:v>
                </c:pt>
                <c:pt idx="623">
                  <c:v>7.8012201237730467</c:v>
                </c:pt>
                <c:pt idx="624">
                  <c:v>7.8227030132104485</c:v>
                </c:pt>
                <c:pt idx="625">
                  <c:v>7.9040749652820121</c:v>
                </c:pt>
                <c:pt idx="626">
                  <c:v>8.1256156635421615</c:v>
                </c:pt>
                <c:pt idx="627">
                  <c:v>8.4465973704127801</c:v>
                </c:pt>
                <c:pt idx="628">
                  <c:v>8.6157371550966513</c:v>
                </c:pt>
                <c:pt idx="629">
                  <c:v>8.6384493439287358</c:v>
                </c:pt>
                <c:pt idx="630">
                  <c:v>8.6410577420067547</c:v>
                </c:pt>
                <c:pt idx="631">
                  <c:v>8.6610426750810312</c:v>
                </c:pt>
                <c:pt idx="632">
                  <c:v>8.7729530549516674</c:v>
                </c:pt>
                <c:pt idx="633">
                  <c:v>8.839413597502233</c:v>
                </c:pt>
                <c:pt idx="634">
                  <c:v>8.923655372271746</c:v>
                </c:pt>
                <c:pt idx="635">
                  <c:v>8.8929917141721671</c:v>
                </c:pt>
                <c:pt idx="636">
                  <c:v>8.7290113789790755</c:v>
                </c:pt>
                <c:pt idx="637">
                  <c:v>8.5690299646409613</c:v>
                </c:pt>
                <c:pt idx="638">
                  <c:v>8.4535696127482378</c:v>
                </c:pt>
                <c:pt idx="639">
                  <c:v>8.3849551582075961</c:v>
                </c:pt>
                <c:pt idx="640">
                  <c:v>8.4226071925220669</c:v>
                </c:pt>
                <c:pt idx="641">
                  <c:v>8.4708034930662883</c:v>
                </c:pt>
                <c:pt idx="642">
                  <c:v>8.5620051216193325</c:v>
                </c:pt>
                <c:pt idx="643">
                  <c:v>8.7762324215539635</c:v>
                </c:pt>
                <c:pt idx="644">
                  <c:v>8.9575195555316363</c:v>
                </c:pt>
                <c:pt idx="645">
                  <c:v>9.0778363399681758</c:v>
                </c:pt>
                <c:pt idx="646">
                  <c:v>9.1730694760843612</c:v>
                </c:pt>
                <c:pt idx="647">
                  <c:v>9.2330064732055845</c:v>
                </c:pt>
                <c:pt idx="648">
                  <c:v>9.3583649483333975</c:v>
                </c:pt>
                <c:pt idx="649">
                  <c:v>9.4365453017188425</c:v>
                </c:pt>
                <c:pt idx="650">
                  <c:v>9.4134149393391784</c:v>
                </c:pt>
                <c:pt idx="651">
                  <c:v>9.3707116855154968</c:v>
                </c:pt>
                <c:pt idx="652">
                  <c:v>9.3123510140480619</c:v>
                </c:pt>
                <c:pt idx="653">
                  <c:v>9.2778964752849582</c:v>
                </c:pt>
                <c:pt idx="654">
                  <c:v>9.1802511872533881</c:v>
                </c:pt>
                <c:pt idx="655">
                  <c:v>9.0400741760514087</c:v>
                </c:pt>
                <c:pt idx="656">
                  <c:v>8.8839384007414672</c:v>
                </c:pt>
                <c:pt idx="657">
                  <c:v>8.8770333047615022</c:v>
                </c:pt>
                <c:pt idx="658">
                  <c:v>8.9861446448287943</c:v>
                </c:pt>
                <c:pt idx="659">
                  <c:v>9.1394235486846185</c:v>
                </c:pt>
                <c:pt idx="660">
                  <c:v>9.2528916087036812</c:v>
                </c:pt>
                <c:pt idx="661">
                  <c:v>9.2836141902668547</c:v>
                </c:pt>
                <c:pt idx="662">
                  <c:v>9.1862942249294797</c:v>
                </c:pt>
                <c:pt idx="663">
                  <c:v>9.0490465655061261</c:v>
                </c:pt>
                <c:pt idx="664">
                  <c:v>8.9943189499754617</c:v>
                </c:pt>
                <c:pt idx="665">
                  <c:v>9.0049282524554641</c:v>
                </c:pt>
                <c:pt idx="666">
                  <c:v>9.0065336421222337</c:v>
                </c:pt>
                <c:pt idx="667">
                  <c:v>8.9761392909152367</c:v>
                </c:pt>
                <c:pt idx="668">
                  <c:v>8.9925660652843415</c:v>
                </c:pt>
                <c:pt idx="669">
                  <c:v>8.9307155220284269</c:v>
                </c:pt>
                <c:pt idx="670">
                  <c:v>8.8052573387875377</c:v>
                </c:pt>
                <c:pt idx="671">
                  <c:v>8.7258885558866464</c:v>
                </c:pt>
                <c:pt idx="672">
                  <c:v>8.5762599076980237</c:v>
                </c:pt>
                <c:pt idx="673">
                  <c:v>8.481904017353779</c:v>
                </c:pt>
                <c:pt idx="674">
                  <c:v>8.5080520333715874</c:v>
                </c:pt>
                <c:pt idx="675">
                  <c:v>8.4684196111755607</c:v>
                </c:pt>
                <c:pt idx="676">
                  <c:v>8.3763179931191694</c:v>
                </c:pt>
                <c:pt idx="677">
                  <c:v>8.2998528701658234</c:v>
                </c:pt>
                <c:pt idx="678">
                  <c:v>8.3136914181628558</c:v>
                </c:pt>
                <c:pt idx="679">
                  <c:v>8.3440837729132404</c:v>
                </c:pt>
                <c:pt idx="680">
                  <c:v>8.3465531804715116</c:v>
                </c:pt>
                <c:pt idx="681">
                  <c:v>8.4708814001157098</c:v>
                </c:pt>
                <c:pt idx="682">
                  <c:v>8.4736797131161143</c:v>
                </c:pt>
                <c:pt idx="683">
                  <c:v>8.393453693177733</c:v>
                </c:pt>
                <c:pt idx="684">
                  <c:v>8.3152845144712835</c:v>
                </c:pt>
                <c:pt idx="685">
                  <c:v>8.2666799198752621</c:v>
                </c:pt>
                <c:pt idx="686">
                  <c:v>8.3010446990618139</c:v>
                </c:pt>
                <c:pt idx="687">
                  <c:v>8.2632749634114901</c:v>
                </c:pt>
                <c:pt idx="688">
                  <c:v>8.273640830514525</c:v>
                </c:pt>
                <c:pt idx="689">
                  <c:v>8.1301039360418716</c:v>
                </c:pt>
                <c:pt idx="690">
                  <c:v>8.066929149469491</c:v>
                </c:pt>
                <c:pt idx="691">
                  <c:v>8.0237338493414772</c:v>
                </c:pt>
                <c:pt idx="692">
                  <c:v>7.9437837631779962</c:v>
                </c:pt>
                <c:pt idx="693">
                  <c:v>7.7719342991058964</c:v>
                </c:pt>
                <c:pt idx="694">
                  <c:v>7.5263426538466431</c:v>
                </c:pt>
                <c:pt idx="695">
                  <c:v>7.2867301953083361</c:v>
                </c:pt>
                <c:pt idx="696">
                  <c:v>7.1322179139535269</c:v>
                </c:pt>
                <c:pt idx="697">
                  <c:v>7.0933978376415698</c:v>
                </c:pt>
                <c:pt idx="698">
                  <c:v>7.1150025594156254</c:v>
                </c:pt>
                <c:pt idx="699">
                  <c:v>7.184560638345304</c:v>
                </c:pt>
                <c:pt idx="700">
                  <c:v>7.1970816572887175</c:v>
                </c:pt>
                <c:pt idx="701">
                  <c:v>7.0989136716634347</c:v>
                </c:pt>
                <c:pt idx="702">
                  <c:v>7.0098809709296024</c:v>
                </c:pt>
                <c:pt idx="703">
                  <c:v>6.9960718892383316</c:v>
                </c:pt>
                <c:pt idx="704">
                  <c:v>7.0656775838925707</c:v>
                </c:pt>
                <c:pt idx="705">
                  <c:v>7.2306861413706933</c:v>
                </c:pt>
                <c:pt idx="706">
                  <c:v>7.2894386759204108</c:v>
                </c:pt>
                <c:pt idx="707">
                  <c:v>7.3658479198885756</c:v>
                </c:pt>
                <c:pt idx="708">
                  <c:v>7.410406351356408</c:v>
                </c:pt>
                <c:pt idx="709">
                  <c:v>7.3953385034991879</c:v>
                </c:pt>
                <c:pt idx="710">
                  <c:v>7.3080806792768485</c:v>
                </c:pt>
                <c:pt idx="711">
                  <c:v>7.3012242437322294</c:v>
                </c:pt>
                <c:pt idx="712">
                  <c:v>7.3816197447875886</c:v>
                </c:pt>
                <c:pt idx="713">
                  <c:v>7.400355833583161</c:v>
                </c:pt>
                <c:pt idx="714">
                  <c:v>7.3486027967020293</c:v>
                </c:pt>
                <c:pt idx="715">
                  <c:v>7.2942745415876074</c:v>
                </c:pt>
                <c:pt idx="716">
                  <c:v>7.3480472725625816</c:v>
                </c:pt>
                <c:pt idx="717">
                  <c:v>7.3282030947499859</c:v>
                </c:pt>
                <c:pt idx="718">
                  <c:v>7.3460084079730832</c:v>
                </c:pt>
                <c:pt idx="719">
                  <c:v>7.4710951951815314</c:v>
                </c:pt>
                <c:pt idx="720">
                  <c:v>7.6153981045053012</c:v>
                </c:pt>
                <c:pt idx="721">
                  <c:v>7.7174179402832968</c:v>
                </c:pt>
                <c:pt idx="722">
                  <c:v>7.9154068706033796</c:v>
                </c:pt>
                <c:pt idx="723">
                  <c:v>8.1033214332816108</c:v>
                </c:pt>
                <c:pt idx="724">
                  <c:v>8.176151173628158</c:v>
                </c:pt>
                <c:pt idx="725">
                  <c:v>8.068458541917753</c:v>
                </c:pt>
                <c:pt idx="726">
                  <c:v>7.839637570710063</c:v>
                </c:pt>
                <c:pt idx="727">
                  <c:v>7.5618696867129724</c:v>
                </c:pt>
                <c:pt idx="728">
                  <c:v>7.3011966147862193</c:v>
                </c:pt>
                <c:pt idx="729">
                  <c:v>7.016934537493186</c:v>
                </c:pt>
                <c:pt idx="730">
                  <c:v>6.8196455398329192</c:v>
                </c:pt>
                <c:pt idx="731">
                  <c:v>6.7986681782833571</c:v>
                </c:pt>
                <c:pt idx="732">
                  <c:v>6.8150301880035444</c:v>
                </c:pt>
                <c:pt idx="733">
                  <c:v>6.8429800137058221</c:v>
                </c:pt>
                <c:pt idx="734">
                  <c:v>6.9727147729192778</c:v>
                </c:pt>
                <c:pt idx="735">
                  <c:v>7.1478023648488946</c:v>
                </c:pt>
                <c:pt idx="736">
                  <c:v>7.2368526435568441</c:v>
                </c:pt>
                <c:pt idx="737">
                  <c:v>7.3429797497144067</c:v>
                </c:pt>
                <c:pt idx="738">
                  <c:v>7.3757421253523692</c:v>
                </c:pt>
                <c:pt idx="739">
                  <c:v>7.4304793435631584</c:v>
                </c:pt>
                <c:pt idx="740">
                  <c:v>7.4583948750010345</c:v>
                </c:pt>
                <c:pt idx="741">
                  <c:v>7.5362712122129683</c:v>
                </c:pt>
                <c:pt idx="742">
                  <c:v>7.4596407215663278</c:v>
                </c:pt>
                <c:pt idx="743">
                  <c:v>7.4019830494456524</c:v>
                </c:pt>
                <c:pt idx="744">
                  <c:v>7.2618900652130707</c:v>
                </c:pt>
                <c:pt idx="745">
                  <c:v>7.1728534882102011</c:v>
                </c:pt>
                <c:pt idx="746">
                  <c:v>7.2616383511912836</c:v>
                </c:pt>
                <c:pt idx="747">
                  <c:v>7.3872799708413446</c:v>
                </c:pt>
                <c:pt idx="748">
                  <c:v>7.49992242232313</c:v>
                </c:pt>
                <c:pt idx="749">
                  <c:v>7.5291817558341094</c:v>
                </c:pt>
                <c:pt idx="750">
                  <c:v>7.5499484663498944</c:v>
                </c:pt>
                <c:pt idx="751">
                  <c:v>7.7127336972334604</c:v>
                </c:pt>
                <c:pt idx="752">
                  <c:v>7.8435982266298705</c:v>
                </c:pt>
                <c:pt idx="753">
                  <c:v>7.888594167387339</c:v>
                </c:pt>
                <c:pt idx="754">
                  <c:v>7.8973871540808327</c:v>
                </c:pt>
                <c:pt idx="755">
                  <c:v>8.0679367919655487</c:v>
                </c:pt>
                <c:pt idx="756">
                  <c:v>8.1686615337809609</c:v>
                </c:pt>
                <c:pt idx="757">
                  <c:v>8.0974762180594109</c:v>
                </c:pt>
                <c:pt idx="758">
                  <c:v>8.0719668967738727</c:v>
                </c:pt>
                <c:pt idx="759">
                  <c:v>8.0765675491976818</c:v>
                </c:pt>
                <c:pt idx="760">
                  <c:v>8.0308706712565741</c:v>
                </c:pt>
                <c:pt idx="761">
                  <c:v>7.9302202064602287</c:v>
                </c:pt>
                <c:pt idx="762">
                  <c:v>7.8456480345465804</c:v>
                </c:pt>
                <c:pt idx="763">
                  <c:v>7.7516946752074318</c:v>
                </c:pt>
                <c:pt idx="764">
                  <c:v>7.701505594760083</c:v>
                </c:pt>
                <c:pt idx="765">
                  <c:v>7.5589864343060809</c:v>
                </c:pt>
                <c:pt idx="766">
                  <c:v>7.3837934574135193</c:v>
                </c:pt>
                <c:pt idx="767">
                  <c:v>7.2022507186665097</c:v>
                </c:pt>
                <c:pt idx="768">
                  <c:v>7.0798596291948206</c:v>
                </c:pt>
                <c:pt idx="769">
                  <c:v>6.9881741745879733</c:v>
                </c:pt>
                <c:pt idx="770">
                  <c:v>6.9064686006078606</c:v>
                </c:pt>
                <c:pt idx="771">
                  <c:v>6.8024476471940325</c:v>
                </c:pt>
                <c:pt idx="772">
                  <c:v>6.6534464776336009</c:v>
                </c:pt>
                <c:pt idx="773">
                  <c:v>6.5576176401759252</c:v>
                </c:pt>
                <c:pt idx="774">
                  <c:v>6.4718255709341488</c:v>
                </c:pt>
                <c:pt idx="775">
                  <c:v>6.3075540166080897</c:v>
                </c:pt>
                <c:pt idx="776">
                  <c:v>6.2441803558525999</c:v>
                </c:pt>
                <c:pt idx="777">
                  <c:v>6.1963930697003802</c:v>
                </c:pt>
                <c:pt idx="778">
                  <c:v>6.1007953914402346</c:v>
                </c:pt>
                <c:pt idx="779">
                  <c:v>5.9926144510786168</c:v>
                </c:pt>
                <c:pt idx="780">
                  <c:v>5.8658653890888894</c:v>
                </c:pt>
                <c:pt idx="781">
                  <c:v>5.7245161449068807</c:v>
                </c:pt>
                <c:pt idx="782">
                  <c:v>5.750479565435386</c:v>
                </c:pt>
                <c:pt idx="783">
                  <c:v>5.8975718487765807</c:v>
                </c:pt>
                <c:pt idx="784">
                  <c:v>6.0651368447219793</c:v>
                </c:pt>
                <c:pt idx="785">
                  <c:v>6.2794453161246739</c:v>
                </c:pt>
                <c:pt idx="786">
                  <c:v>6.2982505191999829</c:v>
                </c:pt>
                <c:pt idx="787">
                  <c:v>6.2040749955185426</c:v>
                </c:pt>
                <c:pt idx="788">
                  <c:v>6.0997941708011458</c:v>
                </c:pt>
                <c:pt idx="789">
                  <c:v>5.9231881999409017</c:v>
                </c:pt>
                <c:pt idx="790">
                  <c:v>5.8257021035193599</c:v>
                </c:pt>
                <c:pt idx="791">
                  <c:v>5.701852635484677</c:v>
                </c:pt>
                <c:pt idx="792">
                  <c:v>5.4691346591966044</c:v>
                </c:pt>
                <c:pt idx="793">
                  <c:v>5.3227215767033753</c:v>
                </c:pt>
                <c:pt idx="794">
                  <c:v>5.213304836200531</c:v>
                </c:pt>
                <c:pt idx="795">
                  <c:v>5.1700530429162299</c:v>
                </c:pt>
                <c:pt idx="796">
                  <c:v>5.1796370684892379</c:v>
                </c:pt>
                <c:pt idx="797">
                  <c:v>5.2726174944139652</c:v>
                </c:pt>
                <c:pt idx="798">
                  <c:v>5.3038841080511645</c:v>
                </c:pt>
                <c:pt idx="799">
                  <c:v>5.3112119571024392</c:v>
                </c:pt>
                <c:pt idx="800">
                  <c:v>5.289263991591878</c:v>
                </c:pt>
                <c:pt idx="801">
                  <c:v>5.1718360954287164</c:v>
                </c:pt>
                <c:pt idx="802">
                  <c:v>5.1012945015561613</c:v>
                </c:pt>
                <c:pt idx="803">
                  <c:v>4.9570712035506528</c:v>
                </c:pt>
                <c:pt idx="804">
                  <c:v>4.8873357214196052</c:v>
                </c:pt>
                <c:pt idx="805">
                  <c:v>4.9255641498697278</c:v>
                </c:pt>
                <c:pt idx="806">
                  <c:v>5.0578888653359311</c:v>
                </c:pt>
                <c:pt idx="807">
                  <c:v>5.1174110377289477</c:v>
                </c:pt>
                <c:pt idx="808">
                  <c:v>5.157770593448836</c:v>
                </c:pt>
                <c:pt idx="809">
                  <c:v>5.1221653508668235</c:v>
                </c:pt>
                <c:pt idx="810">
                  <c:v>5.1197652057919951</c:v>
                </c:pt>
                <c:pt idx="811">
                  <c:v>5.1711971618499541</c:v>
                </c:pt>
                <c:pt idx="812">
                  <c:v>5.342708738422786</c:v>
                </c:pt>
                <c:pt idx="813">
                  <c:v>5.4990104958733665</c:v>
                </c:pt>
                <c:pt idx="814">
                  <c:v>5.6506181911746713</c:v>
                </c:pt>
                <c:pt idx="815">
                  <c:v>5.7232257709828724</c:v>
                </c:pt>
                <c:pt idx="816">
                  <c:v>5.7066973736547251</c:v>
                </c:pt>
                <c:pt idx="817">
                  <c:v>5.6009543177813912</c:v>
                </c:pt>
                <c:pt idx="818">
                  <c:v>5.5353946689134625</c:v>
                </c:pt>
                <c:pt idx="819">
                  <c:v>5.6558002987472991</c:v>
                </c:pt>
                <c:pt idx="820">
                  <c:v>5.6848087444068103</c:v>
                </c:pt>
                <c:pt idx="821">
                  <c:v>5.7480422913085309</c:v>
                </c:pt>
                <c:pt idx="822">
                  <c:v>5.7980761854840148</c:v>
                </c:pt>
                <c:pt idx="823">
                  <c:v>5.7981436975502563</c:v>
                </c:pt>
                <c:pt idx="824">
                  <c:v>5.7528666385367577</c:v>
                </c:pt>
                <c:pt idx="825">
                  <c:v>5.696409519377438</c:v>
                </c:pt>
                <c:pt idx="826">
                  <c:v>5.7239454147492834</c:v>
                </c:pt>
                <c:pt idx="827">
                  <c:v>5.8067006690828382</c:v>
                </c:pt>
                <c:pt idx="828">
                  <c:v>5.8352249133770435</c:v>
                </c:pt>
                <c:pt idx="829">
                  <c:v>5.8501648758049134</c:v>
                </c:pt>
                <c:pt idx="830">
                  <c:v>5.9216951883370079</c:v>
                </c:pt>
                <c:pt idx="831">
                  <c:v>5.8604219949350895</c:v>
                </c:pt>
                <c:pt idx="832">
                  <c:v>5.7273894806442227</c:v>
                </c:pt>
                <c:pt idx="833">
                  <c:v>5.6714243920965197</c:v>
                </c:pt>
                <c:pt idx="834">
                  <c:v>5.6010686588358078</c:v>
                </c:pt>
                <c:pt idx="835">
                  <c:v>5.5241217313548212</c:v>
                </c:pt>
                <c:pt idx="836">
                  <c:v>5.3996239575821008</c:v>
                </c:pt>
                <c:pt idx="837">
                  <c:v>5.2499366179642353</c:v>
                </c:pt>
                <c:pt idx="838">
                  <c:v>5.1636743467423312</c:v>
                </c:pt>
                <c:pt idx="839">
                  <c:v>5.0863528527797781</c:v>
                </c:pt>
                <c:pt idx="840">
                  <c:v>5.0832000449065537</c:v>
                </c:pt>
                <c:pt idx="841">
                  <c:v>5.1520679066954571</c:v>
                </c:pt>
                <c:pt idx="842">
                  <c:v>5.2881167325330241</c:v>
                </c:pt>
                <c:pt idx="843">
                  <c:v>5.4665691049849174</c:v>
                </c:pt>
                <c:pt idx="844">
                  <c:v>5.6267953915976276</c:v>
                </c:pt>
                <c:pt idx="845">
                  <c:v>5.6854180317706531</c:v>
                </c:pt>
                <c:pt idx="846">
                  <c:v>5.6988830400578108</c:v>
                </c:pt>
                <c:pt idx="847">
                  <c:v>5.7167588534850271</c:v>
                </c:pt>
                <c:pt idx="848">
                  <c:v>5.7918012474426055</c:v>
                </c:pt>
                <c:pt idx="849">
                  <c:v>5.8276907974665901</c:v>
                </c:pt>
                <c:pt idx="850">
                  <c:v>5.926801518356803</c:v>
                </c:pt>
                <c:pt idx="851">
                  <c:v>5.919084132377237</c:v>
                </c:pt>
                <c:pt idx="852">
                  <c:v>5.9241264210489062</c:v>
                </c:pt>
                <c:pt idx="853">
                  <c:v>6.0033710171234782</c:v>
                </c:pt>
                <c:pt idx="854">
                  <c:v>6.1342779794490685</c:v>
                </c:pt>
                <c:pt idx="855">
                  <c:v>6.2591658402622041</c:v>
                </c:pt>
                <c:pt idx="856">
                  <c:v>6.3157490944161703</c:v>
                </c:pt>
                <c:pt idx="857">
                  <c:v>6.3536657455494456</c:v>
                </c:pt>
                <c:pt idx="858">
                  <c:v>6.3561112311266283</c:v>
                </c:pt>
                <c:pt idx="859">
                  <c:v>6.2929733390659477</c:v>
                </c:pt>
                <c:pt idx="860">
                  <c:v>6.1782054688213952</c:v>
                </c:pt>
                <c:pt idx="861">
                  <c:v>6.1549123325058872</c:v>
                </c:pt>
                <c:pt idx="862">
                  <c:v>6.1627503180989311</c:v>
                </c:pt>
                <c:pt idx="863">
                  <c:v>6.2537991189819131</c:v>
                </c:pt>
                <c:pt idx="864">
                  <c:v>6.3582543664474205</c:v>
                </c:pt>
                <c:pt idx="865">
                  <c:v>6.4427277787581367</c:v>
                </c:pt>
                <c:pt idx="866">
                  <c:v>6.4968568738864736</c:v>
                </c:pt>
                <c:pt idx="867">
                  <c:v>6.4612933022600281</c:v>
                </c:pt>
                <c:pt idx="868">
                  <c:v>6.4204143429407372</c:v>
                </c:pt>
                <c:pt idx="869">
                  <c:v>6.42398919308331</c:v>
                </c:pt>
                <c:pt idx="870">
                  <c:v>6.325940652365869</c:v>
                </c:pt>
                <c:pt idx="871">
                  <c:v>6.4080822460469591</c:v>
                </c:pt>
                <c:pt idx="872">
                  <c:v>6.5327611686753686</c:v>
                </c:pt>
                <c:pt idx="873">
                  <c:v>6.674421568751419</c:v>
                </c:pt>
                <c:pt idx="874">
                  <c:v>6.7667959064663021</c:v>
                </c:pt>
                <c:pt idx="875">
                  <c:v>6.8450446871127877</c:v>
                </c:pt>
                <c:pt idx="876">
                  <c:v>6.9599884724184227</c:v>
                </c:pt>
                <c:pt idx="877">
                  <c:v>7.1014867839280971</c:v>
                </c:pt>
                <c:pt idx="878">
                  <c:v>7.1767639601234281</c:v>
                </c:pt>
                <c:pt idx="879">
                  <c:v>7.1921574810815763</c:v>
                </c:pt>
                <c:pt idx="880">
                  <c:v>7.2441195194972163</c:v>
                </c:pt>
                <c:pt idx="881">
                  <c:v>7.4441808933251528</c:v>
                </c:pt>
                <c:pt idx="882">
                  <c:v>7.581905845368234</c:v>
                </c:pt>
                <c:pt idx="883">
                  <c:v>7.6396565553864804</c:v>
                </c:pt>
                <c:pt idx="884">
                  <c:v>7.7120260820675783</c:v>
                </c:pt>
                <c:pt idx="885">
                  <c:v>7.7672134579571939</c:v>
                </c:pt>
                <c:pt idx="886">
                  <c:v>7.8887633387169158</c:v>
                </c:pt>
                <c:pt idx="887">
                  <c:v>8.0159307680698113</c:v>
                </c:pt>
                <c:pt idx="888">
                  <c:v>8.0384410407224181</c:v>
                </c:pt>
                <c:pt idx="889">
                  <c:v>7.906101761137271</c:v>
                </c:pt>
                <c:pt idx="890">
                  <c:v>7.6539900972235762</c:v>
                </c:pt>
                <c:pt idx="891">
                  <c:v>7.3495459533269427</c:v>
                </c:pt>
                <c:pt idx="892">
                  <c:v>7.1721362693296307</c:v>
                </c:pt>
                <c:pt idx="893">
                  <c:v>7.1174663100001521</c:v>
                </c:pt>
                <c:pt idx="894">
                  <c:v>7.2367378173151184</c:v>
                </c:pt>
                <c:pt idx="895">
                  <c:v>7.3786927083930989</c:v>
                </c:pt>
                <c:pt idx="896">
                  <c:v>7.4157950044259442</c:v>
                </c:pt>
                <c:pt idx="897">
                  <c:v>7.3588145879527858</c:v>
                </c:pt>
                <c:pt idx="898">
                  <c:v>7.2021740204962477</c:v>
                </c:pt>
                <c:pt idx="899">
                  <c:v>7.0501246307246621</c:v>
                </c:pt>
                <c:pt idx="900">
                  <c:v>7.0311054965322946</c:v>
                </c:pt>
                <c:pt idx="901">
                  <c:v>7.1361983537847342</c:v>
                </c:pt>
                <c:pt idx="902">
                  <c:v>7.1935953881862771</c:v>
                </c:pt>
                <c:pt idx="903">
                  <c:v>7.3676568558854685</c:v>
                </c:pt>
                <c:pt idx="904">
                  <c:v>7.4791204981875472</c:v>
                </c:pt>
                <c:pt idx="905">
                  <c:v>7.5310500112282934</c:v>
                </c:pt>
                <c:pt idx="906">
                  <c:v>7.5052239947920265</c:v>
                </c:pt>
                <c:pt idx="907">
                  <c:v>7.3228488387175661</c:v>
                </c:pt>
                <c:pt idx="908">
                  <c:v>7.0425476569298899</c:v>
                </c:pt>
                <c:pt idx="909">
                  <c:v>6.8026511368166789</c:v>
                </c:pt>
                <c:pt idx="910">
                  <c:v>6.6473794061883265</c:v>
                </c:pt>
                <c:pt idx="911">
                  <c:v>6.5064230705703467</c:v>
                </c:pt>
                <c:pt idx="912">
                  <c:v>6.543212630414871</c:v>
                </c:pt>
                <c:pt idx="913">
                  <c:v>6.6334189058080941</c:v>
                </c:pt>
                <c:pt idx="914">
                  <c:v>6.7179380402891162</c:v>
                </c:pt>
                <c:pt idx="915">
                  <c:v>6.7589041074005429</c:v>
                </c:pt>
                <c:pt idx="916">
                  <c:v>6.805799790769691</c:v>
                </c:pt>
                <c:pt idx="917">
                  <c:v>6.7248024996762812</c:v>
                </c:pt>
                <c:pt idx="918">
                  <c:v>6.7179370897771928</c:v>
                </c:pt>
                <c:pt idx="919">
                  <c:v>6.7304101107585126</c:v>
                </c:pt>
                <c:pt idx="920">
                  <c:v>6.779489180650085</c:v>
                </c:pt>
                <c:pt idx="921">
                  <c:v>6.8187702457170651</c:v>
                </c:pt>
                <c:pt idx="922">
                  <c:v>6.8148257679775073</c:v>
                </c:pt>
                <c:pt idx="923">
                  <c:v>6.9354543859986739</c:v>
                </c:pt>
                <c:pt idx="924">
                  <c:v>7.0738935402275969</c:v>
                </c:pt>
                <c:pt idx="925">
                  <c:v>7.0963890600372306</c:v>
                </c:pt>
                <c:pt idx="926">
                  <c:v>7.0933300607864336</c:v>
                </c:pt>
                <c:pt idx="927">
                  <c:v>7.0466772942812756</c:v>
                </c:pt>
                <c:pt idx="928">
                  <c:v>6.9688587918803639</c:v>
                </c:pt>
                <c:pt idx="929">
                  <c:v>6.9124046159160235</c:v>
                </c:pt>
                <c:pt idx="930">
                  <c:v>6.9665128284321378</c:v>
                </c:pt>
                <c:pt idx="931">
                  <c:v>7.0107312670664532</c:v>
                </c:pt>
                <c:pt idx="932">
                  <c:v>7.0052340238652935</c:v>
                </c:pt>
                <c:pt idx="933">
                  <c:v>6.9152248761091242</c:v>
                </c:pt>
                <c:pt idx="934">
                  <c:v>6.8593057255835115</c:v>
                </c:pt>
                <c:pt idx="935">
                  <c:v>6.6418845946433986</c:v>
                </c:pt>
                <c:pt idx="936">
                  <c:v>6.6219883421376471</c:v>
                </c:pt>
                <c:pt idx="937">
                  <c:v>6.6006092975367396</c:v>
                </c:pt>
                <c:pt idx="938">
                  <c:v>6.6191263327199543</c:v>
                </c:pt>
                <c:pt idx="939">
                  <c:v>6.6448776741699245</c:v>
                </c:pt>
                <c:pt idx="940">
                  <c:v>6.58208536579781</c:v>
                </c:pt>
                <c:pt idx="941">
                  <c:v>6.5416465258782006</c:v>
                </c:pt>
                <c:pt idx="942">
                  <c:v>6.6233993803691549</c:v>
                </c:pt>
                <c:pt idx="943">
                  <c:v>6.7296866418645154</c:v>
                </c:pt>
                <c:pt idx="944">
                  <c:v>6.8967244861352057</c:v>
                </c:pt>
                <c:pt idx="945">
                  <c:v>6.8740742032478694</c:v>
                </c:pt>
                <c:pt idx="946">
                  <c:v>6.9503847675139703</c:v>
                </c:pt>
                <c:pt idx="947">
                  <c:v>7.0725750110009145</c:v>
                </c:pt>
                <c:pt idx="948">
                  <c:v>7.0800490441027417</c:v>
                </c:pt>
                <c:pt idx="949">
                  <c:v>7.1467190087615453</c:v>
                </c:pt>
                <c:pt idx="950">
                  <c:v>7.0240601586053257</c:v>
                </c:pt>
                <c:pt idx="951">
                  <c:v>6.8810392925294668</c:v>
                </c:pt>
                <c:pt idx="952">
                  <c:v>6.7313325443380503</c:v>
                </c:pt>
                <c:pt idx="953">
                  <c:v>6.572724011589183</c:v>
                </c:pt>
                <c:pt idx="954">
                  <c:v>6.4388387505399045</c:v>
                </c:pt>
                <c:pt idx="955">
                  <c:v>6.2725786013166331</c:v>
                </c:pt>
                <c:pt idx="956">
                  <c:v>6.1397995060847528</c:v>
                </c:pt>
                <c:pt idx="957">
                  <c:v>6.0671040176229694</c:v>
                </c:pt>
                <c:pt idx="958">
                  <c:v>6.0738213243729033</c:v>
                </c:pt>
                <c:pt idx="959">
                  <c:v>6.2231304911569527</c:v>
                </c:pt>
                <c:pt idx="960">
                  <c:v>6.3901045385698296</c:v>
                </c:pt>
                <c:pt idx="961">
                  <c:v>6.6015848382757589</c:v>
                </c:pt>
                <c:pt idx="962">
                  <c:v>6.7884391803925457</c:v>
                </c:pt>
                <c:pt idx="963">
                  <c:v>6.9049633502305445</c:v>
                </c:pt>
                <c:pt idx="964">
                  <c:v>6.9430806098767617</c:v>
                </c:pt>
                <c:pt idx="965">
                  <c:v>6.8405625230119949</c:v>
                </c:pt>
                <c:pt idx="966">
                  <c:v>6.7244698208608646</c:v>
                </c:pt>
                <c:pt idx="967">
                  <c:v>6.6646016490013889</c:v>
                </c:pt>
                <c:pt idx="968">
                  <c:v>6.7187417049533584</c:v>
                </c:pt>
                <c:pt idx="969">
                  <c:v>6.8472357397188199</c:v>
                </c:pt>
                <c:pt idx="970">
                  <c:v>6.8872239933572166</c:v>
                </c:pt>
                <c:pt idx="971">
                  <c:v>6.9318557753109289</c:v>
                </c:pt>
                <c:pt idx="972">
                  <c:v>6.9840472258584212</c:v>
                </c:pt>
                <c:pt idx="973">
                  <c:v>7.0727379078074515</c:v>
                </c:pt>
                <c:pt idx="974">
                  <c:v>7.0452925251272376</c:v>
                </c:pt>
                <c:pt idx="975">
                  <c:v>6.9617644522352027</c:v>
                </c:pt>
                <c:pt idx="976">
                  <c:v>6.9212728004070048</c:v>
                </c:pt>
                <c:pt idx="977">
                  <c:v>6.8910309930805953</c:v>
                </c:pt>
                <c:pt idx="978">
                  <c:v>6.9236314873589704</c:v>
                </c:pt>
                <c:pt idx="979">
                  <c:v>7.0802832304716885</c:v>
                </c:pt>
                <c:pt idx="980">
                  <c:v>7.1009749703657725</c:v>
                </c:pt>
                <c:pt idx="981">
                  <c:v>7.028177299584744</c:v>
                </c:pt>
                <c:pt idx="982">
                  <c:v>6.9827002262915698</c:v>
                </c:pt>
                <c:pt idx="983">
                  <c:v>6.9624512792696143</c:v>
                </c:pt>
                <c:pt idx="984">
                  <c:v>6.939043827676052</c:v>
                </c:pt>
                <c:pt idx="985">
                  <c:v>6.9073283801016299</c:v>
                </c:pt>
                <c:pt idx="986">
                  <c:v>6.9235692082961542</c:v>
                </c:pt>
                <c:pt idx="987">
                  <c:v>7.0834239827187018</c:v>
                </c:pt>
                <c:pt idx="988">
                  <c:v>7.2322622747615171</c:v>
                </c:pt>
                <c:pt idx="989">
                  <c:v>7.3768780839828798</c:v>
                </c:pt>
                <c:pt idx="990">
                  <c:v>7.6609694090400149</c:v>
                </c:pt>
                <c:pt idx="991">
                  <c:v>7.8953802445011361</c:v>
                </c:pt>
                <c:pt idx="992">
                  <c:v>8.1759231199319515</c:v>
                </c:pt>
                <c:pt idx="993">
                  <c:v>8.3955433526827541</c:v>
                </c:pt>
                <c:pt idx="994">
                  <c:v>8.4395657750495534</c:v>
                </c:pt>
                <c:pt idx="995">
                  <c:v>8.4054337061617481</c:v>
                </c:pt>
                <c:pt idx="996">
                  <c:v>8.2996993591041761</c:v>
                </c:pt>
                <c:pt idx="997">
                  <c:v>8.2088330490634664</c:v>
                </c:pt>
                <c:pt idx="998">
                  <c:v>8.1013263906040667</c:v>
                </c:pt>
                <c:pt idx="999">
                  <c:v>7.971489394427655</c:v>
                </c:pt>
                <c:pt idx="1000">
                  <c:v>7.8824667142639733</c:v>
                </c:pt>
                <c:pt idx="1001">
                  <c:v>7.7852222870485672</c:v>
                </c:pt>
                <c:pt idx="1002">
                  <c:v>7.7570763641864504</c:v>
                </c:pt>
                <c:pt idx="1003">
                  <c:v>7.8361553554447596</c:v>
                </c:pt>
                <c:pt idx="1004">
                  <c:v>7.9267891296054893</c:v>
                </c:pt>
                <c:pt idx="1005">
                  <c:v>7.8870024397135046</c:v>
                </c:pt>
                <c:pt idx="1006">
                  <c:v>7.8786629510773931</c:v>
                </c:pt>
                <c:pt idx="1007">
                  <c:v>7.8921256733163681</c:v>
                </c:pt>
                <c:pt idx="1008">
                  <c:v>7.9094831304209912</c:v>
                </c:pt>
                <c:pt idx="1009">
                  <c:v>7.8887855620549425</c:v>
                </c:pt>
                <c:pt idx="1010">
                  <c:v>7.8800147991155045</c:v>
                </c:pt>
                <c:pt idx="1011">
                  <c:v>7.93784064184484</c:v>
                </c:pt>
                <c:pt idx="1012">
                  <c:v>8.0743263319905214</c:v>
                </c:pt>
                <c:pt idx="1013">
                  <c:v>8.181219274705624</c:v>
                </c:pt>
                <c:pt idx="1014">
                  <c:v>8.2682992425309561</c:v>
                </c:pt>
                <c:pt idx="1015">
                  <c:v>8.2916400139176059</c:v>
                </c:pt>
                <c:pt idx="1016">
                  <c:v>8.2696342093837014</c:v>
                </c:pt>
                <c:pt idx="1017">
                  <c:v>8.312510455057005</c:v>
                </c:pt>
                <c:pt idx="1018">
                  <c:v>8.2822388807236216</c:v>
                </c:pt>
                <c:pt idx="1019">
                  <c:v>8.237763418477611</c:v>
                </c:pt>
                <c:pt idx="1020">
                  <c:v>8.0656849943923881</c:v>
                </c:pt>
                <c:pt idx="1021">
                  <c:v>7.8534458912647516</c:v>
                </c:pt>
                <c:pt idx="1022">
                  <c:v>7.7263807134403271</c:v>
                </c:pt>
                <c:pt idx="1023">
                  <c:v>7.6425765235869987</c:v>
                </c:pt>
                <c:pt idx="1024">
                  <c:v>7.6304779305458554</c:v>
                </c:pt>
                <c:pt idx="1025">
                  <c:v>7.5809493065463318</c:v>
                </c:pt>
                <c:pt idx="1026">
                  <c:v>7.5119696661510345</c:v>
                </c:pt>
                <c:pt idx="1027">
                  <c:v>7.4749094310861155</c:v>
                </c:pt>
                <c:pt idx="1028">
                  <c:v>7.4905384915440116</c:v>
                </c:pt>
                <c:pt idx="1029">
                  <c:v>7.5126350266993196</c:v>
                </c:pt>
                <c:pt idx="1030">
                  <c:v>7.5023964889678787</c:v>
                </c:pt>
                <c:pt idx="1031">
                  <c:v>7.6112720963147407</c:v>
                </c:pt>
                <c:pt idx="1032">
                  <c:v>7.6879922071507583</c:v>
                </c:pt>
                <c:pt idx="1033">
                  <c:v>7.7100071623918076</c:v>
                </c:pt>
                <c:pt idx="1034">
                  <c:v>7.7668900784627484</c:v>
                </c:pt>
                <c:pt idx="1035">
                  <c:v>7.7054046768792377</c:v>
                </c:pt>
                <c:pt idx="1036">
                  <c:v>7.5415223070849056</c:v>
                </c:pt>
                <c:pt idx="1037">
                  <c:v>7.5236894388636104</c:v>
                </c:pt>
                <c:pt idx="1038">
                  <c:v>7.4561989212514845</c:v>
                </c:pt>
                <c:pt idx="1039">
                  <c:v>7.3387537776394343</c:v>
                </c:pt>
                <c:pt idx="1040">
                  <c:v>7.2780016472649978</c:v>
                </c:pt>
                <c:pt idx="1041">
                  <c:v>7.1825068987519973</c:v>
                </c:pt>
                <c:pt idx="1042">
                  <c:v>7.0921417566489318</c:v>
                </c:pt>
                <c:pt idx="1043">
                  <c:v>7.1922176434827527</c:v>
                </c:pt>
                <c:pt idx="1044">
                  <c:v>7.2555608880893043</c:v>
                </c:pt>
                <c:pt idx="1045">
                  <c:v>7.2013432528393313</c:v>
                </c:pt>
                <c:pt idx="1046">
                  <c:v>7.2405238607182811</c:v>
                </c:pt>
                <c:pt idx="1047">
                  <c:v>7.2376461784416621</c:v>
                </c:pt>
                <c:pt idx="1048">
                  <c:v>7.2249776181465215</c:v>
                </c:pt>
                <c:pt idx="1049">
                  <c:v>7.1074939183839341</c:v>
                </c:pt>
                <c:pt idx="1050">
                  <c:v>7.2134969080729459</c:v>
                </c:pt>
                <c:pt idx="1051">
                  <c:v>7.3949983384287359</c:v>
                </c:pt>
                <c:pt idx="1052">
                  <c:v>7.5786074958395817</c:v>
                </c:pt>
                <c:pt idx="1053">
                  <c:v>7.7427820272896115</c:v>
                </c:pt>
                <c:pt idx="1054">
                  <c:v>7.847188106037617</c:v>
                </c:pt>
                <c:pt idx="1055">
                  <c:v>7.8766163439579273</c:v>
                </c:pt>
                <c:pt idx="1056">
                  <c:v>7.8890749240533156</c:v>
                </c:pt>
                <c:pt idx="1057">
                  <c:v>7.8861088638256751</c:v>
                </c:pt>
                <c:pt idx="1058">
                  <c:v>7.8653796653298427</c:v>
                </c:pt>
                <c:pt idx="1059">
                  <c:v>7.9907467971603738</c:v>
                </c:pt>
                <c:pt idx="1060">
                  <c:v>8.0905926365381813</c:v>
                </c:pt>
                <c:pt idx="1061">
                  <c:v>7.9965147907632916</c:v>
                </c:pt>
                <c:pt idx="1062">
                  <c:v>7.8395737328825268</c:v>
                </c:pt>
                <c:pt idx="1063">
                  <c:v>7.7544289833772968</c:v>
                </c:pt>
                <c:pt idx="1064">
                  <c:v>7.7450607497536224</c:v>
                </c:pt>
                <c:pt idx="1065">
                  <c:v>7.7895608693616403</c:v>
                </c:pt>
                <c:pt idx="1066">
                  <c:v>7.9186441306523383</c:v>
                </c:pt>
                <c:pt idx="1067">
                  <c:v>7.9885985868979503</c:v>
                </c:pt>
                <c:pt idx="1068">
                  <c:v>8.0756811672460938</c:v>
                </c:pt>
                <c:pt idx="1069">
                  <c:v>8.1281820106870164</c:v>
                </c:pt>
                <c:pt idx="1070">
                  <c:v>8.1154149514010836</c:v>
                </c:pt>
                <c:pt idx="1071">
                  <c:v>8.0361624232548934</c:v>
                </c:pt>
                <c:pt idx="1072">
                  <c:v>7.8183359913316623</c:v>
                </c:pt>
                <c:pt idx="1073">
                  <c:v>7.6104805573220471</c:v>
                </c:pt>
                <c:pt idx="1074">
                  <c:v>7.3635447094757058</c:v>
                </c:pt>
                <c:pt idx="1075">
                  <c:v>7.1648995747913347</c:v>
                </c:pt>
                <c:pt idx="1076">
                  <c:v>7.0178831656846477</c:v>
                </c:pt>
                <c:pt idx="1077">
                  <c:v>6.8803928319860583</c:v>
                </c:pt>
                <c:pt idx="1078">
                  <c:v>6.8035120490995942</c:v>
                </c:pt>
                <c:pt idx="1079">
                  <c:v>6.7629571391591439</c:v>
                </c:pt>
                <c:pt idx="1080">
                  <c:v>6.6325022959393687</c:v>
                </c:pt>
                <c:pt idx="1081">
                  <c:v>6.4546756481809267</c:v>
                </c:pt>
                <c:pt idx="1082">
                  <c:v>6.2104084357979792</c:v>
                </c:pt>
                <c:pt idx="1083">
                  <c:v>5.9798726965773774</c:v>
                </c:pt>
                <c:pt idx="1084">
                  <c:v>5.8233898963144997</c:v>
                </c:pt>
                <c:pt idx="1085">
                  <c:v>5.7987422042988745</c:v>
                </c:pt>
                <c:pt idx="1086">
                  <c:v>5.8114021315174691</c:v>
                </c:pt>
                <c:pt idx="1087">
                  <c:v>5.7486735014477572</c:v>
                </c:pt>
                <c:pt idx="1088">
                  <c:v>5.7165617825692001</c:v>
                </c:pt>
                <c:pt idx="1089">
                  <c:v>5.5926809887480351</c:v>
                </c:pt>
                <c:pt idx="1090">
                  <c:v>5.5863216094175119</c:v>
                </c:pt>
                <c:pt idx="1091">
                  <c:v>5.6228987298199433</c:v>
                </c:pt>
                <c:pt idx="1092">
                  <c:v>5.6216221613195572</c:v>
                </c:pt>
                <c:pt idx="1093">
                  <c:v>5.7528364070809985</c:v>
                </c:pt>
                <c:pt idx="1094">
                  <c:v>5.8059173024831248</c:v>
                </c:pt>
                <c:pt idx="1095">
                  <c:v>5.8024804762319668</c:v>
                </c:pt>
                <c:pt idx="1096">
                  <c:v>5.8054968289191757</c:v>
                </c:pt>
                <c:pt idx="1097">
                  <c:v>5.8533830054827209</c:v>
                </c:pt>
                <c:pt idx="1098">
                  <c:v>5.9650784698185113</c:v>
                </c:pt>
                <c:pt idx="1099">
                  <c:v>6.0254077725963775</c:v>
                </c:pt>
                <c:pt idx="1100">
                  <c:v>6.0185944942991769</c:v>
                </c:pt>
                <c:pt idx="1101">
                  <c:v>5.976545288298829</c:v>
                </c:pt>
                <c:pt idx="1102">
                  <c:v>5.9572173631481942</c:v>
                </c:pt>
                <c:pt idx="1103">
                  <c:v>5.8887704855414409</c:v>
                </c:pt>
                <c:pt idx="1104">
                  <c:v>5.808404066100346</c:v>
                </c:pt>
                <c:pt idx="1105">
                  <c:v>5.8310525966828601</c:v>
                </c:pt>
                <c:pt idx="1106">
                  <c:v>5.781035775042799</c:v>
                </c:pt>
                <c:pt idx="1107">
                  <c:v>5.6676251729614728</c:v>
                </c:pt>
                <c:pt idx="1108">
                  <c:v>5.4826521793806728</c:v>
                </c:pt>
                <c:pt idx="1109">
                  <c:v>5.179823366321668</c:v>
                </c:pt>
                <c:pt idx="1110">
                  <c:v>5.0614321545532199</c:v>
                </c:pt>
                <c:pt idx="1111">
                  <c:v>5.0048009020078004</c:v>
                </c:pt>
                <c:pt idx="1112">
                  <c:v>5.0965730401213181</c:v>
                </c:pt>
                <c:pt idx="1113">
                  <c:v>5.1450942614856245</c:v>
                </c:pt>
                <c:pt idx="1114">
                  <c:v>5.1097470460327639</c:v>
                </c:pt>
                <c:pt idx="1115">
                  <c:v>5.1079490511036543</c:v>
                </c:pt>
                <c:pt idx="1116">
                  <c:v>5.1123036200152834</c:v>
                </c:pt>
                <c:pt idx="1117">
                  <c:v>5.103551320109168</c:v>
                </c:pt>
                <c:pt idx="1118">
                  <c:v>5.0319303044104817</c:v>
                </c:pt>
                <c:pt idx="1119">
                  <c:v>5.0647019989414073</c:v>
                </c:pt>
                <c:pt idx="1120">
                  <c:v>5.1383836619776169</c:v>
                </c:pt>
                <c:pt idx="1121">
                  <c:v>5.1040853905266825</c:v>
                </c:pt>
                <c:pt idx="1122">
                  <c:v>5.1034117418281744</c:v>
                </c:pt>
                <c:pt idx="1123">
                  <c:v>5.1644489291175679</c:v>
                </c:pt>
                <c:pt idx="1124">
                  <c:v>5.2887177502477236</c:v>
                </c:pt>
                <c:pt idx="1125">
                  <c:v>5.3228902621016703</c:v>
                </c:pt>
                <c:pt idx="1126">
                  <c:v>5.3126050644617955</c:v>
                </c:pt>
                <c:pt idx="1127">
                  <c:v>5.3958529765712075</c:v>
                </c:pt>
                <c:pt idx="1128">
                  <c:v>5.4733907706193605</c:v>
                </c:pt>
                <c:pt idx="1129">
                  <c:v>5.5949361763147021</c:v>
                </c:pt>
                <c:pt idx="1130">
                  <c:v>5.7722426119544474</c:v>
                </c:pt>
                <c:pt idx="1131">
                  <c:v>5.9405675776784221</c:v>
                </c:pt>
                <c:pt idx="1132">
                  <c:v>6.0098551304116139</c:v>
                </c:pt>
                <c:pt idx="1133">
                  <c:v>6.0990028480852283</c:v>
                </c:pt>
                <c:pt idx="1134">
                  <c:v>6.302245049310411</c:v>
                </c:pt>
                <c:pt idx="1135">
                  <c:v>6.3966454436997537</c:v>
                </c:pt>
                <c:pt idx="1136">
                  <c:v>6.3624415292423215</c:v>
                </c:pt>
                <c:pt idx="1137">
                  <c:v>6.435248100123089</c:v>
                </c:pt>
                <c:pt idx="1138">
                  <c:v>6.5405266529048323</c:v>
                </c:pt>
                <c:pt idx="1139">
                  <c:v>6.6571758767665061</c:v>
                </c:pt>
                <c:pt idx="1140">
                  <c:v>6.7051278256879243</c:v>
                </c:pt>
                <c:pt idx="1141">
                  <c:v>6.7356637918741784</c:v>
                </c:pt>
                <c:pt idx="1142">
                  <c:v>6.7901680001245577</c:v>
                </c:pt>
                <c:pt idx="1143">
                  <c:v>6.8864009177089738</c:v>
                </c:pt>
                <c:pt idx="1144">
                  <c:v>7.0039027444427733</c:v>
                </c:pt>
                <c:pt idx="1145">
                  <c:v>7.1548829207297953</c:v>
                </c:pt>
                <c:pt idx="1146">
                  <c:v>7.2714788120673708</c:v>
                </c:pt>
                <c:pt idx="1147">
                  <c:v>7.2559796433040322</c:v>
                </c:pt>
                <c:pt idx="1148">
                  <c:v>7.1307582924294151</c:v>
                </c:pt>
                <c:pt idx="1149">
                  <c:v>7.0755743953786654</c:v>
                </c:pt>
                <c:pt idx="1150">
                  <c:v>7.1966314971188412</c:v>
                </c:pt>
                <c:pt idx="1151">
                  <c:v>7.4277988512538418</c:v>
                </c:pt>
                <c:pt idx="1152">
                  <c:v>7.6592540432108418</c:v>
                </c:pt>
                <c:pt idx="1153">
                  <c:v>7.9382934402661558</c:v>
                </c:pt>
                <c:pt idx="1154">
                  <c:v>8.1251042000963842</c:v>
                </c:pt>
                <c:pt idx="1155">
                  <c:v>8.2179051273228652</c:v>
                </c:pt>
                <c:pt idx="1156">
                  <c:v>8.2848553283241451</c:v>
                </c:pt>
                <c:pt idx="1157">
                  <c:v>8.3493239275546269</c:v>
                </c:pt>
                <c:pt idx="1158">
                  <c:v>8.3199565903490651</c:v>
                </c:pt>
                <c:pt idx="1159">
                  <c:v>8.365872837322879</c:v>
                </c:pt>
                <c:pt idx="1160">
                  <c:v>8.3650850608260185</c:v>
                </c:pt>
                <c:pt idx="1161">
                  <c:v>8.3523804822216565</c:v>
                </c:pt>
                <c:pt idx="1162">
                  <c:v>8.3260610655584131</c:v>
                </c:pt>
                <c:pt idx="1163">
                  <c:v>8.3049932142467835</c:v>
                </c:pt>
                <c:pt idx="1164">
                  <c:v>8.3471180442635458</c:v>
                </c:pt>
                <c:pt idx="1165">
                  <c:v>8.3881848890672899</c:v>
                </c:pt>
                <c:pt idx="1166">
                  <c:v>8.4769581191037684</c:v>
                </c:pt>
                <c:pt idx="1167">
                  <c:v>8.6608270051994758</c:v>
                </c:pt>
                <c:pt idx="1168">
                  <c:v>8.8854091972227476</c:v>
                </c:pt>
                <c:pt idx="1169">
                  <c:v>9.1015923709921154</c:v>
                </c:pt>
                <c:pt idx="1170">
                  <c:v>9.180965190414053</c:v>
                </c:pt>
                <c:pt idx="1171">
                  <c:v>9.1740774714453597</c:v>
                </c:pt>
                <c:pt idx="1172">
                  <c:v>9.0730003296298669</c:v>
                </c:pt>
                <c:pt idx="1173">
                  <c:v>9.0885731545174355</c:v>
                </c:pt>
                <c:pt idx="1174">
                  <c:v>9.0599208355861958</c:v>
                </c:pt>
                <c:pt idx="1175">
                  <c:v>8.9583415007375464</c:v>
                </c:pt>
                <c:pt idx="1176">
                  <c:v>8.8125512736222316</c:v>
                </c:pt>
                <c:pt idx="1177">
                  <c:v>8.6160315220590835</c:v>
                </c:pt>
                <c:pt idx="1178">
                  <c:v>8.518133701055433</c:v>
                </c:pt>
                <c:pt idx="1179">
                  <c:v>8.3851833080202365</c:v>
                </c:pt>
                <c:pt idx="1180">
                  <c:v>8.2721995078305266</c:v>
                </c:pt>
                <c:pt idx="1181">
                  <c:v>8.1906816753848943</c:v>
                </c:pt>
                <c:pt idx="1182">
                  <c:v>8.1356810500496284</c:v>
                </c:pt>
                <c:pt idx="1183">
                  <c:v>8.1096090586919889</c:v>
                </c:pt>
                <c:pt idx="1184">
                  <c:v>8.0923693150881348</c:v>
                </c:pt>
                <c:pt idx="1185">
                  <c:v>8.0224264139727701</c:v>
                </c:pt>
                <c:pt idx="1186">
                  <c:v>7.8539496825542869</c:v>
                </c:pt>
                <c:pt idx="1187">
                  <c:v>7.7524846610406231</c:v>
                </c:pt>
                <c:pt idx="1188">
                  <c:v>7.6891707177763058</c:v>
                </c:pt>
                <c:pt idx="1189">
                  <c:v>7.6105150109771227</c:v>
                </c:pt>
                <c:pt idx="1190">
                  <c:v>7.4753610172233582</c:v>
                </c:pt>
                <c:pt idx="1191">
                  <c:v>7.3685558213185693</c:v>
                </c:pt>
                <c:pt idx="1192">
                  <c:v>7.2873398216448591</c:v>
                </c:pt>
                <c:pt idx="1193">
                  <c:v>7.2935464481126937</c:v>
                </c:pt>
                <c:pt idx="1194">
                  <c:v>7.260184519695863</c:v>
                </c:pt>
                <c:pt idx="1195">
                  <c:v>7.3552917570261345</c:v>
                </c:pt>
                <c:pt idx="1196">
                  <c:v>7.4829444525520108</c:v>
                </c:pt>
                <c:pt idx="1197">
                  <c:v>7.5183133531272537</c:v>
                </c:pt>
                <c:pt idx="1198">
                  <c:v>7.5983591567984856</c:v>
                </c:pt>
                <c:pt idx="1199">
                  <c:v>7.6984746304195317</c:v>
                </c:pt>
                <c:pt idx="1200">
                  <c:v>7.7662930932186223</c:v>
                </c:pt>
                <c:pt idx="1201">
                  <c:v>7.8136243226260573</c:v>
                </c:pt>
                <c:pt idx="1202">
                  <c:v>7.8773832693562698</c:v>
                </c:pt>
                <c:pt idx="1203">
                  <c:v>7.9547460500660385</c:v>
                </c:pt>
                <c:pt idx="1204">
                  <c:v>8.0271021567522407</c:v>
                </c:pt>
                <c:pt idx="1205">
                  <c:v>8.1473919380608617</c:v>
                </c:pt>
                <c:pt idx="1206">
                  <c:v>8.3230845369027904</c:v>
                </c:pt>
                <c:pt idx="1207">
                  <c:v>8.4614452225430465</c:v>
                </c:pt>
                <c:pt idx="1208">
                  <c:v>8.5353912193319701</c:v>
                </c:pt>
                <c:pt idx="1209">
                  <c:v>8.6129223951881162</c:v>
                </c:pt>
                <c:pt idx="1210">
                  <c:v>8.5876851336262572</c:v>
                </c:pt>
                <c:pt idx="1211">
                  <c:v>8.7058725921596061</c:v>
                </c:pt>
                <c:pt idx="1212">
                  <c:v>8.8656401646984317</c:v>
                </c:pt>
                <c:pt idx="1213">
                  <c:v>8.9393582009977219</c:v>
                </c:pt>
                <c:pt idx="1214">
                  <c:v>9.0307414087719433</c:v>
                </c:pt>
                <c:pt idx="1215">
                  <c:v>9.0930489914712425</c:v>
                </c:pt>
                <c:pt idx="1216">
                  <c:v>9.0129804719682109</c:v>
                </c:pt>
                <c:pt idx="1217">
                  <c:v>8.8993780458273548</c:v>
                </c:pt>
                <c:pt idx="1218">
                  <c:v>8.8287750735633619</c:v>
                </c:pt>
                <c:pt idx="1219">
                  <c:v>8.621655632626414</c:v>
                </c:pt>
                <c:pt idx="1220">
                  <c:v>8.2774898762161175</c:v>
                </c:pt>
                <c:pt idx="1221">
                  <c:v>7.9440706862843147</c:v>
                </c:pt>
                <c:pt idx="1222">
                  <c:v>7.6894136471677648</c:v>
                </c:pt>
                <c:pt idx="1223">
                  <c:v>7.4421587684968955</c:v>
                </c:pt>
                <c:pt idx="1224">
                  <c:v>7.267260236972203</c:v>
                </c:pt>
                <c:pt idx="1225">
                  <c:v>7.1239160284857705</c:v>
                </c:pt>
                <c:pt idx="1226">
                  <c:v>7.0757480680503635</c:v>
                </c:pt>
                <c:pt idx="1227">
                  <c:v>7.0653078216297045</c:v>
                </c:pt>
                <c:pt idx="1228">
                  <c:v>7.0470337190998285</c:v>
                </c:pt>
                <c:pt idx="1229">
                  <c:v>7.1627250743694804</c:v>
                </c:pt>
                <c:pt idx="1230">
                  <c:v>7.2474472870634257</c:v>
                </c:pt>
                <c:pt idx="1231">
                  <c:v>7.2826121299360169</c:v>
                </c:pt>
                <c:pt idx="1232">
                  <c:v>7.4690663754112165</c:v>
                </c:pt>
                <c:pt idx="1233">
                  <c:v>7.6097573158855685</c:v>
                </c:pt>
                <c:pt idx="1234">
                  <c:v>7.6892638206276063</c:v>
                </c:pt>
                <c:pt idx="1235">
                  <c:v>7.8770931330832168</c:v>
                </c:pt>
                <c:pt idx="1236">
                  <c:v>8.0796950656454065</c:v>
                </c:pt>
                <c:pt idx="1237">
                  <c:v>8.192297121691265</c:v>
                </c:pt>
                <c:pt idx="1238">
                  <c:v>8.2801743129625507</c:v>
                </c:pt>
                <c:pt idx="1239">
                  <c:v>8.226654120712789</c:v>
                </c:pt>
                <c:pt idx="1240">
                  <c:v>8.1072044163791226</c:v>
                </c:pt>
                <c:pt idx="1241">
                  <c:v>8.0619071176064523</c:v>
                </c:pt>
                <c:pt idx="1242">
                  <c:v>8.1165582323368533</c:v>
                </c:pt>
                <c:pt idx="1243">
                  <c:v>8.1483846898370782</c:v>
                </c:pt>
                <c:pt idx="1244">
                  <c:v>8.1753088845048705</c:v>
                </c:pt>
                <c:pt idx="1245">
                  <c:v>8.2223161548699757</c:v>
                </c:pt>
                <c:pt idx="1246">
                  <c:v>8.2272452045009192</c:v>
                </c:pt>
                <c:pt idx="1247">
                  <c:v>8.131521162621187</c:v>
                </c:pt>
                <c:pt idx="1248">
                  <c:v>8.1229731400262644</c:v>
                </c:pt>
                <c:pt idx="1249">
                  <c:v>8.0996060369764074</c:v>
                </c:pt>
                <c:pt idx="1250">
                  <c:v>8.0449620006074447</c:v>
                </c:pt>
                <c:pt idx="1251">
                  <c:v>7.848138546025357</c:v>
                </c:pt>
                <c:pt idx="1252">
                  <c:v>7.763550052742807</c:v>
                </c:pt>
                <c:pt idx="1253">
                  <c:v>7.7977314963749684</c:v>
                </c:pt>
                <c:pt idx="1254">
                  <c:v>7.8291173693061893</c:v>
                </c:pt>
                <c:pt idx="1255">
                  <c:v>7.8713740245539707</c:v>
                </c:pt>
                <c:pt idx="1256">
                  <c:v>7.8958664394195255</c:v>
                </c:pt>
                <c:pt idx="1257">
                  <c:v>7.9373601157410336</c:v>
                </c:pt>
                <c:pt idx="1258">
                  <c:v>7.9761029524459763</c:v>
                </c:pt>
                <c:pt idx="1259">
                  <c:v>8.0671478879012124</c:v>
                </c:pt>
                <c:pt idx="1260">
                  <c:v>8.1357753137105622</c:v>
                </c:pt>
                <c:pt idx="1261">
                  <c:v>8.1745980812383028</c:v>
                </c:pt>
                <c:pt idx="1262">
                  <c:v>8.3028419369370443</c:v>
                </c:pt>
                <c:pt idx="1263">
                  <c:v>8.5003231092844675</c:v>
                </c:pt>
                <c:pt idx="1264">
                  <c:v>8.6438950692289271</c:v>
                </c:pt>
                <c:pt idx="1265">
                  <c:v>8.6259370529513291</c:v>
                </c:pt>
                <c:pt idx="1266">
                  <c:v>8.5759768085622294</c:v>
                </c:pt>
                <c:pt idx="1267">
                  <c:v>8.5491309583232553</c:v>
                </c:pt>
                <c:pt idx="1268">
                  <c:v>8.5417397353328113</c:v>
                </c:pt>
                <c:pt idx="1269">
                  <c:v>8.5427524816712239</c:v>
                </c:pt>
                <c:pt idx="1270">
                  <c:v>8.5276541759827929</c:v>
                </c:pt>
                <c:pt idx="1271">
                  <c:v>8.4487725265384128</c:v>
                </c:pt>
                <c:pt idx="1272">
                  <c:v>8.3547431855891112</c:v>
                </c:pt>
                <c:pt idx="1273">
                  <c:v>8.2995878139619634</c:v>
                </c:pt>
                <c:pt idx="1274">
                  <c:v>8.1682229141684566</c:v>
                </c:pt>
                <c:pt idx="1275">
                  <c:v>7.9849735716747183</c:v>
                </c:pt>
                <c:pt idx="1276">
                  <c:v>7.8045604677003988</c:v>
                </c:pt>
                <c:pt idx="1277">
                  <c:v>7.6320518021433266</c:v>
                </c:pt>
                <c:pt idx="1278">
                  <c:v>7.4437334344460915</c:v>
                </c:pt>
                <c:pt idx="1279">
                  <c:v>7.3148414964682855</c:v>
                </c:pt>
                <c:pt idx="1280">
                  <c:v>7.2421361614298743</c:v>
                </c:pt>
                <c:pt idx="1281">
                  <c:v>7.0546107143619601</c:v>
                </c:pt>
                <c:pt idx="1282">
                  <c:v>6.9811064476798137</c:v>
                </c:pt>
                <c:pt idx="1283">
                  <c:v>6.9030457642498373</c:v>
                </c:pt>
                <c:pt idx="1284">
                  <c:v>6.8842968828451516</c:v>
                </c:pt>
                <c:pt idx="1285">
                  <c:v>6.9349463626270413</c:v>
                </c:pt>
                <c:pt idx="1286">
                  <c:v>7.0630170991708541</c:v>
                </c:pt>
                <c:pt idx="1287">
                  <c:v>7.1237567641839732</c:v>
                </c:pt>
                <c:pt idx="1288">
                  <c:v>7.1767534258369636</c:v>
                </c:pt>
                <c:pt idx="1289">
                  <c:v>7.2982856796996813</c:v>
                </c:pt>
                <c:pt idx="1290">
                  <c:v>7.4646621658762307</c:v>
                </c:pt>
                <c:pt idx="1291">
                  <c:v>7.5289466721999379</c:v>
                </c:pt>
                <c:pt idx="1292">
                  <c:v>7.5923486237201381</c:v>
                </c:pt>
                <c:pt idx="1293">
                  <c:v>7.6227909792432182</c:v>
                </c:pt>
                <c:pt idx="1294">
                  <c:v>7.6536416025265144</c:v>
                </c:pt>
                <c:pt idx="1295">
                  <c:v>7.6437153469117547</c:v>
                </c:pt>
                <c:pt idx="1296">
                  <c:v>7.6909357421173707</c:v>
                </c:pt>
                <c:pt idx="1297">
                  <c:v>7.7888941081829959</c:v>
                </c:pt>
                <c:pt idx="1298">
                  <c:v>7.7884656348693602</c:v>
                </c:pt>
                <c:pt idx="1299">
                  <c:v>7.7039713192302699</c:v>
                </c:pt>
                <c:pt idx="1300">
                  <c:v>7.6236118964375894</c:v>
                </c:pt>
                <c:pt idx="1301">
                  <c:v>7.5496224211005494</c:v>
                </c:pt>
                <c:pt idx="1302">
                  <c:v>7.467647797825661</c:v>
                </c:pt>
                <c:pt idx="1303">
                  <c:v>7.4693402676723624</c:v>
                </c:pt>
                <c:pt idx="1304">
                  <c:v>7.3968303199352299</c:v>
                </c:pt>
                <c:pt idx="1305">
                  <c:v>7.3583071280414165</c:v>
                </c:pt>
                <c:pt idx="1306">
                  <c:v>7.5332318294365725</c:v>
                </c:pt>
                <c:pt idx="1307">
                  <c:v>7.6840107393362338</c:v>
                </c:pt>
                <c:pt idx="1308">
                  <c:v>7.7392308719253355</c:v>
                </c:pt>
                <c:pt idx="1309">
                  <c:v>7.7105273121791527</c:v>
                </c:pt>
                <c:pt idx="1310">
                  <c:v>7.5661274243354173</c:v>
                </c:pt>
                <c:pt idx="1311">
                  <c:v>7.3977772798987473</c:v>
                </c:pt>
                <c:pt idx="1312">
                  <c:v>7.2653475610348686</c:v>
                </c:pt>
                <c:pt idx="1313">
                  <c:v>7.2689068269008281</c:v>
                </c:pt>
                <c:pt idx="1314">
                  <c:v>7.3419774451624553</c:v>
                </c:pt>
                <c:pt idx="1315">
                  <c:v>7.3966176992738326</c:v>
                </c:pt>
                <c:pt idx="1316">
                  <c:v>7.3957045455273747</c:v>
                </c:pt>
                <c:pt idx="1317">
                  <c:v>7.3572115699899951</c:v>
                </c:pt>
                <c:pt idx="1318">
                  <c:v>7.3121156655091895</c:v>
                </c:pt>
                <c:pt idx="1319">
                  <c:v>7.1993940778125962</c:v>
                </c:pt>
                <c:pt idx="1320">
                  <c:v>7.0814372799235272</c:v>
                </c:pt>
                <c:pt idx="1321">
                  <c:v>7.0915918362888339</c:v>
                </c:pt>
                <c:pt idx="1322">
                  <c:v>7.1275256334817074</c:v>
                </c:pt>
                <c:pt idx="1323">
                  <c:v>7.2702326840198257</c:v>
                </c:pt>
                <c:pt idx="1324">
                  <c:v>7.4617750538412606</c:v>
                </c:pt>
                <c:pt idx="1325">
                  <c:v>7.6852698163217523</c:v>
                </c:pt>
                <c:pt idx="1326">
                  <c:v>7.8972617417176361</c:v>
                </c:pt>
                <c:pt idx="1327">
                  <c:v>8.0945610963988504</c:v>
                </c:pt>
                <c:pt idx="1328">
                  <c:v>8.1254993006435878</c:v>
                </c:pt>
                <c:pt idx="1329">
                  <c:v>8.2027804958858717</c:v>
                </c:pt>
                <c:pt idx="1330">
                  <c:v>8.3179587380122744</c:v>
                </c:pt>
                <c:pt idx="1331">
                  <c:v>8.489756590944868</c:v>
                </c:pt>
                <c:pt idx="1332">
                  <c:v>8.5604048832294275</c:v>
                </c:pt>
                <c:pt idx="1333">
                  <c:v>8.5504988078592934</c:v>
                </c:pt>
                <c:pt idx="1334">
                  <c:v>8.4243780222520979</c:v>
                </c:pt>
                <c:pt idx="1335">
                  <c:v>8.2575408371362951</c:v>
                </c:pt>
                <c:pt idx="1336">
                  <c:v>8.1689686666905832</c:v>
                </c:pt>
                <c:pt idx="1337">
                  <c:v>8.0756943360286559</c:v>
                </c:pt>
                <c:pt idx="1338">
                  <c:v>8.0274250552189379</c:v>
                </c:pt>
                <c:pt idx="1339">
                  <c:v>8.050378604291252</c:v>
                </c:pt>
                <c:pt idx="1340">
                  <c:v>8.1665692543301542</c:v>
                </c:pt>
                <c:pt idx="1341">
                  <c:v>8.3333216936742449</c:v>
                </c:pt>
                <c:pt idx="1342">
                  <c:v>8.4290289467676036</c:v>
                </c:pt>
                <c:pt idx="1343">
                  <c:v>8.4976929378529515</c:v>
                </c:pt>
                <c:pt idx="1344">
                  <c:v>8.5481327675738346</c:v>
                </c:pt>
                <c:pt idx="1345">
                  <c:v>8.5611235144374902</c:v>
                </c:pt>
                <c:pt idx="1346">
                  <c:v>8.6097116886705507</c:v>
                </c:pt>
                <c:pt idx="1347">
                  <c:v>8.5843248795815956</c:v>
                </c:pt>
                <c:pt idx="1348">
                  <c:v>8.605375443099291</c:v>
                </c:pt>
                <c:pt idx="1349">
                  <c:v>8.4613881380044482</c:v>
                </c:pt>
                <c:pt idx="1350">
                  <c:v>8.3212442283766084</c:v>
                </c:pt>
                <c:pt idx="1351">
                  <c:v>8.2406631158868002</c:v>
                </c:pt>
                <c:pt idx="1352">
                  <c:v>8.2215707096964969</c:v>
                </c:pt>
                <c:pt idx="1353">
                  <c:v>8.1463949966491889</c:v>
                </c:pt>
                <c:pt idx="1354">
                  <c:v>8.14738307677246</c:v>
                </c:pt>
                <c:pt idx="1355">
                  <c:v>8.1810529640024541</c:v>
                </c:pt>
                <c:pt idx="1356">
                  <c:v>8.1738449067706025</c:v>
                </c:pt>
                <c:pt idx="1357">
                  <c:v>8.2908755758117838</c:v>
                </c:pt>
                <c:pt idx="1358">
                  <c:v>8.4774875055323449</c:v>
                </c:pt>
                <c:pt idx="1359">
                  <c:v>8.6602206636060401</c:v>
                </c:pt>
                <c:pt idx="1360">
                  <c:v>8.8472680226048919</c:v>
                </c:pt>
                <c:pt idx="1361">
                  <c:v>9.0101249686899401</c:v>
                </c:pt>
                <c:pt idx="1362">
                  <c:v>9.186374653637932</c:v>
                </c:pt>
                <c:pt idx="1363">
                  <c:v>9.3085990163196168</c:v>
                </c:pt>
                <c:pt idx="1364">
                  <c:v>9.2578172725453314</c:v>
                </c:pt>
                <c:pt idx="1365">
                  <c:v>9.139586036853057</c:v>
                </c:pt>
                <c:pt idx="1366">
                  <c:v>9.0084262264739792</c:v>
                </c:pt>
                <c:pt idx="1367">
                  <c:v>8.9319418052073463</c:v>
                </c:pt>
                <c:pt idx="1368">
                  <c:v>8.8744585613729541</c:v>
                </c:pt>
                <c:pt idx="1369">
                  <c:v>8.818825540930165</c:v>
                </c:pt>
                <c:pt idx="1370">
                  <c:v>8.7663026308435636</c:v>
                </c:pt>
                <c:pt idx="1371">
                  <c:v>8.7684205606696022</c:v>
                </c:pt>
                <c:pt idx="1372">
                  <c:v>8.8151160440056255</c:v>
                </c:pt>
                <c:pt idx="1373">
                  <c:v>8.787429001063483</c:v>
                </c:pt>
                <c:pt idx="1374">
                  <c:v>8.6269735481796417</c:v>
                </c:pt>
                <c:pt idx="1375">
                  <c:v>8.4940229484466521</c:v>
                </c:pt>
                <c:pt idx="1376">
                  <c:v>8.4829431699064717</c:v>
                </c:pt>
                <c:pt idx="1377">
                  <c:v>8.6034332426079736</c:v>
                </c:pt>
                <c:pt idx="1378">
                  <c:v>8.6648945833860207</c:v>
                </c:pt>
                <c:pt idx="1379">
                  <c:v>8.6985322565802345</c:v>
                </c:pt>
                <c:pt idx="1380">
                  <c:v>8.6383472151308851</c:v>
                </c:pt>
                <c:pt idx="1381">
                  <c:v>8.6548269906559092</c:v>
                </c:pt>
                <c:pt idx="1382">
                  <c:v>8.715926326350095</c:v>
                </c:pt>
                <c:pt idx="1383">
                  <c:v>8.7124820829625964</c:v>
                </c:pt>
                <c:pt idx="1384">
                  <c:v>8.7482150284745295</c:v>
                </c:pt>
                <c:pt idx="1385">
                  <c:v>8.8300406139497554</c:v>
                </c:pt>
                <c:pt idx="1386">
                  <c:v>8.8795897203257539</c:v>
                </c:pt>
                <c:pt idx="1387">
                  <c:v>9.0209066118947643</c:v>
                </c:pt>
                <c:pt idx="1388">
                  <c:v>9.2545499095824617</c:v>
                </c:pt>
                <c:pt idx="1389">
                  <c:v>9.3774905527149883</c:v>
                </c:pt>
                <c:pt idx="1390">
                  <c:v>9.4039679606058346</c:v>
                </c:pt>
                <c:pt idx="1391">
                  <c:v>9.4043447982610129</c:v>
                </c:pt>
                <c:pt idx="1392">
                  <c:v>9.43054854948703</c:v>
                </c:pt>
                <c:pt idx="1393">
                  <c:v>9.4547918965535072</c:v>
                </c:pt>
                <c:pt idx="1394">
                  <c:v>9.4150126988485212</c:v>
                </c:pt>
                <c:pt idx="1395">
                  <c:v>9.4213161455121188</c:v>
                </c:pt>
                <c:pt idx="1396">
                  <c:v>9.4192225269965828</c:v>
                </c:pt>
                <c:pt idx="1397">
                  <c:v>9.2570599197771752</c:v>
                </c:pt>
                <c:pt idx="1398">
                  <c:v>9.0048448248726896</c:v>
                </c:pt>
                <c:pt idx="1399">
                  <c:v>8.7657973360629562</c:v>
                </c:pt>
                <c:pt idx="1400">
                  <c:v>8.5923147420856054</c:v>
                </c:pt>
                <c:pt idx="1401">
                  <c:v>8.4475822531297915</c:v>
                </c:pt>
                <c:pt idx="1402">
                  <c:v>8.2056202853492675</c:v>
                </c:pt>
                <c:pt idx="1403">
                  <c:v>7.9509777764734153</c:v>
                </c:pt>
                <c:pt idx="1404">
                  <c:v>7.7978562021588598</c:v>
                </c:pt>
                <c:pt idx="1405">
                  <c:v>7.7256243417388184</c:v>
                </c:pt>
                <c:pt idx="1406">
                  <c:v>7.6524981183985066</c:v>
                </c:pt>
                <c:pt idx="1407">
                  <c:v>7.49011956989649</c:v>
                </c:pt>
                <c:pt idx="1408">
                  <c:v>7.3127765563899061</c:v>
                </c:pt>
                <c:pt idx="1409">
                  <c:v>7.0703132827467723</c:v>
                </c:pt>
                <c:pt idx="1410">
                  <c:v>6.8519024437939144</c:v>
                </c:pt>
                <c:pt idx="1411">
                  <c:v>6.8191433354171798</c:v>
                </c:pt>
                <c:pt idx="1412">
                  <c:v>6.8839165440357757</c:v>
                </c:pt>
                <c:pt idx="1413">
                  <c:v>6.8967156455395546</c:v>
                </c:pt>
                <c:pt idx="1414">
                  <c:v>6.9012365261507487</c:v>
                </c:pt>
                <c:pt idx="1415">
                  <c:v>6.8677627383584756</c:v>
                </c:pt>
                <c:pt idx="1416">
                  <c:v>6.8601978193674462</c:v>
                </c:pt>
                <c:pt idx="1417">
                  <c:v>6.8657309075076416</c:v>
                </c:pt>
                <c:pt idx="1418">
                  <c:v>6.9361863646756641</c:v>
                </c:pt>
                <c:pt idx="1419">
                  <c:v>7.0872683893654278</c:v>
                </c:pt>
                <c:pt idx="1420">
                  <c:v>7.2364530461651064</c:v>
                </c:pt>
                <c:pt idx="1421">
                  <c:v>7.2794742277549576</c:v>
                </c:pt>
                <c:pt idx="1422">
                  <c:v>7.2730719298211994</c:v>
                </c:pt>
                <c:pt idx="1423">
                  <c:v>7.2720090402936268</c:v>
                </c:pt>
                <c:pt idx="1424">
                  <c:v>7.2892983276680603</c:v>
                </c:pt>
                <c:pt idx="1425">
                  <c:v>7.1253939017692165</c:v>
                </c:pt>
                <c:pt idx="1426">
                  <c:v>7.0653113450493761</c:v>
                </c:pt>
                <c:pt idx="1427">
                  <c:v>7.0920891822905245</c:v>
                </c:pt>
                <c:pt idx="1428">
                  <c:v>7.1161093562379065</c:v>
                </c:pt>
                <c:pt idx="1429">
                  <c:v>7.1651598456323029</c:v>
                </c:pt>
                <c:pt idx="1430">
                  <c:v>7.242347348237077</c:v>
                </c:pt>
                <c:pt idx="1431">
                  <c:v>7.3062314392691396</c:v>
                </c:pt>
                <c:pt idx="1432">
                  <c:v>7.2822144857107194</c:v>
                </c:pt>
                <c:pt idx="1433">
                  <c:v>7.3529327444455896</c:v>
                </c:pt>
                <c:pt idx="1434">
                  <c:v>7.3097593596101555</c:v>
                </c:pt>
                <c:pt idx="1435">
                  <c:v>7.2256173206344423</c:v>
                </c:pt>
                <c:pt idx="1436">
                  <c:v>7.1072563423346944</c:v>
                </c:pt>
                <c:pt idx="1437">
                  <c:v>6.9600398580136877</c:v>
                </c:pt>
                <c:pt idx="1438">
                  <c:v>6.8588320476570779</c:v>
                </c:pt>
                <c:pt idx="1439">
                  <c:v>6.789211846402722</c:v>
                </c:pt>
                <c:pt idx="1440">
                  <c:v>6.730792465850663</c:v>
                </c:pt>
                <c:pt idx="1441">
                  <c:v>6.6952859665596636</c:v>
                </c:pt>
                <c:pt idx="1442">
                  <c:v>6.8997484544575229</c:v>
                </c:pt>
                <c:pt idx="1443">
                  <c:v>7.1214117379637214</c:v>
                </c:pt>
                <c:pt idx="1444">
                  <c:v>7.269579964100906</c:v>
                </c:pt>
                <c:pt idx="1445">
                  <c:v>7.4440176630858366</c:v>
                </c:pt>
                <c:pt idx="1446">
                  <c:v>7.6098061732269686</c:v>
                </c:pt>
                <c:pt idx="1447">
                  <c:v>7.6793415380018315</c:v>
                </c:pt>
                <c:pt idx="1448">
                  <c:v>7.7481222838589323</c:v>
                </c:pt>
                <c:pt idx="1449">
                  <c:v>7.7785170736046823</c:v>
                </c:pt>
                <c:pt idx="1450">
                  <c:v>7.7912000352038451</c:v>
                </c:pt>
                <c:pt idx="1451">
                  <c:v>7.7384563763768401</c:v>
                </c:pt>
                <c:pt idx="1452">
                  <c:v>7.7161016478848872</c:v>
                </c:pt>
                <c:pt idx="1453">
                  <c:v>7.5770436394713698</c:v>
                </c:pt>
                <c:pt idx="1454">
                  <c:v>7.5076925990794878</c:v>
                </c:pt>
                <c:pt idx="1455">
                  <c:v>7.4993527649742955</c:v>
                </c:pt>
                <c:pt idx="1456">
                  <c:v>7.4890807248927524</c:v>
                </c:pt>
                <c:pt idx="1457">
                  <c:v>7.5838795532814043</c:v>
                </c:pt>
                <c:pt idx="1458">
                  <c:v>7.6188695439168885</c:v>
                </c:pt>
                <c:pt idx="1459">
                  <c:v>7.6280583628866374</c:v>
                </c:pt>
                <c:pt idx="1460">
                  <c:v>7.7234309617953851</c:v>
                </c:pt>
                <c:pt idx="1461">
                  <c:v>7.8716914211054476</c:v>
                </c:pt>
                <c:pt idx="1462">
                  <c:v>7.8676643184950725</c:v>
                </c:pt>
                <c:pt idx="1463">
                  <c:v>7.923559585154484</c:v>
                </c:pt>
                <c:pt idx="1464">
                  <c:v>7.9846703723987984</c:v>
                </c:pt>
                <c:pt idx="1465">
                  <c:v>8.0032146284693386</c:v>
                </c:pt>
                <c:pt idx="1466">
                  <c:v>7.9702448368568062</c:v>
                </c:pt>
                <c:pt idx="1467">
                  <c:v>7.9377807609223323</c:v>
                </c:pt>
                <c:pt idx="1468">
                  <c:v>7.836048046229827</c:v>
                </c:pt>
                <c:pt idx="1469">
                  <c:v>7.8053983220732395</c:v>
                </c:pt>
                <c:pt idx="1470">
                  <c:v>7.6256850280263517</c:v>
                </c:pt>
                <c:pt idx="1471">
                  <c:v>7.5012225237983303</c:v>
                </c:pt>
                <c:pt idx="1472">
                  <c:v>7.420870396945169</c:v>
                </c:pt>
                <c:pt idx="1473">
                  <c:v>7.4673700036972157</c:v>
                </c:pt>
                <c:pt idx="1474">
                  <c:v>7.4721851097274588</c:v>
                </c:pt>
                <c:pt idx="1475">
                  <c:v>7.5147776553057666</c:v>
                </c:pt>
                <c:pt idx="1476">
                  <c:v>7.5585051271615908</c:v>
                </c:pt>
                <c:pt idx="1477">
                  <c:v>7.6256487707717149</c:v>
                </c:pt>
                <c:pt idx="1478">
                  <c:v>7.6930883330582134</c:v>
                </c:pt>
                <c:pt idx="1479">
                  <c:v>7.7778066433598099</c:v>
                </c:pt>
                <c:pt idx="1480">
                  <c:v>7.9675863530232274</c:v>
                </c:pt>
                <c:pt idx="1481">
                  <c:v>8.1074605267521935</c:v>
                </c:pt>
                <c:pt idx="1482">
                  <c:v>8.174995025770718</c:v>
                </c:pt>
                <c:pt idx="1483">
                  <c:v>8.1386016581260954</c:v>
                </c:pt>
                <c:pt idx="1484">
                  <c:v>8.1719913229696655</c:v>
                </c:pt>
                <c:pt idx="1485">
                  <c:v>8.291759986893549</c:v>
                </c:pt>
                <c:pt idx="1486">
                  <c:v>8.4222942671436165</c:v>
                </c:pt>
                <c:pt idx="1487">
                  <c:v>8.4281503610236239</c:v>
                </c:pt>
                <c:pt idx="1488">
                  <c:v>8.4048999901171353</c:v>
                </c:pt>
                <c:pt idx="1489">
                  <c:v>8.3551340548727744</c:v>
                </c:pt>
                <c:pt idx="1490">
                  <c:v>8.2975621650595119</c:v>
                </c:pt>
                <c:pt idx="1491">
                  <c:v>8.1864963101622479</c:v>
                </c:pt>
                <c:pt idx="1492">
                  <c:v>8.0439157054400994</c:v>
                </c:pt>
                <c:pt idx="1493">
                  <c:v>7.9323915647916712</c:v>
                </c:pt>
                <c:pt idx="1494">
                  <c:v>7.9506861690959827</c:v>
                </c:pt>
                <c:pt idx="1495">
                  <c:v>7.9746615643043182</c:v>
                </c:pt>
                <c:pt idx="1496">
                  <c:v>7.9185423181373116</c:v>
                </c:pt>
                <c:pt idx="1497">
                  <c:v>7.9484165252198729</c:v>
                </c:pt>
                <c:pt idx="1498">
                  <c:v>8.0202719819838197</c:v>
                </c:pt>
                <c:pt idx="1499">
                  <c:v>8.144206342609122</c:v>
                </c:pt>
                <c:pt idx="1500">
                  <c:v>8.3114232640748522</c:v>
                </c:pt>
                <c:pt idx="1501">
                  <c:v>8.3837422965849679</c:v>
                </c:pt>
                <c:pt idx="1502">
                  <c:v>8.3818176548855234</c:v>
                </c:pt>
                <c:pt idx="1503">
                  <c:v>8.2113149250959339</c:v>
                </c:pt>
                <c:pt idx="1504">
                  <c:v>7.9429132490882415</c:v>
                </c:pt>
                <c:pt idx="1505">
                  <c:v>7.7201025056693826</c:v>
                </c:pt>
                <c:pt idx="1506">
                  <c:v>7.391687324805825</c:v>
                </c:pt>
                <c:pt idx="1507">
                  <c:v>7.0869090587803942</c:v>
                </c:pt>
                <c:pt idx="1508">
                  <c:v>6.8988196946506335</c:v>
                </c:pt>
                <c:pt idx="1509">
                  <c:v>6.8411420960370446</c:v>
                </c:pt>
                <c:pt idx="1510">
                  <c:v>6.881795638403096</c:v>
                </c:pt>
                <c:pt idx="1511">
                  <c:v>7.0699375950410221</c:v>
                </c:pt>
                <c:pt idx="1512">
                  <c:v>7.2411420977625847</c:v>
                </c:pt>
                <c:pt idx="1513">
                  <c:v>7.3575592420927691</c:v>
                </c:pt>
                <c:pt idx="1514">
                  <c:v>7.4617264218154373</c:v>
                </c:pt>
                <c:pt idx="1515">
                  <c:v>7.658500848794751</c:v>
                </c:pt>
                <c:pt idx="1516">
                  <c:v>7.8970702449212729</c:v>
                </c:pt>
                <c:pt idx="1517">
                  <c:v>8.2379433308999275</c:v>
                </c:pt>
                <c:pt idx="1518">
                  <c:v>8.4654674135661239</c:v>
                </c:pt>
                <c:pt idx="1519">
                  <c:v>8.6482979397134212</c:v>
                </c:pt>
                <c:pt idx="1520">
                  <c:v>8.7942244974760015</c:v>
                </c:pt>
                <c:pt idx="1521">
                  <c:v>8.8705192437581655</c:v>
                </c:pt>
                <c:pt idx="1522">
                  <c:v>8.8776185954516489</c:v>
                </c:pt>
                <c:pt idx="1523">
                  <c:v>8.8591402882525294</c:v>
                </c:pt>
                <c:pt idx="1524">
                  <c:v>8.7992108979749979</c:v>
                </c:pt>
                <c:pt idx="1525">
                  <c:v>8.7550274414815554</c:v>
                </c:pt>
                <c:pt idx="1526">
                  <c:v>8.7198580162830144</c:v>
                </c:pt>
                <c:pt idx="1527">
                  <c:v>8.7179531114531628</c:v>
                </c:pt>
                <c:pt idx="1528">
                  <c:v>8.6736312455809532</c:v>
                </c:pt>
                <c:pt idx="1529">
                  <c:v>8.6018106132541838</c:v>
                </c:pt>
                <c:pt idx="1530">
                  <c:v>8.5871896014975793</c:v>
                </c:pt>
                <c:pt idx="1531">
                  <c:v>8.5913503020158721</c:v>
                </c:pt>
                <c:pt idx="1532">
                  <c:v>8.564288538857971</c:v>
                </c:pt>
                <c:pt idx="1533">
                  <c:v>8.5320682558038534</c:v>
                </c:pt>
                <c:pt idx="1534">
                  <c:v>8.4613012301411956</c:v>
                </c:pt>
                <c:pt idx="1535">
                  <c:v>8.563995567883449</c:v>
                </c:pt>
                <c:pt idx="1536">
                  <c:v>8.655980514483046</c:v>
                </c:pt>
                <c:pt idx="1537">
                  <c:v>8.5782776011072528</c:v>
                </c:pt>
                <c:pt idx="1538">
                  <c:v>8.5136976124102155</c:v>
                </c:pt>
                <c:pt idx="1539">
                  <c:v>8.4720910734980031</c:v>
                </c:pt>
                <c:pt idx="1540">
                  <c:v>8.3781168425006332</c:v>
                </c:pt>
                <c:pt idx="1541">
                  <c:v>8.3439358419289729</c:v>
                </c:pt>
                <c:pt idx="1542">
                  <c:v>8.4408099646744397</c:v>
                </c:pt>
                <c:pt idx="1543">
                  <c:v>8.4836718544960661</c:v>
                </c:pt>
                <c:pt idx="1544">
                  <c:v>8.5290788444864276</c:v>
                </c:pt>
                <c:pt idx="1545">
                  <c:v>8.5795153636960695</c:v>
                </c:pt>
                <c:pt idx="1546">
                  <c:v>8.5916318488088308</c:v>
                </c:pt>
                <c:pt idx="1547">
                  <c:v>8.6372080581340054</c:v>
                </c:pt>
                <c:pt idx="1548">
                  <c:v>8.6112569266485863</c:v>
                </c:pt>
                <c:pt idx="1549">
                  <c:v>8.6007073991189156</c:v>
                </c:pt>
                <c:pt idx="1550">
                  <c:v>8.5960407470998774</c:v>
                </c:pt>
                <c:pt idx="1551">
                  <c:v>8.6149619290396906</c:v>
                </c:pt>
                <c:pt idx="1552">
                  <c:v>8.6729215493853378</c:v>
                </c:pt>
                <c:pt idx="1553">
                  <c:v>8.7955426390538971</c:v>
                </c:pt>
                <c:pt idx="1554">
                  <c:v>8.9679514710698971</c:v>
                </c:pt>
                <c:pt idx="1555">
                  <c:v>9.1831667215860389</c:v>
                </c:pt>
                <c:pt idx="1556">
                  <c:v>9.3523800337281582</c:v>
                </c:pt>
                <c:pt idx="1557">
                  <c:v>9.44229706174489</c:v>
                </c:pt>
                <c:pt idx="1558">
                  <c:v>9.7207507898128735</c:v>
                </c:pt>
                <c:pt idx="1559">
                  <c:v>10.085860053247531</c:v>
                </c:pt>
                <c:pt idx="1560">
                  <c:v>10.387835932476348</c:v>
                </c:pt>
                <c:pt idx="1561">
                  <c:v>10.473935616963516</c:v>
                </c:pt>
                <c:pt idx="1562">
                  <c:v>10.46523096294824</c:v>
                </c:pt>
                <c:pt idx="1563">
                  <c:v>10.279405948532597</c:v>
                </c:pt>
                <c:pt idx="1564">
                  <c:v>10.126803191247568</c:v>
                </c:pt>
                <c:pt idx="1565">
                  <c:v>10.040971667669632</c:v>
                </c:pt>
                <c:pt idx="1566">
                  <c:v>10.089111328459337</c:v>
                </c:pt>
                <c:pt idx="1567">
                  <c:v>10.044734607293508</c:v>
                </c:pt>
                <c:pt idx="1568">
                  <c:v>10.02564109016966</c:v>
                </c:pt>
                <c:pt idx="1569">
                  <c:v>10.118423620179993</c:v>
                </c:pt>
                <c:pt idx="1570">
                  <c:v>10.205452104637596</c:v>
                </c:pt>
                <c:pt idx="1571">
                  <c:v>10.15453223298411</c:v>
                </c:pt>
                <c:pt idx="1572">
                  <c:v>10.073628775012782</c:v>
                </c:pt>
                <c:pt idx="1573">
                  <c:v>10.159767878285466</c:v>
                </c:pt>
                <c:pt idx="1574">
                  <c:v>10.227000523420672</c:v>
                </c:pt>
                <c:pt idx="1575">
                  <c:v>10.34506798949049</c:v>
                </c:pt>
                <c:pt idx="1576">
                  <c:v>10.488052423009066</c:v>
                </c:pt>
                <c:pt idx="1577">
                  <c:v>10.652159433864609</c:v>
                </c:pt>
                <c:pt idx="1578">
                  <c:v>10.627579141401197</c:v>
                </c:pt>
                <c:pt idx="1579">
                  <c:v>10.481969450180358</c:v>
                </c:pt>
                <c:pt idx="1580">
                  <c:v>10.31492625074649</c:v>
                </c:pt>
                <c:pt idx="1581">
                  <c:v>10.274882845510721</c:v>
                </c:pt>
                <c:pt idx="1582">
                  <c:v>10.317689804030056</c:v>
                </c:pt>
                <c:pt idx="1583">
                  <c:v>10.323654050494206</c:v>
                </c:pt>
                <c:pt idx="1584">
                  <c:v>10.249117724796788</c:v>
                </c:pt>
                <c:pt idx="1585">
                  <c:v>10.219593237733582</c:v>
                </c:pt>
                <c:pt idx="1586">
                  <c:v>10.113421808747097</c:v>
                </c:pt>
                <c:pt idx="1587">
                  <c:v>9.9528165755358664</c:v>
                </c:pt>
                <c:pt idx="1588">
                  <c:v>9.6528994508280768</c:v>
                </c:pt>
                <c:pt idx="1589">
                  <c:v>9.4135834276754284</c:v>
                </c:pt>
                <c:pt idx="1590">
                  <c:v>9.2863353950761169</c:v>
                </c:pt>
                <c:pt idx="1591">
                  <c:v>9.1867122754951325</c:v>
                </c:pt>
                <c:pt idx="1592">
                  <c:v>9.1988702133315972</c:v>
                </c:pt>
                <c:pt idx="1593">
                  <c:v>9.2255729793620418</c:v>
                </c:pt>
                <c:pt idx="1594">
                  <c:v>9.1782482977971043</c:v>
                </c:pt>
                <c:pt idx="1595">
                  <c:v>9.0470603594301391</c:v>
                </c:pt>
                <c:pt idx="1596">
                  <c:v>8.9837366007637662</c:v>
                </c:pt>
                <c:pt idx="1597">
                  <c:v>9.0320741781639988</c:v>
                </c:pt>
                <c:pt idx="1598">
                  <c:v>9.145637246345883</c:v>
                </c:pt>
                <c:pt idx="1599">
                  <c:v>9.1126307061720695</c:v>
                </c:pt>
                <c:pt idx="1600">
                  <c:v>8.9420999385256614</c:v>
                </c:pt>
                <c:pt idx="1601">
                  <c:v>8.8772545302939267</c:v>
                </c:pt>
                <c:pt idx="1602">
                  <c:v>8.8284967694530163</c:v>
                </c:pt>
                <c:pt idx="1603">
                  <c:v>8.8271889312706442</c:v>
                </c:pt>
                <c:pt idx="1604">
                  <c:v>8.8847940636728033</c:v>
                </c:pt>
                <c:pt idx="1605">
                  <c:v>8.9494655280721158</c:v>
                </c:pt>
                <c:pt idx="1606">
                  <c:v>9.0152669809974419</c:v>
                </c:pt>
                <c:pt idx="1607">
                  <c:v>9.0607004932376327</c:v>
                </c:pt>
                <c:pt idx="1608">
                  <c:v>8.9645977725658081</c:v>
                </c:pt>
                <c:pt idx="1609">
                  <c:v>8.9296181033329436</c:v>
                </c:pt>
                <c:pt idx="1610">
                  <c:v>9.015904907895953</c:v>
                </c:pt>
                <c:pt idx="1611">
                  <c:v>9.0326666605090704</c:v>
                </c:pt>
                <c:pt idx="1612">
                  <c:v>8.9616668778547162</c:v>
                </c:pt>
                <c:pt idx="1613">
                  <c:v>8.9393143542590359</c:v>
                </c:pt>
                <c:pt idx="1614">
                  <c:v>8.9082214687065697</c:v>
                </c:pt>
                <c:pt idx="1615">
                  <c:v>8.9815484324412491</c:v>
                </c:pt>
                <c:pt idx="1616">
                  <c:v>8.9567556276073557</c:v>
                </c:pt>
                <c:pt idx="1617">
                  <c:v>8.8797725316729164</c:v>
                </c:pt>
                <c:pt idx="1618">
                  <c:v>8.8880013250811505</c:v>
                </c:pt>
                <c:pt idx="1619">
                  <c:v>8.8789496832902408</c:v>
                </c:pt>
                <c:pt idx="1620">
                  <c:v>8.7970794914867909</c:v>
                </c:pt>
                <c:pt idx="1621">
                  <c:v>8.7474045728790273</c:v>
                </c:pt>
                <c:pt idx="1622">
                  <c:v>8.7254853439182423</c:v>
                </c:pt>
                <c:pt idx="1623">
                  <c:v>8.8034866742293723</c:v>
                </c:pt>
                <c:pt idx="1624">
                  <c:v>8.7717090783415976</c:v>
                </c:pt>
                <c:pt idx="1625">
                  <c:v>8.7539665697872309</c:v>
                </c:pt>
                <c:pt idx="1626">
                  <c:v>8.6684397389791794</c:v>
                </c:pt>
                <c:pt idx="1627">
                  <c:v>8.6489340886558264</c:v>
                </c:pt>
                <c:pt idx="1628">
                  <c:v>8.7505398744415857</c:v>
                </c:pt>
                <c:pt idx="1629">
                  <c:v>8.8833695729562994</c:v>
                </c:pt>
                <c:pt idx="1630">
                  <c:v>8.8122206301146804</c:v>
                </c:pt>
                <c:pt idx="1631">
                  <c:v>8.6779646444807099</c:v>
                </c:pt>
                <c:pt idx="1632">
                  <c:v>8.619489223689671</c:v>
                </c:pt>
                <c:pt idx="1633">
                  <c:v>8.624514982172224</c:v>
                </c:pt>
                <c:pt idx="1634">
                  <c:v>8.4840437704938321</c:v>
                </c:pt>
                <c:pt idx="1635">
                  <c:v>8.3428747054685104</c:v>
                </c:pt>
                <c:pt idx="1636">
                  <c:v>8.178632147926729</c:v>
                </c:pt>
                <c:pt idx="1637">
                  <c:v>8.0615241704954617</c:v>
                </c:pt>
                <c:pt idx="1638">
                  <c:v>7.9747110342223912</c:v>
                </c:pt>
                <c:pt idx="1639">
                  <c:v>7.9333433686122614</c:v>
                </c:pt>
                <c:pt idx="1640">
                  <c:v>7.8491630388415921</c:v>
                </c:pt>
                <c:pt idx="1641">
                  <c:v>7.6897831709892035</c:v>
                </c:pt>
                <c:pt idx="1642">
                  <c:v>7.5723422841271439</c:v>
                </c:pt>
                <c:pt idx="1643">
                  <c:v>7.4848570361583526</c:v>
                </c:pt>
                <c:pt idx="1644">
                  <c:v>7.4064677896231403</c:v>
                </c:pt>
                <c:pt idx="1645">
                  <c:v>7.3644680187946285</c:v>
                </c:pt>
                <c:pt idx="1646">
                  <c:v>7.3375006595585583</c:v>
                </c:pt>
                <c:pt idx="1647">
                  <c:v>7.4444929377735312</c:v>
                </c:pt>
                <c:pt idx="1648">
                  <c:v>7.4292155849529262</c:v>
                </c:pt>
                <c:pt idx="1649">
                  <c:v>7.4770481862646916</c:v>
                </c:pt>
                <c:pt idx="1650">
                  <c:v>7.5148681355074771</c:v>
                </c:pt>
                <c:pt idx="1651">
                  <c:v>7.5376020522315139</c:v>
                </c:pt>
                <c:pt idx="1652">
                  <c:v>7.6019347708816767</c:v>
                </c:pt>
                <c:pt idx="1653">
                  <c:v>7.6062341165761351</c:v>
                </c:pt>
                <c:pt idx="1654">
                  <c:v>7.6216350022705033</c:v>
                </c:pt>
                <c:pt idx="1655">
                  <c:v>7.5398527764012107</c:v>
                </c:pt>
                <c:pt idx="1656">
                  <c:v>7.5146587993174361</c:v>
                </c:pt>
                <c:pt idx="1657">
                  <c:v>7.5611409711164672</c:v>
                </c:pt>
                <c:pt idx="1658">
                  <c:v>7.4608910770473447</c:v>
                </c:pt>
                <c:pt idx="1659">
                  <c:v>7.4131550060722082</c:v>
                </c:pt>
                <c:pt idx="1660">
                  <c:v>7.5361283000723267</c:v>
                </c:pt>
                <c:pt idx="1661">
                  <c:v>7.5719786642487144</c:v>
                </c:pt>
                <c:pt idx="1662">
                  <c:v>7.5761866185505706</c:v>
                </c:pt>
                <c:pt idx="1663">
                  <c:v>7.5152125307080766</c:v>
                </c:pt>
                <c:pt idx="1664">
                  <c:v>7.3947777269042341</c:v>
                </c:pt>
                <c:pt idx="1665">
                  <c:v>7.2824722187610966</c:v>
                </c:pt>
                <c:pt idx="1666">
                  <c:v>7.2603849785103129</c:v>
                </c:pt>
                <c:pt idx="1667">
                  <c:v>7.2213106072635229</c:v>
                </c:pt>
                <c:pt idx="1668">
                  <c:v>7.1930921361026314</c:v>
                </c:pt>
                <c:pt idx="1669">
                  <c:v>7.2549268806666918</c:v>
                </c:pt>
                <c:pt idx="1670">
                  <c:v>7.2274190628839108</c:v>
                </c:pt>
                <c:pt idx="1671">
                  <c:v>7.2415806299332823</c:v>
                </c:pt>
                <c:pt idx="1672">
                  <c:v>7.2739591922613949</c:v>
                </c:pt>
                <c:pt idx="1673">
                  <c:v>7.4564267422851964</c:v>
                </c:pt>
                <c:pt idx="1674">
                  <c:v>7.6540522463940013</c:v>
                </c:pt>
                <c:pt idx="1675">
                  <c:v>7.7312727749224281</c:v>
                </c:pt>
                <c:pt idx="1676">
                  <c:v>7.6782749907221195</c:v>
                </c:pt>
                <c:pt idx="1677">
                  <c:v>7.6576455849104201</c:v>
                </c:pt>
                <c:pt idx="1678">
                  <c:v>7.6181664359424364</c:v>
                </c:pt>
                <c:pt idx="1679">
                  <c:v>7.5412365570813353</c:v>
                </c:pt>
                <c:pt idx="1680">
                  <c:v>7.4425516329575405</c:v>
                </c:pt>
                <c:pt idx="1681">
                  <c:v>7.3605565339939751</c:v>
                </c:pt>
                <c:pt idx="1682">
                  <c:v>7.3165561489391324</c:v>
                </c:pt>
                <c:pt idx="1683">
                  <c:v>7.2670186655418201</c:v>
                </c:pt>
                <c:pt idx="1684">
                  <c:v>7.3932302108713372</c:v>
                </c:pt>
                <c:pt idx="1685">
                  <c:v>7.4784047970503362</c:v>
                </c:pt>
                <c:pt idx="1686">
                  <c:v>7.4610066355320619</c:v>
                </c:pt>
                <c:pt idx="1687">
                  <c:v>7.4463218489447343</c:v>
                </c:pt>
                <c:pt idx="1688">
                  <c:v>7.514052423985107</c:v>
                </c:pt>
                <c:pt idx="1689">
                  <c:v>7.5958071723679073</c:v>
                </c:pt>
                <c:pt idx="1690">
                  <c:v>7.7116849754414556</c:v>
                </c:pt>
                <c:pt idx="1691">
                  <c:v>7.7456308260147484</c:v>
                </c:pt>
                <c:pt idx="1692">
                  <c:v>7.6691699754538574</c:v>
                </c:pt>
                <c:pt idx="1693">
                  <c:v>7.5889264617681693</c:v>
                </c:pt>
                <c:pt idx="1694">
                  <c:v>7.5394898370476779</c:v>
                </c:pt>
                <c:pt idx="1695">
                  <c:v>7.5016985059413717</c:v>
                </c:pt>
                <c:pt idx="1696">
                  <c:v>7.4682736003805301</c:v>
                </c:pt>
                <c:pt idx="1697">
                  <c:v>7.5059458197073505</c:v>
                </c:pt>
                <c:pt idx="1698">
                  <c:v>7.6665357751251006</c:v>
                </c:pt>
                <c:pt idx="1699">
                  <c:v>7.7459640750292786</c:v>
                </c:pt>
                <c:pt idx="1700">
                  <c:v>7.7870997236851887</c:v>
                </c:pt>
                <c:pt idx="1701">
                  <c:v>7.7440618892082496</c:v>
                </c:pt>
                <c:pt idx="1702">
                  <c:v>7.7562217673304819</c:v>
                </c:pt>
                <c:pt idx="1703">
                  <c:v>7.9012639097583701</c:v>
                </c:pt>
                <c:pt idx="1704">
                  <c:v>8.0734300207563194</c:v>
                </c:pt>
                <c:pt idx="1705">
                  <c:v>8.1730081976302777</c:v>
                </c:pt>
                <c:pt idx="1706">
                  <c:v>8.2463156796571369</c:v>
                </c:pt>
                <c:pt idx="1707">
                  <c:v>8.3410506362736463</c:v>
                </c:pt>
                <c:pt idx="1708">
                  <c:v>8.409849630356506</c:v>
                </c:pt>
                <c:pt idx="1709">
                  <c:v>8.4353732050702046</c:v>
                </c:pt>
                <c:pt idx="1710">
                  <c:v>8.4421264509380531</c:v>
                </c:pt>
                <c:pt idx="1711">
                  <c:v>8.3810148498912209</c:v>
                </c:pt>
                <c:pt idx="1712">
                  <c:v>8.3056841126213659</c:v>
                </c:pt>
                <c:pt idx="1713">
                  <c:v>8.3183129816407142</c:v>
                </c:pt>
                <c:pt idx="1714">
                  <c:v>8.3128760331975027</c:v>
                </c:pt>
                <c:pt idx="1715">
                  <c:v>8.3289648254797104</c:v>
                </c:pt>
                <c:pt idx="1716">
                  <c:v>8.3954233690069664</c:v>
                </c:pt>
                <c:pt idx="1717">
                  <c:v>8.3726770418783492</c:v>
                </c:pt>
                <c:pt idx="1718">
                  <c:v>8.3968761339342368</c:v>
                </c:pt>
                <c:pt idx="1719">
                  <c:v>8.4211344768862801</c:v>
                </c:pt>
                <c:pt idx="1720">
                  <c:v>8.4007997709605267</c:v>
                </c:pt>
                <c:pt idx="1721">
                  <c:v>8.4951500202258732</c:v>
                </c:pt>
                <c:pt idx="1722">
                  <c:v>8.5573384853052001</c:v>
                </c:pt>
                <c:pt idx="1723">
                  <c:v>8.648913446234987</c:v>
                </c:pt>
                <c:pt idx="1724">
                  <c:v>8.644681408720432</c:v>
                </c:pt>
                <c:pt idx="1725">
                  <c:v>8.6398231782527013</c:v>
                </c:pt>
                <c:pt idx="1726">
                  <c:v>8.6065047076199388</c:v>
                </c:pt>
                <c:pt idx="1727">
                  <c:v>8.6470517791741788</c:v>
                </c:pt>
                <c:pt idx="1728">
                  <c:v>8.5628740462104975</c:v>
                </c:pt>
                <c:pt idx="1729">
                  <c:v>8.5966254193347531</c:v>
                </c:pt>
                <c:pt idx="1730">
                  <c:v>8.6214991197167663</c:v>
                </c:pt>
                <c:pt idx="1731">
                  <c:v>8.6574157246051442</c:v>
                </c:pt>
                <c:pt idx="1732">
                  <c:v>8.6917737788769198</c:v>
                </c:pt>
                <c:pt idx="1733">
                  <c:v>8.6520264756151857</c:v>
                </c:pt>
                <c:pt idx="1734">
                  <c:v>8.6481519967570115</c:v>
                </c:pt>
                <c:pt idx="1735">
                  <c:v>8.6912042797068114</c:v>
                </c:pt>
                <c:pt idx="1736">
                  <c:v>8.7682843717690577</c:v>
                </c:pt>
                <c:pt idx="1737">
                  <c:v>8.889028300174374</c:v>
                </c:pt>
                <c:pt idx="1738">
                  <c:v>8.9807847058771788</c:v>
                </c:pt>
                <c:pt idx="1739">
                  <c:v>9.065457701335399</c:v>
                </c:pt>
                <c:pt idx="1740">
                  <c:v>9.029609031881451</c:v>
                </c:pt>
                <c:pt idx="1741">
                  <c:v>9.0171643998494471</c:v>
                </c:pt>
                <c:pt idx="1742">
                  <c:v>8.9550508173310863</c:v>
                </c:pt>
                <c:pt idx="1743">
                  <c:v>8.8930632251627362</c:v>
                </c:pt>
                <c:pt idx="1744">
                  <c:v>8.8615127937892755</c:v>
                </c:pt>
                <c:pt idx="1745">
                  <c:v>8.9321221559656223</c:v>
                </c:pt>
                <c:pt idx="1746">
                  <c:v>9.0288140474828822</c:v>
                </c:pt>
                <c:pt idx="1747">
                  <c:v>9.1657046230997512</c:v>
                </c:pt>
                <c:pt idx="1748">
                  <c:v>9.4003537998151607</c:v>
                </c:pt>
                <c:pt idx="1749">
                  <c:v>9.5774840471697402</c:v>
                </c:pt>
                <c:pt idx="1750">
                  <c:v>9.6574028071927103</c:v>
                </c:pt>
                <c:pt idx="1751">
                  <c:v>9.7302665835498257</c:v>
                </c:pt>
                <c:pt idx="1752">
                  <c:v>9.6464720796214536</c:v>
                </c:pt>
                <c:pt idx="1753">
                  <c:v>9.5639964864671168</c:v>
                </c:pt>
                <c:pt idx="1754">
                  <c:v>9.5121695228684757</c:v>
                </c:pt>
                <c:pt idx="1755">
                  <c:v>9.4892881773770643</c:v>
                </c:pt>
                <c:pt idx="1756">
                  <c:v>9.4859378953354927</c:v>
                </c:pt>
                <c:pt idx="1757">
                  <c:v>9.4241655275579213</c:v>
                </c:pt>
                <c:pt idx="1758">
                  <c:v>9.4627631917163288</c:v>
                </c:pt>
                <c:pt idx="1759">
                  <c:v>9.5183006643815595</c:v>
                </c:pt>
                <c:pt idx="1760">
                  <c:v>9.7187854338309698</c:v>
                </c:pt>
                <c:pt idx="1761">
                  <c:v>9.9069955665601679</c:v>
                </c:pt>
                <c:pt idx="1762">
                  <c:v>9.9228172825270118</c:v>
                </c:pt>
                <c:pt idx="1763">
                  <c:v>9.88497448425675</c:v>
                </c:pt>
                <c:pt idx="1764">
                  <c:v>9.7408143381773069</c:v>
                </c:pt>
                <c:pt idx="1765">
                  <c:v>9.556013698640891</c:v>
                </c:pt>
                <c:pt idx="1766">
                  <c:v>9.5122171683030619</c:v>
                </c:pt>
                <c:pt idx="1767">
                  <c:v>9.5503654850084487</c:v>
                </c:pt>
                <c:pt idx="1768">
                  <c:v>9.6500402561329253</c:v>
                </c:pt>
                <c:pt idx="1769">
                  <c:v>9.809916890664292</c:v>
                </c:pt>
                <c:pt idx="1770">
                  <c:v>9.8907418236511724</c:v>
                </c:pt>
                <c:pt idx="1771">
                  <c:v>9.9494652567359445</c:v>
                </c:pt>
                <c:pt idx="1772">
                  <c:v>10.104564644577398</c:v>
                </c:pt>
                <c:pt idx="1773">
                  <c:v>10.264492055243105</c:v>
                </c:pt>
                <c:pt idx="1774">
                  <c:v>10.342259732886692</c:v>
                </c:pt>
                <c:pt idx="1775">
                  <c:v>10.385636985214061</c:v>
                </c:pt>
                <c:pt idx="1776">
                  <c:v>10.367859145913801</c:v>
                </c:pt>
                <c:pt idx="1777">
                  <c:v>10.372142202420969</c:v>
                </c:pt>
                <c:pt idx="1778">
                  <c:v>10.312699081391745</c:v>
                </c:pt>
                <c:pt idx="1779">
                  <c:v>10.265876017710211</c:v>
                </c:pt>
                <c:pt idx="1780">
                  <c:v>10.155723847531021</c:v>
                </c:pt>
                <c:pt idx="1781">
                  <c:v>10.0489173968265</c:v>
                </c:pt>
                <c:pt idx="1782">
                  <c:v>9.9568445545537632</c:v>
                </c:pt>
                <c:pt idx="1783">
                  <c:v>9.901667845622411</c:v>
                </c:pt>
                <c:pt idx="1784">
                  <c:v>9.8586517051787492</c:v>
                </c:pt>
                <c:pt idx="1785">
                  <c:v>9.7993838095978774</c:v>
                </c:pt>
                <c:pt idx="1786">
                  <c:v>9.7743017912834276</c:v>
                </c:pt>
                <c:pt idx="1787">
                  <c:v>9.770690648907026</c:v>
                </c:pt>
                <c:pt idx="1788">
                  <c:v>9.8292289888692519</c:v>
                </c:pt>
                <c:pt idx="1789">
                  <c:v>9.8284067126498957</c:v>
                </c:pt>
                <c:pt idx="1790">
                  <c:v>9.8780971967270261</c:v>
                </c:pt>
                <c:pt idx="1791">
                  <c:v>9.9160507223144805</c:v>
                </c:pt>
                <c:pt idx="1792">
                  <c:v>9.906874533764217</c:v>
                </c:pt>
                <c:pt idx="1793">
                  <c:v>9.8799756619760455</c:v>
                </c:pt>
                <c:pt idx="1794">
                  <c:v>9.8584218094104124</c:v>
                </c:pt>
                <c:pt idx="1795">
                  <c:v>9.7642272773100593</c:v>
                </c:pt>
                <c:pt idx="1796">
                  <c:v>9.7603571572018399</c:v>
                </c:pt>
                <c:pt idx="1797">
                  <c:v>9.7554381102282068</c:v>
                </c:pt>
                <c:pt idx="1798">
                  <c:v>9.7186837340094741</c:v>
                </c:pt>
                <c:pt idx="1799">
                  <c:v>9.6229992532267179</c:v>
                </c:pt>
                <c:pt idx="1800">
                  <c:v>9.5726145086700622</c:v>
                </c:pt>
                <c:pt idx="1801">
                  <c:v>9.5001270429276499</c:v>
                </c:pt>
                <c:pt idx="1802">
                  <c:v>9.3542405558668822</c:v>
                </c:pt>
                <c:pt idx="1803">
                  <c:v>9.3661249595866103</c:v>
                </c:pt>
                <c:pt idx="1804">
                  <c:v>9.3969503237049885</c:v>
                </c:pt>
                <c:pt idx="1805">
                  <c:v>9.4014176890896071</c:v>
                </c:pt>
                <c:pt idx="1806">
                  <c:v>9.4005819771838404</c:v>
                </c:pt>
                <c:pt idx="1807">
                  <c:v>9.4413018841671796</c:v>
                </c:pt>
                <c:pt idx="1808">
                  <c:v>9.4610983248077467</c:v>
                </c:pt>
                <c:pt idx="1809">
                  <c:v>9.4126389345096761</c:v>
                </c:pt>
                <c:pt idx="1810">
                  <c:v>9.3937398899694919</c:v>
                </c:pt>
                <c:pt idx="1811">
                  <c:v>9.5171825352270787</c:v>
                </c:pt>
                <c:pt idx="1812">
                  <c:v>9.6736947118383441</c:v>
                </c:pt>
                <c:pt idx="1813">
                  <c:v>9.7676027414007152</c:v>
                </c:pt>
                <c:pt idx="1814">
                  <c:v>9.7059022036470299</c:v>
                </c:pt>
                <c:pt idx="1815">
                  <c:v>9.7650949869655879</c:v>
                </c:pt>
                <c:pt idx="1816">
                  <c:v>9.7945946935464345</c:v>
                </c:pt>
                <c:pt idx="1817">
                  <c:v>9.7447346985072461</c:v>
                </c:pt>
                <c:pt idx="1818">
                  <c:v>9.7602594897688828</c:v>
                </c:pt>
                <c:pt idx="1819">
                  <c:v>9.7203132071426133</c:v>
                </c:pt>
                <c:pt idx="1820">
                  <c:v>9.7037997016022217</c:v>
                </c:pt>
                <c:pt idx="1821">
                  <c:v>9.795270046062674</c:v>
                </c:pt>
                <c:pt idx="1822">
                  <c:v>9.8649209234783353</c:v>
                </c:pt>
                <c:pt idx="1823">
                  <c:v>9.9560312571674068</c:v>
                </c:pt>
                <c:pt idx="1824">
                  <c:v>10.151439099165046</c:v>
                </c:pt>
                <c:pt idx="1825">
                  <c:v>10.256553556847003</c:v>
                </c:pt>
                <c:pt idx="1826">
                  <c:v>10.343044946112881</c:v>
                </c:pt>
                <c:pt idx="1827">
                  <c:v>10.399403053223564</c:v>
                </c:pt>
                <c:pt idx="1828">
                  <c:v>10.479846214603823</c:v>
                </c:pt>
                <c:pt idx="1829">
                  <c:v>10.477388238586375</c:v>
                </c:pt>
                <c:pt idx="1830">
                  <c:v>10.365807659360133</c:v>
                </c:pt>
                <c:pt idx="1831">
                  <c:v>10.203289053214624</c:v>
                </c:pt>
                <c:pt idx="1832">
                  <c:v>10.144391563025751</c:v>
                </c:pt>
                <c:pt idx="1833">
                  <c:v>10.209249449590208</c:v>
                </c:pt>
                <c:pt idx="1834">
                  <c:v>10.346202051965669</c:v>
                </c:pt>
                <c:pt idx="1835">
                  <c:v>10.458921592155711</c:v>
                </c:pt>
                <c:pt idx="1836">
                  <c:v>10.581721903597312</c:v>
                </c:pt>
                <c:pt idx="1837">
                  <c:v>10.665495638907631</c:v>
                </c:pt>
                <c:pt idx="1838">
                  <c:v>10.687220964594076</c:v>
                </c:pt>
                <c:pt idx="1839">
                  <c:v>10.79281436483571</c:v>
                </c:pt>
                <c:pt idx="1840">
                  <c:v>10.799756431130094</c:v>
                </c:pt>
                <c:pt idx="1841">
                  <c:v>10.920795215092648</c:v>
                </c:pt>
                <c:pt idx="1842">
                  <c:v>11.031835894448781</c:v>
                </c:pt>
                <c:pt idx="1843">
                  <c:v>11.116168987539982</c:v>
                </c:pt>
                <c:pt idx="1844">
                  <c:v>11.114758497368154</c:v>
                </c:pt>
                <c:pt idx="1845">
                  <c:v>11.200750753393725</c:v>
                </c:pt>
                <c:pt idx="1846">
                  <c:v>11.251867990826588</c:v>
                </c:pt>
                <c:pt idx="1847">
                  <c:v>11.336031821265912</c:v>
                </c:pt>
                <c:pt idx="1848">
                  <c:v>11.486263458498719</c:v>
                </c:pt>
                <c:pt idx="1849">
                  <c:v>11.726577771980992</c:v>
                </c:pt>
                <c:pt idx="1850">
                  <c:v>11.910701260160209</c:v>
                </c:pt>
                <c:pt idx="1851">
                  <c:v>12.083971853849249</c:v>
                </c:pt>
                <c:pt idx="1852">
                  <c:v>12.203465760447832</c:v>
                </c:pt>
                <c:pt idx="1853">
                  <c:v>12.321256757552279</c:v>
                </c:pt>
                <c:pt idx="1854">
                  <c:v>12.445965572528896</c:v>
                </c:pt>
                <c:pt idx="1855">
                  <c:v>12.547570823237351</c:v>
                </c:pt>
                <c:pt idx="1856">
                  <c:v>12.644473175474822</c:v>
                </c:pt>
                <c:pt idx="1857">
                  <c:v>12.697223084932801</c:v>
                </c:pt>
                <c:pt idx="1858">
                  <c:v>12.753420048465374</c:v>
                </c:pt>
                <c:pt idx="1859">
                  <c:v>12.846974176584652</c:v>
                </c:pt>
                <c:pt idx="1860">
                  <c:v>12.982825108207196</c:v>
                </c:pt>
                <c:pt idx="1861">
                  <c:v>13.1110354079721</c:v>
                </c:pt>
                <c:pt idx="1862">
                  <c:v>13.246582987266089</c:v>
                </c:pt>
                <c:pt idx="1863">
                  <c:v>13.402794307946111</c:v>
                </c:pt>
                <c:pt idx="1864">
                  <c:v>13.485373700135053</c:v>
                </c:pt>
                <c:pt idx="1865">
                  <c:v>13.558807138383324</c:v>
                </c:pt>
                <c:pt idx="1866">
                  <c:v>13.707194680530552</c:v>
                </c:pt>
                <c:pt idx="1867">
                  <c:v>13.779833717248025</c:v>
                </c:pt>
                <c:pt idx="1868">
                  <c:v>13.818428097716588</c:v>
                </c:pt>
                <c:pt idx="1869">
                  <c:v>13.771906206120372</c:v>
                </c:pt>
                <c:pt idx="1870">
                  <c:v>13.713638636612234</c:v>
                </c:pt>
                <c:pt idx="1871">
                  <c:v>13.705205424878741</c:v>
                </c:pt>
                <c:pt idx="1872">
                  <c:v>13.629913965226818</c:v>
                </c:pt>
                <c:pt idx="1873">
                  <c:v>13.669009326721653</c:v>
                </c:pt>
                <c:pt idx="1874">
                  <c:v>13.667180331237038</c:v>
                </c:pt>
                <c:pt idx="1875">
                  <c:v>13.645609104854842</c:v>
                </c:pt>
                <c:pt idx="1876">
                  <c:v>13.624405809228918</c:v>
                </c:pt>
                <c:pt idx="1877">
                  <c:v>13.64442255911586</c:v>
                </c:pt>
                <c:pt idx="1878">
                  <c:v>13.70137163027813</c:v>
                </c:pt>
                <c:pt idx="1879">
                  <c:v>13.648080594509718</c:v>
                </c:pt>
                <c:pt idx="1880">
                  <c:v>13.604509718040122</c:v>
                </c:pt>
                <c:pt idx="1881">
                  <c:v>13.531417723488909</c:v>
                </c:pt>
                <c:pt idx="1882">
                  <c:v>13.459028673643623</c:v>
                </c:pt>
                <c:pt idx="1883">
                  <c:v>13.287474639175334</c:v>
                </c:pt>
                <c:pt idx="1884">
                  <c:v>13.202335284113097</c:v>
                </c:pt>
                <c:pt idx="1885">
                  <c:v>13.100067388411258</c:v>
                </c:pt>
                <c:pt idx="1886">
                  <c:v>12.988340086372174</c:v>
                </c:pt>
                <c:pt idx="1887">
                  <c:v>12.922688937760576</c:v>
                </c:pt>
                <c:pt idx="1888">
                  <c:v>12.909626788046088</c:v>
                </c:pt>
                <c:pt idx="1889">
                  <c:v>12.89287104617928</c:v>
                </c:pt>
                <c:pt idx="1890">
                  <c:v>12.898090624286896</c:v>
                </c:pt>
                <c:pt idx="1891">
                  <c:v>12.929491887234992</c:v>
                </c:pt>
                <c:pt idx="1892">
                  <c:v>12.962180867493627</c:v>
                </c:pt>
                <c:pt idx="1893">
                  <c:v>13.175836970093494</c:v>
                </c:pt>
                <c:pt idx="1894">
                  <c:v>13.386587723182588</c:v>
                </c:pt>
                <c:pt idx="1895">
                  <c:v>13.494274157077696</c:v>
                </c:pt>
                <c:pt idx="1896">
                  <c:v>13.557145349566182</c:v>
                </c:pt>
                <c:pt idx="1897">
                  <c:v>13.553021678264182</c:v>
                </c:pt>
                <c:pt idx="1898">
                  <c:v>13.538453348076837</c:v>
                </c:pt>
                <c:pt idx="1899">
                  <c:v>13.4862755473356</c:v>
                </c:pt>
                <c:pt idx="1900">
                  <c:v>13.406162378814146</c:v>
                </c:pt>
                <c:pt idx="1901">
                  <c:v>13.342004534582042</c:v>
                </c:pt>
                <c:pt idx="1902">
                  <c:v>13.319397281997244</c:v>
                </c:pt>
                <c:pt idx="1903">
                  <c:v>13.31598013513389</c:v>
                </c:pt>
                <c:pt idx="1904">
                  <c:v>13.380429667417932</c:v>
                </c:pt>
                <c:pt idx="1905">
                  <c:v>13.448527160045961</c:v>
                </c:pt>
                <c:pt idx="1906">
                  <c:v>13.557947743733727</c:v>
                </c:pt>
                <c:pt idx="1907">
                  <c:v>13.493594849458637</c:v>
                </c:pt>
                <c:pt idx="1908">
                  <c:v>13.341219094766926</c:v>
                </c:pt>
                <c:pt idx="1909">
                  <c:v>13.241561350021597</c:v>
                </c:pt>
                <c:pt idx="1910">
                  <c:v>13.230408243827018</c:v>
                </c:pt>
                <c:pt idx="1911">
                  <c:v>13.199490865884217</c:v>
                </c:pt>
                <c:pt idx="1912">
                  <c:v>13.197900635740979</c:v>
                </c:pt>
                <c:pt idx="1913">
                  <c:v>13.144592803746157</c:v>
                </c:pt>
                <c:pt idx="1914">
                  <c:v>12.984766819084406</c:v>
                </c:pt>
                <c:pt idx="1915">
                  <c:v>12.808987835255659</c:v>
                </c:pt>
                <c:pt idx="1916">
                  <c:v>12.484030877317133</c:v>
                </c:pt>
                <c:pt idx="1917">
                  <c:v>12.092538264971777</c:v>
                </c:pt>
                <c:pt idx="1918">
                  <c:v>11.677030900798123</c:v>
                </c:pt>
                <c:pt idx="1919">
                  <c:v>11.340084145705051</c:v>
                </c:pt>
                <c:pt idx="1920">
                  <c:v>11.049162914469907</c:v>
                </c:pt>
                <c:pt idx="1921">
                  <c:v>10.846306429377139</c:v>
                </c:pt>
                <c:pt idx="1922">
                  <c:v>10.541351781097617</c:v>
                </c:pt>
                <c:pt idx="1923">
                  <c:v>10.359522166150361</c:v>
                </c:pt>
                <c:pt idx="1924">
                  <c:v>10.196705112945132</c:v>
                </c:pt>
                <c:pt idx="1925">
                  <c:v>10.037213825180258</c:v>
                </c:pt>
                <c:pt idx="1926">
                  <c:v>10.006060530756745</c:v>
                </c:pt>
                <c:pt idx="1927">
                  <c:v>9.9934578982930589</c:v>
                </c:pt>
                <c:pt idx="1928">
                  <c:v>10.036612595404089</c:v>
                </c:pt>
                <c:pt idx="1929">
                  <c:v>10.099790066318125</c:v>
                </c:pt>
                <c:pt idx="1930">
                  <c:v>10.355563317125259</c:v>
                </c:pt>
                <c:pt idx="1931">
                  <c:v>10.598130082423038</c:v>
                </c:pt>
                <c:pt idx="1932">
                  <c:v>10.684809817478651</c:v>
                </c:pt>
                <c:pt idx="1933">
                  <c:v>10.748979027674771</c:v>
                </c:pt>
                <c:pt idx="1934">
                  <c:v>10.774208431817831</c:v>
                </c:pt>
                <c:pt idx="1935">
                  <c:v>10.854551851284105</c:v>
                </c:pt>
                <c:pt idx="1936">
                  <c:v>10.882334200843378</c:v>
                </c:pt>
                <c:pt idx="1937">
                  <c:v>10.799250783126496</c:v>
                </c:pt>
                <c:pt idx="1938">
                  <c:v>10.707793530221872</c:v>
                </c:pt>
                <c:pt idx="1939">
                  <c:v>10.731565730611743</c:v>
                </c:pt>
                <c:pt idx="1940">
                  <c:v>10.768458173644261</c:v>
                </c:pt>
                <c:pt idx="1941">
                  <c:v>10.833407114722547</c:v>
                </c:pt>
                <c:pt idx="1942">
                  <c:v>11.020729890830751</c:v>
                </c:pt>
                <c:pt idx="1943">
                  <c:v>11.151301524976896</c:v>
                </c:pt>
                <c:pt idx="1944">
                  <c:v>11.184760876264361</c:v>
                </c:pt>
                <c:pt idx="1945">
                  <c:v>11.115061830062722</c:v>
                </c:pt>
                <c:pt idx="1946">
                  <c:v>11.095943518508594</c:v>
                </c:pt>
                <c:pt idx="1947">
                  <c:v>11.048730336768271</c:v>
                </c:pt>
                <c:pt idx="1948">
                  <c:v>10.932334546653079</c:v>
                </c:pt>
                <c:pt idx="1949">
                  <c:v>10.745563315726136</c:v>
                </c:pt>
                <c:pt idx="1950">
                  <c:v>10.630399930745552</c:v>
                </c:pt>
                <c:pt idx="1951">
                  <c:v>10.547375987994291</c:v>
                </c:pt>
                <c:pt idx="1952">
                  <c:v>10.275871693660234</c:v>
                </c:pt>
                <c:pt idx="1953">
                  <c:v>9.8606831522998366</c:v>
                </c:pt>
                <c:pt idx="1954">
                  <c:v>9.437590749562311</c:v>
                </c:pt>
                <c:pt idx="1955">
                  <c:v>9.1165405513547704</c:v>
                </c:pt>
                <c:pt idx="1956">
                  <c:v>8.8202611267487914</c:v>
                </c:pt>
                <c:pt idx="1957">
                  <c:v>8.6871186906433433</c:v>
                </c:pt>
                <c:pt idx="1958">
                  <c:v>8.6278736413586774</c:v>
                </c:pt>
                <c:pt idx="1959">
                  <c:v>8.645309266316719</c:v>
                </c:pt>
                <c:pt idx="1960">
                  <c:v>8.6866229621035327</c:v>
                </c:pt>
                <c:pt idx="1961">
                  <c:v>8.774982519855806</c:v>
                </c:pt>
                <c:pt idx="1962">
                  <c:v>8.8948697849659659</c:v>
                </c:pt>
                <c:pt idx="1963">
                  <c:v>8.8925759555036858</c:v>
                </c:pt>
                <c:pt idx="1964">
                  <c:v>8.9035711728787472</c:v>
                </c:pt>
                <c:pt idx="1965">
                  <c:v>8.7535232123373916</c:v>
                </c:pt>
                <c:pt idx="1966">
                  <c:v>8.54264300614593</c:v>
                </c:pt>
                <c:pt idx="1967">
                  <c:v>8.2957690621491693</c:v>
                </c:pt>
                <c:pt idx="1968">
                  <c:v>8.2411267066588838</c:v>
                </c:pt>
                <c:pt idx="1969">
                  <c:v>8.0808677282091423</c:v>
                </c:pt>
                <c:pt idx="1970">
                  <c:v>7.948037890670788</c:v>
                </c:pt>
                <c:pt idx="1971">
                  <c:v>7.8596627308435707</c:v>
                </c:pt>
                <c:pt idx="1972">
                  <c:v>7.8478573797570288</c:v>
                </c:pt>
                <c:pt idx="1973">
                  <c:v>7.8770660795276655</c:v>
                </c:pt>
                <c:pt idx="1974">
                  <c:v>7.89905756095383</c:v>
                </c:pt>
                <c:pt idx="1975">
                  <c:v>7.9819977596439742</c:v>
                </c:pt>
                <c:pt idx="1976">
                  <c:v>8.0331145743145544</c:v>
                </c:pt>
                <c:pt idx="1977">
                  <c:v>8.1592993415253652</c:v>
                </c:pt>
                <c:pt idx="1978">
                  <c:v>8.2624966029618463</c:v>
                </c:pt>
                <c:pt idx="1979">
                  <c:v>8.3144656307040954</c:v>
                </c:pt>
                <c:pt idx="1980">
                  <c:v>8.3460235527291324</c:v>
                </c:pt>
                <c:pt idx="1981">
                  <c:v>8.4399634170202376</c:v>
                </c:pt>
                <c:pt idx="1982">
                  <c:v>8.5818304284391793</c:v>
                </c:pt>
                <c:pt idx="1983">
                  <c:v>8.6277553006541225</c:v>
                </c:pt>
                <c:pt idx="1984">
                  <c:v>8.6736364238982695</c:v>
                </c:pt>
                <c:pt idx="1985">
                  <c:v>8.6847941393734054</c:v>
                </c:pt>
                <c:pt idx="1986">
                  <c:v>8.6384960562832731</c:v>
                </c:pt>
                <c:pt idx="1987">
                  <c:v>8.5946667062900612</c:v>
                </c:pt>
                <c:pt idx="1988">
                  <c:v>8.5016370532219163</c:v>
                </c:pt>
                <c:pt idx="1989">
                  <c:v>8.3153797823652909</c:v>
                </c:pt>
                <c:pt idx="1990">
                  <c:v>8.2883031726053318</c:v>
                </c:pt>
                <c:pt idx="1991">
                  <c:v>8.3053932400232622</c:v>
                </c:pt>
                <c:pt idx="1992">
                  <c:v>8.3171874331286464</c:v>
                </c:pt>
                <c:pt idx="1993">
                  <c:v>8.3123940529723548</c:v>
                </c:pt>
                <c:pt idx="1994">
                  <c:v>8.3749177743838565</c:v>
                </c:pt>
                <c:pt idx="1995">
                  <c:v>8.4661968236429281</c:v>
                </c:pt>
                <c:pt idx="1996">
                  <c:v>8.5528557701453156</c:v>
                </c:pt>
                <c:pt idx="1997">
                  <c:v>8.6944524461272135</c:v>
                </c:pt>
                <c:pt idx="1998">
                  <c:v>8.8192433818962179</c:v>
                </c:pt>
                <c:pt idx="1999">
                  <c:v>8.863804696532398</c:v>
                </c:pt>
                <c:pt idx="2000">
                  <c:v>8.8782612969900701</c:v>
                </c:pt>
                <c:pt idx="2001">
                  <c:v>8.9075729766967573</c:v>
                </c:pt>
                <c:pt idx="2002">
                  <c:v>8.7870276866695392</c:v>
                </c:pt>
                <c:pt idx="2003">
                  <c:v>8.6609441867450894</c:v>
                </c:pt>
                <c:pt idx="2004">
                  <c:v>8.6662424464978489</c:v>
                </c:pt>
                <c:pt idx="2005">
                  <c:v>8.7631042200138882</c:v>
                </c:pt>
                <c:pt idx="2006">
                  <c:v>9.0079201571141514</c:v>
                </c:pt>
                <c:pt idx="2007">
                  <c:v>9.0834157778012674</c:v>
                </c:pt>
                <c:pt idx="2008">
                  <c:v>9.1389325109710864</c:v>
                </c:pt>
                <c:pt idx="2009">
                  <c:v>9.1804219985851088</c:v>
                </c:pt>
                <c:pt idx="2010">
                  <c:v>9.1454595394690177</c:v>
                </c:pt>
                <c:pt idx="2011">
                  <c:v>9.2471635245994772</c:v>
                </c:pt>
                <c:pt idx="2012">
                  <c:v>9.4294673085406782</c:v>
                </c:pt>
                <c:pt idx="2013">
                  <c:v>9.5634180630793963</c:v>
                </c:pt>
                <c:pt idx="2014">
                  <c:v>9.6062874908226501</c:v>
                </c:pt>
                <c:pt idx="2015">
                  <c:v>9.5416139805313556</c:v>
                </c:pt>
                <c:pt idx="2016">
                  <c:v>9.5458677874202778</c:v>
                </c:pt>
                <c:pt idx="2017">
                  <c:v>9.5245245965778214</c:v>
                </c:pt>
                <c:pt idx="2018">
                  <c:v>9.3842659220291011</c:v>
                </c:pt>
                <c:pt idx="2019">
                  <c:v>9.371698979888377</c:v>
                </c:pt>
                <c:pt idx="2020">
                  <c:v>9.359304903488523</c:v>
                </c:pt>
                <c:pt idx="2021">
                  <c:v>9.3384851398083093</c:v>
                </c:pt>
                <c:pt idx="2022">
                  <c:v>9.3932973428623168</c:v>
                </c:pt>
                <c:pt idx="2023">
                  <c:v>9.4500500006908315</c:v>
                </c:pt>
                <c:pt idx="2024">
                  <c:v>9.4119417967255909</c:v>
                </c:pt>
                <c:pt idx="2025">
                  <c:v>9.4137467781030626</c:v>
                </c:pt>
                <c:pt idx="2026">
                  <c:v>9.3803455344429416</c:v>
                </c:pt>
                <c:pt idx="2027">
                  <c:v>9.18335493246847</c:v>
                </c:pt>
                <c:pt idx="2028">
                  <c:v>9.1200505289369858</c:v>
                </c:pt>
                <c:pt idx="2029">
                  <c:v>9.018845855793522</c:v>
                </c:pt>
                <c:pt idx="2030">
                  <c:v>8.9132868043077522</c:v>
                </c:pt>
                <c:pt idx="2031">
                  <c:v>8.8056050479674717</c:v>
                </c:pt>
                <c:pt idx="2032">
                  <c:v>8.6998317192027894</c:v>
                </c:pt>
                <c:pt idx="2033">
                  <c:v>8.5187513199718445</c:v>
                </c:pt>
                <c:pt idx="2034">
                  <c:v>8.4736138251068045</c:v>
                </c:pt>
                <c:pt idx="2035">
                  <c:v>8.4359822354356595</c:v>
                </c:pt>
                <c:pt idx="2036">
                  <c:v>8.3086446749288463</c:v>
                </c:pt>
                <c:pt idx="2037">
                  <c:v>8.2231181076502828</c:v>
                </c:pt>
                <c:pt idx="2038">
                  <c:v>8.3102710572655401</c:v>
                </c:pt>
                <c:pt idx="2039">
                  <c:v>8.3451089622298031</c:v>
                </c:pt>
                <c:pt idx="2040">
                  <c:v>8.3891804536253876</c:v>
                </c:pt>
                <c:pt idx="2041">
                  <c:v>8.3485536802473419</c:v>
                </c:pt>
                <c:pt idx="2042">
                  <c:v>8.2582822762154269</c:v>
                </c:pt>
                <c:pt idx="2043">
                  <c:v>8.0296352890737754</c:v>
                </c:pt>
                <c:pt idx="2044">
                  <c:v>7.9020612205713565</c:v>
                </c:pt>
                <c:pt idx="2045">
                  <c:v>7.9119008341333812</c:v>
                </c:pt>
                <c:pt idx="2046">
                  <c:v>7.8869279624660686</c:v>
                </c:pt>
                <c:pt idx="2047">
                  <c:v>7.8623995558370146</c:v>
                </c:pt>
                <c:pt idx="2048">
                  <c:v>7.8208140480972421</c:v>
                </c:pt>
                <c:pt idx="2049">
                  <c:v>7.7549286310812056</c:v>
                </c:pt>
                <c:pt idx="2050">
                  <c:v>7.7874150665072444</c:v>
                </c:pt>
                <c:pt idx="2051">
                  <c:v>7.8285844840990286</c:v>
                </c:pt>
                <c:pt idx="2052">
                  <c:v>8.025812956568009</c:v>
                </c:pt>
                <c:pt idx="2053">
                  <c:v>8.2373941036394882</c:v>
                </c:pt>
                <c:pt idx="2054">
                  <c:v>8.4941225093123673</c:v>
                </c:pt>
                <c:pt idx="2055">
                  <c:v>8.6672815579790967</c:v>
                </c:pt>
                <c:pt idx="2056">
                  <c:v>8.7568830431947777</c:v>
                </c:pt>
                <c:pt idx="2057">
                  <c:v>8.8500265168947081</c:v>
                </c:pt>
                <c:pt idx="2058">
                  <c:v>8.826627197681205</c:v>
                </c:pt>
                <c:pt idx="2059">
                  <c:v>8.6198145281262768</c:v>
                </c:pt>
                <c:pt idx="2060">
                  <c:v>8.2818841627244666</c:v>
                </c:pt>
                <c:pt idx="2061">
                  <c:v>7.9844482279077287</c:v>
                </c:pt>
                <c:pt idx="2062">
                  <c:v>7.7243904791374396</c:v>
                </c:pt>
                <c:pt idx="2063">
                  <c:v>7.5389830736759507</c:v>
                </c:pt>
                <c:pt idx="2064">
                  <c:v>7.4378703542877052</c:v>
                </c:pt>
                <c:pt idx="2065">
                  <c:v>7.4080778440363177</c:v>
                </c:pt>
                <c:pt idx="2066">
                  <c:v>7.3360795465985253</c:v>
                </c:pt>
                <c:pt idx="2067">
                  <c:v>7.3138428088628844</c:v>
                </c:pt>
                <c:pt idx="2068">
                  <c:v>7.1871356250325604</c:v>
                </c:pt>
                <c:pt idx="2069">
                  <c:v>7.1153432376213424</c:v>
                </c:pt>
                <c:pt idx="2070">
                  <c:v>7.1208273627318102</c:v>
                </c:pt>
                <c:pt idx="2071">
                  <c:v>7.0845511697197869</c:v>
                </c:pt>
                <c:pt idx="2072">
                  <c:v>7.1202504294292268</c:v>
                </c:pt>
                <c:pt idx="2073">
                  <c:v>7.2425943309789425</c:v>
                </c:pt>
                <c:pt idx="2074">
                  <c:v>7.3205917002621996</c:v>
                </c:pt>
                <c:pt idx="2075">
                  <c:v>7.3292368213554653</c:v>
                </c:pt>
                <c:pt idx="2076">
                  <c:v>7.2901046796027718</c:v>
                </c:pt>
                <c:pt idx="2077">
                  <c:v>7.1823604674317894</c:v>
                </c:pt>
                <c:pt idx="2078">
                  <c:v>7.0665330654564373</c:v>
                </c:pt>
                <c:pt idx="2079">
                  <c:v>6.9473741912458173</c:v>
                </c:pt>
                <c:pt idx="2080">
                  <c:v>6.802991984077285</c:v>
                </c:pt>
                <c:pt idx="2081">
                  <c:v>6.6124757788424056</c:v>
                </c:pt>
                <c:pt idx="2082">
                  <c:v>6.448776908212718</c:v>
                </c:pt>
                <c:pt idx="2083">
                  <c:v>6.3286405973877384</c:v>
                </c:pt>
                <c:pt idx="2084">
                  <c:v>6.3459028316457236</c:v>
                </c:pt>
                <c:pt idx="2085">
                  <c:v>6.5092466081690725</c:v>
                </c:pt>
                <c:pt idx="2086">
                  <c:v>6.8271761718156672</c:v>
                </c:pt>
                <c:pt idx="2087">
                  <c:v>7.2379643760508987</c:v>
                </c:pt>
                <c:pt idx="2088">
                  <c:v>7.5645995354923539</c:v>
                </c:pt>
                <c:pt idx="2089">
                  <c:v>7.8870530968883843</c:v>
                </c:pt>
                <c:pt idx="2090">
                  <c:v>8.1271795549568875</c:v>
                </c:pt>
                <c:pt idx="2091">
                  <c:v>8.2246846818218788</c:v>
                </c:pt>
                <c:pt idx="2092">
                  <c:v>8.3707728873059448</c:v>
                </c:pt>
                <c:pt idx="2093">
                  <c:v>8.4165637511754792</c:v>
                </c:pt>
                <c:pt idx="2094">
                  <c:v>8.3131798210808938</c:v>
                </c:pt>
                <c:pt idx="2095">
                  <c:v>8.147456541846628</c:v>
                </c:pt>
                <c:pt idx="2096">
                  <c:v>7.8846825631245023</c:v>
                </c:pt>
                <c:pt idx="2097">
                  <c:v>7.7409458626584815</c:v>
                </c:pt>
                <c:pt idx="2098">
                  <c:v>7.6574458823933007</c:v>
                </c:pt>
                <c:pt idx="2099">
                  <c:v>7.6756993297166174</c:v>
                </c:pt>
                <c:pt idx="2100">
                  <c:v>7.671811276051077</c:v>
                </c:pt>
                <c:pt idx="2101">
                  <c:v>7.656822168003603</c:v>
                </c:pt>
                <c:pt idx="2102">
                  <c:v>7.6179559331699798</c:v>
                </c:pt>
                <c:pt idx="2103">
                  <c:v>7.5918213717875895</c:v>
                </c:pt>
                <c:pt idx="2104">
                  <c:v>7.5464390555269754</c:v>
                </c:pt>
                <c:pt idx="2105">
                  <c:v>7.5170167660398617</c:v>
                </c:pt>
                <c:pt idx="2106">
                  <c:v>7.5392855567323487</c:v>
                </c:pt>
                <c:pt idx="2107">
                  <c:v>7.579267604111867</c:v>
                </c:pt>
                <c:pt idx="2108">
                  <c:v>7.4471646366473587</c:v>
                </c:pt>
                <c:pt idx="2109">
                  <c:v>7.0935325952138539</c:v>
                </c:pt>
                <c:pt idx="2110">
                  <c:v>6.7983440221643914</c:v>
                </c:pt>
                <c:pt idx="2111">
                  <c:v>6.6379699616087668</c:v>
                </c:pt>
                <c:pt idx="2112">
                  <c:v>6.5592325511524869</c:v>
                </c:pt>
                <c:pt idx="2113">
                  <c:v>6.4656295091157503</c:v>
                </c:pt>
                <c:pt idx="2114">
                  <c:v>6.5205864130467708</c:v>
                </c:pt>
                <c:pt idx="2115">
                  <c:v>6.5810522211281777</c:v>
                </c:pt>
                <c:pt idx="2116">
                  <c:v>6.7080911046619622</c:v>
                </c:pt>
                <c:pt idx="2117">
                  <c:v>6.7519342450197684</c:v>
                </c:pt>
                <c:pt idx="2118">
                  <c:v>6.7238906756841841</c:v>
                </c:pt>
                <c:pt idx="2119">
                  <c:v>6.673615773370928</c:v>
                </c:pt>
                <c:pt idx="2120">
                  <c:v>6.5817483544090409</c:v>
                </c:pt>
                <c:pt idx="2121">
                  <c:v>6.461390202752586</c:v>
                </c:pt>
                <c:pt idx="2122">
                  <c:v>6.4079958816836671</c:v>
                </c:pt>
                <c:pt idx="2123">
                  <c:v>6.3815303192365187</c:v>
                </c:pt>
                <c:pt idx="2124">
                  <c:v>6.5228553998790293</c:v>
                </c:pt>
                <c:pt idx="2125">
                  <c:v>6.7175372291146536</c:v>
                </c:pt>
                <c:pt idx="2126">
                  <c:v>6.9028347870688105</c:v>
                </c:pt>
                <c:pt idx="2127">
                  <c:v>7.0557007639640439</c:v>
                </c:pt>
                <c:pt idx="2128">
                  <c:v>7.1735786358636187</c:v>
                </c:pt>
                <c:pt idx="2129">
                  <c:v>7.3079140905305069</c:v>
                </c:pt>
                <c:pt idx="2130">
                  <c:v>7.3777734206296604</c:v>
                </c:pt>
                <c:pt idx="2131">
                  <c:v>7.4878439507627679</c:v>
                </c:pt>
                <c:pt idx="2132">
                  <c:v>7.5984911075845778</c:v>
                </c:pt>
                <c:pt idx="2133">
                  <c:v>7.729887148693698</c:v>
                </c:pt>
                <c:pt idx="2134">
                  <c:v>7.7556408664384238</c:v>
                </c:pt>
                <c:pt idx="2135">
                  <c:v>7.7297786741932883</c:v>
                </c:pt>
                <c:pt idx="2136">
                  <c:v>7.7395147693390269</c:v>
                </c:pt>
                <c:pt idx="2137">
                  <c:v>7.6905340454515612</c:v>
                </c:pt>
                <c:pt idx="2138">
                  <c:v>7.6156327875240004</c:v>
                </c:pt>
                <c:pt idx="2139">
                  <c:v>7.5933677214390469</c:v>
                </c:pt>
                <c:pt idx="2140">
                  <c:v>7.6611605617178711</c:v>
                </c:pt>
                <c:pt idx="2141">
                  <c:v>7.7678526458580022</c:v>
                </c:pt>
                <c:pt idx="2142">
                  <c:v>7.8746151977544878</c:v>
                </c:pt>
                <c:pt idx="2143">
                  <c:v>7.956425666600869</c:v>
                </c:pt>
                <c:pt idx="2144">
                  <c:v>8.0288081944121004</c:v>
                </c:pt>
                <c:pt idx="2145">
                  <c:v>8.0289329538133245</c:v>
                </c:pt>
                <c:pt idx="2146">
                  <c:v>7.9926603388259156</c:v>
                </c:pt>
                <c:pt idx="2147">
                  <c:v>8.0294589737973379</c:v>
                </c:pt>
                <c:pt idx="2148">
                  <c:v>8.0661558314115034</c:v>
                </c:pt>
                <c:pt idx="2149">
                  <c:v>8.0829219690751692</c:v>
                </c:pt>
                <c:pt idx="2150">
                  <c:v>8.1367945990030943</c:v>
                </c:pt>
                <c:pt idx="2151">
                  <c:v>8.1049068574068865</c:v>
                </c:pt>
                <c:pt idx="2152">
                  <c:v>8.0083106378386422</c:v>
                </c:pt>
                <c:pt idx="2153">
                  <c:v>7.873620929132386</c:v>
                </c:pt>
                <c:pt idx="2154">
                  <c:v>7.9102375966057776</c:v>
                </c:pt>
                <c:pt idx="2155">
                  <c:v>8.0312056066049582</c:v>
                </c:pt>
                <c:pt idx="2156">
                  <c:v>8.0377560608160792</c:v>
                </c:pt>
                <c:pt idx="2157">
                  <c:v>7.8822618117454262</c:v>
                </c:pt>
                <c:pt idx="2158">
                  <c:v>7.7027333515611414</c:v>
                </c:pt>
                <c:pt idx="2159">
                  <c:v>7.475917304327476</c:v>
                </c:pt>
                <c:pt idx="2160">
                  <c:v>7.2777947738888749</c:v>
                </c:pt>
                <c:pt idx="2161">
                  <c:v>7.204058326924379</c:v>
                </c:pt>
                <c:pt idx="2162">
                  <c:v>7.2022464649855529</c:v>
                </c:pt>
                <c:pt idx="2163">
                  <c:v>7.311118914022015</c:v>
                </c:pt>
                <c:pt idx="2164">
                  <c:v>7.3501392881793315</c:v>
                </c:pt>
                <c:pt idx="2165">
                  <c:v>7.3087621650838308</c:v>
                </c:pt>
                <c:pt idx="2166">
                  <c:v>7.3267526502672471</c:v>
                </c:pt>
                <c:pt idx="2167">
                  <c:v>7.3270593945011804</c:v>
                </c:pt>
                <c:pt idx="2168">
                  <c:v>7.3687118034234489</c:v>
                </c:pt>
                <c:pt idx="2169">
                  <c:v>7.4223761296890052</c:v>
                </c:pt>
                <c:pt idx="2170">
                  <c:v>7.4606608511235599</c:v>
                </c:pt>
                <c:pt idx="2171">
                  <c:v>7.5205667383452548</c:v>
                </c:pt>
                <c:pt idx="2172">
                  <c:v>7.4756569017647738</c:v>
                </c:pt>
                <c:pt idx="2173">
                  <c:v>7.4680775758319582</c:v>
                </c:pt>
                <c:pt idx="2174">
                  <c:v>7.5120000724586244</c:v>
                </c:pt>
                <c:pt idx="2175">
                  <c:v>7.645657867824629</c:v>
                </c:pt>
                <c:pt idx="2176">
                  <c:v>7.8971516680299318</c:v>
                </c:pt>
                <c:pt idx="2177">
                  <c:v>8.1887728833295679</c:v>
                </c:pt>
                <c:pt idx="2178">
                  <c:v>8.4633169457733803</c:v>
                </c:pt>
                <c:pt idx="2179">
                  <c:v>8.6212878075801473</c:v>
                </c:pt>
                <c:pt idx="2180">
                  <c:v>8.6487895837457547</c:v>
                </c:pt>
                <c:pt idx="2181">
                  <c:v>8.7295297614394229</c:v>
                </c:pt>
                <c:pt idx="2182">
                  <c:v>8.7900013877139092</c:v>
                </c:pt>
                <c:pt idx="2183">
                  <c:v>8.7771586828505548</c:v>
                </c:pt>
                <c:pt idx="2184">
                  <c:v>8.8121381068336522</c:v>
                </c:pt>
                <c:pt idx="2185">
                  <c:v>8.8553870861907367</c:v>
                </c:pt>
                <c:pt idx="2186">
                  <c:v>8.8997666648258669</c:v>
                </c:pt>
                <c:pt idx="2187">
                  <c:v>8.9439825816114933</c:v>
                </c:pt>
                <c:pt idx="2188">
                  <c:v>8.8893258814246607</c:v>
                </c:pt>
                <c:pt idx="2189">
                  <c:v>8.7035738581231712</c:v>
                </c:pt>
                <c:pt idx="2190">
                  <c:v>8.5724343845319861</c:v>
                </c:pt>
                <c:pt idx="2191">
                  <c:v>8.4493012628753377</c:v>
                </c:pt>
                <c:pt idx="2192">
                  <c:v>8.3110608487230611</c:v>
                </c:pt>
                <c:pt idx="2193">
                  <c:v>8.307987959210573</c:v>
                </c:pt>
                <c:pt idx="2194">
                  <c:v>8.3962167691896941</c:v>
                </c:pt>
                <c:pt idx="2195">
                  <c:v>8.4377915047413161</c:v>
                </c:pt>
                <c:pt idx="2196">
                  <c:v>8.4349073193374409</c:v>
                </c:pt>
                <c:pt idx="2197">
                  <c:v>8.3757610120125747</c:v>
                </c:pt>
                <c:pt idx="2198">
                  <c:v>8.3432545165480665</c:v>
                </c:pt>
                <c:pt idx="2199">
                  <c:v>8.3315057283307699</c:v>
                </c:pt>
                <c:pt idx="2200">
                  <c:v>8.432765109376902</c:v>
                </c:pt>
                <c:pt idx="2201">
                  <c:v>8.5614189391603741</c:v>
                </c:pt>
                <c:pt idx="2202">
                  <c:v>8.6635510729263405</c:v>
                </c:pt>
                <c:pt idx="2203">
                  <c:v>8.767672586107782</c:v>
                </c:pt>
                <c:pt idx="2204">
                  <c:v>8.7027232202279876</c:v>
                </c:pt>
                <c:pt idx="2205">
                  <c:v>8.6886240332518287</c:v>
                </c:pt>
                <c:pt idx="2206">
                  <c:v>8.6389181001216837</c:v>
                </c:pt>
                <c:pt idx="2207">
                  <c:v>8.5016204718962918</c:v>
                </c:pt>
                <c:pt idx="2208">
                  <c:v>8.3068806770025017</c:v>
                </c:pt>
                <c:pt idx="2209">
                  <c:v>8.112856621025184</c:v>
                </c:pt>
                <c:pt idx="2210">
                  <c:v>7.9627799231001246</c:v>
                </c:pt>
                <c:pt idx="2211">
                  <c:v>7.8184950343740249</c:v>
                </c:pt>
                <c:pt idx="2212">
                  <c:v>7.8570249208289669</c:v>
                </c:pt>
                <c:pt idx="2213">
                  <c:v>7.9586266200181246</c:v>
                </c:pt>
                <c:pt idx="2214">
                  <c:v>7.9920777662438738</c:v>
                </c:pt>
                <c:pt idx="2215">
                  <c:v>8.0788546699274733</c:v>
                </c:pt>
                <c:pt idx="2216">
                  <c:v>8.2301116181506391</c:v>
                </c:pt>
                <c:pt idx="2217">
                  <c:v>8.4413480729685304</c:v>
                </c:pt>
                <c:pt idx="2218">
                  <c:v>8.6103978932689298</c:v>
                </c:pt>
                <c:pt idx="2219">
                  <c:v>8.6770774335622658</c:v>
                </c:pt>
                <c:pt idx="2220">
                  <c:v>8.6938519832535661</c:v>
                </c:pt>
                <c:pt idx="2221">
                  <c:v>8.5603092896090729</c:v>
                </c:pt>
                <c:pt idx="2222">
                  <c:v>8.5154633892540481</c:v>
                </c:pt>
                <c:pt idx="2223">
                  <c:v>8.3968270142347485</c:v>
                </c:pt>
                <c:pt idx="2224">
                  <c:v>8.2914927934509741</c:v>
                </c:pt>
                <c:pt idx="2225">
                  <c:v>8.2483096266253018</c:v>
                </c:pt>
                <c:pt idx="2226">
                  <c:v>8.2629834962057114</c:v>
                </c:pt>
                <c:pt idx="2227">
                  <c:v>8.2618745980764317</c:v>
                </c:pt>
                <c:pt idx="2228">
                  <c:v>8.2505602842850934</c:v>
                </c:pt>
                <c:pt idx="2229">
                  <c:v>8.1937628101240492</c:v>
                </c:pt>
                <c:pt idx="2230">
                  <c:v>8.1370166133233734</c:v>
                </c:pt>
                <c:pt idx="2231">
                  <c:v>8.0982862976373919</c:v>
                </c:pt>
                <c:pt idx="2232">
                  <c:v>8.1481620663071475</c:v>
                </c:pt>
                <c:pt idx="2233">
                  <c:v>8.2358799058502097</c:v>
                </c:pt>
                <c:pt idx="2234">
                  <c:v>8.4582168917942067</c:v>
                </c:pt>
                <c:pt idx="2235">
                  <c:v>8.5932433842002407</c:v>
                </c:pt>
                <c:pt idx="2236">
                  <c:v>8.5711198657008563</c:v>
                </c:pt>
                <c:pt idx="2237">
                  <c:v>8.4759247888499356</c:v>
                </c:pt>
                <c:pt idx="2238">
                  <c:v>8.4322027105647326</c:v>
                </c:pt>
                <c:pt idx="2239">
                  <c:v>8.3772565437186763</c:v>
                </c:pt>
                <c:pt idx="2240">
                  <c:v>8.3734444731030919</c:v>
                </c:pt>
                <c:pt idx="2241">
                  <c:v>8.2403985791364729</c:v>
                </c:pt>
                <c:pt idx="2242">
                  <c:v>8.0979559273786421</c:v>
                </c:pt>
                <c:pt idx="2243">
                  <c:v>8.0931738214901578</c:v>
                </c:pt>
                <c:pt idx="2244">
                  <c:v>8.1337986326857656</c:v>
                </c:pt>
                <c:pt idx="2245">
                  <c:v>8.1965784542373363</c:v>
                </c:pt>
                <c:pt idx="2246">
                  <c:v>8.2294366704742377</c:v>
                </c:pt>
                <c:pt idx="2247">
                  <c:v>8.2813060858211234</c:v>
                </c:pt>
                <c:pt idx="2248">
                  <c:v>8.3353880832620426</c:v>
                </c:pt>
                <c:pt idx="2249">
                  <c:v>8.3275017779227127</c:v>
                </c:pt>
                <c:pt idx="2250">
                  <c:v>8.3625434190286256</c:v>
                </c:pt>
                <c:pt idx="2251">
                  <c:v>8.3809054707661161</c:v>
                </c:pt>
                <c:pt idx="2252">
                  <c:v>8.5078929392218416</c:v>
                </c:pt>
                <c:pt idx="2253">
                  <c:v>8.6923120370044966</c:v>
                </c:pt>
                <c:pt idx="2254">
                  <c:v>8.8809093380763926</c:v>
                </c:pt>
                <c:pt idx="2255">
                  <c:v>9.0209573135713814</c:v>
                </c:pt>
                <c:pt idx="2256">
                  <c:v>9.0462742872315385</c:v>
                </c:pt>
                <c:pt idx="2257">
                  <c:v>9.0221973721868896</c:v>
                </c:pt>
                <c:pt idx="2258">
                  <c:v>9.0269033474444687</c:v>
                </c:pt>
                <c:pt idx="2259">
                  <c:v>9.0311087431090886</c:v>
                </c:pt>
                <c:pt idx="2260">
                  <c:v>9.179180164425075</c:v>
                </c:pt>
                <c:pt idx="2261">
                  <c:v>9.2673781818950509</c:v>
                </c:pt>
                <c:pt idx="2262">
                  <c:v>9.3046712871375092</c:v>
                </c:pt>
                <c:pt idx="2263">
                  <c:v>9.3762304580607534</c:v>
                </c:pt>
                <c:pt idx="2264">
                  <c:v>9.3761627131761429</c:v>
                </c:pt>
                <c:pt idx="2265">
                  <c:v>9.3707187427467904</c:v>
                </c:pt>
                <c:pt idx="2266">
                  <c:v>9.2878955115224375</c:v>
                </c:pt>
                <c:pt idx="2267">
                  <c:v>9.2992597448377019</c:v>
                </c:pt>
                <c:pt idx="2268">
                  <c:v>9.2900894230585731</c:v>
                </c:pt>
                <c:pt idx="2269">
                  <c:v>9.2173142852682606</c:v>
                </c:pt>
                <c:pt idx="2270">
                  <c:v>9.1018643942581523</c:v>
                </c:pt>
                <c:pt idx="2271">
                  <c:v>8.9613397413942231</c:v>
                </c:pt>
                <c:pt idx="2272">
                  <c:v>8.7234268056284137</c:v>
                </c:pt>
                <c:pt idx="2273">
                  <c:v>8.4333576435289999</c:v>
                </c:pt>
                <c:pt idx="2274">
                  <c:v>8.0910514778322931</c:v>
                </c:pt>
                <c:pt idx="2275">
                  <c:v>7.7682962069874408</c:v>
                </c:pt>
                <c:pt idx="2276">
                  <c:v>7.689267301288516</c:v>
                </c:pt>
                <c:pt idx="2277">
                  <c:v>7.5787326076616033</c:v>
                </c:pt>
                <c:pt idx="2278">
                  <c:v>7.538152991078122</c:v>
                </c:pt>
                <c:pt idx="2279">
                  <c:v>7.5741706632027288</c:v>
                </c:pt>
                <c:pt idx="2280">
                  <c:v>7.7193594564949022</c:v>
                </c:pt>
                <c:pt idx="2281">
                  <c:v>7.7955944890013953</c:v>
                </c:pt>
                <c:pt idx="2282">
                  <c:v>7.9468244924835423</c:v>
                </c:pt>
                <c:pt idx="2283">
                  <c:v>8.1398735143152852</c:v>
                </c:pt>
                <c:pt idx="2284">
                  <c:v>8.2838575019179768</c:v>
                </c:pt>
                <c:pt idx="2285">
                  <c:v>8.3823157165885114</c:v>
                </c:pt>
                <c:pt idx="2286">
                  <c:v>8.4060373700877715</c:v>
                </c:pt>
                <c:pt idx="2287">
                  <c:v>8.2514274676843087</c:v>
                </c:pt>
                <c:pt idx="2288">
                  <c:v>8.1582057182322014</c:v>
                </c:pt>
                <c:pt idx="2289">
                  <c:v>8.1467638610333317</c:v>
                </c:pt>
                <c:pt idx="2290">
                  <c:v>8.2113908974072398</c:v>
                </c:pt>
                <c:pt idx="2291">
                  <c:v>8.1991976884451088</c:v>
                </c:pt>
                <c:pt idx="2292">
                  <c:v>8.1753801016921681</c:v>
                </c:pt>
                <c:pt idx="2293">
                  <c:v>8.0769608713627559</c:v>
                </c:pt>
                <c:pt idx="2294">
                  <c:v>7.9495332289874394</c:v>
                </c:pt>
                <c:pt idx="2295">
                  <c:v>7.8539769223945886</c:v>
                </c:pt>
                <c:pt idx="2296">
                  <c:v>7.7744014381579465</c:v>
                </c:pt>
                <c:pt idx="2297">
                  <c:v>7.7523468053560283</c:v>
                </c:pt>
                <c:pt idx="2298">
                  <c:v>7.7549077982478858</c:v>
                </c:pt>
                <c:pt idx="2299">
                  <c:v>7.7206557173061938</c:v>
                </c:pt>
                <c:pt idx="2300">
                  <c:v>7.7653010083247986</c:v>
                </c:pt>
                <c:pt idx="2301">
                  <c:v>7.7837922454870494</c:v>
                </c:pt>
                <c:pt idx="2302">
                  <c:v>7.8337778680002303</c:v>
                </c:pt>
                <c:pt idx="2303">
                  <c:v>7.8185672448266592</c:v>
                </c:pt>
                <c:pt idx="2304">
                  <c:v>7.8383763832136282</c:v>
                </c:pt>
                <c:pt idx="2305">
                  <c:v>7.8378416937428543</c:v>
                </c:pt>
                <c:pt idx="2306">
                  <c:v>7.809617598010214</c:v>
                </c:pt>
                <c:pt idx="2307">
                  <c:v>7.769988854747484</c:v>
                </c:pt>
                <c:pt idx="2308">
                  <c:v>7.6879539671985038</c:v>
                </c:pt>
                <c:pt idx="2309">
                  <c:v>7.571956622534656</c:v>
                </c:pt>
                <c:pt idx="2310">
                  <c:v>7.5608818403407039</c:v>
                </c:pt>
                <c:pt idx="2311">
                  <c:v>7.4887693171913128</c:v>
                </c:pt>
                <c:pt idx="2312">
                  <c:v>7.4525973128683978</c:v>
                </c:pt>
                <c:pt idx="2313">
                  <c:v>7.3546310509485222</c:v>
                </c:pt>
                <c:pt idx="2314">
                  <c:v>7.2627391434641586</c:v>
                </c:pt>
                <c:pt idx="2315">
                  <c:v>7.1439704549137399</c:v>
                </c:pt>
                <c:pt idx="2316">
                  <c:v>7.0898493340795534</c:v>
                </c:pt>
                <c:pt idx="2317">
                  <c:v>7.1075569262495701</c:v>
                </c:pt>
                <c:pt idx="2318">
                  <c:v>7.0636011068683118</c:v>
                </c:pt>
                <c:pt idx="2319">
                  <c:v>7.042287067590733</c:v>
                </c:pt>
                <c:pt idx="2320">
                  <c:v>7.1894209409277474</c:v>
                </c:pt>
                <c:pt idx="2321">
                  <c:v>7.463423737768732</c:v>
                </c:pt>
                <c:pt idx="2322">
                  <c:v>7.6781671611562201</c:v>
                </c:pt>
                <c:pt idx="2323">
                  <c:v>7.7927557844615469</c:v>
                </c:pt>
                <c:pt idx="2324">
                  <c:v>7.6959229863249918</c:v>
                </c:pt>
                <c:pt idx="2325">
                  <c:v>7.5718610990077941</c:v>
                </c:pt>
                <c:pt idx="2326">
                  <c:v>7.523210770611505</c:v>
                </c:pt>
                <c:pt idx="2327">
                  <c:v>7.4804280281198663</c:v>
                </c:pt>
                <c:pt idx="2328">
                  <c:v>7.459085982034841</c:v>
                </c:pt>
                <c:pt idx="2329">
                  <c:v>7.4575126360017885</c:v>
                </c:pt>
                <c:pt idx="2330">
                  <c:v>7.3794459901852587</c:v>
                </c:pt>
                <c:pt idx="2331">
                  <c:v>7.2732096371738608</c:v>
                </c:pt>
                <c:pt idx="2332">
                  <c:v>7.2407438568306128</c:v>
                </c:pt>
                <c:pt idx="2333">
                  <c:v>7.2800641105481301</c:v>
                </c:pt>
                <c:pt idx="2334">
                  <c:v>7.3832291968471093</c:v>
                </c:pt>
                <c:pt idx="2335">
                  <c:v>7.5110561802142888</c:v>
                </c:pt>
                <c:pt idx="2336">
                  <c:v>7.6352777356095247</c:v>
                </c:pt>
                <c:pt idx="2337">
                  <c:v>7.7529047713386454</c:v>
                </c:pt>
                <c:pt idx="2338">
                  <c:v>7.8955416979722708</c:v>
                </c:pt>
                <c:pt idx="2339">
                  <c:v>8.0722968143095564</c:v>
                </c:pt>
                <c:pt idx="2340">
                  <c:v>8.1002540870366033</c:v>
                </c:pt>
                <c:pt idx="2341">
                  <c:v>8.0802075406932605</c:v>
                </c:pt>
                <c:pt idx="2342">
                  <c:v>8.0045192061431933</c:v>
                </c:pt>
                <c:pt idx="2343">
                  <c:v>7.918994213975254</c:v>
                </c:pt>
                <c:pt idx="2344">
                  <c:v>7.7927001050552072</c:v>
                </c:pt>
                <c:pt idx="2345">
                  <c:v>7.6850197234452384</c:v>
                </c:pt>
                <c:pt idx="2346">
                  <c:v>7.5718812040529144</c:v>
                </c:pt>
                <c:pt idx="2347">
                  <c:v>7.495246213084358</c:v>
                </c:pt>
                <c:pt idx="2348">
                  <c:v>7.3864226730998146</c:v>
                </c:pt>
                <c:pt idx="2349">
                  <c:v>7.3711051584998311</c:v>
                </c:pt>
                <c:pt idx="2350">
                  <c:v>7.3718320425200687</c:v>
                </c:pt>
                <c:pt idx="2351">
                  <c:v>7.2995168860538948</c:v>
                </c:pt>
                <c:pt idx="2352">
                  <c:v>7.0330148697938775</c:v>
                </c:pt>
                <c:pt idx="2353">
                  <c:v>6.939452804385132</c:v>
                </c:pt>
                <c:pt idx="2354">
                  <c:v>6.9789325728567748</c:v>
                </c:pt>
                <c:pt idx="2355">
                  <c:v>7.0259704027488059</c:v>
                </c:pt>
                <c:pt idx="2356">
                  <c:v>7.072215513760681</c:v>
                </c:pt>
                <c:pt idx="2357">
                  <c:v>7.2394850985039145</c:v>
                </c:pt>
                <c:pt idx="2358">
                  <c:v>7.4588095241412491</c:v>
                </c:pt>
                <c:pt idx="2359">
                  <c:v>7.5448279409514925</c:v>
                </c:pt>
                <c:pt idx="2360">
                  <c:v>7.5940342485950776</c:v>
                </c:pt>
                <c:pt idx="2361">
                  <c:v>7.5686762593859189</c:v>
                </c:pt>
                <c:pt idx="2362">
                  <c:v>7.5571427828683255</c:v>
                </c:pt>
                <c:pt idx="2363">
                  <c:v>7.4613271638928502</c:v>
                </c:pt>
                <c:pt idx="2364">
                  <c:v>7.3660816627935635</c:v>
                </c:pt>
                <c:pt idx="2365">
                  <c:v>7.2318785743734892</c:v>
                </c:pt>
                <c:pt idx="2366">
                  <c:v>7.1587766901913987</c:v>
                </c:pt>
                <c:pt idx="2367">
                  <c:v>7.2013127139975444</c:v>
                </c:pt>
                <c:pt idx="2368">
                  <c:v>7.3032916695077805</c:v>
                </c:pt>
                <c:pt idx="2369">
                  <c:v>7.5109109309482545</c:v>
                </c:pt>
                <c:pt idx="2370">
                  <c:v>7.6603957776079952</c:v>
                </c:pt>
                <c:pt idx="2371">
                  <c:v>7.7176089683220592</c:v>
                </c:pt>
                <c:pt idx="2372">
                  <c:v>7.8551012296406721</c:v>
                </c:pt>
                <c:pt idx="2373">
                  <c:v>7.9621260780647765</c:v>
                </c:pt>
                <c:pt idx="2374">
                  <c:v>7.9652580616505135</c:v>
                </c:pt>
                <c:pt idx="2375">
                  <c:v>7.9305875408536659</c:v>
                </c:pt>
                <c:pt idx="2376">
                  <c:v>8.0276365734409278</c:v>
                </c:pt>
                <c:pt idx="2377">
                  <c:v>8.1695356581471081</c:v>
                </c:pt>
                <c:pt idx="2378">
                  <c:v>8.2637278324924601</c:v>
                </c:pt>
                <c:pt idx="2379">
                  <c:v>8.2956054821546612</c:v>
                </c:pt>
                <c:pt idx="2380">
                  <c:v>8.4003235116339816</c:v>
                </c:pt>
                <c:pt idx="2381">
                  <c:v>8.3181308441585351</c:v>
                </c:pt>
                <c:pt idx="2382">
                  <c:v>8.374699018715221</c:v>
                </c:pt>
                <c:pt idx="2383">
                  <c:v>8.456250732331215</c:v>
                </c:pt>
                <c:pt idx="2384">
                  <c:v>8.5967947667575597</c:v>
                </c:pt>
                <c:pt idx="2385">
                  <c:v>8.744002452541249</c:v>
                </c:pt>
                <c:pt idx="2386">
                  <c:v>8.8172345741307439</c:v>
                </c:pt>
                <c:pt idx="2387">
                  <c:v>8.8109727246789102</c:v>
                </c:pt>
                <c:pt idx="2388">
                  <c:v>8.7476273160678968</c:v>
                </c:pt>
                <c:pt idx="2389">
                  <c:v>8.560973448726438</c:v>
                </c:pt>
                <c:pt idx="2390">
                  <c:v>8.342758770552722</c:v>
                </c:pt>
                <c:pt idx="2391">
                  <c:v>8.2088745308833388</c:v>
                </c:pt>
                <c:pt idx="2392">
                  <c:v>8.1613449663215185</c:v>
                </c:pt>
                <c:pt idx="2393">
                  <c:v>8.0927388521906352</c:v>
                </c:pt>
                <c:pt idx="2394">
                  <c:v>8.0040537733401038</c:v>
                </c:pt>
                <c:pt idx="2395">
                  <c:v>7.8910766164039723</c:v>
                </c:pt>
                <c:pt idx="2396">
                  <c:v>7.7769029764188327</c:v>
                </c:pt>
                <c:pt idx="2397">
                  <c:v>7.6716841502430873</c:v>
                </c:pt>
                <c:pt idx="2398">
                  <c:v>7.5894744818415765</c:v>
                </c:pt>
                <c:pt idx="2399">
                  <c:v>7.463311566769951</c:v>
                </c:pt>
                <c:pt idx="2400">
                  <c:v>7.4340412971991316</c:v>
                </c:pt>
                <c:pt idx="2401">
                  <c:v>7.4778377246443757</c:v>
                </c:pt>
                <c:pt idx="2402">
                  <c:v>7.5569013802390188</c:v>
                </c:pt>
                <c:pt idx="2403">
                  <c:v>7.6542912039694375</c:v>
                </c:pt>
                <c:pt idx="2404">
                  <c:v>7.7841075369026997</c:v>
                </c:pt>
                <c:pt idx="2405">
                  <c:v>7.8166523037049362</c:v>
                </c:pt>
                <c:pt idx="2406">
                  <c:v>7.8685219662746597</c:v>
                </c:pt>
                <c:pt idx="2407">
                  <c:v>7.8814513861662521</c:v>
                </c:pt>
                <c:pt idx="2408">
                  <c:v>7.9121406059227182</c:v>
                </c:pt>
                <c:pt idx="2409">
                  <c:v>7.9957538654439091</c:v>
                </c:pt>
                <c:pt idx="2410">
                  <c:v>7.997450702814997</c:v>
                </c:pt>
                <c:pt idx="2411">
                  <c:v>8.0383910967959835</c:v>
                </c:pt>
                <c:pt idx="2412">
                  <c:v>8.0877069212508914</c:v>
                </c:pt>
                <c:pt idx="2413">
                  <c:v>8.2260445294095366</c:v>
                </c:pt>
                <c:pt idx="2414">
                  <c:v>8.3007871514337417</c:v>
                </c:pt>
                <c:pt idx="2415">
                  <c:v>8.334546731527583</c:v>
                </c:pt>
                <c:pt idx="2416">
                  <c:v>8.3209980812397824</c:v>
                </c:pt>
                <c:pt idx="2417">
                  <c:v>8.2226321455377214</c:v>
                </c:pt>
                <c:pt idx="2418">
                  <c:v>8.1088635205870201</c:v>
                </c:pt>
                <c:pt idx="2419">
                  <c:v>8.0534544528840062</c:v>
                </c:pt>
                <c:pt idx="2420">
                  <c:v>8.0670175882383823</c:v>
                </c:pt>
                <c:pt idx="2421">
                  <c:v>8.0753444715810954</c:v>
                </c:pt>
                <c:pt idx="2422">
                  <c:v>8.1591736589250274</c:v>
                </c:pt>
                <c:pt idx="2423">
                  <c:v>8.2534648665410195</c:v>
                </c:pt>
                <c:pt idx="2424">
                  <c:v>8.3572941259312135</c:v>
                </c:pt>
                <c:pt idx="2425">
                  <c:v>8.4941190832563986</c:v>
                </c:pt>
                <c:pt idx="2426">
                  <c:v>8.5262180441010464</c:v>
                </c:pt>
                <c:pt idx="2427">
                  <c:v>8.3689191433800136</c:v>
                </c:pt>
                <c:pt idx="2428">
                  <c:v>8.2149845123881882</c:v>
                </c:pt>
                <c:pt idx="2429">
                  <c:v>8.0893971681654797</c:v>
                </c:pt>
                <c:pt idx="2430">
                  <c:v>8.0413835235342503</c:v>
                </c:pt>
                <c:pt idx="2431">
                  <c:v>7.9159871274821798</c:v>
                </c:pt>
                <c:pt idx="2432">
                  <c:v>7.7827534432519743</c:v>
                </c:pt>
                <c:pt idx="2433">
                  <c:v>7.6846617425675561</c:v>
                </c:pt>
                <c:pt idx="2434">
                  <c:v>7.6716039097422266</c:v>
                </c:pt>
                <c:pt idx="2435">
                  <c:v>7.669095869385667</c:v>
                </c:pt>
                <c:pt idx="2436">
                  <c:v>7.8112287273276628</c:v>
                </c:pt>
                <c:pt idx="2437">
                  <c:v>7.9533586015417308</c:v>
                </c:pt>
                <c:pt idx="2438">
                  <c:v>8.0043923956354188</c:v>
                </c:pt>
                <c:pt idx="2439">
                  <c:v>8.064600652475983</c:v>
                </c:pt>
                <c:pt idx="2440">
                  <c:v>8.2210763345324072</c:v>
                </c:pt>
                <c:pt idx="2441">
                  <c:v>8.3640045930366913</c:v>
                </c:pt>
                <c:pt idx="2442">
                  <c:v>8.4455139747138119</c:v>
                </c:pt>
                <c:pt idx="2443">
                  <c:v>8.369442547992719</c:v>
                </c:pt>
                <c:pt idx="2444">
                  <c:v>8.3223617463639741</c:v>
                </c:pt>
                <c:pt idx="2445">
                  <c:v>8.2153095731242161</c:v>
                </c:pt>
                <c:pt idx="2446">
                  <c:v>8.1991860334734774</c:v>
                </c:pt>
                <c:pt idx="2447">
                  <c:v>8.1553385854728369</c:v>
                </c:pt>
                <c:pt idx="2448">
                  <c:v>8.0918459948062829</c:v>
                </c:pt>
                <c:pt idx="2449">
                  <c:v>8.0751772705176261</c:v>
                </c:pt>
                <c:pt idx="2450">
                  <c:v>8.0103596505856736</c:v>
                </c:pt>
                <c:pt idx="2451">
                  <c:v>7.8339873739373607</c:v>
                </c:pt>
                <c:pt idx="2452">
                  <c:v>7.7081458890625898</c:v>
                </c:pt>
                <c:pt idx="2453">
                  <c:v>7.5401543808887599</c:v>
                </c:pt>
                <c:pt idx="2454">
                  <c:v>7.4647537406039373</c:v>
                </c:pt>
                <c:pt idx="2455">
                  <c:v>7.4212878706561431</c:v>
                </c:pt>
                <c:pt idx="2456">
                  <c:v>7.3963254825723777</c:v>
                </c:pt>
                <c:pt idx="2457">
                  <c:v>7.4549020315411791</c:v>
                </c:pt>
                <c:pt idx="2458">
                  <c:v>7.48246855054356</c:v>
                </c:pt>
                <c:pt idx="2459">
                  <c:v>7.5330471934569765</c:v>
                </c:pt>
                <c:pt idx="2460">
                  <c:v>7.670372527136597</c:v>
                </c:pt>
                <c:pt idx="2461">
                  <c:v>7.8796758205278028</c:v>
                </c:pt>
                <c:pt idx="2462">
                  <c:v>8.0712416745231241</c:v>
                </c:pt>
                <c:pt idx="2463">
                  <c:v>8.1408104802286019</c:v>
                </c:pt>
                <c:pt idx="2464">
                  <c:v>8.1433257067659586</c:v>
                </c:pt>
                <c:pt idx="2465">
                  <c:v>8.2744528482200312</c:v>
                </c:pt>
                <c:pt idx="2466">
                  <c:v>8.5017338956474529</c:v>
                </c:pt>
                <c:pt idx="2467">
                  <c:v>8.5116924885912457</c:v>
                </c:pt>
                <c:pt idx="2468">
                  <c:v>8.5795531484632299</c:v>
                </c:pt>
                <c:pt idx="2469">
                  <c:v>8.591445448642137</c:v>
                </c:pt>
                <c:pt idx="2470">
                  <c:v>8.5222087535247439</c:v>
                </c:pt>
                <c:pt idx="2471">
                  <c:v>8.4457341199472857</c:v>
                </c:pt>
                <c:pt idx="2472">
                  <c:v>8.3424704371306007</c:v>
                </c:pt>
                <c:pt idx="2473">
                  <c:v>8.3379128637208577</c:v>
                </c:pt>
                <c:pt idx="2474">
                  <c:v>8.3414465557719897</c:v>
                </c:pt>
                <c:pt idx="2475">
                  <c:v>8.1803579288375303</c:v>
                </c:pt>
                <c:pt idx="2476">
                  <c:v>8.080450616141329</c:v>
                </c:pt>
                <c:pt idx="2477">
                  <c:v>8.0627842250734947</c:v>
                </c:pt>
                <c:pt idx="2478">
                  <c:v>8.130629736135278</c:v>
                </c:pt>
                <c:pt idx="2479">
                  <c:v>8.0866635978730788</c:v>
                </c:pt>
                <c:pt idx="2480">
                  <c:v>7.9672994665932668</c:v>
                </c:pt>
                <c:pt idx="2481">
                  <c:v>7.7912327657044571</c:v>
                </c:pt>
                <c:pt idx="2482">
                  <c:v>7.6262116381235314</c:v>
                </c:pt>
                <c:pt idx="2483">
                  <c:v>7.5221397123373075</c:v>
                </c:pt>
                <c:pt idx="2484">
                  <c:v>7.3519555859211287</c:v>
                </c:pt>
                <c:pt idx="2485">
                  <c:v>7.1915322873335548</c:v>
                </c:pt>
                <c:pt idx="2486">
                  <c:v>6.9121933835109655</c:v>
                </c:pt>
                <c:pt idx="2487">
                  <c:v>6.587952404371519</c:v>
                </c:pt>
                <c:pt idx="2488">
                  <c:v>6.3260896558595583</c:v>
                </c:pt>
                <c:pt idx="2489">
                  <c:v>6.0952103248608953</c:v>
                </c:pt>
                <c:pt idx="2490">
                  <c:v>5.9773170830653743</c:v>
                </c:pt>
                <c:pt idx="2491">
                  <c:v>5.9611594194865516</c:v>
                </c:pt>
                <c:pt idx="2492">
                  <c:v>5.9091304836386316</c:v>
                </c:pt>
                <c:pt idx="2493">
                  <c:v>5.851831943862158</c:v>
                </c:pt>
                <c:pt idx="2494">
                  <c:v>5.74020797294689</c:v>
                </c:pt>
                <c:pt idx="2495">
                  <c:v>5.7799295078133719</c:v>
                </c:pt>
                <c:pt idx="2496">
                  <c:v>5.8541141870679851</c:v>
                </c:pt>
                <c:pt idx="2497">
                  <c:v>5.8910919958009451</c:v>
                </c:pt>
                <c:pt idx="2498">
                  <c:v>5.9334060097801435</c:v>
                </c:pt>
                <c:pt idx="2499">
                  <c:v>5.9093865936911181</c:v>
                </c:pt>
                <c:pt idx="2500">
                  <c:v>5.842548443435275</c:v>
                </c:pt>
                <c:pt idx="2501">
                  <c:v>5.6988974986101786</c:v>
                </c:pt>
                <c:pt idx="2502">
                  <c:v>5.7296542098111853</c:v>
                </c:pt>
                <c:pt idx="2503">
                  <c:v>5.8345457692464135</c:v>
                </c:pt>
                <c:pt idx="2504">
                  <c:v>6.0172030493225073</c:v>
                </c:pt>
                <c:pt idx="2505">
                  <c:v>6.2517595817371276</c:v>
                </c:pt>
                <c:pt idx="2506">
                  <c:v>6.3438820827657487</c:v>
                </c:pt>
                <c:pt idx="2507">
                  <c:v>6.400203783781655</c:v>
                </c:pt>
                <c:pt idx="2508">
                  <c:v>6.3242035088325723</c:v>
                </c:pt>
                <c:pt idx="2509">
                  <c:v>6.4225444756675643</c:v>
                </c:pt>
                <c:pt idx="2510">
                  <c:v>6.5728117810474096</c:v>
                </c:pt>
                <c:pt idx="2511">
                  <c:v>6.6458779427214285</c:v>
                </c:pt>
                <c:pt idx="2512">
                  <c:v>6.6674136154143762</c:v>
                </c:pt>
                <c:pt idx="2513">
                  <c:v>6.6256154401380734</c:v>
                </c:pt>
                <c:pt idx="2514">
                  <c:v>6.6209697057659795</c:v>
                </c:pt>
                <c:pt idx="2515">
                  <c:v>6.7057085291534921</c:v>
                </c:pt>
                <c:pt idx="2516">
                  <c:v>6.8098017653468439</c:v>
                </c:pt>
                <c:pt idx="2517">
                  <c:v>6.9002932158770571</c:v>
                </c:pt>
                <c:pt idx="2518">
                  <c:v>6.926037019760499</c:v>
                </c:pt>
                <c:pt idx="2519">
                  <c:v>6.9134495970223488</c:v>
                </c:pt>
                <c:pt idx="2520">
                  <c:v>6.9193134079520515</c:v>
                </c:pt>
                <c:pt idx="2521">
                  <c:v>6.9706408665283215</c:v>
                </c:pt>
                <c:pt idx="2522">
                  <c:v>7.0743894985199036</c:v>
                </c:pt>
                <c:pt idx="2523">
                  <c:v>7.289864797498641</c:v>
                </c:pt>
                <c:pt idx="2524">
                  <c:v>7.5842411783639667</c:v>
                </c:pt>
                <c:pt idx="2525">
                  <c:v>7.7463699533190766</c:v>
                </c:pt>
                <c:pt idx="2526">
                  <c:v>7.8830838037698232</c:v>
                </c:pt>
                <c:pt idx="2527">
                  <c:v>8.0276101059796261</c:v>
                </c:pt>
                <c:pt idx="2528">
                  <c:v>8.0900410197077637</c:v>
                </c:pt>
                <c:pt idx="2529">
                  <c:v>7.9643660020455114</c:v>
                </c:pt>
                <c:pt idx="2530">
                  <c:v>7.8367329826995862</c:v>
                </c:pt>
                <c:pt idx="2531">
                  <c:v>7.6842446588132951</c:v>
                </c:pt>
                <c:pt idx="2532">
                  <c:v>7.5556939823036906</c:v>
                </c:pt>
                <c:pt idx="2533">
                  <c:v>7.4336073431312544</c:v>
                </c:pt>
                <c:pt idx="2534">
                  <c:v>7.3176129226490252</c:v>
                </c:pt>
                <c:pt idx="2535">
                  <c:v>7.1899429289368317</c:v>
                </c:pt>
                <c:pt idx="2536">
                  <c:v>7.167999484042932</c:v>
                </c:pt>
                <c:pt idx="2537">
                  <c:v>7.1791808690115824</c:v>
                </c:pt>
                <c:pt idx="2538">
                  <c:v>7.163653949850775</c:v>
                </c:pt>
                <c:pt idx="2539">
                  <c:v>7.2252683578834089</c:v>
                </c:pt>
                <c:pt idx="2540">
                  <c:v>7.1691108404310793</c:v>
                </c:pt>
                <c:pt idx="2541">
                  <c:v>7.0620011754475298</c:v>
                </c:pt>
                <c:pt idx="2542">
                  <c:v>6.8835748511329964</c:v>
                </c:pt>
                <c:pt idx="2543">
                  <c:v>6.7757169620747906</c:v>
                </c:pt>
                <c:pt idx="2544">
                  <c:v>6.7381632136536247</c:v>
                </c:pt>
                <c:pt idx="2545">
                  <c:v>6.6806810580922997</c:v>
                </c:pt>
                <c:pt idx="2546">
                  <c:v>6.60804660663202</c:v>
                </c:pt>
                <c:pt idx="2547">
                  <c:v>6.4931333662031427</c:v>
                </c:pt>
                <c:pt idx="2548">
                  <c:v>6.4310967960374468</c:v>
                </c:pt>
                <c:pt idx="2549">
                  <c:v>6.2758075225120225</c:v>
                </c:pt>
                <c:pt idx="2550">
                  <c:v>6.081689851504728</c:v>
                </c:pt>
                <c:pt idx="2551">
                  <c:v>5.9712276290233435</c:v>
                </c:pt>
                <c:pt idx="2552">
                  <c:v>5.9443351845875734</c:v>
                </c:pt>
                <c:pt idx="2553">
                  <c:v>6.0115091105656617</c:v>
                </c:pt>
                <c:pt idx="2554">
                  <c:v>6.1492161893095094</c:v>
                </c:pt>
                <c:pt idx="2555">
                  <c:v>6.2077687849426013</c:v>
                </c:pt>
                <c:pt idx="2556">
                  <c:v>6.0794924125536909</c:v>
                </c:pt>
                <c:pt idx="2557">
                  <c:v>5.8987126291669041</c:v>
                </c:pt>
                <c:pt idx="2558">
                  <c:v>5.720612313545371</c:v>
                </c:pt>
                <c:pt idx="2559">
                  <c:v>5.6288488331154234</c:v>
                </c:pt>
                <c:pt idx="2560">
                  <c:v>5.5578956277351752</c:v>
                </c:pt>
                <c:pt idx="2561">
                  <c:v>5.5316523809627576</c:v>
                </c:pt>
                <c:pt idx="2562">
                  <c:v>5.5506751610922702</c:v>
                </c:pt>
                <c:pt idx="2563">
                  <c:v>5.7010314183877346</c:v>
                </c:pt>
                <c:pt idx="2564">
                  <c:v>5.9154464987473006</c:v>
                </c:pt>
                <c:pt idx="2565">
                  <c:v>6.0509991608902034</c:v>
                </c:pt>
                <c:pt idx="2566">
                  <c:v>6.0746112058137598</c:v>
                </c:pt>
                <c:pt idx="2567">
                  <c:v>6.0850404454060731</c:v>
                </c:pt>
                <c:pt idx="2568">
                  <c:v>6.0224180932872011</c:v>
                </c:pt>
                <c:pt idx="2569">
                  <c:v>5.8844557493687848</c:v>
                </c:pt>
                <c:pt idx="2570">
                  <c:v>5.7877367632706793</c:v>
                </c:pt>
                <c:pt idx="2571">
                  <c:v>5.7272090183926583</c:v>
                </c:pt>
                <c:pt idx="2572">
                  <c:v>5.7932928862154123</c:v>
                </c:pt>
                <c:pt idx="2573">
                  <c:v>5.7923223231905716</c:v>
                </c:pt>
                <c:pt idx="2574">
                  <c:v>5.7613183500700593</c:v>
                </c:pt>
                <c:pt idx="2575">
                  <c:v>5.7643060821032019</c:v>
                </c:pt>
                <c:pt idx="2576">
                  <c:v>5.6287319252431463</c:v>
                </c:pt>
                <c:pt idx="2577">
                  <c:v>5.5625976374472073</c:v>
                </c:pt>
                <c:pt idx="2578">
                  <c:v>5.5688558931578456</c:v>
                </c:pt>
                <c:pt idx="2579">
                  <c:v>5.5965606578016827</c:v>
                </c:pt>
                <c:pt idx="2580">
                  <c:v>5.7192342717073155</c:v>
                </c:pt>
                <c:pt idx="2581">
                  <c:v>5.8554121793388152</c:v>
                </c:pt>
                <c:pt idx="2582">
                  <c:v>5.982735121033909</c:v>
                </c:pt>
                <c:pt idx="2583">
                  <c:v>6.1139517989966849</c:v>
                </c:pt>
                <c:pt idx="2584">
                  <c:v>6.213520900197854</c:v>
                </c:pt>
                <c:pt idx="2585">
                  <c:v>6.3197390639120457</c:v>
                </c:pt>
                <c:pt idx="2586">
                  <c:v>6.3849698291829196</c:v>
                </c:pt>
                <c:pt idx="2587">
                  <c:v>6.4653895955279275</c:v>
                </c:pt>
                <c:pt idx="2588">
                  <c:v>6.5399635890317125</c:v>
                </c:pt>
                <c:pt idx="2589">
                  <c:v>6.6187191867058255</c:v>
                </c:pt>
                <c:pt idx="2590">
                  <c:v>6.7210046520461013</c:v>
                </c:pt>
                <c:pt idx="2591">
                  <c:v>6.8165559398915248</c:v>
                </c:pt>
                <c:pt idx="2592">
                  <c:v>6.8855650224385263</c:v>
                </c:pt>
                <c:pt idx="2593">
                  <c:v>6.8926478096064265</c:v>
                </c:pt>
                <c:pt idx="2594">
                  <c:v>6.8741732496817312</c:v>
                </c:pt>
                <c:pt idx="2595">
                  <c:v>6.7882925000919885</c:v>
                </c:pt>
                <c:pt idx="2596">
                  <c:v>6.660423414377342</c:v>
                </c:pt>
                <c:pt idx="2597">
                  <c:v>6.486215554300248</c:v>
                </c:pt>
                <c:pt idx="2598">
                  <c:v>6.2555215147933305</c:v>
                </c:pt>
                <c:pt idx="2599">
                  <c:v>6.0428758187657303</c:v>
                </c:pt>
                <c:pt idx="2600">
                  <c:v>5.7895975692462205</c:v>
                </c:pt>
                <c:pt idx="2601">
                  <c:v>5.6470704703797461</c:v>
                </c:pt>
                <c:pt idx="2602">
                  <c:v>5.646381867765963</c:v>
                </c:pt>
                <c:pt idx="2603">
                  <c:v>5.6717977754287929</c:v>
                </c:pt>
                <c:pt idx="2604">
                  <c:v>5.5952735138541065</c:v>
                </c:pt>
                <c:pt idx="2605">
                  <c:v>5.5056619961165199</c:v>
                </c:pt>
                <c:pt idx="2606">
                  <c:v>5.3321134096183913</c:v>
                </c:pt>
                <c:pt idx="2607">
                  <c:v>5.2652618155550206</c:v>
                </c:pt>
                <c:pt idx="2608">
                  <c:v>5.2597500048748183</c:v>
                </c:pt>
                <c:pt idx="2609">
                  <c:v>5.2525004612555666</c:v>
                </c:pt>
                <c:pt idx="2610">
                  <c:v>5.2995530939589388</c:v>
                </c:pt>
                <c:pt idx="2611">
                  <c:v>5.299624108191904</c:v>
                </c:pt>
                <c:pt idx="2612">
                  <c:v>5.2435488325568222</c:v>
                </c:pt>
                <c:pt idx="2613">
                  <c:v>5.256404723181749</c:v>
                </c:pt>
                <c:pt idx="2614">
                  <c:v>5.3387201463804459</c:v>
                </c:pt>
                <c:pt idx="2615">
                  <c:v>5.4648147733169301</c:v>
                </c:pt>
                <c:pt idx="2616">
                  <c:v>5.625612604969505</c:v>
                </c:pt>
                <c:pt idx="2617">
                  <c:v>5.8384202551858166</c:v>
                </c:pt>
                <c:pt idx="2618">
                  <c:v>6.0711980198337008</c:v>
                </c:pt>
                <c:pt idx="2619">
                  <c:v>6.237105268348266</c:v>
                </c:pt>
                <c:pt idx="2620">
                  <c:v>6.3701501356651091</c:v>
                </c:pt>
                <c:pt idx="2621">
                  <c:v>6.5154009832907516</c:v>
                </c:pt>
                <c:pt idx="2622">
                  <c:v>6.6393728415948541</c:v>
                </c:pt>
                <c:pt idx="2623">
                  <c:v>6.8037117466154973</c:v>
                </c:pt>
                <c:pt idx="2624">
                  <c:v>6.9584272574941703</c:v>
                </c:pt>
                <c:pt idx="2625">
                  <c:v>7.155839760448071</c:v>
                </c:pt>
                <c:pt idx="2626">
                  <c:v>7.2919535850406598</c:v>
                </c:pt>
                <c:pt idx="2627">
                  <c:v>7.3341094924632992</c:v>
                </c:pt>
                <c:pt idx="2628">
                  <c:v>7.2313452267234082</c:v>
                </c:pt>
                <c:pt idx="2629">
                  <c:v>7.2698447763352547</c:v>
                </c:pt>
                <c:pt idx="2630">
                  <c:v>7.1098535801413689</c:v>
                </c:pt>
                <c:pt idx="2631">
                  <c:v>6.9330271204860043</c:v>
                </c:pt>
                <c:pt idx="2632">
                  <c:v>6.6866387424562284</c:v>
                </c:pt>
                <c:pt idx="2633">
                  <c:v>6.5584295367755088</c:v>
                </c:pt>
                <c:pt idx="2634">
                  <c:v>6.4847372334082891</c:v>
                </c:pt>
                <c:pt idx="2635">
                  <c:v>6.4080317117910068</c:v>
                </c:pt>
                <c:pt idx="2636">
                  <c:v>6.2372359062939999</c:v>
                </c:pt>
                <c:pt idx="2637">
                  <c:v>6.1108950885608442</c:v>
                </c:pt>
                <c:pt idx="2638">
                  <c:v>5.9652086292229898</c:v>
                </c:pt>
                <c:pt idx="2639">
                  <c:v>5.9064232387554183</c:v>
                </c:pt>
                <c:pt idx="2640">
                  <c:v>5.981978862425767</c:v>
                </c:pt>
                <c:pt idx="2641">
                  <c:v>6.1813560769312925</c:v>
                </c:pt>
                <c:pt idx="2642">
                  <c:v>6.3718074294860232</c:v>
                </c:pt>
                <c:pt idx="2643">
                  <c:v>6.5853670149141275</c:v>
                </c:pt>
                <c:pt idx="2644">
                  <c:v>6.8051090999298607</c:v>
                </c:pt>
                <c:pt idx="2645">
                  <c:v>6.8726212128964388</c:v>
                </c:pt>
                <c:pt idx="2646">
                  <c:v>6.8969322067947756</c:v>
                </c:pt>
                <c:pt idx="2647">
                  <c:v>6.8796713567918335</c:v>
                </c:pt>
                <c:pt idx="2648">
                  <c:v>6.8566208040302108</c:v>
                </c:pt>
                <c:pt idx="2649">
                  <c:v>6.9347352439359344</c:v>
                </c:pt>
                <c:pt idx="2650">
                  <c:v>6.9534458262158205</c:v>
                </c:pt>
                <c:pt idx="2651">
                  <c:v>7.0046074563110867</c:v>
                </c:pt>
                <c:pt idx="2652">
                  <c:v>7.1790396209000349</c:v>
                </c:pt>
                <c:pt idx="2653">
                  <c:v>7.3876283132762399</c:v>
                </c:pt>
                <c:pt idx="2654">
                  <c:v>7.521267216673067</c:v>
                </c:pt>
                <c:pt idx="2655">
                  <c:v>7.5654123118087311</c:v>
                </c:pt>
                <c:pt idx="2656">
                  <c:v>7.6395074334656767</c:v>
                </c:pt>
                <c:pt idx="2657">
                  <c:v>7.635931058503342</c:v>
                </c:pt>
                <c:pt idx="2658">
                  <c:v>7.5730974408834788</c:v>
                </c:pt>
                <c:pt idx="2659">
                  <c:v>7.4807196039232071</c:v>
                </c:pt>
                <c:pt idx="2660">
                  <c:v>7.4557748753556181</c:v>
                </c:pt>
                <c:pt idx="2661">
                  <c:v>7.4572437064046388</c:v>
                </c:pt>
                <c:pt idx="2662">
                  <c:v>7.5448920031286786</c:v>
                </c:pt>
                <c:pt idx="2663">
                  <c:v>7.5719342572142576</c:v>
                </c:pt>
                <c:pt idx="2664">
                  <c:v>7.6695066792825246</c:v>
                </c:pt>
                <c:pt idx="2665">
                  <c:v>7.7557463322642004</c:v>
                </c:pt>
                <c:pt idx="2666">
                  <c:v>7.6996807898482373</c:v>
                </c:pt>
                <c:pt idx="2667">
                  <c:v>7.6062312097516429</c:v>
                </c:pt>
                <c:pt idx="2668">
                  <c:v>7.4782928939439666</c:v>
                </c:pt>
                <c:pt idx="2669">
                  <c:v>7.2769686361977808</c:v>
                </c:pt>
                <c:pt idx="2670">
                  <c:v>7.1323307370381173</c:v>
                </c:pt>
                <c:pt idx="2671">
                  <c:v>6.9347899150744157</c:v>
                </c:pt>
                <c:pt idx="2672">
                  <c:v>6.7159425147731859</c:v>
                </c:pt>
                <c:pt idx="2673">
                  <c:v>6.4543901708766729</c:v>
                </c:pt>
                <c:pt idx="2674">
                  <c:v>6.3108683759887372</c:v>
                </c:pt>
                <c:pt idx="2675">
                  <c:v>6.2855087013975668</c:v>
                </c:pt>
                <c:pt idx="2676">
                  <c:v>6.2272615448371909</c:v>
                </c:pt>
                <c:pt idx="2677">
                  <c:v>6.1398385066825618</c:v>
                </c:pt>
                <c:pt idx="2678">
                  <c:v>6.1005976462152471</c:v>
                </c:pt>
                <c:pt idx="2679">
                  <c:v>6.0843739944759276</c:v>
                </c:pt>
                <c:pt idx="2680">
                  <c:v>6.0048147515271193</c:v>
                </c:pt>
                <c:pt idx="2681">
                  <c:v>5.932634092485765</c:v>
                </c:pt>
                <c:pt idx="2682">
                  <c:v>5.9679624111219267</c:v>
                </c:pt>
                <c:pt idx="2683">
                  <c:v>6.0348062708611998</c:v>
                </c:pt>
                <c:pt idx="2684">
                  <c:v>6.1671680409036975</c:v>
                </c:pt>
                <c:pt idx="2685">
                  <c:v>6.2692729085599215</c:v>
                </c:pt>
                <c:pt idx="2686">
                  <c:v>6.3695062670081546</c:v>
                </c:pt>
                <c:pt idx="2687">
                  <c:v>6.4623083174848803</c:v>
                </c:pt>
                <c:pt idx="2688">
                  <c:v>6.5422408476919953</c:v>
                </c:pt>
                <c:pt idx="2689">
                  <c:v>6.6297081991079585</c:v>
                </c:pt>
                <c:pt idx="2690">
                  <c:v>6.589890500024179</c:v>
                </c:pt>
                <c:pt idx="2691">
                  <c:v>6.5261853780047216</c:v>
                </c:pt>
                <c:pt idx="2692">
                  <c:v>6.5166479315461396</c:v>
                </c:pt>
                <c:pt idx="2693">
                  <c:v>6.4126267965277277</c:v>
                </c:pt>
                <c:pt idx="2694">
                  <c:v>6.3197896841120498</c:v>
                </c:pt>
                <c:pt idx="2695">
                  <c:v>6.3114108252887364</c:v>
                </c:pt>
                <c:pt idx="2696">
                  <c:v>6.3387910143791011</c:v>
                </c:pt>
                <c:pt idx="2697">
                  <c:v>6.4626380955702167</c:v>
                </c:pt>
                <c:pt idx="2698">
                  <c:v>6.6326367090710043</c:v>
                </c:pt>
                <c:pt idx="2699">
                  <c:v>6.7961293117514883</c:v>
                </c:pt>
                <c:pt idx="2700">
                  <c:v>6.9148836052745812</c:v>
                </c:pt>
                <c:pt idx="2701">
                  <c:v>7.0219412721419685</c:v>
                </c:pt>
                <c:pt idx="2702">
                  <c:v>7.0541028624349078</c:v>
                </c:pt>
                <c:pt idx="2703">
                  <c:v>7.0685522918408861</c:v>
                </c:pt>
                <c:pt idx="2704">
                  <c:v>7.2285210274891822</c:v>
                </c:pt>
                <c:pt idx="2705">
                  <c:v>7.3562487954887237</c:v>
                </c:pt>
                <c:pt idx="2706">
                  <c:v>7.4721438291194469</c:v>
                </c:pt>
                <c:pt idx="2707">
                  <c:v>7.6377993265246618</c:v>
                </c:pt>
                <c:pt idx="2708">
                  <c:v>7.8007109038308462</c:v>
                </c:pt>
                <c:pt idx="2709">
                  <c:v>7.9166447172306755</c:v>
                </c:pt>
                <c:pt idx="2710">
                  <c:v>8.0426798350762532</c:v>
                </c:pt>
                <c:pt idx="2711">
                  <c:v>8.2032056110476113</c:v>
                </c:pt>
                <c:pt idx="2712">
                  <c:v>8.2717590142161246</c:v>
                </c:pt>
                <c:pt idx="2713">
                  <c:v>8.1850803169026758</c:v>
                </c:pt>
                <c:pt idx="2714">
                  <c:v>8.155067553495309</c:v>
                </c:pt>
                <c:pt idx="2715">
                  <c:v>8.1000335267437205</c:v>
                </c:pt>
                <c:pt idx="2716">
                  <c:v>7.9683467759646316</c:v>
                </c:pt>
                <c:pt idx="2717">
                  <c:v>7.8226257826835006</c:v>
                </c:pt>
                <c:pt idx="2718">
                  <c:v>7.7912368976646498</c:v>
                </c:pt>
                <c:pt idx="2719">
                  <c:v>7.8904352560412008</c:v>
                </c:pt>
                <c:pt idx="2720">
                  <c:v>8.0507459087616766</c:v>
                </c:pt>
                <c:pt idx="2721">
                  <c:v>8.1966731108991073</c:v>
                </c:pt>
                <c:pt idx="2722">
                  <c:v>8.3804829018044646</c:v>
                </c:pt>
                <c:pt idx="2723">
                  <c:v>8.5634276383347512</c:v>
                </c:pt>
                <c:pt idx="2724">
                  <c:v>8.5846712768475868</c:v>
                </c:pt>
                <c:pt idx="2725">
                  <c:v>8.6197429513814736</c:v>
                </c:pt>
                <c:pt idx="2726">
                  <c:v>8.5595278471485496</c:v>
                </c:pt>
                <c:pt idx="2727">
                  <c:v>8.4399761122202595</c:v>
                </c:pt>
                <c:pt idx="2728">
                  <c:v>8.4109069709918902</c:v>
                </c:pt>
                <c:pt idx="2729">
                  <c:v>8.2869934009015171</c:v>
                </c:pt>
                <c:pt idx="2730">
                  <c:v>8.1229892383000184</c:v>
                </c:pt>
                <c:pt idx="2731">
                  <c:v>8.011981920449557</c:v>
                </c:pt>
                <c:pt idx="2732">
                  <c:v>7.9764034002869373</c:v>
                </c:pt>
                <c:pt idx="2733">
                  <c:v>7.8947079756628114</c:v>
                </c:pt>
                <c:pt idx="2734">
                  <c:v>7.8116697984803807</c:v>
                </c:pt>
                <c:pt idx="2735">
                  <c:v>7.7709802430430148</c:v>
                </c:pt>
                <c:pt idx="2736">
                  <c:v>7.7121718240929917</c:v>
                </c:pt>
                <c:pt idx="2737">
                  <c:v>7.6421899069206596</c:v>
                </c:pt>
                <c:pt idx="2738">
                  <c:v>7.6213997602470274</c:v>
                </c:pt>
                <c:pt idx="2739">
                  <c:v>7.658911016510114</c:v>
                </c:pt>
                <c:pt idx="2740">
                  <c:v>7.6827754133878337</c:v>
                </c:pt>
                <c:pt idx="2741">
                  <c:v>7.7189829062499467</c:v>
                </c:pt>
                <c:pt idx="2742">
                  <c:v>7.6615382833659886</c:v>
                </c:pt>
                <c:pt idx="2743">
                  <c:v>7.5906577447238872</c:v>
                </c:pt>
                <c:pt idx="2744">
                  <c:v>7.5483330030774498</c:v>
                </c:pt>
                <c:pt idx="2745">
                  <c:v>7.6174466323629719</c:v>
                </c:pt>
                <c:pt idx="2746">
                  <c:v>7.6312615223078142</c:v>
                </c:pt>
                <c:pt idx="2747">
                  <c:v>7.6635657611685257</c:v>
                </c:pt>
                <c:pt idx="2748">
                  <c:v>7.7067409190667746</c:v>
                </c:pt>
                <c:pt idx="2749">
                  <c:v>7.7838179596505812</c:v>
                </c:pt>
                <c:pt idx="2750">
                  <c:v>7.7240944544466492</c:v>
                </c:pt>
                <c:pt idx="2751">
                  <c:v>7.731555214113242</c:v>
                </c:pt>
                <c:pt idx="2752">
                  <c:v>7.7631618509706835</c:v>
                </c:pt>
                <c:pt idx="2753">
                  <c:v>7.8847602409531747</c:v>
                </c:pt>
                <c:pt idx="2754">
                  <c:v>7.9753036823356185</c:v>
                </c:pt>
                <c:pt idx="2755">
                  <c:v>7.9034248603617296</c:v>
                </c:pt>
                <c:pt idx="2756">
                  <c:v>7.7967600831971042</c:v>
                </c:pt>
                <c:pt idx="2757">
                  <c:v>7.6661670373585924</c:v>
                </c:pt>
                <c:pt idx="2758">
                  <c:v>7.5061517272320577</c:v>
                </c:pt>
                <c:pt idx="2759">
                  <c:v>7.4017668595113291</c:v>
                </c:pt>
                <c:pt idx="2760">
                  <c:v>7.3046369642201752</c:v>
                </c:pt>
                <c:pt idx="2761">
                  <c:v>7.2137603166493465</c:v>
                </c:pt>
                <c:pt idx="2762">
                  <c:v>7.0894926712607411</c:v>
                </c:pt>
                <c:pt idx="2763">
                  <c:v>6.9868843885301972</c:v>
                </c:pt>
                <c:pt idx="2764">
                  <c:v>6.8065907065091285</c:v>
                </c:pt>
                <c:pt idx="2765">
                  <c:v>6.588231158832496</c:v>
                </c:pt>
                <c:pt idx="2766">
                  <c:v>6.4436941824481693</c:v>
                </c:pt>
                <c:pt idx="2767">
                  <c:v>6.3785726416139337</c:v>
                </c:pt>
                <c:pt idx="2768">
                  <c:v>6.3410605998055232</c:v>
                </c:pt>
                <c:pt idx="2769">
                  <c:v>6.2488473291548194</c:v>
                </c:pt>
                <c:pt idx="2770">
                  <c:v>6.2626804001276</c:v>
                </c:pt>
                <c:pt idx="2771">
                  <c:v>6.3737564350801277</c:v>
                </c:pt>
                <c:pt idx="2772">
                  <c:v>6.3353595078367242</c:v>
                </c:pt>
                <c:pt idx="2773">
                  <c:v>6.1930962257223801</c:v>
                </c:pt>
                <c:pt idx="2774">
                  <c:v>6.1531756163266342</c:v>
                </c:pt>
                <c:pt idx="2775">
                  <c:v>6.3310275317238371</c:v>
                </c:pt>
                <c:pt idx="2776">
                  <c:v>6.4428853356860509</c:v>
                </c:pt>
                <c:pt idx="2777">
                  <c:v>6.4591639196205506</c:v>
                </c:pt>
                <c:pt idx="2778">
                  <c:v>6.4169347491623281</c:v>
                </c:pt>
                <c:pt idx="2779">
                  <c:v>6.3471546882362837</c:v>
                </c:pt>
                <c:pt idx="2780">
                  <c:v>6.2955961562539287</c:v>
                </c:pt>
                <c:pt idx="2781">
                  <c:v>6.2625373681344136</c:v>
                </c:pt>
                <c:pt idx="2782">
                  <c:v>6.2115896940775244</c:v>
                </c:pt>
                <c:pt idx="2783">
                  <c:v>6.1649574197498742</c:v>
                </c:pt>
                <c:pt idx="2784">
                  <c:v>6.0657272838343648</c:v>
                </c:pt>
                <c:pt idx="2785">
                  <c:v>5.9564007122293505</c:v>
                </c:pt>
                <c:pt idx="2786">
                  <c:v>5.853342227728227</c:v>
                </c:pt>
                <c:pt idx="2787">
                  <c:v>5.8092061288590964</c:v>
                </c:pt>
                <c:pt idx="2788">
                  <c:v>5.7999710332331524</c:v>
                </c:pt>
                <c:pt idx="2789">
                  <c:v>5.7604845821563364</c:v>
                </c:pt>
                <c:pt idx="2790">
                  <c:v>5.6711040034286482</c:v>
                </c:pt>
                <c:pt idx="2791">
                  <c:v>5.6891923803437559</c:v>
                </c:pt>
                <c:pt idx="2792">
                  <c:v>5.6585815096249741</c:v>
                </c:pt>
                <c:pt idx="2793">
                  <c:v>5.6668297130459058</c:v>
                </c:pt>
                <c:pt idx="2794">
                  <c:v>5.6635881754705961</c:v>
                </c:pt>
                <c:pt idx="2795">
                  <c:v>5.7191277004437975</c:v>
                </c:pt>
                <c:pt idx="2796">
                  <c:v>5.8831579773626119</c:v>
                </c:pt>
                <c:pt idx="2797">
                  <c:v>6.0728808535902967</c:v>
                </c:pt>
                <c:pt idx="2798">
                  <c:v>6.1497378041499493</c:v>
                </c:pt>
                <c:pt idx="2799">
                  <c:v>6.3122043591813171</c:v>
                </c:pt>
                <c:pt idx="2800">
                  <c:v>6.4251787841692121</c:v>
                </c:pt>
                <c:pt idx="2801">
                  <c:v>6.5944334984891455</c:v>
                </c:pt>
                <c:pt idx="2802">
                  <c:v>6.6645362943405342</c:v>
                </c:pt>
                <c:pt idx="2803">
                  <c:v>6.642277965755321</c:v>
                </c:pt>
                <c:pt idx="2804">
                  <c:v>6.4645956684778074</c:v>
                </c:pt>
                <c:pt idx="2805">
                  <c:v>6.172608878777484</c:v>
                </c:pt>
                <c:pt idx="2806">
                  <c:v>5.9273662770025011</c:v>
                </c:pt>
                <c:pt idx="2807">
                  <c:v>5.7937395349841507</c:v>
                </c:pt>
                <c:pt idx="2808">
                  <c:v>5.7796992336180759</c:v>
                </c:pt>
                <c:pt idx="2809">
                  <c:v>5.7643160357827083</c:v>
                </c:pt>
                <c:pt idx="2810">
                  <c:v>5.78091382213226</c:v>
                </c:pt>
                <c:pt idx="2811">
                  <c:v>5.8580624500167389</c:v>
                </c:pt>
                <c:pt idx="2812">
                  <c:v>6.0019826333973052</c:v>
                </c:pt>
                <c:pt idx="2813">
                  <c:v>6.0858661830169369</c:v>
                </c:pt>
                <c:pt idx="2814">
                  <c:v>6.141912743867632</c:v>
                </c:pt>
                <c:pt idx="2815">
                  <c:v>6.1352322627217886</c:v>
                </c:pt>
                <c:pt idx="2816">
                  <c:v>6.0674744703901764</c:v>
                </c:pt>
                <c:pt idx="2817">
                  <c:v>5.9324318774767217</c:v>
                </c:pt>
                <c:pt idx="2818">
                  <c:v>5.8141334662174895</c:v>
                </c:pt>
                <c:pt idx="2819">
                  <c:v>5.6970931029442911</c:v>
                </c:pt>
                <c:pt idx="2820">
                  <c:v>5.6035911113423325</c:v>
                </c:pt>
                <c:pt idx="2821">
                  <c:v>5.5688626412177271</c:v>
                </c:pt>
                <c:pt idx="2822">
                  <c:v>5.5237080235461278</c:v>
                </c:pt>
                <c:pt idx="2823">
                  <c:v>5.4682582421408759</c:v>
                </c:pt>
                <c:pt idx="2824">
                  <c:v>5.4273671475782859</c:v>
                </c:pt>
                <c:pt idx="2825">
                  <c:v>5.4554950894511958</c:v>
                </c:pt>
                <c:pt idx="2826">
                  <c:v>5.6125106307536896</c:v>
                </c:pt>
                <c:pt idx="2827">
                  <c:v>5.7599410166355369</c:v>
                </c:pt>
                <c:pt idx="2828">
                  <c:v>5.8749142780207917</c:v>
                </c:pt>
                <c:pt idx="2829">
                  <c:v>5.9145080139086543</c:v>
                </c:pt>
                <c:pt idx="2830">
                  <c:v>5.906444010306938</c:v>
                </c:pt>
                <c:pt idx="2831">
                  <c:v>5.9303957234498235</c:v>
                </c:pt>
                <c:pt idx="2832">
                  <c:v>5.9261000724443669</c:v>
                </c:pt>
                <c:pt idx="2833">
                  <c:v>5.998532910789911</c:v>
                </c:pt>
                <c:pt idx="2834">
                  <c:v>6.0154582009080002</c:v>
                </c:pt>
                <c:pt idx="2835">
                  <c:v>6.0576000541677519</c:v>
                </c:pt>
                <c:pt idx="2836">
                  <c:v>6.0701628174332187</c:v>
                </c:pt>
                <c:pt idx="2837">
                  <c:v>6.0418387652799002</c:v>
                </c:pt>
                <c:pt idx="2838">
                  <c:v>6.056336721168373</c:v>
                </c:pt>
                <c:pt idx="2839">
                  <c:v>6.0175088398935657</c:v>
                </c:pt>
                <c:pt idx="2840">
                  <c:v>5.9294343786784109</c:v>
                </c:pt>
                <c:pt idx="2841">
                  <c:v>5.8659092919579017</c:v>
                </c:pt>
                <c:pt idx="2842">
                  <c:v>5.8133082046118574</c:v>
                </c:pt>
                <c:pt idx="2843">
                  <c:v>5.7686806841170064</c:v>
                </c:pt>
                <c:pt idx="2844">
                  <c:v>5.7869948538360996</c:v>
                </c:pt>
                <c:pt idx="2845">
                  <c:v>5.946742272973025</c:v>
                </c:pt>
                <c:pt idx="2846">
                  <c:v>6.0558497427263269</c:v>
                </c:pt>
                <c:pt idx="2847">
                  <c:v>6.1353843073131324</c:v>
                </c:pt>
                <c:pt idx="2848">
                  <c:v>6.2407042354966382</c:v>
                </c:pt>
                <c:pt idx="2849">
                  <c:v>6.2499698916012942</c:v>
                </c:pt>
                <c:pt idx="2850">
                  <c:v>6.1985211349605924</c:v>
                </c:pt>
                <c:pt idx="2851">
                  <c:v>6.1305395948346284</c:v>
                </c:pt>
                <c:pt idx="2852">
                  <c:v>6.0858432720729372</c:v>
                </c:pt>
                <c:pt idx="2853">
                  <c:v>5.9042068268024286</c:v>
                </c:pt>
                <c:pt idx="2854">
                  <c:v>5.7613510248651068</c:v>
                </c:pt>
                <c:pt idx="2855">
                  <c:v>5.6294015800441528</c:v>
                </c:pt>
                <c:pt idx="2856">
                  <c:v>5.455617773202424</c:v>
                </c:pt>
                <c:pt idx="2857">
                  <c:v>5.4004680994528504</c:v>
                </c:pt>
                <c:pt idx="2858">
                  <c:v>5.3527240921464614</c:v>
                </c:pt>
                <c:pt idx="2859">
                  <c:v>5.3642597372070968</c:v>
                </c:pt>
                <c:pt idx="2860">
                  <c:v>5.3416407673483874</c:v>
                </c:pt>
                <c:pt idx="2861">
                  <c:v>5.217111239206135</c:v>
                </c:pt>
                <c:pt idx="2862">
                  <c:v>5.1086544502950897</c:v>
                </c:pt>
                <c:pt idx="2863">
                  <c:v>5.1081272065903907</c:v>
                </c:pt>
                <c:pt idx="2864">
                  <c:v>5.0367382763038107</c:v>
                </c:pt>
                <c:pt idx="2865">
                  <c:v>4.9598550962439241</c:v>
                </c:pt>
                <c:pt idx="2866">
                  <c:v>5.0132889680836508</c:v>
                </c:pt>
                <c:pt idx="2867">
                  <c:v>5.0215951070086291</c:v>
                </c:pt>
                <c:pt idx="2868">
                  <c:v>5.0245617419922883</c:v>
                </c:pt>
                <c:pt idx="2869">
                  <c:v>5.0344999698756059</c:v>
                </c:pt>
                <c:pt idx="2870">
                  <c:v>5.136756852515961</c:v>
                </c:pt>
                <c:pt idx="2871">
                  <c:v>5.2627306680889694</c:v>
                </c:pt>
                <c:pt idx="2872">
                  <c:v>5.4695485224557601</c:v>
                </c:pt>
                <c:pt idx="2873">
                  <c:v>5.7118788938138909</c:v>
                </c:pt>
                <c:pt idx="2874">
                  <c:v>5.951841401600789</c:v>
                </c:pt>
                <c:pt idx="2875">
                  <c:v>6.0756882254891966</c:v>
                </c:pt>
                <c:pt idx="2876">
                  <c:v>6.1910539526608863</c:v>
                </c:pt>
                <c:pt idx="2877">
                  <c:v>6.3116564459804083</c:v>
                </c:pt>
                <c:pt idx="2878">
                  <c:v>6.3245206016587909</c:v>
                </c:pt>
                <c:pt idx="2879">
                  <c:v>6.2705668533381758</c:v>
                </c:pt>
                <c:pt idx="2880">
                  <c:v>6.2640622870763885</c:v>
                </c:pt>
                <c:pt idx="2881">
                  <c:v>6.2972122772015995</c:v>
                </c:pt>
                <c:pt idx="2882">
                  <c:v>6.2665362832181675</c:v>
                </c:pt>
                <c:pt idx="2883">
                  <c:v>6.2109067352892966</c:v>
                </c:pt>
                <c:pt idx="2884">
                  <c:v>6.1917073554865265</c:v>
                </c:pt>
                <c:pt idx="2885">
                  <c:v>6.2314226326555282</c:v>
                </c:pt>
                <c:pt idx="2886">
                  <c:v>6.3527331290390645</c:v>
                </c:pt>
                <c:pt idx="2887">
                  <c:v>6.4248105375236033</c:v>
                </c:pt>
                <c:pt idx="2888">
                  <c:v>6.4895962548429704</c:v>
                </c:pt>
                <c:pt idx="2889">
                  <c:v>6.5419819703503208</c:v>
                </c:pt>
                <c:pt idx="2890">
                  <c:v>6.6547449574342599</c:v>
                </c:pt>
                <c:pt idx="2891">
                  <c:v>6.8396453787308715</c:v>
                </c:pt>
                <c:pt idx="2892">
                  <c:v>7.098575711643643</c:v>
                </c:pt>
                <c:pt idx="2893">
                  <c:v>7.2736755725945628</c:v>
                </c:pt>
                <c:pt idx="2894">
                  <c:v>7.3287675543244948</c:v>
                </c:pt>
                <c:pt idx="2895">
                  <c:v>7.2459851059967262</c:v>
                </c:pt>
                <c:pt idx="2896">
                  <c:v>7.1501499298031748</c:v>
                </c:pt>
                <c:pt idx="2897">
                  <c:v>7.0824902326898282</c:v>
                </c:pt>
                <c:pt idx="2898">
                  <c:v>7.0776350729962019</c:v>
                </c:pt>
                <c:pt idx="2899">
                  <c:v>6.9817108394772589</c:v>
                </c:pt>
                <c:pt idx="2900">
                  <c:v>6.8500208477774285</c:v>
                </c:pt>
                <c:pt idx="2901">
                  <c:v>6.8057691673196459</c:v>
                </c:pt>
                <c:pt idx="2902">
                  <c:v>6.8061768206460691</c:v>
                </c:pt>
                <c:pt idx="2903">
                  <c:v>6.7760630369608732</c:v>
                </c:pt>
                <c:pt idx="2904">
                  <c:v>6.6700735751228839</c:v>
                </c:pt>
                <c:pt idx="2905">
                  <c:v>6.6066420502474452</c:v>
                </c:pt>
                <c:pt idx="2906">
                  <c:v>6.5970467832779001</c:v>
                </c:pt>
                <c:pt idx="2907">
                  <c:v>6.5724846756564297</c:v>
                </c:pt>
                <c:pt idx="2908">
                  <c:v>6.6417272740046105</c:v>
                </c:pt>
                <c:pt idx="2909">
                  <c:v>6.7386860578516021</c:v>
                </c:pt>
                <c:pt idx="2910">
                  <c:v>6.7643764780052367</c:v>
                </c:pt>
                <c:pt idx="2911">
                  <c:v>6.7640166929292533</c:v>
                </c:pt>
                <c:pt idx="2912">
                  <c:v>6.8542958659508182</c:v>
                </c:pt>
                <c:pt idx="2913">
                  <c:v>6.8983703607912021</c:v>
                </c:pt>
                <c:pt idx="2914">
                  <c:v>6.9009349574793291</c:v>
                </c:pt>
                <c:pt idx="2915">
                  <c:v>6.8690654669611888</c:v>
                </c:pt>
                <c:pt idx="2916">
                  <c:v>6.8177953885375757</c:v>
                </c:pt>
                <c:pt idx="2917">
                  <c:v>6.7601800859505676</c:v>
                </c:pt>
                <c:pt idx="2918">
                  <c:v>6.5556808292626876</c:v>
                </c:pt>
                <c:pt idx="2919">
                  <c:v>6.5261122911825966</c:v>
                </c:pt>
                <c:pt idx="2920">
                  <c:v>6.6084685189391843</c:v>
                </c:pt>
                <c:pt idx="2921">
                  <c:v>6.5534206615835933</c:v>
                </c:pt>
                <c:pt idx="2922">
                  <c:v>6.3314333620545078</c:v>
                </c:pt>
                <c:pt idx="2923">
                  <c:v>6.1578120411650756</c:v>
                </c:pt>
                <c:pt idx="2924">
                  <c:v>6.0000629176343399</c:v>
                </c:pt>
                <c:pt idx="2925">
                  <c:v>5.8947405370254158</c:v>
                </c:pt>
                <c:pt idx="2926">
                  <c:v>5.7669420403729417</c:v>
                </c:pt>
                <c:pt idx="2927">
                  <c:v>5.7434198403835071</c:v>
                </c:pt>
                <c:pt idx="2928">
                  <c:v>5.7380796617018497</c:v>
                </c:pt>
                <c:pt idx="2929">
                  <c:v>5.6708534329979843</c:v>
                </c:pt>
                <c:pt idx="2930">
                  <c:v>5.6009409471783709</c:v>
                </c:pt>
                <c:pt idx="2931">
                  <c:v>5.6522451067024679</c:v>
                </c:pt>
                <c:pt idx="2932">
                  <c:v>5.7229533299267494</c:v>
                </c:pt>
                <c:pt idx="2933">
                  <c:v>5.7616648203265575</c:v>
                </c:pt>
                <c:pt idx="2934">
                  <c:v>5.8190333759882114</c:v>
                </c:pt>
                <c:pt idx="2935">
                  <c:v>5.849789375925412</c:v>
                </c:pt>
                <c:pt idx="2936">
                  <c:v>5.8023902992806855</c:v>
                </c:pt>
                <c:pt idx="2937">
                  <c:v>5.7826176635943352</c:v>
                </c:pt>
                <c:pt idx="2938">
                  <c:v>5.7810087161973787</c:v>
                </c:pt>
                <c:pt idx="2939">
                  <c:v>5.8412143320839016</c:v>
                </c:pt>
                <c:pt idx="2940">
                  <c:v>5.8349931211568542</c:v>
                </c:pt>
                <c:pt idx="2941">
                  <c:v>5.7730877997314742</c:v>
                </c:pt>
                <c:pt idx="2942">
                  <c:v>5.7858124981787293</c:v>
                </c:pt>
                <c:pt idx="2943">
                  <c:v>5.914221832964162</c:v>
                </c:pt>
                <c:pt idx="2944">
                  <c:v>6.0259215994955539</c:v>
                </c:pt>
                <c:pt idx="2945">
                  <c:v>6.1731116866123577</c:v>
                </c:pt>
                <c:pt idx="2946">
                  <c:v>6.2886227292592665</c:v>
                </c:pt>
                <c:pt idx="2947">
                  <c:v>6.2738294679565696</c:v>
                </c:pt>
                <c:pt idx="2948">
                  <c:v>6.2009600567632752</c:v>
                </c:pt>
                <c:pt idx="2949">
                  <c:v>6.1459817148804508</c:v>
                </c:pt>
                <c:pt idx="2950">
                  <c:v>6.1280267568886018</c:v>
                </c:pt>
                <c:pt idx="2951">
                  <c:v>6.1889817482199971</c:v>
                </c:pt>
                <c:pt idx="2952">
                  <c:v>6.2405059027550909</c:v>
                </c:pt>
                <c:pt idx="2953">
                  <c:v>6.2913616914898691</c:v>
                </c:pt>
                <c:pt idx="2954">
                  <c:v>6.4198367017552505</c:v>
                </c:pt>
                <c:pt idx="2955">
                  <c:v>6.5850478128796146</c:v>
                </c:pt>
                <c:pt idx="2956">
                  <c:v>6.7503534480840219</c:v>
                </c:pt>
                <c:pt idx="2957">
                  <c:v>6.9415245898080613</c:v>
                </c:pt>
                <c:pt idx="2958">
                  <c:v>7.1565309934230994</c:v>
                </c:pt>
                <c:pt idx="2959">
                  <c:v>7.3083493520214162</c:v>
                </c:pt>
                <c:pt idx="2960">
                  <c:v>7.4315364918704123</c:v>
                </c:pt>
                <c:pt idx="2961">
                  <c:v>7.5673615456410754</c:v>
                </c:pt>
                <c:pt idx="2962">
                  <c:v>7.5701178565105689</c:v>
                </c:pt>
                <c:pt idx="2963">
                  <c:v>7.4463522583043726</c:v>
                </c:pt>
                <c:pt idx="2964">
                  <c:v>7.3998217623203146</c:v>
                </c:pt>
                <c:pt idx="2965">
                  <c:v>7.2956255835007298</c:v>
                </c:pt>
                <c:pt idx="2966">
                  <c:v>7.1245199888862869</c:v>
                </c:pt>
                <c:pt idx="2967">
                  <c:v>6.9803347539068987</c:v>
                </c:pt>
                <c:pt idx="2968">
                  <c:v>6.7985407578203203</c:v>
                </c:pt>
                <c:pt idx="2969">
                  <c:v>6.6932426423502598</c:v>
                </c:pt>
                <c:pt idx="2970">
                  <c:v>6.7379347994827867</c:v>
                </c:pt>
                <c:pt idx="2971">
                  <c:v>6.9319656947910184</c:v>
                </c:pt>
                <c:pt idx="2972">
                  <c:v>6.9915175381805525</c:v>
                </c:pt>
                <c:pt idx="2973">
                  <c:v>7.0804762107456485</c:v>
                </c:pt>
                <c:pt idx="2974">
                  <c:v>7.1265159297369083</c:v>
                </c:pt>
                <c:pt idx="2975">
                  <c:v>7.1014514322178393</c:v>
                </c:pt>
                <c:pt idx="2976">
                  <c:v>7.1237865611055611</c:v>
                </c:pt>
                <c:pt idx="2977">
                  <c:v>7.0318623051645712</c:v>
                </c:pt>
                <c:pt idx="2978">
                  <c:v>6.9404269750785259</c:v>
                </c:pt>
                <c:pt idx="2979">
                  <c:v>6.927644141185425</c:v>
                </c:pt>
                <c:pt idx="2980">
                  <c:v>6.9142335928167666</c:v>
                </c:pt>
                <c:pt idx="2981">
                  <c:v>6.9771966051867267</c:v>
                </c:pt>
                <c:pt idx="2982">
                  <c:v>7.0682757655720145</c:v>
                </c:pt>
                <c:pt idx="2983">
                  <c:v>7.1596973887007476</c:v>
                </c:pt>
                <c:pt idx="2984">
                  <c:v>7.2144266767331917</c:v>
                </c:pt>
                <c:pt idx="2985">
                  <c:v>7.2910442303145082</c:v>
                </c:pt>
                <c:pt idx="2986">
                  <c:v>7.2429399611902205</c:v>
                </c:pt>
                <c:pt idx="2987">
                  <c:v>7.1347678241799333</c:v>
                </c:pt>
                <c:pt idx="2988">
                  <c:v>7.2130525735417157</c:v>
                </c:pt>
                <c:pt idx="2989">
                  <c:v>7.4161177630874109</c:v>
                </c:pt>
                <c:pt idx="2990">
                  <c:v>7.5990419704148913</c:v>
                </c:pt>
                <c:pt idx="2991">
                  <c:v>7.7039464459205416</c:v>
                </c:pt>
                <c:pt idx="2992">
                  <c:v>7.7271222722275903</c:v>
                </c:pt>
                <c:pt idx="2993">
                  <c:v>7.7638086817800742</c:v>
                </c:pt>
                <c:pt idx="2994">
                  <c:v>7.9469654256772229</c:v>
                </c:pt>
                <c:pt idx="2995">
                  <c:v>8.0408579720323505</c:v>
                </c:pt>
                <c:pt idx="2996">
                  <c:v>8.1337679250187769</c:v>
                </c:pt>
                <c:pt idx="2997">
                  <c:v>8.2154580387257337</c:v>
                </c:pt>
                <c:pt idx="2998">
                  <c:v>8.2303172040545789</c:v>
                </c:pt>
                <c:pt idx="2999">
                  <c:v>8.1001340764182661</c:v>
                </c:pt>
                <c:pt idx="3000">
                  <c:v>8.0275239117018309</c:v>
                </c:pt>
                <c:pt idx="3001">
                  <c:v>8.0181249762571856</c:v>
                </c:pt>
                <c:pt idx="3002">
                  <c:v>7.9802049385138076</c:v>
                </c:pt>
                <c:pt idx="3003">
                  <c:v>8.0101175306220469</c:v>
                </c:pt>
                <c:pt idx="3004">
                  <c:v>8.0197603435731146</c:v>
                </c:pt>
                <c:pt idx="3005">
                  <c:v>7.9008005337595364</c:v>
                </c:pt>
                <c:pt idx="3006">
                  <c:v>7.8750887494822592</c:v>
                </c:pt>
                <c:pt idx="3007">
                  <c:v>7.9422774228644615</c:v>
                </c:pt>
                <c:pt idx="3008">
                  <c:v>8.0483393338151412</c:v>
                </c:pt>
                <c:pt idx="3009">
                  <c:v>8.157874326041636</c:v>
                </c:pt>
                <c:pt idx="3010">
                  <c:v>8.1920018956039709</c:v>
                </c:pt>
                <c:pt idx="3011">
                  <c:v>8.0700568939207482</c:v>
                </c:pt>
                <c:pt idx="3012">
                  <c:v>7.9059702715558551</c:v>
                </c:pt>
                <c:pt idx="3013">
                  <c:v>7.7236630323564688</c:v>
                </c:pt>
                <c:pt idx="3014">
                  <c:v>7.641737930660196</c:v>
                </c:pt>
                <c:pt idx="3015">
                  <c:v>7.6183705290516626</c:v>
                </c:pt>
                <c:pt idx="3016">
                  <c:v>7.502458383782713</c:v>
                </c:pt>
                <c:pt idx="3017">
                  <c:v>7.4585909053567896</c:v>
                </c:pt>
                <c:pt idx="3018">
                  <c:v>7.4377921627399406</c:v>
                </c:pt>
                <c:pt idx="3019">
                  <c:v>7.3817953813614503</c:v>
                </c:pt>
                <c:pt idx="3020">
                  <c:v>7.3860854775595159</c:v>
                </c:pt>
                <c:pt idx="3021">
                  <c:v>7.4291120989152626</c:v>
                </c:pt>
                <c:pt idx="3022">
                  <c:v>7.3857934492160533</c:v>
                </c:pt>
                <c:pt idx="3023">
                  <c:v>7.3288811157645783</c:v>
                </c:pt>
                <c:pt idx="3024">
                  <c:v>7.2375434736442728</c:v>
                </c:pt>
                <c:pt idx="3025">
                  <c:v>7.1051327602554313</c:v>
                </c:pt>
                <c:pt idx="3026">
                  <c:v>7.0753216816951374</c:v>
                </c:pt>
                <c:pt idx="3027">
                  <c:v>7.0266158571178998</c:v>
                </c:pt>
                <c:pt idx="3028">
                  <c:v>7.0243485103011736</c:v>
                </c:pt>
                <c:pt idx="3029">
                  <c:v>6.9839672275612195</c:v>
                </c:pt>
                <c:pt idx="3030">
                  <c:v>6.9063512722797231</c:v>
                </c:pt>
                <c:pt idx="3031">
                  <c:v>6.7290813083734395</c:v>
                </c:pt>
                <c:pt idx="3032">
                  <c:v>6.6386281770093882</c:v>
                </c:pt>
                <c:pt idx="3033">
                  <c:v>6.441583767377054</c:v>
                </c:pt>
                <c:pt idx="3034">
                  <c:v>6.2919454921027409</c:v>
                </c:pt>
                <c:pt idx="3035">
                  <c:v>6.1373339024486917</c:v>
                </c:pt>
                <c:pt idx="3036">
                  <c:v>6.0452264455004476</c:v>
                </c:pt>
                <c:pt idx="3037">
                  <c:v>5.9473210916263604</c:v>
                </c:pt>
                <c:pt idx="3038">
                  <c:v>5.856560230842172</c:v>
                </c:pt>
                <c:pt idx="3039">
                  <c:v>5.766164151926616</c:v>
                </c:pt>
                <c:pt idx="3040">
                  <c:v>5.6228214099728051</c:v>
                </c:pt>
                <c:pt idx="3041">
                  <c:v>5.4634454538925947</c:v>
                </c:pt>
                <c:pt idx="3042">
                  <c:v>5.4481997793528958</c:v>
                </c:pt>
                <c:pt idx="3043">
                  <c:v>5.4675333317981778</c:v>
                </c:pt>
                <c:pt idx="3044">
                  <c:v>5.3877296185684278</c:v>
                </c:pt>
                <c:pt idx="3045">
                  <c:v>5.3004770553350147</c:v>
                </c:pt>
                <c:pt idx="3046">
                  <c:v>5.3776493309908302</c:v>
                </c:pt>
                <c:pt idx="3047">
                  <c:v>5.4867670469304137</c:v>
                </c:pt>
                <c:pt idx="3048">
                  <c:v>5.4960877720094263</c:v>
                </c:pt>
                <c:pt idx="3049">
                  <c:v>5.5031572346145312</c:v>
                </c:pt>
                <c:pt idx="3050">
                  <c:v>5.5211867701596002</c:v>
                </c:pt>
                <c:pt idx="3051">
                  <c:v>5.6307646187845215</c:v>
                </c:pt>
                <c:pt idx="3052">
                  <c:v>5.853047688879343</c:v>
                </c:pt>
                <c:pt idx="3053">
                  <c:v>6.0722291807537694</c:v>
                </c:pt>
                <c:pt idx="3054">
                  <c:v>6.2170926133176829</c:v>
                </c:pt>
                <c:pt idx="3055">
                  <c:v>6.2340541352899157</c:v>
                </c:pt>
                <c:pt idx="3056">
                  <c:v>6.307236410516329</c:v>
                </c:pt>
                <c:pt idx="3057">
                  <c:v>6.5586257057232586</c:v>
                </c:pt>
                <c:pt idx="3058">
                  <c:v>6.7137146303267627</c:v>
                </c:pt>
                <c:pt idx="3059">
                  <c:v>6.7405908914857804</c:v>
                </c:pt>
                <c:pt idx="3060">
                  <c:v>6.719242859450314</c:v>
                </c:pt>
                <c:pt idx="3061">
                  <c:v>6.5853437815265039</c:v>
                </c:pt>
                <c:pt idx="3062">
                  <c:v>6.4240142760282035</c:v>
                </c:pt>
                <c:pt idx="3063">
                  <c:v>6.2910617484591338</c:v>
                </c:pt>
                <c:pt idx="3064">
                  <c:v>6.3118609844035989</c:v>
                </c:pt>
                <c:pt idx="3065">
                  <c:v>6.421336636410528</c:v>
                </c:pt>
                <c:pt idx="3066">
                  <c:v>6.6379019653172344</c:v>
                </c:pt>
                <c:pt idx="3067">
                  <c:v>6.7437683942158388</c:v>
                </c:pt>
                <c:pt idx="3068">
                  <c:v>6.6686684396065372</c:v>
                </c:pt>
                <c:pt idx="3069">
                  <c:v>6.4490023588303291</c:v>
                </c:pt>
                <c:pt idx="3070">
                  <c:v>6.2638875848479953</c:v>
                </c:pt>
                <c:pt idx="3071">
                  <c:v>6.2000100629470056</c:v>
                </c:pt>
                <c:pt idx="3072">
                  <c:v>6.1066788168993709</c:v>
                </c:pt>
                <c:pt idx="3073">
                  <c:v>6.0828236705441352</c:v>
                </c:pt>
                <c:pt idx="3074">
                  <c:v>5.9994638253757664</c:v>
                </c:pt>
                <c:pt idx="3075">
                  <c:v>5.9034688455458477</c:v>
                </c:pt>
                <c:pt idx="3076">
                  <c:v>5.8831393419221643</c:v>
                </c:pt>
                <c:pt idx="3077">
                  <c:v>5.8082461867349693</c:v>
                </c:pt>
                <c:pt idx="3078">
                  <c:v>5.6136237430449096</c:v>
                </c:pt>
                <c:pt idx="3079">
                  <c:v>5.4845554330893318</c:v>
                </c:pt>
                <c:pt idx="3080">
                  <c:v>5.3348712080370406</c:v>
                </c:pt>
                <c:pt idx="3081">
                  <c:v>5.3072753129273602</c:v>
                </c:pt>
                <c:pt idx="3082">
                  <c:v>5.3419069462678435</c:v>
                </c:pt>
                <c:pt idx="3083">
                  <c:v>5.3454609003256541</c:v>
                </c:pt>
                <c:pt idx="3084">
                  <c:v>5.3549528831869964</c:v>
                </c:pt>
                <c:pt idx="3085">
                  <c:v>5.3520514688183471</c:v>
                </c:pt>
                <c:pt idx="3086">
                  <c:v>5.383196339065262</c:v>
                </c:pt>
                <c:pt idx="3087">
                  <c:v>5.3236142420537726</c:v>
                </c:pt>
                <c:pt idx="3088">
                  <c:v>5.3534139183234766</c:v>
                </c:pt>
                <c:pt idx="3089">
                  <c:v>5.3737030584236862</c:v>
                </c:pt>
                <c:pt idx="3090">
                  <c:v>5.2680885870111442</c:v>
                </c:pt>
                <c:pt idx="3091">
                  <c:v>5.2252885114488006</c:v>
                </c:pt>
                <c:pt idx="3092">
                  <c:v>5.1927909109221062</c:v>
                </c:pt>
                <c:pt idx="3093">
                  <c:v>5.1272578798303456</c:v>
                </c:pt>
                <c:pt idx="3094">
                  <c:v>5.0484066993425163</c:v>
                </c:pt>
                <c:pt idx="3095">
                  <c:v>4.935094909556577</c:v>
                </c:pt>
                <c:pt idx="3096">
                  <c:v>4.8748383475565413</c:v>
                </c:pt>
                <c:pt idx="3097">
                  <c:v>4.8164113072662671</c:v>
                </c:pt>
                <c:pt idx="3098">
                  <c:v>4.7595309357524984</c:v>
                </c:pt>
                <c:pt idx="3099">
                  <c:v>4.7215862250027589</c:v>
                </c:pt>
                <c:pt idx="3100">
                  <c:v>4.80681304484792</c:v>
                </c:pt>
                <c:pt idx="3101">
                  <c:v>4.9710834311211629</c:v>
                </c:pt>
                <c:pt idx="3102">
                  <c:v>5.1020489876576827</c:v>
                </c:pt>
                <c:pt idx="3103">
                  <c:v>5.2142014906065981</c:v>
                </c:pt>
                <c:pt idx="3104">
                  <c:v>5.255525365493205</c:v>
                </c:pt>
                <c:pt idx="3105">
                  <c:v>5.2872686007741869</c:v>
                </c:pt>
                <c:pt idx="3106">
                  <c:v>5.2823393128204046</c:v>
                </c:pt>
                <c:pt idx="3107">
                  <c:v>5.2239301570965235</c:v>
                </c:pt>
                <c:pt idx="3108">
                  <c:v>5.1369779426353599</c:v>
                </c:pt>
                <c:pt idx="3109">
                  <c:v>5.167235574575332</c:v>
                </c:pt>
                <c:pt idx="3110">
                  <c:v>5.2821589803358879</c:v>
                </c:pt>
                <c:pt idx="3111">
                  <c:v>5.453716210209496</c:v>
                </c:pt>
                <c:pt idx="3112">
                  <c:v>5.5643473212264425</c:v>
                </c:pt>
                <c:pt idx="3113">
                  <c:v>5.6210285942892861</c:v>
                </c:pt>
                <c:pt idx="3114">
                  <c:v>5.7425133889952216</c:v>
                </c:pt>
                <c:pt idx="3115">
                  <c:v>5.8789999428961588</c:v>
                </c:pt>
                <c:pt idx="3116">
                  <c:v>5.9272732771027767</c:v>
                </c:pt>
                <c:pt idx="3117">
                  <c:v>5.9064989237744818</c:v>
                </c:pt>
                <c:pt idx="3118">
                  <c:v>5.7938389781295152</c:v>
                </c:pt>
                <c:pt idx="3119">
                  <c:v>5.7206738449760755</c:v>
                </c:pt>
                <c:pt idx="3120">
                  <c:v>5.5680953007015628</c:v>
                </c:pt>
                <c:pt idx="3121">
                  <c:v>5.4747311305605466</c:v>
                </c:pt>
                <c:pt idx="3122">
                  <c:v>5.5033790248640884</c:v>
                </c:pt>
                <c:pt idx="3123">
                  <c:v>5.3921957058761665</c:v>
                </c:pt>
                <c:pt idx="3124">
                  <c:v>5.2752890614618897</c:v>
                </c:pt>
                <c:pt idx="3125">
                  <c:v>5.1894020405208447</c:v>
                </c:pt>
                <c:pt idx="3126">
                  <c:v>5.0926837309467547</c:v>
                </c:pt>
                <c:pt idx="3127">
                  <c:v>5.0886338335101211</c:v>
                </c:pt>
                <c:pt idx="3128">
                  <c:v>5.0847248131611611</c:v>
                </c:pt>
                <c:pt idx="3129">
                  <c:v>5.1547008585277174</c:v>
                </c:pt>
                <c:pt idx="3130">
                  <c:v>5.2097979395530496</c:v>
                </c:pt>
                <c:pt idx="3131">
                  <c:v>5.1908043899211549</c:v>
                </c:pt>
                <c:pt idx="3132">
                  <c:v>5.154603335059071</c:v>
                </c:pt>
                <c:pt idx="3133">
                  <c:v>5.1706018345504141</c:v>
                </c:pt>
                <c:pt idx="3134">
                  <c:v>5.181561135503685</c:v>
                </c:pt>
                <c:pt idx="3135">
                  <c:v>5.259133543913455</c:v>
                </c:pt>
                <c:pt idx="3136">
                  <c:v>5.3484652661163636</c:v>
                </c:pt>
                <c:pt idx="3137">
                  <c:v>5.3333150121787405</c:v>
                </c:pt>
                <c:pt idx="3138">
                  <c:v>5.2785969129341783</c:v>
                </c:pt>
                <c:pt idx="3139">
                  <c:v>5.233945099469044</c:v>
                </c:pt>
                <c:pt idx="3140">
                  <c:v>5.2513654992449759</c:v>
                </c:pt>
                <c:pt idx="3141">
                  <c:v>5.1074047247558889</c:v>
                </c:pt>
                <c:pt idx="3142">
                  <c:v>4.9105287390834977</c:v>
                </c:pt>
                <c:pt idx="3143">
                  <c:v>4.8258731580279903</c:v>
                </c:pt>
                <c:pt idx="3144">
                  <c:v>4.9104491724816475</c:v>
                </c:pt>
                <c:pt idx="3145">
                  <c:v>5.0502370635724221</c:v>
                </c:pt>
                <c:pt idx="3146">
                  <c:v>5.2688958835346122</c:v>
                </c:pt>
                <c:pt idx="3147">
                  <c:v>5.3577297391355794</c:v>
                </c:pt>
                <c:pt idx="3148">
                  <c:v>5.4256614181154736</c:v>
                </c:pt>
                <c:pt idx="3149">
                  <c:v>5.5168712624023399</c:v>
                </c:pt>
                <c:pt idx="3150">
                  <c:v>5.587111450615966</c:v>
                </c:pt>
                <c:pt idx="3151">
                  <c:v>5.6620963570047111</c:v>
                </c:pt>
                <c:pt idx="3152">
                  <c:v>5.7057933623503212</c:v>
                </c:pt>
                <c:pt idx="3153">
                  <c:v>5.570489953181462</c:v>
                </c:pt>
                <c:pt idx="3154">
                  <c:v>5.6346527295601083</c:v>
                </c:pt>
                <c:pt idx="3155">
                  <c:v>5.7273097403706101</c:v>
                </c:pt>
                <c:pt idx="3156">
                  <c:v>5.7823801088690763</c:v>
                </c:pt>
                <c:pt idx="3157">
                  <c:v>5.9234420848599134</c:v>
                </c:pt>
                <c:pt idx="3158">
                  <c:v>6.1407035146861064</c:v>
                </c:pt>
                <c:pt idx="3159">
                  <c:v>6.358800291139981</c:v>
                </c:pt>
                <c:pt idx="3160">
                  <c:v>6.429878944144682</c:v>
                </c:pt>
                <c:pt idx="3161">
                  <c:v>6.4682624461659035</c:v>
                </c:pt>
                <c:pt idx="3162">
                  <c:v>6.5576865785099221</c:v>
                </c:pt>
                <c:pt idx="3163">
                  <c:v>6.5608083282057583</c:v>
                </c:pt>
                <c:pt idx="3164">
                  <c:v>6.534770857857497</c:v>
                </c:pt>
                <c:pt idx="3165">
                  <c:v>6.5532531275860961</c:v>
                </c:pt>
                <c:pt idx="3166">
                  <c:v>6.569629193067092</c:v>
                </c:pt>
                <c:pt idx="3167">
                  <c:v>6.6081638466055637</c:v>
                </c:pt>
                <c:pt idx="3168">
                  <c:v>6.6991205073755085</c:v>
                </c:pt>
                <c:pt idx="3169">
                  <c:v>6.7326288931619045</c:v>
                </c:pt>
                <c:pt idx="3170">
                  <c:v>6.8699892981902639</c:v>
                </c:pt>
                <c:pt idx="3171">
                  <c:v>6.9021557236017888</c:v>
                </c:pt>
                <c:pt idx="3172">
                  <c:v>6.6298255115520499</c:v>
                </c:pt>
                <c:pt idx="3173">
                  <c:v>6.376243724609318</c:v>
                </c:pt>
                <c:pt idx="3174">
                  <c:v>6.1852465033601325</c:v>
                </c:pt>
                <c:pt idx="3175">
                  <c:v>6.0432361128653502</c:v>
                </c:pt>
                <c:pt idx="3176">
                  <c:v>6.039702542394064</c:v>
                </c:pt>
                <c:pt idx="3177">
                  <c:v>6.061881933066779</c:v>
                </c:pt>
                <c:pt idx="3178">
                  <c:v>6.154843993946912</c:v>
                </c:pt>
                <c:pt idx="3179">
                  <c:v>6.2645205282850975</c:v>
                </c:pt>
                <c:pt idx="3180">
                  <c:v>6.3317676945950128</c:v>
                </c:pt>
                <c:pt idx="3181">
                  <c:v>6.3412390932951714</c:v>
                </c:pt>
                <c:pt idx="3182">
                  <c:v>6.4066209682901265</c:v>
                </c:pt>
                <c:pt idx="3183">
                  <c:v>6.4567901431891377</c:v>
                </c:pt>
                <c:pt idx="3184">
                  <c:v>6.4650248364216649</c:v>
                </c:pt>
                <c:pt idx="3185">
                  <c:v>6.3494546676134416</c:v>
                </c:pt>
                <c:pt idx="3186">
                  <c:v>6.2556877473062116</c:v>
                </c:pt>
                <c:pt idx="3187">
                  <c:v>6.3018150995664133</c:v>
                </c:pt>
                <c:pt idx="3188">
                  <c:v>6.3289039061302041</c:v>
                </c:pt>
                <c:pt idx="3189">
                  <c:v>6.3613857180622055</c:v>
                </c:pt>
                <c:pt idx="3190">
                  <c:v>6.4873575690538976</c:v>
                </c:pt>
                <c:pt idx="3191">
                  <c:v>6.5205247998548206</c:v>
                </c:pt>
                <c:pt idx="3192">
                  <c:v>6.4680482758496751</c:v>
                </c:pt>
                <c:pt idx="3193">
                  <c:v>6.3316135413937618</c:v>
                </c:pt>
                <c:pt idx="3194">
                  <c:v>6.2742925834886014</c:v>
                </c:pt>
                <c:pt idx="3195">
                  <c:v>6.2361399807988676</c:v>
                </c:pt>
                <c:pt idx="3196">
                  <c:v>6.1797693883083804</c:v>
                </c:pt>
                <c:pt idx="3197">
                  <c:v>6.0979357884892922</c:v>
                </c:pt>
                <c:pt idx="3198">
                  <c:v>5.9410269033160823</c:v>
                </c:pt>
                <c:pt idx="3199">
                  <c:v>5.9216125436999043</c:v>
                </c:pt>
                <c:pt idx="3200">
                  <c:v>5.9108686372205819</c:v>
                </c:pt>
                <c:pt idx="3201">
                  <c:v>5.871681418387082</c:v>
                </c:pt>
                <c:pt idx="3202">
                  <c:v>5.8957545171524863</c:v>
                </c:pt>
                <c:pt idx="3203">
                  <c:v>5.8522724659394338</c:v>
                </c:pt>
                <c:pt idx="3204">
                  <c:v>5.8372666371405586</c:v>
                </c:pt>
                <c:pt idx="3205">
                  <c:v>5.7554585882192573</c:v>
                </c:pt>
                <c:pt idx="3206">
                  <c:v>5.6002380686069468</c:v>
                </c:pt>
                <c:pt idx="3207">
                  <c:v>5.6117157872913177</c:v>
                </c:pt>
                <c:pt idx="3208">
                  <c:v>5.602258029009465</c:v>
                </c:pt>
                <c:pt idx="3209">
                  <c:v>5.6155468411536686</c:v>
                </c:pt>
                <c:pt idx="3210">
                  <c:v>5.6552622582492118</c:v>
                </c:pt>
                <c:pt idx="3211">
                  <c:v>5.7033018584672774</c:v>
                </c:pt>
                <c:pt idx="3212">
                  <c:v>5.7506107244084479</c:v>
                </c:pt>
                <c:pt idx="3213">
                  <c:v>5.7467128778004337</c:v>
                </c:pt>
                <c:pt idx="3214">
                  <c:v>5.8320942907809368</c:v>
                </c:pt>
                <c:pt idx="3215">
                  <c:v>5.9681741569836655</c:v>
                </c:pt>
                <c:pt idx="3216">
                  <c:v>6.0190827303410606</c:v>
                </c:pt>
                <c:pt idx="3217">
                  <c:v>6.0229584312766047</c:v>
                </c:pt>
                <c:pt idx="3218">
                  <c:v>6.077636868252859</c:v>
                </c:pt>
                <c:pt idx="3219">
                  <c:v>6.1033711104025059</c:v>
                </c:pt>
                <c:pt idx="3220">
                  <c:v>6.1260290031898004</c:v>
                </c:pt>
                <c:pt idx="3221">
                  <c:v>6.1883163239944761</c:v>
                </c:pt>
                <c:pt idx="3222">
                  <c:v>6.2061410101556245</c:v>
                </c:pt>
                <c:pt idx="3223">
                  <c:v>6.0694250530914386</c:v>
                </c:pt>
                <c:pt idx="3224">
                  <c:v>6.0255943962597929</c:v>
                </c:pt>
                <c:pt idx="3225">
                  <c:v>5.9581621598289258</c:v>
                </c:pt>
                <c:pt idx="3226">
                  <c:v>5.844366590989476</c:v>
                </c:pt>
                <c:pt idx="3227">
                  <c:v>5.8240477520687088</c:v>
                </c:pt>
                <c:pt idx="3228">
                  <c:v>5.890441198906486</c:v>
                </c:pt>
                <c:pt idx="3229">
                  <c:v>6.0265321814931809</c:v>
                </c:pt>
                <c:pt idx="3230">
                  <c:v>6.0524095576640597</c:v>
                </c:pt>
                <c:pt idx="3231">
                  <c:v>6.0383589174595889</c:v>
                </c:pt>
                <c:pt idx="3232">
                  <c:v>6.0641683280166161</c:v>
                </c:pt>
                <c:pt idx="3233">
                  <c:v>6.1362696447027236</c:v>
                </c:pt>
                <c:pt idx="3234">
                  <c:v>6.2758355506361791</c:v>
                </c:pt>
                <c:pt idx="3235">
                  <c:v>6.4350328795737708</c:v>
                </c:pt>
                <c:pt idx="3236">
                  <c:v>6.519495772299762</c:v>
                </c:pt>
                <c:pt idx="3237">
                  <c:v>6.5829490156498638</c:v>
                </c:pt>
                <c:pt idx="3238">
                  <c:v>6.6185148540604404</c:v>
                </c:pt>
                <c:pt idx="3239">
                  <c:v>6.5764414450982036</c:v>
                </c:pt>
                <c:pt idx="3240">
                  <c:v>6.5413149236404369</c:v>
                </c:pt>
                <c:pt idx="3241">
                  <c:v>6.5485992033832137</c:v>
                </c:pt>
                <c:pt idx="3242">
                  <c:v>6.5318694953808762</c:v>
                </c:pt>
                <c:pt idx="3243">
                  <c:v>6.6992764884248599</c:v>
                </c:pt>
                <c:pt idx="3244">
                  <c:v>6.810091984958885</c:v>
                </c:pt>
                <c:pt idx="3245">
                  <c:v>6.8203577032856471</c:v>
                </c:pt>
                <c:pt idx="3246">
                  <c:v>6.8791669952828842</c:v>
                </c:pt>
                <c:pt idx="3247">
                  <c:v>6.9943397984332449</c:v>
                </c:pt>
                <c:pt idx="3248">
                  <c:v>7.071480392939189</c:v>
                </c:pt>
                <c:pt idx="3249">
                  <c:v>7.1048459731988363</c:v>
                </c:pt>
                <c:pt idx="3250">
                  <c:v>7.0723851366517847</c:v>
                </c:pt>
                <c:pt idx="3251">
                  <c:v>7.0052079808959498</c:v>
                </c:pt>
                <c:pt idx="3252">
                  <c:v>6.9859118393572519</c:v>
                </c:pt>
                <c:pt idx="3253">
                  <c:v>6.9493206159457452</c:v>
                </c:pt>
                <c:pt idx="3254">
                  <c:v>6.8830004317965567</c:v>
                </c:pt>
                <c:pt idx="3255">
                  <c:v>6.7435275008322915</c:v>
                </c:pt>
                <c:pt idx="3256">
                  <c:v>6.6563955592093036</c:v>
                </c:pt>
                <c:pt idx="3257">
                  <c:v>6.5501578223682158</c:v>
                </c:pt>
                <c:pt idx="3258">
                  <c:v>6.4530388093737541</c:v>
                </c:pt>
                <c:pt idx="3259">
                  <c:v>6.3827045342986981</c:v>
                </c:pt>
                <c:pt idx="3260">
                  <c:v>6.2303042450875514</c:v>
                </c:pt>
                <c:pt idx="3261">
                  <c:v>6.2185415069993288</c:v>
                </c:pt>
                <c:pt idx="3262">
                  <c:v>6.2339843045038075</c:v>
                </c:pt>
                <c:pt idx="3263">
                  <c:v>6.2405861324215834</c:v>
                </c:pt>
                <c:pt idx="3264">
                  <c:v>6.2628743682031542</c:v>
                </c:pt>
                <c:pt idx="3265">
                  <c:v>6.311113512412005</c:v>
                </c:pt>
                <c:pt idx="3266">
                  <c:v>6.456398033024767</c:v>
                </c:pt>
                <c:pt idx="3267">
                  <c:v>6.6954310549801281</c:v>
                </c:pt>
                <c:pt idx="3268">
                  <c:v>6.9553385697042129</c:v>
                </c:pt>
                <c:pt idx="3269">
                  <c:v>7.228979051061768</c:v>
                </c:pt>
                <c:pt idx="3270">
                  <c:v>7.4608325137610896</c:v>
                </c:pt>
                <c:pt idx="3271">
                  <c:v>7.5723115175203244</c:v>
                </c:pt>
                <c:pt idx="3272">
                  <c:v>7.5587596322262449</c:v>
                </c:pt>
                <c:pt idx="3273">
                  <c:v>7.435887512029371</c:v>
                </c:pt>
                <c:pt idx="3274">
                  <c:v>7.3912260838819588</c:v>
                </c:pt>
                <c:pt idx="3275">
                  <c:v>7.2806644740585051</c:v>
                </c:pt>
                <c:pt idx="3276">
                  <c:v>7.1055738639671127</c:v>
                </c:pt>
                <c:pt idx="3277">
                  <c:v>7.0239041369449247</c:v>
                </c:pt>
                <c:pt idx="3278">
                  <c:v>7.0101411598978469</c:v>
                </c:pt>
                <c:pt idx="3279">
                  <c:v>7.062380172887937</c:v>
                </c:pt>
                <c:pt idx="3280">
                  <c:v>7.1361456921152238</c:v>
                </c:pt>
                <c:pt idx="3281">
                  <c:v>7.1250732521506945</c:v>
                </c:pt>
                <c:pt idx="3282">
                  <c:v>7.0182958993117719</c:v>
                </c:pt>
                <c:pt idx="3283">
                  <c:v>6.8791562722007216</c:v>
                </c:pt>
                <c:pt idx="3284">
                  <c:v>6.7691153184960218</c:v>
                </c:pt>
                <c:pt idx="3285">
                  <c:v>6.7646467943574606</c:v>
                </c:pt>
                <c:pt idx="3286">
                  <c:v>6.7237415102958931</c:v>
                </c:pt>
                <c:pt idx="3287">
                  <c:v>6.6866608772462408</c:v>
                </c:pt>
                <c:pt idx="3288">
                  <c:v>6.677989595597686</c:v>
                </c:pt>
                <c:pt idx="3289">
                  <c:v>6.5685823116620838</c:v>
                </c:pt>
                <c:pt idx="3290">
                  <c:v>6.7185400617321518</c:v>
                </c:pt>
                <c:pt idx="3291">
                  <c:v>6.8778321732371213</c:v>
                </c:pt>
                <c:pt idx="3292">
                  <c:v>6.9168969870778003</c:v>
                </c:pt>
                <c:pt idx="3293">
                  <c:v>6.9355675770696275</c:v>
                </c:pt>
                <c:pt idx="3294">
                  <c:v>6.8113403318791486</c:v>
                </c:pt>
                <c:pt idx="3295">
                  <c:v>6.6824301841238487</c:v>
                </c:pt>
                <c:pt idx="3296">
                  <c:v>6.5654649892073715</c:v>
                </c:pt>
                <c:pt idx="3297">
                  <c:v>6.5214572906486881</c:v>
                </c:pt>
                <c:pt idx="3298">
                  <c:v>6.593843177099262</c:v>
                </c:pt>
                <c:pt idx="3299">
                  <c:v>6.6393201570361962</c:v>
                </c:pt>
                <c:pt idx="3300">
                  <c:v>6.6789905304675319</c:v>
                </c:pt>
                <c:pt idx="3301">
                  <c:v>6.8144828843937786</c:v>
                </c:pt>
                <c:pt idx="3302">
                  <c:v>6.9951599816474808</c:v>
                </c:pt>
                <c:pt idx="3303">
                  <c:v>7.1894647643741525</c:v>
                </c:pt>
                <c:pt idx="3304">
                  <c:v>7.3593072361447502</c:v>
                </c:pt>
                <c:pt idx="3305">
                  <c:v>7.2646746783309135</c:v>
                </c:pt>
                <c:pt idx="3306">
                  <c:v>7.1749880422230845</c:v>
                </c:pt>
                <c:pt idx="3307">
                  <c:v>7.1073264094827966</c:v>
                </c:pt>
                <c:pt idx="3308">
                  <c:v>6.9827826822638759</c:v>
                </c:pt>
                <c:pt idx="3309">
                  <c:v>6.9239667288084759</c:v>
                </c:pt>
                <c:pt idx="3310">
                  <c:v>7.0409073423741235</c:v>
                </c:pt>
                <c:pt idx="3311">
                  <c:v>7.1124465740158627</c:v>
                </c:pt>
                <c:pt idx="3312">
                  <c:v>7.1353979199734807</c:v>
                </c:pt>
                <c:pt idx="3313">
                  <c:v>7.1364101181085289</c:v>
                </c:pt>
                <c:pt idx="3314">
                  <c:v>7.2467068545211619</c:v>
                </c:pt>
                <c:pt idx="3315">
                  <c:v>7.302580629069884</c:v>
                </c:pt>
                <c:pt idx="3316">
                  <c:v>7.2655831077769282</c:v>
                </c:pt>
                <c:pt idx="3317">
                  <c:v>7.2521057465814209</c:v>
                </c:pt>
                <c:pt idx="3318">
                  <c:v>7.2109770334147534</c:v>
                </c:pt>
                <c:pt idx="3319">
                  <c:v>7.2971915752489833</c:v>
                </c:pt>
                <c:pt idx="3320">
                  <c:v>7.1652842581894545</c:v>
                </c:pt>
                <c:pt idx="3321">
                  <c:v>7.087373902630727</c:v>
                </c:pt>
                <c:pt idx="3322">
                  <c:v>7.2458566732929404</c:v>
                </c:pt>
                <c:pt idx="3323">
                  <c:v>7.2654771546156196</c:v>
                </c:pt>
                <c:pt idx="3324">
                  <c:v>7.2775311910762222</c:v>
                </c:pt>
                <c:pt idx="3325">
                  <c:v>7.3689769802939971</c:v>
                </c:pt>
                <c:pt idx="3326">
                  <c:v>7.4475184550305622</c:v>
                </c:pt>
                <c:pt idx="3327">
                  <c:v>7.4685891991624027</c:v>
                </c:pt>
                <c:pt idx="3328">
                  <c:v>7.4444986381497031</c:v>
                </c:pt>
                <c:pt idx="3329">
                  <c:v>7.2892392763319656</c:v>
                </c:pt>
                <c:pt idx="3330">
                  <c:v>7.2369169086578538</c:v>
                </c:pt>
                <c:pt idx="3331">
                  <c:v>7.1829386875890258</c:v>
                </c:pt>
                <c:pt idx="3332">
                  <c:v>7.0999963329454854</c:v>
                </c:pt>
                <c:pt idx="3333">
                  <c:v>7.0040918650779602</c:v>
                </c:pt>
                <c:pt idx="3334">
                  <c:v>7.0125310292714156</c:v>
                </c:pt>
                <c:pt idx="3335">
                  <c:v>7.0651980472596447</c:v>
                </c:pt>
                <c:pt idx="3336">
                  <c:v>7.1013614354762566</c:v>
                </c:pt>
                <c:pt idx="3337">
                  <c:v>7.1090214497058017</c:v>
                </c:pt>
                <c:pt idx="3338">
                  <c:v>6.9597085769758245</c:v>
                </c:pt>
                <c:pt idx="3339">
                  <c:v>6.9055797499510962</c:v>
                </c:pt>
                <c:pt idx="3340">
                  <c:v>6.8499495216644206</c:v>
                </c:pt>
                <c:pt idx="3341">
                  <c:v>6.8676654661396759</c:v>
                </c:pt>
                <c:pt idx="3342">
                  <c:v>6.8143213300142325</c:v>
                </c:pt>
                <c:pt idx="3343">
                  <c:v>6.6339156496540808</c:v>
                </c:pt>
                <c:pt idx="3344">
                  <c:v>6.3190022361865408</c:v>
                </c:pt>
                <c:pt idx="3345">
                  <c:v>6.1224401758097269</c:v>
                </c:pt>
                <c:pt idx="3346">
                  <c:v>6.0664393191924439</c:v>
                </c:pt>
                <c:pt idx="3347">
                  <c:v>5.9506529674556194</c:v>
                </c:pt>
                <c:pt idx="3348">
                  <c:v>5.791893975433811</c:v>
                </c:pt>
                <c:pt idx="3349">
                  <c:v>5.6543886488491717</c:v>
                </c:pt>
                <c:pt idx="3350">
                  <c:v>5.4582682725723819</c:v>
                </c:pt>
                <c:pt idx="3351">
                  <c:v>5.2369191542474303</c:v>
                </c:pt>
                <c:pt idx="3352">
                  <c:v>5.27324626402637</c:v>
                </c:pt>
                <c:pt idx="3353">
                  <c:v>5.3618975799677662</c:v>
                </c:pt>
                <c:pt idx="3354">
                  <c:v>5.5585247162169704</c:v>
                </c:pt>
                <c:pt idx="3355">
                  <c:v>5.669269205901446</c:v>
                </c:pt>
                <c:pt idx="3356">
                  <c:v>5.7208756837965389</c:v>
                </c:pt>
                <c:pt idx="3357">
                  <c:v>5.7414711775381226</c:v>
                </c:pt>
                <c:pt idx="3358">
                  <c:v>5.7890238898025563</c:v>
                </c:pt>
                <c:pt idx="3359">
                  <c:v>5.8964306072155264</c:v>
                </c:pt>
                <c:pt idx="3360">
                  <c:v>6.1302789789558192</c:v>
                </c:pt>
                <c:pt idx="3361">
                  <c:v>6.2463087964341133</c:v>
                </c:pt>
                <c:pt idx="3362">
                  <c:v>6.3462713956288344</c:v>
                </c:pt>
                <c:pt idx="3363">
                  <c:v>6.2955575167954665</c:v>
                </c:pt>
                <c:pt idx="3364">
                  <c:v>6.2015939128957482</c:v>
                </c:pt>
                <c:pt idx="3365">
                  <c:v>6.1759631427448207</c:v>
                </c:pt>
                <c:pt idx="3366">
                  <c:v>6.1280134106421604</c:v>
                </c:pt>
                <c:pt idx="3367">
                  <c:v>6.1119784891231266</c:v>
                </c:pt>
                <c:pt idx="3368">
                  <c:v>6.037812337800835</c:v>
                </c:pt>
                <c:pt idx="3369">
                  <c:v>5.9984825361378817</c:v>
                </c:pt>
                <c:pt idx="3370">
                  <c:v>5.9242095345198713</c:v>
                </c:pt>
                <c:pt idx="3371">
                  <c:v>5.8950307151133421</c:v>
                </c:pt>
                <c:pt idx="3372">
                  <c:v>6.0441617868224338</c:v>
                </c:pt>
                <c:pt idx="3373">
                  <c:v>6.0816082958447337</c:v>
                </c:pt>
                <c:pt idx="3374">
                  <c:v>6.0223292384088474</c:v>
                </c:pt>
                <c:pt idx="3375">
                  <c:v>6.0745054938768206</c:v>
                </c:pt>
                <c:pt idx="3376">
                  <c:v>6.2563196835757058</c:v>
                </c:pt>
                <c:pt idx="3377">
                  <c:v>6.3512974669826221</c:v>
                </c:pt>
                <c:pt idx="3378">
                  <c:v>6.5145496771593274</c:v>
                </c:pt>
                <c:pt idx="3379">
                  <c:v>6.6457599935156635</c:v>
                </c:pt>
                <c:pt idx="3380">
                  <c:v>6.6383474788563381</c:v>
                </c:pt>
                <c:pt idx="3381">
                  <c:v>6.582727168806132</c:v>
                </c:pt>
                <c:pt idx="3382">
                  <c:v>6.6070359159450129</c:v>
                </c:pt>
                <c:pt idx="3383">
                  <c:v>6.6202720820962329</c:v>
                </c:pt>
                <c:pt idx="3384">
                  <c:v>6.6315723101274733</c:v>
                </c:pt>
                <c:pt idx="3385">
                  <c:v>6.7113754202723639</c:v>
                </c:pt>
                <c:pt idx="3386">
                  <c:v>6.8529335587112925</c:v>
                </c:pt>
                <c:pt idx="3387">
                  <c:v>6.94722211059198</c:v>
                </c:pt>
                <c:pt idx="3388">
                  <c:v>7.0497407521372653</c:v>
                </c:pt>
                <c:pt idx="3389">
                  <c:v>7.1487291658337782</c:v>
                </c:pt>
                <c:pt idx="3390">
                  <c:v>7.2731541850182477</c:v>
                </c:pt>
                <c:pt idx="3391">
                  <c:v>7.3738297378950186</c:v>
                </c:pt>
                <c:pt idx="3392">
                  <c:v>7.5044653750571593</c:v>
                </c:pt>
                <c:pt idx="3393">
                  <c:v>7.6715458201272844</c:v>
                </c:pt>
                <c:pt idx="3394">
                  <c:v>7.7902710135268238</c:v>
                </c:pt>
                <c:pt idx="3395">
                  <c:v>7.9222698903676614</c:v>
                </c:pt>
                <c:pt idx="3396">
                  <c:v>7.9562627221972253</c:v>
                </c:pt>
                <c:pt idx="3397">
                  <c:v>7.9254766487406041</c:v>
                </c:pt>
                <c:pt idx="3398">
                  <c:v>7.8975577568606212</c:v>
                </c:pt>
                <c:pt idx="3399">
                  <c:v>7.9232119022320271</c:v>
                </c:pt>
                <c:pt idx="3400">
                  <c:v>7.8341927449858337</c:v>
                </c:pt>
                <c:pt idx="3401">
                  <c:v>7.7971353187744254</c:v>
                </c:pt>
                <c:pt idx="3402">
                  <c:v>7.693908282310276</c:v>
                </c:pt>
                <c:pt idx="3403">
                  <c:v>7.4953297960021343</c:v>
                </c:pt>
                <c:pt idx="3404">
                  <c:v>7.3840472019342682</c:v>
                </c:pt>
                <c:pt idx="3405">
                  <c:v>7.3077291766079702</c:v>
                </c:pt>
                <c:pt idx="3406">
                  <c:v>7.2161220808733635</c:v>
                </c:pt>
                <c:pt idx="3407">
                  <c:v>7.2152596917702549</c:v>
                </c:pt>
                <c:pt idx="3408">
                  <c:v>7.2208434495806575</c:v>
                </c:pt>
                <c:pt idx="3409">
                  <c:v>7.3609408773209299</c:v>
                </c:pt>
                <c:pt idx="3410">
                  <c:v>7.4081477774804823</c:v>
                </c:pt>
                <c:pt idx="3411">
                  <c:v>7.4195034859424496</c:v>
                </c:pt>
                <c:pt idx="3412">
                  <c:v>7.490746634243914</c:v>
                </c:pt>
                <c:pt idx="3413">
                  <c:v>7.6514994122480458</c:v>
                </c:pt>
                <c:pt idx="3414">
                  <c:v>7.9082796988684869</c:v>
                </c:pt>
                <c:pt idx="3415">
                  <c:v>7.9339075463783271</c:v>
                </c:pt>
                <c:pt idx="3416">
                  <c:v>7.8417738329463331</c:v>
                </c:pt>
                <c:pt idx="3417">
                  <c:v>7.7151674771961529</c:v>
                </c:pt>
                <c:pt idx="3418">
                  <c:v>7.6587589415442734</c:v>
                </c:pt>
                <c:pt idx="3419">
                  <c:v>7.5983902575583588</c:v>
                </c:pt>
                <c:pt idx="3420">
                  <c:v>7.6211646375672366</c:v>
                </c:pt>
                <c:pt idx="3421">
                  <c:v>7.6016158038405557</c:v>
                </c:pt>
                <c:pt idx="3422">
                  <c:v>7.4955359132407811</c:v>
                </c:pt>
                <c:pt idx="3423">
                  <c:v>7.2468600169425956</c:v>
                </c:pt>
                <c:pt idx="3424">
                  <c:v>6.9733563715393672</c:v>
                </c:pt>
                <c:pt idx="3425">
                  <c:v>6.9418525182549411</c:v>
                </c:pt>
                <c:pt idx="3426">
                  <c:v>7.0223298647339565</c:v>
                </c:pt>
                <c:pt idx="3427">
                  <c:v>7.1951262214884499</c:v>
                </c:pt>
                <c:pt idx="3428">
                  <c:v>7.3250807943728651</c:v>
                </c:pt>
                <c:pt idx="3429">
                  <c:v>7.4414752436516709</c:v>
                </c:pt>
                <c:pt idx="3430">
                  <c:v>7.4577376665050643</c:v>
                </c:pt>
                <c:pt idx="3431">
                  <c:v>7.3694505541432695</c:v>
                </c:pt>
                <c:pt idx="3432">
                  <c:v>7.3473251266448436</c:v>
                </c:pt>
                <c:pt idx="3433">
                  <c:v>7.3841401142786571</c:v>
                </c:pt>
                <c:pt idx="3434">
                  <c:v>7.3830601796797692</c:v>
                </c:pt>
                <c:pt idx="3435">
                  <c:v>7.2942193763747891</c:v>
                </c:pt>
                <c:pt idx="3436">
                  <c:v>7.0375395601564081</c:v>
                </c:pt>
                <c:pt idx="3437">
                  <c:v>6.8715984281259299</c:v>
                </c:pt>
                <c:pt idx="3438">
                  <c:v>6.9097944413097938</c:v>
                </c:pt>
                <c:pt idx="3439">
                  <c:v>7.093608010733349</c:v>
                </c:pt>
                <c:pt idx="3440">
                  <c:v>7.3211199014515742</c:v>
                </c:pt>
                <c:pt idx="3441">
                  <c:v>7.3585884889473787</c:v>
                </c:pt>
                <c:pt idx="3442">
                  <c:v>7.3158596784990513</c:v>
                </c:pt>
                <c:pt idx="3443">
                  <c:v>7.2123763217276604</c:v>
                </c:pt>
                <c:pt idx="3444">
                  <c:v>7.1355868700421707</c:v>
                </c:pt>
                <c:pt idx="3445">
                  <c:v>6.9802843123045477</c:v>
                </c:pt>
                <c:pt idx="3446">
                  <c:v>6.9682891480579308</c:v>
                </c:pt>
                <c:pt idx="3447">
                  <c:v>7.1787739072659198</c:v>
                </c:pt>
                <c:pt idx="3448">
                  <c:v>7.4901986395919575</c:v>
                </c:pt>
                <c:pt idx="3449">
                  <c:v>7.7273256636843106</c:v>
                </c:pt>
                <c:pt idx="3450">
                  <c:v>7.778772864181752</c:v>
                </c:pt>
                <c:pt idx="3451">
                  <c:v>7.7589208072682219</c:v>
                </c:pt>
                <c:pt idx="3452">
                  <c:v>7.7288879253477782</c:v>
                </c:pt>
                <c:pt idx="3453">
                  <c:v>7.6831003914175575</c:v>
                </c:pt>
                <c:pt idx="3454">
                  <c:v>7.6609601759714732</c:v>
                </c:pt>
                <c:pt idx="3455">
                  <c:v>7.636714813799113</c:v>
                </c:pt>
                <c:pt idx="3456">
                  <c:v>7.538705435835551</c:v>
                </c:pt>
                <c:pt idx="3457">
                  <c:v>7.5300928457649015</c:v>
                </c:pt>
                <c:pt idx="3458">
                  <c:v>7.4437971591081507</c:v>
                </c:pt>
                <c:pt idx="3459">
                  <c:v>7.2524137987390187</c:v>
                </c:pt>
                <c:pt idx="3460">
                  <c:v>7.1930368406366076</c:v>
                </c:pt>
                <c:pt idx="3461">
                  <c:v>7.1460677501540601</c:v>
                </c:pt>
                <c:pt idx="3462">
                  <c:v>7.1221726572174129</c:v>
                </c:pt>
                <c:pt idx="3463">
                  <c:v>7.2343418182846095</c:v>
                </c:pt>
                <c:pt idx="3464">
                  <c:v>7.3522016432092885</c:v>
                </c:pt>
                <c:pt idx="3465">
                  <c:v>7.4482186790856231</c:v>
                </c:pt>
                <c:pt idx="3466">
                  <c:v>7.498538198520639</c:v>
                </c:pt>
                <c:pt idx="3467">
                  <c:v>7.5386404971805181</c:v>
                </c:pt>
                <c:pt idx="3468">
                  <c:v>7.5037860379239971</c:v>
                </c:pt>
                <c:pt idx="3469">
                  <c:v>7.5285143023479533</c:v>
                </c:pt>
                <c:pt idx="3470">
                  <c:v>7.5139749915566432</c:v>
                </c:pt>
                <c:pt idx="3471">
                  <c:v>7.3891175050957951</c:v>
                </c:pt>
                <c:pt idx="3472">
                  <c:v>7.1838552306639896</c:v>
                </c:pt>
                <c:pt idx="3473">
                  <c:v>7.0265394716470935</c:v>
                </c:pt>
                <c:pt idx="3474">
                  <c:v>6.8510086909895573</c:v>
                </c:pt>
                <c:pt idx="3475">
                  <c:v>6.7166866588482312</c:v>
                </c:pt>
                <c:pt idx="3476">
                  <c:v>6.5668402804705952</c:v>
                </c:pt>
                <c:pt idx="3477">
                  <c:v>6.554221997429412</c:v>
                </c:pt>
                <c:pt idx="3478">
                  <c:v>6.5875910710704089</c:v>
                </c:pt>
                <c:pt idx="3479">
                  <c:v>6.5423554942309963</c:v>
                </c:pt>
                <c:pt idx="3480">
                  <c:v>6.6426548843036546</c:v>
                </c:pt>
                <c:pt idx="3481">
                  <c:v>6.8843488493692098</c:v>
                </c:pt>
                <c:pt idx="3482">
                  <c:v>7.0525864283807751</c:v>
                </c:pt>
                <c:pt idx="3483">
                  <c:v>7.0530721867993584</c:v>
                </c:pt>
                <c:pt idx="3484">
                  <c:v>7.2162520035156064</c:v>
                </c:pt>
                <c:pt idx="3485">
                  <c:v>7.3856628297687559</c:v>
                </c:pt>
                <c:pt idx="3486">
                  <c:v>7.5204048784249435</c:v>
                </c:pt>
                <c:pt idx="3487">
                  <c:v>7.6759780477425901</c:v>
                </c:pt>
                <c:pt idx="3488">
                  <c:v>7.9376952944163319</c:v>
                </c:pt>
                <c:pt idx="3489">
                  <c:v>8.110508619997356</c:v>
                </c:pt>
                <c:pt idx="3490">
                  <c:v>8.1898019715018506</c:v>
                </c:pt>
                <c:pt idx="3491">
                  <c:v>8.2131734387508342</c:v>
                </c:pt>
                <c:pt idx="3492">
                  <c:v>8.3823984471661142</c:v>
                </c:pt>
                <c:pt idx="3493">
                  <c:v>8.522210429787048</c:v>
                </c:pt>
                <c:pt idx="3494">
                  <c:v>8.6659431918391014</c:v>
                </c:pt>
                <c:pt idx="3495">
                  <c:v>8.8115142162366471</c:v>
                </c:pt>
                <c:pt idx="3496">
                  <c:v>9.0270054249264824</c:v>
                </c:pt>
                <c:pt idx="3497">
                  <c:v>9.139358237674557</c:v>
                </c:pt>
                <c:pt idx="3498">
                  <c:v>9.0980716191637967</c:v>
                </c:pt>
                <c:pt idx="3499">
                  <c:v>9.0128349225113933</c:v>
                </c:pt>
                <c:pt idx="3500">
                  <c:v>8.9657781274231514</c:v>
                </c:pt>
                <c:pt idx="3501">
                  <c:v>8.8436115388441117</c:v>
                </c:pt>
                <c:pt idx="3502">
                  <c:v>8.6553380463951299</c:v>
                </c:pt>
                <c:pt idx="3503">
                  <c:v>8.6275679645879215</c:v>
                </c:pt>
                <c:pt idx="3504">
                  <c:v>8.651291211119279</c:v>
                </c:pt>
                <c:pt idx="3505">
                  <c:v>8.6659150248891752</c:v>
                </c:pt>
                <c:pt idx="3506">
                  <c:v>8.6779231723475299</c:v>
                </c:pt>
                <c:pt idx="3507">
                  <c:v>8.4973859458368839</c:v>
                </c:pt>
                <c:pt idx="3508">
                  <c:v>8.2595672159952276</c:v>
                </c:pt>
                <c:pt idx="3509">
                  <c:v>8.196050700111206</c:v>
                </c:pt>
                <c:pt idx="3510">
                  <c:v>8.1730863650037779</c:v>
                </c:pt>
                <c:pt idx="3511">
                  <c:v>8.0678993654141209</c:v>
                </c:pt>
                <c:pt idx="3512">
                  <c:v>8.012689830491599</c:v>
                </c:pt>
                <c:pt idx="3513">
                  <c:v>7.9549138467315883</c:v>
                </c:pt>
                <c:pt idx="3514">
                  <c:v>7.9496229733139758</c:v>
                </c:pt>
                <c:pt idx="3515">
                  <c:v>8.0163732058097548</c:v>
                </c:pt>
                <c:pt idx="3516">
                  <c:v>8.2166056479389447</c:v>
                </c:pt>
                <c:pt idx="3517">
                  <c:v>8.3870091650281946</c:v>
                </c:pt>
                <c:pt idx="3518">
                  <c:v>8.4652583677451219</c:v>
                </c:pt>
                <c:pt idx="3519">
                  <c:v>8.5245513285819925</c:v>
                </c:pt>
                <c:pt idx="3520">
                  <c:v>8.5289602975184575</c:v>
                </c:pt>
                <c:pt idx="3521">
                  <c:v>8.4473208424807851</c:v>
                </c:pt>
                <c:pt idx="3522">
                  <c:v>8.3727459877318093</c:v>
                </c:pt>
                <c:pt idx="3523">
                  <c:v>8.327975270102538</c:v>
                </c:pt>
                <c:pt idx="3524">
                  <c:v>8.2760942077105941</c:v>
                </c:pt>
                <c:pt idx="3525">
                  <c:v>8.2571526420264654</c:v>
                </c:pt>
                <c:pt idx="3526">
                  <c:v>8.1845155318797129</c:v>
                </c:pt>
                <c:pt idx="3527">
                  <c:v>8.0713589798448062</c:v>
                </c:pt>
                <c:pt idx="3528">
                  <c:v>7.9313144701816993</c:v>
                </c:pt>
                <c:pt idx="3529">
                  <c:v>7.8560965926222108</c:v>
                </c:pt>
                <c:pt idx="3530">
                  <c:v>7.8321624393679024</c:v>
                </c:pt>
                <c:pt idx="3531">
                  <c:v>7.972825895771317</c:v>
                </c:pt>
                <c:pt idx="3532">
                  <c:v>8.1972401746871153</c:v>
                </c:pt>
                <c:pt idx="3533">
                  <c:v>8.4033875808380714</c:v>
                </c:pt>
                <c:pt idx="3534">
                  <c:v>8.4905081069163568</c:v>
                </c:pt>
                <c:pt idx="3535">
                  <c:v>8.5730445971161675</c:v>
                </c:pt>
                <c:pt idx="3536">
                  <c:v>8.6016247940782744</c:v>
                </c:pt>
                <c:pt idx="3537">
                  <c:v>8.419625081936676</c:v>
                </c:pt>
                <c:pt idx="3538">
                  <c:v>8.2647965383936235</c:v>
                </c:pt>
                <c:pt idx="3539">
                  <c:v>8.0544176786635191</c:v>
                </c:pt>
                <c:pt idx="3540">
                  <c:v>7.9346556584557799</c:v>
                </c:pt>
                <c:pt idx="3541">
                  <c:v>7.7830051888191072</c:v>
                </c:pt>
                <c:pt idx="3542">
                  <c:v>7.6991698812313896</c:v>
                </c:pt>
                <c:pt idx="3543">
                  <c:v>7.5637195111396771</c:v>
                </c:pt>
                <c:pt idx="3544">
                  <c:v>7.5319612248935188</c:v>
                </c:pt>
                <c:pt idx="3545">
                  <c:v>7.3334017662978299</c:v>
                </c:pt>
                <c:pt idx="3546">
                  <c:v>7.022154263750843</c:v>
                </c:pt>
                <c:pt idx="3547">
                  <c:v>6.841988492931625</c:v>
                </c:pt>
                <c:pt idx="3548">
                  <c:v>6.6440614072652444</c:v>
                </c:pt>
                <c:pt idx="3549">
                  <c:v>6.5488472364116328</c:v>
                </c:pt>
                <c:pt idx="3550">
                  <c:v>6.531338460480657</c:v>
                </c:pt>
                <c:pt idx="3551">
                  <c:v>6.5774352088633981</c:v>
                </c:pt>
                <c:pt idx="3552">
                  <c:v>6.5707781214585887</c:v>
                </c:pt>
                <c:pt idx="3553">
                  <c:v>6.7591533638840771</c:v>
                </c:pt>
                <c:pt idx="3554">
                  <c:v>6.8400094972176664</c:v>
                </c:pt>
                <c:pt idx="3555">
                  <c:v>6.9719256970785732</c:v>
                </c:pt>
                <c:pt idx="3556">
                  <c:v>7.081625679736649</c:v>
                </c:pt>
                <c:pt idx="3557">
                  <c:v>7.2144901901628851</c:v>
                </c:pt>
                <c:pt idx="3558">
                  <c:v>7.391631619261485</c:v>
                </c:pt>
                <c:pt idx="3559">
                  <c:v>7.4826234037489838</c:v>
                </c:pt>
                <c:pt idx="3560">
                  <c:v>7.4672774433901914</c:v>
                </c:pt>
                <c:pt idx="3561">
                  <c:v>7.3622773480154295</c:v>
                </c:pt>
                <c:pt idx="3562">
                  <c:v>7.3248167626582736</c:v>
                </c:pt>
                <c:pt idx="3563">
                  <c:v>7.472583397950781</c:v>
                </c:pt>
                <c:pt idx="3564">
                  <c:v>7.5292008641223696</c:v>
                </c:pt>
                <c:pt idx="3565">
                  <c:v>7.5298900895507819</c:v>
                </c:pt>
                <c:pt idx="3566">
                  <c:v>7.4727233633242323</c:v>
                </c:pt>
                <c:pt idx="3567">
                  <c:v>7.5717060431958565</c:v>
                </c:pt>
                <c:pt idx="3568">
                  <c:v>7.6230117262253971</c:v>
                </c:pt>
                <c:pt idx="3569">
                  <c:v>7.5542848453299438</c:v>
                </c:pt>
                <c:pt idx="3570">
                  <c:v>7.3786759809553422</c:v>
                </c:pt>
                <c:pt idx="3571">
                  <c:v>7.1757390910970802</c:v>
                </c:pt>
                <c:pt idx="3572">
                  <c:v>6.9490117289840017</c:v>
                </c:pt>
                <c:pt idx="3573">
                  <c:v>6.8001484013442308</c:v>
                </c:pt>
                <c:pt idx="3574">
                  <c:v>6.6548741948674452</c:v>
                </c:pt>
                <c:pt idx="3575">
                  <c:v>6.4962794330664968</c:v>
                </c:pt>
                <c:pt idx="3576">
                  <c:v>6.405745008579272</c:v>
                </c:pt>
                <c:pt idx="3577">
                  <c:v>6.5029429356769057</c:v>
                </c:pt>
                <c:pt idx="3578">
                  <c:v>6.7769204362221629</c:v>
                </c:pt>
                <c:pt idx="3579">
                  <c:v>6.9242086419262066</c:v>
                </c:pt>
                <c:pt idx="3580">
                  <c:v>7.0435528685946034</c:v>
                </c:pt>
                <c:pt idx="3581">
                  <c:v>7.2687426128655908</c:v>
                </c:pt>
                <c:pt idx="3582">
                  <c:v>7.6415436234715441</c:v>
                </c:pt>
                <c:pt idx="3583">
                  <c:v>7.8541707983125821</c:v>
                </c:pt>
                <c:pt idx="3584">
                  <c:v>8.0761110470856572</c:v>
                </c:pt>
                <c:pt idx="3585">
                  <c:v>8.4020624370449006</c:v>
                </c:pt>
                <c:pt idx="3586">
                  <c:v>8.7950948377550997</c:v>
                </c:pt>
                <c:pt idx="3587">
                  <c:v>9.0240229370417619</c:v>
                </c:pt>
                <c:pt idx="3588">
                  <c:v>9.0822167288190609</c:v>
                </c:pt>
                <c:pt idx="3589">
                  <c:v>8.9752606662525753</c:v>
                </c:pt>
                <c:pt idx="3590">
                  <c:v>8.8952619801316164</c:v>
                </c:pt>
                <c:pt idx="3591">
                  <c:v>8.7800048322338551</c:v>
                </c:pt>
                <c:pt idx="3592">
                  <c:v>8.6703841833230264</c:v>
                </c:pt>
                <c:pt idx="3593">
                  <c:v>8.4782831208080438</c:v>
                </c:pt>
                <c:pt idx="3594">
                  <c:v>8.3075301530218439</c:v>
                </c:pt>
                <c:pt idx="3595">
                  <c:v>8.1517133552885213</c:v>
                </c:pt>
                <c:pt idx="3596">
                  <c:v>8.1163478680280665</c:v>
                </c:pt>
                <c:pt idx="3597">
                  <c:v>7.9820502068238053</c:v>
                </c:pt>
                <c:pt idx="3598">
                  <c:v>7.8377243339912388</c:v>
                </c:pt>
                <c:pt idx="3599">
                  <c:v>7.6385879329070274</c:v>
                </c:pt>
                <c:pt idx="3600">
                  <c:v>7.5447612503163928</c:v>
                </c:pt>
                <c:pt idx="3601">
                  <c:v>7.7665355770703561</c:v>
                </c:pt>
                <c:pt idx="3602">
                  <c:v>8.0236373963841086</c:v>
                </c:pt>
                <c:pt idx="3603">
                  <c:v>8.2225756738711624</c:v>
                </c:pt>
                <c:pt idx="3604">
                  <c:v>8.269534531830713</c:v>
                </c:pt>
                <c:pt idx="3605">
                  <c:v>8.4735549109771178</c:v>
                </c:pt>
                <c:pt idx="3606">
                  <c:v>8.5893669748952135</c:v>
                </c:pt>
                <c:pt idx="3607">
                  <c:v>8.5968077232385394</c:v>
                </c:pt>
                <c:pt idx="3608">
                  <c:v>8.6957631011801091</c:v>
                </c:pt>
                <c:pt idx="3609">
                  <c:v>8.6607989199755551</c:v>
                </c:pt>
                <c:pt idx="3610">
                  <c:v>8.5447487703389147</c:v>
                </c:pt>
                <c:pt idx="3611">
                  <c:v>8.5672847407746602</c:v>
                </c:pt>
                <c:pt idx="3612">
                  <c:v>8.5854869798253137</c:v>
                </c:pt>
                <c:pt idx="3613">
                  <c:v>8.6451615580630907</c:v>
                </c:pt>
                <c:pt idx="3614">
                  <c:v>8.6092778206548815</c:v>
                </c:pt>
                <c:pt idx="3615">
                  <c:v>8.4862806318260731</c:v>
                </c:pt>
                <c:pt idx="3616">
                  <c:v>8.383650694677609</c:v>
                </c:pt>
                <c:pt idx="3617">
                  <c:v>8.4467671191762896</c:v>
                </c:pt>
                <c:pt idx="3618">
                  <c:v>8.5805255634083277</c:v>
                </c:pt>
                <c:pt idx="3619">
                  <c:v>8.7546775156532437</c:v>
                </c:pt>
                <c:pt idx="3620">
                  <c:v>8.8088626812060919</c:v>
                </c:pt>
                <c:pt idx="3621">
                  <c:v>8.7745060356743991</c:v>
                </c:pt>
                <c:pt idx="3622">
                  <c:v>8.5825878644536182</c:v>
                </c:pt>
                <c:pt idx="3623">
                  <c:v>8.2366331853121579</c:v>
                </c:pt>
                <c:pt idx="3624">
                  <c:v>8.0897223363612625</c:v>
                </c:pt>
                <c:pt idx="3625">
                  <c:v>7.9289174197926933</c:v>
                </c:pt>
                <c:pt idx="3626">
                  <c:v>7.7123766753830214</c:v>
                </c:pt>
                <c:pt idx="3627">
                  <c:v>7.4834298160714168</c:v>
                </c:pt>
                <c:pt idx="3628">
                  <c:v>7.2959968594130977</c:v>
                </c:pt>
                <c:pt idx="3629">
                  <c:v>7.1631349918930107</c:v>
                </c:pt>
                <c:pt idx="3630">
                  <c:v>7.1666644569936713</c:v>
                </c:pt>
                <c:pt idx="3631">
                  <c:v>7.2614841146818767</c:v>
                </c:pt>
                <c:pt idx="3632">
                  <c:v>7.2733693468637881</c:v>
                </c:pt>
                <c:pt idx="3633">
                  <c:v>7.1758475157208581</c:v>
                </c:pt>
                <c:pt idx="3634">
                  <c:v>7.1223502766771833</c:v>
                </c:pt>
                <c:pt idx="3635">
                  <c:v>7.1605583596538764</c:v>
                </c:pt>
                <c:pt idx="3636">
                  <c:v>7.2206718500694542</c:v>
                </c:pt>
                <c:pt idx="3637">
                  <c:v>7.238307501147399</c:v>
                </c:pt>
                <c:pt idx="3638">
                  <c:v>7.2118553744115186</c:v>
                </c:pt>
                <c:pt idx="3639">
                  <c:v>7.0991333659659208</c:v>
                </c:pt>
                <c:pt idx="3640">
                  <c:v>6.9514293766313795</c:v>
                </c:pt>
                <c:pt idx="3641">
                  <c:v>6.8397189546682267</c:v>
                </c:pt>
                <c:pt idx="3642">
                  <c:v>6.7932284335708122</c:v>
                </c:pt>
                <c:pt idx="3643">
                  <c:v>6.6232608060612668</c:v>
                </c:pt>
                <c:pt idx="3644">
                  <c:v>6.4529186482771994</c:v>
                </c:pt>
                <c:pt idx="3645">
                  <c:v>6.3577122828060659</c:v>
                </c:pt>
                <c:pt idx="3646">
                  <c:v>6.3001566612004973</c:v>
                </c:pt>
                <c:pt idx="3647">
                  <c:v>6.371825352562527</c:v>
                </c:pt>
                <c:pt idx="3648">
                  <c:v>6.3750704064233439</c:v>
                </c:pt>
                <c:pt idx="3649">
                  <c:v>6.2711016836068101</c:v>
                </c:pt>
                <c:pt idx="3650">
                  <c:v>6.2243997209404816</c:v>
                </c:pt>
                <c:pt idx="3651">
                  <c:v>6.2398779709885419</c:v>
                </c:pt>
                <c:pt idx="3652">
                  <c:v>6.3295587505305786</c:v>
                </c:pt>
                <c:pt idx="3653">
                  <c:v>6.5436060973123125</c:v>
                </c:pt>
                <c:pt idx="3654">
                  <c:v>6.6185563183084701</c:v>
                </c:pt>
                <c:pt idx="3655">
                  <c:v>6.6309013214066681</c:v>
                </c:pt>
                <c:pt idx="3656">
                  <c:v>6.7166189665161635</c:v>
                </c:pt>
                <c:pt idx="3657">
                  <c:v>6.8140296966677214</c:v>
                </c:pt>
                <c:pt idx="3658">
                  <c:v>6.7675695056683995</c:v>
                </c:pt>
                <c:pt idx="3659">
                  <c:v>6.8955584703315242</c:v>
                </c:pt>
                <c:pt idx="3660">
                  <c:v>7.0592032160994469</c:v>
                </c:pt>
                <c:pt idx="3661">
                  <c:v>7.1696722582564929</c:v>
                </c:pt>
                <c:pt idx="3662">
                  <c:v>7.2257815820473912</c:v>
                </c:pt>
                <c:pt idx="3663">
                  <c:v>7.2954522273020075</c:v>
                </c:pt>
                <c:pt idx="3664">
                  <c:v>7.2951195561336153</c:v>
                </c:pt>
                <c:pt idx="3665">
                  <c:v>7.4251983925688352</c:v>
                </c:pt>
                <c:pt idx="3666">
                  <c:v>7.5433865764192172</c:v>
                </c:pt>
                <c:pt idx="3667">
                  <c:v>7.5248118590033979</c:v>
                </c:pt>
                <c:pt idx="3668">
                  <c:v>7.6335278335941084</c:v>
                </c:pt>
                <c:pt idx="3669">
                  <c:v>7.8251194644809248</c:v>
                </c:pt>
                <c:pt idx="3670">
                  <c:v>8.1269529401634895</c:v>
                </c:pt>
                <c:pt idx="3671">
                  <c:v>8.3424229900399034</c:v>
                </c:pt>
                <c:pt idx="3672">
                  <c:v>8.6820409144954631</c:v>
                </c:pt>
                <c:pt idx="3673">
                  <c:v>8.8250536958268366</c:v>
                </c:pt>
                <c:pt idx="3674">
                  <c:v>8.8529776307028083</c:v>
                </c:pt>
                <c:pt idx="3675">
                  <c:v>9.1232463279734066</c:v>
                </c:pt>
                <c:pt idx="3676">
                  <c:v>9.4101933393875985</c:v>
                </c:pt>
                <c:pt idx="3677">
                  <c:v>9.670997313917292</c:v>
                </c:pt>
                <c:pt idx="3678">
                  <c:v>9.8396378890643437</c:v>
                </c:pt>
                <c:pt idx="3679">
                  <c:v>9.9364414492528912</c:v>
                </c:pt>
                <c:pt idx="3680">
                  <c:v>10.036672146360868</c:v>
                </c:pt>
                <c:pt idx="3681">
                  <c:v>10.072459410749802</c:v>
                </c:pt>
                <c:pt idx="3682">
                  <c:v>10.024770672555064</c:v>
                </c:pt>
                <c:pt idx="3683">
                  <c:v>9.9037022598902809</c:v>
                </c:pt>
                <c:pt idx="3684">
                  <c:v>9.7790129936459529</c:v>
                </c:pt>
                <c:pt idx="3685">
                  <c:v>9.6319155715266564</c:v>
                </c:pt>
                <c:pt idx="3686">
                  <c:v>9.4574040836453435</c:v>
                </c:pt>
                <c:pt idx="3687">
                  <c:v>9.1839186102895631</c:v>
                </c:pt>
                <c:pt idx="3688">
                  <c:v>9.0043116450549583</c:v>
                </c:pt>
                <c:pt idx="3689">
                  <c:v>8.7183860162244056</c:v>
                </c:pt>
                <c:pt idx="3690">
                  <c:v>8.5213164918942468</c:v>
                </c:pt>
                <c:pt idx="3691">
                  <c:v>8.2642741574547891</c:v>
                </c:pt>
                <c:pt idx="3692">
                  <c:v>7.997523141521798</c:v>
                </c:pt>
                <c:pt idx="3693">
                  <c:v>8.041203746738951</c:v>
                </c:pt>
                <c:pt idx="3694">
                  <c:v>7.9734369654664086</c:v>
                </c:pt>
                <c:pt idx="3695">
                  <c:v>7.8325196807700852</c:v>
                </c:pt>
                <c:pt idx="3696">
                  <c:v>7.6870573021662514</c:v>
                </c:pt>
                <c:pt idx="3697">
                  <c:v>7.5672175188426518</c:v>
                </c:pt>
                <c:pt idx="3698">
                  <c:v>7.3887917413683599</c:v>
                </c:pt>
                <c:pt idx="3699">
                  <c:v>7.3833782514824957</c:v>
                </c:pt>
                <c:pt idx="3700">
                  <c:v>7.3788723060832577</c:v>
                </c:pt>
                <c:pt idx="3701">
                  <c:v>7.4350592955944528</c:v>
                </c:pt>
                <c:pt idx="3702">
                  <c:v>7.3966562251582326</c:v>
                </c:pt>
                <c:pt idx="3703">
                  <c:v>7.2923056558328261</c:v>
                </c:pt>
                <c:pt idx="3704">
                  <c:v>7.1694034037948606</c:v>
                </c:pt>
                <c:pt idx="3705">
                  <c:v>6.9625339853216648</c:v>
                </c:pt>
                <c:pt idx="3706">
                  <c:v>6.8973358679571302</c:v>
                </c:pt>
                <c:pt idx="3707">
                  <c:v>6.8267782228048484</c:v>
                </c:pt>
                <c:pt idx="3708">
                  <c:v>6.7330923246225218</c:v>
                </c:pt>
                <c:pt idx="3709">
                  <c:v>6.7809641163844265</c:v>
                </c:pt>
                <c:pt idx="3710">
                  <c:v>6.8093484889833205</c:v>
                </c:pt>
                <c:pt idx="3711">
                  <c:v>6.7988187851036397</c:v>
                </c:pt>
                <c:pt idx="3712">
                  <c:v>6.8094239111827184</c:v>
                </c:pt>
                <c:pt idx="3713">
                  <c:v>6.6182569669438918</c:v>
                </c:pt>
                <c:pt idx="3714">
                  <c:v>6.4605627246527391</c:v>
                </c:pt>
                <c:pt idx="3715">
                  <c:v>6.4364554589257912</c:v>
                </c:pt>
                <c:pt idx="3716">
                  <c:v>6.4576445363974226</c:v>
                </c:pt>
                <c:pt idx="3717">
                  <c:v>6.4201013566503526</c:v>
                </c:pt>
                <c:pt idx="3718">
                  <c:v>6.4596962572299521</c:v>
                </c:pt>
                <c:pt idx="3719">
                  <c:v>6.5994790796668328</c:v>
                </c:pt>
                <c:pt idx="3720">
                  <c:v>6.6895878977690542</c:v>
                </c:pt>
                <c:pt idx="3721">
                  <c:v>6.6524691728776357</c:v>
                </c:pt>
                <c:pt idx="3722">
                  <c:v>6.6524416799540296</c:v>
                </c:pt>
                <c:pt idx="3723">
                  <c:v>6.7813880524410228</c:v>
                </c:pt>
                <c:pt idx="3724">
                  <c:v>6.968886700349131</c:v>
                </c:pt>
                <c:pt idx="3725">
                  <c:v>7.2060978453736144</c:v>
                </c:pt>
                <c:pt idx="3726">
                  <c:v>7.2801197520529524</c:v>
                </c:pt>
                <c:pt idx="3727">
                  <c:v>7.2231046185730525</c:v>
                </c:pt>
                <c:pt idx="3728">
                  <c:v>7.2258365040418271</c:v>
                </c:pt>
                <c:pt idx="3729">
                  <c:v>7.155627786770868</c:v>
                </c:pt>
                <c:pt idx="3730">
                  <c:v>7.0805008212423886</c:v>
                </c:pt>
                <c:pt idx="3731">
                  <c:v>6.9627996023706871</c:v>
                </c:pt>
                <c:pt idx="3732">
                  <c:v>6.8809757471158655</c:v>
                </c:pt>
                <c:pt idx="3733">
                  <c:v>6.8203416517998345</c:v>
                </c:pt>
                <c:pt idx="3734">
                  <c:v>6.8370244687586261</c:v>
                </c:pt>
                <c:pt idx="3735">
                  <c:v>6.9150610453759311</c:v>
                </c:pt>
                <c:pt idx="3736">
                  <c:v>6.9666292388943951</c:v>
                </c:pt>
                <c:pt idx="3737">
                  <c:v>7.0719967204884018</c:v>
                </c:pt>
                <c:pt idx="3738">
                  <c:v>7.290081439297202</c:v>
                </c:pt>
                <c:pt idx="3739">
                  <c:v>7.4757551396146686</c:v>
                </c:pt>
                <c:pt idx="3740">
                  <c:v>7.6617265415707445</c:v>
                </c:pt>
                <c:pt idx="3741">
                  <c:v>7.7498389167698383</c:v>
                </c:pt>
                <c:pt idx="3742">
                  <c:v>7.7768624704183091</c:v>
                </c:pt>
                <c:pt idx="3743">
                  <c:v>7.7432487085889887</c:v>
                </c:pt>
                <c:pt idx="3744">
                  <c:v>7.7125729973659256</c:v>
                </c:pt>
                <c:pt idx="3745">
                  <c:v>7.6733825840970313</c:v>
                </c:pt>
                <c:pt idx="3746">
                  <c:v>7.5838431439092497</c:v>
                </c:pt>
                <c:pt idx="3747">
                  <c:v>7.4995873555029471</c:v>
                </c:pt>
                <c:pt idx="3748">
                  <c:v>7.5381831019116952</c:v>
                </c:pt>
                <c:pt idx="3749">
                  <c:v>7.7085481066353685</c:v>
                </c:pt>
                <c:pt idx="3750">
                  <c:v>8.0849030380015279</c:v>
                </c:pt>
                <c:pt idx="3751">
                  <c:v>8.4601668403735211</c:v>
                </c:pt>
                <c:pt idx="3752">
                  <c:v>8.6834201609924797</c:v>
                </c:pt>
                <c:pt idx="3753">
                  <c:v>8.8226021382977908</c:v>
                </c:pt>
                <c:pt idx="3754">
                  <c:v>8.747259344254168</c:v>
                </c:pt>
                <c:pt idx="3755">
                  <c:v>8.842342435082994</c:v>
                </c:pt>
                <c:pt idx="3756">
                  <c:v>9.0862046870155915</c:v>
                </c:pt>
                <c:pt idx="3757">
                  <c:v>9.2046227157632323</c:v>
                </c:pt>
                <c:pt idx="3758">
                  <c:v>9.1245534899607375</c:v>
                </c:pt>
                <c:pt idx="3759">
                  <c:v>9.0177181303442886</c:v>
                </c:pt>
                <c:pt idx="3760">
                  <c:v>8.9667799062823761</c:v>
                </c:pt>
                <c:pt idx="3761">
                  <c:v>8.9289300902783886</c:v>
                </c:pt>
                <c:pt idx="3762">
                  <c:v>8.8919662148929195</c:v>
                </c:pt>
                <c:pt idx="3763">
                  <c:v>8.9290691795717123</c:v>
                </c:pt>
                <c:pt idx="3764">
                  <c:v>8.8979007409696873</c:v>
                </c:pt>
                <c:pt idx="3765">
                  <c:v>8.7841311468974705</c:v>
                </c:pt>
                <c:pt idx="3766">
                  <c:v>8.7115339746955183</c:v>
                </c:pt>
                <c:pt idx="3767">
                  <c:v>8.7195509169290322</c:v>
                </c:pt>
                <c:pt idx="3768">
                  <c:v>8.8180745528611144</c:v>
                </c:pt>
                <c:pt idx="3769">
                  <c:v>9.0512478854293565</c:v>
                </c:pt>
                <c:pt idx="3770">
                  <c:v>9.1891624498879185</c:v>
                </c:pt>
                <c:pt idx="3771">
                  <c:v>9.23181872167455</c:v>
                </c:pt>
                <c:pt idx="3772">
                  <c:v>9.2446380034747904</c:v>
                </c:pt>
                <c:pt idx="3773">
                  <c:v>9.3298420075345021</c:v>
                </c:pt>
                <c:pt idx="3774">
                  <c:v>9.3514575254857757</c:v>
                </c:pt>
                <c:pt idx="3775">
                  <c:v>9.4970581335632414</c:v>
                </c:pt>
                <c:pt idx="3776">
                  <c:v>9.6580422412554174</c:v>
                </c:pt>
                <c:pt idx="3777">
                  <c:v>9.7822665204665231</c:v>
                </c:pt>
                <c:pt idx="3778">
                  <c:v>9.7647565773178222</c:v>
                </c:pt>
                <c:pt idx="3779">
                  <c:v>9.6128042819957358</c:v>
                </c:pt>
                <c:pt idx="3780">
                  <c:v>9.6292686144707975</c:v>
                </c:pt>
                <c:pt idx="3781">
                  <c:v>9.651766933860916</c:v>
                </c:pt>
                <c:pt idx="3782">
                  <c:v>9.6071216661255114</c:v>
                </c:pt>
                <c:pt idx="3783">
                  <c:v>9.5483291011285534</c:v>
                </c:pt>
                <c:pt idx="3784">
                  <c:v>9.4414314496128462</c:v>
                </c:pt>
                <c:pt idx="3785">
                  <c:v>9.3575164465661835</c:v>
                </c:pt>
                <c:pt idx="3786">
                  <c:v>9.1469463344230597</c:v>
                </c:pt>
                <c:pt idx="3787">
                  <c:v>9.0013663432926005</c:v>
                </c:pt>
                <c:pt idx="3788">
                  <c:v>8.9151267270249068</c:v>
                </c:pt>
                <c:pt idx="3789">
                  <c:v>8.8348125714038996</c:v>
                </c:pt>
                <c:pt idx="3790">
                  <c:v>8.5099221755107806</c:v>
                </c:pt>
                <c:pt idx="3791">
                  <c:v>8.2420228809775029</c:v>
                </c:pt>
                <c:pt idx="3792">
                  <c:v>8.0036829978052371</c:v>
                </c:pt>
                <c:pt idx="3793">
                  <c:v>7.9459934142086821</c:v>
                </c:pt>
                <c:pt idx="3794">
                  <c:v>8.0066219519009554</c:v>
                </c:pt>
                <c:pt idx="3795">
                  <c:v>7.9751342466522059</c:v>
                </c:pt>
                <c:pt idx="3796">
                  <c:v>7.9775476323542982</c:v>
                </c:pt>
                <c:pt idx="3797">
                  <c:v>8.0735363750193407</c:v>
                </c:pt>
                <c:pt idx="3798">
                  <c:v>8.1599340501162505</c:v>
                </c:pt>
                <c:pt idx="3799">
                  <c:v>8.0510388821752574</c:v>
                </c:pt>
                <c:pt idx="3800">
                  <c:v>7.9690603418252879</c:v>
                </c:pt>
                <c:pt idx="3801">
                  <c:v>7.8635532648195898</c:v>
                </c:pt>
                <c:pt idx="3802">
                  <c:v>7.8011629414064725</c:v>
                </c:pt>
                <c:pt idx="3803">
                  <c:v>7.5711090032094228</c:v>
                </c:pt>
                <c:pt idx="3804">
                  <c:v>7.362232396671514</c:v>
                </c:pt>
                <c:pt idx="3805">
                  <c:v>7.3133207989671751</c:v>
                </c:pt>
                <c:pt idx="3806">
                  <c:v>7.6021512168887977</c:v>
                </c:pt>
                <c:pt idx="3807">
                  <c:v>7.8581978674164779</c:v>
                </c:pt>
                <c:pt idx="3808">
                  <c:v>8.0182548007581591</c:v>
                </c:pt>
                <c:pt idx="3809">
                  <c:v>8.0581968064796818</c:v>
                </c:pt>
                <c:pt idx="3810">
                  <c:v>8.0187421126201635</c:v>
                </c:pt>
                <c:pt idx="3811">
                  <c:v>8.1356024768187218</c:v>
                </c:pt>
                <c:pt idx="3812">
                  <c:v>8.2590228408125057</c:v>
                </c:pt>
                <c:pt idx="3813">
                  <c:v>8.317960908317696</c:v>
                </c:pt>
                <c:pt idx="3814">
                  <c:v>8.1762593119295666</c:v>
                </c:pt>
                <c:pt idx="3815">
                  <c:v>8.0341694400146579</c:v>
                </c:pt>
                <c:pt idx="3816">
                  <c:v>7.8475496225127284</c:v>
                </c:pt>
                <c:pt idx="3817">
                  <c:v>7.8524400604733007</c:v>
                </c:pt>
                <c:pt idx="3818">
                  <c:v>7.9027845565354804</c:v>
                </c:pt>
                <c:pt idx="3819">
                  <c:v>7.9162973973369581</c:v>
                </c:pt>
                <c:pt idx="3820">
                  <c:v>7.9807287386856611</c:v>
                </c:pt>
                <c:pt idx="3821">
                  <c:v>8.1045552856940422</c:v>
                </c:pt>
                <c:pt idx="3822">
                  <c:v>8.1658274341759398</c:v>
                </c:pt>
                <c:pt idx="3823">
                  <c:v>8.129915811711836</c:v>
                </c:pt>
                <c:pt idx="3824">
                  <c:v>8.0618906291790076</c:v>
                </c:pt>
                <c:pt idx="3825">
                  <c:v>7.9899961476557939</c:v>
                </c:pt>
                <c:pt idx="3826">
                  <c:v>7.9515800981806235</c:v>
                </c:pt>
                <c:pt idx="3827">
                  <c:v>7.8441114216426424</c:v>
                </c:pt>
                <c:pt idx="3828">
                  <c:v>7.7884027350380549</c:v>
                </c:pt>
                <c:pt idx="3829">
                  <c:v>7.773818175822524</c:v>
                </c:pt>
                <c:pt idx="3830">
                  <c:v>7.7007342659173261</c:v>
                </c:pt>
                <c:pt idx="3831">
                  <c:v>7.5851430035291791</c:v>
                </c:pt>
                <c:pt idx="3832">
                  <c:v>7.5301539977545549</c:v>
                </c:pt>
                <c:pt idx="3833">
                  <c:v>7.5739909754454979</c:v>
                </c:pt>
                <c:pt idx="3834">
                  <c:v>7.5901499777798698</c:v>
                </c:pt>
                <c:pt idx="3835">
                  <c:v>7.6459178900997831</c:v>
                </c:pt>
                <c:pt idx="3836">
                  <c:v>7.7301248196880046</c:v>
                </c:pt>
                <c:pt idx="3837">
                  <c:v>7.9941548025857774</c:v>
                </c:pt>
                <c:pt idx="3838">
                  <c:v>8.2306488411190415</c:v>
                </c:pt>
                <c:pt idx="3839">
                  <c:v>8.2770252128436574</c:v>
                </c:pt>
                <c:pt idx="3840">
                  <c:v>8.2380494307710475</c:v>
                </c:pt>
                <c:pt idx="3841">
                  <c:v>8.0902521420224307</c:v>
                </c:pt>
                <c:pt idx="3842">
                  <c:v>7.9028454012414553</c:v>
                </c:pt>
                <c:pt idx="3843">
                  <c:v>7.7724296065309932</c:v>
                </c:pt>
                <c:pt idx="3844">
                  <c:v>7.8747719826636562</c:v>
                </c:pt>
                <c:pt idx="3845">
                  <c:v>7.987661911870819</c:v>
                </c:pt>
                <c:pt idx="3846">
                  <c:v>8.0807559465546799</c:v>
                </c:pt>
                <c:pt idx="3847">
                  <c:v>8.1541907868629924</c:v>
                </c:pt>
                <c:pt idx="3848">
                  <c:v>8.2893165122884209</c:v>
                </c:pt>
                <c:pt idx="3849">
                  <c:v>8.3229744107421535</c:v>
                </c:pt>
                <c:pt idx="3850">
                  <c:v>8.302843181868317</c:v>
                </c:pt>
                <c:pt idx="3851">
                  <c:v>8.1194575312331914</c:v>
                </c:pt>
                <c:pt idx="3852">
                  <c:v>7.9452996023208264</c:v>
                </c:pt>
                <c:pt idx="3853">
                  <c:v>7.8157279433241387</c:v>
                </c:pt>
                <c:pt idx="3854">
                  <c:v>7.6356571832030848</c:v>
                </c:pt>
                <c:pt idx="3855">
                  <c:v>7.3920797802059912</c:v>
                </c:pt>
                <c:pt idx="3856">
                  <c:v>7.2068176372279957</c:v>
                </c:pt>
                <c:pt idx="3857">
                  <c:v>7.1499154932617968</c:v>
                </c:pt>
                <c:pt idx="3858">
                  <c:v>7.2523757124550281</c:v>
                </c:pt>
                <c:pt idx="3859">
                  <c:v>7.211486715113784</c:v>
                </c:pt>
                <c:pt idx="3860">
                  <c:v>7.1104701382401441</c:v>
                </c:pt>
                <c:pt idx="3861">
                  <c:v>7.2744944858269918</c:v>
                </c:pt>
                <c:pt idx="3862">
                  <c:v>7.48471644493738</c:v>
                </c:pt>
                <c:pt idx="3863">
                  <c:v>7.7949888337366797</c:v>
                </c:pt>
                <c:pt idx="3864">
                  <c:v>7.844421449625977</c:v>
                </c:pt>
                <c:pt idx="3865">
                  <c:v>7.6107714064528906</c:v>
                </c:pt>
                <c:pt idx="3866">
                  <c:v>7.548025107723519</c:v>
                </c:pt>
                <c:pt idx="3867">
                  <c:v>7.5448995773692822</c:v>
                </c:pt>
                <c:pt idx="3868">
                  <c:v>7.5329957332012132</c:v>
                </c:pt>
                <c:pt idx="3869">
                  <c:v>7.5288121827994781</c:v>
                </c:pt>
                <c:pt idx="3870">
                  <c:v>7.3860281750734949</c:v>
                </c:pt>
                <c:pt idx="3871">
                  <c:v>7.3220152267370411</c:v>
                </c:pt>
                <c:pt idx="3872">
                  <c:v>7.468398182089989</c:v>
                </c:pt>
                <c:pt idx="3873">
                  <c:v>7.4980463627356411</c:v>
                </c:pt>
                <c:pt idx="3874">
                  <c:v>7.4346249044927575</c:v>
                </c:pt>
                <c:pt idx="3875">
                  <c:v>7.5045269462916719</c:v>
                </c:pt>
                <c:pt idx="3876">
                  <c:v>7.6096133531057957</c:v>
                </c:pt>
                <c:pt idx="3877">
                  <c:v>7.8425327736455053</c:v>
                </c:pt>
                <c:pt idx="3878">
                  <c:v>7.9986895239103042</c:v>
                </c:pt>
                <c:pt idx="3879">
                  <c:v>7.9664293746476931</c:v>
                </c:pt>
                <c:pt idx="3880">
                  <c:v>7.9652555363212789</c:v>
                </c:pt>
                <c:pt idx="3881">
                  <c:v>8.032602141955353</c:v>
                </c:pt>
                <c:pt idx="3882">
                  <c:v>8.0749310447103664</c:v>
                </c:pt>
                <c:pt idx="3883">
                  <c:v>8.1149369401960953</c:v>
                </c:pt>
                <c:pt idx="3884">
                  <c:v>8.0456485192491236</c:v>
                </c:pt>
                <c:pt idx="3885">
                  <c:v>8.0683486014432386</c:v>
                </c:pt>
                <c:pt idx="3886">
                  <c:v>8.2949065550633581</c:v>
                </c:pt>
                <c:pt idx="3887">
                  <c:v>8.311153414128059</c:v>
                </c:pt>
                <c:pt idx="3888">
                  <c:v>8.1575332779686303</c:v>
                </c:pt>
                <c:pt idx="3889">
                  <c:v>8.1326419387813118</c:v>
                </c:pt>
                <c:pt idx="3890">
                  <c:v>8.1377934001150489</c:v>
                </c:pt>
                <c:pt idx="3891">
                  <c:v>8.2757123118427316</c:v>
                </c:pt>
                <c:pt idx="3892">
                  <c:v>8.3783159508983083</c:v>
                </c:pt>
                <c:pt idx="3893">
                  <c:v>8.6106631883587283</c:v>
                </c:pt>
                <c:pt idx="3894">
                  <c:v>8.9889532928220266</c:v>
                </c:pt>
                <c:pt idx="3895">
                  <c:v>9.2558571117817507</c:v>
                </c:pt>
                <c:pt idx="3896">
                  <c:v>9.3688179503111506</c:v>
                </c:pt>
                <c:pt idx="3897">
                  <c:v>9.4087346408646813</c:v>
                </c:pt>
                <c:pt idx="3898">
                  <c:v>9.5413401096066632</c:v>
                </c:pt>
                <c:pt idx="3899">
                  <c:v>9.6693856515893604</c:v>
                </c:pt>
                <c:pt idx="3900">
                  <c:v>9.7443579642826244</c:v>
                </c:pt>
                <c:pt idx="3901">
                  <c:v>9.7824251622263816</c:v>
                </c:pt>
                <c:pt idx="3902">
                  <c:v>9.7394061775829233</c:v>
                </c:pt>
                <c:pt idx="3903">
                  <c:v>9.4793304738017419</c:v>
                </c:pt>
                <c:pt idx="3904">
                  <c:v>9.2193770050962804</c:v>
                </c:pt>
                <c:pt idx="3905">
                  <c:v>9.1243896827574247</c:v>
                </c:pt>
                <c:pt idx="3906">
                  <c:v>9.1944308524735163</c:v>
                </c:pt>
                <c:pt idx="3907">
                  <c:v>9.0725089942351449</c:v>
                </c:pt>
                <c:pt idx="3908">
                  <c:v>8.8367246364305938</c:v>
                </c:pt>
                <c:pt idx="3909">
                  <c:v>8.5010677224049118</c:v>
                </c:pt>
                <c:pt idx="3910">
                  <c:v>8.3706100528086722</c:v>
                </c:pt>
                <c:pt idx="3911">
                  <c:v>8.2081385563579357</c:v>
                </c:pt>
                <c:pt idx="3912">
                  <c:v>8.0729510682547385</c:v>
                </c:pt>
                <c:pt idx="3913">
                  <c:v>8.2061047081559266</c:v>
                </c:pt>
                <c:pt idx="3914">
                  <c:v>8.3194009411986727</c:v>
                </c:pt>
                <c:pt idx="3915">
                  <c:v>8.3166908989384627</c:v>
                </c:pt>
                <c:pt idx="3916">
                  <c:v>8.2624369567516087</c:v>
                </c:pt>
                <c:pt idx="3917">
                  <c:v>8.2047688375651013</c:v>
                </c:pt>
                <c:pt idx="3918">
                  <c:v>8.2726332455255722</c:v>
                </c:pt>
                <c:pt idx="3919">
                  <c:v>8.3528284140870053</c:v>
                </c:pt>
                <c:pt idx="3920">
                  <c:v>8.5381874912212634</c:v>
                </c:pt>
                <c:pt idx="3921">
                  <c:v>8.6138113737403526</c:v>
                </c:pt>
                <c:pt idx="3922">
                  <c:v>8.5072666966862656</c:v>
                </c:pt>
                <c:pt idx="3923">
                  <c:v>8.3953908638671351</c:v>
                </c:pt>
                <c:pt idx="3924">
                  <c:v>8.3912238108181842</c:v>
                </c:pt>
                <c:pt idx="3925">
                  <c:v>8.3713798194061599</c:v>
                </c:pt>
                <c:pt idx="3926">
                  <c:v>8.2395141387522735</c:v>
                </c:pt>
                <c:pt idx="3927">
                  <c:v>8.0593059991259519</c:v>
                </c:pt>
                <c:pt idx="3928">
                  <c:v>7.9358127415799604</c:v>
                </c:pt>
                <c:pt idx="3929">
                  <c:v>7.9831899146084835</c:v>
                </c:pt>
                <c:pt idx="3930">
                  <c:v>7.963144755947714</c:v>
                </c:pt>
                <c:pt idx="3931">
                  <c:v>7.95593853941247</c:v>
                </c:pt>
                <c:pt idx="3932">
                  <c:v>8.1163689894397262</c:v>
                </c:pt>
                <c:pt idx="3933">
                  <c:v>8.2891112054727909</c:v>
                </c:pt>
                <c:pt idx="3934">
                  <c:v>8.4396916276324969</c:v>
                </c:pt>
                <c:pt idx="3935">
                  <c:v>8.5197259990701255</c:v>
                </c:pt>
                <c:pt idx="3936">
                  <c:v>8.563046720573448</c:v>
                </c:pt>
                <c:pt idx="3937">
                  <c:v>8.5388536555805388</c:v>
                </c:pt>
                <c:pt idx="3938">
                  <c:v>8.6001283079468838</c:v>
                </c:pt>
                <c:pt idx="3939">
                  <c:v>8.6489601775525156</c:v>
                </c:pt>
                <c:pt idx="3940">
                  <c:v>8.7532457607297101</c:v>
                </c:pt>
                <c:pt idx="3941">
                  <c:v>9.0291520039290525</c:v>
                </c:pt>
                <c:pt idx="3942">
                  <c:v>9.2094766714271152</c:v>
                </c:pt>
                <c:pt idx="3943">
                  <c:v>9.1975957055524571</c:v>
                </c:pt>
                <c:pt idx="3944">
                  <c:v>8.97408803521793</c:v>
                </c:pt>
                <c:pt idx="3945">
                  <c:v>8.7293086353949434</c:v>
                </c:pt>
                <c:pt idx="3946">
                  <c:v>8.5082097773100216</c:v>
                </c:pt>
                <c:pt idx="3947">
                  <c:v>8.3577977170780713</c:v>
                </c:pt>
                <c:pt idx="3948">
                  <c:v>8.3154783117865403</c:v>
                </c:pt>
                <c:pt idx="3949">
                  <c:v>8.3140324154765111</c:v>
                </c:pt>
                <c:pt idx="3950">
                  <c:v>8.27982293009795</c:v>
                </c:pt>
                <c:pt idx="3951">
                  <c:v>8.0140158050358892</c:v>
                </c:pt>
                <c:pt idx="3952">
                  <c:v>7.8704865873321204</c:v>
                </c:pt>
                <c:pt idx="3953">
                  <c:v>7.707715579581123</c:v>
                </c:pt>
                <c:pt idx="3954">
                  <c:v>7.6851944226305005</c:v>
                </c:pt>
                <c:pt idx="3955">
                  <c:v>7.6257965875993303</c:v>
                </c:pt>
                <c:pt idx="3956">
                  <c:v>7.7306757483141126</c:v>
                </c:pt>
                <c:pt idx="3957">
                  <c:v>7.8130977859083837</c:v>
                </c:pt>
                <c:pt idx="3958">
                  <c:v>7.8747166902302501</c:v>
                </c:pt>
                <c:pt idx="3959">
                  <c:v>7.8188729770939238</c:v>
                </c:pt>
                <c:pt idx="3960">
                  <c:v>7.6739641921158643</c:v>
                </c:pt>
                <c:pt idx="3961">
                  <c:v>7.5091759697836409</c:v>
                </c:pt>
                <c:pt idx="3962">
                  <c:v>7.5687177190095589</c:v>
                </c:pt>
                <c:pt idx="3963">
                  <c:v>7.6877469191102126</c:v>
                </c:pt>
                <c:pt idx="3964">
                  <c:v>7.7712712021771795</c:v>
                </c:pt>
                <c:pt idx="3965">
                  <c:v>7.838913849823598</c:v>
                </c:pt>
                <c:pt idx="3966">
                  <c:v>7.8762099771963783</c:v>
                </c:pt>
                <c:pt idx="3967">
                  <c:v>7.8972967559245228</c:v>
                </c:pt>
                <c:pt idx="3968">
                  <c:v>7.8766210003300721</c:v>
                </c:pt>
                <c:pt idx="3969">
                  <c:v>7.74770680679993</c:v>
                </c:pt>
                <c:pt idx="3970">
                  <c:v>7.7536534254890332</c:v>
                </c:pt>
                <c:pt idx="3971">
                  <c:v>7.7295785682601732</c:v>
                </c:pt>
                <c:pt idx="3972">
                  <c:v>7.7566064869567715</c:v>
                </c:pt>
                <c:pt idx="3973">
                  <c:v>7.7040633328109553</c:v>
                </c:pt>
                <c:pt idx="3974">
                  <c:v>7.7746206572914742</c:v>
                </c:pt>
                <c:pt idx="3975">
                  <c:v>7.927685684086609</c:v>
                </c:pt>
                <c:pt idx="3976">
                  <c:v>7.9846217923220069</c:v>
                </c:pt>
                <c:pt idx="3977">
                  <c:v>8.1643981191971893</c:v>
                </c:pt>
                <c:pt idx="3978">
                  <c:v>8.392201883302489</c:v>
                </c:pt>
                <c:pt idx="3979">
                  <c:v>8.5671152763115384</c:v>
                </c:pt>
                <c:pt idx="3980">
                  <c:v>8.6124183755180184</c:v>
                </c:pt>
                <c:pt idx="3981">
                  <c:v>8.6318674207941015</c:v>
                </c:pt>
                <c:pt idx="3982">
                  <c:v>8.5954289277485589</c:v>
                </c:pt>
                <c:pt idx="3983">
                  <c:v>8.5162774285356342</c:v>
                </c:pt>
                <c:pt idx="3984">
                  <c:v>8.3431654633555858</c:v>
                </c:pt>
                <c:pt idx="3985">
                  <c:v>8.374786829523595</c:v>
                </c:pt>
                <c:pt idx="3986">
                  <c:v>8.4134314473156913</c:v>
                </c:pt>
                <c:pt idx="3987">
                  <c:v>8.2773543568275443</c:v>
                </c:pt>
                <c:pt idx="3988">
                  <c:v>8.0707407345606477</c:v>
                </c:pt>
                <c:pt idx="3989">
                  <c:v>7.9078897115419933</c:v>
                </c:pt>
                <c:pt idx="3990">
                  <c:v>7.8889950381000036</c:v>
                </c:pt>
                <c:pt idx="3991">
                  <c:v>7.9450824952707073</c:v>
                </c:pt>
                <c:pt idx="3992">
                  <c:v>8.1033190653129576</c:v>
                </c:pt>
                <c:pt idx="3993">
                  <c:v>8.2038961781709094</c:v>
                </c:pt>
                <c:pt idx="3994">
                  <c:v>8.140969648794453</c:v>
                </c:pt>
                <c:pt idx="3995">
                  <c:v>8.0519693009320275</c:v>
                </c:pt>
                <c:pt idx="3996">
                  <c:v>8.0657423935572954</c:v>
                </c:pt>
                <c:pt idx="3997">
                  <c:v>8.3610993021365019</c:v>
                </c:pt>
                <c:pt idx="3998">
                  <c:v>8.5030996780633714</c:v>
                </c:pt>
                <c:pt idx="3999">
                  <c:v>8.6216460014088838</c:v>
                </c:pt>
                <c:pt idx="4000">
                  <c:v>8.7013741073295279</c:v>
                </c:pt>
                <c:pt idx="4001">
                  <c:v>8.721914003305022</c:v>
                </c:pt>
                <c:pt idx="4002">
                  <c:v>8.8573718678870197</c:v>
                </c:pt>
                <c:pt idx="4003">
                  <c:v>9.170227816601086</c:v>
                </c:pt>
                <c:pt idx="4004">
                  <c:v>9.49631023948894</c:v>
                </c:pt>
                <c:pt idx="4005">
                  <c:v>9.7290077406408955</c:v>
                </c:pt>
                <c:pt idx="4006">
                  <c:v>9.8581973572517576</c:v>
                </c:pt>
                <c:pt idx="4007">
                  <c:v>9.9521039859291207</c:v>
                </c:pt>
                <c:pt idx="4008">
                  <c:v>10.067144842532798</c:v>
                </c:pt>
                <c:pt idx="4009">
                  <c:v>10.152969602411403</c:v>
                </c:pt>
                <c:pt idx="4010">
                  <c:v>9.9941288211350621</c:v>
                </c:pt>
                <c:pt idx="4011">
                  <c:v>9.7575965023661801</c:v>
                </c:pt>
                <c:pt idx="4012">
                  <c:v>9.5007781560335385</c:v>
                </c:pt>
                <c:pt idx="4013">
                  <c:v>9.5816140443234268</c:v>
                </c:pt>
                <c:pt idx="4014">
                  <c:v>9.7101503544866095</c:v>
                </c:pt>
                <c:pt idx="4015">
                  <c:v>9.8321070104673343</c:v>
                </c:pt>
                <c:pt idx="4016">
                  <c:v>9.8221194781535104</c:v>
                </c:pt>
                <c:pt idx="4017">
                  <c:v>9.8331981251973399</c:v>
                </c:pt>
                <c:pt idx="4018">
                  <c:v>9.8719690356437404</c:v>
                </c:pt>
                <c:pt idx="4019">
                  <c:v>9.8659004432303394</c:v>
                </c:pt>
                <c:pt idx="4020">
                  <c:v>9.9266537103992558</c:v>
                </c:pt>
                <c:pt idx="4021">
                  <c:v>10.130451827886096</c:v>
                </c:pt>
                <c:pt idx="4022">
                  <c:v>10.304464761036042</c:v>
                </c:pt>
                <c:pt idx="4023">
                  <c:v>10.46102677197335</c:v>
                </c:pt>
                <c:pt idx="4024">
                  <c:v>10.644553820073973</c:v>
                </c:pt>
                <c:pt idx="4025">
                  <c:v>10.851150837066227</c:v>
                </c:pt>
                <c:pt idx="4026">
                  <c:v>10.952770155557575</c:v>
                </c:pt>
                <c:pt idx="4027">
                  <c:v>10.913817609027488</c:v>
                </c:pt>
                <c:pt idx="4028">
                  <c:v>10.907064454652717</c:v>
                </c:pt>
                <c:pt idx="4029">
                  <c:v>10.963699328527142</c:v>
                </c:pt>
              </c:numCache>
            </c:numRef>
          </c:yVal>
          <c:smooth val="0"/>
          <c:extLst>
            <c:ext xmlns:c16="http://schemas.microsoft.com/office/drawing/2014/chart" uri="{C3380CC4-5D6E-409C-BE32-E72D297353CC}">
              <c16:uniqueId val="{00000002-9AF4-4D7E-9944-0D8F7F77A94E}"/>
            </c:ext>
          </c:extLst>
        </c:ser>
        <c:ser>
          <c:idx val="6"/>
          <c:order val="2"/>
          <c:tx>
            <c:strRef>
              <c:f>'Graphs (2)'!$Y$5</c:f>
              <c:strCache>
                <c:ptCount val="1"/>
                <c:pt idx="0">
                  <c:v>H₂</c:v>
                </c:pt>
              </c:strCache>
            </c:strRef>
          </c:tx>
          <c:spPr>
            <a:ln w="19050">
              <a:solidFill>
                <a:srgbClr val="15FF7F"/>
              </a:solidFill>
            </a:ln>
          </c:spPr>
          <c:marker>
            <c:symbol val="none"/>
          </c:marker>
          <c:xVal>
            <c:numRef>
              <c:f>Summary!$B$3:$B$4032</c:f>
              <c:numCache>
                <c:formatCode>0.000</c:formatCode>
                <c:ptCount val="4030"/>
                <c:pt idx="0">
                  <c:v>2.97E-3</c:v>
                </c:pt>
                <c:pt idx="1">
                  <c:v>5.94E-3</c:v>
                </c:pt>
                <c:pt idx="2">
                  <c:v>8.9099999999999995E-3</c:v>
                </c:pt>
                <c:pt idx="3">
                  <c:v>1.188E-2</c:v>
                </c:pt>
                <c:pt idx="4">
                  <c:v>1.4850000000000002E-2</c:v>
                </c:pt>
                <c:pt idx="5">
                  <c:v>1.7819999999999999E-2</c:v>
                </c:pt>
                <c:pt idx="6">
                  <c:v>2.0790000000000003E-2</c:v>
                </c:pt>
                <c:pt idx="7">
                  <c:v>2.376E-2</c:v>
                </c:pt>
                <c:pt idx="8">
                  <c:v>2.673E-2</c:v>
                </c:pt>
                <c:pt idx="9">
                  <c:v>2.9700000000000004E-2</c:v>
                </c:pt>
                <c:pt idx="10">
                  <c:v>3.2670000000000005E-2</c:v>
                </c:pt>
                <c:pt idx="11">
                  <c:v>3.5639999999999998E-2</c:v>
                </c:pt>
                <c:pt idx="12">
                  <c:v>3.8609999999999998E-2</c:v>
                </c:pt>
                <c:pt idx="13">
                  <c:v>4.1580000000000006E-2</c:v>
                </c:pt>
                <c:pt idx="14">
                  <c:v>4.4550000000000006E-2</c:v>
                </c:pt>
                <c:pt idx="15">
                  <c:v>4.752E-2</c:v>
                </c:pt>
                <c:pt idx="16">
                  <c:v>5.049E-2</c:v>
                </c:pt>
                <c:pt idx="17">
                  <c:v>5.3460000000000001E-2</c:v>
                </c:pt>
                <c:pt idx="18">
                  <c:v>5.6430000000000008E-2</c:v>
                </c:pt>
                <c:pt idx="19">
                  <c:v>5.9400000000000008E-2</c:v>
                </c:pt>
                <c:pt idx="20">
                  <c:v>6.2370000000000002E-2</c:v>
                </c:pt>
                <c:pt idx="21">
                  <c:v>6.5340000000000009E-2</c:v>
                </c:pt>
                <c:pt idx="22">
                  <c:v>6.8309999999999996E-2</c:v>
                </c:pt>
                <c:pt idx="23">
                  <c:v>7.1279999999999996E-2</c:v>
                </c:pt>
                <c:pt idx="24">
                  <c:v>7.4249999999999997E-2</c:v>
                </c:pt>
                <c:pt idx="25">
                  <c:v>7.7219999999999997E-2</c:v>
                </c:pt>
                <c:pt idx="26">
                  <c:v>8.0190000000000011E-2</c:v>
                </c:pt>
                <c:pt idx="27">
                  <c:v>8.3160000000000012E-2</c:v>
                </c:pt>
                <c:pt idx="28">
                  <c:v>8.6130000000000012E-2</c:v>
                </c:pt>
                <c:pt idx="29">
                  <c:v>8.9100000000000013E-2</c:v>
                </c:pt>
                <c:pt idx="30">
                  <c:v>9.2070000000000013E-2</c:v>
                </c:pt>
                <c:pt idx="31">
                  <c:v>9.5039999999999999E-2</c:v>
                </c:pt>
                <c:pt idx="32">
                  <c:v>9.801E-2</c:v>
                </c:pt>
                <c:pt idx="33">
                  <c:v>0.10098</c:v>
                </c:pt>
                <c:pt idx="34">
                  <c:v>0.10395</c:v>
                </c:pt>
                <c:pt idx="35">
                  <c:v>0.10692</c:v>
                </c:pt>
                <c:pt idx="36">
                  <c:v>0.10989</c:v>
                </c:pt>
                <c:pt idx="37">
                  <c:v>0.11286000000000002</c:v>
                </c:pt>
                <c:pt idx="38">
                  <c:v>0.11583000000000002</c:v>
                </c:pt>
                <c:pt idx="39">
                  <c:v>0.11880000000000002</c:v>
                </c:pt>
                <c:pt idx="40">
                  <c:v>0.12177000000000002</c:v>
                </c:pt>
                <c:pt idx="41">
                  <c:v>0.12474</c:v>
                </c:pt>
                <c:pt idx="42">
                  <c:v>0.12771000000000002</c:v>
                </c:pt>
                <c:pt idx="43">
                  <c:v>0.13068000000000002</c:v>
                </c:pt>
                <c:pt idx="44">
                  <c:v>0.13365000000000002</c:v>
                </c:pt>
                <c:pt idx="45">
                  <c:v>0.13661999999999999</c:v>
                </c:pt>
                <c:pt idx="46">
                  <c:v>0.13958999999999999</c:v>
                </c:pt>
                <c:pt idx="47">
                  <c:v>0.14255999999999999</c:v>
                </c:pt>
                <c:pt idx="48">
                  <c:v>0.14552999999999999</c:v>
                </c:pt>
                <c:pt idx="49">
                  <c:v>0.14849999999999999</c:v>
                </c:pt>
                <c:pt idx="50">
                  <c:v>0.15146999999999999</c:v>
                </c:pt>
                <c:pt idx="51">
                  <c:v>0.15443999999999999</c:v>
                </c:pt>
                <c:pt idx="52">
                  <c:v>0.15740999999999999</c:v>
                </c:pt>
                <c:pt idx="53">
                  <c:v>0.16038000000000002</c:v>
                </c:pt>
                <c:pt idx="54">
                  <c:v>0.16335000000000002</c:v>
                </c:pt>
                <c:pt idx="55">
                  <c:v>0.16632000000000002</c:v>
                </c:pt>
                <c:pt idx="56">
                  <c:v>0.16929000000000002</c:v>
                </c:pt>
                <c:pt idx="57">
                  <c:v>0.17226000000000002</c:v>
                </c:pt>
                <c:pt idx="58">
                  <c:v>0.17523000000000002</c:v>
                </c:pt>
                <c:pt idx="59">
                  <c:v>0.17820000000000003</c:v>
                </c:pt>
                <c:pt idx="60">
                  <c:v>0.18117000000000003</c:v>
                </c:pt>
                <c:pt idx="61">
                  <c:v>0.18414000000000003</c:v>
                </c:pt>
                <c:pt idx="62">
                  <c:v>0.18711000000000003</c:v>
                </c:pt>
                <c:pt idx="63">
                  <c:v>0.19008</c:v>
                </c:pt>
                <c:pt idx="64">
                  <c:v>0.19305</c:v>
                </c:pt>
                <c:pt idx="65">
                  <c:v>0.19602</c:v>
                </c:pt>
                <c:pt idx="66">
                  <c:v>0.19899</c:v>
                </c:pt>
                <c:pt idx="67">
                  <c:v>0.20196</c:v>
                </c:pt>
                <c:pt idx="68">
                  <c:v>0.20493</c:v>
                </c:pt>
                <c:pt idx="69">
                  <c:v>0.2079</c:v>
                </c:pt>
                <c:pt idx="70">
                  <c:v>0.21087</c:v>
                </c:pt>
                <c:pt idx="71">
                  <c:v>0.21384</c:v>
                </c:pt>
                <c:pt idx="72">
                  <c:v>0.21681</c:v>
                </c:pt>
                <c:pt idx="73">
                  <c:v>0.21978</c:v>
                </c:pt>
                <c:pt idx="74">
                  <c:v>0.22275000000000003</c:v>
                </c:pt>
                <c:pt idx="75">
                  <c:v>0.22572000000000003</c:v>
                </c:pt>
                <c:pt idx="76">
                  <c:v>0.22869000000000003</c:v>
                </c:pt>
                <c:pt idx="77">
                  <c:v>0.23166000000000003</c:v>
                </c:pt>
                <c:pt idx="78">
                  <c:v>0.23463000000000003</c:v>
                </c:pt>
                <c:pt idx="79">
                  <c:v>0.23760000000000003</c:v>
                </c:pt>
                <c:pt idx="80">
                  <c:v>0.24057000000000003</c:v>
                </c:pt>
                <c:pt idx="81">
                  <c:v>0.24354000000000003</c:v>
                </c:pt>
                <c:pt idx="82">
                  <c:v>0.24651000000000001</c:v>
                </c:pt>
                <c:pt idx="83">
                  <c:v>0.24948000000000001</c:v>
                </c:pt>
                <c:pt idx="84">
                  <c:v>0.25245000000000001</c:v>
                </c:pt>
                <c:pt idx="85">
                  <c:v>0.25542000000000004</c:v>
                </c:pt>
                <c:pt idx="86">
                  <c:v>0.25839000000000006</c:v>
                </c:pt>
                <c:pt idx="87">
                  <c:v>0.26136000000000004</c:v>
                </c:pt>
                <c:pt idx="88">
                  <c:v>0.26433000000000006</c:v>
                </c:pt>
                <c:pt idx="89">
                  <c:v>0.26730000000000004</c:v>
                </c:pt>
                <c:pt idx="90">
                  <c:v>0.27027000000000007</c:v>
                </c:pt>
                <c:pt idx="91">
                  <c:v>0.27323999999999998</c:v>
                </c:pt>
                <c:pt idx="92">
                  <c:v>0.27621000000000001</c:v>
                </c:pt>
                <c:pt idx="93">
                  <c:v>0.27917999999999998</c:v>
                </c:pt>
                <c:pt idx="94">
                  <c:v>0.28215000000000001</c:v>
                </c:pt>
                <c:pt idx="95">
                  <c:v>0.28511999999999998</c:v>
                </c:pt>
                <c:pt idx="96">
                  <c:v>0.28809000000000001</c:v>
                </c:pt>
                <c:pt idx="97">
                  <c:v>0.29105999999999999</c:v>
                </c:pt>
                <c:pt idx="98">
                  <c:v>0.29403000000000001</c:v>
                </c:pt>
                <c:pt idx="99">
                  <c:v>0.29699999999999999</c:v>
                </c:pt>
                <c:pt idx="100">
                  <c:v>0.29997000000000001</c:v>
                </c:pt>
                <c:pt idx="101">
                  <c:v>0.30293999999999999</c:v>
                </c:pt>
                <c:pt idx="102">
                  <c:v>0.30591000000000002</c:v>
                </c:pt>
                <c:pt idx="103">
                  <c:v>0.30887999999999999</c:v>
                </c:pt>
                <c:pt idx="104">
                  <c:v>0.31185000000000002</c:v>
                </c:pt>
                <c:pt idx="105">
                  <c:v>0.31481999999999999</c:v>
                </c:pt>
                <c:pt idx="106">
                  <c:v>0.31779000000000002</c:v>
                </c:pt>
                <c:pt idx="107">
                  <c:v>0.32076000000000005</c:v>
                </c:pt>
                <c:pt idx="108">
                  <c:v>0.32373000000000002</c:v>
                </c:pt>
                <c:pt idx="109">
                  <c:v>0.32670000000000005</c:v>
                </c:pt>
                <c:pt idx="110">
                  <c:v>0.32967000000000002</c:v>
                </c:pt>
                <c:pt idx="111">
                  <c:v>0.33264000000000005</c:v>
                </c:pt>
                <c:pt idx="112">
                  <c:v>0.33561000000000002</c:v>
                </c:pt>
                <c:pt idx="113">
                  <c:v>0.33858000000000005</c:v>
                </c:pt>
                <c:pt idx="114">
                  <c:v>0.34155000000000002</c:v>
                </c:pt>
                <c:pt idx="115">
                  <c:v>0.34452000000000005</c:v>
                </c:pt>
                <c:pt idx="116">
                  <c:v>0.34749000000000002</c:v>
                </c:pt>
                <c:pt idx="117">
                  <c:v>0.35046000000000005</c:v>
                </c:pt>
                <c:pt idx="118">
                  <c:v>0.35343000000000002</c:v>
                </c:pt>
                <c:pt idx="119">
                  <c:v>0.35640000000000005</c:v>
                </c:pt>
                <c:pt idx="120">
                  <c:v>0.35937000000000002</c:v>
                </c:pt>
                <c:pt idx="121">
                  <c:v>0.36234000000000005</c:v>
                </c:pt>
                <c:pt idx="122">
                  <c:v>0.36531000000000002</c:v>
                </c:pt>
                <c:pt idx="123">
                  <c:v>0.36828000000000005</c:v>
                </c:pt>
                <c:pt idx="124">
                  <c:v>0.37125000000000002</c:v>
                </c:pt>
                <c:pt idx="125">
                  <c:v>0.37422000000000005</c:v>
                </c:pt>
                <c:pt idx="126">
                  <c:v>0.37719000000000003</c:v>
                </c:pt>
                <c:pt idx="127">
                  <c:v>0.38016</c:v>
                </c:pt>
                <c:pt idx="128">
                  <c:v>0.38313000000000003</c:v>
                </c:pt>
                <c:pt idx="129">
                  <c:v>0.3861</c:v>
                </c:pt>
                <c:pt idx="130">
                  <c:v>0.38907000000000003</c:v>
                </c:pt>
                <c:pt idx="131">
                  <c:v>0.39204</c:v>
                </c:pt>
                <c:pt idx="132">
                  <c:v>0.39501000000000003</c:v>
                </c:pt>
                <c:pt idx="133">
                  <c:v>0.39798</c:v>
                </c:pt>
                <c:pt idx="134">
                  <c:v>0.40095000000000003</c:v>
                </c:pt>
                <c:pt idx="135">
                  <c:v>0.40392</c:v>
                </c:pt>
                <c:pt idx="136">
                  <c:v>0.40689000000000003</c:v>
                </c:pt>
                <c:pt idx="137">
                  <c:v>0.40986</c:v>
                </c:pt>
                <c:pt idx="138">
                  <c:v>0.41283000000000003</c:v>
                </c:pt>
                <c:pt idx="139">
                  <c:v>0.4158</c:v>
                </c:pt>
                <c:pt idx="140">
                  <c:v>0.41877000000000003</c:v>
                </c:pt>
                <c:pt idx="141">
                  <c:v>0.42174</c:v>
                </c:pt>
                <c:pt idx="142">
                  <c:v>0.42471000000000003</c:v>
                </c:pt>
                <c:pt idx="143">
                  <c:v>0.42768</c:v>
                </c:pt>
                <c:pt idx="144">
                  <c:v>0.43065000000000003</c:v>
                </c:pt>
                <c:pt idx="145">
                  <c:v>0.43362000000000001</c:v>
                </c:pt>
                <c:pt idx="146">
                  <c:v>0.43659000000000003</c:v>
                </c:pt>
                <c:pt idx="147">
                  <c:v>0.43956000000000001</c:v>
                </c:pt>
                <c:pt idx="148">
                  <c:v>0.44253000000000003</c:v>
                </c:pt>
                <c:pt idx="149">
                  <c:v>0.44550000000000006</c:v>
                </c:pt>
                <c:pt idx="150">
                  <c:v>0.44847000000000004</c:v>
                </c:pt>
                <c:pt idx="151">
                  <c:v>0.45144000000000006</c:v>
                </c:pt>
                <c:pt idx="152">
                  <c:v>0.45441000000000004</c:v>
                </c:pt>
                <c:pt idx="153">
                  <c:v>0.45738000000000006</c:v>
                </c:pt>
                <c:pt idx="154">
                  <c:v>0.46035000000000004</c:v>
                </c:pt>
                <c:pt idx="155">
                  <c:v>0.46332000000000007</c:v>
                </c:pt>
                <c:pt idx="156">
                  <c:v>0.46629000000000004</c:v>
                </c:pt>
                <c:pt idx="157">
                  <c:v>0.46926000000000007</c:v>
                </c:pt>
                <c:pt idx="158">
                  <c:v>0.47223000000000004</c:v>
                </c:pt>
                <c:pt idx="159">
                  <c:v>0.47520000000000007</c:v>
                </c:pt>
                <c:pt idx="160">
                  <c:v>0.47817000000000004</c:v>
                </c:pt>
                <c:pt idx="161">
                  <c:v>0.48114000000000007</c:v>
                </c:pt>
                <c:pt idx="162">
                  <c:v>0.48411000000000004</c:v>
                </c:pt>
                <c:pt idx="163">
                  <c:v>0.48708000000000007</c:v>
                </c:pt>
                <c:pt idx="164">
                  <c:v>0.49004999999999999</c:v>
                </c:pt>
                <c:pt idx="165">
                  <c:v>0.49302000000000001</c:v>
                </c:pt>
                <c:pt idx="166">
                  <c:v>0.49598999999999999</c:v>
                </c:pt>
                <c:pt idx="167">
                  <c:v>0.49896000000000001</c:v>
                </c:pt>
                <c:pt idx="168">
                  <c:v>0.50192999999999999</c:v>
                </c:pt>
                <c:pt idx="169">
                  <c:v>0.50490000000000002</c:v>
                </c:pt>
                <c:pt idx="170">
                  <c:v>0.50787000000000004</c:v>
                </c:pt>
                <c:pt idx="171">
                  <c:v>0.51084000000000007</c:v>
                </c:pt>
                <c:pt idx="172">
                  <c:v>0.5138100000000001</c:v>
                </c:pt>
                <c:pt idx="173">
                  <c:v>0.51678000000000013</c:v>
                </c:pt>
                <c:pt idx="174">
                  <c:v>0.51975000000000005</c:v>
                </c:pt>
                <c:pt idx="175">
                  <c:v>0.52272000000000007</c:v>
                </c:pt>
                <c:pt idx="176">
                  <c:v>0.5256900000000001</c:v>
                </c:pt>
                <c:pt idx="177">
                  <c:v>0.52866000000000013</c:v>
                </c:pt>
                <c:pt idx="178">
                  <c:v>0.53163000000000005</c:v>
                </c:pt>
                <c:pt idx="179">
                  <c:v>0.53460000000000008</c:v>
                </c:pt>
                <c:pt idx="180">
                  <c:v>0.5375700000000001</c:v>
                </c:pt>
                <c:pt idx="181">
                  <c:v>0.54054000000000013</c:v>
                </c:pt>
                <c:pt idx="182">
                  <c:v>0.54350999999999994</c:v>
                </c:pt>
                <c:pt idx="183">
                  <c:v>0.54647999999999997</c:v>
                </c:pt>
                <c:pt idx="184">
                  <c:v>0.54944999999999999</c:v>
                </c:pt>
                <c:pt idx="185">
                  <c:v>0.55242000000000002</c:v>
                </c:pt>
                <c:pt idx="186">
                  <c:v>0.55538999999999994</c:v>
                </c:pt>
                <c:pt idx="187">
                  <c:v>0.55835999999999997</c:v>
                </c:pt>
                <c:pt idx="188">
                  <c:v>0.56133</c:v>
                </c:pt>
                <c:pt idx="189">
                  <c:v>0.56430000000000002</c:v>
                </c:pt>
                <c:pt idx="190">
                  <c:v>0.56726999999999994</c:v>
                </c:pt>
                <c:pt idx="191">
                  <c:v>0.57023999999999997</c:v>
                </c:pt>
                <c:pt idx="192">
                  <c:v>0.57321</c:v>
                </c:pt>
                <c:pt idx="193">
                  <c:v>0.57618000000000003</c:v>
                </c:pt>
                <c:pt idx="194">
                  <c:v>0.57915000000000005</c:v>
                </c:pt>
                <c:pt idx="195">
                  <c:v>0.58211999999999997</c:v>
                </c:pt>
                <c:pt idx="196">
                  <c:v>0.58509</c:v>
                </c:pt>
                <c:pt idx="197">
                  <c:v>0.58806000000000003</c:v>
                </c:pt>
                <c:pt idx="198">
                  <c:v>0.59103000000000006</c:v>
                </c:pt>
                <c:pt idx="199">
                  <c:v>0.59399999999999997</c:v>
                </c:pt>
                <c:pt idx="200">
                  <c:v>0.59697</c:v>
                </c:pt>
                <c:pt idx="201">
                  <c:v>0.59994000000000003</c:v>
                </c:pt>
                <c:pt idx="202">
                  <c:v>0.60291000000000006</c:v>
                </c:pt>
                <c:pt idx="203">
                  <c:v>0.60587999999999997</c:v>
                </c:pt>
                <c:pt idx="204">
                  <c:v>0.60885</c:v>
                </c:pt>
                <c:pt idx="205">
                  <c:v>0.61182000000000003</c:v>
                </c:pt>
                <c:pt idx="206">
                  <c:v>0.61479000000000006</c:v>
                </c:pt>
                <c:pt idx="207">
                  <c:v>0.61775999999999998</c:v>
                </c:pt>
                <c:pt idx="208">
                  <c:v>0.62073</c:v>
                </c:pt>
                <c:pt idx="209">
                  <c:v>0.62370000000000003</c:v>
                </c:pt>
                <c:pt idx="210">
                  <c:v>0.62667000000000006</c:v>
                </c:pt>
                <c:pt idx="211">
                  <c:v>0.62963999999999998</c:v>
                </c:pt>
                <c:pt idx="212">
                  <c:v>0.63261000000000001</c:v>
                </c:pt>
                <c:pt idx="213">
                  <c:v>0.63558000000000003</c:v>
                </c:pt>
                <c:pt idx="214">
                  <c:v>0.63855000000000006</c:v>
                </c:pt>
                <c:pt idx="215">
                  <c:v>0.64152000000000009</c:v>
                </c:pt>
                <c:pt idx="216">
                  <c:v>0.64449000000000001</c:v>
                </c:pt>
                <c:pt idx="217">
                  <c:v>0.64746000000000004</c:v>
                </c:pt>
                <c:pt idx="218">
                  <c:v>0.65043000000000006</c:v>
                </c:pt>
                <c:pt idx="219">
                  <c:v>0.65340000000000009</c:v>
                </c:pt>
                <c:pt idx="220">
                  <c:v>0.65637000000000001</c:v>
                </c:pt>
                <c:pt idx="221">
                  <c:v>0.65934000000000004</c:v>
                </c:pt>
                <c:pt idx="222">
                  <c:v>0.66231000000000007</c:v>
                </c:pt>
                <c:pt idx="223">
                  <c:v>0.66528000000000009</c:v>
                </c:pt>
                <c:pt idx="224">
                  <c:v>0.66825000000000001</c:v>
                </c:pt>
                <c:pt idx="225">
                  <c:v>0.67122000000000004</c:v>
                </c:pt>
                <c:pt idx="226">
                  <c:v>0.67419000000000007</c:v>
                </c:pt>
                <c:pt idx="227">
                  <c:v>0.6771600000000001</c:v>
                </c:pt>
                <c:pt idx="228">
                  <c:v>0.68013000000000001</c:v>
                </c:pt>
                <c:pt idx="229">
                  <c:v>0.68310000000000004</c:v>
                </c:pt>
                <c:pt idx="230">
                  <c:v>0.68607000000000007</c:v>
                </c:pt>
                <c:pt idx="231">
                  <c:v>0.6890400000000001</c:v>
                </c:pt>
                <c:pt idx="232">
                  <c:v>0.69201000000000001</c:v>
                </c:pt>
                <c:pt idx="233">
                  <c:v>0.69498000000000004</c:v>
                </c:pt>
                <c:pt idx="234">
                  <c:v>0.69795000000000007</c:v>
                </c:pt>
                <c:pt idx="235">
                  <c:v>0.7009200000000001</c:v>
                </c:pt>
                <c:pt idx="236">
                  <c:v>0.70389000000000013</c:v>
                </c:pt>
                <c:pt idx="237">
                  <c:v>0.70686000000000004</c:v>
                </c:pt>
                <c:pt idx="238">
                  <c:v>0.70983000000000007</c:v>
                </c:pt>
                <c:pt idx="239">
                  <c:v>0.7128000000000001</c:v>
                </c:pt>
                <c:pt idx="240">
                  <c:v>0.71577000000000013</c:v>
                </c:pt>
                <c:pt idx="241">
                  <c:v>0.71874000000000005</c:v>
                </c:pt>
                <c:pt idx="242">
                  <c:v>0.72171000000000007</c:v>
                </c:pt>
                <c:pt idx="243">
                  <c:v>0.7246800000000001</c:v>
                </c:pt>
                <c:pt idx="244">
                  <c:v>0.72765000000000013</c:v>
                </c:pt>
                <c:pt idx="245">
                  <c:v>0.73062000000000005</c:v>
                </c:pt>
                <c:pt idx="246">
                  <c:v>0.73359000000000008</c:v>
                </c:pt>
                <c:pt idx="247">
                  <c:v>0.7365600000000001</c:v>
                </c:pt>
                <c:pt idx="248">
                  <c:v>0.73953000000000013</c:v>
                </c:pt>
                <c:pt idx="249">
                  <c:v>0.74250000000000005</c:v>
                </c:pt>
                <c:pt idx="250">
                  <c:v>0.74547000000000008</c:v>
                </c:pt>
                <c:pt idx="251">
                  <c:v>0.74844000000000011</c:v>
                </c:pt>
                <c:pt idx="252">
                  <c:v>0.75141000000000013</c:v>
                </c:pt>
                <c:pt idx="253">
                  <c:v>0.75438000000000005</c:v>
                </c:pt>
                <c:pt idx="254">
                  <c:v>0.75734999999999997</c:v>
                </c:pt>
                <c:pt idx="255">
                  <c:v>0.76032</c:v>
                </c:pt>
                <c:pt idx="256">
                  <c:v>0.76329000000000002</c:v>
                </c:pt>
                <c:pt idx="257">
                  <c:v>0.76626000000000005</c:v>
                </c:pt>
                <c:pt idx="258">
                  <c:v>0.76922999999999997</c:v>
                </c:pt>
                <c:pt idx="259">
                  <c:v>0.7722</c:v>
                </c:pt>
                <c:pt idx="260">
                  <c:v>0.77517000000000003</c:v>
                </c:pt>
                <c:pt idx="261">
                  <c:v>0.77814000000000005</c:v>
                </c:pt>
                <c:pt idx="262">
                  <c:v>0.78110999999999997</c:v>
                </c:pt>
                <c:pt idx="263">
                  <c:v>0.78408</c:v>
                </c:pt>
                <c:pt idx="264">
                  <c:v>0.78705000000000003</c:v>
                </c:pt>
                <c:pt idx="265">
                  <c:v>0.79002000000000006</c:v>
                </c:pt>
                <c:pt idx="266">
                  <c:v>0.79298999999999997</c:v>
                </c:pt>
                <c:pt idx="267">
                  <c:v>0.79596</c:v>
                </c:pt>
                <c:pt idx="268">
                  <c:v>0.79893000000000003</c:v>
                </c:pt>
                <c:pt idx="269">
                  <c:v>0.80190000000000006</c:v>
                </c:pt>
                <c:pt idx="270">
                  <c:v>0.80486999999999997</c:v>
                </c:pt>
                <c:pt idx="271">
                  <c:v>0.80784</c:v>
                </c:pt>
                <c:pt idx="272">
                  <c:v>0.81081000000000003</c:v>
                </c:pt>
                <c:pt idx="273">
                  <c:v>0.81378000000000006</c:v>
                </c:pt>
                <c:pt idx="274">
                  <c:v>0.81674999999999998</c:v>
                </c:pt>
                <c:pt idx="275">
                  <c:v>0.81972</c:v>
                </c:pt>
                <c:pt idx="276">
                  <c:v>0.82269000000000003</c:v>
                </c:pt>
                <c:pt idx="277">
                  <c:v>0.82566000000000006</c:v>
                </c:pt>
                <c:pt idx="278">
                  <c:v>0.82863000000000009</c:v>
                </c:pt>
                <c:pt idx="279">
                  <c:v>0.83160000000000001</c:v>
                </c:pt>
                <c:pt idx="280">
                  <c:v>0.83457000000000003</c:v>
                </c:pt>
                <c:pt idx="281">
                  <c:v>0.83754000000000006</c:v>
                </c:pt>
                <c:pt idx="282">
                  <c:v>0.84051000000000009</c:v>
                </c:pt>
                <c:pt idx="283">
                  <c:v>0.84348000000000001</c:v>
                </c:pt>
                <c:pt idx="284">
                  <c:v>0.84645000000000004</c:v>
                </c:pt>
                <c:pt idx="285">
                  <c:v>0.84942000000000006</c:v>
                </c:pt>
                <c:pt idx="286">
                  <c:v>0.85239000000000009</c:v>
                </c:pt>
                <c:pt idx="287">
                  <c:v>0.85536000000000001</c:v>
                </c:pt>
                <c:pt idx="288">
                  <c:v>0.85833000000000004</c:v>
                </c:pt>
                <c:pt idx="289">
                  <c:v>0.86130000000000007</c:v>
                </c:pt>
                <c:pt idx="290">
                  <c:v>0.86427000000000009</c:v>
                </c:pt>
                <c:pt idx="291">
                  <c:v>0.86724000000000001</c:v>
                </c:pt>
                <c:pt idx="292">
                  <c:v>0.87021000000000004</c:v>
                </c:pt>
                <c:pt idx="293">
                  <c:v>0.87318000000000007</c:v>
                </c:pt>
                <c:pt idx="294">
                  <c:v>0.8761500000000001</c:v>
                </c:pt>
                <c:pt idx="295">
                  <c:v>0.87912000000000001</c:v>
                </c:pt>
                <c:pt idx="296">
                  <c:v>0.88209000000000004</c:v>
                </c:pt>
                <c:pt idx="297">
                  <c:v>0.88506000000000007</c:v>
                </c:pt>
                <c:pt idx="298">
                  <c:v>0.8880300000000001</c:v>
                </c:pt>
                <c:pt idx="299">
                  <c:v>0.89100000000000013</c:v>
                </c:pt>
                <c:pt idx="300">
                  <c:v>0.89397000000000004</c:v>
                </c:pt>
                <c:pt idx="301">
                  <c:v>0.89694000000000007</c:v>
                </c:pt>
                <c:pt idx="302">
                  <c:v>0.8999100000000001</c:v>
                </c:pt>
                <c:pt idx="303">
                  <c:v>0.90288000000000013</c:v>
                </c:pt>
                <c:pt idx="304">
                  <c:v>0.90585000000000004</c:v>
                </c:pt>
                <c:pt idx="305">
                  <c:v>0.90882000000000007</c:v>
                </c:pt>
                <c:pt idx="306">
                  <c:v>0.9117900000000001</c:v>
                </c:pt>
                <c:pt idx="307">
                  <c:v>0.91476000000000013</c:v>
                </c:pt>
                <c:pt idx="308">
                  <c:v>0.91773000000000005</c:v>
                </c:pt>
                <c:pt idx="309">
                  <c:v>0.92070000000000007</c:v>
                </c:pt>
                <c:pt idx="310">
                  <c:v>0.9236700000000001</c:v>
                </c:pt>
                <c:pt idx="311">
                  <c:v>0.92664000000000013</c:v>
                </c:pt>
                <c:pt idx="312">
                  <c:v>0.92961000000000005</c:v>
                </c:pt>
                <c:pt idx="313">
                  <c:v>0.93258000000000008</c:v>
                </c:pt>
                <c:pt idx="314">
                  <c:v>0.9355500000000001</c:v>
                </c:pt>
                <c:pt idx="315">
                  <c:v>0.93852000000000013</c:v>
                </c:pt>
                <c:pt idx="316">
                  <c:v>0.94149000000000005</c:v>
                </c:pt>
                <c:pt idx="317">
                  <c:v>0.94446000000000008</c:v>
                </c:pt>
                <c:pt idx="318">
                  <c:v>0.94743000000000011</c:v>
                </c:pt>
                <c:pt idx="319">
                  <c:v>0.95040000000000013</c:v>
                </c:pt>
                <c:pt idx="320">
                  <c:v>0.95337000000000016</c:v>
                </c:pt>
                <c:pt idx="321">
                  <c:v>0.95634000000000008</c:v>
                </c:pt>
                <c:pt idx="322">
                  <c:v>0.95931000000000011</c:v>
                </c:pt>
                <c:pt idx="323">
                  <c:v>0.96228000000000014</c:v>
                </c:pt>
                <c:pt idx="324">
                  <c:v>0.96525000000000016</c:v>
                </c:pt>
                <c:pt idx="325">
                  <c:v>0.96822000000000008</c:v>
                </c:pt>
                <c:pt idx="326">
                  <c:v>0.97119000000000011</c:v>
                </c:pt>
                <c:pt idx="327">
                  <c:v>0.97416000000000014</c:v>
                </c:pt>
                <c:pt idx="328">
                  <c:v>0.97713000000000005</c:v>
                </c:pt>
                <c:pt idx="329">
                  <c:v>0.98009999999999997</c:v>
                </c:pt>
                <c:pt idx="330">
                  <c:v>0.98307</c:v>
                </c:pt>
                <c:pt idx="331">
                  <c:v>0.98604000000000003</c:v>
                </c:pt>
                <c:pt idx="332">
                  <c:v>0.98901000000000006</c:v>
                </c:pt>
                <c:pt idx="333">
                  <c:v>0.99197999999999997</c:v>
                </c:pt>
                <c:pt idx="334">
                  <c:v>0.99495</c:v>
                </c:pt>
                <c:pt idx="335">
                  <c:v>0.99792000000000003</c:v>
                </c:pt>
                <c:pt idx="336">
                  <c:v>1.0008900000000001</c:v>
                </c:pt>
                <c:pt idx="337">
                  <c:v>1.00386</c:v>
                </c:pt>
                <c:pt idx="338">
                  <c:v>1.0068300000000001</c:v>
                </c:pt>
                <c:pt idx="339">
                  <c:v>1.0098</c:v>
                </c:pt>
                <c:pt idx="340">
                  <c:v>1.0127700000000002</c:v>
                </c:pt>
                <c:pt idx="341">
                  <c:v>1.0157400000000001</c:v>
                </c:pt>
                <c:pt idx="342">
                  <c:v>1.01871</c:v>
                </c:pt>
                <c:pt idx="343">
                  <c:v>1.0216800000000001</c:v>
                </c:pt>
                <c:pt idx="344">
                  <c:v>1.0246500000000001</c:v>
                </c:pt>
                <c:pt idx="345">
                  <c:v>1.0276200000000002</c:v>
                </c:pt>
                <c:pt idx="346">
                  <c:v>1.0305900000000001</c:v>
                </c:pt>
                <c:pt idx="347">
                  <c:v>1.0335600000000003</c:v>
                </c:pt>
                <c:pt idx="348">
                  <c:v>1.03653</c:v>
                </c:pt>
                <c:pt idx="349">
                  <c:v>1.0395000000000001</c:v>
                </c:pt>
                <c:pt idx="350">
                  <c:v>1.04247</c:v>
                </c:pt>
                <c:pt idx="351">
                  <c:v>1.0454400000000001</c:v>
                </c:pt>
                <c:pt idx="352">
                  <c:v>1.0484100000000001</c:v>
                </c:pt>
                <c:pt idx="353">
                  <c:v>1.0513800000000002</c:v>
                </c:pt>
                <c:pt idx="354">
                  <c:v>1.0543500000000001</c:v>
                </c:pt>
                <c:pt idx="355">
                  <c:v>1.0573200000000003</c:v>
                </c:pt>
                <c:pt idx="356">
                  <c:v>1.06029</c:v>
                </c:pt>
                <c:pt idx="357">
                  <c:v>1.0632600000000001</c:v>
                </c:pt>
                <c:pt idx="358">
                  <c:v>1.06623</c:v>
                </c:pt>
                <c:pt idx="359">
                  <c:v>1.0692000000000002</c:v>
                </c:pt>
                <c:pt idx="360">
                  <c:v>1.0721700000000001</c:v>
                </c:pt>
                <c:pt idx="361">
                  <c:v>1.0751400000000002</c:v>
                </c:pt>
                <c:pt idx="362">
                  <c:v>1.0781100000000001</c:v>
                </c:pt>
                <c:pt idx="363">
                  <c:v>1.0810800000000003</c:v>
                </c:pt>
                <c:pt idx="364">
                  <c:v>1.0840500000000002</c:v>
                </c:pt>
                <c:pt idx="365">
                  <c:v>1.0870199999999999</c:v>
                </c:pt>
                <c:pt idx="366">
                  <c:v>1.08999</c:v>
                </c:pt>
                <c:pt idx="367">
                  <c:v>1.0929599999999999</c:v>
                </c:pt>
                <c:pt idx="368">
                  <c:v>1.0959300000000001</c:v>
                </c:pt>
                <c:pt idx="369">
                  <c:v>1.0989</c:v>
                </c:pt>
                <c:pt idx="370">
                  <c:v>1.1018700000000001</c:v>
                </c:pt>
                <c:pt idx="371">
                  <c:v>1.10484</c:v>
                </c:pt>
                <c:pt idx="372">
                  <c:v>1.1078100000000002</c:v>
                </c:pt>
                <c:pt idx="373">
                  <c:v>1.1107799999999999</c:v>
                </c:pt>
                <c:pt idx="374">
                  <c:v>1.11375</c:v>
                </c:pt>
                <c:pt idx="375">
                  <c:v>1.1167199999999999</c:v>
                </c:pt>
                <c:pt idx="376">
                  <c:v>1.1196900000000001</c:v>
                </c:pt>
                <c:pt idx="377">
                  <c:v>1.12266</c:v>
                </c:pt>
                <c:pt idx="378">
                  <c:v>1.1256300000000001</c:v>
                </c:pt>
                <c:pt idx="379">
                  <c:v>1.1286</c:v>
                </c:pt>
                <c:pt idx="380">
                  <c:v>1.1315700000000002</c:v>
                </c:pt>
                <c:pt idx="381">
                  <c:v>1.1345399999999999</c:v>
                </c:pt>
                <c:pt idx="382">
                  <c:v>1.13751</c:v>
                </c:pt>
                <c:pt idx="383">
                  <c:v>1.1404799999999999</c:v>
                </c:pt>
                <c:pt idx="384">
                  <c:v>1.1434500000000001</c:v>
                </c:pt>
                <c:pt idx="385">
                  <c:v>1.14642</c:v>
                </c:pt>
                <c:pt idx="386">
                  <c:v>1.1493900000000001</c:v>
                </c:pt>
                <c:pt idx="387">
                  <c:v>1.1523600000000001</c:v>
                </c:pt>
                <c:pt idx="388">
                  <c:v>1.1553300000000002</c:v>
                </c:pt>
                <c:pt idx="389">
                  <c:v>1.1583000000000001</c:v>
                </c:pt>
                <c:pt idx="390">
                  <c:v>1.16127</c:v>
                </c:pt>
                <c:pt idx="391">
                  <c:v>1.1642399999999999</c:v>
                </c:pt>
                <c:pt idx="392">
                  <c:v>1.1672100000000001</c:v>
                </c:pt>
                <c:pt idx="393">
                  <c:v>1.17018</c:v>
                </c:pt>
                <c:pt idx="394">
                  <c:v>1.1731500000000001</c:v>
                </c:pt>
                <c:pt idx="395">
                  <c:v>1.1761200000000001</c:v>
                </c:pt>
                <c:pt idx="396">
                  <c:v>1.1790900000000002</c:v>
                </c:pt>
                <c:pt idx="397">
                  <c:v>1.1820600000000001</c:v>
                </c:pt>
                <c:pt idx="398">
                  <c:v>1.18503</c:v>
                </c:pt>
                <c:pt idx="399">
                  <c:v>1.1879999999999999</c:v>
                </c:pt>
                <c:pt idx="400">
                  <c:v>1.1909700000000001</c:v>
                </c:pt>
                <c:pt idx="401">
                  <c:v>1.19394</c:v>
                </c:pt>
                <c:pt idx="402">
                  <c:v>1.1969100000000001</c:v>
                </c:pt>
                <c:pt idx="403">
                  <c:v>1.1998800000000001</c:v>
                </c:pt>
                <c:pt idx="404">
                  <c:v>1.2028500000000002</c:v>
                </c:pt>
                <c:pt idx="405">
                  <c:v>1.2058200000000001</c:v>
                </c:pt>
                <c:pt idx="406">
                  <c:v>1.2087900000000003</c:v>
                </c:pt>
                <c:pt idx="407">
                  <c:v>1.2117599999999999</c:v>
                </c:pt>
                <c:pt idx="408">
                  <c:v>1.2147300000000001</c:v>
                </c:pt>
                <c:pt idx="409">
                  <c:v>1.2177</c:v>
                </c:pt>
                <c:pt idx="410">
                  <c:v>1.2206700000000001</c:v>
                </c:pt>
                <c:pt idx="411">
                  <c:v>1.2236400000000001</c:v>
                </c:pt>
                <c:pt idx="412">
                  <c:v>1.2266100000000002</c:v>
                </c:pt>
                <c:pt idx="413">
                  <c:v>1.2295800000000001</c:v>
                </c:pt>
                <c:pt idx="414">
                  <c:v>1.2325500000000003</c:v>
                </c:pt>
                <c:pt idx="415">
                  <c:v>1.23552</c:v>
                </c:pt>
                <c:pt idx="416">
                  <c:v>1.2384900000000001</c:v>
                </c:pt>
                <c:pt idx="417">
                  <c:v>1.24146</c:v>
                </c:pt>
                <c:pt idx="418">
                  <c:v>1.2444300000000001</c:v>
                </c:pt>
                <c:pt idx="419">
                  <c:v>1.2474000000000001</c:v>
                </c:pt>
                <c:pt idx="420">
                  <c:v>1.2503700000000002</c:v>
                </c:pt>
                <c:pt idx="421">
                  <c:v>1.2533400000000001</c:v>
                </c:pt>
                <c:pt idx="422">
                  <c:v>1.2563100000000003</c:v>
                </c:pt>
                <c:pt idx="423">
                  <c:v>1.25928</c:v>
                </c:pt>
                <c:pt idx="424">
                  <c:v>1.2622500000000001</c:v>
                </c:pt>
                <c:pt idx="425">
                  <c:v>1.26522</c:v>
                </c:pt>
                <c:pt idx="426">
                  <c:v>1.2681900000000002</c:v>
                </c:pt>
                <c:pt idx="427">
                  <c:v>1.2711600000000001</c:v>
                </c:pt>
                <c:pt idx="428">
                  <c:v>1.2741300000000002</c:v>
                </c:pt>
                <c:pt idx="429">
                  <c:v>1.2771000000000001</c:v>
                </c:pt>
                <c:pt idx="430">
                  <c:v>1.2800700000000003</c:v>
                </c:pt>
                <c:pt idx="431">
                  <c:v>1.2830400000000002</c:v>
                </c:pt>
                <c:pt idx="432">
                  <c:v>1.2860100000000001</c:v>
                </c:pt>
                <c:pt idx="433">
                  <c:v>1.28898</c:v>
                </c:pt>
                <c:pt idx="434">
                  <c:v>1.2919500000000002</c:v>
                </c:pt>
                <c:pt idx="435">
                  <c:v>1.2949200000000001</c:v>
                </c:pt>
                <c:pt idx="436">
                  <c:v>1.2978900000000002</c:v>
                </c:pt>
                <c:pt idx="437">
                  <c:v>1.3008600000000001</c:v>
                </c:pt>
                <c:pt idx="438">
                  <c:v>1.30383</c:v>
                </c:pt>
                <c:pt idx="439">
                  <c:v>1.3068000000000002</c:v>
                </c:pt>
                <c:pt idx="440">
                  <c:v>1.3097699999999999</c:v>
                </c:pt>
                <c:pt idx="441">
                  <c:v>1.31274</c:v>
                </c:pt>
                <c:pt idx="442">
                  <c:v>1.3157099999999999</c:v>
                </c:pt>
                <c:pt idx="443">
                  <c:v>1.3186800000000001</c:v>
                </c:pt>
                <c:pt idx="444">
                  <c:v>1.32165</c:v>
                </c:pt>
                <c:pt idx="445">
                  <c:v>1.3246200000000001</c:v>
                </c:pt>
                <c:pt idx="446">
                  <c:v>1.32759</c:v>
                </c:pt>
                <c:pt idx="447">
                  <c:v>1.3305600000000002</c:v>
                </c:pt>
                <c:pt idx="448">
                  <c:v>1.3335300000000001</c:v>
                </c:pt>
                <c:pt idx="449">
                  <c:v>1.3365</c:v>
                </c:pt>
                <c:pt idx="450">
                  <c:v>1.3394699999999999</c:v>
                </c:pt>
                <c:pt idx="451">
                  <c:v>1.3424400000000001</c:v>
                </c:pt>
                <c:pt idx="452">
                  <c:v>1.34541</c:v>
                </c:pt>
                <c:pt idx="453">
                  <c:v>1.3483800000000001</c:v>
                </c:pt>
                <c:pt idx="454">
                  <c:v>1.3513500000000001</c:v>
                </c:pt>
                <c:pt idx="455">
                  <c:v>1.3543200000000002</c:v>
                </c:pt>
                <c:pt idx="456">
                  <c:v>1.3572900000000001</c:v>
                </c:pt>
                <c:pt idx="457">
                  <c:v>1.36026</c:v>
                </c:pt>
                <c:pt idx="458">
                  <c:v>1.3632299999999999</c:v>
                </c:pt>
                <c:pt idx="459">
                  <c:v>1.3662000000000001</c:v>
                </c:pt>
                <c:pt idx="460">
                  <c:v>1.36917</c:v>
                </c:pt>
                <c:pt idx="461">
                  <c:v>1.3721400000000001</c:v>
                </c:pt>
                <c:pt idx="462">
                  <c:v>1.3751100000000001</c:v>
                </c:pt>
                <c:pt idx="463">
                  <c:v>1.3780800000000002</c:v>
                </c:pt>
                <c:pt idx="464">
                  <c:v>1.3810500000000001</c:v>
                </c:pt>
                <c:pt idx="465">
                  <c:v>1.38402</c:v>
                </c:pt>
                <c:pt idx="466">
                  <c:v>1.3869899999999999</c:v>
                </c:pt>
                <c:pt idx="467">
                  <c:v>1.3899600000000001</c:v>
                </c:pt>
                <c:pt idx="468">
                  <c:v>1.39293</c:v>
                </c:pt>
                <c:pt idx="469">
                  <c:v>1.3959000000000001</c:v>
                </c:pt>
                <c:pt idx="470">
                  <c:v>1.3988700000000001</c:v>
                </c:pt>
                <c:pt idx="471">
                  <c:v>1.4018400000000002</c:v>
                </c:pt>
                <c:pt idx="472">
                  <c:v>1.4048100000000001</c:v>
                </c:pt>
                <c:pt idx="473">
                  <c:v>1.4077800000000003</c:v>
                </c:pt>
                <c:pt idx="474">
                  <c:v>1.4107499999999999</c:v>
                </c:pt>
                <c:pt idx="475">
                  <c:v>1.4137200000000001</c:v>
                </c:pt>
                <c:pt idx="476">
                  <c:v>1.41669</c:v>
                </c:pt>
                <c:pt idx="477">
                  <c:v>1.4196600000000001</c:v>
                </c:pt>
                <c:pt idx="478">
                  <c:v>1.4226300000000001</c:v>
                </c:pt>
                <c:pt idx="479">
                  <c:v>1.4256000000000002</c:v>
                </c:pt>
                <c:pt idx="480">
                  <c:v>1.4285700000000001</c:v>
                </c:pt>
                <c:pt idx="481">
                  <c:v>1.4315400000000003</c:v>
                </c:pt>
                <c:pt idx="482">
                  <c:v>1.43451</c:v>
                </c:pt>
                <c:pt idx="483">
                  <c:v>1.4374800000000001</c:v>
                </c:pt>
                <c:pt idx="484">
                  <c:v>1.44045</c:v>
                </c:pt>
                <c:pt idx="485">
                  <c:v>1.4434200000000001</c:v>
                </c:pt>
                <c:pt idx="486">
                  <c:v>1.4463900000000001</c:v>
                </c:pt>
                <c:pt idx="487">
                  <c:v>1.4493600000000002</c:v>
                </c:pt>
                <c:pt idx="488">
                  <c:v>1.4523300000000001</c:v>
                </c:pt>
                <c:pt idx="489">
                  <c:v>1.4553000000000003</c:v>
                </c:pt>
                <c:pt idx="490">
                  <c:v>1.4582700000000002</c:v>
                </c:pt>
                <c:pt idx="491">
                  <c:v>1.4612400000000001</c:v>
                </c:pt>
                <c:pt idx="492">
                  <c:v>1.46421</c:v>
                </c:pt>
                <c:pt idx="493">
                  <c:v>1.4671800000000002</c:v>
                </c:pt>
                <c:pt idx="494">
                  <c:v>1.4701500000000001</c:v>
                </c:pt>
                <c:pt idx="495">
                  <c:v>1.4731200000000002</c:v>
                </c:pt>
                <c:pt idx="496">
                  <c:v>1.4760900000000001</c:v>
                </c:pt>
                <c:pt idx="497">
                  <c:v>1.4790600000000003</c:v>
                </c:pt>
                <c:pt idx="498">
                  <c:v>1.4820300000000002</c:v>
                </c:pt>
                <c:pt idx="499">
                  <c:v>1.4850000000000001</c:v>
                </c:pt>
                <c:pt idx="500">
                  <c:v>1.48797</c:v>
                </c:pt>
                <c:pt idx="501">
                  <c:v>1.4909400000000002</c:v>
                </c:pt>
                <c:pt idx="502">
                  <c:v>1.4939100000000001</c:v>
                </c:pt>
                <c:pt idx="503">
                  <c:v>1.4968800000000002</c:v>
                </c:pt>
                <c:pt idx="504">
                  <c:v>1.4998500000000001</c:v>
                </c:pt>
                <c:pt idx="505">
                  <c:v>1.5028200000000003</c:v>
                </c:pt>
                <c:pt idx="506">
                  <c:v>1.5057900000000002</c:v>
                </c:pt>
                <c:pt idx="507">
                  <c:v>1.5087600000000001</c:v>
                </c:pt>
                <c:pt idx="508">
                  <c:v>1.51173</c:v>
                </c:pt>
                <c:pt idx="509">
                  <c:v>1.5146999999999999</c:v>
                </c:pt>
                <c:pt idx="510">
                  <c:v>1.5176700000000001</c:v>
                </c:pt>
                <c:pt idx="511">
                  <c:v>1.52064</c:v>
                </c:pt>
                <c:pt idx="512">
                  <c:v>1.5236100000000001</c:v>
                </c:pt>
                <c:pt idx="513">
                  <c:v>1.52658</c:v>
                </c:pt>
                <c:pt idx="514">
                  <c:v>1.5295500000000002</c:v>
                </c:pt>
                <c:pt idx="515">
                  <c:v>1.5325200000000001</c:v>
                </c:pt>
                <c:pt idx="516">
                  <c:v>1.53549</c:v>
                </c:pt>
                <c:pt idx="517">
                  <c:v>1.5384599999999999</c:v>
                </c:pt>
                <c:pt idx="518">
                  <c:v>1.5414300000000001</c:v>
                </c:pt>
                <c:pt idx="519">
                  <c:v>1.5444</c:v>
                </c:pt>
                <c:pt idx="520">
                  <c:v>1.5473700000000001</c:v>
                </c:pt>
                <c:pt idx="521">
                  <c:v>1.5503400000000001</c:v>
                </c:pt>
                <c:pt idx="522">
                  <c:v>1.5533100000000002</c:v>
                </c:pt>
                <c:pt idx="523">
                  <c:v>1.5562800000000001</c:v>
                </c:pt>
                <c:pt idx="524">
                  <c:v>1.55925</c:v>
                </c:pt>
                <c:pt idx="525">
                  <c:v>1.5622199999999999</c:v>
                </c:pt>
                <c:pt idx="526">
                  <c:v>1.5651900000000001</c:v>
                </c:pt>
                <c:pt idx="527">
                  <c:v>1.56816</c:v>
                </c:pt>
                <c:pt idx="528">
                  <c:v>1.5711300000000001</c:v>
                </c:pt>
                <c:pt idx="529">
                  <c:v>1.5741000000000001</c:v>
                </c:pt>
                <c:pt idx="530">
                  <c:v>1.5770700000000002</c:v>
                </c:pt>
                <c:pt idx="531">
                  <c:v>1.5800400000000001</c:v>
                </c:pt>
                <c:pt idx="532">
                  <c:v>1.58301</c:v>
                </c:pt>
                <c:pt idx="533">
                  <c:v>1.5859799999999999</c:v>
                </c:pt>
                <c:pt idx="534">
                  <c:v>1.5889500000000001</c:v>
                </c:pt>
                <c:pt idx="535">
                  <c:v>1.59192</c:v>
                </c:pt>
                <c:pt idx="536">
                  <c:v>1.5948900000000001</c:v>
                </c:pt>
                <c:pt idx="537">
                  <c:v>1.5978600000000001</c:v>
                </c:pt>
                <c:pt idx="538">
                  <c:v>1.6008300000000002</c:v>
                </c:pt>
                <c:pt idx="539">
                  <c:v>1.6038000000000001</c:v>
                </c:pt>
                <c:pt idx="540">
                  <c:v>1.6067700000000003</c:v>
                </c:pt>
                <c:pt idx="541">
                  <c:v>1.6097399999999999</c:v>
                </c:pt>
                <c:pt idx="542">
                  <c:v>1.6127100000000001</c:v>
                </c:pt>
                <c:pt idx="543">
                  <c:v>1.61568</c:v>
                </c:pt>
                <c:pt idx="544">
                  <c:v>1.6186500000000001</c:v>
                </c:pt>
                <c:pt idx="545">
                  <c:v>1.6216200000000001</c:v>
                </c:pt>
                <c:pt idx="546">
                  <c:v>1.6245900000000002</c:v>
                </c:pt>
                <c:pt idx="547">
                  <c:v>1.6275600000000001</c:v>
                </c:pt>
                <c:pt idx="548">
                  <c:v>1.6305300000000003</c:v>
                </c:pt>
                <c:pt idx="549">
                  <c:v>1.6335</c:v>
                </c:pt>
                <c:pt idx="550">
                  <c:v>1.6364700000000001</c:v>
                </c:pt>
                <c:pt idx="551">
                  <c:v>1.63944</c:v>
                </c:pt>
                <c:pt idx="552">
                  <c:v>1.6424100000000001</c:v>
                </c:pt>
                <c:pt idx="553">
                  <c:v>1.6453800000000001</c:v>
                </c:pt>
                <c:pt idx="554">
                  <c:v>1.6483500000000002</c:v>
                </c:pt>
                <c:pt idx="555">
                  <c:v>1.6513200000000001</c:v>
                </c:pt>
                <c:pt idx="556">
                  <c:v>1.6542900000000003</c:v>
                </c:pt>
                <c:pt idx="557">
                  <c:v>1.6572600000000002</c:v>
                </c:pt>
                <c:pt idx="558">
                  <c:v>1.6602300000000001</c:v>
                </c:pt>
                <c:pt idx="559">
                  <c:v>1.6632</c:v>
                </c:pt>
                <c:pt idx="560">
                  <c:v>1.6661700000000002</c:v>
                </c:pt>
                <c:pt idx="561">
                  <c:v>1.6691400000000001</c:v>
                </c:pt>
                <c:pt idx="562">
                  <c:v>1.6721100000000002</c:v>
                </c:pt>
                <c:pt idx="563">
                  <c:v>1.6750800000000001</c:v>
                </c:pt>
                <c:pt idx="564">
                  <c:v>1.6780500000000003</c:v>
                </c:pt>
                <c:pt idx="565">
                  <c:v>1.6810200000000002</c:v>
                </c:pt>
                <c:pt idx="566">
                  <c:v>1.6839900000000001</c:v>
                </c:pt>
                <c:pt idx="567">
                  <c:v>1.68696</c:v>
                </c:pt>
                <c:pt idx="568">
                  <c:v>1.6899300000000002</c:v>
                </c:pt>
                <c:pt idx="569">
                  <c:v>1.6929000000000001</c:v>
                </c:pt>
                <c:pt idx="570">
                  <c:v>1.6958700000000002</c:v>
                </c:pt>
                <c:pt idx="571">
                  <c:v>1.6988400000000001</c:v>
                </c:pt>
                <c:pt idx="572">
                  <c:v>1.7018100000000003</c:v>
                </c:pt>
                <c:pt idx="573">
                  <c:v>1.7047800000000002</c:v>
                </c:pt>
                <c:pt idx="574">
                  <c:v>1.7077500000000001</c:v>
                </c:pt>
                <c:pt idx="575">
                  <c:v>1.71072</c:v>
                </c:pt>
                <c:pt idx="576">
                  <c:v>1.7136900000000002</c:v>
                </c:pt>
                <c:pt idx="577">
                  <c:v>1.7166600000000001</c:v>
                </c:pt>
                <c:pt idx="578">
                  <c:v>1.7196300000000002</c:v>
                </c:pt>
                <c:pt idx="579">
                  <c:v>1.7226000000000001</c:v>
                </c:pt>
                <c:pt idx="580">
                  <c:v>1.7255700000000003</c:v>
                </c:pt>
                <c:pt idx="581">
                  <c:v>1.7285400000000002</c:v>
                </c:pt>
                <c:pt idx="582">
                  <c:v>1.7315100000000003</c:v>
                </c:pt>
                <c:pt idx="583">
                  <c:v>1.73448</c:v>
                </c:pt>
                <c:pt idx="584">
                  <c:v>1.7374499999999999</c:v>
                </c:pt>
                <c:pt idx="585">
                  <c:v>1.7404200000000001</c:v>
                </c:pt>
                <c:pt idx="586">
                  <c:v>1.74339</c:v>
                </c:pt>
                <c:pt idx="587">
                  <c:v>1.7463600000000001</c:v>
                </c:pt>
                <c:pt idx="588">
                  <c:v>1.7493300000000001</c:v>
                </c:pt>
                <c:pt idx="589">
                  <c:v>1.7523000000000002</c:v>
                </c:pt>
                <c:pt idx="590">
                  <c:v>1.7552700000000001</c:v>
                </c:pt>
                <c:pt idx="591">
                  <c:v>1.75824</c:v>
                </c:pt>
                <c:pt idx="592">
                  <c:v>1.7612099999999999</c:v>
                </c:pt>
                <c:pt idx="593">
                  <c:v>1.7641800000000001</c:v>
                </c:pt>
                <c:pt idx="594">
                  <c:v>1.76715</c:v>
                </c:pt>
                <c:pt idx="595">
                  <c:v>1.7701200000000001</c:v>
                </c:pt>
                <c:pt idx="596">
                  <c:v>1.7730900000000001</c:v>
                </c:pt>
                <c:pt idx="597">
                  <c:v>1.7760600000000002</c:v>
                </c:pt>
                <c:pt idx="598">
                  <c:v>1.7790300000000001</c:v>
                </c:pt>
                <c:pt idx="599">
                  <c:v>1.7820000000000003</c:v>
                </c:pt>
                <c:pt idx="600">
                  <c:v>1.7849699999999999</c:v>
                </c:pt>
                <c:pt idx="601">
                  <c:v>1.7879400000000001</c:v>
                </c:pt>
                <c:pt idx="602">
                  <c:v>1.79091</c:v>
                </c:pt>
                <c:pt idx="603">
                  <c:v>1.7938800000000001</c:v>
                </c:pt>
                <c:pt idx="604">
                  <c:v>1.7968500000000001</c:v>
                </c:pt>
                <c:pt idx="605">
                  <c:v>1.7998200000000002</c:v>
                </c:pt>
                <c:pt idx="606">
                  <c:v>1.8027900000000001</c:v>
                </c:pt>
                <c:pt idx="607">
                  <c:v>1.8057600000000003</c:v>
                </c:pt>
                <c:pt idx="608">
                  <c:v>1.8087299999999999</c:v>
                </c:pt>
                <c:pt idx="609">
                  <c:v>1.8117000000000001</c:v>
                </c:pt>
                <c:pt idx="610">
                  <c:v>1.81467</c:v>
                </c:pt>
                <c:pt idx="611">
                  <c:v>1.8176400000000001</c:v>
                </c:pt>
                <c:pt idx="612">
                  <c:v>1.8206100000000001</c:v>
                </c:pt>
                <c:pt idx="613">
                  <c:v>1.8235800000000002</c:v>
                </c:pt>
                <c:pt idx="614">
                  <c:v>1.8265500000000001</c:v>
                </c:pt>
                <c:pt idx="615">
                  <c:v>1.8295200000000003</c:v>
                </c:pt>
                <c:pt idx="616">
                  <c:v>1.83249</c:v>
                </c:pt>
                <c:pt idx="617">
                  <c:v>1.8354600000000001</c:v>
                </c:pt>
                <c:pt idx="618">
                  <c:v>1.83843</c:v>
                </c:pt>
                <c:pt idx="619">
                  <c:v>1.8414000000000001</c:v>
                </c:pt>
                <c:pt idx="620">
                  <c:v>1.8443700000000001</c:v>
                </c:pt>
                <c:pt idx="621">
                  <c:v>1.8473400000000002</c:v>
                </c:pt>
                <c:pt idx="622">
                  <c:v>1.8503100000000001</c:v>
                </c:pt>
                <c:pt idx="623">
                  <c:v>1.8532800000000003</c:v>
                </c:pt>
                <c:pt idx="624">
                  <c:v>1.8562500000000002</c:v>
                </c:pt>
                <c:pt idx="625">
                  <c:v>1.8592200000000001</c:v>
                </c:pt>
                <c:pt idx="626">
                  <c:v>1.86219</c:v>
                </c:pt>
                <c:pt idx="627">
                  <c:v>1.8651600000000002</c:v>
                </c:pt>
                <c:pt idx="628">
                  <c:v>1.8681300000000001</c:v>
                </c:pt>
                <c:pt idx="629">
                  <c:v>1.8711000000000002</c:v>
                </c:pt>
                <c:pt idx="630">
                  <c:v>1.8740700000000001</c:v>
                </c:pt>
                <c:pt idx="631">
                  <c:v>1.8770400000000003</c:v>
                </c:pt>
                <c:pt idx="632">
                  <c:v>1.8800100000000002</c:v>
                </c:pt>
                <c:pt idx="633">
                  <c:v>1.8829800000000001</c:v>
                </c:pt>
                <c:pt idx="634">
                  <c:v>1.88595</c:v>
                </c:pt>
                <c:pt idx="635">
                  <c:v>1.8889200000000002</c:v>
                </c:pt>
                <c:pt idx="636">
                  <c:v>1.8918900000000001</c:v>
                </c:pt>
                <c:pt idx="637">
                  <c:v>1.8948600000000002</c:v>
                </c:pt>
                <c:pt idx="638">
                  <c:v>1.8978300000000001</c:v>
                </c:pt>
                <c:pt idx="639">
                  <c:v>1.9008000000000003</c:v>
                </c:pt>
                <c:pt idx="640">
                  <c:v>1.9037700000000002</c:v>
                </c:pt>
                <c:pt idx="641">
                  <c:v>1.9067400000000003</c:v>
                </c:pt>
                <c:pt idx="642">
                  <c:v>1.90971</c:v>
                </c:pt>
                <c:pt idx="643">
                  <c:v>1.9126800000000002</c:v>
                </c:pt>
                <c:pt idx="644">
                  <c:v>1.9156500000000001</c:v>
                </c:pt>
                <c:pt idx="645">
                  <c:v>1.9186200000000002</c:v>
                </c:pt>
                <c:pt idx="646">
                  <c:v>1.9215900000000001</c:v>
                </c:pt>
                <c:pt idx="647">
                  <c:v>1.9245600000000003</c:v>
                </c:pt>
                <c:pt idx="648">
                  <c:v>1.9275300000000002</c:v>
                </c:pt>
                <c:pt idx="649">
                  <c:v>1.9305000000000003</c:v>
                </c:pt>
                <c:pt idx="650">
                  <c:v>1.93347</c:v>
                </c:pt>
                <c:pt idx="651">
                  <c:v>1.9364400000000002</c:v>
                </c:pt>
                <c:pt idx="652">
                  <c:v>1.9394100000000001</c:v>
                </c:pt>
                <c:pt idx="653">
                  <c:v>1.9423800000000002</c:v>
                </c:pt>
                <c:pt idx="654">
                  <c:v>1.9453500000000001</c:v>
                </c:pt>
                <c:pt idx="655">
                  <c:v>1.9483200000000003</c:v>
                </c:pt>
                <c:pt idx="656">
                  <c:v>1.9512900000000002</c:v>
                </c:pt>
                <c:pt idx="657">
                  <c:v>1.9542600000000001</c:v>
                </c:pt>
                <c:pt idx="658">
                  <c:v>1.95723</c:v>
                </c:pt>
                <c:pt idx="659">
                  <c:v>1.9601999999999999</c:v>
                </c:pt>
                <c:pt idx="660">
                  <c:v>1.9631700000000001</c:v>
                </c:pt>
                <c:pt idx="661">
                  <c:v>1.96614</c:v>
                </c:pt>
                <c:pt idx="662">
                  <c:v>1.9691100000000001</c:v>
                </c:pt>
                <c:pt idx="663">
                  <c:v>1.9720800000000001</c:v>
                </c:pt>
                <c:pt idx="664">
                  <c:v>1.9750500000000002</c:v>
                </c:pt>
                <c:pt idx="665">
                  <c:v>1.9780200000000001</c:v>
                </c:pt>
                <c:pt idx="666">
                  <c:v>1.9809900000000003</c:v>
                </c:pt>
                <c:pt idx="667">
                  <c:v>1.9839599999999999</c:v>
                </c:pt>
                <c:pt idx="668">
                  <c:v>1.9869300000000001</c:v>
                </c:pt>
                <c:pt idx="669">
                  <c:v>1.9899</c:v>
                </c:pt>
                <c:pt idx="670">
                  <c:v>1.9928700000000001</c:v>
                </c:pt>
                <c:pt idx="671">
                  <c:v>1.9958400000000001</c:v>
                </c:pt>
                <c:pt idx="672">
                  <c:v>1.9988100000000002</c:v>
                </c:pt>
                <c:pt idx="673">
                  <c:v>2.0017800000000001</c:v>
                </c:pt>
                <c:pt idx="674">
                  <c:v>2.00475</c:v>
                </c:pt>
                <c:pt idx="675">
                  <c:v>2.0077199999999999</c:v>
                </c:pt>
                <c:pt idx="676">
                  <c:v>2.0106899999999999</c:v>
                </c:pt>
                <c:pt idx="677">
                  <c:v>2.0136600000000002</c:v>
                </c:pt>
                <c:pt idx="678">
                  <c:v>2.0166300000000001</c:v>
                </c:pt>
                <c:pt idx="679">
                  <c:v>2.0196000000000001</c:v>
                </c:pt>
                <c:pt idx="680">
                  <c:v>2.02257</c:v>
                </c:pt>
                <c:pt idx="681">
                  <c:v>2.0255400000000003</c:v>
                </c:pt>
                <c:pt idx="682">
                  <c:v>2.0285100000000003</c:v>
                </c:pt>
                <c:pt idx="683">
                  <c:v>2.0314800000000002</c:v>
                </c:pt>
                <c:pt idx="684">
                  <c:v>2.0344500000000001</c:v>
                </c:pt>
                <c:pt idx="685">
                  <c:v>2.03742</c:v>
                </c:pt>
                <c:pt idx="686">
                  <c:v>2.0403899999999999</c:v>
                </c:pt>
                <c:pt idx="687">
                  <c:v>2.0433600000000003</c:v>
                </c:pt>
                <c:pt idx="688">
                  <c:v>2.0463300000000002</c:v>
                </c:pt>
                <c:pt idx="689">
                  <c:v>2.0493000000000001</c:v>
                </c:pt>
                <c:pt idx="690">
                  <c:v>2.05227</c:v>
                </c:pt>
                <c:pt idx="691">
                  <c:v>2.0552400000000004</c:v>
                </c:pt>
                <c:pt idx="692">
                  <c:v>2.0582099999999999</c:v>
                </c:pt>
                <c:pt idx="693">
                  <c:v>2.0611800000000002</c:v>
                </c:pt>
                <c:pt idx="694">
                  <c:v>2.0641500000000002</c:v>
                </c:pt>
                <c:pt idx="695">
                  <c:v>2.0671200000000005</c:v>
                </c:pt>
                <c:pt idx="696">
                  <c:v>2.07009</c:v>
                </c:pt>
                <c:pt idx="697">
                  <c:v>2.0730599999999999</c:v>
                </c:pt>
                <c:pt idx="698">
                  <c:v>2.0760300000000003</c:v>
                </c:pt>
                <c:pt idx="699">
                  <c:v>2.0790000000000002</c:v>
                </c:pt>
                <c:pt idx="700">
                  <c:v>2.0819700000000001</c:v>
                </c:pt>
                <c:pt idx="701">
                  <c:v>2.08494</c:v>
                </c:pt>
                <c:pt idx="702">
                  <c:v>2.0879100000000004</c:v>
                </c:pt>
                <c:pt idx="703">
                  <c:v>2.0908800000000003</c:v>
                </c:pt>
                <c:pt idx="704">
                  <c:v>2.0938500000000002</c:v>
                </c:pt>
                <c:pt idx="705">
                  <c:v>2.0968200000000001</c:v>
                </c:pt>
                <c:pt idx="706">
                  <c:v>2.09979</c:v>
                </c:pt>
                <c:pt idx="707">
                  <c:v>2.1027600000000004</c:v>
                </c:pt>
                <c:pt idx="708">
                  <c:v>2.1057299999999999</c:v>
                </c:pt>
                <c:pt idx="709">
                  <c:v>2.1087000000000002</c:v>
                </c:pt>
                <c:pt idx="710">
                  <c:v>2.1116700000000002</c:v>
                </c:pt>
                <c:pt idx="711">
                  <c:v>2.1146400000000005</c:v>
                </c:pt>
                <c:pt idx="712">
                  <c:v>2.11761</c:v>
                </c:pt>
                <c:pt idx="713">
                  <c:v>2.1205799999999999</c:v>
                </c:pt>
                <c:pt idx="714">
                  <c:v>2.1235500000000003</c:v>
                </c:pt>
                <c:pt idx="715">
                  <c:v>2.1265200000000002</c:v>
                </c:pt>
                <c:pt idx="716">
                  <c:v>2.1294900000000001</c:v>
                </c:pt>
                <c:pt idx="717">
                  <c:v>2.13246</c:v>
                </c:pt>
                <c:pt idx="718">
                  <c:v>2.1354300000000004</c:v>
                </c:pt>
                <c:pt idx="719">
                  <c:v>2.1384000000000003</c:v>
                </c:pt>
                <c:pt idx="720">
                  <c:v>2.1413700000000002</c:v>
                </c:pt>
                <c:pt idx="721">
                  <c:v>2.1443400000000001</c:v>
                </c:pt>
                <c:pt idx="722">
                  <c:v>2.1473100000000001</c:v>
                </c:pt>
                <c:pt idx="723">
                  <c:v>2.1502800000000004</c:v>
                </c:pt>
                <c:pt idx="724">
                  <c:v>2.1532499999999999</c:v>
                </c:pt>
                <c:pt idx="725">
                  <c:v>2.1562200000000002</c:v>
                </c:pt>
                <c:pt idx="726">
                  <c:v>2.1591900000000002</c:v>
                </c:pt>
                <c:pt idx="727">
                  <c:v>2.1621600000000005</c:v>
                </c:pt>
                <c:pt idx="728">
                  <c:v>2.16513</c:v>
                </c:pt>
                <c:pt idx="729">
                  <c:v>2.1681000000000004</c:v>
                </c:pt>
                <c:pt idx="730">
                  <c:v>2.1710700000000003</c:v>
                </c:pt>
                <c:pt idx="731">
                  <c:v>2.1740399999999998</c:v>
                </c:pt>
                <c:pt idx="732">
                  <c:v>2.1770100000000001</c:v>
                </c:pt>
                <c:pt idx="733">
                  <c:v>2.17998</c:v>
                </c:pt>
                <c:pt idx="734">
                  <c:v>2.1829500000000004</c:v>
                </c:pt>
                <c:pt idx="735">
                  <c:v>2.1859199999999999</c:v>
                </c:pt>
                <c:pt idx="736">
                  <c:v>2.1888900000000002</c:v>
                </c:pt>
                <c:pt idx="737">
                  <c:v>2.1918600000000001</c:v>
                </c:pt>
                <c:pt idx="738">
                  <c:v>2.1948300000000001</c:v>
                </c:pt>
                <c:pt idx="739">
                  <c:v>2.1978</c:v>
                </c:pt>
                <c:pt idx="740">
                  <c:v>2.2007699999999999</c:v>
                </c:pt>
                <c:pt idx="741">
                  <c:v>2.2037400000000003</c:v>
                </c:pt>
                <c:pt idx="742">
                  <c:v>2.2067100000000002</c:v>
                </c:pt>
                <c:pt idx="743">
                  <c:v>2.2096800000000001</c:v>
                </c:pt>
                <c:pt idx="744">
                  <c:v>2.21265</c:v>
                </c:pt>
                <c:pt idx="745">
                  <c:v>2.2156200000000004</c:v>
                </c:pt>
                <c:pt idx="746">
                  <c:v>2.2185900000000003</c:v>
                </c:pt>
                <c:pt idx="747">
                  <c:v>2.2215599999999998</c:v>
                </c:pt>
                <c:pt idx="748">
                  <c:v>2.2245300000000001</c:v>
                </c:pt>
                <c:pt idx="749">
                  <c:v>2.2275</c:v>
                </c:pt>
                <c:pt idx="750">
                  <c:v>2.2304700000000004</c:v>
                </c:pt>
                <c:pt idx="751">
                  <c:v>2.2334399999999999</c:v>
                </c:pt>
                <c:pt idx="752">
                  <c:v>2.2364100000000002</c:v>
                </c:pt>
                <c:pt idx="753">
                  <c:v>2.2393800000000001</c:v>
                </c:pt>
                <c:pt idx="754">
                  <c:v>2.2423500000000005</c:v>
                </c:pt>
                <c:pt idx="755">
                  <c:v>2.24532</c:v>
                </c:pt>
                <c:pt idx="756">
                  <c:v>2.2482899999999999</c:v>
                </c:pt>
                <c:pt idx="757">
                  <c:v>2.2512600000000003</c:v>
                </c:pt>
                <c:pt idx="758">
                  <c:v>2.2542300000000002</c:v>
                </c:pt>
                <c:pt idx="759">
                  <c:v>2.2572000000000001</c:v>
                </c:pt>
                <c:pt idx="760">
                  <c:v>2.26017</c:v>
                </c:pt>
                <c:pt idx="761">
                  <c:v>2.2631400000000004</c:v>
                </c:pt>
                <c:pt idx="762">
                  <c:v>2.2661100000000003</c:v>
                </c:pt>
                <c:pt idx="763">
                  <c:v>2.2690799999999998</c:v>
                </c:pt>
                <c:pt idx="764">
                  <c:v>2.2720500000000001</c:v>
                </c:pt>
                <c:pt idx="765">
                  <c:v>2.27502</c:v>
                </c:pt>
                <c:pt idx="766">
                  <c:v>2.2779900000000004</c:v>
                </c:pt>
                <c:pt idx="767">
                  <c:v>2.2809599999999999</c:v>
                </c:pt>
                <c:pt idx="768">
                  <c:v>2.2839300000000002</c:v>
                </c:pt>
                <c:pt idx="769">
                  <c:v>2.2869000000000002</c:v>
                </c:pt>
                <c:pt idx="770">
                  <c:v>2.2898700000000005</c:v>
                </c:pt>
                <c:pt idx="771">
                  <c:v>2.29284</c:v>
                </c:pt>
                <c:pt idx="772">
                  <c:v>2.2958099999999999</c:v>
                </c:pt>
                <c:pt idx="773">
                  <c:v>2.2987800000000003</c:v>
                </c:pt>
                <c:pt idx="774">
                  <c:v>2.3017500000000002</c:v>
                </c:pt>
                <c:pt idx="775">
                  <c:v>2.3047200000000001</c:v>
                </c:pt>
                <c:pt idx="776">
                  <c:v>2.30769</c:v>
                </c:pt>
                <c:pt idx="777">
                  <c:v>2.3106600000000004</c:v>
                </c:pt>
                <c:pt idx="778">
                  <c:v>2.3136300000000003</c:v>
                </c:pt>
                <c:pt idx="779">
                  <c:v>2.3166000000000002</c:v>
                </c:pt>
                <c:pt idx="780">
                  <c:v>2.3195700000000001</c:v>
                </c:pt>
                <c:pt idx="781">
                  <c:v>2.32254</c:v>
                </c:pt>
                <c:pt idx="782">
                  <c:v>2.3255100000000004</c:v>
                </c:pt>
                <c:pt idx="783">
                  <c:v>2.3284799999999999</c:v>
                </c:pt>
                <c:pt idx="784">
                  <c:v>2.3314500000000002</c:v>
                </c:pt>
                <c:pt idx="785">
                  <c:v>2.3344200000000002</c:v>
                </c:pt>
                <c:pt idx="786">
                  <c:v>2.3373900000000005</c:v>
                </c:pt>
                <c:pt idx="787">
                  <c:v>2.34036</c:v>
                </c:pt>
                <c:pt idx="788">
                  <c:v>2.3433299999999999</c:v>
                </c:pt>
                <c:pt idx="789">
                  <c:v>2.3463000000000003</c:v>
                </c:pt>
                <c:pt idx="790">
                  <c:v>2.3492700000000002</c:v>
                </c:pt>
                <c:pt idx="791">
                  <c:v>2.3522400000000001</c:v>
                </c:pt>
                <c:pt idx="792">
                  <c:v>2.35521</c:v>
                </c:pt>
                <c:pt idx="793">
                  <c:v>2.3581800000000004</c:v>
                </c:pt>
                <c:pt idx="794">
                  <c:v>2.3611500000000003</c:v>
                </c:pt>
                <c:pt idx="795">
                  <c:v>2.3641200000000002</c:v>
                </c:pt>
                <c:pt idx="796">
                  <c:v>2.3670900000000001</c:v>
                </c:pt>
                <c:pt idx="797">
                  <c:v>2.3700600000000001</c:v>
                </c:pt>
                <c:pt idx="798">
                  <c:v>2.3730300000000004</c:v>
                </c:pt>
                <c:pt idx="799">
                  <c:v>2.3759999999999999</c:v>
                </c:pt>
                <c:pt idx="800">
                  <c:v>2.3789700000000003</c:v>
                </c:pt>
                <c:pt idx="801">
                  <c:v>2.3819400000000002</c:v>
                </c:pt>
                <c:pt idx="802">
                  <c:v>2.3849100000000005</c:v>
                </c:pt>
                <c:pt idx="803">
                  <c:v>2.38788</c:v>
                </c:pt>
                <c:pt idx="804">
                  <c:v>2.3908500000000004</c:v>
                </c:pt>
                <c:pt idx="805">
                  <c:v>2.3938200000000003</c:v>
                </c:pt>
                <c:pt idx="806">
                  <c:v>2.3967899999999998</c:v>
                </c:pt>
                <c:pt idx="807">
                  <c:v>2.3997600000000001</c:v>
                </c:pt>
                <c:pt idx="808">
                  <c:v>2.40273</c:v>
                </c:pt>
                <c:pt idx="809">
                  <c:v>2.4057000000000004</c:v>
                </c:pt>
                <c:pt idx="810">
                  <c:v>2.4086699999999999</c:v>
                </c:pt>
                <c:pt idx="811">
                  <c:v>2.4116400000000002</c:v>
                </c:pt>
                <c:pt idx="812">
                  <c:v>2.4146100000000001</c:v>
                </c:pt>
                <c:pt idx="813">
                  <c:v>2.4175800000000005</c:v>
                </c:pt>
                <c:pt idx="814">
                  <c:v>2.42055</c:v>
                </c:pt>
                <c:pt idx="815">
                  <c:v>2.4235199999999999</c:v>
                </c:pt>
                <c:pt idx="816">
                  <c:v>2.4264900000000003</c:v>
                </c:pt>
                <c:pt idx="817">
                  <c:v>2.4294600000000002</c:v>
                </c:pt>
                <c:pt idx="818">
                  <c:v>2.4324300000000001</c:v>
                </c:pt>
                <c:pt idx="819">
                  <c:v>2.4354</c:v>
                </c:pt>
                <c:pt idx="820">
                  <c:v>2.4383700000000004</c:v>
                </c:pt>
                <c:pt idx="821">
                  <c:v>2.4413400000000003</c:v>
                </c:pt>
                <c:pt idx="822">
                  <c:v>2.4443099999999998</c:v>
                </c:pt>
                <c:pt idx="823">
                  <c:v>2.4472800000000001</c:v>
                </c:pt>
                <c:pt idx="824">
                  <c:v>2.45025</c:v>
                </c:pt>
                <c:pt idx="825">
                  <c:v>2.4532200000000004</c:v>
                </c:pt>
                <c:pt idx="826">
                  <c:v>2.4561899999999999</c:v>
                </c:pt>
                <c:pt idx="827">
                  <c:v>2.4591600000000002</c:v>
                </c:pt>
                <c:pt idx="828">
                  <c:v>2.4621300000000002</c:v>
                </c:pt>
                <c:pt idx="829">
                  <c:v>2.4651000000000005</c:v>
                </c:pt>
                <c:pt idx="830">
                  <c:v>2.46807</c:v>
                </c:pt>
                <c:pt idx="831">
                  <c:v>2.4710399999999999</c:v>
                </c:pt>
                <c:pt idx="832">
                  <c:v>2.4740100000000003</c:v>
                </c:pt>
                <c:pt idx="833">
                  <c:v>2.4769800000000002</c:v>
                </c:pt>
                <c:pt idx="834">
                  <c:v>2.4799500000000001</c:v>
                </c:pt>
                <c:pt idx="835">
                  <c:v>2.48292</c:v>
                </c:pt>
                <c:pt idx="836">
                  <c:v>2.4858900000000004</c:v>
                </c:pt>
                <c:pt idx="837">
                  <c:v>2.4888600000000003</c:v>
                </c:pt>
                <c:pt idx="838">
                  <c:v>2.4918300000000002</c:v>
                </c:pt>
                <c:pt idx="839">
                  <c:v>2.4948000000000001</c:v>
                </c:pt>
                <c:pt idx="840">
                  <c:v>2.49777</c:v>
                </c:pt>
                <c:pt idx="841">
                  <c:v>2.5007400000000004</c:v>
                </c:pt>
                <c:pt idx="842">
                  <c:v>2.5037099999999999</c:v>
                </c:pt>
                <c:pt idx="843">
                  <c:v>2.5066800000000002</c:v>
                </c:pt>
                <c:pt idx="844">
                  <c:v>2.5096500000000002</c:v>
                </c:pt>
                <c:pt idx="845">
                  <c:v>2.5126200000000005</c:v>
                </c:pt>
                <c:pt idx="846">
                  <c:v>2.51559</c:v>
                </c:pt>
                <c:pt idx="847">
                  <c:v>2.5185599999999999</c:v>
                </c:pt>
                <c:pt idx="848">
                  <c:v>2.5215300000000003</c:v>
                </c:pt>
                <c:pt idx="849">
                  <c:v>2.5245000000000002</c:v>
                </c:pt>
                <c:pt idx="850">
                  <c:v>2.5274700000000001</c:v>
                </c:pt>
                <c:pt idx="851">
                  <c:v>2.53044</c:v>
                </c:pt>
                <c:pt idx="852">
                  <c:v>2.5334100000000004</c:v>
                </c:pt>
                <c:pt idx="853">
                  <c:v>2.5363800000000003</c:v>
                </c:pt>
                <c:pt idx="854">
                  <c:v>2.5393500000000002</c:v>
                </c:pt>
                <c:pt idx="855">
                  <c:v>2.5423200000000001</c:v>
                </c:pt>
                <c:pt idx="856">
                  <c:v>2.5452900000000001</c:v>
                </c:pt>
                <c:pt idx="857">
                  <c:v>2.5482600000000004</c:v>
                </c:pt>
                <c:pt idx="858">
                  <c:v>2.5512299999999999</c:v>
                </c:pt>
                <c:pt idx="859">
                  <c:v>2.5542000000000002</c:v>
                </c:pt>
                <c:pt idx="860">
                  <c:v>2.5571700000000002</c:v>
                </c:pt>
                <c:pt idx="861">
                  <c:v>2.5601400000000005</c:v>
                </c:pt>
                <c:pt idx="862">
                  <c:v>2.56311</c:v>
                </c:pt>
                <c:pt idx="863">
                  <c:v>2.5660800000000004</c:v>
                </c:pt>
                <c:pt idx="864">
                  <c:v>2.5690500000000003</c:v>
                </c:pt>
                <c:pt idx="865">
                  <c:v>2.5720200000000002</c:v>
                </c:pt>
                <c:pt idx="866">
                  <c:v>2.5749900000000001</c:v>
                </c:pt>
                <c:pt idx="867">
                  <c:v>2.57796</c:v>
                </c:pt>
                <c:pt idx="868">
                  <c:v>2.5809300000000004</c:v>
                </c:pt>
                <c:pt idx="869">
                  <c:v>2.5839000000000003</c:v>
                </c:pt>
                <c:pt idx="870">
                  <c:v>2.5868700000000002</c:v>
                </c:pt>
                <c:pt idx="871">
                  <c:v>2.5898400000000001</c:v>
                </c:pt>
                <c:pt idx="872">
                  <c:v>2.5928100000000001</c:v>
                </c:pt>
                <c:pt idx="873">
                  <c:v>2.5957800000000004</c:v>
                </c:pt>
                <c:pt idx="874">
                  <c:v>2.5987499999999999</c:v>
                </c:pt>
                <c:pt idx="875">
                  <c:v>2.6017200000000003</c:v>
                </c:pt>
                <c:pt idx="876">
                  <c:v>2.6046900000000002</c:v>
                </c:pt>
                <c:pt idx="877">
                  <c:v>2.6076600000000001</c:v>
                </c:pt>
                <c:pt idx="878">
                  <c:v>2.61063</c:v>
                </c:pt>
                <c:pt idx="879">
                  <c:v>2.6136000000000004</c:v>
                </c:pt>
                <c:pt idx="880">
                  <c:v>2.6165700000000003</c:v>
                </c:pt>
                <c:pt idx="881">
                  <c:v>2.6195399999999998</c:v>
                </c:pt>
                <c:pt idx="882">
                  <c:v>2.6225100000000001</c:v>
                </c:pt>
                <c:pt idx="883">
                  <c:v>2.62548</c:v>
                </c:pt>
                <c:pt idx="884">
                  <c:v>2.6284500000000004</c:v>
                </c:pt>
                <c:pt idx="885">
                  <c:v>2.6314199999999999</c:v>
                </c:pt>
                <c:pt idx="886">
                  <c:v>2.6343900000000002</c:v>
                </c:pt>
                <c:pt idx="887">
                  <c:v>2.6373600000000001</c:v>
                </c:pt>
                <c:pt idx="888">
                  <c:v>2.6403300000000005</c:v>
                </c:pt>
                <c:pt idx="889">
                  <c:v>2.6433</c:v>
                </c:pt>
                <c:pt idx="890">
                  <c:v>2.6462699999999999</c:v>
                </c:pt>
                <c:pt idx="891">
                  <c:v>2.6492400000000003</c:v>
                </c:pt>
                <c:pt idx="892">
                  <c:v>2.6522100000000002</c:v>
                </c:pt>
                <c:pt idx="893">
                  <c:v>2.6551800000000001</c:v>
                </c:pt>
                <c:pt idx="894">
                  <c:v>2.65815</c:v>
                </c:pt>
                <c:pt idx="895">
                  <c:v>2.6611200000000004</c:v>
                </c:pt>
                <c:pt idx="896">
                  <c:v>2.6640900000000003</c:v>
                </c:pt>
                <c:pt idx="897">
                  <c:v>2.6670600000000002</c:v>
                </c:pt>
                <c:pt idx="898">
                  <c:v>2.6700300000000001</c:v>
                </c:pt>
                <c:pt idx="899">
                  <c:v>2.673</c:v>
                </c:pt>
                <c:pt idx="900">
                  <c:v>2.6759700000000004</c:v>
                </c:pt>
                <c:pt idx="901">
                  <c:v>2.6789399999999999</c:v>
                </c:pt>
                <c:pt idx="902">
                  <c:v>2.6819100000000002</c:v>
                </c:pt>
                <c:pt idx="903">
                  <c:v>2.6848800000000002</c:v>
                </c:pt>
                <c:pt idx="904">
                  <c:v>2.6878500000000005</c:v>
                </c:pt>
                <c:pt idx="905">
                  <c:v>2.69082</c:v>
                </c:pt>
                <c:pt idx="906">
                  <c:v>2.6937899999999999</c:v>
                </c:pt>
                <c:pt idx="907">
                  <c:v>2.6967600000000003</c:v>
                </c:pt>
                <c:pt idx="908">
                  <c:v>2.6997300000000002</c:v>
                </c:pt>
                <c:pt idx="909">
                  <c:v>2.7027000000000001</c:v>
                </c:pt>
                <c:pt idx="910">
                  <c:v>2.70567</c:v>
                </c:pt>
                <c:pt idx="911">
                  <c:v>2.7086400000000004</c:v>
                </c:pt>
                <c:pt idx="912">
                  <c:v>2.7116100000000003</c:v>
                </c:pt>
                <c:pt idx="913">
                  <c:v>2.7145800000000002</c:v>
                </c:pt>
                <c:pt idx="914">
                  <c:v>2.7175500000000001</c:v>
                </c:pt>
                <c:pt idx="915">
                  <c:v>2.72052</c:v>
                </c:pt>
                <c:pt idx="916">
                  <c:v>2.7234900000000004</c:v>
                </c:pt>
                <c:pt idx="917">
                  <c:v>2.7264599999999999</c:v>
                </c:pt>
                <c:pt idx="918">
                  <c:v>2.7294300000000002</c:v>
                </c:pt>
                <c:pt idx="919">
                  <c:v>2.7324000000000002</c:v>
                </c:pt>
                <c:pt idx="920">
                  <c:v>2.7353700000000005</c:v>
                </c:pt>
                <c:pt idx="921">
                  <c:v>2.73834</c:v>
                </c:pt>
                <c:pt idx="922">
                  <c:v>2.7413100000000004</c:v>
                </c:pt>
                <c:pt idx="923">
                  <c:v>2.7442800000000003</c:v>
                </c:pt>
                <c:pt idx="924">
                  <c:v>2.7472500000000002</c:v>
                </c:pt>
                <c:pt idx="925">
                  <c:v>2.7502200000000001</c:v>
                </c:pt>
                <c:pt idx="926">
                  <c:v>2.75319</c:v>
                </c:pt>
                <c:pt idx="927">
                  <c:v>2.7561600000000004</c:v>
                </c:pt>
                <c:pt idx="928">
                  <c:v>2.7591300000000003</c:v>
                </c:pt>
                <c:pt idx="929">
                  <c:v>2.7621000000000002</c:v>
                </c:pt>
                <c:pt idx="930">
                  <c:v>2.7650700000000001</c:v>
                </c:pt>
                <c:pt idx="931">
                  <c:v>2.7680400000000001</c:v>
                </c:pt>
                <c:pt idx="932">
                  <c:v>2.7710100000000004</c:v>
                </c:pt>
                <c:pt idx="933">
                  <c:v>2.7739799999999999</c:v>
                </c:pt>
                <c:pt idx="934">
                  <c:v>2.7769500000000003</c:v>
                </c:pt>
                <c:pt idx="935">
                  <c:v>2.7799200000000002</c:v>
                </c:pt>
                <c:pt idx="936">
                  <c:v>2.7828900000000005</c:v>
                </c:pt>
                <c:pt idx="937">
                  <c:v>2.78586</c:v>
                </c:pt>
                <c:pt idx="938">
                  <c:v>2.7888300000000004</c:v>
                </c:pt>
                <c:pt idx="939">
                  <c:v>2.7918000000000003</c:v>
                </c:pt>
                <c:pt idx="940">
                  <c:v>2.7947700000000002</c:v>
                </c:pt>
                <c:pt idx="941">
                  <c:v>2.7977400000000001</c:v>
                </c:pt>
                <c:pt idx="942">
                  <c:v>2.80071</c:v>
                </c:pt>
                <c:pt idx="943">
                  <c:v>2.8036800000000004</c:v>
                </c:pt>
                <c:pt idx="944">
                  <c:v>2.8066500000000003</c:v>
                </c:pt>
                <c:pt idx="945">
                  <c:v>2.8096200000000002</c:v>
                </c:pt>
                <c:pt idx="946">
                  <c:v>2.8125900000000001</c:v>
                </c:pt>
                <c:pt idx="947">
                  <c:v>2.8155600000000005</c:v>
                </c:pt>
                <c:pt idx="948">
                  <c:v>2.81853</c:v>
                </c:pt>
                <c:pt idx="949">
                  <c:v>2.8214999999999999</c:v>
                </c:pt>
                <c:pt idx="950">
                  <c:v>2.8244700000000003</c:v>
                </c:pt>
                <c:pt idx="951">
                  <c:v>2.8274400000000002</c:v>
                </c:pt>
                <c:pt idx="952">
                  <c:v>2.8304100000000001</c:v>
                </c:pt>
                <c:pt idx="953">
                  <c:v>2.83338</c:v>
                </c:pt>
                <c:pt idx="954">
                  <c:v>2.8363500000000004</c:v>
                </c:pt>
                <c:pt idx="955">
                  <c:v>2.8393200000000003</c:v>
                </c:pt>
                <c:pt idx="956">
                  <c:v>2.8422899999999998</c:v>
                </c:pt>
                <c:pt idx="957">
                  <c:v>2.8452600000000001</c:v>
                </c:pt>
                <c:pt idx="958">
                  <c:v>2.84823</c:v>
                </c:pt>
                <c:pt idx="959">
                  <c:v>2.8512000000000004</c:v>
                </c:pt>
                <c:pt idx="960">
                  <c:v>2.8541699999999999</c:v>
                </c:pt>
                <c:pt idx="961">
                  <c:v>2.8571400000000002</c:v>
                </c:pt>
                <c:pt idx="962">
                  <c:v>2.8601100000000002</c:v>
                </c:pt>
                <c:pt idx="963">
                  <c:v>2.8630800000000005</c:v>
                </c:pt>
                <c:pt idx="964">
                  <c:v>2.86605</c:v>
                </c:pt>
                <c:pt idx="965">
                  <c:v>2.8690199999999999</c:v>
                </c:pt>
                <c:pt idx="966">
                  <c:v>2.8719900000000003</c:v>
                </c:pt>
                <c:pt idx="967">
                  <c:v>2.8749600000000002</c:v>
                </c:pt>
                <c:pt idx="968">
                  <c:v>2.8779300000000001</c:v>
                </c:pt>
                <c:pt idx="969">
                  <c:v>2.8809</c:v>
                </c:pt>
                <c:pt idx="970">
                  <c:v>2.8838700000000004</c:v>
                </c:pt>
                <c:pt idx="971">
                  <c:v>2.8868400000000003</c:v>
                </c:pt>
                <c:pt idx="972">
                  <c:v>2.8898100000000002</c:v>
                </c:pt>
                <c:pt idx="973">
                  <c:v>2.8927800000000001</c:v>
                </c:pt>
                <c:pt idx="974">
                  <c:v>2.89575</c:v>
                </c:pt>
                <c:pt idx="975">
                  <c:v>2.8987200000000004</c:v>
                </c:pt>
                <c:pt idx="976">
                  <c:v>2.9016899999999999</c:v>
                </c:pt>
                <c:pt idx="977">
                  <c:v>2.9046600000000002</c:v>
                </c:pt>
                <c:pt idx="978">
                  <c:v>2.9076300000000002</c:v>
                </c:pt>
                <c:pt idx="979">
                  <c:v>2.9106000000000005</c:v>
                </c:pt>
                <c:pt idx="980">
                  <c:v>2.91357</c:v>
                </c:pt>
                <c:pt idx="981">
                  <c:v>2.9165400000000004</c:v>
                </c:pt>
                <c:pt idx="982">
                  <c:v>2.9195100000000003</c:v>
                </c:pt>
                <c:pt idx="983">
                  <c:v>2.9224800000000002</c:v>
                </c:pt>
                <c:pt idx="984">
                  <c:v>2.9254500000000001</c:v>
                </c:pt>
                <c:pt idx="985">
                  <c:v>2.92842</c:v>
                </c:pt>
                <c:pt idx="986">
                  <c:v>2.9313900000000004</c:v>
                </c:pt>
                <c:pt idx="987">
                  <c:v>2.9343600000000003</c:v>
                </c:pt>
                <c:pt idx="988">
                  <c:v>2.9373300000000002</c:v>
                </c:pt>
                <c:pt idx="989">
                  <c:v>2.9403000000000001</c:v>
                </c:pt>
                <c:pt idx="990">
                  <c:v>2.9432700000000001</c:v>
                </c:pt>
                <c:pt idx="991">
                  <c:v>2.9462400000000004</c:v>
                </c:pt>
                <c:pt idx="992">
                  <c:v>2.9492099999999999</c:v>
                </c:pt>
                <c:pt idx="993">
                  <c:v>2.9521800000000002</c:v>
                </c:pt>
                <c:pt idx="994">
                  <c:v>2.9551500000000002</c:v>
                </c:pt>
                <c:pt idx="995">
                  <c:v>2.9581200000000005</c:v>
                </c:pt>
                <c:pt idx="996">
                  <c:v>2.96109</c:v>
                </c:pt>
                <c:pt idx="997">
                  <c:v>2.9640600000000004</c:v>
                </c:pt>
                <c:pt idx="998">
                  <c:v>2.9670300000000003</c:v>
                </c:pt>
                <c:pt idx="999">
                  <c:v>2.97</c:v>
                </c:pt>
                <c:pt idx="1000">
                  <c:v>2.9729700000000001</c:v>
                </c:pt>
                <c:pt idx="1001">
                  <c:v>2.97594</c:v>
                </c:pt>
                <c:pt idx="1002">
                  <c:v>2.9789100000000004</c:v>
                </c:pt>
                <c:pt idx="1003">
                  <c:v>2.9818800000000003</c:v>
                </c:pt>
                <c:pt idx="1004">
                  <c:v>2.9848500000000002</c:v>
                </c:pt>
                <c:pt idx="1005">
                  <c:v>2.9878200000000001</c:v>
                </c:pt>
                <c:pt idx="1006">
                  <c:v>2.9907900000000005</c:v>
                </c:pt>
                <c:pt idx="1007">
                  <c:v>2.9937600000000004</c:v>
                </c:pt>
                <c:pt idx="1008">
                  <c:v>2.9967299999999999</c:v>
                </c:pt>
                <c:pt idx="1009">
                  <c:v>2.9997000000000003</c:v>
                </c:pt>
                <c:pt idx="1010">
                  <c:v>3.0026700000000002</c:v>
                </c:pt>
                <c:pt idx="1011">
                  <c:v>3.0056400000000005</c:v>
                </c:pt>
                <c:pt idx="1012">
                  <c:v>3.00861</c:v>
                </c:pt>
                <c:pt idx="1013">
                  <c:v>3.0115800000000004</c:v>
                </c:pt>
                <c:pt idx="1014">
                  <c:v>3.0145500000000003</c:v>
                </c:pt>
                <c:pt idx="1015">
                  <c:v>3.0175200000000002</c:v>
                </c:pt>
                <c:pt idx="1016">
                  <c:v>3.0204900000000001</c:v>
                </c:pt>
                <c:pt idx="1017">
                  <c:v>3.02346</c:v>
                </c:pt>
                <c:pt idx="1018">
                  <c:v>3.0264300000000004</c:v>
                </c:pt>
                <c:pt idx="1019">
                  <c:v>3.0293999999999999</c:v>
                </c:pt>
                <c:pt idx="1020">
                  <c:v>3.0323700000000002</c:v>
                </c:pt>
                <c:pt idx="1021">
                  <c:v>3.0353400000000001</c:v>
                </c:pt>
                <c:pt idx="1022">
                  <c:v>3.0383100000000005</c:v>
                </c:pt>
                <c:pt idx="1023">
                  <c:v>3.04128</c:v>
                </c:pt>
                <c:pt idx="1024">
                  <c:v>3.0442499999999999</c:v>
                </c:pt>
                <c:pt idx="1025">
                  <c:v>3.0472200000000003</c:v>
                </c:pt>
                <c:pt idx="1026">
                  <c:v>3.0501900000000002</c:v>
                </c:pt>
                <c:pt idx="1027">
                  <c:v>3.0531600000000001</c:v>
                </c:pt>
                <c:pt idx="1028">
                  <c:v>3.05613</c:v>
                </c:pt>
                <c:pt idx="1029">
                  <c:v>3.0591000000000004</c:v>
                </c:pt>
                <c:pt idx="1030">
                  <c:v>3.0620700000000003</c:v>
                </c:pt>
                <c:pt idx="1031">
                  <c:v>3.0650400000000002</c:v>
                </c:pt>
                <c:pt idx="1032">
                  <c:v>3.0680100000000001</c:v>
                </c:pt>
                <c:pt idx="1033">
                  <c:v>3.07098</c:v>
                </c:pt>
                <c:pt idx="1034">
                  <c:v>3.0739500000000004</c:v>
                </c:pt>
                <c:pt idx="1035">
                  <c:v>3.0769199999999999</c:v>
                </c:pt>
                <c:pt idx="1036">
                  <c:v>3.0798900000000002</c:v>
                </c:pt>
                <c:pt idx="1037">
                  <c:v>3.0828600000000002</c:v>
                </c:pt>
                <c:pt idx="1038">
                  <c:v>3.0858300000000005</c:v>
                </c:pt>
                <c:pt idx="1039">
                  <c:v>3.0888</c:v>
                </c:pt>
                <c:pt idx="1040">
                  <c:v>3.0917699999999999</c:v>
                </c:pt>
                <c:pt idx="1041">
                  <c:v>3.0947400000000003</c:v>
                </c:pt>
                <c:pt idx="1042">
                  <c:v>3.0977100000000002</c:v>
                </c:pt>
                <c:pt idx="1043">
                  <c:v>3.1006800000000001</c:v>
                </c:pt>
                <c:pt idx="1044">
                  <c:v>3.10365</c:v>
                </c:pt>
                <c:pt idx="1045">
                  <c:v>3.1066200000000004</c:v>
                </c:pt>
                <c:pt idx="1046">
                  <c:v>3.1095900000000003</c:v>
                </c:pt>
                <c:pt idx="1047">
                  <c:v>3.1125600000000002</c:v>
                </c:pt>
                <c:pt idx="1048">
                  <c:v>3.1155300000000001</c:v>
                </c:pt>
                <c:pt idx="1049">
                  <c:v>3.1185</c:v>
                </c:pt>
                <c:pt idx="1050">
                  <c:v>3.1214700000000004</c:v>
                </c:pt>
                <c:pt idx="1051">
                  <c:v>3.1244399999999999</c:v>
                </c:pt>
                <c:pt idx="1052">
                  <c:v>3.1274100000000002</c:v>
                </c:pt>
                <c:pt idx="1053">
                  <c:v>3.1303800000000002</c:v>
                </c:pt>
                <c:pt idx="1054">
                  <c:v>3.1333500000000005</c:v>
                </c:pt>
                <c:pt idx="1055">
                  <c:v>3.13632</c:v>
                </c:pt>
                <c:pt idx="1056">
                  <c:v>3.1392900000000004</c:v>
                </c:pt>
                <c:pt idx="1057">
                  <c:v>3.1422600000000003</c:v>
                </c:pt>
                <c:pt idx="1058">
                  <c:v>3.1452300000000002</c:v>
                </c:pt>
                <c:pt idx="1059">
                  <c:v>3.1482000000000001</c:v>
                </c:pt>
                <c:pt idx="1060">
                  <c:v>3.15117</c:v>
                </c:pt>
                <c:pt idx="1061">
                  <c:v>3.1541400000000004</c:v>
                </c:pt>
                <c:pt idx="1062">
                  <c:v>3.1571100000000003</c:v>
                </c:pt>
                <c:pt idx="1063">
                  <c:v>3.1600800000000002</c:v>
                </c:pt>
                <c:pt idx="1064">
                  <c:v>3.1630500000000001</c:v>
                </c:pt>
                <c:pt idx="1065">
                  <c:v>3.1660200000000001</c:v>
                </c:pt>
                <c:pt idx="1066">
                  <c:v>3.1689900000000004</c:v>
                </c:pt>
                <c:pt idx="1067">
                  <c:v>3.1719599999999999</c:v>
                </c:pt>
                <c:pt idx="1068">
                  <c:v>3.1749300000000003</c:v>
                </c:pt>
                <c:pt idx="1069">
                  <c:v>3.1779000000000002</c:v>
                </c:pt>
                <c:pt idx="1070">
                  <c:v>3.1808700000000005</c:v>
                </c:pt>
                <c:pt idx="1071">
                  <c:v>3.18384</c:v>
                </c:pt>
                <c:pt idx="1072">
                  <c:v>3.1868100000000004</c:v>
                </c:pt>
                <c:pt idx="1073">
                  <c:v>3.1897800000000003</c:v>
                </c:pt>
                <c:pt idx="1074">
                  <c:v>3.1927500000000002</c:v>
                </c:pt>
                <c:pt idx="1075">
                  <c:v>3.1957200000000001</c:v>
                </c:pt>
                <c:pt idx="1076">
                  <c:v>3.19869</c:v>
                </c:pt>
                <c:pt idx="1077">
                  <c:v>3.2016600000000004</c:v>
                </c:pt>
                <c:pt idx="1078">
                  <c:v>3.2046300000000003</c:v>
                </c:pt>
                <c:pt idx="1079">
                  <c:v>3.2076000000000002</c:v>
                </c:pt>
                <c:pt idx="1080">
                  <c:v>3.2105700000000001</c:v>
                </c:pt>
                <c:pt idx="1081">
                  <c:v>3.2135400000000005</c:v>
                </c:pt>
                <c:pt idx="1082">
                  <c:v>3.2165100000000004</c:v>
                </c:pt>
                <c:pt idx="1083">
                  <c:v>3.2194799999999999</c:v>
                </c:pt>
                <c:pt idx="1084">
                  <c:v>3.2224500000000003</c:v>
                </c:pt>
                <c:pt idx="1085">
                  <c:v>3.2254200000000002</c:v>
                </c:pt>
                <c:pt idx="1086">
                  <c:v>3.2283900000000005</c:v>
                </c:pt>
                <c:pt idx="1087">
                  <c:v>3.23136</c:v>
                </c:pt>
                <c:pt idx="1088">
                  <c:v>3.2343300000000004</c:v>
                </c:pt>
                <c:pt idx="1089">
                  <c:v>3.2373000000000003</c:v>
                </c:pt>
                <c:pt idx="1090">
                  <c:v>3.2402700000000006</c:v>
                </c:pt>
                <c:pt idx="1091">
                  <c:v>3.2432400000000001</c:v>
                </c:pt>
                <c:pt idx="1092">
                  <c:v>3.24621</c:v>
                </c:pt>
                <c:pt idx="1093">
                  <c:v>3.2491800000000004</c:v>
                </c:pt>
                <c:pt idx="1094">
                  <c:v>3.2521499999999999</c:v>
                </c:pt>
                <c:pt idx="1095">
                  <c:v>3.2551200000000002</c:v>
                </c:pt>
                <c:pt idx="1096">
                  <c:v>3.2580900000000002</c:v>
                </c:pt>
                <c:pt idx="1097">
                  <c:v>3.2610600000000005</c:v>
                </c:pt>
                <c:pt idx="1098">
                  <c:v>3.26403</c:v>
                </c:pt>
                <c:pt idx="1099">
                  <c:v>3.2669999999999999</c:v>
                </c:pt>
                <c:pt idx="1100">
                  <c:v>3.2699700000000003</c:v>
                </c:pt>
                <c:pt idx="1101">
                  <c:v>3.2729400000000002</c:v>
                </c:pt>
                <c:pt idx="1102">
                  <c:v>3.2759100000000001</c:v>
                </c:pt>
                <c:pt idx="1103">
                  <c:v>3.27888</c:v>
                </c:pt>
                <c:pt idx="1104">
                  <c:v>3.2818500000000004</c:v>
                </c:pt>
                <c:pt idx="1105">
                  <c:v>3.2848200000000003</c:v>
                </c:pt>
                <c:pt idx="1106">
                  <c:v>3.2877900000000002</c:v>
                </c:pt>
                <c:pt idx="1107">
                  <c:v>3.2907600000000001</c:v>
                </c:pt>
                <c:pt idx="1108">
                  <c:v>3.29373</c:v>
                </c:pt>
                <c:pt idx="1109">
                  <c:v>3.2967000000000004</c:v>
                </c:pt>
                <c:pt idx="1110">
                  <c:v>3.2996699999999999</c:v>
                </c:pt>
                <c:pt idx="1111">
                  <c:v>3.3026400000000002</c:v>
                </c:pt>
                <c:pt idx="1112">
                  <c:v>3.3056100000000002</c:v>
                </c:pt>
                <c:pt idx="1113">
                  <c:v>3.3085800000000005</c:v>
                </c:pt>
                <c:pt idx="1114">
                  <c:v>3.31155</c:v>
                </c:pt>
                <c:pt idx="1115">
                  <c:v>3.3145200000000004</c:v>
                </c:pt>
                <c:pt idx="1116">
                  <c:v>3.3174900000000003</c:v>
                </c:pt>
                <c:pt idx="1117">
                  <c:v>3.3204600000000002</c:v>
                </c:pt>
                <c:pt idx="1118">
                  <c:v>3.3234300000000001</c:v>
                </c:pt>
                <c:pt idx="1119">
                  <c:v>3.3264</c:v>
                </c:pt>
                <c:pt idx="1120">
                  <c:v>3.3293700000000004</c:v>
                </c:pt>
                <c:pt idx="1121">
                  <c:v>3.3323400000000003</c:v>
                </c:pt>
                <c:pt idx="1122">
                  <c:v>3.3353100000000002</c:v>
                </c:pt>
                <c:pt idx="1123">
                  <c:v>3.3382800000000001</c:v>
                </c:pt>
                <c:pt idx="1124">
                  <c:v>3.3412500000000001</c:v>
                </c:pt>
                <c:pt idx="1125">
                  <c:v>3.3442200000000004</c:v>
                </c:pt>
                <c:pt idx="1126">
                  <c:v>3.3471899999999999</c:v>
                </c:pt>
                <c:pt idx="1127">
                  <c:v>3.3501600000000002</c:v>
                </c:pt>
                <c:pt idx="1128">
                  <c:v>3.3531300000000002</c:v>
                </c:pt>
                <c:pt idx="1129">
                  <c:v>3.3561000000000005</c:v>
                </c:pt>
                <c:pt idx="1130">
                  <c:v>3.35907</c:v>
                </c:pt>
                <c:pt idx="1131">
                  <c:v>3.3620400000000004</c:v>
                </c:pt>
                <c:pt idx="1132">
                  <c:v>3.3650100000000003</c:v>
                </c:pt>
                <c:pt idx="1133">
                  <c:v>3.3679800000000002</c:v>
                </c:pt>
                <c:pt idx="1134">
                  <c:v>3.3709500000000001</c:v>
                </c:pt>
                <c:pt idx="1135">
                  <c:v>3.37392</c:v>
                </c:pt>
                <c:pt idx="1136">
                  <c:v>3.3768900000000004</c:v>
                </c:pt>
                <c:pt idx="1137">
                  <c:v>3.3798600000000003</c:v>
                </c:pt>
                <c:pt idx="1138">
                  <c:v>3.3828300000000002</c:v>
                </c:pt>
                <c:pt idx="1139">
                  <c:v>3.3858000000000001</c:v>
                </c:pt>
                <c:pt idx="1140">
                  <c:v>3.3887700000000005</c:v>
                </c:pt>
                <c:pt idx="1141">
                  <c:v>3.3917400000000004</c:v>
                </c:pt>
                <c:pt idx="1142">
                  <c:v>3.3947099999999999</c:v>
                </c:pt>
                <c:pt idx="1143">
                  <c:v>3.3976800000000003</c:v>
                </c:pt>
                <c:pt idx="1144">
                  <c:v>3.4006500000000002</c:v>
                </c:pt>
                <c:pt idx="1145">
                  <c:v>3.4036200000000005</c:v>
                </c:pt>
                <c:pt idx="1146">
                  <c:v>3.40659</c:v>
                </c:pt>
                <c:pt idx="1147">
                  <c:v>3.4095600000000004</c:v>
                </c:pt>
                <c:pt idx="1148">
                  <c:v>3.4125300000000003</c:v>
                </c:pt>
                <c:pt idx="1149">
                  <c:v>3.4155000000000002</c:v>
                </c:pt>
                <c:pt idx="1150">
                  <c:v>3.4184700000000001</c:v>
                </c:pt>
                <c:pt idx="1151">
                  <c:v>3.42144</c:v>
                </c:pt>
                <c:pt idx="1152">
                  <c:v>3.4244100000000004</c:v>
                </c:pt>
                <c:pt idx="1153">
                  <c:v>3.4273800000000003</c:v>
                </c:pt>
                <c:pt idx="1154">
                  <c:v>3.4303500000000002</c:v>
                </c:pt>
                <c:pt idx="1155">
                  <c:v>3.4333200000000001</c:v>
                </c:pt>
                <c:pt idx="1156">
                  <c:v>3.4362900000000005</c:v>
                </c:pt>
                <c:pt idx="1157">
                  <c:v>3.4392600000000004</c:v>
                </c:pt>
                <c:pt idx="1158">
                  <c:v>3.4422299999999999</c:v>
                </c:pt>
                <c:pt idx="1159">
                  <c:v>3.4452000000000003</c:v>
                </c:pt>
                <c:pt idx="1160">
                  <c:v>3.4481700000000002</c:v>
                </c:pt>
                <c:pt idx="1161">
                  <c:v>3.4511400000000005</c:v>
                </c:pt>
                <c:pt idx="1162">
                  <c:v>3.45411</c:v>
                </c:pt>
                <c:pt idx="1163">
                  <c:v>3.4570800000000004</c:v>
                </c:pt>
                <c:pt idx="1164">
                  <c:v>3.4600500000000003</c:v>
                </c:pt>
                <c:pt idx="1165">
                  <c:v>3.4630200000000007</c:v>
                </c:pt>
                <c:pt idx="1166">
                  <c:v>3.4659900000000001</c:v>
                </c:pt>
                <c:pt idx="1167">
                  <c:v>3.46896</c:v>
                </c:pt>
                <c:pt idx="1168">
                  <c:v>3.4719300000000004</c:v>
                </c:pt>
                <c:pt idx="1169">
                  <c:v>3.4748999999999999</c:v>
                </c:pt>
                <c:pt idx="1170">
                  <c:v>3.4778700000000002</c:v>
                </c:pt>
                <c:pt idx="1171">
                  <c:v>3.4808400000000002</c:v>
                </c:pt>
                <c:pt idx="1172">
                  <c:v>3.4838100000000005</c:v>
                </c:pt>
                <c:pt idx="1173">
                  <c:v>3.48678</c:v>
                </c:pt>
                <c:pt idx="1174">
                  <c:v>3.4897500000000004</c:v>
                </c:pt>
                <c:pt idx="1175">
                  <c:v>3.4927200000000003</c:v>
                </c:pt>
                <c:pt idx="1176">
                  <c:v>3.4956900000000002</c:v>
                </c:pt>
                <c:pt idx="1177">
                  <c:v>3.4986600000000001</c:v>
                </c:pt>
                <c:pt idx="1178">
                  <c:v>3.50163</c:v>
                </c:pt>
                <c:pt idx="1179">
                  <c:v>3.5046000000000004</c:v>
                </c:pt>
                <c:pt idx="1180">
                  <c:v>3.5075700000000003</c:v>
                </c:pt>
                <c:pt idx="1181">
                  <c:v>3.5105400000000002</c:v>
                </c:pt>
                <c:pt idx="1182">
                  <c:v>3.5135100000000001</c:v>
                </c:pt>
                <c:pt idx="1183">
                  <c:v>3.5164800000000001</c:v>
                </c:pt>
                <c:pt idx="1184">
                  <c:v>3.5194500000000004</c:v>
                </c:pt>
                <c:pt idx="1185">
                  <c:v>3.5224199999999999</c:v>
                </c:pt>
                <c:pt idx="1186">
                  <c:v>3.5253900000000002</c:v>
                </c:pt>
                <c:pt idx="1187">
                  <c:v>3.5283600000000002</c:v>
                </c:pt>
                <c:pt idx="1188">
                  <c:v>3.5313300000000005</c:v>
                </c:pt>
                <c:pt idx="1189">
                  <c:v>3.5343</c:v>
                </c:pt>
                <c:pt idx="1190">
                  <c:v>3.5372700000000004</c:v>
                </c:pt>
                <c:pt idx="1191">
                  <c:v>3.5402400000000003</c:v>
                </c:pt>
                <c:pt idx="1192">
                  <c:v>3.5432100000000002</c:v>
                </c:pt>
                <c:pt idx="1193">
                  <c:v>3.5461800000000001</c:v>
                </c:pt>
                <c:pt idx="1194">
                  <c:v>3.54915</c:v>
                </c:pt>
                <c:pt idx="1195">
                  <c:v>3.5521200000000004</c:v>
                </c:pt>
                <c:pt idx="1196">
                  <c:v>3.5550900000000003</c:v>
                </c:pt>
                <c:pt idx="1197">
                  <c:v>3.5580600000000002</c:v>
                </c:pt>
                <c:pt idx="1198">
                  <c:v>3.5610300000000001</c:v>
                </c:pt>
                <c:pt idx="1199">
                  <c:v>3.5640000000000005</c:v>
                </c:pt>
                <c:pt idx="1200">
                  <c:v>3.5669700000000004</c:v>
                </c:pt>
                <c:pt idx="1201">
                  <c:v>3.5699399999999999</c:v>
                </c:pt>
                <c:pt idx="1202">
                  <c:v>3.5729100000000003</c:v>
                </c:pt>
                <c:pt idx="1203">
                  <c:v>3.5758800000000002</c:v>
                </c:pt>
                <c:pt idx="1204">
                  <c:v>3.5788500000000005</c:v>
                </c:pt>
                <c:pt idx="1205">
                  <c:v>3.58182</c:v>
                </c:pt>
                <c:pt idx="1206">
                  <c:v>3.5847900000000004</c:v>
                </c:pt>
                <c:pt idx="1207">
                  <c:v>3.5877600000000003</c:v>
                </c:pt>
                <c:pt idx="1208">
                  <c:v>3.5907300000000002</c:v>
                </c:pt>
                <c:pt idx="1209">
                  <c:v>3.5937000000000001</c:v>
                </c:pt>
                <c:pt idx="1210">
                  <c:v>3.59667</c:v>
                </c:pt>
                <c:pt idx="1211">
                  <c:v>3.5996400000000004</c:v>
                </c:pt>
                <c:pt idx="1212">
                  <c:v>3.6026100000000003</c:v>
                </c:pt>
                <c:pt idx="1213">
                  <c:v>3.6055800000000002</c:v>
                </c:pt>
                <c:pt idx="1214">
                  <c:v>3.6085500000000001</c:v>
                </c:pt>
                <c:pt idx="1215">
                  <c:v>3.6115200000000005</c:v>
                </c:pt>
                <c:pt idx="1216">
                  <c:v>3.6144900000000004</c:v>
                </c:pt>
                <c:pt idx="1217">
                  <c:v>3.6174599999999999</c:v>
                </c:pt>
                <c:pt idx="1218">
                  <c:v>3.6204300000000003</c:v>
                </c:pt>
                <c:pt idx="1219">
                  <c:v>3.6234000000000002</c:v>
                </c:pt>
                <c:pt idx="1220">
                  <c:v>3.6263700000000005</c:v>
                </c:pt>
                <c:pt idx="1221">
                  <c:v>3.62934</c:v>
                </c:pt>
                <c:pt idx="1222">
                  <c:v>3.6323100000000004</c:v>
                </c:pt>
                <c:pt idx="1223">
                  <c:v>3.6352800000000003</c:v>
                </c:pt>
                <c:pt idx="1224">
                  <c:v>3.6382500000000007</c:v>
                </c:pt>
                <c:pt idx="1225">
                  <c:v>3.6412200000000001</c:v>
                </c:pt>
                <c:pt idx="1226">
                  <c:v>3.64419</c:v>
                </c:pt>
                <c:pt idx="1227">
                  <c:v>3.6471600000000004</c:v>
                </c:pt>
                <c:pt idx="1228">
                  <c:v>3.6501300000000003</c:v>
                </c:pt>
                <c:pt idx="1229">
                  <c:v>3.6531000000000002</c:v>
                </c:pt>
                <c:pt idx="1230">
                  <c:v>3.6560700000000002</c:v>
                </c:pt>
                <c:pt idx="1231">
                  <c:v>3.6590400000000005</c:v>
                </c:pt>
                <c:pt idx="1232">
                  <c:v>3.6620100000000004</c:v>
                </c:pt>
                <c:pt idx="1233">
                  <c:v>3.6649799999999999</c:v>
                </c:pt>
                <c:pt idx="1234">
                  <c:v>3.6679500000000003</c:v>
                </c:pt>
                <c:pt idx="1235">
                  <c:v>3.6709200000000002</c:v>
                </c:pt>
                <c:pt idx="1236">
                  <c:v>3.6738900000000005</c:v>
                </c:pt>
                <c:pt idx="1237">
                  <c:v>3.67686</c:v>
                </c:pt>
                <c:pt idx="1238">
                  <c:v>3.6798300000000004</c:v>
                </c:pt>
                <c:pt idx="1239">
                  <c:v>3.6828000000000003</c:v>
                </c:pt>
                <c:pt idx="1240">
                  <c:v>3.6857700000000007</c:v>
                </c:pt>
                <c:pt idx="1241">
                  <c:v>3.6887400000000001</c:v>
                </c:pt>
                <c:pt idx="1242">
                  <c:v>3.69171</c:v>
                </c:pt>
                <c:pt idx="1243">
                  <c:v>3.6946800000000004</c:v>
                </c:pt>
                <c:pt idx="1244">
                  <c:v>3.6976499999999999</c:v>
                </c:pt>
                <c:pt idx="1245">
                  <c:v>3.7006200000000002</c:v>
                </c:pt>
                <c:pt idx="1246">
                  <c:v>3.7035900000000002</c:v>
                </c:pt>
                <c:pt idx="1247">
                  <c:v>3.7065600000000005</c:v>
                </c:pt>
                <c:pt idx="1248">
                  <c:v>3.70953</c:v>
                </c:pt>
                <c:pt idx="1249">
                  <c:v>3.7125000000000004</c:v>
                </c:pt>
                <c:pt idx="1250">
                  <c:v>3.7154700000000003</c:v>
                </c:pt>
                <c:pt idx="1251">
                  <c:v>3.7184400000000002</c:v>
                </c:pt>
                <c:pt idx="1252">
                  <c:v>3.7214100000000001</c:v>
                </c:pt>
                <c:pt idx="1253">
                  <c:v>3.72438</c:v>
                </c:pt>
                <c:pt idx="1254">
                  <c:v>3.7273500000000004</c:v>
                </c:pt>
                <c:pt idx="1255">
                  <c:v>3.7303200000000003</c:v>
                </c:pt>
                <c:pt idx="1256">
                  <c:v>3.7332900000000002</c:v>
                </c:pt>
                <c:pt idx="1257">
                  <c:v>3.7362600000000001</c:v>
                </c:pt>
                <c:pt idx="1258">
                  <c:v>3.7392300000000005</c:v>
                </c:pt>
                <c:pt idx="1259">
                  <c:v>3.7422000000000004</c:v>
                </c:pt>
                <c:pt idx="1260">
                  <c:v>3.7451699999999999</c:v>
                </c:pt>
                <c:pt idx="1261">
                  <c:v>3.7481400000000002</c:v>
                </c:pt>
                <c:pt idx="1262">
                  <c:v>3.7511100000000002</c:v>
                </c:pt>
                <c:pt idx="1263">
                  <c:v>3.7540800000000005</c:v>
                </c:pt>
                <c:pt idx="1264">
                  <c:v>3.75705</c:v>
                </c:pt>
                <c:pt idx="1265">
                  <c:v>3.7600200000000004</c:v>
                </c:pt>
                <c:pt idx="1266">
                  <c:v>3.7629900000000003</c:v>
                </c:pt>
                <c:pt idx="1267">
                  <c:v>3.7659600000000002</c:v>
                </c:pt>
                <c:pt idx="1268">
                  <c:v>3.7689300000000001</c:v>
                </c:pt>
                <c:pt idx="1269">
                  <c:v>3.7719</c:v>
                </c:pt>
                <c:pt idx="1270">
                  <c:v>3.7748700000000004</c:v>
                </c:pt>
                <c:pt idx="1271">
                  <c:v>3.7778400000000003</c:v>
                </c:pt>
                <c:pt idx="1272">
                  <c:v>3.7808100000000002</c:v>
                </c:pt>
                <c:pt idx="1273">
                  <c:v>3.7837800000000001</c:v>
                </c:pt>
                <c:pt idx="1274">
                  <c:v>3.7867500000000005</c:v>
                </c:pt>
                <c:pt idx="1275">
                  <c:v>3.7897200000000004</c:v>
                </c:pt>
                <c:pt idx="1276">
                  <c:v>3.7926899999999999</c:v>
                </c:pt>
                <c:pt idx="1277">
                  <c:v>3.7956600000000003</c:v>
                </c:pt>
                <c:pt idx="1278">
                  <c:v>3.7986300000000002</c:v>
                </c:pt>
                <c:pt idx="1279">
                  <c:v>3.8016000000000005</c:v>
                </c:pt>
                <c:pt idx="1280">
                  <c:v>3.80457</c:v>
                </c:pt>
                <c:pt idx="1281">
                  <c:v>3.8075400000000004</c:v>
                </c:pt>
                <c:pt idx="1282">
                  <c:v>3.8105100000000003</c:v>
                </c:pt>
                <c:pt idx="1283">
                  <c:v>3.8134800000000006</c:v>
                </c:pt>
                <c:pt idx="1284">
                  <c:v>3.8164500000000001</c:v>
                </c:pt>
                <c:pt idx="1285">
                  <c:v>3.81942</c:v>
                </c:pt>
                <c:pt idx="1286">
                  <c:v>3.8223900000000004</c:v>
                </c:pt>
                <c:pt idx="1287">
                  <c:v>3.8253600000000003</c:v>
                </c:pt>
                <c:pt idx="1288">
                  <c:v>3.8283300000000002</c:v>
                </c:pt>
                <c:pt idx="1289">
                  <c:v>3.8313000000000001</c:v>
                </c:pt>
                <c:pt idx="1290">
                  <c:v>3.8342700000000005</c:v>
                </c:pt>
                <c:pt idx="1291">
                  <c:v>3.8372400000000004</c:v>
                </c:pt>
                <c:pt idx="1292">
                  <c:v>3.8402099999999999</c:v>
                </c:pt>
                <c:pt idx="1293">
                  <c:v>3.8431800000000003</c:v>
                </c:pt>
                <c:pt idx="1294">
                  <c:v>3.8461500000000002</c:v>
                </c:pt>
                <c:pt idx="1295">
                  <c:v>3.8491200000000005</c:v>
                </c:pt>
                <c:pt idx="1296">
                  <c:v>3.85209</c:v>
                </c:pt>
                <c:pt idx="1297">
                  <c:v>3.8550600000000004</c:v>
                </c:pt>
                <c:pt idx="1298">
                  <c:v>3.8580300000000003</c:v>
                </c:pt>
                <c:pt idx="1299">
                  <c:v>3.8610000000000007</c:v>
                </c:pt>
                <c:pt idx="1300">
                  <c:v>3.8639700000000001</c:v>
                </c:pt>
                <c:pt idx="1301">
                  <c:v>3.86694</c:v>
                </c:pt>
                <c:pt idx="1302">
                  <c:v>3.8699100000000004</c:v>
                </c:pt>
                <c:pt idx="1303">
                  <c:v>3.8728800000000003</c:v>
                </c:pt>
                <c:pt idx="1304">
                  <c:v>3.8758500000000002</c:v>
                </c:pt>
                <c:pt idx="1305">
                  <c:v>3.8788200000000002</c:v>
                </c:pt>
                <c:pt idx="1306">
                  <c:v>3.8817900000000005</c:v>
                </c:pt>
                <c:pt idx="1307">
                  <c:v>3.8847600000000004</c:v>
                </c:pt>
                <c:pt idx="1308">
                  <c:v>3.8877300000000004</c:v>
                </c:pt>
                <c:pt idx="1309">
                  <c:v>3.8907000000000003</c:v>
                </c:pt>
                <c:pt idx="1310">
                  <c:v>3.8936700000000002</c:v>
                </c:pt>
                <c:pt idx="1311">
                  <c:v>3.8966400000000005</c:v>
                </c:pt>
                <c:pt idx="1312">
                  <c:v>3.89961</c:v>
                </c:pt>
                <c:pt idx="1313">
                  <c:v>3.9025800000000004</c:v>
                </c:pt>
                <c:pt idx="1314">
                  <c:v>3.9055500000000003</c:v>
                </c:pt>
                <c:pt idx="1315">
                  <c:v>3.9085200000000002</c:v>
                </c:pt>
                <c:pt idx="1316">
                  <c:v>3.9114900000000001</c:v>
                </c:pt>
                <c:pt idx="1317">
                  <c:v>3.9144600000000001</c:v>
                </c:pt>
                <c:pt idx="1318">
                  <c:v>3.9174300000000004</c:v>
                </c:pt>
                <c:pt idx="1319">
                  <c:v>3.9203999999999999</c:v>
                </c:pt>
                <c:pt idx="1320">
                  <c:v>3.9233700000000002</c:v>
                </c:pt>
                <c:pt idx="1321">
                  <c:v>3.9263400000000002</c:v>
                </c:pt>
                <c:pt idx="1322">
                  <c:v>3.9293100000000005</c:v>
                </c:pt>
                <c:pt idx="1323">
                  <c:v>3.93228</c:v>
                </c:pt>
                <c:pt idx="1324">
                  <c:v>3.9352500000000004</c:v>
                </c:pt>
                <c:pt idx="1325">
                  <c:v>3.9382200000000003</c:v>
                </c:pt>
                <c:pt idx="1326">
                  <c:v>3.9411900000000002</c:v>
                </c:pt>
                <c:pt idx="1327">
                  <c:v>3.9441600000000001</c:v>
                </c:pt>
                <c:pt idx="1328">
                  <c:v>3.94713</c:v>
                </c:pt>
                <c:pt idx="1329">
                  <c:v>3.9501000000000004</c:v>
                </c:pt>
                <c:pt idx="1330">
                  <c:v>3.9530700000000003</c:v>
                </c:pt>
                <c:pt idx="1331">
                  <c:v>3.9560400000000002</c:v>
                </c:pt>
                <c:pt idx="1332">
                  <c:v>3.9590100000000001</c:v>
                </c:pt>
                <c:pt idx="1333">
                  <c:v>3.9619800000000005</c:v>
                </c:pt>
                <c:pt idx="1334">
                  <c:v>3.9649500000000004</c:v>
                </c:pt>
                <c:pt idx="1335">
                  <c:v>3.9679199999999999</c:v>
                </c:pt>
                <c:pt idx="1336">
                  <c:v>3.9708900000000003</c:v>
                </c:pt>
                <c:pt idx="1337">
                  <c:v>3.9738600000000002</c:v>
                </c:pt>
                <c:pt idx="1338">
                  <c:v>3.9768300000000005</c:v>
                </c:pt>
                <c:pt idx="1339">
                  <c:v>3.9798</c:v>
                </c:pt>
                <c:pt idx="1340">
                  <c:v>3.9827700000000004</c:v>
                </c:pt>
                <c:pt idx="1341">
                  <c:v>3.9857400000000003</c:v>
                </c:pt>
                <c:pt idx="1342">
                  <c:v>3.9887100000000002</c:v>
                </c:pt>
                <c:pt idx="1343">
                  <c:v>3.9916800000000001</c:v>
                </c:pt>
                <c:pt idx="1344">
                  <c:v>3.99465</c:v>
                </c:pt>
                <c:pt idx="1345">
                  <c:v>3.9976200000000004</c:v>
                </c:pt>
                <c:pt idx="1346">
                  <c:v>4.0005899999999999</c:v>
                </c:pt>
                <c:pt idx="1347">
                  <c:v>4.0035600000000002</c:v>
                </c:pt>
                <c:pt idx="1348">
                  <c:v>4.0065300000000006</c:v>
                </c:pt>
                <c:pt idx="1349">
                  <c:v>4.0095000000000001</c:v>
                </c:pt>
                <c:pt idx="1350">
                  <c:v>4.0124700000000004</c:v>
                </c:pt>
                <c:pt idx="1351">
                  <c:v>4.0154399999999999</c:v>
                </c:pt>
                <c:pt idx="1352">
                  <c:v>4.0184100000000003</c:v>
                </c:pt>
                <c:pt idx="1353">
                  <c:v>4.0213799999999997</c:v>
                </c:pt>
                <c:pt idx="1354">
                  <c:v>4.0243500000000001</c:v>
                </c:pt>
                <c:pt idx="1355">
                  <c:v>4.0273200000000005</c:v>
                </c:pt>
                <c:pt idx="1356">
                  <c:v>4.0302900000000008</c:v>
                </c:pt>
                <c:pt idx="1357">
                  <c:v>4.0332600000000003</c:v>
                </c:pt>
                <c:pt idx="1358">
                  <c:v>4.0362300000000007</c:v>
                </c:pt>
                <c:pt idx="1359">
                  <c:v>4.0392000000000001</c:v>
                </c:pt>
                <c:pt idx="1360">
                  <c:v>4.0421700000000005</c:v>
                </c:pt>
                <c:pt idx="1361">
                  <c:v>4.04514</c:v>
                </c:pt>
                <c:pt idx="1362">
                  <c:v>4.0481100000000003</c:v>
                </c:pt>
                <c:pt idx="1363">
                  <c:v>4.0510800000000007</c:v>
                </c:pt>
                <c:pt idx="1364">
                  <c:v>4.0540500000000002</c:v>
                </c:pt>
                <c:pt idx="1365">
                  <c:v>4.0570200000000005</c:v>
                </c:pt>
                <c:pt idx="1366">
                  <c:v>4.05999</c:v>
                </c:pt>
                <c:pt idx="1367">
                  <c:v>4.0629600000000003</c:v>
                </c:pt>
                <c:pt idx="1368">
                  <c:v>4.0659300000000007</c:v>
                </c:pt>
                <c:pt idx="1369">
                  <c:v>4.0689000000000002</c:v>
                </c:pt>
                <c:pt idx="1370">
                  <c:v>4.0718700000000005</c:v>
                </c:pt>
                <c:pt idx="1371">
                  <c:v>4.07484</c:v>
                </c:pt>
                <c:pt idx="1372">
                  <c:v>4.0778100000000004</c:v>
                </c:pt>
                <c:pt idx="1373">
                  <c:v>4.0807799999999999</c:v>
                </c:pt>
                <c:pt idx="1374">
                  <c:v>4.0837500000000002</c:v>
                </c:pt>
                <c:pt idx="1375">
                  <c:v>4.0867200000000006</c:v>
                </c:pt>
                <c:pt idx="1376">
                  <c:v>4.08969</c:v>
                </c:pt>
                <c:pt idx="1377">
                  <c:v>4.0926600000000004</c:v>
                </c:pt>
                <c:pt idx="1378">
                  <c:v>4.0956299999999999</c:v>
                </c:pt>
                <c:pt idx="1379">
                  <c:v>4.0986000000000002</c:v>
                </c:pt>
                <c:pt idx="1380">
                  <c:v>4.1015700000000006</c:v>
                </c:pt>
                <c:pt idx="1381">
                  <c:v>4.1045400000000001</c:v>
                </c:pt>
                <c:pt idx="1382">
                  <c:v>4.1075100000000004</c:v>
                </c:pt>
                <c:pt idx="1383">
                  <c:v>4.1104800000000008</c:v>
                </c:pt>
                <c:pt idx="1384">
                  <c:v>4.1134499999999994</c:v>
                </c:pt>
                <c:pt idx="1385">
                  <c:v>4.1164199999999997</c:v>
                </c:pt>
                <c:pt idx="1386">
                  <c:v>4.1193900000000001</c:v>
                </c:pt>
                <c:pt idx="1387">
                  <c:v>4.1223600000000005</c:v>
                </c:pt>
                <c:pt idx="1388">
                  <c:v>4.1253299999999999</c:v>
                </c:pt>
                <c:pt idx="1389">
                  <c:v>4.1283000000000003</c:v>
                </c:pt>
                <c:pt idx="1390">
                  <c:v>4.1312700000000007</c:v>
                </c:pt>
                <c:pt idx="1391">
                  <c:v>4.134240000000001</c:v>
                </c:pt>
                <c:pt idx="1392">
                  <c:v>4.1372099999999996</c:v>
                </c:pt>
                <c:pt idx="1393">
                  <c:v>4.14018</c:v>
                </c:pt>
                <c:pt idx="1394">
                  <c:v>4.1431500000000003</c:v>
                </c:pt>
                <c:pt idx="1395">
                  <c:v>4.1461199999999998</c:v>
                </c:pt>
                <c:pt idx="1396">
                  <c:v>4.1490900000000002</c:v>
                </c:pt>
                <c:pt idx="1397">
                  <c:v>4.1520600000000005</c:v>
                </c:pt>
                <c:pt idx="1398">
                  <c:v>4.1550300000000009</c:v>
                </c:pt>
                <c:pt idx="1399">
                  <c:v>4.1580000000000004</c:v>
                </c:pt>
                <c:pt idx="1400">
                  <c:v>4.1609699999999998</c:v>
                </c:pt>
                <c:pt idx="1401">
                  <c:v>4.1639400000000002</c:v>
                </c:pt>
                <c:pt idx="1402">
                  <c:v>4.1669099999999997</c:v>
                </c:pt>
                <c:pt idx="1403">
                  <c:v>4.16988</c:v>
                </c:pt>
                <c:pt idx="1404">
                  <c:v>4.1728500000000004</c:v>
                </c:pt>
                <c:pt idx="1405">
                  <c:v>4.1758200000000008</c:v>
                </c:pt>
                <c:pt idx="1406">
                  <c:v>4.1787900000000002</c:v>
                </c:pt>
                <c:pt idx="1407">
                  <c:v>4.1817600000000006</c:v>
                </c:pt>
                <c:pt idx="1408">
                  <c:v>4.1847300000000001</c:v>
                </c:pt>
                <c:pt idx="1409">
                  <c:v>4.1877000000000004</c:v>
                </c:pt>
                <c:pt idx="1410">
                  <c:v>4.1906699999999999</c:v>
                </c:pt>
                <c:pt idx="1411">
                  <c:v>4.1936400000000003</c:v>
                </c:pt>
                <c:pt idx="1412">
                  <c:v>4.1966100000000006</c:v>
                </c:pt>
                <c:pt idx="1413">
                  <c:v>4.1995800000000001</c:v>
                </c:pt>
                <c:pt idx="1414">
                  <c:v>4.2025500000000005</c:v>
                </c:pt>
                <c:pt idx="1415">
                  <c:v>4.2055200000000008</c:v>
                </c:pt>
                <c:pt idx="1416">
                  <c:v>4.2084900000000003</c:v>
                </c:pt>
                <c:pt idx="1417">
                  <c:v>4.2114599999999998</c:v>
                </c:pt>
                <c:pt idx="1418">
                  <c:v>4.2144300000000001</c:v>
                </c:pt>
                <c:pt idx="1419">
                  <c:v>4.2174000000000005</c:v>
                </c:pt>
                <c:pt idx="1420">
                  <c:v>4.22037</c:v>
                </c:pt>
                <c:pt idx="1421">
                  <c:v>4.2233400000000003</c:v>
                </c:pt>
                <c:pt idx="1422">
                  <c:v>4.2263100000000007</c:v>
                </c:pt>
                <c:pt idx="1423">
                  <c:v>4.229280000000001</c:v>
                </c:pt>
                <c:pt idx="1424">
                  <c:v>4.2322499999999996</c:v>
                </c:pt>
                <c:pt idx="1425">
                  <c:v>4.23522</c:v>
                </c:pt>
                <c:pt idx="1426">
                  <c:v>4.2381900000000003</c:v>
                </c:pt>
                <c:pt idx="1427">
                  <c:v>4.2411599999999998</c:v>
                </c:pt>
                <c:pt idx="1428">
                  <c:v>4.2441300000000002</c:v>
                </c:pt>
                <c:pt idx="1429">
                  <c:v>4.2471000000000005</c:v>
                </c:pt>
                <c:pt idx="1430">
                  <c:v>4.2500700000000009</c:v>
                </c:pt>
                <c:pt idx="1431">
                  <c:v>4.2530400000000004</c:v>
                </c:pt>
                <c:pt idx="1432">
                  <c:v>4.2560099999999998</c:v>
                </c:pt>
                <c:pt idx="1433">
                  <c:v>4.2589800000000002</c:v>
                </c:pt>
                <c:pt idx="1434">
                  <c:v>4.2619500000000006</c:v>
                </c:pt>
                <c:pt idx="1435">
                  <c:v>4.26492</c:v>
                </c:pt>
                <c:pt idx="1436">
                  <c:v>4.2678900000000004</c:v>
                </c:pt>
                <c:pt idx="1437">
                  <c:v>4.2708600000000008</c:v>
                </c:pt>
                <c:pt idx="1438">
                  <c:v>4.2738300000000002</c:v>
                </c:pt>
                <c:pt idx="1439">
                  <c:v>4.2768000000000006</c:v>
                </c:pt>
                <c:pt idx="1440">
                  <c:v>4.2797700000000001</c:v>
                </c:pt>
                <c:pt idx="1441">
                  <c:v>4.2827400000000004</c:v>
                </c:pt>
                <c:pt idx="1442">
                  <c:v>4.2857099999999999</c:v>
                </c:pt>
                <c:pt idx="1443">
                  <c:v>4.2886800000000003</c:v>
                </c:pt>
                <c:pt idx="1444">
                  <c:v>4.2916500000000006</c:v>
                </c:pt>
                <c:pt idx="1445">
                  <c:v>4.2946200000000001</c:v>
                </c:pt>
                <c:pt idx="1446">
                  <c:v>4.2975900000000005</c:v>
                </c:pt>
                <c:pt idx="1447">
                  <c:v>4.3005600000000008</c:v>
                </c:pt>
                <c:pt idx="1448">
                  <c:v>4.3035300000000003</c:v>
                </c:pt>
                <c:pt idx="1449">
                  <c:v>4.3064999999999998</c:v>
                </c:pt>
                <c:pt idx="1450">
                  <c:v>4.3094700000000001</c:v>
                </c:pt>
                <c:pt idx="1451">
                  <c:v>4.3124400000000005</c:v>
                </c:pt>
                <c:pt idx="1452">
                  <c:v>4.31541</c:v>
                </c:pt>
                <c:pt idx="1453">
                  <c:v>4.3183800000000003</c:v>
                </c:pt>
                <c:pt idx="1454">
                  <c:v>4.3213500000000007</c:v>
                </c:pt>
                <c:pt idx="1455">
                  <c:v>4.3243200000000011</c:v>
                </c:pt>
                <c:pt idx="1456">
                  <c:v>4.3272899999999996</c:v>
                </c:pt>
                <c:pt idx="1457">
                  <c:v>4.33026</c:v>
                </c:pt>
                <c:pt idx="1458">
                  <c:v>4.3332300000000004</c:v>
                </c:pt>
                <c:pt idx="1459">
                  <c:v>4.3362000000000007</c:v>
                </c:pt>
                <c:pt idx="1460">
                  <c:v>4.3391700000000002</c:v>
                </c:pt>
                <c:pt idx="1461">
                  <c:v>4.3421400000000006</c:v>
                </c:pt>
                <c:pt idx="1462">
                  <c:v>4.3451100000000009</c:v>
                </c:pt>
                <c:pt idx="1463">
                  <c:v>4.3480799999999995</c:v>
                </c:pt>
                <c:pt idx="1464">
                  <c:v>4.3510499999999999</c:v>
                </c:pt>
                <c:pt idx="1465">
                  <c:v>4.3540200000000002</c:v>
                </c:pt>
                <c:pt idx="1466">
                  <c:v>4.3569900000000006</c:v>
                </c:pt>
                <c:pt idx="1467">
                  <c:v>4.3599600000000001</c:v>
                </c:pt>
                <c:pt idx="1468">
                  <c:v>4.3629300000000004</c:v>
                </c:pt>
                <c:pt idx="1469">
                  <c:v>4.3659000000000008</c:v>
                </c:pt>
                <c:pt idx="1470">
                  <c:v>4.3688700000000003</c:v>
                </c:pt>
                <c:pt idx="1471">
                  <c:v>4.3718399999999997</c:v>
                </c:pt>
                <c:pt idx="1472">
                  <c:v>4.3748100000000001</c:v>
                </c:pt>
                <c:pt idx="1473">
                  <c:v>4.3777800000000004</c:v>
                </c:pt>
                <c:pt idx="1474">
                  <c:v>4.3807499999999999</c:v>
                </c:pt>
                <c:pt idx="1475">
                  <c:v>4.3837200000000003</c:v>
                </c:pt>
                <c:pt idx="1476">
                  <c:v>4.3866900000000006</c:v>
                </c:pt>
                <c:pt idx="1477">
                  <c:v>4.3896600000000001</c:v>
                </c:pt>
                <c:pt idx="1478">
                  <c:v>4.3926300000000005</c:v>
                </c:pt>
                <c:pt idx="1479">
                  <c:v>4.3956</c:v>
                </c:pt>
                <c:pt idx="1480">
                  <c:v>4.3985700000000003</c:v>
                </c:pt>
                <c:pt idx="1481">
                  <c:v>4.4015399999999998</c:v>
                </c:pt>
                <c:pt idx="1482">
                  <c:v>4.4045100000000001</c:v>
                </c:pt>
                <c:pt idx="1483">
                  <c:v>4.4074800000000005</c:v>
                </c:pt>
                <c:pt idx="1484">
                  <c:v>4.4104500000000009</c:v>
                </c:pt>
                <c:pt idx="1485">
                  <c:v>4.4134200000000003</c:v>
                </c:pt>
                <c:pt idx="1486">
                  <c:v>4.4163900000000007</c:v>
                </c:pt>
                <c:pt idx="1487">
                  <c:v>4.4193600000000002</c:v>
                </c:pt>
                <c:pt idx="1488">
                  <c:v>4.4223299999999997</c:v>
                </c:pt>
                <c:pt idx="1489">
                  <c:v>4.4253</c:v>
                </c:pt>
                <c:pt idx="1490">
                  <c:v>4.4282700000000004</c:v>
                </c:pt>
                <c:pt idx="1491">
                  <c:v>4.4312400000000007</c:v>
                </c:pt>
                <c:pt idx="1492">
                  <c:v>4.4342100000000002</c:v>
                </c:pt>
                <c:pt idx="1493">
                  <c:v>4.4371800000000006</c:v>
                </c:pt>
                <c:pt idx="1494">
                  <c:v>4.4401500000000009</c:v>
                </c:pt>
                <c:pt idx="1495">
                  <c:v>4.4431199999999995</c:v>
                </c:pt>
                <c:pt idx="1496">
                  <c:v>4.4460899999999999</c:v>
                </c:pt>
                <c:pt idx="1497">
                  <c:v>4.4490600000000002</c:v>
                </c:pt>
                <c:pt idx="1498">
                  <c:v>4.4520300000000006</c:v>
                </c:pt>
                <c:pt idx="1499">
                  <c:v>4.4550000000000001</c:v>
                </c:pt>
                <c:pt idx="1500">
                  <c:v>4.4579700000000004</c:v>
                </c:pt>
                <c:pt idx="1501">
                  <c:v>4.4609400000000008</c:v>
                </c:pt>
                <c:pt idx="1502">
                  <c:v>4.4639100000000003</c:v>
                </c:pt>
                <c:pt idx="1503">
                  <c:v>4.4668799999999997</c:v>
                </c:pt>
                <c:pt idx="1504">
                  <c:v>4.4698500000000001</c:v>
                </c:pt>
                <c:pt idx="1505">
                  <c:v>4.4728200000000005</c:v>
                </c:pt>
                <c:pt idx="1506">
                  <c:v>4.4757899999999999</c:v>
                </c:pt>
                <c:pt idx="1507">
                  <c:v>4.4787600000000003</c:v>
                </c:pt>
                <c:pt idx="1508">
                  <c:v>4.4817300000000007</c:v>
                </c:pt>
                <c:pt idx="1509">
                  <c:v>4.484700000000001</c:v>
                </c:pt>
                <c:pt idx="1510">
                  <c:v>4.4876700000000005</c:v>
                </c:pt>
                <c:pt idx="1511">
                  <c:v>4.49064</c:v>
                </c:pt>
                <c:pt idx="1512">
                  <c:v>4.4936100000000003</c:v>
                </c:pt>
                <c:pt idx="1513">
                  <c:v>4.4965799999999998</c:v>
                </c:pt>
                <c:pt idx="1514">
                  <c:v>4.4995500000000002</c:v>
                </c:pt>
                <c:pt idx="1515">
                  <c:v>4.5025200000000005</c:v>
                </c:pt>
                <c:pt idx="1516">
                  <c:v>4.5054900000000009</c:v>
                </c:pt>
                <c:pt idx="1517">
                  <c:v>4.5084600000000004</c:v>
                </c:pt>
                <c:pt idx="1518">
                  <c:v>4.5114300000000007</c:v>
                </c:pt>
                <c:pt idx="1519">
                  <c:v>4.5144000000000002</c:v>
                </c:pt>
                <c:pt idx="1520">
                  <c:v>4.5173699999999997</c:v>
                </c:pt>
                <c:pt idx="1521">
                  <c:v>4.52034</c:v>
                </c:pt>
                <c:pt idx="1522">
                  <c:v>4.5233100000000004</c:v>
                </c:pt>
                <c:pt idx="1523">
                  <c:v>4.5262800000000007</c:v>
                </c:pt>
                <c:pt idx="1524">
                  <c:v>4.5292500000000002</c:v>
                </c:pt>
                <c:pt idx="1525">
                  <c:v>4.5322200000000006</c:v>
                </c:pt>
                <c:pt idx="1526">
                  <c:v>4.5351900000000009</c:v>
                </c:pt>
                <c:pt idx="1527">
                  <c:v>4.5381599999999995</c:v>
                </c:pt>
                <c:pt idx="1528">
                  <c:v>4.5411299999999999</c:v>
                </c:pt>
                <c:pt idx="1529">
                  <c:v>4.5441000000000003</c:v>
                </c:pt>
                <c:pt idx="1530">
                  <c:v>4.5470700000000006</c:v>
                </c:pt>
                <c:pt idx="1531">
                  <c:v>4.5500400000000001</c:v>
                </c:pt>
                <c:pt idx="1532">
                  <c:v>4.5530100000000004</c:v>
                </c:pt>
                <c:pt idx="1533">
                  <c:v>4.5559800000000008</c:v>
                </c:pt>
                <c:pt idx="1534">
                  <c:v>4.5589500000000012</c:v>
                </c:pt>
                <c:pt idx="1535">
                  <c:v>4.5619199999999998</c:v>
                </c:pt>
                <c:pt idx="1536">
                  <c:v>4.5648900000000001</c:v>
                </c:pt>
                <c:pt idx="1537">
                  <c:v>4.5678600000000005</c:v>
                </c:pt>
                <c:pt idx="1538">
                  <c:v>4.5708299999999999</c:v>
                </c:pt>
                <c:pt idx="1539">
                  <c:v>4.5738000000000003</c:v>
                </c:pt>
                <c:pt idx="1540">
                  <c:v>4.5767700000000007</c:v>
                </c:pt>
                <c:pt idx="1541">
                  <c:v>4.579740000000001</c:v>
                </c:pt>
                <c:pt idx="1542">
                  <c:v>4.5827099999999996</c:v>
                </c:pt>
                <c:pt idx="1543">
                  <c:v>4.58568</c:v>
                </c:pt>
                <c:pt idx="1544">
                  <c:v>4.5886500000000003</c:v>
                </c:pt>
                <c:pt idx="1545">
                  <c:v>4.5916199999999998</c:v>
                </c:pt>
                <c:pt idx="1546">
                  <c:v>4.5945900000000002</c:v>
                </c:pt>
                <c:pt idx="1547">
                  <c:v>4.5975600000000005</c:v>
                </c:pt>
                <c:pt idx="1548">
                  <c:v>4.6005300000000009</c:v>
                </c:pt>
                <c:pt idx="1549">
                  <c:v>4.6035000000000004</c:v>
                </c:pt>
                <c:pt idx="1550">
                  <c:v>4.6064699999999998</c:v>
                </c:pt>
                <c:pt idx="1551">
                  <c:v>4.6094400000000002</c:v>
                </c:pt>
                <c:pt idx="1552">
                  <c:v>4.6124099999999997</c:v>
                </c:pt>
                <c:pt idx="1553">
                  <c:v>4.61538</c:v>
                </c:pt>
                <c:pt idx="1554">
                  <c:v>4.6183500000000004</c:v>
                </c:pt>
                <c:pt idx="1555">
                  <c:v>4.6213200000000008</c:v>
                </c:pt>
                <c:pt idx="1556">
                  <c:v>4.6242900000000002</c:v>
                </c:pt>
                <c:pt idx="1557">
                  <c:v>4.6272600000000006</c:v>
                </c:pt>
                <c:pt idx="1558">
                  <c:v>4.6302300000000001</c:v>
                </c:pt>
                <c:pt idx="1559">
                  <c:v>4.6332000000000004</c:v>
                </c:pt>
                <c:pt idx="1560">
                  <c:v>4.6361699999999999</c:v>
                </c:pt>
                <c:pt idx="1561">
                  <c:v>4.6391400000000003</c:v>
                </c:pt>
                <c:pt idx="1562">
                  <c:v>4.6421100000000006</c:v>
                </c:pt>
                <c:pt idx="1563">
                  <c:v>4.6450800000000001</c:v>
                </c:pt>
                <c:pt idx="1564">
                  <c:v>4.6480500000000005</c:v>
                </c:pt>
                <c:pt idx="1565">
                  <c:v>4.6510200000000008</c:v>
                </c:pt>
                <c:pt idx="1566">
                  <c:v>4.6539900000000003</c:v>
                </c:pt>
                <c:pt idx="1567">
                  <c:v>4.6569599999999998</c:v>
                </c:pt>
                <c:pt idx="1568">
                  <c:v>4.6599300000000001</c:v>
                </c:pt>
                <c:pt idx="1569">
                  <c:v>4.6629000000000005</c:v>
                </c:pt>
                <c:pt idx="1570">
                  <c:v>4.66587</c:v>
                </c:pt>
                <c:pt idx="1571">
                  <c:v>4.6688400000000003</c:v>
                </c:pt>
                <c:pt idx="1572">
                  <c:v>4.6718100000000007</c:v>
                </c:pt>
                <c:pt idx="1573">
                  <c:v>4.674780000000001</c:v>
                </c:pt>
                <c:pt idx="1574">
                  <c:v>4.6777499999999996</c:v>
                </c:pt>
                <c:pt idx="1575">
                  <c:v>4.68072</c:v>
                </c:pt>
                <c:pt idx="1576">
                  <c:v>4.6836900000000004</c:v>
                </c:pt>
                <c:pt idx="1577">
                  <c:v>4.6866599999999998</c:v>
                </c:pt>
                <c:pt idx="1578">
                  <c:v>4.6896300000000002</c:v>
                </c:pt>
                <c:pt idx="1579">
                  <c:v>4.6926000000000005</c:v>
                </c:pt>
                <c:pt idx="1580">
                  <c:v>4.6955700000000009</c:v>
                </c:pt>
                <c:pt idx="1581">
                  <c:v>4.6985400000000004</c:v>
                </c:pt>
                <c:pt idx="1582">
                  <c:v>4.7015099999999999</c:v>
                </c:pt>
                <c:pt idx="1583">
                  <c:v>4.7044800000000002</c:v>
                </c:pt>
                <c:pt idx="1584">
                  <c:v>4.7074500000000006</c:v>
                </c:pt>
                <c:pt idx="1585">
                  <c:v>4.7104200000000001</c:v>
                </c:pt>
                <c:pt idx="1586">
                  <c:v>4.7133900000000004</c:v>
                </c:pt>
                <c:pt idx="1587">
                  <c:v>4.7163600000000008</c:v>
                </c:pt>
                <c:pt idx="1588">
                  <c:v>4.7193300000000002</c:v>
                </c:pt>
                <c:pt idx="1589">
                  <c:v>4.7223000000000006</c:v>
                </c:pt>
                <c:pt idx="1590">
                  <c:v>4.7252700000000001</c:v>
                </c:pt>
                <c:pt idx="1591">
                  <c:v>4.7282400000000004</c:v>
                </c:pt>
                <c:pt idx="1592">
                  <c:v>4.7312099999999999</c:v>
                </c:pt>
                <c:pt idx="1593">
                  <c:v>4.7341800000000003</c:v>
                </c:pt>
                <c:pt idx="1594">
                  <c:v>4.7371500000000006</c:v>
                </c:pt>
                <c:pt idx="1595">
                  <c:v>4.7401200000000001</c:v>
                </c:pt>
                <c:pt idx="1596">
                  <c:v>4.7430900000000005</c:v>
                </c:pt>
                <c:pt idx="1597">
                  <c:v>4.7460600000000008</c:v>
                </c:pt>
                <c:pt idx="1598">
                  <c:v>4.7490300000000003</c:v>
                </c:pt>
                <c:pt idx="1599">
                  <c:v>4.7519999999999998</c:v>
                </c:pt>
                <c:pt idx="1600">
                  <c:v>4.7549700000000001</c:v>
                </c:pt>
                <c:pt idx="1601">
                  <c:v>4.7579400000000005</c:v>
                </c:pt>
                <c:pt idx="1602">
                  <c:v>4.7609100000000009</c:v>
                </c:pt>
                <c:pt idx="1603">
                  <c:v>4.7638800000000003</c:v>
                </c:pt>
                <c:pt idx="1604">
                  <c:v>4.7668500000000007</c:v>
                </c:pt>
                <c:pt idx="1605">
                  <c:v>4.7698200000000011</c:v>
                </c:pt>
                <c:pt idx="1606">
                  <c:v>4.7727899999999996</c:v>
                </c:pt>
                <c:pt idx="1607">
                  <c:v>4.77576</c:v>
                </c:pt>
                <c:pt idx="1608">
                  <c:v>4.7787300000000004</c:v>
                </c:pt>
                <c:pt idx="1609">
                  <c:v>4.7817000000000007</c:v>
                </c:pt>
                <c:pt idx="1610">
                  <c:v>4.7846700000000002</c:v>
                </c:pt>
                <c:pt idx="1611">
                  <c:v>4.7876400000000006</c:v>
                </c:pt>
                <c:pt idx="1612">
                  <c:v>4.7906100000000009</c:v>
                </c:pt>
                <c:pt idx="1613">
                  <c:v>4.7935799999999995</c:v>
                </c:pt>
                <c:pt idx="1614">
                  <c:v>4.7965499999999999</c:v>
                </c:pt>
                <c:pt idx="1615">
                  <c:v>4.7995200000000002</c:v>
                </c:pt>
                <c:pt idx="1616">
                  <c:v>4.8024900000000006</c:v>
                </c:pt>
                <c:pt idx="1617">
                  <c:v>4.8054600000000001</c:v>
                </c:pt>
                <c:pt idx="1618">
                  <c:v>4.8084300000000004</c:v>
                </c:pt>
                <c:pt idx="1619">
                  <c:v>4.8114000000000008</c:v>
                </c:pt>
                <c:pt idx="1620">
                  <c:v>4.8143700000000003</c:v>
                </c:pt>
                <c:pt idx="1621">
                  <c:v>4.8173399999999997</c:v>
                </c:pt>
                <c:pt idx="1622">
                  <c:v>4.8203100000000001</c:v>
                </c:pt>
                <c:pt idx="1623">
                  <c:v>4.8232800000000005</c:v>
                </c:pt>
                <c:pt idx="1624">
                  <c:v>4.8262499999999999</c:v>
                </c:pt>
                <c:pt idx="1625">
                  <c:v>4.8292200000000003</c:v>
                </c:pt>
                <c:pt idx="1626">
                  <c:v>4.8321900000000007</c:v>
                </c:pt>
                <c:pt idx="1627">
                  <c:v>4.835160000000001</c:v>
                </c:pt>
                <c:pt idx="1628">
                  <c:v>4.8381300000000005</c:v>
                </c:pt>
                <c:pt idx="1629">
                  <c:v>4.8411</c:v>
                </c:pt>
                <c:pt idx="1630">
                  <c:v>4.8440700000000003</c:v>
                </c:pt>
                <c:pt idx="1631">
                  <c:v>4.8470399999999998</c:v>
                </c:pt>
                <c:pt idx="1632">
                  <c:v>4.8500100000000002</c:v>
                </c:pt>
                <c:pt idx="1633">
                  <c:v>4.8529800000000005</c:v>
                </c:pt>
                <c:pt idx="1634">
                  <c:v>4.8559500000000009</c:v>
                </c:pt>
                <c:pt idx="1635">
                  <c:v>4.8589200000000003</c:v>
                </c:pt>
                <c:pt idx="1636">
                  <c:v>4.8618900000000007</c:v>
                </c:pt>
                <c:pt idx="1637">
                  <c:v>4.8648600000000002</c:v>
                </c:pt>
                <c:pt idx="1638">
                  <c:v>4.8678299999999997</c:v>
                </c:pt>
                <c:pt idx="1639">
                  <c:v>4.8708</c:v>
                </c:pt>
                <c:pt idx="1640">
                  <c:v>4.8737700000000004</c:v>
                </c:pt>
                <c:pt idx="1641">
                  <c:v>4.8767400000000007</c:v>
                </c:pt>
                <c:pt idx="1642">
                  <c:v>4.8797100000000002</c:v>
                </c:pt>
                <c:pt idx="1643">
                  <c:v>4.8826800000000006</c:v>
                </c:pt>
                <c:pt idx="1644">
                  <c:v>4.8856500000000009</c:v>
                </c:pt>
                <c:pt idx="1645">
                  <c:v>4.8886199999999995</c:v>
                </c:pt>
                <c:pt idx="1646">
                  <c:v>4.8915899999999999</c:v>
                </c:pt>
                <c:pt idx="1647">
                  <c:v>4.8945600000000002</c:v>
                </c:pt>
                <c:pt idx="1648">
                  <c:v>4.8975300000000006</c:v>
                </c:pt>
                <c:pt idx="1649">
                  <c:v>4.9005000000000001</c:v>
                </c:pt>
                <c:pt idx="1650">
                  <c:v>4.9034700000000004</c:v>
                </c:pt>
                <c:pt idx="1651">
                  <c:v>4.9064400000000008</c:v>
                </c:pt>
                <c:pt idx="1652">
                  <c:v>4.9094100000000012</c:v>
                </c:pt>
                <c:pt idx="1653">
                  <c:v>4.9123799999999997</c:v>
                </c:pt>
                <c:pt idx="1654">
                  <c:v>4.9153500000000001</c:v>
                </c:pt>
                <c:pt idx="1655">
                  <c:v>4.9183200000000005</c:v>
                </c:pt>
                <c:pt idx="1656">
                  <c:v>4.9212899999999999</c:v>
                </c:pt>
                <c:pt idx="1657">
                  <c:v>4.9242600000000003</c:v>
                </c:pt>
                <c:pt idx="1658">
                  <c:v>4.9272300000000007</c:v>
                </c:pt>
                <c:pt idx="1659">
                  <c:v>4.930200000000001</c:v>
                </c:pt>
                <c:pt idx="1660">
                  <c:v>4.9331700000000005</c:v>
                </c:pt>
                <c:pt idx="1661">
                  <c:v>4.93614</c:v>
                </c:pt>
                <c:pt idx="1662">
                  <c:v>4.9391100000000003</c:v>
                </c:pt>
                <c:pt idx="1663">
                  <c:v>4.9420799999999998</c:v>
                </c:pt>
                <c:pt idx="1664">
                  <c:v>4.9450500000000002</c:v>
                </c:pt>
                <c:pt idx="1665">
                  <c:v>4.9480200000000005</c:v>
                </c:pt>
                <c:pt idx="1666">
                  <c:v>4.9509900000000009</c:v>
                </c:pt>
                <c:pt idx="1667">
                  <c:v>4.9539600000000004</c:v>
                </c:pt>
                <c:pt idx="1668">
                  <c:v>4.9569300000000007</c:v>
                </c:pt>
                <c:pt idx="1669">
                  <c:v>4.9599000000000002</c:v>
                </c:pt>
                <c:pt idx="1670">
                  <c:v>4.9628699999999997</c:v>
                </c:pt>
                <c:pt idx="1671">
                  <c:v>4.96584</c:v>
                </c:pt>
                <c:pt idx="1672">
                  <c:v>4.9688100000000004</c:v>
                </c:pt>
                <c:pt idx="1673">
                  <c:v>4.9717800000000008</c:v>
                </c:pt>
                <c:pt idx="1674">
                  <c:v>4.9747500000000002</c:v>
                </c:pt>
                <c:pt idx="1675">
                  <c:v>4.9777200000000006</c:v>
                </c:pt>
                <c:pt idx="1676">
                  <c:v>4.9806900000000009</c:v>
                </c:pt>
                <c:pt idx="1677">
                  <c:v>4.9836600000000004</c:v>
                </c:pt>
                <c:pt idx="1678">
                  <c:v>4.9866299999999999</c:v>
                </c:pt>
                <c:pt idx="1679">
                  <c:v>4.9896000000000003</c:v>
                </c:pt>
                <c:pt idx="1680">
                  <c:v>4.9925700000000006</c:v>
                </c:pt>
                <c:pt idx="1681">
                  <c:v>4.9955400000000001</c:v>
                </c:pt>
                <c:pt idx="1682">
                  <c:v>4.9985100000000005</c:v>
                </c:pt>
                <c:pt idx="1683">
                  <c:v>5.0014800000000008</c:v>
                </c:pt>
                <c:pt idx="1684">
                  <c:v>5.0044500000000003</c:v>
                </c:pt>
                <c:pt idx="1685">
                  <c:v>5.0074199999999998</c:v>
                </c:pt>
                <c:pt idx="1686">
                  <c:v>5.0103900000000001</c:v>
                </c:pt>
                <c:pt idx="1687">
                  <c:v>5.0133600000000005</c:v>
                </c:pt>
                <c:pt idx="1688">
                  <c:v>5.01633</c:v>
                </c:pt>
                <c:pt idx="1689">
                  <c:v>5.0193000000000003</c:v>
                </c:pt>
                <c:pt idx="1690">
                  <c:v>5.0222700000000007</c:v>
                </c:pt>
                <c:pt idx="1691">
                  <c:v>5.025240000000001</c:v>
                </c:pt>
                <c:pt idx="1692">
                  <c:v>5.0282099999999996</c:v>
                </c:pt>
                <c:pt idx="1693">
                  <c:v>5.03118</c:v>
                </c:pt>
                <c:pt idx="1694">
                  <c:v>5.0341500000000003</c:v>
                </c:pt>
                <c:pt idx="1695">
                  <c:v>5.0371199999999998</c:v>
                </c:pt>
                <c:pt idx="1696">
                  <c:v>5.0400900000000002</c:v>
                </c:pt>
                <c:pt idx="1697">
                  <c:v>5.0430600000000005</c:v>
                </c:pt>
                <c:pt idx="1698">
                  <c:v>5.0460300000000009</c:v>
                </c:pt>
                <c:pt idx="1699">
                  <c:v>5.0490000000000004</c:v>
                </c:pt>
                <c:pt idx="1700">
                  <c:v>5.0519699999999998</c:v>
                </c:pt>
                <c:pt idx="1701">
                  <c:v>5.0549400000000002</c:v>
                </c:pt>
                <c:pt idx="1702">
                  <c:v>5.0579100000000006</c:v>
                </c:pt>
                <c:pt idx="1703">
                  <c:v>5.06088</c:v>
                </c:pt>
                <c:pt idx="1704">
                  <c:v>5.0638500000000004</c:v>
                </c:pt>
                <c:pt idx="1705">
                  <c:v>5.0668200000000008</c:v>
                </c:pt>
                <c:pt idx="1706">
                  <c:v>5.0697900000000002</c:v>
                </c:pt>
                <c:pt idx="1707">
                  <c:v>5.0727600000000006</c:v>
                </c:pt>
                <c:pt idx="1708">
                  <c:v>5.0757300000000001</c:v>
                </c:pt>
                <c:pt idx="1709">
                  <c:v>5.0787000000000004</c:v>
                </c:pt>
                <c:pt idx="1710">
                  <c:v>5.0816699999999999</c:v>
                </c:pt>
                <c:pt idx="1711">
                  <c:v>5.0846400000000003</c:v>
                </c:pt>
                <c:pt idx="1712">
                  <c:v>5.0876100000000006</c:v>
                </c:pt>
                <c:pt idx="1713">
                  <c:v>5.0905800000000001</c:v>
                </c:pt>
                <c:pt idx="1714">
                  <c:v>5.0935500000000005</c:v>
                </c:pt>
                <c:pt idx="1715">
                  <c:v>5.0965200000000008</c:v>
                </c:pt>
                <c:pt idx="1716">
                  <c:v>5.0994900000000003</c:v>
                </c:pt>
                <c:pt idx="1717">
                  <c:v>5.1024599999999998</c:v>
                </c:pt>
                <c:pt idx="1718">
                  <c:v>5.1054300000000001</c:v>
                </c:pt>
                <c:pt idx="1719">
                  <c:v>5.1084000000000005</c:v>
                </c:pt>
                <c:pt idx="1720">
                  <c:v>5.11137</c:v>
                </c:pt>
                <c:pt idx="1721">
                  <c:v>5.1143400000000003</c:v>
                </c:pt>
                <c:pt idx="1722">
                  <c:v>5.1173100000000007</c:v>
                </c:pt>
                <c:pt idx="1723">
                  <c:v>5.1202800000000011</c:v>
                </c:pt>
                <c:pt idx="1724">
                  <c:v>5.1232499999999996</c:v>
                </c:pt>
                <c:pt idx="1725">
                  <c:v>5.12622</c:v>
                </c:pt>
                <c:pt idx="1726">
                  <c:v>5.1291900000000004</c:v>
                </c:pt>
                <c:pt idx="1727">
                  <c:v>5.1321600000000007</c:v>
                </c:pt>
                <c:pt idx="1728">
                  <c:v>5.1351300000000002</c:v>
                </c:pt>
                <c:pt idx="1729">
                  <c:v>5.1381000000000006</c:v>
                </c:pt>
                <c:pt idx="1730">
                  <c:v>5.1410700000000009</c:v>
                </c:pt>
                <c:pt idx="1731">
                  <c:v>5.1440400000000004</c:v>
                </c:pt>
                <c:pt idx="1732">
                  <c:v>5.1470099999999999</c:v>
                </c:pt>
                <c:pt idx="1733">
                  <c:v>5.1499800000000002</c:v>
                </c:pt>
                <c:pt idx="1734">
                  <c:v>5.1529500000000006</c:v>
                </c:pt>
                <c:pt idx="1735">
                  <c:v>5.1559200000000001</c:v>
                </c:pt>
                <c:pt idx="1736">
                  <c:v>5.1588900000000004</c:v>
                </c:pt>
                <c:pt idx="1737">
                  <c:v>5.1618600000000008</c:v>
                </c:pt>
                <c:pt idx="1738">
                  <c:v>5.1648300000000003</c:v>
                </c:pt>
                <c:pt idx="1739">
                  <c:v>5.1678000000000006</c:v>
                </c:pt>
                <c:pt idx="1740">
                  <c:v>5.1707700000000001</c:v>
                </c:pt>
                <c:pt idx="1741">
                  <c:v>5.1737400000000004</c:v>
                </c:pt>
                <c:pt idx="1742">
                  <c:v>5.1767099999999999</c:v>
                </c:pt>
                <c:pt idx="1743">
                  <c:v>5.1796800000000003</c:v>
                </c:pt>
                <c:pt idx="1744">
                  <c:v>5.1826500000000006</c:v>
                </c:pt>
                <c:pt idx="1745">
                  <c:v>5.1856200000000001</c:v>
                </c:pt>
                <c:pt idx="1746">
                  <c:v>5.1885900000000005</c:v>
                </c:pt>
                <c:pt idx="1747">
                  <c:v>5.1915600000000008</c:v>
                </c:pt>
                <c:pt idx="1748">
                  <c:v>5.1945300000000003</c:v>
                </c:pt>
                <c:pt idx="1749">
                  <c:v>5.1974999999999998</c:v>
                </c:pt>
                <c:pt idx="1750">
                  <c:v>5.2004700000000001</c:v>
                </c:pt>
                <c:pt idx="1751">
                  <c:v>5.2034400000000005</c:v>
                </c:pt>
                <c:pt idx="1752">
                  <c:v>5.2064100000000009</c:v>
                </c:pt>
                <c:pt idx="1753">
                  <c:v>5.2093800000000003</c:v>
                </c:pt>
                <c:pt idx="1754">
                  <c:v>5.2123500000000007</c:v>
                </c:pt>
                <c:pt idx="1755">
                  <c:v>5.2153200000000002</c:v>
                </c:pt>
                <c:pt idx="1756">
                  <c:v>5.2182899999999997</c:v>
                </c:pt>
                <c:pt idx="1757">
                  <c:v>5.22126</c:v>
                </c:pt>
                <c:pt idx="1758">
                  <c:v>5.2242300000000004</c:v>
                </c:pt>
                <c:pt idx="1759">
                  <c:v>5.2272000000000007</c:v>
                </c:pt>
                <c:pt idx="1760">
                  <c:v>5.2301700000000002</c:v>
                </c:pt>
                <c:pt idx="1761">
                  <c:v>5.2331400000000006</c:v>
                </c:pt>
                <c:pt idx="1762">
                  <c:v>5.2361100000000009</c:v>
                </c:pt>
                <c:pt idx="1763">
                  <c:v>5.2390799999999995</c:v>
                </c:pt>
                <c:pt idx="1764">
                  <c:v>5.2420499999999999</c:v>
                </c:pt>
                <c:pt idx="1765">
                  <c:v>5.2450200000000002</c:v>
                </c:pt>
                <c:pt idx="1766">
                  <c:v>5.2479900000000006</c:v>
                </c:pt>
                <c:pt idx="1767">
                  <c:v>5.2509600000000001</c:v>
                </c:pt>
                <c:pt idx="1768">
                  <c:v>5.2539300000000004</c:v>
                </c:pt>
                <c:pt idx="1769">
                  <c:v>5.2569000000000008</c:v>
                </c:pt>
                <c:pt idx="1770">
                  <c:v>5.2598700000000012</c:v>
                </c:pt>
                <c:pt idx="1771">
                  <c:v>5.2628399999999997</c:v>
                </c:pt>
                <c:pt idx="1772">
                  <c:v>5.2658100000000001</c:v>
                </c:pt>
                <c:pt idx="1773">
                  <c:v>5.2687800000000005</c:v>
                </c:pt>
                <c:pt idx="1774">
                  <c:v>5.2717499999999999</c:v>
                </c:pt>
                <c:pt idx="1775">
                  <c:v>5.2747200000000003</c:v>
                </c:pt>
                <c:pt idx="1776">
                  <c:v>5.2776900000000007</c:v>
                </c:pt>
                <c:pt idx="1777">
                  <c:v>5.280660000000001</c:v>
                </c:pt>
                <c:pt idx="1778">
                  <c:v>5.2836300000000005</c:v>
                </c:pt>
                <c:pt idx="1779">
                  <c:v>5.2866</c:v>
                </c:pt>
                <c:pt idx="1780">
                  <c:v>5.2895700000000003</c:v>
                </c:pt>
                <c:pt idx="1781">
                  <c:v>5.2925399999999998</c:v>
                </c:pt>
                <c:pt idx="1782">
                  <c:v>5.2955100000000002</c:v>
                </c:pt>
                <c:pt idx="1783">
                  <c:v>5.2984800000000005</c:v>
                </c:pt>
                <c:pt idx="1784">
                  <c:v>5.3014500000000009</c:v>
                </c:pt>
                <c:pt idx="1785">
                  <c:v>5.3044200000000004</c:v>
                </c:pt>
                <c:pt idx="1786">
                  <c:v>5.3073900000000007</c:v>
                </c:pt>
                <c:pt idx="1787">
                  <c:v>5.3103600000000002</c:v>
                </c:pt>
                <c:pt idx="1788">
                  <c:v>5.3133299999999997</c:v>
                </c:pt>
                <c:pt idx="1789">
                  <c:v>5.3163</c:v>
                </c:pt>
                <c:pt idx="1790">
                  <c:v>5.3192700000000004</c:v>
                </c:pt>
                <c:pt idx="1791">
                  <c:v>5.3222400000000007</c:v>
                </c:pt>
                <c:pt idx="1792">
                  <c:v>5.3252100000000002</c:v>
                </c:pt>
                <c:pt idx="1793">
                  <c:v>5.3281800000000006</c:v>
                </c:pt>
                <c:pt idx="1794">
                  <c:v>5.3311500000000009</c:v>
                </c:pt>
                <c:pt idx="1795">
                  <c:v>5.3341200000000004</c:v>
                </c:pt>
                <c:pt idx="1796">
                  <c:v>5.3370899999999999</c:v>
                </c:pt>
                <c:pt idx="1797">
                  <c:v>5.3400600000000003</c:v>
                </c:pt>
                <c:pt idx="1798">
                  <c:v>5.3430300000000006</c:v>
                </c:pt>
                <c:pt idx="1799">
                  <c:v>5.3460000000000001</c:v>
                </c:pt>
                <c:pt idx="1800">
                  <c:v>5.3489700000000004</c:v>
                </c:pt>
                <c:pt idx="1801">
                  <c:v>5.3519400000000008</c:v>
                </c:pt>
                <c:pt idx="1802">
                  <c:v>5.3549100000000012</c:v>
                </c:pt>
                <c:pt idx="1803">
                  <c:v>5.3578799999999998</c:v>
                </c:pt>
                <c:pt idx="1804">
                  <c:v>5.3608500000000001</c:v>
                </c:pt>
                <c:pt idx="1805">
                  <c:v>5.3638200000000005</c:v>
                </c:pt>
                <c:pt idx="1806">
                  <c:v>5.3667899999999999</c:v>
                </c:pt>
                <c:pt idx="1807">
                  <c:v>5.3697600000000003</c:v>
                </c:pt>
                <c:pt idx="1808">
                  <c:v>5.3727300000000007</c:v>
                </c:pt>
                <c:pt idx="1809">
                  <c:v>5.375700000000001</c:v>
                </c:pt>
                <c:pt idx="1810">
                  <c:v>5.3786700000000005</c:v>
                </c:pt>
                <c:pt idx="1811">
                  <c:v>5.38164</c:v>
                </c:pt>
                <c:pt idx="1812">
                  <c:v>5.3846100000000003</c:v>
                </c:pt>
                <c:pt idx="1813">
                  <c:v>5.3875799999999998</c:v>
                </c:pt>
                <c:pt idx="1814">
                  <c:v>5.3905500000000002</c:v>
                </c:pt>
                <c:pt idx="1815">
                  <c:v>5.3935200000000005</c:v>
                </c:pt>
                <c:pt idx="1816">
                  <c:v>5.3964900000000009</c:v>
                </c:pt>
                <c:pt idx="1817">
                  <c:v>5.3994600000000004</c:v>
                </c:pt>
                <c:pt idx="1818">
                  <c:v>5.4024300000000007</c:v>
                </c:pt>
                <c:pt idx="1819">
                  <c:v>5.4054000000000002</c:v>
                </c:pt>
                <c:pt idx="1820">
                  <c:v>5.4083700000000006</c:v>
                </c:pt>
                <c:pt idx="1821">
                  <c:v>5.41134</c:v>
                </c:pt>
                <c:pt idx="1822">
                  <c:v>5.4143100000000004</c:v>
                </c:pt>
                <c:pt idx="1823">
                  <c:v>5.4172800000000008</c:v>
                </c:pt>
                <c:pt idx="1824">
                  <c:v>5.4202500000000002</c:v>
                </c:pt>
                <c:pt idx="1825">
                  <c:v>5.4232200000000006</c:v>
                </c:pt>
                <c:pt idx="1826">
                  <c:v>5.4261900000000001</c:v>
                </c:pt>
                <c:pt idx="1827">
                  <c:v>5.4291600000000004</c:v>
                </c:pt>
                <c:pt idx="1828">
                  <c:v>5.4321299999999999</c:v>
                </c:pt>
                <c:pt idx="1829">
                  <c:v>5.4351000000000003</c:v>
                </c:pt>
                <c:pt idx="1830">
                  <c:v>5.4380700000000006</c:v>
                </c:pt>
                <c:pt idx="1831">
                  <c:v>5.4410400000000001</c:v>
                </c:pt>
                <c:pt idx="1832">
                  <c:v>5.4440100000000005</c:v>
                </c:pt>
                <c:pt idx="1833">
                  <c:v>5.4469800000000008</c:v>
                </c:pt>
                <c:pt idx="1834">
                  <c:v>5.4499500000000003</c:v>
                </c:pt>
                <c:pt idx="1835">
                  <c:v>5.4529199999999998</c:v>
                </c:pt>
                <c:pt idx="1836">
                  <c:v>5.4558900000000001</c:v>
                </c:pt>
                <c:pt idx="1837">
                  <c:v>5.4588600000000005</c:v>
                </c:pt>
                <c:pt idx="1838">
                  <c:v>5.46183</c:v>
                </c:pt>
                <c:pt idx="1839">
                  <c:v>5.4648000000000003</c:v>
                </c:pt>
                <c:pt idx="1840">
                  <c:v>5.4677700000000007</c:v>
                </c:pt>
                <c:pt idx="1841">
                  <c:v>5.470740000000001</c:v>
                </c:pt>
                <c:pt idx="1842">
                  <c:v>5.4737099999999996</c:v>
                </c:pt>
                <c:pt idx="1843">
                  <c:v>5.47668</c:v>
                </c:pt>
                <c:pt idx="1844">
                  <c:v>5.4796500000000004</c:v>
                </c:pt>
                <c:pt idx="1845">
                  <c:v>5.4826200000000007</c:v>
                </c:pt>
                <c:pt idx="1846">
                  <c:v>5.4855900000000002</c:v>
                </c:pt>
                <c:pt idx="1847">
                  <c:v>5.4885600000000005</c:v>
                </c:pt>
                <c:pt idx="1848">
                  <c:v>5.4915300000000009</c:v>
                </c:pt>
                <c:pt idx="1849">
                  <c:v>5.4945000000000004</c:v>
                </c:pt>
                <c:pt idx="1850">
                  <c:v>5.4974699999999999</c:v>
                </c:pt>
                <c:pt idx="1851">
                  <c:v>5.5004400000000002</c:v>
                </c:pt>
                <c:pt idx="1852">
                  <c:v>5.5034100000000006</c:v>
                </c:pt>
                <c:pt idx="1853">
                  <c:v>5.5063800000000001</c:v>
                </c:pt>
                <c:pt idx="1854">
                  <c:v>5.5093500000000004</c:v>
                </c:pt>
                <c:pt idx="1855">
                  <c:v>5.5123200000000008</c:v>
                </c:pt>
                <c:pt idx="1856">
                  <c:v>5.5152900000000002</c:v>
                </c:pt>
                <c:pt idx="1857">
                  <c:v>5.5182600000000006</c:v>
                </c:pt>
                <c:pt idx="1858">
                  <c:v>5.5212300000000001</c:v>
                </c:pt>
                <c:pt idx="1859">
                  <c:v>5.5242000000000004</c:v>
                </c:pt>
                <c:pt idx="1860">
                  <c:v>5.5271699999999999</c:v>
                </c:pt>
                <c:pt idx="1861">
                  <c:v>5.5301400000000003</c:v>
                </c:pt>
                <c:pt idx="1862">
                  <c:v>5.5331100000000006</c:v>
                </c:pt>
                <c:pt idx="1863">
                  <c:v>5.5360800000000001</c:v>
                </c:pt>
                <c:pt idx="1864">
                  <c:v>5.5390500000000005</c:v>
                </c:pt>
                <c:pt idx="1865">
                  <c:v>5.5420200000000008</c:v>
                </c:pt>
                <c:pt idx="1866">
                  <c:v>5.5449900000000003</c:v>
                </c:pt>
                <c:pt idx="1867">
                  <c:v>5.5479599999999998</c:v>
                </c:pt>
                <c:pt idx="1868">
                  <c:v>5.5509300000000001</c:v>
                </c:pt>
                <c:pt idx="1869">
                  <c:v>5.5539000000000005</c:v>
                </c:pt>
                <c:pt idx="1870">
                  <c:v>5.5568700000000009</c:v>
                </c:pt>
                <c:pt idx="1871">
                  <c:v>5.5598400000000003</c:v>
                </c:pt>
                <c:pt idx="1872">
                  <c:v>5.5628100000000007</c:v>
                </c:pt>
                <c:pt idx="1873">
                  <c:v>5.5657800000000011</c:v>
                </c:pt>
                <c:pt idx="1874">
                  <c:v>5.5687499999999996</c:v>
                </c:pt>
                <c:pt idx="1875">
                  <c:v>5.57172</c:v>
                </c:pt>
                <c:pt idx="1876">
                  <c:v>5.5746900000000004</c:v>
                </c:pt>
                <c:pt idx="1877">
                  <c:v>5.5776600000000007</c:v>
                </c:pt>
                <c:pt idx="1878">
                  <c:v>5.5806300000000002</c:v>
                </c:pt>
                <c:pt idx="1879">
                  <c:v>5.5836000000000006</c:v>
                </c:pt>
                <c:pt idx="1880">
                  <c:v>5.5865700000000009</c:v>
                </c:pt>
                <c:pt idx="1881">
                  <c:v>5.5895400000000004</c:v>
                </c:pt>
                <c:pt idx="1882">
                  <c:v>5.5925099999999999</c:v>
                </c:pt>
                <c:pt idx="1883">
                  <c:v>5.5954800000000002</c:v>
                </c:pt>
                <c:pt idx="1884">
                  <c:v>5.5984500000000006</c:v>
                </c:pt>
                <c:pt idx="1885">
                  <c:v>5.6014200000000001</c:v>
                </c:pt>
                <c:pt idx="1886">
                  <c:v>5.6043900000000004</c:v>
                </c:pt>
                <c:pt idx="1887">
                  <c:v>5.6073600000000008</c:v>
                </c:pt>
                <c:pt idx="1888">
                  <c:v>5.6103300000000003</c:v>
                </c:pt>
                <c:pt idx="1889">
                  <c:v>5.6133000000000006</c:v>
                </c:pt>
                <c:pt idx="1890">
                  <c:v>5.6162700000000001</c:v>
                </c:pt>
                <c:pt idx="1891">
                  <c:v>5.6192400000000005</c:v>
                </c:pt>
                <c:pt idx="1892">
                  <c:v>5.6222099999999999</c:v>
                </c:pt>
                <c:pt idx="1893">
                  <c:v>5.6251800000000003</c:v>
                </c:pt>
                <c:pt idx="1894">
                  <c:v>5.6281500000000007</c:v>
                </c:pt>
                <c:pt idx="1895">
                  <c:v>5.631120000000001</c:v>
                </c:pt>
                <c:pt idx="1896">
                  <c:v>5.6340900000000005</c:v>
                </c:pt>
                <c:pt idx="1897">
                  <c:v>5.63706</c:v>
                </c:pt>
                <c:pt idx="1898">
                  <c:v>5.6400300000000003</c:v>
                </c:pt>
                <c:pt idx="1899">
                  <c:v>5.6429999999999998</c:v>
                </c:pt>
                <c:pt idx="1900">
                  <c:v>5.6459700000000002</c:v>
                </c:pt>
                <c:pt idx="1901">
                  <c:v>5.6489400000000005</c:v>
                </c:pt>
                <c:pt idx="1902">
                  <c:v>5.6519100000000009</c:v>
                </c:pt>
                <c:pt idx="1903">
                  <c:v>5.6548800000000004</c:v>
                </c:pt>
                <c:pt idx="1904">
                  <c:v>5.6578500000000007</c:v>
                </c:pt>
                <c:pt idx="1905">
                  <c:v>5.6608200000000002</c:v>
                </c:pt>
                <c:pt idx="1906">
                  <c:v>5.6637899999999997</c:v>
                </c:pt>
                <c:pt idx="1907">
                  <c:v>5.66676</c:v>
                </c:pt>
                <c:pt idx="1908">
                  <c:v>5.6697300000000004</c:v>
                </c:pt>
                <c:pt idx="1909">
                  <c:v>5.6727000000000007</c:v>
                </c:pt>
                <c:pt idx="1910">
                  <c:v>5.6756700000000002</c:v>
                </c:pt>
                <c:pt idx="1911">
                  <c:v>5.6786400000000006</c:v>
                </c:pt>
                <c:pt idx="1912">
                  <c:v>5.6816100000000009</c:v>
                </c:pt>
                <c:pt idx="1913">
                  <c:v>5.6845799999999995</c:v>
                </c:pt>
                <c:pt idx="1914">
                  <c:v>5.6875499999999999</c:v>
                </c:pt>
                <c:pt idx="1915">
                  <c:v>5.6905200000000002</c:v>
                </c:pt>
                <c:pt idx="1916">
                  <c:v>5.6934900000000006</c:v>
                </c:pt>
                <c:pt idx="1917">
                  <c:v>5.6964600000000001</c:v>
                </c:pt>
                <c:pt idx="1918">
                  <c:v>5.6994300000000004</c:v>
                </c:pt>
                <c:pt idx="1919">
                  <c:v>5.7024000000000008</c:v>
                </c:pt>
                <c:pt idx="1920">
                  <c:v>5.7053700000000012</c:v>
                </c:pt>
                <c:pt idx="1921">
                  <c:v>5.7083399999999997</c:v>
                </c:pt>
                <c:pt idx="1922">
                  <c:v>5.7113100000000001</c:v>
                </c:pt>
                <c:pt idx="1923">
                  <c:v>5.7142800000000005</c:v>
                </c:pt>
                <c:pt idx="1924">
                  <c:v>5.7172499999999999</c:v>
                </c:pt>
                <c:pt idx="1925">
                  <c:v>5.7202200000000003</c:v>
                </c:pt>
                <c:pt idx="1926">
                  <c:v>5.7231900000000007</c:v>
                </c:pt>
                <c:pt idx="1927">
                  <c:v>5.726160000000001</c:v>
                </c:pt>
                <c:pt idx="1928">
                  <c:v>5.7291300000000005</c:v>
                </c:pt>
                <c:pt idx="1929">
                  <c:v>5.7321</c:v>
                </c:pt>
                <c:pt idx="1930">
                  <c:v>5.7350700000000003</c:v>
                </c:pt>
                <c:pt idx="1931">
                  <c:v>5.7380399999999998</c:v>
                </c:pt>
                <c:pt idx="1932">
                  <c:v>5.7410100000000002</c:v>
                </c:pt>
                <c:pt idx="1933">
                  <c:v>5.7439800000000005</c:v>
                </c:pt>
                <c:pt idx="1934">
                  <c:v>5.7469500000000009</c:v>
                </c:pt>
                <c:pt idx="1935">
                  <c:v>5.7499200000000004</c:v>
                </c:pt>
                <c:pt idx="1936">
                  <c:v>5.7528900000000007</c:v>
                </c:pt>
                <c:pt idx="1937">
                  <c:v>5.7558600000000002</c:v>
                </c:pt>
                <c:pt idx="1938">
                  <c:v>5.7588299999999997</c:v>
                </c:pt>
                <c:pt idx="1939">
                  <c:v>5.7618</c:v>
                </c:pt>
                <c:pt idx="1940">
                  <c:v>5.7647700000000004</c:v>
                </c:pt>
                <c:pt idx="1941">
                  <c:v>5.7677400000000008</c:v>
                </c:pt>
                <c:pt idx="1942">
                  <c:v>5.7707100000000002</c:v>
                </c:pt>
                <c:pt idx="1943">
                  <c:v>5.7736800000000006</c:v>
                </c:pt>
                <c:pt idx="1944">
                  <c:v>5.776650000000001</c:v>
                </c:pt>
                <c:pt idx="1945">
                  <c:v>5.7796200000000004</c:v>
                </c:pt>
                <c:pt idx="1946">
                  <c:v>5.7825899999999999</c:v>
                </c:pt>
                <c:pt idx="1947">
                  <c:v>5.7855600000000003</c:v>
                </c:pt>
                <c:pt idx="1948">
                  <c:v>5.7885300000000006</c:v>
                </c:pt>
                <c:pt idx="1949">
                  <c:v>5.7915000000000001</c:v>
                </c:pt>
                <c:pt idx="1950">
                  <c:v>5.7944700000000005</c:v>
                </c:pt>
                <c:pt idx="1951">
                  <c:v>5.7974400000000008</c:v>
                </c:pt>
                <c:pt idx="1952">
                  <c:v>5.8004100000000012</c:v>
                </c:pt>
                <c:pt idx="1953">
                  <c:v>5.8033799999999998</c:v>
                </c:pt>
                <c:pt idx="1954">
                  <c:v>5.8063500000000001</c:v>
                </c:pt>
                <c:pt idx="1955">
                  <c:v>5.8093200000000005</c:v>
                </c:pt>
                <c:pt idx="1956">
                  <c:v>5.81229</c:v>
                </c:pt>
                <c:pt idx="1957">
                  <c:v>5.8152600000000003</c:v>
                </c:pt>
                <c:pt idx="1958">
                  <c:v>5.8182300000000007</c:v>
                </c:pt>
                <c:pt idx="1959">
                  <c:v>5.821200000000001</c:v>
                </c:pt>
                <c:pt idx="1960">
                  <c:v>5.8241700000000005</c:v>
                </c:pt>
                <c:pt idx="1961">
                  <c:v>5.82714</c:v>
                </c:pt>
                <c:pt idx="1962">
                  <c:v>5.8301100000000003</c:v>
                </c:pt>
                <c:pt idx="1963">
                  <c:v>5.8330800000000007</c:v>
                </c:pt>
                <c:pt idx="1964">
                  <c:v>5.8360500000000002</c:v>
                </c:pt>
                <c:pt idx="1965">
                  <c:v>5.8390200000000005</c:v>
                </c:pt>
                <c:pt idx="1966">
                  <c:v>5.8419900000000009</c:v>
                </c:pt>
                <c:pt idx="1967">
                  <c:v>5.8449600000000004</c:v>
                </c:pt>
                <c:pt idx="1968">
                  <c:v>5.8479299999999999</c:v>
                </c:pt>
                <c:pt idx="1969">
                  <c:v>5.8509000000000002</c:v>
                </c:pt>
                <c:pt idx="1970">
                  <c:v>5.8538700000000006</c:v>
                </c:pt>
                <c:pt idx="1971">
                  <c:v>5.85684</c:v>
                </c:pt>
                <c:pt idx="1972">
                  <c:v>5.8598100000000004</c:v>
                </c:pt>
                <c:pt idx="1973">
                  <c:v>5.8627800000000008</c:v>
                </c:pt>
                <c:pt idx="1974">
                  <c:v>5.8657500000000002</c:v>
                </c:pt>
                <c:pt idx="1975">
                  <c:v>5.8687200000000006</c:v>
                </c:pt>
                <c:pt idx="1976">
                  <c:v>5.8716900000000001</c:v>
                </c:pt>
                <c:pt idx="1977">
                  <c:v>5.8746600000000004</c:v>
                </c:pt>
                <c:pt idx="1978">
                  <c:v>5.8776299999999999</c:v>
                </c:pt>
                <c:pt idx="1979">
                  <c:v>5.8806000000000003</c:v>
                </c:pt>
                <c:pt idx="1980">
                  <c:v>5.8835700000000006</c:v>
                </c:pt>
                <c:pt idx="1981">
                  <c:v>5.8865400000000001</c:v>
                </c:pt>
                <c:pt idx="1982">
                  <c:v>5.8895100000000005</c:v>
                </c:pt>
                <c:pt idx="1983">
                  <c:v>5.8924800000000008</c:v>
                </c:pt>
                <c:pt idx="1984">
                  <c:v>5.8954500000000003</c:v>
                </c:pt>
                <c:pt idx="1985">
                  <c:v>5.8984199999999998</c:v>
                </c:pt>
                <c:pt idx="1986">
                  <c:v>5.9013900000000001</c:v>
                </c:pt>
                <c:pt idx="1987">
                  <c:v>5.9043600000000005</c:v>
                </c:pt>
                <c:pt idx="1988">
                  <c:v>5.9073300000000009</c:v>
                </c:pt>
                <c:pt idx="1989">
                  <c:v>5.9103000000000003</c:v>
                </c:pt>
                <c:pt idx="1990">
                  <c:v>5.9132700000000007</c:v>
                </c:pt>
                <c:pt idx="1991">
                  <c:v>5.9162400000000011</c:v>
                </c:pt>
                <c:pt idx="1992">
                  <c:v>5.9192099999999996</c:v>
                </c:pt>
                <c:pt idx="1993">
                  <c:v>5.92218</c:v>
                </c:pt>
                <c:pt idx="1994">
                  <c:v>5.9251500000000004</c:v>
                </c:pt>
                <c:pt idx="1995">
                  <c:v>5.9281200000000007</c:v>
                </c:pt>
                <c:pt idx="1996">
                  <c:v>5.9310900000000002</c:v>
                </c:pt>
                <c:pt idx="1997">
                  <c:v>5.9340600000000006</c:v>
                </c:pt>
                <c:pt idx="1998">
                  <c:v>5.9370300000000009</c:v>
                </c:pt>
                <c:pt idx="1999">
                  <c:v>5.94</c:v>
                </c:pt>
                <c:pt idx="2000">
                  <c:v>5.9429699999999999</c:v>
                </c:pt>
                <c:pt idx="2001">
                  <c:v>5.9459400000000002</c:v>
                </c:pt>
                <c:pt idx="2002">
                  <c:v>5.9489100000000006</c:v>
                </c:pt>
                <c:pt idx="2003">
                  <c:v>5.9518800000000001</c:v>
                </c:pt>
                <c:pt idx="2004">
                  <c:v>5.9548500000000004</c:v>
                </c:pt>
                <c:pt idx="2005">
                  <c:v>5.9578200000000008</c:v>
                </c:pt>
                <c:pt idx="2006">
                  <c:v>5.9607900000000003</c:v>
                </c:pt>
                <c:pt idx="2007">
                  <c:v>5.9637600000000006</c:v>
                </c:pt>
                <c:pt idx="2008">
                  <c:v>5.9667300000000001</c:v>
                </c:pt>
                <c:pt idx="2009">
                  <c:v>5.9697000000000005</c:v>
                </c:pt>
                <c:pt idx="2010">
                  <c:v>5.9726699999999999</c:v>
                </c:pt>
                <c:pt idx="2011">
                  <c:v>5.9756400000000003</c:v>
                </c:pt>
                <c:pt idx="2012">
                  <c:v>5.9786100000000006</c:v>
                </c:pt>
                <c:pt idx="2013">
                  <c:v>5.981580000000001</c:v>
                </c:pt>
                <c:pt idx="2014">
                  <c:v>5.9845500000000005</c:v>
                </c:pt>
                <c:pt idx="2015">
                  <c:v>5.9875200000000008</c:v>
                </c:pt>
                <c:pt idx="2016">
                  <c:v>5.9904900000000003</c:v>
                </c:pt>
                <c:pt idx="2017">
                  <c:v>5.9934599999999998</c:v>
                </c:pt>
                <c:pt idx="2018">
                  <c:v>5.9964300000000001</c:v>
                </c:pt>
                <c:pt idx="2019">
                  <c:v>5.9994000000000005</c:v>
                </c:pt>
                <c:pt idx="2020">
                  <c:v>6.0023700000000009</c:v>
                </c:pt>
                <c:pt idx="2021">
                  <c:v>6.0053400000000003</c:v>
                </c:pt>
                <c:pt idx="2022">
                  <c:v>6.0083100000000007</c:v>
                </c:pt>
                <c:pt idx="2023">
                  <c:v>6.0112800000000011</c:v>
                </c:pt>
                <c:pt idx="2024">
                  <c:v>6.0142499999999997</c:v>
                </c:pt>
                <c:pt idx="2025">
                  <c:v>6.01722</c:v>
                </c:pt>
                <c:pt idx="2026">
                  <c:v>6.0201900000000004</c:v>
                </c:pt>
                <c:pt idx="2027">
                  <c:v>6.0231600000000007</c:v>
                </c:pt>
                <c:pt idx="2028">
                  <c:v>6.0261300000000002</c:v>
                </c:pt>
                <c:pt idx="2029">
                  <c:v>6.0291000000000006</c:v>
                </c:pt>
                <c:pt idx="2030">
                  <c:v>6.0320700000000009</c:v>
                </c:pt>
                <c:pt idx="2031">
                  <c:v>6.0350400000000004</c:v>
                </c:pt>
                <c:pt idx="2032">
                  <c:v>6.0380099999999999</c:v>
                </c:pt>
                <c:pt idx="2033">
                  <c:v>6.0409800000000002</c:v>
                </c:pt>
                <c:pt idx="2034">
                  <c:v>6.0439500000000006</c:v>
                </c:pt>
                <c:pt idx="2035">
                  <c:v>6.0469200000000001</c:v>
                </c:pt>
                <c:pt idx="2036">
                  <c:v>6.0498900000000004</c:v>
                </c:pt>
                <c:pt idx="2037">
                  <c:v>6.0528600000000008</c:v>
                </c:pt>
                <c:pt idx="2038">
                  <c:v>6.0558300000000012</c:v>
                </c:pt>
                <c:pt idx="2039">
                  <c:v>6.0587999999999997</c:v>
                </c:pt>
                <c:pt idx="2040">
                  <c:v>6.0617700000000001</c:v>
                </c:pt>
                <c:pt idx="2041">
                  <c:v>6.0647400000000005</c:v>
                </c:pt>
                <c:pt idx="2042">
                  <c:v>6.0677099999999999</c:v>
                </c:pt>
                <c:pt idx="2043">
                  <c:v>6.0706800000000003</c:v>
                </c:pt>
                <c:pt idx="2044">
                  <c:v>6.0736500000000007</c:v>
                </c:pt>
                <c:pt idx="2045">
                  <c:v>6.076620000000001</c:v>
                </c:pt>
                <c:pt idx="2046">
                  <c:v>6.0795900000000005</c:v>
                </c:pt>
                <c:pt idx="2047">
                  <c:v>6.08256</c:v>
                </c:pt>
                <c:pt idx="2048">
                  <c:v>6.0855300000000003</c:v>
                </c:pt>
                <c:pt idx="2049">
                  <c:v>6.0884999999999998</c:v>
                </c:pt>
                <c:pt idx="2050">
                  <c:v>6.0914700000000002</c:v>
                </c:pt>
                <c:pt idx="2051">
                  <c:v>6.0944400000000005</c:v>
                </c:pt>
                <c:pt idx="2052">
                  <c:v>6.0974100000000009</c:v>
                </c:pt>
                <c:pt idx="2053">
                  <c:v>6.1003800000000004</c:v>
                </c:pt>
                <c:pt idx="2054">
                  <c:v>6.1033500000000007</c:v>
                </c:pt>
                <c:pt idx="2055">
                  <c:v>6.1063200000000002</c:v>
                </c:pt>
                <c:pt idx="2056">
                  <c:v>6.1092899999999997</c:v>
                </c:pt>
                <c:pt idx="2057">
                  <c:v>6.11226</c:v>
                </c:pt>
                <c:pt idx="2058">
                  <c:v>6.1152300000000004</c:v>
                </c:pt>
                <c:pt idx="2059">
                  <c:v>6.1182000000000007</c:v>
                </c:pt>
                <c:pt idx="2060">
                  <c:v>6.1211700000000002</c:v>
                </c:pt>
                <c:pt idx="2061">
                  <c:v>6.1241400000000006</c:v>
                </c:pt>
                <c:pt idx="2062">
                  <c:v>6.1271100000000009</c:v>
                </c:pt>
                <c:pt idx="2063">
                  <c:v>6.1300800000000004</c:v>
                </c:pt>
                <c:pt idx="2064">
                  <c:v>6.1330499999999999</c:v>
                </c:pt>
                <c:pt idx="2065">
                  <c:v>6.1360200000000003</c:v>
                </c:pt>
                <c:pt idx="2066">
                  <c:v>6.1389900000000006</c:v>
                </c:pt>
                <c:pt idx="2067">
                  <c:v>6.1419600000000001</c:v>
                </c:pt>
                <c:pt idx="2068">
                  <c:v>6.1449300000000004</c:v>
                </c:pt>
                <c:pt idx="2069">
                  <c:v>6.1479000000000008</c:v>
                </c:pt>
                <c:pt idx="2070">
                  <c:v>6.1508700000000012</c:v>
                </c:pt>
                <c:pt idx="2071">
                  <c:v>6.1538399999999998</c:v>
                </c:pt>
                <c:pt idx="2072">
                  <c:v>6.1568100000000001</c:v>
                </c:pt>
                <c:pt idx="2073">
                  <c:v>6.1597800000000005</c:v>
                </c:pt>
                <c:pt idx="2074">
                  <c:v>6.16275</c:v>
                </c:pt>
                <c:pt idx="2075">
                  <c:v>6.1657200000000003</c:v>
                </c:pt>
                <c:pt idx="2076">
                  <c:v>6.1686900000000007</c:v>
                </c:pt>
                <c:pt idx="2077">
                  <c:v>6.171660000000001</c:v>
                </c:pt>
                <c:pt idx="2078">
                  <c:v>6.1746300000000005</c:v>
                </c:pt>
                <c:pt idx="2079">
                  <c:v>6.1776</c:v>
                </c:pt>
                <c:pt idx="2080">
                  <c:v>6.1805700000000003</c:v>
                </c:pt>
                <c:pt idx="2081">
                  <c:v>6.1835399999999998</c:v>
                </c:pt>
                <c:pt idx="2082">
                  <c:v>6.1865100000000002</c:v>
                </c:pt>
                <c:pt idx="2083">
                  <c:v>6.1894800000000005</c:v>
                </c:pt>
                <c:pt idx="2084">
                  <c:v>6.1924500000000009</c:v>
                </c:pt>
                <c:pt idx="2085">
                  <c:v>6.1954200000000004</c:v>
                </c:pt>
                <c:pt idx="2086">
                  <c:v>6.1983900000000007</c:v>
                </c:pt>
                <c:pt idx="2087">
                  <c:v>6.2013600000000002</c:v>
                </c:pt>
                <c:pt idx="2088">
                  <c:v>6.2043300000000006</c:v>
                </c:pt>
                <c:pt idx="2089">
                  <c:v>6.2073</c:v>
                </c:pt>
                <c:pt idx="2090">
                  <c:v>6.2102700000000004</c:v>
                </c:pt>
                <c:pt idx="2091">
                  <c:v>6.2132400000000008</c:v>
                </c:pt>
                <c:pt idx="2092">
                  <c:v>6.2162100000000002</c:v>
                </c:pt>
                <c:pt idx="2093">
                  <c:v>6.2191800000000006</c:v>
                </c:pt>
                <c:pt idx="2094">
                  <c:v>6.222150000000001</c:v>
                </c:pt>
                <c:pt idx="2095">
                  <c:v>6.2251200000000004</c:v>
                </c:pt>
                <c:pt idx="2096">
                  <c:v>6.2280899999999999</c:v>
                </c:pt>
                <c:pt idx="2097">
                  <c:v>6.2310600000000003</c:v>
                </c:pt>
                <c:pt idx="2098">
                  <c:v>6.2340300000000006</c:v>
                </c:pt>
                <c:pt idx="2099">
                  <c:v>6.2370000000000001</c:v>
                </c:pt>
                <c:pt idx="2100">
                  <c:v>6.2399700000000005</c:v>
                </c:pt>
                <c:pt idx="2101">
                  <c:v>6.2429400000000008</c:v>
                </c:pt>
                <c:pt idx="2102">
                  <c:v>6.2459100000000012</c:v>
                </c:pt>
                <c:pt idx="2103">
                  <c:v>6.2488799999999998</c:v>
                </c:pt>
                <c:pt idx="2104">
                  <c:v>6.2518500000000001</c:v>
                </c:pt>
                <c:pt idx="2105">
                  <c:v>6.2548200000000005</c:v>
                </c:pt>
                <c:pt idx="2106">
                  <c:v>6.25779</c:v>
                </c:pt>
                <c:pt idx="2107">
                  <c:v>6.2607600000000003</c:v>
                </c:pt>
                <c:pt idx="2108">
                  <c:v>6.2637300000000007</c:v>
                </c:pt>
                <c:pt idx="2109">
                  <c:v>6.266700000000001</c:v>
                </c:pt>
                <c:pt idx="2110">
                  <c:v>6.2696699999999996</c:v>
                </c:pt>
                <c:pt idx="2111">
                  <c:v>6.27264</c:v>
                </c:pt>
                <c:pt idx="2112">
                  <c:v>6.2756100000000004</c:v>
                </c:pt>
                <c:pt idx="2113">
                  <c:v>6.2785800000000007</c:v>
                </c:pt>
                <c:pt idx="2114">
                  <c:v>6.2815500000000002</c:v>
                </c:pt>
                <c:pt idx="2115">
                  <c:v>6.2845200000000006</c:v>
                </c:pt>
                <c:pt idx="2116">
                  <c:v>6.2874900000000009</c:v>
                </c:pt>
                <c:pt idx="2117">
                  <c:v>6.2904600000000004</c:v>
                </c:pt>
                <c:pt idx="2118">
                  <c:v>6.2934299999999999</c:v>
                </c:pt>
                <c:pt idx="2119">
                  <c:v>6.2964000000000002</c:v>
                </c:pt>
                <c:pt idx="2120">
                  <c:v>6.2993700000000006</c:v>
                </c:pt>
                <c:pt idx="2121">
                  <c:v>6.3023400000000001</c:v>
                </c:pt>
                <c:pt idx="2122">
                  <c:v>6.3053100000000004</c:v>
                </c:pt>
                <c:pt idx="2123">
                  <c:v>6.3082800000000008</c:v>
                </c:pt>
                <c:pt idx="2124">
                  <c:v>6.3112500000000002</c:v>
                </c:pt>
                <c:pt idx="2125">
                  <c:v>6.3142200000000006</c:v>
                </c:pt>
                <c:pt idx="2126">
                  <c:v>6.3171900000000001</c:v>
                </c:pt>
                <c:pt idx="2127">
                  <c:v>6.3201600000000004</c:v>
                </c:pt>
                <c:pt idx="2128">
                  <c:v>6.3231299999999999</c:v>
                </c:pt>
                <c:pt idx="2129">
                  <c:v>6.3261000000000003</c:v>
                </c:pt>
                <c:pt idx="2130">
                  <c:v>6.3290700000000006</c:v>
                </c:pt>
                <c:pt idx="2131">
                  <c:v>6.3320400000000001</c:v>
                </c:pt>
                <c:pt idx="2132">
                  <c:v>6.3350100000000005</c:v>
                </c:pt>
                <c:pt idx="2133">
                  <c:v>6.3379800000000008</c:v>
                </c:pt>
                <c:pt idx="2134">
                  <c:v>6.3409500000000003</c:v>
                </c:pt>
                <c:pt idx="2135">
                  <c:v>6.3439199999999998</c:v>
                </c:pt>
                <c:pt idx="2136">
                  <c:v>6.3468900000000001</c:v>
                </c:pt>
                <c:pt idx="2137">
                  <c:v>6.3498600000000005</c:v>
                </c:pt>
                <c:pt idx="2138">
                  <c:v>6.3528300000000009</c:v>
                </c:pt>
                <c:pt idx="2139">
                  <c:v>6.3558000000000003</c:v>
                </c:pt>
                <c:pt idx="2140">
                  <c:v>6.3587700000000007</c:v>
                </c:pt>
                <c:pt idx="2141">
                  <c:v>6.3617400000000011</c:v>
                </c:pt>
                <c:pt idx="2142">
                  <c:v>6.3647099999999996</c:v>
                </c:pt>
                <c:pt idx="2143">
                  <c:v>6.36768</c:v>
                </c:pt>
                <c:pt idx="2144">
                  <c:v>6.3706500000000004</c:v>
                </c:pt>
                <c:pt idx="2145">
                  <c:v>6.3736200000000007</c:v>
                </c:pt>
                <c:pt idx="2146">
                  <c:v>6.3765900000000002</c:v>
                </c:pt>
                <c:pt idx="2147">
                  <c:v>6.3795600000000006</c:v>
                </c:pt>
                <c:pt idx="2148">
                  <c:v>6.3825300000000009</c:v>
                </c:pt>
                <c:pt idx="2149">
                  <c:v>6.3855000000000004</c:v>
                </c:pt>
                <c:pt idx="2150">
                  <c:v>6.3884699999999999</c:v>
                </c:pt>
                <c:pt idx="2151">
                  <c:v>6.3914400000000002</c:v>
                </c:pt>
                <c:pt idx="2152">
                  <c:v>6.3944100000000006</c:v>
                </c:pt>
                <c:pt idx="2153">
                  <c:v>6.3973800000000001</c:v>
                </c:pt>
                <c:pt idx="2154">
                  <c:v>6.4003500000000004</c:v>
                </c:pt>
                <c:pt idx="2155">
                  <c:v>6.4033200000000008</c:v>
                </c:pt>
                <c:pt idx="2156">
                  <c:v>6.4062900000000012</c:v>
                </c:pt>
                <c:pt idx="2157">
                  <c:v>6.4092600000000006</c:v>
                </c:pt>
                <c:pt idx="2158">
                  <c:v>6.4122300000000001</c:v>
                </c:pt>
                <c:pt idx="2159">
                  <c:v>6.4152000000000005</c:v>
                </c:pt>
                <c:pt idx="2160">
                  <c:v>6.4181699999999999</c:v>
                </c:pt>
                <c:pt idx="2161">
                  <c:v>6.4211400000000003</c:v>
                </c:pt>
                <c:pt idx="2162">
                  <c:v>6.4241100000000007</c:v>
                </c:pt>
                <c:pt idx="2163">
                  <c:v>6.427080000000001</c:v>
                </c:pt>
                <c:pt idx="2164">
                  <c:v>6.4300500000000005</c:v>
                </c:pt>
                <c:pt idx="2165">
                  <c:v>6.4330200000000008</c:v>
                </c:pt>
                <c:pt idx="2166">
                  <c:v>6.4359900000000003</c:v>
                </c:pt>
                <c:pt idx="2167">
                  <c:v>6.4389599999999998</c:v>
                </c:pt>
                <c:pt idx="2168">
                  <c:v>6.4419300000000002</c:v>
                </c:pt>
                <c:pt idx="2169">
                  <c:v>6.4449000000000005</c:v>
                </c:pt>
                <c:pt idx="2170">
                  <c:v>6.4478700000000009</c:v>
                </c:pt>
                <c:pt idx="2171">
                  <c:v>6.4508400000000004</c:v>
                </c:pt>
                <c:pt idx="2172">
                  <c:v>6.4538100000000007</c:v>
                </c:pt>
                <c:pt idx="2173">
                  <c:v>6.4567800000000011</c:v>
                </c:pt>
                <c:pt idx="2174">
                  <c:v>6.4597499999999997</c:v>
                </c:pt>
                <c:pt idx="2175">
                  <c:v>6.46272</c:v>
                </c:pt>
                <c:pt idx="2176">
                  <c:v>6.4656900000000004</c:v>
                </c:pt>
                <c:pt idx="2177">
                  <c:v>6.4686600000000007</c:v>
                </c:pt>
                <c:pt idx="2178">
                  <c:v>6.4716300000000002</c:v>
                </c:pt>
                <c:pt idx="2179">
                  <c:v>6.4746000000000006</c:v>
                </c:pt>
                <c:pt idx="2180">
                  <c:v>6.4775700000000009</c:v>
                </c:pt>
                <c:pt idx="2181">
                  <c:v>6.4805400000000013</c:v>
                </c:pt>
                <c:pt idx="2182">
                  <c:v>6.4835099999999999</c:v>
                </c:pt>
                <c:pt idx="2183">
                  <c:v>6.4864800000000002</c:v>
                </c:pt>
                <c:pt idx="2184">
                  <c:v>6.4894500000000006</c:v>
                </c:pt>
                <c:pt idx="2185">
                  <c:v>6.4924200000000001</c:v>
                </c:pt>
                <c:pt idx="2186">
                  <c:v>6.4953900000000004</c:v>
                </c:pt>
                <c:pt idx="2187">
                  <c:v>6.4983600000000008</c:v>
                </c:pt>
                <c:pt idx="2188">
                  <c:v>6.5013300000000012</c:v>
                </c:pt>
                <c:pt idx="2189">
                  <c:v>6.5042999999999997</c:v>
                </c:pt>
                <c:pt idx="2190">
                  <c:v>6.5072700000000001</c:v>
                </c:pt>
                <c:pt idx="2191">
                  <c:v>6.5102400000000005</c:v>
                </c:pt>
                <c:pt idx="2192">
                  <c:v>6.5132099999999999</c:v>
                </c:pt>
                <c:pt idx="2193">
                  <c:v>6.5161800000000003</c:v>
                </c:pt>
                <c:pt idx="2194">
                  <c:v>6.5191500000000007</c:v>
                </c:pt>
                <c:pt idx="2195">
                  <c:v>6.522120000000001</c:v>
                </c:pt>
                <c:pt idx="2196">
                  <c:v>6.5250900000000005</c:v>
                </c:pt>
                <c:pt idx="2197">
                  <c:v>6.52806</c:v>
                </c:pt>
                <c:pt idx="2198">
                  <c:v>6.5310300000000003</c:v>
                </c:pt>
                <c:pt idx="2199">
                  <c:v>6.5339999999999998</c:v>
                </c:pt>
                <c:pt idx="2200">
                  <c:v>6.5369700000000002</c:v>
                </c:pt>
                <c:pt idx="2201">
                  <c:v>6.5399400000000005</c:v>
                </c:pt>
                <c:pt idx="2202">
                  <c:v>6.5429100000000009</c:v>
                </c:pt>
                <c:pt idx="2203">
                  <c:v>6.5458800000000004</c:v>
                </c:pt>
                <c:pt idx="2204">
                  <c:v>6.5488500000000007</c:v>
                </c:pt>
                <c:pt idx="2205">
                  <c:v>6.5518200000000002</c:v>
                </c:pt>
                <c:pt idx="2206">
                  <c:v>6.5547900000000006</c:v>
                </c:pt>
                <c:pt idx="2207">
                  <c:v>6.55776</c:v>
                </c:pt>
                <c:pt idx="2208">
                  <c:v>6.5607300000000004</c:v>
                </c:pt>
                <c:pt idx="2209">
                  <c:v>6.5637000000000008</c:v>
                </c:pt>
                <c:pt idx="2210">
                  <c:v>6.5666700000000002</c:v>
                </c:pt>
                <c:pt idx="2211">
                  <c:v>6.5696400000000006</c:v>
                </c:pt>
                <c:pt idx="2212">
                  <c:v>6.572610000000001</c:v>
                </c:pt>
                <c:pt idx="2213">
                  <c:v>6.5755800000000004</c:v>
                </c:pt>
                <c:pt idx="2214">
                  <c:v>6.5785499999999999</c:v>
                </c:pt>
                <c:pt idx="2215">
                  <c:v>6.5815200000000003</c:v>
                </c:pt>
                <c:pt idx="2216">
                  <c:v>6.5844900000000006</c:v>
                </c:pt>
                <c:pt idx="2217">
                  <c:v>6.5874600000000001</c:v>
                </c:pt>
                <c:pt idx="2218">
                  <c:v>6.5904300000000005</c:v>
                </c:pt>
                <c:pt idx="2219">
                  <c:v>6.5934000000000008</c:v>
                </c:pt>
                <c:pt idx="2220">
                  <c:v>6.5963700000000012</c:v>
                </c:pt>
                <c:pt idx="2221">
                  <c:v>6.5993399999999998</c:v>
                </c:pt>
                <c:pt idx="2222">
                  <c:v>6.6023100000000001</c:v>
                </c:pt>
                <c:pt idx="2223">
                  <c:v>6.6052800000000005</c:v>
                </c:pt>
                <c:pt idx="2224">
                  <c:v>6.60825</c:v>
                </c:pt>
                <c:pt idx="2225">
                  <c:v>6.6112200000000003</c:v>
                </c:pt>
                <c:pt idx="2226">
                  <c:v>6.6141900000000007</c:v>
                </c:pt>
                <c:pt idx="2227">
                  <c:v>6.617160000000001</c:v>
                </c:pt>
                <c:pt idx="2228">
                  <c:v>6.6201300000000005</c:v>
                </c:pt>
                <c:pt idx="2229">
                  <c:v>6.6231</c:v>
                </c:pt>
                <c:pt idx="2230">
                  <c:v>6.6260700000000003</c:v>
                </c:pt>
                <c:pt idx="2231">
                  <c:v>6.6290400000000007</c:v>
                </c:pt>
                <c:pt idx="2232">
                  <c:v>6.6320100000000002</c:v>
                </c:pt>
                <c:pt idx="2233">
                  <c:v>6.6349800000000005</c:v>
                </c:pt>
                <c:pt idx="2234">
                  <c:v>6.6379500000000009</c:v>
                </c:pt>
                <c:pt idx="2235">
                  <c:v>6.6409200000000004</c:v>
                </c:pt>
                <c:pt idx="2236">
                  <c:v>6.6438900000000007</c:v>
                </c:pt>
                <c:pt idx="2237">
                  <c:v>6.6468600000000002</c:v>
                </c:pt>
                <c:pt idx="2238">
                  <c:v>6.6498300000000006</c:v>
                </c:pt>
                <c:pt idx="2239">
                  <c:v>6.6528</c:v>
                </c:pt>
                <c:pt idx="2240">
                  <c:v>6.6557700000000004</c:v>
                </c:pt>
                <c:pt idx="2241">
                  <c:v>6.6587400000000008</c:v>
                </c:pt>
                <c:pt idx="2242">
                  <c:v>6.6617100000000002</c:v>
                </c:pt>
                <c:pt idx="2243">
                  <c:v>6.6646800000000006</c:v>
                </c:pt>
                <c:pt idx="2244">
                  <c:v>6.667650000000001</c:v>
                </c:pt>
                <c:pt idx="2245">
                  <c:v>6.6706200000000004</c:v>
                </c:pt>
                <c:pt idx="2246">
                  <c:v>6.6735899999999999</c:v>
                </c:pt>
                <c:pt idx="2247">
                  <c:v>6.6765600000000003</c:v>
                </c:pt>
                <c:pt idx="2248">
                  <c:v>6.6795300000000006</c:v>
                </c:pt>
                <c:pt idx="2249">
                  <c:v>6.6825000000000001</c:v>
                </c:pt>
                <c:pt idx="2250">
                  <c:v>6.6854700000000005</c:v>
                </c:pt>
                <c:pt idx="2251">
                  <c:v>6.6884400000000008</c:v>
                </c:pt>
                <c:pt idx="2252">
                  <c:v>6.6914100000000012</c:v>
                </c:pt>
                <c:pt idx="2253">
                  <c:v>6.6943799999999998</c:v>
                </c:pt>
                <c:pt idx="2254">
                  <c:v>6.6973500000000001</c:v>
                </c:pt>
                <c:pt idx="2255">
                  <c:v>6.7003200000000005</c:v>
                </c:pt>
                <c:pt idx="2256">
                  <c:v>6.7032900000000009</c:v>
                </c:pt>
                <c:pt idx="2257">
                  <c:v>6.7062600000000003</c:v>
                </c:pt>
                <c:pt idx="2258">
                  <c:v>6.7092300000000007</c:v>
                </c:pt>
                <c:pt idx="2259">
                  <c:v>6.7122000000000011</c:v>
                </c:pt>
                <c:pt idx="2260">
                  <c:v>6.7151699999999996</c:v>
                </c:pt>
                <c:pt idx="2261">
                  <c:v>6.71814</c:v>
                </c:pt>
                <c:pt idx="2262">
                  <c:v>6.7211100000000004</c:v>
                </c:pt>
                <c:pt idx="2263">
                  <c:v>6.7240800000000007</c:v>
                </c:pt>
                <c:pt idx="2264">
                  <c:v>6.7270500000000002</c:v>
                </c:pt>
                <c:pt idx="2265">
                  <c:v>6.7300200000000006</c:v>
                </c:pt>
                <c:pt idx="2266">
                  <c:v>6.7329900000000009</c:v>
                </c:pt>
                <c:pt idx="2267">
                  <c:v>6.7359600000000004</c:v>
                </c:pt>
                <c:pt idx="2268">
                  <c:v>6.7389299999999999</c:v>
                </c:pt>
                <c:pt idx="2269">
                  <c:v>6.7419000000000002</c:v>
                </c:pt>
                <c:pt idx="2270">
                  <c:v>6.7448700000000006</c:v>
                </c:pt>
                <c:pt idx="2271">
                  <c:v>6.7478400000000001</c:v>
                </c:pt>
                <c:pt idx="2272">
                  <c:v>6.7508100000000004</c:v>
                </c:pt>
                <c:pt idx="2273">
                  <c:v>6.7537800000000008</c:v>
                </c:pt>
                <c:pt idx="2274">
                  <c:v>6.7567500000000003</c:v>
                </c:pt>
                <c:pt idx="2275">
                  <c:v>6.7597200000000006</c:v>
                </c:pt>
                <c:pt idx="2276">
                  <c:v>6.7626900000000001</c:v>
                </c:pt>
                <c:pt idx="2277">
                  <c:v>6.7656600000000005</c:v>
                </c:pt>
                <c:pt idx="2278">
                  <c:v>6.7686299999999999</c:v>
                </c:pt>
                <c:pt idx="2279">
                  <c:v>6.7716000000000003</c:v>
                </c:pt>
                <c:pt idx="2280">
                  <c:v>6.7745700000000006</c:v>
                </c:pt>
                <c:pt idx="2281">
                  <c:v>6.777540000000001</c:v>
                </c:pt>
                <c:pt idx="2282">
                  <c:v>6.7805100000000005</c:v>
                </c:pt>
                <c:pt idx="2283">
                  <c:v>6.7834800000000008</c:v>
                </c:pt>
                <c:pt idx="2284">
                  <c:v>6.7864500000000003</c:v>
                </c:pt>
                <c:pt idx="2285">
                  <c:v>6.7894199999999998</c:v>
                </c:pt>
                <c:pt idx="2286">
                  <c:v>6.7923900000000001</c:v>
                </c:pt>
                <c:pt idx="2287">
                  <c:v>6.7953600000000005</c:v>
                </c:pt>
                <c:pt idx="2288">
                  <c:v>6.7983300000000009</c:v>
                </c:pt>
                <c:pt idx="2289">
                  <c:v>6.8013000000000003</c:v>
                </c:pt>
                <c:pt idx="2290">
                  <c:v>6.8042700000000007</c:v>
                </c:pt>
                <c:pt idx="2291">
                  <c:v>6.8072400000000011</c:v>
                </c:pt>
                <c:pt idx="2292">
                  <c:v>6.8102099999999997</c:v>
                </c:pt>
                <c:pt idx="2293">
                  <c:v>6.81318</c:v>
                </c:pt>
                <c:pt idx="2294">
                  <c:v>6.8161500000000004</c:v>
                </c:pt>
                <c:pt idx="2295">
                  <c:v>6.8191200000000007</c:v>
                </c:pt>
                <c:pt idx="2296">
                  <c:v>6.8220900000000002</c:v>
                </c:pt>
                <c:pt idx="2297">
                  <c:v>6.8250600000000006</c:v>
                </c:pt>
                <c:pt idx="2298">
                  <c:v>6.8280300000000009</c:v>
                </c:pt>
                <c:pt idx="2299">
                  <c:v>6.8310000000000004</c:v>
                </c:pt>
                <c:pt idx="2300">
                  <c:v>6.8339699999999999</c:v>
                </c:pt>
                <c:pt idx="2301">
                  <c:v>6.8369400000000002</c:v>
                </c:pt>
                <c:pt idx="2302">
                  <c:v>6.8399100000000006</c:v>
                </c:pt>
                <c:pt idx="2303">
                  <c:v>6.8428800000000001</c:v>
                </c:pt>
                <c:pt idx="2304">
                  <c:v>6.8458500000000004</c:v>
                </c:pt>
                <c:pt idx="2305">
                  <c:v>6.8488200000000008</c:v>
                </c:pt>
                <c:pt idx="2306">
                  <c:v>6.8517900000000012</c:v>
                </c:pt>
                <c:pt idx="2307">
                  <c:v>6.8547600000000006</c:v>
                </c:pt>
                <c:pt idx="2308">
                  <c:v>6.8577300000000001</c:v>
                </c:pt>
                <c:pt idx="2309">
                  <c:v>6.8607000000000005</c:v>
                </c:pt>
                <c:pt idx="2310">
                  <c:v>6.8636699999999999</c:v>
                </c:pt>
                <c:pt idx="2311">
                  <c:v>6.8666400000000003</c:v>
                </c:pt>
                <c:pt idx="2312">
                  <c:v>6.8696100000000007</c:v>
                </c:pt>
                <c:pt idx="2313">
                  <c:v>6.872580000000001</c:v>
                </c:pt>
                <c:pt idx="2314">
                  <c:v>6.8755500000000005</c:v>
                </c:pt>
                <c:pt idx="2315">
                  <c:v>6.8785200000000009</c:v>
                </c:pt>
                <c:pt idx="2316">
                  <c:v>6.8814900000000003</c:v>
                </c:pt>
                <c:pt idx="2317">
                  <c:v>6.8844599999999998</c:v>
                </c:pt>
                <c:pt idx="2318">
                  <c:v>6.8874300000000002</c:v>
                </c:pt>
                <c:pt idx="2319">
                  <c:v>6.8904000000000005</c:v>
                </c:pt>
                <c:pt idx="2320">
                  <c:v>6.8933700000000009</c:v>
                </c:pt>
                <c:pt idx="2321">
                  <c:v>6.8963400000000004</c:v>
                </c:pt>
                <c:pt idx="2322">
                  <c:v>6.8993100000000007</c:v>
                </c:pt>
                <c:pt idx="2323">
                  <c:v>6.9022800000000011</c:v>
                </c:pt>
                <c:pt idx="2324">
                  <c:v>6.9052499999999997</c:v>
                </c:pt>
                <c:pt idx="2325">
                  <c:v>6.90822</c:v>
                </c:pt>
                <c:pt idx="2326">
                  <c:v>6.9111900000000004</c:v>
                </c:pt>
                <c:pt idx="2327">
                  <c:v>6.9141600000000007</c:v>
                </c:pt>
                <c:pt idx="2328">
                  <c:v>6.9171300000000002</c:v>
                </c:pt>
                <c:pt idx="2329">
                  <c:v>6.9201000000000006</c:v>
                </c:pt>
                <c:pt idx="2330">
                  <c:v>6.9230700000000009</c:v>
                </c:pt>
                <c:pt idx="2331">
                  <c:v>6.9260400000000013</c:v>
                </c:pt>
                <c:pt idx="2332">
                  <c:v>6.9290099999999999</c:v>
                </c:pt>
                <c:pt idx="2333">
                  <c:v>6.9319800000000003</c:v>
                </c:pt>
                <c:pt idx="2334">
                  <c:v>6.9349500000000006</c:v>
                </c:pt>
                <c:pt idx="2335">
                  <c:v>6.9379200000000001</c:v>
                </c:pt>
                <c:pt idx="2336">
                  <c:v>6.9408900000000004</c:v>
                </c:pt>
                <c:pt idx="2337">
                  <c:v>6.9438600000000008</c:v>
                </c:pt>
                <c:pt idx="2338">
                  <c:v>6.9468300000000012</c:v>
                </c:pt>
                <c:pt idx="2339">
                  <c:v>6.9497999999999998</c:v>
                </c:pt>
                <c:pt idx="2340">
                  <c:v>6.9527700000000001</c:v>
                </c:pt>
                <c:pt idx="2341">
                  <c:v>6.9557400000000005</c:v>
                </c:pt>
                <c:pt idx="2342">
                  <c:v>6.95871</c:v>
                </c:pt>
                <c:pt idx="2343">
                  <c:v>6.9616800000000003</c:v>
                </c:pt>
                <c:pt idx="2344">
                  <c:v>6.9646500000000007</c:v>
                </c:pt>
                <c:pt idx="2345">
                  <c:v>6.967620000000001</c:v>
                </c:pt>
                <c:pt idx="2346">
                  <c:v>6.9705900000000005</c:v>
                </c:pt>
                <c:pt idx="2347">
                  <c:v>6.97356</c:v>
                </c:pt>
                <c:pt idx="2348">
                  <c:v>6.9765300000000003</c:v>
                </c:pt>
                <c:pt idx="2349">
                  <c:v>6.9795000000000007</c:v>
                </c:pt>
                <c:pt idx="2350">
                  <c:v>6.9824700000000002</c:v>
                </c:pt>
                <c:pt idx="2351">
                  <c:v>6.9854400000000005</c:v>
                </c:pt>
                <c:pt idx="2352">
                  <c:v>6.9884100000000009</c:v>
                </c:pt>
                <c:pt idx="2353">
                  <c:v>6.9913800000000004</c:v>
                </c:pt>
                <c:pt idx="2354">
                  <c:v>6.9943500000000007</c:v>
                </c:pt>
                <c:pt idx="2355">
                  <c:v>6.9973200000000002</c:v>
                </c:pt>
                <c:pt idx="2356">
                  <c:v>7.0002900000000006</c:v>
                </c:pt>
                <c:pt idx="2357">
                  <c:v>7.00326</c:v>
                </c:pt>
                <c:pt idx="2358">
                  <c:v>7.0062300000000004</c:v>
                </c:pt>
                <c:pt idx="2359">
                  <c:v>7.0092000000000008</c:v>
                </c:pt>
                <c:pt idx="2360">
                  <c:v>7.0121700000000002</c:v>
                </c:pt>
                <c:pt idx="2361">
                  <c:v>7.0151400000000006</c:v>
                </c:pt>
                <c:pt idx="2362">
                  <c:v>7.018110000000001</c:v>
                </c:pt>
                <c:pt idx="2363">
                  <c:v>7.0210800000000004</c:v>
                </c:pt>
                <c:pt idx="2364">
                  <c:v>7.0240499999999999</c:v>
                </c:pt>
                <c:pt idx="2365">
                  <c:v>7.0270200000000003</c:v>
                </c:pt>
                <c:pt idx="2366">
                  <c:v>7.0299900000000006</c:v>
                </c:pt>
                <c:pt idx="2367">
                  <c:v>7.0329600000000001</c:v>
                </c:pt>
                <c:pt idx="2368">
                  <c:v>7.0359300000000005</c:v>
                </c:pt>
                <c:pt idx="2369">
                  <c:v>7.0389000000000008</c:v>
                </c:pt>
                <c:pt idx="2370">
                  <c:v>7.0418700000000012</c:v>
                </c:pt>
                <c:pt idx="2371">
                  <c:v>7.0448399999999998</c:v>
                </c:pt>
                <c:pt idx="2372">
                  <c:v>7.0478100000000001</c:v>
                </c:pt>
                <c:pt idx="2373">
                  <c:v>7.0507800000000005</c:v>
                </c:pt>
                <c:pt idx="2374">
                  <c:v>7.0537500000000009</c:v>
                </c:pt>
                <c:pt idx="2375">
                  <c:v>7.0567200000000003</c:v>
                </c:pt>
                <c:pt idx="2376">
                  <c:v>7.0596900000000007</c:v>
                </c:pt>
                <c:pt idx="2377">
                  <c:v>7.062660000000001</c:v>
                </c:pt>
                <c:pt idx="2378">
                  <c:v>7.0656300000000005</c:v>
                </c:pt>
                <c:pt idx="2379">
                  <c:v>7.0686</c:v>
                </c:pt>
                <c:pt idx="2380">
                  <c:v>7.0715700000000004</c:v>
                </c:pt>
                <c:pt idx="2381">
                  <c:v>7.0745400000000007</c:v>
                </c:pt>
                <c:pt idx="2382">
                  <c:v>7.0775100000000002</c:v>
                </c:pt>
                <c:pt idx="2383">
                  <c:v>7.0804800000000006</c:v>
                </c:pt>
                <c:pt idx="2384">
                  <c:v>7.0834500000000009</c:v>
                </c:pt>
                <c:pt idx="2385">
                  <c:v>7.0864200000000004</c:v>
                </c:pt>
                <c:pt idx="2386">
                  <c:v>7.0893900000000007</c:v>
                </c:pt>
                <c:pt idx="2387">
                  <c:v>7.0923600000000002</c:v>
                </c:pt>
                <c:pt idx="2388">
                  <c:v>7.0953300000000006</c:v>
                </c:pt>
                <c:pt idx="2389">
                  <c:v>7.0983000000000001</c:v>
                </c:pt>
                <c:pt idx="2390">
                  <c:v>7.1012700000000004</c:v>
                </c:pt>
                <c:pt idx="2391">
                  <c:v>7.1042400000000008</c:v>
                </c:pt>
                <c:pt idx="2392">
                  <c:v>7.1072100000000002</c:v>
                </c:pt>
                <c:pt idx="2393">
                  <c:v>7.1101800000000006</c:v>
                </c:pt>
                <c:pt idx="2394">
                  <c:v>7.113150000000001</c:v>
                </c:pt>
                <c:pt idx="2395">
                  <c:v>7.1161200000000004</c:v>
                </c:pt>
                <c:pt idx="2396">
                  <c:v>7.1190899999999999</c:v>
                </c:pt>
                <c:pt idx="2397">
                  <c:v>7.1220600000000003</c:v>
                </c:pt>
                <c:pt idx="2398">
                  <c:v>7.1250300000000006</c:v>
                </c:pt>
                <c:pt idx="2399">
                  <c:v>7.128000000000001</c:v>
                </c:pt>
                <c:pt idx="2400">
                  <c:v>7.1309700000000005</c:v>
                </c:pt>
                <c:pt idx="2401">
                  <c:v>7.1339400000000008</c:v>
                </c:pt>
                <c:pt idx="2402">
                  <c:v>7.1369100000000012</c:v>
                </c:pt>
                <c:pt idx="2403">
                  <c:v>7.1398799999999998</c:v>
                </c:pt>
                <c:pt idx="2404">
                  <c:v>7.1428500000000001</c:v>
                </c:pt>
                <c:pt idx="2405">
                  <c:v>7.1458200000000005</c:v>
                </c:pt>
                <c:pt idx="2406">
                  <c:v>7.1487900000000009</c:v>
                </c:pt>
                <c:pt idx="2407">
                  <c:v>7.1517600000000003</c:v>
                </c:pt>
                <c:pt idx="2408">
                  <c:v>7.1547300000000007</c:v>
                </c:pt>
                <c:pt idx="2409">
                  <c:v>7.1577000000000011</c:v>
                </c:pt>
                <c:pt idx="2410">
                  <c:v>7.1606699999999996</c:v>
                </c:pt>
                <c:pt idx="2411">
                  <c:v>7.16364</c:v>
                </c:pt>
                <c:pt idx="2412">
                  <c:v>7.1666100000000004</c:v>
                </c:pt>
                <c:pt idx="2413">
                  <c:v>7.1695800000000007</c:v>
                </c:pt>
                <c:pt idx="2414">
                  <c:v>7.1725500000000002</c:v>
                </c:pt>
                <c:pt idx="2415">
                  <c:v>7.1755200000000006</c:v>
                </c:pt>
                <c:pt idx="2416">
                  <c:v>7.1784900000000009</c:v>
                </c:pt>
                <c:pt idx="2417">
                  <c:v>7.1814600000000004</c:v>
                </c:pt>
                <c:pt idx="2418">
                  <c:v>7.1844299999999999</c:v>
                </c:pt>
                <c:pt idx="2419">
                  <c:v>7.1874000000000002</c:v>
                </c:pt>
                <c:pt idx="2420">
                  <c:v>7.1903700000000006</c:v>
                </c:pt>
                <c:pt idx="2421">
                  <c:v>7.1933400000000001</c:v>
                </c:pt>
                <c:pt idx="2422">
                  <c:v>7.1963100000000004</c:v>
                </c:pt>
                <c:pt idx="2423">
                  <c:v>7.1992800000000008</c:v>
                </c:pt>
                <c:pt idx="2424">
                  <c:v>7.2022500000000012</c:v>
                </c:pt>
                <c:pt idx="2425">
                  <c:v>7.2052200000000006</c:v>
                </c:pt>
                <c:pt idx="2426">
                  <c:v>7.2081900000000001</c:v>
                </c:pt>
                <c:pt idx="2427">
                  <c:v>7.2111600000000005</c:v>
                </c:pt>
                <c:pt idx="2428">
                  <c:v>7.2141299999999999</c:v>
                </c:pt>
                <c:pt idx="2429">
                  <c:v>7.2171000000000003</c:v>
                </c:pt>
                <c:pt idx="2430">
                  <c:v>7.2200700000000007</c:v>
                </c:pt>
                <c:pt idx="2431">
                  <c:v>7.223040000000001</c:v>
                </c:pt>
                <c:pt idx="2432">
                  <c:v>7.2260100000000005</c:v>
                </c:pt>
                <c:pt idx="2433">
                  <c:v>7.2289800000000008</c:v>
                </c:pt>
                <c:pt idx="2434">
                  <c:v>7.2319500000000003</c:v>
                </c:pt>
                <c:pt idx="2435">
                  <c:v>7.2349199999999998</c:v>
                </c:pt>
                <c:pt idx="2436">
                  <c:v>7.2378900000000002</c:v>
                </c:pt>
                <c:pt idx="2437">
                  <c:v>7.2408600000000005</c:v>
                </c:pt>
                <c:pt idx="2438">
                  <c:v>7.2438300000000009</c:v>
                </c:pt>
                <c:pt idx="2439">
                  <c:v>7.2468000000000004</c:v>
                </c:pt>
                <c:pt idx="2440">
                  <c:v>7.2497700000000007</c:v>
                </c:pt>
                <c:pt idx="2441">
                  <c:v>7.2527400000000011</c:v>
                </c:pt>
                <c:pt idx="2442">
                  <c:v>7.2557099999999997</c:v>
                </c:pt>
                <c:pt idx="2443">
                  <c:v>7.25868</c:v>
                </c:pt>
                <c:pt idx="2444">
                  <c:v>7.2616500000000004</c:v>
                </c:pt>
                <c:pt idx="2445">
                  <c:v>7.2646200000000007</c:v>
                </c:pt>
                <c:pt idx="2446">
                  <c:v>7.2675900000000002</c:v>
                </c:pt>
                <c:pt idx="2447">
                  <c:v>7.2705600000000006</c:v>
                </c:pt>
                <c:pt idx="2448">
                  <c:v>7.2735300000000009</c:v>
                </c:pt>
                <c:pt idx="2449">
                  <c:v>7.2765000000000013</c:v>
                </c:pt>
                <c:pt idx="2450">
                  <c:v>7.2794699999999999</c:v>
                </c:pt>
                <c:pt idx="2451">
                  <c:v>7.2824400000000002</c:v>
                </c:pt>
                <c:pt idx="2452">
                  <c:v>7.2854100000000006</c:v>
                </c:pt>
                <c:pt idx="2453">
                  <c:v>7.2883800000000001</c:v>
                </c:pt>
                <c:pt idx="2454">
                  <c:v>7.2913500000000004</c:v>
                </c:pt>
                <c:pt idx="2455">
                  <c:v>7.2943200000000008</c:v>
                </c:pt>
                <c:pt idx="2456">
                  <c:v>7.2972900000000012</c:v>
                </c:pt>
                <c:pt idx="2457">
                  <c:v>7.3002600000000006</c:v>
                </c:pt>
                <c:pt idx="2458">
                  <c:v>7.3032300000000001</c:v>
                </c:pt>
                <c:pt idx="2459">
                  <c:v>7.3062000000000005</c:v>
                </c:pt>
                <c:pt idx="2460">
                  <c:v>7.3091699999999999</c:v>
                </c:pt>
                <c:pt idx="2461">
                  <c:v>7.3121400000000003</c:v>
                </c:pt>
                <c:pt idx="2462">
                  <c:v>7.3151100000000007</c:v>
                </c:pt>
                <c:pt idx="2463">
                  <c:v>7.318080000000001</c:v>
                </c:pt>
                <c:pt idx="2464">
                  <c:v>7.3210500000000005</c:v>
                </c:pt>
                <c:pt idx="2465">
                  <c:v>7.3240200000000009</c:v>
                </c:pt>
                <c:pt idx="2466">
                  <c:v>7.3269900000000003</c:v>
                </c:pt>
                <c:pt idx="2467">
                  <c:v>7.3299599999999998</c:v>
                </c:pt>
                <c:pt idx="2468">
                  <c:v>7.3329300000000002</c:v>
                </c:pt>
                <c:pt idx="2469">
                  <c:v>7.3359000000000005</c:v>
                </c:pt>
                <c:pt idx="2470">
                  <c:v>7.3388700000000009</c:v>
                </c:pt>
                <c:pt idx="2471">
                  <c:v>7.3418400000000004</c:v>
                </c:pt>
                <c:pt idx="2472">
                  <c:v>7.3448100000000007</c:v>
                </c:pt>
                <c:pt idx="2473">
                  <c:v>7.3477800000000011</c:v>
                </c:pt>
                <c:pt idx="2474">
                  <c:v>7.3507500000000006</c:v>
                </c:pt>
                <c:pt idx="2475">
                  <c:v>7.35372</c:v>
                </c:pt>
                <c:pt idx="2476">
                  <c:v>7.3566900000000004</c:v>
                </c:pt>
                <c:pt idx="2477">
                  <c:v>7.3596600000000008</c:v>
                </c:pt>
                <c:pt idx="2478">
                  <c:v>7.3626300000000002</c:v>
                </c:pt>
                <c:pt idx="2479">
                  <c:v>7.3656000000000006</c:v>
                </c:pt>
                <c:pt idx="2480">
                  <c:v>7.368570000000001</c:v>
                </c:pt>
                <c:pt idx="2481">
                  <c:v>7.3715400000000013</c:v>
                </c:pt>
                <c:pt idx="2482">
                  <c:v>7.3745099999999999</c:v>
                </c:pt>
                <c:pt idx="2483">
                  <c:v>7.3774800000000003</c:v>
                </c:pt>
                <c:pt idx="2484">
                  <c:v>7.3804500000000006</c:v>
                </c:pt>
                <c:pt idx="2485">
                  <c:v>7.3834200000000001</c:v>
                </c:pt>
                <c:pt idx="2486">
                  <c:v>7.3863900000000005</c:v>
                </c:pt>
                <c:pt idx="2487">
                  <c:v>7.3893600000000008</c:v>
                </c:pt>
                <c:pt idx="2488">
                  <c:v>7.3923300000000012</c:v>
                </c:pt>
                <c:pt idx="2489">
                  <c:v>7.3952999999999998</c:v>
                </c:pt>
                <c:pt idx="2490">
                  <c:v>7.3982700000000001</c:v>
                </c:pt>
                <c:pt idx="2491">
                  <c:v>7.4012400000000005</c:v>
                </c:pt>
                <c:pt idx="2492">
                  <c:v>7.40421</c:v>
                </c:pt>
                <c:pt idx="2493">
                  <c:v>7.4071800000000003</c:v>
                </c:pt>
                <c:pt idx="2494">
                  <c:v>7.4101500000000007</c:v>
                </c:pt>
                <c:pt idx="2495">
                  <c:v>7.413120000000001</c:v>
                </c:pt>
                <c:pt idx="2496">
                  <c:v>7.4160900000000005</c:v>
                </c:pt>
                <c:pt idx="2497">
                  <c:v>7.41906</c:v>
                </c:pt>
                <c:pt idx="2498">
                  <c:v>7.4220300000000003</c:v>
                </c:pt>
                <c:pt idx="2499">
                  <c:v>7.4250000000000007</c:v>
                </c:pt>
                <c:pt idx="2500">
                  <c:v>7.4279700000000002</c:v>
                </c:pt>
                <c:pt idx="2501">
                  <c:v>7.4309400000000005</c:v>
                </c:pt>
                <c:pt idx="2502">
                  <c:v>7.4339100000000009</c:v>
                </c:pt>
                <c:pt idx="2503">
                  <c:v>7.4368800000000004</c:v>
                </c:pt>
                <c:pt idx="2504">
                  <c:v>7.4398500000000007</c:v>
                </c:pt>
                <c:pt idx="2505">
                  <c:v>7.4428200000000002</c:v>
                </c:pt>
                <c:pt idx="2506">
                  <c:v>7.4457900000000006</c:v>
                </c:pt>
                <c:pt idx="2507">
                  <c:v>7.44876</c:v>
                </c:pt>
                <c:pt idx="2508">
                  <c:v>7.4517300000000004</c:v>
                </c:pt>
                <c:pt idx="2509">
                  <c:v>7.4547000000000008</c:v>
                </c:pt>
                <c:pt idx="2510">
                  <c:v>7.4576700000000002</c:v>
                </c:pt>
                <c:pt idx="2511">
                  <c:v>7.4606400000000006</c:v>
                </c:pt>
                <c:pt idx="2512">
                  <c:v>7.463610000000001</c:v>
                </c:pt>
                <c:pt idx="2513">
                  <c:v>7.4665800000000004</c:v>
                </c:pt>
                <c:pt idx="2514">
                  <c:v>7.4695499999999999</c:v>
                </c:pt>
                <c:pt idx="2515">
                  <c:v>7.4725200000000003</c:v>
                </c:pt>
                <c:pt idx="2516">
                  <c:v>7.4754900000000006</c:v>
                </c:pt>
                <c:pt idx="2517">
                  <c:v>7.478460000000001</c:v>
                </c:pt>
                <c:pt idx="2518">
                  <c:v>7.4814300000000005</c:v>
                </c:pt>
                <c:pt idx="2519">
                  <c:v>7.4844000000000008</c:v>
                </c:pt>
                <c:pt idx="2520">
                  <c:v>7.4873700000000012</c:v>
                </c:pt>
                <c:pt idx="2521">
                  <c:v>7.4903399999999998</c:v>
                </c:pt>
                <c:pt idx="2522">
                  <c:v>7.4933100000000001</c:v>
                </c:pt>
                <c:pt idx="2523">
                  <c:v>7.4962800000000005</c:v>
                </c:pt>
                <c:pt idx="2524">
                  <c:v>7.4992500000000009</c:v>
                </c:pt>
                <c:pt idx="2525">
                  <c:v>7.5022200000000003</c:v>
                </c:pt>
                <c:pt idx="2526">
                  <c:v>7.5051900000000007</c:v>
                </c:pt>
                <c:pt idx="2527">
                  <c:v>7.5081600000000011</c:v>
                </c:pt>
                <c:pt idx="2528">
                  <c:v>7.5111300000000005</c:v>
                </c:pt>
                <c:pt idx="2529">
                  <c:v>7.5141</c:v>
                </c:pt>
                <c:pt idx="2530">
                  <c:v>7.5170700000000004</c:v>
                </c:pt>
                <c:pt idx="2531">
                  <c:v>7.5200400000000007</c:v>
                </c:pt>
                <c:pt idx="2532">
                  <c:v>7.5230100000000002</c:v>
                </c:pt>
                <c:pt idx="2533">
                  <c:v>7.5259800000000006</c:v>
                </c:pt>
                <c:pt idx="2534">
                  <c:v>7.5289500000000009</c:v>
                </c:pt>
                <c:pt idx="2535">
                  <c:v>7.5319200000000004</c:v>
                </c:pt>
                <c:pt idx="2536">
                  <c:v>7.5348900000000008</c:v>
                </c:pt>
                <c:pt idx="2537">
                  <c:v>7.5378600000000002</c:v>
                </c:pt>
                <c:pt idx="2538">
                  <c:v>7.5408300000000006</c:v>
                </c:pt>
                <c:pt idx="2539">
                  <c:v>7.5438000000000001</c:v>
                </c:pt>
                <c:pt idx="2540">
                  <c:v>7.5467700000000004</c:v>
                </c:pt>
                <c:pt idx="2541">
                  <c:v>7.5497400000000008</c:v>
                </c:pt>
                <c:pt idx="2542">
                  <c:v>7.5527100000000011</c:v>
                </c:pt>
                <c:pt idx="2543">
                  <c:v>7.5556800000000006</c:v>
                </c:pt>
                <c:pt idx="2544">
                  <c:v>7.558650000000001</c:v>
                </c:pt>
                <c:pt idx="2545">
                  <c:v>7.5616200000000005</c:v>
                </c:pt>
                <c:pt idx="2546">
                  <c:v>7.5645899999999999</c:v>
                </c:pt>
                <c:pt idx="2547">
                  <c:v>7.5675600000000003</c:v>
                </c:pt>
                <c:pt idx="2548">
                  <c:v>7.5705300000000006</c:v>
                </c:pt>
                <c:pt idx="2549">
                  <c:v>7.573500000000001</c:v>
                </c:pt>
                <c:pt idx="2550">
                  <c:v>7.5764700000000005</c:v>
                </c:pt>
                <c:pt idx="2551">
                  <c:v>7.5794400000000008</c:v>
                </c:pt>
                <c:pt idx="2552">
                  <c:v>7.5824100000000012</c:v>
                </c:pt>
                <c:pt idx="2553">
                  <c:v>7.5853799999999998</c:v>
                </c:pt>
                <c:pt idx="2554">
                  <c:v>7.5883500000000002</c:v>
                </c:pt>
                <c:pt idx="2555">
                  <c:v>7.5913200000000005</c:v>
                </c:pt>
                <c:pt idx="2556">
                  <c:v>7.5942900000000009</c:v>
                </c:pt>
                <c:pt idx="2557">
                  <c:v>7.5972600000000003</c:v>
                </c:pt>
                <c:pt idx="2558">
                  <c:v>7.6002300000000007</c:v>
                </c:pt>
                <c:pt idx="2559">
                  <c:v>7.6032000000000011</c:v>
                </c:pt>
                <c:pt idx="2560">
                  <c:v>7.6061699999999997</c:v>
                </c:pt>
                <c:pt idx="2561">
                  <c:v>7.60914</c:v>
                </c:pt>
                <c:pt idx="2562">
                  <c:v>7.6121100000000004</c:v>
                </c:pt>
                <c:pt idx="2563">
                  <c:v>7.6150800000000007</c:v>
                </c:pt>
                <c:pt idx="2564">
                  <c:v>7.6180500000000002</c:v>
                </c:pt>
                <c:pt idx="2565">
                  <c:v>7.6210200000000006</c:v>
                </c:pt>
                <c:pt idx="2566">
                  <c:v>7.6239900000000009</c:v>
                </c:pt>
                <c:pt idx="2567">
                  <c:v>7.6269600000000013</c:v>
                </c:pt>
                <c:pt idx="2568">
                  <c:v>7.6299299999999999</c:v>
                </c:pt>
                <c:pt idx="2569">
                  <c:v>7.6329000000000002</c:v>
                </c:pt>
                <c:pt idx="2570">
                  <c:v>7.6358700000000006</c:v>
                </c:pt>
                <c:pt idx="2571">
                  <c:v>7.6388400000000001</c:v>
                </c:pt>
                <c:pt idx="2572">
                  <c:v>7.6418100000000004</c:v>
                </c:pt>
                <c:pt idx="2573">
                  <c:v>7.6447800000000008</c:v>
                </c:pt>
                <c:pt idx="2574">
                  <c:v>7.6477500000000012</c:v>
                </c:pt>
                <c:pt idx="2575">
                  <c:v>7.6507200000000006</c:v>
                </c:pt>
                <c:pt idx="2576">
                  <c:v>7.6536900000000001</c:v>
                </c:pt>
                <c:pt idx="2577">
                  <c:v>7.6566600000000005</c:v>
                </c:pt>
                <c:pt idx="2578">
                  <c:v>7.6596299999999999</c:v>
                </c:pt>
                <c:pt idx="2579">
                  <c:v>7.6626000000000003</c:v>
                </c:pt>
                <c:pt idx="2580">
                  <c:v>7.6655700000000007</c:v>
                </c:pt>
                <c:pt idx="2581">
                  <c:v>7.668540000000001</c:v>
                </c:pt>
                <c:pt idx="2582">
                  <c:v>7.6715100000000005</c:v>
                </c:pt>
                <c:pt idx="2583">
                  <c:v>7.6744800000000009</c:v>
                </c:pt>
                <c:pt idx="2584">
                  <c:v>7.6774500000000003</c:v>
                </c:pt>
                <c:pt idx="2585">
                  <c:v>7.6804199999999998</c:v>
                </c:pt>
                <c:pt idx="2586">
                  <c:v>7.6833900000000002</c:v>
                </c:pt>
                <c:pt idx="2587">
                  <c:v>7.6863600000000005</c:v>
                </c:pt>
                <c:pt idx="2588">
                  <c:v>7.6893300000000009</c:v>
                </c:pt>
                <c:pt idx="2589">
                  <c:v>7.6923000000000004</c:v>
                </c:pt>
                <c:pt idx="2590">
                  <c:v>7.6952700000000007</c:v>
                </c:pt>
                <c:pt idx="2591">
                  <c:v>7.6982400000000011</c:v>
                </c:pt>
                <c:pt idx="2592">
                  <c:v>7.7012100000000006</c:v>
                </c:pt>
                <c:pt idx="2593">
                  <c:v>7.70418</c:v>
                </c:pt>
                <c:pt idx="2594">
                  <c:v>7.7071500000000004</c:v>
                </c:pt>
                <c:pt idx="2595">
                  <c:v>7.7101200000000008</c:v>
                </c:pt>
                <c:pt idx="2596">
                  <c:v>7.7130900000000002</c:v>
                </c:pt>
                <c:pt idx="2597">
                  <c:v>7.7160600000000006</c:v>
                </c:pt>
                <c:pt idx="2598">
                  <c:v>7.7190300000000009</c:v>
                </c:pt>
                <c:pt idx="2599">
                  <c:v>7.7220000000000013</c:v>
                </c:pt>
                <c:pt idx="2600">
                  <c:v>7.7249699999999999</c:v>
                </c:pt>
                <c:pt idx="2601">
                  <c:v>7.7279400000000003</c:v>
                </c:pt>
                <c:pt idx="2602">
                  <c:v>7.7309100000000006</c:v>
                </c:pt>
                <c:pt idx="2603">
                  <c:v>7.7338800000000001</c:v>
                </c:pt>
                <c:pt idx="2604">
                  <c:v>7.7368500000000004</c:v>
                </c:pt>
                <c:pt idx="2605">
                  <c:v>7.7398200000000008</c:v>
                </c:pt>
                <c:pt idx="2606">
                  <c:v>7.7427900000000012</c:v>
                </c:pt>
                <c:pt idx="2607">
                  <c:v>7.7457600000000006</c:v>
                </c:pt>
                <c:pt idx="2608">
                  <c:v>7.7487300000000001</c:v>
                </c:pt>
                <c:pt idx="2609">
                  <c:v>7.7517000000000005</c:v>
                </c:pt>
                <c:pt idx="2610">
                  <c:v>7.75467</c:v>
                </c:pt>
                <c:pt idx="2611">
                  <c:v>7.7576400000000003</c:v>
                </c:pt>
                <c:pt idx="2612">
                  <c:v>7.7606100000000007</c:v>
                </c:pt>
                <c:pt idx="2613">
                  <c:v>7.763580000000001</c:v>
                </c:pt>
                <c:pt idx="2614">
                  <c:v>7.7665500000000005</c:v>
                </c:pt>
                <c:pt idx="2615">
                  <c:v>7.7695200000000009</c:v>
                </c:pt>
                <c:pt idx="2616">
                  <c:v>7.7724900000000003</c:v>
                </c:pt>
                <c:pt idx="2617">
                  <c:v>7.7754600000000007</c:v>
                </c:pt>
                <c:pt idx="2618">
                  <c:v>7.7784300000000002</c:v>
                </c:pt>
                <c:pt idx="2619">
                  <c:v>7.7814000000000005</c:v>
                </c:pt>
                <c:pt idx="2620">
                  <c:v>7.7843700000000009</c:v>
                </c:pt>
                <c:pt idx="2621">
                  <c:v>7.7873400000000004</c:v>
                </c:pt>
                <c:pt idx="2622">
                  <c:v>7.7903100000000007</c:v>
                </c:pt>
                <c:pt idx="2623">
                  <c:v>7.7932800000000011</c:v>
                </c:pt>
                <c:pt idx="2624">
                  <c:v>7.7962500000000006</c:v>
                </c:pt>
                <c:pt idx="2625">
                  <c:v>7.79922</c:v>
                </c:pt>
                <c:pt idx="2626">
                  <c:v>7.8021900000000004</c:v>
                </c:pt>
                <c:pt idx="2627">
                  <c:v>7.8051600000000008</c:v>
                </c:pt>
                <c:pt idx="2628">
                  <c:v>7.8081300000000002</c:v>
                </c:pt>
                <c:pt idx="2629">
                  <c:v>7.8111000000000006</c:v>
                </c:pt>
                <c:pt idx="2630">
                  <c:v>7.814070000000001</c:v>
                </c:pt>
                <c:pt idx="2631">
                  <c:v>7.8170400000000004</c:v>
                </c:pt>
                <c:pt idx="2632">
                  <c:v>7.8200099999999999</c:v>
                </c:pt>
                <c:pt idx="2633">
                  <c:v>7.8229800000000003</c:v>
                </c:pt>
                <c:pt idx="2634">
                  <c:v>7.8259500000000006</c:v>
                </c:pt>
                <c:pt idx="2635">
                  <c:v>7.8289200000000001</c:v>
                </c:pt>
                <c:pt idx="2636">
                  <c:v>7.8318900000000005</c:v>
                </c:pt>
                <c:pt idx="2637">
                  <c:v>7.8348600000000008</c:v>
                </c:pt>
                <c:pt idx="2638">
                  <c:v>7.8378300000000012</c:v>
                </c:pt>
                <c:pt idx="2639">
                  <c:v>7.8407999999999998</c:v>
                </c:pt>
                <c:pt idx="2640">
                  <c:v>7.8437700000000001</c:v>
                </c:pt>
                <c:pt idx="2641">
                  <c:v>7.8467400000000005</c:v>
                </c:pt>
                <c:pt idx="2642">
                  <c:v>7.8497100000000009</c:v>
                </c:pt>
                <c:pt idx="2643">
                  <c:v>7.8526800000000003</c:v>
                </c:pt>
                <c:pt idx="2644">
                  <c:v>7.8556500000000007</c:v>
                </c:pt>
                <c:pt idx="2645">
                  <c:v>7.858620000000001</c:v>
                </c:pt>
                <c:pt idx="2646">
                  <c:v>7.8615900000000005</c:v>
                </c:pt>
                <c:pt idx="2647">
                  <c:v>7.86456</c:v>
                </c:pt>
                <c:pt idx="2648">
                  <c:v>7.8675300000000004</c:v>
                </c:pt>
                <c:pt idx="2649">
                  <c:v>7.8705000000000007</c:v>
                </c:pt>
                <c:pt idx="2650">
                  <c:v>7.8734700000000002</c:v>
                </c:pt>
                <c:pt idx="2651">
                  <c:v>7.8764400000000006</c:v>
                </c:pt>
                <c:pt idx="2652">
                  <c:v>7.8794100000000009</c:v>
                </c:pt>
                <c:pt idx="2653">
                  <c:v>7.8823800000000004</c:v>
                </c:pt>
                <c:pt idx="2654">
                  <c:v>7.8853500000000007</c:v>
                </c:pt>
                <c:pt idx="2655">
                  <c:v>7.8883200000000002</c:v>
                </c:pt>
                <c:pt idx="2656">
                  <c:v>7.8912900000000006</c:v>
                </c:pt>
                <c:pt idx="2657">
                  <c:v>7.8942600000000001</c:v>
                </c:pt>
                <c:pt idx="2658">
                  <c:v>7.8972300000000004</c:v>
                </c:pt>
                <c:pt idx="2659">
                  <c:v>7.9002000000000008</c:v>
                </c:pt>
                <c:pt idx="2660">
                  <c:v>7.9031700000000003</c:v>
                </c:pt>
                <c:pt idx="2661">
                  <c:v>7.9061400000000006</c:v>
                </c:pt>
                <c:pt idx="2662">
                  <c:v>7.909110000000001</c:v>
                </c:pt>
                <c:pt idx="2663">
                  <c:v>7.9120800000000004</c:v>
                </c:pt>
                <c:pt idx="2664">
                  <c:v>7.9150499999999999</c:v>
                </c:pt>
                <c:pt idx="2665">
                  <c:v>7.9180200000000003</c:v>
                </c:pt>
                <c:pt idx="2666">
                  <c:v>7.9209900000000006</c:v>
                </c:pt>
                <c:pt idx="2667">
                  <c:v>7.923960000000001</c:v>
                </c:pt>
                <c:pt idx="2668">
                  <c:v>7.9269300000000005</c:v>
                </c:pt>
                <c:pt idx="2669">
                  <c:v>7.9299000000000008</c:v>
                </c:pt>
                <c:pt idx="2670">
                  <c:v>7.9328700000000012</c:v>
                </c:pt>
                <c:pt idx="2671">
                  <c:v>7.9358399999999998</c:v>
                </c:pt>
                <c:pt idx="2672">
                  <c:v>7.9388100000000001</c:v>
                </c:pt>
                <c:pt idx="2673">
                  <c:v>7.9417800000000005</c:v>
                </c:pt>
                <c:pt idx="2674">
                  <c:v>7.9447500000000009</c:v>
                </c:pt>
                <c:pt idx="2675">
                  <c:v>7.9477200000000003</c:v>
                </c:pt>
                <c:pt idx="2676">
                  <c:v>7.9506900000000007</c:v>
                </c:pt>
                <c:pt idx="2677">
                  <c:v>7.9536600000000011</c:v>
                </c:pt>
                <c:pt idx="2678">
                  <c:v>7.9566300000000005</c:v>
                </c:pt>
                <c:pt idx="2679">
                  <c:v>7.9596</c:v>
                </c:pt>
                <c:pt idx="2680">
                  <c:v>7.9625700000000004</c:v>
                </c:pt>
                <c:pt idx="2681">
                  <c:v>7.9655400000000007</c:v>
                </c:pt>
                <c:pt idx="2682">
                  <c:v>7.9685100000000002</c:v>
                </c:pt>
                <c:pt idx="2683">
                  <c:v>7.9714800000000006</c:v>
                </c:pt>
                <c:pt idx="2684">
                  <c:v>7.9744500000000009</c:v>
                </c:pt>
                <c:pt idx="2685">
                  <c:v>7.9774200000000004</c:v>
                </c:pt>
                <c:pt idx="2686">
                  <c:v>7.9803900000000008</c:v>
                </c:pt>
                <c:pt idx="2687">
                  <c:v>7.9833600000000002</c:v>
                </c:pt>
                <c:pt idx="2688">
                  <c:v>7.9863300000000006</c:v>
                </c:pt>
                <c:pt idx="2689">
                  <c:v>7.9893000000000001</c:v>
                </c:pt>
                <c:pt idx="2690">
                  <c:v>7.9922700000000004</c:v>
                </c:pt>
                <c:pt idx="2691">
                  <c:v>7.9952400000000008</c:v>
                </c:pt>
                <c:pt idx="2692">
                  <c:v>7.9982100000000012</c:v>
                </c:pt>
                <c:pt idx="2693">
                  <c:v>8.0011799999999997</c:v>
                </c:pt>
                <c:pt idx="2694">
                  <c:v>8.004150000000001</c:v>
                </c:pt>
                <c:pt idx="2695">
                  <c:v>8.0071200000000005</c:v>
                </c:pt>
                <c:pt idx="2696">
                  <c:v>8.0100899999999999</c:v>
                </c:pt>
                <c:pt idx="2697">
                  <c:v>8.0130600000000012</c:v>
                </c:pt>
                <c:pt idx="2698">
                  <c:v>8.0160300000000007</c:v>
                </c:pt>
                <c:pt idx="2699">
                  <c:v>8.0190000000000001</c:v>
                </c:pt>
                <c:pt idx="2700">
                  <c:v>8.0219699999999996</c:v>
                </c:pt>
                <c:pt idx="2701">
                  <c:v>8.0249400000000009</c:v>
                </c:pt>
                <c:pt idx="2702">
                  <c:v>8.0279100000000003</c:v>
                </c:pt>
                <c:pt idx="2703">
                  <c:v>8.0308799999999998</c:v>
                </c:pt>
                <c:pt idx="2704">
                  <c:v>8.033850000000001</c:v>
                </c:pt>
                <c:pt idx="2705">
                  <c:v>8.0368200000000005</c:v>
                </c:pt>
                <c:pt idx="2706">
                  <c:v>8.03979</c:v>
                </c:pt>
                <c:pt idx="2707">
                  <c:v>8.0427599999999995</c:v>
                </c:pt>
                <c:pt idx="2708">
                  <c:v>8.0457300000000007</c:v>
                </c:pt>
                <c:pt idx="2709">
                  <c:v>8.0487000000000002</c:v>
                </c:pt>
                <c:pt idx="2710">
                  <c:v>8.0516700000000014</c:v>
                </c:pt>
                <c:pt idx="2711">
                  <c:v>8.0546400000000009</c:v>
                </c:pt>
                <c:pt idx="2712">
                  <c:v>8.0576100000000004</c:v>
                </c:pt>
                <c:pt idx="2713">
                  <c:v>8.0605800000000016</c:v>
                </c:pt>
                <c:pt idx="2714">
                  <c:v>8.0635499999999993</c:v>
                </c:pt>
                <c:pt idx="2715">
                  <c:v>8.0665200000000006</c:v>
                </c:pt>
                <c:pt idx="2716">
                  <c:v>8.0694900000000001</c:v>
                </c:pt>
                <c:pt idx="2717">
                  <c:v>8.0724600000000013</c:v>
                </c:pt>
                <c:pt idx="2718">
                  <c:v>8.0754300000000008</c:v>
                </c:pt>
                <c:pt idx="2719">
                  <c:v>8.0784000000000002</c:v>
                </c:pt>
                <c:pt idx="2720">
                  <c:v>8.0813700000000015</c:v>
                </c:pt>
                <c:pt idx="2721">
                  <c:v>8.084340000000001</c:v>
                </c:pt>
                <c:pt idx="2722">
                  <c:v>8.0873100000000004</c:v>
                </c:pt>
                <c:pt idx="2723">
                  <c:v>8.0902799999999999</c:v>
                </c:pt>
                <c:pt idx="2724">
                  <c:v>8.0932500000000012</c:v>
                </c:pt>
                <c:pt idx="2725">
                  <c:v>8.0962200000000006</c:v>
                </c:pt>
                <c:pt idx="2726">
                  <c:v>8.0991900000000001</c:v>
                </c:pt>
                <c:pt idx="2727">
                  <c:v>8.1021600000000014</c:v>
                </c:pt>
                <c:pt idx="2728">
                  <c:v>8.1051300000000008</c:v>
                </c:pt>
                <c:pt idx="2729">
                  <c:v>8.1081000000000003</c:v>
                </c:pt>
                <c:pt idx="2730">
                  <c:v>8.1110699999999998</c:v>
                </c:pt>
                <c:pt idx="2731">
                  <c:v>8.114040000000001</c:v>
                </c:pt>
                <c:pt idx="2732">
                  <c:v>8.1170100000000005</c:v>
                </c:pt>
                <c:pt idx="2733">
                  <c:v>8.11998</c:v>
                </c:pt>
                <c:pt idx="2734">
                  <c:v>8.1229500000000012</c:v>
                </c:pt>
                <c:pt idx="2735">
                  <c:v>8.1259200000000007</c:v>
                </c:pt>
                <c:pt idx="2736">
                  <c:v>8.1288900000000002</c:v>
                </c:pt>
                <c:pt idx="2737">
                  <c:v>8.1318600000000014</c:v>
                </c:pt>
                <c:pt idx="2738">
                  <c:v>8.1348300000000009</c:v>
                </c:pt>
                <c:pt idx="2739">
                  <c:v>8.1378000000000004</c:v>
                </c:pt>
                <c:pt idx="2740">
                  <c:v>8.1407699999999998</c:v>
                </c:pt>
                <c:pt idx="2741">
                  <c:v>8.1437400000000011</c:v>
                </c:pt>
                <c:pt idx="2742">
                  <c:v>8.1467100000000006</c:v>
                </c:pt>
                <c:pt idx="2743">
                  <c:v>8.14968</c:v>
                </c:pt>
                <c:pt idx="2744">
                  <c:v>8.1526500000000013</c:v>
                </c:pt>
                <c:pt idx="2745">
                  <c:v>8.1556200000000008</c:v>
                </c:pt>
                <c:pt idx="2746">
                  <c:v>8.1585900000000002</c:v>
                </c:pt>
                <c:pt idx="2747">
                  <c:v>8.1615599999999997</c:v>
                </c:pt>
                <c:pt idx="2748">
                  <c:v>8.164530000000001</c:v>
                </c:pt>
                <c:pt idx="2749">
                  <c:v>8.1675000000000004</c:v>
                </c:pt>
                <c:pt idx="2750">
                  <c:v>8.1704699999999999</c:v>
                </c:pt>
                <c:pt idx="2751">
                  <c:v>8.1734400000000011</c:v>
                </c:pt>
                <c:pt idx="2752">
                  <c:v>8.1764100000000006</c:v>
                </c:pt>
                <c:pt idx="2753">
                  <c:v>8.1793800000000001</c:v>
                </c:pt>
                <c:pt idx="2754">
                  <c:v>8.1823499999999996</c:v>
                </c:pt>
                <c:pt idx="2755">
                  <c:v>8.1853200000000008</c:v>
                </c:pt>
                <c:pt idx="2756">
                  <c:v>8.1882900000000003</c:v>
                </c:pt>
                <c:pt idx="2757">
                  <c:v>8.1912599999999998</c:v>
                </c:pt>
                <c:pt idx="2758">
                  <c:v>8.194230000000001</c:v>
                </c:pt>
                <c:pt idx="2759">
                  <c:v>8.1972000000000005</c:v>
                </c:pt>
                <c:pt idx="2760">
                  <c:v>8.20017</c:v>
                </c:pt>
                <c:pt idx="2761">
                  <c:v>8.2031400000000012</c:v>
                </c:pt>
                <c:pt idx="2762">
                  <c:v>8.2061100000000007</c:v>
                </c:pt>
                <c:pt idx="2763">
                  <c:v>8.2090800000000002</c:v>
                </c:pt>
                <c:pt idx="2764">
                  <c:v>8.2120500000000014</c:v>
                </c:pt>
                <c:pt idx="2765">
                  <c:v>8.2150200000000009</c:v>
                </c:pt>
                <c:pt idx="2766">
                  <c:v>8.2179900000000004</c:v>
                </c:pt>
                <c:pt idx="2767">
                  <c:v>8.2209600000000016</c:v>
                </c:pt>
                <c:pt idx="2768">
                  <c:v>8.2239300000000011</c:v>
                </c:pt>
                <c:pt idx="2769">
                  <c:v>8.2268999999999988</c:v>
                </c:pt>
                <c:pt idx="2770">
                  <c:v>8.22987</c:v>
                </c:pt>
                <c:pt idx="2771">
                  <c:v>8.2328399999999995</c:v>
                </c:pt>
                <c:pt idx="2772">
                  <c:v>8.2358100000000007</c:v>
                </c:pt>
                <c:pt idx="2773">
                  <c:v>8.2387800000000002</c:v>
                </c:pt>
                <c:pt idx="2774">
                  <c:v>8.2417499999999997</c:v>
                </c:pt>
                <c:pt idx="2775">
                  <c:v>8.2447200000000009</c:v>
                </c:pt>
                <c:pt idx="2776">
                  <c:v>8.2476900000000004</c:v>
                </c:pt>
                <c:pt idx="2777">
                  <c:v>8.2506599999999999</c:v>
                </c:pt>
                <c:pt idx="2778">
                  <c:v>8.2536300000000011</c:v>
                </c:pt>
                <c:pt idx="2779">
                  <c:v>8.2566000000000006</c:v>
                </c:pt>
                <c:pt idx="2780">
                  <c:v>8.2595700000000001</c:v>
                </c:pt>
                <c:pt idx="2781">
                  <c:v>8.2625400000000013</c:v>
                </c:pt>
                <c:pt idx="2782">
                  <c:v>8.2655100000000008</c:v>
                </c:pt>
                <c:pt idx="2783">
                  <c:v>8.2684800000000021</c:v>
                </c:pt>
                <c:pt idx="2784">
                  <c:v>8.2714500000000015</c:v>
                </c:pt>
                <c:pt idx="2785">
                  <c:v>8.2744199999999992</c:v>
                </c:pt>
                <c:pt idx="2786">
                  <c:v>8.2773900000000005</c:v>
                </c:pt>
                <c:pt idx="2787">
                  <c:v>8.2803599999999999</c:v>
                </c:pt>
                <c:pt idx="2788">
                  <c:v>8.2833299999999994</c:v>
                </c:pt>
                <c:pt idx="2789">
                  <c:v>8.2863000000000007</c:v>
                </c:pt>
                <c:pt idx="2790">
                  <c:v>8.2892700000000001</c:v>
                </c:pt>
                <c:pt idx="2791">
                  <c:v>8.2922399999999996</c:v>
                </c:pt>
                <c:pt idx="2792">
                  <c:v>8.2952100000000009</c:v>
                </c:pt>
                <c:pt idx="2793">
                  <c:v>8.2981800000000003</c:v>
                </c:pt>
                <c:pt idx="2794">
                  <c:v>8.3011500000000016</c:v>
                </c:pt>
                <c:pt idx="2795">
                  <c:v>8.3041200000000011</c:v>
                </c:pt>
                <c:pt idx="2796">
                  <c:v>8.3070900000000005</c:v>
                </c:pt>
                <c:pt idx="2797">
                  <c:v>8.3100600000000018</c:v>
                </c:pt>
                <c:pt idx="2798">
                  <c:v>8.3130300000000013</c:v>
                </c:pt>
                <c:pt idx="2799">
                  <c:v>8.3160000000000007</c:v>
                </c:pt>
                <c:pt idx="2800">
                  <c:v>8.318970000000002</c:v>
                </c:pt>
                <c:pt idx="2801">
                  <c:v>8.3219399999999997</c:v>
                </c:pt>
                <c:pt idx="2802">
                  <c:v>8.3249099999999991</c:v>
                </c:pt>
                <c:pt idx="2803">
                  <c:v>8.3278800000000004</c:v>
                </c:pt>
                <c:pt idx="2804">
                  <c:v>8.3308499999999999</c:v>
                </c:pt>
                <c:pt idx="2805">
                  <c:v>8.3338199999999993</c:v>
                </c:pt>
                <c:pt idx="2806">
                  <c:v>8.3367900000000006</c:v>
                </c:pt>
                <c:pt idx="2807">
                  <c:v>8.3397600000000001</c:v>
                </c:pt>
                <c:pt idx="2808">
                  <c:v>8.3427300000000013</c:v>
                </c:pt>
                <c:pt idx="2809">
                  <c:v>8.3457000000000008</c:v>
                </c:pt>
                <c:pt idx="2810">
                  <c:v>8.3486700000000003</c:v>
                </c:pt>
                <c:pt idx="2811">
                  <c:v>8.3516400000000015</c:v>
                </c:pt>
                <c:pt idx="2812">
                  <c:v>8.354610000000001</c:v>
                </c:pt>
                <c:pt idx="2813">
                  <c:v>8.3575800000000005</c:v>
                </c:pt>
                <c:pt idx="2814">
                  <c:v>8.3605500000000017</c:v>
                </c:pt>
                <c:pt idx="2815">
                  <c:v>8.3635200000000012</c:v>
                </c:pt>
                <c:pt idx="2816">
                  <c:v>8.3664900000000006</c:v>
                </c:pt>
                <c:pt idx="2817">
                  <c:v>8.3694600000000001</c:v>
                </c:pt>
                <c:pt idx="2818">
                  <c:v>8.3724299999999996</c:v>
                </c:pt>
                <c:pt idx="2819">
                  <c:v>8.3754000000000008</c:v>
                </c:pt>
                <c:pt idx="2820">
                  <c:v>8.3783700000000003</c:v>
                </c:pt>
                <c:pt idx="2821">
                  <c:v>8.3813399999999998</c:v>
                </c:pt>
                <c:pt idx="2822">
                  <c:v>8.384310000000001</c:v>
                </c:pt>
                <c:pt idx="2823">
                  <c:v>8.3872800000000005</c:v>
                </c:pt>
                <c:pt idx="2824">
                  <c:v>8.39025</c:v>
                </c:pt>
                <c:pt idx="2825">
                  <c:v>8.3932200000000012</c:v>
                </c:pt>
                <c:pt idx="2826">
                  <c:v>8.3961900000000007</c:v>
                </c:pt>
                <c:pt idx="2827">
                  <c:v>8.3991600000000002</c:v>
                </c:pt>
                <c:pt idx="2828">
                  <c:v>8.4021300000000014</c:v>
                </c:pt>
                <c:pt idx="2829">
                  <c:v>8.4051000000000009</c:v>
                </c:pt>
                <c:pt idx="2830">
                  <c:v>8.4080700000000004</c:v>
                </c:pt>
                <c:pt idx="2831">
                  <c:v>8.4110400000000016</c:v>
                </c:pt>
                <c:pt idx="2832">
                  <c:v>8.4140100000000011</c:v>
                </c:pt>
                <c:pt idx="2833">
                  <c:v>8.4169800000000006</c:v>
                </c:pt>
                <c:pt idx="2834">
                  <c:v>8.41995</c:v>
                </c:pt>
                <c:pt idx="2835">
                  <c:v>8.4229199999999995</c:v>
                </c:pt>
                <c:pt idx="2836">
                  <c:v>8.4258900000000008</c:v>
                </c:pt>
                <c:pt idx="2837">
                  <c:v>8.4288600000000002</c:v>
                </c:pt>
                <c:pt idx="2838">
                  <c:v>8.4318299999999997</c:v>
                </c:pt>
                <c:pt idx="2839">
                  <c:v>8.434800000000001</c:v>
                </c:pt>
                <c:pt idx="2840">
                  <c:v>8.4377700000000004</c:v>
                </c:pt>
                <c:pt idx="2841">
                  <c:v>8.4407399999999999</c:v>
                </c:pt>
                <c:pt idx="2842">
                  <c:v>8.4437100000000012</c:v>
                </c:pt>
                <c:pt idx="2843">
                  <c:v>8.4466800000000006</c:v>
                </c:pt>
                <c:pt idx="2844">
                  <c:v>8.4496500000000019</c:v>
                </c:pt>
                <c:pt idx="2845">
                  <c:v>8.4526200000000014</c:v>
                </c:pt>
                <c:pt idx="2846">
                  <c:v>8.4555900000000008</c:v>
                </c:pt>
                <c:pt idx="2847">
                  <c:v>8.4585600000000021</c:v>
                </c:pt>
                <c:pt idx="2848">
                  <c:v>8.4615299999999998</c:v>
                </c:pt>
                <c:pt idx="2849">
                  <c:v>8.4644999999999992</c:v>
                </c:pt>
                <c:pt idx="2850">
                  <c:v>8.4674700000000005</c:v>
                </c:pt>
                <c:pt idx="2851">
                  <c:v>8.47044</c:v>
                </c:pt>
                <c:pt idx="2852">
                  <c:v>8.4734099999999994</c:v>
                </c:pt>
                <c:pt idx="2853">
                  <c:v>8.4763800000000007</c:v>
                </c:pt>
                <c:pt idx="2854">
                  <c:v>8.4793500000000002</c:v>
                </c:pt>
                <c:pt idx="2855">
                  <c:v>8.4823199999999996</c:v>
                </c:pt>
                <c:pt idx="2856">
                  <c:v>8.4852900000000009</c:v>
                </c:pt>
                <c:pt idx="2857">
                  <c:v>8.4882600000000004</c:v>
                </c:pt>
                <c:pt idx="2858">
                  <c:v>8.4912300000000016</c:v>
                </c:pt>
                <c:pt idx="2859">
                  <c:v>8.4942000000000011</c:v>
                </c:pt>
                <c:pt idx="2860">
                  <c:v>8.4971700000000006</c:v>
                </c:pt>
                <c:pt idx="2861">
                  <c:v>8.5001400000000018</c:v>
                </c:pt>
                <c:pt idx="2862">
                  <c:v>8.5031100000000013</c:v>
                </c:pt>
                <c:pt idx="2863">
                  <c:v>8.5060800000000008</c:v>
                </c:pt>
                <c:pt idx="2864">
                  <c:v>8.5090500000000002</c:v>
                </c:pt>
                <c:pt idx="2865">
                  <c:v>8.5120199999999997</c:v>
                </c:pt>
                <c:pt idx="2866">
                  <c:v>8.5149899999999992</c:v>
                </c:pt>
                <c:pt idx="2867">
                  <c:v>8.5179600000000004</c:v>
                </c:pt>
                <c:pt idx="2868">
                  <c:v>8.5209299999999999</c:v>
                </c:pt>
                <c:pt idx="2869">
                  <c:v>8.5239000000000011</c:v>
                </c:pt>
                <c:pt idx="2870">
                  <c:v>8.5268700000000006</c:v>
                </c:pt>
                <c:pt idx="2871">
                  <c:v>8.5298400000000001</c:v>
                </c:pt>
                <c:pt idx="2872">
                  <c:v>8.5328100000000013</c:v>
                </c:pt>
                <c:pt idx="2873">
                  <c:v>8.5357800000000008</c:v>
                </c:pt>
                <c:pt idx="2874">
                  <c:v>8.5387500000000003</c:v>
                </c:pt>
                <c:pt idx="2875">
                  <c:v>8.5417200000000015</c:v>
                </c:pt>
                <c:pt idx="2876">
                  <c:v>8.544690000000001</c:v>
                </c:pt>
                <c:pt idx="2877">
                  <c:v>8.5476600000000005</c:v>
                </c:pt>
                <c:pt idx="2878">
                  <c:v>8.5506300000000017</c:v>
                </c:pt>
                <c:pt idx="2879">
                  <c:v>8.5536000000000012</c:v>
                </c:pt>
                <c:pt idx="2880">
                  <c:v>8.5565699999999989</c:v>
                </c:pt>
                <c:pt idx="2881">
                  <c:v>8.5595400000000001</c:v>
                </c:pt>
                <c:pt idx="2882">
                  <c:v>8.5625099999999996</c:v>
                </c:pt>
                <c:pt idx="2883">
                  <c:v>8.5654800000000009</c:v>
                </c:pt>
                <c:pt idx="2884">
                  <c:v>8.5684500000000003</c:v>
                </c:pt>
                <c:pt idx="2885">
                  <c:v>8.5714199999999998</c:v>
                </c:pt>
                <c:pt idx="2886">
                  <c:v>8.5743900000000011</c:v>
                </c:pt>
                <c:pt idx="2887">
                  <c:v>8.5773600000000005</c:v>
                </c:pt>
                <c:pt idx="2888">
                  <c:v>8.58033</c:v>
                </c:pt>
                <c:pt idx="2889">
                  <c:v>8.5833000000000013</c:v>
                </c:pt>
                <c:pt idx="2890">
                  <c:v>8.5862700000000007</c:v>
                </c:pt>
                <c:pt idx="2891">
                  <c:v>8.5892400000000002</c:v>
                </c:pt>
                <c:pt idx="2892">
                  <c:v>8.5922100000000015</c:v>
                </c:pt>
                <c:pt idx="2893">
                  <c:v>8.5951800000000009</c:v>
                </c:pt>
                <c:pt idx="2894">
                  <c:v>8.5981500000000022</c:v>
                </c:pt>
                <c:pt idx="2895">
                  <c:v>8.6011200000000017</c:v>
                </c:pt>
                <c:pt idx="2896">
                  <c:v>8.6040899999999993</c:v>
                </c:pt>
                <c:pt idx="2897">
                  <c:v>8.6070600000000006</c:v>
                </c:pt>
                <c:pt idx="2898">
                  <c:v>8.6100300000000001</c:v>
                </c:pt>
                <c:pt idx="2899">
                  <c:v>8.6129999999999995</c:v>
                </c:pt>
                <c:pt idx="2900">
                  <c:v>8.6159700000000008</c:v>
                </c:pt>
                <c:pt idx="2901">
                  <c:v>8.6189400000000003</c:v>
                </c:pt>
                <c:pt idx="2902">
                  <c:v>8.6219099999999997</c:v>
                </c:pt>
                <c:pt idx="2903">
                  <c:v>8.624880000000001</c:v>
                </c:pt>
                <c:pt idx="2904">
                  <c:v>8.6278500000000005</c:v>
                </c:pt>
                <c:pt idx="2905">
                  <c:v>8.6308199999999999</c:v>
                </c:pt>
                <c:pt idx="2906">
                  <c:v>8.6337900000000012</c:v>
                </c:pt>
                <c:pt idx="2907">
                  <c:v>8.6367600000000007</c:v>
                </c:pt>
                <c:pt idx="2908">
                  <c:v>8.6397300000000019</c:v>
                </c:pt>
                <c:pt idx="2909">
                  <c:v>8.6427000000000014</c:v>
                </c:pt>
                <c:pt idx="2910">
                  <c:v>8.6456700000000009</c:v>
                </c:pt>
                <c:pt idx="2911">
                  <c:v>8.6486400000000021</c:v>
                </c:pt>
                <c:pt idx="2912">
                  <c:v>8.6516099999999998</c:v>
                </c:pt>
                <c:pt idx="2913">
                  <c:v>8.6545799999999993</c:v>
                </c:pt>
                <c:pt idx="2914">
                  <c:v>8.6575500000000005</c:v>
                </c:pt>
                <c:pt idx="2915">
                  <c:v>8.66052</c:v>
                </c:pt>
                <c:pt idx="2916">
                  <c:v>8.6634899999999995</c:v>
                </c:pt>
                <c:pt idx="2917">
                  <c:v>8.6664600000000007</c:v>
                </c:pt>
                <c:pt idx="2918">
                  <c:v>8.6694300000000002</c:v>
                </c:pt>
                <c:pt idx="2919">
                  <c:v>8.6724000000000014</c:v>
                </c:pt>
                <c:pt idx="2920">
                  <c:v>8.6753700000000009</c:v>
                </c:pt>
                <c:pt idx="2921">
                  <c:v>8.6783400000000004</c:v>
                </c:pt>
                <c:pt idx="2922">
                  <c:v>8.6813100000000016</c:v>
                </c:pt>
                <c:pt idx="2923">
                  <c:v>8.6842800000000011</c:v>
                </c:pt>
                <c:pt idx="2924">
                  <c:v>8.6872500000000006</c:v>
                </c:pt>
                <c:pt idx="2925">
                  <c:v>8.6902200000000018</c:v>
                </c:pt>
                <c:pt idx="2926">
                  <c:v>8.6931900000000013</c:v>
                </c:pt>
                <c:pt idx="2927">
                  <c:v>8.696159999999999</c:v>
                </c:pt>
                <c:pt idx="2928">
                  <c:v>8.6991300000000003</c:v>
                </c:pt>
                <c:pt idx="2929">
                  <c:v>8.7020999999999997</c:v>
                </c:pt>
                <c:pt idx="2930">
                  <c:v>8.7050699999999992</c:v>
                </c:pt>
                <c:pt idx="2931">
                  <c:v>8.7080400000000004</c:v>
                </c:pt>
                <c:pt idx="2932">
                  <c:v>8.7110099999999999</c:v>
                </c:pt>
                <c:pt idx="2933">
                  <c:v>8.7139800000000012</c:v>
                </c:pt>
                <c:pt idx="2934">
                  <c:v>8.7169500000000006</c:v>
                </c:pt>
                <c:pt idx="2935">
                  <c:v>8.7199200000000001</c:v>
                </c:pt>
                <c:pt idx="2936">
                  <c:v>8.7228900000000014</c:v>
                </c:pt>
                <c:pt idx="2937">
                  <c:v>8.7258600000000008</c:v>
                </c:pt>
                <c:pt idx="2938">
                  <c:v>8.7288300000000003</c:v>
                </c:pt>
                <c:pt idx="2939">
                  <c:v>8.7318000000000016</c:v>
                </c:pt>
                <c:pt idx="2940">
                  <c:v>8.734770000000001</c:v>
                </c:pt>
                <c:pt idx="2941">
                  <c:v>8.7377400000000005</c:v>
                </c:pt>
                <c:pt idx="2942">
                  <c:v>8.7407100000000018</c:v>
                </c:pt>
                <c:pt idx="2943">
                  <c:v>8.7436799999999995</c:v>
                </c:pt>
                <c:pt idx="2944">
                  <c:v>8.7466500000000007</c:v>
                </c:pt>
                <c:pt idx="2945">
                  <c:v>8.7496200000000002</c:v>
                </c:pt>
                <c:pt idx="2946">
                  <c:v>8.7525899999999996</c:v>
                </c:pt>
                <c:pt idx="2947">
                  <c:v>8.7555600000000009</c:v>
                </c:pt>
                <c:pt idx="2948">
                  <c:v>8.7585300000000004</c:v>
                </c:pt>
                <c:pt idx="2949">
                  <c:v>8.7614999999999998</c:v>
                </c:pt>
                <c:pt idx="2950">
                  <c:v>8.7644700000000011</c:v>
                </c:pt>
                <c:pt idx="2951">
                  <c:v>8.7674400000000006</c:v>
                </c:pt>
                <c:pt idx="2952">
                  <c:v>8.77041</c:v>
                </c:pt>
                <c:pt idx="2953">
                  <c:v>8.7733800000000013</c:v>
                </c:pt>
                <c:pt idx="2954">
                  <c:v>8.7763500000000008</c:v>
                </c:pt>
                <c:pt idx="2955">
                  <c:v>8.7793200000000002</c:v>
                </c:pt>
                <c:pt idx="2956">
                  <c:v>8.7822900000000015</c:v>
                </c:pt>
                <c:pt idx="2957">
                  <c:v>8.785260000000001</c:v>
                </c:pt>
                <c:pt idx="2958">
                  <c:v>8.7882300000000022</c:v>
                </c:pt>
                <c:pt idx="2959">
                  <c:v>8.7911999999999999</c:v>
                </c:pt>
                <c:pt idx="2960">
                  <c:v>8.7941699999999994</c:v>
                </c:pt>
                <c:pt idx="2961">
                  <c:v>8.7971400000000006</c:v>
                </c:pt>
                <c:pt idx="2962">
                  <c:v>8.8001100000000001</c:v>
                </c:pt>
                <c:pt idx="2963">
                  <c:v>8.8030799999999996</c:v>
                </c:pt>
                <c:pt idx="2964">
                  <c:v>8.8060500000000008</c:v>
                </c:pt>
                <c:pt idx="2965">
                  <c:v>8.8090200000000003</c:v>
                </c:pt>
                <c:pt idx="2966">
                  <c:v>8.8119899999999998</c:v>
                </c:pt>
                <c:pt idx="2967">
                  <c:v>8.814960000000001</c:v>
                </c:pt>
                <c:pt idx="2968">
                  <c:v>8.8179300000000005</c:v>
                </c:pt>
                <c:pt idx="2969">
                  <c:v>8.8209000000000017</c:v>
                </c:pt>
                <c:pt idx="2970">
                  <c:v>8.8238700000000012</c:v>
                </c:pt>
                <c:pt idx="2971">
                  <c:v>8.8268400000000007</c:v>
                </c:pt>
                <c:pt idx="2972">
                  <c:v>8.8298100000000019</c:v>
                </c:pt>
                <c:pt idx="2973">
                  <c:v>8.8327800000000014</c:v>
                </c:pt>
                <c:pt idx="2974">
                  <c:v>8.8357500000000009</c:v>
                </c:pt>
                <c:pt idx="2975">
                  <c:v>8.8387200000000004</c:v>
                </c:pt>
                <c:pt idx="2976">
                  <c:v>8.8416899999999998</c:v>
                </c:pt>
                <c:pt idx="2977">
                  <c:v>8.8446599999999993</c:v>
                </c:pt>
                <c:pt idx="2978">
                  <c:v>8.8476300000000005</c:v>
                </c:pt>
                <c:pt idx="2979">
                  <c:v>8.8506</c:v>
                </c:pt>
                <c:pt idx="2980">
                  <c:v>8.8535699999999995</c:v>
                </c:pt>
                <c:pt idx="2981">
                  <c:v>8.8565400000000007</c:v>
                </c:pt>
                <c:pt idx="2982">
                  <c:v>8.8595100000000002</c:v>
                </c:pt>
                <c:pt idx="2983">
                  <c:v>8.8624800000000015</c:v>
                </c:pt>
                <c:pt idx="2984">
                  <c:v>8.8654500000000009</c:v>
                </c:pt>
                <c:pt idx="2985">
                  <c:v>8.8684200000000004</c:v>
                </c:pt>
                <c:pt idx="2986">
                  <c:v>8.8713900000000017</c:v>
                </c:pt>
                <c:pt idx="2987">
                  <c:v>8.8743600000000011</c:v>
                </c:pt>
                <c:pt idx="2988">
                  <c:v>8.8773300000000006</c:v>
                </c:pt>
                <c:pt idx="2989">
                  <c:v>8.8803000000000019</c:v>
                </c:pt>
                <c:pt idx="2990">
                  <c:v>8.8832699999999996</c:v>
                </c:pt>
                <c:pt idx="2991">
                  <c:v>8.886239999999999</c:v>
                </c:pt>
                <c:pt idx="2992">
                  <c:v>8.8892100000000003</c:v>
                </c:pt>
                <c:pt idx="2993">
                  <c:v>8.8921799999999998</c:v>
                </c:pt>
                <c:pt idx="2994">
                  <c:v>8.895150000000001</c:v>
                </c:pt>
                <c:pt idx="2995">
                  <c:v>8.8981200000000005</c:v>
                </c:pt>
                <c:pt idx="2996">
                  <c:v>8.9010899999999999</c:v>
                </c:pt>
                <c:pt idx="2997">
                  <c:v>8.9040600000000012</c:v>
                </c:pt>
                <c:pt idx="2998">
                  <c:v>8.9070300000000007</c:v>
                </c:pt>
                <c:pt idx="2999">
                  <c:v>8.91</c:v>
                </c:pt>
                <c:pt idx="3000">
                  <c:v>8.9129700000000014</c:v>
                </c:pt>
                <c:pt idx="3001">
                  <c:v>8.9159400000000009</c:v>
                </c:pt>
                <c:pt idx="3002">
                  <c:v>8.9189100000000003</c:v>
                </c:pt>
                <c:pt idx="3003">
                  <c:v>8.9218800000000016</c:v>
                </c:pt>
                <c:pt idx="3004">
                  <c:v>8.9248500000000011</c:v>
                </c:pt>
                <c:pt idx="3005">
                  <c:v>8.9278200000000005</c:v>
                </c:pt>
                <c:pt idx="3006">
                  <c:v>8.93079</c:v>
                </c:pt>
                <c:pt idx="3007">
                  <c:v>8.9337599999999995</c:v>
                </c:pt>
                <c:pt idx="3008">
                  <c:v>8.9367300000000007</c:v>
                </c:pt>
                <c:pt idx="3009">
                  <c:v>8.9397000000000002</c:v>
                </c:pt>
                <c:pt idx="3010">
                  <c:v>8.9426699999999997</c:v>
                </c:pt>
                <c:pt idx="3011">
                  <c:v>8.9456400000000009</c:v>
                </c:pt>
                <c:pt idx="3012">
                  <c:v>8.9486100000000004</c:v>
                </c:pt>
                <c:pt idx="3013">
                  <c:v>8.9515799999999999</c:v>
                </c:pt>
                <c:pt idx="3014">
                  <c:v>8.9545500000000011</c:v>
                </c:pt>
                <c:pt idx="3015">
                  <c:v>8.9575200000000006</c:v>
                </c:pt>
                <c:pt idx="3016">
                  <c:v>8.9604900000000001</c:v>
                </c:pt>
                <c:pt idx="3017">
                  <c:v>8.9634600000000013</c:v>
                </c:pt>
                <c:pt idx="3018">
                  <c:v>8.9664300000000008</c:v>
                </c:pt>
                <c:pt idx="3019">
                  <c:v>8.969400000000002</c:v>
                </c:pt>
                <c:pt idx="3020">
                  <c:v>8.9723700000000015</c:v>
                </c:pt>
                <c:pt idx="3021">
                  <c:v>8.975340000000001</c:v>
                </c:pt>
                <c:pt idx="3022">
                  <c:v>8.9783100000000005</c:v>
                </c:pt>
                <c:pt idx="3023">
                  <c:v>8.9812799999999999</c:v>
                </c:pt>
                <c:pt idx="3024">
                  <c:v>8.9842499999999994</c:v>
                </c:pt>
                <c:pt idx="3025">
                  <c:v>8.9872200000000007</c:v>
                </c:pt>
                <c:pt idx="3026">
                  <c:v>8.9901900000000001</c:v>
                </c:pt>
                <c:pt idx="3027">
                  <c:v>8.9931599999999996</c:v>
                </c:pt>
                <c:pt idx="3028">
                  <c:v>8.9961300000000008</c:v>
                </c:pt>
                <c:pt idx="3029">
                  <c:v>8.9991000000000003</c:v>
                </c:pt>
                <c:pt idx="3030">
                  <c:v>9.0020699999999998</c:v>
                </c:pt>
                <c:pt idx="3031">
                  <c:v>9.005040000000001</c:v>
                </c:pt>
                <c:pt idx="3032">
                  <c:v>9.0080100000000005</c:v>
                </c:pt>
                <c:pt idx="3033">
                  <c:v>9.0109800000000018</c:v>
                </c:pt>
                <c:pt idx="3034">
                  <c:v>9.0139500000000012</c:v>
                </c:pt>
                <c:pt idx="3035">
                  <c:v>9.0169200000000007</c:v>
                </c:pt>
                <c:pt idx="3036">
                  <c:v>9.019890000000002</c:v>
                </c:pt>
                <c:pt idx="3037">
                  <c:v>9.0228600000000014</c:v>
                </c:pt>
                <c:pt idx="3038">
                  <c:v>9.0258299999999991</c:v>
                </c:pt>
                <c:pt idx="3039">
                  <c:v>9.0288000000000004</c:v>
                </c:pt>
                <c:pt idx="3040">
                  <c:v>9.0317699999999999</c:v>
                </c:pt>
                <c:pt idx="3041">
                  <c:v>9.0347399999999993</c:v>
                </c:pt>
                <c:pt idx="3042">
                  <c:v>9.0377100000000006</c:v>
                </c:pt>
                <c:pt idx="3043">
                  <c:v>9.04068</c:v>
                </c:pt>
                <c:pt idx="3044">
                  <c:v>9.0436500000000013</c:v>
                </c:pt>
                <c:pt idx="3045">
                  <c:v>9.0466200000000008</c:v>
                </c:pt>
                <c:pt idx="3046">
                  <c:v>9.0495900000000002</c:v>
                </c:pt>
                <c:pt idx="3047">
                  <c:v>9.0525600000000015</c:v>
                </c:pt>
                <c:pt idx="3048">
                  <c:v>9.055530000000001</c:v>
                </c:pt>
                <c:pt idx="3049">
                  <c:v>9.0585000000000004</c:v>
                </c:pt>
                <c:pt idx="3050">
                  <c:v>9.0614700000000017</c:v>
                </c:pt>
                <c:pt idx="3051">
                  <c:v>9.0644400000000012</c:v>
                </c:pt>
                <c:pt idx="3052">
                  <c:v>9.0674100000000006</c:v>
                </c:pt>
                <c:pt idx="3053">
                  <c:v>9.0703800000000019</c:v>
                </c:pt>
                <c:pt idx="3054">
                  <c:v>9.0733499999999996</c:v>
                </c:pt>
                <c:pt idx="3055">
                  <c:v>9.0763199999999991</c:v>
                </c:pt>
                <c:pt idx="3056">
                  <c:v>9.0792900000000003</c:v>
                </c:pt>
                <c:pt idx="3057">
                  <c:v>9.0822599999999998</c:v>
                </c:pt>
                <c:pt idx="3058">
                  <c:v>9.085230000000001</c:v>
                </c:pt>
                <c:pt idx="3059">
                  <c:v>9.0882000000000005</c:v>
                </c:pt>
                <c:pt idx="3060">
                  <c:v>9.09117</c:v>
                </c:pt>
                <c:pt idx="3061">
                  <c:v>9.0941400000000012</c:v>
                </c:pt>
                <c:pt idx="3062">
                  <c:v>9.0971100000000007</c:v>
                </c:pt>
                <c:pt idx="3063">
                  <c:v>9.1000800000000002</c:v>
                </c:pt>
                <c:pt idx="3064">
                  <c:v>9.1030500000000014</c:v>
                </c:pt>
                <c:pt idx="3065">
                  <c:v>9.1060200000000009</c:v>
                </c:pt>
                <c:pt idx="3066">
                  <c:v>9.1089900000000004</c:v>
                </c:pt>
                <c:pt idx="3067">
                  <c:v>9.1119600000000016</c:v>
                </c:pt>
                <c:pt idx="3068">
                  <c:v>9.1149300000000011</c:v>
                </c:pt>
                <c:pt idx="3069">
                  <c:v>9.1179000000000023</c:v>
                </c:pt>
                <c:pt idx="3070">
                  <c:v>9.12087</c:v>
                </c:pt>
                <c:pt idx="3071">
                  <c:v>9.1238399999999995</c:v>
                </c:pt>
                <c:pt idx="3072">
                  <c:v>9.1268100000000008</c:v>
                </c:pt>
                <c:pt idx="3073">
                  <c:v>9.1297800000000002</c:v>
                </c:pt>
                <c:pt idx="3074">
                  <c:v>9.1327499999999997</c:v>
                </c:pt>
                <c:pt idx="3075">
                  <c:v>9.135720000000001</c:v>
                </c:pt>
                <c:pt idx="3076">
                  <c:v>9.1386900000000004</c:v>
                </c:pt>
                <c:pt idx="3077">
                  <c:v>9.1416599999999999</c:v>
                </c:pt>
                <c:pt idx="3078">
                  <c:v>9.1446300000000011</c:v>
                </c:pt>
                <c:pt idx="3079">
                  <c:v>9.1476000000000006</c:v>
                </c:pt>
                <c:pt idx="3080">
                  <c:v>9.1505700000000001</c:v>
                </c:pt>
                <c:pt idx="3081">
                  <c:v>9.1535400000000013</c:v>
                </c:pt>
                <c:pt idx="3082">
                  <c:v>9.1565100000000008</c:v>
                </c:pt>
                <c:pt idx="3083">
                  <c:v>9.1594800000000021</c:v>
                </c:pt>
                <c:pt idx="3084">
                  <c:v>9.1624500000000015</c:v>
                </c:pt>
                <c:pt idx="3085">
                  <c:v>9.1654199999999992</c:v>
                </c:pt>
                <c:pt idx="3086">
                  <c:v>9.1683900000000005</c:v>
                </c:pt>
                <c:pt idx="3087">
                  <c:v>9.17136</c:v>
                </c:pt>
                <c:pt idx="3088">
                  <c:v>9.1743299999999994</c:v>
                </c:pt>
                <c:pt idx="3089">
                  <c:v>9.1773000000000007</c:v>
                </c:pt>
                <c:pt idx="3090">
                  <c:v>9.1802700000000002</c:v>
                </c:pt>
                <c:pt idx="3091">
                  <c:v>9.1832399999999996</c:v>
                </c:pt>
                <c:pt idx="3092">
                  <c:v>9.1862100000000009</c:v>
                </c:pt>
                <c:pt idx="3093">
                  <c:v>9.1891800000000003</c:v>
                </c:pt>
                <c:pt idx="3094">
                  <c:v>9.1921500000000016</c:v>
                </c:pt>
                <c:pt idx="3095">
                  <c:v>9.1951200000000011</c:v>
                </c:pt>
                <c:pt idx="3096">
                  <c:v>9.1980900000000005</c:v>
                </c:pt>
                <c:pt idx="3097">
                  <c:v>9.2010600000000018</c:v>
                </c:pt>
                <c:pt idx="3098">
                  <c:v>9.2040300000000013</c:v>
                </c:pt>
                <c:pt idx="3099">
                  <c:v>9.2070000000000007</c:v>
                </c:pt>
                <c:pt idx="3100">
                  <c:v>9.209970000000002</c:v>
                </c:pt>
                <c:pt idx="3101">
                  <c:v>9.2129399999999997</c:v>
                </c:pt>
                <c:pt idx="3102">
                  <c:v>9.2159099999999992</c:v>
                </c:pt>
                <c:pt idx="3103">
                  <c:v>9.2188800000000004</c:v>
                </c:pt>
                <c:pt idx="3104">
                  <c:v>9.2218499999999999</c:v>
                </c:pt>
                <c:pt idx="3105">
                  <c:v>9.2248199999999994</c:v>
                </c:pt>
                <c:pt idx="3106">
                  <c:v>9.2277900000000006</c:v>
                </c:pt>
                <c:pt idx="3107">
                  <c:v>9.2307600000000001</c:v>
                </c:pt>
                <c:pt idx="3108">
                  <c:v>9.2337300000000013</c:v>
                </c:pt>
                <c:pt idx="3109">
                  <c:v>9.2367000000000008</c:v>
                </c:pt>
                <c:pt idx="3110">
                  <c:v>9.2396700000000003</c:v>
                </c:pt>
                <c:pt idx="3111">
                  <c:v>9.2426400000000015</c:v>
                </c:pt>
                <c:pt idx="3112">
                  <c:v>9.245610000000001</c:v>
                </c:pt>
                <c:pt idx="3113">
                  <c:v>9.2485800000000005</c:v>
                </c:pt>
                <c:pt idx="3114">
                  <c:v>9.2515500000000017</c:v>
                </c:pt>
                <c:pt idx="3115">
                  <c:v>9.2545200000000012</c:v>
                </c:pt>
                <c:pt idx="3116">
                  <c:v>9.2574900000000007</c:v>
                </c:pt>
                <c:pt idx="3117">
                  <c:v>9.2604600000000001</c:v>
                </c:pt>
                <c:pt idx="3118">
                  <c:v>9.2634299999999996</c:v>
                </c:pt>
                <c:pt idx="3119">
                  <c:v>9.2664000000000009</c:v>
                </c:pt>
                <c:pt idx="3120">
                  <c:v>9.2693700000000003</c:v>
                </c:pt>
                <c:pt idx="3121">
                  <c:v>9.2723399999999998</c:v>
                </c:pt>
                <c:pt idx="3122">
                  <c:v>9.2753100000000011</c:v>
                </c:pt>
                <c:pt idx="3123">
                  <c:v>9.2782800000000005</c:v>
                </c:pt>
                <c:pt idx="3124">
                  <c:v>9.28125</c:v>
                </c:pt>
                <c:pt idx="3125">
                  <c:v>9.2842200000000012</c:v>
                </c:pt>
                <c:pt idx="3126">
                  <c:v>9.2871900000000007</c:v>
                </c:pt>
                <c:pt idx="3127">
                  <c:v>9.2901600000000002</c:v>
                </c:pt>
                <c:pt idx="3128">
                  <c:v>9.2931300000000014</c:v>
                </c:pt>
                <c:pt idx="3129">
                  <c:v>9.2961000000000009</c:v>
                </c:pt>
                <c:pt idx="3130">
                  <c:v>9.2990700000000004</c:v>
                </c:pt>
                <c:pt idx="3131">
                  <c:v>9.3020400000000016</c:v>
                </c:pt>
                <c:pt idx="3132">
                  <c:v>9.3050099999999993</c:v>
                </c:pt>
                <c:pt idx="3133">
                  <c:v>9.3079800000000006</c:v>
                </c:pt>
                <c:pt idx="3134">
                  <c:v>9.3109500000000001</c:v>
                </c:pt>
                <c:pt idx="3135">
                  <c:v>9.3139199999999995</c:v>
                </c:pt>
                <c:pt idx="3136">
                  <c:v>9.3168900000000008</c:v>
                </c:pt>
                <c:pt idx="3137">
                  <c:v>9.3198600000000003</c:v>
                </c:pt>
                <c:pt idx="3138">
                  <c:v>9.3228299999999997</c:v>
                </c:pt>
                <c:pt idx="3139">
                  <c:v>9.325800000000001</c:v>
                </c:pt>
                <c:pt idx="3140">
                  <c:v>9.3287700000000005</c:v>
                </c:pt>
                <c:pt idx="3141">
                  <c:v>9.3317399999999999</c:v>
                </c:pt>
                <c:pt idx="3142">
                  <c:v>9.3347100000000012</c:v>
                </c:pt>
                <c:pt idx="3143">
                  <c:v>9.3376800000000006</c:v>
                </c:pt>
                <c:pt idx="3144">
                  <c:v>9.3406500000000019</c:v>
                </c:pt>
                <c:pt idx="3145">
                  <c:v>9.3436200000000014</c:v>
                </c:pt>
                <c:pt idx="3146">
                  <c:v>9.3465900000000008</c:v>
                </c:pt>
                <c:pt idx="3147">
                  <c:v>9.3495600000000021</c:v>
                </c:pt>
                <c:pt idx="3148">
                  <c:v>9.3525299999999998</c:v>
                </c:pt>
                <c:pt idx="3149">
                  <c:v>9.3554999999999993</c:v>
                </c:pt>
                <c:pt idx="3150">
                  <c:v>9.3584700000000005</c:v>
                </c:pt>
                <c:pt idx="3151">
                  <c:v>9.36144</c:v>
                </c:pt>
                <c:pt idx="3152">
                  <c:v>9.3644099999999995</c:v>
                </c:pt>
                <c:pt idx="3153">
                  <c:v>9.3673800000000007</c:v>
                </c:pt>
                <c:pt idx="3154">
                  <c:v>9.3703500000000002</c:v>
                </c:pt>
                <c:pt idx="3155">
                  <c:v>9.3733199999999997</c:v>
                </c:pt>
                <c:pt idx="3156">
                  <c:v>9.3762900000000009</c:v>
                </c:pt>
                <c:pt idx="3157">
                  <c:v>9.3792600000000004</c:v>
                </c:pt>
                <c:pt idx="3158">
                  <c:v>9.3822300000000016</c:v>
                </c:pt>
                <c:pt idx="3159">
                  <c:v>9.3852000000000011</c:v>
                </c:pt>
                <c:pt idx="3160">
                  <c:v>9.3881700000000006</c:v>
                </c:pt>
                <c:pt idx="3161">
                  <c:v>9.3911400000000018</c:v>
                </c:pt>
                <c:pt idx="3162">
                  <c:v>9.3941100000000013</c:v>
                </c:pt>
                <c:pt idx="3163">
                  <c:v>9.3970800000000008</c:v>
                </c:pt>
                <c:pt idx="3164">
                  <c:v>9.4000500000000002</c:v>
                </c:pt>
                <c:pt idx="3165">
                  <c:v>9.4030199999999997</c:v>
                </c:pt>
                <c:pt idx="3166">
                  <c:v>9.4059899999999992</c:v>
                </c:pt>
                <c:pt idx="3167">
                  <c:v>9.4089600000000004</c:v>
                </c:pt>
                <c:pt idx="3168">
                  <c:v>9.4119299999999999</c:v>
                </c:pt>
                <c:pt idx="3169">
                  <c:v>9.4149000000000012</c:v>
                </c:pt>
                <c:pt idx="3170">
                  <c:v>9.4178700000000006</c:v>
                </c:pt>
                <c:pt idx="3171">
                  <c:v>9.4208400000000001</c:v>
                </c:pt>
                <c:pt idx="3172">
                  <c:v>9.4238100000000014</c:v>
                </c:pt>
                <c:pt idx="3173">
                  <c:v>9.4267800000000008</c:v>
                </c:pt>
                <c:pt idx="3174">
                  <c:v>9.4297500000000003</c:v>
                </c:pt>
                <c:pt idx="3175">
                  <c:v>9.4327200000000015</c:v>
                </c:pt>
                <c:pt idx="3176">
                  <c:v>9.435690000000001</c:v>
                </c:pt>
                <c:pt idx="3177">
                  <c:v>9.4386600000000005</c:v>
                </c:pt>
                <c:pt idx="3178">
                  <c:v>9.4416300000000017</c:v>
                </c:pt>
                <c:pt idx="3179">
                  <c:v>9.4446000000000012</c:v>
                </c:pt>
                <c:pt idx="3180">
                  <c:v>9.4475700000000007</c:v>
                </c:pt>
                <c:pt idx="3181">
                  <c:v>9.4505400000000002</c:v>
                </c:pt>
                <c:pt idx="3182">
                  <c:v>9.4535099999999996</c:v>
                </c:pt>
                <c:pt idx="3183">
                  <c:v>9.4564800000000009</c:v>
                </c:pt>
                <c:pt idx="3184">
                  <c:v>9.4594500000000004</c:v>
                </c:pt>
                <c:pt idx="3185">
                  <c:v>9.4624199999999998</c:v>
                </c:pt>
                <c:pt idx="3186">
                  <c:v>9.4653900000000011</c:v>
                </c:pt>
                <c:pt idx="3187">
                  <c:v>9.4683600000000006</c:v>
                </c:pt>
                <c:pt idx="3188">
                  <c:v>9.47133</c:v>
                </c:pt>
                <c:pt idx="3189">
                  <c:v>9.4743000000000013</c:v>
                </c:pt>
                <c:pt idx="3190">
                  <c:v>9.4772700000000007</c:v>
                </c:pt>
                <c:pt idx="3191">
                  <c:v>9.4802400000000002</c:v>
                </c:pt>
                <c:pt idx="3192">
                  <c:v>9.4832100000000015</c:v>
                </c:pt>
                <c:pt idx="3193">
                  <c:v>9.4861800000000009</c:v>
                </c:pt>
                <c:pt idx="3194">
                  <c:v>9.4891500000000022</c:v>
                </c:pt>
                <c:pt idx="3195">
                  <c:v>9.4921200000000017</c:v>
                </c:pt>
                <c:pt idx="3196">
                  <c:v>9.4950899999999994</c:v>
                </c:pt>
                <c:pt idx="3197">
                  <c:v>9.4980600000000006</c:v>
                </c:pt>
                <c:pt idx="3198">
                  <c:v>9.5010300000000001</c:v>
                </c:pt>
                <c:pt idx="3199">
                  <c:v>9.5039999999999996</c:v>
                </c:pt>
                <c:pt idx="3200">
                  <c:v>9.5069700000000008</c:v>
                </c:pt>
                <c:pt idx="3201">
                  <c:v>9.5099400000000003</c:v>
                </c:pt>
                <c:pt idx="3202">
                  <c:v>9.5129099999999998</c:v>
                </c:pt>
                <c:pt idx="3203">
                  <c:v>9.515880000000001</c:v>
                </c:pt>
                <c:pt idx="3204">
                  <c:v>9.5188500000000005</c:v>
                </c:pt>
                <c:pt idx="3205">
                  <c:v>9.5218200000000017</c:v>
                </c:pt>
                <c:pt idx="3206">
                  <c:v>9.5247900000000012</c:v>
                </c:pt>
                <c:pt idx="3207">
                  <c:v>9.5277600000000007</c:v>
                </c:pt>
                <c:pt idx="3208">
                  <c:v>9.5307300000000019</c:v>
                </c:pt>
                <c:pt idx="3209">
                  <c:v>9.5337000000000014</c:v>
                </c:pt>
                <c:pt idx="3210">
                  <c:v>9.5366700000000009</c:v>
                </c:pt>
                <c:pt idx="3211">
                  <c:v>9.5396400000000021</c:v>
                </c:pt>
                <c:pt idx="3212">
                  <c:v>9.5426099999999998</c:v>
                </c:pt>
                <c:pt idx="3213">
                  <c:v>9.5455799999999993</c:v>
                </c:pt>
                <c:pt idx="3214">
                  <c:v>9.5485500000000005</c:v>
                </c:pt>
                <c:pt idx="3215">
                  <c:v>9.55152</c:v>
                </c:pt>
                <c:pt idx="3216">
                  <c:v>9.5544899999999995</c:v>
                </c:pt>
                <c:pt idx="3217">
                  <c:v>9.5574600000000007</c:v>
                </c:pt>
                <c:pt idx="3218">
                  <c:v>9.5604300000000002</c:v>
                </c:pt>
                <c:pt idx="3219">
                  <c:v>9.5634000000000015</c:v>
                </c:pt>
                <c:pt idx="3220">
                  <c:v>9.5663700000000009</c:v>
                </c:pt>
                <c:pt idx="3221">
                  <c:v>9.5693400000000004</c:v>
                </c:pt>
                <c:pt idx="3222">
                  <c:v>9.5723100000000017</c:v>
                </c:pt>
                <c:pt idx="3223">
                  <c:v>9.5752800000000011</c:v>
                </c:pt>
                <c:pt idx="3224">
                  <c:v>9.5782500000000006</c:v>
                </c:pt>
                <c:pt idx="3225">
                  <c:v>9.5812200000000018</c:v>
                </c:pt>
                <c:pt idx="3226">
                  <c:v>9.5841900000000013</c:v>
                </c:pt>
                <c:pt idx="3227">
                  <c:v>9.587159999999999</c:v>
                </c:pt>
                <c:pt idx="3228">
                  <c:v>9.5901300000000003</c:v>
                </c:pt>
                <c:pt idx="3229">
                  <c:v>9.5930999999999997</c:v>
                </c:pt>
                <c:pt idx="3230">
                  <c:v>9.596070000000001</c:v>
                </c:pt>
                <c:pt idx="3231">
                  <c:v>9.5990400000000005</c:v>
                </c:pt>
                <c:pt idx="3232">
                  <c:v>9.6020099999999999</c:v>
                </c:pt>
                <c:pt idx="3233">
                  <c:v>9.6049800000000012</c:v>
                </c:pt>
                <c:pt idx="3234">
                  <c:v>9.6079500000000007</c:v>
                </c:pt>
                <c:pt idx="3235">
                  <c:v>9.6109200000000001</c:v>
                </c:pt>
                <c:pt idx="3236">
                  <c:v>9.6138900000000014</c:v>
                </c:pt>
                <c:pt idx="3237">
                  <c:v>9.6168600000000009</c:v>
                </c:pt>
                <c:pt idx="3238">
                  <c:v>9.6198300000000003</c:v>
                </c:pt>
                <c:pt idx="3239">
                  <c:v>9.6228000000000016</c:v>
                </c:pt>
                <c:pt idx="3240">
                  <c:v>9.625770000000001</c:v>
                </c:pt>
                <c:pt idx="3241">
                  <c:v>9.6287400000000005</c:v>
                </c:pt>
                <c:pt idx="3242">
                  <c:v>9.6317100000000018</c:v>
                </c:pt>
                <c:pt idx="3243">
                  <c:v>9.6346799999999995</c:v>
                </c:pt>
                <c:pt idx="3244">
                  <c:v>9.6376500000000007</c:v>
                </c:pt>
                <c:pt idx="3245">
                  <c:v>9.6406200000000002</c:v>
                </c:pt>
                <c:pt idx="3246">
                  <c:v>9.6435899999999997</c:v>
                </c:pt>
                <c:pt idx="3247">
                  <c:v>9.6465600000000009</c:v>
                </c:pt>
                <c:pt idx="3248">
                  <c:v>9.6495300000000004</c:v>
                </c:pt>
                <c:pt idx="3249">
                  <c:v>9.6524999999999999</c:v>
                </c:pt>
                <c:pt idx="3250">
                  <c:v>9.6554700000000011</c:v>
                </c:pt>
                <c:pt idx="3251">
                  <c:v>9.6584400000000006</c:v>
                </c:pt>
                <c:pt idx="3252">
                  <c:v>9.6614100000000001</c:v>
                </c:pt>
                <c:pt idx="3253">
                  <c:v>9.6643800000000013</c:v>
                </c:pt>
                <c:pt idx="3254">
                  <c:v>9.6673500000000008</c:v>
                </c:pt>
                <c:pt idx="3255">
                  <c:v>9.670320000000002</c:v>
                </c:pt>
                <c:pt idx="3256">
                  <c:v>9.6732900000000015</c:v>
                </c:pt>
                <c:pt idx="3257">
                  <c:v>9.676260000000001</c:v>
                </c:pt>
                <c:pt idx="3258">
                  <c:v>9.6792300000000022</c:v>
                </c:pt>
                <c:pt idx="3259">
                  <c:v>9.6821999999999999</c:v>
                </c:pt>
                <c:pt idx="3260">
                  <c:v>9.6851699999999994</c:v>
                </c:pt>
                <c:pt idx="3261">
                  <c:v>9.6881400000000006</c:v>
                </c:pt>
                <c:pt idx="3262">
                  <c:v>9.6911100000000001</c:v>
                </c:pt>
                <c:pt idx="3263">
                  <c:v>9.6940799999999996</c:v>
                </c:pt>
                <c:pt idx="3264">
                  <c:v>9.6970500000000008</c:v>
                </c:pt>
                <c:pt idx="3265">
                  <c:v>9.7000200000000003</c:v>
                </c:pt>
                <c:pt idx="3266">
                  <c:v>9.7029899999999998</c:v>
                </c:pt>
                <c:pt idx="3267">
                  <c:v>9.705960000000001</c:v>
                </c:pt>
                <c:pt idx="3268">
                  <c:v>9.7089300000000005</c:v>
                </c:pt>
                <c:pt idx="3269">
                  <c:v>9.7119000000000018</c:v>
                </c:pt>
                <c:pt idx="3270">
                  <c:v>9.7148700000000012</c:v>
                </c:pt>
                <c:pt idx="3271">
                  <c:v>9.7178400000000007</c:v>
                </c:pt>
                <c:pt idx="3272">
                  <c:v>9.7208100000000019</c:v>
                </c:pt>
                <c:pt idx="3273">
                  <c:v>9.7237800000000014</c:v>
                </c:pt>
                <c:pt idx="3274">
                  <c:v>9.7267499999999991</c:v>
                </c:pt>
                <c:pt idx="3275">
                  <c:v>9.7297200000000004</c:v>
                </c:pt>
                <c:pt idx="3276">
                  <c:v>9.7326899999999998</c:v>
                </c:pt>
                <c:pt idx="3277">
                  <c:v>9.7356599999999993</c:v>
                </c:pt>
                <c:pt idx="3278">
                  <c:v>9.7386300000000006</c:v>
                </c:pt>
                <c:pt idx="3279">
                  <c:v>9.7416</c:v>
                </c:pt>
                <c:pt idx="3280">
                  <c:v>9.7445700000000013</c:v>
                </c:pt>
                <c:pt idx="3281">
                  <c:v>9.7475400000000008</c:v>
                </c:pt>
                <c:pt idx="3282">
                  <c:v>9.7505100000000002</c:v>
                </c:pt>
                <c:pt idx="3283">
                  <c:v>9.7534800000000015</c:v>
                </c:pt>
                <c:pt idx="3284">
                  <c:v>9.756450000000001</c:v>
                </c:pt>
                <c:pt idx="3285">
                  <c:v>9.7594200000000004</c:v>
                </c:pt>
                <c:pt idx="3286">
                  <c:v>9.7623900000000017</c:v>
                </c:pt>
                <c:pt idx="3287">
                  <c:v>9.7653600000000012</c:v>
                </c:pt>
                <c:pt idx="3288">
                  <c:v>9.7683300000000006</c:v>
                </c:pt>
                <c:pt idx="3289">
                  <c:v>9.7713000000000019</c:v>
                </c:pt>
                <c:pt idx="3290">
                  <c:v>9.7742699999999996</c:v>
                </c:pt>
                <c:pt idx="3291">
                  <c:v>9.777239999999999</c:v>
                </c:pt>
                <c:pt idx="3292">
                  <c:v>9.7802100000000003</c:v>
                </c:pt>
                <c:pt idx="3293">
                  <c:v>9.7831799999999998</c:v>
                </c:pt>
                <c:pt idx="3294">
                  <c:v>9.786150000000001</c:v>
                </c:pt>
                <c:pt idx="3295">
                  <c:v>9.7891200000000005</c:v>
                </c:pt>
                <c:pt idx="3296">
                  <c:v>9.79209</c:v>
                </c:pt>
                <c:pt idx="3297">
                  <c:v>9.7950600000000012</c:v>
                </c:pt>
                <c:pt idx="3298">
                  <c:v>9.7980300000000007</c:v>
                </c:pt>
                <c:pt idx="3299">
                  <c:v>9.8010000000000002</c:v>
                </c:pt>
                <c:pt idx="3300">
                  <c:v>9.8039700000000014</c:v>
                </c:pt>
                <c:pt idx="3301">
                  <c:v>9.8069400000000009</c:v>
                </c:pt>
                <c:pt idx="3302">
                  <c:v>9.8099100000000004</c:v>
                </c:pt>
                <c:pt idx="3303">
                  <c:v>9.8128800000000016</c:v>
                </c:pt>
                <c:pt idx="3304">
                  <c:v>9.8158500000000011</c:v>
                </c:pt>
                <c:pt idx="3305">
                  <c:v>9.8188200000000023</c:v>
                </c:pt>
                <c:pt idx="3306">
                  <c:v>9.82179</c:v>
                </c:pt>
                <c:pt idx="3307">
                  <c:v>9.8247599999999995</c:v>
                </c:pt>
                <c:pt idx="3308">
                  <c:v>9.8277300000000007</c:v>
                </c:pt>
                <c:pt idx="3309">
                  <c:v>9.8307000000000002</c:v>
                </c:pt>
                <c:pt idx="3310">
                  <c:v>9.8336699999999997</c:v>
                </c:pt>
                <c:pt idx="3311">
                  <c:v>9.8366400000000009</c:v>
                </c:pt>
                <c:pt idx="3312">
                  <c:v>9.8396100000000004</c:v>
                </c:pt>
                <c:pt idx="3313">
                  <c:v>9.8425799999999999</c:v>
                </c:pt>
                <c:pt idx="3314">
                  <c:v>9.8455500000000011</c:v>
                </c:pt>
                <c:pt idx="3315">
                  <c:v>9.8485200000000006</c:v>
                </c:pt>
                <c:pt idx="3316">
                  <c:v>9.8514900000000001</c:v>
                </c:pt>
                <c:pt idx="3317">
                  <c:v>9.8544600000000013</c:v>
                </c:pt>
                <c:pt idx="3318">
                  <c:v>9.8574300000000008</c:v>
                </c:pt>
                <c:pt idx="3319">
                  <c:v>9.8604000000000021</c:v>
                </c:pt>
                <c:pt idx="3320">
                  <c:v>9.8633700000000015</c:v>
                </c:pt>
                <c:pt idx="3321">
                  <c:v>9.866340000000001</c:v>
                </c:pt>
                <c:pt idx="3322">
                  <c:v>9.8693100000000005</c:v>
                </c:pt>
                <c:pt idx="3323">
                  <c:v>9.8722799999999999</c:v>
                </c:pt>
                <c:pt idx="3324">
                  <c:v>9.8752499999999994</c:v>
                </c:pt>
                <c:pt idx="3325">
                  <c:v>9.8782200000000007</c:v>
                </c:pt>
                <c:pt idx="3326">
                  <c:v>9.8811900000000001</c:v>
                </c:pt>
                <c:pt idx="3327">
                  <c:v>9.8841599999999996</c:v>
                </c:pt>
                <c:pt idx="3328">
                  <c:v>9.8871300000000009</c:v>
                </c:pt>
                <c:pt idx="3329">
                  <c:v>9.8901000000000003</c:v>
                </c:pt>
                <c:pt idx="3330">
                  <c:v>9.8930700000000016</c:v>
                </c:pt>
                <c:pt idx="3331">
                  <c:v>9.8960400000000011</c:v>
                </c:pt>
                <c:pt idx="3332">
                  <c:v>9.8990100000000005</c:v>
                </c:pt>
                <c:pt idx="3333">
                  <c:v>9.9019800000000018</c:v>
                </c:pt>
                <c:pt idx="3334">
                  <c:v>9.9049500000000013</c:v>
                </c:pt>
                <c:pt idx="3335">
                  <c:v>9.9079200000000007</c:v>
                </c:pt>
                <c:pt idx="3336">
                  <c:v>9.910890000000002</c:v>
                </c:pt>
                <c:pt idx="3337">
                  <c:v>9.9138600000000014</c:v>
                </c:pt>
                <c:pt idx="3338">
                  <c:v>9.9168299999999991</c:v>
                </c:pt>
                <c:pt idx="3339">
                  <c:v>9.9198000000000004</c:v>
                </c:pt>
                <c:pt idx="3340">
                  <c:v>9.9227699999999999</c:v>
                </c:pt>
                <c:pt idx="3341">
                  <c:v>9.9257399999999993</c:v>
                </c:pt>
                <c:pt idx="3342">
                  <c:v>9.9287100000000006</c:v>
                </c:pt>
                <c:pt idx="3343">
                  <c:v>9.9316800000000001</c:v>
                </c:pt>
                <c:pt idx="3344">
                  <c:v>9.9346500000000013</c:v>
                </c:pt>
                <c:pt idx="3345">
                  <c:v>9.9376200000000008</c:v>
                </c:pt>
                <c:pt idx="3346">
                  <c:v>9.9405900000000003</c:v>
                </c:pt>
                <c:pt idx="3347">
                  <c:v>9.9435600000000015</c:v>
                </c:pt>
                <c:pt idx="3348">
                  <c:v>9.946530000000001</c:v>
                </c:pt>
                <c:pt idx="3349">
                  <c:v>9.9495000000000005</c:v>
                </c:pt>
                <c:pt idx="3350">
                  <c:v>9.9524700000000017</c:v>
                </c:pt>
                <c:pt idx="3351">
                  <c:v>9.9554400000000012</c:v>
                </c:pt>
                <c:pt idx="3352">
                  <c:v>9.9584100000000007</c:v>
                </c:pt>
                <c:pt idx="3353">
                  <c:v>9.9613800000000019</c:v>
                </c:pt>
                <c:pt idx="3354">
                  <c:v>9.9643499999999996</c:v>
                </c:pt>
                <c:pt idx="3355">
                  <c:v>9.9673200000000008</c:v>
                </c:pt>
                <c:pt idx="3356">
                  <c:v>9.9702900000000003</c:v>
                </c:pt>
                <c:pt idx="3357">
                  <c:v>9.9732599999999998</c:v>
                </c:pt>
                <c:pt idx="3358">
                  <c:v>9.976230000000001</c:v>
                </c:pt>
                <c:pt idx="3359">
                  <c:v>9.9792000000000005</c:v>
                </c:pt>
                <c:pt idx="3360">
                  <c:v>9.98217</c:v>
                </c:pt>
                <c:pt idx="3361">
                  <c:v>9.9851400000000012</c:v>
                </c:pt>
                <c:pt idx="3362">
                  <c:v>9.9881100000000007</c:v>
                </c:pt>
                <c:pt idx="3363">
                  <c:v>9.9910800000000002</c:v>
                </c:pt>
                <c:pt idx="3364">
                  <c:v>9.9940500000000014</c:v>
                </c:pt>
                <c:pt idx="3365">
                  <c:v>9.9970200000000009</c:v>
                </c:pt>
                <c:pt idx="3366">
                  <c:v>9.9999900000000004</c:v>
                </c:pt>
                <c:pt idx="3367">
                  <c:v>10.002960000000002</c:v>
                </c:pt>
                <c:pt idx="3368">
                  <c:v>10.005930000000001</c:v>
                </c:pt>
                <c:pt idx="3369">
                  <c:v>10.008900000000001</c:v>
                </c:pt>
                <c:pt idx="3370">
                  <c:v>10.01187</c:v>
                </c:pt>
                <c:pt idx="3371">
                  <c:v>10.01484</c:v>
                </c:pt>
                <c:pt idx="3372">
                  <c:v>10.017810000000001</c:v>
                </c:pt>
                <c:pt idx="3373">
                  <c:v>10.02078</c:v>
                </c:pt>
                <c:pt idx="3374">
                  <c:v>10.02375</c:v>
                </c:pt>
                <c:pt idx="3375">
                  <c:v>10.026720000000001</c:v>
                </c:pt>
                <c:pt idx="3376">
                  <c:v>10.02969</c:v>
                </c:pt>
                <c:pt idx="3377">
                  <c:v>10.03266</c:v>
                </c:pt>
                <c:pt idx="3378">
                  <c:v>10.035630000000001</c:v>
                </c:pt>
                <c:pt idx="3379">
                  <c:v>10.038600000000001</c:v>
                </c:pt>
                <c:pt idx="3380">
                  <c:v>10.041570000000002</c:v>
                </c:pt>
                <c:pt idx="3381">
                  <c:v>10.044540000000001</c:v>
                </c:pt>
                <c:pt idx="3382">
                  <c:v>10.047510000000001</c:v>
                </c:pt>
                <c:pt idx="3383">
                  <c:v>10.050480000000002</c:v>
                </c:pt>
                <c:pt idx="3384">
                  <c:v>10.053450000000002</c:v>
                </c:pt>
                <c:pt idx="3385">
                  <c:v>10.056419999999999</c:v>
                </c:pt>
                <c:pt idx="3386">
                  <c:v>10.05939</c:v>
                </c:pt>
                <c:pt idx="3387">
                  <c:v>10.06236</c:v>
                </c:pt>
                <c:pt idx="3388">
                  <c:v>10.065329999999999</c:v>
                </c:pt>
                <c:pt idx="3389">
                  <c:v>10.068300000000001</c:v>
                </c:pt>
                <c:pt idx="3390">
                  <c:v>10.07127</c:v>
                </c:pt>
                <c:pt idx="3391">
                  <c:v>10.07424</c:v>
                </c:pt>
                <c:pt idx="3392">
                  <c:v>10.077210000000001</c:v>
                </c:pt>
                <c:pt idx="3393">
                  <c:v>10.08018</c:v>
                </c:pt>
                <c:pt idx="3394">
                  <c:v>10.083150000000002</c:v>
                </c:pt>
                <c:pt idx="3395">
                  <c:v>10.086120000000001</c:v>
                </c:pt>
                <c:pt idx="3396">
                  <c:v>10.089090000000001</c:v>
                </c:pt>
                <c:pt idx="3397">
                  <c:v>10.092060000000002</c:v>
                </c:pt>
                <c:pt idx="3398">
                  <c:v>10.095030000000001</c:v>
                </c:pt>
                <c:pt idx="3399">
                  <c:v>10.098000000000001</c:v>
                </c:pt>
                <c:pt idx="3400">
                  <c:v>10.100970000000002</c:v>
                </c:pt>
                <c:pt idx="3401">
                  <c:v>10.10394</c:v>
                </c:pt>
                <c:pt idx="3402">
                  <c:v>10.106909999999999</c:v>
                </c:pt>
                <c:pt idx="3403">
                  <c:v>10.10988</c:v>
                </c:pt>
                <c:pt idx="3404">
                  <c:v>10.11285</c:v>
                </c:pt>
                <c:pt idx="3405">
                  <c:v>10.115820000000001</c:v>
                </c:pt>
                <c:pt idx="3406">
                  <c:v>10.118790000000001</c:v>
                </c:pt>
                <c:pt idx="3407">
                  <c:v>10.12176</c:v>
                </c:pt>
                <c:pt idx="3408">
                  <c:v>10.124730000000001</c:v>
                </c:pt>
                <c:pt idx="3409">
                  <c:v>10.127700000000001</c:v>
                </c:pt>
                <c:pt idx="3410">
                  <c:v>10.13067</c:v>
                </c:pt>
                <c:pt idx="3411">
                  <c:v>10.133640000000002</c:v>
                </c:pt>
                <c:pt idx="3412">
                  <c:v>10.136610000000001</c:v>
                </c:pt>
                <c:pt idx="3413">
                  <c:v>10.13958</c:v>
                </c:pt>
                <c:pt idx="3414">
                  <c:v>10.142550000000002</c:v>
                </c:pt>
                <c:pt idx="3415">
                  <c:v>10.145520000000001</c:v>
                </c:pt>
                <c:pt idx="3416">
                  <c:v>10.148489999999999</c:v>
                </c:pt>
                <c:pt idx="3417">
                  <c:v>10.15146</c:v>
                </c:pt>
                <c:pt idx="3418">
                  <c:v>10.15443</c:v>
                </c:pt>
                <c:pt idx="3419">
                  <c:v>10.157400000000001</c:v>
                </c:pt>
                <c:pt idx="3420">
                  <c:v>10.16037</c:v>
                </c:pt>
                <c:pt idx="3421">
                  <c:v>10.16334</c:v>
                </c:pt>
                <c:pt idx="3422">
                  <c:v>10.166310000000001</c:v>
                </c:pt>
                <c:pt idx="3423">
                  <c:v>10.169280000000001</c:v>
                </c:pt>
                <c:pt idx="3424">
                  <c:v>10.17225</c:v>
                </c:pt>
                <c:pt idx="3425">
                  <c:v>10.175220000000001</c:v>
                </c:pt>
                <c:pt idx="3426">
                  <c:v>10.178190000000001</c:v>
                </c:pt>
                <c:pt idx="3427">
                  <c:v>10.18116</c:v>
                </c:pt>
                <c:pt idx="3428">
                  <c:v>10.184130000000001</c:v>
                </c:pt>
                <c:pt idx="3429">
                  <c:v>10.187100000000001</c:v>
                </c:pt>
                <c:pt idx="3430">
                  <c:v>10.190070000000002</c:v>
                </c:pt>
                <c:pt idx="3431">
                  <c:v>10.193040000000002</c:v>
                </c:pt>
                <c:pt idx="3432">
                  <c:v>10.196009999999999</c:v>
                </c:pt>
                <c:pt idx="3433">
                  <c:v>10.198980000000001</c:v>
                </c:pt>
                <c:pt idx="3434">
                  <c:v>10.20195</c:v>
                </c:pt>
                <c:pt idx="3435">
                  <c:v>10.20492</c:v>
                </c:pt>
                <c:pt idx="3436">
                  <c:v>10.207890000000001</c:v>
                </c:pt>
                <c:pt idx="3437">
                  <c:v>10.21086</c:v>
                </c:pt>
                <c:pt idx="3438">
                  <c:v>10.21383</c:v>
                </c:pt>
                <c:pt idx="3439">
                  <c:v>10.216800000000001</c:v>
                </c:pt>
                <c:pt idx="3440">
                  <c:v>10.21977</c:v>
                </c:pt>
                <c:pt idx="3441">
                  <c:v>10.22274</c:v>
                </c:pt>
                <c:pt idx="3442">
                  <c:v>10.225710000000001</c:v>
                </c:pt>
                <c:pt idx="3443">
                  <c:v>10.228680000000001</c:v>
                </c:pt>
                <c:pt idx="3444">
                  <c:v>10.231650000000002</c:v>
                </c:pt>
                <c:pt idx="3445">
                  <c:v>10.234620000000001</c:v>
                </c:pt>
                <c:pt idx="3446">
                  <c:v>10.237590000000001</c:v>
                </c:pt>
                <c:pt idx="3447">
                  <c:v>10.240560000000002</c:v>
                </c:pt>
                <c:pt idx="3448">
                  <c:v>10.24353</c:v>
                </c:pt>
                <c:pt idx="3449">
                  <c:v>10.246499999999999</c:v>
                </c:pt>
                <c:pt idx="3450">
                  <c:v>10.249470000000001</c:v>
                </c:pt>
                <c:pt idx="3451">
                  <c:v>10.25244</c:v>
                </c:pt>
                <c:pt idx="3452">
                  <c:v>10.255409999999999</c:v>
                </c:pt>
                <c:pt idx="3453">
                  <c:v>10.258380000000001</c:v>
                </c:pt>
                <c:pt idx="3454">
                  <c:v>10.26135</c:v>
                </c:pt>
                <c:pt idx="3455">
                  <c:v>10.264320000000001</c:v>
                </c:pt>
                <c:pt idx="3456">
                  <c:v>10.267290000000001</c:v>
                </c:pt>
                <c:pt idx="3457">
                  <c:v>10.27026</c:v>
                </c:pt>
                <c:pt idx="3458">
                  <c:v>10.273230000000002</c:v>
                </c:pt>
                <c:pt idx="3459">
                  <c:v>10.276200000000001</c:v>
                </c:pt>
                <c:pt idx="3460">
                  <c:v>10.279170000000001</c:v>
                </c:pt>
                <c:pt idx="3461">
                  <c:v>10.282140000000002</c:v>
                </c:pt>
                <c:pt idx="3462">
                  <c:v>10.285110000000001</c:v>
                </c:pt>
                <c:pt idx="3463">
                  <c:v>10.288080000000001</c:v>
                </c:pt>
                <c:pt idx="3464">
                  <c:v>10.29105</c:v>
                </c:pt>
                <c:pt idx="3465">
                  <c:v>10.29402</c:v>
                </c:pt>
                <c:pt idx="3466">
                  <c:v>10.296989999999999</c:v>
                </c:pt>
                <c:pt idx="3467">
                  <c:v>10.29996</c:v>
                </c:pt>
                <c:pt idx="3468">
                  <c:v>10.30293</c:v>
                </c:pt>
                <c:pt idx="3469">
                  <c:v>10.305900000000001</c:v>
                </c:pt>
                <c:pt idx="3470">
                  <c:v>10.308870000000001</c:v>
                </c:pt>
                <c:pt idx="3471">
                  <c:v>10.31184</c:v>
                </c:pt>
                <c:pt idx="3472">
                  <c:v>10.314810000000001</c:v>
                </c:pt>
                <c:pt idx="3473">
                  <c:v>10.317780000000001</c:v>
                </c:pt>
                <c:pt idx="3474">
                  <c:v>10.32075</c:v>
                </c:pt>
                <c:pt idx="3475">
                  <c:v>10.323720000000002</c:v>
                </c:pt>
                <c:pt idx="3476">
                  <c:v>10.326690000000001</c:v>
                </c:pt>
                <c:pt idx="3477">
                  <c:v>10.329660000000001</c:v>
                </c:pt>
                <c:pt idx="3478">
                  <c:v>10.332630000000002</c:v>
                </c:pt>
                <c:pt idx="3479">
                  <c:v>10.335600000000001</c:v>
                </c:pt>
                <c:pt idx="3480">
                  <c:v>10.338570000000001</c:v>
                </c:pt>
                <c:pt idx="3481">
                  <c:v>10.34154</c:v>
                </c:pt>
                <c:pt idx="3482">
                  <c:v>10.34451</c:v>
                </c:pt>
                <c:pt idx="3483">
                  <c:v>10.347480000000001</c:v>
                </c:pt>
                <c:pt idx="3484">
                  <c:v>10.35045</c:v>
                </c:pt>
                <c:pt idx="3485">
                  <c:v>10.35342</c:v>
                </c:pt>
                <c:pt idx="3486">
                  <c:v>10.356390000000001</c:v>
                </c:pt>
                <c:pt idx="3487">
                  <c:v>10.359360000000001</c:v>
                </c:pt>
                <c:pt idx="3488">
                  <c:v>10.36233</c:v>
                </c:pt>
                <c:pt idx="3489">
                  <c:v>10.365300000000001</c:v>
                </c:pt>
                <c:pt idx="3490">
                  <c:v>10.368270000000001</c:v>
                </c:pt>
                <c:pt idx="3491">
                  <c:v>10.37124</c:v>
                </c:pt>
                <c:pt idx="3492">
                  <c:v>10.374210000000001</c:v>
                </c:pt>
                <c:pt idx="3493">
                  <c:v>10.377180000000001</c:v>
                </c:pt>
                <c:pt idx="3494">
                  <c:v>10.380150000000002</c:v>
                </c:pt>
                <c:pt idx="3495">
                  <c:v>10.383120000000002</c:v>
                </c:pt>
                <c:pt idx="3496">
                  <c:v>10.386089999999999</c:v>
                </c:pt>
                <c:pt idx="3497">
                  <c:v>10.389060000000001</c:v>
                </c:pt>
                <c:pt idx="3498">
                  <c:v>10.39203</c:v>
                </c:pt>
                <c:pt idx="3499">
                  <c:v>10.395</c:v>
                </c:pt>
                <c:pt idx="3500">
                  <c:v>10.397970000000001</c:v>
                </c:pt>
                <c:pt idx="3501">
                  <c:v>10.40094</c:v>
                </c:pt>
                <c:pt idx="3502">
                  <c:v>10.40391</c:v>
                </c:pt>
                <c:pt idx="3503">
                  <c:v>10.406880000000001</c:v>
                </c:pt>
                <c:pt idx="3504">
                  <c:v>10.40985</c:v>
                </c:pt>
                <c:pt idx="3505">
                  <c:v>10.412820000000002</c:v>
                </c:pt>
                <c:pt idx="3506">
                  <c:v>10.415790000000001</c:v>
                </c:pt>
                <c:pt idx="3507">
                  <c:v>10.418760000000001</c:v>
                </c:pt>
                <c:pt idx="3508">
                  <c:v>10.421730000000002</c:v>
                </c:pt>
                <c:pt idx="3509">
                  <c:v>10.424700000000001</c:v>
                </c:pt>
                <c:pt idx="3510">
                  <c:v>10.427670000000001</c:v>
                </c:pt>
                <c:pt idx="3511">
                  <c:v>10.43064</c:v>
                </c:pt>
                <c:pt idx="3512">
                  <c:v>10.43361</c:v>
                </c:pt>
                <c:pt idx="3513">
                  <c:v>10.436579999999999</c:v>
                </c:pt>
                <c:pt idx="3514">
                  <c:v>10.439550000000001</c:v>
                </c:pt>
                <c:pt idx="3515">
                  <c:v>10.44252</c:v>
                </c:pt>
                <c:pt idx="3516">
                  <c:v>10.445489999999999</c:v>
                </c:pt>
                <c:pt idx="3517">
                  <c:v>10.448460000000001</c:v>
                </c:pt>
                <c:pt idx="3518">
                  <c:v>10.45143</c:v>
                </c:pt>
                <c:pt idx="3519">
                  <c:v>10.454400000000001</c:v>
                </c:pt>
                <c:pt idx="3520">
                  <c:v>10.457370000000001</c:v>
                </c:pt>
                <c:pt idx="3521">
                  <c:v>10.46034</c:v>
                </c:pt>
                <c:pt idx="3522">
                  <c:v>10.463310000000002</c:v>
                </c:pt>
                <c:pt idx="3523">
                  <c:v>10.466280000000001</c:v>
                </c:pt>
                <c:pt idx="3524">
                  <c:v>10.469250000000001</c:v>
                </c:pt>
                <c:pt idx="3525">
                  <c:v>10.472220000000002</c:v>
                </c:pt>
                <c:pt idx="3526">
                  <c:v>10.475190000000001</c:v>
                </c:pt>
                <c:pt idx="3527">
                  <c:v>10.478159999999999</c:v>
                </c:pt>
                <c:pt idx="3528">
                  <c:v>10.48113</c:v>
                </c:pt>
                <c:pt idx="3529">
                  <c:v>10.4841</c:v>
                </c:pt>
                <c:pt idx="3530">
                  <c:v>10.487070000000001</c:v>
                </c:pt>
                <c:pt idx="3531">
                  <c:v>10.49004</c:v>
                </c:pt>
                <c:pt idx="3532">
                  <c:v>10.49301</c:v>
                </c:pt>
                <c:pt idx="3533">
                  <c:v>10.495980000000001</c:v>
                </c:pt>
                <c:pt idx="3534">
                  <c:v>10.498950000000001</c:v>
                </c:pt>
                <c:pt idx="3535">
                  <c:v>10.50192</c:v>
                </c:pt>
                <c:pt idx="3536">
                  <c:v>10.504890000000001</c:v>
                </c:pt>
                <c:pt idx="3537">
                  <c:v>10.507860000000001</c:v>
                </c:pt>
                <c:pt idx="3538">
                  <c:v>10.51083</c:v>
                </c:pt>
                <c:pt idx="3539">
                  <c:v>10.513800000000002</c:v>
                </c:pt>
                <c:pt idx="3540">
                  <c:v>10.516770000000001</c:v>
                </c:pt>
                <c:pt idx="3541">
                  <c:v>10.519740000000002</c:v>
                </c:pt>
                <c:pt idx="3542">
                  <c:v>10.522710000000002</c:v>
                </c:pt>
                <c:pt idx="3543">
                  <c:v>10.525679999999999</c:v>
                </c:pt>
                <c:pt idx="3544">
                  <c:v>10.528650000000001</c:v>
                </c:pt>
                <c:pt idx="3545">
                  <c:v>10.53162</c:v>
                </c:pt>
                <c:pt idx="3546">
                  <c:v>10.53459</c:v>
                </c:pt>
                <c:pt idx="3547">
                  <c:v>10.537560000000001</c:v>
                </c:pt>
                <c:pt idx="3548">
                  <c:v>10.54053</c:v>
                </c:pt>
                <c:pt idx="3549">
                  <c:v>10.5435</c:v>
                </c:pt>
                <c:pt idx="3550">
                  <c:v>10.546470000000001</c:v>
                </c:pt>
                <c:pt idx="3551">
                  <c:v>10.549440000000001</c:v>
                </c:pt>
                <c:pt idx="3552">
                  <c:v>10.55241</c:v>
                </c:pt>
                <c:pt idx="3553">
                  <c:v>10.555380000000001</c:v>
                </c:pt>
                <c:pt idx="3554">
                  <c:v>10.558350000000001</c:v>
                </c:pt>
                <c:pt idx="3555">
                  <c:v>10.561320000000002</c:v>
                </c:pt>
                <c:pt idx="3556">
                  <c:v>10.564290000000002</c:v>
                </c:pt>
                <c:pt idx="3557">
                  <c:v>10.567260000000001</c:v>
                </c:pt>
                <c:pt idx="3558">
                  <c:v>10.570230000000002</c:v>
                </c:pt>
                <c:pt idx="3559">
                  <c:v>10.5732</c:v>
                </c:pt>
                <c:pt idx="3560">
                  <c:v>10.576169999999999</c:v>
                </c:pt>
                <c:pt idx="3561">
                  <c:v>10.579140000000001</c:v>
                </c:pt>
                <c:pt idx="3562">
                  <c:v>10.58211</c:v>
                </c:pt>
                <c:pt idx="3563">
                  <c:v>10.58508</c:v>
                </c:pt>
                <c:pt idx="3564">
                  <c:v>10.588050000000001</c:v>
                </c:pt>
                <c:pt idx="3565">
                  <c:v>10.59102</c:v>
                </c:pt>
                <c:pt idx="3566">
                  <c:v>10.593990000000002</c:v>
                </c:pt>
                <c:pt idx="3567">
                  <c:v>10.596960000000001</c:v>
                </c:pt>
                <c:pt idx="3568">
                  <c:v>10.599930000000001</c:v>
                </c:pt>
                <c:pt idx="3569">
                  <c:v>10.602900000000002</c:v>
                </c:pt>
                <c:pt idx="3570">
                  <c:v>10.605870000000001</c:v>
                </c:pt>
                <c:pt idx="3571">
                  <c:v>10.608840000000001</c:v>
                </c:pt>
                <c:pt idx="3572">
                  <c:v>10.611810000000002</c:v>
                </c:pt>
                <c:pt idx="3573">
                  <c:v>10.614780000000001</c:v>
                </c:pt>
                <c:pt idx="3574">
                  <c:v>10.617749999999999</c:v>
                </c:pt>
                <c:pt idx="3575">
                  <c:v>10.62072</c:v>
                </c:pt>
                <c:pt idx="3576">
                  <c:v>10.62369</c:v>
                </c:pt>
                <c:pt idx="3577">
                  <c:v>10.626659999999999</c:v>
                </c:pt>
                <c:pt idx="3578">
                  <c:v>10.629630000000001</c:v>
                </c:pt>
                <c:pt idx="3579">
                  <c:v>10.6326</c:v>
                </c:pt>
                <c:pt idx="3580">
                  <c:v>10.635570000000001</c:v>
                </c:pt>
                <c:pt idx="3581">
                  <c:v>10.638540000000001</c:v>
                </c:pt>
                <c:pt idx="3582">
                  <c:v>10.64151</c:v>
                </c:pt>
                <c:pt idx="3583">
                  <c:v>10.644480000000001</c:v>
                </c:pt>
                <c:pt idx="3584">
                  <c:v>10.647450000000001</c:v>
                </c:pt>
                <c:pt idx="3585">
                  <c:v>10.65042</c:v>
                </c:pt>
                <c:pt idx="3586">
                  <c:v>10.653390000000002</c:v>
                </c:pt>
                <c:pt idx="3587">
                  <c:v>10.656360000000001</c:v>
                </c:pt>
                <c:pt idx="3588">
                  <c:v>10.659330000000001</c:v>
                </c:pt>
                <c:pt idx="3589">
                  <c:v>10.662300000000002</c:v>
                </c:pt>
                <c:pt idx="3590">
                  <c:v>10.66527</c:v>
                </c:pt>
                <c:pt idx="3591">
                  <c:v>10.668240000000001</c:v>
                </c:pt>
                <c:pt idx="3592">
                  <c:v>10.67121</c:v>
                </c:pt>
                <c:pt idx="3593">
                  <c:v>10.67418</c:v>
                </c:pt>
                <c:pt idx="3594">
                  <c:v>10.677150000000001</c:v>
                </c:pt>
                <c:pt idx="3595">
                  <c:v>10.680120000000001</c:v>
                </c:pt>
                <c:pt idx="3596">
                  <c:v>10.68309</c:v>
                </c:pt>
                <c:pt idx="3597">
                  <c:v>10.686060000000001</c:v>
                </c:pt>
                <c:pt idx="3598">
                  <c:v>10.689030000000001</c:v>
                </c:pt>
                <c:pt idx="3599">
                  <c:v>10.692</c:v>
                </c:pt>
                <c:pt idx="3600">
                  <c:v>10.694970000000001</c:v>
                </c:pt>
                <c:pt idx="3601">
                  <c:v>10.697940000000001</c:v>
                </c:pt>
                <c:pt idx="3602">
                  <c:v>10.70091</c:v>
                </c:pt>
                <c:pt idx="3603">
                  <c:v>10.703880000000002</c:v>
                </c:pt>
                <c:pt idx="3604">
                  <c:v>10.706850000000001</c:v>
                </c:pt>
                <c:pt idx="3605">
                  <c:v>10.709820000000002</c:v>
                </c:pt>
                <c:pt idx="3606">
                  <c:v>10.71279</c:v>
                </c:pt>
                <c:pt idx="3607">
                  <c:v>10.71576</c:v>
                </c:pt>
                <c:pt idx="3608">
                  <c:v>10.718730000000001</c:v>
                </c:pt>
                <c:pt idx="3609">
                  <c:v>10.7217</c:v>
                </c:pt>
                <c:pt idx="3610">
                  <c:v>10.72467</c:v>
                </c:pt>
                <c:pt idx="3611">
                  <c:v>10.727640000000001</c:v>
                </c:pt>
                <c:pt idx="3612">
                  <c:v>10.73061</c:v>
                </c:pt>
                <c:pt idx="3613">
                  <c:v>10.73358</c:v>
                </c:pt>
                <c:pt idx="3614">
                  <c:v>10.736550000000001</c:v>
                </c:pt>
                <c:pt idx="3615">
                  <c:v>10.739520000000001</c:v>
                </c:pt>
                <c:pt idx="3616">
                  <c:v>10.742490000000002</c:v>
                </c:pt>
                <c:pt idx="3617">
                  <c:v>10.745460000000001</c:v>
                </c:pt>
                <c:pt idx="3618">
                  <c:v>10.748430000000001</c:v>
                </c:pt>
                <c:pt idx="3619">
                  <c:v>10.751400000000002</c:v>
                </c:pt>
                <c:pt idx="3620">
                  <c:v>10.754370000000002</c:v>
                </c:pt>
                <c:pt idx="3621">
                  <c:v>10.757340000000001</c:v>
                </c:pt>
                <c:pt idx="3622">
                  <c:v>10.76031</c:v>
                </c:pt>
                <c:pt idx="3623">
                  <c:v>10.76328</c:v>
                </c:pt>
                <c:pt idx="3624">
                  <c:v>10.766249999999999</c:v>
                </c:pt>
                <c:pt idx="3625">
                  <c:v>10.769220000000001</c:v>
                </c:pt>
                <c:pt idx="3626">
                  <c:v>10.77219</c:v>
                </c:pt>
                <c:pt idx="3627">
                  <c:v>10.77516</c:v>
                </c:pt>
                <c:pt idx="3628">
                  <c:v>10.778130000000001</c:v>
                </c:pt>
                <c:pt idx="3629">
                  <c:v>10.7811</c:v>
                </c:pt>
                <c:pt idx="3630">
                  <c:v>10.784070000000002</c:v>
                </c:pt>
                <c:pt idx="3631">
                  <c:v>10.787040000000001</c:v>
                </c:pt>
                <c:pt idx="3632">
                  <c:v>10.790010000000001</c:v>
                </c:pt>
                <c:pt idx="3633">
                  <c:v>10.792980000000002</c:v>
                </c:pt>
                <c:pt idx="3634">
                  <c:v>10.795950000000001</c:v>
                </c:pt>
                <c:pt idx="3635">
                  <c:v>10.798920000000001</c:v>
                </c:pt>
                <c:pt idx="3636">
                  <c:v>10.801890000000002</c:v>
                </c:pt>
                <c:pt idx="3637">
                  <c:v>10.804860000000001</c:v>
                </c:pt>
                <c:pt idx="3638">
                  <c:v>10.807829999999999</c:v>
                </c:pt>
                <c:pt idx="3639">
                  <c:v>10.8108</c:v>
                </c:pt>
                <c:pt idx="3640">
                  <c:v>10.81377</c:v>
                </c:pt>
                <c:pt idx="3641">
                  <c:v>10.816740000000001</c:v>
                </c:pt>
                <c:pt idx="3642">
                  <c:v>10.819710000000001</c:v>
                </c:pt>
                <c:pt idx="3643">
                  <c:v>10.82268</c:v>
                </c:pt>
                <c:pt idx="3644">
                  <c:v>10.825650000000001</c:v>
                </c:pt>
                <c:pt idx="3645">
                  <c:v>10.828620000000001</c:v>
                </c:pt>
                <c:pt idx="3646">
                  <c:v>10.83159</c:v>
                </c:pt>
                <c:pt idx="3647">
                  <c:v>10.834560000000002</c:v>
                </c:pt>
                <c:pt idx="3648">
                  <c:v>10.837530000000001</c:v>
                </c:pt>
                <c:pt idx="3649">
                  <c:v>10.8405</c:v>
                </c:pt>
                <c:pt idx="3650">
                  <c:v>10.843470000000002</c:v>
                </c:pt>
                <c:pt idx="3651">
                  <c:v>10.846440000000001</c:v>
                </c:pt>
                <c:pt idx="3652">
                  <c:v>10.849410000000001</c:v>
                </c:pt>
                <c:pt idx="3653">
                  <c:v>10.85238</c:v>
                </c:pt>
                <c:pt idx="3654">
                  <c:v>10.85535</c:v>
                </c:pt>
                <c:pt idx="3655">
                  <c:v>10.858320000000001</c:v>
                </c:pt>
                <c:pt idx="3656">
                  <c:v>10.86129</c:v>
                </c:pt>
                <c:pt idx="3657">
                  <c:v>10.86426</c:v>
                </c:pt>
                <c:pt idx="3658">
                  <c:v>10.867230000000001</c:v>
                </c:pt>
                <c:pt idx="3659">
                  <c:v>10.870200000000001</c:v>
                </c:pt>
                <c:pt idx="3660">
                  <c:v>10.87317</c:v>
                </c:pt>
                <c:pt idx="3661">
                  <c:v>10.876140000000001</c:v>
                </c:pt>
                <c:pt idx="3662">
                  <c:v>10.879110000000001</c:v>
                </c:pt>
                <c:pt idx="3663">
                  <c:v>10.88208</c:v>
                </c:pt>
                <c:pt idx="3664">
                  <c:v>10.885050000000001</c:v>
                </c:pt>
                <c:pt idx="3665">
                  <c:v>10.888020000000001</c:v>
                </c:pt>
                <c:pt idx="3666">
                  <c:v>10.890990000000002</c:v>
                </c:pt>
                <c:pt idx="3667">
                  <c:v>10.893960000000002</c:v>
                </c:pt>
                <c:pt idx="3668">
                  <c:v>10.896930000000001</c:v>
                </c:pt>
                <c:pt idx="3669">
                  <c:v>10.899900000000001</c:v>
                </c:pt>
                <c:pt idx="3670">
                  <c:v>10.90287</c:v>
                </c:pt>
                <c:pt idx="3671">
                  <c:v>10.90584</c:v>
                </c:pt>
                <c:pt idx="3672">
                  <c:v>10.908810000000001</c:v>
                </c:pt>
                <c:pt idx="3673">
                  <c:v>10.91178</c:v>
                </c:pt>
                <c:pt idx="3674">
                  <c:v>10.91475</c:v>
                </c:pt>
                <c:pt idx="3675">
                  <c:v>10.917720000000001</c:v>
                </c:pt>
                <c:pt idx="3676">
                  <c:v>10.92069</c:v>
                </c:pt>
                <c:pt idx="3677">
                  <c:v>10.92366</c:v>
                </c:pt>
                <c:pt idx="3678">
                  <c:v>10.926630000000001</c:v>
                </c:pt>
                <c:pt idx="3679">
                  <c:v>10.929600000000001</c:v>
                </c:pt>
                <c:pt idx="3680">
                  <c:v>10.932570000000002</c:v>
                </c:pt>
                <c:pt idx="3681">
                  <c:v>10.935540000000001</c:v>
                </c:pt>
                <c:pt idx="3682">
                  <c:v>10.938510000000001</c:v>
                </c:pt>
                <c:pt idx="3683">
                  <c:v>10.941480000000002</c:v>
                </c:pt>
                <c:pt idx="3684">
                  <c:v>10.944450000000002</c:v>
                </c:pt>
                <c:pt idx="3685">
                  <c:v>10.947419999999999</c:v>
                </c:pt>
                <c:pt idx="3686">
                  <c:v>10.950390000000001</c:v>
                </c:pt>
                <c:pt idx="3687">
                  <c:v>10.95336</c:v>
                </c:pt>
                <c:pt idx="3688">
                  <c:v>10.956329999999999</c:v>
                </c:pt>
                <c:pt idx="3689">
                  <c:v>10.959300000000001</c:v>
                </c:pt>
                <c:pt idx="3690">
                  <c:v>10.96227</c:v>
                </c:pt>
                <c:pt idx="3691">
                  <c:v>10.965240000000001</c:v>
                </c:pt>
                <c:pt idx="3692">
                  <c:v>10.968210000000001</c:v>
                </c:pt>
                <c:pt idx="3693">
                  <c:v>10.97118</c:v>
                </c:pt>
                <c:pt idx="3694">
                  <c:v>10.974150000000002</c:v>
                </c:pt>
                <c:pt idx="3695">
                  <c:v>10.977120000000001</c:v>
                </c:pt>
                <c:pt idx="3696">
                  <c:v>10.980090000000001</c:v>
                </c:pt>
                <c:pt idx="3697">
                  <c:v>10.983060000000002</c:v>
                </c:pt>
                <c:pt idx="3698">
                  <c:v>10.986030000000001</c:v>
                </c:pt>
                <c:pt idx="3699">
                  <c:v>10.989000000000001</c:v>
                </c:pt>
                <c:pt idx="3700">
                  <c:v>10.991970000000002</c:v>
                </c:pt>
                <c:pt idx="3701">
                  <c:v>10.99494</c:v>
                </c:pt>
                <c:pt idx="3702">
                  <c:v>10.997909999999999</c:v>
                </c:pt>
                <c:pt idx="3703">
                  <c:v>11.00088</c:v>
                </c:pt>
                <c:pt idx="3704">
                  <c:v>11.00385</c:v>
                </c:pt>
                <c:pt idx="3705">
                  <c:v>11.006820000000001</c:v>
                </c:pt>
                <c:pt idx="3706">
                  <c:v>11.009790000000001</c:v>
                </c:pt>
                <c:pt idx="3707">
                  <c:v>11.01276</c:v>
                </c:pt>
                <c:pt idx="3708">
                  <c:v>11.015730000000001</c:v>
                </c:pt>
                <c:pt idx="3709">
                  <c:v>11.018700000000001</c:v>
                </c:pt>
                <c:pt idx="3710">
                  <c:v>11.02167</c:v>
                </c:pt>
                <c:pt idx="3711">
                  <c:v>11.024640000000002</c:v>
                </c:pt>
                <c:pt idx="3712">
                  <c:v>11.027610000000001</c:v>
                </c:pt>
                <c:pt idx="3713">
                  <c:v>11.03058</c:v>
                </c:pt>
                <c:pt idx="3714">
                  <c:v>11.033550000000002</c:v>
                </c:pt>
                <c:pt idx="3715">
                  <c:v>11.036520000000001</c:v>
                </c:pt>
                <c:pt idx="3716">
                  <c:v>11.039490000000002</c:v>
                </c:pt>
                <c:pt idx="3717">
                  <c:v>11.04246</c:v>
                </c:pt>
                <c:pt idx="3718">
                  <c:v>11.04543</c:v>
                </c:pt>
                <c:pt idx="3719">
                  <c:v>11.048400000000001</c:v>
                </c:pt>
                <c:pt idx="3720">
                  <c:v>11.05137</c:v>
                </c:pt>
                <c:pt idx="3721">
                  <c:v>11.05434</c:v>
                </c:pt>
                <c:pt idx="3722">
                  <c:v>11.057310000000001</c:v>
                </c:pt>
                <c:pt idx="3723">
                  <c:v>11.060280000000001</c:v>
                </c:pt>
                <c:pt idx="3724">
                  <c:v>11.06325</c:v>
                </c:pt>
                <c:pt idx="3725">
                  <c:v>11.066220000000001</c:v>
                </c:pt>
                <c:pt idx="3726">
                  <c:v>11.069190000000001</c:v>
                </c:pt>
                <c:pt idx="3727">
                  <c:v>11.07216</c:v>
                </c:pt>
                <c:pt idx="3728">
                  <c:v>11.075130000000001</c:v>
                </c:pt>
                <c:pt idx="3729">
                  <c:v>11.078100000000001</c:v>
                </c:pt>
                <c:pt idx="3730">
                  <c:v>11.081070000000002</c:v>
                </c:pt>
                <c:pt idx="3731">
                  <c:v>11.084040000000002</c:v>
                </c:pt>
                <c:pt idx="3732">
                  <c:v>11.087009999999999</c:v>
                </c:pt>
                <c:pt idx="3733">
                  <c:v>11.089980000000001</c:v>
                </c:pt>
                <c:pt idx="3734">
                  <c:v>11.09295</c:v>
                </c:pt>
                <c:pt idx="3735">
                  <c:v>11.09592</c:v>
                </c:pt>
                <c:pt idx="3736">
                  <c:v>11.098890000000001</c:v>
                </c:pt>
                <c:pt idx="3737">
                  <c:v>11.10186</c:v>
                </c:pt>
                <c:pt idx="3738">
                  <c:v>11.10483</c:v>
                </c:pt>
                <c:pt idx="3739">
                  <c:v>11.107800000000001</c:v>
                </c:pt>
                <c:pt idx="3740">
                  <c:v>11.11077</c:v>
                </c:pt>
                <c:pt idx="3741">
                  <c:v>11.113740000000002</c:v>
                </c:pt>
                <c:pt idx="3742">
                  <c:v>11.116710000000001</c:v>
                </c:pt>
                <c:pt idx="3743">
                  <c:v>11.119680000000001</c:v>
                </c:pt>
                <c:pt idx="3744">
                  <c:v>11.122650000000002</c:v>
                </c:pt>
                <c:pt idx="3745">
                  <c:v>11.125620000000001</c:v>
                </c:pt>
                <c:pt idx="3746">
                  <c:v>11.128590000000001</c:v>
                </c:pt>
                <c:pt idx="3747">
                  <c:v>11.131560000000002</c:v>
                </c:pt>
                <c:pt idx="3748">
                  <c:v>11.13453</c:v>
                </c:pt>
                <c:pt idx="3749">
                  <c:v>11.137499999999999</c:v>
                </c:pt>
                <c:pt idx="3750">
                  <c:v>11.140470000000001</c:v>
                </c:pt>
                <c:pt idx="3751">
                  <c:v>11.14344</c:v>
                </c:pt>
                <c:pt idx="3752">
                  <c:v>11.146409999999999</c:v>
                </c:pt>
                <c:pt idx="3753">
                  <c:v>11.149380000000001</c:v>
                </c:pt>
                <c:pt idx="3754">
                  <c:v>11.15235</c:v>
                </c:pt>
                <c:pt idx="3755">
                  <c:v>11.155320000000001</c:v>
                </c:pt>
                <c:pt idx="3756">
                  <c:v>11.158290000000001</c:v>
                </c:pt>
                <c:pt idx="3757">
                  <c:v>11.16126</c:v>
                </c:pt>
                <c:pt idx="3758">
                  <c:v>11.164230000000002</c:v>
                </c:pt>
                <c:pt idx="3759">
                  <c:v>11.167200000000001</c:v>
                </c:pt>
                <c:pt idx="3760">
                  <c:v>11.170170000000001</c:v>
                </c:pt>
                <c:pt idx="3761">
                  <c:v>11.173140000000002</c:v>
                </c:pt>
                <c:pt idx="3762">
                  <c:v>11.176110000000001</c:v>
                </c:pt>
                <c:pt idx="3763">
                  <c:v>11.179080000000001</c:v>
                </c:pt>
                <c:pt idx="3764">
                  <c:v>11.18205</c:v>
                </c:pt>
                <c:pt idx="3765">
                  <c:v>11.18502</c:v>
                </c:pt>
                <c:pt idx="3766">
                  <c:v>11.187990000000001</c:v>
                </c:pt>
                <c:pt idx="3767">
                  <c:v>11.19096</c:v>
                </c:pt>
                <c:pt idx="3768">
                  <c:v>11.19393</c:v>
                </c:pt>
                <c:pt idx="3769">
                  <c:v>11.196900000000001</c:v>
                </c:pt>
                <c:pt idx="3770">
                  <c:v>11.199870000000001</c:v>
                </c:pt>
                <c:pt idx="3771">
                  <c:v>11.20284</c:v>
                </c:pt>
                <c:pt idx="3772">
                  <c:v>11.205810000000001</c:v>
                </c:pt>
                <c:pt idx="3773">
                  <c:v>11.208780000000001</c:v>
                </c:pt>
                <c:pt idx="3774">
                  <c:v>11.21175</c:v>
                </c:pt>
                <c:pt idx="3775">
                  <c:v>11.214720000000002</c:v>
                </c:pt>
                <c:pt idx="3776">
                  <c:v>11.217690000000001</c:v>
                </c:pt>
                <c:pt idx="3777">
                  <c:v>11.220660000000001</c:v>
                </c:pt>
                <c:pt idx="3778">
                  <c:v>11.223630000000002</c:v>
                </c:pt>
                <c:pt idx="3779">
                  <c:v>11.226600000000001</c:v>
                </c:pt>
                <c:pt idx="3780">
                  <c:v>11.229570000000001</c:v>
                </c:pt>
                <c:pt idx="3781">
                  <c:v>11.23254</c:v>
                </c:pt>
                <c:pt idx="3782">
                  <c:v>11.23551</c:v>
                </c:pt>
                <c:pt idx="3783">
                  <c:v>11.238480000000001</c:v>
                </c:pt>
                <c:pt idx="3784">
                  <c:v>11.24145</c:v>
                </c:pt>
                <c:pt idx="3785">
                  <c:v>11.24442</c:v>
                </c:pt>
                <c:pt idx="3786">
                  <c:v>11.247390000000001</c:v>
                </c:pt>
                <c:pt idx="3787">
                  <c:v>11.250360000000001</c:v>
                </c:pt>
                <c:pt idx="3788">
                  <c:v>11.25333</c:v>
                </c:pt>
                <c:pt idx="3789">
                  <c:v>11.256300000000001</c:v>
                </c:pt>
                <c:pt idx="3790">
                  <c:v>11.259270000000001</c:v>
                </c:pt>
                <c:pt idx="3791">
                  <c:v>11.262240000000002</c:v>
                </c:pt>
                <c:pt idx="3792">
                  <c:v>11.265210000000002</c:v>
                </c:pt>
                <c:pt idx="3793">
                  <c:v>11.268180000000001</c:v>
                </c:pt>
                <c:pt idx="3794">
                  <c:v>11.271150000000002</c:v>
                </c:pt>
                <c:pt idx="3795">
                  <c:v>11.27412</c:v>
                </c:pt>
                <c:pt idx="3796">
                  <c:v>11.277089999999999</c:v>
                </c:pt>
                <c:pt idx="3797">
                  <c:v>11.280060000000001</c:v>
                </c:pt>
                <c:pt idx="3798">
                  <c:v>11.28303</c:v>
                </c:pt>
                <c:pt idx="3799">
                  <c:v>11.286</c:v>
                </c:pt>
                <c:pt idx="3800">
                  <c:v>11.288970000000001</c:v>
                </c:pt>
                <c:pt idx="3801">
                  <c:v>11.29194</c:v>
                </c:pt>
                <c:pt idx="3802">
                  <c:v>11.29491</c:v>
                </c:pt>
                <c:pt idx="3803">
                  <c:v>11.297880000000001</c:v>
                </c:pt>
                <c:pt idx="3804">
                  <c:v>11.300850000000001</c:v>
                </c:pt>
                <c:pt idx="3805">
                  <c:v>11.303820000000002</c:v>
                </c:pt>
                <c:pt idx="3806">
                  <c:v>11.306790000000001</c:v>
                </c:pt>
                <c:pt idx="3807">
                  <c:v>11.309760000000001</c:v>
                </c:pt>
                <c:pt idx="3808">
                  <c:v>11.312730000000002</c:v>
                </c:pt>
                <c:pt idx="3809">
                  <c:v>11.315700000000001</c:v>
                </c:pt>
                <c:pt idx="3810">
                  <c:v>11.318670000000001</c:v>
                </c:pt>
                <c:pt idx="3811">
                  <c:v>11.32164</c:v>
                </c:pt>
                <c:pt idx="3812">
                  <c:v>11.32461</c:v>
                </c:pt>
                <c:pt idx="3813">
                  <c:v>11.327579999999999</c:v>
                </c:pt>
                <c:pt idx="3814">
                  <c:v>11.330550000000001</c:v>
                </c:pt>
                <c:pt idx="3815">
                  <c:v>11.33352</c:v>
                </c:pt>
                <c:pt idx="3816">
                  <c:v>11.336490000000001</c:v>
                </c:pt>
                <c:pt idx="3817">
                  <c:v>11.339460000000001</c:v>
                </c:pt>
                <c:pt idx="3818">
                  <c:v>11.34243</c:v>
                </c:pt>
                <c:pt idx="3819">
                  <c:v>11.345400000000001</c:v>
                </c:pt>
                <c:pt idx="3820">
                  <c:v>11.348370000000001</c:v>
                </c:pt>
                <c:pt idx="3821">
                  <c:v>11.35134</c:v>
                </c:pt>
                <c:pt idx="3822">
                  <c:v>11.354310000000002</c:v>
                </c:pt>
                <c:pt idx="3823">
                  <c:v>11.357280000000001</c:v>
                </c:pt>
                <c:pt idx="3824">
                  <c:v>11.360250000000001</c:v>
                </c:pt>
                <c:pt idx="3825">
                  <c:v>11.363220000000002</c:v>
                </c:pt>
                <c:pt idx="3826">
                  <c:v>11.366190000000001</c:v>
                </c:pt>
                <c:pt idx="3827">
                  <c:v>11.369159999999999</c:v>
                </c:pt>
                <c:pt idx="3828">
                  <c:v>11.37213</c:v>
                </c:pt>
                <c:pt idx="3829">
                  <c:v>11.3751</c:v>
                </c:pt>
                <c:pt idx="3830">
                  <c:v>11.378070000000001</c:v>
                </c:pt>
                <c:pt idx="3831">
                  <c:v>11.38104</c:v>
                </c:pt>
                <c:pt idx="3832">
                  <c:v>11.38401</c:v>
                </c:pt>
                <c:pt idx="3833">
                  <c:v>11.386980000000001</c:v>
                </c:pt>
                <c:pt idx="3834">
                  <c:v>11.389950000000001</c:v>
                </c:pt>
                <c:pt idx="3835">
                  <c:v>11.39292</c:v>
                </c:pt>
                <c:pt idx="3836">
                  <c:v>11.395890000000001</c:v>
                </c:pt>
                <c:pt idx="3837">
                  <c:v>11.398860000000001</c:v>
                </c:pt>
                <c:pt idx="3838">
                  <c:v>11.40183</c:v>
                </c:pt>
                <c:pt idx="3839">
                  <c:v>11.404800000000002</c:v>
                </c:pt>
                <c:pt idx="3840">
                  <c:v>11.407770000000001</c:v>
                </c:pt>
                <c:pt idx="3841">
                  <c:v>11.410740000000002</c:v>
                </c:pt>
                <c:pt idx="3842">
                  <c:v>11.413710000000002</c:v>
                </c:pt>
                <c:pt idx="3843">
                  <c:v>11.416679999999999</c:v>
                </c:pt>
                <c:pt idx="3844">
                  <c:v>11.419650000000001</c:v>
                </c:pt>
                <c:pt idx="3845">
                  <c:v>11.42262</c:v>
                </c:pt>
                <c:pt idx="3846">
                  <c:v>11.42559</c:v>
                </c:pt>
                <c:pt idx="3847">
                  <c:v>11.428560000000001</c:v>
                </c:pt>
                <c:pt idx="3848">
                  <c:v>11.43153</c:v>
                </c:pt>
                <c:pt idx="3849">
                  <c:v>11.4345</c:v>
                </c:pt>
                <c:pt idx="3850">
                  <c:v>11.437470000000001</c:v>
                </c:pt>
                <c:pt idx="3851">
                  <c:v>11.440440000000001</c:v>
                </c:pt>
                <c:pt idx="3852">
                  <c:v>11.44341</c:v>
                </c:pt>
                <c:pt idx="3853">
                  <c:v>11.446380000000001</c:v>
                </c:pt>
                <c:pt idx="3854">
                  <c:v>11.449350000000001</c:v>
                </c:pt>
                <c:pt idx="3855">
                  <c:v>11.452320000000002</c:v>
                </c:pt>
                <c:pt idx="3856">
                  <c:v>11.455290000000002</c:v>
                </c:pt>
                <c:pt idx="3857">
                  <c:v>11.458260000000001</c:v>
                </c:pt>
                <c:pt idx="3858">
                  <c:v>11.461230000000002</c:v>
                </c:pt>
                <c:pt idx="3859">
                  <c:v>11.4642</c:v>
                </c:pt>
                <c:pt idx="3860">
                  <c:v>11.467169999999999</c:v>
                </c:pt>
                <c:pt idx="3861">
                  <c:v>11.470140000000001</c:v>
                </c:pt>
                <c:pt idx="3862">
                  <c:v>11.47311</c:v>
                </c:pt>
                <c:pt idx="3863">
                  <c:v>11.47608</c:v>
                </c:pt>
                <c:pt idx="3864">
                  <c:v>11.479050000000001</c:v>
                </c:pt>
                <c:pt idx="3865">
                  <c:v>11.48202</c:v>
                </c:pt>
                <c:pt idx="3866">
                  <c:v>11.484990000000002</c:v>
                </c:pt>
                <c:pt idx="3867">
                  <c:v>11.487960000000001</c:v>
                </c:pt>
                <c:pt idx="3868">
                  <c:v>11.490930000000001</c:v>
                </c:pt>
                <c:pt idx="3869">
                  <c:v>11.493900000000002</c:v>
                </c:pt>
                <c:pt idx="3870">
                  <c:v>11.496870000000001</c:v>
                </c:pt>
                <c:pt idx="3871">
                  <c:v>11.499840000000001</c:v>
                </c:pt>
                <c:pt idx="3872">
                  <c:v>11.502810000000002</c:v>
                </c:pt>
                <c:pt idx="3873">
                  <c:v>11.505780000000001</c:v>
                </c:pt>
                <c:pt idx="3874">
                  <c:v>11.508749999999999</c:v>
                </c:pt>
                <c:pt idx="3875">
                  <c:v>11.51172</c:v>
                </c:pt>
                <c:pt idx="3876">
                  <c:v>11.51469</c:v>
                </c:pt>
                <c:pt idx="3877">
                  <c:v>11.517659999999999</c:v>
                </c:pt>
                <c:pt idx="3878">
                  <c:v>11.520630000000001</c:v>
                </c:pt>
                <c:pt idx="3879">
                  <c:v>11.5236</c:v>
                </c:pt>
                <c:pt idx="3880">
                  <c:v>11.526570000000001</c:v>
                </c:pt>
                <c:pt idx="3881">
                  <c:v>11.529540000000001</c:v>
                </c:pt>
                <c:pt idx="3882">
                  <c:v>11.53251</c:v>
                </c:pt>
                <c:pt idx="3883">
                  <c:v>11.535480000000002</c:v>
                </c:pt>
                <c:pt idx="3884">
                  <c:v>11.538450000000001</c:v>
                </c:pt>
                <c:pt idx="3885">
                  <c:v>11.54142</c:v>
                </c:pt>
                <c:pt idx="3886">
                  <c:v>11.544390000000002</c:v>
                </c:pt>
                <c:pt idx="3887">
                  <c:v>11.547360000000001</c:v>
                </c:pt>
                <c:pt idx="3888">
                  <c:v>11.550330000000001</c:v>
                </c:pt>
                <c:pt idx="3889">
                  <c:v>11.553300000000002</c:v>
                </c:pt>
                <c:pt idx="3890">
                  <c:v>11.55627</c:v>
                </c:pt>
                <c:pt idx="3891">
                  <c:v>11.559240000000001</c:v>
                </c:pt>
                <c:pt idx="3892">
                  <c:v>11.56221</c:v>
                </c:pt>
                <c:pt idx="3893">
                  <c:v>11.56518</c:v>
                </c:pt>
                <c:pt idx="3894">
                  <c:v>11.568150000000001</c:v>
                </c:pt>
                <c:pt idx="3895">
                  <c:v>11.571120000000001</c:v>
                </c:pt>
                <c:pt idx="3896">
                  <c:v>11.57409</c:v>
                </c:pt>
                <c:pt idx="3897">
                  <c:v>11.577060000000001</c:v>
                </c:pt>
                <c:pt idx="3898">
                  <c:v>11.580030000000001</c:v>
                </c:pt>
                <c:pt idx="3899">
                  <c:v>11.583</c:v>
                </c:pt>
                <c:pt idx="3900">
                  <c:v>11.585970000000001</c:v>
                </c:pt>
                <c:pt idx="3901">
                  <c:v>11.588940000000001</c:v>
                </c:pt>
                <c:pt idx="3902">
                  <c:v>11.59191</c:v>
                </c:pt>
                <c:pt idx="3903">
                  <c:v>11.594880000000002</c:v>
                </c:pt>
                <c:pt idx="3904">
                  <c:v>11.597850000000001</c:v>
                </c:pt>
                <c:pt idx="3905">
                  <c:v>11.600820000000002</c:v>
                </c:pt>
                <c:pt idx="3906">
                  <c:v>11.60379</c:v>
                </c:pt>
                <c:pt idx="3907">
                  <c:v>11.60676</c:v>
                </c:pt>
                <c:pt idx="3908">
                  <c:v>11.609730000000001</c:v>
                </c:pt>
                <c:pt idx="3909">
                  <c:v>11.6127</c:v>
                </c:pt>
                <c:pt idx="3910">
                  <c:v>11.61567</c:v>
                </c:pt>
                <c:pt idx="3911">
                  <c:v>11.618640000000001</c:v>
                </c:pt>
                <c:pt idx="3912">
                  <c:v>11.62161</c:v>
                </c:pt>
                <c:pt idx="3913">
                  <c:v>11.62458</c:v>
                </c:pt>
                <c:pt idx="3914">
                  <c:v>11.627550000000001</c:v>
                </c:pt>
                <c:pt idx="3915">
                  <c:v>11.630520000000001</c:v>
                </c:pt>
                <c:pt idx="3916">
                  <c:v>11.633490000000002</c:v>
                </c:pt>
                <c:pt idx="3917">
                  <c:v>11.636460000000001</c:v>
                </c:pt>
                <c:pt idx="3918">
                  <c:v>11.639430000000001</c:v>
                </c:pt>
                <c:pt idx="3919">
                  <c:v>11.642400000000002</c:v>
                </c:pt>
                <c:pt idx="3920">
                  <c:v>11.645370000000002</c:v>
                </c:pt>
                <c:pt idx="3921">
                  <c:v>11.648340000000001</c:v>
                </c:pt>
                <c:pt idx="3922">
                  <c:v>11.65131</c:v>
                </c:pt>
                <c:pt idx="3923">
                  <c:v>11.65428</c:v>
                </c:pt>
                <c:pt idx="3924">
                  <c:v>11.657249999999999</c:v>
                </c:pt>
                <c:pt idx="3925">
                  <c:v>11.660220000000001</c:v>
                </c:pt>
                <c:pt idx="3926">
                  <c:v>11.66319</c:v>
                </c:pt>
                <c:pt idx="3927">
                  <c:v>11.666160000000001</c:v>
                </c:pt>
                <c:pt idx="3928">
                  <c:v>11.669130000000001</c:v>
                </c:pt>
                <c:pt idx="3929">
                  <c:v>11.6721</c:v>
                </c:pt>
                <c:pt idx="3930">
                  <c:v>11.675070000000002</c:v>
                </c:pt>
                <c:pt idx="3931">
                  <c:v>11.678040000000001</c:v>
                </c:pt>
                <c:pt idx="3932">
                  <c:v>11.681010000000001</c:v>
                </c:pt>
                <c:pt idx="3933">
                  <c:v>11.683980000000002</c:v>
                </c:pt>
                <c:pt idx="3934">
                  <c:v>11.686950000000001</c:v>
                </c:pt>
                <c:pt idx="3935">
                  <c:v>11.689920000000001</c:v>
                </c:pt>
                <c:pt idx="3936">
                  <c:v>11.692890000000002</c:v>
                </c:pt>
                <c:pt idx="3937">
                  <c:v>11.69586</c:v>
                </c:pt>
                <c:pt idx="3938">
                  <c:v>11.698829999999999</c:v>
                </c:pt>
                <c:pt idx="3939">
                  <c:v>11.7018</c:v>
                </c:pt>
                <c:pt idx="3940">
                  <c:v>11.70477</c:v>
                </c:pt>
                <c:pt idx="3941">
                  <c:v>11.707740000000001</c:v>
                </c:pt>
                <c:pt idx="3942">
                  <c:v>11.710710000000001</c:v>
                </c:pt>
                <c:pt idx="3943">
                  <c:v>11.71368</c:v>
                </c:pt>
                <c:pt idx="3944">
                  <c:v>11.716650000000001</c:v>
                </c:pt>
                <c:pt idx="3945">
                  <c:v>11.719620000000001</c:v>
                </c:pt>
                <c:pt idx="3946">
                  <c:v>11.72259</c:v>
                </c:pt>
                <c:pt idx="3947">
                  <c:v>11.725560000000002</c:v>
                </c:pt>
                <c:pt idx="3948">
                  <c:v>11.728530000000001</c:v>
                </c:pt>
                <c:pt idx="3949">
                  <c:v>11.7315</c:v>
                </c:pt>
                <c:pt idx="3950">
                  <c:v>11.734470000000002</c:v>
                </c:pt>
                <c:pt idx="3951">
                  <c:v>11.737440000000001</c:v>
                </c:pt>
                <c:pt idx="3952">
                  <c:v>11.740410000000002</c:v>
                </c:pt>
                <c:pt idx="3953">
                  <c:v>11.74338</c:v>
                </c:pt>
                <c:pt idx="3954">
                  <c:v>11.74635</c:v>
                </c:pt>
                <c:pt idx="3955">
                  <c:v>11.749320000000001</c:v>
                </c:pt>
                <c:pt idx="3956">
                  <c:v>11.75229</c:v>
                </c:pt>
                <c:pt idx="3957">
                  <c:v>11.75526</c:v>
                </c:pt>
                <c:pt idx="3958">
                  <c:v>11.758230000000001</c:v>
                </c:pt>
                <c:pt idx="3959">
                  <c:v>11.761200000000001</c:v>
                </c:pt>
                <c:pt idx="3960">
                  <c:v>11.76417</c:v>
                </c:pt>
                <c:pt idx="3961">
                  <c:v>11.767140000000001</c:v>
                </c:pt>
                <c:pt idx="3962">
                  <c:v>11.770110000000001</c:v>
                </c:pt>
                <c:pt idx="3963">
                  <c:v>11.77308</c:v>
                </c:pt>
                <c:pt idx="3964">
                  <c:v>11.776050000000001</c:v>
                </c:pt>
                <c:pt idx="3965">
                  <c:v>11.779020000000001</c:v>
                </c:pt>
                <c:pt idx="3966">
                  <c:v>11.781990000000002</c:v>
                </c:pt>
                <c:pt idx="3967">
                  <c:v>11.784960000000002</c:v>
                </c:pt>
                <c:pt idx="3968">
                  <c:v>11.787930000000001</c:v>
                </c:pt>
                <c:pt idx="3969">
                  <c:v>11.790900000000001</c:v>
                </c:pt>
                <c:pt idx="3970">
                  <c:v>11.79387</c:v>
                </c:pt>
                <c:pt idx="3971">
                  <c:v>11.79684</c:v>
                </c:pt>
                <c:pt idx="3972">
                  <c:v>11.799810000000001</c:v>
                </c:pt>
                <c:pt idx="3973">
                  <c:v>11.80278</c:v>
                </c:pt>
                <c:pt idx="3974">
                  <c:v>11.80575</c:v>
                </c:pt>
                <c:pt idx="3975">
                  <c:v>11.808720000000001</c:v>
                </c:pt>
                <c:pt idx="3976">
                  <c:v>11.81169</c:v>
                </c:pt>
                <c:pt idx="3977">
                  <c:v>11.814660000000002</c:v>
                </c:pt>
                <c:pt idx="3978">
                  <c:v>11.817630000000001</c:v>
                </c:pt>
                <c:pt idx="3979">
                  <c:v>11.820600000000001</c:v>
                </c:pt>
                <c:pt idx="3980">
                  <c:v>11.823570000000002</c:v>
                </c:pt>
                <c:pt idx="3981">
                  <c:v>11.826540000000001</c:v>
                </c:pt>
                <c:pt idx="3982">
                  <c:v>11.829510000000001</c:v>
                </c:pt>
                <c:pt idx="3983">
                  <c:v>11.832480000000002</c:v>
                </c:pt>
                <c:pt idx="3984">
                  <c:v>11.835450000000002</c:v>
                </c:pt>
                <c:pt idx="3985">
                  <c:v>11.838419999999999</c:v>
                </c:pt>
                <c:pt idx="3986">
                  <c:v>11.841390000000001</c:v>
                </c:pt>
                <c:pt idx="3987">
                  <c:v>11.84436</c:v>
                </c:pt>
                <c:pt idx="3988">
                  <c:v>11.847329999999999</c:v>
                </c:pt>
                <c:pt idx="3989">
                  <c:v>11.850300000000001</c:v>
                </c:pt>
                <c:pt idx="3990">
                  <c:v>11.85327</c:v>
                </c:pt>
                <c:pt idx="3991">
                  <c:v>11.856240000000001</c:v>
                </c:pt>
                <c:pt idx="3992">
                  <c:v>11.859210000000001</c:v>
                </c:pt>
                <c:pt idx="3993">
                  <c:v>11.86218</c:v>
                </c:pt>
                <c:pt idx="3994">
                  <c:v>11.865150000000002</c:v>
                </c:pt>
                <c:pt idx="3995">
                  <c:v>11.868120000000001</c:v>
                </c:pt>
                <c:pt idx="3996">
                  <c:v>11.871090000000001</c:v>
                </c:pt>
                <c:pt idx="3997">
                  <c:v>11.874060000000002</c:v>
                </c:pt>
                <c:pt idx="3998">
                  <c:v>11.877030000000001</c:v>
                </c:pt>
                <c:pt idx="3999">
                  <c:v>11.88</c:v>
                </c:pt>
                <c:pt idx="4000">
                  <c:v>11.882970000000002</c:v>
                </c:pt>
                <c:pt idx="4001">
                  <c:v>11.88594</c:v>
                </c:pt>
                <c:pt idx="4002">
                  <c:v>11.888910000000001</c:v>
                </c:pt>
                <c:pt idx="4003">
                  <c:v>11.89188</c:v>
                </c:pt>
                <c:pt idx="4004">
                  <c:v>11.89485</c:v>
                </c:pt>
                <c:pt idx="4005">
                  <c:v>11.897820000000001</c:v>
                </c:pt>
                <c:pt idx="4006">
                  <c:v>11.900790000000001</c:v>
                </c:pt>
                <c:pt idx="4007">
                  <c:v>11.90376</c:v>
                </c:pt>
                <c:pt idx="4008">
                  <c:v>11.906730000000001</c:v>
                </c:pt>
                <c:pt idx="4009">
                  <c:v>11.909700000000001</c:v>
                </c:pt>
                <c:pt idx="4010">
                  <c:v>11.91267</c:v>
                </c:pt>
                <c:pt idx="4011">
                  <c:v>11.915640000000002</c:v>
                </c:pt>
                <c:pt idx="4012">
                  <c:v>11.918610000000001</c:v>
                </c:pt>
                <c:pt idx="4013">
                  <c:v>11.921580000000001</c:v>
                </c:pt>
                <c:pt idx="4014">
                  <c:v>11.924550000000002</c:v>
                </c:pt>
                <c:pt idx="4015">
                  <c:v>11.927520000000001</c:v>
                </c:pt>
                <c:pt idx="4016">
                  <c:v>11.930490000000002</c:v>
                </c:pt>
                <c:pt idx="4017">
                  <c:v>11.93346</c:v>
                </c:pt>
                <c:pt idx="4018">
                  <c:v>11.93643</c:v>
                </c:pt>
                <c:pt idx="4019">
                  <c:v>11.939400000000001</c:v>
                </c:pt>
                <c:pt idx="4020">
                  <c:v>11.94237</c:v>
                </c:pt>
                <c:pt idx="4021">
                  <c:v>11.94534</c:v>
                </c:pt>
                <c:pt idx="4022">
                  <c:v>11.948310000000001</c:v>
                </c:pt>
                <c:pt idx="4023">
                  <c:v>11.951280000000001</c:v>
                </c:pt>
                <c:pt idx="4024">
                  <c:v>11.95425</c:v>
                </c:pt>
                <c:pt idx="4025">
                  <c:v>11.957220000000001</c:v>
                </c:pt>
                <c:pt idx="4026">
                  <c:v>11.960190000000001</c:v>
                </c:pt>
                <c:pt idx="4027">
                  <c:v>11.963160000000002</c:v>
                </c:pt>
                <c:pt idx="4028">
                  <c:v>11.966130000000001</c:v>
                </c:pt>
                <c:pt idx="4029">
                  <c:v>11.969100000000001</c:v>
                </c:pt>
              </c:numCache>
            </c:numRef>
          </c:xVal>
          <c:yVal>
            <c:numRef>
              <c:f>Summary!$K$3:$K$4032</c:f>
              <c:numCache>
                <c:formatCode>0.000</c:formatCode>
                <c:ptCount val="4030"/>
                <c:pt idx="0">
                  <c:v>9.2785548692224253</c:v>
                </c:pt>
                <c:pt idx="1">
                  <c:v>9.3167574838213572</c:v>
                </c:pt>
                <c:pt idx="2">
                  <c:v>9.3743277555929918</c:v>
                </c:pt>
                <c:pt idx="3">
                  <c:v>9.416689428098465</c:v>
                </c:pt>
                <c:pt idx="4">
                  <c:v>9.4458801141955586</c:v>
                </c:pt>
                <c:pt idx="5">
                  <c:v>9.4815579023492411</c:v>
                </c:pt>
                <c:pt idx="6">
                  <c:v>9.4072574699483997</c:v>
                </c:pt>
                <c:pt idx="7">
                  <c:v>9.3095362339394061</c:v>
                </c:pt>
                <c:pt idx="8">
                  <c:v>9.2714700762094555</c:v>
                </c:pt>
                <c:pt idx="9">
                  <c:v>9.2248882424091345</c:v>
                </c:pt>
                <c:pt idx="10">
                  <c:v>9.3019852220830117</c:v>
                </c:pt>
                <c:pt idx="11">
                  <c:v>9.4131815818168381</c:v>
                </c:pt>
                <c:pt idx="12">
                  <c:v>9.4264217951925993</c:v>
                </c:pt>
                <c:pt idx="13">
                  <c:v>9.4436573452004229</c:v>
                </c:pt>
                <c:pt idx="14">
                  <c:v>9.5075244516603963</c:v>
                </c:pt>
                <c:pt idx="15">
                  <c:v>9.4333508720216557</c:v>
                </c:pt>
                <c:pt idx="16">
                  <c:v>9.3338917470938885</c:v>
                </c:pt>
                <c:pt idx="17">
                  <c:v>9.3169795557060251</c:v>
                </c:pt>
                <c:pt idx="18">
                  <c:v>9.4520606548392916</c:v>
                </c:pt>
                <c:pt idx="19">
                  <c:v>9.6577234063822779</c:v>
                </c:pt>
                <c:pt idx="20">
                  <c:v>9.7459740462213116</c:v>
                </c:pt>
                <c:pt idx="21">
                  <c:v>9.7195426858830238</c:v>
                </c:pt>
                <c:pt idx="22">
                  <c:v>9.6717249624946842</c:v>
                </c:pt>
                <c:pt idx="23">
                  <c:v>9.7744200222012871</c:v>
                </c:pt>
                <c:pt idx="24">
                  <c:v>9.9825543448619172</c:v>
                </c:pt>
                <c:pt idx="25">
                  <c:v>10.175760147401407</c:v>
                </c:pt>
                <c:pt idx="26">
                  <c:v>10.231925638100305</c:v>
                </c:pt>
                <c:pt idx="27">
                  <c:v>10.214945712872618</c:v>
                </c:pt>
                <c:pt idx="28">
                  <c:v>10.226375560955709</c:v>
                </c:pt>
                <c:pt idx="29">
                  <c:v>10.215894597074884</c:v>
                </c:pt>
                <c:pt idx="30">
                  <c:v>10.170381717253262</c:v>
                </c:pt>
                <c:pt idx="31">
                  <c:v>10.006610604034558</c:v>
                </c:pt>
                <c:pt idx="32">
                  <c:v>9.8370033108826629</c:v>
                </c:pt>
                <c:pt idx="33">
                  <c:v>9.6615331181332014</c:v>
                </c:pt>
                <c:pt idx="34">
                  <c:v>9.4746413898693032</c:v>
                </c:pt>
                <c:pt idx="35">
                  <c:v>9.2135318180160084</c:v>
                </c:pt>
                <c:pt idx="36">
                  <c:v>9.0290856464310938</c:v>
                </c:pt>
                <c:pt idx="37">
                  <c:v>8.8929401474785905</c:v>
                </c:pt>
                <c:pt idx="38">
                  <c:v>8.6854412895079633</c:v>
                </c:pt>
                <c:pt idx="39">
                  <c:v>8.3389803306399664</c:v>
                </c:pt>
                <c:pt idx="40">
                  <c:v>7.9949830999799794</c:v>
                </c:pt>
                <c:pt idx="41">
                  <c:v>7.7598706570338365</c:v>
                </c:pt>
                <c:pt idx="42">
                  <c:v>7.5385783452147468</c:v>
                </c:pt>
                <c:pt idx="43">
                  <c:v>7.371229137333847</c:v>
                </c:pt>
                <c:pt idx="44">
                  <c:v>7.2578155103326836</c:v>
                </c:pt>
                <c:pt idx="45">
                  <c:v>7.1043969613736113</c:v>
                </c:pt>
                <c:pt idx="46">
                  <c:v>7.0079455215061763</c:v>
                </c:pt>
                <c:pt idx="47">
                  <c:v>7.0272379123211266</c:v>
                </c:pt>
                <c:pt idx="48">
                  <c:v>7.0962659925610971</c:v>
                </c:pt>
                <c:pt idx="49">
                  <c:v>7.1498995064321225</c:v>
                </c:pt>
                <c:pt idx="50">
                  <c:v>7.2380828339696643</c:v>
                </c:pt>
                <c:pt idx="51">
                  <c:v>7.3045899770999263</c:v>
                </c:pt>
                <c:pt idx="52">
                  <c:v>7.348842677987709</c:v>
                </c:pt>
                <c:pt idx="53">
                  <c:v>7.4032294567589947</c:v>
                </c:pt>
                <c:pt idx="54">
                  <c:v>7.4695348650823741</c:v>
                </c:pt>
                <c:pt idx="55">
                  <c:v>7.471554545478666</c:v>
                </c:pt>
                <c:pt idx="56">
                  <c:v>7.3965625397674</c:v>
                </c:pt>
                <c:pt idx="57">
                  <c:v>7.297546409364462</c:v>
                </c:pt>
                <c:pt idx="58">
                  <c:v>7.1844678609445101</c:v>
                </c:pt>
                <c:pt idx="59">
                  <c:v>7.082677041817977</c:v>
                </c:pt>
                <c:pt idx="60">
                  <c:v>7.0382607070739294</c:v>
                </c:pt>
                <c:pt idx="61">
                  <c:v>7.118005945157158</c:v>
                </c:pt>
                <c:pt idx="62">
                  <c:v>7.2729324028281193</c:v>
                </c:pt>
                <c:pt idx="63">
                  <c:v>7.3912562238510393</c:v>
                </c:pt>
                <c:pt idx="64">
                  <c:v>7.5168483236610486</c:v>
                </c:pt>
                <c:pt idx="65">
                  <c:v>7.5563137620429686</c:v>
                </c:pt>
                <c:pt idx="66">
                  <c:v>7.5081030603154231</c:v>
                </c:pt>
                <c:pt idx="67">
                  <c:v>7.3749348873347182</c:v>
                </c:pt>
                <c:pt idx="68">
                  <c:v>7.3455836853065701</c:v>
                </c:pt>
                <c:pt idx="69">
                  <c:v>7.2459694687619187</c:v>
                </c:pt>
                <c:pt idx="70">
                  <c:v>7.0621601516741972</c:v>
                </c:pt>
                <c:pt idx="71">
                  <c:v>6.8725268906589827</c:v>
                </c:pt>
                <c:pt idx="72">
                  <c:v>6.7654995796115749</c:v>
                </c:pt>
                <c:pt idx="73">
                  <c:v>6.7137201534778086</c:v>
                </c:pt>
                <c:pt idx="74">
                  <c:v>6.7073170722078519</c:v>
                </c:pt>
                <c:pt idx="75">
                  <c:v>6.690957350826686</c:v>
                </c:pt>
                <c:pt idx="76">
                  <c:v>6.568335338994344</c:v>
                </c:pt>
                <c:pt idx="77">
                  <c:v>6.5129634871075632</c:v>
                </c:pt>
                <c:pt idx="78">
                  <c:v>6.4832095858420686</c:v>
                </c:pt>
                <c:pt idx="79">
                  <c:v>6.4960955012326158</c:v>
                </c:pt>
                <c:pt idx="80">
                  <c:v>6.4376138515842953</c:v>
                </c:pt>
                <c:pt idx="81">
                  <c:v>6.4060765010774912</c:v>
                </c:pt>
                <c:pt idx="82">
                  <c:v>6.4464278110485589</c:v>
                </c:pt>
                <c:pt idx="83">
                  <c:v>6.5072138156687425</c:v>
                </c:pt>
                <c:pt idx="84">
                  <c:v>6.5534376308922617</c:v>
                </c:pt>
                <c:pt idx="85">
                  <c:v>6.6196433892174973</c:v>
                </c:pt>
                <c:pt idx="86">
                  <c:v>6.6569942645351974</c:v>
                </c:pt>
                <c:pt idx="87">
                  <c:v>6.7011944052612753</c:v>
                </c:pt>
                <c:pt idx="88">
                  <c:v>6.7333533360978874</c:v>
                </c:pt>
                <c:pt idx="89">
                  <c:v>6.7058961868578679</c:v>
                </c:pt>
                <c:pt idx="90">
                  <c:v>6.7564677428875886</c:v>
                </c:pt>
                <c:pt idx="91">
                  <c:v>6.8939642204350431</c:v>
                </c:pt>
                <c:pt idx="92">
                  <c:v>7.0231127453527318</c:v>
                </c:pt>
                <c:pt idx="93">
                  <c:v>7.1611954632334953</c:v>
                </c:pt>
                <c:pt idx="94">
                  <c:v>7.2948056495196241</c:v>
                </c:pt>
                <c:pt idx="95">
                  <c:v>7.2763046647776273</c:v>
                </c:pt>
                <c:pt idx="96">
                  <c:v>7.1160866871198163</c:v>
                </c:pt>
                <c:pt idx="97">
                  <c:v>7.0999564688452903</c:v>
                </c:pt>
                <c:pt idx="98">
                  <c:v>7.1864782886980212</c:v>
                </c:pt>
                <c:pt idx="99">
                  <c:v>7.2524193822408209</c:v>
                </c:pt>
                <c:pt idx="100">
                  <c:v>7.2682659846171376</c:v>
                </c:pt>
                <c:pt idx="101">
                  <c:v>7.266758874660006</c:v>
                </c:pt>
                <c:pt idx="102">
                  <c:v>7.2139410714432781</c:v>
                </c:pt>
                <c:pt idx="103">
                  <c:v>7.2025845470457375</c:v>
                </c:pt>
                <c:pt idx="104">
                  <c:v>7.212425924577051</c:v>
                </c:pt>
                <c:pt idx="105">
                  <c:v>7.3069578257416818</c:v>
                </c:pt>
                <c:pt idx="106">
                  <c:v>7.5116067677223315</c:v>
                </c:pt>
                <c:pt idx="107">
                  <c:v>7.7090061569231487</c:v>
                </c:pt>
                <c:pt idx="108">
                  <c:v>7.8368787126860298</c:v>
                </c:pt>
                <c:pt idx="109">
                  <c:v>7.9683418534812729</c:v>
                </c:pt>
                <c:pt idx="110">
                  <c:v>8.0818350357421966</c:v>
                </c:pt>
                <c:pt idx="111">
                  <c:v>8.0986785635290168</c:v>
                </c:pt>
                <c:pt idx="112">
                  <c:v>8.1775685249898871</c:v>
                </c:pt>
                <c:pt idx="113">
                  <c:v>8.274836327404568</c:v>
                </c:pt>
                <c:pt idx="114">
                  <c:v>8.4093209282646413</c:v>
                </c:pt>
                <c:pt idx="115">
                  <c:v>8.5306081780171805</c:v>
                </c:pt>
                <c:pt idx="116">
                  <c:v>8.6391780398474562</c:v>
                </c:pt>
                <c:pt idx="117">
                  <c:v>8.7367440493662816</c:v>
                </c:pt>
                <c:pt idx="118">
                  <c:v>8.7763146581414322</c:v>
                </c:pt>
                <c:pt idx="119">
                  <c:v>8.6894149887615857</c:v>
                </c:pt>
                <c:pt idx="120">
                  <c:v>8.5028772780056805</c:v>
                </c:pt>
                <c:pt idx="121">
                  <c:v>8.3429839282331173</c:v>
                </c:pt>
                <c:pt idx="122">
                  <c:v>8.3056707270172225</c:v>
                </c:pt>
                <c:pt idx="123">
                  <c:v>8.361865432738993</c:v>
                </c:pt>
                <c:pt idx="124">
                  <c:v>8.3595005598189864</c:v>
                </c:pt>
                <c:pt idx="125">
                  <c:v>8.3182716899275633</c:v>
                </c:pt>
                <c:pt idx="126">
                  <c:v>8.1248682688974743</c:v>
                </c:pt>
                <c:pt idx="127">
                  <c:v>8.0754777028750571</c:v>
                </c:pt>
                <c:pt idx="128">
                  <c:v>8.0721589381137253</c:v>
                </c:pt>
                <c:pt idx="129">
                  <c:v>8.0285352495608677</c:v>
                </c:pt>
                <c:pt idx="130">
                  <c:v>8.0332416065652588</c:v>
                </c:pt>
                <c:pt idx="131">
                  <c:v>7.9306240935032957</c:v>
                </c:pt>
                <c:pt idx="132">
                  <c:v>7.8499563346465369</c:v>
                </c:pt>
                <c:pt idx="133">
                  <c:v>7.8046887543196091</c:v>
                </c:pt>
                <c:pt idx="134">
                  <c:v>7.6546940281019893</c:v>
                </c:pt>
                <c:pt idx="135">
                  <c:v>7.5293752895081569</c:v>
                </c:pt>
                <c:pt idx="136">
                  <c:v>7.4083730921312334</c:v>
                </c:pt>
                <c:pt idx="137">
                  <c:v>7.3189016156912201</c:v>
                </c:pt>
                <c:pt idx="138">
                  <c:v>7.2724527764260234</c:v>
                </c:pt>
                <c:pt idx="139">
                  <c:v>7.2430855882992251</c:v>
                </c:pt>
                <c:pt idx="140">
                  <c:v>7.2824085910187613</c:v>
                </c:pt>
                <c:pt idx="141">
                  <c:v>7.2690811255536465</c:v>
                </c:pt>
                <c:pt idx="142">
                  <c:v>7.2408957920350527</c:v>
                </c:pt>
                <c:pt idx="143">
                  <c:v>7.1959074381674402</c:v>
                </c:pt>
                <c:pt idx="144">
                  <c:v>7.1467267719917889</c:v>
                </c:pt>
                <c:pt idx="145">
                  <c:v>7.0707824783004636</c:v>
                </c:pt>
                <c:pt idx="146">
                  <c:v>7.1117532642256247</c:v>
                </c:pt>
                <c:pt idx="147">
                  <c:v>7.1303979209009469</c:v>
                </c:pt>
                <c:pt idx="148">
                  <c:v>7.2149811482773138</c:v>
                </c:pt>
                <c:pt idx="149">
                  <c:v>7.2366415742706138</c:v>
                </c:pt>
                <c:pt idx="150">
                  <c:v>7.1433337648852842</c:v>
                </c:pt>
                <c:pt idx="151">
                  <c:v>7.1489537971671417</c:v>
                </c:pt>
                <c:pt idx="152">
                  <c:v>7.2305113836811277</c:v>
                </c:pt>
                <c:pt idx="153">
                  <c:v>7.4017893467153106</c:v>
                </c:pt>
                <c:pt idx="154">
                  <c:v>7.5763679590100619</c:v>
                </c:pt>
                <c:pt idx="155">
                  <c:v>7.8151622520572648</c:v>
                </c:pt>
                <c:pt idx="156">
                  <c:v>8.0482077961741485</c:v>
                </c:pt>
                <c:pt idx="157">
                  <c:v>8.1943051836502967</c:v>
                </c:pt>
                <c:pt idx="158">
                  <c:v>8.1502279108741096</c:v>
                </c:pt>
                <c:pt idx="159">
                  <c:v>8.0795750328793332</c:v>
                </c:pt>
                <c:pt idx="160">
                  <c:v>8.1429974723549599</c:v>
                </c:pt>
                <c:pt idx="161">
                  <c:v>8.107601927431201</c:v>
                </c:pt>
                <c:pt idx="162">
                  <c:v>7.9897237651396544</c:v>
                </c:pt>
                <c:pt idx="163">
                  <c:v>7.8816353788763518</c:v>
                </c:pt>
                <c:pt idx="164">
                  <c:v>7.6576595298724683</c:v>
                </c:pt>
                <c:pt idx="165">
                  <c:v>7.4700191913661502</c:v>
                </c:pt>
                <c:pt idx="166">
                  <c:v>7.2692054639356876</c:v>
                </c:pt>
                <c:pt idx="167">
                  <c:v>7.0016309886039014</c:v>
                </c:pt>
                <c:pt idx="168">
                  <c:v>6.7723795150828812</c:v>
                </c:pt>
                <c:pt idx="169">
                  <c:v>6.6567401143650589</c:v>
                </c:pt>
                <c:pt idx="170">
                  <c:v>6.4530204892877263</c:v>
                </c:pt>
                <c:pt idx="171">
                  <c:v>6.2783411604686838</c:v>
                </c:pt>
                <c:pt idx="172">
                  <c:v>6.118086264436819</c:v>
                </c:pt>
                <c:pt idx="173">
                  <c:v>6.0184589058491085</c:v>
                </c:pt>
                <c:pt idx="174">
                  <c:v>6.0228620225470184</c:v>
                </c:pt>
                <c:pt idx="175">
                  <c:v>6.0048626459791006</c:v>
                </c:pt>
                <c:pt idx="176">
                  <c:v>5.933576996393688</c:v>
                </c:pt>
                <c:pt idx="177">
                  <c:v>5.8935695051929153</c:v>
                </c:pt>
                <c:pt idx="178">
                  <c:v>5.9492729609932615</c:v>
                </c:pt>
                <c:pt idx="179">
                  <c:v>6.0539784012434197</c:v>
                </c:pt>
                <c:pt idx="180">
                  <c:v>6.1961594820127797</c:v>
                </c:pt>
                <c:pt idx="181">
                  <c:v>6.3908436257241963</c:v>
                </c:pt>
                <c:pt idx="182">
                  <c:v>6.5907421173687091</c:v>
                </c:pt>
                <c:pt idx="183">
                  <c:v>6.7882393888365131</c:v>
                </c:pt>
                <c:pt idx="184">
                  <c:v>6.9595592667725681</c:v>
                </c:pt>
                <c:pt idx="185">
                  <c:v>7.0937341808735743</c:v>
                </c:pt>
                <c:pt idx="186">
                  <c:v>7.2618101330550813</c:v>
                </c:pt>
                <c:pt idx="187">
                  <c:v>7.4601350680398957</c:v>
                </c:pt>
                <c:pt idx="188">
                  <c:v>7.5798926209522817</c:v>
                </c:pt>
                <c:pt idx="189">
                  <c:v>7.636356265443311</c:v>
                </c:pt>
                <c:pt idx="190">
                  <c:v>7.7717691990760844</c:v>
                </c:pt>
                <c:pt idx="191">
                  <c:v>7.8883278788964635</c:v>
                </c:pt>
                <c:pt idx="192">
                  <c:v>7.9524387780727332</c:v>
                </c:pt>
                <c:pt idx="193">
                  <c:v>8.0018696014481172</c:v>
                </c:pt>
                <c:pt idx="194">
                  <c:v>8.0663340538698467</c:v>
                </c:pt>
                <c:pt idx="195">
                  <c:v>8.22915396928137</c:v>
                </c:pt>
                <c:pt idx="196">
                  <c:v>8.2394542826921153</c:v>
                </c:pt>
                <c:pt idx="197">
                  <c:v>8.2421082900430562</c:v>
                </c:pt>
                <c:pt idx="198">
                  <c:v>8.1737980952959983</c:v>
                </c:pt>
                <c:pt idx="199">
                  <c:v>8.1350447296566841</c:v>
                </c:pt>
                <c:pt idx="200">
                  <c:v>8.0657607294104512</c:v>
                </c:pt>
                <c:pt idx="201">
                  <c:v>8.0146097247975607</c:v>
                </c:pt>
                <c:pt idx="202">
                  <c:v>7.914343366260014</c:v>
                </c:pt>
                <c:pt idx="203">
                  <c:v>7.6820122872696377</c:v>
                </c:pt>
                <c:pt idx="204">
                  <c:v>7.5105245135339311</c:v>
                </c:pt>
                <c:pt idx="205">
                  <c:v>7.3765323043603583</c:v>
                </c:pt>
                <c:pt idx="206">
                  <c:v>7.2089740818134977</c:v>
                </c:pt>
                <c:pt idx="207">
                  <c:v>7.0368523342648075</c:v>
                </c:pt>
                <c:pt idx="208">
                  <c:v>6.8545481756231874</c:v>
                </c:pt>
                <c:pt idx="209">
                  <c:v>6.6773895490847934</c:v>
                </c:pt>
                <c:pt idx="210">
                  <c:v>6.6132795119133698</c:v>
                </c:pt>
                <c:pt idx="211">
                  <c:v>6.5808369127915354</c:v>
                </c:pt>
                <c:pt idx="212">
                  <c:v>6.441387194835368</c:v>
                </c:pt>
                <c:pt idx="213">
                  <c:v>6.2270258307001329</c:v>
                </c:pt>
                <c:pt idx="214">
                  <c:v>5.98777796308313</c:v>
                </c:pt>
                <c:pt idx="215">
                  <c:v>5.8399767640047626</c:v>
                </c:pt>
                <c:pt idx="216">
                  <c:v>5.7499862461891844</c:v>
                </c:pt>
                <c:pt idx="217">
                  <c:v>5.714808748809709</c:v>
                </c:pt>
                <c:pt idx="218">
                  <c:v>5.592063120354009</c:v>
                </c:pt>
                <c:pt idx="219">
                  <c:v>5.5482921158994669</c:v>
                </c:pt>
                <c:pt idx="220">
                  <c:v>5.5047245626638004</c:v>
                </c:pt>
                <c:pt idx="221">
                  <c:v>5.485456428686895</c:v>
                </c:pt>
                <c:pt idx="222">
                  <c:v>5.447399111026038</c:v>
                </c:pt>
                <c:pt idx="223">
                  <c:v>5.3550828809352158</c:v>
                </c:pt>
                <c:pt idx="224">
                  <c:v>5.3490616603412819</c:v>
                </c:pt>
                <c:pt idx="225">
                  <c:v>5.3985526505940005</c:v>
                </c:pt>
                <c:pt idx="226">
                  <c:v>5.4969861822200929</c:v>
                </c:pt>
                <c:pt idx="227">
                  <c:v>5.5737759066436281</c:v>
                </c:pt>
                <c:pt idx="228">
                  <c:v>5.6451620538377387</c:v>
                </c:pt>
                <c:pt idx="229">
                  <c:v>5.7333016404303008</c:v>
                </c:pt>
                <c:pt idx="230">
                  <c:v>5.7970383318777667</c:v>
                </c:pt>
                <c:pt idx="231">
                  <c:v>5.8715414932649646</c:v>
                </c:pt>
                <c:pt idx="232">
                  <c:v>5.9556481476630205</c:v>
                </c:pt>
                <c:pt idx="233">
                  <c:v>6.0897903084676743</c:v>
                </c:pt>
                <c:pt idx="234">
                  <c:v>6.2223838069496535</c:v>
                </c:pt>
                <c:pt idx="235">
                  <c:v>6.3877329043095674</c:v>
                </c:pt>
                <c:pt idx="236">
                  <c:v>6.4456797862784372</c:v>
                </c:pt>
                <c:pt idx="237">
                  <c:v>6.5044329124617688</c:v>
                </c:pt>
                <c:pt idx="238">
                  <c:v>6.4840268367571685</c:v>
                </c:pt>
                <c:pt idx="239">
                  <c:v>6.4759809096425345</c:v>
                </c:pt>
                <c:pt idx="240">
                  <c:v>6.4580030967849016</c:v>
                </c:pt>
                <c:pt idx="241">
                  <c:v>6.4170022366967814</c:v>
                </c:pt>
                <c:pt idx="242">
                  <c:v>6.2842732592863308</c:v>
                </c:pt>
                <c:pt idx="243">
                  <c:v>6.1247241938891186</c:v>
                </c:pt>
                <c:pt idx="244">
                  <c:v>6.0566978769828665</c:v>
                </c:pt>
                <c:pt idx="245">
                  <c:v>6.06620698690464</c:v>
                </c:pt>
                <c:pt idx="246">
                  <c:v>6.0339362337216196</c:v>
                </c:pt>
                <c:pt idx="247">
                  <c:v>5.9717637725594406</c:v>
                </c:pt>
                <c:pt idx="248">
                  <c:v>5.8945693156018288</c:v>
                </c:pt>
                <c:pt idx="249">
                  <c:v>5.755040574769926</c:v>
                </c:pt>
                <c:pt idx="250">
                  <c:v>5.6167278950426081</c:v>
                </c:pt>
                <c:pt idx="251">
                  <c:v>5.4882568281388249</c:v>
                </c:pt>
                <c:pt idx="252">
                  <c:v>5.4090673989176423</c:v>
                </c:pt>
                <c:pt idx="253">
                  <c:v>5.3524709614757553</c:v>
                </c:pt>
                <c:pt idx="254">
                  <c:v>5.2955389270428226</c:v>
                </c:pt>
                <c:pt idx="255">
                  <c:v>5.2586379592847932</c:v>
                </c:pt>
                <c:pt idx="256">
                  <c:v>5.2701395357783385</c:v>
                </c:pt>
                <c:pt idx="257">
                  <c:v>5.3246383162115993</c:v>
                </c:pt>
                <c:pt idx="258">
                  <c:v>5.3657828482816239</c:v>
                </c:pt>
                <c:pt idx="259">
                  <c:v>5.4274923816442646</c:v>
                </c:pt>
                <c:pt idx="260">
                  <c:v>5.5564745839311289</c:v>
                </c:pt>
                <c:pt idx="261">
                  <c:v>5.6910498078118072</c:v>
                </c:pt>
                <c:pt idx="262">
                  <c:v>5.8626658812165093</c:v>
                </c:pt>
                <c:pt idx="263">
                  <c:v>6.1366643741455897</c:v>
                </c:pt>
                <c:pt idx="264">
                  <c:v>6.3704185480064819</c:v>
                </c:pt>
                <c:pt idx="265">
                  <c:v>6.5416954394965172</c:v>
                </c:pt>
                <c:pt idx="266">
                  <c:v>6.6418879169844445</c:v>
                </c:pt>
                <c:pt idx="267">
                  <c:v>6.6779286761929288</c:v>
                </c:pt>
                <c:pt idx="268">
                  <c:v>6.6633522574073121</c:v>
                </c:pt>
                <c:pt idx="269">
                  <c:v>6.5665588296937267</c:v>
                </c:pt>
                <c:pt idx="270">
                  <c:v>6.5769274078742228</c:v>
                </c:pt>
                <c:pt idx="271">
                  <c:v>6.615239401686976</c:v>
                </c:pt>
                <c:pt idx="272">
                  <c:v>6.5773538484369176</c:v>
                </c:pt>
                <c:pt idx="273">
                  <c:v>6.5241248235610074</c:v>
                </c:pt>
                <c:pt idx="274">
                  <c:v>6.5761580965787578</c:v>
                </c:pt>
                <c:pt idx="275">
                  <c:v>6.6649856135553858</c:v>
                </c:pt>
                <c:pt idx="276">
                  <c:v>6.6945554929487354</c:v>
                </c:pt>
                <c:pt idx="277">
                  <c:v>6.6577105434821675</c:v>
                </c:pt>
                <c:pt idx="278">
                  <c:v>6.6522410710072855</c:v>
                </c:pt>
                <c:pt idx="279">
                  <c:v>6.6576366708805592</c:v>
                </c:pt>
                <c:pt idx="280">
                  <c:v>6.5897233182726556</c:v>
                </c:pt>
                <c:pt idx="281">
                  <c:v>6.44897206255885</c:v>
                </c:pt>
                <c:pt idx="282">
                  <c:v>6.3623688238055589</c:v>
                </c:pt>
                <c:pt idx="283">
                  <c:v>6.300007883362424</c:v>
                </c:pt>
                <c:pt idx="284">
                  <c:v>6.2396046498952042</c:v>
                </c:pt>
                <c:pt idx="285">
                  <c:v>6.1325543984338786</c:v>
                </c:pt>
                <c:pt idx="286">
                  <c:v>6.0800619970827325</c:v>
                </c:pt>
                <c:pt idx="287">
                  <c:v>6.027480081990368</c:v>
                </c:pt>
                <c:pt idx="288">
                  <c:v>5.9151121207706536</c:v>
                </c:pt>
                <c:pt idx="289">
                  <c:v>5.7643888499651288</c:v>
                </c:pt>
                <c:pt idx="290">
                  <c:v>5.6126266044354551</c:v>
                </c:pt>
                <c:pt idx="291">
                  <c:v>5.5285674772253373</c:v>
                </c:pt>
                <c:pt idx="292">
                  <c:v>5.4493428133445851</c:v>
                </c:pt>
                <c:pt idx="293">
                  <c:v>5.4208570039010793</c:v>
                </c:pt>
                <c:pt idx="294">
                  <c:v>5.463976072434642</c:v>
                </c:pt>
                <c:pt idx="295">
                  <c:v>5.5742336932167635</c:v>
                </c:pt>
                <c:pt idx="296">
                  <c:v>5.6555035480690847</c:v>
                </c:pt>
                <c:pt idx="297">
                  <c:v>5.7512413506761471</c:v>
                </c:pt>
                <c:pt idx="298">
                  <c:v>5.8199540765275897</c:v>
                </c:pt>
                <c:pt idx="299">
                  <c:v>5.8610059099809027</c:v>
                </c:pt>
                <c:pt idx="300">
                  <c:v>5.8036208193072358</c:v>
                </c:pt>
                <c:pt idx="301">
                  <c:v>5.6782935712237013</c:v>
                </c:pt>
                <c:pt idx="302">
                  <c:v>5.5790979299232921</c:v>
                </c:pt>
                <c:pt idx="303">
                  <c:v>5.4641734054820894</c:v>
                </c:pt>
                <c:pt idx="304">
                  <c:v>5.4158111120894432</c:v>
                </c:pt>
                <c:pt idx="305">
                  <c:v>5.5141237940637966</c:v>
                </c:pt>
                <c:pt idx="306">
                  <c:v>5.6345741010067334</c:v>
                </c:pt>
                <c:pt idx="307">
                  <c:v>5.710455904955297</c:v>
                </c:pt>
                <c:pt idx="308">
                  <c:v>5.7499283064242803</c:v>
                </c:pt>
                <c:pt idx="309">
                  <c:v>5.7347443477682569</c:v>
                </c:pt>
                <c:pt idx="310">
                  <c:v>5.7325948465234537</c:v>
                </c:pt>
                <c:pt idx="311">
                  <c:v>5.7325298240471509</c:v>
                </c:pt>
                <c:pt idx="312">
                  <c:v>5.7253567806436365</c:v>
                </c:pt>
                <c:pt idx="313">
                  <c:v>5.5929790810878357</c:v>
                </c:pt>
                <c:pt idx="314">
                  <c:v>5.4685060161360202</c:v>
                </c:pt>
                <c:pt idx="315">
                  <c:v>5.4523089960370266</c:v>
                </c:pt>
                <c:pt idx="316">
                  <c:v>5.4618210012211383</c:v>
                </c:pt>
                <c:pt idx="317">
                  <c:v>5.4480603918622448</c:v>
                </c:pt>
                <c:pt idx="318">
                  <c:v>5.3715794778449411</c:v>
                </c:pt>
                <c:pt idx="319">
                  <c:v>5.3549435608781586</c:v>
                </c:pt>
                <c:pt idx="320">
                  <c:v>5.2649104870465235</c:v>
                </c:pt>
                <c:pt idx="321">
                  <c:v>5.2650442028811062</c:v>
                </c:pt>
                <c:pt idx="322">
                  <c:v>5.3231898484757458</c:v>
                </c:pt>
                <c:pt idx="323">
                  <c:v>5.3847788480417131</c:v>
                </c:pt>
                <c:pt idx="324">
                  <c:v>5.4056424233323508</c:v>
                </c:pt>
                <c:pt idx="325">
                  <c:v>5.2448075512001084</c:v>
                </c:pt>
                <c:pt idx="326">
                  <c:v>5.1024191263970309</c:v>
                </c:pt>
                <c:pt idx="327">
                  <c:v>5.071601972808482</c:v>
                </c:pt>
                <c:pt idx="328">
                  <c:v>5.085152425995461</c:v>
                </c:pt>
                <c:pt idx="329">
                  <c:v>5.056450332627346</c:v>
                </c:pt>
                <c:pt idx="330">
                  <c:v>5.0002913703695375</c:v>
                </c:pt>
                <c:pt idx="331">
                  <c:v>4.94986130731602</c:v>
                </c:pt>
                <c:pt idx="332">
                  <c:v>4.8330959543881562</c:v>
                </c:pt>
                <c:pt idx="333">
                  <c:v>4.7260143004390027</c:v>
                </c:pt>
                <c:pt idx="334">
                  <c:v>4.6268745627281849</c:v>
                </c:pt>
                <c:pt idx="335">
                  <c:v>4.6590973668365923</c:v>
                </c:pt>
                <c:pt idx="336">
                  <c:v>4.7507160047669394</c:v>
                </c:pt>
                <c:pt idx="337">
                  <c:v>4.8207573744705288</c:v>
                </c:pt>
                <c:pt idx="338">
                  <c:v>4.8906667032102726</c:v>
                </c:pt>
                <c:pt idx="339">
                  <c:v>4.9181165932936679</c:v>
                </c:pt>
                <c:pt idx="340">
                  <c:v>4.8306632461325316</c:v>
                </c:pt>
                <c:pt idx="341">
                  <c:v>4.6863791557522392</c:v>
                </c:pt>
                <c:pt idx="342">
                  <c:v>4.5777808547929597</c:v>
                </c:pt>
                <c:pt idx="343">
                  <c:v>4.5162807873942423</c:v>
                </c:pt>
                <c:pt idx="344">
                  <c:v>4.5579530871994303</c:v>
                </c:pt>
                <c:pt idx="345">
                  <c:v>4.61129136145333</c:v>
                </c:pt>
                <c:pt idx="346">
                  <c:v>4.6262190504307519</c:v>
                </c:pt>
                <c:pt idx="347">
                  <c:v>4.6616351673819354</c:v>
                </c:pt>
                <c:pt idx="348">
                  <c:v>4.6795399464412659</c:v>
                </c:pt>
                <c:pt idx="349">
                  <c:v>4.7726842288515057</c:v>
                </c:pt>
                <c:pt idx="350">
                  <c:v>4.7821052018335077</c:v>
                </c:pt>
                <c:pt idx="351">
                  <c:v>4.7914929597763187</c:v>
                </c:pt>
                <c:pt idx="352">
                  <c:v>4.74441489483302</c:v>
                </c:pt>
                <c:pt idx="353">
                  <c:v>4.7300273944607927</c:v>
                </c:pt>
                <c:pt idx="354">
                  <c:v>4.7699846731232745</c:v>
                </c:pt>
                <c:pt idx="355">
                  <c:v>4.7977829891189883</c:v>
                </c:pt>
                <c:pt idx="356">
                  <c:v>4.8440149768418959</c:v>
                </c:pt>
                <c:pt idx="357">
                  <c:v>4.8549386020696508</c:v>
                </c:pt>
                <c:pt idx="358">
                  <c:v>4.9119397521751802</c:v>
                </c:pt>
                <c:pt idx="359">
                  <c:v>4.989602886833219</c:v>
                </c:pt>
                <c:pt idx="360">
                  <c:v>5.1267739944688895</c:v>
                </c:pt>
                <c:pt idx="361">
                  <c:v>5.2506532940873578</c:v>
                </c:pt>
                <c:pt idx="362">
                  <c:v>5.3986577380178522</c:v>
                </c:pt>
                <c:pt idx="363">
                  <c:v>5.549935496773907</c:v>
                </c:pt>
                <c:pt idx="364">
                  <c:v>5.6553918005367247</c:v>
                </c:pt>
                <c:pt idx="365">
                  <c:v>5.7552359081508282</c:v>
                </c:pt>
                <c:pt idx="366">
                  <c:v>5.8640843363354795</c:v>
                </c:pt>
                <c:pt idx="367">
                  <c:v>5.9542276795754869</c:v>
                </c:pt>
                <c:pt idx="368">
                  <c:v>5.9583889155784568</c:v>
                </c:pt>
                <c:pt idx="369">
                  <c:v>5.8859309827125523</c:v>
                </c:pt>
                <c:pt idx="370">
                  <c:v>5.8010384021659078</c:v>
                </c:pt>
                <c:pt idx="371">
                  <c:v>5.7347395506415273</c:v>
                </c:pt>
                <c:pt idx="372">
                  <c:v>5.718240361520019</c:v>
                </c:pt>
                <c:pt idx="373">
                  <c:v>5.7806684793901617</c:v>
                </c:pt>
                <c:pt idx="374">
                  <c:v>5.8931409404195394</c:v>
                </c:pt>
                <c:pt idx="375">
                  <c:v>5.9743516985722849</c:v>
                </c:pt>
                <c:pt idx="376">
                  <c:v>5.991483063421426</c:v>
                </c:pt>
                <c:pt idx="377">
                  <c:v>5.9506551496771767</c:v>
                </c:pt>
                <c:pt idx="378">
                  <c:v>5.8833822006326582</c:v>
                </c:pt>
                <c:pt idx="379">
                  <c:v>5.7600002852983438</c:v>
                </c:pt>
                <c:pt idx="380">
                  <c:v>5.5907252626834065</c:v>
                </c:pt>
                <c:pt idx="381">
                  <c:v>5.4086934324361016</c:v>
                </c:pt>
                <c:pt idx="382">
                  <c:v>5.293835779433703</c:v>
                </c:pt>
                <c:pt idx="383">
                  <c:v>5.2445665818019185</c:v>
                </c:pt>
                <c:pt idx="384">
                  <c:v>5.1280724730759237</c:v>
                </c:pt>
                <c:pt idx="385">
                  <c:v>5.0109700256257481</c:v>
                </c:pt>
                <c:pt idx="386">
                  <c:v>4.8660922543219742</c:v>
                </c:pt>
                <c:pt idx="387">
                  <c:v>4.7574534041663679</c:v>
                </c:pt>
                <c:pt idx="388">
                  <c:v>4.7035343946272041</c:v>
                </c:pt>
                <c:pt idx="389">
                  <c:v>4.6989631163578123</c:v>
                </c:pt>
                <c:pt idx="390">
                  <c:v>4.6965354592734538</c:v>
                </c:pt>
                <c:pt idx="391">
                  <c:v>4.6429289465589223</c:v>
                </c:pt>
                <c:pt idx="392">
                  <c:v>4.5964929631786307</c:v>
                </c:pt>
                <c:pt idx="393">
                  <c:v>4.6763595833103615</c:v>
                </c:pt>
                <c:pt idx="394">
                  <c:v>4.8056560165779061</c:v>
                </c:pt>
                <c:pt idx="395">
                  <c:v>4.8833744372789392</c:v>
                </c:pt>
                <c:pt idx="396">
                  <c:v>5.0212304656645381</c:v>
                </c:pt>
                <c:pt idx="397">
                  <c:v>5.1724561332809031</c:v>
                </c:pt>
                <c:pt idx="398">
                  <c:v>5.2550925048948951</c:v>
                </c:pt>
                <c:pt idx="399">
                  <c:v>5.1859419692220765</c:v>
                </c:pt>
                <c:pt idx="400">
                  <c:v>5.0174766471672543</c:v>
                </c:pt>
                <c:pt idx="401">
                  <c:v>4.8893308660851797</c:v>
                </c:pt>
                <c:pt idx="402">
                  <c:v>4.7825570724730673</c:v>
                </c:pt>
                <c:pt idx="403">
                  <c:v>4.7100751695727139</c:v>
                </c:pt>
                <c:pt idx="404">
                  <c:v>4.6417035972802578</c:v>
                </c:pt>
                <c:pt idx="405">
                  <c:v>4.5973781871918824</c:v>
                </c:pt>
                <c:pt idx="406">
                  <c:v>4.6057212997525294</c:v>
                </c:pt>
                <c:pt idx="407">
                  <c:v>4.6768443808754334</c:v>
                </c:pt>
                <c:pt idx="408">
                  <c:v>4.7180631591690156</c:v>
                </c:pt>
                <c:pt idx="409">
                  <c:v>4.6793119579216418</c:v>
                </c:pt>
                <c:pt idx="410">
                  <c:v>4.6482391240310665</c:v>
                </c:pt>
                <c:pt idx="411">
                  <c:v>4.727168930592847</c:v>
                </c:pt>
                <c:pt idx="412">
                  <c:v>4.827779221986928</c:v>
                </c:pt>
                <c:pt idx="413">
                  <c:v>4.8992748064371892</c:v>
                </c:pt>
                <c:pt idx="414">
                  <c:v>4.9021724211444067</c:v>
                </c:pt>
                <c:pt idx="415">
                  <c:v>4.8922197836667891</c:v>
                </c:pt>
                <c:pt idx="416">
                  <c:v>4.890121754375734</c:v>
                </c:pt>
                <c:pt idx="417">
                  <c:v>4.8618050921883063</c:v>
                </c:pt>
                <c:pt idx="418">
                  <c:v>4.8790178693407</c:v>
                </c:pt>
                <c:pt idx="419">
                  <c:v>4.9270922458036113</c:v>
                </c:pt>
                <c:pt idx="420">
                  <c:v>4.9216097150592431</c:v>
                </c:pt>
                <c:pt idx="421">
                  <c:v>4.9967121882572387</c:v>
                </c:pt>
                <c:pt idx="422">
                  <c:v>5.0746037942467614</c:v>
                </c:pt>
                <c:pt idx="423">
                  <c:v>5.1422978239008881</c:v>
                </c:pt>
                <c:pt idx="424">
                  <c:v>5.2514218043069851</c:v>
                </c:pt>
                <c:pt idx="425">
                  <c:v>5.3887000349867593</c:v>
                </c:pt>
                <c:pt idx="426">
                  <c:v>5.4835425649323737</c:v>
                </c:pt>
                <c:pt idx="427">
                  <c:v>5.5368523543609642</c:v>
                </c:pt>
                <c:pt idx="428">
                  <c:v>5.5704909843151063</c:v>
                </c:pt>
                <c:pt idx="429">
                  <c:v>5.4852236602735456</c:v>
                </c:pt>
                <c:pt idx="430">
                  <c:v>5.4750361476123226</c:v>
                </c:pt>
                <c:pt idx="431">
                  <c:v>5.5355075904131921</c:v>
                </c:pt>
                <c:pt idx="432">
                  <c:v>5.5493823175715091</c:v>
                </c:pt>
                <c:pt idx="433">
                  <c:v>5.5695784831897157</c:v>
                </c:pt>
                <c:pt idx="434">
                  <c:v>5.616651193817046</c:v>
                </c:pt>
                <c:pt idx="435">
                  <c:v>5.6874910178007614</c:v>
                </c:pt>
                <c:pt idx="436">
                  <c:v>5.7758305638993654</c:v>
                </c:pt>
                <c:pt idx="437">
                  <c:v>5.911787050511391</c:v>
                </c:pt>
                <c:pt idx="438">
                  <c:v>5.9116634440657023</c:v>
                </c:pt>
                <c:pt idx="439">
                  <c:v>5.8885530101458823</c:v>
                </c:pt>
                <c:pt idx="440">
                  <c:v>5.840965345137648</c:v>
                </c:pt>
                <c:pt idx="441">
                  <c:v>5.8155590522243834</c:v>
                </c:pt>
                <c:pt idx="442">
                  <c:v>5.7630152537363406</c:v>
                </c:pt>
                <c:pt idx="443">
                  <c:v>5.7414340324700373</c:v>
                </c:pt>
                <c:pt idx="444">
                  <c:v>5.7880142371606524</c:v>
                </c:pt>
                <c:pt idx="445">
                  <c:v>5.8294112497464541</c:v>
                </c:pt>
                <c:pt idx="446">
                  <c:v>5.7779151865867959</c:v>
                </c:pt>
                <c:pt idx="447">
                  <c:v>5.7676013319351798</c:v>
                </c:pt>
                <c:pt idx="448">
                  <c:v>5.7976131477167536</c:v>
                </c:pt>
                <c:pt idx="449">
                  <c:v>5.776816286918681</c:v>
                </c:pt>
                <c:pt idx="450">
                  <c:v>5.7420618325595836</c:v>
                </c:pt>
                <c:pt idx="451">
                  <c:v>5.7351760094301767</c:v>
                </c:pt>
                <c:pt idx="452">
                  <c:v>5.7663461353847438</c:v>
                </c:pt>
                <c:pt idx="453">
                  <c:v>5.8558999301005006</c:v>
                </c:pt>
                <c:pt idx="454">
                  <c:v>5.9222093133122309</c:v>
                </c:pt>
                <c:pt idx="455">
                  <c:v>6.0053459879837545</c:v>
                </c:pt>
                <c:pt idx="456">
                  <c:v>6.0615997765682081</c:v>
                </c:pt>
                <c:pt idx="457">
                  <c:v>6.0977157872995251</c:v>
                </c:pt>
                <c:pt idx="458">
                  <c:v>6.0919610248731608</c:v>
                </c:pt>
                <c:pt idx="459">
                  <c:v>6.0464553573448541</c:v>
                </c:pt>
                <c:pt idx="460">
                  <c:v>5.9675129072239814</c:v>
                </c:pt>
                <c:pt idx="461">
                  <c:v>5.8897973406350186</c:v>
                </c:pt>
                <c:pt idx="462">
                  <c:v>5.903064186289483</c:v>
                </c:pt>
                <c:pt idx="463">
                  <c:v>5.8909128999372227</c:v>
                </c:pt>
                <c:pt idx="464">
                  <c:v>5.8907409192257605</c:v>
                </c:pt>
                <c:pt idx="465">
                  <c:v>5.927318527543548</c:v>
                </c:pt>
                <c:pt idx="466">
                  <c:v>5.9512212432045155</c:v>
                </c:pt>
                <c:pt idx="467">
                  <c:v>6.0006858555160312</c:v>
                </c:pt>
                <c:pt idx="468">
                  <c:v>6.0406221597377083</c:v>
                </c:pt>
                <c:pt idx="469">
                  <c:v>6.113805045910329</c:v>
                </c:pt>
                <c:pt idx="470">
                  <c:v>6.1538999416735818</c:v>
                </c:pt>
                <c:pt idx="471">
                  <c:v>6.1810130368158402</c:v>
                </c:pt>
                <c:pt idx="472">
                  <c:v>6.2419181930545209</c:v>
                </c:pt>
                <c:pt idx="473">
                  <c:v>6.3045866854578883</c:v>
                </c:pt>
                <c:pt idx="474">
                  <c:v>6.2510392338140415</c:v>
                </c:pt>
                <c:pt idx="475">
                  <c:v>6.1505791698852113</c:v>
                </c:pt>
                <c:pt idx="476">
                  <c:v>6.0223131209264791</c:v>
                </c:pt>
                <c:pt idx="477">
                  <c:v>5.8430308833405986</c:v>
                </c:pt>
                <c:pt idx="478">
                  <c:v>5.5799213462667474</c:v>
                </c:pt>
                <c:pt idx="479">
                  <c:v>5.3231986315159459</c:v>
                </c:pt>
                <c:pt idx="480">
                  <c:v>5.0878017753216014</c:v>
                </c:pt>
                <c:pt idx="481">
                  <c:v>4.8300655654642171</c:v>
                </c:pt>
                <c:pt idx="482">
                  <c:v>4.6712389275878872</c:v>
                </c:pt>
                <c:pt idx="483">
                  <c:v>4.5749070465954915</c:v>
                </c:pt>
                <c:pt idx="484">
                  <c:v>4.5156966313624176</c:v>
                </c:pt>
                <c:pt idx="485">
                  <c:v>4.4553054481948955</c:v>
                </c:pt>
                <c:pt idx="486">
                  <c:v>4.4870842397991151</c:v>
                </c:pt>
                <c:pt idx="487">
                  <c:v>4.4991703040718711</c:v>
                </c:pt>
                <c:pt idx="488">
                  <c:v>4.477480870486481</c:v>
                </c:pt>
                <c:pt idx="489">
                  <c:v>4.445764594099618</c:v>
                </c:pt>
                <c:pt idx="490">
                  <c:v>4.3833214388104311</c:v>
                </c:pt>
                <c:pt idx="491">
                  <c:v>4.3901469140137914</c:v>
                </c:pt>
                <c:pt idx="492">
                  <c:v>4.3890516724441175</c:v>
                </c:pt>
                <c:pt idx="493">
                  <c:v>4.4295036124809792</c:v>
                </c:pt>
                <c:pt idx="494">
                  <c:v>4.4904772342221095</c:v>
                </c:pt>
                <c:pt idx="495">
                  <c:v>4.5359949923867218</c:v>
                </c:pt>
                <c:pt idx="496">
                  <c:v>4.5658813630778514</c:v>
                </c:pt>
                <c:pt idx="497">
                  <c:v>4.5985014454855166</c:v>
                </c:pt>
                <c:pt idx="498">
                  <c:v>4.586209373557069</c:v>
                </c:pt>
                <c:pt idx="499">
                  <c:v>4.4844563120271417</c:v>
                </c:pt>
                <c:pt idx="500">
                  <c:v>4.4431282242122343</c:v>
                </c:pt>
                <c:pt idx="501">
                  <c:v>4.4441287725086678</c:v>
                </c:pt>
                <c:pt idx="502">
                  <c:v>4.4245315357624024</c:v>
                </c:pt>
                <c:pt idx="503">
                  <c:v>4.4624392933174279</c:v>
                </c:pt>
                <c:pt idx="504">
                  <c:v>4.5082942986844223</c:v>
                </c:pt>
                <c:pt idx="505">
                  <c:v>4.5698498918018426</c:v>
                </c:pt>
                <c:pt idx="506">
                  <c:v>4.5645410512869367</c:v>
                </c:pt>
                <c:pt idx="507">
                  <c:v>4.5111872680492962</c:v>
                </c:pt>
                <c:pt idx="508">
                  <c:v>4.3743856372436332</c:v>
                </c:pt>
                <c:pt idx="509">
                  <c:v>4.3368361871501619</c:v>
                </c:pt>
                <c:pt idx="510">
                  <c:v>4.2977494207585973</c:v>
                </c:pt>
                <c:pt idx="511">
                  <c:v>4.2355391954322679</c:v>
                </c:pt>
                <c:pt idx="512">
                  <c:v>4.1572737225759537</c:v>
                </c:pt>
                <c:pt idx="513">
                  <c:v>4.0966536149110233</c:v>
                </c:pt>
                <c:pt idx="514">
                  <c:v>4.0490115916842884</c:v>
                </c:pt>
                <c:pt idx="515">
                  <c:v>4.0639068496377284</c:v>
                </c:pt>
                <c:pt idx="516">
                  <c:v>4.1221534451538009</c:v>
                </c:pt>
                <c:pt idx="517">
                  <c:v>4.1296053986232835</c:v>
                </c:pt>
                <c:pt idx="518">
                  <c:v>4.0610147711111955</c:v>
                </c:pt>
                <c:pt idx="519">
                  <c:v>4.0288268198848121</c:v>
                </c:pt>
                <c:pt idx="520">
                  <c:v>4.0108101266512834</c:v>
                </c:pt>
                <c:pt idx="521">
                  <c:v>3.9667268072726318</c:v>
                </c:pt>
                <c:pt idx="522">
                  <c:v>3.8616969414815996</c:v>
                </c:pt>
                <c:pt idx="523">
                  <c:v>3.7754604907167746</c:v>
                </c:pt>
                <c:pt idx="524">
                  <c:v>3.7012834815103717</c:v>
                </c:pt>
                <c:pt idx="525">
                  <c:v>3.6661668578895941</c:v>
                </c:pt>
                <c:pt idx="526">
                  <c:v>3.6695665981057202</c:v>
                </c:pt>
                <c:pt idx="527">
                  <c:v>3.6927546531257254</c:v>
                </c:pt>
                <c:pt idx="528">
                  <c:v>3.6810282749737513</c:v>
                </c:pt>
                <c:pt idx="529">
                  <c:v>3.6754021567837034</c:v>
                </c:pt>
                <c:pt idx="530">
                  <c:v>3.6302400366704966</c:v>
                </c:pt>
                <c:pt idx="531">
                  <c:v>3.7221479910359521</c:v>
                </c:pt>
                <c:pt idx="532">
                  <c:v>3.9050560639225727</c:v>
                </c:pt>
                <c:pt idx="533">
                  <c:v>4.0809173317728131</c:v>
                </c:pt>
                <c:pt idx="534">
                  <c:v>4.2326223612792457</c:v>
                </c:pt>
                <c:pt idx="535">
                  <c:v>4.3580129330276058</c:v>
                </c:pt>
                <c:pt idx="536">
                  <c:v>4.5050150875855426</c:v>
                </c:pt>
                <c:pt idx="537">
                  <c:v>4.7178120326657416</c:v>
                </c:pt>
                <c:pt idx="538">
                  <c:v>4.8686640213591437</c:v>
                </c:pt>
                <c:pt idx="539">
                  <c:v>4.9413966077383407</c:v>
                </c:pt>
                <c:pt idx="540">
                  <c:v>5.042986695643938</c:v>
                </c:pt>
                <c:pt idx="541">
                  <c:v>5.1072798114969586</c:v>
                </c:pt>
                <c:pt idx="542">
                  <c:v>5.0917467802167851</c:v>
                </c:pt>
                <c:pt idx="543">
                  <c:v>5.1384897895479194</c:v>
                </c:pt>
                <c:pt idx="544">
                  <c:v>5.1315426502453532</c:v>
                </c:pt>
                <c:pt idx="545">
                  <c:v>5.1856609126130877</c:v>
                </c:pt>
                <c:pt idx="546">
                  <c:v>5.3649436169052152</c:v>
                </c:pt>
                <c:pt idx="547">
                  <c:v>5.4665781098651065</c:v>
                </c:pt>
                <c:pt idx="548">
                  <c:v>5.6116023164871898</c:v>
                </c:pt>
                <c:pt idx="549">
                  <c:v>5.7833149423668715</c:v>
                </c:pt>
                <c:pt idx="550">
                  <c:v>5.893668727796979</c:v>
                </c:pt>
                <c:pt idx="551">
                  <c:v>5.9404544904520549</c:v>
                </c:pt>
                <c:pt idx="552">
                  <c:v>5.8598950526279836</c:v>
                </c:pt>
                <c:pt idx="553">
                  <c:v>5.6995187397320795</c:v>
                </c:pt>
                <c:pt idx="554">
                  <c:v>5.4758762755779049</c:v>
                </c:pt>
                <c:pt idx="555">
                  <c:v>5.2086838528098989</c:v>
                </c:pt>
                <c:pt idx="556">
                  <c:v>4.9797040209857544</c:v>
                </c:pt>
                <c:pt idx="557">
                  <c:v>4.7620335471861566</c:v>
                </c:pt>
                <c:pt idx="558">
                  <c:v>4.5525529862116398</c:v>
                </c:pt>
                <c:pt idx="559">
                  <c:v>4.352993605840032</c:v>
                </c:pt>
                <c:pt idx="560">
                  <c:v>4.301391573833353</c:v>
                </c:pt>
                <c:pt idx="561">
                  <c:v>4.2941059084431457</c:v>
                </c:pt>
                <c:pt idx="562">
                  <c:v>4.2678328122906466</c:v>
                </c:pt>
                <c:pt idx="563">
                  <c:v>4.2492501173448796</c:v>
                </c:pt>
                <c:pt idx="564">
                  <c:v>4.2002598346642248</c:v>
                </c:pt>
                <c:pt idx="565">
                  <c:v>4.182834568428718</c:v>
                </c:pt>
                <c:pt idx="566">
                  <c:v>4.2290058388181988</c:v>
                </c:pt>
                <c:pt idx="567">
                  <c:v>4.2735564863404054</c:v>
                </c:pt>
                <c:pt idx="568">
                  <c:v>4.2602723726389815</c:v>
                </c:pt>
                <c:pt idx="569">
                  <c:v>4.2718455588687636</c:v>
                </c:pt>
                <c:pt idx="570">
                  <c:v>4.3570030651996747</c:v>
                </c:pt>
                <c:pt idx="571">
                  <c:v>4.4270482998525429</c:v>
                </c:pt>
                <c:pt idx="572">
                  <c:v>4.4688589530081417</c:v>
                </c:pt>
                <c:pt idx="573">
                  <c:v>4.4817207487110808</c:v>
                </c:pt>
                <c:pt idx="574">
                  <c:v>4.4880812544458077</c:v>
                </c:pt>
                <c:pt idx="575">
                  <c:v>4.4947264577787474</c:v>
                </c:pt>
                <c:pt idx="576">
                  <c:v>4.5248269125338272</c:v>
                </c:pt>
                <c:pt idx="577">
                  <c:v>4.6342001887085154</c:v>
                </c:pt>
                <c:pt idx="578">
                  <c:v>4.7571777678632809</c:v>
                </c:pt>
                <c:pt idx="579">
                  <c:v>4.9461986365946604</c:v>
                </c:pt>
                <c:pt idx="580">
                  <c:v>5.1768755736467558</c:v>
                </c:pt>
                <c:pt idx="581">
                  <c:v>5.4603019714532159</c:v>
                </c:pt>
                <c:pt idx="582">
                  <c:v>5.6411701086462003</c:v>
                </c:pt>
                <c:pt idx="583">
                  <c:v>5.764627593421852</c:v>
                </c:pt>
                <c:pt idx="584">
                  <c:v>5.8881378827852551</c:v>
                </c:pt>
                <c:pt idx="585">
                  <c:v>5.8422994493291664</c:v>
                </c:pt>
                <c:pt idx="586">
                  <c:v>5.7488458506307527</c:v>
                </c:pt>
                <c:pt idx="587">
                  <c:v>5.6834398886440063</c:v>
                </c:pt>
                <c:pt idx="588">
                  <c:v>5.6355710957912475</c:v>
                </c:pt>
                <c:pt idx="589">
                  <c:v>5.6766588964773597</c:v>
                </c:pt>
                <c:pt idx="590">
                  <c:v>5.6123333279399956</c:v>
                </c:pt>
                <c:pt idx="591">
                  <c:v>5.5574048180113991</c:v>
                </c:pt>
                <c:pt idx="592">
                  <c:v>5.4551941157558392</c:v>
                </c:pt>
                <c:pt idx="593">
                  <c:v>5.3213740262788658</c:v>
                </c:pt>
                <c:pt idx="594">
                  <c:v>5.2332537951868074</c:v>
                </c:pt>
                <c:pt idx="595">
                  <c:v>5.1779765642794118</c:v>
                </c:pt>
                <c:pt idx="596">
                  <c:v>5.184885544959621</c:v>
                </c:pt>
                <c:pt idx="597">
                  <c:v>5.1480277759910162</c:v>
                </c:pt>
                <c:pt idx="598">
                  <c:v>5.0519833586556651</c:v>
                </c:pt>
                <c:pt idx="599">
                  <c:v>5.0459027257324847</c:v>
                </c:pt>
                <c:pt idx="600">
                  <c:v>5.0086173504678593</c:v>
                </c:pt>
                <c:pt idx="601">
                  <c:v>4.9324922948821719</c:v>
                </c:pt>
                <c:pt idx="602">
                  <c:v>4.7974930301510135</c:v>
                </c:pt>
                <c:pt idx="603">
                  <c:v>4.6112686753985619</c:v>
                </c:pt>
                <c:pt idx="604">
                  <c:v>4.4066493165926444</c:v>
                </c:pt>
                <c:pt idx="605">
                  <c:v>4.2471553893783414</c:v>
                </c:pt>
                <c:pt idx="606">
                  <c:v>4.1603734156270935</c:v>
                </c:pt>
                <c:pt idx="607">
                  <c:v>4.0915282613670341</c:v>
                </c:pt>
                <c:pt idx="608">
                  <c:v>4.0458832251436361</c:v>
                </c:pt>
                <c:pt idx="609">
                  <c:v>3.9892505195273729</c:v>
                </c:pt>
                <c:pt idx="610">
                  <c:v>3.8930445152261131</c:v>
                </c:pt>
                <c:pt idx="611">
                  <c:v>3.7542172032357004</c:v>
                </c:pt>
                <c:pt idx="612">
                  <c:v>3.6050960194682529</c:v>
                </c:pt>
                <c:pt idx="613">
                  <c:v>3.5814792533467199</c:v>
                </c:pt>
                <c:pt idx="614">
                  <c:v>3.4827872254850143</c:v>
                </c:pt>
                <c:pt idx="615">
                  <c:v>3.4142896617807375</c:v>
                </c:pt>
                <c:pt idx="616">
                  <c:v>3.4191310523223244</c:v>
                </c:pt>
                <c:pt idx="617">
                  <c:v>3.4249001822346274</c:v>
                </c:pt>
                <c:pt idx="618">
                  <c:v>3.3853214672683709</c:v>
                </c:pt>
                <c:pt idx="619">
                  <c:v>3.3199178450322497</c:v>
                </c:pt>
                <c:pt idx="620">
                  <c:v>3.354270202349575</c:v>
                </c:pt>
                <c:pt idx="621">
                  <c:v>3.4185868154702765</c:v>
                </c:pt>
                <c:pt idx="622">
                  <c:v>3.4335251395766835</c:v>
                </c:pt>
                <c:pt idx="623">
                  <c:v>3.451260161307327</c:v>
                </c:pt>
                <c:pt idx="624">
                  <c:v>3.4957772607129711</c:v>
                </c:pt>
                <c:pt idx="625">
                  <c:v>3.5648604158507764</c:v>
                </c:pt>
                <c:pt idx="626">
                  <c:v>3.6403082110976537</c:v>
                </c:pt>
                <c:pt idx="627">
                  <c:v>3.7582857927203124</c:v>
                </c:pt>
                <c:pt idx="628">
                  <c:v>3.810622724502581</c:v>
                </c:pt>
                <c:pt idx="629">
                  <c:v>3.7993852581585981</c:v>
                </c:pt>
                <c:pt idx="630">
                  <c:v>3.7990277965840153</c:v>
                </c:pt>
                <c:pt idx="631">
                  <c:v>3.8475263568200324</c:v>
                </c:pt>
                <c:pt idx="632">
                  <c:v>4.0226729041834108</c:v>
                </c:pt>
                <c:pt idx="633">
                  <c:v>4.1336379315257217</c:v>
                </c:pt>
                <c:pt idx="634">
                  <c:v>4.220423993280809</c:v>
                </c:pt>
                <c:pt idx="635">
                  <c:v>4.2048965634853124</c:v>
                </c:pt>
                <c:pt idx="636">
                  <c:v>4.1661451331379356</c:v>
                </c:pt>
                <c:pt idx="637">
                  <c:v>4.1194476985521717</c:v>
                </c:pt>
                <c:pt idx="638">
                  <c:v>4.1541034368078051</c:v>
                </c:pt>
                <c:pt idx="639">
                  <c:v>4.2789116291577614</c:v>
                </c:pt>
                <c:pt idx="640">
                  <c:v>4.3225849941286514</c:v>
                </c:pt>
                <c:pt idx="641">
                  <c:v>4.2976618553724597</c:v>
                </c:pt>
                <c:pt idx="642">
                  <c:v>4.2779465231256868</c:v>
                </c:pt>
                <c:pt idx="643">
                  <c:v>4.3109793126038989</c:v>
                </c:pt>
                <c:pt idx="644">
                  <c:v>4.4053451275240674</c:v>
                </c:pt>
                <c:pt idx="645">
                  <c:v>4.5405407873315662</c:v>
                </c:pt>
                <c:pt idx="646">
                  <c:v>4.6447258440569907</c:v>
                </c:pt>
                <c:pt idx="647">
                  <c:v>4.6428648691300793</c:v>
                </c:pt>
                <c:pt idx="648">
                  <c:v>4.6345215583729988</c:v>
                </c:pt>
                <c:pt idx="649">
                  <c:v>4.5480029544617997</c:v>
                </c:pt>
                <c:pt idx="650">
                  <c:v>4.5448768266231276</c:v>
                </c:pt>
                <c:pt idx="651">
                  <c:v>4.5307922517075863</c:v>
                </c:pt>
                <c:pt idx="652">
                  <c:v>4.5500778160372786</c:v>
                </c:pt>
                <c:pt idx="653">
                  <c:v>4.6226706237909356</c:v>
                </c:pt>
                <c:pt idx="654">
                  <c:v>4.6781590800045354</c:v>
                </c:pt>
                <c:pt idx="655">
                  <c:v>4.65793770980624</c:v>
                </c:pt>
                <c:pt idx="656">
                  <c:v>4.5876550609018354</c:v>
                </c:pt>
                <c:pt idx="657">
                  <c:v>4.4798409340892871</c:v>
                </c:pt>
                <c:pt idx="658">
                  <c:v>4.3943732964664886</c:v>
                </c:pt>
                <c:pt idx="659">
                  <c:v>4.3017575282390643</c:v>
                </c:pt>
                <c:pt idx="660">
                  <c:v>4.2869264953879433</c:v>
                </c:pt>
                <c:pt idx="661">
                  <c:v>4.3307677184996649</c:v>
                </c:pt>
                <c:pt idx="662">
                  <c:v>4.3569369047008779</c:v>
                </c:pt>
                <c:pt idx="663">
                  <c:v>4.395664663888061</c:v>
                </c:pt>
                <c:pt idx="664">
                  <c:v>4.4621853651172039</c:v>
                </c:pt>
                <c:pt idx="665">
                  <c:v>4.4843042595624301</c:v>
                </c:pt>
                <c:pt idx="666">
                  <c:v>4.4820752970494846</c:v>
                </c:pt>
                <c:pt idx="667">
                  <c:v>4.5263135322759878</c:v>
                </c:pt>
                <c:pt idx="668">
                  <c:v>4.5559726364677591</c:v>
                </c:pt>
                <c:pt idx="669">
                  <c:v>4.5452239501608451</c:v>
                </c:pt>
                <c:pt idx="670">
                  <c:v>4.5328817986292487</c:v>
                </c:pt>
                <c:pt idx="671">
                  <c:v>4.5041527979983309</c:v>
                </c:pt>
                <c:pt idx="672">
                  <c:v>4.422341072506403</c:v>
                </c:pt>
                <c:pt idx="673">
                  <c:v>4.3124517349743403</c:v>
                </c:pt>
                <c:pt idx="674">
                  <c:v>4.2353565184849629</c:v>
                </c:pt>
                <c:pt idx="675">
                  <c:v>4.1241507963787774</c:v>
                </c:pt>
                <c:pt idx="676">
                  <c:v>3.9600347677236201</c:v>
                </c:pt>
                <c:pt idx="677">
                  <c:v>3.8623926846956169</c:v>
                </c:pt>
                <c:pt idx="678">
                  <c:v>3.8507545030150503</c:v>
                </c:pt>
                <c:pt idx="679">
                  <c:v>3.9753239023061977</c:v>
                </c:pt>
                <c:pt idx="680">
                  <c:v>4.1080720219667448</c:v>
                </c:pt>
                <c:pt idx="681">
                  <c:v>4.2047979892107561</c:v>
                </c:pt>
                <c:pt idx="682">
                  <c:v>4.2158418189866671</c:v>
                </c:pt>
                <c:pt idx="683">
                  <c:v>4.1759158283689368</c:v>
                </c:pt>
                <c:pt idx="684">
                  <c:v>4.0948588345763026</c:v>
                </c:pt>
                <c:pt idx="685">
                  <c:v>3.9710790323374487</c:v>
                </c:pt>
                <c:pt idx="686">
                  <c:v>3.9363665974939384</c:v>
                </c:pt>
                <c:pt idx="687">
                  <c:v>3.8931873836274189</c:v>
                </c:pt>
                <c:pt idx="688">
                  <c:v>3.9674618741853891</c:v>
                </c:pt>
                <c:pt idx="689">
                  <c:v>4.0219750539122998</c:v>
                </c:pt>
                <c:pt idx="690">
                  <c:v>4.0634690988022442</c:v>
                </c:pt>
                <c:pt idx="691">
                  <c:v>4.063060337332443</c:v>
                </c:pt>
                <c:pt idx="692">
                  <c:v>4.0315555128516749</c:v>
                </c:pt>
                <c:pt idx="693">
                  <c:v>3.8960625754044855</c:v>
                </c:pt>
                <c:pt idx="694">
                  <c:v>3.8226942769235279</c:v>
                </c:pt>
                <c:pt idx="695">
                  <c:v>3.7221233396705271</c:v>
                </c:pt>
                <c:pt idx="696">
                  <c:v>3.6178255734795433</c:v>
                </c:pt>
                <c:pt idx="697">
                  <c:v>3.5725932536491389</c:v>
                </c:pt>
                <c:pt idx="698">
                  <c:v>3.5643637618737518</c:v>
                </c:pt>
                <c:pt idx="699">
                  <c:v>3.6157691066214541</c:v>
                </c:pt>
                <c:pt idx="700">
                  <c:v>3.6868348846262151</c:v>
                </c:pt>
                <c:pt idx="701">
                  <c:v>3.7900896421263859</c:v>
                </c:pt>
                <c:pt idx="702">
                  <c:v>3.8029819692438211</c:v>
                </c:pt>
                <c:pt idx="703">
                  <c:v>3.7773538537345934</c:v>
                </c:pt>
                <c:pt idx="704">
                  <c:v>3.7665616320261517</c:v>
                </c:pt>
                <c:pt idx="705">
                  <c:v>3.8054475818976896</c:v>
                </c:pt>
                <c:pt idx="706">
                  <c:v>3.9052674869415687</c:v>
                </c:pt>
                <c:pt idx="707">
                  <c:v>4.0419328554192973</c:v>
                </c:pt>
                <c:pt idx="708">
                  <c:v>4.1938353746787316</c:v>
                </c:pt>
                <c:pt idx="709">
                  <c:v>4.3094268826372284</c:v>
                </c:pt>
                <c:pt idx="710">
                  <c:v>4.3657960870105503</c:v>
                </c:pt>
                <c:pt idx="711">
                  <c:v>4.3511267240171358</c:v>
                </c:pt>
                <c:pt idx="712">
                  <c:v>4.396728670399769</c:v>
                </c:pt>
                <c:pt idx="713">
                  <c:v>4.4166662643864409</c:v>
                </c:pt>
                <c:pt idx="714">
                  <c:v>4.3503053262509628</c:v>
                </c:pt>
                <c:pt idx="715">
                  <c:v>4.2620272547035913</c:v>
                </c:pt>
                <c:pt idx="716">
                  <c:v>4.3240583730696995</c:v>
                </c:pt>
                <c:pt idx="717">
                  <c:v>4.5137612107092115</c:v>
                </c:pt>
                <c:pt idx="718">
                  <c:v>4.7399535897374916</c:v>
                </c:pt>
                <c:pt idx="719">
                  <c:v>4.9161459946196011</c:v>
                </c:pt>
                <c:pt idx="720">
                  <c:v>5.1150073569003709</c:v>
                </c:pt>
                <c:pt idx="721">
                  <c:v>5.2644736452413143</c:v>
                </c:pt>
                <c:pt idx="722">
                  <c:v>5.3629466667750005</c:v>
                </c:pt>
                <c:pt idx="723">
                  <c:v>5.505253909362624</c:v>
                </c:pt>
                <c:pt idx="724">
                  <c:v>5.5985047769917351</c:v>
                </c:pt>
                <c:pt idx="725">
                  <c:v>5.6530056050123889</c:v>
                </c:pt>
                <c:pt idx="726">
                  <c:v>5.6399575034193727</c:v>
                </c:pt>
                <c:pt idx="727">
                  <c:v>5.5324817013957057</c:v>
                </c:pt>
                <c:pt idx="728">
                  <c:v>5.4229043496882134</c:v>
                </c:pt>
                <c:pt idx="729">
                  <c:v>5.334115308576501</c:v>
                </c:pt>
                <c:pt idx="730">
                  <c:v>5.2670089883735489</c:v>
                </c:pt>
                <c:pt idx="731">
                  <c:v>5.2872868888271993</c:v>
                </c:pt>
                <c:pt idx="732">
                  <c:v>5.3045935847115517</c:v>
                </c:pt>
                <c:pt idx="733">
                  <c:v>5.2623179426640219</c:v>
                </c:pt>
                <c:pt idx="734">
                  <c:v>5.2281549163788643</c:v>
                </c:pt>
                <c:pt idx="735">
                  <c:v>5.1511210608737379</c:v>
                </c:pt>
                <c:pt idx="736">
                  <c:v>5.04608941765522</c:v>
                </c:pt>
                <c:pt idx="737">
                  <c:v>4.9022012733287443</c:v>
                </c:pt>
                <c:pt idx="738">
                  <c:v>4.7476761712328264</c:v>
                </c:pt>
                <c:pt idx="739">
                  <c:v>4.5790812631671267</c:v>
                </c:pt>
                <c:pt idx="740">
                  <c:v>4.4091068108101004</c:v>
                </c:pt>
                <c:pt idx="741">
                  <c:v>4.2405364819473501</c:v>
                </c:pt>
                <c:pt idx="742">
                  <c:v>4.024398667162429</c:v>
                </c:pt>
                <c:pt idx="743">
                  <c:v>3.8879426792383565</c:v>
                </c:pt>
                <c:pt idx="744">
                  <c:v>3.8545715944619667</c:v>
                </c:pt>
                <c:pt idx="745">
                  <c:v>3.8189309234188937</c:v>
                </c:pt>
                <c:pt idx="746">
                  <c:v>3.8121240761241939</c:v>
                </c:pt>
                <c:pt idx="747">
                  <c:v>3.8059723083579895</c:v>
                </c:pt>
                <c:pt idx="748">
                  <c:v>3.8948777551665952</c:v>
                </c:pt>
                <c:pt idx="749">
                  <c:v>3.9790432168795196</c:v>
                </c:pt>
                <c:pt idx="750">
                  <c:v>4.1030321265981176</c:v>
                </c:pt>
                <c:pt idx="751">
                  <c:v>4.2604538061259332</c:v>
                </c:pt>
                <c:pt idx="752">
                  <c:v>4.3647275081450863</c:v>
                </c:pt>
                <c:pt idx="753">
                  <c:v>4.4272556830241534</c:v>
                </c:pt>
                <c:pt idx="754">
                  <c:v>4.4933403579468667</c:v>
                </c:pt>
                <c:pt idx="755">
                  <c:v>4.4857518317199503</c:v>
                </c:pt>
                <c:pt idx="756">
                  <c:v>4.4678678202146926</c:v>
                </c:pt>
                <c:pt idx="757">
                  <c:v>4.4267891883813473</c:v>
                </c:pt>
                <c:pt idx="758">
                  <c:v>4.3328188891934802</c:v>
                </c:pt>
                <c:pt idx="759">
                  <c:v>4.2537449822294802</c:v>
                </c:pt>
                <c:pt idx="760">
                  <c:v>4.2864522643325316</c:v>
                </c:pt>
                <c:pt idx="761">
                  <c:v>4.3036232728192747</c:v>
                </c:pt>
                <c:pt idx="762">
                  <c:v>4.3101161290239762</c:v>
                </c:pt>
                <c:pt idx="763">
                  <c:v>4.3194631446934793</c:v>
                </c:pt>
                <c:pt idx="764">
                  <c:v>4.298626329303727</c:v>
                </c:pt>
                <c:pt idx="765">
                  <c:v>4.2383701873041977</c:v>
                </c:pt>
                <c:pt idx="766">
                  <c:v>4.1551840161385583</c:v>
                </c:pt>
                <c:pt idx="767">
                  <c:v>4.0410381615028257</c:v>
                </c:pt>
                <c:pt idx="768">
                  <c:v>3.9505761279309421</c:v>
                </c:pt>
                <c:pt idx="769">
                  <c:v>3.9106104007011764</c:v>
                </c:pt>
                <c:pt idx="770">
                  <c:v>3.9064199277063625</c:v>
                </c:pt>
                <c:pt idx="771">
                  <c:v>3.9289321491978551</c:v>
                </c:pt>
                <c:pt idx="772">
                  <c:v>3.8868909749872502</c:v>
                </c:pt>
                <c:pt idx="773">
                  <c:v>3.8305215111587243</c:v>
                </c:pt>
                <c:pt idx="774">
                  <c:v>3.7641726237499373</c:v>
                </c:pt>
                <c:pt idx="775">
                  <c:v>3.69105730987321</c:v>
                </c:pt>
                <c:pt idx="776">
                  <c:v>3.6045522311247318</c:v>
                </c:pt>
                <c:pt idx="777">
                  <c:v>3.4838438389151682</c:v>
                </c:pt>
                <c:pt idx="778">
                  <c:v>3.3516690373288363</c:v>
                </c:pt>
                <c:pt idx="779">
                  <c:v>3.2502987426161685</c:v>
                </c:pt>
                <c:pt idx="780">
                  <c:v>3.2483410920443525</c:v>
                </c:pt>
                <c:pt idx="781">
                  <c:v>3.177973102452889</c:v>
                </c:pt>
                <c:pt idx="782">
                  <c:v>3.1381951873446017</c:v>
                </c:pt>
                <c:pt idx="783">
                  <c:v>3.0580924221833912</c:v>
                </c:pt>
                <c:pt idx="784">
                  <c:v>3.0204970921064578</c:v>
                </c:pt>
                <c:pt idx="785">
                  <c:v>3.0263884093400186</c:v>
                </c:pt>
                <c:pt idx="786">
                  <c:v>3.0111261845728423</c:v>
                </c:pt>
                <c:pt idx="787">
                  <c:v>2.9155882966608515</c:v>
                </c:pt>
                <c:pt idx="788">
                  <c:v>2.7376770241988706</c:v>
                </c:pt>
                <c:pt idx="789">
                  <c:v>2.6060149681637812</c:v>
                </c:pt>
                <c:pt idx="790">
                  <c:v>2.4606739062029681</c:v>
                </c:pt>
                <c:pt idx="791">
                  <c:v>2.4012824754124029</c:v>
                </c:pt>
                <c:pt idx="792">
                  <c:v>2.3499533132693031</c:v>
                </c:pt>
                <c:pt idx="793">
                  <c:v>2.2759384264266003</c:v>
                </c:pt>
                <c:pt idx="794">
                  <c:v>2.2022224303923554</c:v>
                </c:pt>
                <c:pt idx="795">
                  <c:v>2.1241383381217518</c:v>
                </c:pt>
                <c:pt idx="796">
                  <c:v>2.1154764539256106</c:v>
                </c:pt>
                <c:pt idx="797">
                  <c:v>2.1707749550788802</c:v>
                </c:pt>
                <c:pt idx="798">
                  <c:v>2.2245293025397039</c:v>
                </c:pt>
                <c:pt idx="799">
                  <c:v>2.2596533979587514</c:v>
                </c:pt>
                <c:pt idx="800">
                  <c:v>2.2728822535591791</c:v>
                </c:pt>
                <c:pt idx="801">
                  <c:v>2.2668045006940134</c:v>
                </c:pt>
                <c:pt idx="802">
                  <c:v>2.2291518544770095</c:v>
                </c:pt>
                <c:pt idx="803">
                  <c:v>2.1777977444279344</c:v>
                </c:pt>
                <c:pt idx="804">
                  <c:v>2.2271894225349134</c:v>
                </c:pt>
                <c:pt idx="805">
                  <c:v>2.3054693376624611</c:v>
                </c:pt>
                <c:pt idx="806">
                  <c:v>2.3374149992825166</c:v>
                </c:pt>
                <c:pt idx="807">
                  <c:v>2.4331824109256801</c:v>
                </c:pt>
                <c:pt idx="808">
                  <c:v>2.5029405645233225</c:v>
                </c:pt>
                <c:pt idx="809">
                  <c:v>2.6581226381325629</c:v>
                </c:pt>
                <c:pt idx="810">
                  <c:v>2.8422571987734688</c:v>
                </c:pt>
                <c:pt idx="811">
                  <c:v>3.0031687548429242</c:v>
                </c:pt>
                <c:pt idx="812">
                  <c:v>3.1082784969516037</c:v>
                </c:pt>
                <c:pt idx="813">
                  <c:v>3.1845023812821172</c:v>
                </c:pt>
                <c:pt idx="814">
                  <c:v>3.2505145192478704</c:v>
                </c:pt>
                <c:pt idx="815">
                  <c:v>3.2653975628626544</c:v>
                </c:pt>
                <c:pt idx="816">
                  <c:v>3.2501810798351203</c:v>
                </c:pt>
                <c:pt idx="817">
                  <c:v>3.2696370649782724</c:v>
                </c:pt>
                <c:pt idx="818">
                  <c:v>3.2911483944277271</c:v>
                </c:pt>
                <c:pt idx="819">
                  <c:v>3.2823679812160056</c:v>
                </c:pt>
                <c:pt idx="820">
                  <c:v>3.2045567637498191</c:v>
                </c:pt>
                <c:pt idx="821">
                  <c:v>3.1040386250531546</c:v>
                </c:pt>
                <c:pt idx="822">
                  <c:v>3.0997789998121599</c:v>
                </c:pt>
                <c:pt idx="823">
                  <c:v>3.0685685344519964</c:v>
                </c:pt>
                <c:pt idx="824">
                  <c:v>3.1261304657007485</c:v>
                </c:pt>
                <c:pt idx="825">
                  <c:v>3.1631751920267175</c:v>
                </c:pt>
                <c:pt idx="826">
                  <c:v>3.1798515451738196</c:v>
                </c:pt>
                <c:pt idx="827">
                  <c:v>3.1801371980226008</c:v>
                </c:pt>
                <c:pt idx="828">
                  <c:v>3.098176265755753</c:v>
                </c:pt>
                <c:pt idx="829">
                  <c:v>2.9484780908497488</c:v>
                </c:pt>
                <c:pt idx="830">
                  <c:v>2.7710712737954069</c:v>
                </c:pt>
                <c:pt idx="831">
                  <c:v>2.6284608155331379</c:v>
                </c:pt>
                <c:pt idx="832">
                  <c:v>2.5589149442402905</c:v>
                </c:pt>
                <c:pt idx="833">
                  <c:v>2.5211671139602716</c:v>
                </c:pt>
                <c:pt idx="834">
                  <c:v>2.5242596581170766</c:v>
                </c:pt>
                <c:pt idx="835">
                  <c:v>2.5562167779070903</c:v>
                </c:pt>
                <c:pt idx="836">
                  <c:v>2.5631704639412325</c:v>
                </c:pt>
                <c:pt idx="837">
                  <c:v>2.5613558228240394</c:v>
                </c:pt>
                <c:pt idx="838">
                  <c:v>2.6304879248581301</c:v>
                </c:pt>
                <c:pt idx="839">
                  <c:v>2.6660900351862429</c:v>
                </c:pt>
                <c:pt idx="840">
                  <c:v>2.6705356968973573</c:v>
                </c:pt>
                <c:pt idx="841">
                  <c:v>2.7008350518401127</c:v>
                </c:pt>
                <c:pt idx="842">
                  <c:v>2.7726333046150273</c:v>
                </c:pt>
                <c:pt idx="843">
                  <c:v>2.8827478408242473</c:v>
                </c:pt>
                <c:pt idx="844">
                  <c:v>3.0544777018352769</c:v>
                </c:pt>
                <c:pt idx="845">
                  <c:v>3.2759402326841593</c:v>
                </c:pt>
                <c:pt idx="846">
                  <c:v>3.5026914902130732</c:v>
                </c:pt>
                <c:pt idx="847">
                  <c:v>3.6996506788845895</c:v>
                </c:pt>
                <c:pt idx="848">
                  <c:v>3.7519234911694572</c:v>
                </c:pt>
                <c:pt idx="849">
                  <c:v>3.7755499022927239</c:v>
                </c:pt>
                <c:pt idx="850">
                  <c:v>3.9116433774466093</c:v>
                </c:pt>
                <c:pt idx="851">
                  <c:v>4.0325291373260965</c:v>
                </c:pt>
                <c:pt idx="852">
                  <c:v>4.1287074886668114</c:v>
                </c:pt>
                <c:pt idx="853">
                  <c:v>4.2147055776234064</c:v>
                </c:pt>
                <c:pt idx="854">
                  <c:v>4.2481516328980939</c:v>
                </c:pt>
                <c:pt idx="855">
                  <c:v>4.2285543079122832</c:v>
                </c:pt>
                <c:pt idx="856">
                  <c:v>4.1686588831835598</c:v>
                </c:pt>
                <c:pt idx="857">
                  <c:v>4.0959982392441123</c:v>
                </c:pt>
                <c:pt idx="858">
                  <c:v>4.0310621831149547</c:v>
                </c:pt>
                <c:pt idx="859">
                  <c:v>3.9839985299591976</c:v>
                </c:pt>
                <c:pt idx="860">
                  <c:v>3.9171789171532017</c:v>
                </c:pt>
                <c:pt idx="861">
                  <c:v>3.7829997415263086</c:v>
                </c:pt>
                <c:pt idx="862">
                  <c:v>3.6402053129927654</c:v>
                </c:pt>
                <c:pt idx="863">
                  <c:v>3.6303304486401302</c:v>
                </c:pt>
                <c:pt idx="864">
                  <c:v>3.6179093992879561</c:v>
                </c:pt>
                <c:pt idx="865">
                  <c:v>3.5784477860999262</c:v>
                </c:pt>
                <c:pt idx="866">
                  <c:v>3.5388088673149634</c:v>
                </c:pt>
                <c:pt idx="867">
                  <c:v>3.5768172655687316</c:v>
                </c:pt>
                <c:pt idx="868">
                  <c:v>3.5733802282077787</c:v>
                </c:pt>
                <c:pt idx="869">
                  <c:v>3.5648796713280522</c:v>
                </c:pt>
                <c:pt idx="870">
                  <c:v>3.6078450860196205</c:v>
                </c:pt>
                <c:pt idx="871">
                  <c:v>3.6726692134954155</c:v>
                </c:pt>
                <c:pt idx="872">
                  <c:v>3.7222864505421835</c:v>
                </c:pt>
                <c:pt idx="873">
                  <c:v>3.7425334535243002</c:v>
                </c:pt>
                <c:pt idx="874">
                  <c:v>3.770659087470432</c:v>
                </c:pt>
                <c:pt idx="875">
                  <c:v>3.7544323105509458</c:v>
                </c:pt>
                <c:pt idx="876">
                  <c:v>3.7514907895213279</c:v>
                </c:pt>
                <c:pt idx="877">
                  <c:v>3.8549551851866188</c:v>
                </c:pt>
                <c:pt idx="878">
                  <c:v>3.9422074902651629</c:v>
                </c:pt>
                <c:pt idx="879">
                  <c:v>4.0790618313130809</c:v>
                </c:pt>
                <c:pt idx="880">
                  <c:v>4.1314615654138045</c:v>
                </c:pt>
                <c:pt idx="881">
                  <c:v>4.1755908741494085</c:v>
                </c:pt>
                <c:pt idx="882">
                  <c:v>4.1997671825400982</c:v>
                </c:pt>
                <c:pt idx="883">
                  <c:v>4.1855093247496411</c:v>
                </c:pt>
                <c:pt idx="884">
                  <c:v>4.2198974615946039</c:v>
                </c:pt>
                <c:pt idx="885">
                  <c:v>4.314980801372335</c:v>
                </c:pt>
                <c:pt idx="886">
                  <c:v>4.3393773185356999</c:v>
                </c:pt>
                <c:pt idx="887">
                  <c:v>4.3904447084614251</c:v>
                </c:pt>
                <c:pt idx="888">
                  <c:v>4.4984566825378094</c:v>
                </c:pt>
                <c:pt idx="889">
                  <c:v>4.5807135374354395</c:v>
                </c:pt>
                <c:pt idx="890">
                  <c:v>4.6259221931629844</c:v>
                </c:pt>
                <c:pt idx="891">
                  <c:v>4.5678032193156204</c:v>
                </c:pt>
                <c:pt idx="892">
                  <c:v>4.4837034656143775</c:v>
                </c:pt>
                <c:pt idx="893">
                  <c:v>4.3823131017795269</c:v>
                </c:pt>
                <c:pt idx="894">
                  <c:v>4.2988037002046742</c:v>
                </c:pt>
                <c:pt idx="895">
                  <c:v>4.2699789568357964</c:v>
                </c:pt>
                <c:pt idx="896">
                  <c:v>4.3529900663423842</c:v>
                </c:pt>
                <c:pt idx="897">
                  <c:v>4.458033489999873</c:v>
                </c:pt>
                <c:pt idx="898">
                  <c:v>4.4485708860562623</c:v>
                </c:pt>
                <c:pt idx="899">
                  <c:v>4.3724235772862112</c:v>
                </c:pt>
                <c:pt idx="900">
                  <c:v>4.3361442662603782</c:v>
                </c:pt>
                <c:pt idx="901">
                  <c:v>4.3568591250346218</c:v>
                </c:pt>
                <c:pt idx="902">
                  <c:v>4.3620901261554321</c:v>
                </c:pt>
                <c:pt idx="903">
                  <c:v>4.347525018909792</c:v>
                </c:pt>
                <c:pt idx="904">
                  <c:v>4.3035182681355231</c:v>
                </c:pt>
                <c:pt idx="905">
                  <c:v>4.2357379859775657</c:v>
                </c:pt>
                <c:pt idx="906">
                  <c:v>4.1844179856412067</c:v>
                </c:pt>
                <c:pt idx="907">
                  <c:v>4.1383771060575167</c:v>
                </c:pt>
                <c:pt idx="908">
                  <c:v>4.1109127325042438</c:v>
                </c:pt>
                <c:pt idx="909">
                  <c:v>4.0503269933053199</c:v>
                </c:pt>
                <c:pt idx="910">
                  <c:v>3.9297573779722934</c:v>
                </c:pt>
                <c:pt idx="911">
                  <c:v>3.8320956329308098</c:v>
                </c:pt>
                <c:pt idx="912">
                  <c:v>3.7125369061817266</c:v>
                </c:pt>
                <c:pt idx="913">
                  <c:v>3.584624655478994</c:v>
                </c:pt>
                <c:pt idx="914">
                  <c:v>3.6118534593975049</c:v>
                </c:pt>
                <c:pt idx="915">
                  <c:v>3.6268691381992477</c:v>
                </c:pt>
                <c:pt idx="916">
                  <c:v>3.5911650422395476</c:v>
                </c:pt>
                <c:pt idx="917">
                  <c:v>3.4631789845262939</c:v>
                </c:pt>
                <c:pt idx="918">
                  <c:v>3.3077038482560925</c:v>
                </c:pt>
                <c:pt idx="919">
                  <c:v>3.2083374906078621</c:v>
                </c:pt>
                <c:pt idx="920">
                  <c:v>3.1082978864920934</c:v>
                </c:pt>
                <c:pt idx="921">
                  <c:v>3.070085312592183</c:v>
                </c:pt>
                <c:pt idx="922">
                  <c:v>3.1087440380482936</c:v>
                </c:pt>
                <c:pt idx="923">
                  <c:v>3.2130490491698005</c:v>
                </c:pt>
                <c:pt idx="924">
                  <c:v>3.2918024817692708</c:v>
                </c:pt>
                <c:pt idx="925">
                  <c:v>3.3302338268749301</c:v>
                </c:pt>
                <c:pt idx="926">
                  <c:v>3.3658083966175201</c:v>
                </c:pt>
                <c:pt idx="927">
                  <c:v>3.4084086791522092</c:v>
                </c:pt>
                <c:pt idx="928">
                  <c:v>3.4155743946808697</c:v>
                </c:pt>
                <c:pt idx="929">
                  <c:v>3.4473428390283418</c:v>
                </c:pt>
                <c:pt idx="930">
                  <c:v>3.5945959012414161</c:v>
                </c:pt>
                <c:pt idx="931">
                  <c:v>3.8116759235779738</c:v>
                </c:pt>
                <c:pt idx="932">
                  <c:v>3.9649923842378212</c:v>
                </c:pt>
                <c:pt idx="933">
                  <c:v>4.0904203152126044</c:v>
                </c:pt>
                <c:pt idx="934">
                  <c:v>4.1684920962952869</c:v>
                </c:pt>
                <c:pt idx="935">
                  <c:v>4.2516409594441233</c:v>
                </c:pt>
                <c:pt idx="936">
                  <c:v>4.381225850910063</c:v>
                </c:pt>
                <c:pt idx="937">
                  <c:v>4.4250764444090382</c:v>
                </c:pt>
                <c:pt idx="938">
                  <c:v>4.4070990187756527</c:v>
                </c:pt>
                <c:pt idx="939">
                  <c:v>4.4298973870113265</c:v>
                </c:pt>
                <c:pt idx="940">
                  <c:v>4.4289481523703413</c:v>
                </c:pt>
                <c:pt idx="941">
                  <c:v>4.4174756255030241</c:v>
                </c:pt>
                <c:pt idx="942">
                  <c:v>4.4107634998015541</c:v>
                </c:pt>
                <c:pt idx="943">
                  <c:v>4.420881602566725</c:v>
                </c:pt>
                <c:pt idx="944">
                  <c:v>4.518338510055032</c:v>
                </c:pt>
                <c:pt idx="945">
                  <c:v>4.6126022225352363</c:v>
                </c:pt>
                <c:pt idx="946">
                  <c:v>4.6457838563935834</c:v>
                </c:pt>
                <c:pt idx="947">
                  <c:v>4.5705916307611654</c:v>
                </c:pt>
                <c:pt idx="948">
                  <c:v>4.4538186806391922</c:v>
                </c:pt>
                <c:pt idx="949">
                  <c:v>4.320837628408948</c:v>
                </c:pt>
                <c:pt idx="950">
                  <c:v>4.1632968364690441</c:v>
                </c:pt>
                <c:pt idx="951">
                  <c:v>4.0380987336217933</c:v>
                </c:pt>
                <c:pt idx="952">
                  <c:v>3.9059288188804655</c:v>
                </c:pt>
                <c:pt idx="953">
                  <c:v>3.8237403157172092</c:v>
                </c:pt>
                <c:pt idx="954">
                  <c:v>3.7499759937130293</c:v>
                </c:pt>
                <c:pt idx="955">
                  <c:v>3.7432235271143517</c:v>
                </c:pt>
                <c:pt idx="956">
                  <c:v>3.7590374174981656</c:v>
                </c:pt>
                <c:pt idx="957">
                  <c:v>3.8136209048023915</c:v>
                </c:pt>
                <c:pt idx="958">
                  <c:v>3.9018384869637086</c:v>
                </c:pt>
                <c:pt idx="959">
                  <c:v>3.9172647794390967</c:v>
                </c:pt>
                <c:pt idx="960">
                  <c:v>3.9207768533018648</c:v>
                </c:pt>
                <c:pt idx="961">
                  <c:v>3.9073566038062952</c:v>
                </c:pt>
                <c:pt idx="962">
                  <c:v>4.061012223984874</c:v>
                </c:pt>
                <c:pt idx="963">
                  <c:v>4.2669100986992756</c:v>
                </c:pt>
                <c:pt idx="964">
                  <c:v>4.3895103756576921</c:v>
                </c:pt>
                <c:pt idx="965">
                  <c:v>4.3753709214581242</c:v>
                </c:pt>
                <c:pt idx="966">
                  <c:v>4.3427435447869476</c:v>
                </c:pt>
                <c:pt idx="967">
                  <c:v>4.3039440138345544</c:v>
                </c:pt>
                <c:pt idx="968">
                  <c:v>4.2436019343374971</c:v>
                </c:pt>
                <c:pt idx="969">
                  <c:v>4.2344761351036517</c:v>
                </c:pt>
                <c:pt idx="970">
                  <c:v>4.2481739250309616</c:v>
                </c:pt>
                <c:pt idx="971">
                  <c:v>4.3601297012127986</c:v>
                </c:pt>
                <c:pt idx="972">
                  <c:v>4.5206877142831701</c:v>
                </c:pt>
                <c:pt idx="973">
                  <c:v>4.653316835434846</c:v>
                </c:pt>
                <c:pt idx="974">
                  <c:v>4.8200416101575723</c:v>
                </c:pt>
                <c:pt idx="975">
                  <c:v>4.9091828821050871</c:v>
                </c:pt>
                <c:pt idx="976">
                  <c:v>4.9187823160173991</c:v>
                </c:pt>
                <c:pt idx="977">
                  <c:v>4.9755906252875768</c:v>
                </c:pt>
                <c:pt idx="978">
                  <c:v>5.0649813552686194</c:v>
                </c:pt>
                <c:pt idx="979">
                  <c:v>5.2002898691368653</c:v>
                </c:pt>
                <c:pt idx="980">
                  <c:v>5.2826265742825766</c:v>
                </c:pt>
                <c:pt idx="981">
                  <c:v>5.3510289849565433</c:v>
                </c:pt>
                <c:pt idx="982">
                  <c:v>5.3857962525233489</c:v>
                </c:pt>
                <c:pt idx="983">
                  <c:v>5.42181124907993</c:v>
                </c:pt>
                <c:pt idx="984">
                  <c:v>5.4727456083971244</c:v>
                </c:pt>
                <c:pt idx="985">
                  <c:v>5.4850509164834218</c:v>
                </c:pt>
                <c:pt idx="986">
                  <c:v>5.5055491543333428</c:v>
                </c:pt>
                <c:pt idx="987">
                  <c:v>5.4661515399936667</c:v>
                </c:pt>
                <c:pt idx="988">
                  <c:v>5.3706390060634774</c:v>
                </c:pt>
                <c:pt idx="989">
                  <c:v>5.3784183017555955</c:v>
                </c:pt>
                <c:pt idx="990">
                  <c:v>5.5579425280841974</c:v>
                </c:pt>
                <c:pt idx="991">
                  <c:v>5.7298535243647422</c:v>
                </c:pt>
                <c:pt idx="992">
                  <c:v>5.8637619397901926</c:v>
                </c:pt>
                <c:pt idx="993">
                  <c:v>6.0092312553566556</c:v>
                </c:pt>
                <c:pt idx="994">
                  <c:v>6.0641736143263243</c:v>
                </c:pt>
                <c:pt idx="995">
                  <c:v>5.9868177104510005</c:v>
                </c:pt>
                <c:pt idx="996">
                  <c:v>5.868794995478547</c:v>
                </c:pt>
                <c:pt idx="997">
                  <c:v>5.7911599910050322</c:v>
                </c:pt>
                <c:pt idx="998">
                  <c:v>5.6723497903108075</c:v>
                </c:pt>
                <c:pt idx="999">
                  <c:v>5.5193158212554163</c:v>
                </c:pt>
                <c:pt idx="1000">
                  <c:v>5.4344192501379913</c:v>
                </c:pt>
                <c:pt idx="1001">
                  <c:v>5.2900603467224263</c:v>
                </c:pt>
                <c:pt idx="1002">
                  <c:v>5.2255405369387429</c:v>
                </c:pt>
                <c:pt idx="1003">
                  <c:v>5.4178346380521836</c:v>
                </c:pt>
                <c:pt idx="1004">
                  <c:v>5.5826091261976911</c:v>
                </c:pt>
                <c:pt idx="1005">
                  <c:v>5.6867962505146288</c:v>
                </c:pt>
                <c:pt idx="1006">
                  <c:v>5.7021500871496968</c:v>
                </c:pt>
                <c:pt idx="1007">
                  <c:v>5.7100946104881602</c:v>
                </c:pt>
                <c:pt idx="1008">
                  <c:v>5.7225931235732279</c:v>
                </c:pt>
                <c:pt idx="1009">
                  <c:v>5.7719745459791225</c:v>
                </c:pt>
                <c:pt idx="1010">
                  <c:v>5.8553649981274942</c:v>
                </c:pt>
                <c:pt idx="1011">
                  <c:v>6.0186873893475115</c:v>
                </c:pt>
                <c:pt idx="1012">
                  <c:v>6.1520581640955232</c:v>
                </c:pt>
                <c:pt idx="1013">
                  <c:v>6.2072565744473032</c:v>
                </c:pt>
                <c:pt idx="1014">
                  <c:v>6.2887105609372229</c:v>
                </c:pt>
                <c:pt idx="1015">
                  <c:v>6.3592782949142208</c:v>
                </c:pt>
                <c:pt idx="1016">
                  <c:v>6.3729645550655745</c:v>
                </c:pt>
                <c:pt idx="1017">
                  <c:v>6.3272990666731674</c:v>
                </c:pt>
                <c:pt idx="1018">
                  <c:v>6.2936568482402491</c:v>
                </c:pt>
                <c:pt idx="1019">
                  <c:v>6.1970381456736252</c:v>
                </c:pt>
                <c:pt idx="1020">
                  <c:v>6.0689509563062662</c:v>
                </c:pt>
                <c:pt idx="1021">
                  <c:v>5.9337976484565571</c:v>
                </c:pt>
                <c:pt idx="1022">
                  <c:v>5.8224843251423204</c:v>
                </c:pt>
                <c:pt idx="1023">
                  <c:v>5.6814458228663902</c:v>
                </c:pt>
                <c:pt idx="1024">
                  <c:v>5.5506146592095309</c:v>
                </c:pt>
                <c:pt idx="1025">
                  <c:v>5.4231242861558302</c:v>
                </c:pt>
                <c:pt idx="1026">
                  <c:v>5.3393462795253841</c:v>
                </c:pt>
                <c:pt idx="1027">
                  <c:v>5.3386082664255925</c:v>
                </c:pt>
                <c:pt idx="1028">
                  <c:v>5.3152220779255082</c:v>
                </c:pt>
                <c:pt idx="1029">
                  <c:v>5.3644827409540703</c:v>
                </c:pt>
                <c:pt idx="1030">
                  <c:v>5.3772160224524344</c:v>
                </c:pt>
                <c:pt idx="1031">
                  <c:v>5.4102454106198117</c:v>
                </c:pt>
                <c:pt idx="1032">
                  <c:v>5.4674323488261827</c:v>
                </c:pt>
                <c:pt idx="1033">
                  <c:v>5.4452936372636813</c:v>
                </c:pt>
                <c:pt idx="1034">
                  <c:v>5.4651377422659104</c:v>
                </c:pt>
                <c:pt idx="1035">
                  <c:v>5.4168122377388448</c:v>
                </c:pt>
                <c:pt idx="1036">
                  <c:v>5.3137141047495913</c:v>
                </c:pt>
                <c:pt idx="1037">
                  <c:v>5.1856321386037445</c:v>
                </c:pt>
                <c:pt idx="1038">
                  <c:v>5.1178836664637606</c:v>
                </c:pt>
                <c:pt idx="1039">
                  <c:v>5.1100630265385076</c:v>
                </c:pt>
                <c:pt idx="1040">
                  <c:v>5.1968870843217116</c:v>
                </c:pt>
                <c:pt idx="1041">
                  <c:v>5.2908442282491963</c:v>
                </c:pt>
                <c:pt idx="1042">
                  <c:v>5.2899001662442364</c:v>
                </c:pt>
                <c:pt idx="1043">
                  <c:v>5.2825281695086348</c:v>
                </c:pt>
                <c:pt idx="1044">
                  <c:v>5.2413680727137528</c:v>
                </c:pt>
                <c:pt idx="1045">
                  <c:v>5.200238254060392</c:v>
                </c:pt>
                <c:pt idx="1046">
                  <c:v>5.1446634973257996</c:v>
                </c:pt>
                <c:pt idx="1047">
                  <c:v>5.109391599943419</c:v>
                </c:pt>
                <c:pt idx="1048">
                  <c:v>5.1019582604302958</c:v>
                </c:pt>
                <c:pt idx="1049">
                  <c:v>5.1157264022399067</c:v>
                </c:pt>
                <c:pt idx="1050">
                  <c:v>5.1684546310729749</c:v>
                </c:pt>
                <c:pt idx="1051">
                  <c:v>5.3433223958157017</c:v>
                </c:pt>
                <c:pt idx="1052">
                  <c:v>5.5307846329925727</c:v>
                </c:pt>
                <c:pt idx="1053">
                  <c:v>5.6782885113868655</c:v>
                </c:pt>
                <c:pt idx="1054">
                  <c:v>5.8170060651130324</c:v>
                </c:pt>
                <c:pt idx="1055">
                  <c:v>5.9212404437347192</c:v>
                </c:pt>
                <c:pt idx="1056">
                  <c:v>5.9634334579119983</c:v>
                </c:pt>
                <c:pt idx="1057">
                  <c:v>6.0763568931571905</c:v>
                </c:pt>
                <c:pt idx="1058">
                  <c:v>6.1733139409015321</c:v>
                </c:pt>
                <c:pt idx="1059">
                  <c:v>6.2265854424990197</c:v>
                </c:pt>
                <c:pt idx="1060">
                  <c:v>6.2412314067060235</c:v>
                </c:pt>
                <c:pt idx="1061">
                  <c:v>6.1640916711960259</c:v>
                </c:pt>
                <c:pt idx="1062">
                  <c:v>6.0245945448954261</c:v>
                </c:pt>
                <c:pt idx="1063">
                  <c:v>5.8820782748103788</c:v>
                </c:pt>
                <c:pt idx="1064">
                  <c:v>5.6997555812258351</c:v>
                </c:pt>
                <c:pt idx="1065">
                  <c:v>5.5502018963243236</c:v>
                </c:pt>
                <c:pt idx="1066">
                  <c:v>5.3945488555792664</c:v>
                </c:pt>
                <c:pt idx="1067">
                  <c:v>5.285122626189092</c:v>
                </c:pt>
                <c:pt idx="1068">
                  <c:v>5.1776066896925057</c:v>
                </c:pt>
                <c:pt idx="1069">
                  <c:v>5.124956216982314</c:v>
                </c:pt>
                <c:pt idx="1070">
                  <c:v>5.1094629579638653</c:v>
                </c:pt>
                <c:pt idx="1071">
                  <c:v>5.0412593044450649</c:v>
                </c:pt>
                <c:pt idx="1072">
                  <c:v>4.9326171018428688</c:v>
                </c:pt>
                <c:pt idx="1073">
                  <c:v>4.7718356506916502</c:v>
                </c:pt>
                <c:pt idx="1074">
                  <c:v>4.6034903858803027</c:v>
                </c:pt>
                <c:pt idx="1075">
                  <c:v>4.4121895366605486</c:v>
                </c:pt>
                <c:pt idx="1076">
                  <c:v>4.270519040058061</c:v>
                </c:pt>
                <c:pt idx="1077">
                  <c:v>4.105687005561272</c:v>
                </c:pt>
                <c:pt idx="1078">
                  <c:v>4.0019846535984671</c:v>
                </c:pt>
                <c:pt idx="1079">
                  <c:v>3.960776044093782</c:v>
                </c:pt>
                <c:pt idx="1080">
                  <c:v>3.8302210792422429</c:v>
                </c:pt>
                <c:pt idx="1081">
                  <c:v>3.6701923426395866</c:v>
                </c:pt>
                <c:pt idx="1082">
                  <c:v>3.5727187220512442</c:v>
                </c:pt>
                <c:pt idx="1083">
                  <c:v>3.5020892672095605</c:v>
                </c:pt>
                <c:pt idx="1084">
                  <c:v>3.3340772794456868</c:v>
                </c:pt>
                <c:pt idx="1085">
                  <c:v>3.2255541305316631</c:v>
                </c:pt>
                <c:pt idx="1086">
                  <c:v>3.2237108194442756</c:v>
                </c:pt>
                <c:pt idx="1087">
                  <c:v>3.2251578446517359</c:v>
                </c:pt>
                <c:pt idx="1088">
                  <c:v>3.2772947856680825</c:v>
                </c:pt>
                <c:pt idx="1089">
                  <c:v>3.2851604700663559</c:v>
                </c:pt>
                <c:pt idx="1090">
                  <c:v>3.3398054347306703</c:v>
                </c:pt>
                <c:pt idx="1091">
                  <c:v>3.4197416155917386</c:v>
                </c:pt>
                <c:pt idx="1092">
                  <c:v>3.5191845379597657</c:v>
                </c:pt>
                <c:pt idx="1093">
                  <c:v>3.6319575264375703</c:v>
                </c:pt>
                <c:pt idx="1094">
                  <c:v>3.7232137870294073</c:v>
                </c:pt>
                <c:pt idx="1095">
                  <c:v>3.7273472643096328</c:v>
                </c:pt>
                <c:pt idx="1096">
                  <c:v>3.6869737080171929</c:v>
                </c:pt>
                <c:pt idx="1097">
                  <c:v>3.6319377728960309</c:v>
                </c:pt>
                <c:pt idx="1098">
                  <c:v>3.5365846181337695</c:v>
                </c:pt>
                <c:pt idx="1099">
                  <c:v>3.4657826794476647</c:v>
                </c:pt>
                <c:pt idx="1100">
                  <c:v>3.4200157992726679</c:v>
                </c:pt>
                <c:pt idx="1101">
                  <c:v>3.4773460343770184</c:v>
                </c:pt>
                <c:pt idx="1102">
                  <c:v>3.4270049284889068</c:v>
                </c:pt>
                <c:pt idx="1103">
                  <c:v>3.2690036466181258</c:v>
                </c:pt>
                <c:pt idx="1104">
                  <c:v>3.1917434562789606</c:v>
                </c:pt>
                <c:pt idx="1105">
                  <c:v>3.0793042013274321</c:v>
                </c:pt>
                <c:pt idx="1106">
                  <c:v>2.9758886286542143</c:v>
                </c:pt>
                <c:pt idx="1107">
                  <c:v>2.8529467415959511</c:v>
                </c:pt>
                <c:pt idx="1108">
                  <c:v>2.7374845446648788</c:v>
                </c:pt>
                <c:pt idx="1109">
                  <c:v>2.6709950537753846</c:v>
                </c:pt>
                <c:pt idx="1110">
                  <c:v>2.5289329164401004</c:v>
                </c:pt>
                <c:pt idx="1111">
                  <c:v>2.3635121882404064</c:v>
                </c:pt>
                <c:pt idx="1112">
                  <c:v>2.2836872797140551</c:v>
                </c:pt>
                <c:pt idx="1113">
                  <c:v>2.2254412784669126</c:v>
                </c:pt>
                <c:pt idx="1114">
                  <c:v>2.2061291125692573</c:v>
                </c:pt>
                <c:pt idx="1115">
                  <c:v>2.2019968009004964</c:v>
                </c:pt>
                <c:pt idx="1116">
                  <c:v>2.1562885940963268</c:v>
                </c:pt>
                <c:pt idx="1117">
                  <c:v>2.059254099599094</c:v>
                </c:pt>
                <c:pt idx="1118">
                  <c:v>1.9940125512315259</c:v>
                </c:pt>
                <c:pt idx="1119">
                  <c:v>2.003382539847006</c:v>
                </c:pt>
                <c:pt idx="1120">
                  <c:v>2.0608739343110494</c:v>
                </c:pt>
                <c:pt idx="1121">
                  <c:v>2.1493618249336079</c:v>
                </c:pt>
                <c:pt idx="1122">
                  <c:v>2.2263138010412744</c:v>
                </c:pt>
                <c:pt idx="1123">
                  <c:v>2.2962540238557492</c:v>
                </c:pt>
                <c:pt idx="1124">
                  <c:v>2.4028989824932006</c:v>
                </c:pt>
                <c:pt idx="1125">
                  <c:v>2.497665251226743</c:v>
                </c:pt>
                <c:pt idx="1126">
                  <c:v>2.6264970092803779</c:v>
                </c:pt>
                <c:pt idx="1127">
                  <c:v>2.7398101289624264</c:v>
                </c:pt>
                <c:pt idx="1128">
                  <c:v>2.8255217094500416</c:v>
                </c:pt>
                <c:pt idx="1129">
                  <c:v>2.9779339726086733</c:v>
                </c:pt>
                <c:pt idx="1130">
                  <c:v>3.1432499305988766</c:v>
                </c:pt>
                <c:pt idx="1131">
                  <c:v>3.330811557837563</c:v>
                </c:pt>
                <c:pt idx="1132">
                  <c:v>3.4787910665549981</c:v>
                </c:pt>
                <c:pt idx="1133">
                  <c:v>3.6274783795111967</c:v>
                </c:pt>
                <c:pt idx="1134">
                  <c:v>3.7887328392665558</c:v>
                </c:pt>
                <c:pt idx="1135">
                  <c:v>3.9026276194122995</c:v>
                </c:pt>
                <c:pt idx="1136">
                  <c:v>3.9676606224747188</c:v>
                </c:pt>
                <c:pt idx="1137">
                  <c:v>3.9846320438229839</c:v>
                </c:pt>
                <c:pt idx="1138">
                  <c:v>3.9994557637723243</c:v>
                </c:pt>
                <c:pt idx="1139">
                  <c:v>3.9977654089285664</c:v>
                </c:pt>
                <c:pt idx="1140">
                  <c:v>4.0602198817835431</c:v>
                </c:pt>
                <c:pt idx="1141">
                  <c:v>4.0272825248137138</c:v>
                </c:pt>
                <c:pt idx="1142">
                  <c:v>3.9600301687567572</c:v>
                </c:pt>
                <c:pt idx="1143">
                  <c:v>3.9596745703599612</c:v>
                </c:pt>
                <c:pt idx="1144">
                  <c:v>3.9338741179889891</c:v>
                </c:pt>
                <c:pt idx="1145">
                  <c:v>3.9075132536225117</c:v>
                </c:pt>
                <c:pt idx="1146">
                  <c:v>3.8585085176141254</c:v>
                </c:pt>
                <c:pt idx="1147">
                  <c:v>3.7710990711810668</c:v>
                </c:pt>
                <c:pt idx="1148">
                  <c:v>3.6539123652808141</c:v>
                </c:pt>
                <c:pt idx="1149">
                  <c:v>3.6208563237207509</c:v>
                </c:pt>
                <c:pt idx="1150">
                  <c:v>3.7248499656166723</c:v>
                </c:pt>
                <c:pt idx="1151">
                  <c:v>3.8919546204366489</c:v>
                </c:pt>
                <c:pt idx="1152">
                  <c:v>4.0673434547402323</c:v>
                </c:pt>
                <c:pt idx="1153">
                  <c:v>4.2024385337281078</c:v>
                </c:pt>
                <c:pt idx="1154">
                  <c:v>4.2537751933144587</c:v>
                </c:pt>
                <c:pt idx="1155">
                  <c:v>4.3276486069090883</c:v>
                </c:pt>
                <c:pt idx="1156">
                  <c:v>4.3860773706441405</c:v>
                </c:pt>
                <c:pt idx="1157">
                  <c:v>4.4646412089020426</c:v>
                </c:pt>
                <c:pt idx="1158">
                  <c:v>4.5949833581239359</c:v>
                </c:pt>
                <c:pt idx="1159">
                  <c:v>4.7983130831469945</c:v>
                </c:pt>
                <c:pt idx="1160">
                  <c:v>5.0129818432144635</c:v>
                </c:pt>
                <c:pt idx="1161">
                  <c:v>5.1475970280830765</c:v>
                </c:pt>
                <c:pt idx="1162">
                  <c:v>5.2310713962859161</c:v>
                </c:pt>
                <c:pt idx="1163">
                  <c:v>5.3048109611213281</c:v>
                </c:pt>
                <c:pt idx="1164">
                  <c:v>5.4332100059760391</c:v>
                </c:pt>
                <c:pt idx="1165">
                  <c:v>5.4655126765954947</c:v>
                </c:pt>
                <c:pt idx="1166">
                  <c:v>5.4621683008156126</c:v>
                </c:pt>
                <c:pt idx="1167">
                  <c:v>5.4124679133766467</c:v>
                </c:pt>
                <c:pt idx="1168">
                  <c:v>5.4393648898890561</c:v>
                </c:pt>
                <c:pt idx="1169">
                  <c:v>5.4739158022498602</c:v>
                </c:pt>
                <c:pt idx="1170">
                  <c:v>5.4999396230715609</c:v>
                </c:pt>
                <c:pt idx="1171">
                  <c:v>5.5197934515635536</c:v>
                </c:pt>
                <c:pt idx="1172">
                  <c:v>5.4720126786830905</c:v>
                </c:pt>
                <c:pt idx="1173">
                  <c:v>5.3643268661596197</c:v>
                </c:pt>
                <c:pt idx="1174">
                  <c:v>5.3187462905296634</c:v>
                </c:pt>
                <c:pt idx="1175">
                  <c:v>5.2186869959935738</c:v>
                </c:pt>
                <c:pt idx="1176">
                  <c:v>5.0974835897570125</c:v>
                </c:pt>
                <c:pt idx="1177">
                  <c:v>5.0231685498931338</c:v>
                </c:pt>
                <c:pt idx="1178">
                  <c:v>4.9240430700810078</c:v>
                </c:pt>
                <c:pt idx="1179">
                  <c:v>4.8332339960366326</c:v>
                </c:pt>
                <c:pt idx="1180">
                  <c:v>4.6937624188270357</c:v>
                </c:pt>
                <c:pt idx="1181">
                  <c:v>4.6587629399985886</c:v>
                </c:pt>
                <c:pt idx="1182">
                  <c:v>4.64186812441159</c:v>
                </c:pt>
                <c:pt idx="1183">
                  <c:v>4.7030633744776509</c:v>
                </c:pt>
                <c:pt idx="1184">
                  <c:v>4.909103387884695</c:v>
                </c:pt>
                <c:pt idx="1185">
                  <c:v>5.1115409578892868</c:v>
                </c:pt>
                <c:pt idx="1186">
                  <c:v>5.1386486671189235</c:v>
                </c:pt>
                <c:pt idx="1187">
                  <c:v>5.2082333805850398</c:v>
                </c:pt>
                <c:pt idx="1188">
                  <c:v>5.2534880299353013</c:v>
                </c:pt>
                <c:pt idx="1189">
                  <c:v>5.2395988301469343</c:v>
                </c:pt>
                <c:pt idx="1190">
                  <c:v>5.109717544056072</c:v>
                </c:pt>
                <c:pt idx="1191">
                  <c:v>4.9625864126852512</c:v>
                </c:pt>
                <c:pt idx="1192">
                  <c:v>4.8990448601840129</c:v>
                </c:pt>
                <c:pt idx="1193">
                  <c:v>4.8569555784852927</c:v>
                </c:pt>
                <c:pt idx="1194">
                  <c:v>4.8861726488029698</c:v>
                </c:pt>
                <c:pt idx="1195">
                  <c:v>4.8352411965096511</c:v>
                </c:pt>
                <c:pt idx="1196">
                  <c:v>4.7299501891713902</c:v>
                </c:pt>
                <c:pt idx="1197">
                  <c:v>4.6906202718395082</c:v>
                </c:pt>
                <c:pt idx="1198">
                  <c:v>4.7185871077643871</c:v>
                </c:pt>
                <c:pt idx="1199">
                  <c:v>4.8172165346926636</c:v>
                </c:pt>
                <c:pt idx="1200">
                  <c:v>4.9020247955679137</c:v>
                </c:pt>
                <c:pt idx="1201">
                  <c:v>4.9199877101497975</c:v>
                </c:pt>
                <c:pt idx="1202">
                  <c:v>4.9216068677086557</c:v>
                </c:pt>
                <c:pt idx="1203">
                  <c:v>4.9744678912835427</c:v>
                </c:pt>
                <c:pt idx="1204">
                  <c:v>5.0536285515389858</c:v>
                </c:pt>
                <c:pt idx="1205">
                  <c:v>5.0112194323686392</c:v>
                </c:pt>
                <c:pt idx="1206">
                  <c:v>5.0374520154391682</c:v>
                </c:pt>
                <c:pt idx="1207">
                  <c:v>5.0200911873782719</c:v>
                </c:pt>
                <c:pt idx="1208">
                  <c:v>5.0618930815023475</c:v>
                </c:pt>
                <c:pt idx="1209">
                  <c:v>5.1983433745209418</c:v>
                </c:pt>
                <c:pt idx="1210">
                  <c:v>5.3851452449128745</c:v>
                </c:pt>
                <c:pt idx="1211">
                  <c:v>5.5909364714880923</c:v>
                </c:pt>
                <c:pt idx="1212">
                  <c:v>5.8481608731929651</c:v>
                </c:pt>
                <c:pt idx="1213">
                  <c:v>6.0817135202295969</c:v>
                </c:pt>
                <c:pt idx="1214">
                  <c:v>6.2020785272383367</c:v>
                </c:pt>
                <c:pt idx="1215">
                  <c:v>6.3360872320706791</c:v>
                </c:pt>
                <c:pt idx="1216">
                  <c:v>6.4867165351740166</c:v>
                </c:pt>
                <c:pt idx="1217">
                  <c:v>6.5209608584441554</c:v>
                </c:pt>
                <c:pt idx="1218">
                  <c:v>6.4524945733620358</c:v>
                </c:pt>
                <c:pt idx="1219">
                  <c:v>6.3438638800475902</c:v>
                </c:pt>
                <c:pt idx="1220">
                  <c:v>6.1745153506459074</c:v>
                </c:pt>
                <c:pt idx="1221">
                  <c:v>5.8955928704563076</c:v>
                </c:pt>
                <c:pt idx="1222">
                  <c:v>5.5098152781004233</c:v>
                </c:pt>
                <c:pt idx="1223">
                  <c:v>5.1888035385885507</c:v>
                </c:pt>
                <c:pt idx="1224">
                  <c:v>4.9547467861895429</c:v>
                </c:pt>
                <c:pt idx="1225">
                  <c:v>4.7694384767887463</c:v>
                </c:pt>
                <c:pt idx="1226">
                  <c:v>4.6006135080926569</c:v>
                </c:pt>
                <c:pt idx="1227">
                  <c:v>4.4530219139622362</c:v>
                </c:pt>
                <c:pt idx="1228">
                  <c:v>4.4387008575183611</c:v>
                </c:pt>
                <c:pt idx="1229">
                  <c:v>4.4510939077294145</c:v>
                </c:pt>
                <c:pt idx="1230">
                  <c:v>4.5179445438026464</c:v>
                </c:pt>
                <c:pt idx="1231">
                  <c:v>4.6133445080613109</c:v>
                </c:pt>
                <c:pt idx="1232">
                  <c:v>4.6183212583408375</c:v>
                </c:pt>
                <c:pt idx="1233">
                  <c:v>4.7686903151195699</c:v>
                </c:pt>
                <c:pt idx="1234">
                  <c:v>4.8634472762709908</c:v>
                </c:pt>
                <c:pt idx="1235">
                  <c:v>4.9740191186535476</c:v>
                </c:pt>
                <c:pt idx="1236">
                  <c:v>5.0774616190530297</c:v>
                </c:pt>
                <c:pt idx="1237">
                  <c:v>5.0578819875898819</c:v>
                </c:pt>
                <c:pt idx="1238">
                  <c:v>5.0774226548518593</c:v>
                </c:pt>
                <c:pt idx="1239">
                  <c:v>5.0247479571574303</c:v>
                </c:pt>
                <c:pt idx="1240">
                  <c:v>4.9985499225410974</c:v>
                </c:pt>
                <c:pt idx="1241">
                  <c:v>5.0042569181365542</c:v>
                </c:pt>
                <c:pt idx="1242">
                  <c:v>5.0926347236821021</c:v>
                </c:pt>
                <c:pt idx="1243">
                  <c:v>5.1631386071650267</c:v>
                </c:pt>
                <c:pt idx="1244">
                  <c:v>5.1876624411645773</c:v>
                </c:pt>
                <c:pt idx="1245">
                  <c:v>5.2333975047739738</c:v>
                </c:pt>
                <c:pt idx="1246">
                  <c:v>5.2700159374170177</c:v>
                </c:pt>
                <c:pt idx="1247">
                  <c:v>5.2835099295070869</c:v>
                </c:pt>
                <c:pt idx="1248">
                  <c:v>5.269229219402936</c:v>
                </c:pt>
                <c:pt idx="1249">
                  <c:v>5.2607832855655694</c:v>
                </c:pt>
                <c:pt idx="1250">
                  <c:v>5.1545495948809421</c:v>
                </c:pt>
                <c:pt idx="1251">
                  <c:v>5.1116807105278559</c:v>
                </c:pt>
                <c:pt idx="1252">
                  <c:v>5.1055863633082916</c:v>
                </c:pt>
                <c:pt idx="1253">
                  <c:v>5.1360099486183195</c:v>
                </c:pt>
                <c:pt idx="1254">
                  <c:v>5.1523822354658995</c:v>
                </c:pt>
                <c:pt idx="1255">
                  <c:v>5.1390761983861237</c:v>
                </c:pt>
                <c:pt idx="1256">
                  <c:v>5.1100293508419226</c:v>
                </c:pt>
                <c:pt idx="1257">
                  <c:v>5.1539928546329001</c:v>
                </c:pt>
                <c:pt idx="1258">
                  <c:v>5.2188192283824808</c:v>
                </c:pt>
                <c:pt idx="1259">
                  <c:v>5.3092375545220349</c:v>
                </c:pt>
                <c:pt idx="1260">
                  <c:v>5.3252846775049525</c:v>
                </c:pt>
                <c:pt idx="1261">
                  <c:v>5.3645290267097012</c:v>
                </c:pt>
                <c:pt idx="1262">
                  <c:v>5.3588197625907243</c:v>
                </c:pt>
                <c:pt idx="1263">
                  <c:v>5.3914929340603841</c:v>
                </c:pt>
                <c:pt idx="1264">
                  <c:v>5.4042897364403286</c:v>
                </c:pt>
                <c:pt idx="1265">
                  <c:v>5.3526478334464942</c:v>
                </c:pt>
                <c:pt idx="1266">
                  <c:v>5.2661657805456521</c:v>
                </c:pt>
                <c:pt idx="1267">
                  <c:v>5.1281687305892003</c:v>
                </c:pt>
                <c:pt idx="1268">
                  <c:v>5.0125858796997775</c:v>
                </c:pt>
                <c:pt idx="1269">
                  <c:v>4.9266921470456371</c:v>
                </c:pt>
                <c:pt idx="1270">
                  <c:v>4.8920137730580366</c:v>
                </c:pt>
                <c:pt idx="1271">
                  <c:v>4.8518441920316953</c:v>
                </c:pt>
                <c:pt idx="1272">
                  <c:v>4.764606762085541</c:v>
                </c:pt>
                <c:pt idx="1273">
                  <c:v>4.668065167494059</c:v>
                </c:pt>
                <c:pt idx="1274">
                  <c:v>4.5393367355782512</c:v>
                </c:pt>
                <c:pt idx="1275">
                  <c:v>4.4168776949661064</c:v>
                </c:pt>
                <c:pt idx="1276">
                  <c:v>4.3071181535655718</c:v>
                </c:pt>
                <c:pt idx="1277">
                  <c:v>4.257992316718374</c:v>
                </c:pt>
                <c:pt idx="1278">
                  <c:v>4.2091381526225051</c:v>
                </c:pt>
                <c:pt idx="1279">
                  <c:v>4.1649528200492991</c:v>
                </c:pt>
                <c:pt idx="1280">
                  <c:v>4.1142458311931627</c:v>
                </c:pt>
                <c:pt idx="1281">
                  <c:v>4.00476335446674</c:v>
                </c:pt>
                <c:pt idx="1282">
                  <c:v>3.9170314067042327</c:v>
                </c:pt>
                <c:pt idx="1283">
                  <c:v>3.868500911624547</c:v>
                </c:pt>
                <c:pt idx="1284">
                  <c:v>3.9050552604388589</c:v>
                </c:pt>
                <c:pt idx="1285">
                  <c:v>3.9940143966625632</c:v>
                </c:pt>
                <c:pt idx="1286">
                  <c:v>4.0772917876833947</c:v>
                </c:pt>
                <c:pt idx="1287">
                  <c:v>4.2092774518011931</c:v>
                </c:pt>
                <c:pt idx="1288">
                  <c:v>4.3582857488870124</c:v>
                </c:pt>
                <c:pt idx="1289">
                  <c:v>4.5228522351904967</c:v>
                </c:pt>
                <c:pt idx="1290">
                  <c:v>4.7773434957024437</c:v>
                </c:pt>
                <c:pt idx="1291">
                  <c:v>5.015712058847166</c:v>
                </c:pt>
                <c:pt idx="1292">
                  <c:v>5.200138052174073</c:v>
                </c:pt>
                <c:pt idx="1293">
                  <c:v>5.3197847385471686</c:v>
                </c:pt>
                <c:pt idx="1294">
                  <c:v>5.3860352936654632</c:v>
                </c:pt>
                <c:pt idx="1295">
                  <c:v>5.4381998280117898</c:v>
                </c:pt>
                <c:pt idx="1296">
                  <c:v>5.453734549218332</c:v>
                </c:pt>
                <c:pt idx="1297">
                  <c:v>5.4554553265553061</c:v>
                </c:pt>
                <c:pt idx="1298">
                  <c:v>5.4393113746640545</c:v>
                </c:pt>
                <c:pt idx="1299">
                  <c:v>5.4335143857082144</c:v>
                </c:pt>
                <c:pt idx="1300">
                  <c:v>5.358228313016129</c:v>
                </c:pt>
                <c:pt idx="1301">
                  <c:v>5.1994680711026149</c:v>
                </c:pt>
                <c:pt idx="1302">
                  <c:v>5.0459436144571397</c:v>
                </c:pt>
                <c:pt idx="1303">
                  <c:v>4.9953207151923067</c:v>
                </c:pt>
                <c:pt idx="1304">
                  <c:v>5.06354327791008</c:v>
                </c:pt>
                <c:pt idx="1305">
                  <c:v>4.9951666302075184</c:v>
                </c:pt>
                <c:pt idx="1306">
                  <c:v>4.9812626976747616</c:v>
                </c:pt>
                <c:pt idx="1307">
                  <c:v>4.9975292638378193</c:v>
                </c:pt>
                <c:pt idx="1308">
                  <c:v>5.0174505861628118</c:v>
                </c:pt>
                <c:pt idx="1309">
                  <c:v>5.0288949145512323</c:v>
                </c:pt>
                <c:pt idx="1310">
                  <c:v>5.0704397505979264</c:v>
                </c:pt>
                <c:pt idx="1311">
                  <c:v>4.9643410145448392</c:v>
                </c:pt>
                <c:pt idx="1312">
                  <c:v>4.8396926570372232</c:v>
                </c:pt>
                <c:pt idx="1313">
                  <c:v>4.7916939798830409</c:v>
                </c:pt>
                <c:pt idx="1314">
                  <c:v>4.7157303088087037</c:v>
                </c:pt>
                <c:pt idx="1315">
                  <c:v>4.7153586069695184</c:v>
                </c:pt>
                <c:pt idx="1316">
                  <c:v>4.7201171898662126</c:v>
                </c:pt>
                <c:pt idx="1317">
                  <c:v>4.7671540212317565</c:v>
                </c:pt>
                <c:pt idx="1318">
                  <c:v>4.7298742400939879</c:v>
                </c:pt>
                <c:pt idx="1319">
                  <c:v>4.7643687763716551</c:v>
                </c:pt>
                <c:pt idx="1320">
                  <c:v>4.8448937094918083</c:v>
                </c:pt>
                <c:pt idx="1321">
                  <c:v>4.9844884894296184</c:v>
                </c:pt>
                <c:pt idx="1322">
                  <c:v>5.1861022054146151</c:v>
                </c:pt>
                <c:pt idx="1323">
                  <c:v>5.3186149204802149</c:v>
                </c:pt>
                <c:pt idx="1324">
                  <c:v>5.4257009146535191</c:v>
                </c:pt>
                <c:pt idx="1325">
                  <c:v>5.4793121123813204</c:v>
                </c:pt>
                <c:pt idx="1326">
                  <c:v>5.5257498621111285</c:v>
                </c:pt>
                <c:pt idx="1327">
                  <c:v>5.5922255512577772</c:v>
                </c:pt>
                <c:pt idx="1328">
                  <c:v>5.6363708977158984</c:v>
                </c:pt>
                <c:pt idx="1329">
                  <c:v>5.6724971893513674</c:v>
                </c:pt>
                <c:pt idx="1330">
                  <c:v>5.746782511101677</c:v>
                </c:pt>
                <c:pt idx="1331">
                  <c:v>5.8001811331802351</c:v>
                </c:pt>
                <c:pt idx="1332">
                  <c:v>5.9383639578651346</c:v>
                </c:pt>
                <c:pt idx="1333">
                  <c:v>6.041401289452125</c:v>
                </c:pt>
                <c:pt idx="1334">
                  <c:v>6.0652962298126587</c:v>
                </c:pt>
                <c:pt idx="1335">
                  <c:v>6.1234580084777166</c:v>
                </c:pt>
                <c:pt idx="1336">
                  <c:v>6.224832700162457</c:v>
                </c:pt>
                <c:pt idx="1337">
                  <c:v>6.2495905837723837</c:v>
                </c:pt>
                <c:pt idx="1338">
                  <c:v>6.2536311583638273</c:v>
                </c:pt>
                <c:pt idx="1339">
                  <c:v>6.1607295325834821</c:v>
                </c:pt>
                <c:pt idx="1340">
                  <c:v>6.1192981448614976</c:v>
                </c:pt>
                <c:pt idx="1341">
                  <c:v>6.1954677290482572</c:v>
                </c:pt>
                <c:pt idx="1342">
                  <c:v>6.3753774097940124</c:v>
                </c:pt>
                <c:pt idx="1343">
                  <c:v>6.5043585455822743</c:v>
                </c:pt>
                <c:pt idx="1344">
                  <c:v>6.6165083140491188</c:v>
                </c:pt>
                <c:pt idx="1345">
                  <c:v>6.7367558618152037</c:v>
                </c:pt>
                <c:pt idx="1346">
                  <c:v>6.9498161076194469</c:v>
                </c:pt>
                <c:pt idx="1347">
                  <c:v>7.1397335052906543</c:v>
                </c:pt>
                <c:pt idx="1348">
                  <c:v>7.2259860911968676</c:v>
                </c:pt>
                <c:pt idx="1349">
                  <c:v>7.2762571790020356</c:v>
                </c:pt>
                <c:pt idx="1350">
                  <c:v>7.1935851611267383</c:v>
                </c:pt>
                <c:pt idx="1351">
                  <c:v>7.0818703078876082</c:v>
                </c:pt>
                <c:pt idx="1352">
                  <c:v>7.0277013660229839</c:v>
                </c:pt>
                <c:pt idx="1353">
                  <c:v>7.0386034390986767</c:v>
                </c:pt>
                <c:pt idx="1354">
                  <c:v>7.0351446425442958</c:v>
                </c:pt>
                <c:pt idx="1355">
                  <c:v>7.0476781631201444</c:v>
                </c:pt>
                <c:pt idx="1356">
                  <c:v>7.0690034847494365</c:v>
                </c:pt>
                <c:pt idx="1357">
                  <c:v>7.0564591826854954</c:v>
                </c:pt>
                <c:pt idx="1358">
                  <c:v>7.0886999667851187</c:v>
                </c:pt>
                <c:pt idx="1359">
                  <c:v>7.1611061949461874</c:v>
                </c:pt>
                <c:pt idx="1360">
                  <c:v>7.3402371517488501</c:v>
                </c:pt>
                <c:pt idx="1361">
                  <c:v>7.518956161142329</c:v>
                </c:pt>
                <c:pt idx="1362">
                  <c:v>7.6358996334193892</c:v>
                </c:pt>
                <c:pt idx="1363">
                  <c:v>7.7482014512477795</c:v>
                </c:pt>
                <c:pt idx="1364">
                  <c:v>7.8254185024419138</c:v>
                </c:pt>
                <c:pt idx="1365">
                  <c:v>7.8459289495799087</c:v>
                </c:pt>
                <c:pt idx="1366">
                  <c:v>7.7731132491393726</c:v>
                </c:pt>
                <c:pt idx="1367">
                  <c:v>7.6538738432689355</c:v>
                </c:pt>
                <c:pt idx="1368">
                  <c:v>7.4938883334558737</c:v>
                </c:pt>
                <c:pt idx="1369">
                  <c:v>7.3664968473962853</c:v>
                </c:pt>
                <c:pt idx="1370">
                  <c:v>7.2356892505449188</c:v>
                </c:pt>
                <c:pt idx="1371">
                  <c:v>7.1940065611817055</c:v>
                </c:pt>
                <c:pt idx="1372">
                  <c:v>7.2153243827516755</c:v>
                </c:pt>
                <c:pt idx="1373">
                  <c:v>7.3021789214613886</c:v>
                </c:pt>
                <c:pt idx="1374">
                  <c:v>7.3844331721856653</c:v>
                </c:pt>
                <c:pt idx="1375">
                  <c:v>7.3679449709932783</c:v>
                </c:pt>
                <c:pt idx="1376">
                  <c:v>7.3250853090422989</c:v>
                </c:pt>
                <c:pt idx="1377">
                  <c:v>7.3054530241410109</c:v>
                </c:pt>
                <c:pt idx="1378">
                  <c:v>7.3775127513755212</c:v>
                </c:pt>
                <c:pt idx="1379">
                  <c:v>7.4046199817099607</c:v>
                </c:pt>
                <c:pt idx="1380">
                  <c:v>7.3406438539705841</c:v>
                </c:pt>
                <c:pt idx="1381">
                  <c:v>7.2520482788224401</c:v>
                </c:pt>
                <c:pt idx="1382">
                  <c:v>7.1177903177962341</c:v>
                </c:pt>
                <c:pt idx="1383">
                  <c:v>7.0380372064531</c:v>
                </c:pt>
                <c:pt idx="1384">
                  <c:v>6.9431441386491555</c:v>
                </c:pt>
                <c:pt idx="1385">
                  <c:v>6.8643301371950365</c:v>
                </c:pt>
                <c:pt idx="1386">
                  <c:v>6.7772308008156257</c:v>
                </c:pt>
                <c:pt idx="1387">
                  <c:v>6.7731782233417581</c:v>
                </c:pt>
                <c:pt idx="1388">
                  <c:v>6.8934349157626889</c:v>
                </c:pt>
                <c:pt idx="1389">
                  <c:v>7.0078004365889148</c:v>
                </c:pt>
                <c:pt idx="1390">
                  <c:v>7.0942374503960988</c:v>
                </c:pt>
                <c:pt idx="1391">
                  <c:v>7.0733170876476166</c:v>
                </c:pt>
                <c:pt idx="1392">
                  <c:v>7.0368448046989274</c:v>
                </c:pt>
                <c:pt idx="1393">
                  <c:v>7.0273129587945835</c:v>
                </c:pt>
                <c:pt idx="1394">
                  <c:v>7.1171149164853178</c:v>
                </c:pt>
                <c:pt idx="1395">
                  <c:v>7.144106338037143</c:v>
                </c:pt>
                <c:pt idx="1396">
                  <c:v>7.0840222639712707</c:v>
                </c:pt>
                <c:pt idx="1397">
                  <c:v>6.9860295608322058</c:v>
                </c:pt>
                <c:pt idx="1398">
                  <c:v>6.7767757544590594</c:v>
                </c:pt>
                <c:pt idx="1399">
                  <c:v>6.5597189932049247</c:v>
                </c:pt>
                <c:pt idx="1400">
                  <c:v>6.3270368505683159</c:v>
                </c:pt>
                <c:pt idx="1401">
                  <c:v>6.2078367061004505</c:v>
                </c:pt>
                <c:pt idx="1402">
                  <c:v>6.0544410156032642</c:v>
                </c:pt>
                <c:pt idx="1403">
                  <c:v>5.8309394944683719</c:v>
                </c:pt>
                <c:pt idx="1404">
                  <c:v>5.6147231139792444</c:v>
                </c:pt>
                <c:pt idx="1405">
                  <c:v>5.4192469589005015</c:v>
                </c:pt>
                <c:pt idx="1406">
                  <c:v>5.2731807413222</c:v>
                </c:pt>
                <c:pt idx="1407">
                  <c:v>5.1879194291791899</c:v>
                </c:pt>
                <c:pt idx="1408">
                  <c:v>5.0879135755626077</c:v>
                </c:pt>
                <c:pt idx="1409">
                  <c:v>4.978018541607276</c:v>
                </c:pt>
                <c:pt idx="1410">
                  <c:v>4.9222182851344813</c:v>
                </c:pt>
                <c:pt idx="1411">
                  <c:v>4.831890831658785</c:v>
                </c:pt>
                <c:pt idx="1412">
                  <c:v>4.8468476374674738</c:v>
                </c:pt>
                <c:pt idx="1413">
                  <c:v>4.9228384305216704</c:v>
                </c:pt>
                <c:pt idx="1414">
                  <c:v>4.9566082500902073</c:v>
                </c:pt>
                <c:pt idx="1415">
                  <c:v>4.9175508701623718</c:v>
                </c:pt>
                <c:pt idx="1416">
                  <c:v>4.8536232018312182</c:v>
                </c:pt>
                <c:pt idx="1417">
                  <c:v>4.8091636985139363</c:v>
                </c:pt>
                <c:pt idx="1418">
                  <c:v>4.8226416624195139</c:v>
                </c:pt>
                <c:pt idx="1419">
                  <c:v>4.8656437286211363</c:v>
                </c:pt>
                <c:pt idx="1420">
                  <c:v>4.9762034459470046</c:v>
                </c:pt>
                <c:pt idx="1421">
                  <c:v>5.0035909735031847</c:v>
                </c:pt>
                <c:pt idx="1422">
                  <c:v>5.0027220627476012</c:v>
                </c:pt>
                <c:pt idx="1423">
                  <c:v>4.9764313322083664</c:v>
                </c:pt>
                <c:pt idx="1424">
                  <c:v>4.993211655042181</c:v>
                </c:pt>
                <c:pt idx="1425">
                  <c:v>4.9223809957824001</c:v>
                </c:pt>
                <c:pt idx="1426">
                  <c:v>4.8913069218824861</c:v>
                </c:pt>
                <c:pt idx="1427">
                  <c:v>4.8886375761530054</c:v>
                </c:pt>
                <c:pt idx="1428">
                  <c:v>4.9618979083966428</c:v>
                </c:pt>
                <c:pt idx="1429">
                  <c:v>5.0250650920522766</c:v>
                </c:pt>
                <c:pt idx="1430">
                  <c:v>5.0297998519282165</c:v>
                </c:pt>
                <c:pt idx="1431">
                  <c:v>5.0327979227814525</c:v>
                </c:pt>
                <c:pt idx="1432">
                  <c:v>5.0632422533263686</c:v>
                </c:pt>
                <c:pt idx="1433">
                  <c:v>5.1407172820484854</c:v>
                </c:pt>
                <c:pt idx="1434">
                  <c:v>5.2659385529051663</c:v>
                </c:pt>
                <c:pt idx="1435">
                  <c:v>5.2573480840853222</c:v>
                </c:pt>
                <c:pt idx="1436">
                  <c:v>5.1734629605490685</c:v>
                </c:pt>
                <c:pt idx="1437">
                  <c:v>5.0616804135709179</c:v>
                </c:pt>
                <c:pt idx="1438">
                  <c:v>5.0543131488378235</c:v>
                </c:pt>
                <c:pt idx="1439">
                  <c:v>5.0724847711419416</c:v>
                </c:pt>
                <c:pt idx="1440">
                  <c:v>5.0798542628843544</c:v>
                </c:pt>
                <c:pt idx="1441">
                  <c:v>5.0905966242332052</c:v>
                </c:pt>
                <c:pt idx="1442">
                  <c:v>5.1223946319190867</c:v>
                </c:pt>
                <c:pt idx="1443">
                  <c:v>5.1830275948651181</c:v>
                </c:pt>
                <c:pt idx="1444">
                  <c:v>5.2485698775918905</c:v>
                </c:pt>
                <c:pt idx="1445">
                  <c:v>5.3812280239543373</c:v>
                </c:pt>
                <c:pt idx="1446">
                  <c:v>5.4725869500970807</c:v>
                </c:pt>
                <c:pt idx="1447">
                  <c:v>5.6193759125785681</c:v>
                </c:pt>
                <c:pt idx="1448">
                  <c:v>5.8747127056836401</c:v>
                </c:pt>
                <c:pt idx="1449">
                  <c:v>6.13830962112519</c:v>
                </c:pt>
                <c:pt idx="1450">
                  <c:v>6.3980915843931685</c:v>
                </c:pt>
                <c:pt idx="1451">
                  <c:v>6.5479112410331872</c:v>
                </c:pt>
                <c:pt idx="1452">
                  <c:v>6.6198662471400382</c:v>
                </c:pt>
                <c:pt idx="1453">
                  <c:v>6.6642385333022638</c:v>
                </c:pt>
                <c:pt idx="1454">
                  <c:v>6.7377961608693306</c:v>
                </c:pt>
                <c:pt idx="1455">
                  <c:v>6.8419676152585902</c:v>
                </c:pt>
                <c:pt idx="1456">
                  <c:v>6.9284438401283106</c:v>
                </c:pt>
                <c:pt idx="1457">
                  <c:v>7.0594371995429155</c:v>
                </c:pt>
                <c:pt idx="1458">
                  <c:v>7.136191121423666</c:v>
                </c:pt>
                <c:pt idx="1459">
                  <c:v>7.1915046314644515</c:v>
                </c:pt>
                <c:pt idx="1460">
                  <c:v>7.1570773642091288</c:v>
                </c:pt>
                <c:pt idx="1461">
                  <c:v>7.0175531319375501</c:v>
                </c:pt>
                <c:pt idx="1462">
                  <c:v>6.8187900600538933</c:v>
                </c:pt>
                <c:pt idx="1463">
                  <c:v>6.6641548611278285</c:v>
                </c:pt>
                <c:pt idx="1464">
                  <c:v>6.5976438339510644</c:v>
                </c:pt>
                <c:pt idx="1465">
                  <c:v>6.5253711262249627</c:v>
                </c:pt>
                <c:pt idx="1466">
                  <c:v>6.3474181153224603</c:v>
                </c:pt>
                <c:pt idx="1467">
                  <c:v>6.1808350126816025</c:v>
                </c:pt>
                <c:pt idx="1468">
                  <c:v>6.0594582328589004</c:v>
                </c:pt>
                <c:pt idx="1469">
                  <c:v>5.8980277316599166</c:v>
                </c:pt>
                <c:pt idx="1470">
                  <c:v>5.7110174335965143</c:v>
                </c:pt>
                <c:pt idx="1471">
                  <c:v>5.5768171936405535</c:v>
                </c:pt>
                <c:pt idx="1472">
                  <c:v>5.4770545535797206</c:v>
                </c:pt>
                <c:pt idx="1473">
                  <c:v>5.4221553703427476</c:v>
                </c:pt>
                <c:pt idx="1474">
                  <c:v>5.349542920209962</c:v>
                </c:pt>
                <c:pt idx="1475">
                  <c:v>5.2976433286934164</c:v>
                </c:pt>
                <c:pt idx="1476">
                  <c:v>5.3076419420840502</c:v>
                </c:pt>
                <c:pt idx="1477">
                  <c:v>5.2824393670255665</c:v>
                </c:pt>
                <c:pt idx="1478">
                  <c:v>5.3203633711626397</c:v>
                </c:pt>
                <c:pt idx="1479">
                  <c:v>5.4448708228397269</c:v>
                </c:pt>
                <c:pt idx="1480">
                  <c:v>5.614055757418746</c:v>
                </c:pt>
                <c:pt idx="1481">
                  <c:v>5.8393565610035241</c:v>
                </c:pt>
                <c:pt idx="1482">
                  <c:v>6.0224882868516021</c:v>
                </c:pt>
                <c:pt idx="1483">
                  <c:v>6.0376925392245271</c:v>
                </c:pt>
                <c:pt idx="1484">
                  <c:v>6.0440550158878628</c:v>
                </c:pt>
                <c:pt idx="1485">
                  <c:v>6.0262635243598517</c:v>
                </c:pt>
                <c:pt idx="1486">
                  <c:v>6.0339889364266623</c:v>
                </c:pt>
                <c:pt idx="1487">
                  <c:v>5.9658526797514266</c:v>
                </c:pt>
                <c:pt idx="1488">
                  <c:v>5.9296698847841354</c:v>
                </c:pt>
                <c:pt idx="1489">
                  <c:v>5.8966987825064496</c:v>
                </c:pt>
                <c:pt idx="1490">
                  <c:v>5.9045249383752481</c:v>
                </c:pt>
                <c:pt idx="1491">
                  <c:v>5.9017285152251198</c:v>
                </c:pt>
                <c:pt idx="1492">
                  <c:v>5.8476658744368093</c:v>
                </c:pt>
                <c:pt idx="1493">
                  <c:v>5.763750987599142</c:v>
                </c:pt>
                <c:pt idx="1494">
                  <c:v>5.8161647016960378</c:v>
                </c:pt>
                <c:pt idx="1495">
                  <c:v>5.837378525992535</c:v>
                </c:pt>
                <c:pt idx="1496">
                  <c:v>5.7884957156208383</c:v>
                </c:pt>
                <c:pt idx="1497">
                  <c:v>5.7955427757767524</c:v>
                </c:pt>
                <c:pt idx="1498">
                  <c:v>5.860808736127832</c:v>
                </c:pt>
                <c:pt idx="1499">
                  <c:v>5.9455618877480356</c:v>
                </c:pt>
                <c:pt idx="1500">
                  <c:v>6.00478906877981</c:v>
                </c:pt>
                <c:pt idx="1501">
                  <c:v>6.1079283890425513</c:v>
                </c:pt>
                <c:pt idx="1502">
                  <c:v>6.1123412575025498</c:v>
                </c:pt>
                <c:pt idx="1503">
                  <c:v>6.0436063866682836</c:v>
                </c:pt>
                <c:pt idx="1504">
                  <c:v>5.8740145617351791</c:v>
                </c:pt>
                <c:pt idx="1505">
                  <c:v>5.7626395529352381</c:v>
                </c:pt>
                <c:pt idx="1506">
                  <c:v>5.7070152966260705</c:v>
                </c:pt>
                <c:pt idx="1507">
                  <c:v>5.5586501750306887</c:v>
                </c:pt>
                <c:pt idx="1508">
                  <c:v>5.3463522627457163</c:v>
                </c:pt>
                <c:pt idx="1509">
                  <c:v>5.1304184460099114</c:v>
                </c:pt>
                <c:pt idx="1510">
                  <c:v>5.0301257527272023</c:v>
                </c:pt>
                <c:pt idx="1511">
                  <c:v>5.0537434168358173</c:v>
                </c:pt>
                <c:pt idx="1512">
                  <c:v>5.103937341696529</c:v>
                </c:pt>
                <c:pt idx="1513">
                  <c:v>5.1784657062503578</c:v>
                </c:pt>
                <c:pt idx="1514">
                  <c:v>5.2430262303852757</c:v>
                </c:pt>
                <c:pt idx="1515">
                  <c:v>5.3226341847601741</c:v>
                </c:pt>
                <c:pt idx="1516">
                  <c:v>5.4187931049188958</c:v>
                </c:pt>
                <c:pt idx="1517">
                  <c:v>5.5530904045039424</c:v>
                </c:pt>
                <c:pt idx="1518">
                  <c:v>5.7287683652309997</c:v>
                </c:pt>
                <c:pt idx="1519">
                  <c:v>5.9110162310137371</c:v>
                </c:pt>
                <c:pt idx="1520">
                  <c:v>6.0703849802689476</c:v>
                </c:pt>
                <c:pt idx="1521">
                  <c:v>6.2297603340877847</c:v>
                </c:pt>
                <c:pt idx="1522">
                  <c:v>6.3466586375346052</c:v>
                </c:pt>
                <c:pt idx="1523">
                  <c:v>6.4217686910539706</c:v>
                </c:pt>
                <c:pt idx="1524">
                  <c:v>6.5243657652424902</c:v>
                </c:pt>
                <c:pt idx="1525">
                  <c:v>6.5996197792504594</c:v>
                </c:pt>
                <c:pt idx="1526">
                  <c:v>6.8070343214832256</c:v>
                </c:pt>
                <c:pt idx="1527">
                  <c:v>6.9970801939071086</c:v>
                </c:pt>
                <c:pt idx="1528">
                  <c:v>7.0138606440941178</c:v>
                </c:pt>
                <c:pt idx="1529">
                  <c:v>6.9632120145994429</c:v>
                </c:pt>
                <c:pt idx="1530">
                  <c:v>6.9237556529007733</c:v>
                </c:pt>
                <c:pt idx="1531">
                  <c:v>6.8845539796346884</c:v>
                </c:pt>
                <c:pt idx="1532">
                  <c:v>6.8328745221537135</c:v>
                </c:pt>
                <c:pt idx="1533">
                  <c:v>6.8066246802935142</c:v>
                </c:pt>
                <c:pt idx="1534">
                  <c:v>6.8026134679889463</c:v>
                </c:pt>
                <c:pt idx="1535">
                  <c:v>6.8704264149931857</c:v>
                </c:pt>
                <c:pt idx="1536">
                  <c:v>6.9516131178951417</c:v>
                </c:pt>
                <c:pt idx="1537">
                  <c:v>6.9849024415136896</c:v>
                </c:pt>
                <c:pt idx="1538">
                  <c:v>7.0353432785863621</c:v>
                </c:pt>
                <c:pt idx="1539">
                  <c:v>7.0947993438533254</c:v>
                </c:pt>
                <c:pt idx="1540">
                  <c:v>7.0258910428469905</c:v>
                </c:pt>
                <c:pt idx="1541">
                  <c:v>6.9308233758585427</c:v>
                </c:pt>
                <c:pt idx="1542">
                  <c:v>6.908321291107419</c:v>
                </c:pt>
                <c:pt idx="1543">
                  <c:v>7.0455274074842631</c:v>
                </c:pt>
                <c:pt idx="1544">
                  <c:v>7.1624813302968677</c:v>
                </c:pt>
                <c:pt idx="1545">
                  <c:v>7.271444053081126</c:v>
                </c:pt>
                <c:pt idx="1546">
                  <c:v>7.2907728206729567</c:v>
                </c:pt>
                <c:pt idx="1547">
                  <c:v>7.2866189907337588</c:v>
                </c:pt>
                <c:pt idx="1548">
                  <c:v>7.2743094191833029</c:v>
                </c:pt>
                <c:pt idx="1549">
                  <c:v>7.183178059918867</c:v>
                </c:pt>
                <c:pt idx="1550">
                  <c:v>7.0964290940446597</c:v>
                </c:pt>
                <c:pt idx="1551">
                  <c:v>7.0741303983068935</c:v>
                </c:pt>
                <c:pt idx="1552">
                  <c:v>7.0883903736737626</c:v>
                </c:pt>
                <c:pt idx="1553">
                  <c:v>7.1378515344902791</c:v>
                </c:pt>
                <c:pt idx="1554">
                  <c:v>7.2073444586560358</c:v>
                </c:pt>
                <c:pt idx="1555">
                  <c:v>7.332141534542103</c:v>
                </c:pt>
                <c:pt idx="1556">
                  <c:v>7.5407864334938219</c:v>
                </c:pt>
                <c:pt idx="1557">
                  <c:v>7.7805369532169335</c:v>
                </c:pt>
                <c:pt idx="1558">
                  <c:v>8.0865034201475492</c:v>
                </c:pt>
                <c:pt idx="1559">
                  <c:v>8.3680616189942469</c:v>
                </c:pt>
                <c:pt idx="1560">
                  <c:v>8.5493034478388346</c:v>
                </c:pt>
                <c:pt idx="1561">
                  <c:v>8.606109284909504</c:v>
                </c:pt>
                <c:pt idx="1562">
                  <c:v>8.6591676056940798</c:v>
                </c:pt>
                <c:pt idx="1563">
                  <c:v>8.6009441634418806</c:v>
                </c:pt>
                <c:pt idx="1564">
                  <c:v>8.5279922390713896</c:v>
                </c:pt>
                <c:pt idx="1565">
                  <c:v>8.5514395995898731</c:v>
                </c:pt>
                <c:pt idx="1566">
                  <c:v>8.5987303795056231</c:v>
                </c:pt>
                <c:pt idx="1567">
                  <c:v>8.7547374400879399</c:v>
                </c:pt>
                <c:pt idx="1568">
                  <c:v>8.8686208076058772</c:v>
                </c:pt>
                <c:pt idx="1569">
                  <c:v>8.902218107691608</c:v>
                </c:pt>
                <c:pt idx="1570">
                  <c:v>9.0443936094749979</c:v>
                </c:pt>
                <c:pt idx="1571">
                  <c:v>9.0878034007663242</c:v>
                </c:pt>
                <c:pt idx="1572">
                  <c:v>9.1274146634449647</c:v>
                </c:pt>
                <c:pt idx="1573">
                  <c:v>9.1557129484272135</c:v>
                </c:pt>
                <c:pt idx="1574">
                  <c:v>9.3593631018615309</c:v>
                </c:pt>
                <c:pt idx="1575">
                  <c:v>9.5817372421166027</c:v>
                </c:pt>
                <c:pt idx="1576">
                  <c:v>9.6470728353745354</c:v>
                </c:pt>
                <c:pt idx="1577">
                  <c:v>9.6876602897052404</c:v>
                </c:pt>
                <c:pt idx="1578">
                  <c:v>9.6562879817669458</c:v>
                </c:pt>
                <c:pt idx="1579">
                  <c:v>9.529532843651829</c:v>
                </c:pt>
                <c:pt idx="1580">
                  <c:v>9.2647007211572294</c:v>
                </c:pt>
                <c:pt idx="1581">
                  <c:v>9.0704439272616622</c:v>
                </c:pt>
                <c:pt idx="1582">
                  <c:v>8.9515351095715019</c:v>
                </c:pt>
                <c:pt idx="1583">
                  <c:v>9.0138621495549263</c:v>
                </c:pt>
                <c:pt idx="1584">
                  <c:v>9.0877836536260368</c:v>
                </c:pt>
                <c:pt idx="1585">
                  <c:v>9.0357928967122128</c:v>
                </c:pt>
                <c:pt idx="1586">
                  <c:v>8.8233236239163411</c:v>
                </c:pt>
                <c:pt idx="1587">
                  <c:v>8.6270714267776381</c:v>
                </c:pt>
                <c:pt idx="1588">
                  <c:v>8.5488587222443488</c:v>
                </c:pt>
                <c:pt idx="1589">
                  <c:v>8.4006664659745649</c:v>
                </c:pt>
                <c:pt idx="1590">
                  <c:v>8.2420684149166572</c:v>
                </c:pt>
                <c:pt idx="1591">
                  <c:v>8.0993443858508893</c:v>
                </c:pt>
                <c:pt idx="1592">
                  <c:v>8.0338055353396598</c:v>
                </c:pt>
                <c:pt idx="1593">
                  <c:v>7.9571871147731912</c:v>
                </c:pt>
                <c:pt idx="1594">
                  <c:v>7.9016133582214554</c:v>
                </c:pt>
                <c:pt idx="1595">
                  <c:v>7.8716290629845584</c:v>
                </c:pt>
                <c:pt idx="1596">
                  <c:v>7.7886325535628087</c:v>
                </c:pt>
                <c:pt idx="1597">
                  <c:v>7.8150520382945272</c:v>
                </c:pt>
                <c:pt idx="1598">
                  <c:v>7.9672733657225354</c:v>
                </c:pt>
                <c:pt idx="1599">
                  <c:v>8.0613612951782052</c:v>
                </c:pt>
                <c:pt idx="1600">
                  <c:v>8.0142865496012483</c:v>
                </c:pt>
                <c:pt idx="1601">
                  <c:v>7.8447087725075253</c:v>
                </c:pt>
                <c:pt idx="1602">
                  <c:v>7.6803172640850805</c:v>
                </c:pt>
                <c:pt idx="1603">
                  <c:v>7.541235600007087</c:v>
                </c:pt>
                <c:pt idx="1604">
                  <c:v>7.4021836572859749</c:v>
                </c:pt>
                <c:pt idx="1605">
                  <c:v>7.32434851533821</c:v>
                </c:pt>
                <c:pt idx="1606">
                  <c:v>7.3576893974301729</c:v>
                </c:pt>
                <c:pt idx="1607">
                  <c:v>7.513301960407941</c:v>
                </c:pt>
                <c:pt idx="1608">
                  <c:v>7.5580185180136041</c:v>
                </c:pt>
                <c:pt idx="1609">
                  <c:v>7.5775470596890662</c:v>
                </c:pt>
                <c:pt idx="1610">
                  <c:v>7.505662115414145</c:v>
                </c:pt>
                <c:pt idx="1611">
                  <c:v>7.4239164011555596</c:v>
                </c:pt>
                <c:pt idx="1612">
                  <c:v>7.3080431277296478</c:v>
                </c:pt>
                <c:pt idx="1613">
                  <c:v>7.2014896174413909</c:v>
                </c:pt>
                <c:pt idx="1614">
                  <c:v>7.1430205601661623</c:v>
                </c:pt>
                <c:pt idx="1615">
                  <c:v>7.0804990831990544</c:v>
                </c:pt>
                <c:pt idx="1616">
                  <c:v>7.0116849448423393</c:v>
                </c:pt>
                <c:pt idx="1617">
                  <c:v>6.9910801925198092</c:v>
                </c:pt>
                <c:pt idx="1618">
                  <c:v>6.968855542356482</c:v>
                </c:pt>
                <c:pt idx="1619">
                  <c:v>7.017922316294098</c:v>
                </c:pt>
                <c:pt idx="1620">
                  <c:v>7.1053582350143776</c:v>
                </c:pt>
                <c:pt idx="1621">
                  <c:v>7.1707918438897416</c:v>
                </c:pt>
                <c:pt idx="1622">
                  <c:v>7.1725066652340947</c:v>
                </c:pt>
                <c:pt idx="1623">
                  <c:v>7.0416695471139255</c:v>
                </c:pt>
                <c:pt idx="1624">
                  <c:v>6.9188044075625452</c:v>
                </c:pt>
                <c:pt idx="1625">
                  <c:v>6.8508991956201486</c:v>
                </c:pt>
                <c:pt idx="1626">
                  <c:v>6.7378785069798903</c:v>
                </c:pt>
                <c:pt idx="1627">
                  <c:v>6.5703708558064147</c:v>
                </c:pt>
                <c:pt idx="1628">
                  <c:v>6.4601931603577603</c:v>
                </c:pt>
                <c:pt idx="1629">
                  <c:v>6.373490102625369</c:v>
                </c:pt>
                <c:pt idx="1630">
                  <c:v>6.2897788252258779</c:v>
                </c:pt>
                <c:pt idx="1631">
                  <c:v>6.1992187693641254</c:v>
                </c:pt>
                <c:pt idx="1632">
                  <c:v>5.9958350546166397</c:v>
                </c:pt>
                <c:pt idx="1633">
                  <c:v>5.8690377907431612</c:v>
                </c:pt>
                <c:pt idx="1634">
                  <c:v>5.8058011781081529</c:v>
                </c:pt>
                <c:pt idx="1635">
                  <c:v>5.7178178301082747</c:v>
                </c:pt>
                <c:pt idx="1636">
                  <c:v>5.6502148788514592</c:v>
                </c:pt>
                <c:pt idx="1637">
                  <c:v>5.5862362409693969</c:v>
                </c:pt>
                <c:pt idx="1638">
                  <c:v>5.4586196678994208</c:v>
                </c:pt>
                <c:pt idx="1639">
                  <c:v>5.3659029801160933</c:v>
                </c:pt>
                <c:pt idx="1640">
                  <c:v>5.342848573871918</c:v>
                </c:pt>
                <c:pt idx="1641">
                  <c:v>5.2899573701069125</c:v>
                </c:pt>
                <c:pt idx="1642">
                  <c:v>5.2978154631100862</c:v>
                </c:pt>
                <c:pt idx="1643">
                  <c:v>5.3170059155170639</c:v>
                </c:pt>
                <c:pt idx="1644">
                  <c:v>5.3709161942681733</c:v>
                </c:pt>
                <c:pt idx="1645">
                  <c:v>5.4689092213571531</c:v>
                </c:pt>
                <c:pt idx="1646">
                  <c:v>5.5942982953726554</c:v>
                </c:pt>
                <c:pt idx="1647">
                  <c:v>5.7424897902958669</c:v>
                </c:pt>
                <c:pt idx="1648">
                  <c:v>5.845688098793465</c:v>
                </c:pt>
                <c:pt idx="1649">
                  <c:v>5.9513491070565152</c:v>
                </c:pt>
                <c:pt idx="1650">
                  <c:v>6.0215638323110445</c:v>
                </c:pt>
                <c:pt idx="1651">
                  <c:v>5.9682493646309709</c:v>
                </c:pt>
                <c:pt idx="1652">
                  <c:v>5.9300110246558688</c:v>
                </c:pt>
                <c:pt idx="1653">
                  <c:v>5.8362183462546113</c:v>
                </c:pt>
                <c:pt idx="1654">
                  <c:v>5.839868470890222</c:v>
                </c:pt>
                <c:pt idx="1655">
                  <c:v>5.85307158438036</c:v>
                </c:pt>
                <c:pt idx="1656">
                  <c:v>5.8642472312158143</c:v>
                </c:pt>
                <c:pt idx="1657">
                  <c:v>5.864635159473675</c:v>
                </c:pt>
                <c:pt idx="1658">
                  <c:v>5.8627052601968117</c:v>
                </c:pt>
                <c:pt idx="1659">
                  <c:v>5.8036836915509227</c:v>
                </c:pt>
                <c:pt idx="1660">
                  <c:v>5.8534588048579179</c:v>
                </c:pt>
                <c:pt idx="1661">
                  <c:v>5.896437679662367</c:v>
                </c:pt>
                <c:pt idx="1662">
                  <c:v>5.8439789360805072</c:v>
                </c:pt>
                <c:pt idx="1663">
                  <c:v>5.8064798893873721</c:v>
                </c:pt>
                <c:pt idx="1664">
                  <c:v>5.6634861868393482</c:v>
                </c:pt>
                <c:pt idx="1665">
                  <c:v>5.4705448616206036</c:v>
                </c:pt>
                <c:pt idx="1666">
                  <c:v>5.2954451173606287</c:v>
                </c:pt>
                <c:pt idx="1667">
                  <c:v>5.140469889713831</c:v>
                </c:pt>
                <c:pt idx="1668">
                  <c:v>4.9819084126483588</c:v>
                </c:pt>
                <c:pt idx="1669">
                  <c:v>4.9444360195738133</c:v>
                </c:pt>
                <c:pt idx="1670">
                  <c:v>4.934718250390695</c:v>
                </c:pt>
                <c:pt idx="1671">
                  <c:v>4.9035491689446822</c:v>
                </c:pt>
                <c:pt idx="1672">
                  <c:v>4.8752571664060103</c:v>
                </c:pt>
                <c:pt idx="1673">
                  <c:v>4.8636720557652753</c:v>
                </c:pt>
                <c:pt idx="1674">
                  <c:v>4.8412311745476817</c:v>
                </c:pt>
                <c:pt idx="1675">
                  <c:v>4.8882791516600426</c:v>
                </c:pt>
                <c:pt idx="1676">
                  <c:v>4.9001501214218735</c:v>
                </c:pt>
                <c:pt idx="1677">
                  <c:v>4.8501675820197301</c:v>
                </c:pt>
                <c:pt idx="1678">
                  <c:v>4.7861662766328825</c:v>
                </c:pt>
                <c:pt idx="1679">
                  <c:v>4.8147747682057727</c:v>
                </c:pt>
                <c:pt idx="1680">
                  <c:v>4.8117031160217119</c:v>
                </c:pt>
                <c:pt idx="1681">
                  <c:v>4.826419372428516</c:v>
                </c:pt>
                <c:pt idx="1682">
                  <c:v>4.8002122748816412</c:v>
                </c:pt>
                <c:pt idx="1683">
                  <c:v>4.841798558181738</c:v>
                </c:pt>
                <c:pt idx="1684">
                  <c:v>4.9126194375888508</c:v>
                </c:pt>
                <c:pt idx="1685">
                  <c:v>5.0554234658043731</c:v>
                </c:pt>
                <c:pt idx="1686">
                  <c:v>5.1390380666532902</c:v>
                </c:pt>
                <c:pt idx="1687">
                  <c:v>5.2181768126581183</c:v>
                </c:pt>
                <c:pt idx="1688">
                  <c:v>5.2996669683601283</c:v>
                </c:pt>
                <c:pt idx="1689">
                  <c:v>5.3006733311284977</c:v>
                </c:pt>
                <c:pt idx="1690">
                  <c:v>5.2687887996485925</c:v>
                </c:pt>
                <c:pt idx="1691">
                  <c:v>5.2628795730136648</c:v>
                </c:pt>
                <c:pt idx="1692">
                  <c:v>5.2762242597184095</c:v>
                </c:pt>
                <c:pt idx="1693">
                  <c:v>5.2983473852631064</c:v>
                </c:pt>
                <c:pt idx="1694">
                  <c:v>5.3594276172296986</c:v>
                </c:pt>
                <c:pt idx="1695">
                  <c:v>5.4780368741030605</c:v>
                </c:pt>
                <c:pt idx="1696">
                  <c:v>5.5903460524724187</c:v>
                </c:pt>
                <c:pt idx="1697">
                  <c:v>5.6874570917612211</c:v>
                </c:pt>
                <c:pt idx="1698">
                  <c:v>5.824834215954489</c:v>
                </c:pt>
                <c:pt idx="1699">
                  <c:v>5.9458272063742079</c:v>
                </c:pt>
                <c:pt idx="1700">
                  <c:v>6.0364854089823945</c:v>
                </c:pt>
                <c:pt idx="1701">
                  <c:v>6.1165138659106129</c:v>
                </c:pt>
                <c:pt idx="1702">
                  <c:v>6.2488650937897123</c:v>
                </c:pt>
                <c:pt idx="1703">
                  <c:v>6.405311842339839</c:v>
                </c:pt>
                <c:pt idx="1704">
                  <c:v>6.4669750605663658</c:v>
                </c:pt>
                <c:pt idx="1705">
                  <c:v>6.4956169031252022</c:v>
                </c:pt>
                <c:pt idx="1706">
                  <c:v>6.4913823507933799</c:v>
                </c:pt>
                <c:pt idx="1707">
                  <c:v>6.4894237884208739</c:v>
                </c:pt>
                <c:pt idx="1708">
                  <c:v>6.4457421644685997</c:v>
                </c:pt>
                <c:pt idx="1709">
                  <c:v>6.4589491378204213</c:v>
                </c:pt>
                <c:pt idx="1710">
                  <c:v>6.5050127007032543</c:v>
                </c:pt>
                <c:pt idx="1711">
                  <c:v>6.5786840443879626</c:v>
                </c:pt>
                <c:pt idx="1712">
                  <c:v>6.6223310954282892</c:v>
                </c:pt>
                <c:pt idx="1713">
                  <c:v>6.6947798654956729</c:v>
                </c:pt>
                <c:pt idx="1714">
                  <c:v>6.7985447567194903</c:v>
                </c:pt>
                <c:pt idx="1715">
                  <c:v>6.9428912753529044</c:v>
                </c:pt>
                <c:pt idx="1716">
                  <c:v>7.0945129350909433</c:v>
                </c:pt>
                <c:pt idx="1717">
                  <c:v>7.153443229352928</c:v>
                </c:pt>
                <c:pt idx="1718">
                  <c:v>7.1826220124872346</c:v>
                </c:pt>
                <c:pt idx="1719">
                  <c:v>7.1712619552785695</c:v>
                </c:pt>
                <c:pt idx="1720">
                  <c:v>6.989516220256645</c:v>
                </c:pt>
                <c:pt idx="1721">
                  <c:v>6.744627302752459</c:v>
                </c:pt>
                <c:pt idx="1722">
                  <c:v>6.4753204788713301</c:v>
                </c:pt>
                <c:pt idx="1723">
                  <c:v>6.2666030691748889</c:v>
                </c:pt>
                <c:pt idx="1724">
                  <c:v>6.1105771245119369</c:v>
                </c:pt>
                <c:pt idx="1725">
                  <c:v>5.9737286662065374</c:v>
                </c:pt>
                <c:pt idx="1726">
                  <c:v>5.9809151487581529</c:v>
                </c:pt>
                <c:pt idx="1727">
                  <c:v>6.1048464851694915</c:v>
                </c:pt>
                <c:pt idx="1728">
                  <c:v>6.262238168483913</c:v>
                </c:pt>
                <c:pt idx="1729">
                  <c:v>6.3771249486192989</c:v>
                </c:pt>
                <c:pt idx="1730">
                  <c:v>6.6326019223822117</c:v>
                </c:pt>
                <c:pt idx="1731">
                  <c:v>6.9234439357167306</c:v>
                </c:pt>
                <c:pt idx="1732">
                  <c:v>7.0482006001551092</c:v>
                </c:pt>
                <c:pt idx="1733">
                  <c:v>7.0711576609787441</c:v>
                </c:pt>
                <c:pt idx="1734">
                  <c:v>7.0703792400174326</c:v>
                </c:pt>
                <c:pt idx="1735">
                  <c:v>7.0923084446354006</c:v>
                </c:pt>
                <c:pt idx="1736">
                  <c:v>7.0566513345444424</c:v>
                </c:pt>
                <c:pt idx="1737">
                  <c:v>6.9864538915619736</c:v>
                </c:pt>
                <c:pt idx="1738">
                  <c:v>7.0479423812890847</c:v>
                </c:pt>
                <c:pt idx="1739">
                  <c:v>7.0363099549681118</c:v>
                </c:pt>
                <c:pt idx="1740">
                  <c:v>6.8757945042475148</c:v>
                </c:pt>
                <c:pt idx="1741">
                  <c:v>6.6742732244014169</c:v>
                </c:pt>
                <c:pt idx="1742">
                  <c:v>6.5095014173084857</c:v>
                </c:pt>
                <c:pt idx="1743">
                  <c:v>6.408474349935374</c:v>
                </c:pt>
                <c:pt idx="1744">
                  <c:v>6.5291259040817007</c:v>
                </c:pt>
                <c:pt idx="1745">
                  <c:v>6.7414225069831719</c:v>
                </c:pt>
                <c:pt idx="1746">
                  <c:v>6.945745071299525</c:v>
                </c:pt>
                <c:pt idx="1747">
                  <c:v>7.1101420694987887</c:v>
                </c:pt>
                <c:pt idx="1748">
                  <c:v>7.2032687927413548</c:v>
                </c:pt>
                <c:pt idx="1749">
                  <c:v>7.2877314264820869</c:v>
                </c:pt>
                <c:pt idx="1750">
                  <c:v>7.3451347297940828</c:v>
                </c:pt>
                <c:pt idx="1751">
                  <c:v>7.3765969441355228</c:v>
                </c:pt>
                <c:pt idx="1752">
                  <c:v>7.3266406422359154</c:v>
                </c:pt>
                <c:pt idx="1753">
                  <c:v>7.3076199427088042</c:v>
                </c:pt>
                <c:pt idx="1754">
                  <c:v>7.2965552975502241</c:v>
                </c:pt>
                <c:pt idx="1755">
                  <c:v>7.2867021329252601</c:v>
                </c:pt>
                <c:pt idx="1756">
                  <c:v>7.283948524837772</c:v>
                </c:pt>
                <c:pt idx="1757">
                  <c:v>7.2753180196654581</c:v>
                </c:pt>
                <c:pt idx="1758">
                  <c:v>7.2729069050453372</c:v>
                </c:pt>
                <c:pt idx="1759">
                  <c:v>7.3672563336878483</c:v>
                </c:pt>
                <c:pt idx="1760">
                  <c:v>7.488929275275602</c:v>
                </c:pt>
                <c:pt idx="1761">
                  <c:v>7.6299238566667729</c:v>
                </c:pt>
                <c:pt idx="1762">
                  <c:v>7.7966584762411388</c:v>
                </c:pt>
                <c:pt idx="1763">
                  <c:v>7.8267993790129209</c:v>
                </c:pt>
                <c:pt idx="1764">
                  <c:v>7.8870712695178025</c:v>
                </c:pt>
                <c:pt idx="1765">
                  <c:v>7.9478850347051075</c:v>
                </c:pt>
                <c:pt idx="1766">
                  <c:v>8.0275138656266307</c:v>
                </c:pt>
                <c:pt idx="1767">
                  <c:v>8.1524633411930463</c:v>
                </c:pt>
                <c:pt idx="1768">
                  <c:v>8.276578582179221</c:v>
                </c:pt>
                <c:pt idx="1769">
                  <c:v>8.5042144928659873</c:v>
                </c:pt>
                <c:pt idx="1770">
                  <c:v>8.6420295297575329</c:v>
                </c:pt>
                <c:pt idx="1771">
                  <c:v>8.6531670934108877</c:v>
                </c:pt>
                <c:pt idx="1772">
                  <c:v>8.7482894692123114</c:v>
                </c:pt>
                <c:pt idx="1773">
                  <c:v>8.8677757457029376</c:v>
                </c:pt>
                <c:pt idx="1774">
                  <c:v>9.0929045649387632</c:v>
                </c:pt>
                <c:pt idx="1775">
                  <c:v>9.2918466750348401</c:v>
                </c:pt>
                <c:pt idx="1776">
                  <c:v>9.3569107923704351</c:v>
                </c:pt>
                <c:pt idx="1777">
                  <c:v>9.4238452624876921</c:v>
                </c:pt>
                <c:pt idx="1778">
                  <c:v>9.5198401556475361</c:v>
                </c:pt>
                <c:pt idx="1779">
                  <c:v>9.6083014942569829</c:v>
                </c:pt>
                <c:pt idx="1780">
                  <c:v>9.6417724744725568</c:v>
                </c:pt>
                <c:pt idx="1781">
                  <c:v>9.5717734703358897</c:v>
                </c:pt>
                <c:pt idx="1782">
                  <c:v>9.4610842608408809</c:v>
                </c:pt>
                <c:pt idx="1783">
                  <c:v>9.4033525347306632</c:v>
                </c:pt>
                <c:pt idx="1784">
                  <c:v>9.3383500482290138</c:v>
                </c:pt>
                <c:pt idx="1785">
                  <c:v>9.2280623974764033</c:v>
                </c:pt>
                <c:pt idx="1786">
                  <c:v>9.0707575802598832</c:v>
                </c:pt>
                <c:pt idx="1787">
                  <c:v>8.8724003731269701</c:v>
                </c:pt>
                <c:pt idx="1788">
                  <c:v>8.7942062009170812</c:v>
                </c:pt>
                <c:pt idx="1789">
                  <c:v>8.6933986153411205</c:v>
                </c:pt>
                <c:pt idx="1790">
                  <c:v>8.5910906398125828</c:v>
                </c:pt>
                <c:pt idx="1791">
                  <c:v>8.4697615118904555</c:v>
                </c:pt>
                <c:pt idx="1792">
                  <c:v>8.325317990827422</c:v>
                </c:pt>
                <c:pt idx="1793">
                  <c:v>8.2239710183634287</c:v>
                </c:pt>
                <c:pt idx="1794">
                  <c:v>8.1005699741969934</c:v>
                </c:pt>
                <c:pt idx="1795">
                  <c:v>8.0192542942793796</c:v>
                </c:pt>
                <c:pt idx="1796">
                  <c:v>7.8702395096370665</c:v>
                </c:pt>
                <c:pt idx="1797">
                  <c:v>7.7526559004596232</c:v>
                </c:pt>
                <c:pt idx="1798">
                  <c:v>7.6245173021614434</c:v>
                </c:pt>
                <c:pt idx="1799">
                  <c:v>7.4276179643314384</c:v>
                </c:pt>
                <c:pt idx="1800">
                  <c:v>7.2690041701050188</c:v>
                </c:pt>
                <c:pt idx="1801">
                  <c:v>7.1630847288485135</c:v>
                </c:pt>
                <c:pt idx="1802">
                  <c:v>7.1386443902045222</c:v>
                </c:pt>
                <c:pt idx="1803">
                  <c:v>7.1049303469002458</c:v>
                </c:pt>
                <c:pt idx="1804">
                  <c:v>6.9517675898163152</c:v>
                </c:pt>
                <c:pt idx="1805">
                  <c:v>6.8603967189893158</c:v>
                </c:pt>
                <c:pt idx="1806">
                  <c:v>6.8682671845054113</c:v>
                </c:pt>
                <c:pt idx="1807">
                  <c:v>6.8695565728502936</c:v>
                </c:pt>
                <c:pt idx="1808">
                  <c:v>6.8463404078701053</c:v>
                </c:pt>
                <c:pt idx="1809">
                  <c:v>6.91032032406601</c:v>
                </c:pt>
                <c:pt idx="1810">
                  <c:v>6.951128867476271</c:v>
                </c:pt>
                <c:pt idx="1811">
                  <c:v>6.9561602456944707</c:v>
                </c:pt>
                <c:pt idx="1812">
                  <c:v>7.0365324058167866</c:v>
                </c:pt>
                <c:pt idx="1813">
                  <c:v>7.0831429080127792</c:v>
                </c:pt>
                <c:pt idx="1814">
                  <c:v>7.0683070863387041</c:v>
                </c:pt>
                <c:pt idx="1815">
                  <c:v>7.0871098555032592</c:v>
                </c:pt>
                <c:pt idx="1816">
                  <c:v>7.2098755646006731</c:v>
                </c:pt>
                <c:pt idx="1817">
                  <c:v>7.3316988339282627</c:v>
                </c:pt>
                <c:pt idx="1818">
                  <c:v>7.4660510972669636</c:v>
                </c:pt>
                <c:pt idx="1819">
                  <c:v>7.6633158316514765</c:v>
                </c:pt>
                <c:pt idx="1820">
                  <c:v>7.7918617019875445</c:v>
                </c:pt>
                <c:pt idx="1821">
                  <c:v>7.8854977741793135</c:v>
                </c:pt>
                <c:pt idx="1822">
                  <c:v>8.077365863368172</c:v>
                </c:pt>
                <c:pt idx="1823">
                  <c:v>8.2260728470986422</c:v>
                </c:pt>
                <c:pt idx="1824">
                  <c:v>8.4000503193746656</c:v>
                </c:pt>
                <c:pt idx="1825">
                  <c:v>8.6425341995155129</c:v>
                </c:pt>
                <c:pt idx="1826">
                  <c:v>8.9030797220835183</c:v>
                </c:pt>
                <c:pt idx="1827">
                  <c:v>9.1464213221774866</c:v>
                </c:pt>
                <c:pt idx="1828">
                  <c:v>9.3748542426810904</c:v>
                </c:pt>
                <c:pt idx="1829">
                  <c:v>9.4367158861350866</c:v>
                </c:pt>
                <c:pt idx="1830">
                  <c:v>9.4507475256738971</c:v>
                </c:pt>
                <c:pt idx="1831">
                  <c:v>9.3926659148513352</c:v>
                </c:pt>
                <c:pt idx="1832">
                  <c:v>9.3685192653387865</c:v>
                </c:pt>
                <c:pt idx="1833">
                  <c:v>9.3696330993154877</c:v>
                </c:pt>
                <c:pt idx="1834">
                  <c:v>9.4401810617693656</c:v>
                </c:pt>
                <c:pt idx="1835">
                  <c:v>9.5089746205327401</c:v>
                </c:pt>
                <c:pt idx="1836">
                  <c:v>9.5343238753999913</c:v>
                </c:pt>
                <c:pt idx="1837">
                  <c:v>9.5301433931079309</c:v>
                </c:pt>
                <c:pt idx="1838">
                  <c:v>9.5494923547781312</c:v>
                </c:pt>
                <c:pt idx="1839">
                  <c:v>9.5735967433440017</c:v>
                </c:pt>
                <c:pt idx="1840">
                  <c:v>9.6980823241096292</c:v>
                </c:pt>
                <c:pt idx="1841">
                  <c:v>9.9351737851401545</c:v>
                </c:pt>
                <c:pt idx="1842">
                  <c:v>10.130823169783234</c:v>
                </c:pt>
                <c:pt idx="1843">
                  <c:v>10.180414758520676</c:v>
                </c:pt>
                <c:pt idx="1844">
                  <c:v>10.08257225504634</c:v>
                </c:pt>
                <c:pt idx="1845">
                  <c:v>10.097747405711122</c:v>
                </c:pt>
                <c:pt idx="1846">
                  <c:v>10.093874747259278</c:v>
                </c:pt>
                <c:pt idx="1847">
                  <c:v>10.115710303935408</c:v>
                </c:pt>
                <c:pt idx="1848">
                  <c:v>10.164495315298588</c:v>
                </c:pt>
                <c:pt idx="1849">
                  <c:v>10.245570405935549</c:v>
                </c:pt>
                <c:pt idx="1850">
                  <c:v>10.358700620633003</c:v>
                </c:pt>
                <c:pt idx="1851">
                  <c:v>10.469351698976041</c:v>
                </c:pt>
                <c:pt idx="1852">
                  <c:v>10.552764106817758</c:v>
                </c:pt>
                <c:pt idx="1853">
                  <c:v>10.574051623027</c:v>
                </c:pt>
                <c:pt idx="1854">
                  <c:v>10.517289027976979</c:v>
                </c:pt>
                <c:pt idx="1855">
                  <c:v>10.468126399727904</c:v>
                </c:pt>
                <c:pt idx="1856">
                  <c:v>10.508390504932416</c:v>
                </c:pt>
                <c:pt idx="1857">
                  <c:v>10.509742437251001</c:v>
                </c:pt>
                <c:pt idx="1858">
                  <c:v>10.444027510954591</c:v>
                </c:pt>
                <c:pt idx="1859">
                  <c:v>10.420291213937208</c:v>
                </c:pt>
                <c:pt idx="1860">
                  <c:v>10.444448700075668</c:v>
                </c:pt>
                <c:pt idx="1861">
                  <c:v>10.448130061826186</c:v>
                </c:pt>
                <c:pt idx="1862">
                  <c:v>10.552251158661115</c:v>
                </c:pt>
                <c:pt idx="1863">
                  <c:v>10.569689930098955</c:v>
                </c:pt>
                <c:pt idx="1864">
                  <c:v>10.565481395083221</c:v>
                </c:pt>
                <c:pt idx="1865">
                  <c:v>10.509663015038525</c:v>
                </c:pt>
                <c:pt idx="1866">
                  <c:v>10.559776654998938</c:v>
                </c:pt>
                <c:pt idx="1867">
                  <c:v>10.591022582848799</c:v>
                </c:pt>
                <c:pt idx="1868">
                  <c:v>10.66009201567185</c:v>
                </c:pt>
                <c:pt idx="1869">
                  <c:v>10.662713100929857</c:v>
                </c:pt>
                <c:pt idx="1870">
                  <c:v>10.711999820837033</c:v>
                </c:pt>
                <c:pt idx="1871">
                  <c:v>10.715518365908379</c:v>
                </c:pt>
                <c:pt idx="1872">
                  <c:v>10.760507492147237</c:v>
                </c:pt>
                <c:pt idx="1873">
                  <c:v>10.842067492367928</c:v>
                </c:pt>
                <c:pt idx="1874">
                  <c:v>10.972683350328177</c:v>
                </c:pt>
                <c:pt idx="1875">
                  <c:v>11.072306330996021</c:v>
                </c:pt>
                <c:pt idx="1876">
                  <c:v>11.13472007915623</c:v>
                </c:pt>
                <c:pt idx="1877">
                  <c:v>11.118882877413288</c:v>
                </c:pt>
                <c:pt idx="1878">
                  <c:v>11.181606251362282</c:v>
                </c:pt>
                <c:pt idx="1879">
                  <c:v>11.202154094108723</c:v>
                </c:pt>
                <c:pt idx="1880">
                  <c:v>11.168458526668488</c:v>
                </c:pt>
                <c:pt idx="1881">
                  <c:v>11.100107632816545</c:v>
                </c:pt>
                <c:pt idx="1882">
                  <c:v>11.040919116562339</c:v>
                </c:pt>
                <c:pt idx="1883">
                  <c:v>10.943300057435586</c:v>
                </c:pt>
                <c:pt idx="1884">
                  <c:v>10.891444040881874</c:v>
                </c:pt>
                <c:pt idx="1885">
                  <c:v>10.743698593873242</c:v>
                </c:pt>
                <c:pt idx="1886">
                  <c:v>10.59065585273499</c:v>
                </c:pt>
                <c:pt idx="1887">
                  <c:v>10.420277391456221</c:v>
                </c:pt>
                <c:pt idx="1888">
                  <c:v>10.335109698276167</c:v>
                </c:pt>
                <c:pt idx="1889">
                  <c:v>10.268407526292664</c:v>
                </c:pt>
                <c:pt idx="1890">
                  <c:v>10.353188146177409</c:v>
                </c:pt>
                <c:pt idx="1891">
                  <c:v>10.492105554375982</c:v>
                </c:pt>
                <c:pt idx="1892">
                  <c:v>10.616650904393058</c:v>
                </c:pt>
                <c:pt idx="1893">
                  <c:v>10.760426011298406</c:v>
                </c:pt>
                <c:pt idx="1894">
                  <c:v>11.095597722942008</c:v>
                </c:pt>
                <c:pt idx="1895">
                  <c:v>11.48928318496959</c:v>
                </c:pt>
                <c:pt idx="1896">
                  <c:v>11.794216674242898</c:v>
                </c:pt>
                <c:pt idx="1897">
                  <c:v>11.944773055054378</c:v>
                </c:pt>
                <c:pt idx="1898">
                  <c:v>12.041821020580807</c:v>
                </c:pt>
                <c:pt idx="1899">
                  <c:v>12.068890177554547</c:v>
                </c:pt>
                <c:pt idx="1900">
                  <c:v>12.005500338378736</c:v>
                </c:pt>
                <c:pt idx="1901">
                  <c:v>11.905825180238953</c:v>
                </c:pt>
                <c:pt idx="1902">
                  <c:v>11.80252169583278</c:v>
                </c:pt>
                <c:pt idx="1903">
                  <c:v>11.692082659419352</c:v>
                </c:pt>
                <c:pt idx="1904">
                  <c:v>11.593341249413577</c:v>
                </c:pt>
                <c:pt idx="1905">
                  <c:v>11.460561576192026</c:v>
                </c:pt>
                <c:pt idx="1906">
                  <c:v>11.329077128415111</c:v>
                </c:pt>
                <c:pt idx="1907">
                  <c:v>11.216127782449234</c:v>
                </c:pt>
                <c:pt idx="1908">
                  <c:v>11.093843249705841</c:v>
                </c:pt>
                <c:pt idx="1909">
                  <c:v>11.085531117082107</c:v>
                </c:pt>
                <c:pt idx="1910">
                  <c:v>11.071420559306235</c:v>
                </c:pt>
                <c:pt idx="1911">
                  <c:v>11.017717984641823</c:v>
                </c:pt>
                <c:pt idx="1912">
                  <c:v>10.93897578099093</c:v>
                </c:pt>
                <c:pt idx="1913">
                  <c:v>10.890639020264249</c:v>
                </c:pt>
                <c:pt idx="1914">
                  <c:v>10.801410131462831</c:v>
                </c:pt>
                <c:pt idx="1915">
                  <c:v>10.718196852313113</c:v>
                </c:pt>
                <c:pt idx="1916">
                  <c:v>10.541529554367811</c:v>
                </c:pt>
                <c:pt idx="1917">
                  <c:v>10.289595343820347</c:v>
                </c:pt>
                <c:pt idx="1918">
                  <c:v>9.9950443823166886</c:v>
                </c:pt>
                <c:pt idx="1919">
                  <c:v>9.7090744366629185</c:v>
                </c:pt>
                <c:pt idx="1920">
                  <c:v>9.4652968390872907</c:v>
                </c:pt>
                <c:pt idx="1921">
                  <c:v>9.232386545309943</c:v>
                </c:pt>
                <c:pt idx="1922">
                  <c:v>9.0134681942246733</c:v>
                </c:pt>
                <c:pt idx="1923">
                  <c:v>8.8050345881296117</c:v>
                </c:pt>
                <c:pt idx="1924">
                  <c:v>8.607332133214646</c:v>
                </c:pt>
                <c:pt idx="1925">
                  <c:v>8.3904900428233447</c:v>
                </c:pt>
                <c:pt idx="1926">
                  <c:v>8.2169518356767757</c:v>
                </c:pt>
                <c:pt idx="1927">
                  <c:v>8.1709069019731704</c:v>
                </c:pt>
                <c:pt idx="1928">
                  <c:v>8.199253476659834</c:v>
                </c:pt>
                <c:pt idx="1929">
                  <c:v>8.2046478650798758</c:v>
                </c:pt>
                <c:pt idx="1930">
                  <c:v>8.1993176660090139</c:v>
                </c:pt>
                <c:pt idx="1931">
                  <c:v>8.2651557396179651</c:v>
                </c:pt>
                <c:pt idx="1932">
                  <c:v>8.3150893914770005</c:v>
                </c:pt>
                <c:pt idx="1933">
                  <c:v>8.3894269936264649</c:v>
                </c:pt>
                <c:pt idx="1934">
                  <c:v>8.5113103037609861</c:v>
                </c:pt>
                <c:pt idx="1935">
                  <c:v>8.6580004297654511</c:v>
                </c:pt>
                <c:pt idx="1936">
                  <c:v>8.8142881986416981</c:v>
                </c:pt>
                <c:pt idx="1937">
                  <c:v>8.7821206957580014</c:v>
                </c:pt>
                <c:pt idx="1938">
                  <c:v>8.8481988947273411</c:v>
                </c:pt>
                <c:pt idx="1939">
                  <c:v>8.9500470157681029</c:v>
                </c:pt>
                <c:pt idx="1940">
                  <c:v>8.9904574740195091</c:v>
                </c:pt>
                <c:pt idx="1941">
                  <c:v>8.9173278862005052</c:v>
                </c:pt>
                <c:pt idx="1942">
                  <c:v>8.8673538991297924</c:v>
                </c:pt>
                <c:pt idx="1943">
                  <c:v>8.8089029252211244</c:v>
                </c:pt>
                <c:pt idx="1944">
                  <c:v>8.7768114674492939</c:v>
                </c:pt>
                <c:pt idx="1945">
                  <c:v>8.726611367286079</c:v>
                </c:pt>
                <c:pt idx="1946">
                  <c:v>8.7083512691497198</c:v>
                </c:pt>
                <c:pt idx="1947">
                  <c:v>8.685575273229512</c:v>
                </c:pt>
                <c:pt idx="1948">
                  <c:v>8.6114542757856274</c:v>
                </c:pt>
                <c:pt idx="1949">
                  <c:v>8.500595749919702</c:v>
                </c:pt>
                <c:pt idx="1950">
                  <c:v>8.3734499520453554</c:v>
                </c:pt>
                <c:pt idx="1951">
                  <c:v>8.1568439658939376</c:v>
                </c:pt>
                <c:pt idx="1952">
                  <c:v>7.8138313562835435</c:v>
                </c:pt>
                <c:pt idx="1953">
                  <c:v>7.454534820557031</c:v>
                </c:pt>
                <c:pt idx="1954">
                  <c:v>7.0646977036174858</c:v>
                </c:pt>
                <c:pt idx="1955">
                  <c:v>6.9133341118453888</c:v>
                </c:pt>
                <c:pt idx="1956">
                  <c:v>6.7409545807054609</c:v>
                </c:pt>
                <c:pt idx="1957">
                  <c:v>6.5980947121451292</c:v>
                </c:pt>
                <c:pt idx="1958">
                  <c:v>6.3940160392700909</c:v>
                </c:pt>
                <c:pt idx="1959">
                  <c:v>6.2171274758750688</c:v>
                </c:pt>
                <c:pt idx="1960">
                  <c:v>6.1698918316044935</c:v>
                </c:pt>
                <c:pt idx="1961">
                  <c:v>6.0422046465412151</c:v>
                </c:pt>
                <c:pt idx="1962">
                  <c:v>6.0488595554978524</c:v>
                </c:pt>
                <c:pt idx="1963">
                  <c:v>6.0727021900953995</c:v>
                </c:pt>
                <c:pt idx="1964">
                  <c:v>6.0064800696273046</c:v>
                </c:pt>
                <c:pt idx="1965">
                  <c:v>5.8850153295246814</c:v>
                </c:pt>
                <c:pt idx="1966">
                  <c:v>5.7758414558539437</c:v>
                </c:pt>
                <c:pt idx="1967">
                  <c:v>5.6423042725083254</c:v>
                </c:pt>
                <c:pt idx="1968">
                  <c:v>5.6151465792099478</c:v>
                </c:pt>
                <c:pt idx="1969">
                  <c:v>5.6127504652808735</c:v>
                </c:pt>
                <c:pt idx="1970">
                  <c:v>5.6548310944142939</c:v>
                </c:pt>
                <c:pt idx="1971">
                  <c:v>5.6720344664601772</c:v>
                </c:pt>
                <c:pt idx="1972">
                  <c:v>5.6826451432176155</c:v>
                </c:pt>
                <c:pt idx="1973">
                  <c:v>5.7135956587658994</c:v>
                </c:pt>
                <c:pt idx="1974">
                  <c:v>5.7051560864730533</c:v>
                </c:pt>
                <c:pt idx="1975">
                  <c:v>5.8313711463276228</c:v>
                </c:pt>
                <c:pt idx="1976">
                  <c:v>5.9858174901970216</c:v>
                </c:pt>
                <c:pt idx="1977">
                  <c:v>6.0534112313277442</c:v>
                </c:pt>
                <c:pt idx="1978">
                  <c:v>6.1744873713248722</c:v>
                </c:pt>
                <c:pt idx="1979">
                  <c:v>6.2096366941701788</c:v>
                </c:pt>
                <c:pt idx="1980">
                  <c:v>6.2116556526083553</c:v>
                </c:pt>
                <c:pt idx="1981">
                  <c:v>6.2975828653157206</c:v>
                </c:pt>
                <c:pt idx="1982">
                  <c:v>6.4524245155102022</c:v>
                </c:pt>
                <c:pt idx="1983">
                  <c:v>6.5895120753364083</c:v>
                </c:pt>
                <c:pt idx="1984">
                  <c:v>6.7555474294530109</c:v>
                </c:pt>
                <c:pt idx="1985">
                  <c:v>6.9012055841816204</c:v>
                </c:pt>
                <c:pt idx="1986">
                  <c:v>7.006298191308888</c:v>
                </c:pt>
                <c:pt idx="1987">
                  <c:v>7.0490622347453886</c:v>
                </c:pt>
                <c:pt idx="1988">
                  <c:v>7.1163885449114632</c:v>
                </c:pt>
                <c:pt idx="1989">
                  <c:v>7.1930323777634424</c:v>
                </c:pt>
                <c:pt idx="1990">
                  <c:v>7.2650251772999166</c:v>
                </c:pt>
                <c:pt idx="1991">
                  <c:v>7.3135121868348723</c:v>
                </c:pt>
                <c:pt idx="1992">
                  <c:v>7.3332510137496669</c:v>
                </c:pt>
                <c:pt idx="1993">
                  <c:v>7.2965191485026812</c:v>
                </c:pt>
                <c:pt idx="1994">
                  <c:v>7.2309098525228821</c:v>
                </c:pt>
                <c:pt idx="1995">
                  <c:v>7.2148599882255002</c:v>
                </c:pt>
                <c:pt idx="1996">
                  <c:v>7.1526781591967143</c:v>
                </c:pt>
                <c:pt idx="1997">
                  <c:v>7.1064434499766485</c:v>
                </c:pt>
                <c:pt idx="1998">
                  <c:v>7.1602847199519513</c:v>
                </c:pt>
                <c:pt idx="1999">
                  <c:v>7.1436618422670701</c:v>
                </c:pt>
                <c:pt idx="2000">
                  <c:v>7.1715835263834613</c:v>
                </c:pt>
                <c:pt idx="2001">
                  <c:v>7.2316661656091563</c:v>
                </c:pt>
                <c:pt idx="2002">
                  <c:v>7.2379270965224567</c:v>
                </c:pt>
                <c:pt idx="2003">
                  <c:v>7.2359907543568784</c:v>
                </c:pt>
                <c:pt idx="2004">
                  <c:v>7.317918799284481</c:v>
                </c:pt>
                <c:pt idx="2005">
                  <c:v>7.412075557476042</c:v>
                </c:pt>
                <c:pt idx="2006">
                  <c:v>7.5395257628469921</c:v>
                </c:pt>
                <c:pt idx="2007">
                  <c:v>7.7189807523097427</c:v>
                </c:pt>
                <c:pt idx="2008">
                  <c:v>7.9054874593108861</c:v>
                </c:pt>
                <c:pt idx="2009">
                  <c:v>8.0582931847439934</c:v>
                </c:pt>
                <c:pt idx="2010">
                  <c:v>8.1443988302415615</c:v>
                </c:pt>
                <c:pt idx="2011">
                  <c:v>8.2193539294983253</c:v>
                </c:pt>
                <c:pt idx="2012">
                  <c:v>8.3820186886764212</c:v>
                </c:pt>
                <c:pt idx="2013">
                  <c:v>8.5539984626110996</c:v>
                </c:pt>
                <c:pt idx="2014">
                  <c:v>8.6013017144976374</c:v>
                </c:pt>
                <c:pt idx="2015">
                  <c:v>8.5723236069375801</c:v>
                </c:pt>
                <c:pt idx="2016">
                  <c:v>8.546275654651545</c:v>
                </c:pt>
                <c:pt idx="2017">
                  <c:v>8.5343779093981951</c:v>
                </c:pt>
                <c:pt idx="2018">
                  <c:v>8.5552954284845733</c:v>
                </c:pt>
                <c:pt idx="2019">
                  <c:v>8.5002537990428113</c:v>
                </c:pt>
                <c:pt idx="2020">
                  <c:v>8.4482357903218208</c:v>
                </c:pt>
                <c:pt idx="2021">
                  <c:v>8.3676482086694737</c:v>
                </c:pt>
                <c:pt idx="2022">
                  <c:v>8.3785740574223162</c:v>
                </c:pt>
                <c:pt idx="2023">
                  <c:v>8.3508828660444454</c:v>
                </c:pt>
                <c:pt idx="2024">
                  <c:v>8.2870125838303963</c:v>
                </c:pt>
                <c:pt idx="2025">
                  <c:v>8.17614870638136</c:v>
                </c:pt>
                <c:pt idx="2026">
                  <c:v>8.1051356620814605</c:v>
                </c:pt>
                <c:pt idx="2027">
                  <c:v>8.0775736597835959</c:v>
                </c:pt>
                <c:pt idx="2028">
                  <c:v>8.0687734185859341</c:v>
                </c:pt>
                <c:pt idx="2029">
                  <c:v>7.9986060065904505</c:v>
                </c:pt>
                <c:pt idx="2030">
                  <c:v>7.8590330315901928</c:v>
                </c:pt>
                <c:pt idx="2031">
                  <c:v>7.7591439415146217</c:v>
                </c:pt>
                <c:pt idx="2032">
                  <c:v>7.6478673643399135</c:v>
                </c:pt>
                <c:pt idx="2033">
                  <c:v>7.6106809428409292</c:v>
                </c:pt>
                <c:pt idx="2034">
                  <c:v>7.6098013350593963</c:v>
                </c:pt>
                <c:pt idx="2035">
                  <c:v>7.5625391887514573</c:v>
                </c:pt>
                <c:pt idx="2036">
                  <c:v>7.5735271274611149</c:v>
                </c:pt>
                <c:pt idx="2037">
                  <c:v>7.6035961173830904</c:v>
                </c:pt>
                <c:pt idx="2038">
                  <c:v>7.613792435680371</c:v>
                </c:pt>
                <c:pt idx="2039">
                  <c:v>7.6713921260177358</c:v>
                </c:pt>
                <c:pt idx="2040">
                  <c:v>7.7921800308552918</c:v>
                </c:pt>
                <c:pt idx="2041">
                  <c:v>7.8070039286030219</c:v>
                </c:pt>
                <c:pt idx="2042">
                  <c:v>7.7203889338493923</c:v>
                </c:pt>
                <c:pt idx="2043">
                  <c:v>7.4584449465351836</c:v>
                </c:pt>
                <c:pt idx="2044">
                  <c:v>7.2531388956467033</c:v>
                </c:pt>
                <c:pt idx="2045">
                  <c:v>7.0579483964817742</c:v>
                </c:pt>
                <c:pt idx="2046">
                  <c:v>6.8806883800893202</c:v>
                </c:pt>
                <c:pt idx="2047">
                  <c:v>6.761327278866454</c:v>
                </c:pt>
                <c:pt idx="2048">
                  <c:v>6.7343554701178103</c:v>
                </c:pt>
                <c:pt idx="2049">
                  <c:v>6.6997370198125337</c:v>
                </c:pt>
                <c:pt idx="2050">
                  <c:v>6.6007596861552624</c:v>
                </c:pt>
                <c:pt idx="2051">
                  <c:v>6.5452312925045639</c:v>
                </c:pt>
                <c:pt idx="2052">
                  <c:v>6.6052232108744597</c:v>
                </c:pt>
                <c:pt idx="2053">
                  <c:v>6.6354991967683468</c:v>
                </c:pt>
                <c:pt idx="2054">
                  <c:v>6.6830420048969454</c:v>
                </c:pt>
                <c:pt idx="2055">
                  <c:v>6.6943035600885308</c:v>
                </c:pt>
                <c:pt idx="2056">
                  <c:v>6.699353970155129</c:v>
                </c:pt>
                <c:pt idx="2057">
                  <c:v>6.7517703727130396</c:v>
                </c:pt>
                <c:pt idx="2058">
                  <c:v>6.7229924035860407</c:v>
                </c:pt>
                <c:pt idx="2059">
                  <c:v>6.5972014579158733</c:v>
                </c:pt>
                <c:pt idx="2060">
                  <c:v>6.4683781391796771</c:v>
                </c:pt>
                <c:pt idx="2061">
                  <c:v>6.270044775224946</c:v>
                </c:pt>
                <c:pt idx="2062">
                  <c:v>6.1048108718863947</c:v>
                </c:pt>
                <c:pt idx="2063">
                  <c:v>6.0111040270830989</c:v>
                </c:pt>
                <c:pt idx="2064">
                  <c:v>5.9488484486660118</c:v>
                </c:pt>
                <c:pt idx="2065">
                  <c:v>5.8926890652435295</c:v>
                </c:pt>
                <c:pt idx="2066">
                  <c:v>5.8403790560537141</c:v>
                </c:pt>
                <c:pt idx="2067">
                  <c:v>5.8075649511704359</c:v>
                </c:pt>
                <c:pt idx="2068">
                  <c:v>5.8162535132043072</c:v>
                </c:pt>
                <c:pt idx="2069">
                  <c:v>5.838252183288299</c:v>
                </c:pt>
                <c:pt idx="2070">
                  <c:v>5.8459826113327322</c:v>
                </c:pt>
                <c:pt idx="2071">
                  <c:v>5.7482659312418516</c:v>
                </c:pt>
                <c:pt idx="2072">
                  <c:v>5.6854264036833131</c:v>
                </c:pt>
                <c:pt idx="2073">
                  <c:v>5.6354841386014174</c:v>
                </c:pt>
                <c:pt idx="2074">
                  <c:v>5.5595041386579771</c:v>
                </c:pt>
                <c:pt idx="2075">
                  <c:v>5.5604444754981754</c:v>
                </c:pt>
                <c:pt idx="2076">
                  <c:v>5.4750124323964338</c:v>
                </c:pt>
                <c:pt idx="2077">
                  <c:v>5.35115393579746</c:v>
                </c:pt>
                <c:pt idx="2078">
                  <c:v>5.2459022668499289</c:v>
                </c:pt>
                <c:pt idx="2079">
                  <c:v>5.175180145302833</c:v>
                </c:pt>
                <c:pt idx="2080">
                  <c:v>5.0740752629676935</c:v>
                </c:pt>
                <c:pt idx="2081">
                  <c:v>4.9446392659394522</c:v>
                </c:pt>
                <c:pt idx="2082">
                  <c:v>4.7937793484683109</c:v>
                </c:pt>
                <c:pt idx="2083">
                  <c:v>4.7401235195190612</c:v>
                </c:pt>
                <c:pt idx="2084">
                  <c:v>4.780373409364751</c:v>
                </c:pt>
                <c:pt idx="2085">
                  <c:v>4.9488933626858165</c:v>
                </c:pt>
                <c:pt idx="2086">
                  <c:v>5.1521888773716853</c:v>
                </c:pt>
                <c:pt idx="2087">
                  <c:v>5.3934878233865682</c:v>
                </c:pt>
                <c:pt idx="2088">
                  <c:v>5.6577195702600722</c:v>
                </c:pt>
                <c:pt idx="2089">
                  <c:v>5.8640072097539893</c:v>
                </c:pt>
                <c:pt idx="2090">
                  <c:v>6.0379067842939049</c:v>
                </c:pt>
                <c:pt idx="2091">
                  <c:v>6.1844616213823578</c:v>
                </c:pt>
                <c:pt idx="2092">
                  <c:v>6.2447064626522328</c:v>
                </c:pt>
                <c:pt idx="2093">
                  <c:v>6.4304754906494175</c:v>
                </c:pt>
                <c:pt idx="2094">
                  <c:v>6.4668729541182675</c:v>
                </c:pt>
                <c:pt idx="2095">
                  <c:v>6.4112307349918174</c:v>
                </c:pt>
                <c:pt idx="2096">
                  <c:v>6.3469716587903875</c:v>
                </c:pt>
                <c:pt idx="2097">
                  <c:v>6.2922540684642811</c:v>
                </c:pt>
                <c:pt idx="2098">
                  <c:v>6.2737214215034367</c:v>
                </c:pt>
                <c:pt idx="2099">
                  <c:v>6.2887082530425005</c:v>
                </c:pt>
                <c:pt idx="2100">
                  <c:v>6.2481196723879231</c:v>
                </c:pt>
                <c:pt idx="2101">
                  <c:v>6.2104218880412825</c:v>
                </c:pt>
                <c:pt idx="2102">
                  <c:v>6.1601233354142426</c:v>
                </c:pt>
                <c:pt idx="2103">
                  <c:v>6.048989770279797</c:v>
                </c:pt>
                <c:pt idx="2104">
                  <c:v>5.9468446301602889</c:v>
                </c:pt>
                <c:pt idx="2105">
                  <c:v>5.814327920331162</c:v>
                </c:pt>
                <c:pt idx="2106">
                  <c:v>5.6873112721448376</c:v>
                </c:pt>
                <c:pt idx="2107">
                  <c:v>5.5590192274644856</c:v>
                </c:pt>
                <c:pt idx="2108">
                  <c:v>5.3924208487337486</c:v>
                </c:pt>
                <c:pt idx="2109">
                  <c:v>5.145380972007116</c:v>
                </c:pt>
                <c:pt idx="2110">
                  <c:v>4.8803769014507417</c:v>
                </c:pt>
                <c:pt idx="2111">
                  <c:v>4.6627942274517471</c:v>
                </c:pt>
                <c:pt idx="2112">
                  <c:v>4.5646242979742455</c:v>
                </c:pt>
                <c:pt idx="2113">
                  <c:v>4.5419969192242586</c:v>
                </c:pt>
                <c:pt idx="2114">
                  <c:v>4.5142820495777398</c:v>
                </c:pt>
                <c:pt idx="2115">
                  <c:v>4.4936073061325459</c:v>
                </c:pt>
                <c:pt idx="2116">
                  <c:v>4.484259061225691</c:v>
                </c:pt>
                <c:pt idx="2117">
                  <c:v>4.4568651305430365</c:v>
                </c:pt>
                <c:pt idx="2118">
                  <c:v>4.3923821524767508</c:v>
                </c:pt>
                <c:pt idx="2119">
                  <c:v>4.3801712993397883</c:v>
                </c:pt>
                <c:pt idx="2120">
                  <c:v>4.4234870442543839</c:v>
                </c:pt>
                <c:pt idx="2121">
                  <c:v>4.5045070805110896</c:v>
                </c:pt>
                <c:pt idx="2122">
                  <c:v>4.5973703739020175</c:v>
                </c:pt>
                <c:pt idx="2123">
                  <c:v>4.6757181239928451</c:v>
                </c:pt>
                <c:pt idx="2124">
                  <c:v>4.8298906238222914</c:v>
                </c:pt>
                <c:pt idx="2125">
                  <c:v>4.9838046022198075</c:v>
                </c:pt>
                <c:pt idx="2126">
                  <c:v>5.1883550838731152</c:v>
                </c:pt>
                <c:pt idx="2127">
                  <c:v>5.330271903588554</c:v>
                </c:pt>
                <c:pt idx="2128">
                  <c:v>5.5033081372793395</c:v>
                </c:pt>
                <c:pt idx="2129">
                  <c:v>5.6326233995852553</c:v>
                </c:pt>
                <c:pt idx="2130">
                  <c:v>5.7378092853207239</c:v>
                </c:pt>
                <c:pt idx="2131">
                  <c:v>5.7856302925046563</c:v>
                </c:pt>
                <c:pt idx="2132">
                  <c:v>5.7817756148414423</c:v>
                </c:pt>
                <c:pt idx="2133">
                  <c:v>5.7181198618890585</c:v>
                </c:pt>
                <c:pt idx="2134">
                  <c:v>5.7147774483248419</c:v>
                </c:pt>
                <c:pt idx="2135">
                  <c:v>5.7466672325141532</c:v>
                </c:pt>
                <c:pt idx="2136">
                  <c:v>5.6648859710158002</c:v>
                </c:pt>
                <c:pt idx="2137">
                  <c:v>5.5905047134713497</c:v>
                </c:pt>
                <c:pt idx="2138">
                  <c:v>5.5854316616221418</c:v>
                </c:pt>
                <c:pt idx="2139">
                  <c:v>5.6748548185636682</c:v>
                </c:pt>
                <c:pt idx="2140">
                  <c:v>5.7032862411265279</c:v>
                </c:pt>
                <c:pt idx="2141">
                  <c:v>5.6913165472316374</c:v>
                </c:pt>
                <c:pt idx="2142">
                  <c:v>5.6294818890639462</c:v>
                </c:pt>
                <c:pt idx="2143">
                  <c:v>5.6247894473855933</c:v>
                </c:pt>
                <c:pt idx="2144">
                  <c:v>5.5384619454302202</c:v>
                </c:pt>
                <c:pt idx="2145">
                  <c:v>5.4809889091051316</c:v>
                </c:pt>
                <c:pt idx="2146">
                  <c:v>5.5174581647158458</c:v>
                </c:pt>
                <c:pt idx="2147">
                  <c:v>5.6389813389483283</c:v>
                </c:pt>
                <c:pt idx="2148">
                  <c:v>5.7618430400276566</c:v>
                </c:pt>
                <c:pt idx="2149">
                  <c:v>5.8502645226465688</c:v>
                </c:pt>
                <c:pt idx="2150">
                  <c:v>5.9019724231653932</c:v>
                </c:pt>
                <c:pt idx="2151">
                  <c:v>5.9443441265494092</c:v>
                </c:pt>
                <c:pt idx="2152">
                  <c:v>5.9376334204746497</c:v>
                </c:pt>
                <c:pt idx="2153">
                  <c:v>5.9133788639338674</c:v>
                </c:pt>
                <c:pt idx="2154">
                  <c:v>5.9665458124015975</c:v>
                </c:pt>
                <c:pt idx="2155">
                  <c:v>6.0421727330199815</c:v>
                </c:pt>
                <c:pt idx="2156">
                  <c:v>6.028336365214038</c:v>
                </c:pt>
                <c:pt idx="2157">
                  <c:v>5.9449974984338194</c:v>
                </c:pt>
                <c:pt idx="2158">
                  <c:v>5.8675712136983478</c:v>
                </c:pt>
                <c:pt idx="2159">
                  <c:v>5.6929140654475194</c:v>
                </c:pt>
                <c:pt idx="2160">
                  <c:v>5.4816084641505123</c:v>
                </c:pt>
                <c:pt idx="2161">
                  <c:v>5.327098373272956</c:v>
                </c:pt>
                <c:pt idx="2162">
                  <c:v>5.3051119603239476</c:v>
                </c:pt>
                <c:pt idx="2163">
                  <c:v>5.3828286675549251</c:v>
                </c:pt>
                <c:pt idx="2164">
                  <c:v>5.5694044195605379</c:v>
                </c:pt>
                <c:pt idx="2165">
                  <c:v>5.7207577282515416</c:v>
                </c:pt>
                <c:pt idx="2166">
                  <c:v>5.8491728918552983</c:v>
                </c:pt>
                <c:pt idx="2167">
                  <c:v>5.9689222704456411</c:v>
                </c:pt>
                <c:pt idx="2168">
                  <c:v>6.0246812624346342</c:v>
                </c:pt>
                <c:pt idx="2169">
                  <c:v>6.1101535826755891</c:v>
                </c:pt>
                <c:pt idx="2170">
                  <c:v>6.1375350679469438</c:v>
                </c:pt>
                <c:pt idx="2171">
                  <c:v>6.1262739154154904</c:v>
                </c:pt>
                <c:pt idx="2172">
                  <c:v>6.0359037106447158</c:v>
                </c:pt>
                <c:pt idx="2173">
                  <c:v>6.0889568498121109</c:v>
                </c:pt>
                <c:pt idx="2174">
                  <c:v>6.2262430018243631</c:v>
                </c:pt>
                <c:pt idx="2175">
                  <c:v>6.4515772144917811</c:v>
                </c:pt>
                <c:pt idx="2176">
                  <c:v>6.6853286432888641</c:v>
                </c:pt>
                <c:pt idx="2177">
                  <c:v>6.8979718443215017</c:v>
                </c:pt>
                <c:pt idx="2178">
                  <c:v>7.0884456975233574</c:v>
                </c:pt>
                <c:pt idx="2179">
                  <c:v>7.2473038345234535</c:v>
                </c:pt>
                <c:pt idx="2180">
                  <c:v>7.3530961333945584</c:v>
                </c:pt>
                <c:pt idx="2181">
                  <c:v>7.4739747180642278</c:v>
                </c:pt>
                <c:pt idx="2182">
                  <c:v>7.5398250619484939</c:v>
                </c:pt>
                <c:pt idx="2183">
                  <c:v>7.6001415868289239</c:v>
                </c:pt>
                <c:pt idx="2184">
                  <c:v>7.6523320148581426</c:v>
                </c:pt>
                <c:pt idx="2185">
                  <c:v>7.6035521083690565</c:v>
                </c:pt>
                <c:pt idx="2186">
                  <c:v>7.5603620361912043</c:v>
                </c:pt>
                <c:pt idx="2187">
                  <c:v>7.5308635626065366</c:v>
                </c:pt>
                <c:pt idx="2188">
                  <c:v>7.4354432769894911</c:v>
                </c:pt>
                <c:pt idx="2189">
                  <c:v>7.3542351984485856</c:v>
                </c:pt>
                <c:pt idx="2190">
                  <c:v>7.3327785082188486</c:v>
                </c:pt>
                <c:pt idx="2191">
                  <c:v>7.2842733002385707</c:v>
                </c:pt>
                <c:pt idx="2192">
                  <c:v>7.1927468655092115</c:v>
                </c:pt>
                <c:pt idx="2193">
                  <c:v>7.2148579986603174</c:v>
                </c:pt>
                <c:pt idx="2194">
                  <c:v>7.2131808933059594</c:v>
                </c:pt>
                <c:pt idx="2195">
                  <c:v>7.234744418382566</c:v>
                </c:pt>
                <c:pt idx="2196">
                  <c:v>7.2180549013380686</c:v>
                </c:pt>
                <c:pt idx="2197">
                  <c:v>7.1650536032847292</c:v>
                </c:pt>
                <c:pt idx="2198">
                  <c:v>7.0611896080448915</c:v>
                </c:pt>
                <c:pt idx="2199">
                  <c:v>6.9863912996918538</c:v>
                </c:pt>
                <c:pt idx="2200">
                  <c:v>6.9237143474553804</c:v>
                </c:pt>
                <c:pt idx="2201">
                  <c:v>6.9102438515087323</c:v>
                </c:pt>
                <c:pt idx="2202">
                  <c:v>6.92647453314635</c:v>
                </c:pt>
                <c:pt idx="2203">
                  <c:v>6.8743042020461287</c:v>
                </c:pt>
                <c:pt idx="2204">
                  <c:v>6.7949495491332099</c:v>
                </c:pt>
                <c:pt idx="2205">
                  <c:v>6.6396332947564973</c:v>
                </c:pt>
                <c:pt idx="2206">
                  <c:v>6.4745327066106011</c:v>
                </c:pt>
                <c:pt idx="2207">
                  <c:v>6.2803988736925831</c:v>
                </c:pt>
                <c:pt idx="2208">
                  <c:v>6.0512620435797073</c:v>
                </c:pt>
                <c:pt idx="2209">
                  <c:v>5.9771839355382284</c:v>
                </c:pt>
                <c:pt idx="2210">
                  <c:v>5.9777436078951851</c:v>
                </c:pt>
                <c:pt idx="2211">
                  <c:v>5.9849008549553817</c:v>
                </c:pt>
                <c:pt idx="2212">
                  <c:v>6.0459225838090092</c:v>
                </c:pt>
                <c:pt idx="2213">
                  <c:v>6.2132068348420093</c:v>
                </c:pt>
                <c:pt idx="2214">
                  <c:v>6.2783922085542869</c:v>
                </c:pt>
                <c:pt idx="2215">
                  <c:v>6.3348488018874898</c:v>
                </c:pt>
                <c:pt idx="2216">
                  <c:v>6.394078226756811</c:v>
                </c:pt>
                <c:pt idx="2217">
                  <c:v>6.4650629063809948</c:v>
                </c:pt>
                <c:pt idx="2218">
                  <c:v>6.5621020613741932</c:v>
                </c:pt>
                <c:pt idx="2219">
                  <c:v>6.6490329935943491</c:v>
                </c:pt>
                <c:pt idx="2220">
                  <c:v>6.697316525865368</c:v>
                </c:pt>
                <c:pt idx="2221">
                  <c:v>6.6078296976147142</c:v>
                </c:pt>
                <c:pt idx="2222">
                  <c:v>6.5734664424289662</c:v>
                </c:pt>
                <c:pt idx="2223">
                  <c:v>6.5296742769899438</c:v>
                </c:pt>
                <c:pt idx="2224">
                  <c:v>6.5258156972875891</c:v>
                </c:pt>
                <c:pt idx="2225">
                  <c:v>6.5185300286206127</c:v>
                </c:pt>
                <c:pt idx="2226">
                  <c:v>6.5908069311312296</c:v>
                </c:pt>
                <c:pt idx="2227">
                  <c:v>6.6808750030269524</c:v>
                </c:pt>
                <c:pt idx="2228">
                  <c:v>6.7709489072260611</c:v>
                </c:pt>
                <c:pt idx="2229">
                  <c:v>6.8718927393214386</c:v>
                </c:pt>
                <c:pt idx="2230">
                  <c:v>6.9518915117886753</c:v>
                </c:pt>
                <c:pt idx="2231">
                  <c:v>7.0672381272710698</c:v>
                </c:pt>
                <c:pt idx="2232">
                  <c:v>7.2134936022398737</c:v>
                </c:pt>
                <c:pt idx="2233">
                  <c:v>7.2950158669939826</c:v>
                </c:pt>
                <c:pt idx="2234">
                  <c:v>7.298756640388433</c:v>
                </c:pt>
                <c:pt idx="2235">
                  <c:v>7.2135138257968077</c:v>
                </c:pt>
                <c:pt idx="2236">
                  <c:v>7.207182854763504</c:v>
                </c:pt>
                <c:pt idx="2237">
                  <c:v>7.1631374752636336</c:v>
                </c:pt>
                <c:pt idx="2238">
                  <c:v>7.0292178463131831</c:v>
                </c:pt>
                <c:pt idx="2239">
                  <c:v>6.8428854114535369</c:v>
                </c:pt>
                <c:pt idx="2240">
                  <c:v>6.7510552455882831</c:v>
                </c:pt>
                <c:pt idx="2241">
                  <c:v>6.6901975132885791</c:v>
                </c:pt>
                <c:pt idx="2242">
                  <c:v>6.6761779469557965</c:v>
                </c:pt>
                <c:pt idx="2243">
                  <c:v>6.675002044881138</c:v>
                </c:pt>
                <c:pt idx="2244">
                  <c:v>6.6617423232454467</c:v>
                </c:pt>
                <c:pt idx="2245">
                  <c:v>6.7117825715080448</c:v>
                </c:pt>
                <c:pt idx="2246">
                  <c:v>6.7774473366914139</c:v>
                </c:pt>
                <c:pt idx="2247">
                  <c:v>6.8715674308168317</c:v>
                </c:pt>
                <c:pt idx="2248">
                  <c:v>6.9718263605513098</c:v>
                </c:pt>
                <c:pt idx="2249">
                  <c:v>7.1152029652662012</c:v>
                </c:pt>
                <c:pt idx="2250">
                  <c:v>7.2212872001371</c:v>
                </c:pt>
                <c:pt idx="2251">
                  <c:v>7.2712966638191627</c:v>
                </c:pt>
                <c:pt idx="2252">
                  <c:v>7.3630575561846365</c:v>
                </c:pt>
                <c:pt idx="2253">
                  <c:v>7.4358450516736454</c:v>
                </c:pt>
                <c:pt idx="2254">
                  <c:v>7.5235524704884176</c:v>
                </c:pt>
                <c:pt idx="2255">
                  <c:v>7.5264622701874702</c:v>
                </c:pt>
                <c:pt idx="2256">
                  <c:v>7.4343080475718413</c:v>
                </c:pt>
                <c:pt idx="2257">
                  <c:v>7.3266164552371809</c:v>
                </c:pt>
                <c:pt idx="2258">
                  <c:v>7.3539133047161975</c:v>
                </c:pt>
                <c:pt idx="2259">
                  <c:v>7.3846451138304587</c:v>
                </c:pt>
                <c:pt idx="2260">
                  <c:v>7.442282609550654</c:v>
                </c:pt>
                <c:pt idx="2261">
                  <c:v>7.4836566590769742</c:v>
                </c:pt>
                <c:pt idx="2262">
                  <c:v>7.4575723992442198</c:v>
                </c:pt>
                <c:pt idx="2263">
                  <c:v>7.4700192900305593</c:v>
                </c:pt>
                <c:pt idx="2264">
                  <c:v>7.5027878466298752</c:v>
                </c:pt>
                <c:pt idx="2265">
                  <c:v>7.4876882473312714</c:v>
                </c:pt>
                <c:pt idx="2266">
                  <c:v>7.4807404257238534</c:v>
                </c:pt>
                <c:pt idx="2267">
                  <c:v>7.3820357775118239</c:v>
                </c:pt>
                <c:pt idx="2268">
                  <c:v>7.2599621092226894</c:v>
                </c:pt>
                <c:pt idx="2269">
                  <c:v>7.1243429903077224</c:v>
                </c:pt>
                <c:pt idx="2270">
                  <c:v>6.9012382158383287</c:v>
                </c:pt>
                <c:pt idx="2271">
                  <c:v>6.6383340941028459</c:v>
                </c:pt>
                <c:pt idx="2272">
                  <c:v>6.3900444124117843</c:v>
                </c:pt>
                <c:pt idx="2273">
                  <c:v>6.1646546199698085</c:v>
                </c:pt>
                <c:pt idx="2274">
                  <c:v>5.9975465149917344</c:v>
                </c:pt>
                <c:pt idx="2275">
                  <c:v>5.7825266783907692</c:v>
                </c:pt>
                <c:pt idx="2276">
                  <c:v>5.6933329773387014</c:v>
                </c:pt>
                <c:pt idx="2277">
                  <c:v>5.6440100200799499</c:v>
                </c:pt>
                <c:pt idx="2278">
                  <c:v>5.6021444558655578</c:v>
                </c:pt>
                <c:pt idx="2279">
                  <c:v>5.6077564951430832</c:v>
                </c:pt>
                <c:pt idx="2280">
                  <c:v>5.6297706872524076</c:v>
                </c:pt>
                <c:pt idx="2281">
                  <c:v>5.7087216365097202</c:v>
                </c:pt>
                <c:pt idx="2282">
                  <c:v>5.7932944128695443</c:v>
                </c:pt>
                <c:pt idx="2283">
                  <c:v>5.8763397024142749</c:v>
                </c:pt>
                <c:pt idx="2284">
                  <c:v>5.9168915532401156</c:v>
                </c:pt>
                <c:pt idx="2285">
                  <c:v>6.0022664627282341</c:v>
                </c:pt>
                <c:pt idx="2286">
                  <c:v>6.0871194744706978</c:v>
                </c:pt>
                <c:pt idx="2287">
                  <c:v>6.1636550763322084</c:v>
                </c:pt>
                <c:pt idx="2288">
                  <c:v>6.2287785178414632</c:v>
                </c:pt>
                <c:pt idx="2289">
                  <c:v>6.2724955843383334</c:v>
                </c:pt>
                <c:pt idx="2290">
                  <c:v>6.342701983325834</c:v>
                </c:pt>
                <c:pt idx="2291">
                  <c:v>6.3645590083589738</c:v>
                </c:pt>
                <c:pt idx="2292">
                  <c:v>6.4574118872015775</c:v>
                </c:pt>
                <c:pt idx="2293">
                  <c:v>6.5199188261639351</c:v>
                </c:pt>
                <c:pt idx="2294">
                  <c:v>6.7121607110029649</c:v>
                </c:pt>
                <c:pt idx="2295">
                  <c:v>6.7858050814745052</c:v>
                </c:pt>
                <c:pt idx="2296">
                  <c:v>6.7777260153623828</c:v>
                </c:pt>
                <c:pt idx="2297">
                  <c:v>6.7116937937328327</c:v>
                </c:pt>
                <c:pt idx="2298">
                  <c:v>6.7002166709689188</c:v>
                </c:pt>
                <c:pt idx="2299">
                  <c:v>6.6817673113469169</c:v>
                </c:pt>
                <c:pt idx="2300">
                  <c:v>6.6254355490355019</c:v>
                </c:pt>
                <c:pt idx="2301">
                  <c:v>6.5486120348193673</c:v>
                </c:pt>
                <c:pt idx="2302">
                  <c:v>6.5287330080048038</c:v>
                </c:pt>
                <c:pt idx="2303">
                  <c:v>6.4618584683515072</c:v>
                </c:pt>
                <c:pt idx="2304">
                  <c:v>6.382946607982154</c:v>
                </c:pt>
                <c:pt idx="2305">
                  <c:v>6.4051642698904274</c:v>
                </c:pt>
                <c:pt idx="2306">
                  <c:v>6.4637832605942043</c:v>
                </c:pt>
                <c:pt idx="2307">
                  <c:v>6.4424082590725185</c:v>
                </c:pt>
                <c:pt idx="2308">
                  <c:v>6.3869943438683547</c:v>
                </c:pt>
                <c:pt idx="2309">
                  <c:v>6.341369019706204</c:v>
                </c:pt>
                <c:pt idx="2310">
                  <c:v>6.3004649370475185</c:v>
                </c:pt>
                <c:pt idx="2311">
                  <c:v>6.2220672952679923</c:v>
                </c:pt>
                <c:pt idx="2312">
                  <c:v>6.1082414729360632</c:v>
                </c:pt>
                <c:pt idx="2313">
                  <c:v>6.0301182769390227</c:v>
                </c:pt>
                <c:pt idx="2314">
                  <c:v>5.9858103015756638</c:v>
                </c:pt>
                <c:pt idx="2315">
                  <c:v>5.9419612953904855</c:v>
                </c:pt>
                <c:pt idx="2316">
                  <c:v>5.908630351757501</c:v>
                </c:pt>
                <c:pt idx="2317">
                  <c:v>5.9916755326227902</c:v>
                </c:pt>
                <c:pt idx="2318">
                  <c:v>5.9969284816557504</c:v>
                </c:pt>
                <c:pt idx="2319">
                  <c:v>6.0142647132138496</c:v>
                </c:pt>
                <c:pt idx="2320">
                  <c:v>6.0798051137168239</c:v>
                </c:pt>
                <c:pt idx="2321">
                  <c:v>6.1989403337158722</c:v>
                </c:pt>
                <c:pt idx="2322">
                  <c:v>6.350910541586102</c:v>
                </c:pt>
                <c:pt idx="2323">
                  <c:v>6.4732282618085542</c:v>
                </c:pt>
                <c:pt idx="2324">
                  <c:v>6.5303969326947264</c:v>
                </c:pt>
                <c:pt idx="2325">
                  <c:v>6.6158429958535336</c:v>
                </c:pt>
                <c:pt idx="2326">
                  <c:v>6.7860921190619692</c:v>
                </c:pt>
                <c:pt idx="2327">
                  <c:v>6.9820525039686512</c:v>
                </c:pt>
                <c:pt idx="2328">
                  <c:v>7.1014820317363379</c:v>
                </c:pt>
                <c:pt idx="2329">
                  <c:v>7.078777817631476</c:v>
                </c:pt>
                <c:pt idx="2330">
                  <c:v>6.9963375579070464</c:v>
                </c:pt>
                <c:pt idx="2331">
                  <c:v>7.0426802147015355</c:v>
                </c:pt>
                <c:pt idx="2332">
                  <c:v>7.0625216480586808</c:v>
                </c:pt>
                <c:pt idx="2333">
                  <c:v>7.1098025430584686</c:v>
                </c:pt>
                <c:pt idx="2334">
                  <c:v>7.1567473914312574</c:v>
                </c:pt>
                <c:pt idx="2335">
                  <c:v>7.2998266869329225</c:v>
                </c:pt>
                <c:pt idx="2336">
                  <c:v>7.486337718060045</c:v>
                </c:pt>
                <c:pt idx="2337">
                  <c:v>7.5753391956141041</c:v>
                </c:pt>
                <c:pt idx="2338">
                  <c:v>7.6435762701161227</c:v>
                </c:pt>
                <c:pt idx="2339">
                  <c:v>7.6881508484877532</c:v>
                </c:pt>
                <c:pt idx="2340">
                  <c:v>7.6726300084154735</c:v>
                </c:pt>
                <c:pt idx="2341">
                  <c:v>7.7217044558992907</c:v>
                </c:pt>
                <c:pt idx="2342">
                  <c:v>7.6819171716817429</c:v>
                </c:pt>
                <c:pt idx="2343">
                  <c:v>7.6112177588650169</c:v>
                </c:pt>
                <c:pt idx="2344">
                  <c:v>7.5165721300025661</c:v>
                </c:pt>
                <c:pt idx="2345">
                  <c:v>7.3136998715718091</c:v>
                </c:pt>
                <c:pt idx="2346">
                  <c:v>7.1463098319780451</c:v>
                </c:pt>
                <c:pt idx="2347">
                  <c:v>7.0094487463547743</c:v>
                </c:pt>
                <c:pt idx="2348">
                  <c:v>6.8073641355409551</c:v>
                </c:pt>
                <c:pt idx="2349">
                  <c:v>6.6657503707273396</c:v>
                </c:pt>
                <c:pt idx="2350">
                  <c:v>6.6206677688181363</c:v>
                </c:pt>
                <c:pt idx="2351">
                  <c:v>6.581083011422165</c:v>
                </c:pt>
                <c:pt idx="2352">
                  <c:v>6.4236573857392427</c:v>
                </c:pt>
                <c:pt idx="2353">
                  <c:v>6.352719126801758</c:v>
                </c:pt>
                <c:pt idx="2354">
                  <c:v>6.3598445392844889</c:v>
                </c:pt>
                <c:pt idx="2355">
                  <c:v>6.3383571337832958</c:v>
                </c:pt>
                <c:pt idx="2356">
                  <c:v>6.2689276135351539</c:v>
                </c:pt>
                <c:pt idx="2357">
                  <c:v>6.266985015200639</c:v>
                </c:pt>
                <c:pt idx="2358">
                  <c:v>6.3519001466449492</c:v>
                </c:pt>
                <c:pt idx="2359">
                  <c:v>6.4402899302199694</c:v>
                </c:pt>
                <c:pt idx="2360">
                  <c:v>6.4021552076696793</c:v>
                </c:pt>
                <c:pt idx="2361">
                  <c:v>6.3003645390561944</c:v>
                </c:pt>
                <c:pt idx="2362">
                  <c:v>6.1309997759741828</c:v>
                </c:pt>
                <c:pt idx="2363">
                  <c:v>5.9833221176777496</c:v>
                </c:pt>
                <c:pt idx="2364">
                  <c:v>5.9746974034210796</c:v>
                </c:pt>
                <c:pt idx="2365">
                  <c:v>5.9535776733157775</c:v>
                </c:pt>
                <c:pt idx="2366">
                  <c:v>6.0998195437453537</c:v>
                </c:pt>
                <c:pt idx="2367">
                  <c:v>6.2683145467279795</c:v>
                </c:pt>
                <c:pt idx="2368">
                  <c:v>6.422506171114609</c:v>
                </c:pt>
                <c:pt idx="2369">
                  <c:v>6.5221832900521708</c:v>
                </c:pt>
                <c:pt idx="2370">
                  <c:v>6.6890721017083372</c:v>
                </c:pt>
                <c:pt idx="2371">
                  <c:v>6.8756299729938135</c:v>
                </c:pt>
                <c:pt idx="2372">
                  <c:v>7.0521178348476417</c:v>
                </c:pt>
                <c:pt idx="2373">
                  <c:v>7.1470292884848075</c:v>
                </c:pt>
                <c:pt idx="2374">
                  <c:v>7.2816938250014198</c:v>
                </c:pt>
                <c:pt idx="2375">
                  <c:v>7.270971216302506</c:v>
                </c:pt>
                <c:pt idx="2376">
                  <c:v>7.309970439953835</c:v>
                </c:pt>
                <c:pt idx="2377">
                  <c:v>7.3841026422769938</c:v>
                </c:pt>
                <c:pt idx="2378">
                  <c:v>7.4929944134142685</c:v>
                </c:pt>
                <c:pt idx="2379">
                  <c:v>7.5749963459008249</c:v>
                </c:pt>
                <c:pt idx="2380">
                  <c:v>7.5869671888669377</c:v>
                </c:pt>
                <c:pt idx="2381">
                  <c:v>7.5686075658252356</c:v>
                </c:pt>
                <c:pt idx="2382">
                  <c:v>7.5918159633776421</c:v>
                </c:pt>
                <c:pt idx="2383">
                  <c:v>7.5386148160054107</c:v>
                </c:pt>
                <c:pt idx="2384">
                  <c:v>7.6129610418804061</c:v>
                </c:pt>
                <c:pt idx="2385">
                  <c:v>7.6700134965780249</c:v>
                </c:pt>
                <c:pt idx="2386">
                  <c:v>7.7648753287930532</c:v>
                </c:pt>
                <c:pt idx="2387">
                  <c:v>7.7729525281608494</c:v>
                </c:pt>
                <c:pt idx="2388">
                  <c:v>7.8305653050053561</c:v>
                </c:pt>
                <c:pt idx="2389">
                  <c:v>7.7675165729913811</c:v>
                </c:pt>
                <c:pt idx="2390">
                  <c:v>7.5787466282741178</c:v>
                </c:pt>
                <c:pt idx="2391">
                  <c:v>7.3105355177421654</c:v>
                </c:pt>
                <c:pt idx="2392">
                  <c:v>7.0938867493710411</c:v>
                </c:pt>
                <c:pt idx="2393">
                  <c:v>6.9725404350732907</c:v>
                </c:pt>
                <c:pt idx="2394">
                  <c:v>6.9410127526905381</c:v>
                </c:pt>
                <c:pt idx="2395">
                  <c:v>6.9194872680977628</c:v>
                </c:pt>
                <c:pt idx="2396">
                  <c:v>6.8226262103349198</c:v>
                </c:pt>
                <c:pt idx="2397">
                  <c:v>6.7931240432096933</c:v>
                </c:pt>
                <c:pt idx="2398">
                  <c:v>6.8146630670767312</c:v>
                </c:pt>
                <c:pt idx="2399">
                  <c:v>6.8343124861523279</c:v>
                </c:pt>
                <c:pt idx="2400">
                  <c:v>6.8892950641783193</c:v>
                </c:pt>
                <c:pt idx="2401">
                  <c:v>7.0283712706000712</c:v>
                </c:pt>
                <c:pt idx="2402">
                  <c:v>7.1752375349220836</c:v>
                </c:pt>
                <c:pt idx="2403">
                  <c:v>7.2363174004821742</c:v>
                </c:pt>
                <c:pt idx="2404">
                  <c:v>7.2994940345756927</c:v>
                </c:pt>
                <c:pt idx="2405">
                  <c:v>7.404270425028761</c:v>
                </c:pt>
                <c:pt idx="2406">
                  <c:v>7.4716786014431005</c:v>
                </c:pt>
                <c:pt idx="2407">
                  <c:v>7.466929493782537</c:v>
                </c:pt>
                <c:pt idx="2408">
                  <c:v>7.4202803493806062</c:v>
                </c:pt>
                <c:pt idx="2409">
                  <c:v>7.4159314834115948</c:v>
                </c:pt>
                <c:pt idx="2410">
                  <c:v>7.428274608427345</c:v>
                </c:pt>
                <c:pt idx="2411">
                  <c:v>7.4292917304601653</c:v>
                </c:pt>
                <c:pt idx="2412">
                  <c:v>7.447937187502168</c:v>
                </c:pt>
                <c:pt idx="2413">
                  <c:v>7.4392241770337817</c:v>
                </c:pt>
                <c:pt idx="2414">
                  <c:v>7.4937922986543848</c:v>
                </c:pt>
                <c:pt idx="2415">
                  <c:v>7.5113136978222927</c:v>
                </c:pt>
                <c:pt idx="2416">
                  <c:v>7.4726514575417609</c:v>
                </c:pt>
                <c:pt idx="2417">
                  <c:v>7.3814110576080161</c:v>
                </c:pt>
                <c:pt idx="2418">
                  <c:v>7.2833685388901852</c:v>
                </c:pt>
                <c:pt idx="2419">
                  <c:v>7.280741472949595</c:v>
                </c:pt>
                <c:pt idx="2420">
                  <c:v>7.2830457685840617</c:v>
                </c:pt>
                <c:pt idx="2421">
                  <c:v>7.2434744839129319</c:v>
                </c:pt>
                <c:pt idx="2422">
                  <c:v>7.1690213973658432</c:v>
                </c:pt>
                <c:pt idx="2423">
                  <c:v>7.1617382154370874</c:v>
                </c:pt>
                <c:pt idx="2424">
                  <c:v>7.1379536080234702</c:v>
                </c:pt>
                <c:pt idx="2425">
                  <c:v>7.1522408345669346</c:v>
                </c:pt>
                <c:pt idx="2426">
                  <c:v>7.15418747397388</c:v>
                </c:pt>
                <c:pt idx="2427">
                  <c:v>6.98260875695241</c:v>
                </c:pt>
                <c:pt idx="2428">
                  <c:v>6.8859207089885288</c:v>
                </c:pt>
                <c:pt idx="2429">
                  <c:v>6.8796654171955334</c:v>
                </c:pt>
                <c:pt idx="2430">
                  <c:v>6.8323468511639813</c:v>
                </c:pt>
                <c:pt idx="2431">
                  <c:v>6.6895070753414432</c:v>
                </c:pt>
                <c:pt idx="2432">
                  <c:v>6.6076893250724993</c:v>
                </c:pt>
                <c:pt idx="2433">
                  <c:v>6.540992423817249</c:v>
                </c:pt>
                <c:pt idx="2434">
                  <c:v>6.4904863806357431</c:v>
                </c:pt>
                <c:pt idx="2435">
                  <c:v>6.5540368114109846</c:v>
                </c:pt>
                <c:pt idx="2436">
                  <c:v>6.7169860803192689</c:v>
                </c:pt>
                <c:pt idx="2437">
                  <c:v>6.8934490095693262</c:v>
                </c:pt>
                <c:pt idx="2438">
                  <c:v>7.1286068644054383</c:v>
                </c:pt>
                <c:pt idx="2439">
                  <c:v>7.2476284549249801</c:v>
                </c:pt>
                <c:pt idx="2440">
                  <c:v>7.3242105956542902</c:v>
                </c:pt>
                <c:pt idx="2441">
                  <c:v>7.4367217287596059</c:v>
                </c:pt>
                <c:pt idx="2442">
                  <c:v>7.5721201616198979</c:v>
                </c:pt>
                <c:pt idx="2443">
                  <c:v>7.6643412835364177</c:v>
                </c:pt>
                <c:pt idx="2444">
                  <c:v>7.6808676139200145</c:v>
                </c:pt>
                <c:pt idx="2445">
                  <c:v>7.6241676728963022</c:v>
                </c:pt>
                <c:pt idx="2446">
                  <c:v>7.5578283449993133</c:v>
                </c:pt>
                <c:pt idx="2447">
                  <c:v>7.5383828091116696</c:v>
                </c:pt>
                <c:pt idx="2448">
                  <c:v>7.6020133471492111</c:v>
                </c:pt>
                <c:pt idx="2449">
                  <c:v>7.564467098369736</c:v>
                </c:pt>
                <c:pt idx="2450">
                  <c:v>7.4796230992075312</c:v>
                </c:pt>
                <c:pt idx="2451">
                  <c:v>7.4091967446098046</c:v>
                </c:pt>
                <c:pt idx="2452">
                  <c:v>7.28017898333822</c:v>
                </c:pt>
                <c:pt idx="2453">
                  <c:v>7.0568301637093089</c:v>
                </c:pt>
                <c:pt idx="2454">
                  <c:v>6.8891751426017569</c:v>
                </c:pt>
                <c:pt idx="2455">
                  <c:v>6.737088390688621</c:v>
                </c:pt>
                <c:pt idx="2456">
                  <c:v>6.7651429039819551</c:v>
                </c:pt>
                <c:pt idx="2457">
                  <c:v>6.908795718911322</c:v>
                </c:pt>
                <c:pt idx="2458">
                  <c:v>7.1249247908486497</c:v>
                </c:pt>
                <c:pt idx="2459">
                  <c:v>7.2576607036367697</c:v>
                </c:pt>
                <c:pt idx="2460">
                  <c:v>7.2877970490789883</c:v>
                </c:pt>
                <c:pt idx="2461">
                  <c:v>7.2960519947281952</c:v>
                </c:pt>
                <c:pt idx="2462">
                  <c:v>7.309161822381931</c:v>
                </c:pt>
                <c:pt idx="2463">
                  <c:v>7.3513253659118236</c:v>
                </c:pt>
                <c:pt idx="2464">
                  <c:v>7.2706597672986071</c:v>
                </c:pt>
                <c:pt idx="2465">
                  <c:v>7.1966997147077594</c:v>
                </c:pt>
                <c:pt idx="2466">
                  <c:v>7.1549496239408734</c:v>
                </c:pt>
                <c:pt idx="2467">
                  <c:v>7.1567954520413233</c:v>
                </c:pt>
                <c:pt idx="2468">
                  <c:v>7.2467033538341221</c:v>
                </c:pt>
                <c:pt idx="2469">
                  <c:v>7.3470364662405254</c:v>
                </c:pt>
                <c:pt idx="2470">
                  <c:v>7.4099441640032389</c:v>
                </c:pt>
                <c:pt idx="2471">
                  <c:v>7.4102942596783032</c:v>
                </c:pt>
                <c:pt idx="2472">
                  <c:v>7.3260874573603472</c:v>
                </c:pt>
                <c:pt idx="2473">
                  <c:v>7.3034158305026171</c:v>
                </c:pt>
                <c:pt idx="2474">
                  <c:v>7.2137504108486459</c:v>
                </c:pt>
                <c:pt idx="2475">
                  <c:v>7.2206796531732769</c:v>
                </c:pt>
                <c:pt idx="2476">
                  <c:v>7.0982947365290716</c:v>
                </c:pt>
                <c:pt idx="2477">
                  <c:v>6.9795451858150015</c:v>
                </c:pt>
                <c:pt idx="2478">
                  <c:v>6.803285816816139</c:v>
                </c:pt>
                <c:pt idx="2479">
                  <c:v>6.6572145904724076</c:v>
                </c:pt>
                <c:pt idx="2480">
                  <c:v>6.5489775233921836</c:v>
                </c:pt>
                <c:pt idx="2481">
                  <c:v>6.3908777032156134</c:v>
                </c:pt>
                <c:pt idx="2482">
                  <c:v>6.3202515121938472</c:v>
                </c:pt>
                <c:pt idx="2483">
                  <c:v>6.2040885265179657</c:v>
                </c:pt>
                <c:pt idx="2484">
                  <c:v>6.0466973136690711</c:v>
                </c:pt>
                <c:pt idx="2485">
                  <c:v>6.0271105317693774</c:v>
                </c:pt>
                <c:pt idx="2486">
                  <c:v>5.8508534708674302</c:v>
                </c:pt>
                <c:pt idx="2487">
                  <c:v>5.5710758205627364</c:v>
                </c:pt>
                <c:pt idx="2488">
                  <c:v>5.3766623617685205</c:v>
                </c:pt>
                <c:pt idx="2489">
                  <c:v>5.2307015821923057</c:v>
                </c:pt>
                <c:pt idx="2490">
                  <c:v>5.0703975666217547</c:v>
                </c:pt>
                <c:pt idx="2491">
                  <c:v>4.9371425652804692</c:v>
                </c:pt>
                <c:pt idx="2492">
                  <c:v>4.8107827105511394</c:v>
                </c:pt>
                <c:pt idx="2493">
                  <c:v>4.7771293363622416</c:v>
                </c:pt>
                <c:pt idx="2494">
                  <c:v>4.6727027414495561</c:v>
                </c:pt>
                <c:pt idx="2495">
                  <c:v>4.6395860910229594</c:v>
                </c:pt>
                <c:pt idx="2496">
                  <c:v>4.7030759407586187</c:v>
                </c:pt>
                <c:pt idx="2497">
                  <c:v>4.76879852928153</c:v>
                </c:pt>
                <c:pt idx="2498">
                  <c:v>4.873290465498811</c:v>
                </c:pt>
                <c:pt idx="2499">
                  <c:v>5.0136396022139973</c:v>
                </c:pt>
                <c:pt idx="2500">
                  <c:v>4.9810436780200638</c:v>
                </c:pt>
                <c:pt idx="2501">
                  <c:v>4.8603817408396948</c:v>
                </c:pt>
                <c:pt idx="2502">
                  <c:v>4.8289025041817277</c:v>
                </c:pt>
                <c:pt idx="2503">
                  <c:v>4.7759503308664453</c:v>
                </c:pt>
                <c:pt idx="2504">
                  <c:v>4.797746495784148</c:v>
                </c:pt>
                <c:pt idx="2505">
                  <c:v>5.0391563827894243</c:v>
                </c:pt>
                <c:pt idx="2506">
                  <c:v>5.3403280879673094</c:v>
                </c:pt>
                <c:pt idx="2507">
                  <c:v>5.5595574153496266</c:v>
                </c:pt>
                <c:pt idx="2508">
                  <c:v>5.6702166423933216</c:v>
                </c:pt>
                <c:pt idx="2509">
                  <c:v>5.8091077689975341</c:v>
                </c:pt>
                <c:pt idx="2510">
                  <c:v>5.8684677382068982</c:v>
                </c:pt>
                <c:pt idx="2511">
                  <c:v>5.9339686963016964</c:v>
                </c:pt>
                <c:pt idx="2512">
                  <c:v>5.86178716898897</c:v>
                </c:pt>
                <c:pt idx="2513">
                  <c:v>5.7590799783942055</c:v>
                </c:pt>
                <c:pt idx="2514">
                  <c:v>5.7140777705551251</c:v>
                </c:pt>
                <c:pt idx="2515">
                  <c:v>5.6657592042159051</c:v>
                </c:pt>
                <c:pt idx="2516">
                  <c:v>5.6639216192336246</c:v>
                </c:pt>
                <c:pt idx="2517">
                  <c:v>5.6536327463795253</c:v>
                </c:pt>
                <c:pt idx="2518">
                  <c:v>5.6826799450829029</c:v>
                </c:pt>
                <c:pt idx="2519">
                  <c:v>5.7216170367230079</c:v>
                </c:pt>
                <c:pt idx="2520">
                  <c:v>5.7538119779251602</c:v>
                </c:pt>
                <c:pt idx="2521">
                  <c:v>5.8261969514158602</c:v>
                </c:pt>
                <c:pt idx="2522">
                  <c:v>5.8699503577252727</c:v>
                </c:pt>
                <c:pt idx="2523">
                  <c:v>5.9624265781659807</c:v>
                </c:pt>
                <c:pt idx="2524">
                  <c:v>6.1220316653621305</c:v>
                </c:pt>
                <c:pt idx="2525">
                  <c:v>6.2984496167359394</c:v>
                </c:pt>
                <c:pt idx="2526">
                  <c:v>6.5149345340352367</c:v>
                </c:pt>
                <c:pt idx="2527">
                  <c:v>6.7262876233164652</c:v>
                </c:pt>
                <c:pt idx="2528">
                  <c:v>6.86133257115024</c:v>
                </c:pt>
                <c:pt idx="2529">
                  <c:v>6.8614010902346676</c:v>
                </c:pt>
                <c:pt idx="2530">
                  <c:v>6.8012950610236764</c:v>
                </c:pt>
                <c:pt idx="2531">
                  <c:v>6.6501130758124614</c:v>
                </c:pt>
                <c:pt idx="2532">
                  <c:v>6.4194694258846985</c:v>
                </c:pt>
                <c:pt idx="2533">
                  <c:v>6.2416053732768795</c:v>
                </c:pt>
                <c:pt idx="2534">
                  <c:v>6.1123025675912031</c:v>
                </c:pt>
                <c:pt idx="2535">
                  <c:v>5.9520378990689222</c:v>
                </c:pt>
                <c:pt idx="2536">
                  <c:v>5.7982368264640254</c:v>
                </c:pt>
                <c:pt idx="2537">
                  <c:v>5.7748781572017727</c:v>
                </c:pt>
                <c:pt idx="2538">
                  <c:v>5.8494771336138793</c:v>
                </c:pt>
                <c:pt idx="2539">
                  <c:v>5.917771741580089</c:v>
                </c:pt>
                <c:pt idx="2540">
                  <c:v>6.0260062254180689</c:v>
                </c:pt>
                <c:pt idx="2541">
                  <c:v>6.0530777626630163</c:v>
                </c:pt>
                <c:pt idx="2542">
                  <c:v>6.0049238695894331</c:v>
                </c:pt>
                <c:pt idx="2543">
                  <c:v>5.9352994086881168</c:v>
                </c:pt>
                <c:pt idx="2544">
                  <c:v>5.8781153600088674</c:v>
                </c:pt>
                <c:pt idx="2545">
                  <c:v>5.8547509390287678</c:v>
                </c:pt>
                <c:pt idx="2546">
                  <c:v>5.8806471593557159</c:v>
                </c:pt>
                <c:pt idx="2547">
                  <c:v>5.8477379213131595</c:v>
                </c:pt>
                <c:pt idx="2548">
                  <c:v>5.8065543114994371</c:v>
                </c:pt>
                <c:pt idx="2549">
                  <c:v>5.677222418437573</c:v>
                </c:pt>
                <c:pt idx="2550">
                  <c:v>5.6004967011044151</c:v>
                </c:pt>
                <c:pt idx="2551">
                  <c:v>5.5546952223763055</c:v>
                </c:pt>
                <c:pt idx="2552">
                  <c:v>5.4751541753218795</c:v>
                </c:pt>
                <c:pt idx="2553">
                  <c:v>5.4521164357025889</c:v>
                </c:pt>
                <c:pt idx="2554">
                  <c:v>5.5069564684618424</c:v>
                </c:pt>
                <c:pt idx="2555">
                  <c:v>5.5144421187655288</c:v>
                </c:pt>
                <c:pt idx="2556">
                  <c:v>5.5531018364646512</c:v>
                </c:pt>
                <c:pt idx="2557">
                  <c:v>5.49190140048389</c:v>
                </c:pt>
                <c:pt idx="2558">
                  <c:v>5.3596863749358725</c:v>
                </c:pt>
                <c:pt idx="2559">
                  <c:v>5.228037984309938</c:v>
                </c:pt>
                <c:pt idx="2560">
                  <c:v>5.1306058844487286</c:v>
                </c:pt>
                <c:pt idx="2561">
                  <c:v>5.1486891893273157</c:v>
                </c:pt>
                <c:pt idx="2562">
                  <c:v>5.1617208972712119</c:v>
                </c:pt>
                <c:pt idx="2563">
                  <c:v>5.2094275891526269</c:v>
                </c:pt>
                <c:pt idx="2564">
                  <c:v>5.2968905164162718</c:v>
                </c:pt>
                <c:pt idx="2565">
                  <c:v>5.3583856561945886</c:v>
                </c:pt>
                <c:pt idx="2566">
                  <c:v>5.3776485915078087</c:v>
                </c:pt>
                <c:pt idx="2567">
                  <c:v>5.4169550287457247</c:v>
                </c:pt>
                <c:pt idx="2568">
                  <c:v>5.4152454237498517</c:v>
                </c:pt>
                <c:pt idx="2569">
                  <c:v>5.3848484000719425</c:v>
                </c:pt>
                <c:pt idx="2570">
                  <c:v>5.2301074636194667</c:v>
                </c:pt>
                <c:pt idx="2571">
                  <c:v>5.1747826111629074</c:v>
                </c:pt>
                <c:pt idx="2572">
                  <c:v>5.2230142791959668</c:v>
                </c:pt>
                <c:pt idx="2573">
                  <c:v>5.2594723414808948</c:v>
                </c:pt>
                <c:pt idx="2574">
                  <c:v>5.2887111082806442</c:v>
                </c:pt>
                <c:pt idx="2575">
                  <c:v>5.2801422278057695</c:v>
                </c:pt>
                <c:pt idx="2576">
                  <c:v>5.2953720735457832</c:v>
                </c:pt>
                <c:pt idx="2577">
                  <c:v>5.2362123895493289</c:v>
                </c:pt>
                <c:pt idx="2578">
                  <c:v>5.1830374732022078</c:v>
                </c:pt>
                <c:pt idx="2579">
                  <c:v>5.176607224827019</c:v>
                </c:pt>
                <c:pt idx="2580">
                  <c:v>5.1971161792355272</c:v>
                </c:pt>
                <c:pt idx="2581">
                  <c:v>5.2030302914922197</c:v>
                </c:pt>
                <c:pt idx="2582">
                  <c:v>5.3063040598902251</c:v>
                </c:pt>
                <c:pt idx="2583">
                  <c:v>5.3576696463245126</c:v>
                </c:pt>
                <c:pt idx="2584">
                  <c:v>5.5714110036246804</c:v>
                </c:pt>
                <c:pt idx="2585">
                  <c:v>5.7110403152691784</c:v>
                </c:pt>
                <c:pt idx="2586">
                  <c:v>5.8083673167075158</c:v>
                </c:pt>
                <c:pt idx="2587">
                  <c:v>5.8863558904764526</c:v>
                </c:pt>
                <c:pt idx="2588">
                  <c:v>5.9523799804009441</c:v>
                </c:pt>
                <c:pt idx="2589">
                  <c:v>6.0236943480544278</c:v>
                </c:pt>
                <c:pt idx="2590">
                  <c:v>6.1213927859844084</c:v>
                </c:pt>
                <c:pt idx="2591">
                  <c:v>6.1715894712647819</c:v>
                </c:pt>
                <c:pt idx="2592">
                  <c:v>6.1579707388860534</c:v>
                </c:pt>
                <c:pt idx="2593">
                  <c:v>6.0605524626173972</c:v>
                </c:pt>
                <c:pt idx="2594">
                  <c:v>5.9973267054933199</c:v>
                </c:pt>
                <c:pt idx="2595">
                  <c:v>5.954246705103559</c:v>
                </c:pt>
                <c:pt idx="2596">
                  <c:v>5.895207262648829</c:v>
                </c:pt>
                <c:pt idx="2597">
                  <c:v>5.7258517011126076</c:v>
                </c:pt>
                <c:pt idx="2598">
                  <c:v>5.5936610282012769</c:v>
                </c:pt>
                <c:pt idx="2599">
                  <c:v>5.4995437419540192</c:v>
                </c:pt>
                <c:pt idx="2600">
                  <c:v>5.3215112968678557</c:v>
                </c:pt>
                <c:pt idx="2601">
                  <c:v>5.1514282448940989</c:v>
                </c:pt>
                <c:pt idx="2602">
                  <c:v>5.0435020660104124</c:v>
                </c:pt>
                <c:pt idx="2603">
                  <c:v>5.0441972761535352</c:v>
                </c:pt>
                <c:pt idx="2604">
                  <c:v>5.0539199018581318</c:v>
                </c:pt>
                <c:pt idx="2605">
                  <c:v>4.9788093952702752</c:v>
                </c:pt>
                <c:pt idx="2606">
                  <c:v>4.8365022197304519</c:v>
                </c:pt>
                <c:pt idx="2607">
                  <c:v>4.7801069871456301</c:v>
                </c:pt>
                <c:pt idx="2608">
                  <c:v>4.8056941850361889</c:v>
                </c:pt>
                <c:pt idx="2609">
                  <c:v>4.8740180451502386</c:v>
                </c:pt>
                <c:pt idx="2610">
                  <c:v>4.9385080777077963</c:v>
                </c:pt>
                <c:pt idx="2611">
                  <c:v>5.027416763303834</c:v>
                </c:pt>
                <c:pt idx="2612">
                  <c:v>5.1723707320102488</c:v>
                </c:pt>
                <c:pt idx="2613">
                  <c:v>5.2539525857757177</c:v>
                </c:pt>
                <c:pt idx="2614">
                  <c:v>5.4757549269156502</c:v>
                </c:pt>
                <c:pt idx="2615">
                  <c:v>5.721807042200906</c:v>
                </c:pt>
                <c:pt idx="2616">
                  <c:v>5.9658810897102903</c:v>
                </c:pt>
                <c:pt idx="2617">
                  <c:v>6.184826592953419</c:v>
                </c:pt>
                <c:pt idx="2618">
                  <c:v>6.2236440002797702</c:v>
                </c:pt>
                <c:pt idx="2619">
                  <c:v>6.3633282998558878</c:v>
                </c:pt>
                <c:pt idx="2620">
                  <c:v>6.5945189913136995</c:v>
                </c:pt>
                <c:pt idx="2621">
                  <c:v>6.6924017417328452</c:v>
                </c:pt>
                <c:pt idx="2622">
                  <c:v>6.8485240970738674</c:v>
                </c:pt>
                <c:pt idx="2623">
                  <c:v>7.0401376749072169</c:v>
                </c:pt>
                <c:pt idx="2624">
                  <c:v>7.148296450963568</c:v>
                </c:pt>
                <c:pt idx="2625">
                  <c:v>7.2624370268639327</c:v>
                </c:pt>
                <c:pt idx="2626">
                  <c:v>7.4572716175190044</c:v>
                </c:pt>
                <c:pt idx="2627">
                  <c:v>7.4774082854420456</c:v>
                </c:pt>
                <c:pt idx="2628">
                  <c:v>7.3594703384640772</c:v>
                </c:pt>
                <c:pt idx="2629">
                  <c:v>7.2975882037645112</c:v>
                </c:pt>
                <c:pt idx="2630">
                  <c:v>7.2320436319988426</c:v>
                </c:pt>
                <c:pt idx="2631">
                  <c:v>7.1610207847149203</c:v>
                </c:pt>
                <c:pt idx="2632">
                  <c:v>7.0578630743783339</c:v>
                </c:pt>
                <c:pt idx="2633">
                  <c:v>6.9829827193161913</c:v>
                </c:pt>
                <c:pt idx="2634">
                  <c:v>6.9010204484992999</c:v>
                </c:pt>
                <c:pt idx="2635">
                  <c:v>6.7943302058054584</c:v>
                </c:pt>
                <c:pt idx="2636">
                  <c:v>6.6755902228140762</c:v>
                </c:pt>
                <c:pt idx="2637">
                  <c:v>6.6151380151581121</c:v>
                </c:pt>
                <c:pt idx="2638">
                  <c:v>6.5793688898907394</c:v>
                </c:pt>
                <c:pt idx="2639">
                  <c:v>6.6017280945165293</c:v>
                </c:pt>
                <c:pt idx="2640">
                  <c:v>6.7110095849832661</c:v>
                </c:pt>
                <c:pt idx="2641">
                  <c:v>6.8797267006960592</c:v>
                </c:pt>
                <c:pt idx="2642">
                  <c:v>7.1230690536817827</c:v>
                </c:pt>
                <c:pt idx="2643">
                  <c:v>7.4005600305141401</c:v>
                </c:pt>
                <c:pt idx="2644">
                  <c:v>7.5868427129775391</c:v>
                </c:pt>
                <c:pt idx="2645">
                  <c:v>7.702965330616224</c:v>
                </c:pt>
                <c:pt idx="2646">
                  <c:v>7.7663141164014471</c:v>
                </c:pt>
                <c:pt idx="2647">
                  <c:v>7.8317715033154034</c:v>
                </c:pt>
                <c:pt idx="2648">
                  <c:v>7.7483316529170825</c:v>
                </c:pt>
                <c:pt idx="2649">
                  <c:v>7.6254315586143022</c:v>
                </c:pt>
                <c:pt idx="2650">
                  <c:v>7.5374023910310122</c:v>
                </c:pt>
                <c:pt idx="2651">
                  <c:v>7.4650945614322168</c:v>
                </c:pt>
                <c:pt idx="2652">
                  <c:v>7.4886001994260303</c:v>
                </c:pt>
                <c:pt idx="2653">
                  <c:v>7.638166195500391</c:v>
                </c:pt>
                <c:pt idx="2654">
                  <c:v>7.6750064877861872</c:v>
                </c:pt>
                <c:pt idx="2655">
                  <c:v>7.5845810368009623</c:v>
                </c:pt>
                <c:pt idx="2656">
                  <c:v>7.6494892943850674</c:v>
                </c:pt>
                <c:pt idx="2657">
                  <c:v>7.7069188008681238</c:v>
                </c:pt>
                <c:pt idx="2658">
                  <c:v>7.6521735861916085</c:v>
                </c:pt>
                <c:pt idx="2659">
                  <c:v>7.5003393310282007</c:v>
                </c:pt>
                <c:pt idx="2660">
                  <c:v>7.4564365188575827</c:v>
                </c:pt>
                <c:pt idx="2661">
                  <c:v>7.4183118993550474</c:v>
                </c:pt>
                <c:pt idx="2662">
                  <c:v>7.3625014065283034</c:v>
                </c:pt>
                <c:pt idx="2663">
                  <c:v>7.2514274170075002</c:v>
                </c:pt>
                <c:pt idx="2664">
                  <c:v>7.1670947930378901</c:v>
                </c:pt>
                <c:pt idx="2665">
                  <c:v>7.0869719530477067</c:v>
                </c:pt>
                <c:pt idx="2666">
                  <c:v>7.0084474777217549</c:v>
                </c:pt>
                <c:pt idx="2667">
                  <c:v>6.9580307329402</c:v>
                </c:pt>
                <c:pt idx="2668">
                  <c:v>6.7845552436044718</c:v>
                </c:pt>
                <c:pt idx="2669">
                  <c:v>6.6022855525694775</c:v>
                </c:pt>
                <c:pt idx="2670">
                  <c:v>6.487312852709791</c:v>
                </c:pt>
                <c:pt idx="2671">
                  <c:v>6.4012202214628946</c:v>
                </c:pt>
                <c:pt idx="2672">
                  <c:v>6.3042532797248461</c:v>
                </c:pt>
                <c:pt idx="2673">
                  <c:v>6.1560685070171353</c:v>
                </c:pt>
                <c:pt idx="2674">
                  <c:v>6.0451883824249544</c:v>
                </c:pt>
                <c:pt idx="2675">
                  <c:v>6.0022617181994038</c:v>
                </c:pt>
                <c:pt idx="2676">
                  <c:v>5.9259116446245272</c:v>
                </c:pt>
                <c:pt idx="2677">
                  <c:v>5.8087119299750549</c:v>
                </c:pt>
                <c:pt idx="2678">
                  <c:v>5.7606328304658954</c:v>
                </c:pt>
                <c:pt idx="2679">
                  <c:v>5.7231239687102446</c:v>
                </c:pt>
                <c:pt idx="2680">
                  <c:v>5.600874111619258</c:v>
                </c:pt>
                <c:pt idx="2681">
                  <c:v>5.4650057124086828</c:v>
                </c:pt>
                <c:pt idx="2682">
                  <c:v>5.2391602706075187</c:v>
                </c:pt>
                <c:pt idx="2683">
                  <c:v>4.9550033598883543</c:v>
                </c:pt>
                <c:pt idx="2684">
                  <c:v>4.7990167262944281</c:v>
                </c:pt>
                <c:pt idx="2685">
                  <c:v>4.69847748854977</c:v>
                </c:pt>
                <c:pt idx="2686">
                  <c:v>4.8580872030987283</c:v>
                </c:pt>
                <c:pt idx="2687">
                  <c:v>5.045552078523345</c:v>
                </c:pt>
                <c:pt idx="2688">
                  <c:v>5.1279963172546967</c:v>
                </c:pt>
                <c:pt idx="2689">
                  <c:v>5.1946887952687</c:v>
                </c:pt>
                <c:pt idx="2690">
                  <c:v>5.2995838623934564</c:v>
                </c:pt>
                <c:pt idx="2691">
                  <c:v>5.2345390727849699</c:v>
                </c:pt>
                <c:pt idx="2692">
                  <c:v>5.1411900624491169</c:v>
                </c:pt>
                <c:pt idx="2693">
                  <c:v>5.0597289730437307</c:v>
                </c:pt>
                <c:pt idx="2694">
                  <c:v>5.0251133915504385</c:v>
                </c:pt>
                <c:pt idx="2695">
                  <c:v>5.1115022083420456</c:v>
                </c:pt>
                <c:pt idx="2696">
                  <c:v>5.2208947726582249</c:v>
                </c:pt>
                <c:pt idx="2697">
                  <c:v>5.2627406897547067</c:v>
                </c:pt>
                <c:pt idx="2698">
                  <c:v>5.3730420943390476</c:v>
                </c:pt>
                <c:pt idx="2699">
                  <c:v>5.4690876858292308</c:v>
                </c:pt>
                <c:pt idx="2700">
                  <c:v>5.5669026356148974</c:v>
                </c:pt>
                <c:pt idx="2701">
                  <c:v>5.6698703234064309</c:v>
                </c:pt>
                <c:pt idx="2702">
                  <c:v>5.7074662982662954</c:v>
                </c:pt>
                <c:pt idx="2703">
                  <c:v>5.6728251071528897</c:v>
                </c:pt>
                <c:pt idx="2704">
                  <c:v>5.7156523141191338</c:v>
                </c:pt>
                <c:pt idx="2705">
                  <c:v>5.8652819296953744</c:v>
                </c:pt>
                <c:pt idx="2706">
                  <c:v>6.0966162539995388</c:v>
                </c:pt>
                <c:pt idx="2707">
                  <c:v>6.3214251155325707</c:v>
                </c:pt>
                <c:pt idx="2708">
                  <c:v>6.4370700640509675</c:v>
                </c:pt>
                <c:pt idx="2709">
                  <c:v>6.5206477591724488</c:v>
                </c:pt>
                <c:pt idx="2710">
                  <c:v>6.5998025950371479</c:v>
                </c:pt>
                <c:pt idx="2711">
                  <c:v>6.7163124971787589</c:v>
                </c:pt>
                <c:pt idx="2712">
                  <c:v>6.8125021873130169</c:v>
                </c:pt>
                <c:pt idx="2713">
                  <c:v>6.7785017821817632</c:v>
                </c:pt>
                <c:pt idx="2714">
                  <c:v>6.7108750670773611</c:v>
                </c:pt>
                <c:pt idx="2715">
                  <c:v>6.6776105390678451</c:v>
                </c:pt>
                <c:pt idx="2716">
                  <c:v>6.7063166985240921</c:v>
                </c:pt>
                <c:pt idx="2717">
                  <c:v>6.7621269553996708</c:v>
                </c:pt>
                <c:pt idx="2718">
                  <c:v>6.8658437446103378</c:v>
                </c:pt>
                <c:pt idx="2719">
                  <c:v>6.9340774799434071</c:v>
                </c:pt>
                <c:pt idx="2720">
                  <c:v>6.9597926479167942</c:v>
                </c:pt>
                <c:pt idx="2721">
                  <c:v>6.9687368495531183</c:v>
                </c:pt>
                <c:pt idx="2722">
                  <c:v>6.9778349365016865</c:v>
                </c:pt>
                <c:pt idx="2723">
                  <c:v>7.118580170897455</c:v>
                </c:pt>
                <c:pt idx="2724">
                  <c:v>7.1826683216075047</c:v>
                </c:pt>
                <c:pt idx="2725">
                  <c:v>7.1325038571622716</c:v>
                </c:pt>
                <c:pt idx="2726">
                  <c:v>7.0202328845522866</c:v>
                </c:pt>
                <c:pt idx="2727">
                  <c:v>6.9339855574626243</c:v>
                </c:pt>
                <c:pt idx="2728">
                  <c:v>6.9616191671393972</c:v>
                </c:pt>
                <c:pt idx="2729">
                  <c:v>6.9459115356308621</c:v>
                </c:pt>
                <c:pt idx="2730">
                  <c:v>6.8948235019294879</c:v>
                </c:pt>
                <c:pt idx="2731">
                  <c:v>6.7860426754783418</c:v>
                </c:pt>
                <c:pt idx="2732">
                  <c:v>6.7711710564147261</c:v>
                </c:pt>
                <c:pt idx="2733">
                  <c:v>6.8770855952476815</c:v>
                </c:pt>
                <c:pt idx="2734">
                  <c:v>7.0001239354865437</c:v>
                </c:pt>
                <c:pt idx="2735">
                  <c:v>7.034756323527362</c:v>
                </c:pt>
                <c:pt idx="2736">
                  <c:v>7.1126233619159835</c:v>
                </c:pt>
                <c:pt idx="2737">
                  <c:v>7.0753715782417546</c:v>
                </c:pt>
                <c:pt idx="2738">
                  <c:v>7.0595602414114556</c:v>
                </c:pt>
                <c:pt idx="2739">
                  <c:v>7.0091082838360368</c:v>
                </c:pt>
                <c:pt idx="2740">
                  <c:v>7.0075436073363724</c:v>
                </c:pt>
                <c:pt idx="2741">
                  <c:v>7.1684565760468857</c:v>
                </c:pt>
                <c:pt idx="2742">
                  <c:v>7.3499397654666065</c:v>
                </c:pt>
                <c:pt idx="2743">
                  <c:v>7.3864283906874881</c:v>
                </c:pt>
                <c:pt idx="2744">
                  <c:v>7.3943281372106924</c:v>
                </c:pt>
                <c:pt idx="2745">
                  <c:v>7.4125713824360853</c:v>
                </c:pt>
                <c:pt idx="2746">
                  <c:v>7.3247377737088017</c:v>
                </c:pt>
                <c:pt idx="2747">
                  <c:v>7.2341429406101003</c:v>
                </c:pt>
                <c:pt idx="2748">
                  <c:v>7.2042413242834087</c:v>
                </c:pt>
                <c:pt idx="2749">
                  <c:v>7.2790725041769253</c:v>
                </c:pt>
                <c:pt idx="2750">
                  <c:v>7.269184256244615</c:v>
                </c:pt>
                <c:pt idx="2751">
                  <c:v>7.2465068575359126</c:v>
                </c:pt>
                <c:pt idx="2752">
                  <c:v>7.2293640877002838</c:v>
                </c:pt>
                <c:pt idx="2753">
                  <c:v>7.2555232866235757</c:v>
                </c:pt>
                <c:pt idx="2754">
                  <c:v>7.1719518726015679</c:v>
                </c:pt>
                <c:pt idx="2755">
                  <c:v>7.1122013843337228</c:v>
                </c:pt>
                <c:pt idx="2756">
                  <c:v>7.0098764961972222</c:v>
                </c:pt>
                <c:pt idx="2757">
                  <c:v>6.8342529236008769</c:v>
                </c:pt>
                <c:pt idx="2758">
                  <c:v>6.6536154007066637</c:v>
                </c:pt>
                <c:pt idx="2759">
                  <c:v>6.4762980192005397</c:v>
                </c:pt>
                <c:pt idx="2760">
                  <c:v>6.2829400253698306</c:v>
                </c:pt>
                <c:pt idx="2761">
                  <c:v>6.1540620951570846</c:v>
                </c:pt>
                <c:pt idx="2762">
                  <c:v>6.0408915722962542</c:v>
                </c:pt>
                <c:pt idx="2763">
                  <c:v>5.9594299500762107</c:v>
                </c:pt>
                <c:pt idx="2764">
                  <c:v>5.8691009824403908</c:v>
                </c:pt>
                <c:pt idx="2765">
                  <c:v>5.6454223403496959</c:v>
                </c:pt>
                <c:pt idx="2766">
                  <c:v>5.4793759146855514</c:v>
                </c:pt>
                <c:pt idx="2767">
                  <c:v>5.3135907304991852</c:v>
                </c:pt>
                <c:pt idx="2768">
                  <c:v>5.1905619529317457</c:v>
                </c:pt>
                <c:pt idx="2769">
                  <c:v>5.1596547419446583</c:v>
                </c:pt>
                <c:pt idx="2770">
                  <c:v>5.2948251096087926</c:v>
                </c:pt>
                <c:pt idx="2771">
                  <c:v>5.3520523393283712</c:v>
                </c:pt>
                <c:pt idx="2772">
                  <c:v>5.2694015283848232</c:v>
                </c:pt>
                <c:pt idx="2773">
                  <c:v>5.1475382363495124</c:v>
                </c:pt>
                <c:pt idx="2774">
                  <c:v>5.0137618949784333</c:v>
                </c:pt>
                <c:pt idx="2775">
                  <c:v>4.9969544336701865</c:v>
                </c:pt>
                <c:pt idx="2776">
                  <c:v>5.0126356810581321</c:v>
                </c:pt>
                <c:pt idx="2777">
                  <c:v>5.0346727841103558</c:v>
                </c:pt>
                <c:pt idx="2778">
                  <c:v>5.0577309342577319</c:v>
                </c:pt>
                <c:pt idx="2779">
                  <c:v>5.0832383838978608</c:v>
                </c:pt>
                <c:pt idx="2780">
                  <c:v>4.9651584383897127</c:v>
                </c:pt>
                <c:pt idx="2781">
                  <c:v>4.8312568793533286</c:v>
                </c:pt>
                <c:pt idx="2782">
                  <c:v>4.7144430120954111</c:v>
                </c:pt>
                <c:pt idx="2783">
                  <c:v>4.6448429341506827</c:v>
                </c:pt>
                <c:pt idx="2784">
                  <c:v>4.6123200971888991</c:v>
                </c:pt>
                <c:pt idx="2785">
                  <c:v>4.5748172703066698</c:v>
                </c:pt>
                <c:pt idx="2786">
                  <c:v>4.6226672397278081</c:v>
                </c:pt>
                <c:pt idx="2787">
                  <c:v>4.6245739667199279</c:v>
                </c:pt>
                <c:pt idx="2788">
                  <c:v>4.5952519100580513</c:v>
                </c:pt>
                <c:pt idx="2789">
                  <c:v>4.5037800996938344</c:v>
                </c:pt>
                <c:pt idx="2790">
                  <c:v>4.4143435358250489</c:v>
                </c:pt>
                <c:pt idx="2791">
                  <c:v>4.3897137356253255</c:v>
                </c:pt>
                <c:pt idx="2792">
                  <c:v>4.357516294286925</c:v>
                </c:pt>
                <c:pt idx="2793">
                  <c:v>4.3584516908245128</c:v>
                </c:pt>
                <c:pt idx="2794">
                  <c:v>4.3856601203995238</c:v>
                </c:pt>
                <c:pt idx="2795">
                  <c:v>4.4150197118648506</c:v>
                </c:pt>
                <c:pt idx="2796">
                  <c:v>4.400637109000451</c:v>
                </c:pt>
                <c:pt idx="2797">
                  <c:v>4.3381954481764451</c:v>
                </c:pt>
                <c:pt idx="2798">
                  <c:v>4.4123334227619688</c:v>
                </c:pt>
                <c:pt idx="2799">
                  <c:v>4.5570246836396402</c:v>
                </c:pt>
                <c:pt idx="2800">
                  <c:v>4.8449469067955571</c:v>
                </c:pt>
                <c:pt idx="2801">
                  <c:v>5.1402232963614498</c:v>
                </c:pt>
                <c:pt idx="2802">
                  <c:v>5.307056028219999</c:v>
                </c:pt>
                <c:pt idx="2803">
                  <c:v>5.4000176568662948</c:v>
                </c:pt>
                <c:pt idx="2804">
                  <c:v>5.374695374158879</c:v>
                </c:pt>
                <c:pt idx="2805">
                  <c:v>5.3322835259360986</c:v>
                </c:pt>
                <c:pt idx="2806">
                  <c:v>5.2205434380167333</c:v>
                </c:pt>
                <c:pt idx="2807">
                  <c:v>5.1294111009729884</c:v>
                </c:pt>
                <c:pt idx="2808">
                  <c:v>5.1173102137159479</c:v>
                </c:pt>
                <c:pt idx="2809">
                  <c:v>5.2123642559591055</c:v>
                </c:pt>
                <c:pt idx="2810">
                  <c:v>5.2794495432239135</c:v>
                </c:pt>
                <c:pt idx="2811">
                  <c:v>5.2946709707912198</c:v>
                </c:pt>
                <c:pt idx="2812">
                  <c:v>5.3551927344072956</c:v>
                </c:pt>
                <c:pt idx="2813">
                  <c:v>5.4634814853711386</c:v>
                </c:pt>
                <c:pt idx="2814">
                  <c:v>5.5255007613367813</c:v>
                </c:pt>
                <c:pt idx="2815">
                  <c:v>5.5379456436871655</c:v>
                </c:pt>
                <c:pt idx="2816">
                  <c:v>5.4403741467801847</c:v>
                </c:pt>
                <c:pt idx="2817">
                  <c:v>5.334696841835421</c:v>
                </c:pt>
                <c:pt idx="2818">
                  <c:v>5.2677218613012684</c:v>
                </c:pt>
                <c:pt idx="2819">
                  <c:v>5.3347165519946991</c:v>
                </c:pt>
                <c:pt idx="2820">
                  <c:v>5.4462265673931709</c:v>
                </c:pt>
                <c:pt idx="2821">
                  <c:v>5.5089136343274419</c:v>
                </c:pt>
                <c:pt idx="2822">
                  <c:v>5.4603274256120304</c:v>
                </c:pt>
                <c:pt idx="2823">
                  <c:v>5.3543683457964111</c:v>
                </c:pt>
                <c:pt idx="2824">
                  <c:v>5.2134651819865567</c:v>
                </c:pt>
                <c:pt idx="2825">
                  <c:v>5.0783014978738876</c:v>
                </c:pt>
                <c:pt idx="2826">
                  <c:v>4.9902349832344814</c:v>
                </c:pt>
                <c:pt idx="2827">
                  <c:v>4.9564808882680174</c:v>
                </c:pt>
                <c:pt idx="2828">
                  <c:v>4.9856433783459728</c:v>
                </c:pt>
                <c:pt idx="2829">
                  <c:v>5.0232254252863751</c:v>
                </c:pt>
                <c:pt idx="2830">
                  <c:v>5.0829295088993609</c:v>
                </c:pt>
                <c:pt idx="2831">
                  <c:v>5.0204243915073565</c:v>
                </c:pt>
                <c:pt idx="2832">
                  <c:v>5.0076613987834602</c:v>
                </c:pt>
                <c:pt idx="2833">
                  <c:v>5.0819335336738742</c:v>
                </c:pt>
                <c:pt idx="2834">
                  <c:v>5.1486204390151578</c:v>
                </c:pt>
                <c:pt idx="2835">
                  <c:v>5.2064439228545609</c:v>
                </c:pt>
                <c:pt idx="2836">
                  <c:v>5.2623857324150807</c:v>
                </c:pt>
                <c:pt idx="2837">
                  <c:v>5.16068187356972</c:v>
                </c:pt>
                <c:pt idx="2838">
                  <c:v>5.0592748890728876</c:v>
                </c:pt>
                <c:pt idx="2839">
                  <c:v>5.0245828529079164</c:v>
                </c:pt>
                <c:pt idx="2840">
                  <c:v>4.9877950293479518</c:v>
                </c:pt>
                <c:pt idx="2841">
                  <c:v>4.917711235893476</c:v>
                </c:pt>
                <c:pt idx="2842">
                  <c:v>4.8822679791254782</c:v>
                </c:pt>
                <c:pt idx="2843">
                  <c:v>4.9308383092293209</c:v>
                </c:pt>
                <c:pt idx="2844">
                  <c:v>4.9998705611173513</c:v>
                </c:pt>
                <c:pt idx="2845">
                  <c:v>5.0822744524013252</c:v>
                </c:pt>
                <c:pt idx="2846">
                  <c:v>5.0799981348370418</c:v>
                </c:pt>
                <c:pt idx="2847">
                  <c:v>5.0508296823397414</c:v>
                </c:pt>
                <c:pt idx="2848">
                  <c:v>5.2620403330908649</c:v>
                </c:pt>
                <c:pt idx="2849">
                  <c:v>5.5081137027641107</c:v>
                </c:pt>
                <c:pt idx="2850">
                  <c:v>5.6421212410488391</c:v>
                </c:pt>
                <c:pt idx="2851">
                  <c:v>5.6810968599878438</c:v>
                </c:pt>
                <c:pt idx="2852">
                  <c:v>5.6746457265703318</c:v>
                </c:pt>
                <c:pt idx="2853">
                  <c:v>5.5617887112904789</c:v>
                </c:pt>
                <c:pt idx="2854">
                  <c:v>5.4950394234094029</c:v>
                </c:pt>
                <c:pt idx="2855">
                  <c:v>5.3611758255944046</c:v>
                </c:pt>
                <c:pt idx="2856">
                  <c:v>5.2566059677787553</c:v>
                </c:pt>
                <c:pt idx="2857">
                  <c:v>5.1704220895363466</c:v>
                </c:pt>
                <c:pt idx="2858">
                  <c:v>5.1127114748563702</c:v>
                </c:pt>
                <c:pt idx="2859">
                  <c:v>5.007177775478004</c:v>
                </c:pt>
                <c:pt idx="2860">
                  <c:v>4.9733624069527176</c:v>
                </c:pt>
                <c:pt idx="2861">
                  <c:v>4.915887884319484</c:v>
                </c:pt>
                <c:pt idx="2862">
                  <c:v>4.8401968080507194</c:v>
                </c:pt>
                <c:pt idx="2863">
                  <c:v>4.7126068593189219</c:v>
                </c:pt>
                <c:pt idx="2864">
                  <c:v>4.6450480264634058</c:v>
                </c:pt>
                <c:pt idx="2865">
                  <c:v>4.6377562073223455</c:v>
                </c:pt>
                <c:pt idx="2866">
                  <c:v>4.6483574521038351</c:v>
                </c:pt>
                <c:pt idx="2867">
                  <c:v>4.6278645714195328</c:v>
                </c:pt>
                <c:pt idx="2868">
                  <c:v>4.5157954215182317</c:v>
                </c:pt>
                <c:pt idx="2869">
                  <c:v>4.4709959862278987</c:v>
                </c:pt>
                <c:pt idx="2870">
                  <c:v>4.5067333142989652</c:v>
                </c:pt>
                <c:pt idx="2871">
                  <c:v>4.6634836493928011</c:v>
                </c:pt>
                <c:pt idx="2872">
                  <c:v>4.9655889831557065</c:v>
                </c:pt>
                <c:pt idx="2873">
                  <c:v>5.2961887111781394</c:v>
                </c:pt>
                <c:pt idx="2874">
                  <c:v>5.5568076384994818</c:v>
                </c:pt>
                <c:pt idx="2875">
                  <c:v>5.7795361430159424</c:v>
                </c:pt>
                <c:pt idx="2876">
                  <c:v>5.9461025670587846</c:v>
                </c:pt>
                <c:pt idx="2877">
                  <c:v>6.1152403105374269</c:v>
                </c:pt>
                <c:pt idx="2878">
                  <c:v>6.3706891466283926</c:v>
                </c:pt>
                <c:pt idx="2879">
                  <c:v>6.5487604872446816</c:v>
                </c:pt>
                <c:pt idx="2880">
                  <c:v>6.6732157959113465</c:v>
                </c:pt>
                <c:pt idx="2881">
                  <c:v>6.7178599823366438</c:v>
                </c:pt>
                <c:pt idx="2882">
                  <c:v>6.6458061837022937</c:v>
                </c:pt>
                <c:pt idx="2883">
                  <c:v>6.5287365702577276</c:v>
                </c:pt>
                <c:pt idx="2884">
                  <c:v>6.4357169071660021</c:v>
                </c:pt>
                <c:pt idx="2885">
                  <c:v>6.4588298063468264</c:v>
                </c:pt>
                <c:pt idx="2886">
                  <c:v>6.4183390874279018</c:v>
                </c:pt>
                <c:pt idx="2887">
                  <c:v>6.403328259222044</c:v>
                </c:pt>
                <c:pt idx="2888">
                  <c:v>6.4273359966671979</c:v>
                </c:pt>
                <c:pt idx="2889">
                  <c:v>6.5119301102607494</c:v>
                </c:pt>
                <c:pt idx="2890">
                  <c:v>6.5415283467108329</c:v>
                </c:pt>
                <c:pt idx="2891">
                  <c:v>6.6023560036019484</c:v>
                </c:pt>
                <c:pt idx="2892">
                  <c:v>6.753679804082549</c:v>
                </c:pt>
                <c:pt idx="2893">
                  <c:v>6.8669466413778562</c:v>
                </c:pt>
                <c:pt idx="2894">
                  <c:v>6.9337056753039983</c:v>
                </c:pt>
                <c:pt idx="2895">
                  <c:v>6.8671550862155835</c:v>
                </c:pt>
                <c:pt idx="2896">
                  <c:v>6.8402627141107804</c:v>
                </c:pt>
                <c:pt idx="2897">
                  <c:v>6.8905728289593693</c:v>
                </c:pt>
                <c:pt idx="2898">
                  <c:v>6.8966928163344789</c:v>
                </c:pt>
                <c:pt idx="2899">
                  <c:v>6.912711080706532</c:v>
                </c:pt>
                <c:pt idx="2900">
                  <c:v>6.8600336766454815</c:v>
                </c:pt>
                <c:pt idx="2901">
                  <c:v>6.7962029285343313</c:v>
                </c:pt>
                <c:pt idx="2902">
                  <c:v>6.7415165385909175</c:v>
                </c:pt>
                <c:pt idx="2903">
                  <c:v>6.7175088180165803</c:v>
                </c:pt>
                <c:pt idx="2904">
                  <c:v>6.6966193157641269</c:v>
                </c:pt>
                <c:pt idx="2905">
                  <c:v>6.6761486096644189</c:v>
                </c:pt>
                <c:pt idx="2906">
                  <c:v>6.6275590490405545</c:v>
                </c:pt>
                <c:pt idx="2907">
                  <c:v>6.5373731351705349</c:v>
                </c:pt>
                <c:pt idx="2908">
                  <c:v>6.4731703221453802</c:v>
                </c:pt>
                <c:pt idx="2909">
                  <c:v>6.4431298297601494</c:v>
                </c:pt>
                <c:pt idx="2910">
                  <c:v>6.3882428238504314</c:v>
                </c:pt>
                <c:pt idx="2911">
                  <c:v>6.3380648053259891</c:v>
                </c:pt>
                <c:pt idx="2912">
                  <c:v>6.4504067508048726</c:v>
                </c:pt>
                <c:pt idx="2913">
                  <c:v>6.5917608137068653</c:v>
                </c:pt>
                <c:pt idx="2914">
                  <c:v>6.6884183008763616</c:v>
                </c:pt>
                <c:pt idx="2915">
                  <c:v>6.6445299216752334</c:v>
                </c:pt>
                <c:pt idx="2916">
                  <c:v>6.4995197447355793</c:v>
                </c:pt>
                <c:pt idx="2917">
                  <c:v>6.3737624958403511</c:v>
                </c:pt>
                <c:pt idx="2918">
                  <c:v>6.3110317719351814</c:v>
                </c:pt>
                <c:pt idx="2919">
                  <c:v>6.3198475938275127</c:v>
                </c:pt>
                <c:pt idx="2920">
                  <c:v>6.382341063672099</c:v>
                </c:pt>
                <c:pt idx="2921">
                  <c:v>6.3785344451651795</c:v>
                </c:pt>
                <c:pt idx="2922">
                  <c:v>6.2395033813766503</c:v>
                </c:pt>
                <c:pt idx="2923">
                  <c:v>6.0704293463333201</c:v>
                </c:pt>
                <c:pt idx="2924">
                  <c:v>5.9776335279406219</c:v>
                </c:pt>
                <c:pt idx="2925">
                  <c:v>5.8775618667478806</c:v>
                </c:pt>
                <c:pt idx="2926">
                  <c:v>5.819958810948453</c:v>
                </c:pt>
                <c:pt idx="2927">
                  <c:v>5.819119799809136</c:v>
                </c:pt>
                <c:pt idx="2928">
                  <c:v>5.7677149983164018</c:v>
                </c:pt>
                <c:pt idx="2929">
                  <c:v>5.7798400696389969</c:v>
                </c:pt>
                <c:pt idx="2930">
                  <c:v>5.8172030729514077</c:v>
                </c:pt>
                <c:pt idx="2931">
                  <c:v>5.7751048230769984</c:v>
                </c:pt>
                <c:pt idx="2932">
                  <c:v>5.6909842411983114</c:v>
                </c:pt>
                <c:pt idx="2933">
                  <c:v>5.7385201384798616</c:v>
                </c:pt>
                <c:pt idx="2934">
                  <c:v>5.8931473727293735</c:v>
                </c:pt>
                <c:pt idx="2935">
                  <c:v>6.0080670043055155</c:v>
                </c:pt>
                <c:pt idx="2936">
                  <c:v>6.1063564160834565</c:v>
                </c:pt>
                <c:pt idx="2937">
                  <c:v>6.2531078151186952</c:v>
                </c:pt>
                <c:pt idx="2938">
                  <c:v>6.3190192311345044</c:v>
                </c:pt>
                <c:pt idx="2939">
                  <c:v>6.2910940646800002</c:v>
                </c:pt>
                <c:pt idx="2940">
                  <c:v>6.3052679546453163</c:v>
                </c:pt>
                <c:pt idx="2941">
                  <c:v>6.4150960873392933</c:v>
                </c:pt>
                <c:pt idx="2942">
                  <c:v>6.5265664977217837</c:v>
                </c:pt>
                <c:pt idx="2943">
                  <c:v>6.6014591456559524</c:v>
                </c:pt>
                <c:pt idx="2944">
                  <c:v>6.7502783300838862</c:v>
                </c:pt>
                <c:pt idx="2945">
                  <c:v>6.846196171972549</c:v>
                </c:pt>
                <c:pt idx="2946">
                  <c:v>6.9320606594615821</c:v>
                </c:pt>
                <c:pt idx="2947">
                  <c:v>6.881444326464969</c:v>
                </c:pt>
                <c:pt idx="2948">
                  <c:v>6.8744977305764507</c:v>
                </c:pt>
                <c:pt idx="2949">
                  <c:v>6.8747665404099125</c:v>
                </c:pt>
                <c:pt idx="2950">
                  <c:v>6.9467609443831142</c:v>
                </c:pt>
                <c:pt idx="2951">
                  <c:v>7.0483916168260388</c:v>
                </c:pt>
                <c:pt idx="2952">
                  <c:v>7.0964902357861996</c:v>
                </c:pt>
                <c:pt idx="2953">
                  <c:v>7.1160594418394059</c:v>
                </c:pt>
                <c:pt idx="2954">
                  <c:v>7.1523173379329386</c:v>
                </c:pt>
                <c:pt idx="2955">
                  <c:v>7.2562071668681298</c:v>
                </c:pt>
                <c:pt idx="2956">
                  <c:v>7.5255687327676846</c:v>
                </c:pt>
                <c:pt idx="2957">
                  <c:v>7.7372461877108307</c:v>
                </c:pt>
                <c:pt idx="2958">
                  <c:v>7.9489461497897471</c:v>
                </c:pt>
                <c:pt idx="2959">
                  <c:v>8.1025626451916377</c:v>
                </c:pt>
                <c:pt idx="2960">
                  <c:v>8.2707830903259314</c:v>
                </c:pt>
                <c:pt idx="2961">
                  <c:v>8.3158075040837822</c:v>
                </c:pt>
                <c:pt idx="2962">
                  <c:v>8.3018591203372516</c:v>
                </c:pt>
                <c:pt idx="2963">
                  <c:v>8.1615799624642467</c:v>
                </c:pt>
                <c:pt idx="2964">
                  <c:v>7.9427215761985765</c:v>
                </c:pt>
                <c:pt idx="2965">
                  <c:v>7.6931193886964682</c:v>
                </c:pt>
                <c:pt idx="2966">
                  <c:v>7.4035491339752042</c:v>
                </c:pt>
                <c:pt idx="2967">
                  <c:v>7.1343455874876085</c:v>
                </c:pt>
                <c:pt idx="2968">
                  <c:v>6.9278712882256848</c:v>
                </c:pt>
                <c:pt idx="2969">
                  <c:v>6.8009577665454675</c:v>
                </c:pt>
                <c:pt idx="2970">
                  <c:v>6.7674255936015211</c:v>
                </c:pt>
                <c:pt idx="2971">
                  <c:v>6.8693655496176316</c:v>
                </c:pt>
                <c:pt idx="2972">
                  <c:v>6.8336288160529808</c:v>
                </c:pt>
                <c:pt idx="2973">
                  <c:v>6.8498780488190887</c:v>
                </c:pt>
                <c:pt idx="2974">
                  <c:v>6.8590656108797843</c:v>
                </c:pt>
                <c:pt idx="2975">
                  <c:v>6.892763970666091</c:v>
                </c:pt>
                <c:pt idx="2976">
                  <c:v>6.8587046168426964</c:v>
                </c:pt>
                <c:pt idx="2977">
                  <c:v>6.7775100691276817</c:v>
                </c:pt>
                <c:pt idx="2978">
                  <c:v>6.6702303313192175</c:v>
                </c:pt>
                <c:pt idx="2979">
                  <c:v>6.6100827999745082</c:v>
                </c:pt>
                <c:pt idx="2980">
                  <c:v>6.6358782232873033</c:v>
                </c:pt>
                <c:pt idx="2981">
                  <c:v>6.6862262463875837</c:v>
                </c:pt>
                <c:pt idx="2982">
                  <c:v>6.8428132102062849</c:v>
                </c:pt>
                <c:pt idx="2983">
                  <c:v>7.1119019451329768</c:v>
                </c:pt>
                <c:pt idx="2984">
                  <c:v>7.3127609499475899</c:v>
                </c:pt>
                <c:pt idx="2985">
                  <c:v>7.4165461059751721</c:v>
                </c:pt>
                <c:pt idx="2986">
                  <c:v>7.5189121792201208</c:v>
                </c:pt>
                <c:pt idx="2987">
                  <c:v>7.572085249469426</c:v>
                </c:pt>
                <c:pt idx="2988">
                  <c:v>7.5885390079635515</c:v>
                </c:pt>
                <c:pt idx="2989">
                  <c:v>7.7142988974456452</c:v>
                </c:pt>
                <c:pt idx="2990">
                  <c:v>7.7092835065145024</c:v>
                </c:pt>
                <c:pt idx="2991">
                  <c:v>7.6607694654121925</c:v>
                </c:pt>
                <c:pt idx="2992">
                  <c:v>7.6748483280501354</c:v>
                </c:pt>
                <c:pt idx="2993">
                  <c:v>7.715305817354702</c:v>
                </c:pt>
                <c:pt idx="2994">
                  <c:v>7.7223272456414511</c:v>
                </c:pt>
                <c:pt idx="2995">
                  <c:v>7.8781218420995387</c:v>
                </c:pt>
                <c:pt idx="2996">
                  <c:v>8.0710585311825938</c:v>
                </c:pt>
                <c:pt idx="2997">
                  <c:v>8.100851767135115</c:v>
                </c:pt>
                <c:pt idx="2998">
                  <c:v>8.1138818788672218</c:v>
                </c:pt>
                <c:pt idx="2999">
                  <c:v>8.040081567771642</c:v>
                </c:pt>
                <c:pt idx="3000">
                  <c:v>8.0173842137884552</c:v>
                </c:pt>
                <c:pt idx="3001">
                  <c:v>7.9297554237676637</c:v>
                </c:pt>
                <c:pt idx="3002">
                  <c:v>7.9204649230551203</c:v>
                </c:pt>
                <c:pt idx="3003">
                  <c:v>7.8619367409618848</c:v>
                </c:pt>
                <c:pt idx="3004">
                  <c:v>7.7906061611137734</c:v>
                </c:pt>
                <c:pt idx="3005">
                  <c:v>7.7511177364796371</c:v>
                </c:pt>
                <c:pt idx="3006">
                  <c:v>7.8054077604422334</c:v>
                </c:pt>
                <c:pt idx="3007">
                  <c:v>7.821507814752608</c:v>
                </c:pt>
                <c:pt idx="3008">
                  <c:v>7.8060210567094863</c:v>
                </c:pt>
                <c:pt idx="3009">
                  <c:v>7.8618457363982266</c:v>
                </c:pt>
                <c:pt idx="3010">
                  <c:v>7.9187560103461658</c:v>
                </c:pt>
                <c:pt idx="3011">
                  <c:v>7.9758452625811094</c:v>
                </c:pt>
                <c:pt idx="3012">
                  <c:v>7.9159251023968871</c:v>
                </c:pt>
                <c:pt idx="3013">
                  <c:v>7.7464039039102293</c:v>
                </c:pt>
                <c:pt idx="3014">
                  <c:v>7.5721499149782474</c:v>
                </c:pt>
                <c:pt idx="3015">
                  <c:v>7.4073201232338679</c:v>
                </c:pt>
                <c:pt idx="3016">
                  <c:v>7.1706350235537428</c:v>
                </c:pt>
                <c:pt idx="3017">
                  <c:v>6.9953273937272211</c:v>
                </c:pt>
                <c:pt idx="3018">
                  <c:v>6.9807336390190473</c:v>
                </c:pt>
                <c:pt idx="3019">
                  <c:v>7.0095643448009293</c:v>
                </c:pt>
                <c:pt idx="3020">
                  <c:v>6.9690653052898179</c:v>
                </c:pt>
                <c:pt idx="3021">
                  <c:v>6.965087478638389</c:v>
                </c:pt>
                <c:pt idx="3022">
                  <c:v>6.9881097391352194</c:v>
                </c:pt>
                <c:pt idx="3023">
                  <c:v>6.9659438232688746</c:v>
                </c:pt>
                <c:pt idx="3024">
                  <c:v>6.9572955836608035</c:v>
                </c:pt>
                <c:pt idx="3025">
                  <c:v>6.8468767685832903</c:v>
                </c:pt>
                <c:pt idx="3026">
                  <c:v>6.7224476408596123</c:v>
                </c:pt>
                <c:pt idx="3027">
                  <c:v>6.5044267736249415</c:v>
                </c:pt>
                <c:pt idx="3028">
                  <c:v>6.335520612553319</c:v>
                </c:pt>
                <c:pt idx="3029">
                  <c:v>6.302223626416918</c:v>
                </c:pt>
                <c:pt idx="3030">
                  <c:v>6.2573109988007749</c:v>
                </c:pt>
                <c:pt idx="3031">
                  <c:v>6.0854820537648457</c:v>
                </c:pt>
                <c:pt idx="3032">
                  <c:v>5.8978277665596446</c:v>
                </c:pt>
                <c:pt idx="3033">
                  <c:v>5.7192442978862053</c:v>
                </c:pt>
                <c:pt idx="3034">
                  <c:v>5.6680092581587882</c:v>
                </c:pt>
                <c:pt idx="3035">
                  <c:v>5.6009704574005355</c:v>
                </c:pt>
                <c:pt idx="3036">
                  <c:v>5.5446013754340662</c:v>
                </c:pt>
                <c:pt idx="3037">
                  <c:v>5.4504946108660448</c:v>
                </c:pt>
                <c:pt idx="3038">
                  <c:v>5.427192432726927</c:v>
                </c:pt>
                <c:pt idx="3039">
                  <c:v>5.3442323025383631</c:v>
                </c:pt>
                <c:pt idx="3040">
                  <c:v>5.1539275591412439</c:v>
                </c:pt>
                <c:pt idx="3041">
                  <c:v>5.0179440925042638</c:v>
                </c:pt>
                <c:pt idx="3042">
                  <c:v>4.9950683814010164</c:v>
                </c:pt>
                <c:pt idx="3043">
                  <c:v>5.0072947009372495</c:v>
                </c:pt>
                <c:pt idx="3044">
                  <c:v>5.0180222596120094</c:v>
                </c:pt>
                <c:pt idx="3045">
                  <c:v>5.0909662833421558</c:v>
                </c:pt>
                <c:pt idx="3046">
                  <c:v>5.2305841358945866</c:v>
                </c:pt>
                <c:pt idx="3047">
                  <c:v>5.4112562688278016</c:v>
                </c:pt>
                <c:pt idx="3048">
                  <c:v>5.4846136799543341</c:v>
                </c:pt>
                <c:pt idx="3049">
                  <c:v>5.5421532276080603</c:v>
                </c:pt>
                <c:pt idx="3050">
                  <c:v>5.6576822858735385</c:v>
                </c:pt>
                <c:pt idx="3051">
                  <c:v>5.7229712016737766</c:v>
                </c:pt>
                <c:pt idx="3052">
                  <c:v>5.7731538814840455</c:v>
                </c:pt>
                <c:pt idx="3053">
                  <c:v>5.8719050869896297</c:v>
                </c:pt>
                <c:pt idx="3054">
                  <c:v>5.9244856544268334</c:v>
                </c:pt>
                <c:pt idx="3055">
                  <c:v>5.9853234226726277</c:v>
                </c:pt>
                <c:pt idx="3056">
                  <c:v>6.026619020059468</c:v>
                </c:pt>
                <c:pt idx="3057">
                  <c:v>6.1431669994710383</c:v>
                </c:pt>
                <c:pt idx="3058">
                  <c:v>6.2465403141197351</c:v>
                </c:pt>
                <c:pt idx="3059">
                  <c:v>6.4200930862166343</c:v>
                </c:pt>
                <c:pt idx="3060">
                  <c:v>6.5136190411954873</c:v>
                </c:pt>
                <c:pt idx="3061">
                  <c:v>6.5866243278237135</c:v>
                </c:pt>
                <c:pt idx="3062">
                  <c:v>6.5647387975145604</c:v>
                </c:pt>
                <c:pt idx="3063">
                  <c:v>6.4828983158720499</c:v>
                </c:pt>
                <c:pt idx="3064">
                  <c:v>6.3945909146237598</c:v>
                </c:pt>
                <c:pt idx="3065">
                  <c:v>6.300549047005263</c:v>
                </c:pt>
                <c:pt idx="3066">
                  <c:v>6.369517389951465</c:v>
                </c:pt>
                <c:pt idx="3067">
                  <c:v>6.4690556129854286</c:v>
                </c:pt>
                <c:pt idx="3068">
                  <c:v>6.5635778617585334</c:v>
                </c:pt>
                <c:pt idx="3069">
                  <c:v>6.5657794877206941</c:v>
                </c:pt>
                <c:pt idx="3070">
                  <c:v>6.5854373024280131</c:v>
                </c:pt>
                <c:pt idx="3071">
                  <c:v>6.5412191167045002</c:v>
                </c:pt>
                <c:pt idx="3072">
                  <c:v>6.5804638304557477</c:v>
                </c:pt>
                <c:pt idx="3073">
                  <c:v>6.5133160197454592</c:v>
                </c:pt>
                <c:pt idx="3074">
                  <c:v>6.329340836914521</c:v>
                </c:pt>
                <c:pt idx="3075">
                  <c:v>6.1185149823461034</c:v>
                </c:pt>
                <c:pt idx="3076">
                  <c:v>6.1014790935104513</c:v>
                </c:pt>
                <c:pt idx="3077">
                  <c:v>6.0766203579475722</c:v>
                </c:pt>
                <c:pt idx="3078">
                  <c:v>6.0634673167877819</c:v>
                </c:pt>
                <c:pt idx="3079">
                  <c:v>6.0775959215444191</c:v>
                </c:pt>
                <c:pt idx="3080">
                  <c:v>6.0548122108612139</c:v>
                </c:pt>
                <c:pt idx="3081">
                  <c:v>6.0402055463582567</c:v>
                </c:pt>
                <c:pt idx="3082">
                  <c:v>5.9932621886185897</c:v>
                </c:pt>
                <c:pt idx="3083">
                  <c:v>6.0244368858400277</c:v>
                </c:pt>
                <c:pt idx="3084">
                  <c:v>6.0438304556327154</c:v>
                </c:pt>
                <c:pt idx="3085">
                  <c:v>5.9086866050264382</c:v>
                </c:pt>
                <c:pt idx="3086">
                  <c:v>5.6796907153286584</c:v>
                </c:pt>
                <c:pt idx="3087">
                  <c:v>5.5489223038573119</c:v>
                </c:pt>
                <c:pt idx="3088">
                  <c:v>5.4633293776795799</c:v>
                </c:pt>
                <c:pt idx="3089">
                  <c:v>5.3651625511528227</c:v>
                </c:pt>
                <c:pt idx="3090">
                  <c:v>5.2001430450972119</c:v>
                </c:pt>
                <c:pt idx="3091">
                  <c:v>4.9839756225271374</c:v>
                </c:pt>
                <c:pt idx="3092">
                  <c:v>4.8971297803586289</c:v>
                </c:pt>
                <c:pt idx="3093">
                  <c:v>4.8157033039871529</c:v>
                </c:pt>
                <c:pt idx="3094">
                  <c:v>4.7038147659827958</c:v>
                </c:pt>
                <c:pt idx="3095">
                  <c:v>4.755469781462387</c:v>
                </c:pt>
                <c:pt idx="3096">
                  <c:v>4.8103157984094027</c:v>
                </c:pt>
                <c:pt idx="3097">
                  <c:v>4.7742079927908199</c:v>
                </c:pt>
                <c:pt idx="3098">
                  <c:v>4.6602531374756033</c:v>
                </c:pt>
                <c:pt idx="3099">
                  <c:v>4.7425824258278997</c:v>
                </c:pt>
                <c:pt idx="3100">
                  <c:v>4.9609600035707411</c:v>
                </c:pt>
                <c:pt idx="3101">
                  <c:v>5.1499797616041478</c:v>
                </c:pt>
                <c:pt idx="3102">
                  <c:v>5.3257797156522537</c:v>
                </c:pt>
                <c:pt idx="3103">
                  <c:v>5.3201975239466508</c:v>
                </c:pt>
                <c:pt idx="3104">
                  <c:v>5.3198192807297993</c:v>
                </c:pt>
                <c:pt idx="3105">
                  <c:v>5.2855765445245266</c:v>
                </c:pt>
                <c:pt idx="3106">
                  <c:v>5.2199707462016862</c:v>
                </c:pt>
                <c:pt idx="3107">
                  <c:v>5.2100324029329066</c:v>
                </c:pt>
                <c:pt idx="3108">
                  <c:v>5.2613054433553801</c:v>
                </c:pt>
                <c:pt idx="3109">
                  <c:v>5.4395182915359817</c:v>
                </c:pt>
                <c:pt idx="3110">
                  <c:v>5.6149966783056424</c:v>
                </c:pt>
                <c:pt idx="3111">
                  <c:v>5.7998037345628015</c:v>
                </c:pt>
                <c:pt idx="3112">
                  <c:v>5.8979431108940767</c:v>
                </c:pt>
                <c:pt idx="3113">
                  <c:v>5.8154625717295803</c:v>
                </c:pt>
                <c:pt idx="3114">
                  <c:v>5.6832213051767102</c:v>
                </c:pt>
                <c:pt idx="3115">
                  <c:v>5.4751677650363639</c:v>
                </c:pt>
                <c:pt idx="3116">
                  <c:v>5.3340986489095039</c:v>
                </c:pt>
                <c:pt idx="3117">
                  <c:v>5.2116228193450489</c:v>
                </c:pt>
                <c:pt idx="3118">
                  <c:v>5.0788387218300111</c:v>
                </c:pt>
                <c:pt idx="3119">
                  <c:v>4.9567627954328231</c:v>
                </c:pt>
                <c:pt idx="3120">
                  <c:v>4.8662856834005872</c:v>
                </c:pt>
                <c:pt idx="3121">
                  <c:v>4.8499836343133138</c:v>
                </c:pt>
                <c:pt idx="3122">
                  <c:v>4.8158152034198052</c:v>
                </c:pt>
                <c:pt idx="3123">
                  <c:v>4.7276880216044681</c:v>
                </c:pt>
                <c:pt idx="3124">
                  <c:v>4.524490641717108</c:v>
                </c:pt>
                <c:pt idx="3125">
                  <c:v>4.3511869454303493</c:v>
                </c:pt>
                <c:pt idx="3126">
                  <c:v>4.2938645185342112</c:v>
                </c:pt>
                <c:pt idx="3127">
                  <c:v>4.3364033305602456</c:v>
                </c:pt>
                <c:pt idx="3128">
                  <c:v>4.343355968780906</c:v>
                </c:pt>
                <c:pt idx="3129">
                  <c:v>4.4632964610604855</c:v>
                </c:pt>
                <c:pt idx="3130">
                  <c:v>4.6046941213484338</c:v>
                </c:pt>
                <c:pt idx="3131">
                  <c:v>4.6991315258096007</c:v>
                </c:pt>
                <c:pt idx="3132">
                  <c:v>4.7246266918216193</c:v>
                </c:pt>
                <c:pt idx="3133">
                  <c:v>4.7328811569340852</c:v>
                </c:pt>
                <c:pt idx="3134">
                  <c:v>4.8533311694434378</c:v>
                </c:pt>
                <c:pt idx="3135">
                  <c:v>4.967715069811768</c:v>
                </c:pt>
                <c:pt idx="3136">
                  <c:v>5.1373639143502379</c:v>
                </c:pt>
                <c:pt idx="3137">
                  <c:v>5.2016862809928233</c:v>
                </c:pt>
                <c:pt idx="3138">
                  <c:v>5.1638857262312774</c:v>
                </c:pt>
                <c:pt idx="3139">
                  <c:v>5.1557211964813989</c:v>
                </c:pt>
                <c:pt idx="3140">
                  <c:v>5.1283938806984564</c:v>
                </c:pt>
                <c:pt idx="3141">
                  <c:v>5.0716818100843435</c:v>
                </c:pt>
                <c:pt idx="3142">
                  <c:v>4.9544337266884124</c:v>
                </c:pt>
                <c:pt idx="3143">
                  <c:v>4.8544950980525723</c:v>
                </c:pt>
                <c:pt idx="3144">
                  <c:v>4.8489809110243591</c:v>
                </c:pt>
                <c:pt idx="3145">
                  <c:v>4.8863289561772554</c:v>
                </c:pt>
                <c:pt idx="3146">
                  <c:v>4.9421629879981408</c:v>
                </c:pt>
                <c:pt idx="3147">
                  <c:v>4.9740158468654467</c:v>
                </c:pt>
                <c:pt idx="3148">
                  <c:v>5.0023965673737285</c:v>
                </c:pt>
                <c:pt idx="3149">
                  <c:v>4.9944383065678402</c:v>
                </c:pt>
                <c:pt idx="3150">
                  <c:v>4.9514749809726393</c:v>
                </c:pt>
                <c:pt idx="3151">
                  <c:v>4.8098946583172655</c:v>
                </c:pt>
                <c:pt idx="3152">
                  <c:v>4.7674712219223858</c:v>
                </c:pt>
                <c:pt idx="3153">
                  <c:v>4.8120826606525853</c:v>
                </c:pt>
                <c:pt idx="3154">
                  <c:v>4.8679839763839521</c:v>
                </c:pt>
                <c:pt idx="3155">
                  <c:v>4.997365389832753</c:v>
                </c:pt>
                <c:pt idx="3156">
                  <c:v>5.1415066090542716</c:v>
                </c:pt>
                <c:pt idx="3157">
                  <c:v>5.2888028359727084</c:v>
                </c:pt>
                <c:pt idx="3158">
                  <c:v>5.3942459652638561</c:v>
                </c:pt>
                <c:pt idx="3159">
                  <c:v>5.5085749369894836</c:v>
                </c:pt>
                <c:pt idx="3160">
                  <c:v>5.6877525795164647</c:v>
                </c:pt>
                <c:pt idx="3161">
                  <c:v>5.9154368161927851</c:v>
                </c:pt>
                <c:pt idx="3162">
                  <c:v>6.0746040163247139</c:v>
                </c:pt>
                <c:pt idx="3163">
                  <c:v>6.2451526747763797</c:v>
                </c:pt>
                <c:pt idx="3164">
                  <c:v>6.3534400605252674</c:v>
                </c:pt>
                <c:pt idx="3165">
                  <c:v>6.376404415712206</c:v>
                </c:pt>
                <c:pt idx="3166">
                  <c:v>6.3949506875674151</c:v>
                </c:pt>
                <c:pt idx="3167">
                  <c:v>6.4769066141598124</c:v>
                </c:pt>
                <c:pt idx="3168">
                  <c:v>6.5906948586758665</c:v>
                </c:pt>
                <c:pt idx="3169">
                  <c:v>6.6287148947804191</c:v>
                </c:pt>
                <c:pt idx="3170">
                  <c:v>6.6756334418507421</c:v>
                </c:pt>
                <c:pt idx="3171">
                  <c:v>6.7386850888429359</c:v>
                </c:pt>
                <c:pt idx="3172">
                  <c:v>6.7064536127717229</c:v>
                </c:pt>
                <c:pt idx="3173">
                  <c:v>6.5624995434142699</c:v>
                </c:pt>
                <c:pt idx="3174">
                  <c:v>6.3063791053003015</c:v>
                </c:pt>
                <c:pt idx="3175">
                  <c:v>6.1013159951256126</c:v>
                </c:pt>
                <c:pt idx="3176">
                  <c:v>5.9197708969051828</c:v>
                </c:pt>
                <c:pt idx="3177">
                  <c:v>5.9211732460425619</c:v>
                </c:pt>
                <c:pt idx="3178">
                  <c:v>5.8959175365901668</c:v>
                </c:pt>
                <c:pt idx="3179">
                  <c:v>5.9349246744050541</c:v>
                </c:pt>
                <c:pt idx="3180">
                  <c:v>5.915314046743771</c:v>
                </c:pt>
                <c:pt idx="3181">
                  <c:v>5.9339083994375947</c:v>
                </c:pt>
                <c:pt idx="3182">
                  <c:v>5.8717247189087001</c:v>
                </c:pt>
                <c:pt idx="3183">
                  <c:v>5.8181323955633362</c:v>
                </c:pt>
                <c:pt idx="3184">
                  <c:v>5.794540682283289</c:v>
                </c:pt>
                <c:pt idx="3185">
                  <c:v>5.8104003755316889</c:v>
                </c:pt>
                <c:pt idx="3186">
                  <c:v>5.8922825716544009</c:v>
                </c:pt>
                <c:pt idx="3187">
                  <c:v>6.0109157349418227</c:v>
                </c:pt>
                <c:pt idx="3188">
                  <c:v>6.0799796451924548</c:v>
                </c:pt>
                <c:pt idx="3189">
                  <c:v>6.1486866144827088</c:v>
                </c:pt>
                <c:pt idx="3190">
                  <c:v>6.1792770632644132</c:v>
                </c:pt>
                <c:pt idx="3191">
                  <c:v>6.235692531641325</c:v>
                </c:pt>
                <c:pt idx="3192">
                  <c:v>6.3166926126509066</c:v>
                </c:pt>
                <c:pt idx="3193">
                  <c:v>6.360327158516915</c:v>
                </c:pt>
                <c:pt idx="3194">
                  <c:v>6.3423112524930865</c:v>
                </c:pt>
                <c:pt idx="3195">
                  <c:v>6.2392431521883758</c:v>
                </c:pt>
                <c:pt idx="3196">
                  <c:v>6.1743650061182258</c:v>
                </c:pt>
                <c:pt idx="3197">
                  <c:v>5.9991973302956261</c:v>
                </c:pt>
                <c:pt idx="3198">
                  <c:v>5.8941618178573449</c:v>
                </c:pt>
                <c:pt idx="3199">
                  <c:v>5.7323590529812156</c:v>
                </c:pt>
                <c:pt idx="3200">
                  <c:v>5.5391409531738312</c:v>
                </c:pt>
                <c:pt idx="3201">
                  <c:v>5.4006258027619962</c:v>
                </c:pt>
                <c:pt idx="3202">
                  <c:v>5.2174526685011298</c:v>
                </c:pt>
                <c:pt idx="3203">
                  <c:v>5.1205417145953209</c:v>
                </c:pt>
                <c:pt idx="3204">
                  <c:v>5.0453018043245974</c:v>
                </c:pt>
                <c:pt idx="3205">
                  <c:v>4.9749623442292279</c:v>
                </c:pt>
                <c:pt idx="3206">
                  <c:v>4.9630514783593886</c:v>
                </c:pt>
                <c:pt idx="3207">
                  <c:v>4.8376280464342631</c:v>
                </c:pt>
                <c:pt idx="3208">
                  <c:v>4.8199711133599799</c:v>
                </c:pt>
                <c:pt idx="3209">
                  <c:v>4.8571022377789799</c:v>
                </c:pt>
                <c:pt idx="3210">
                  <c:v>4.9036442407034597</c:v>
                </c:pt>
                <c:pt idx="3211">
                  <c:v>4.9808964711996868</c:v>
                </c:pt>
                <c:pt idx="3212">
                  <c:v>4.9986089722612306</c:v>
                </c:pt>
                <c:pt idx="3213">
                  <c:v>4.9753351424882162</c:v>
                </c:pt>
                <c:pt idx="3214">
                  <c:v>5.0357174145931207</c:v>
                </c:pt>
                <c:pt idx="3215">
                  <c:v>5.2242192405852341</c:v>
                </c:pt>
                <c:pt idx="3216">
                  <c:v>5.2887558374956507</c:v>
                </c:pt>
                <c:pt idx="3217">
                  <c:v>5.3283855952310022</c:v>
                </c:pt>
                <c:pt idx="3218">
                  <c:v>5.2790939006717972</c:v>
                </c:pt>
                <c:pt idx="3219">
                  <c:v>5.2843760509391862</c:v>
                </c:pt>
                <c:pt idx="3220">
                  <c:v>5.3029890657599328</c:v>
                </c:pt>
                <c:pt idx="3221">
                  <c:v>5.2724533126891693</c:v>
                </c:pt>
                <c:pt idx="3222">
                  <c:v>5.2055446827238807</c:v>
                </c:pt>
                <c:pt idx="3223">
                  <c:v>5.2391156315233323</c:v>
                </c:pt>
                <c:pt idx="3224">
                  <c:v>5.1813414923216303</c:v>
                </c:pt>
                <c:pt idx="3225">
                  <c:v>5.189651444631262</c:v>
                </c:pt>
                <c:pt idx="3226">
                  <c:v>5.207178378780422</c:v>
                </c:pt>
                <c:pt idx="3227">
                  <c:v>5.3363446828614558</c:v>
                </c:pt>
                <c:pt idx="3228">
                  <c:v>5.4526505985618767</c:v>
                </c:pt>
                <c:pt idx="3229">
                  <c:v>5.547528568267249</c:v>
                </c:pt>
                <c:pt idx="3230">
                  <c:v>5.5130559688977989</c:v>
                </c:pt>
                <c:pt idx="3231">
                  <c:v>5.4302406163070627</c:v>
                </c:pt>
                <c:pt idx="3232">
                  <c:v>5.4379065237078281</c:v>
                </c:pt>
                <c:pt idx="3233">
                  <c:v>5.37700464746524</c:v>
                </c:pt>
                <c:pt idx="3234">
                  <c:v>5.3201714495164998</c:v>
                </c:pt>
                <c:pt idx="3235">
                  <c:v>5.3487940639203879</c:v>
                </c:pt>
                <c:pt idx="3236">
                  <c:v>5.4343724918365641</c:v>
                </c:pt>
                <c:pt idx="3237">
                  <c:v>5.4430105377749545</c:v>
                </c:pt>
                <c:pt idx="3238">
                  <c:v>5.4632208601714884</c:v>
                </c:pt>
                <c:pt idx="3239">
                  <c:v>5.4792899469272935</c:v>
                </c:pt>
                <c:pt idx="3240">
                  <c:v>5.4747533535483521</c:v>
                </c:pt>
                <c:pt idx="3241">
                  <c:v>5.5134717963835849</c:v>
                </c:pt>
                <c:pt idx="3242">
                  <c:v>5.5381966579006185</c:v>
                </c:pt>
                <c:pt idx="3243">
                  <c:v>5.599581693217103</c:v>
                </c:pt>
                <c:pt idx="3244">
                  <c:v>5.7109105812668473</c:v>
                </c:pt>
                <c:pt idx="3245">
                  <c:v>5.8867485967756012</c:v>
                </c:pt>
                <c:pt idx="3246">
                  <c:v>6.0953132648296453</c:v>
                </c:pt>
                <c:pt idx="3247">
                  <c:v>6.2252516853481907</c:v>
                </c:pt>
                <c:pt idx="3248">
                  <c:v>6.2707991128650695</c:v>
                </c:pt>
                <c:pt idx="3249">
                  <c:v>6.3376367002473151</c:v>
                </c:pt>
                <c:pt idx="3250">
                  <c:v>6.3849670928425732</c:v>
                </c:pt>
                <c:pt idx="3251">
                  <c:v>6.3103260865762953</c:v>
                </c:pt>
                <c:pt idx="3252">
                  <c:v>6.2259920779711502</c:v>
                </c:pt>
                <c:pt idx="3253">
                  <c:v>6.1673324176994493</c:v>
                </c:pt>
                <c:pt idx="3254">
                  <c:v>6.0752485706424881</c:v>
                </c:pt>
                <c:pt idx="3255">
                  <c:v>6.0388973730667059</c:v>
                </c:pt>
                <c:pt idx="3256">
                  <c:v>6.0242821337454551</c:v>
                </c:pt>
                <c:pt idx="3257">
                  <c:v>5.8893313883341198</c:v>
                </c:pt>
                <c:pt idx="3258">
                  <c:v>5.6552004454150682</c:v>
                </c:pt>
                <c:pt idx="3259">
                  <c:v>5.5077982546514592</c:v>
                </c:pt>
                <c:pt idx="3260">
                  <c:v>5.3804722817762061</c:v>
                </c:pt>
                <c:pt idx="3261">
                  <c:v>5.23476370485864</c:v>
                </c:pt>
                <c:pt idx="3262">
                  <c:v>5.1199915101536577</c:v>
                </c:pt>
                <c:pt idx="3263">
                  <c:v>5.0745690135800778</c:v>
                </c:pt>
                <c:pt idx="3264">
                  <c:v>5.0116494417580837</c:v>
                </c:pt>
                <c:pt idx="3265">
                  <c:v>4.9630350100812084</c:v>
                </c:pt>
                <c:pt idx="3266">
                  <c:v>5.1504213990077092</c:v>
                </c:pt>
                <c:pt idx="3267">
                  <c:v>5.3639918564701921</c:v>
                </c:pt>
                <c:pt idx="3268">
                  <c:v>5.6470168684043092</c:v>
                </c:pt>
                <c:pt idx="3269">
                  <c:v>6.0173038032893951</c:v>
                </c:pt>
                <c:pt idx="3270">
                  <c:v>6.3735932771376484</c:v>
                </c:pt>
                <c:pt idx="3271">
                  <c:v>6.6375317396231956</c:v>
                </c:pt>
                <c:pt idx="3272">
                  <c:v>6.5420662149380568</c:v>
                </c:pt>
                <c:pt idx="3273">
                  <c:v>6.4363414971524033</c:v>
                </c:pt>
                <c:pt idx="3274">
                  <c:v>6.351872078287184</c:v>
                </c:pt>
                <c:pt idx="3275">
                  <c:v>6.2022673975067599</c:v>
                </c:pt>
                <c:pt idx="3276">
                  <c:v>6.0754143218887986</c:v>
                </c:pt>
                <c:pt idx="3277">
                  <c:v>6.0281491978872319</c:v>
                </c:pt>
                <c:pt idx="3278">
                  <c:v>6.095525109234309</c:v>
                </c:pt>
                <c:pt idx="3279">
                  <c:v>6.1194784896891052</c:v>
                </c:pt>
                <c:pt idx="3280">
                  <c:v>6.0539563943002337</c:v>
                </c:pt>
                <c:pt idx="3281">
                  <c:v>6.0995280094792967</c:v>
                </c:pt>
                <c:pt idx="3282">
                  <c:v>6.1670049297955227</c:v>
                </c:pt>
                <c:pt idx="3283">
                  <c:v>6.1642551543871749</c:v>
                </c:pt>
                <c:pt idx="3284">
                  <c:v>6.1026777067689757</c:v>
                </c:pt>
                <c:pt idx="3285">
                  <c:v>6.0872548305350556</c:v>
                </c:pt>
                <c:pt idx="3286">
                  <c:v>6.1455035837476402</c:v>
                </c:pt>
                <c:pt idx="3287">
                  <c:v>6.2246861090844066</c:v>
                </c:pt>
                <c:pt idx="3288">
                  <c:v>6.2690800779705667</c:v>
                </c:pt>
                <c:pt idx="3289">
                  <c:v>6.3150061180207606</c:v>
                </c:pt>
                <c:pt idx="3290">
                  <c:v>6.4600925278789845</c:v>
                </c:pt>
                <c:pt idx="3291">
                  <c:v>6.5727804905332015</c:v>
                </c:pt>
                <c:pt idx="3292">
                  <c:v>6.6920739999382182</c:v>
                </c:pt>
                <c:pt idx="3293">
                  <c:v>6.7877270065232418</c:v>
                </c:pt>
                <c:pt idx="3294">
                  <c:v>6.664288912788825</c:v>
                </c:pt>
                <c:pt idx="3295">
                  <c:v>6.6204821287667563</c:v>
                </c:pt>
                <c:pt idx="3296">
                  <c:v>6.5300130001686068</c:v>
                </c:pt>
                <c:pt idx="3297">
                  <c:v>6.4282318103196996</c:v>
                </c:pt>
                <c:pt idx="3298">
                  <c:v>6.3476100199773553</c:v>
                </c:pt>
                <c:pt idx="3299">
                  <c:v>6.2570204572087302</c:v>
                </c:pt>
                <c:pt idx="3300">
                  <c:v>6.2566903054198999</c:v>
                </c:pt>
                <c:pt idx="3301">
                  <c:v>6.4415943440392605</c:v>
                </c:pt>
                <c:pt idx="3302">
                  <c:v>6.6473706270676312</c:v>
                </c:pt>
                <c:pt idx="3303">
                  <c:v>6.8499467789721171</c:v>
                </c:pt>
                <c:pt idx="3304">
                  <c:v>7.0731564339330477</c:v>
                </c:pt>
                <c:pt idx="3305">
                  <c:v>7.1870346135287946</c:v>
                </c:pt>
                <c:pt idx="3306">
                  <c:v>7.1885552333846663</c:v>
                </c:pt>
                <c:pt idx="3307">
                  <c:v>7.1056373126059151</c:v>
                </c:pt>
                <c:pt idx="3308">
                  <c:v>7.095645053507595</c:v>
                </c:pt>
                <c:pt idx="3309">
                  <c:v>7.1470879365024302</c:v>
                </c:pt>
                <c:pt idx="3310">
                  <c:v>7.2907724700397125</c:v>
                </c:pt>
                <c:pt idx="3311">
                  <c:v>7.2873839252729056</c:v>
                </c:pt>
                <c:pt idx="3312">
                  <c:v>7.2426841565578197</c:v>
                </c:pt>
                <c:pt idx="3313">
                  <c:v>7.1637550333609914</c:v>
                </c:pt>
                <c:pt idx="3314">
                  <c:v>7.0972240218577589</c:v>
                </c:pt>
                <c:pt idx="3315">
                  <c:v>7.1011394894214099</c:v>
                </c:pt>
                <c:pt idx="3316">
                  <c:v>7.1479598791420962</c:v>
                </c:pt>
                <c:pt idx="3317">
                  <c:v>7.174453028544681</c:v>
                </c:pt>
                <c:pt idx="3318">
                  <c:v>7.1433650701736324</c:v>
                </c:pt>
                <c:pt idx="3319">
                  <c:v>7.1238173309758706</c:v>
                </c:pt>
                <c:pt idx="3320">
                  <c:v>7.1279842356610281</c:v>
                </c:pt>
                <c:pt idx="3321">
                  <c:v>7.0908892553406506</c:v>
                </c:pt>
                <c:pt idx="3322">
                  <c:v>7.1346013410329352</c:v>
                </c:pt>
                <c:pt idx="3323">
                  <c:v>7.087230068267603</c:v>
                </c:pt>
                <c:pt idx="3324">
                  <c:v>6.9904733641068351</c:v>
                </c:pt>
                <c:pt idx="3325">
                  <c:v>6.9514241735470463</c:v>
                </c:pt>
                <c:pt idx="3326">
                  <c:v>6.8795575704353391</c:v>
                </c:pt>
                <c:pt idx="3327">
                  <c:v>6.8598877728447238</c:v>
                </c:pt>
                <c:pt idx="3328">
                  <c:v>6.8375979435890955</c:v>
                </c:pt>
                <c:pt idx="3329">
                  <c:v>6.8146912180138646</c:v>
                </c:pt>
                <c:pt idx="3330">
                  <c:v>6.7845926008089936</c:v>
                </c:pt>
                <c:pt idx="3331">
                  <c:v>6.7813228940135097</c:v>
                </c:pt>
                <c:pt idx="3332">
                  <c:v>6.6739341061196447</c:v>
                </c:pt>
                <c:pt idx="3333">
                  <c:v>6.6546063545867717</c:v>
                </c:pt>
                <c:pt idx="3334">
                  <c:v>6.6337681913916775</c:v>
                </c:pt>
                <c:pt idx="3335">
                  <c:v>6.6111869658699103</c:v>
                </c:pt>
                <c:pt idx="3336">
                  <c:v>6.7107694487982243</c:v>
                </c:pt>
                <c:pt idx="3337">
                  <c:v>6.8974136320251569</c:v>
                </c:pt>
                <c:pt idx="3338">
                  <c:v>6.9547098298180119</c:v>
                </c:pt>
                <c:pt idx="3339">
                  <c:v>7.0117763183432711</c:v>
                </c:pt>
                <c:pt idx="3340">
                  <c:v>6.961078579514739</c:v>
                </c:pt>
                <c:pt idx="3341">
                  <c:v>6.9509279152199124</c:v>
                </c:pt>
                <c:pt idx="3342">
                  <c:v>6.8711844562333733</c:v>
                </c:pt>
                <c:pt idx="3343">
                  <c:v>6.6795422235060489</c:v>
                </c:pt>
                <c:pt idx="3344">
                  <c:v>6.439201182298909</c:v>
                </c:pt>
                <c:pt idx="3345">
                  <c:v>6.2871732313442799</c:v>
                </c:pt>
                <c:pt idx="3346">
                  <c:v>6.2531598093684861</c:v>
                </c:pt>
                <c:pt idx="3347">
                  <c:v>6.0916575264075599</c:v>
                </c:pt>
                <c:pt idx="3348">
                  <c:v>5.9176520792781639</c:v>
                </c:pt>
                <c:pt idx="3349">
                  <c:v>5.7112155830273004</c:v>
                </c:pt>
                <c:pt idx="3350">
                  <c:v>5.4608376682707265</c:v>
                </c:pt>
                <c:pt idx="3351">
                  <c:v>5.171712238756859</c:v>
                </c:pt>
                <c:pt idx="3352">
                  <c:v>5.0446630780881394</c:v>
                </c:pt>
                <c:pt idx="3353">
                  <c:v>4.9617078272939139</c:v>
                </c:pt>
                <c:pt idx="3354">
                  <c:v>5.0054068929383249</c:v>
                </c:pt>
                <c:pt idx="3355">
                  <c:v>5.1471075110908409</c:v>
                </c:pt>
                <c:pt idx="3356">
                  <c:v>5.2679454169573932</c:v>
                </c:pt>
                <c:pt idx="3357">
                  <c:v>5.3509953239344838</c:v>
                </c:pt>
                <c:pt idx="3358">
                  <c:v>5.3298682685935734</c:v>
                </c:pt>
                <c:pt idx="3359">
                  <c:v>5.3906073977224818</c:v>
                </c:pt>
                <c:pt idx="3360">
                  <c:v>5.468544304941771</c:v>
                </c:pt>
                <c:pt idx="3361">
                  <c:v>5.4862794592442654</c:v>
                </c:pt>
                <c:pt idx="3362">
                  <c:v>5.612255556023495</c:v>
                </c:pt>
                <c:pt idx="3363">
                  <c:v>5.6657634881972756</c:v>
                </c:pt>
                <c:pt idx="3364">
                  <c:v>5.6727220044474596</c:v>
                </c:pt>
                <c:pt idx="3365">
                  <c:v>5.7385725044331153</c:v>
                </c:pt>
                <c:pt idx="3366">
                  <c:v>5.8122996738730031</c:v>
                </c:pt>
                <c:pt idx="3367">
                  <c:v>5.893887855476625</c:v>
                </c:pt>
                <c:pt idx="3368">
                  <c:v>5.9568323778766716</c:v>
                </c:pt>
                <c:pt idx="3369">
                  <c:v>6.0991562292070141</c:v>
                </c:pt>
                <c:pt idx="3370">
                  <c:v>6.1894453152722306</c:v>
                </c:pt>
                <c:pt idx="3371">
                  <c:v>6.3692087333923233</c:v>
                </c:pt>
                <c:pt idx="3372">
                  <c:v>6.419484077195146</c:v>
                </c:pt>
                <c:pt idx="3373">
                  <c:v>6.3372718353526984</c:v>
                </c:pt>
                <c:pt idx="3374">
                  <c:v>6.3599147655289565</c:v>
                </c:pt>
                <c:pt idx="3375">
                  <c:v>6.4779850868728843</c:v>
                </c:pt>
                <c:pt idx="3376">
                  <c:v>6.658413429542434</c:v>
                </c:pt>
                <c:pt idx="3377">
                  <c:v>6.683416623685023</c:v>
                </c:pt>
                <c:pt idx="3378">
                  <c:v>6.6058464440120828</c:v>
                </c:pt>
                <c:pt idx="3379">
                  <c:v>6.6350394069247312</c:v>
                </c:pt>
                <c:pt idx="3380">
                  <c:v>6.6058395323597878</c:v>
                </c:pt>
                <c:pt idx="3381">
                  <c:v>6.5880099656080047</c:v>
                </c:pt>
                <c:pt idx="3382">
                  <c:v>6.7265196444477082</c:v>
                </c:pt>
                <c:pt idx="3383">
                  <c:v>6.8725949492258032</c:v>
                </c:pt>
                <c:pt idx="3384">
                  <c:v>7.1289846637397627</c:v>
                </c:pt>
                <c:pt idx="3385">
                  <c:v>7.2907703299371631</c:v>
                </c:pt>
                <c:pt idx="3386">
                  <c:v>7.4077009251352122</c:v>
                </c:pt>
                <c:pt idx="3387">
                  <c:v>7.4338977767602943</c:v>
                </c:pt>
                <c:pt idx="3388">
                  <c:v>7.4899277617319777</c:v>
                </c:pt>
                <c:pt idx="3389">
                  <c:v>7.5205737284701728</c:v>
                </c:pt>
                <c:pt idx="3390">
                  <c:v>7.6307842849743253</c:v>
                </c:pt>
                <c:pt idx="3391">
                  <c:v>7.7401803935009701</c:v>
                </c:pt>
                <c:pt idx="3392">
                  <c:v>7.845138505182538</c:v>
                </c:pt>
                <c:pt idx="3393">
                  <c:v>7.8911762546845949</c:v>
                </c:pt>
                <c:pt idx="3394">
                  <c:v>7.9639241100543394</c:v>
                </c:pt>
                <c:pt idx="3395">
                  <c:v>8.1264080877092351</c:v>
                </c:pt>
                <c:pt idx="3396">
                  <c:v>8.1620491563537687</c:v>
                </c:pt>
                <c:pt idx="3397">
                  <c:v>8.0910646332917153</c:v>
                </c:pt>
                <c:pt idx="3398">
                  <c:v>8.0240843368824262</c:v>
                </c:pt>
                <c:pt idx="3399">
                  <c:v>7.9505602198598311</c:v>
                </c:pt>
                <c:pt idx="3400">
                  <c:v>7.9434010232168282</c:v>
                </c:pt>
                <c:pt idx="3401">
                  <c:v>7.9239494382980391</c:v>
                </c:pt>
                <c:pt idx="3402">
                  <c:v>7.735034103816675</c:v>
                </c:pt>
                <c:pt idx="3403">
                  <c:v>7.5039482352507276</c:v>
                </c:pt>
                <c:pt idx="3404">
                  <c:v>7.3498117274159016</c:v>
                </c:pt>
                <c:pt idx="3405">
                  <c:v>7.2487323562366033</c:v>
                </c:pt>
                <c:pt idx="3406">
                  <c:v>7.0818108935369484</c:v>
                </c:pt>
                <c:pt idx="3407">
                  <c:v>7.0295757378002257</c:v>
                </c:pt>
                <c:pt idx="3408">
                  <c:v>7.1226861940339905</c:v>
                </c:pt>
                <c:pt idx="3409">
                  <c:v>7.2074438165613692</c:v>
                </c:pt>
                <c:pt idx="3410">
                  <c:v>7.1899766965345542</c:v>
                </c:pt>
                <c:pt idx="3411">
                  <c:v>7.2487532868246882</c:v>
                </c:pt>
                <c:pt idx="3412">
                  <c:v>7.3302089803416575</c:v>
                </c:pt>
                <c:pt idx="3413">
                  <c:v>7.4753910284226563</c:v>
                </c:pt>
                <c:pt idx="3414">
                  <c:v>7.6830104227673877</c:v>
                </c:pt>
                <c:pt idx="3415">
                  <c:v>7.7664446429380707</c:v>
                </c:pt>
                <c:pt idx="3416">
                  <c:v>7.7107432606805322</c:v>
                </c:pt>
                <c:pt idx="3417">
                  <c:v>7.5366575079758791</c:v>
                </c:pt>
                <c:pt idx="3418">
                  <c:v>7.348170333850879</c:v>
                </c:pt>
                <c:pt idx="3419">
                  <c:v>7.2447319885173309</c:v>
                </c:pt>
                <c:pt idx="3420">
                  <c:v>7.3215733482981253</c:v>
                </c:pt>
                <c:pt idx="3421">
                  <c:v>7.4375613456462863</c:v>
                </c:pt>
                <c:pt idx="3422">
                  <c:v>7.5753643799533918</c:v>
                </c:pt>
                <c:pt idx="3423">
                  <c:v>7.5654434112458429</c:v>
                </c:pt>
                <c:pt idx="3424">
                  <c:v>7.4894019752836574</c:v>
                </c:pt>
                <c:pt idx="3425">
                  <c:v>7.3388953901946152</c:v>
                </c:pt>
                <c:pt idx="3426">
                  <c:v>7.1715983145942284</c:v>
                </c:pt>
                <c:pt idx="3427">
                  <c:v>7.0950175573811158</c:v>
                </c:pt>
                <c:pt idx="3428">
                  <c:v>7.0533652688722599</c:v>
                </c:pt>
                <c:pt idx="3429">
                  <c:v>7.0332865832691729</c:v>
                </c:pt>
                <c:pt idx="3430">
                  <c:v>6.9189247625221277</c:v>
                </c:pt>
                <c:pt idx="3431">
                  <c:v>6.7190777253870255</c:v>
                </c:pt>
                <c:pt idx="3432">
                  <c:v>6.5484009573153372</c:v>
                </c:pt>
                <c:pt idx="3433">
                  <c:v>6.4551259896657376</c:v>
                </c:pt>
                <c:pt idx="3434">
                  <c:v>6.3626921916436157</c:v>
                </c:pt>
                <c:pt idx="3435">
                  <c:v>6.1906489373740294</c:v>
                </c:pt>
                <c:pt idx="3436">
                  <c:v>6.0414305596310252</c:v>
                </c:pt>
                <c:pt idx="3437">
                  <c:v>6.0024337067456965</c:v>
                </c:pt>
                <c:pt idx="3438">
                  <c:v>6.1688439348261621</c:v>
                </c:pt>
                <c:pt idx="3439">
                  <c:v>6.4412810537838876</c:v>
                </c:pt>
                <c:pt idx="3440">
                  <c:v>6.6521033953610971</c:v>
                </c:pt>
                <c:pt idx="3441">
                  <c:v>6.8335075316499472</c:v>
                </c:pt>
                <c:pt idx="3442">
                  <c:v>6.8480917249980404</c:v>
                </c:pt>
                <c:pt idx="3443">
                  <c:v>6.7584993287620341</c:v>
                </c:pt>
                <c:pt idx="3444">
                  <c:v>6.6225603119774812</c:v>
                </c:pt>
                <c:pt idx="3445">
                  <c:v>6.6422753013782945</c:v>
                </c:pt>
                <c:pt idx="3446">
                  <c:v>6.7289533430298034</c:v>
                </c:pt>
                <c:pt idx="3447">
                  <c:v>6.9436871208608784</c:v>
                </c:pt>
                <c:pt idx="3448">
                  <c:v>7.291732570914025</c:v>
                </c:pt>
                <c:pt idx="3449">
                  <c:v>7.5838242682262385</c:v>
                </c:pt>
                <c:pt idx="3450">
                  <c:v>7.6305478992305886</c:v>
                </c:pt>
                <c:pt idx="3451">
                  <c:v>7.7132797594791951</c:v>
                </c:pt>
                <c:pt idx="3452">
                  <c:v>7.8187927177058389</c:v>
                </c:pt>
                <c:pt idx="3453">
                  <c:v>7.907776030105901</c:v>
                </c:pt>
                <c:pt idx="3454">
                  <c:v>7.8273911610854912</c:v>
                </c:pt>
                <c:pt idx="3455">
                  <c:v>7.6433141782731129</c:v>
                </c:pt>
                <c:pt idx="3456">
                  <c:v>7.5271676172587192</c:v>
                </c:pt>
                <c:pt idx="3457">
                  <c:v>7.3807772863270005</c:v>
                </c:pt>
                <c:pt idx="3458">
                  <c:v>7.2005089698052416</c:v>
                </c:pt>
                <c:pt idx="3459">
                  <c:v>7.1160384272733674</c:v>
                </c:pt>
                <c:pt idx="3460">
                  <c:v>7.1534376699133926</c:v>
                </c:pt>
                <c:pt idx="3461">
                  <c:v>7.1836521530107778</c:v>
                </c:pt>
                <c:pt idx="3462">
                  <c:v>7.3468646677256002</c:v>
                </c:pt>
                <c:pt idx="3463">
                  <c:v>7.5518936956936926</c:v>
                </c:pt>
                <c:pt idx="3464">
                  <c:v>7.7607268952852904</c:v>
                </c:pt>
                <c:pt idx="3465">
                  <c:v>7.8939495148063195</c:v>
                </c:pt>
                <c:pt idx="3466">
                  <c:v>7.9890010243919161</c:v>
                </c:pt>
                <c:pt idx="3467">
                  <c:v>7.9649517897668716</c:v>
                </c:pt>
                <c:pt idx="3468">
                  <c:v>7.9624390442877457</c:v>
                </c:pt>
                <c:pt idx="3469">
                  <c:v>7.8492916535335686</c:v>
                </c:pt>
                <c:pt idx="3470">
                  <c:v>7.7144346003919981</c:v>
                </c:pt>
                <c:pt idx="3471">
                  <c:v>7.658526806043831</c:v>
                </c:pt>
                <c:pt idx="3472">
                  <c:v>7.5214919031890055</c:v>
                </c:pt>
                <c:pt idx="3473">
                  <c:v>7.3288502003173637</c:v>
                </c:pt>
                <c:pt idx="3474">
                  <c:v>7.2300072362352887</c:v>
                </c:pt>
                <c:pt idx="3475">
                  <c:v>7.1706722163901029</c:v>
                </c:pt>
                <c:pt idx="3476">
                  <c:v>7.1369244046170994</c:v>
                </c:pt>
                <c:pt idx="3477">
                  <c:v>7.0673415158979003</c:v>
                </c:pt>
                <c:pt idx="3478">
                  <c:v>7.0540683165038436</c:v>
                </c:pt>
                <c:pt idx="3479">
                  <c:v>7.1116337104848215</c:v>
                </c:pt>
                <c:pt idx="3480">
                  <c:v>7.1775662013973589</c:v>
                </c:pt>
                <c:pt idx="3481">
                  <c:v>7.3375725747883509</c:v>
                </c:pt>
                <c:pt idx="3482">
                  <c:v>7.4638207335028017</c:v>
                </c:pt>
                <c:pt idx="3483">
                  <c:v>7.3721736514884286</c:v>
                </c:pt>
                <c:pt idx="3484">
                  <c:v>7.3943345393425357</c:v>
                </c:pt>
                <c:pt idx="3485">
                  <c:v>7.4218166915595933</c:v>
                </c:pt>
                <c:pt idx="3486">
                  <c:v>7.6053115072195556</c:v>
                </c:pt>
                <c:pt idx="3487">
                  <c:v>7.7434482814011094</c:v>
                </c:pt>
                <c:pt idx="3488">
                  <c:v>7.9202073738640815</c:v>
                </c:pt>
                <c:pt idx="3489">
                  <c:v>8.2092230146201643</c:v>
                </c:pt>
                <c:pt idx="3490">
                  <c:v>8.4508298767534171</c:v>
                </c:pt>
                <c:pt idx="3491">
                  <c:v>8.549937275782602</c:v>
                </c:pt>
                <c:pt idx="3492">
                  <c:v>8.6973888475704761</c:v>
                </c:pt>
                <c:pt idx="3493">
                  <c:v>8.8389935805591264</c:v>
                </c:pt>
                <c:pt idx="3494">
                  <c:v>8.954305379161605</c:v>
                </c:pt>
                <c:pt idx="3495">
                  <c:v>9.1369445874876121</c:v>
                </c:pt>
                <c:pt idx="3496">
                  <c:v>9.2789802734123707</c:v>
                </c:pt>
                <c:pt idx="3497">
                  <c:v>9.2647601829499671</c:v>
                </c:pt>
                <c:pt idx="3498">
                  <c:v>9.2722731946392489</c:v>
                </c:pt>
                <c:pt idx="3499">
                  <c:v>9.3413318536809964</c:v>
                </c:pt>
                <c:pt idx="3500">
                  <c:v>9.4382984098140454</c:v>
                </c:pt>
                <c:pt idx="3501">
                  <c:v>9.4122097780763809</c:v>
                </c:pt>
                <c:pt idx="3502">
                  <c:v>9.3552835057353203</c:v>
                </c:pt>
                <c:pt idx="3503">
                  <c:v>9.2829708913450055</c:v>
                </c:pt>
                <c:pt idx="3504">
                  <c:v>9.155794607854661</c:v>
                </c:pt>
                <c:pt idx="3505">
                  <c:v>8.9893682178846053</c:v>
                </c:pt>
                <c:pt idx="3506">
                  <c:v>8.834560520967095</c:v>
                </c:pt>
                <c:pt idx="3507">
                  <c:v>8.6917391173041416</c:v>
                </c:pt>
                <c:pt idx="3508">
                  <c:v>8.4982019529733748</c:v>
                </c:pt>
                <c:pt idx="3509">
                  <c:v>8.3438281135570129</c:v>
                </c:pt>
                <c:pt idx="3510">
                  <c:v>8.1776081344003195</c:v>
                </c:pt>
                <c:pt idx="3511">
                  <c:v>8.0951726102103638</c:v>
                </c:pt>
                <c:pt idx="3512">
                  <c:v>8.1601914522391858</c:v>
                </c:pt>
                <c:pt idx="3513">
                  <c:v>8.3602661432929679</c:v>
                </c:pt>
                <c:pt idx="3514">
                  <c:v>8.4982585040475538</c:v>
                </c:pt>
                <c:pt idx="3515">
                  <c:v>8.5826915974609221</c:v>
                </c:pt>
                <c:pt idx="3516">
                  <c:v>8.6663783793203457</c:v>
                </c:pt>
                <c:pt idx="3517">
                  <c:v>8.7861057823351523</c:v>
                </c:pt>
                <c:pt idx="3518">
                  <c:v>8.8641078220946738</c:v>
                </c:pt>
                <c:pt idx="3519">
                  <c:v>8.9642019975462439</c:v>
                </c:pt>
                <c:pt idx="3520">
                  <c:v>9.0665106032485419</c:v>
                </c:pt>
                <c:pt idx="3521">
                  <c:v>9.0800115609900729</c:v>
                </c:pt>
                <c:pt idx="3522">
                  <c:v>9.0555155235130158</c:v>
                </c:pt>
                <c:pt idx="3523">
                  <c:v>8.9199139587145488</c:v>
                </c:pt>
                <c:pt idx="3524">
                  <c:v>8.9286439359825476</c:v>
                </c:pt>
                <c:pt idx="3525">
                  <c:v>9.0544589678325629</c:v>
                </c:pt>
                <c:pt idx="3526">
                  <c:v>9.0885054031336789</c:v>
                </c:pt>
                <c:pt idx="3527">
                  <c:v>9.0905677753010519</c:v>
                </c:pt>
                <c:pt idx="3528">
                  <c:v>8.986287059832204</c:v>
                </c:pt>
                <c:pt idx="3529">
                  <c:v>8.9075984536582951</c:v>
                </c:pt>
                <c:pt idx="3530">
                  <c:v>8.9889445892105311</c:v>
                </c:pt>
                <c:pt idx="3531">
                  <c:v>9.1458759884712606</c:v>
                </c:pt>
                <c:pt idx="3532">
                  <c:v>9.2674735515906814</c:v>
                </c:pt>
                <c:pt idx="3533">
                  <c:v>9.3811426419421409</c:v>
                </c:pt>
                <c:pt idx="3534">
                  <c:v>9.5547520196404978</c:v>
                </c:pt>
                <c:pt idx="3535">
                  <c:v>9.5179892350488853</c:v>
                </c:pt>
                <c:pt idx="3536">
                  <c:v>9.3661893522780293</c:v>
                </c:pt>
                <c:pt idx="3537">
                  <c:v>9.1695028122147164</c:v>
                </c:pt>
                <c:pt idx="3538">
                  <c:v>8.9036478415447657</c:v>
                </c:pt>
                <c:pt idx="3539">
                  <c:v>8.5720892042858328</c:v>
                </c:pt>
                <c:pt idx="3540">
                  <c:v>8.331859195567624</c:v>
                </c:pt>
                <c:pt idx="3541">
                  <c:v>7.930641141124946</c:v>
                </c:pt>
                <c:pt idx="3542">
                  <c:v>7.7242658945147413</c:v>
                </c:pt>
                <c:pt idx="3543">
                  <c:v>7.4565534140987291</c:v>
                </c:pt>
                <c:pt idx="3544">
                  <c:v>7.2810834413318011</c:v>
                </c:pt>
                <c:pt idx="3545">
                  <c:v>7.1347042128109246</c:v>
                </c:pt>
                <c:pt idx="3546">
                  <c:v>7.0575538457889495</c:v>
                </c:pt>
                <c:pt idx="3547">
                  <c:v>6.8695614345409677</c:v>
                </c:pt>
                <c:pt idx="3548">
                  <c:v>6.6993329070607679</c:v>
                </c:pt>
                <c:pt idx="3549">
                  <c:v>6.5203408199617954</c:v>
                </c:pt>
                <c:pt idx="3550">
                  <c:v>6.5127988289954049</c:v>
                </c:pt>
                <c:pt idx="3551">
                  <c:v>6.4361429459135548</c:v>
                </c:pt>
                <c:pt idx="3552">
                  <c:v>6.3761683702652716</c:v>
                </c:pt>
                <c:pt idx="3553">
                  <c:v>6.4143212181134155</c:v>
                </c:pt>
                <c:pt idx="3554">
                  <c:v>6.4150939695483826</c:v>
                </c:pt>
                <c:pt idx="3555">
                  <c:v>6.4033386096957079</c:v>
                </c:pt>
                <c:pt idx="3556">
                  <c:v>6.3385228227531938</c:v>
                </c:pt>
                <c:pt idx="3557">
                  <c:v>6.2614725352658427</c:v>
                </c:pt>
                <c:pt idx="3558">
                  <c:v>6.3868306118375875</c:v>
                </c:pt>
                <c:pt idx="3559">
                  <c:v>6.46293595627162</c:v>
                </c:pt>
                <c:pt idx="3560">
                  <c:v>6.4361790191515098</c:v>
                </c:pt>
                <c:pt idx="3561">
                  <c:v>6.3171625774117155</c:v>
                </c:pt>
                <c:pt idx="3562">
                  <c:v>6.2150249720371118</c:v>
                </c:pt>
                <c:pt idx="3563">
                  <c:v>6.1984448632497466</c:v>
                </c:pt>
                <c:pt idx="3564">
                  <c:v>6.2749979382301913</c:v>
                </c:pt>
                <c:pt idx="3565">
                  <c:v>6.3420140440995905</c:v>
                </c:pt>
                <c:pt idx="3566">
                  <c:v>6.4249391505732962</c:v>
                </c:pt>
                <c:pt idx="3567">
                  <c:v>6.587899795095205</c:v>
                </c:pt>
                <c:pt idx="3568">
                  <c:v>6.7077742898453989</c:v>
                </c:pt>
                <c:pt idx="3569">
                  <c:v>6.8682354702989263</c:v>
                </c:pt>
                <c:pt idx="3570">
                  <c:v>6.8474814380409921</c:v>
                </c:pt>
                <c:pt idx="3571">
                  <c:v>6.7940455261060881</c:v>
                </c:pt>
                <c:pt idx="3572">
                  <c:v>6.6210479356437801</c:v>
                </c:pt>
                <c:pt idx="3573">
                  <c:v>6.5465750653798436</c:v>
                </c:pt>
                <c:pt idx="3574">
                  <c:v>6.5921062305483922</c:v>
                </c:pt>
                <c:pt idx="3575">
                  <c:v>6.4746583098751227</c:v>
                </c:pt>
                <c:pt idx="3576">
                  <c:v>6.4499344685388014</c:v>
                </c:pt>
                <c:pt idx="3577">
                  <c:v>6.5286120341860183</c:v>
                </c:pt>
                <c:pt idx="3578">
                  <c:v>6.5537293387694264</c:v>
                </c:pt>
                <c:pt idx="3579">
                  <c:v>6.5982527144069119</c:v>
                </c:pt>
                <c:pt idx="3580">
                  <c:v>6.7584161236392797</c:v>
                </c:pt>
                <c:pt idx="3581">
                  <c:v>6.9764433067843603</c:v>
                </c:pt>
                <c:pt idx="3582">
                  <c:v>7.2989048610292384</c:v>
                </c:pt>
                <c:pt idx="3583">
                  <c:v>7.5520008562348293</c:v>
                </c:pt>
                <c:pt idx="3584">
                  <c:v>7.6568577742123711</c:v>
                </c:pt>
                <c:pt idx="3585">
                  <c:v>7.7734746343211647</c:v>
                </c:pt>
                <c:pt idx="3586">
                  <c:v>7.9085398849363111</c:v>
                </c:pt>
                <c:pt idx="3587">
                  <c:v>8.0349951993372848</c:v>
                </c:pt>
                <c:pt idx="3588">
                  <c:v>8.0941817420441264</c:v>
                </c:pt>
                <c:pt idx="3589">
                  <c:v>8.1602964970247438</c:v>
                </c:pt>
                <c:pt idx="3590">
                  <c:v>8.1831793903283838</c:v>
                </c:pt>
                <c:pt idx="3591">
                  <c:v>8.2249640304839033</c:v>
                </c:pt>
                <c:pt idx="3592">
                  <c:v>8.1621423613157376</c:v>
                </c:pt>
                <c:pt idx="3593">
                  <c:v>8.0228637084054881</c:v>
                </c:pt>
                <c:pt idx="3594">
                  <c:v>7.8188274967606022</c:v>
                </c:pt>
                <c:pt idx="3595">
                  <c:v>7.676049679153321</c:v>
                </c:pt>
                <c:pt idx="3596">
                  <c:v>7.6299177170604846</c:v>
                </c:pt>
                <c:pt idx="3597">
                  <c:v>7.5167320408223954</c:v>
                </c:pt>
                <c:pt idx="3598">
                  <c:v>7.4373591317459198</c:v>
                </c:pt>
                <c:pt idx="3599">
                  <c:v>7.2966434791131034</c:v>
                </c:pt>
                <c:pt idx="3600">
                  <c:v>7.2483793067916729</c:v>
                </c:pt>
                <c:pt idx="3601">
                  <c:v>7.3962354337092844</c:v>
                </c:pt>
                <c:pt idx="3602">
                  <c:v>7.5955684123304348</c:v>
                </c:pt>
                <c:pt idx="3603">
                  <c:v>7.6980756042536651</c:v>
                </c:pt>
                <c:pt idx="3604">
                  <c:v>7.6805857958129202</c:v>
                </c:pt>
                <c:pt idx="3605">
                  <c:v>7.8298972404614195</c:v>
                </c:pt>
                <c:pt idx="3606">
                  <c:v>7.8155612547233426</c:v>
                </c:pt>
                <c:pt idx="3607">
                  <c:v>7.8466997819921014</c:v>
                </c:pt>
                <c:pt idx="3608">
                  <c:v>7.8949711584575102</c:v>
                </c:pt>
                <c:pt idx="3609">
                  <c:v>7.8389810565024174</c:v>
                </c:pt>
                <c:pt idx="3610">
                  <c:v>7.7854633761858221</c:v>
                </c:pt>
                <c:pt idx="3611">
                  <c:v>7.6879366831602898</c:v>
                </c:pt>
                <c:pt idx="3612">
                  <c:v>7.6038745387826916</c:v>
                </c:pt>
                <c:pt idx="3613">
                  <c:v>7.668878484382069</c:v>
                </c:pt>
                <c:pt idx="3614">
                  <c:v>7.7122410848249778</c:v>
                </c:pt>
                <c:pt idx="3615">
                  <c:v>7.728893228167304</c:v>
                </c:pt>
                <c:pt idx="3616">
                  <c:v>7.8888141705654533</c:v>
                </c:pt>
                <c:pt idx="3617">
                  <c:v>8.2229870032396626</c:v>
                </c:pt>
                <c:pt idx="3618">
                  <c:v>8.4721445116651033</c:v>
                </c:pt>
                <c:pt idx="3619">
                  <c:v>8.6637317465453698</c:v>
                </c:pt>
                <c:pt idx="3620">
                  <c:v>8.7147034606321068</c:v>
                </c:pt>
                <c:pt idx="3621">
                  <c:v>8.6156977364990457</c:v>
                </c:pt>
                <c:pt idx="3622">
                  <c:v>8.4044763026701439</c:v>
                </c:pt>
                <c:pt idx="3623">
                  <c:v>8.11301714191179</c:v>
                </c:pt>
                <c:pt idx="3624">
                  <c:v>7.7529384803490338</c:v>
                </c:pt>
                <c:pt idx="3625">
                  <c:v>7.4645809266790915</c:v>
                </c:pt>
                <c:pt idx="3626">
                  <c:v>7.0859987876320556</c:v>
                </c:pt>
                <c:pt idx="3627">
                  <c:v>6.8651505318499462</c:v>
                </c:pt>
                <c:pt idx="3628">
                  <c:v>6.5714244681319425</c:v>
                </c:pt>
                <c:pt idx="3629">
                  <c:v>6.3711694820033058</c:v>
                </c:pt>
                <c:pt idx="3630">
                  <c:v>6.3295662356578921</c:v>
                </c:pt>
                <c:pt idx="3631">
                  <c:v>6.3113503737126067</c:v>
                </c:pt>
                <c:pt idx="3632">
                  <c:v>6.3093871180986527</c:v>
                </c:pt>
                <c:pt idx="3633">
                  <c:v>6.1789899761765055</c:v>
                </c:pt>
                <c:pt idx="3634">
                  <c:v>6.1219989488123687</c:v>
                </c:pt>
                <c:pt idx="3635">
                  <c:v>6.1248205054131821</c:v>
                </c:pt>
                <c:pt idx="3636">
                  <c:v>6.2277527050228692</c:v>
                </c:pt>
                <c:pt idx="3637">
                  <c:v>6.2567133858636232</c:v>
                </c:pt>
                <c:pt idx="3638">
                  <c:v>6.1922603223367876</c:v>
                </c:pt>
                <c:pt idx="3639">
                  <c:v>6.1068485405523107</c:v>
                </c:pt>
                <c:pt idx="3640">
                  <c:v>5.9920566681702487</c:v>
                </c:pt>
                <c:pt idx="3641">
                  <c:v>5.9393581800443824</c:v>
                </c:pt>
                <c:pt idx="3642">
                  <c:v>5.9332641671248449</c:v>
                </c:pt>
                <c:pt idx="3643">
                  <c:v>6.020613047624078</c:v>
                </c:pt>
                <c:pt idx="3644">
                  <c:v>6.0773655908052548</c:v>
                </c:pt>
                <c:pt idx="3645">
                  <c:v>6.051943229277291</c:v>
                </c:pt>
                <c:pt idx="3646">
                  <c:v>5.9316443608428786</c:v>
                </c:pt>
                <c:pt idx="3647">
                  <c:v>5.798731664432843</c:v>
                </c:pt>
                <c:pt idx="3648">
                  <c:v>5.6903707820989951</c:v>
                </c:pt>
                <c:pt idx="3649">
                  <c:v>5.5680113682341572</c:v>
                </c:pt>
                <c:pt idx="3650">
                  <c:v>5.4917271802750687</c:v>
                </c:pt>
                <c:pt idx="3651">
                  <c:v>5.4542924234460655</c:v>
                </c:pt>
                <c:pt idx="3652">
                  <c:v>5.6294730058501194</c:v>
                </c:pt>
                <c:pt idx="3653">
                  <c:v>5.7737824801812199</c:v>
                </c:pt>
                <c:pt idx="3654">
                  <c:v>5.91660320715296</c:v>
                </c:pt>
                <c:pt idx="3655">
                  <c:v>6.0089483902561112</c:v>
                </c:pt>
                <c:pt idx="3656">
                  <c:v>6.0729439525722153</c:v>
                </c:pt>
                <c:pt idx="3657">
                  <c:v>6.1174782942644921</c:v>
                </c:pt>
                <c:pt idx="3658">
                  <c:v>6.0508138067210346</c:v>
                </c:pt>
                <c:pt idx="3659">
                  <c:v>5.9447009655551417</c:v>
                </c:pt>
                <c:pt idx="3660">
                  <c:v>5.9135522460603029</c:v>
                </c:pt>
                <c:pt idx="3661">
                  <c:v>5.9775451633328895</c:v>
                </c:pt>
                <c:pt idx="3662">
                  <c:v>5.9923693775626399</c:v>
                </c:pt>
                <c:pt idx="3663">
                  <c:v>5.9729231113062182</c:v>
                </c:pt>
                <c:pt idx="3664">
                  <c:v>6.0047236272164168</c:v>
                </c:pt>
                <c:pt idx="3665">
                  <c:v>6.0892699796846399</c:v>
                </c:pt>
                <c:pt idx="3666">
                  <c:v>6.0889202665618747</c:v>
                </c:pt>
                <c:pt idx="3667">
                  <c:v>6.13690534780834</c:v>
                </c:pt>
                <c:pt idx="3668">
                  <c:v>6.2976869713026087</c:v>
                </c:pt>
                <c:pt idx="3669">
                  <c:v>6.5160030502446791</c:v>
                </c:pt>
                <c:pt idx="3670">
                  <c:v>6.6890178650397827</c:v>
                </c:pt>
                <c:pt idx="3671">
                  <c:v>7.0252318556713513</c:v>
                </c:pt>
                <c:pt idx="3672">
                  <c:v>7.4964624271466924</c:v>
                </c:pt>
                <c:pt idx="3673">
                  <c:v>7.781940469133156</c:v>
                </c:pt>
                <c:pt idx="3674">
                  <c:v>7.8504335744876599</c:v>
                </c:pt>
                <c:pt idx="3675">
                  <c:v>7.9627967772312997</c:v>
                </c:pt>
                <c:pt idx="3676">
                  <c:v>8.1724057075090375</c:v>
                </c:pt>
                <c:pt idx="3677">
                  <c:v>8.4175216851549113</c:v>
                </c:pt>
                <c:pt idx="3678">
                  <c:v>8.6899209659726218</c:v>
                </c:pt>
                <c:pt idx="3679">
                  <c:v>8.9848651333401595</c:v>
                </c:pt>
                <c:pt idx="3680">
                  <c:v>9.1910585583884945</c:v>
                </c:pt>
                <c:pt idx="3681">
                  <c:v>9.2392107903917271</c:v>
                </c:pt>
                <c:pt idx="3682">
                  <c:v>9.3826378033853661</c:v>
                </c:pt>
                <c:pt idx="3683">
                  <c:v>9.4243818206010292</c:v>
                </c:pt>
                <c:pt idx="3684">
                  <c:v>9.3703486784970078</c:v>
                </c:pt>
                <c:pt idx="3685">
                  <c:v>9.2227886315782186</c:v>
                </c:pt>
                <c:pt idx="3686">
                  <c:v>8.9692688162592997</c:v>
                </c:pt>
                <c:pt idx="3687">
                  <c:v>8.7969059477459144</c:v>
                </c:pt>
                <c:pt idx="3688">
                  <c:v>8.6976662912571907</c:v>
                </c:pt>
                <c:pt idx="3689">
                  <c:v>8.6339830447486783</c:v>
                </c:pt>
                <c:pt idx="3690">
                  <c:v>8.5941925769673624</c:v>
                </c:pt>
                <c:pt idx="3691">
                  <c:v>8.377923942636972</c:v>
                </c:pt>
                <c:pt idx="3692">
                  <c:v>8.0423702406519162</c:v>
                </c:pt>
                <c:pt idx="3693">
                  <c:v>7.7125058222117309</c:v>
                </c:pt>
                <c:pt idx="3694">
                  <c:v>7.4311040817552962</c:v>
                </c:pt>
                <c:pt idx="3695">
                  <c:v>7.2113370700682289</c:v>
                </c:pt>
                <c:pt idx="3696">
                  <c:v>7.1130812750726289</c:v>
                </c:pt>
                <c:pt idx="3697">
                  <c:v>7.0949104704791859</c:v>
                </c:pt>
                <c:pt idx="3698">
                  <c:v>7.1141490526526781</c:v>
                </c:pt>
                <c:pt idx="3699">
                  <c:v>7.0942915351291589</c:v>
                </c:pt>
                <c:pt idx="3700">
                  <c:v>7.0075026619102809</c:v>
                </c:pt>
                <c:pt idx="3701">
                  <c:v>6.89961670046827</c:v>
                </c:pt>
                <c:pt idx="3702">
                  <c:v>6.8540499160262947</c:v>
                </c:pt>
                <c:pt idx="3703">
                  <c:v>6.8335483264780574</c:v>
                </c:pt>
                <c:pt idx="3704">
                  <c:v>6.7404282413707328</c:v>
                </c:pt>
                <c:pt idx="3705">
                  <c:v>6.6363018361846517</c:v>
                </c:pt>
                <c:pt idx="3706">
                  <c:v>6.5065276941855581</c:v>
                </c:pt>
                <c:pt idx="3707">
                  <c:v>6.4757816746638159</c:v>
                </c:pt>
                <c:pt idx="3708">
                  <c:v>6.3894116932705716</c:v>
                </c:pt>
                <c:pt idx="3709">
                  <c:v>6.3496337067930027</c:v>
                </c:pt>
                <c:pt idx="3710">
                  <c:v>6.3542414187480745</c:v>
                </c:pt>
                <c:pt idx="3711">
                  <c:v>6.3253681502003376</c:v>
                </c:pt>
                <c:pt idx="3712">
                  <c:v>6.271242921006472</c:v>
                </c:pt>
                <c:pt idx="3713">
                  <c:v>6.1484781174610585</c:v>
                </c:pt>
                <c:pt idx="3714">
                  <c:v>6.0144988791569345</c:v>
                </c:pt>
                <c:pt idx="3715">
                  <c:v>5.871007071687127</c:v>
                </c:pt>
                <c:pt idx="3716">
                  <c:v>5.7327238500523521</c:v>
                </c:pt>
                <c:pt idx="3717">
                  <c:v>5.6002113789984191</c:v>
                </c:pt>
                <c:pt idx="3718">
                  <c:v>5.5164636401720974</c:v>
                </c:pt>
                <c:pt idx="3719">
                  <c:v>5.5353554543561634</c:v>
                </c:pt>
                <c:pt idx="3720">
                  <c:v>5.4887996830315782</c:v>
                </c:pt>
                <c:pt idx="3721">
                  <c:v>5.5443946678209137</c:v>
                </c:pt>
                <c:pt idx="3722">
                  <c:v>5.6199596852427378</c:v>
                </c:pt>
                <c:pt idx="3723">
                  <c:v>5.6919680486261415</c:v>
                </c:pt>
                <c:pt idx="3724">
                  <c:v>5.6728298187803681</c:v>
                </c:pt>
                <c:pt idx="3725">
                  <c:v>5.781899019713868</c:v>
                </c:pt>
                <c:pt idx="3726">
                  <c:v>5.9164012534057697</c:v>
                </c:pt>
                <c:pt idx="3727">
                  <c:v>5.9981869143716304</c:v>
                </c:pt>
                <c:pt idx="3728">
                  <c:v>6.0433883100256329</c:v>
                </c:pt>
                <c:pt idx="3729">
                  <c:v>6.0660196701516327</c:v>
                </c:pt>
                <c:pt idx="3730">
                  <c:v>5.9664112125638269</c:v>
                </c:pt>
                <c:pt idx="3731">
                  <c:v>5.9372593195129708</c:v>
                </c:pt>
                <c:pt idx="3732">
                  <c:v>5.8680476281358001</c:v>
                </c:pt>
                <c:pt idx="3733">
                  <c:v>5.7950998990594407</c:v>
                </c:pt>
                <c:pt idx="3734">
                  <c:v>5.8082825868493</c:v>
                </c:pt>
                <c:pt idx="3735">
                  <c:v>5.790129835011351</c:v>
                </c:pt>
                <c:pt idx="3736">
                  <c:v>5.7375477811700835</c:v>
                </c:pt>
                <c:pt idx="3737">
                  <c:v>5.6962183056038986</c:v>
                </c:pt>
                <c:pt idx="3738">
                  <c:v>5.9035300701620548</c:v>
                </c:pt>
                <c:pt idx="3739">
                  <c:v>6.1857757042154518</c:v>
                </c:pt>
                <c:pt idx="3740">
                  <c:v>6.3955280173940032</c:v>
                </c:pt>
                <c:pt idx="3741">
                  <c:v>6.3949905715194415</c:v>
                </c:pt>
                <c:pt idx="3742">
                  <c:v>6.3388406878438106</c:v>
                </c:pt>
                <c:pt idx="3743">
                  <c:v>6.3850309515009949</c:v>
                </c:pt>
                <c:pt idx="3744">
                  <c:v>6.4604824220947572</c:v>
                </c:pt>
                <c:pt idx="3745">
                  <c:v>6.6715034296750932</c:v>
                </c:pt>
                <c:pt idx="3746">
                  <c:v>6.6475972757286241</c:v>
                </c:pt>
                <c:pt idx="3747">
                  <c:v>6.527424337671996</c:v>
                </c:pt>
                <c:pt idx="3748">
                  <c:v>6.5591534442887998</c:v>
                </c:pt>
                <c:pt idx="3749">
                  <c:v>6.6727242590873264</c:v>
                </c:pt>
                <c:pt idx="3750">
                  <c:v>6.8541432286109982</c:v>
                </c:pt>
                <c:pt idx="3751">
                  <c:v>7.0724079327361951</c:v>
                </c:pt>
                <c:pt idx="3752">
                  <c:v>7.1948790410363426</c:v>
                </c:pt>
                <c:pt idx="3753">
                  <c:v>7.431225101544678</c:v>
                </c:pt>
                <c:pt idx="3754">
                  <c:v>7.5930380185787749</c:v>
                </c:pt>
                <c:pt idx="3755">
                  <c:v>7.8178835654940366</c:v>
                </c:pt>
                <c:pt idx="3756">
                  <c:v>8.0533686462684866</c:v>
                </c:pt>
                <c:pt idx="3757">
                  <c:v>8.1337851229551461</c:v>
                </c:pt>
                <c:pt idx="3758">
                  <c:v>8.1371215892490696</c:v>
                </c:pt>
                <c:pt idx="3759">
                  <c:v>8.1054792289525786</c:v>
                </c:pt>
                <c:pt idx="3760">
                  <c:v>8.1322415475077729</c:v>
                </c:pt>
                <c:pt idx="3761">
                  <c:v>8.2235717284106578</c:v>
                </c:pt>
                <c:pt idx="3762">
                  <c:v>8.2725406709272669</c:v>
                </c:pt>
                <c:pt idx="3763">
                  <c:v>8.3303785281946521</c:v>
                </c:pt>
                <c:pt idx="3764">
                  <c:v>8.3478839768774797</c:v>
                </c:pt>
                <c:pt idx="3765">
                  <c:v>8.2507178917036743</c:v>
                </c:pt>
                <c:pt idx="3766">
                  <c:v>8.2573614337749088</c:v>
                </c:pt>
                <c:pt idx="3767">
                  <c:v>8.2607683086196015</c:v>
                </c:pt>
                <c:pt idx="3768">
                  <c:v>8.3149632272435028</c:v>
                </c:pt>
                <c:pt idx="3769">
                  <c:v>8.2862609111146934</c:v>
                </c:pt>
                <c:pt idx="3770">
                  <c:v>8.311304309352483</c:v>
                </c:pt>
                <c:pt idx="3771">
                  <c:v>8.3433853558737763</c:v>
                </c:pt>
                <c:pt idx="3772">
                  <c:v>8.2669898718617141</c:v>
                </c:pt>
                <c:pt idx="3773">
                  <c:v>8.250828698901234</c:v>
                </c:pt>
                <c:pt idx="3774">
                  <c:v>8.309645688407862</c:v>
                </c:pt>
                <c:pt idx="3775">
                  <c:v>8.4017895983695823</c:v>
                </c:pt>
                <c:pt idx="3776">
                  <c:v>8.5532534370210058</c:v>
                </c:pt>
                <c:pt idx="3777">
                  <c:v>8.6534043499127407</c:v>
                </c:pt>
                <c:pt idx="3778">
                  <c:v>8.7472828153603217</c:v>
                </c:pt>
                <c:pt idx="3779">
                  <c:v>8.649974576462288</c:v>
                </c:pt>
                <c:pt idx="3780">
                  <c:v>8.5228371002915519</c:v>
                </c:pt>
                <c:pt idx="3781">
                  <c:v>8.2659201374144491</c:v>
                </c:pt>
                <c:pt idx="3782">
                  <c:v>8.0888983422730814</c:v>
                </c:pt>
                <c:pt idx="3783">
                  <c:v>7.9467071664959965</c:v>
                </c:pt>
                <c:pt idx="3784">
                  <c:v>7.8678592210754488</c:v>
                </c:pt>
                <c:pt idx="3785">
                  <c:v>7.8171912859559294</c:v>
                </c:pt>
                <c:pt idx="3786">
                  <c:v>7.7075233552408706</c:v>
                </c:pt>
                <c:pt idx="3787">
                  <c:v>7.5736799780780686</c:v>
                </c:pt>
                <c:pt idx="3788">
                  <c:v>7.3905180877657601</c:v>
                </c:pt>
                <c:pt idx="3789">
                  <c:v>7.1620848952049485</c:v>
                </c:pt>
                <c:pt idx="3790">
                  <c:v>6.7668297376232953</c:v>
                </c:pt>
                <c:pt idx="3791">
                  <c:v>6.5914411332111111</c:v>
                </c:pt>
                <c:pt idx="3792">
                  <c:v>6.4138596359966531</c:v>
                </c:pt>
                <c:pt idx="3793">
                  <c:v>6.1917991912449333</c:v>
                </c:pt>
                <c:pt idx="3794">
                  <c:v>5.9650838962468367</c:v>
                </c:pt>
                <c:pt idx="3795">
                  <c:v>5.7366929584427346</c:v>
                </c:pt>
                <c:pt idx="3796">
                  <c:v>5.5650095567805415</c:v>
                </c:pt>
                <c:pt idx="3797">
                  <c:v>5.6209757732777907</c:v>
                </c:pt>
                <c:pt idx="3798">
                  <c:v>5.6457496811673415</c:v>
                </c:pt>
                <c:pt idx="3799">
                  <c:v>5.7685359423107272</c:v>
                </c:pt>
                <c:pt idx="3800">
                  <c:v>5.9682994353362471</c:v>
                </c:pt>
                <c:pt idx="3801">
                  <c:v>6.031896278390378</c:v>
                </c:pt>
                <c:pt idx="3802">
                  <c:v>5.9259047488853644</c:v>
                </c:pt>
                <c:pt idx="3803">
                  <c:v>5.7657292027681244</c:v>
                </c:pt>
                <c:pt idx="3804">
                  <c:v>5.7340234658591331</c:v>
                </c:pt>
                <c:pt idx="3805">
                  <c:v>5.7700652553033116</c:v>
                </c:pt>
                <c:pt idx="3806">
                  <c:v>5.8404482155662656</c:v>
                </c:pt>
                <c:pt idx="3807">
                  <c:v>5.8607068635394786</c:v>
                </c:pt>
                <c:pt idx="3808">
                  <c:v>5.9609774324968443</c:v>
                </c:pt>
                <c:pt idx="3809">
                  <c:v>6.0648036951502844</c:v>
                </c:pt>
                <c:pt idx="3810">
                  <c:v>6.1409094210757109</c:v>
                </c:pt>
                <c:pt idx="3811">
                  <c:v>6.1435666988097895</c:v>
                </c:pt>
                <c:pt idx="3812">
                  <c:v>6.0864709084755635</c:v>
                </c:pt>
                <c:pt idx="3813">
                  <c:v>6.0738810386472784</c:v>
                </c:pt>
                <c:pt idx="3814">
                  <c:v>6.0925473555407041</c:v>
                </c:pt>
                <c:pt idx="3815">
                  <c:v>6.1122799883476784</c:v>
                </c:pt>
                <c:pt idx="3816">
                  <c:v>6.1219198287955505</c:v>
                </c:pt>
                <c:pt idx="3817">
                  <c:v>6.0860041051849736</c:v>
                </c:pt>
                <c:pt idx="3818">
                  <c:v>6.0236949145267538</c:v>
                </c:pt>
                <c:pt idx="3819">
                  <c:v>5.9801994344076759</c:v>
                </c:pt>
                <c:pt idx="3820">
                  <c:v>6.0084296876992269</c:v>
                </c:pt>
                <c:pt idx="3821">
                  <c:v>6.0544290507891674</c:v>
                </c:pt>
                <c:pt idx="3822">
                  <c:v>6.0735073385673504</c:v>
                </c:pt>
                <c:pt idx="3823">
                  <c:v>6.0321027547352095</c:v>
                </c:pt>
                <c:pt idx="3824">
                  <c:v>6.0262017184134136</c:v>
                </c:pt>
                <c:pt idx="3825">
                  <c:v>6.0105003798296295</c:v>
                </c:pt>
                <c:pt idx="3826">
                  <c:v>6.0132848125131995</c:v>
                </c:pt>
                <c:pt idx="3827">
                  <c:v>6.0057785756719229</c:v>
                </c:pt>
                <c:pt idx="3828">
                  <c:v>6.0172379617066163</c:v>
                </c:pt>
                <c:pt idx="3829">
                  <c:v>5.9681694833290466</c:v>
                </c:pt>
                <c:pt idx="3830">
                  <c:v>5.931345521795329</c:v>
                </c:pt>
                <c:pt idx="3831">
                  <c:v>5.8794666942367844</c:v>
                </c:pt>
                <c:pt idx="3832">
                  <c:v>5.852669936070976</c:v>
                </c:pt>
                <c:pt idx="3833">
                  <c:v>5.8282517887877878</c:v>
                </c:pt>
                <c:pt idx="3834">
                  <c:v>5.8796874031944508</c:v>
                </c:pt>
                <c:pt idx="3835">
                  <c:v>5.931429710410459</c:v>
                </c:pt>
                <c:pt idx="3836">
                  <c:v>5.9279366617177729</c:v>
                </c:pt>
                <c:pt idx="3837">
                  <c:v>5.9850982701071223</c:v>
                </c:pt>
                <c:pt idx="3838">
                  <c:v>6.0452965606282225</c:v>
                </c:pt>
                <c:pt idx="3839">
                  <c:v>5.9931499726163562</c:v>
                </c:pt>
                <c:pt idx="3840">
                  <c:v>5.9663914635983222</c:v>
                </c:pt>
                <c:pt idx="3841">
                  <c:v>5.969500829016158</c:v>
                </c:pt>
                <c:pt idx="3842">
                  <c:v>5.923760390898396</c:v>
                </c:pt>
                <c:pt idx="3843">
                  <c:v>5.8566171894743473</c:v>
                </c:pt>
                <c:pt idx="3844">
                  <c:v>5.7417606958265761</c:v>
                </c:pt>
                <c:pt idx="3845">
                  <c:v>5.6116475396553547</c:v>
                </c:pt>
                <c:pt idx="3846">
                  <c:v>5.5746744310900871</c:v>
                </c:pt>
                <c:pt idx="3847">
                  <c:v>5.5182626386683156</c:v>
                </c:pt>
                <c:pt idx="3848">
                  <c:v>5.5066499045207697</c:v>
                </c:pt>
                <c:pt idx="3849">
                  <c:v>5.4717313664716194</c:v>
                </c:pt>
                <c:pt idx="3850">
                  <c:v>5.4102314017065112</c:v>
                </c:pt>
                <c:pt idx="3851">
                  <c:v>5.4646773587477657</c:v>
                </c:pt>
                <c:pt idx="3852">
                  <c:v>5.4751396550804019</c:v>
                </c:pt>
                <c:pt idx="3853">
                  <c:v>5.4203352249820886</c:v>
                </c:pt>
                <c:pt idx="3854">
                  <c:v>5.3242022267622726</c:v>
                </c:pt>
                <c:pt idx="3855">
                  <c:v>5.2277141017608209</c:v>
                </c:pt>
                <c:pt idx="3856">
                  <c:v>5.1073472608274608</c:v>
                </c:pt>
                <c:pt idx="3857">
                  <c:v>4.9335388824421482</c:v>
                </c:pt>
                <c:pt idx="3858">
                  <c:v>4.9065570791422015</c:v>
                </c:pt>
                <c:pt idx="3859">
                  <c:v>4.8836699080638528</c:v>
                </c:pt>
                <c:pt idx="3860">
                  <c:v>4.8108701971774321</c:v>
                </c:pt>
                <c:pt idx="3861">
                  <c:v>4.8124042577650856</c:v>
                </c:pt>
                <c:pt idx="3862">
                  <c:v>4.8608916369128163</c:v>
                </c:pt>
                <c:pt idx="3863">
                  <c:v>4.8899473190735678</c:v>
                </c:pt>
                <c:pt idx="3864">
                  <c:v>4.9604580821030444</c:v>
                </c:pt>
                <c:pt idx="3865">
                  <c:v>4.9298541101269722</c:v>
                </c:pt>
                <c:pt idx="3866">
                  <c:v>4.9751622856399464</c:v>
                </c:pt>
                <c:pt idx="3867">
                  <c:v>5.15799301891224</c:v>
                </c:pt>
                <c:pt idx="3868">
                  <c:v>5.381722438954168</c:v>
                </c:pt>
                <c:pt idx="3869">
                  <c:v>5.5954168306119572</c:v>
                </c:pt>
                <c:pt idx="3870">
                  <c:v>5.8219032981652177</c:v>
                </c:pt>
                <c:pt idx="3871">
                  <c:v>5.970198464657595</c:v>
                </c:pt>
                <c:pt idx="3872">
                  <c:v>6.0560800861934379</c:v>
                </c:pt>
                <c:pt idx="3873">
                  <c:v>6.1112547361245229</c:v>
                </c:pt>
                <c:pt idx="3874">
                  <c:v>6.0340285858553795</c:v>
                </c:pt>
                <c:pt idx="3875">
                  <c:v>6.0251233126519779</c:v>
                </c:pt>
                <c:pt idx="3876">
                  <c:v>6.05071699714758</c:v>
                </c:pt>
                <c:pt idx="3877">
                  <c:v>6.1743797621715562</c:v>
                </c:pt>
                <c:pt idx="3878">
                  <c:v>6.3112732498055486</c:v>
                </c:pt>
                <c:pt idx="3879">
                  <c:v>6.4825563982247036</c:v>
                </c:pt>
                <c:pt idx="3880">
                  <c:v>6.7162220991106736</c:v>
                </c:pt>
                <c:pt idx="3881">
                  <c:v>6.8502010748455726</c:v>
                </c:pt>
                <c:pt idx="3882">
                  <c:v>7.0894996679949518</c:v>
                </c:pt>
                <c:pt idx="3883">
                  <c:v>7.1987842030929938</c:v>
                </c:pt>
                <c:pt idx="3884">
                  <c:v>7.1788901080863621</c:v>
                </c:pt>
                <c:pt idx="3885">
                  <c:v>7.1515942004187689</c:v>
                </c:pt>
                <c:pt idx="3886">
                  <c:v>7.2277819171253439</c:v>
                </c:pt>
                <c:pt idx="3887">
                  <c:v>7.2478525653229413</c:v>
                </c:pt>
                <c:pt idx="3888">
                  <c:v>7.2412545231332395</c:v>
                </c:pt>
                <c:pt idx="3889">
                  <c:v>7.3519316765321223</c:v>
                </c:pt>
                <c:pt idx="3890">
                  <c:v>7.3611154297927275</c:v>
                </c:pt>
                <c:pt idx="3891">
                  <c:v>7.2172388180213503</c:v>
                </c:pt>
                <c:pt idx="3892">
                  <c:v>7.2558519474048202</c:v>
                </c:pt>
                <c:pt idx="3893">
                  <c:v>7.3619166735744939</c:v>
                </c:pt>
                <c:pt idx="3894">
                  <c:v>7.4768034867006357</c:v>
                </c:pt>
                <c:pt idx="3895">
                  <c:v>7.5639960920942828</c:v>
                </c:pt>
                <c:pt idx="3896">
                  <c:v>7.5860776913185646</c:v>
                </c:pt>
                <c:pt idx="3897">
                  <c:v>7.6624037785976205</c:v>
                </c:pt>
                <c:pt idx="3898">
                  <c:v>7.875836051964578</c:v>
                </c:pt>
                <c:pt idx="3899">
                  <c:v>8.2746151097604344</c:v>
                </c:pt>
                <c:pt idx="3900">
                  <c:v>8.4629324841446625</c:v>
                </c:pt>
                <c:pt idx="3901">
                  <c:v>8.5365178504434134</c:v>
                </c:pt>
                <c:pt idx="3902">
                  <c:v>8.3870644467104647</c:v>
                </c:pt>
                <c:pt idx="3903">
                  <c:v>8.1124421816237149</c:v>
                </c:pt>
                <c:pt idx="3904">
                  <c:v>7.9446216733483652</c:v>
                </c:pt>
                <c:pt idx="3905">
                  <c:v>7.7873301800075732</c:v>
                </c:pt>
                <c:pt idx="3906">
                  <c:v>7.5502139327055069</c:v>
                </c:pt>
                <c:pt idx="3907">
                  <c:v>7.3673668768975649</c:v>
                </c:pt>
                <c:pt idx="3908">
                  <c:v>7.2147295719450319</c:v>
                </c:pt>
                <c:pt idx="3909">
                  <c:v>7.0171942627980712</c:v>
                </c:pt>
                <c:pt idx="3910">
                  <c:v>6.8067117281696206</c:v>
                </c:pt>
                <c:pt idx="3911">
                  <c:v>6.7467357094333522</c:v>
                </c:pt>
                <c:pt idx="3912">
                  <c:v>6.6570842283606559</c:v>
                </c:pt>
                <c:pt idx="3913">
                  <c:v>6.6845478856505256</c:v>
                </c:pt>
                <c:pt idx="3914">
                  <c:v>6.711304793475664</c:v>
                </c:pt>
                <c:pt idx="3915">
                  <c:v>6.5730724899882134</c:v>
                </c:pt>
                <c:pt idx="3916">
                  <c:v>6.3902907338200752</c:v>
                </c:pt>
                <c:pt idx="3917">
                  <c:v>6.2645003031467876</c:v>
                </c:pt>
                <c:pt idx="3918">
                  <c:v>6.1974007160815709</c:v>
                </c:pt>
                <c:pt idx="3919">
                  <c:v>6.2965935362008256</c:v>
                </c:pt>
                <c:pt idx="3920">
                  <c:v>6.4585645259930127</c:v>
                </c:pt>
                <c:pt idx="3921">
                  <c:v>6.5098546200881637</c:v>
                </c:pt>
                <c:pt idx="3922">
                  <c:v>6.6536442975608177</c:v>
                </c:pt>
                <c:pt idx="3923">
                  <c:v>6.7606904285624108</c:v>
                </c:pt>
                <c:pt idx="3924">
                  <c:v>6.8810164630745687</c:v>
                </c:pt>
                <c:pt idx="3925">
                  <c:v>6.9850944442287153</c:v>
                </c:pt>
                <c:pt idx="3926">
                  <c:v>7.0087889584011398</c:v>
                </c:pt>
                <c:pt idx="3927">
                  <c:v>6.9242894055167401</c:v>
                </c:pt>
                <c:pt idx="3928">
                  <c:v>6.8928311553460393</c:v>
                </c:pt>
                <c:pt idx="3929">
                  <c:v>6.8594688302139533</c:v>
                </c:pt>
                <c:pt idx="3930">
                  <c:v>6.7716123630666756</c:v>
                </c:pt>
                <c:pt idx="3931">
                  <c:v>6.5775955117890712</c:v>
                </c:pt>
                <c:pt idx="3932">
                  <c:v>6.5327512631266016</c:v>
                </c:pt>
                <c:pt idx="3933">
                  <c:v>6.7140909634156296</c:v>
                </c:pt>
                <c:pt idx="3934">
                  <c:v>6.7559185310926724</c:v>
                </c:pt>
                <c:pt idx="3935">
                  <c:v>6.8145194618503586</c:v>
                </c:pt>
                <c:pt idx="3936">
                  <c:v>6.8564242606938883</c:v>
                </c:pt>
                <c:pt idx="3937">
                  <c:v>6.8877600371636358</c:v>
                </c:pt>
                <c:pt idx="3938">
                  <c:v>6.9553801317692256</c:v>
                </c:pt>
                <c:pt idx="3939">
                  <c:v>7.0535444004143546</c:v>
                </c:pt>
                <c:pt idx="3940">
                  <c:v>7.1262299958998074</c:v>
                </c:pt>
                <c:pt idx="3941">
                  <c:v>7.0302840240203741</c:v>
                </c:pt>
                <c:pt idx="3942">
                  <c:v>7.0194964552904446</c:v>
                </c:pt>
                <c:pt idx="3943">
                  <c:v>6.8888485433129825</c:v>
                </c:pt>
                <c:pt idx="3944">
                  <c:v>6.7981983644059873</c:v>
                </c:pt>
                <c:pt idx="3945">
                  <c:v>6.7009391672507714</c:v>
                </c:pt>
                <c:pt idx="3946">
                  <c:v>6.6946056560276048</c:v>
                </c:pt>
                <c:pt idx="3947">
                  <c:v>6.6704992356835673</c:v>
                </c:pt>
                <c:pt idx="3948">
                  <c:v>6.6850165384423228</c:v>
                </c:pt>
                <c:pt idx="3949">
                  <c:v>6.7409255653939359</c:v>
                </c:pt>
                <c:pt idx="3950">
                  <c:v>6.7149258995414947</c:v>
                </c:pt>
                <c:pt idx="3951">
                  <c:v>6.59037650838349</c:v>
                </c:pt>
                <c:pt idx="3952">
                  <c:v>6.4436539505519264</c:v>
                </c:pt>
                <c:pt idx="3953">
                  <c:v>6.2278135196637665</c:v>
                </c:pt>
                <c:pt idx="3954">
                  <c:v>5.92025621124567</c:v>
                </c:pt>
                <c:pt idx="3955">
                  <c:v>5.64048981714026</c:v>
                </c:pt>
                <c:pt idx="3956">
                  <c:v>5.3984319248997759</c:v>
                </c:pt>
                <c:pt idx="3957">
                  <c:v>5.3440668661752788</c:v>
                </c:pt>
                <c:pt idx="3958">
                  <c:v>5.3450586601248302</c:v>
                </c:pt>
                <c:pt idx="3959">
                  <c:v>5.390399018203242</c:v>
                </c:pt>
                <c:pt idx="3960">
                  <c:v>5.4176702736885529</c:v>
                </c:pt>
                <c:pt idx="3961">
                  <c:v>5.3815020556588431</c:v>
                </c:pt>
                <c:pt idx="3962">
                  <c:v>5.1457255043015158</c:v>
                </c:pt>
                <c:pt idx="3963">
                  <c:v>5.0126113567320614</c:v>
                </c:pt>
                <c:pt idx="3964">
                  <c:v>5.0226087547738958</c:v>
                </c:pt>
                <c:pt idx="3965">
                  <c:v>5.0887856944248266</c:v>
                </c:pt>
                <c:pt idx="3966">
                  <c:v>5.1275968088476187</c:v>
                </c:pt>
                <c:pt idx="3967">
                  <c:v>5.1177815861209428</c:v>
                </c:pt>
                <c:pt idx="3968">
                  <c:v>5.0086592748339491</c:v>
                </c:pt>
                <c:pt idx="3969">
                  <c:v>4.8804603399485282</c:v>
                </c:pt>
                <c:pt idx="3970">
                  <c:v>4.9328306603977632</c:v>
                </c:pt>
                <c:pt idx="3971">
                  <c:v>5.0105946471110894</c:v>
                </c:pt>
                <c:pt idx="3972">
                  <c:v>4.9353966636731954</c:v>
                </c:pt>
                <c:pt idx="3973">
                  <c:v>4.7710288032073231</c:v>
                </c:pt>
                <c:pt idx="3974">
                  <c:v>4.7185766803383116</c:v>
                </c:pt>
                <c:pt idx="3975">
                  <c:v>4.8587476323072316</c:v>
                </c:pt>
                <c:pt idx="3976">
                  <c:v>5.1379067210832048</c:v>
                </c:pt>
                <c:pt idx="3977">
                  <c:v>5.3737926113589829</c:v>
                </c:pt>
                <c:pt idx="3978">
                  <c:v>5.5909147149039669</c:v>
                </c:pt>
                <c:pt idx="3979">
                  <c:v>5.7620314060557041</c:v>
                </c:pt>
                <c:pt idx="3980">
                  <c:v>5.8462066554181131</c:v>
                </c:pt>
                <c:pt idx="3981">
                  <c:v>5.8615566384831608</c:v>
                </c:pt>
                <c:pt idx="3982">
                  <c:v>5.8171563782282592</c:v>
                </c:pt>
                <c:pt idx="3983">
                  <c:v>5.6375614442932811</c:v>
                </c:pt>
                <c:pt idx="3984">
                  <c:v>5.4583049251219702</c:v>
                </c:pt>
                <c:pt idx="3985">
                  <c:v>5.2743172786903658</c:v>
                </c:pt>
                <c:pt idx="3986">
                  <c:v>5.1524312984954976</c:v>
                </c:pt>
                <c:pt idx="3987">
                  <c:v>5.0918868991876938</c:v>
                </c:pt>
                <c:pt idx="3988">
                  <c:v>5.0249501520813862</c:v>
                </c:pt>
                <c:pt idx="3989">
                  <c:v>4.9787095532187537</c:v>
                </c:pt>
                <c:pt idx="3990">
                  <c:v>4.9001972315942099</c:v>
                </c:pt>
                <c:pt idx="3991">
                  <c:v>4.8911393297695867</c:v>
                </c:pt>
                <c:pt idx="3992">
                  <c:v>5.0359631704761183</c:v>
                </c:pt>
                <c:pt idx="3993">
                  <c:v>5.1789122588311409</c:v>
                </c:pt>
                <c:pt idx="3994">
                  <c:v>5.2112967213922738</c:v>
                </c:pt>
                <c:pt idx="3995">
                  <c:v>5.3066456223431828</c:v>
                </c:pt>
                <c:pt idx="3996">
                  <c:v>5.4971405951005359</c:v>
                </c:pt>
                <c:pt idx="3997">
                  <c:v>5.6050817774445791</c:v>
                </c:pt>
                <c:pt idx="3998">
                  <c:v>5.6287577438819216</c:v>
                </c:pt>
                <c:pt idx="3999">
                  <c:v>5.7123700706471014</c:v>
                </c:pt>
                <c:pt idx="4000">
                  <c:v>5.720615833448135</c:v>
                </c:pt>
                <c:pt idx="4001">
                  <c:v>5.7022092946741427</c:v>
                </c:pt>
                <c:pt idx="4002">
                  <c:v>5.6850816853485515</c:v>
                </c:pt>
                <c:pt idx="4003">
                  <c:v>5.8180631322483718</c:v>
                </c:pt>
                <c:pt idx="4004">
                  <c:v>6.0102937142054929</c:v>
                </c:pt>
                <c:pt idx="4005">
                  <c:v>6.2696032246048095</c:v>
                </c:pt>
                <c:pt idx="4006">
                  <c:v>6.42287007145638</c:v>
                </c:pt>
                <c:pt idx="4007">
                  <c:v>6.4227384225879982</c:v>
                </c:pt>
                <c:pt idx="4008">
                  <c:v>6.3998456748716626</c:v>
                </c:pt>
                <c:pt idx="4009">
                  <c:v>6.3542780066785474</c:v>
                </c:pt>
                <c:pt idx="4010">
                  <c:v>6.2652136117251827</c:v>
                </c:pt>
                <c:pt idx="4011">
                  <c:v>6.1049848013129635</c:v>
                </c:pt>
                <c:pt idx="4012">
                  <c:v>6.0236323283987661</c:v>
                </c:pt>
                <c:pt idx="4013">
                  <c:v>6.053619686085888</c:v>
                </c:pt>
                <c:pt idx="4014">
                  <c:v>6.1116288391319706</c:v>
                </c:pt>
                <c:pt idx="4015">
                  <c:v>6.1867378714358372</c:v>
                </c:pt>
                <c:pt idx="4016">
                  <c:v>6.3830492423120972</c:v>
                </c:pt>
                <c:pt idx="4017">
                  <c:v>6.615665834196288</c:v>
                </c:pt>
                <c:pt idx="4018">
                  <c:v>6.7870283435146908</c:v>
                </c:pt>
                <c:pt idx="4019">
                  <c:v>6.9127476747986041</c:v>
                </c:pt>
                <c:pt idx="4020">
                  <c:v>7.0043145893428305</c:v>
                </c:pt>
                <c:pt idx="4021">
                  <c:v>7.2685820977259548</c:v>
                </c:pt>
                <c:pt idx="4022">
                  <c:v>7.4258336524512192</c:v>
                </c:pt>
                <c:pt idx="4023">
                  <c:v>7.6673755845632021</c:v>
                </c:pt>
                <c:pt idx="4024">
                  <c:v>7.8862134883688633</c:v>
                </c:pt>
                <c:pt idx="4025">
                  <c:v>8.1925453474576972</c:v>
                </c:pt>
                <c:pt idx="4026">
                  <c:v>8.3032718933537772</c:v>
                </c:pt>
                <c:pt idx="4027">
                  <c:v>8.2745675018322</c:v>
                </c:pt>
                <c:pt idx="4028">
                  <c:v>8.1411465675396872</c:v>
                </c:pt>
                <c:pt idx="4029">
                  <c:v>8.1855494325511717</c:v>
                </c:pt>
              </c:numCache>
            </c:numRef>
          </c:yVal>
          <c:smooth val="0"/>
          <c:extLst>
            <c:ext xmlns:c16="http://schemas.microsoft.com/office/drawing/2014/chart" uri="{C3380CC4-5D6E-409C-BE32-E72D297353CC}">
              <c16:uniqueId val="{00000004-9AF4-4D7E-9944-0D8F7F77A94E}"/>
            </c:ext>
          </c:extLst>
        </c:ser>
        <c:dLbls>
          <c:showLegendKey val="0"/>
          <c:showVal val="0"/>
          <c:showCatName val="0"/>
          <c:showSerName val="0"/>
          <c:showPercent val="0"/>
          <c:showBubbleSize val="0"/>
        </c:dLbls>
        <c:axId val="677760120"/>
        <c:axId val="677760480"/>
      </c:scatterChart>
      <c:valAx>
        <c:axId val="677760120"/>
        <c:scaling>
          <c:orientation val="minMax"/>
          <c:max val="12"/>
        </c:scaling>
        <c:delete val="0"/>
        <c:axPos val="b"/>
        <c:title>
          <c:tx>
            <c:rich>
              <a:bodyPr rot="0" vert="horz"/>
              <a:lstStyle/>
              <a:p>
                <a:pPr>
                  <a:defRPr/>
                </a:pPr>
                <a:r>
                  <a:rPr lang="en-GB"/>
                  <a:t>Length (mm)</a:t>
                </a:r>
              </a:p>
            </c:rich>
          </c:tx>
          <c:layout>
            <c:manualLayout>
              <c:xMode val="edge"/>
              <c:yMode val="edge"/>
              <c:x val="0.44664376105214426"/>
              <c:y val="0.83763566437354398"/>
            </c:manualLayout>
          </c:layout>
          <c:overlay val="0"/>
          <c:spPr>
            <a:noFill/>
            <a:ln>
              <a:noFill/>
            </a:ln>
            <a:effectLst/>
          </c:spPr>
        </c:title>
        <c:numFmt formatCode="0" sourceLinked="0"/>
        <c:majorTickMark val="none"/>
        <c:minorTickMark val="none"/>
        <c:tickLblPos val="nextTo"/>
        <c:spPr>
          <a:noFill/>
          <a:ln w="9525" cap="flat" cmpd="sng" algn="ctr">
            <a:solidFill>
              <a:sysClr val="windowText" lastClr="000000"/>
            </a:solidFill>
            <a:round/>
          </a:ln>
          <a:effectLst/>
        </c:spPr>
        <c:txPr>
          <a:bodyPr rot="-60000000" vert="horz"/>
          <a:lstStyle/>
          <a:p>
            <a:pPr>
              <a:defRPr/>
            </a:pPr>
            <a:endParaRPr lang="en-US"/>
          </a:p>
        </c:txPr>
        <c:crossAx val="677760480"/>
        <c:crosses val="autoZero"/>
        <c:crossBetween val="midCat"/>
        <c:majorUnit val="2"/>
      </c:valAx>
      <c:valAx>
        <c:axId val="677760480"/>
        <c:scaling>
          <c:orientation val="minMax"/>
          <c:max val="28"/>
          <c:min val="0"/>
        </c:scaling>
        <c:delete val="0"/>
        <c:axPos val="l"/>
        <c:title>
          <c:tx>
            <c:rich>
              <a:bodyPr rot="-5400000" vert="horz"/>
              <a:lstStyle/>
              <a:p>
                <a:pPr>
                  <a:defRPr/>
                </a:pPr>
                <a:r>
                  <a:rPr lang="en-GB"/>
                  <a:t>Saturation (%)</a:t>
                </a:r>
              </a:p>
            </c:rich>
          </c:tx>
          <c:overlay val="0"/>
          <c:spPr>
            <a:noFill/>
            <a:ln>
              <a:noFill/>
            </a:ln>
            <a:effectLst/>
          </c:spPr>
        </c:title>
        <c:numFmt formatCode="0" sourceLinked="0"/>
        <c:majorTickMark val="none"/>
        <c:minorTickMark val="none"/>
        <c:tickLblPos val="nextTo"/>
        <c:spPr>
          <a:noFill/>
          <a:ln w="9525" cap="flat" cmpd="sng" algn="ctr">
            <a:solidFill>
              <a:sysClr val="windowText" lastClr="000000"/>
            </a:solidFill>
            <a:round/>
          </a:ln>
          <a:effectLst/>
        </c:spPr>
        <c:txPr>
          <a:bodyPr rot="-60000000" vert="horz"/>
          <a:lstStyle/>
          <a:p>
            <a:pPr>
              <a:defRPr/>
            </a:pPr>
            <a:endParaRPr lang="en-US"/>
          </a:p>
        </c:txPr>
        <c:crossAx val="677760120"/>
        <c:crosses val="autoZero"/>
        <c:crossBetween val="midCat"/>
        <c:majorUnit val="4"/>
      </c:valAx>
      <c:spPr>
        <a:noFill/>
        <a:ln w="25400">
          <a:noFill/>
        </a:ln>
        <a:effectLst/>
      </c:spPr>
    </c:plotArea>
    <c:legend>
      <c:legendPos val="r"/>
      <c:layout>
        <c:manualLayout>
          <c:xMode val="edge"/>
          <c:yMode val="edge"/>
          <c:x val="0"/>
          <c:y val="0.90128118736796492"/>
          <c:w val="0.96370682691210929"/>
          <c:h val="7.3953090298467056E-2"/>
        </c:manualLayout>
      </c:layout>
      <c:overlay val="0"/>
      <c:spPr>
        <a:noFill/>
        <a:ln>
          <a:noFill/>
        </a:ln>
        <a:effectLst/>
      </c:spPr>
      <c:txPr>
        <a:bodyPr rot="0" vert="horz"/>
        <a:lstStyle/>
        <a:p>
          <a:pPr>
            <a:defRPr sz="2200"/>
          </a:pPr>
          <a:endParaRPr lang="en-US"/>
        </a:p>
      </c:txPr>
    </c:legend>
    <c:plotVisOnly val="1"/>
    <c:dispBlanksAs val="gap"/>
    <c:showDLblsOverMax val="0"/>
    <c:extLst/>
  </c:chart>
  <c:spPr>
    <a:ln>
      <a:noFill/>
    </a:ln>
  </c:spPr>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9460002-A504-4C0E-878C-57C6F40ABF3B}" type="datetimeFigureOut">
              <a:rPr lang="en-US" smtClean="0"/>
              <a:t>1/16/2024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127C594-A151-4E6E-9A14-B9D30D35DB76}" type="slidenum">
              <a:rPr lang="en-US" smtClean="0"/>
              <a:t>‹#›</a:t>
            </a:fld>
            <a:endParaRPr lang="en-US"/>
          </a:p>
        </p:txBody>
      </p:sp>
    </p:spTree>
    <p:extLst>
      <p:ext uri="{BB962C8B-B14F-4D97-AF65-F5344CB8AC3E}">
        <p14:creationId xmlns:p14="http://schemas.microsoft.com/office/powerpoint/2010/main" val="59424240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_ENREF_101"/><Relationship Id="rId2" Type="http://schemas.openxmlformats.org/officeDocument/2006/relationships/slide" Target="../slides/slide5.xml"/><Relationship Id="rId1" Type="http://schemas.openxmlformats.org/officeDocument/2006/relationships/notesMaster" Target="../notesMasters/notesMaster1.xml"/><Relationship Id="rId4" Type="http://schemas.openxmlformats.org/officeDocument/2006/relationships/hyperlink" Target="#_ENREF_38"/></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457200" algn="just" rtl="0">
              <a:lnSpc>
                <a:spcPct val="107000"/>
              </a:lnSpc>
              <a:spcBef>
                <a:spcPts val="0"/>
              </a:spcBef>
              <a:spcAft>
                <a:spcPts val="0"/>
              </a:spcAft>
              <a:buFont typeface="Arial" panose="020B0604020202020204" pitchFamily="34" charset="0"/>
              <a:buChar char="•"/>
            </a:pPr>
            <a:r>
              <a:rPr lang="en-US" sz="1200" dirty="0">
                <a:solidFill>
                  <a:schemeClr val="tx1">
                    <a:lumMod val="85000"/>
                    <a:lumOff val="15000"/>
                  </a:schemeClr>
                </a:solidFill>
                <a:latin typeface="+mj-lt"/>
              </a:rPr>
              <a:t>The research will study the effects of wettability.  While most gas storage sites are naturally water-wet, the presence of organic material, bacterial activity, and the use of depleted oil fields may all lead to more mixed-wet or hydrophobic conditions.  In particular, the impact of wettability on the configuration of hydrogen in the pore space has not yet been investigated.</a:t>
            </a:r>
          </a:p>
          <a:p>
            <a:pPr marL="457200" marR="0" lvl="0" indent="-457200" algn="just">
              <a:lnSpc>
                <a:spcPct val="107000"/>
              </a:lnSpc>
              <a:spcBef>
                <a:spcPts val="0"/>
              </a:spcBef>
              <a:spcAft>
                <a:spcPts val="0"/>
              </a:spcAft>
              <a:buFont typeface="Arial" panose="020B0604020202020204" pitchFamily="34" charset="0"/>
              <a:buChar char="•"/>
            </a:pPr>
            <a:r>
              <a:rPr lang="en-GB" sz="1200" dirty="0">
                <a:solidFill>
                  <a:schemeClr val="tx1">
                    <a:lumMod val="85000"/>
                    <a:lumOff val="15000"/>
                  </a:schemeClr>
                </a:solidFill>
                <a:latin typeface="+mj-lt"/>
              </a:rPr>
              <a:t>Nitrogen, as an inert gas, and carbon dioxide in a super-critical state, have both been studied extensively, this work will provide a direct comparison of their behaviour with hydrogen.</a:t>
            </a:r>
            <a:endParaRPr lang="en-US" sz="1200" dirty="0">
              <a:solidFill>
                <a:schemeClr val="tx1">
                  <a:lumMod val="85000"/>
                  <a:lumOff val="15000"/>
                </a:schemeClr>
              </a:solidFill>
              <a:latin typeface="+mj-lt"/>
            </a:endParaRPr>
          </a:p>
          <a:p>
            <a:pPr marL="457200" marR="0" lvl="0" indent="-457200" algn="just">
              <a:lnSpc>
                <a:spcPct val="107000"/>
              </a:lnSpc>
              <a:spcBef>
                <a:spcPts val="0"/>
              </a:spcBef>
              <a:spcAft>
                <a:spcPts val="0"/>
              </a:spcAft>
              <a:buFont typeface="Arial" panose="020B0604020202020204" pitchFamily="34" charset="0"/>
              <a:buChar char="•"/>
            </a:pPr>
            <a:r>
              <a:rPr lang="en-GB" sz="1200" dirty="0">
                <a:solidFill>
                  <a:schemeClr val="tx1">
                    <a:lumMod val="85000"/>
                    <a:lumOff val="15000"/>
                  </a:schemeClr>
                </a:solidFill>
                <a:latin typeface="+mj-lt"/>
              </a:rPr>
              <a:t>The rock samples will be reservoir carbonates, as opposed to the sandstones and/or quarry samples used in previous work.</a:t>
            </a:r>
            <a:endParaRPr lang="en-US" sz="1200" dirty="0">
              <a:solidFill>
                <a:schemeClr val="tx1">
                  <a:lumMod val="85000"/>
                  <a:lumOff val="15000"/>
                </a:schemeClr>
              </a:solidFill>
              <a:latin typeface="+mj-lt"/>
            </a:endParaRPr>
          </a:p>
          <a:p>
            <a:endParaRPr lang="en-US" dirty="0"/>
          </a:p>
        </p:txBody>
      </p:sp>
      <p:sp>
        <p:nvSpPr>
          <p:cNvPr id="4" name="Slide Number Placeholder 3"/>
          <p:cNvSpPr>
            <a:spLocks noGrp="1"/>
          </p:cNvSpPr>
          <p:nvPr>
            <p:ph type="sldNum" sz="quarter" idx="5"/>
          </p:nvPr>
        </p:nvSpPr>
        <p:spPr/>
        <p:txBody>
          <a:bodyPr/>
          <a:lstStyle/>
          <a:p>
            <a:fld id="{D127C594-A151-4E6E-9A14-B9D30D35DB76}" type="slidenum">
              <a:rPr lang="en-US" smtClean="0"/>
              <a:t>3</a:t>
            </a:fld>
            <a:endParaRPr lang="en-US"/>
          </a:p>
        </p:txBody>
      </p:sp>
    </p:spTree>
    <p:extLst>
      <p:ext uri="{BB962C8B-B14F-4D97-AF65-F5344CB8AC3E}">
        <p14:creationId xmlns:p14="http://schemas.microsoft.com/office/powerpoint/2010/main" val="15351907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50000"/>
              </a:lnSpc>
            </a:pPr>
            <a:endParaRPr lang="en-US" dirty="0"/>
          </a:p>
        </p:txBody>
      </p:sp>
      <p:sp>
        <p:nvSpPr>
          <p:cNvPr id="4" name="Slide Number Placeholder 3"/>
          <p:cNvSpPr>
            <a:spLocks noGrp="1"/>
          </p:cNvSpPr>
          <p:nvPr>
            <p:ph type="sldNum" sz="quarter" idx="5"/>
          </p:nvPr>
        </p:nvSpPr>
        <p:spPr/>
        <p:txBody>
          <a:bodyPr/>
          <a:lstStyle/>
          <a:p>
            <a:fld id="{D127C594-A151-4E6E-9A14-B9D30D35DB76}" type="slidenum">
              <a:rPr lang="en-US" smtClean="0"/>
              <a:t>4</a:t>
            </a:fld>
            <a:endParaRPr lang="en-US"/>
          </a:p>
        </p:txBody>
      </p:sp>
    </p:spTree>
    <p:extLst>
      <p:ext uri="{BB962C8B-B14F-4D97-AF65-F5344CB8AC3E}">
        <p14:creationId xmlns:p14="http://schemas.microsoft.com/office/powerpoint/2010/main" val="415761684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dirty="0">
                <a:effectLst/>
                <a:latin typeface="Times New Roman" panose="02020603050405020304" pitchFamily="18" charset="0"/>
                <a:ea typeface="Calibri" panose="020F0502020204030204" pitchFamily="34" charset="0"/>
              </a:rPr>
              <a:t>Images of gas capillary trapping in a single pore of a carbonate rock at elevated temperatures and pressures for various surface </a:t>
            </a:r>
            <a:r>
              <a:rPr lang="en-US" sz="1800" b="1" dirty="0" err="1">
                <a:effectLst/>
                <a:latin typeface="Times New Roman" panose="02020603050405020304" pitchFamily="18" charset="0"/>
                <a:ea typeface="Calibri" panose="020F0502020204030204" pitchFamily="34" charset="0"/>
              </a:rPr>
              <a:t>wettabilities</a:t>
            </a:r>
            <a:r>
              <a:rPr lang="en-US" sz="1800" b="1" dirty="0">
                <a:effectLst/>
                <a:latin typeface="Times New Roman" panose="02020603050405020304" pitchFamily="18" charset="0"/>
                <a:ea typeface="Calibri" panose="020F0502020204030204" pitchFamily="34" charset="0"/>
              </a:rPr>
              <a:t>. </a:t>
            </a:r>
            <a:r>
              <a:rPr lang="en-US" sz="1800" b="0" dirty="0">
                <a:effectLst/>
                <a:latin typeface="Times New Roman" panose="02020603050405020304" pitchFamily="18" charset="0"/>
                <a:ea typeface="Calibri" panose="020F0502020204030204" pitchFamily="34" charset="0"/>
              </a:rPr>
              <a:t>Gas is shown in green, water in blue, oil in red, while the rock is rendered transparent.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800" b="0" dirty="0">
              <a:effectLst/>
              <a:latin typeface="Times New Roman" panose="02020603050405020304" pitchFamily="18" charset="0"/>
              <a:ea typeface="Calibri" panose="020F0502020204030204" pitchFamily="34" charset="0"/>
            </a:endParaRPr>
          </a:p>
          <a:p>
            <a:pPr marL="342900" marR="0" lvl="0" indent="-342900" algn="l" defTabSz="914400" rtl="0" eaLnBrk="1" fontAlgn="auto" latinLnBrk="0" hangingPunct="1">
              <a:lnSpc>
                <a:spcPct val="100000"/>
              </a:lnSpc>
              <a:spcBef>
                <a:spcPts val="0"/>
              </a:spcBef>
              <a:spcAft>
                <a:spcPts val="0"/>
              </a:spcAft>
              <a:buClrTx/>
              <a:buSzTx/>
              <a:buFontTx/>
              <a:buAutoNum type="alphaLcParenBoth"/>
              <a:tabLst/>
              <a:defRPr/>
            </a:pPr>
            <a:r>
              <a:rPr lang="en-US" sz="1800" b="0" dirty="0">
                <a:effectLst/>
                <a:latin typeface="Times New Roman" panose="02020603050405020304" pitchFamily="18" charset="0"/>
                <a:ea typeface="Calibri" panose="020F0502020204030204" pitchFamily="34" charset="0"/>
              </a:rPr>
              <a:t>In a water-wet rock, at immiscible conditions, gas gets double capillary trapped in the </a:t>
            </a:r>
            <a:r>
              <a:rPr lang="en-US" sz="1800" b="0" dirty="0" err="1">
                <a:effectLst/>
                <a:latin typeface="Times New Roman" panose="02020603050405020304" pitchFamily="18" charset="0"/>
                <a:ea typeface="Calibri" panose="020F0502020204030204" pitchFamily="34" charset="0"/>
              </a:rPr>
              <a:t>centre</a:t>
            </a:r>
            <a:r>
              <a:rPr lang="en-US" sz="1800" b="0" dirty="0">
                <a:effectLst/>
                <a:latin typeface="Times New Roman" panose="02020603050405020304" pitchFamily="18" charset="0"/>
                <a:ea typeface="Calibri" panose="020F0502020204030204" pitchFamily="34" charset="0"/>
              </a:rPr>
              <a:t> of large pores surrounded by oil spreading layers and water wetting layers [</a:t>
            </a:r>
            <a:r>
              <a:rPr lang="en-US" sz="1800" b="0" u="none" strike="noStrike" dirty="0">
                <a:effectLst/>
                <a:latin typeface="Times New Roman" panose="02020603050405020304" pitchFamily="18" charset="0"/>
                <a:ea typeface="Calibri" panose="020F0502020204030204" pitchFamily="34" charset="0"/>
                <a:hlinkClick r:id="rId3" action="ppaction://hlinkfile" tooltip="Scanziani, 2019 #167"/>
              </a:rPr>
              <a:t>101</a:t>
            </a:r>
            <a:r>
              <a:rPr lang="en-US" sz="1800" b="0" dirty="0">
                <a:effectLst/>
                <a:latin typeface="Times New Roman" panose="02020603050405020304" pitchFamily="18" charset="0"/>
                <a:ea typeface="Calibri" panose="020F0502020204030204" pitchFamily="34" charset="0"/>
              </a:rPr>
              <a:t>]. </a:t>
            </a:r>
          </a:p>
          <a:p>
            <a:pPr marL="342900" marR="0" lvl="0" indent="-342900" algn="l" defTabSz="914400" rtl="0" eaLnBrk="1" fontAlgn="auto" latinLnBrk="0" hangingPunct="1">
              <a:lnSpc>
                <a:spcPct val="100000"/>
              </a:lnSpc>
              <a:spcBef>
                <a:spcPts val="0"/>
              </a:spcBef>
              <a:spcAft>
                <a:spcPts val="0"/>
              </a:spcAft>
              <a:buClrTx/>
              <a:buSzTx/>
              <a:buFontTx/>
              <a:buAutoNum type="alphaLcParenBoth"/>
              <a:tabLst/>
              <a:defRPr/>
            </a:pPr>
            <a:endParaRPr lang="en-US" sz="1800" b="0" dirty="0">
              <a:effectLst/>
              <a:latin typeface="Times New Roman" panose="02020603050405020304" pitchFamily="18" charset="0"/>
              <a:ea typeface="Calibri" panose="020F0502020204030204" pitchFamily="34" charset="0"/>
            </a:endParaRPr>
          </a:p>
          <a:p>
            <a:pPr marL="342900" marR="0" lvl="0" indent="-342900" algn="l" defTabSz="914400" rtl="0" eaLnBrk="1" fontAlgn="auto" latinLnBrk="0" hangingPunct="1">
              <a:lnSpc>
                <a:spcPct val="100000"/>
              </a:lnSpc>
              <a:spcBef>
                <a:spcPts val="0"/>
              </a:spcBef>
              <a:spcAft>
                <a:spcPts val="0"/>
              </a:spcAft>
              <a:buClrTx/>
              <a:buSzTx/>
              <a:buFontTx/>
              <a:buAutoNum type="alphaLcParenBoth"/>
              <a:tabLst/>
              <a:defRPr/>
            </a:pPr>
            <a:r>
              <a:rPr lang="en-US" sz="1800" b="0" dirty="0">
                <a:effectLst/>
                <a:latin typeface="Times New Roman" panose="02020603050405020304" pitchFamily="18" charset="0"/>
                <a:ea typeface="Calibri" panose="020F0502020204030204" pitchFamily="34" charset="0"/>
              </a:rPr>
              <a:t>(b) In a weakly oil-wet rock, at immiscible conditions, gas is capillary trapped in the </a:t>
            </a:r>
            <a:r>
              <a:rPr lang="en-US" sz="1800" b="0" dirty="0" err="1">
                <a:effectLst/>
                <a:latin typeface="Times New Roman" panose="02020603050405020304" pitchFamily="18" charset="0"/>
                <a:ea typeface="Calibri" panose="020F0502020204030204" pitchFamily="34" charset="0"/>
              </a:rPr>
              <a:t>centre</a:t>
            </a:r>
            <a:r>
              <a:rPr lang="en-US" sz="1800" b="0" dirty="0">
                <a:effectLst/>
                <a:latin typeface="Times New Roman" panose="02020603050405020304" pitchFamily="18" charset="0"/>
                <a:ea typeface="Calibri" panose="020F0502020204030204" pitchFamily="34" charset="0"/>
              </a:rPr>
              <a:t> of the pore space by both oil and water [</a:t>
            </a:r>
            <a:r>
              <a:rPr lang="en-US" sz="1800" b="0" u="none" strike="noStrike" dirty="0">
                <a:effectLst/>
                <a:latin typeface="Times New Roman" panose="02020603050405020304" pitchFamily="18" charset="0"/>
                <a:ea typeface="Calibri" panose="020F0502020204030204" pitchFamily="34" charset="0"/>
                <a:hlinkClick r:id="rId4" action="ppaction://hlinkfile" tooltip="Scanziani, 2018 #16"/>
              </a:rPr>
              <a:t>38</a:t>
            </a:r>
            <a:r>
              <a:rPr lang="en-US" sz="1800" b="0" dirty="0">
                <a:effectLst/>
                <a:latin typeface="Times New Roman" panose="02020603050405020304" pitchFamily="18" charset="0"/>
                <a:ea typeface="Calibri" panose="020F0502020204030204" pitchFamily="34" charset="0"/>
              </a:rPr>
              <a:t>]. </a:t>
            </a:r>
          </a:p>
          <a:p>
            <a:pPr marL="342900" marR="0" lvl="0" indent="-342900" algn="l" defTabSz="914400" rtl="0" eaLnBrk="1" fontAlgn="auto" latinLnBrk="0" hangingPunct="1">
              <a:lnSpc>
                <a:spcPct val="100000"/>
              </a:lnSpc>
              <a:spcBef>
                <a:spcPts val="0"/>
              </a:spcBef>
              <a:spcAft>
                <a:spcPts val="0"/>
              </a:spcAft>
              <a:buClrTx/>
              <a:buSzTx/>
              <a:buFontTx/>
              <a:buAutoNum type="alphaLcParenBoth"/>
              <a:tabLst/>
              <a:defRPr/>
            </a:pPr>
            <a:endParaRPr lang="en-US" sz="1800" b="0" dirty="0">
              <a:effectLst/>
              <a:latin typeface="Times New Roman" panose="02020603050405020304" pitchFamily="18" charset="0"/>
              <a:ea typeface="Calibri" panose="020F0502020204030204" pitchFamily="34" charset="0"/>
            </a:endParaRPr>
          </a:p>
          <a:p>
            <a:pPr marL="342900" marR="0" lvl="0" indent="-342900" algn="l" defTabSz="914400" rtl="0" eaLnBrk="1" fontAlgn="auto" latinLnBrk="0" hangingPunct="1">
              <a:lnSpc>
                <a:spcPct val="100000"/>
              </a:lnSpc>
              <a:spcBef>
                <a:spcPts val="0"/>
              </a:spcBef>
              <a:spcAft>
                <a:spcPts val="0"/>
              </a:spcAft>
              <a:buClrTx/>
              <a:buSzTx/>
              <a:buFontTx/>
              <a:buAutoNum type="alphaLcParenBoth"/>
              <a:tabLst/>
              <a:defRPr/>
            </a:pPr>
            <a:r>
              <a:rPr lang="en-US" sz="1800" b="0" dirty="0">
                <a:effectLst/>
                <a:latin typeface="Times New Roman" panose="02020603050405020304" pitchFamily="18" charset="0"/>
                <a:ea typeface="Calibri" panose="020F0502020204030204" pitchFamily="34" charset="0"/>
              </a:rPr>
              <a:t>(c) In a strongly oil-wet rock, at immiscible conditions, gas can only be trapped in the </a:t>
            </a:r>
            <a:r>
              <a:rPr lang="en-US" sz="1800" b="0" dirty="0" err="1">
                <a:effectLst/>
                <a:latin typeface="Times New Roman" panose="02020603050405020304" pitchFamily="18" charset="0"/>
                <a:ea typeface="Calibri" panose="020F0502020204030204" pitchFamily="34" charset="0"/>
              </a:rPr>
              <a:t>centre</a:t>
            </a:r>
            <a:r>
              <a:rPr lang="en-US" sz="1800" b="0" dirty="0">
                <a:effectLst/>
                <a:latin typeface="Times New Roman" panose="02020603050405020304" pitchFamily="18" charset="0"/>
                <a:ea typeface="Calibri" panose="020F0502020204030204" pitchFamily="34" charset="0"/>
              </a:rPr>
              <a:t> of the pore space by oil wetting layers. </a:t>
            </a:r>
            <a:r>
              <a:rPr lang="en-GB" sz="1800" b="0" dirty="0">
                <a:effectLst/>
                <a:latin typeface="Times New Roman" panose="02020603050405020304" pitchFamily="18" charset="0"/>
                <a:ea typeface="Calibri" panose="020F0502020204030204" pitchFamily="34" charset="0"/>
              </a:rPr>
              <a:t>The pore-scale images were acquired with a resolution of 2 µm.</a:t>
            </a:r>
            <a:endParaRPr lang="en-US" sz="1800" b="1" dirty="0">
              <a:effectLst/>
              <a:latin typeface="Times New Roman" panose="02020603050405020304" pitchFamily="18" charset="0"/>
              <a:ea typeface="Calibri" panose="020F0502020204030204" pitchFamily="34" charset="0"/>
            </a:endParaRPr>
          </a:p>
          <a:p>
            <a:endParaRPr lang="en-US" dirty="0"/>
          </a:p>
        </p:txBody>
      </p:sp>
      <p:sp>
        <p:nvSpPr>
          <p:cNvPr id="4" name="Slide Number Placeholder 3"/>
          <p:cNvSpPr>
            <a:spLocks noGrp="1"/>
          </p:cNvSpPr>
          <p:nvPr>
            <p:ph type="sldNum" sz="quarter" idx="5"/>
          </p:nvPr>
        </p:nvSpPr>
        <p:spPr/>
        <p:txBody>
          <a:bodyPr/>
          <a:lstStyle/>
          <a:p>
            <a:fld id="{D127C594-A151-4E6E-9A14-B9D30D35DB76}" type="slidenum">
              <a:rPr lang="en-US" smtClean="0"/>
              <a:t>5</a:t>
            </a:fld>
            <a:endParaRPr lang="en-US"/>
          </a:p>
        </p:txBody>
      </p:sp>
    </p:spTree>
    <p:extLst>
      <p:ext uri="{BB962C8B-B14F-4D97-AF65-F5344CB8AC3E}">
        <p14:creationId xmlns:p14="http://schemas.microsoft.com/office/powerpoint/2010/main" val="7519239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Arial" panose="020B0604020202020204" pitchFamily="34" charset="0"/>
              </a:rPr>
              <a:t>For future work, the current experiment will be analyzed using Avizo software. The images will be analyzed to compare the pore occupancy of N</a:t>
            </a:r>
            <a:r>
              <a:rPr lang="en-US" sz="1800" baseline="-25000" dirty="0">
                <a:effectLst/>
                <a:latin typeface="Times New Roman" panose="02020603050405020304" pitchFamily="18" charset="0"/>
                <a:ea typeface="Calibri" panose="020F0502020204030204" pitchFamily="34" charset="0"/>
                <a:cs typeface="Arial" panose="020B0604020202020204" pitchFamily="34" charset="0"/>
              </a:rPr>
              <a:t>2</a:t>
            </a:r>
            <a:r>
              <a:rPr lang="en-US" sz="1800" dirty="0">
                <a:effectLst/>
                <a:latin typeface="Times New Roman" panose="02020603050405020304" pitchFamily="18" charset="0"/>
                <a:ea typeface="Calibri" panose="020F0502020204030204" pitchFamily="34" charset="0"/>
                <a:cs typeface="Arial" panose="020B0604020202020204" pitchFamily="34" charset="0"/>
              </a:rPr>
              <a:t>, CO</a:t>
            </a:r>
            <a:r>
              <a:rPr lang="en-US" sz="1800" baseline="-25000" dirty="0">
                <a:effectLst/>
                <a:latin typeface="Times New Roman" panose="02020603050405020304" pitchFamily="18" charset="0"/>
                <a:ea typeface="Calibri" panose="020F0502020204030204" pitchFamily="34" charset="0"/>
                <a:cs typeface="Arial" panose="020B0604020202020204" pitchFamily="34" charset="0"/>
              </a:rPr>
              <a:t>2</a:t>
            </a:r>
            <a:r>
              <a:rPr lang="en-US" sz="1800" dirty="0">
                <a:effectLst/>
                <a:latin typeface="Times New Roman" panose="02020603050405020304" pitchFamily="18" charset="0"/>
                <a:ea typeface="Calibri" panose="020F0502020204030204" pitchFamily="34" charset="0"/>
                <a:cs typeface="Arial" panose="020B0604020202020204" pitchFamily="34" charset="0"/>
              </a:rPr>
              <a:t> and H</a:t>
            </a:r>
            <a:r>
              <a:rPr lang="en-US" sz="1800" baseline="-25000" dirty="0">
                <a:effectLst/>
                <a:latin typeface="Times New Roman" panose="02020603050405020304" pitchFamily="18" charset="0"/>
                <a:ea typeface="Calibri" panose="020F0502020204030204" pitchFamily="34" charset="0"/>
                <a:cs typeface="Arial" panose="020B0604020202020204" pitchFamily="34" charset="0"/>
              </a:rPr>
              <a:t>2</a:t>
            </a:r>
            <a:r>
              <a:rPr lang="en-US" sz="1800" dirty="0">
                <a:effectLst/>
                <a:latin typeface="Times New Roman" panose="02020603050405020304" pitchFamily="18" charset="0"/>
                <a:ea typeface="Calibri" panose="020F0502020204030204" pitchFamily="34" charset="0"/>
                <a:cs typeface="Arial" panose="020B0604020202020204" pitchFamily="34" charset="0"/>
              </a:rPr>
              <a:t>. Also, capillary pressure and contact angle distribution will be quantified. Since for each gas injection, a second image is taken after 24 </a:t>
            </a:r>
            <a:r>
              <a:rPr lang="en-US" sz="1800" dirty="0" err="1">
                <a:effectLst/>
                <a:latin typeface="Times New Roman" panose="02020603050405020304" pitchFamily="18" charset="0"/>
                <a:ea typeface="Calibri" panose="020F0502020204030204" pitchFamily="34" charset="0"/>
                <a:cs typeface="Arial" panose="020B0604020202020204" pitchFamily="34" charset="0"/>
              </a:rPr>
              <a:t>hrs</a:t>
            </a:r>
            <a:r>
              <a:rPr lang="en-US" sz="1800" dirty="0">
                <a:effectLst/>
                <a:latin typeface="Times New Roman" panose="02020603050405020304" pitchFamily="18" charset="0"/>
                <a:ea typeface="Calibri" panose="020F0502020204030204" pitchFamily="34" charset="0"/>
                <a:cs typeface="Arial" panose="020B0604020202020204" pitchFamily="34" charset="0"/>
              </a:rPr>
              <a:t>, those images will be analyzed to identify any Oswald ripening effect.</a:t>
            </a: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Arial" panose="020B0604020202020204" pitchFamily="34" charset="0"/>
              </a:rPr>
              <a:t> </a:t>
            </a: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For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storage, three experiments are planned to investigate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pore occupancy, hysteresis, capillary pressure, wettability, Oswald ripening, and relative permeability in reservoir carbonate rocks. The first experiment will examine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storage in a carbonate sample extracted from the heterogeneous reservoir (</a:t>
            </a:r>
            <a:r>
              <a:rPr lang="en-US" sz="1800" dirty="0">
                <a:effectLst/>
                <a:latin typeface="Times New Roman" panose="02020603050405020304" pitchFamily="18" charset="0"/>
                <a:ea typeface="Calibri" panose="020F0502020204030204" pitchFamily="34" charset="0"/>
                <a:cs typeface="Arial" panose="020B0604020202020204" pitchFamily="34" charset="0"/>
              </a:rPr>
              <a:t>Table 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in unsteady-state flow conditions. The objective of this experiment is to determine changes in pore occupancy (Oswald ripening), capillary pressure, and contact angle. The rock system examined will remain water-wet. The experimental conditions will be at reservoir conditions of 9 MPa and 60℃. The brine will be equilibrated with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using a reactor before brine injection. The flow sequence of this experiment will start with primary imbibition of reservoir brine followed by primary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injection. After stabilizing the system, 3 images will be taken after 24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hrs</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48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hrs</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and 52 hrs. This work will build on previous studies (Zhang et al., 2023) to determine the influence of reservoir conditions on Oswald ripening.</a:t>
            </a: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The second experiment will involve similar materials and experimental conditions. However, the injection conditions will be steady-state. The primary focus of this experiment is to determine relative permeability and hysteresis. The flow sequence will include the injection and imaging of 3 cycles of brine followed by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similar to (Gao et al., 2020; Goodarzi et al., 2022) method. </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The flow rate will be 0.5, 2, and 4 mL/min. During steady-state conditions, brine and H</a:t>
            </a:r>
            <a:r>
              <a:rPr lang="en-US" sz="1800" baseline="-25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flow rates through the sample and monitored using the pump. Also, a pressure transducer is connected to ensure stability pressure difference between the injector and receiver pumps for better accuracy. The pressure drop across the sample is kept constant at 300 KPa. Absolute permeability will be measured after the brine fully saturates the sample. Then different fractional flows of brine and H</a:t>
            </a:r>
            <a:r>
              <a:rPr lang="en-US" sz="1800" baseline="-25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will be injected at a constant total flow rate. The fractional flow of gas will be in 0.2 increments starting with 0.2 to 1 where the flow will constitute just gas. Then Darcy’s law is used to calculate brine and H</a:t>
            </a:r>
            <a:r>
              <a:rPr lang="en-US" sz="1800" baseline="-25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relative permeability. Note that it is important to maintain capillary-dominated flow to ensure accurate results. </a:t>
            </a: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The third experiment will utilize synchrotron imaging to determine changes in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flow in carbonates in real time. This will provide an accurate visualization of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pore occupancy and the effect of Oswald ripening. Also, pore-scale dynamics such as the dynamics of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and brine flow will be examined. The experiment will be conducted on the same carbonate sample at the same experimental conditions mentioned previously. Three cycles of brine and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will be injected in steady-state conditions following the methodology mentioned previously. After the last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injection, the system will be closed, and several images will be taken for 3 days to monitor changes in the stored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over time.</a:t>
            </a: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For CO</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storage, similar experiments are planned to investigate the flow processes including pore occupancy, capillary pressure, wettability, and relative permeability in reservoir carbonate rocks. The first experiment is investigating CO</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storage in water-wet carbonate rocks. The parameters of interest include relative permeability, capillary pressure, contact angle, and pore occupancy.</a:t>
            </a: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The experiment will be a two-phase flow of brine and CO</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reservoir conditions of 9MPa and 60℃. The brine will be equilibrated before brine injection in the sample. Steady-state conditions will be maintained in this experiment. The injection sequence will start with a brine injection to saturate the sample. The sequence of injection cycles will follow the same sequence used in the steady-state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experiment for comparison.</a:t>
            </a: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marR="0" algn="just">
              <a:lnSpc>
                <a:spcPct val="107000"/>
              </a:lnSpc>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The sixth experiment will follow the same experimental parameters as the fifth experiment, but the difference is that the experiment will be examined in the same system twice for H</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then CO</a:t>
            </a:r>
            <a:r>
              <a:rPr lang="en-US" sz="1800" baseline="-25000" dirty="0">
                <a:effectLst/>
                <a:latin typeface="Times New Roman" panose="02020603050405020304" pitchFamily="18" charset="0"/>
                <a:ea typeface="Calibri" panose="020F0502020204030204" pitchFamily="34" charset="0"/>
                <a:cs typeface="Times New Roman" panose="02020603050405020304" pitchFamily="18" charset="0"/>
              </a:rPr>
              <a:t>2</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The flow sequence will be primary oil drainage followed by first water flooding then gas injection followed by a second water flooding. This flow sequence is similar to previous work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Alhosani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et al., 2020). Post-image analysis, the data of contact angle, pore occupancy, and trapping will be determined. Furthermore, such data can be compared to previous work done on the same carbonate sample from the same reservoir but with different wettability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Alhosani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et al., 2020;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Alhosani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et al., 2021b) to determine the impact of wettability on pore-scale processes. Other experiments will be determined based on the procured samples offered by ADNOC.</a:t>
            </a: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D127C594-A151-4E6E-9A14-B9D30D35DB76}" type="slidenum">
              <a:rPr lang="en-US" smtClean="0"/>
              <a:t>14</a:t>
            </a:fld>
            <a:endParaRPr lang="en-US"/>
          </a:p>
        </p:txBody>
      </p:sp>
    </p:spTree>
    <p:extLst>
      <p:ext uri="{BB962C8B-B14F-4D97-AF65-F5344CB8AC3E}">
        <p14:creationId xmlns:p14="http://schemas.microsoft.com/office/powerpoint/2010/main" val="3796348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p:cNvSpPr/>
          <p:nvPr/>
        </p:nvSpPr>
        <p:spPr>
          <a:xfrm>
            <a:off x="1" y="6400800"/>
            <a:ext cx="12192000"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 y="6334316"/>
            <a:ext cx="12192000" cy="664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097280" y="758952"/>
            <a:ext cx="10058400" cy="3566160"/>
          </a:xfrm>
        </p:spPr>
        <p:txBody>
          <a:bodyPr anchor="b">
            <a:normAutofit/>
          </a:bodyPr>
          <a:lstStyle>
            <a:lvl1pPr algn="l">
              <a:lnSpc>
                <a:spcPct val="85000"/>
              </a:lnSpc>
              <a:defRPr sz="8000" spc="-50" baseline="0">
                <a:solidFill>
                  <a:schemeClr val="tx1">
                    <a:lumMod val="85000"/>
                    <a:lumOff val="15000"/>
                  </a:schemeClr>
                </a:solidFill>
              </a:defRPr>
            </a:lvl1pPr>
          </a:lstStyle>
          <a:p>
            <a:r>
              <a:rPr lang="en-US"/>
              <a:t>Click to edit Master title style</a:t>
            </a:r>
            <a:endParaRPr lang="en-US" dirty="0"/>
          </a:p>
        </p:txBody>
      </p:sp>
      <p:sp>
        <p:nvSpPr>
          <p:cNvPr id="3" name="Subtitle 2"/>
          <p:cNvSpPr>
            <a:spLocks noGrp="1"/>
          </p:cNvSpPr>
          <p:nvPr>
            <p:ph type="subTitle" idx="1"/>
          </p:nvPr>
        </p:nvSpPr>
        <p:spPr>
          <a:xfrm>
            <a:off x="1100051" y="4455621"/>
            <a:ext cx="10058400" cy="1143000"/>
          </a:xfrm>
        </p:spPr>
        <p:txBody>
          <a:bodyPr lIns="91440" rIns="91440">
            <a:normAutofit/>
          </a:bodyPr>
          <a:lstStyle>
            <a:lvl1pPr marL="0" indent="0" algn="l">
              <a:buNone/>
              <a:defRPr sz="2400" cap="all" spc="200" baseline="0">
                <a:solidFill>
                  <a:schemeClr val="tx2"/>
                </a:solidFill>
                <a:latin typeface="+mj-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B9BB83C3-9DA7-41A3-9A73-830DD24ACC57}" type="datetimeFigureOut">
              <a:rPr lang="en-US" smtClean="0"/>
              <a:t>1/16/2024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4C90162-15D3-41E8-8566-BD68CA032C6D}" type="slidenum">
              <a:rPr lang="en-US" smtClean="0"/>
              <a:t>‹#›</a:t>
            </a:fld>
            <a:endParaRPr lang="en-US"/>
          </a:p>
        </p:txBody>
      </p:sp>
      <p:cxnSp>
        <p:nvCxnSpPr>
          <p:cNvPr id="9" name="Straight Connector 8"/>
          <p:cNvCxnSpPr/>
          <p:nvPr/>
        </p:nvCxnSpPr>
        <p:spPr>
          <a:xfrm>
            <a:off x="1207658" y="4343400"/>
            <a:ext cx="98755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723844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9BB83C3-9DA7-41A3-9A73-830DD24ACC57}" type="datetimeFigureOut">
              <a:rPr lang="en-US" smtClean="0"/>
              <a:t>1/16/2024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4C90162-15D3-41E8-8566-BD68CA032C6D}" type="slidenum">
              <a:rPr lang="en-US" smtClean="0"/>
              <a:t>‹#›</a:t>
            </a:fld>
            <a:endParaRPr lang="en-US"/>
          </a:p>
        </p:txBody>
      </p:sp>
    </p:spTree>
    <p:extLst>
      <p:ext uri="{BB962C8B-B14F-4D97-AF65-F5344CB8AC3E}">
        <p14:creationId xmlns:p14="http://schemas.microsoft.com/office/powerpoint/2010/main" val="1718357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Vertical Title 1"/>
          <p:cNvSpPr>
            <a:spLocks noGrp="1"/>
          </p:cNvSpPr>
          <p:nvPr>
            <p:ph type="title" orient="vert"/>
          </p:nvPr>
        </p:nvSpPr>
        <p:spPr>
          <a:xfrm>
            <a:off x="8724900" y="412302"/>
            <a:ext cx="2628900" cy="575989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412302"/>
            <a:ext cx="7734300" cy="5759898"/>
          </a:xfrm>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9BB83C3-9DA7-41A3-9A73-830DD24ACC57}" type="datetimeFigureOut">
              <a:rPr lang="en-US" smtClean="0"/>
              <a:t>1/16/2024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4C90162-15D3-41E8-8566-BD68CA032C6D}" type="slidenum">
              <a:rPr lang="en-US" smtClean="0"/>
              <a:t>‹#›</a:t>
            </a:fld>
            <a:endParaRPr lang="en-US"/>
          </a:p>
        </p:txBody>
      </p:sp>
    </p:spTree>
    <p:extLst>
      <p:ext uri="{BB962C8B-B14F-4D97-AF65-F5344CB8AC3E}">
        <p14:creationId xmlns:p14="http://schemas.microsoft.com/office/powerpoint/2010/main" val="11766579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9BB83C3-9DA7-41A3-9A73-830DD24ACC57}" type="datetimeFigureOut">
              <a:rPr lang="en-US" smtClean="0"/>
              <a:t>1/16/2024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4C90162-15D3-41E8-8566-BD68CA032C6D}" type="slidenum">
              <a:rPr lang="en-US" smtClean="0"/>
              <a:t>‹#›</a:t>
            </a:fld>
            <a:endParaRPr lang="en-US"/>
          </a:p>
        </p:txBody>
      </p:sp>
    </p:spTree>
    <p:extLst>
      <p:ext uri="{BB962C8B-B14F-4D97-AF65-F5344CB8AC3E}">
        <p14:creationId xmlns:p14="http://schemas.microsoft.com/office/powerpoint/2010/main" val="5538492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758952"/>
            <a:ext cx="10058400" cy="3566160"/>
          </a:xfrm>
        </p:spPr>
        <p:txBody>
          <a:bodyPr anchor="b" anchorCtr="0">
            <a:normAutofit/>
          </a:bodyPr>
          <a:lstStyle>
            <a:lvl1pPr>
              <a:lnSpc>
                <a:spcPct val="85000"/>
              </a:lnSpc>
              <a:defRPr sz="8000" b="0">
                <a:solidFill>
                  <a:schemeClr val="tx1">
                    <a:lumMod val="85000"/>
                    <a:lumOff val="1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1097280" y="4453128"/>
            <a:ext cx="10058400" cy="1143000"/>
          </a:xfrm>
        </p:spPr>
        <p:txBody>
          <a:bodyPr lIns="91440" rIns="91440" anchor="t" anchorCtr="0">
            <a:normAutofit/>
          </a:bodyPr>
          <a:lstStyle>
            <a:lvl1pPr marL="0" indent="0">
              <a:buNone/>
              <a:defRPr sz="2400" cap="all" spc="20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9BB83C3-9DA7-41A3-9A73-830DD24ACC57}" type="datetimeFigureOut">
              <a:rPr lang="en-US" smtClean="0"/>
              <a:t>1/16/2024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4C90162-15D3-41E8-8566-BD68CA032C6D}" type="slidenum">
              <a:rPr lang="en-US" smtClean="0"/>
              <a:t>‹#›</a:t>
            </a:fld>
            <a:endParaRPr lang="en-US"/>
          </a:p>
        </p:txBody>
      </p:sp>
      <p:cxnSp>
        <p:nvCxnSpPr>
          <p:cNvPr id="9" name="Straight Connector 8"/>
          <p:cNvCxnSpPr/>
          <p:nvPr/>
        </p:nvCxnSpPr>
        <p:spPr>
          <a:xfrm>
            <a:off x="1207658" y="4343400"/>
            <a:ext cx="98755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48346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1097280" y="286603"/>
            <a:ext cx="10058400" cy="1450757"/>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097280" y="1845734"/>
            <a:ext cx="4937760" cy="402335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17920" y="1845735"/>
            <a:ext cx="493776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B9BB83C3-9DA7-41A3-9A73-830DD24ACC57}" type="datetimeFigureOut">
              <a:rPr lang="en-US" smtClean="0"/>
              <a:t>1/16/2024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4C90162-15D3-41E8-8566-BD68CA032C6D}" type="slidenum">
              <a:rPr lang="en-US" smtClean="0"/>
              <a:t>‹#›</a:t>
            </a:fld>
            <a:endParaRPr lang="en-US"/>
          </a:p>
        </p:txBody>
      </p:sp>
    </p:spTree>
    <p:extLst>
      <p:ext uri="{BB962C8B-B14F-4D97-AF65-F5344CB8AC3E}">
        <p14:creationId xmlns:p14="http://schemas.microsoft.com/office/powerpoint/2010/main" val="25218677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97280" y="286603"/>
            <a:ext cx="10058400" cy="1450757"/>
          </a:xfrm>
        </p:spPr>
        <p:txBody>
          <a:bodyPr/>
          <a:lstStyle/>
          <a:p>
            <a:r>
              <a:rPr lang="en-US"/>
              <a:t>Click to edit Master title style</a:t>
            </a:r>
            <a:endParaRPr lang="en-US" dirty="0"/>
          </a:p>
        </p:txBody>
      </p:sp>
      <p:sp>
        <p:nvSpPr>
          <p:cNvPr id="3" name="Text Placeholder 2"/>
          <p:cNvSpPr>
            <a:spLocks noGrp="1"/>
          </p:cNvSpPr>
          <p:nvPr>
            <p:ph type="body" idx="1"/>
          </p:nvPr>
        </p:nvSpPr>
        <p:spPr>
          <a:xfrm>
            <a:off x="1097280" y="1846052"/>
            <a:ext cx="493776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97280" y="2582335"/>
            <a:ext cx="4937760" cy="3286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217920" y="1846052"/>
            <a:ext cx="493776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217920" y="2582334"/>
            <a:ext cx="4937760" cy="3286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B9BB83C3-9DA7-41A3-9A73-830DD24ACC57}" type="datetimeFigureOut">
              <a:rPr lang="en-US" smtClean="0"/>
              <a:t>1/16/2024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4C90162-15D3-41E8-8566-BD68CA032C6D}" type="slidenum">
              <a:rPr lang="en-US" smtClean="0"/>
              <a:t>‹#›</a:t>
            </a:fld>
            <a:endParaRPr lang="en-US"/>
          </a:p>
        </p:txBody>
      </p:sp>
    </p:spTree>
    <p:extLst>
      <p:ext uri="{BB962C8B-B14F-4D97-AF65-F5344CB8AC3E}">
        <p14:creationId xmlns:p14="http://schemas.microsoft.com/office/powerpoint/2010/main" val="8870689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B9BB83C3-9DA7-41A3-9A73-830DD24ACC57}" type="datetimeFigureOut">
              <a:rPr lang="en-US" smtClean="0"/>
              <a:t>1/16/2024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4C90162-15D3-41E8-8566-BD68CA032C6D}" type="slidenum">
              <a:rPr lang="en-US" smtClean="0"/>
              <a:t>‹#›</a:t>
            </a:fld>
            <a:endParaRPr lang="en-US"/>
          </a:p>
        </p:txBody>
      </p:sp>
    </p:spTree>
    <p:extLst>
      <p:ext uri="{BB962C8B-B14F-4D97-AF65-F5344CB8AC3E}">
        <p14:creationId xmlns:p14="http://schemas.microsoft.com/office/powerpoint/2010/main" val="34736419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5" name="Rectangle 4"/>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Date Placeholder 6"/>
          <p:cNvSpPr>
            <a:spLocks noGrp="1"/>
          </p:cNvSpPr>
          <p:nvPr>
            <p:ph type="dt" sz="half" idx="10"/>
          </p:nvPr>
        </p:nvSpPr>
        <p:spPr/>
        <p:txBody>
          <a:bodyPr/>
          <a:lstStyle/>
          <a:p>
            <a:fld id="{B9BB83C3-9DA7-41A3-9A73-830DD24ACC57}" type="datetimeFigureOut">
              <a:rPr lang="en-US" smtClean="0"/>
              <a:t>1/16/2024</a:t>
            </a:fld>
            <a:endParaRPr lang="en-US"/>
          </a:p>
        </p:txBody>
      </p:sp>
      <p:sp>
        <p:nvSpPr>
          <p:cNvPr id="8" name="Footer Placeholder 7"/>
          <p:cNvSpPr>
            <a:spLocks noGrp="1"/>
          </p:cNvSpPr>
          <p:nvPr>
            <p:ph type="ftr" sz="quarter" idx="11"/>
          </p:nvPr>
        </p:nvSpPr>
        <p:spPr/>
        <p:txBody>
          <a:bodyPr/>
          <a:lstStyle>
            <a:lvl1pPr>
              <a:defRPr>
                <a:solidFill>
                  <a:srgbClr val="FFFFFF"/>
                </a:solidFill>
              </a:defRPr>
            </a:lvl1pPr>
          </a:lstStyle>
          <a:p>
            <a:endParaRPr lang="en-US"/>
          </a:p>
        </p:txBody>
      </p:sp>
      <p:sp>
        <p:nvSpPr>
          <p:cNvPr id="9" name="Slide Number Placeholder 8"/>
          <p:cNvSpPr>
            <a:spLocks noGrp="1"/>
          </p:cNvSpPr>
          <p:nvPr>
            <p:ph type="sldNum" sz="quarter" idx="12"/>
          </p:nvPr>
        </p:nvSpPr>
        <p:spPr/>
        <p:txBody>
          <a:bodyPr/>
          <a:lstStyle/>
          <a:p>
            <a:fld id="{C4C90162-15D3-41E8-8566-BD68CA032C6D}" type="slidenum">
              <a:rPr lang="en-US" smtClean="0"/>
              <a:t>‹#›</a:t>
            </a:fld>
            <a:endParaRPr lang="en-US"/>
          </a:p>
        </p:txBody>
      </p:sp>
    </p:spTree>
    <p:extLst>
      <p:ext uri="{BB962C8B-B14F-4D97-AF65-F5344CB8AC3E}">
        <p14:creationId xmlns:p14="http://schemas.microsoft.com/office/powerpoint/2010/main" val="67605669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p:cNvSpPr/>
          <p:nvPr/>
        </p:nvSpPr>
        <p:spPr>
          <a:xfrm>
            <a:off x="16" y="0"/>
            <a:ext cx="405079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4040071" y="0"/>
            <a:ext cx="6400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457200" y="594359"/>
            <a:ext cx="3200400" cy="2286000"/>
          </a:xfrm>
        </p:spPr>
        <p:txBody>
          <a:bodyPr anchor="b">
            <a:normAutofit/>
          </a:bodyPr>
          <a:lstStyle>
            <a:lvl1pPr>
              <a:defRPr sz="3600" b="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4800600" y="731520"/>
            <a:ext cx="6492240" cy="5257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457200" y="2926080"/>
            <a:ext cx="3200400" cy="3379124"/>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65512" y="6459785"/>
            <a:ext cx="2618510" cy="365125"/>
          </a:xfrm>
        </p:spPr>
        <p:txBody>
          <a:bodyPr/>
          <a:lstStyle>
            <a:lvl1pPr algn="l">
              <a:defRPr/>
            </a:lvl1pPr>
          </a:lstStyle>
          <a:p>
            <a:fld id="{B9BB83C3-9DA7-41A3-9A73-830DD24ACC57}" type="datetimeFigureOut">
              <a:rPr lang="en-US" smtClean="0"/>
              <a:t>1/16/2024</a:t>
            </a:fld>
            <a:endParaRPr lang="en-US"/>
          </a:p>
        </p:txBody>
      </p:sp>
      <p:sp>
        <p:nvSpPr>
          <p:cNvPr id="6" name="Footer Placeholder 5"/>
          <p:cNvSpPr>
            <a:spLocks noGrp="1"/>
          </p:cNvSpPr>
          <p:nvPr>
            <p:ph type="ftr" sz="quarter" idx="11"/>
          </p:nvPr>
        </p:nvSpPr>
        <p:spPr>
          <a:xfrm>
            <a:off x="4800600" y="6459785"/>
            <a:ext cx="4648200" cy="365125"/>
          </a:xfrm>
        </p:spPr>
        <p:txBody>
          <a:bodyPr/>
          <a:lstStyle>
            <a:lvl1pPr algn="l">
              <a:defRPr>
                <a:solidFill>
                  <a:schemeClr val="tx2"/>
                </a:solidFill>
              </a:defRPr>
            </a:lvl1pPr>
          </a:lstStyle>
          <a:p>
            <a:endParaRPr lang="en-US"/>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C4C90162-15D3-41E8-8566-BD68CA032C6D}" type="slidenum">
              <a:rPr lang="en-US" smtClean="0"/>
              <a:t>‹#›</a:t>
            </a:fld>
            <a:endParaRPr lang="en-US"/>
          </a:p>
        </p:txBody>
      </p:sp>
    </p:spTree>
    <p:extLst>
      <p:ext uri="{BB962C8B-B14F-4D97-AF65-F5344CB8AC3E}">
        <p14:creationId xmlns:p14="http://schemas.microsoft.com/office/powerpoint/2010/main" val="32220900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4953000"/>
            <a:ext cx="12188825" cy="1905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15" y="491507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5074920"/>
            <a:ext cx="10113645" cy="822960"/>
          </a:xfrm>
        </p:spPr>
        <p:txBody>
          <a:bodyPr tIns="0" bIns="0" anchor="b">
            <a:noAutofit/>
          </a:bodyPr>
          <a:lstStyle>
            <a:lvl1pPr>
              <a:defRPr sz="36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15" y="0"/>
            <a:ext cx="12191985" cy="4915076"/>
          </a:xfrm>
          <a:solidFill>
            <a:schemeClr val="bg2">
              <a:lumMod val="90000"/>
            </a:schemeClr>
          </a:solidFill>
        </p:spPr>
        <p:txBody>
          <a:bodyPr lIns="457200" tIns="45720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1097280" y="5907024"/>
            <a:ext cx="10113264" cy="594360"/>
          </a:xfrm>
        </p:spPr>
        <p:txBody>
          <a:bodyPr lIns="91440" tIns="0" rIns="91440" bIns="0">
            <a:normAutofit/>
          </a:bodyPr>
          <a:lstStyle>
            <a:lvl1pPr marL="0" indent="0">
              <a:spcBef>
                <a:spcPts val="0"/>
              </a:spcBef>
              <a:spcAft>
                <a:spcPts val="600"/>
              </a:spcAft>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B9BB83C3-9DA7-41A3-9A73-830DD24ACC57}" type="datetimeFigureOut">
              <a:rPr lang="en-US" smtClean="0"/>
              <a:t>1/16/2024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4C90162-15D3-41E8-8566-BD68CA032C6D}" type="slidenum">
              <a:rPr lang="en-US" smtClean="0"/>
              <a:t>‹#›</a:t>
            </a:fld>
            <a:endParaRPr lang="en-US"/>
          </a:p>
        </p:txBody>
      </p:sp>
    </p:spTree>
    <p:extLst>
      <p:ext uri="{BB962C8B-B14F-4D97-AF65-F5344CB8AC3E}">
        <p14:creationId xmlns:p14="http://schemas.microsoft.com/office/powerpoint/2010/main" val="17460830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097280" y="286603"/>
            <a:ext cx="10058400" cy="1450757"/>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97280" y="1845734"/>
            <a:ext cx="10058400" cy="402336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097280" y="6459785"/>
            <a:ext cx="2472271" cy="365125"/>
          </a:xfrm>
          <a:prstGeom prst="rect">
            <a:avLst/>
          </a:prstGeom>
        </p:spPr>
        <p:txBody>
          <a:bodyPr vert="horz" lIns="91440" tIns="45720" rIns="91440" bIns="45720" rtlCol="0" anchor="ctr"/>
          <a:lstStyle>
            <a:lvl1pPr algn="l">
              <a:defRPr sz="900">
                <a:solidFill>
                  <a:srgbClr val="FFFFFF"/>
                </a:solidFill>
              </a:defRPr>
            </a:lvl1pPr>
          </a:lstStyle>
          <a:p>
            <a:fld id="{B9BB83C3-9DA7-41A3-9A73-830DD24ACC57}" type="datetimeFigureOut">
              <a:rPr lang="en-US" smtClean="0"/>
              <a:t>1/16/2024</a:t>
            </a:fld>
            <a:endParaRPr lang="en-US"/>
          </a:p>
        </p:txBody>
      </p:sp>
      <p:sp>
        <p:nvSpPr>
          <p:cNvPr id="5" name="Footer Placeholder 4"/>
          <p:cNvSpPr>
            <a:spLocks noGrp="1"/>
          </p:cNvSpPr>
          <p:nvPr>
            <p:ph type="ftr" sz="quarter" idx="3"/>
          </p:nvPr>
        </p:nvSpPr>
        <p:spPr>
          <a:xfrm>
            <a:off x="3686185" y="6459785"/>
            <a:ext cx="4822804" cy="365125"/>
          </a:xfrm>
          <a:prstGeom prst="rect">
            <a:avLst/>
          </a:prstGeom>
        </p:spPr>
        <p:txBody>
          <a:bodyPr vert="horz" lIns="91440" tIns="45720" rIns="91440" bIns="45720" rtlCol="0" anchor="ctr"/>
          <a:lstStyle>
            <a:lvl1pPr algn="ctr">
              <a:defRPr sz="900" cap="all" baseline="0">
                <a:solidFill>
                  <a:srgbClr val="FFFFFF"/>
                </a:solidFill>
              </a:defRPr>
            </a:lvl1pPr>
          </a:lstStyle>
          <a:p>
            <a:endParaRPr lang="en-US"/>
          </a:p>
        </p:txBody>
      </p:sp>
      <p:sp>
        <p:nvSpPr>
          <p:cNvPr id="6" name="Slide Number Placeholder 5"/>
          <p:cNvSpPr>
            <a:spLocks noGrp="1"/>
          </p:cNvSpPr>
          <p:nvPr>
            <p:ph type="sldNum" sz="quarter" idx="4"/>
          </p:nvPr>
        </p:nvSpPr>
        <p:spPr>
          <a:xfrm>
            <a:off x="9900458" y="6459785"/>
            <a:ext cx="1312025" cy="365125"/>
          </a:xfrm>
          <a:prstGeom prst="rect">
            <a:avLst/>
          </a:prstGeom>
        </p:spPr>
        <p:txBody>
          <a:bodyPr vert="horz" lIns="91440" tIns="45720" rIns="91440" bIns="45720" rtlCol="0" anchor="ctr"/>
          <a:lstStyle>
            <a:lvl1pPr algn="r">
              <a:defRPr sz="1050">
                <a:solidFill>
                  <a:srgbClr val="FFFFFF"/>
                </a:solidFill>
              </a:defRPr>
            </a:lvl1pPr>
          </a:lstStyle>
          <a:p>
            <a:fld id="{C4C90162-15D3-41E8-8566-BD68CA032C6D}" type="slidenum">
              <a:rPr lang="en-US" smtClean="0"/>
              <a:t>‹#›</a:t>
            </a:fld>
            <a:endParaRPr lang="en-US"/>
          </a:p>
        </p:txBody>
      </p:sp>
      <p:cxnSp>
        <p:nvCxnSpPr>
          <p:cNvPr id="10" name="Straight Connector 9"/>
          <p:cNvCxnSpPr/>
          <p:nvPr/>
        </p:nvCxnSpPr>
        <p:spPr>
          <a:xfrm>
            <a:off x="1193532" y="1737845"/>
            <a:ext cx="996696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3797479"/>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1"/>
        </a:buClr>
        <a:buFont typeface="Calibri" pitchFamily="34" charset="0"/>
        <a:buChar char="◦"/>
        <a:defRPr sz="18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11.png"/></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 Id="rId5" Type="http://schemas.openxmlformats.org/officeDocument/2006/relationships/image" Target="../media/image1.png"/><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3.jpe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image" Target="../media/image7.jpeg"/><Relationship Id="rId4" Type="http://schemas.openxmlformats.org/officeDocument/2006/relationships/image" Target="../media/image6.png"/></Relationships>
</file>

<file path=ppt/slides/_rels/slide9.xml.rels><?xml version="1.0" encoding="UTF-8" standalone="yes"?>
<Relationships xmlns="http://schemas.openxmlformats.org/package/2006/relationships"><Relationship Id="rId8" Type="http://schemas.openxmlformats.org/officeDocument/2006/relationships/chart" Target="../charts/chart5.xml"/><Relationship Id="rId3" Type="http://schemas.openxmlformats.org/officeDocument/2006/relationships/chart" Target="../charts/chart1.xml"/><Relationship Id="rId7"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chart" Target="../charts/chart4.xml"/><Relationship Id="rId11" Type="http://schemas.openxmlformats.org/officeDocument/2006/relationships/chart" Target="../charts/chart8.xml"/><Relationship Id="rId5" Type="http://schemas.openxmlformats.org/officeDocument/2006/relationships/chart" Target="../charts/chart3.xml"/><Relationship Id="rId10" Type="http://schemas.openxmlformats.org/officeDocument/2006/relationships/chart" Target="../charts/chart7.xml"/><Relationship Id="rId4" Type="http://schemas.openxmlformats.org/officeDocument/2006/relationships/chart" Target="../charts/chart2.xml"/><Relationship Id="rId9" Type="http://schemas.openxmlformats.org/officeDocument/2006/relationships/chart" Target="../charts/char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2035666"/>
            <a:ext cx="6731241" cy="2554545"/>
          </a:xfrm>
          <a:prstGeom prst="rect">
            <a:avLst/>
          </a:prstGeom>
          <a:noFill/>
        </p:spPr>
        <p:txBody>
          <a:bodyPr wrap="square" rtlCol="0">
            <a:spAutoFit/>
          </a:bodyPr>
          <a:lstStyle/>
          <a:p>
            <a:r>
              <a:rPr lang="en-GB" sz="4000" b="1" dirty="0">
                <a:solidFill>
                  <a:schemeClr val="tx1">
                    <a:lumMod val="85000"/>
                    <a:lumOff val="15000"/>
                  </a:schemeClr>
                </a:solidFill>
                <a:latin typeface="+mj-lt"/>
              </a:rPr>
              <a:t>Trapping in reservoir rocks: a comparative study of Nitrogen, Carbon Dioxide and Hydrogen</a:t>
            </a:r>
            <a:endParaRPr lang="en-US" sz="4000" b="1" dirty="0">
              <a:solidFill>
                <a:schemeClr val="tx1">
                  <a:lumMod val="85000"/>
                  <a:lumOff val="15000"/>
                </a:schemeClr>
              </a:solidFill>
              <a:latin typeface="+mj-lt"/>
            </a:endParaRPr>
          </a:p>
          <a:p>
            <a:endParaRPr lang="en-US" sz="4000" b="1" dirty="0">
              <a:latin typeface="+mj-lt"/>
            </a:endParaRPr>
          </a:p>
        </p:txBody>
      </p:sp>
      <p:pic>
        <p:nvPicPr>
          <p:cNvPr id="4" name="Picture 2">
            <a:extLst>
              <a:ext uri="{FF2B5EF4-FFF2-40B4-BE49-F238E27FC236}">
                <a16:creationId xmlns:a16="http://schemas.microsoft.com/office/drawing/2014/main" id="{048C9023-E5AD-B8E9-59E0-DD822E710B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82214" y="2447812"/>
            <a:ext cx="4389120" cy="115557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AB60D81-F644-6DC6-08B2-EB521F5197C8}"/>
              </a:ext>
            </a:extLst>
          </p:cNvPr>
          <p:cNvSpPr txBox="1"/>
          <p:nvPr/>
        </p:nvSpPr>
        <p:spPr>
          <a:xfrm>
            <a:off x="226607" y="5354521"/>
            <a:ext cx="7845337" cy="954107"/>
          </a:xfrm>
          <a:prstGeom prst="rect">
            <a:avLst/>
          </a:prstGeom>
          <a:noFill/>
        </p:spPr>
        <p:txBody>
          <a:bodyPr wrap="square" rtlCol="0">
            <a:spAutoFit/>
          </a:bodyPr>
          <a:lstStyle/>
          <a:p>
            <a:r>
              <a:rPr lang="en-US" sz="2800" b="0" i="0" dirty="0">
                <a:solidFill>
                  <a:schemeClr val="tx1">
                    <a:lumMod val="85000"/>
                    <a:lumOff val="15000"/>
                  </a:schemeClr>
                </a:solidFill>
                <a:latin typeface="+mj-lt"/>
              </a:rPr>
              <a:t>Prepared by: Ahmed AlZaabi</a:t>
            </a:r>
          </a:p>
          <a:p>
            <a:r>
              <a:rPr lang="en-US" sz="2800" b="0" i="0" dirty="0">
                <a:solidFill>
                  <a:schemeClr val="tx1">
                    <a:lumMod val="85000"/>
                    <a:lumOff val="15000"/>
                  </a:schemeClr>
                </a:solidFill>
                <a:latin typeface="+mj-lt"/>
              </a:rPr>
              <a:t>Supervisors: Prof. Martin J. Blunt &amp; Dr. Branko Bijeljic </a:t>
            </a:r>
            <a:endParaRPr lang="en-US" sz="2800" dirty="0">
              <a:latin typeface="+mj-lt"/>
            </a:endParaRPr>
          </a:p>
        </p:txBody>
      </p:sp>
      <p:sp>
        <p:nvSpPr>
          <p:cNvPr id="6" name="TextBox 5">
            <a:extLst>
              <a:ext uri="{FF2B5EF4-FFF2-40B4-BE49-F238E27FC236}">
                <a16:creationId xmlns:a16="http://schemas.microsoft.com/office/drawing/2014/main" id="{C7772CF1-A555-EF84-E810-12B595259ACB}"/>
              </a:ext>
            </a:extLst>
          </p:cNvPr>
          <p:cNvSpPr txBox="1"/>
          <p:nvPr/>
        </p:nvSpPr>
        <p:spPr>
          <a:xfrm>
            <a:off x="10073134" y="5785408"/>
            <a:ext cx="2118866" cy="523220"/>
          </a:xfrm>
          <a:prstGeom prst="rect">
            <a:avLst/>
          </a:prstGeom>
          <a:noFill/>
        </p:spPr>
        <p:txBody>
          <a:bodyPr wrap="square" rtlCol="0">
            <a:spAutoFit/>
          </a:bodyPr>
          <a:lstStyle/>
          <a:p>
            <a:r>
              <a:rPr lang="en-US" sz="2800" dirty="0">
                <a:solidFill>
                  <a:schemeClr val="tx1">
                    <a:lumMod val="85000"/>
                    <a:lumOff val="15000"/>
                  </a:schemeClr>
                </a:solidFill>
                <a:latin typeface="+mj-lt"/>
              </a:rPr>
              <a:t>16</a:t>
            </a:r>
            <a:r>
              <a:rPr lang="en-US" sz="2800" baseline="30000" dirty="0">
                <a:solidFill>
                  <a:schemeClr val="tx1">
                    <a:lumMod val="85000"/>
                    <a:lumOff val="15000"/>
                  </a:schemeClr>
                </a:solidFill>
                <a:latin typeface="+mj-lt"/>
              </a:rPr>
              <a:t>th</a:t>
            </a:r>
            <a:r>
              <a:rPr lang="en-US" sz="2800" dirty="0">
                <a:solidFill>
                  <a:schemeClr val="tx1">
                    <a:lumMod val="85000"/>
                    <a:lumOff val="15000"/>
                  </a:schemeClr>
                </a:solidFill>
                <a:latin typeface="+mj-lt"/>
              </a:rPr>
              <a:t> Jan 2024</a:t>
            </a:r>
            <a:endParaRPr lang="en-US" sz="2800" b="0" i="0" dirty="0">
              <a:solidFill>
                <a:schemeClr val="tx1">
                  <a:lumMod val="85000"/>
                  <a:lumOff val="15000"/>
                </a:schemeClr>
              </a:solidFill>
              <a:latin typeface="+mj-lt"/>
            </a:endParaRPr>
          </a:p>
        </p:txBody>
      </p:sp>
    </p:spTree>
    <p:extLst>
      <p:ext uri="{BB962C8B-B14F-4D97-AF65-F5344CB8AC3E}">
        <p14:creationId xmlns:p14="http://schemas.microsoft.com/office/powerpoint/2010/main" val="151268521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685089"/>
            <a:ext cx="6731241" cy="707886"/>
          </a:xfrm>
          <a:prstGeom prst="rect">
            <a:avLst/>
          </a:prstGeom>
          <a:noFill/>
        </p:spPr>
        <p:txBody>
          <a:bodyPr wrap="square" rtlCol="0">
            <a:spAutoFit/>
          </a:bodyPr>
          <a:lstStyle/>
          <a:p>
            <a:r>
              <a:rPr lang="en-US" sz="4000" b="1" dirty="0">
                <a:solidFill>
                  <a:schemeClr val="tx1">
                    <a:lumMod val="85000"/>
                    <a:lumOff val="15000"/>
                  </a:schemeClr>
                </a:solidFill>
                <a:latin typeface="+mj-lt"/>
              </a:rPr>
              <a:t>Ostwald Ripening in Hydrogen </a:t>
            </a:r>
          </a:p>
        </p:txBody>
      </p:sp>
      <p:sp>
        <p:nvSpPr>
          <p:cNvPr id="4" name="灯片编号占位符 5">
            <a:extLst>
              <a:ext uri="{FF2B5EF4-FFF2-40B4-BE49-F238E27FC236}">
                <a16:creationId xmlns:a16="http://schemas.microsoft.com/office/drawing/2014/main" id="{31E004D3-AA6E-2FA8-C514-8AA69133A2BB}"/>
              </a:ext>
            </a:extLst>
          </p:cNvPr>
          <p:cNvSpPr>
            <a:spLocks noGrp="1"/>
          </p:cNvSpPr>
          <p:nvPr>
            <p:ph type="sldNum" sz="quarter" idx="12"/>
          </p:nvPr>
        </p:nvSpPr>
        <p:spPr>
          <a:xfrm>
            <a:off x="11273884" y="5988205"/>
            <a:ext cx="918116" cy="278780"/>
          </a:xfrm>
        </p:spPr>
        <p:txBody>
          <a:bodyPr/>
          <a:lstStyle/>
          <a:p>
            <a:fld id="{1E68DD1B-5CD8-424B-8173-19E182143E0A}" type="slidenum">
              <a:rPr lang="en-US" sz="2800" smtClean="0">
                <a:solidFill>
                  <a:schemeClr val="tx1"/>
                </a:solidFill>
              </a:rPr>
              <a:t>10</a:t>
            </a:fld>
            <a:endParaRPr lang="en-US" sz="2800" dirty="0">
              <a:solidFill>
                <a:schemeClr val="tx1"/>
              </a:solidFill>
            </a:endParaRPr>
          </a:p>
        </p:txBody>
      </p:sp>
      <p:sp>
        <p:nvSpPr>
          <p:cNvPr id="6" name="TextBox 5">
            <a:extLst>
              <a:ext uri="{FF2B5EF4-FFF2-40B4-BE49-F238E27FC236}">
                <a16:creationId xmlns:a16="http://schemas.microsoft.com/office/drawing/2014/main" id="{F39B741C-FC57-32D8-FDDC-2996A1395C5B}"/>
              </a:ext>
            </a:extLst>
          </p:cNvPr>
          <p:cNvSpPr txBox="1"/>
          <p:nvPr/>
        </p:nvSpPr>
        <p:spPr>
          <a:xfrm>
            <a:off x="8103087" y="5620630"/>
            <a:ext cx="4456903" cy="400110"/>
          </a:xfrm>
          <a:prstGeom prst="rect">
            <a:avLst/>
          </a:prstGeom>
          <a:noFill/>
        </p:spPr>
        <p:txBody>
          <a:bodyPr wrap="square" rtlCol="0">
            <a:spAutoFit/>
          </a:bodyPr>
          <a:lstStyle/>
          <a:p>
            <a:r>
              <a:rPr lang="en-US" sz="2000" b="1" dirty="0">
                <a:solidFill>
                  <a:schemeClr val="tx1">
                    <a:lumMod val="85000"/>
                    <a:lumOff val="15000"/>
                  </a:schemeClr>
                </a:solidFill>
              </a:rPr>
              <a:t>Gas occupancy after 48 </a:t>
            </a:r>
            <a:r>
              <a:rPr lang="en-US" sz="2000" b="1" dirty="0" err="1">
                <a:solidFill>
                  <a:schemeClr val="tx1">
                    <a:lumMod val="85000"/>
                    <a:lumOff val="15000"/>
                  </a:schemeClr>
                </a:solidFill>
              </a:rPr>
              <a:t>hrs</a:t>
            </a:r>
            <a:endParaRPr lang="en-US" sz="2000" b="1" dirty="0"/>
          </a:p>
        </p:txBody>
      </p:sp>
      <p:sp>
        <p:nvSpPr>
          <p:cNvPr id="7" name="TextBox 6">
            <a:extLst>
              <a:ext uri="{FF2B5EF4-FFF2-40B4-BE49-F238E27FC236}">
                <a16:creationId xmlns:a16="http://schemas.microsoft.com/office/drawing/2014/main" id="{0AA35048-7B22-35E4-8606-F1504AD79D41}"/>
              </a:ext>
            </a:extLst>
          </p:cNvPr>
          <p:cNvSpPr txBox="1"/>
          <p:nvPr/>
        </p:nvSpPr>
        <p:spPr>
          <a:xfrm>
            <a:off x="4525396" y="5631805"/>
            <a:ext cx="4456903" cy="400110"/>
          </a:xfrm>
          <a:prstGeom prst="rect">
            <a:avLst/>
          </a:prstGeom>
          <a:noFill/>
        </p:spPr>
        <p:txBody>
          <a:bodyPr wrap="square" rtlCol="0">
            <a:spAutoFit/>
          </a:bodyPr>
          <a:lstStyle/>
          <a:p>
            <a:r>
              <a:rPr lang="en-US" sz="2000" b="1" dirty="0">
                <a:solidFill>
                  <a:schemeClr val="tx1">
                    <a:lumMod val="85000"/>
                    <a:lumOff val="15000"/>
                  </a:schemeClr>
                </a:solidFill>
              </a:rPr>
              <a:t>Gas occupancy after 24 </a:t>
            </a:r>
            <a:r>
              <a:rPr lang="en-US" sz="2000" b="1" dirty="0" err="1">
                <a:solidFill>
                  <a:schemeClr val="tx1">
                    <a:lumMod val="85000"/>
                    <a:lumOff val="15000"/>
                  </a:schemeClr>
                </a:solidFill>
              </a:rPr>
              <a:t>hrs</a:t>
            </a:r>
            <a:endParaRPr lang="en-US" sz="2000" b="1" dirty="0">
              <a:latin typeface="+mj-lt"/>
            </a:endParaRPr>
          </a:p>
        </p:txBody>
      </p:sp>
      <p:sp>
        <p:nvSpPr>
          <p:cNvPr id="8" name="TextBox 7">
            <a:extLst>
              <a:ext uri="{FF2B5EF4-FFF2-40B4-BE49-F238E27FC236}">
                <a16:creationId xmlns:a16="http://schemas.microsoft.com/office/drawing/2014/main" id="{5DAD7775-269A-4472-C534-6D32D50C597C}"/>
              </a:ext>
            </a:extLst>
          </p:cNvPr>
          <p:cNvSpPr txBox="1"/>
          <p:nvPr/>
        </p:nvSpPr>
        <p:spPr>
          <a:xfrm>
            <a:off x="1226507" y="5626937"/>
            <a:ext cx="4456903" cy="400110"/>
          </a:xfrm>
          <a:prstGeom prst="rect">
            <a:avLst/>
          </a:prstGeom>
          <a:noFill/>
        </p:spPr>
        <p:txBody>
          <a:bodyPr wrap="square" rtlCol="0">
            <a:spAutoFit/>
          </a:bodyPr>
          <a:lstStyle/>
          <a:p>
            <a:r>
              <a:rPr lang="en-US" sz="2000" b="1" dirty="0">
                <a:solidFill>
                  <a:schemeClr val="tx1">
                    <a:lumMod val="85000"/>
                    <a:lumOff val="15000"/>
                  </a:schemeClr>
                </a:solidFill>
              </a:rPr>
              <a:t>Initial gas occupancy</a:t>
            </a:r>
          </a:p>
        </p:txBody>
      </p:sp>
      <p:pic>
        <p:nvPicPr>
          <p:cNvPr id="9" name="Picture 8" descr="Green splattered paint on a white background&#10;&#10;Description automatically generated">
            <a:extLst>
              <a:ext uri="{FF2B5EF4-FFF2-40B4-BE49-F238E27FC236}">
                <a16:creationId xmlns:a16="http://schemas.microsoft.com/office/drawing/2014/main" id="{08F32FBF-E004-F747-B4C6-7C2AC79F67C3}"/>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770334" y="2378761"/>
            <a:ext cx="3200400" cy="3201598"/>
          </a:xfrm>
          <a:prstGeom prst="rect">
            <a:avLst/>
          </a:prstGeom>
        </p:spPr>
      </p:pic>
      <p:pic>
        <p:nvPicPr>
          <p:cNvPr id="13" name="Picture 12" descr="A green splattered object on a white background&#10;&#10;Description automatically generated">
            <a:extLst>
              <a:ext uri="{FF2B5EF4-FFF2-40B4-BE49-F238E27FC236}">
                <a16:creationId xmlns:a16="http://schemas.microsoft.com/office/drawing/2014/main" id="{B9ECBF83-897E-0282-6E6B-41C88328D220}"/>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4395077" y="2389936"/>
            <a:ext cx="3194481" cy="3201597"/>
          </a:xfrm>
          <a:prstGeom prst="rect">
            <a:avLst/>
          </a:prstGeom>
        </p:spPr>
      </p:pic>
      <p:pic>
        <p:nvPicPr>
          <p:cNvPr id="15" name="Picture 14" descr="A green splattered object on a white background&#10;&#10;Description automatically generated">
            <a:extLst>
              <a:ext uri="{FF2B5EF4-FFF2-40B4-BE49-F238E27FC236}">
                <a16:creationId xmlns:a16="http://schemas.microsoft.com/office/drawing/2014/main" id="{8C258AAF-0A2D-B8BD-5F6D-44825D38D6D1}"/>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a:off x="8073484" y="2378760"/>
            <a:ext cx="3194481" cy="3212773"/>
          </a:xfrm>
          <a:prstGeom prst="rect">
            <a:avLst/>
          </a:prstGeom>
        </p:spPr>
      </p:pic>
    </p:spTree>
    <p:extLst>
      <p:ext uri="{BB962C8B-B14F-4D97-AF65-F5344CB8AC3E}">
        <p14:creationId xmlns:p14="http://schemas.microsoft.com/office/powerpoint/2010/main" val="90276460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A green splattered object on a white background&#10;&#10;Description automatically generated">
            <a:extLst>
              <a:ext uri="{FF2B5EF4-FFF2-40B4-BE49-F238E27FC236}">
                <a16:creationId xmlns:a16="http://schemas.microsoft.com/office/drawing/2014/main" id="{023C2E5E-2686-3BD6-1852-2C02B59EE518}"/>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697589" y="2701962"/>
            <a:ext cx="2009601" cy="2952421"/>
          </a:xfrm>
          <a:prstGeom prst="rect">
            <a:avLst/>
          </a:prstGeom>
        </p:spPr>
      </p:pic>
      <p:pic>
        <p:nvPicPr>
          <p:cNvPr id="11" name="Picture 10" descr="A green splattered object on a white background&#10;&#10;Description automatically generated">
            <a:extLst>
              <a:ext uri="{FF2B5EF4-FFF2-40B4-BE49-F238E27FC236}">
                <a16:creationId xmlns:a16="http://schemas.microsoft.com/office/drawing/2014/main" id="{3FD00B46-3601-A514-C247-9D4C94EDA528}"/>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4504231" y="2701962"/>
            <a:ext cx="1947327" cy="2929843"/>
          </a:xfrm>
          <a:prstGeom prst="rect">
            <a:avLst/>
          </a:prstGeom>
        </p:spPr>
      </p:pic>
      <p:pic>
        <p:nvPicPr>
          <p:cNvPr id="10" name="Picture 9" descr="Green splattered paint on a white background&#10;&#10;Description automatically generated">
            <a:extLst>
              <a:ext uri="{FF2B5EF4-FFF2-40B4-BE49-F238E27FC236}">
                <a16:creationId xmlns:a16="http://schemas.microsoft.com/office/drawing/2014/main" id="{3325D595-8C05-7883-E0ED-393A23519183}"/>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1949851" y="2718005"/>
            <a:ext cx="1817621" cy="2963596"/>
          </a:xfrm>
          <a:prstGeom prst="rect">
            <a:avLst/>
          </a:prstGeom>
        </p:spPr>
      </p:pic>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504333"/>
            <a:ext cx="6731241" cy="1323439"/>
          </a:xfrm>
          <a:prstGeom prst="rect">
            <a:avLst/>
          </a:prstGeom>
          <a:noFill/>
        </p:spPr>
        <p:txBody>
          <a:bodyPr wrap="square" rtlCol="0">
            <a:spAutoFit/>
          </a:bodyPr>
          <a:lstStyle/>
          <a:p>
            <a:r>
              <a:rPr lang="en-US" sz="4000" b="1" dirty="0">
                <a:solidFill>
                  <a:schemeClr val="tx1">
                    <a:lumMod val="85000"/>
                    <a:lumOff val="15000"/>
                  </a:schemeClr>
                </a:solidFill>
                <a:latin typeface="+mj-lt"/>
              </a:rPr>
              <a:t>Ostwald Ripening in Hydrogen </a:t>
            </a:r>
          </a:p>
          <a:p>
            <a:endParaRPr lang="en-US" sz="4000" b="1" dirty="0">
              <a:latin typeface="+mj-lt"/>
            </a:endParaRPr>
          </a:p>
        </p:txBody>
      </p:sp>
      <p:sp>
        <p:nvSpPr>
          <p:cNvPr id="4" name="灯片编号占位符 5">
            <a:extLst>
              <a:ext uri="{FF2B5EF4-FFF2-40B4-BE49-F238E27FC236}">
                <a16:creationId xmlns:a16="http://schemas.microsoft.com/office/drawing/2014/main" id="{31E004D3-AA6E-2FA8-C514-8AA69133A2BB}"/>
              </a:ext>
            </a:extLst>
          </p:cNvPr>
          <p:cNvSpPr>
            <a:spLocks noGrp="1"/>
          </p:cNvSpPr>
          <p:nvPr>
            <p:ph type="sldNum" sz="quarter" idx="12"/>
          </p:nvPr>
        </p:nvSpPr>
        <p:spPr>
          <a:xfrm>
            <a:off x="11273884" y="5988205"/>
            <a:ext cx="918116" cy="278780"/>
          </a:xfrm>
        </p:spPr>
        <p:txBody>
          <a:bodyPr/>
          <a:lstStyle/>
          <a:p>
            <a:fld id="{1E68DD1B-5CD8-424B-8173-19E182143E0A}" type="slidenum">
              <a:rPr lang="en-US" sz="2800" smtClean="0">
                <a:solidFill>
                  <a:schemeClr val="tx1"/>
                </a:solidFill>
              </a:rPr>
              <a:t>11</a:t>
            </a:fld>
            <a:endParaRPr lang="en-US" sz="2800" dirty="0">
              <a:solidFill>
                <a:schemeClr val="tx1"/>
              </a:solidFill>
            </a:endParaRPr>
          </a:p>
        </p:txBody>
      </p:sp>
      <p:sp>
        <p:nvSpPr>
          <p:cNvPr id="6" name="TextBox 5">
            <a:extLst>
              <a:ext uri="{FF2B5EF4-FFF2-40B4-BE49-F238E27FC236}">
                <a16:creationId xmlns:a16="http://schemas.microsoft.com/office/drawing/2014/main" id="{F39B741C-FC57-32D8-FDDC-2996A1395C5B}"/>
              </a:ext>
            </a:extLst>
          </p:cNvPr>
          <p:cNvSpPr txBox="1"/>
          <p:nvPr/>
        </p:nvSpPr>
        <p:spPr>
          <a:xfrm>
            <a:off x="7103626" y="5620630"/>
            <a:ext cx="3025660" cy="400110"/>
          </a:xfrm>
          <a:prstGeom prst="rect">
            <a:avLst/>
          </a:prstGeom>
          <a:noFill/>
        </p:spPr>
        <p:txBody>
          <a:bodyPr wrap="square" rtlCol="0">
            <a:spAutoFit/>
          </a:bodyPr>
          <a:lstStyle/>
          <a:p>
            <a:r>
              <a:rPr lang="en-US" sz="2000" b="1" dirty="0">
                <a:solidFill>
                  <a:schemeClr val="tx1">
                    <a:lumMod val="85000"/>
                    <a:lumOff val="15000"/>
                  </a:schemeClr>
                </a:solidFill>
              </a:rPr>
              <a:t>Gas occupancy after 48 </a:t>
            </a:r>
            <a:r>
              <a:rPr lang="en-US" sz="2000" b="1" dirty="0" err="1">
                <a:solidFill>
                  <a:schemeClr val="tx1">
                    <a:lumMod val="85000"/>
                    <a:lumOff val="15000"/>
                  </a:schemeClr>
                </a:solidFill>
              </a:rPr>
              <a:t>hrs</a:t>
            </a:r>
            <a:endParaRPr lang="en-US" sz="2000" b="1" dirty="0"/>
          </a:p>
        </p:txBody>
      </p:sp>
      <p:sp>
        <p:nvSpPr>
          <p:cNvPr id="7" name="TextBox 6">
            <a:extLst>
              <a:ext uri="{FF2B5EF4-FFF2-40B4-BE49-F238E27FC236}">
                <a16:creationId xmlns:a16="http://schemas.microsoft.com/office/drawing/2014/main" id="{0AA35048-7B22-35E4-8606-F1504AD79D41}"/>
              </a:ext>
            </a:extLst>
          </p:cNvPr>
          <p:cNvSpPr txBox="1"/>
          <p:nvPr/>
        </p:nvSpPr>
        <p:spPr>
          <a:xfrm>
            <a:off x="4057563" y="5631805"/>
            <a:ext cx="4456903" cy="400110"/>
          </a:xfrm>
          <a:prstGeom prst="rect">
            <a:avLst/>
          </a:prstGeom>
          <a:noFill/>
        </p:spPr>
        <p:txBody>
          <a:bodyPr wrap="square" rtlCol="0">
            <a:spAutoFit/>
          </a:bodyPr>
          <a:lstStyle/>
          <a:p>
            <a:r>
              <a:rPr lang="en-US" sz="2000" b="1" dirty="0">
                <a:solidFill>
                  <a:schemeClr val="tx1">
                    <a:lumMod val="85000"/>
                    <a:lumOff val="15000"/>
                  </a:schemeClr>
                </a:solidFill>
              </a:rPr>
              <a:t>Gas occupancy after 24 </a:t>
            </a:r>
            <a:r>
              <a:rPr lang="en-US" sz="2000" b="1" dirty="0" err="1">
                <a:solidFill>
                  <a:schemeClr val="tx1">
                    <a:lumMod val="85000"/>
                    <a:lumOff val="15000"/>
                  </a:schemeClr>
                </a:solidFill>
              </a:rPr>
              <a:t>hrs</a:t>
            </a:r>
            <a:endParaRPr lang="en-US" sz="2000" b="1" dirty="0">
              <a:latin typeface="+mj-lt"/>
            </a:endParaRPr>
          </a:p>
        </p:txBody>
      </p:sp>
      <p:sp>
        <p:nvSpPr>
          <p:cNvPr id="8" name="TextBox 7">
            <a:extLst>
              <a:ext uri="{FF2B5EF4-FFF2-40B4-BE49-F238E27FC236}">
                <a16:creationId xmlns:a16="http://schemas.microsoft.com/office/drawing/2014/main" id="{5DAD7775-269A-4472-C534-6D32D50C597C}"/>
              </a:ext>
            </a:extLst>
          </p:cNvPr>
          <p:cNvSpPr txBox="1"/>
          <p:nvPr/>
        </p:nvSpPr>
        <p:spPr>
          <a:xfrm>
            <a:off x="1630544" y="5626937"/>
            <a:ext cx="4456903" cy="400110"/>
          </a:xfrm>
          <a:prstGeom prst="rect">
            <a:avLst/>
          </a:prstGeom>
          <a:noFill/>
        </p:spPr>
        <p:txBody>
          <a:bodyPr wrap="square" rtlCol="0">
            <a:spAutoFit/>
          </a:bodyPr>
          <a:lstStyle/>
          <a:p>
            <a:r>
              <a:rPr lang="en-US" sz="2000" b="1" dirty="0">
                <a:solidFill>
                  <a:schemeClr val="tx1">
                    <a:lumMod val="85000"/>
                    <a:lumOff val="15000"/>
                  </a:schemeClr>
                </a:solidFill>
              </a:rPr>
              <a:t>Initial gas occupancy</a:t>
            </a:r>
          </a:p>
        </p:txBody>
      </p:sp>
      <p:sp>
        <p:nvSpPr>
          <p:cNvPr id="5" name="TextBox 4">
            <a:extLst>
              <a:ext uri="{FF2B5EF4-FFF2-40B4-BE49-F238E27FC236}">
                <a16:creationId xmlns:a16="http://schemas.microsoft.com/office/drawing/2014/main" id="{781919AF-1917-E2C7-AA67-8CD306C24209}"/>
              </a:ext>
            </a:extLst>
          </p:cNvPr>
          <p:cNvSpPr txBox="1"/>
          <p:nvPr/>
        </p:nvSpPr>
        <p:spPr>
          <a:xfrm>
            <a:off x="226608" y="1309483"/>
            <a:ext cx="7845337" cy="523220"/>
          </a:xfrm>
          <a:prstGeom prst="rect">
            <a:avLst/>
          </a:prstGeom>
          <a:noFill/>
        </p:spPr>
        <p:txBody>
          <a:bodyPr wrap="square" rtlCol="0">
            <a:spAutoFit/>
          </a:bodyPr>
          <a:lstStyle/>
          <a:p>
            <a:pPr marL="457200" indent="-457200">
              <a:buFont typeface="Arial" panose="020B0604020202020204" pitchFamily="34" charset="0"/>
              <a:buChar char="•"/>
            </a:pPr>
            <a:r>
              <a:rPr lang="en-US" sz="2800" b="0" i="0" dirty="0">
                <a:solidFill>
                  <a:schemeClr val="tx1">
                    <a:lumMod val="85000"/>
                    <a:lumOff val="15000"/>
                  </a:schemeClr>
                </a:solidFill>
                <a:latin typeface="+mj-lt"/>
              </a:rPr>
              <a:t>Smalle</a:t>
            </a:r>
            <a:r>
              <a:rPr lang="en-US" sz="2800" dirty="0">
                <a:solidFill>
                  <a:schemeClr val="tx1">
                    <a:lumMod val="85000"/>
                    <a:lumOff val="15000"/>
                  </a:schemeClr>
                </a:solidFill>
                <a:latin typeface="+mj-lt"/>
              </a:rPr>
              <a:t>r gas bubbles disappeared</a:t>
            </a:r>
          </a:p>
        </p:txBody>
      </p:sp>
      <p:sp>
        <p:nvSpPr>
          <p:cNvPr id="9" name="Oval 8">
            <a:extLst>
              <a:ext uri="{FF2B5EF4-FFF2-40B4-BE49-F238E27FC236}">
                <a16:creationId xmlns:a16="http://schemas.microsoft.com/office/drawing/2014/main" id="{F9C74E51-D9CD-7655-1CF4-619D1EF024A2}"/>
              </a:ext>
            </a:extLst>
          </p:cNvPr>
          <p:cNvSpPr/>
          <p:nvPr/>
        </p:nvSpPr>
        <p:spPr>
          <a:xfrm>
            <a:off x="2519914" y="3136605"/>
            <a:ext cx="489098" cy="434643"/>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1327444E-6D26-C33A-290A-F432272E1214}"/>
              </a:ext>
            </a:extLst>
          </p:cNvPr>
          <p:cNvSpPr/>
          <p:nvPr/>
        </p:nvSpPr>
        <p:spPr>
          <a:xfrm>
            <a:off x="5170965" y="3136604"/>
            <a:ext cx="489098" cy="434643"/>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2C3930BC-640B-A129-C178-2284FA22A61F}"/>
              </a:ext>
            </a:extLst>
          </p:cNvPr>
          <p:cNvSpPr/>
          <p:nvPr/>
        </p:nvSpPr>
        <p:spPr>
          <a:xfrm>
            <a:off x="3278374" y="2736106"/>
            <a:ext cx="489098" cy="434643"/>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F30D7885-CD02-FAE7-7A56-0F0266BF4319}"/>
              </a:ext>
            </a:extLst>
          </p:cNvPr>
          <p:cNvSpPr/>
          <p:nvPr/>
        </p:nvSpPr>
        <p:spPr>
          <a:xfrm>
            <a:off x="5929425" y="2736105"/>
            <a:ext cx="489098" cy="434643"/>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286E3F45-878A-3DB8-66B3-3FC7D67230C5}"/>
              </a:ext>
            </a:extLst>
          </p:cNvPr>
          <p:cNvSpPr/>
          <p:nvPr/>
        </p:nvSpPr>
        <p:spPr>
          <a:xfrm>
            <a:off x="8445813" y="3140151"/>
            <a:ext cx="489098" cy="434643"/>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41F491D2-A475-8A05-A49C-297CF1054C4B}"/>
              </a:ext>
            </a:extLst>
          </p:cNvPr>
          <p:cNvSpPr/>
          <p:nvPr/>
        </p:nvSpPr>
        <p:spPr>
          <a:xfrm>
            <a:off x="9204273" y="2739652"/>
            <a:ext cx="489098" cy="434643"/>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893EE91-C13F-37AC-5A5F-C0FF694A10C5}"/>
              </a:ext>
            </a:extLst>
          </p:cNvPr>
          <p:cNvSpPr txBox="1"/>
          <p:nvPr/>
        </p:nvSpPr>
        <p:spPr>
          <a:xfrm>
            <a:off x="226608" y="1705156"/>
            <a:ext cx="7845337" cy="523220"/>
          </a:xfrm>
          <a:prstGeom prst="rect">
            <a:avLst/>
          </a:prstGeom>
          <a:noFill/>
        </p:spPr>
        <p:txBody>
          <a:bodyPr wrap="square" rtlCol="0">
            <a:spAutoFit/>
          </a:bodyPr>
          <a:lstStyle/>
          <a:p>
            <a:pPr marL="457200" indent="-457200">
              <a:buFont typeface="Arial" panose="020B0604020202020204" pitchFamily="34" charset="0"/>
              <a:buChar char="•"/>
            </a:pPr>
            <a:r>
              <a:rPr lang="en-US" sz="2800" dirty="0">
                <a:solidFill>
                  <a:schemeClr val="tx1">
                    <a:lumMod val="85000"/>
                    <a:lumOff val="15000"/>
                  </a:schemeClr>
                </a:solidFill>
                <a:latin typeface="+mj-lt"/>
              </a:rPr>
              <a:t>Bigger gas bubbles became bigger </a:t>
            </a:r>
            <a:endParaRPr lang="en-US" sz="2800" dirty="0">
              <a:latin typeface="+mj-lt"/>
            </a:endParaRPr>
          </a:p>
        </p:txBody>
      </p:sp>
      <p:sp>
        <p:nvSpPr>
          <p:cNvPr id="24" name="Oval 23">
            <a:extLst>
              <a:ext uri="{FF2B5EF4-FFF2-40B4-BE49-F238E27FC236}">
                <a16:creationId xmlns:a16="http://schemas.microsoft.com/office/drawing/2014/main" id="{2A04A81D-AB10-B6F1-44D3-029A156452F6}"/>
              </a:ext>
            </a:extLst>
          </p:cNvPr>
          <p:cNvSpPr/>
          <p:nvPr/>
        </p:nvSpPr>
        <p:spPr>
          <a:xfrm>
            <a:off x="1956388" y="2945219"/>
            <a:ext cx="579198" cy="701747"/>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40E87FB5-1951-1585-BF92-C8C4E24B2706}"/>
              </a:ext>
            </a:extLst>
          </p:cNvPr>
          <p:cNvSpPr/>
          <p:nvPr/>
        </p:nvSpPr>
        <p:spPr>
          <a:xfrm>
            <a:off x="4510260" y="2860159"/>
            <a:ext cx="642975" cy="711088"/>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5A91FED8-C4A3-7175-C370-6797AB74B28C}"/>
              </a:ext>
            </a:extLst>
          </p:cNvPr>
          <p:cNvSpPr/>
          <p:nvPr/>
        </p:nvSpPr>
        <p:spPr>
          <a:xfrm>
            <a:off x="7683502" y="2945219"/>
            <a:ext cx="744581" cy="776175"/>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1AA6D74-5A86-19EF-A095-52F6798C1BC8}"/>
              </a:ext>
            </a:extLst>
          </p:cNvPr>
          <p:cNvSpPr txBox="1"/>
          <p:nvPr/>
        </p:nvSpPr>
        <p:spPr>
          <a:xfrm>
            <a:off x="240779" y="2112748"/>
            <a:ext cx="7845337" cy="523220"/>
          </a:xfrm>
          <a:prstGeom prst="rect">
            <a:avLst/>
          </a:prstGeom>
          <a:noFill/>
        </p:spPr>
        <p:txBody>
          <a:bodyPr wrap="square" rtlCol="0">
            <a:spAutoFit/>
          </a:bodyPr>
          <a:lstStyle/>
          <a:p>
            <a:pPr marL="457200" indent="-457200">
              <a:buFont typeface="Arial" panose="020B0604020202020204" pitchFamily="34" charset="0"/>
              <a:buChar char="•"/>
            </a:pPr>
            <a:r>
              <a:rPr lang="en-US" sz="2800" dirty="0">
                <a:latin typeface="+mj-lt"/>
              </a:rPr>
              <a:t>Gas rearrangement is seen</a:t>
            </a:r>
          </a:p>
        </p:txBody>
      </p:sp>
      <p:sp>
        <p:nvSpPr>
          <p:cNvPr id="28" name="Oval 27">
            <a:extLst>
              <a:ext uri="{FF2B5EF4-FFF2-40B4-BE49-F238E27FC236}">
                <a16:creationId xmlns:a16="http://schemas.microsoft.com/office/drawing/2014/main" id="{045B0946-8020-1503-D9D1-A80294B43BCD}"/>
              </a:ext>
            </a:extLst>
          </p:cNvPr>
          <p:cNvSpPr/>
          <p:nvPr/>
        </p:nvSpPr>
        <p:spPr>
          <a:xfrm rot="19826353">
            <a:off x="2036475" y="4428361"/>
            <a:ext cx="549355" cy="914078"/>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C5802404-BDD8-BA2C-1FBD-761496C4BC5D}"/>
              </a:ext>
            </a:extLst>
          </p:cNvPr>
          <p:cNvSpPr/>
          <p:nvPr/>
        </p:nvSpPr>
        <p:spPr>
          <a:xfrm rot="19364667">
            <a:off x="4613368" y="4425605"/>
            <a:ext cx="642975" cy="936011"/>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C0F410D1-4FA4-2903-6AD9-65A00ABA4889}"/>
              </a:ext>
            </a:extLst>
          </p:cNvPr>
          <p:cNvSpPr/>
          <p:nvPr/>
        </p:nvSpPr>
        <p:spPr>
          <a:xfrm rot="19249767">
            <a:off x="7909029" y="4583077"/>
            <a:ext cx="566364" cy="1023400"/>
          </a:xfrm>
          <a:prstGeom prst="ellipse">
            <a:avLst/>
          </a:prstGeom>
          <a:noFill/>
          <a:ln w="28575">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18131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animBg="1"/>
      <p:bldP spid="13" grpId="0" animBg="1"/>
      <p:bldP spid="14" grpId="0" animBg="1"/>
      <p:bldP spid="15" grpId="0" animBg="1"/>
      <p:bldP spid="21" grpId="0" animBg="1"/>
      <p:bldP spid="22" grpId="0" animBg="1"/>
      <p:bldP spid="23" grpId="0"/>
      <p:bldP spid="24" grpId="0" animBg="1"/>
      <p:bldP spid="25" grpId="0" animBg="1"/>
      <p:bldP spid="26" grpId="0" animBg="1"/>
      <p:bldP spid="27" grpId="0"/>
      <p:bldP spid="28" grpId="0" animBg="1"/>
      <p:bldP spid="29" grpId="0" animBg="1"/>
      <p:bldP spid="3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273945"/>
            <a:ext cx="6731241" cy="1323439"/>
          </a:xfrm>
          <a:prstGeom prst="rect">
            <a:avLst/>
          </a:prstGeom>
          <a:noFill/>
        </p:spPr>
        <p:txBody>
          <a:bodyPr wrap="square" rtlCol="0">
            <a:spAutoFit/>
          </a:bodyPr>
          <a:lstStyle/>
          <a:p>
            <a:r>
              <a:rPr lang="en-US" sz="4000" b="1" dirty="0">
                <a:solidFill>
                  <a:schemeClr val="tx1">
                    <a:lumMod val="85000"/>
                    <a:lumOff val="15000"/>
                  </a:schemeClr>
                </a:solidFill>
                <a:latin typeface="+mj-lt"/>
              </a:rPr>
              <a:t>Saturation</a:t>
            </a:r>
          </a:p>
          <a:p>
            <a:endParaRPr lang="en-US" sz="4000" b="1" dirty="0">
              <a:latin typeface="+mj-lt"/>
            </a:endParaRPr>
          </a:p>
        </p:txBody>
      </p:sp>
      <p:sp>
        <p:nvSpPr>
          <p:cNvPr id="5" name="TextBox 4">
            <a:extLst>
              <a:ext uri="{FF2B5EF4-FFF2-40B4-BE49-F238E27FC236}">
                <a16:creationId xmlns:a16="http://schemas.microsoft.com/office/drawing/2014/main" id="{EAB60D81-F644-6DC6-08B2-EB521F5197C8}"/>
              </a:ext>
            </a:extLst>
          </p:cNvPr>
          <p:cNvSpPr txBox="1"/>
          <p:nvPr/>
        </p:nvSpPr>
        <p:spPr>
          <a:xfrm>
            <a:off x="226608" y="956714"/>
            <a:ext cx="7845337" cy="523220"/>
          </a:xfrm>
          <a:prstGeom prst="rect">
            <a:avLst/>
          </a:prstGeom>
          <a:noFill/>
        </p:spPr>
        <p:txBody>
          <a:bodyPr wrap="square" rtlCol="0">
            <a:spAutoFit/>
          </a:bodyPr>
          <a:lstStyle/>
          <a:p>
            <a:pPr marL="457200" indent="-457200">
              <a:buFont typeface="Arial" panose="020B0604020202020204" pitchFamily="34" charset="0"/>
              <a:buChar char="•"/>
            </a:pPr>
            <a:r>
              <a:rPr lang="en-US" sz="2800" dirty="0">
                <a:solidFill>
                  <a:schemeClr val="tx1">
                    <a:lumMod val="85000"/>
                    <a:lumOff val="15000"/>
                  </a:schemeClr>
                </a:solidFill>
                <a:latin typeface="+mj-lt"/>
              </a:rPr>
              <a:t>Overall saturation of H₂ did not change</a:t>
            </a:r>
          </a:p>
        </p:txBody>
      </p:sp>
      <p:graphicFrame>
        <p:nvGraphicFramePr>
          <p:cNvPr id="4" name="Table 3">
            <a:extLst>
              <a:ext uri="{FF2B5EF4-FFF2-40B4-BE49-F238E27FC236}">
                <a16:creationId xmlns:a16="http://schemas.microsoft.com/office/drawing/2014/main" id="{4784962C-5FB4-C038-6186-44BE91B27431}"/>
              </a:ext>
            </a:extLst>
          </p:cNvPr>
          <p:cNvGraphicFramePr>
            <a:graphicFrameLocks noGrp="1"/>
          </p:cNvGraphicFramePr>
          <p:nvPr>
            <p:extLst>
              <p:ext uri="{D42A27DB-BD31-4B8C-83A1-F6EECF244321}">
                <p14:modId xmlns:p14="http://schemas.microsoft.com/office/powerpoint/2010/main" val="3404828855"/>
              </p:ext>
            </p:extLst>
          </p:nvPr>
        </p:nvGraphicFramePr>
        <p:xfrm>
          <a:off x="6683031" y="2204118"/>
          <a:ext cx="5178055" cy="3456612"/>
        </p:xfrm>
        <a:graphic>
          <a:graphicData uri="http://schemas.openxmlformats.org/drawingml/2006/table">
            <a:tbl>
              <a:tblPr>
                <a:tableStyleId>{5940675A-B579-460E-94D1-54222C63F5DA}</a:tableStyleId>
              </a:tblPr>
              <a:tblGrid>
                <a:gridCol w="1014941">
                  <a:extLst>
                    <a:ext uri="{9D8B030D-6E8A-4147-A177-3AD203B41FA5}">
                      <a16:colId xmlns:a16="http://schemas.microsoft.com/office/drawing/2014/main" val="3908272341"/>
                    </a:ext>
                  </a:extLst>
                </a:gridCol>
                <a:gridCol w="2711303">
                  <a:extLst>
                    <a:ext uri="{9D8B030D-6E8A-4147-A177-3AD203B41FA5}">
                      <a16:colId xmlns:a16="http://schemas.microsoft.com/office/drawing/2014/main" val="1995641501"/>
                    </a:ext>
                  </a:extLst>
                </a:gridCol>
                <a:gridCol w="1451811">
                  <a:extLst>
                    <a:ext uri="{9D8B030D-6E8A-4147-A177-3AD203B41FA5}">
                      <a16:colId xmlns:a16="http://schemas.microsoft.com/office/drawing/2014/main" val="1197335210"/>
                    </a:ext>
                  </a:extLst>
                </a:gridCol>
              </a:tblGrid>
              <a:tr h="384068">
                <a:tc gridSpan="3">
                  <a:txBody>
                    <a:bodyPr/>
                    <a:lstStyle/>
                    <a:p>
                      <a:pPr algn="ctr" fontAlgn="ctr"/>
                      <a:r>
                        <a:rPr lang="en-US" sz="2400" u="none" strike="noStrike" dirty="0">
                          <a:effectLst/>
                        </a:rPr>
                        <a:t>Overall saturation change with time</a:t>
                      </a:r>
                      <a:endParaRPr lang="en-US" sz="2400" b="0" i="0" u="none" strike="noStrike" dirty="0">
                        <a:solidFill>
                          <a:srgbClr val="000000"/>
                        </a:solidFill>
                        <a:effectLst/>
                        <a:latin typeface="Calibri" panose="020F0502020204030204" pitchFamily="34" charset="0"/>
                      </a:endParaRPr>
                    </a:p>
                  </a:txBody>
                  <a:tcPr marL="6350" marR="6350" marT="6350" marB="0" anchor="ctr">
                    <a:solidFill>
                      <a:schemeClr val="accent1">
                        <a:lumMod val="40000"/>
                        <a:lumOff val="60000"/>
                      </a:schemeClr>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538943694"/>
                  </a:ext>
                </a:extLst>
              </a:tr>
              <a:tr h="384068">
                <a:tc>
                  <a:txBody>
                    <a:bodyPr/>
                    <a:lstStyle/>
                    <a:p>
                      <a:pPr algn="ctr" fontAlgn="ctr"/>
                      <a:r>
                        <a:rPr lang="en-US" sz="2400" u="none" strike="noStrike" dirty="0">
                          <a:effectLst/>
                        </a:rPr>
                        <a:t>Gas</a:t>
                      </a:r>
                      <a:endParaRPr lang="en-US" sz="2400" b="0" i="0" u="none" strike="noStrike" dirty="0">
                        <a:solidFill>
                          <a:srgbClr val="000000"/>
                        </a:solidFill>
                        <a:effectLst/>
                        <a:latin typeface="Calibri" panose="020F0502020204030204" pitchFamily="34" charset="0"/>
                      </a:endParaRPr>
                    </a:p>
                  </a:txBody>
                  <a:tcPr marL="6350" marR="6350" marT="6350" marB="0" anchor="ctr">
                    <a:solidFill>
                      <a:schemeClr val="accent1">
                        <a:lumMod val="40000"/>
                        <a:lumOff val="60000"/>
                      </a:schemeClr>
                    </a:solidFill>
                  </a:tcPr>
                </a:tc>
                <a:tc>
                  <a:txBody>
                    <a:bodyPr/>
                    <a:lstStyle/>
                    <a:p>
                      <a:pPr algn="ctr" fontAlgn="ctr"/>
                      <a:r>
                        <a:rPr lang="en-US" sz="2400" u="none" strike="noStrike" dirty="0">
                          <a:effectLst/>
                        </a:rPr>
                        <a:t>Gas saturation (%)</a:t>
                      </a:r>
                      <a:endParaRPr lang="en-US" sz="2400" b="0" i="0" u="none" strike="noStrike" dirty="0">
                        <a:solidFill>
                          <a:srgbClr val="000000"/>
                        </a:solidFill>
                        <a:effectLst/>
                        <a:latin typeface="Calibri" panose="020F0502020204030204" pitchFamily="34" charset="0"/>
                      </a:endParaRPr>
                    </a:p>
                  </a:txBody>
                  <a:tcPr marL="6350" marR="6350" marT="6350" marB="0" anchor="ctr">
                    <a:solidFill>
                      <a:schemeClr val="accent1">
                        <a:lumMod val="40000"/>
                        <a:lumOff val="60000"/>
                      </a:schemeClr>
                    </a:solidFill>
                  </a:tcPr>
                </a:tc>
                <a:tc>
                  <a:txBody>
                    <a:bodyPr/>
                    <a:lstStyle/>
                    <a:p>
                      <a:pPr algn="ctr" fontAlgn="ctr"/>
                      <a:r>
                        <a:rPr lang="en-US" sz="2400" u="none" strike="noStrike" dirty="0">
                          <a:effectLst/>
                        </a:rPr>
                        <a:t>Time (</a:t>
                      </a:r>
                      <a:r>
                        <a:rPr lang="en-US" sz="2400" u="none" strike="noStrike" dirty="0" err="1">
                          <a:effectLst/>
                        </a:rPr>
                        <a:t>hrs</a:t>
                      </a:r>
                      <a:r>
                        <a:rPr lang="en-US" sz="2400" u="none" strike="noStrike" dirty="0">
                          <a:effectLst/>
                        </a:rPr>
                        <a:t>)</a:t>
                      </a:r>
                      <a:endParaRPr lang="en-US" sz="2400" b="0" i="0" u="none" strike="noStrike" dirty="0">
                        <a:solidFill>
                          <a:srgbClr val="000000"/>
                        </a:solidFill>
                        <a:effectLst/>
                        <a:latin typeface="Calibri" panose="020F0502020204030204" pitchFamily="34" charset="0"/>
                      </a:endParaRPr>
                    </a:p>
                  </a:txBody>
                  <a:tcPr marL="6350" marR="6350" marT="6350" marB="0" anchor="ctr">
                    <a:solidFill>
                      <a:schemeClr val="accent1">
                        <a:lumMod val="40000"/>
                        <a:lumOff val="60000"/>
                      </a:schemeClr>
                    </a:solidFill>
                  </a:tcPr>
                </a:tc>
                <a:extLst>
                  <a:ext uri="{0D108BD9-81ED-4DB2-BD59-A6C34878D82A}">
                    <a16:rowId xmlns:a16="http://schemas.microsoft.com/office/drawing/2014/main" val="983141112"/>
                  </a:ext>
                </a:extLst>
              </a:tr>
              <a:tr h="384068">
                <a:tc rowSpan="2">
                  <a:txBody>
                    <a:bodyPr/>
                    <a:lstStyle/>
                    <a:p>
                      <a:pPr algn="ctr" fontAlgn="ctr"/>
                      <a:r>
                        <a:rPr lang="en-US" sz="2400" u="none" strike="noStrike" dirty="0">
                          <a:effectLst/>
                        </a:rPr>
                        <a:t>N₂</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FFE389"/>
                    </a:solidFill>
                  </a:tcPr>
                </a:tc>
                <a:tc>
                  <a:txBody>
                    <a:bodyPr/>
                    <a:lstStyle/>
                    <a:p>
                      <a:pPr algn="ctr" fontAlgn="ctr"/>
                      <a:r>
                        <a:rPr lang="en-US" sz="2400" u="none" strike="noStrike" dirty="0">
                          <a:effectLst/>
                        </a:rPr>
                        <a:t>18.6</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FFE389"/>
                    </a:solidFill>
                  </a:tcPr>
                </a:tc>
                <a:tc>
                  <a:txBody>
                    <a:bodyPr/>
                    <a:lstStyle/>
                    <a:p>
                      <a:pPr algn="ctr" fontAlgn="ctr"/>
                      <a:r>
                        <a:rPr lang="en-US" sz="2400" u="none" strike="noStrike">
                          <a:effectLst/>
                        </a:rPr>
                        <a:t>0</a:t>
                      </a:r>
                      <a:endParaRPr lang="en-US" sz="2400" b="0" i="0" u="none" strike="noStrike">
                        <a:solidFill>
                          <a:srgbClr val="000000"/>
                        </a:solidFill>
                        <a:effectLst/>
                        <a:latin typeface="Calibri" panose="020F0502020204030204" pitchFamily="34" charset="0"/>
                      </a:endParaRPr>
                    </a:p>
                  </a:txBody>
                  <a:tcPr marL="6350" marR="6350" marT="6350" marB="0" anchor="ctr">
                    <a:solidFill>
                      <a:srgbClr val="FFE389"/>
                    </a:solidFill>
                  </a:tcPr>
                </a:tc>
                <a:extLst>
                  <a:ext uri="{0D108BD9-81ED-4DB2-BD59-A6C34878D82A}">
                    <a16:rowId xmlns:a16="http://schemas.microsoft.com/office/drawing/2014/main" val="1287594879"/>
                  </a:ext>
                </a:extLst>
              </a:tr>
              <a:tr h="384068">
                <a:tc vMerge="1">
                  <a:txBody>
                    <a:bodyPr/>
                    <a:lstStyle/>
                    <a:p>
                      <a:endParaRPr lang="en-US"/>
                    </a:p>
                  </a:txBody>
                  <a:tcPr/>
                </a:tc>
                <a:tc>
                  <a:txBody>
                    <a:bodyPr/>
                    <a:lstStyle/>
                    <a:p>
                      <a:pPr algn="ctr" fontAlgn="ctr"/>
                      <a:r>
                        <a:rPr lang="en-US" sz="2400" u="none" strike="noStrike" dirty="0">
                          <a:effectLst/>
                        </a:rPr>
                        <a:t>17.8</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FFE389"/>
                    </a:solidFill>
                  </a:tcPr>
                </a:tc>
                <a:tc>
                  <a:txBody>
                    <a:bodyPr/>
                    <a:lstStyle/>
                    <a:p>
                      <a:pPr algn="ctr" fontAlgn="ctr"/>
                      <a:r>
                        <a:rPr lang="en-US" sz="2400" u="none" strike="noStrike" dirty="0">
                          <a:effectLst/>
                        </a:rPr>
                        <a:t>24</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FFE389"/>
                    </a:solidFill>
                  </a:tcPr>
                </a:tc>
                <a:extLst>
                  <a:ext uri="{0D108BD9-81ED-4DB2-BD59-A6C34878D82A}">
                    <a16:rowId xmlns:a16="http://schemas.microsoft.com/office/drawing/2014/main" val="230289203"/>
                  </a:ext>
                </a:extLst>
              </a:tr>
              <a:tr h="384068">
                <a:tc rowSpan="2">
                  <a:txBody>
                    <a:bodyPr/>
                    <a:lstStyle/>
                    <a:p>
                      <a:pPr algn="ctr" fontAlgn="ctr"/>
                      <a:r>
                        <a:rPr lang="en-US" sz="2400" u="none" strike="noStrike" dirty="0">
                          <a:effectLst/>
                        </a:rPr>
                        <a:t>CO₂</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FF8585"/>
                    </a:solidFill>
                  </a:tcPr>
                </a:tc>
                <a:tc>
                  <a:txBody>
                    <a:bodyPr/>
                    <a:lstStyle/>
                    <a:p>
                      <a:pPr algn="ctr" fontAlgn="ctr"/>
                      <a:r>
                        <a:rPr lang="en-US" sz="2400" u="none" strike="noStrike" dirty="0">
                          <a:effectLst/>
                        </a:rPr>
                        <a:t>7.8</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FF8585"/>
                    </a:solidFill>
                  </a:tcPr>
                </a:tc>
                <a:tc>
                  <a:txBody>
                    <a:bodyPr/>
                    <a:lstStyle/>
                    <a:p>
                      <a:pPr algn="ctr" fontAlgn="ctr"/>
                      <a:r>
                        <a:rPr lang="en-US" sz="2400" u="none" strike="noStrike">
                          <a:effectLst/>
                        </a:rPr>
                        <a:t>0</a:t>
                      </a:r>
                      <a:endParaRPr lang="en-US" sz="2400" b="0" i="0" u="none" strike="noStrike">
                        <a:solidFill>
                          <a:srgbClr val="000000"/>
                        </a:solidFill>
                        <a:effectLst/>
                        <a:latin typeface="Calibri" panose="020F0502020204030204" pitchFamily="34" charset="0"/>
                      </a:endParaRPr>
                    </a:p>
                  </a:txBody>
                  <a:tcPr marL="6350" marR="6350" marT="6350" marB="0" anchor="ctr">
                    <a:solidFill>
                      <a:srgbClr val="FF8585"/>
                    </a:solidFill>
                  </a:tcPr>
                </a:tc>
                <a:extLst>
                  <a:ext uri="{0D108BD9-81ED-4DB2-BD59-A6C34878D82A}">
                    <a16:rowId xmlns:a16="http://schemas.microsoft.com/office/drawing/2014/main" val="2692270208"/>
                  </a:ext>
                </a:extLst>
              </a:tr>
              <a:tr h="384068">
                <a:tc vMerge="1">
                  <a:txBody>
                    <a:bodyPr/>
                    <a:lstStyle/>
                    <a:p>
                      <a:endParaRPr lang="en-US"/>
                    </a:p>
                  </a:txBody>
                  <a:tcPr/>
                </a:tc>
                <a:tc>
                  <a:txBody>
                    <a:bodyPr/>
                    <a:lstStyle/>
                    <a:p>
                      <a:pPr algn="ctr" fontAlgn="ctr"/>
                      <a:r>
                        <a:rPr lang="en-US" sz="2400" u="none" strike="noStrike" dirty="0">
                          <a:effectLst/>
                        </a:rPr>
                        <a:t>7.6</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FF8585"/>
                    </a:solidFill>
                  </a:tcPr>
                </a:tc>
                <a:tc>
                  <a:txBody>
                    <a:bodyPr/>
                    <a:lstStyle/>
                    <a:p>
                      <a:pPr algn="ctr" fontAlgn="ctr"/>
                      <a:r>
                        <a:rPr lang="en-US" sz="2400" u="none" strike="noStrike" dirty="0">
                          <a:effectLst/>
                        </a:rPr>
                        <a:t>24</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FF8585"/>
                    </a:solidFill>
                  </a:tcPr>
                </a:tc>
                <a:extLst>
                  <a:ext uri="{0D108BD9-81ED-4DB2-BD59-A6C34878D82A}">
                    <a16:rowId xmlns:a16="http://schemas.microsoft.com/office/drawing/2014/main" val="2740415469"/>
                  </a:ext>
                </a:extLst>
              </a:tr>
              <a:tr h="384068">
                <a:tc rowSpan="3">
                  <a:txBody>
                    <a:bodyPr/>
                    <a:lstStyle/>
                    <a:p>
                      <a:pPr algn="ctr" fontAlgn="ctr"/>
                      <a:r>
                        <a:rPr lang="en-US" sz="2400" u="none" strike="noStrike" dirty="0">
                          <a:effectLst/>
                        </a:rPr>
                        <a:t>H₂</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85FFBC"/>
                    </a:solidFill>
                  </a:tcPr>
                </a:tc>
                <a:tc>
                  <a:txBody>
                    <a:bodyPr/>
                    <a:lstStyle/>
                    <a:p>
                      <a:pPr algn="ctr" fontAlgn="ctr"/>
                      <a:r>
                        <a:rPr lang="en-US" sz="2400" u="none" strike="noStrike" dirty="0">
                          <a:effectLst/>
                        </a:rPr>
                        <a:t>6.2</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85FFBC"/>
                    </a:solidFill>
                  </a:tcPr>
                </a:tc>
                <a:tc>
                  <a:txBody>
                    <a:bodyPr/>
                    <a:lstStyle/>
                    <a:p>
                      <a:pPr algn="ctr" fontAlgn="ctr"/>
                      <a:r>
                        <a:rPr lang="en-US" sz="2400" u="none" strike="noStrike">
                          <a:effectLst/>
                        </a:rPr>
                        <a:t>0</a:t>
                      </a:r>
                      <a:endParaRPr lang="en-US" sz="2400" b="0" i="0" u="none" strike="noStrike">
                        <a:solidFill>
                          <a:srgbClr val="000000"/>
                        </a:solidFill>
                        <a:effectLst/>
                        <a:latin typeface="Calibri" panose="020F0502020204030204" pitchFamily="34" charset="0"/>
                      </a:endParaRPr>
                    </a:p>
                  </a:txBody>
                  <a:tcPr marL="6350" marR="6350" marT="6350" marB="0" anchor="ctr">
                    <a:solidFill>
                      <a:srgbClr val="85FFBC"/>
                    </a:solidFill>
                  </a:tcPr>
                </a:tc>
                <a:extLst>
                  <a:ext uri="{0D108BD9-81ED-4DB2-BD59-A6C34878D82A}">
                    <a16:rowId xmlns:a16="http://schemas.microsoft.com/office/drawing/2014/main" val="2852527312"/>
                  </a:ext>
                </a:extLst>
              </a:tr>
              <a:tr h="384068">
                <a:tc vMerge="1">
                  <a:txBody>
                    <a:bodyPr/>
                    <a:lstStyle/>
                    <a:p>
                      <a:endParaRPr lang="en-US"/>
                    </a:p>
                  </a:txBody>
                  <a:tcPr/>
                </a:tc>
                <a:tc>
                  <a:txBody>
                    <a:bodyPr/>
                    <a:lstStyle/>
                    <a:p>
                      <a:pPr algn="ctr" fontAlgn="ctr"/>
                      <a:r>
                        <a:rPr lang="en-US" sz="2400" u="none" strike="noStrike" dirty="0">
                          <a:effectLst/>
                        </a:rPr>
                        <a:t>6.4</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85FFBC"/>
                    </a:solidFill>
                  </a:tcPr>
                </a:tc>
                <a:tc>
                  <a:txBody>
                    <a:bodyPr/>
                    <a:lstStyle/>
                    <a:p>
                      <a:pPr algn="ctr" fontAlgn="ctr"/>
                      <a:r>
                        <a:rPr lang="en-US" sz="2400" u="none" strike="noStrike" dirty="0">
                          <a:effectLst/>
                        </a:rPr>
                        <a:t>24</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85FFBC"/>
                    </a:solidFill>
                  </a:tcPr>
                </a:tc>
                <a:extLst>
                  <a:ext uri="{0D108BD9-81ED-4DB2-BD59-A6C34878D82A}">
                    <a16:rowId xmlns:a16="http://schemas.microsoft.com/office/drawing/2014/main" val="3824582551"/>
                  </a:ext>
                </a:extLst>
              </a:tr>
              <a:tr h="384068">
                <a:tc vMerge="1">
                  <a:txBody>
                    <a:bodyPr/>
                    <a:lstStyle/>
                    <a:p>
                      <a:endParaRPr lang="en-US"/>
                    </a:p>
                  </a:txBody>
                  <a:tcPr/>
                </a:tc>
                <a:tc>
                  <a:txBody>
                    <a:bodyPr/>
                    <a:lstStyle/>
                    <a:p>
                      <a:pPr algn="ctr" fontAlgn="ctr"/>
                      <a:r>
                        <a:rPr lang="en-US" sz="2400" u="none" strike="noStrike" dirty="0">
                          <a:effectLst/>
                        </a:rPr>
                        <a:t>6.4</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85FFBC"/>
                    </a:solidFill>
                  </a:tcPr>
                </a:tc>
                <a:tc>
                  <a:txBody>
                    <a:bodyPr/>
                    <a:lstStyle/>
                    <a:p>
                      <a:pPr algn="ctr" fontAlgn="ctr"/>
                      <a:r>
                        <a:rPr lang="en-US" sz="2400" u="none" strike="noStrike" dirty="0">
                          <a:effectLst/>
                        </a:rPr>
                        <a:t>48</a:t>
                      </a:r>
                      <a:endParaRPr lang="en-US" sz="2400" b="0" i="0" u="none" strike="noStrike" dirty="0">
                        <a:solidFill>
                          <a:srgbClr val="000000"/>
                        </a:solidFill>
                        <a:effectLst/>
                        <a:latin typeface="Calibri" panose="020F0502020204030204" pitchFamily="34" charset="0"/>
                      </a:endParaRPr>
                    </a:p>
                  </a:txBody>
                  <a:tcPr marL="6350" marR="6350" marT="6350" marB="0" anchor="ctr">
                    <a:solidFill>
                      <a:srgbClr val="85FFBC"/>
                    </a:solidFill>
                  </a:tcPr>
                </a:tc>
                <a:extLst>
                  <a:ext uri="{0D108BD9-81ED-4DB2-BD59-A6C34878D82A}">
                    <a16:rowId xmlns:a16="http://schemas.microsoft.com/office/drawing/2014/main" val="1360533437"/>
                  </a:ext>
                </a:extLst>
              </a:tr>
            </a:tbl>
          </a:graphicData>
        </a:graphic>
      </p:graphicFrame>
      <p:graphicFrame>
        <p:nvGraphicFramePr>
          <p:cNvPr id="7" name="Chart 6">
            <a:extLst>
              <a:ext uri="{FF2B5EF4-FFF2-40B4-BE49-F238E27FC236}">
                <a16:creationId xmlns:a16="http://schemas.microsoft.com/office/drawing/2014/main" id="{FB5E72D2-6EDA-01CE-EF94-B330F001F0DE}"/>
              </a:ext>
            </a:extLst>
          </p:cNvPr>
          <p:cNvGraphicFramePr>
            <a:graphicFrameLocks/>
          </p:cNvGraphicFramePr>
          <p:nvPr>
            <p:extLst>
              <p:ext uri="{D42A27DB-BD31-4B8C-83A1-F6EECF244321}">
                <p14:modId xmlns:p14="http://schemas.microsoft.com/office/powerpoint/2010/main" val="2868376896"/>
              </p:ext>
            </p:extLst>
          </p:nvPr>
        </p:nvGraphicFramePr>
        <p:xfrm>
          <a:off x="226608" y="1545799"/>
          <a:ext cx="6296855" cy="4615250"/>
        </p:xfrm>
        <a:graphic>
          <a:graphicData uri="http://schemas.openxmlformats.org/drawingml/2006/chart">
            <c:chart xmlns:c="http://schemas.openxmlformats.org/drawingml/2006/chart" xmlns:r="http://schemas.openxmlformats.org/officeDocument/2006/relationships" r:id="rId3"/>
          </a:graphicData>
        </a:graphic>
      </p:graphicFrame>
      <p:sp>
        <p:nvSpPr>
          <p:cNvPr id="8" name="灯片编号占位符 5">
            <a:extLst>
              <a:ext uri="{FF2B5EF4-FFF2-40B4-BE49-F238E27FC236}">
                <a16:creationId xmlns:a16="http://schemas.microsoft.com/office/drawing/2014/main" id="{90B40138-4101-4A61-3022-245EE4E886AF}"/>
              </a:ext>
            </a:extLst>
          </p:cNvPr>
          <p:cNvSpPr>
            <a:spLocks noGrp="1"/>
          </p:cNvSpPr>
          <p:nvPr>
            <p:ph type="sldNum" sz="quarter" idx="12"/>
          </p:nvPr>
        </p:nvSpPr>
        <p:spPr>
          <a:xfrm>
            <a:off x="11273884" y="5988205"/>
            <a:ext cx="918116" cy="278780"/>
          </a:xfrm>
        </p:spPr>
        <p:txBody>
          <a:bodyPr/>
          <a:lstStyle/>
          <a:p>
            <a:fld id="{1E68DD1B-5CD8-424B-8173-19E182143E0A}" type="slidenum">
              <a:rPr lang="en-US" sz="2800" smtClean="0">
                <a:solidFill>
                  <a:schemeClr val="tx1"/>
                </a:solidFill>
              </a:rPr>
              <a:t>12</a:t>
            </a:fld>
            <a:endParaRPr lang="en-US" sz="2800" dirty="0">
              <a:solidFill>
                <a:schemeClr val="tx1"/>
              </a:solidFill>
            </a:endParaRPr>
          </a:p>
        </p:txBody>
      </p:sp>
    </p:spTree>
    <p:extLst>
      <p:ext uri="{BB962C8B-B14F-4D97-AF65-F5344CB8AC3E}">
        <p14:creationId xmlns:p14="http://schemas.microsoft.com/office/powerpoint/2010/main" val="18736278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461804"/>
            <a:ext cx="6731241" cy="707886"/>
          </a:xfrm>
          <a:prstGeom prst="rect">
            <a:avLst/>
          </a:prstGeom>
          <a:noFill/>
        </p:spPr>
        <p:txBody>
          <a:bodyPr wrap="square" rtlCol="0">
            <a:spAutoFit/>
          </a:bodyPr>
          <a:lstStyle/>
          <a:p>
            <a:r>
              <a:rPr lang="en-US" sz="4000" b="1" dirty="0">
                <a:solidFill>
                  <a:schemeClr val="tx1">
                    <a:lumMod val="85000"/>
                    <a:lumOff val="15000"/>
                  </a:schemeClr>
                </a:solidFill>
                <a:latin typeface="+mj-lt"/>
              </a:rPr>
              <a:t>Conclusions</a:t>
            </a:r>
          </a:p>
        </p:txBody>
      </p:sp>
      <p:sp>
        <p:nvSpPr>
          <p:cNvPr id="5" name="TextBox 4">
            <a:extLst>
              <a:ext uri="{FF2B5EF4-FFF2-40B4-BE49-F238E27FC236}">
                <a16:creationId xmlns:a16="http://schemas.microsoft.com/office/drawing/2014/main" id="{EAB60D81-F644-6DC6-08B2-EB521F5197C8}"/>
              </a:ext>
            </a:extLst>
          </p:cNvPr>
          <p:cNvSpPr txBox="1"/>
          <p:nvPr/>
        </p:nvSpPr>
        <p:spPr>
          <a:xfrm>
            <a:off x="226608" y="1942508"/>
            <a:ext cx="10639866" cy="3539430"/>
          </a:xfrm>
          <a:prstGeom prst="rect">
            <a:avLst/>
          </a:prstGeom>
          <a:noFill/>
        </p:spPr>
        <p:txBody>
          <a:bodyPr wrap="square" rtlCol="0">
            <a:spAutoFit/>
          </a:bodyPr>
          <a:lstStyle/>
          <a:p>
            <a:pPr marL="457200" indent="-457200">
              <a:buFont typeface="Arial" panose="020B0604020202020204" pitchFamily="34" charset="0"/>
              <a:buChar char="•"/>
            </a:pPr>
            <a:r>
              <a:rPr lang="en-US" sz="2800" b="0" i="0" dirty="0">
                <a:solidFill>
                  <a:schemeClr val="tx1">
                    <a:lumMod val="85000"/>
                    <a:lumOff val="15000"/>
                  </a:schemeClr>
                </a:solidFill>
                <a:latin typeface="+mj-lt"/>
              </a:rPr>
              <a:t>The objective of the experiment is to compare the </a:t>
            </a:r>
            <a:r>
              <a:rPr lang="en-US" sz="2800" dirty="0">
                <a:solidFill>
                  <a:schemeClr val="tx1">
                    <a:lumMod val="85000"/>
                    <a:lumOff val="15000"/>
                  </a:schemeClr>
                </a:solidFill>
                <a:latin typeface="+mj-lt"/>
              </a:rPr>
              <a:t>distribution</a:t>
            </a:r>
            <a:r>
              <a:rPr lang="en-US" sz="2800" b="0" i="0" dirty="0">
                <a:solidFill>
                  <a:schemeClr val="tx1">
                    <a:lumMod val="85000"/>
                    <a:lumOff val="15000"/>
                  </a:schemeClr>
                </a:solidFill>
                <a:latin typeface="+mj-lt"/>
              </a:rPr>
              <a:t> of </a:t>
            </a:r>
            <a:r>
              <a:rPr lang="en-US" sz="2800" dirty="0">
                <a:solidFill>
                  <a:schemeClr val="tx1">
                    <a:lumMod val="85000"/>
                    <a:lumOff val="15000"/>
                  </a:schemeClr>
                </a:solidFill>
                <a:latin typeface="+mj-lt"/>
              </a:rPr>
              <a:t>N₂, CO₂, and H₂ in a carbonate reservoir rock.</a:t>
            </a:r>
          </a:p>
          <a:p>
            <a:pPr marL="457200" indent="-457200">
              <a:buFont typeface="Arial" panose="020B0604020202020204" pitchFamily="34" charset="0"/>
              <a:buChar char="•"/>
            </a:pPr>
            <a:r>
              <a:rPr lang="en-US" sz="2800" dirty="0">
                <a:solidFill>
                  <a:schemeClr val="tx1">
                    <a:lumMod val="85000"/>
                    <a:lumOff val="15000"/>
                  </a:schemeClr>
                </a:solidFill>
                <a:latin typeface="+mj-lt"/>
              </a:rPr>
              <a:t>N₂, CO₂, and H₂ are injected in the same pore system for direct comparison. </a:t>
            </a:r>
            <a:endParaRPr lang="en-US" sz="2800" b="0" i="0" dirty="0">
              <a:solidFill>
                <a:schemeClr val="tx1">
                  <a:lumMod val="85000"/>
                  <a:lumOff val="15000"/>
                </a:schemeClr>
              </a:solidFill>
              <a:latin typeface="+mj-lt"/>
            </a:endParaRPr>
          </a:p>
          <a:p>
            <a:pPr marL="457200" indent="-457200">
              <a:buFont typeface="Arial" panose="020B0604020202020204" pitchFamily="34" charset="0"/>
              <a:buChar char="•"/>
            </a:pPr>
            <a:r>
              <a:rPr lang="en-US" sz="2800" b="0" i="0" dirty="0">
                <a:solidFill>
                  <a:schemeClr val="tx1">
                    <a:lumMod val="85000"/>
                    <a:lumOff val="15000"/>
                  </a:schemeClr>
                </a:solidFill>
                <a:latin typeface="+mj-lt"/>
              </a:rPr>
              <a:t>The effect of Ostwald </a:t>
            </a:r>
            <a:r>
              <a:rPr lang="en-US" sz="2800" dirty="0">
                <a:solidFill>
                  <a:schemeClr val="tx1">
                    <a:lumMod val="85000"/>
                    <a:lumOff val="15000"/>
                  </a:schemeClr>
                </a:solidFill>
                <a:latin typeface="+mj-lt"/>
              </a:rPr>
              <a:t>Ripening is evident in H₂ but not necessarily seen in CO₂ and N₂.</a:t>
            </a:r>
          </a:p>
          <a:p>
            <a:pPr marL="457200" indent="-457200">
              <a:buFont typeface="Arial" panose="020B0604020202020204" pitchFamily="34" charset="0"/>
              <a:buChar char="•"/>
            </a:pPr>
            <a:r>
              <a:rPr lang="en-US" sz="2800" dirty="0">
                <a:solidFill>
                  <a:schemeClr val="tx1">
                    <a:lumMod val="85000"/>
                    <a:lumOff val="15000"/>
                  </a:schemeClr>
                </a:solidFill>
                <a:latin typeface="+mj-lt"/>
              </a:rPr>
              <a:t>The next step is to analyze pore occupancy, contact angle, and capillary pressure.</a:t>
            </a:r>
          </a:p>
        </p:txBody>
      </p:sp>
      <p:sp>
        <p:nvSpPr>
          <p:cNvPr id="4" name="灯片编号占位符 5">
            <a:extLst>
              <a:ext uri="{FF2B5EF4-FFF2-40B4-BE49-F238E27FC236}">
                <a16:creationId xmlns:a16="http://schemas.microsoft.com/office/drawing/2014/main" id="{30DCA05F-AECB-1881-BA39-DBEC15C96D51}"/>
              </a:ext>
            </a:extLst>
          </p:cNvPr>
          <p:cNvSpPr>
            <a:spLocks noGrp="1"/>
          </p:cNvSpPr>
          <p:nvPr>
            <p:ph type="sldNum" sz="quarter" idx="12"/>
          </p:nvPr>
        </p:nvSpPr>
        <p:spPr>
          <a:xfrm>
            <a:off x="11273884" y="5988205"/>
            <a:ext cx="918116" cy="278780"/>
          </a:xfrm>
        </p:spPr>
        <p:txBody>
          <a:bodyPr/>
          <a:lstStyle/>
          <a:p>
            <a:fld id="{1E68DD1B-5CD8-424B-8173-19E182143E0A}" type="slidenum">
              <a:rPr lang="en-US" sz="2800" smtClean="0">
                <a:solidFill>
                  <a:schemeClr val="tx1"/>
                </a:solidFill>
              </a:rPr>
              <a:t>13</a:t>
            </a:fld>
            <a:endParaRPr lang="en-US" sz="2800" dirty="0">
              <a:solidFill>
                <a:schemeClr val="tx1"/>
              </a:solidFill>
            </a:endParaRPr>
          </a:p>
        </p:txBody>
      </p:sp>
    </p:spTree>
    <p:extLst>
      <p:ext uri="{BB962C8B-B14F-4D97-AF65-F5344CB8AC3E}">
        <p14:creationId xmlns:p14="http://schemas.microsoft.com/office/powerpoint/2010/main" val="30173136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376743"/>
            <a:ext cx="6731241" cy="707886"/>
          </a:xfrm>
          <a:prstGeom prst="rect">
            <a:avLst/>
          </a:prstGeom>
          <a:noFill/>
        </p:spPr>
        <p:txBody>
          <a:bodyPr wrap="square" rtlCol="0">
            <a:spAutoFit/>
          </a:bodyPr>
          <a:lstStyle/>
          <a:p>
            <a:r>
              <a:rPr lang="en-US" sz="4000" b="1" dirty="0">
                <a:solidFill>
                  <a:schemeClr val="tx1">
                    <a:lumMod val="85000"/>
                    <a:lumOff val="15000"/>
                  </a:schemeClr>
                </a:solidFill>
                <a:latin typeface="+mj-lt"/>
              </a:rPr>
              <a:t>Future Work</a:t>
            </a:r>
          </a:p>
        </p:txBody>
      </p:sp>
      <p:sp>
        <p:nvSpPr>
          <p:cNvPr id="5" name="TextBox 4">
            <a:extLst>
              <a:ext uri="{FF2B5EF4-FFF2-40B4-BE49-F238E27FC236}">
                <a16:creationId xmlns:a16="http://schemas.microsoft.com/office/drawing/2014/main" id="{EAB60D81-F644-6DC6-08B2-EB521F5197C8}"/>
              </a:ext>
            </a:extLst>
          </p:cNvPr>
          <p:cNvSpPr txBox="1"/>
          <p:nvPr/>
        </p:nvSpPr>
        <p:spPr>
          <a:xfrm>
            <a:off x="226608" y="1519522"/>
            <a:ext cx="11853986" cy="4549835"/>
          </a:xfrm>
          <a:prstGeom prst="rect">
            <a:avLst/>
          </a:prstGeom>
          <a:noFill/>
        </p:spPr>
        <p:txBody>
          <a:bodyPr wrap="square" rtlCol="0">
            <a:spAutoFit/>
          </a:bodyPr>
          <a:lstStyle/>
          <a:p>
            <a:pPr marL="457200" indent="-457200">
              <a:lnSpc>
                <a:spcPct val="150000"/>
              </a:lnSpc>
              <a:buFont typeface="Arial" panose="020B0604020202020204" pitchFamily="34" charset="0"/>
              <a:buChar char="•"/>
            </a:pPr>
            <a:r>
              <a:rPr lang="en-US" sz="2800" b="0" i="0" dirty="0">
                <a:solidFill>
                  <a:schemeClr val="tx1">
                    <a:lumMod val="85000"/>
                    <a:lumOff val="15000"/>
                  </a:schemeClr>
                </a:solidFill>
                <a:latin typeface="+mj-lt"/>
              </a:rPr>
              <a:t>Continue the </a:t>
            </a:r>
            <a:r>
              <a:rPr lang="en-US" sz="2800" dirty="0">
                <a:solidFill>
                  <a:schemeClr val="tx1">
                    <a:lumMod val="85000"/>
                    <a:lumOff val="15000"/>
                  </a:schemeClr>
                </a:solidFill>
                <a:latin typeface="+mj-lt"/>
              </a:rPr>
              <a:t>results analysis for the current experiment.</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Examine relative permeability, hysteresis and Ostwald ripening of H₂ in carbonate reservoir rocks. </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Similar experiments are planned for CO₂ storage. </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The results will be compared to previous work where oil and mixed-wet rock samples from the same reservoir were used.</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Examine H₂ and CO₂ storage in an oil-wet reservoir sample.</a:t>
            </a:r>
            <a:endParaRPr lang="en-US" sz="2800" dirty="0">
              <a:latin typeface="+mj-lt"/>
            </a:endParaRPr>
          </a:p>
        </p:txBody>
      </p:sp>
      <p:sp>
        <p:nvSpPr>
          <p:cNvPr id="4" name="灯片编号占位符 5">
            <a:extLst>
              <a:ext uri="{FF2B5EF4-FFF2-40B4-BE49-F238E27FC236}">
                <a16:creationId xmlns:a16="http://schemas.microsoft.com/office/drawing/2014/main" id="{617BF740-3EA9-7AC4-CB7B-756FC9FA8781}"/>
              </a:ext>
            </a:extLst>
          </p:cNvPr>
          <p:cNvSpPr>
            <a:spLocks noGrp="1"/>
          </p:cNvSpPr>
          <p:nvPr>
            <p:ph type="sldNum" sz="quarter" idx="12"/>
          </p:nvPr>
        </p:nvSpPr>
        <p:spPr>
          <a:xfrm>
            <a:off x="11273884" y="5988205"/>
            <a:ext cx="918116" cy="278780"/>
          </a:xfrm>
        </p:spPr>
        <p:txBody>
          <a:bodyPr/>
          <a:lstStyle/>
          <a:p>
            <a:fld id="{1E68DD1B-5CD8-424B-8173-19E182143E0A}" type="slidenum">
              <a:rPr lang="en-US" sz="2800" smtClean="0">
                <a:solidFill>
                  <a:schemeClr val="tx1"/>
                </a:solidFill>
              </a:rPr>
              <a:t>14</a:t>
            </a:fld>
            <a:endParaRPr lang="en-US" sz="2800" dirty="0">
              <a:solidFill>
                <a:schemeClr val="tx1"/>
              </a:solidFill>
            </a:endParaRPr>
          </a:p>
        </p:txBody>
      </p:sp>
    </p:spTree>
    <p:extLst>
      <p:ext uri="{BB962C8B-B14F-4D97-AF65-F5344CB8AC3E}">
        <p14:creationId xmlns:p14="http://schemas.microsoft.com/office/powerpoint/2010/main" val="24002868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460623"/>
            <a:ext cx="6731241" cy="1323439"/>
          </a:xfrm>
          <a:prstGeom prst="rect">
            <a:avLst/>
          </a:prstGeom>
          <a:noFill/>
        </p:spPr>
        <p:txBody>
          <a:bodyPr wrap="square" rtlCol="0">
            <a:spAutoFit/>
          </a:bodyPr>
          <a:lstStyle/>
          <a:p>
            <a:r>
              <a:rPr lang="en-US" sz="4000" b="1" dirty="0">
                <a:solidFill>
                  <a:schemeClr val="tx1">
                    <a:lumMod val="85000"/>
                    <a:lumOff val="15000"/>
                  </a:schemeClr>
                </a:solidFill>
                <a:latin typeface="+mj-lt"/>
              </a:rPr>
              <a:t>References</a:t>
            </a:r>
          </a:p>
          <a:p>
            <a:endParaRPr lang="en-US" sz="4000" b="1" dirty="0">
              <a:latin typeface="+mj-lt"/>
            </a:endParaRPr>
          </a:p>
        </p:txBody>
      </p:sp>
      <p:sp>
        <p:nvSpPr>
          <p:cNvPr id="5" name="TextBox 4">
            <a:extLst>
              <a:ext uri="{FF2B5EF4-FFF2-40B4-BE49-F238E27FC236}">
                <a16:creationId xmlns:a16="http://schemas.microsoft.com/office/drawing/2014/main" id="{EAB60D81-F644-6DC6-08B2-EB521F5197C8}"/>
              </a:ext>
            </a:extLst>
          </p:cNvPr>
          <p:cNvSpPr txBox="1"/>
          <p:nvPr/>
        </p:nvSpPr>
        <p:spPr>
          <a:xfrm>
            <a:off x="226608" y="1295742"/>
            <a:ext cx="10946914" cy="5016758"/>
          </a:xfrm>
          <a:prstGeom prst="rect">
            <a:avLst/>
          </a:prstGeom>
          <a:noFill/>
        </p:spPr>
        <p:txBody>
          <a:bodyPr wrap="square" rtlCol="0">
            <a:spAutoFit/>
          </a:bodyPr>
          <a:lstStyle/>
          <a:p>
            <a:pPr marL="342900" indent="-342900">
              <a:buFont typeface="Arial" panose="020B0604020202020204" pitchFamily="34" charset="0"/>
              <a:buChar char="•"/>
            </a:pPr>
            <a:r>
              <a:rPr lang="en-US" sz="2000" dirty="0" err="1">
                <a:solidFill>
                  <a:schemeClr val="tx1">
                    <a:lumMod val="85000"/>
                    <a:lumOff val="15000"/>
                  </a:schemeClr>
                </a:solidFill>
                <a:latin typeface="+mj-lt"/>
              </a:rPr>
              <a:t>Alhosani</a:t>
            </a:r>
            <a:r>
              <a:rPr lang="en-US" sz="2000" dirty="0">
                <a:solidFill>
                  <a:schemeClr val="tx1">
                    <a:lumMod val="85000"/>
                    <a:lumOff val="15000"/>
                  </a:schemeClr>
                </a:solidFill>
                <a:latin typeface="+mj-lt"/>
              </a:rPr>
              <a:t>, A., </a:t>
            </a:r>
            <a:r>
              <a:rPr lang="en-US" sz="2000" dirty="0" err="1">
                <a:solidFill>
                  <a:schemeClr val="tx1">
                    <a:lumMod val="85000"/>
                    <a:lumOff val="15000"/>
                  </a:schemeClr>
                </a:solidFill>
                <a:latin typeface="+mj-lt"/>
              </a:rPr>
              <a:t>Scanziani</a:t>
            </a:r>
            <a:r>
              <a:rPr lang="en-US" sz="2000" dirty="0">
                <a:solidFill>
                  <a:schemeClr val="tx1">
                    <a:lumMod val="85000"/>
                    <a:lumOff val="15000"/>
                  </a:schemeClr>
                </a:solidFill>
                <a:latin typeface="+mj-lt"/>
              </a:rPr>
              <a:t>, A., Lin, Q., </a:t>
            </a:r>
            <a:r>
              <a:rPr lang="en-US" sz="2000" dirty="0" err="1">
                <a:solidFill>
                  <a:schemeClr val="tx1">
                    <a:lumMod val="85000"/>
                    <a:lumOff val="15000"/>
                  </a:schemeClr>
                </a:solidFill>
                <a:latin typeface="+mj-lt"/>
              </a:rPr>
              <a:t>Raeini</a:t>
            </a:r>
            <a:r>
              <a:rPr lang="en-US" sz="2000" dirty="0">
                <a:solidFill>
                  <a:schemeClr val="tx1">
                    <a:lumMod val="85000"/>
                    <a:lumOff val="15000"/>
                  </a:schemeClr>
                </a:solidFill>
                <a:latin typeface="+mj-lt"/>
              </a:rPr>
              <a:t>, A. Q., Bijeljic, B., &amp; Blunt, M. J. (2020). Pore-scale mechanisms of CO2 storage in oilfields. Scientific Reports, 10(1). </a:t>
            </a:r>
          </a:p>
          <a:p>
            <a:pPr marL="342900" indent="-342900">
              <a:buFont typeface="Arial" panose="020B0604020202020204" pitchFamily="34" charset="0"/>
              <a:buChar char="•"/>
            </a:pPr>
            <a:r>
              <a:rPr lang="en-US" sz="2000" dirty="0" err="1">
                <a:solidFill>
                  <a:schemeClr val="tx1">
                    <a:lumMod val="85000"/>
                    <a:lumOff val="15000"/>
                  </a:schemeClr>
                </a:solidFill>
                <a:latin typeface="+mj-lt"/>
              </a:rPr>
              <a:t>Alhosani</a:t>
            </a:r>
            <a:r>
              <a:rPr lang="en-US" sz="2000" dirty="0">
                <a:solidFill>
                  <a:schemeClr val="tx1">
                    <a:lumMod val="85000"/>
                    <a:lumOff val="15000"/>
                  </a:schemeClr>
                </a:solidFill>
                <a:latin typeface="+mj-lt"/>
              </a:rPr>
              <a:t>, A., Bijeljic, B., &amp; Blunt, M. J. (2021a). Pore-scale imaging and analysis of wettability order, trapping and displacement in three-phase flow in porous media with various </a:t>
            </a:r>
            <a:r>
              <a:rPr lang="en-US" sz="2000" dirty="0" err="1">
                <a:solidFill>
                  <a:schemeClr val="tx1">
                    <a:lumMod val="85000"/>
                    <a:lumOff val="15000"/>
                  </a:schemeClr>
                </a:solidFill>
                <a:latin typeface="+mj-lt"/>
              </a:rPr>
              <a:t>wettabilities</a:t>
            </a:r>
            <a:r>
              <a:rPr lang="en-US" sz="2000" dirty="0">
                <a:solidFill>
                  <a:schemeClr val="tx1">
                    <a:lumMod val="85000"/>
                    <a:lumOff val="15000"/>
                  </a:schemeClr>
                </a:solidFill>
                <a:latin typeface="+mj-lt"/>
              </a:rPr>
              <a:t>. Transport in Porous Media, 140(1), 59-84. </a:t>
            </a:r>
          </a:p>
          <a:p>
            <a:pPr marL="342900" indent="-342900">
              <a:buFont typeface="Arial" panose="020B0604020202020204" pitchFamily="34" charset="0"/>
              <a:buChar char="•"/>
            </a:pPr>
            <a:r>
              <a:rPr lang="en-US" sz="2000" dirty="0">
                <a:solidFill>
                  <a:schemeClr val="tx1">
                    <a:lumMod val="85000"/>
                    <a:lumOff val="15000"/>
                  </a:schemeClr>
                </a:solidFill>
                <a:latin typeface="+mj-lt"/>
              </a:rPr>
              <a:t>Blunt, M. J. (2017). Multiphase flow in permeable media: A pore-scale perspective. Cambridge university press. </a:t>
            </a:r>
          </a:p>
          <a:p>
            <a:pPr marL="342900" indent="-342900">
              <a:buFont typeface="Arial" panose="020B0604020202020204" pitchFamily="34" charset="0"/>
              <a:buChar char="•"/>
            </a:pPr>
            <a:r>
              <a:rPr lang="en-US" sz="2000" dirty="0">
                <a:solidFill>
                  <a:schemeClr val="tx1">
                    <a:lumMod val="85000"/>
                    <a:lumOff val="15000"/>
                  </a:schemeClr>
                </a:solidFill>
                <a:latin typeface="+mj-lt"/>
              </a:rPr>
              <a:t>Gao, Y., Lin, Q., Bijeljic, B., &amp; Blunt, M. J. (2020). Pore-scale dynamics and the multiphase Darcy law. Physical Review Fluids, 5(1), 013801. </a:t>
            </a:r>
          </a:p>
          <a:p>
            <a:pPr marL="342900" indent="-342900">
              <a:buFont typeface="Arial" panose="020B0604020202020204" pitchFamily="34" charset="0"/>
              <a:buChar char="•"/>
            </a:pPr>
            <a:r>
              <a:rPr lang="en-US" sz="2000" dirty="0">
                <a:solidFill>
                  <a:schemeClr val="tx1">
                    <a:lumMod val="85000"/>
                    <a:lumOff val="15000"/>
                  </a:schemeClr>
                </a:solidFill>
                <a:latin typeface="+mj-lt"/>
              </a:rPr>
              <a:t>Goodarzi, S., Zhang, Y., Bijeljic, B., &amp; Blunt, M. J. (2022). Trapping, Hysteresis and Ostwald Ripening in Hydrogen Storage: A Pore-Scale Imaging Study. Fall Meeting 2022.</a:t>
            </a:r>
          </a:p>
          <a:p>
            <a:pPr marL="342900" indent="-342900">
              <a:buFont typeface="Arial" panose="020B0604020202020204" pitchFamily="34" charset="0"/>
              <a:buChar char="•"/>
            </a:pPr>
            <a:r>
              <a:rPr lang="en-US" sz="2000" dirty="0">
                <a:solidFill>
                  <a:schemeClr val="tx1">
                    <a:lumMod val="85000"/>
                    <a:lumOff val="15000"/>
                  </a:schemeClr>
                </a:solidFill>
                <a:latin typeface="+mj-lt"/>
              </a:rPr>
              <a:t>van </a:t>
            </a:r>
            <a:r>
              <a:rPr lang="en-US" sz="2000" dirty="0" err="1">
                <a:solidFill>
                  <a:schemeClr val="tx1">
                    <a:lumMod val="85000"/>
                    <a:lumOff val="15000"/>
                  </a:schemeClr>
                </a:solidFill>
                <a:latin typeface="+mj-lt"/>
              </a:rPr>
              <a:t>Dijke</a:t>
            </a:r>
            <a:r>
              <a:rPr lang="en-US" sz="2000" dirty="0">
                <a:solidFill>
                  <a:schemeClr val="tx1">
                    <a:lumMod val="85000"/>
                    <a:lumOff val="15000"/>
                  </a:schemeClr>
                </a:solidFill>
                <a:latin typeface="+mj-lt"/>
              </a:rPr>
              <a:t>, M. I. J., McDougall, S. R., &amp; Sorbie, K. S. (2001). Three-Phase Capillary Pressure and Relative Permeability Relationships in Mixed-Wet Systems. </a:t>
            </a:r>
            <a:r>
              <a:rPr lang="nl-NL" sz="2000" dirty="0">
                <a:solidFill>
                  <a:schemeClr val="tx1">
                    <a:lumMod val="85000"/>
                    <a:lumOff val="15000"/>
                  </a:schemeClr>
                </a:solidFill>
                <a:latin typeface="+mj-lt"/>
              </a:rPr>
              <a:t>Transport in Porous Media, 44(1), 1-32.</a:t>
            </a:r>
          </a:p>
          <a:p>
            <a:pPr marL="342900" indent="-342900">
              <a:buFont typeface="Arial" panose="020B0604020202020204" pitchFamily="34" charset="0"/>
              <a:buChar char="•"/>
            </a:pPr>
            <a:r>
              <a:rPr lang="en-US" sz="2000" dirty="0">
                <a:solidFill>
                  <a:schemeClr val="tx1">
                    <a:lumMod val="85000"/>
                    <a:lumOff val="15000"/>
                  </a:schemeClr>
                </a:solidFill>
                <a:latin typeface="+mj-lt"/>
              </a:rPr>
              <a:t>Zhang, Y., Bijeljic, B., Gao, Y., Goodarzi, S., Foroughi, S., &amp; Blunt, M. J. (2023). Pore‐Scale Observations of Hydrogen Trapping and Migration in Porous Rock: Demonstrating the Effect of Ostwald Ripening. Geophysical Research Letters, 50(7), e2022GL102383. </a:t>
            </a:r>
          </a:p>
        </p:txBody>
      </p:sp>
      <p:sp>
        <p:nvSpPr>
          <p:cNvPr id="4" name="灯片编号占位符 5">
            <a:extLst>
              <a:ext uri="{FF2B5EF4-FFF2-40B4-BE49-F238E27FC236}">
                <a16:creationId xmlns:a16="http://schemas.microsoft.com/office/drawing/2014/main" id="{C33220CA-2D0C-6A7E-1E64-FC1A61CD3ED2}"/>
              </a:ext>
            </a:extLst>
          </p:cNvPr>
          <p:cNvSpPr>
            <a:spLocks noGrp="1"/>
          </p:cNvSpPr>
          <p:nvPr>
            <p:ph type="sldNum" sz="quarter" idx="12"/>
          </p:nvPr>
        </p:nvSpPr>
        <p:spPr>
          <a:xfrm>
            <a:off x="11273884" y="5988205"/>
            <a:ext cx="918116" cy="278780"/>
          </a:xfrm>
        </p:spPr>
        <p:txBody>
          <a:bodyPr/>
          <a:lstStyle/>
          <a:p>
            <a:fld id="{1E68DD1B-5CD8-424B-8173-19E182143E0A}" type="slidenum">
              <a:rPr lang="en-US" sz="2800" smtClean="0">
                <a:solidFill>
                  <a:schemeClr val="tx1"/>
                </a:solidFill>
              </a:rPr>
              <a:t>15</a:t>
            </a:fld>
            <a:endParaRPr lang="en-US" sz="2800" dirty="0">
              <a:solidFill>
                <a:schemeClr val="tx1"/>
              </a:solidFill>
            </a:endParaRPr>
          </a:p>
        </p:txBody>
      </p:sp>
    </p:spTree>
    <p:extLst>
      <p:ext uri="{BB962C8B-B14F-4D97-AF65-F5344CB8AC3E}">
        <p14:creationId xmlns:p14="http://schemas.microsoft.com/office/powerpoint/2010/main" val="217573895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298168"/>
            <a:ext cx="6731241" cy="707886"/>
          </a:xfrm>
          <a:prstGeom prst="rect">
            <a:avLst/>
          </a:prstGeom>
          <a:noFill/>
        </p:spPr>
        <p:txBody>
          <a:bodyPr wrap="square" rtlCol="0">
            <a:spAutoFit/>
          </a:bodyPr>
          <a:lstStyle/>
          <a:p>
            <a:r>
              <a:rPr lang="en-US" sz="4000" b="1" dirty="0">
                <a:solidFill>
                  <a:schemeClr val="tx1">
                    <a:lumMod val="85000"/>
                    <a:lumOff val="15000"/>
                  </a:schemeClr>
                </a:solidFill>
                <a:latin typeface="+mj-lt"/>
              </a:rPr>
              <a:t>Acknowledgement</a:t>
            </a:r>
          </a:p>
        </p:txBody>
      </p:sp>
      <p:sp>
        <p:nvSpPr>
          <p:cNvPr id="5" name="TextBox 4">
            <a:extLst>
              <a:ext uri="{FF2B5EF4-FFF2-40B4-BE49-F238E27FC236}">
                <a16:creationId xmlns:a16="http://schemas.microsoft.com/office/drawing/2014/main" id="{EAB60D81-F644-6DC6-08B2-EB521F5197C8}"/>
              </a:ext>
            </a:extLst>
          </p:cNvPr>
          <p:cNvSpPr txBox="1"/>
          <p:nvPr/>
        </p:nvSpPr>
        <p:spPr>
          <a:xfrm>
            <a:off x="226608" y="1071141"/>
            <a:ext cx="7144348" cy="5262979"/>
          </a:xfrm>
          <a:prstGeom prst="rect">
            <a:avLst/>
          </a:prstGeom>
          <a:noFill/>
        </p:spPr>
        <p:txBody>
          <a:bodyPr wrap="square" rtlCol="0">
            <a:spAutoFit/>
          </a:bodyPr>
          <a:lstStyle/>
          <a:p>
            <a:r>
              <a:rPr lang="en-US" sz="2800" b="1" dirty="0">
                <a:solidFill>
                  <a:schemeClr val="tx1">
                    <a:lumMod val="85000"/>
                    <a:lumOff val="15000"/>
                  </a:schemeClr>
                </a:solidFill>
                <a:latin typeface="+mj-lt"/>
              </a:rPr>
              <a:t>Supervisors</a:t>
            </a:r>
          </a:p>
          <a:p>
            <a:pPr marL="457200" indent="-457200">
              <a:buFont typeface="Arial" panose="020B0604020202020204" pitchFamily="34" charset="0"/>
              <a:buChar char="•"/>
            </a:pPr>
            <a:r>
              <a:rPr lang="en-US" sz="2800" dirty="0">
                <a:solidFill>
                  <a:schemeClr val="tx1">
                    <a:lumMod val="85000"/>
                    <a:lumOff val="15000"/>
                  </a:schemeClr>
                </a:solidFill>
                <a:latin typeface="+mj-lt"/>
              </a:rPr>
              <a:t>Prof. Martin J Blunt</a:t>
            </a:r>
          </a:p>
          <a:p>
            <a:pPr marL="457200" indent="-457200">
              <a:buFont typeface="Arial" panose="020B0604020202020204" pitchFamily="34" charset="0"/>
              <a:buChar char="•"/>
            </a:pPr>
            <a:r>
              <a:rPr lang="en-US" sz="2800" dirty="0">
                <a:solidFill>
                  <a:schemeClr val="tx1">
                    <a:lumMod val="85000"/>
                    <a:lumOff val="15000"/>
                  </a:schemeClr>
                </a:solidFill>
                <a:latin typeface="+mj-lt"/>
              </a:rPr>
              <a:t>Dr. Branko Bijeljic</a:t>
            </a:r>
          </a:p>
          <a:p>
            <a:r>
              <a:rPr lang="en-US" sz="2800" b="1" dirty="0">
                <a:solidFill>
                  <a:schemeClr val="tx1">
                    <a:lumMod val="85000"/>
                    <a:lumOff val="15000"/>
                  </a:schemeClr>
                </a:solidFill>
                <a:latin typeface="+mj-lt"/>
              </a:rPr>
              <a:t>Experiment and analysis</a:t>
            </a:r>
          </a:p>
          <a:p>
            <a:pPr marL="457200" indent="-457200">
              <a:buFont typeface="Arial" panose="020B0604020202020204" pitchFamily="34" charset="0"/>
              <a:buChar char="•"/>
            </a:pPr>
            <a:r>
              <a:rPr lang="en-US" sz="2800" dirty="0">
                <a:solidFill>
                  <a:schemeClr val="tx1">
                    <a:lumMod val="85000"/>
                    <a:lumOff val="15000"/>
                  </a:schemeClr>
                </a:solidFill>
                <a:latin typeface="+mj-lt"/>
              </a:rPr>
              <a:t>Dr. Abdullah </a:t>
            </a:r>
            <a:r>
              <a:rPr lang="en-US" sz="2800" dirty="0" err="1">
                <a:solidFill>
                  <a:schemeClr val="tx1">
                    <a:lumMod val="85000"/>
                    <a:lumOff val="15000"/>
                  </a:schemeClr>
                </a:solidFill>
                <a:latin typeface="+mj-lt"/>
              </a:rPr>
              <a:t>Alhosani</a:t>
            </a:r>
            <a:endParaRPr lang="en-US" sz="2800" dirty="0">
              <a:solidFill>
                <a:schemeClr val="tx1">
                  <a:lumMod val="85000"/>
                  <a:lumOff val="15000"/>
                </a:schemeClr>
              </a:solidFill>
              <a:latin typeface="+mj-lt"/>
            </a:endParaRPr>
          </a:p>
          <a:p>
            <a:pPr marL="457200" indent="-457200">
              <a:buFont typeface="Arial" panose="020B0604020202020204" pitchFamily="34" charset="0"/>
              <a:buChar char="•"/>
            </a:pPr>
            <a:r>
              <a:rPr lang="en-US" sz="2800" dirty="0">
                <a:solidFill>
                  <a:schemeClr val="tx1">
                    <a:lumMod val="85000"/>
                    <a:lumOff val="15000"/>
                  </a:schemeClr>
                </a:solidFill>
                <a:latin typeface="+mj-lt"/>
              </a:rPr>
              <a:t>Hussain Alzahrani</a:t>
            </a:r>
          </a:p>
          <a:p>
            <a:pPr marL="457200" indent="-457200">
              <a:buFont typeface="Arial" panose="020B0604020202020204" pitchFamily="34" charset="0"/>
              <a:buChar char="•"/>
            </a:pPr>
            <a:r>
              <a:rPr lang="en-US" sz="2800" dirty="0">
                <a:solidFill>
                  <a:schemeClr val="tx1">
                    <a:lumMod val="85000"/>
                    <a:lumOff val="15000"/>
                  </a:schemeClr>
                </a:solidFill>
                <a:latin typeface="+mj-lt"/>
              </a:rPr>
              <a:t>Sepideh Goodarzi</a:t>
            </a:r>
          </a:p>
          <a:p>
            <a:pPr marL="457200" indent="-457200">
              <a:buFont typeface="Arial" panose="020B0604020202020204" pitchFamily="34" charset="0"/>
              <a:buChar char="•"/>
            </a:pPr>
            <a:r>
              <a:rPr lang="en-US" sz="2800" dirty="0">
                <a:solidFill>
                  <a:schemeClr val="tx1">
                    <a:lumMod val="85000"/>
                    <a:lumOff val="15000"/>
                  </a:schemeClr>
                </a:solidFill>
                <a:latin typeface="+mj-lt"/>
              </a:rPr>
              <a:t>Waleed Dokhon </a:t>
            </a:r>
          </a:p>
          <a:p>
            <a:pPr marL="457200" indent="-457200">
              <a:buFont typeface="Arial" panose="020B0604020202020204" pitchFamily="34" charset="0"/>
              <a:buChar char="•"/>
            </a:pPr>
            <a:r>
              <a:rPr lang="en-US" sz="2800" dirty="0">
                <a:solidFill>
                  <a:schemeClr val="tx1">
                    <a:lumMod val="85000"/>
                    <a:lumOff val="15000"/>
                  </a:schemeClr>
                </a:solidFill>
                <a:latin typeface="+mj-lt"/>
              </a:rPr>
              <a:t>Dr. Edward Bailey</a:t>
            </a:r>
          </a:p>
          <a:p>
            <a:pPr marL="457200" indent="-457200">
              <a:buFont typeface="Arial" panose="020B0604020202020204" pitchFamily="34" charset="0"/>
              <a:buChar char="•"/>
            </a:pPr>
            <a:r>
              <a:rPr lang="en-US" sz="2800" dirty="0">
                <a:solidFill>
                  <a:schemeClr val="tx1">
                    <a:lumMod val="85000"/>
                    <a:lumOff val="15000"/>
                  </a:schemeClr>
                </a:solidFill>
                <a:latin typeface="+mj-lt"/>
              </a:rPr>
              <a:t>Dr. Vinchenzo Cunsolo </a:t>
            </a:r>
          </a:p>
          <a:p>
            <a:r>
              <a:rPr lang="en-US" sz="2800" b="1" dirty="0">
                <a:solidFill>
                  <a:schemeClr val="tx1">
                    <a:lumMod val="85000"/>
                    <a:lumOff val="15000"/>
                  </a:schemeClr>
                </a:solidFill>
                <a:latin typeface="+mj-lt"/>
              </a:rPr>
              <a:t>Funding</a:t>
            </a:r>
          </a:p>
          <a:p>
            <a:pPr marL="457200" indent="-457200">
              <a:buFont typeface="Arial" panose="020B0604020202020204" pitchFamily="34" charset="0"/>
              <a:buChar char="•"/>
            </a:pPr>
            <a:r>
              <a:rPr lang="en-US" sz="2800" dirty="0">
                <a:solidFill>
                  <a:schemeClr val="tx1">
                    <a:lumMod val="85000"/>
                    <a:lumOff val="15000"/>
                  </a:schemeClr>
                </a:solidFill>
                <a:latin typeface="+mj-lt"/>
              </a:rPr>
              <a:t>Abu Dhabi National Oil Company (ADNOC)</a:t>
            </a:r>
          </a:p>
        </p:txBody>
      </p:sp>
      <p:sp>
        <p:nvSpPr>
          <p:cNvPr id="4" name="灯片编号占位符 5">
            <a:extLst>
              <a:ext uri="{FF2B5EF4-FFF2-40B4-BE49-F238E27FC236}">
                <a16:creationId xmlns:a16="http://schemas.microsoft.com/office/drawing/2014/main" id="{0E786755-EEF8-B59F-FABB-7C9268B81577}"/>
              </a:ext>
            </a:extLst>
          </p:cNvPr>
          <p:cNvSpPr>
            <a:spLocks noGrp="1"/>
          </p:cNvSpPr>
          <p:nvPr>
            <p:ph type="sldNum" sz="quarter" idx="12"/>
          </p:nvPr>
        </p:nvSpPr>
        <p:spPr>
          <a:xfrm>
            <a:off x="11273884" y="5988205"/>
            <a:ext cx="918116" cy="278780"/>
          </a:xfrm>
        </p:spPr>
        <p:txBody>
          <a:bodyPr/>
          <a:lstStyle/>
          <a:p>
            <a:fld id="{1E68DD1B-5CD8-424B-8173-19E182143E0A}" type="slidenum">
              <a:rPr lang="en-US" sz="2800" smtClean="0">
                <a:solidFill>
                  <a:schemeClr val="tx1"/>
                </a:solidFill>
              </a:rPr>
              <a:t>16</a:t>
            </a:fld>
            <a:endParaRPr lang="en-US" sz="2800" dirty="0">
              <a:solidFill>
                <a:schemeClr val="tx1"/>
              </a:solidFill>
            </a:endParaRPr>
          </a:p>
        </p:txBody>
      </p:sp>
    </p:spTree>
    <p:extLst>
      <p:ext uri="{BB962C8B-B14F-4D97-AF65-F5344CB8AC3E}">
        <p14:creationId xmlns:p14="http://schemas.microsoft.com/office/powerpoint/2010/main" val="312368530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405028" y="2376987"/>
            <a:ext cx="6731241" cy="3631763"/>
          </a:xfrm>
          <a:prstGeom prst="rect">
            <a:avLst/>
          </a:prstGeom>
          <a:noFill/>
        </p:spPr>
        <p:txBody>
          <a:bodyPr wrap="square" rtlCol="0">
            <a:spAutoFit/>
          </a:bodyPr>
          <a:lstStyle/>
          <a:p>
            <a:r>
              <a:rPr lang="en-US" sz="11500" b="1" dirty="0">
                <a:solidFill>
                  <a:schemeClr val="tx1">
                    <a:lumMod val="85000"/>
                    <a:lumOff val="15000"/>
                  </a:schemeClr>
                </a:solidFill>
                <a:latin typeface="+mj-lt"/>
              </a:rPr>
              <a:t>Thank You</a:t>
            </a:r>
          </a:p>
          <a:p>
            <a:endParaRPr lang="en-US" sz="11500" b="1" dirty="0">
              <a:latin typeface="+mj-lt"/>
            </a:endParaRPr>
          </a:p>
        </p:txBody>
      </p:sp>
      <p:sp>
        <p:nvSpPr>
          <p:cNvPr id="4" name="灯片编号占位符 5">
            <a:extLst>
              <a:ext uri="{FF2B5EF4-FFF2-40B4-BE49-F238E27FC236}">
                <a16:creationId xmlns:a16="http://schemas.microsoft.com/office/drawing/2014/main" id="{40759528-D97D-BE46-BFF6-486709CCA2EB}"/>
              </a:ext>
            </a:extLst>
          </p:cNvPr>
          <p:cNvSpPr>
            <a:spLocks noGrp="1"/>
          </p:cNvSpPr>
          <p:nvPr>
            <p:ph type="sldNum" sz="quarter" idx="12"/>
          </p:nvPr>
        </p:nvSpPr>
        <p:spPr>
          <a:xfrm>
            <a:off x="11273884" y="5988205"/>
            <a:ext cx="918116" cy="278780"/>
          </a:xfrm>
        </p:spPr>
        <p:txBody>
          <a:bodyPr/>
          <a:lstStyle/>
          <a:p>
            <a:fld id="{1E68DD1B-5CD8-424B-8173-19E182143E0A}" type="slidenum">
              <a:rPr lang="en-US" sz="2800" smtClean="0">
                <a:solidFill>
                  <a:schemeClr val="tx1"/>
                </a:solidFill>
              </a:rPr>
              <a:t>17</a:t>
            </a:fld>
            <a:endParaRPr lang="en-US" sz="2800" dirty="0">
              <a:solidFill>
                <a:schemeClr val="tx1"/>
              </a:solidFill>
            </a:endParaRPr>
          </a:p>
        </p:txBody>
      </p:sp>
    </p:spTree>
    <p:extLst>
      <p:ext uri="{BB962C8B-B14F-4D97-AF65-F5344CB8AC3E}">
        <p14:creationId xmlns:p14="http://schemas.microsoft.com/office/powerpoint/2010/main" val="145840595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527691" y="2391225"/>
            <a:ext cx="6731241" cy="3046988"/>
          </a:xfrm>
          <a:prstGeom prst="rect">
            <a:avLst/>
          </a:prstGeom>
          <a:noFill/>
        </p:spPr>
        <p:txBody>
          <a:bodyPr wrap="square" rtlCol="0">
            <a:spAutoFit/>
          </a:bodyPr>
          <a:lstStyle/>
          <a:p>
            <a:r>
              <a:rPr lang="en-GB" sz="9600" b="1" dirty="0">
                <a:solidFill>
                  <a:schemeClr val="tx1">
                    <a:lumMod val="85000"/>
                    <a:lumOff val="15000"/>
                  </a:schemeClr>
                </a:solidFill>
                <a:latin typeface="+mj-lt"/>
              </a:rPr>
              <a:t>Backup Slides</a:t>
            </a:r>
            <a:endParaRPr lang="en-US" sz="9600" b="1" dirty="0">
              <a:solidFill>
                <a:schemeClr val="tx1">
                  <a:lumMod val="85000"/>
                  <a:lumOff val="15000"/>
                </a:schemeClr>
              </a:solidFill>
              <a:latin typeface="+mj-lt"/>
            </a:endParaRPr>
          </a:p>
          <a:p>
            <a:endParaRPr lang="en-US" sz="9600" b="1" dirty="0">
              <a:latin typeface="+mj-lt"/>
            </a:endParaRPr>
          </a:p>
        </p:txBody>
      </p:sp>
      <p:sp>
        <p:nvSpPr>
          <p:cNvPr id="4" name="灯片编号占位符 5">
            <a:extLst>
              <a:ext uri="{FF2B5EF4-FFF2-40B4-BE49-F238E27FC236}">
                <a16:creationId xmlns:a16="http://schemas.microsoft.com/office/drawing/2014/main" id="{7815EC01-93DB-DB7A-BF82-98929D617F1D}"/>
              </a:ext>
            </a:extLst>
          </p:cNvPr>
          <p:cNvSpPr>
            <a:spLocks noGrp="1"/>
          </p:cNvSpPr>
          <p:nvPr>
            <p:ph type="sldNum" sz="quarter" idx="12"/>
          </p:nvPr>
        </p:nvSpPr>
        <p:spPr>
          <a:xfrm>
            <a:off x="11273884" y="5988205"/>
            <a:ext cx="918116" cy="278780"/>
          </a:xfrm>
        </p:spPr>
        <p:txBody>
          <a:bodyPr/>
          <a:lstStyle/>
          <a:p>
            <a:fld id="{1E68DD1B-5CD8-424B-8173-19E182143E0A}" type="slidenum">
              <a:rPr lang="en-US" sz="2800" smtClean="0">
                <a:solidFill>
                  <a:schemeClr val="tx1"/>
                </a:solidFill>
              </a:rPr>
              <a:t>18</a:t>
            </a:fld>
            <a:endParaRPr lang="en-US" sz="2800" dirty="0">
              <a:solidFill>
                <a:schemeClr val="tx1"/>
              </a:solidFill>
            </a:endParaRPr>
          </a:p>
        </p:txBody>
      </p:sp>
    </p:spTree>
    <p:extLst>
      <p:ext uri="{BB962C8B-B14F-4D97-AF65-F5344CB8AC3E}">
        <p14:creationId xmlns:p14="http://schemas.microsoft.com/office/powerpoint/2010/main" val="126329222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517822"/>
            <a:ext cx="6731241" cy="1323439"/>
          </a:xfrm>
          <a:prstGeom prst="rect">
            <a:avLst/>
          </a:prstGeom>
          <a:noFill/>
        </p:spPr>
        <p:txBody>
          <a:bodyPr wrap="square" rtlCol="0">
            <a:spAutoFit/>
          </a:bodyPr>
          <a:lstStyle/>
          <a:p>
            <a:r>
              <a:rPr lang="en-GB" sz="4000" b="1" dirty="0">
                <a:solidFill>
                  <a:schemeClr val="tx1">
                    <a:lumMod val="85000"/>
                    <a:lumOff val="15000"/>
                  </a:schemeClr>
                </a:solidFill>
                <a:latin typeface="+mj-lt"/>
              </a:rPr>
              <a:t>Rock Sample Properties </a:t>
            </a:r>
            <a:endParaRPr lang="en-US" sz="4000" b="1" dirty="0">
              <a:solidFill>
                <a:schemeClr val="tx1">
                  <a:lumMod val="85000"/>
                  <a:lumOff val="15000"/>
                </a:schemeClr>
              </a:solidFill>
              <a:latin typeface="+mj-lt"/>
            </a:endParaRPr>
          </a:p>
          <a:p>
            <a:endParaRPr lang="en-US" sz="4000" b="1" dirty="0">
              <a:latin typeface="+mj-lt"/>
            </a:endParaRPr>
          </a:p>
        </p:txBody>
      </p:sp>
      <p:graphicFrame>
        <p:nvGraphicFramePr>
          <p:cNvPr id="4" name="Table 3">
            <a:extLst>
              <a:ext uri="{FF2B5EF4-FFF2-40B4-BE49-F238E27FC236}">
                <a16:creationId xmlns:a16="http://schemas.microsoft.com/office/drawing/2014/main" id="{3D1A7069-5473-1E31-CF3C-E2DE335B11BF}"/>
              </a:ext>
            </a:extLst>
          </p:cNvPr>
          <p:cNvGraphicFramePr>
            <a:graphicFrameLocks noGrp="1"/>
          </p:cNvGraphicFramePr>
          <p:nvPr>
            <p:extLst>
              <p:ext uri="{D42A27DB-BD31-4B8C-83A1-F6EECF244321}">
                <p14:modId xmlns:p14="http://schemas.microsoft.com/office/powerpoint/2010/main" val="3973469275"/>
              </p:ext>
            </p:extLst>
          </p:nvPr>
        </p:nvGraphicFramePr>
        <p:xfrm>
          <a:off x="226608" y="1853722"/>
          <a:ext cx="8274204" cy="3979675"/>
        </p:xfrm>
        <a:graphic>
          <a:graphicData uri="http://schemas.openxmlformats.org/drawingml/2006/table">
            <a:tbl>
              <a:tblPr firstRow="1" firstCol="1" bandRow="1">
                <a:tableStyleId>{5940675A-B579-460E-94D1-54222C63F5DA}</a:tableStyleId>
              </a:tblPr>
              <a:tblGrid>
                <a:gridCol w="4137102">
                  <a:extLst>
                    <a:ext uri="{9D8B030D-6E8A-4147-A177-3AD203B41FA5}">
                      <a16:colId xmlns:a16="http://schemas.microsoft.com/office/drawing/2014/main" val="172971303"/>
                    </a:ext>
                  </a:extLst>
                </a:gridCol>
                <a:gridCol w="4137102">
                  <a:extLst>
                    <a:ext uri="{9D8B030D-6E8A-4147-A177-3AD203B41FA5}">
                      <a16:colId xmlns:a16="http://schemas.microsoft.com/office/drawing/2014/main" val="1041151588"/>
                    </a:ext>
                  </a:extLst>
                </a:gridCol>
              </a:tblGrid>
              <a:tr h="568525">
                <a:tc>
                  <a:txBody>
                    <a:bodyPr/>
                    <a:lstStyle/>
                    <a:p>
                      <a:pPr marL="0" marR="0" algn="ctr">
                        <a:lnSpc>
                          <a:spcPct val="107000"/>
                        </a:lnSpc>
                        <a:spcBef>
                          <a:spcPts val="0"/>
                        </a:spcBef>
                        <a:spcAft>
                          <a:spcPts val="0"/>
                        </a:spcAft>
                      </a:pPr>
                      <a:r>
                        <a:rPr lang="en-US" sz="3200" dirty="0">
                          <a:effectLst/>
                        </a:rPr>
                        <a:t>Sample</a:t>
                      </a:r>
                      <a:endParaRPr lang="en-US" sz="3200" dirty="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3200" dirty="0">
                          <a:effectLst/>
                        </a:rPr>
                        <a:t>Reservoir Rock</a:t>
                      </a:r>
                      <a:endParaRPr lang="en-US" sz="3200" dirty="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1385338875"/>
                  </a:ext>
                </a:extLst>
              </a:tr>
              <a:tr h="568525">
                <a:tc>
                  <a:txBody>
                    <a:bodyPr/>
                    <a:lstStyle/>
                    <a:p>
                      <a:pPr marL="0" marR="0" algn="ctr">
                        <a:lnSpc>
                          <a:spcPct val="107000"/>
                        </a:lnSpc>
                        <a:spcBef>
                          <a:spcPts val="0"/>
                        </a:spcBef>
                        <a:spcAft>
                          <a:spcPts val="0"/>
                        </a:spcAft>
                      </a:pPr>
                      <a:r>
                        <a:rPr lang="en-US" sz="3200" dirty="0">
                          <a:effectLst/>
                        </a:rPr>
                        <a:t>Source</a:t>
                      </a:r>
                      <a:endParaRPr lang="en-US" sz="3200" dirty="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3200" dirty="0">
                          <a:effectLst/>
                        </a:rPr>
                        <a:t>ADNOC Reservoir</a:t>
                      </a:r>
                      <a:endParaRPr lang="en-US" sz="3200" dirty="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3272626571"/>
                  </a:ext>
                </a:extLst>
              </a:tr>
              <a:tr h="568525">
                <a:tc>
                  <a:txBody>
                    <a:bodyPr/>
                    <a:lstStyle/>
                    <a:p>
                      <a:pPr marL="0" marR="0" algn="ctr">
                        <a:lnSpc>
                          <a:spcPct val="107000"/>
                        </a:lnSpc>
                        <a:spcBef>
                          <a:spcPts val="0"/>
                        </a:spcBef>
                        <a:spcAft>
                          <a:spcPts val="0"/>
                        </a:spcAft>
                      </a:pPr>
                      <a:r>
                        <a:rPr lang="en-US" sz="3200" dirty="0">
                          <a:effectLst/>
                        </a:rPr>
                        <a:t>Composition</a:t>
                      </a:r>
                      <a:endParaRPr lang="en-US" sz="3200" dirty="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3200">
                          <a:effectLst/>
                        </a:rPr>
                        <a:t>99% Calcite</a:t>
                      </a:r>
                      <a:endParaRPr lang="en-US" sz="32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4153298797"/>
                  </a:ext>
                </a:extLst>
              </a:tr>
              <a:tr h="568525">
                <a:tc>
                  <a:txBody>
                    <a:bodyPr/>
                    <a:lstStyle/>
                    <a:p>
                      <a:pPr marL="0" marR="0" algn="ctr">
                        <a:lnSpc>
                          <a:spcPct val="107000"/>
                        </a:lnSpc>
                        <a:spcBef>
                          <a:spcPts val="0"/>
                        </a:spcBef>
                        <a:spcAft>
                          <a:spcPts val="0"/>
                        </a:spcAft>
                      </a:pPr>
                      <a:r>
                        <a:rPr lang="en-US" sz="3200" dirty="0">
                          <a:effectLst/>
                        </a:rPr>
                        <a:t>Permeability (</a:t>
                      </a:r>
                      <a:r>
                        <a:rPr lang="en-US" sz="3200" dirty="0" err="1">
                          <a:effectLst/>
                        </a:rPr>
                        <a:t>mD</a:t>
                      </a:r>
                      <a:r>
                        <a:rPr lang="en-US" sz="3200" dirty="0">
                          <a:effectLst/>
                        </a:rPr>
                        <a:t>)</a:t>
                      </a:r>
                      <a:endParaRPr lang="en-US" sz="3200" dirty="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3200" dirty="0">
                          <a:effectLst/>
                        </a:rPr>
                        <a:t>276</a:t>
                      </a:r>
                      <a:endParaRPr lang="en-US" sz="3200" dirty="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2615024322"/>
                  </a:ext>
                </a:extLst>
              </a:tr>
              <a:tr h="568525">
                <a:tc>
                  <a:txBody>
                    <a:bodyPr/>
                    <a:lstStyle/>
                    <a:p>
                      <a:pPr marL="0" marR="0" algn="ctr">
                        <a:lnSpc>
                          <a:spcPct val="107000"/>
                        </a:lnSpc>
                        <a:spcBef>
                          <a:spcPts val="0"/>
                        </a:spcBef>
                        <a:spcAft>
                          <a:spcPts val="0"/>
                        </a:spcAft>
                      </a:pPr>
                      <a:r>
                        <a:rPr lang="en-US" sz="3200">
                          <a:effectLst/>
                        </a:rPr>
                        <a:t>Porosity (%)</a:t>
                      </a:r>
                      <a:endParaRPr lang="en-US" sz="32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3200" dirty="0">
                          <a:effectLst/>
                        </a:rPr>
                        <a:t>26.6</a:t>
                      </a:r>
                      <a:endParaRPr lang="en-US" sz="3200" dirty="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1562530721"/>
                  </a:ext>
                </a:extLst>
              </a:tr>
              <a:tr h="568525">
                <a:tc>
                  <a:txBody>
                    <a:bodyPr/>
                    <a:lstStyle/>
                    <a:p>
                      <a:pPr marL="0" marR="0" algn="ctr">
                        <a:lnSpc>
                          <a:spcPct val="107000"/>
                        </a:lnSpc>
                        <a:spcBef>
                          <a:spcPts val="0"/>
                        </a:spcBef>
                        <a:spcAft>
                          <a:spcPts val="0"/>
                        </a:spcAft>
                      </a:pPr>
                      <a:r>
                        <a:rPr lang="en-US" sz="3200">
                          <a:effectLst/>
                        </a:rPr>
                        <a:t>Length (cm)</a:t>
                      </a:r>
                      <a:endParaRPr lang="en-US" sz="32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3200">
                          <a:effectLst/>
                        </a:rPr>
                        <a:t>6.7</a:t>
                      </a:r>
                      <a:endParaRPr lang="en-US" sz="32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2514425610"/>
                  </a:ext>
                </a:extLst>
              </a:tr>
              <a:tr h="568525">
                <a:tc>
                  <a:txBody>
                    <a:bodyPr/>
                    <a:lstStyle/>
                    <a:p>
                      <a:pPr marL="0" marR="0" algn="ctr">
                        <a:lnSpc>
                          <a:spcPct val="107000"/>
                        </a:lnSpc>
                        <a:spcBef>
                          <a:spcPts val="0"/>
                        </a:spcBef>
                        <a:spcAft>
                          <a:spcPts val="0"/>
                        </a:spcAft>
                      </a:pPr>
                      <a:r>
                        <a:rPr lang="en-US" sz="3200">
                          <a:effectLst/>
                        </a:rPr>
                        <a:t>Diameter</a:t>
                      </a:r>
                      <a:endParaRPr lang="en-US" sz="32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3200" dirty="0">
                          <a:effectLst/>
                        </a:rPr>
                        <a:t>3.8</a:t>
                      </a:r>
                      <a:endParaRPr lang="en-US" sz="3200" dirty="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4179339655"/>
                  </a:ext>
                </a:extLst>
              </a:tr>
            </a:tbl>
          </a:graphicData>
        </a:graphic>
      </p:graphicFrame>
      <p:pic>
        <p:nvPicPr>
          <p:cNvPr id="1025" name="Picture 19" descr="A close-up of a stone pillar&#10;&#10;Description automatically generated">
            <a:extLst>
              <a:ext uri="{FF2B5EF4-FFF2-40B4-BE49-F238E27FC236}">
                <a16:creationId xmlns:a16="http://schemas.microsoft.com/office/drawing/2014/main" id="{234D40E0-6163-0C41-9864-A69EB8C4EC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82792" y="1936207"/>
            <a:ext cx="2092647" cy="3739763"/>
          </a:xfrm>
          <a:prstGeom prst="rect">
            <a:avLst/>
          </a:prstGeom>
          <a:noFill/>
          <a:extLst>
            <a:ext uri="{909E8E84-426E-40DD-AFC4-6F175D3DCCD1}">
              <a14:hiddenFill xmlns:a14="http://schemas.microsoft.com/office/drawing/2010/main">
                <a:solidFill>
                  <a:srgbClr val="FFFFFF"/>
                </a:solidFill>
              </a14:hiddenFill>
            </a:ext>
          </a:extLst>
        </p:spPr>
      </p:pic>
      <p:sp>
        <p:nvSpPr>
          <p:cNvPr id="5" name="灯片编号占位符 5">
            <a:extLst>
              <a:ext uri="{FF2B5EF4-FFF2-40B4-BE49-F238E27FC236}">
                <a16:creationId xmlns:a16="http://schemas.microsoft.com/office/drawing/2014/main" id="{6C4E8F30-F27C-1244-BD95-4D7F4D8CA829}"/>
              </a:ext>
            </a:extLst>
          </p:cNvPr>
          <p:cNvSpPr>
            <a:spLocks noGrp="1"/>
          </p:cNvSpPr>
          <p:nvPr>
            <p:ph type="sldNum" sz="quarter" idx="12"/>
          </p:nvPr>
        </p:nvSpPr>
        <p:spPr>
          <a:xfrm>
            <a:off x="11273884" y="5988205"/>
            <a:ext cx="918116" cy="278780"/>
          </a:xfrm>
        </p:spPr>
        <p:txBody>
          <a:bodyPr/>
          <a:lstStyle/>
          <a:p>
            <a:fld id="{1E68DD1B-5CD8-424B-8173-19E182143E0A}" type="slidenum">
              <a:rPr lang="en-US" sz="2800" smtClean="0">
                <a:solidFill>
                  <a:schemeClr val="tx1"/>
                </a:solidFill>
              </a:rPr>
              <a:t>19</a:t>
            </a:fld>
            <a:endParaRPr lang="en-US" sz="2800" dirty="0">
              <a:solidFill>
                <a:schemeClr val="tx1"/>
              </a:solidFill>
            </a:endParaRPr>
          </a:p>
        </p:txBody>
      </p:sp>
    </p:spTree>
    <p:extLst>
      <p:ext uri="{BB962C8B-B14F-4D97-AF65-F5344CB8AC3E}">
        <p14:creationId xmlns:p14="http://schemas.microsoft.com/office/powerpoint/2010/main" val="142621221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573580"/>
            <a:ext cx="6731241" cy="1323439"/>
          </a:xfrm>
          <a:prstGeom prst="rect">
            <a:avLst/>
          </a:prstGeom>
          <a:noFill/>
        </p:spPr>
        <p:txBody>
          <a:bodyPr wrap="square" rtlCol="0">
            <a:spAutoFit/>
          </a:bodyPr>
          <a:lstStyle/>
          <a:p>
            <a:r>
              <a:rPr lang="en-GB" sz="4000" b="1" dirty="0">
                <a:solidFill>
                  <a:schemeClr val="tx1">
                    <a:lumMod val="85000"/>
                    <a:lumOff val="15000"/>
                  </a:schemeClr>
                </a:solidFill>
                <a:latin typeface="+mj-lt"/>
              </a:rPr>
              <a:t>Table of Contents</a:t>
            </a:r>
            <a:endParaRPr lang="en-US" sz="4000" b="1" dirty="0">
              <a:solidFill>
                <a:schemeClr val="tx1">
                  <a:lumMod val="85000"/>
                  <a:lumOff val="15000"/>
                </a:schemeClr>
              </a:solidFill>
              <a:latin typeface="+mj-lt"/>
            </a:endParaRPr>
          </a:p>
          <a:p>
            <a:endParaRPr lang="en-US" sz="4000" b="1" dirty="0">
              <a:latin typeface="+mj-lt"/>
            </a:endParaRPr>
          </a:p>
        </p:txBody>
      </p:sp>
      <p:sp>
        <p:nvSpPr>
          <p:cNvPr id="5" name="TextBox 4">
            <a:extLst>
              <a:ext uri="{FF2B5EF4-FFF2-40B4-BE49-F238E27FC236}">
                <a16:creationId xmlns:a16="http://schemas.microsoft.com/office/drawing/2014/main" id="{EAB60D81-F644-6DC6-08B2-EB521F5197C8}"/>
              </a:ext>
            </a:extLst>
          </p:cNvPr>
          <p:cNvSpPr txBox="1"/>
          <p:nvPr/>
        </p:nvSpPr>
        <p:spPr>
          <a:xfrm>
            <a:off x="226608" y="1541065"/>
            <a:ext cx="7845337" cy="4549835"/>
          </a:xfrm>
          <a:prstGeom prst="rect">
            <a:avLst/>
          </a:prstGeom>
          <a:noFill/>
        </p:spPr>
        <p:txBody>
          <a:bodyPr wrap="square" rtlCol="0">
            <a:spAutoFit/>
          </a:bodyPr>
          <a:lstStyle/>
          <a:p>
            <a:pPr marL="457200" indent="-457200">
              <a:lnSpc>
                <a:spcPct val="150000"/>
              </a:lnSpc>
              <a:buFont typeface="Arial" panose="020B0604020202020204" pitchFamily="34" charset="0"/>
              <a:buChar char="•"/>
            </a:pPr>
            <a:r>
              <a:rPr lang="en-US" sz="2800" b="0" i="0" dirty="0">
                <a:solidFill>
                  <a:schemeClr val="tx1">
                    <a:lumMod val="85000"/>
                    <a:lumOff val="15000"/>
                  </a:schemeClr>
                </a:solidFill>
                <a:latin typeface="+mj-lt"/>
              </a:rPr>
              <a:t>Research Objectives </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Background</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Experiment</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Analysis</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Conclusions</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Future Work</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Acknowledgements</a:t>
            </a:r>
          </a:p>
        </p:txBody>
      </p:sp>
      <p:sp>
        <p:nvSpPr>
          <p:cNvPr id="4" name="灯片编号占位符 5">
            <a:extLst>
              <a:ext uri="{FF2B5EF4-FFF2-40B4-BE49-F238E27FC236}">
                <a16:creationId xmlns:a16="http://schemas.microsoft.com/office/drawing/2014/main" id="{DE0E9876-7E26-1B4B-5369-7C3E21A5710F}"/>
              </a:ext>
            </a:extLst>
          </p:cNvPr>
          <p:cNvSpPr>
            <a:spLocks noGrp="1"/>
          </p:cNvSpPr>
          <p:nvPr>
            <p:ph type="sldNum" sz="quarter" idx="12"/>
          </p:nvPr>
        </p:nvSpPr>
        <p:spPr>
          <a:xfrm>
            <a:off x="11809140" y="5988205"/>
            <a:ext cx="382859" cy="345688"/>
          </a:xfrm>
        </p:spPr>
        <p:txBody>
          <a:bodyPr/>
          <a:lstStyle/>
          <a:p>
            <a:fld id="{1E68DD1B-5CD8-424B-8173-19E182143E0A}" type="slidenum">
              <a:rPr lang="en-US" sz="2800" smtClean="0">
                <a:solidFill>
                  <a:schemeClr val="tx1"/>
                </a:solidFill>
              </a:rPr>
              <a:t>2</a:t>
            </a:fld>
            <a:endParaRPr lang="en-US" sz="2800" dirty="0">
              <a:solidFill>
                <a:schemeClr val="tx1"/>
              </a:solidFill>
            </a:endParaRPr>
          </a:p>
        </p:txBody>
      </p:sp>
    </p:spTree>
    <p:extLst>
      <p:ext uri="{BB962C8B-B14F-4D97-AF65-F5344CB8AC3E}">
        <p14:creationId xmlns:p14="http://schemas.microsoft.com/office/powerpoint/2010/main" val="11662729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216740"/>
            <a:ext cx="6731241" cy="1323439"/>
          </a:xfrm>
          <a:prstGeom prst="rect">
            <a:avLst/>
          </a:prstGeom>
          <a:noFill/>
        </p:spPr>
        <p:txBody>
          <a:bodyPr wrap="square" rtlCol="0">
            <a:spAutoFit/>
          </a:bodyPr>
          <a:lstStyle/>
          <a:p>
            <a:r>
              <a:rPr lang="en-US" sz="4000" b="1" dirty="0">
                <a:solidFill>
                  <a:schemeClr val="tx1">
                    <a:lumMod val="85000"/>
                    <a:lumOff val="15000"/>
                  </a:schemeClr>
                </a:solidFill>
                <a:latin typeface="+mj-lt"/>
              </a:rPr>
              <a:t>Brine Composition</a:t>
            </a:r>
          </a:p>
          <a:p>
            <a:endParaRPr lang="en-US" sz="4000" b="1" dirty="0">
              <a:latin typeface="+mj-lt"/>
            </a:endParaRPr>
          </a:p>
        </p:txBody>
      </p:sp>
      <p:graphicFrame>
        <p:nvGraphicFramePr>
          <p:cNvPr id="4" name="Table 3">
            <a:extLst>
              <a:ext uri="{FF2B5EF4-FFF2-40B4-BE49-F238E27FC236}">
                <a16:creationId xmlns:a16="http://schemas.microsoft.com/office/drawing/2014/main" id="{98FBA8EF-AFCF-19CA-1D3A-6966D6CA242E}"/>
              </a:ext>
            </a:extLst>
          </p:cNvPr>
          <p:cNvGraphicFramePr>
            <a:graphicFrameLocks noGrp="1"/>
          </p:cNvGraphicFramePr>
          <p:nvPr>
            <p:extLst>
              <p:ext uri="{D42A27DB-BD31-4B8C-83A1-F6EECF244321}">
                <p14:modId xmlns:p14="http://schemas.microsoft.com/office/powerpoint/2010/main" val="3125957787"/>
              </p:ext>
            </p:extLst>
          </p:nvPr>
        </p:nvGraphicFramePr>
        <p:xfrm>
          <a:off x="479501" y="970166"/>
          <a:ext cx="10192216" cy="5286248"/>
        </p:xfrm>
        <a:graphic>
          <a:graphicData uri="http://schemas.openxmlformats.org/drawingml/2006/table">
            <a:tbl>
              <a:tblPr firstRow="1" firstCol="1" bandRow="1">
                <a:tableStyleId>{5940675A-B579-460E-94D1-54222C63F5DA}</a:tableStyleId>
              </a:tblPr>
              <a:tblGrid>
                <a:gridCol w="2548054">
                  <a:extLst>
                    <a:ext uri="{9D8B030D-6E8A-4147-A177-3AD203B41FA5}">
                      <a16:colId xmlns:a16="http://schemas.microsoft.com/office/drawing/2014/main" val="2296314148"/>
                    </a:ext>
                  </a:extLst>
                </a:gridCol>
                <a:gridCol w="2548054">
                  <a:extLst>
                    <a:ext uri="{9D8B030D-6E8A-4147-A177-3AD203B41FA5}">
                      <a16:colId xmlns:a16="http://schemas.microsoft.com/office/drawing/2014/main" val="1021104734"/>
                    </a:ext>
                  </a:extLst>
                </a:gridCol>
                <a:gridCol w="2548054">
                  <a:extLst>
                    <a:ext uri="{9D8B030D-6E8A-4147-A177-3AD203B41FA5}">
                      <a16:colId xmlns:a16="http://schemas.microsoft.com/office/drawing/2014/main" val="3647360066"/>
                    </a:ext>
                  </a:extLst>
                </a:gridCol>
                <a:gridCol w="2548054">
                  <a:extLst>
                    <a:ext uri="{9D8B030D-6E8A-4147-A177-3AD203B41FA5}">
                      <a16:colId xmlns:a16="http://schemas.microsoft.com/office/drawing/2014/main" val="296705026"/>
                    </a:ext>
                  </a:extLst>
                </a:gridCol>
              </a:tblGrid>
              <a:tr h="280923">
                <a:tc>
                  <a:txBody>
                    <a:bodyPr/>
                    <a:lstStyle/>
                    <a:p>
                      <a:pPr marL="0" marR="0" algn="ctr">
                        <a:lnSpc>
                          <a:spcPct val="107000"/>
                        </a:lnSpc>
                        <a:spcBef>
                          <a:spcPts val="0"/>
                        </a:spcBef>
                        <a:spcAft>
                          <a:spcPts val="0"/>
                        </a:spcAft>
                      </a:pPr>
                      <a:r>
                        <a:rPr lang="en-US" sz="2000">
                          <a:effectLst/>
                        </a:rPr>
                        <a:t>Element</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(mg/L)</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Element</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(mg/L)</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3113609178"/>
                  </a:ext>
                </a:extLst>
              </a:tr>
              <a:tr h="280923">
                <a:tc>
                  <a:txBody>
                    <a:bodyPr/>
                    <a:lstStyle/>
                    <a:p>
                      <a:pPr marL="0" marR="0" algn="ctr">
                        <a:lnSpc>
                          <a:spcPct val="107000"/>
                        </a:lnSpc>
                        <a:spcBef>
                          <a:spcPts val="0"/>
                        </a:spcBef>
                        <a:spcAft>
                          <a:spcPts val="0"/>
                        </a:spcAft>
                      </a:pPr>
                      <a:r>
                        <a:rPr lang="en-US" sz="2000">
                          <a:effectLst/>
                        </a:rPr>
                        <a:t>Sodium</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41245</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Bromide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577</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2121453937"/>
                  </a:ext>
                </a:extLst>
              </a:tr>
              <a:tr h="280923">
                <a:tc>
                  <a:txBody>
                    <a:bodyPr/>
                    <a:lstStyle/>
                    <a:p>
                      <a:pPr marL="0" marR="0" algn="ctr">
                        <a:lnSpc>
                          <a:spcPct val="107000"/>
                        </a:lnSpc>
                        <a:spcBef>
                          <a:spcPts val="0"/>
                        </a:spcBef>
                        <a:spcAft>
                          <a:spcPts val="0"/>
                        </a:spcAft>
                      </a:pPr>
                      <a:r>
                        <a:rPr lang="en-US" sz="2000">
                          <a:effectLst/>
                        </a:rPr>
                        <a:t>Potassium</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355</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Nitrate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1</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1363153712"/>
                  </a:ext>
                </a:extLst>
              </a:tr>
              <a:tr h="280923">
                <a:tc>
                  <a:txBody>
                    <a:bodyPr/>
                    <a:lstStyle/>
                    <a:p>
                      <a:pPr marL="0" marR="0" algn="ctr">
                        <a:lnSpc>
                          <a:spcPct val="107000"/>
                        </a:lnSpc>
                        <a:spcBef>
                          <a:spcPts val="0"/>
                        </a:spcBef>
                        <a:spcAft>
                          <a:spcPts val="0"/>
                        </a:spcAft>
                      </a:pPr>
                      <a:r>
                        <a:rPr lang="en-US" sz="2000">
                          <a:effectLst/>
                        </a:rPr>
                        <a:t>Calcium</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12087</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Phosphate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&lt;1</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3794539640"/>
                  </a:ext>
                </a:extLst>
              </a:tr>
              <a:tr h="280923">
                <a:tc>
                  <a:txBody>
                    <a:bodyPr/>
                    <a:lstStyle/>
                    <a:p>
                      <a:pPr marL="0" marR="0" algn="ctr">
                        <a:lnSpc>
                          <a:spcPct val="107000"/>
                        </a:lnSpc>
                        <a:spcBef>
                          <a:spcPts val="0"/>
                        </a:spcBef>
                        <a:spcAft>
                          <a:spcPts val="0"/>
                        </a:spcAft>
                      </a:pPr>
                      <a:r>
                        <a:rPr lang="en-US" sz="2000">
                          <a:effectLst/>
                        </a:rPr>
                        <a:t>Magnesium</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1403</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Bicarbonate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135</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813296310"/>
                  </a:ext>
                </a:extLst>
              </a:tr>
              <a:tr h="280923">
                <a:tc>
                  <a:txBody>
                    <a:bodyPr/>
                    <a:lstStyle/>
                    <a:p>
                      <a:pPr marL="0" marR="0" algn="ctr">
                        <a:lnSpc>
                          <a:spcPct val="107000"/>
                        </a:lnSpc>
                        <a:spcBef>
                          <a:spcPts val="0"/>
                        </a:spcBef>
                        <a:spcAft>
                          <a:spcPts val="0"/>
                        </a:spcAft>
                      </a:pPr>
                      <a:r>
                        <a:rPr lang="en-US" sz="2000">
                          <a:effectLst/>
                        </a:rPr>
                        <a:t>Barium</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13</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Carbonate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0</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3935256419"/>
                  </a:ext>
                </a:extLst>
              </a:tr>
              <a:tr h="280923">
                <a:tc>
                  <a:txBody>
                    <a:bodyPr/>
                    <a:lstStyle/>
                    <a:p>
                      <a:pPr marL="0" marR="0" algn="ctr">
                        <a:lnSpc>
                          <a:spcPct val="107000"/>
                        </a:lnSpc>
                        <a:spcBef>
                          <a:spcPts val="0"/>
                        </a:spcBef>
                        <a:spcAft>
                          <a:spcPts val="0"/>
                        </a:spcAft>
                      </a:pPr>
                      <a:r>
                        <a:rPr lang="en-US" sz="2000">
                          <a:effectLst/>
                        </a:rPr>
                        <a:t>Strontium</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866</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Hydroxyl</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0</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2703762760"/>
                  </a:ext>
                </a:extLst>
              </a:tr>
              <a:tr h="280923">
                <a:tc>
                  <a:txBody>
                    <a:bodyPr/>
                    <a:lstStyle/>
                    <a:p>
                      <a:pPr marL="0" marR="0" algn="ctr">
                        <a:lnSpc>
                          <a:spcPct val="107000"/>
                        </a:lnSpc>
                        <a:spcBef>
                          <a:spcPts val="0"/>
                        </a:spcBef>
                        <a:spcAft>
                          <a:spcPts val="0"/>
                        </a:spcAft>
                      </a:pPr>
                      <a:r>
                        <a:rPr lang="en-US" sz="2000">
                          <a:effectLst/>
                        </a:rPr>
                        <a:t>Lithium</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17</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Formate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0.5</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479723470"/>
                  </a:ext>
                </a:extLst>
              </a:tr>
              <a:tr h="280923">
                <a:tc>
                  <a:txBody>
                    <a:bodyPr/>
                    <a:lstStyle/>
                    <a:p>
                      <a:pPr marL="0" marR="0" algn="ctr">
                        <a:lnSpc>
                          <a:spcPct val="107000"/>
                        </a:lnSpc>
                        <a:spcBef>
                          <a:spcPts val="0"/>
                        </a:spcBef>
                        <a:spcAft>
                          <a:spcPts val="0"/>
                        </a:spcAft>
                      </a:pPr>
                      <a:r>
                        <a:rPr lang="en-US" sz="2000">
                          <a:effectLst/>
                        </a:rPr>
                        <a:t>Iron (Total)</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15</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Acetate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62</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1088759177"/>
                  </a:ext>
                </a:extLst>
              </a:tr>
              <a:tr h="280923">
                <a:tc>
                  <a:txBody>
                    <a:bodyPr/>
                    <a:lstStyle/>
                    <a:p>
                      <a:pPr marL="0" marR="0" algn="ctr">
                        <a:lnSpc>
                          <a:spcPct val="107000"/>
                        </a:lnSpc>
                        <a:spcBef>
                          <a:spcPts val="0"/>
                        </a:spcBef>
                        <a:spcAft>
                          <a:spcPts val="0"/>
                        </a:spcAft>
                      </a:pPr>
                      <a:r>
                        <a:rPr lang="en-US" sz="2000">
                          <a:effectLst/>
                        </a:rPr>
                        <a:t>Copper</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&lt;2</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Propionate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5.1</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1106153674"/>
                  </a:ext>
                </a:extLst>
              </a:tr>
              <a:tr h="280923">
                <a:tc>
                  <a:txBody>
                    <a:bodyPr/>
                    <a:lstStyle/>
                    <a:p>
                      <a:pPr marL="0" marR="0" algn="ctr">
                        <a:lnSpc>
                          <a:spcPct val="107000"/>
                        </a:lnSpc>
                        <a:spcBef>
                          <a:spcPts val="0"/>
                        </a:spcBef>
                        <a:spcAft>
                          <a:spcPts val="0"/>
                        </a:spcAft>
                      </a:pPr>
                      <a:r>
                        <a:rPr lang="en-US" sz="2000">
                          <a:effectLst/>
                        </a:rPr>
                        <a:t>Zinc</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&lt;2</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Butyrate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&lt;3</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3673978992"/>
                  </a:ext>
                </a:extLst>
              </a:tr>
              <a:tr h="280923">
                <a:tc>
                  <a:txBody>
                    <a:bodyPr/>
                    <a:lstStyle/>
                    <a:p>
                      <a:pPr marL="0" marR="0" algn="ctr">
                        <a:lnSpc>
                          <a:spcPct val="107000"/>
                        </a:lnSpc>
                        <a:spcBef>
                          <a:spcPts val="0"/>
                        </a:spcBef>
                        <a:spcAft>
                          <a:spcPts val="0"/>
                        </a:spcAft>
                      </a:pPr>
                      <a:r>
                        <a:rPr lang="en-US" sz="2000">
                          <a:effectLst/>
                        </a:rPr>
                        <a:t>Manganese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&lt;1</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Iso-Valerate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&lt;3</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3376686937"/>
                  </a:ext>
                </a:extLst>
              </a:tr>
              <a:tr h="280923">
                <a:tc>
                  <a:txBody>
                    <a:bodyPr/>
                    <a:lstStyle/>
                    <a:p>
                      <a:pPr marL="0" marR="0" algn="ctr">
                        <a:lnSpc>
                          <a:spcPct val="107000"/>
                        </a:lnSpc>
                        <a:spcBef>
                          <a:spcPts val="0"/>
                        </a:spcBef>
                        <a:spcAft>
                          <a:spcPts val="0"/>
                        </a:spcAft>
                      </a:pPr>
                      <a:r>
                        <a:rPr lang="en-US" sz="2000">
                          <a:effectLst/>
                        </a:rPr>
                        <a:t>Aluminium</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&lt;4</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Boron</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38</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2036483169"/>
                  </a:ext>
                </a:extLst>
              </a:tr>
              <a:tr h="280923">
                <a:tc>
                  <a:txBody>
                    <a:bodyPr/>
                    <a:lstStyle/>
                    <a:p>
                      <a:pPr marL="0" marR="0" algn="ctr">
                        <a:lnSpc>
                          <a:spcPct val="107000"/>
                        </a:lnSpc>
                        <a:spcBef>
                          <a:spcPts val="0"/>
                        </a:spcBef>
                        <a:spcAft>
                          <a:spcPts val="0"/>
                        </a:spcAft>
                      </a:pPr>
                      <a:r>
                        <a:rPr lang="en-US" sz="2000">
                          <a:effectLst/>
                        </a:rPr>
                        <a:t>Phosphorous</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&lt;11</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rowSpan="2">
                  <a:txBody>
                    <a:bodyPr/>
                    <a:lstStyle/>
                    <a:p>
                      <a:pPr marL="0" marR="0" algn="ctr">
                        <a:lnSpc>
                          <a:spcPct val="107000"/>
                        </a:lnSpc>
                        <a:spcBef>
                          <a:spcPts val="0"/>
                        </a:spcBef>
                        <a:spcAft>
                          <a:spcPts val="0"/>
                        </a:spcAft>
                      </a:pPr>
                      <a:r>
                        <a:rPr lang="en-US" sz="2000" dirty="0">
                          <a:effectLst/>
                        </a:rPr>
                        <a:t>Total Dissolved Solid</a:t>
                      </a:r>
                    </a:p>
                    <a:p>
                      <a:pPr marL="0" marR="0" algn="ctr">
                        <a:lnSpc>
                          <a:spcPct val="107000"/>
                        </a:lnSpc>
                        <a:spcBef>
                          <a:spcPts val="0"/>
                        </a:spcBef>
                        <a:spcAft>
                          <a:spcPts val="0"/>
                        </a:spcAft>
                      </a:pPr>
                      <a:r>
                        <a:rPr lang="en-US" sz="2000" dirty="0">
                          <a:effectLst/>
                        </a:rPr>
                        <a:t>(Total NaCl)</a:t>
                      </a:r>
                      <a:endParaRPr lang="en-US" sz="2000" dirty="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rowSpan="2">
                  <a:txBody>
                    <a:bodyPr/>
                    <a:lstStyle/>
                    <a:p>
                      <a:pPr marL="0" marR="0" algn="ctr">
                        <a:lnSpc>
                          <a:spcPct val="107000"/>
                        </a:lnSpc>
                        <a:spcBef>
                          <a:spcPts val="0"/>
                        </a:spcBef>
                        <a:spcAft>
                          <a:spcPts val="0"/>
                        </a:spcAft>
                      </a:pPr>
                      <a:r>
                        <a:rPr lang="en-US" sz="2000">
                          <a:effectLst/>
                        </a:rPr>
                        <a:t>148372</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59300726"/>
                  </a:ext>
                </a:extLst>
              </a:tr>
              <a:tr h="295395">
                <a:tc>
                  <a:txBody>
                    <a:bodyPr/>
                    <a:lstStyle/>
                    <a:p>
                      <a:pPr marL="0" marR="0" algn="ctr">
                        <a:lnSpc>
                          <a:spcPct val="107000"/>
                        </a:lnSpc>
                        <a:spcBef>
                          <a:spcPts val="0"/>
                        </a:spcBef>
                        <a:spcAft>
                          <a:spcPts val="0"/>
                        </a:spcAft>
                      </a:pPr>
                      <a:r>
                        <a:rPr lang="en-US" sz="2000">
                          <a:effectLst/>
                        </a:rPr>
                        <a:t>Silicon</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25</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2041008995"/>
                  </a:ext>
                </a:extLst>
              </a:tr>
              <a:tr h="280923">
                <a:tc>
                  <a:txBody>
                    <a:bodyPr/>
                    <a:lstStyle/>
                    <a:p>
                      <a:pPr marL="0" marR="0" algn="ctr">
                        <a:lnSpc>
                          <a:spcPct val="107000"/>
                        </a:lnSpc>
                        <a:spcBef>
                          <a:spcPts val="0"/>
                        </a:spcBef>
                        <a:spcAft>
                          <a:spcPts val="0"/>
                        </a:spcAft>
                      </a:pPr>
                      <a:r>
                        <a:rPr lang="en-US" sz="2000">
                          <a:effectLst/>
                        </a:rPr>
                        <a:t>Chloride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89271</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*pH</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5.3</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3157321592"/>
                  </a:ext>
                </a:extLst>
              </a:tr>
              <a:tr h="280923">
                <a:tc>
                  <a:txBody>
                    <a:bodyPr/>
                    <a:lstStyle/>
                    <a:p>
                      <a:pPr marL="0" marR="0" algn="ctr">
                        <a:lnSpc>
                          <a:spcPct val="107000"/>
                        </a:lnSpc>
                        <a:spcBef>
                          <a:spcPts val="0"/>
                        </a:spcBef>
                        <a:spcAft>
                          <a:spcPts val="0"/>
                        </a:spcAft>
                      </a:pPr>
                      <a:r>
                        <a:rPr lang="en-US" sz="2000">
                          <a:effectLst/>
                        </a:rPr>
                        <a:t>Sulphate</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222</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a:effectLst/>
                        </a:rPr>
                        <a:t> </a:t>
                      </a:r>
                      <a:endParaRPr lang="en-US" sz="200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tc>
                  <a:txBody>
                    <a:bodyPr/>
                    <a:lstStyle/>
                    <a:p>
                      <a:pPr marL="0" marR="0" algn="ctr">
                        <a:lnSpc>
                          <a:spcPct val="107000"/>
                        </a:lnSpc>
                        <a:spcBef>
                          <a:spcPts val="0"/>
                        </a:spcBef>
                        <a:spcAft>
                          <a:spcPts val="0"/>
                        </a:spcAft>
                      </a:pPr>
                      <a:r>
                        <a:rPr lang="en-US" sz="2000" dirty="0">
                          <a:effectLst/>
                        </a:rPr>
                        <a:t> </a:t>
                      </a:r>
                      <a:endParaRPr lang="en-US" sz="2000" dirty="0">
                        <a:effectLst/>
                        <a:latin typeface="Times New Roman" panose="02020603050405020304" pitchFamily="18"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2046817240"/>
                  </a:ext>
                </a:extLst>
              </a:tr>
            </a:tbl>
          </a:graphicData>
        </a:graphic>
      </p:graphicFrame>
      <p:sp>
        <p:nvSpPr>
          <p:cNvPr id="5" name="灯片编号占位符 5">
            <a:extLst>
              <a:ext uri="{FF2B5EF4-FFF2-40B4-BE49-F238E27FC236}">
                <a16:creationId xmlns:a16="http://schemas.microsoft.com/office/drawing/2014/main" id="{1CE9AB4D-4BE3-C8A7-C63C-F9D4F609A324}"/>
              </a:ext>
            </a:extLst>
          </p:cNvPr>
          <p:cNvSpPr>
            <a:spLocks noGrp="1"/>
          </p:cNvSpPr>
          <p:nvPr>
            <p:ph type="sldNum" sz="quarter" idx="12"/>
          </p:nvPr>
        </p:nvSpPr>
        <p:spPr>
          <a:xfrm>
            <a:off x="11273884" y="5988205"/>
            <a:ext cx="918116" cy="278780"/>
          </a:xfrm>
        </p:spPr>
        <p:txBody>
          <a:bodyPr/>
          <a:lstStyle/>
          <a:p>
            <a:fld id="{1E68DD1B-5CD8-424B-8173-19E182143E0A}" type="slidenum">
              <a:rPr lang="en-US" sz="2800" smtClean="0">
                <a:solidFill>
                  <a:schemeClr val="tx1"/>
                </a:solidFill>
              </a:rPr>
              <a:t>20</a:t>
            </a:fld>
            <a:endParaRPr lang="en-US" sz="2800" dirty="0">
              <a:solidFill>
                <a:schemeClr val="tx1"/>
              </a:solidFill>
            </a:endParaRPr>
          </a:p>
        </p:txBody>
      </p:sp>
    </p:spTree>
    <p:extLst>
      <p:ext uri="{BB962C8B-B14F-4D97-AF65-F5344CB8AC3E}">
        <p14:creationId xmlns:p14="http://schemas.microsoft.com/office/powerpoint/2010/main" val="12403616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1142289"/>
            <a:ext cx="6731241" cy="707886"/>
          </a:xfrm>
          <a:prstGeom prst="rect">
            <a:avLst/>
          </a:prstGeom>
          <a:noFill/>
        </p:spPr>
        <p:txBody>
          <a:bodyPr wrap="square" rtlCol="0">
            <a:spAutoFit/>
          </a:bodyPr>
          <a:lstStyle/>
          <a:p>
            <a:r>
              <a:rPr lang="en-US" sz="4000" b="1" i="0" dirty="0">
                <a:solidFill>
                  <a:schemeClr val="tx1">
                    <a:lumMod val="85000"/>
                    <a:lumOff val="15000"/>
                  </a:schemeClr>
                </a:solidFill>
                <a:latin typeface="+mj-lt"/>
              </a:rPr>
              <a:t>Research Objectives</a:t>
            </a:r>
            <a:endParaRPr lang="en-US" sz="4000" b="1" dirty="0">
              <a:solidFill>
                <a:schemeClr val="tx1">
                  <a:lumMod val="85000"/>
                  <a:lumOff val="15000"/>
                </a:schemeClr>
              </a:solidFill>
              <a:latin typeface="+mj-lt"/>
            </a:endParaRPr>
          </a:p>
        </p:txBody>
      </p:sp>
      <p:sp>
        <p:nvSpPr>
          <p:cNvPr id="5" name="TextBox 4">
            <a:extLst>
              <a:ext uri="{FF2B5EF4-FFF2-40B4-BE49-F238E27FC236}">
                <a16:creationId xmlns:a16="http://schemas.microsoft.com/office/drawing/2014/main" id="{EAB60D81-F644-6DC6-08B2-EB521F5197C8}"/>
              </a:ext>
            </a:extLst>
          </p:cNvPr>
          <p:cNvSpPr txBox="1"/>
          <p:nvPr/>
        </p:nvSpPr>
        <p:spPr>
          <a:xfrm>
            <a:off x="226609" y="2243590"/>
            <a:ext cx="10578924" cy="2610843"/>
          </a:xfrm>
          <a:prstGeom prst="rect">
            <a:avLst/>
          </a:prstGeom>
          <a:noFill/>
        </p:spPr>
        <p:txBody>
          <a:bodyPr wrap="square" rtlCol="0">
            <a:spAutoFit/>
          </a:bodyPr>
          <a:lstStyle/>
          <a:p>
            <a:pPr marL="457200" marR="0" lvl="0" indent="-457200" algn="just" rtl="0">
              <a:lnSpc>
                <a:spcPct val="150000"/>
              </a:lnSpc>
              <a:spcBef>
                <a:spcPts val="0"/>
              </a:spcBef>
              <a:spcAft>
                <a:spcPts val="0"/>
              </a:spcAft>
              <a:buFont typeface="Arial" panose="020B0604020202020204" pitchFamily="34" charset="0"/>
              <a:buChar char="•"/>
            </a:pPr>
            <a:r>
              <a:rPr lang="en-US" sz="2800" dirty="0">
                <a:solidFill>
                  <a:schemeClr val="tx1">
                    <a:lumMod val="85000"/>
                    <a:lumOff val="15000"/>
                  </a:schemeClr>
                </a:solidFill>
                <a:latin typeface="+mj-lt"/>
              </a:rPr>
              <a:t>The research will study the effects of wettability.</a:t>
            </a:r>
          </a:p>
          <a:p>
            <a:pPr marL="457200" marR="0" lvl="0" indent="-457200" algn="just" rtl="0">
              <a:lnSpc>
                <a:spcPct val="150000"/>
              </a:lnSpc>
              <a:spcBef>
                <a:spcPts val="0"/>
              </a:spcBef>
              <a:spcAft>
                <a:spcPts val="0"/>
              </a:spcAft>
              <a:buFont typeface="Arial" panose="020B0604020202020204" pitchFamily="34" charset="0"/>
              <a:buChar char="•"/>
            </a:pPr>
            <a:r>
              <a:rPr lang="en-US" sz="2800" dirty="0">
                <a:solidFill>
                  <a:schemeClr val="tx1">
                    <a:lumMod val="85000"/>
                    <a:lumOff val="15000"/>
                  </a:schemeClr>
                </a:solidFill>
                <a:latin typeface="+mj-lt"/>
              </a:rPr>
              <a:t>Impact of wettability on the configuration of H₂.</a:t>
            </a:r>
          </a:p>
          <a:p>
            <a:pPr marL="457200" marR="0" lvl="0" indent="-457200" algn="just">
              <a:lnSpc>
                <a:spcPct val="150000"/>
              </a:lnSpc>
              <a:spcBef>
                <a:spcPts val="0"/>
              </a:spcBef>
              <a:spcAft>
                <a:spcPts val="0"/>
              </a:spcAft>
              <a:buFont typeface="Arial" panose="020B0604020202020204" pitchFamily="34" charset="0"/>
              <a:buChar char="•"/>
            </a:pPr>
            <a:r>
              <a:rPr lang="en-GB" sz="2800" dirty="0">
                <a:solidFill>
                  <a:schemeClr val="tx1">
                    <a:lumMod val="85000"/>
                    <a:lumOff val="15000"/>
                  </a:schemeClr>
                </a:solidFill>
                <a:latin typeface="+mj-lt"/>
              </a:rPr>
              <a:t>This work provide direct comparison of N</a:t>
            </a:r>
            <a:r>
              <a:rPr lang="en-US" sz="2800" dirty="0">
                <a:solidFill>
                  <a:schemeClr val="tx1">
                    <a:lumMod val="85000"/>
                    <a:lumOff val="15000"/>
                  </a:schemeClr>
                </a:solidFill>
                <a:latin typeface="+mj-lt"/>
              </a:rPr>
              <a:t>₂</a:t>
            </a:r>
            <a:r>
              <a:rPr lang="en-GB" sz="2800" dirty="0">
                <a:solidFill>
                  <a:schemeClr val="tx1">
                    <a:lumMod val="85000"/>
                    <a:lumOff val="15000"/>
                  </a:schemeClr>
                </a:solidFill>
                <a:latin typeface="+mj-lt"/>
              </a:rPr>
              <a:t> and CO</a:t>
            </a:r>
            <a:r>
              <a:rPr lang="en-US" sz="2800" dirty="0">
                <a:solidFill>
                  <a:schemeClr val="tx1">
                    <a:lumMod val="85000"/>
                    <a:lumOff val="15000"/>
                  </a:schemeClr>
                </a:solidFill>
                <a:latin typeface="+mj-lt"/>
              </a:rPr>
              <a:t>₂</a:t>
            </a:r>
            <a:r>
              <a:rPr lang="en-GB" sz="2800" dirty="0">
                <a:solidFill>
                  <a:schemeClr val="tx1">
                    <a:lumMod val="85000"/>
                    <a:lumOff val="15000"/>
                  </a:schemeClr>
                </a:solidFill>
                <a:latin typeface="+mj-lt"/>
              </a:rPr>
              <a:t> to H</a:t>
            </a:r>
            <a:r>
              <a:rPr lang="en-US" sz="2800" dirty="0">
                <a:solidFill>
                  <a:schemeClr val="tx1">
                    <a:lumMod val="85000"/>
                    <a:lumOff val="15000"/>
                  </a:schemeClr>
                </a:solidFill>
                <a:latin typeface="+mj-lt"/>
              </a:rPr>
              <a:t>₂ </a:t>
            </a:r>
            <a:r>
              <a:rPr lang="en-GB" sz="2800" dirty="0">
                <a:solidFill>
                  <a:schemeClr val="tx1">
                    <a:lumMod val="85000"/>
                    <a:lumOff val="15000"/>
                  </a:schemeClr>
                </a:solidFill>
                <a:latin typeface="+mj-lt"/>
              </a:rPr>
              <a:t>behaviour.</a:t>
            </a:r>
            <a:endParaRPr lang="en-US" sz="2800" dirty="0">
              <a:solidFill>
                <a:schemeClr val="tx1">
                  <a:lumMod val="85000"/>
                  <a:lumOff val="15000"/>
                </a:schemeClr>
              </a:solidFill>
              <a:latin typeface="+mj-lt"/>
            </a:endParaRPr>
          </a:p>
          <a:p>
            <a:pPr marL="457200" marR="0" lvl="0" indent="-457200" algn="just">
              <a:lnSpc>
                <a:spcPct val="150000"/>
              </a:lnSpc>
              <a:spcBef>
                <a:spcPts val="0"/>
              </a:spcBef>
              <a:spcAft>
                <a:spcPts val="0"/>
              </a:spcAft>
              <a:buFont typeface="Arial" panose="020B0604020202020204" pitchFamily="34" charset="0"/>
              <a:buChar char="•"/>
            </a:pPr>
            <a:r>
              <a:rPr lang="en-GB" sz="2800" dirty="0">
                <a:solidFill>
                  <a:schemeClr val="tx1">
                    <a:lumMod val="85000"/>
                    <a:lumOff val="15000"/>
                  </a:schemeClr>
                </a:solidFill>
                <a:latin typeface="+mj-lt"/>
              </a:rPr>
              <a:t>The rock samples are reservoir carbonates.</a:t>
            </a:r>
            <a:endParaRPr lang="en-US" sz="2800" dirty="0">
              <a:solidFill>
                <a:schemeClr val="tx1">
                  <a:lumMod val="85000"/>
                  <a:lumOff val="15000"/>
                </a:schemeClr>
              </a:solidFill>
              <a:latin typeface="+mj-lt"/>
            </a:endParaRPr>
          </a:p>
        </p:txBody>
      </p:sp>
      <p:sp>
        <p:nvSpPr>
          <p:cNvPr id="4" name="灯片编号占位符 5">
            <a:extLst>
              <a:ext uri="{FF2B5EF4-FFF2-40B4-BE49-F238E27FC236}">
                <a16:creationId xmlns:a16="http://schemas.microsoft.com/office/drawing/2014/main" id="{285F2AA4-72AC-B895-267D-3822B26BCB70}"/>
              </a:ext>
            </a:extLst>
          </p:cNvPr>
          <p:cNvSpPr>
            <a:spLocks noGrp="1"/>
          </p:cNvSpPr>
          <p:nvPr>
            <p:ph type="sldNum" sz="quarter" idx="12"/>
          </p:nvPr>
        </p:nvSpPr>
        <p:spPr>
          <a:xfrm>
            <a:off x="11809140" y="5988205"/>
            <a:ext cx="382859" cy="345688"/>
          </a:xfrm>
        </p:spPr>
        <p:txBody>
          <a:bodyPr/>
          <a:lstStyle/>
          <a:p>
            <a:fld id="{1E68DD1B-5CD8-424B-8173-19E182143E0A}" type="slidenum">
              <a:rPr lang="en-US" sz="2800" smtClean="0">
                <a:solidFill>
                  <a:schemeClr val="tx1"/>
                </a:solidFill>
              </a:rPr>
              <a:t>3</a:t>
            </a:fld>
            <a:endParaRPr lang="en-US" sz="2800" dirty="0">
              <a:solidFill>
                <a:schemeClr val="tx1"/>
              </a:solidFill>
            </a:endParaRPr>
          </a:p>
        </p:txBody>
      </p:sp>
    </p:spTree>
    <p:extLst>
      <p:ext uri="{BB962C8B-B14F-4D97-AF65-F5344CB8AC3E}">
        <p14:creationId xmlns:p14="http://schemas.microsoft.com/office/powerpoint/2010/main" val="412876787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4918230-FC55-741B-2BB8-C9189799FE66}"/>
              </a:ext>
            </a:extLst>
          </p:cNvPr>
          <p:cNvSpPr txBox="1"/>
          <p:nvPr/>
        </p:nvSpPr>
        <p:spPr>
          <a:xfrm>
            <a:off x="111405" y="1825951"/>
            <a:ext cx="10816789" cy="3257174"/>
          </a:xfrm>
          <a:prstGeom prst="rect">
            <a:avLst/>
          </a:prstGeom>
          <a:noFill/>
        </p:spPr>
        <p:txBody>
          <a:bodyPr wrap="square">
            <a:spAutoFit/>
          </a:bodyPr>
          <a:lstStyle/>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Different gases have different properties.</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The significance of this difference in porous media is important.</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Rock wettability is important to understanding the distribution of gas, and the amount of trapping.</a:t>
            </a:r>
          </a:p>
          <a:p>
            <a:pPr marL="457200" indent="-457200">
              <a:lnSpc>
                <a:spcPct val="150000"/>
              </a:lnSpc>
              <a:buFont typeface="Arial" panose="020B0604020202020204" pitchFamily="34" charset="0"/>
              <a:buChar char="•"/>
            </a:pPr>
            <a:r>
              <a:rPr lang="en-US" sz="2800" dirty="0">
                <a:solidFill>
                  <a:schemeClr val="tx1">
                    <a:lumMod val="85000"/>
                    <a:lumOff val="15000"/>
                  </a:schemeClr>
                </a:solidFill>
                <a:latin typeface="+mj-lt"/>
              </a:rPr>
              <a:t>X-ray imaging techniques are used to visualize gas flow in rocks.</a:t>
            </a:r>
          </a:p>
        </p:txBody>
      </p:sp>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103947" y="473220"/>
            <a:ext cx="6731241" cy="707886"/>
          </a:xfrm>
          <a:prstGeom prst="rect">
            <a:avLst/>
          </a:prstGeom>
          <a:noFill/>
        </p:spPr>
        <p:txBody>
          <a:bodyPr wrap="square" rtlCol="0">
            <a:spAutoFit/>
          </a:bodyPr>
          <a:lstStyle/>
          <a:p>
            <a:r>
              <a:rPr lang="en-US" sz="4000" b="1" dirty="0">
                <a:solidFill>
                  <a:schemeClr val="tx1">
                    <a:lumMod val="85000"/>
                    <a:lumOff val="15000"/>
                  </a:schemeClr>
                </a:solidFill>
                <a:latin typeface="+mj-lt"/>
              </a:rPr>
              <a:t>Background</a:t>
            </a:r>
          </a:p>
        </p:txBody>
      </p:sp>
      <p:sp>
        <p:nvSpPr>
          <p:cNvPr id="5" name="灯片编号占位符 5">
            <a:extLst>
              <a:ext uri="{FF2B5EF4-FFF2-40B4-BE49-F238E27FC236}">
                <a16:creationId xmlns:a16="http://schemas.microsoft.com/office/drawing/2014/main" id="{EBB77745-2C01-27B9-FA96-6C2C69616F8A}"/>
              </a:ext>
            </a:extLst>
          </p:cNvPr>
          <p:cNvSpPr>
            <a:spLocks noGrp="1"/>
          </p:cNvSpPr>
          <p:nvPr>
            <p:ph type="sldNum" sz="quarter" idx="12"/>
          </p:nvPr>
        </p:nvSpPr>
        <p:spPr>
          <a:xfrm>
            <a:off x="11809140" y="5988205"/>
            <a:ext cx="382859" cy="345688"/>
          </a:xfrm>
        </p:spPr>
        <p:txBody>
          <a:bodyPr/>
          <a:lstStyle/>
          <a:p>
            <a:fld id="{1E68DD1B-5CD8-424B-8173-19E182143E0A}" type="slidenum">
              <a:rPr lang="en-US" sz="2800" smtClean="0">
                <a:solidFill>
                  <a:schemeClr val="tx1"/>
                </a:solidFill>
              </a:rPr>
              <a:t>4</a:t>
            </a:fld>
            <a:endParaRPr lang="en-US" sz="2800" dirty="0">
              <a:solidFill>
                <a:schemeClr val="tx1"/>
              </a:solidFill>
            </a:endParaRPr>
          </a:p>
        </p:txBody>
      </p:sp>
    </p:spTree>
    <p:extLst>
      <p:ext uri="{BB962C8B-B14F-4D97-AF65-F5344CB8AC3E}">
        <p14:creationId xmlns:p14="http://schemas.microsoft.com/office/powerpoint/2010/main" val="164619762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82681" y="473220"/>
            <a:ext cx="6731241" cy="707886"/>
          </a:xfrm>
          <a:prstGeom prst="rect">
            <a:avLst/>
          </a:prstGeom>
          <a:noFill/>
        </p:spPr>
        <p:txBody>
          <a:bodyPr wrap="square" rtlCol="0">
            <a:spAutoFit/>
          </a:bodyPr>
          <a:lstStyle/>
          <a:p>
            <a:r>
              <a:rPr lang="en-US" sz="4000" b="1" dirty="0">
                <a:solidFill>
                  <a:schemeClr val="tx1">
                    <a:lumMod val="85000"/>
                    <a:lumOff val="15000"/>
                  </a:schemeClr>
                </a:solidFill>
                <a:latin typeface="+mj-lt"/>
              </a:rPr>
              <a:t>Background</a:t>
            </a:r>
          </a:p>
        </p:txBody>
      </p:sp>
      <p:sp>
        <p:nvSpPr>
          <p:cNvPr id="5" name="灯片编号占位符 5">
            <a:extLst>
              <a:ext uri="{FF2B5EF4-FFF2-40B4-BE49-F238E27FC236}">
                <a16:creationId xmlns:a16="http://schemas.microsoft.com/office/drawing/2014/main" id="{EBB77745-2C01-27B9-FA96-6C2C69616F8A}"/>
              </a:ext>
            </a:extLst>
          </p:cNvPr>
          <p:cNvSpPr>
            <a:spLocks noGrp="1"/>
          </p:cNvSpPr>
          <p:nvPr>
            <p:ph type="sldNum" sz="quarter" idx="12"/>
          </p:nvPr>
        </p:nvSpPr>
        <p:spPr>
          <a:xfrm>
            <a:off x="11809140" y="5988205"/>
            <a:ext cx="382859" cy="345688"/>
          </a:xfrm>
        </p:spPr>
        <p:txBody>
          <a:bodyPr/>
          <a:lstStyle/>
          <a:p>
            <a:fld id="{1E68DD1B-5CD8-424B-8173-19E182143E0A}" type="slidenum">
              <a:rPr lang="en-US" sz="2800" smtClean="0">
                <a:solidFill>
                  <a:schemeClr val="tx1"/>
                </a:solidFill>
              </a:rPr>
              <a:t>5</a:t>
            </a:fld>
            <a:endParaRPr lang="en-US" sz="2800" dirty="0">
              <a:solidFill>
                <a:schemeClr val="tx1"/>
              </a:solidFill>
            </a:endParaRPr>
          </a:p>
        </p:txBody>
      </p:sp>
      <p:pic>
        <p:nvPicPr>
          <p:cNvPr id="6" name="Picture 5" descr="A screenshot of a computer&#10;&#10;Description automatically generated">
            <a:extLst>
              <a:ext uri="{FF2B5EF4-FFF2-40B4-BE49-F238E27FC236}">
                <a16:creationId xmlns:a16="http://schemas.microsoft.com/office/drawing/2014/main" id="{D4F78AFE-2721-C39B-8E58-43BEC1886340}"/>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bwMode="auto">
          <a:xfrm>
            <a:off x="2587960" y="51397"/>
            <a:ext cx="8350870" cy="5697261"/>
          </a:xfrm>
          <a:prstGeom prst="rect">
            <a:avLst/>
          </a:prstGeom>
          <a:ln>
            <a:noFill/>
          </a:ln>
          <a:extLst>
            <a:ext uri="{53640926-AAD7-44D8-BBD7-CCE9431645EC}">
              <a14:shadowObscured xmlns:a14="http://schemas.microsoft.com/office/drawing/2010/main"/>
            </a:ext>
          </a:extLst>
        </p:spPr>
      </p:pic>
      <p:sp>
        <p:nvSpPr>
          <p:cNvPr id="9" name="TextBox 8">
            <a:extLst>
              <a:ext uri="{FF2B5EF4-FFF2-40B4-BE49-F238E27FC236}">
                <a16:creationId xmlns:a16="http://schemas.microsoft.com/office/drawing/2014/main" id="{5C08C03A-16D7-C6A6-45F7-C38B811B1D9F}"/>
              </a:ext>
            </a:extLst>
          </p:cNvPr>
          <p:cNvSpPr txBox="1"/>
          <p:nvPr/>
        </p:nvSpPr>
        <p:spPr>
          <a:xfrm>
            <a:off x="4900317" y="5748657"/>
            <a:ext cx="7307871" cy="338554"/>
          </a:xfrm>
          <a:prstGeom prst="rect">
            <a:avLst/>
          </a:prstGeom>
          <a:noFill/>
        </p:spPr>
        <p:txBody>
          <a:bodyPr wrap="square">
            <a:spAutoFit/>
          </a:bodyPr>
          <a:lstStyle/>
          <a:p>
            <a:pPr marL="457200" marR="0" indent="-457200">
              <a:spcBef>
                <a:spcPts val="0"/>
              </a:spcBef>
              <a:spcAft>
                <a:spcPts val="0"/>
              </a:spcAft>
            </a:pPr>
            <a:r>
              <a:rPr lang="en-US" sz="1600" dirty="0">
                <a:solidFill>
                  <a:schemeClr val="tx1">
                    <a:lumMod val="85000"/>
                    <a:lumOff val="15000"/>
                  </a:schemeClr>
                </a:solidFill>
                <a:latin typeface="+mj-lt"/>
              </a:rPr>
              <a:t>Figure from </a:t>
            </a:r>
            <a:r>
              <a:rPr lang="en-US" sz="1600" dirty="0" err="1">
                <a:solidFill>
                  <a:schemeClr val="tx1">
                    <a:lumMod val="85000"/>
                    <a:lumOff val="15000"/>
                  </a:schemeClr>
                </a:solidFill>
                <a:latin typeface="+mj-lt"/>
              </a:rPr>
              <a:t>Alhosani</a:t>
            </a:r>
            <a:r>
              <a:rPr lang="en-US" sz="1600" dirty="0">
                <a:solidFill>
                  <a:schemeClr val="tx1">
                    <a:lumMod val="85000"/>
                    <a:lumOff val="15000"/>
                  </a:schemeClr>
                </a:solidFill>
                <a:latin typeface="+mj-lt"/>
              </a:rPr>
              <a:t> et al. (2021).</a:t>
            </a:r>
          </a:p>
        </p:txBody>
      </p:sp>
      <p:sp>
        <p:nvSpPr>
          <p:cNvPr id="10" name="TextBox 9">
            <a:extLst>
              <a:ext uri="{FF2B5EF4-FFF2-40B4-BE49-F238E27FC236}">
                <a16:creationId xmlns:a16="http://schemas.microsoft.com/office/drawing/2014/main" id="{C9DCBCD7-3112-9ED4-8248-DC1C382BF57A}"/>
              </a:ext>
            </a:extLst>
          </p:cNvPr>
          <p:cNvSpPr txBox="1"/>
          <p:nvPr/>
        </p:nvSpPr>
        <p:spPr>
          <a:xfrm>
            <a:off x="850269" y="3290793"/>
            <a:ext cx="1373140" cy="1569660"/>
          </a:xfrm>
          <a:prstGeom prst="rect">
            <a:avLst/>
          </a:prstGeom>
          <a:solidFill>
            <a:schemeClr val="bg1"/>
          </a:solidFill>
        </p:spPr>
        <p:txBody>
          <a:bodyPr wrap="square">
            <a:spAutoFit/>
          </a:bodyPr>
          <a:lstStyle/>
          <a:p>
            <a:pPr marL="457200" marR="0" indent="-457200">
              <a:spcBef>
                <a:spcPts val="0"/>
              </a:spcBef>
              <a:spcAft>
                <a:spcPts val="0"/>
              </a:spcAft>
            </a:pPr>
            <a:r>
              <a:rPr lang="en-US" sz="3200" dirty="0">
                <a:solidFill>
                  <a:schemeClr val="tx1">
                    <a:lumMod val="85000"/>
                    <a:lumOff val="15000"/>
                  </a:schemeClr>
                </a:solidFill>
                <a:latin typeface="+mj-lt"/>
              </a:rPr>
              <a:t>CO₂</a:t>
            </a:r>
          </a:p>
          <a:p>
            <a:pPr marL="457200" marR="0" indent="-457200">
              <a:spcBef>
                <a:spcPts val="0"/>
              </a:spcBef>
              <a:spcAft>
                <a:spcPts val="0"/>
              </a:spcAft>
            </a:pPr>
            <a:r>
              <a:rPr lang="en-US" sz="3200" dirty="0">
                <a:solidFill>
                  <a:schemeClr val="tx1">
                    <a:lumMod val="85000"/>
                    <a:lumOff val="15000"/>
                  </a:schemeClr>
                </a:solidFill>
                <a:latin typeface="+mj-lt"/>
              </a:rPr>
              <a:t>Brine</a:t>
            </a:r>
          </a:p>
          <a:p>
            <a:pPr marL="457200" marR="0" indent="-457200">
              <a:spcBef>
                <a:spcPts val="0"/>
              </a:spcBef>
              <a:spcAft>
                <a:spcPts val="0"/>
              </a:spcAft>
            </a:pPr>
            <a:r>
              <a:rPr lang="en-US" sz="3200" dirty="0">
                <a:solidFill>
                  <a:schemeClr val="tx1">
                    <a:lumMod val="85000"/>
                    <a:lumOff val="15000"/>
                  </a:schemeClr>
                </a:solidFill>
                <a:latin typeface="+mj-lt"/>
              </a:rPr>
              <a:t>Oil</a:t>
            </a:r>
          </a:p>
        </p:txBody>
      </p:sp>
      <p:sp>
        <p:nvSpPr>
          <p:cNvPr id="11" name="Rectangle 10">
            <a:extLst>
              <a:ext uri="{FF2B5EF4-FFF2-40B4-BE49-F238E27FC236}">
                <a16:creationId xmlns:a16="http://schemas.microsoft.com/office/drawing/2014/main" id="{B4B0E97C-2FC6-514E-42AE-40D4CC2D711C}"/>
              </a:ext>
            </a:extLst>
          </p:cNvPr>
          <p:cNvSpPr/>
          <p:nvPr/>
        </p:nvSpPr>
        <p:spPr>
          <a:xfrm>
            <a:off x="372568" y="3429031"/>
            <a:ext cx="382859" cy="345688"/>
          </a:xfrm>
          <a:prstGeom prst="rect">
            <a:avLst/>
          </a:prstGeom>
          <a:solidFill>
            <a:srgbClr val="4BFA4C"/>
          </a:solidFill>
          <a:ln>
            <a:solidFill>
              <a:srgbClr val="4BFA4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7CEDC011-B44F-D1E2-9887-7202F34803F8}"/>
              </a:ext>
            </a:extLst>
          </p:cNvPr>
          <p:cNvSpPr/>
          <p:nvPr/>
        </p:nvSpPr>
        <p:spPr>
          <a:xfrm>
            <a:off x="372567" y="3910690"/>
            <a:ext cx="382859" cy="345688"/>
          </a:xfrm>
          <a:prstGeom prst="rect">
            <a:avLst/>
          </a:prstGeom>
          <a:solidFill>
            <a:srgbClr val="00B0F0"/>
          </a:solidFill>
          <a:ln>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61705F5-D00B-3B45-EC87-A4B4586B04CD}"/>
              </a:ext>
            </a:extLst>
          </p:cNvPr>
          <p:cNvSpPr/>
          <p:nvPr/>
        </p:nvSpPr>
        <p:spPr>
          <a:xfrm>
            <a:off x="372567" y="4392349"/>
            <a:ext cx="382859" cy="345688"/>
          </a:xfrm>
          <a:prstGeom prst="rect">
            <a:avLst/>
          </a:prstGeom>
          <a:solidFill>
            <a:srgbClr val="C00000"/>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2278984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328255"/>
            <a:ext cx="6731241" cy="707886"/>
          </a:xfrm>
          <a:prstGeom prst="rect">
            <a:avLst/>
          </a:prstGeom>
          <a:noFill/>
        </p:spPr>
        <p:txBody>
          <a:bodyPr wrap="square" rtlCol="0">
            <a:spAutoFit/>
          </a:bodyPr>
          <a:lstStyle/>
          <a:p>
            <a:r>
              <a:rPr lang="en-US" sz="4000" b="1" dirty="0">
                <a:solidFill>
                  <a:schemeClr val="tx1">
                    <a:lumMod val="85000"/>
                    <a:lumOff val="15000"/>
                  </a:schemeClr>
                </a:solidFill>
                <a:latin typeface="+mj-lt"/>
              </a:rPr>
              <a:t>Experimental Apparatus</a:t>
            </a:r>
          </a:p>
        </p:txBody>
      </p:sp>
      <p:sp>
        <p:nvSpPr>
          <p:cNvPr id="5" name="TextBox 4">
            <a:extLst>
              <a:ext uri="{FF2B5EF4-FFF2-40B4-BE49-F238E27FC236}">
                <a16:creationId xmlns:a16="http://schemas.microsoft.com/office/drawing/2014/main" id="{EAB60D81-F644-6DC6-08B2-EB521F5197C8}"/>
              </a:ext>
            </a:extLst>
          </p:cNvPr>
          <p:cNvSpPr txBox="1"/>
          <p:nvPr/>
        </p:nvSpPr>
        <p:spPr>
          <a:xfrm>
            <a:off x="226608" y="1117318"/>
            <a:ext cx="4657626" cy="5293757"/>
          </a:xfrm>
          <a:prstGeom prst="rect">
            <a:avLst/>
          </a:prstGeom>
          <a:noFill/>
        </p:spPr>
        <p:txBody>
          <a:bodyPr wrap="square" rtlCol="0">
            <a:spAutoFit/>
          </a:bodyPr>
          <a:lstStyle/>
          <a:p>
            <a:pPr marL="457200" indent="-457200">
              <a:buFont typeface="Arial" panose="020B0604020202020204" pitchFamily="34" charset="0"/>
              <a:buChar char="•"/>
            </a:pPr>
            <a:r>
              <a:rPr lang="en-US" sz="2600" b="0" i="0" dirty="0">
                <a:solidFill>
                  <a:schemeClr val="tx1">
                    <a:lumMod val="85000"/>
                    <a:lumOff val="15000"/>
                  </a:schemeClr>
                </a:solidFill>
                <a:latin typeface="+mj-lt"/>
              </a:rPr>
              <a:t>Comparative </a:t>
            </a:r>
            <a:r>
              <a:rPr lang="en-US" sz="2600" dirty="0">
                <a:solidFill>
                  <a:schemeClr val="tx1">
                    <a:lumMod val="85000"/>
                    <a:lumOff val="15000"/>
                  </a:schemeClr>
                </a:solidFill>
                <a:latin typeface="+mj-lt"/>
              </a:rPr>
              <a:t>study of N₂, CO₂ and H₂ distribution in reservoir rocks.</a:t>
            </a:r>
            <a:endParaRPr lang="en-US" sz="2600" b="0" i="0" dirty="0">
              <a:solidFill>
                <a:schemeClr val="tx1">
                  <a:lumMod val="85000"/>
                  <a:lumOff val="15000"/>
                </a:schemeClr>
              </a:solidFill>
              <a:latin typeface="+mj-lt"/>
            </a:endParaRPr>
          </a:p>
          <a:p>
            <a:pPr marL="457200" indent="-457200">
              <a:buFont typeface="Arial" panose="020B0604020202020204" pitchFamily="34" charset="0"/>
              <a:buChar char="•"/>
            </a:pPr>
            <a:r>
              <a:rPr lang="en-US" sz="2600" b="0" i="0" dirty="0">
                <a:solidFill>
                  <a:schemeClr val="tx1">
                    <a:lumMod val="85000"/>
                    <a:lumOff val="15000"/>
                  </a:schemeClr>
                </a:solidFill>
                <a:latin typeface="+mj-lt"/>
              </a:rPr>
              <a:t>The reservoir sample is a core with 6.17 mm diameter and 21 mm length. </a:t>
            </a:r>
          </a:p>
          <a:p>
            <a:pPr marL="457200" indent="-457200">
              <a:buFont typeface="Arial" panose="020B0604020202020204" pitchFamily="34" charset="0"/>
              <a:buChar char="•"/>
            </a:pPr>
            <a:r>
              <a:rPr lang="en-US" sz="2600" dirty="0">
                <a:solidFill>
                  <a:schemeClr val="tx1">
                    <a:lumMod val="85000"/>
                    <a:lumOff val="15000"/>
                  </a:schemeClr>
                </a:solidFill>
                <a:latin typeface="+mj-lt"/>
              </a:rPr>
              <a:t>The porosity is 26.6 % and permeability is 276 </a:t>
            </a:r>
            <a:r>
              <a:rPr lang="en-US" sz="2600" dirty="0" err="1">
                <a:solidFill>
                  <a:schemeClr val="tx1">
                    <a:lumMod val="85000"/>
                    <a:lumOff val="15000"/>
                  </a:schemeClr>
                </a:solidFill>
                <a:latin typeface="+mj-lt"/>
              </a:rPr>
              <a:t>mD.</a:t>
            </a:r>
            <a:endParaRPr lang="en-US" sz="2600" b="0" i="0" dirty="0">
              <a:solidFill>
                <a:schemeClr val="tx1">
                  <a:lumMod val="85000"/>
                  <a:lumOff val="15000"/>
                </a:schemeClr>
              </a:solidFill>
              <a:latin typeface="+mj-lt"/>
            </a:endParaRPr>
          </a:p>
          <a:p>
            <a:pPr marL="457200" indent="-457200">
              <a:buFont typeface="Arial" panose="020B0604020202020204" pitchFamily="34" charset="0"/>
              <a:buChar char="•"/>
            </a:pPr>
            <a:r>
              <a:rPr lang="en-US" sz="2600" dirty="0">
                <a:solidFill>
                  <a:schemeClr val="tx1">
                    <a:lumMod val="85000"/>
                    <a:lumOff val="15000"/>
                  </a:schemeClr>
                </a:solidFill>
                <a:latin typeface="+mj-lt"/>
              </a:rPr>
              <a:t>The sample is composed of 99% Calcite.</a:t>
            </a:r>
          </a:p>
          <a:p>
            <a:pPr marL="457200" indent="-457200">
              <a:buFont typeface="Arial" panose="020B0604020202020204" pitchFamily="34" charset="0"/>
              <a:buChar char="•"/>
            </a:pPr>
            <a:r>
              <a:rPr lang="en-US" sz="2600" dirty="0" err="1">
                <a:solidFill>
                  <a:schemeClr val="tx1">
                    <a:lumMod val="85000"/>
                    <a:lumOff val="15000"/>
                  </a:schemeClr>
                </a:solidFill>
                <a:latin typeface="+mj-lt"/>
              </a:rPr>
              <a:t>Heliscan</a:t>
            </a:r>
            <a:r>
              <a:rPr lang="en-US" sz="2600" dirty="0">
                <a:solidFill>
                  <a:schemeClr val="tx1">
                    <a:lumMod val="85000"/>
                    <a:lumOff val="15000"/>
                  </a:schemeClr>
                </a:solidFill>
                <a:latin typeface="+mj-lt"/>
              </a:rPr>
              <a:t> Micro-CT X-ray microscopy is used for image acquisition.</a:t>
            </a:r>
            <a:endParaRPr lang="en-US" sz="2600" dirty="0">
              <a:latin typeface="+mj-lt"/>
            </a:endParaRPr>
          </a:p>
        </p:txBody>
      </p:sp>
      <p:pic>
        <p:nvPicPr>
          <p:cNvPr id="4" name="Picture 3" descr="A diagram of a machine&#10;&#10;Description automatically generated">
            <a:extLst>
              <a:ext uri="{FF2B5EF4-FFF2-40B4-BE49-F238E27FC236}">
                <a16:creationId xmlns:a16="http://schemas.microsoft.com/office/drawing/2014/main" id="{297399C5-82CA-C6CE-87BD-E25370B63C7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61571" y="992746"/>
            <a:ext cx="7319023" cy="4872507"/>
          </a:xfrm>
          <a:prstGeom prst="rect">
            <a:avLst/>
          </a:prstGeom>
        </p:spPr>
      </p:pic>
      <p:sp>
        <p:nvSpPr>
          <p:cNvPr id="6" name="TextBox 5">
            <a:extLst>
              <a:ext uri="{FF2B5EF4-FFF2-40B4-BE49-F238E27FC236}">
                <a16:creationId xmlns:a16="http://schemas.microsoft.com/office/drawing/2014/main" id="{7E41C37F-968B-0911-90EB-27FF93156E6C}"/>
              </a:ext>
            </a:extLst>
          </p:cNvPr>
          <p:cNvSpPr txBox="1"/>
          <p:nvPr/>
        </p:nvSpPr>
        <p:spPr>
          <a:xfrm>
            <a:off x="6790987" y="5741353"/>
            <a:ext cx="4456903" cy="523220"/>
          </a:xfrm>
          <a:prstGeom prst="rect">
            <a:avLst/>
          </a:prstGeom>
          <a:noFill/>
        </p:spPr>
        <p:txBody>
          <a:bodyPr wrap="square" rtlCol="0">
            <a:spAutoFit/>
          </a:bodyPr>
          <a:lstStyle/>
          <a:p>
            <a:r>
              <a:rPr lang="en-US" sz="2800" b="0" i="0" dirty="0">
                <a:solidFill>
                  <a:schemeClr val="tx1">
                    <a:lumMod val="85000"/>
                    <a:lumOff val="15000"/>
                  </a:schemeClr>
                </a:solidFill>
                <a:latin typeface="+mj-lt"/>
              </a:rPr>
              <a:t>Experimental Setup </a:t>
            </a:r>
            <a:endParaRPr lang="en-US" sz="2800" dirty="0">
              <a:latin typeface="+mj-lt"/>
            </a:endParaRPr>
          </a:p>
        </p:txBody>
      </p:sp>
      <p:sp>
        <p:nvSpPr>
          <p:cNvPr id="7" name="灯片编号占位符 5">
            <a:extLst>
              <a:ext uri="{FF2B5EF4-FFF2-40B4-BE49-F238E27FC236}">
                <a16:creationId xmlns:a16="http://schemas.microsoft.com/office/drawing/2014/main" id="{7C7E83D0-20BE-27B5-9141-89D1769089A0}"/>
              </a:ext>
            </a:extLst>
          </p:cNvPr>
          <p:cNvSpPr>
            <a:spLocks noGrp="1"/>
          </p:cNvSpPr>
          <p:nvPr>
            <p:ph type="sldNum" sz="quarter" idx="12"/>
          </p:nvPr>
        </p:nvSpPr>
        <p:spPr>
          <a:xfrm>
            <a:off x="11809140" y="5988205"/>
            <a:ext cx="382859" cy="345688"/>
          </a:xfrm>
        </p:spPr>
        <p:txBody>
          <a:bodyPr/>
          <a:lstStyle/>
          <a:p>
            <a:fld id="{1E68DD1B-5CD8-424B-8173-19E182143E0A}" type="slidenum">
              <a:rPr lang="en-US" sz="2800" smtClean="0">
                <a:solidFill>
                  <a:schemeClr val="tx1"/>
                </a:solidFill>
              </a:rPr>
              <a:t>6</a:t>
            </a:fld>
            <a:endParaRPr lang="en-US" sz="2800" dirty="0">
              <a:solidFill>
                <a:schemeClr val="tx1"/>
              </a:solidFill>
            </a:endParaRPr>
          </a:p>
        </p:txBody>
      </p:sp>
    </p:spTree>
    <p:extLst>
      <p:ext uri="{BB962C8B-B14F-4D97-AF65-F5344CB8AC3E}">
        <p14:creationId xmlns:p14="http://schemas.microsoft.com/office/powerpoint/2010/main" val="273483519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26608" y="450916"/>
            <a:ext cx="6731241" cy="707886"/>
          </a:xfrm>
          <a:prstGeom prst="rect">
            <a:avLst/>
          </a:prstGeom>
          <a:noFill/>
        </p:spPr>
        <p:txBody>
          <a:bodyPr wrap="square" rtlCol="0">
            <a:spAutoFit/>
          </a:bodyPr>
          <a:lstStyle/>
          <a:p>
            <a:r>
              <a:rPr lang="en-US" sz="4000" b="1" dirty="0">
                <a:solidFill>
                  <a:schemeClr val="tx1">
                    <a:lumMod val="85000"/>
                    <a:lumOff val="15000"/>
                  </a:schemeClr>
                </a:solidFill>
                <a:latin typeface="+mj-lt"/>
              </a:rPr>
              <a:t>Experimental Procedure</a:t>
            </a:r>
          </a:p>
        </p:txBody>
      </p:sp>
      <p:grpSp>
        <p:nvGrpSpPr>
          <p:cNvPr id="48" name="Group 47">
            <a:extLst>
              <a:ext uri="{FF2B5EF4-FFF2-40B4-BE49-F238E27FC236}">
                <a16:creationId xmlns:a16="http://schemas.microsoft.com/office/drawing/2014/main" id="{E958B810-D843-DE26-39F0-07C4BBB7A006}"/>
              </a:ext>
            </a:extLst>
          </p:cNvPr>
          <p:cNvGrpSpPr/>
          <p:nvPr/>
        </p:nvGrpSpPr>
        <p:grpSpPr>
          <a:xfrm>
            <a:off x="2636253" y="2057033"/>
            <a:ext cx="438680" cy="91440"/>
            <a:chOff x="3114567" y="568411"/>
            <a:chExt cx="438680" cy="91440"/>
          </a:xfrm>
        </p:grpSpPr>
        <p:sp>
          <p:nvSpPr>
            <p:cNvPr id="73" name="Straight Connector 3">
              <a:extLst>
                <a:ext uri="{FF2B5EF4-FFF2-40B4-BE49-F238E27FC236}">
                  <a16:creationId xmlns:a16="http://schemas.microsoft.com/office/drawing/2014/main" id="{14CEED5A-3890-D584-CEAD-201896AA6673}"/>
                </a:ext>
              </a:extLst>
            </p:cNvPr>
            <p:cNvSpPr/>
            <p:nvPr/>
          </p:nvSpPr>
          <p:spPr>
            <a:xfrm>
              <a:off x="3114567" y="568411"/>
              <a:ext cx="438680" cy="91440"/>
            </a:xfrm>
            <a:custGeom>
              <a:avLst/>
              <a:gdLst/>
              <a:ahLst/>
              <a:cxnLst/>
              <a:rect l="0" t="0" r="0" b="0"/>
              <a:pathLst>
                <a:path>
                  <a:moveTo>
                    <a:pt x="0" y="45720"/>
                  </a:moveTo>
                  <a:lnTo>
                    <a:pt x="438680" y="45720"/>
                  </a:lnTo>
                </a:path>
              </a:pathLst>
            </a:custGeom>
            <a:noFill/>
            <a:ln>
              <a:tailEnd type="arrow"/>
            </a:ln>
          </p:spPr>
          <p:style>
            <a:lnRef idx="1">
              <a:schemeClr val="accent1">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74" name="Straight Connector 4">
              <a:extLst>
                <a:ext uri="{FF2B5EF4-FFF2-40B4-BE49-F238E27FC236}">
                  <a16:creationId xmlns:a16="http://schemas.microsoft.com/office/drawing/2014/main" id="{E521162D-8A41-F105-FCCA-F71A22180D15}"/>
                </a:ext>
              </a:extLst>
            </p:cNvPr>
            <p:cNvSpPr txBox="1"/>
            <p:nvPr/>
          </p:nvSpPr>
          <p:spPr>
            <a:xfrm>
              <a:off x="3322175" y="611785"/>
              <a:ext cx="23464" cy="4692"/>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p:txBody>
        </p:sp>
      </p:grpSp>
      <p:grpSp>
        <p:nvGrpSpPr>
          <p:cNvPr id="49" name="Group 48">
            <a:extLst>
              <a:ext uri="{FF2B5EF4-FFF2-40B4-BE49-F238E27FC236}">
                <a16:creationId xmlns:a16="http://schemas.microsoft.com/office/drawing/2014/main" id="{38402030-DED0-F05D-C25B-7F37E4862F77}"/>
              </a:ext>
            </a:extLst>
          </p:cNvPr>
          <p:cNvGrpSpPr/>
          <p:nvPr/>
        </p:nvGrpSpPr>
        <p:grpSpPr>
          <a:xfrm>
            <a:off x="597705" y="1490649"/>
            <a:ext cx="2040348" cy="1224209"/>
            <a:chOff x="1076019" y="2027"/>
            <a:chExt cx="2040348" cy="1224209"/>
          </a:xfrm>
          <a:solidFill>
            <a:schemeClr val="bg1">
              <a:lumMod val="50000"/>
            </a:schemeClr>
          </a:solidFill>
        </p:grpSpPr>
        <p:sp>
          <p:nvSpPr>
            <p:cNvPr id="71" name="Rectangle 70">
              <a:extLst>
                <a:ext uri="{FF2B5EF4-FFF2-40B4-BE49-F238E27FC236}">
                  <a16:creationId xmlns:a16="http://schemas.microsoft.com/office/drawing/2014/main" id="{4D515F1A-4B3E-0E74-441E-BE59619F6FE9}"/>
                </a:ext>
              </a:extLst>
            </p:cNvPr>
            <p:cNvSpPr/>
            <p:nvPr/>
          </p:nvSpPr>
          <p:spPr>
            <a:xfrm>
              <a:off x="1076019" y="2027"/>
              <a:ext cx="2040348" cy="1224209"/>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72" name="TextBox 71">
              <a:extLst>
                <a:ext uri="{FF2B5EF4-FFF2-40B4-BE49-F238E27FC236}">
                  <a16:creationId xmlns:a16="http://schemas.microsoft.com/office/drawing/2014/main" id="{6C132014-E388-32D2-38FD-76DBB028E494}"/>
                </a:ext>
              </a:extLst>
            </p:cNvPr>
            <p:cNvSpPr txBox="1"/>
            <p:nvPr/>
          </p:nvSpPr>
          <p:spPr>
            <a:xfrm>
              <a:off x="1076019" y="2027"/>
              <a:ext cx="2040348" cy="1224209"/>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1" kern="1200" dirty="0"/>
                <a:t>Dry Scan</a:t>
              </a:r>
              <a:endParaRPr lang="en-US" sz="2900" kern="1200" dirty="0"/>
            </a:p>
          </p:txBody>
        </p:sp>
      </p:grpSp>
      <p:grpSp>
        <p:nvGrpSpPr>
          <p:cNvPr id="50" name="Group 49">
            <a:extLst>
              <a:ext uri="{FF2B5EF4-FFF2-40B4-BE49-F238E27FC236}">
                <a16:creationId xmlns:a16="http://schemas.microsoft.com/office/drawing/2014/main" id="{71CE3C97-EE05-331E-71EE-4E800237C37E}"/>
              </a:ext>
            </a:extLst>
          </p:cNvPr>
          <p:cNvGrpSpPr/>
          <p:nvPr/>
        </p:nvGrpSpPr>
        <p:grpSpPr>
          <a:xfrm>
            <a:off x="5145881" y="2057033"/>
            <a:ext cx="438680" cy="91440"/>
            <a:chOff x="5624195" y="568411"/>
            <a:chExt cx="438680" cy="91440"/>
          </a:xfrm>
        </p:grpSpPr>
        <p:sp>
          <p:nvSpPr>
            <p:cNvPr id="69" name="Straight Connector 7">
              <a:extLst>
                <a:ext uri="{FF2B5EF4-FFF2-40B4-BE49-F238E27FC236}">
                  <a16:creationId xmlns:a16="http://schemas.microsoft.com/office/drawing/2014/main" id="{15A2ADFE-692C-E43A-C48A-1343A60E014B}"/>
                </a:ext>
              </a:extLst>
            </p:cNvPr>
            <p:cNvSpPr/>
            <p:nvPr/>
          </p:nvSpPr>
          <p:spPr>
            <a:xfrm>
              <a:off x="5624195" y="568411"/>
              <a:ext cx="438680" cy="91440"/>
            </a:xfrm>
            <a:custGeom>
              <a:avLst/>
              <a:gdLst/>
              <a:ahLst/>
              <a:cxnLst/>
              <a:rect l="0" t="0" r="0" b="0"/>
              <a:pathLst>
                <a:path>
                  <a:moveTo>
                    <a:pt x="0" y="45720"/>
                  </a:moveTo>
                  <a:lnTo>
                    <a:pt x="438680" y="45720"/>
                  </a:lnTo>
                </a:path>
              </a:pathLst>
            </a:custGeom>
            <a:noFill/>
            <a:ln>
              <a:tailEnd type="arrow"/>
            </a:ln>
          </p:spPr>
          <p:style>
            <a:lnRef idx="1">
              <a:schemeClr val="accent1">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70" name="Straight Connector 8">
              <a:extLst>
                <a:ext uri="{FF2B5EF4-FFF2-40B4-BE49-F238E27FC236}">
                  <a16:creationId xmlns:a16="http://schemas.microsoft.com/office/drawing/2014/main" id="{BECCAB92-4D9F-D16F-6889-AB8CC725E2FA}"/>
                </a:ext>
              </a:extLst>
            </p:cNvPr>
            <p:cNvSpPr txBox="1"/>
            <p:nvPr/>
          </p:nvSpPr>
          <p:spPr>
            <a:xfrm>
              <a:off x="5831803" y="611785"/>
              <a:ext cx="23464" cy="4692"/>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p:txBody>
        </p:sp>
      </p:grpSp>
      <p:grpSp>
        <p:nvGrpSpPr>
          <p:cNvPr id="51" name="Group 50">
            <a:extLst>
              <a:ext uri="{FF2B5EF4-FFF2-40B4-BE49-F238E27FC236}">
                <a16:creationId xmlns:a16="http://schemas.microsoft.com/office/drawing/2014/main" id="{97AAA8BD-909C-429E-00DB-8C578547DBA9}"/>
              </a:ext>
            </a:extLst>
          </p:cNvPr>
          <p:cNvGrpSpPr/>
          <p:nvPr/>
        </p:nvGrpSpPr>
        <p:grpSpPr>
          <a:xfrm>
            <a:off x="3107333" y="1490649"/>
            <a:ext cx="2040348" cy="1224209"/>
            <a:chOff x="3585647" y="2027"/>
            <a:chExt cx="2040348" cy="1224209"/>
          </a:xfrm>
        </p:grpSpPr>
        <p:sp>
          <p:nvSpPr>
            <p:cNvPr id="67" name="Rectangle 66">
              <a:extLst>
                <a:ext uri="{FF2B5EF4-FFF2-40B4-BE49-F238E27FC236}">
                  <a16:creationId xmlns:a16="http://schemas.microsoft.com/office/drawing/2014/main" id="{CC68EEA9-A48E-010F-FB71-31F7956B2CF3}"/>
                </a:ext>
              </a:extLst>
            </p:cNvPr>
            <p:cNvSpPr/>
            <p:nvPr/>
          </p:nvSpPr>
          <p:spPr>
            <a:xfrm>
              <a:off x="3585647" y="2027"/>
              <a:ext cx="2040348" cy="1224209"/>
            </a:xfrm>
            <a:prstGeom prst="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68" name="TextBox 67">
              <a:extLst>
                <a:ext uri="{FF2B5EF4-FFF2-40B4-BE49-F238E27FC236}">
                  <a16:creationId xmlns:a16="http://schemas.microsoft.com/office/drawing/2014/main" id="{40998F2E-0776-1346-7E81-D5B3DEAB7BA3}"/>
                </a:ext>
              </a:extLst>
            </p:cNvPr>
            <p:cNvSpPr txBox="1"/>
            <p:nvPr/>
          </p:nvSpPr>
          <p:spPr>
            <a:xfrm>
              <a:off x="3585647" y="2027"/>
              <a:ext cx="2040348" cy="1224209"/>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1" kern="1200" dirty="0"/>
                <a:t>Brine flooding</a:t>
              </a:r>
              <a:endParaRPr lang="en-US" sz="2900" kern="1200" dirty="0"/>
            </a:p>
          </p:txBody>
        </p:sp>
      </p:grpSp>
      <p:grpSp>
        <p:nvGrpSpPr>
          <p:cNvPr id="52" name="Group 51">
            <a:extLst>
              <a:ext uri="{FF2B5EF4-FFF2-40B4-BE49-F238E27FC236}">
                <a16:creationId xmlns:a16="http://schemas.microsoft.com/office/drawing/2014/main" id="{3F460E4F-8ADC-A8BA-42FC-F8AE6C4C0F1C}"/>
              </a:ext>
            </a:extLst>
          </p:cNvPr>
          <p:cNvGrpSpPr/>
          <p:nvPr/>
        </p:nvGrpSpPr>
        <p:grpSpPr>
          <a:xfrm>
            <a:off x="7655510" y="2057033"/>
            <a:ext cx="438680" cy="91440"/>
            <a:chOff x="8133824" y="568411"/>
            <a:chExt cx="438680" cy="91440"/>
          </a:xfrm>
        </p:grpSpPr>
        <p:sp>
          <p:nvSpPr>
            <p:cNvPr id="65" name="Straight Connector 11">
              <a:extLst>
                <a:ext uri="{FF2B5EF4-FFF2-40B4-BE49-F238E27FC236}">
                  <a16:creationId xmlns:a16="http://schemas.microsoft.com/office/drawing/2014/main" id="{71FB3DC5-F6A1-5346-624E-3492D5E1A361}"/>
                </a:ext>
              </a:extLst>
            </p:cNvPr>
            <p:cNvSpPr/>
            <p:nvPr/>
          </p:nvSpPr>
          <p:spPr>
            <a:xfrm>
              <a:off x="8133824" y="568411"/>
              <a:ext cx="438680" cy="91440"/>
            </a:xfrm>
            <a:custGeom>
              <a:avLst/>
              <a:gdLst/>
              <a:ahLst/>
              <a:cxnLst/>
              <a:rect l="0" t="0" r="0" b="0"/>
              <a:pathLst>
                <a:path>
                  <a:moveTo>
                    <a:pt x="0" y="45720"/>
                  </a:moveTo>
                  <a:lnTo>
                    <a:pt x="438680" y="45720"/>
                  </a:lnTo>
                </a:path>
              </a:pathLst>
            </a:custGeom>
            <a:noFill/>
            <a:ln>
              <a:tailEnd type="arrow"/>
            </a:ln>
          </p:spPr>
          <p:style>
            <a:lnRef idx="1">
              <a:schemeClr val="accent1">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66" name="Straight Connector 12">
              <a:extLst>
                <a:ext uri="{FF2B5EF4-FFF2-40B4-BE49-F238E27FC236}">
                  <a16:creationId xmlns:a16="http://schemas.microsoft.com/office/drawing/2014/main" id="{67F5CB29-E5BE-63C5-496A-538689BD7139}"/>
                </a:ext>
              </a:extLst>
            </p:cNvPr>
            <p:cNvSpPr txBox="1"/>
            <p:nvPr/>
          </p:nvSpPr>
          <p:spPr>
            <a:xfrm>
              <a:off x="8341432" y="611785"/>
              <a:ext cx="23464" cy="4692"/>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p:txBody>
        </p:sp>
      </p:grpSp>
      <p:grpSp>
        <p:nvGrpSpPr>
          <p:cNvPr id="53" name="Group 52">
            <a:extLst>
              <a:ext uri="{FF2B5EF4-FFF2-40B4-BE49-F238E27FC236}">
                <a16:creationId xmlns:a16="http://schemas.microsoft.com/office/drawing/2014/main" id="{0C29BAB2-4ACC-F84E-4AE2-C7D031034AE0}"/>
              </a:ext>
            </a:extLst>
          </p:cNvPr>
          <p:cNvGrpSpPr/>
          <p:nvPr/>
        </p:nvGrpSpPr>
        <p:grpSpPr>
          <a:xfrm>
            <a:off x="5616962" y="1490649"/>
            <a:ext cx="2040348" cy="1224209"/>
            <a:chOff x="6095276" y="2027"/>
            <a:chExt cx="2040348" cy="1224209"/>
          </a:xfrm>
          <a:solidFill>
            <a:srgbClr val="FF6600"/>
          </a:solidFill>
        </p:grpSpPr>
        <p:sp>
          <p:nvSpPr>
            <p:cNvPr id="63" name="Rectangle 62">
              <a:extLst>
                <a:ext uri="{FF2B5EF4-FFF2-40B4-BE49-F238E27FC236}">
                  <a16:creationId xmlns:a16="http://schemas.microsoft.com/office/drawing/2014/main" id="{0D0CF983-E161-5DCE-46F4-3815EA46ADDE}"/>
                </a:ext>
              </a:extLst>
            </p:cNvPr>
            <p:cNvSpPr/>
            <p:nvPr/>
          </p:nvSpPr>
          <p:spPr>
            <a:xfrm>
              <a:off x="6095276" y="2027"/>
              <a:ext cx="2040348" cy="1224209"/>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64" name="TextBox 63">
              <a:extLst>
                <a:ext uri="{FF2B5EF4-FFF2-40B4-BE49-F238E27FC236}">
                  <a16:creationId xmlns:a16="http://schemas.microsoft.com/office/drawing/2014/main" id="{6D8A4AC2-BB31-A9BA-ED8C-2FE56654C28E}"/>
                </a:ext>
              </a:extLst>
            </p:cNvPr>
            <p:cNvSpPr txBox="1"/>
            <p:nvPr/>
          </p:nvSpPr>
          <p:spPr>
            <a:xfrm>
              <a:off x="6095276" y="2027"/>
              <a:ext cx="2040348" cy="1224209"/>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1" kern="1200" dirty="0"/>
                <a:t>N₂ injection</a:t>
              </a:r>
              <a:endParaRPr lang="en-US" sz="2900" kern="1200" dirty="0"/>
            </a:p>
          </p:txBody>
        </p:sp>
      </p:grpSp>
      <p:grpSp>
        <p:nvGrpSpPr>
          <p:cNvPr id="54" name="Group 53">
            <a:extLst>
              <a:ext uri="{FF2B5EF4-FFF2-40B4-BE49-F238E27FC236}">
                <a16:creationId xmlns:a16="http://schemas.microsoft.com/office/drawing/2014/main" id="{5E733D10-4504-4A73-A0BC-CA01B2462E5F}"/>
              </a:ext>
            </a:extLst>
          </p:cNvPr>
          <p:cNvGrpSpPr/>
          <p:nvPr/>
        </p:nvGrpSpPr>
        <p:grpSpPr>
          <a:xfrm>
            <a:off x="1617879" y="2713058"/>
            <a:ext cx="7528885" cy="438680"/>
            <a:chOff x="2096193" y="1224436"/>
            <a:chExt cx="7528885" cy="438680"/>
          </a:xfrm>
        </p:grpSpPr>
        <p:sp>
          <p:nvSpPr>
            <p:cNvPr id="61" name="Straight Connector 15">
              <a:extLst>
                <a:ext uri="{FF2B5EF4-FFF2-40B4-BE49-F238E27FC236}">
                  <a16:creationId xmlns:a16="http://schemas.microsoft.com/office/drawing/2014/main" id="{1B0E2B16-A08C-7CC0-3D34-BBEB983A8230}"/>
                </a:ext>
              </a:extLst>
            </p:cNvPr>
            <p:cNvSpPr/>
            <p:nvPr/>
          </p:nvSpPr>
          <p:spPr>
            <a:xfrm>
              <a:off x="2096193" y="1224436"/>
              <a:ext cx="7528885" cy="438680"/>
            </a:xfrm>
            <a:custGeom>
              <a:avLst/>
              <a:gdLst/>
              <a:ahLst/>
              <a:cxnLst/>
              <a:rect l="0" t="0" r="0" b="0"/>
              <a:pathLst>
                <a:path>
                  <a:moveTo>
                    <a:pt x="7528885" y="0"/>
                  </a:moveTo>
                  <a:lnTo>
                    <a:pt x="7528885" y="236440"/>
                  </a:lnTo>
                  <a:lnTo>
                    <a:pt x="0" y="236440"/>
                  </a:lnTo>
                  <a:lnTo>
                    <a:pt x="0" y="438680"/>
                  </a:lnTo>
                </a:path>
              </a:pathLst>
            </a:custGeom>
            <a:noFill/>
            <a:ln>
              <a:tailEnd type="arrow"/>
            </a:ln>
          </p:spPr>
          <p:style>
            <a:lnRef idx="1">
              <a:schemeClr val="accent1">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62" name="Straight Connector 16">
              <a:extLst>
                <a:ext uri="{FF2B5EF4-FFF2-40B4-BE49-F238E27FC236}">
                  <a16:creationId xmlns:a16="http://schemas.microsoft.com/office/drawing/2014/main" id="{C08941E6-3153-CC09-9BDA-087DE9F0B018}"/>
                </a:ext>
              </a:extLst>
            </p:cNvPr>
            <p:cNvSpPr txBox="1"/>
            <p:nvPr/>
          </p:nvSpPr>
          <p:spPr>
            <a:xfrm>
              <a:off x="5672048" y="1441430"/>
              <a:ext cx="377174" cy="4692"/>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p:txBody>
        </p:sp>
      </p:grpSp>
      <p:grpSp>
        <p:nvGrpSpPr>
          <p:cNvPr id="55" name="Group 54">
            <a:extLst>
              <a:ext uri="{FF2B5EF4-FFF2-40B4-BE49-F238E27FC236}">
                <a16:creationId xmlns:a16="http://schemas.microsoft.com/office/drawing/2014/main" id="{4089C3C7-C4E9-1C1E-705B-A7A496F29435}"/>
              </a:ext>
            </a:extLst>
          </p:cNvPr>
          <p:cNvGrpSpPr/>
          <p:nvPr/>
        </p:nvGrpSpPr>
        <p:grpSpPr>
          <a:xfrm>
            <a:off x="8126590" y="1490649"/>
            <a:ext cx="2040348" cy="1224209"/>
            <a:chOff x="8604904" y="2027"/>
            <a:chExt cx="2040348" cy="1224209"/>
          </a:xfrm>
          <a:solidFill>
            <a:srgbClr val="FF6600"/>
          </a:solidFill>
        </p:grpSpPr>
        <p:sp>
          <p:nvSpPr>
            <p:cNvPr id="59" name="Rectangle 58">
              <a:extLst>
                <a:ext uri="{FF2B5EF4-FFF2-40B4-BE49-F238E27FC236}">
                  <a16:creationId xmlns:a16="http://schemas.microsoft.com/office/drawing/2014/main" id="{238819EF-768E-3A06-ED16-CFA2AB7E42E2}"/>
                </a:ext>
              </a:extLst>
            </p:cNvPr>
            <p:cNvSpPr/>
            <p:nvPr/>
          </p:nvSpPr>
          <p:spPr>
            <a:xfrm>
              <a:off x="8604904" y="2027"/>
              <a:ext cx="2040348" cy="1224209"/>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60" name="TextBox 59">
              <a:extLst>
                <a:ext uri="{FF2B5EF4-FFF2-40B4-BE49-F238E27FC236}">
                  <a16:creationId xmlns:a16="http://schemas.microsoft.com/office/drawing/2014/main" id="{A5FD0120-5EE3-59CA-38E0-6106DA03FE97}"/>
                </a:ext>
              </a:extLst>
            </p:cNvPr>
            <p:cNvSpPr txBox="1"/>
            <p:nvPr/>
          </p:nvSpPr>
          <p:spPr>
            <a:xfrm>
              <a:off x="8604904" y="2027"/>
              <a:ext cx="2040348" cy="1224209"/>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1" kern="1200" dirty="0"/>
                <a:t>N</a:t>
              </a:r>
              <a:r>
                <a:rPr lang="en-US" sz="2900" b="1" kern="1200" dirty="0">
                  <a:latin typeface="Calibri" panose="020F0502020204030204" pitchFamily="34" charset="0"/>
                  <a:cs typeface="Calibri" panose="020F0502020204030204" pitchFamily="34" charset="0"/>
                </a:rPr>
                <a:t>₂</a:t>
              </a:r>
              <a:r>
                <a:rPr lang="en-US" sz="2900" b="1" kern="1200" dirty="0"/>
                <a:t> after 24 </a:t>
              </a:r>
              <a:r>
                <a:rPr lang="en-US" sz="2900" b="1" kern="1200" dirty="0" err="1"/>
                <a:t>hrs</a:t>
              </a:r>
              <a:endParaRPr lang="en-US" sz="2900" kern="1200" dirty="0"/>
            </a:p>
          </p:txBody>
        </p:sp>
      </p:grpSp>
      <p:grpSp>
        <p:nvGrpSpPr>
          <p:cNvPr id="56" name="Group 55">
            <a:extLst>
              <a:ext uri="{FF2B5EF4-FFF2-40B4-BE49-F238E27FC236}">
                <a16:creationId xmlns:a16="http://schemas.microsoft.com/office/drawing/2014/main" id="{F57B72B5-A950-3584-9F7E-FA7189B2AB39}"/>
              </a:ext>
            </a:extLst>
          </p:cNvPr>
          <p:cNvGrpSpPr/>
          <p:nvPr/>
        </p:nvGrpSpPr>
        <p:grpSpPr>
          <a:xfrm>
            <a:off x="597705" y="3184138"/>
            <a:ext cx="2040348" cy="1224209"/>
            <a:chOff x="1076019" y="1695516"/>
            <a:chExt cx="2040348" cy="1224209"/>
          </a:xfrm>
        </p:grpSpPr>
        <p:sp>
          <p:nvSpPr>
            <p:cNvPr id="57" name="Rectangle 56">
              <a:extLst>
                <a:ext uri="{FF2B5EF4-FFF2-40B4-BE49-F238E27FC236}">
                  <a16:creationId xmlns:a16="http://schemas.microsoft.com/office/drawing/2014/main" id="{323499EC-5815-27A7-5D84-FA72D39D8CE1}"/>
                </a:ext>
              </a:extLst>
            </p:cNvPr>
            <p:cNvSpPr/>
            <p:nvPr/>
          </p:nvSpPr>
          <p:spPr>
            <a:xfrm>
              <a:off x="1076019" y="1695516"/>
              <a:ext cx="2040348" cy="1224209"/>
            </a:xfrm>
            <a:prstGeom prst="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58" name="TextBox 57">
              <a:extLst>
                <a:ext uri="{FF2B5EF4-FFF2-40B4-BE49-F238E27FC236}">
                  <a16:creationId xmlns:a16="http://schemas.microsoft.com/office/drawing/2014/main" id="{2FAC044E-D9F6-E9FF-4D6D-2A945E112CC6}"/>
                </a:ext>
              </a:extLst>
            </p:cNvPr>
            <p:cNvSpPr txBox="1"/>
            <p:nvPr/>
          </p:nvSpPr>
          <p:spPr>
            <a:xfrm>
              <a:off x="1076019" y="1695516"/>
              <a:ext cx="2040348" cy="1224209"/>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1" kern="1200" dirty="0"/>
                <a:t>2</a:t>
              </a:r>
              <a:r>
                <a:rPr lang="en-US" sz="2900" b="1" kern="1200" baseline="30000" dirty="0"/>
                <a:t>nd</a:t>
              </a:r>
              <a:r>
                <a:rPr lang="en-US" sz="2900" b="1" kern="1200" dirty="0"/>
                <a:t> Brine flooding</a:t>
              </a:r>
              <a:endParaRPr lang="en-US" sz="2900" kern="1200" dirty="0"/>
            </a:p>
          </p:txBody>
        </p:sp>
      </p:grpSp>
      <p:grpSp>
        <p:nvGrpSpPr>
          <p:cNvPr id="95" name="Group 94">
            <a:extLst>
              <a:ext uri="{FF2B5EF4-FFF2-40B4-BE49-F238E27FC236}">
                <a16:creationId xmlns:a16="http://schemas.microsoft.com/office/drawing/2014/main" id="{82B275F1-7C69-8F63-CCE6-8F657BD0BD2B}"/>
              </a:ext>
            </a:extLst>
          </p:cNvPr>
          <p:cNvGrpSpPr/>
          <p:nvPr/>
        </p:nvGrpSpPr>
        <p:grpSpPr>
          <a:xfrm>
            <a:off x="2657125" y="3765543"/>
            <a:ext cx="439057" cy="91440"/>
            <a:chOff x="2961217" y="567730"/>
            <a:chExt cx="439057" cy="91440"/>
          </a:xfrm>
        </p:grpSpPr>
        <p:sp>
          <p:nvSpPr>
            <p:cNvPr id="114" name="Straight Connector 3">
              <a:extLst>
                <a:ext uri="{FF2B5EF4-FFF2-40B4-BE49-F238E27FC236}">
                  <a16:creationId xmlns:a16="http://schemas.microsoft.com/office/drawing/2014/main" id="{24C1ECF1-CE6C-0537-81AC-E380A7E52BEC}"/>
                </a:ext>
              </a:extLst>
            </p:cNvPr>
            <p:cNvSpPr/>
            <p:nvPr/>
          </p:nvSpPr>
          <p:spPr>
            <a:xfrm>
              <a:off x="2961217" y="567730"/>
              <a:ext cx="439057" cy="91440"/>
            </a:xfrm>
            <a:custGeom>
              <a:avLst/>
              <a:gdLst/>
              <a:ahLst/>
              <a:cxnLst/>
              <a:rect l="0" t="0" r="0" b="0"/>
              <a:pathLst>
                <a:path>
                  <a:moveTo>
                    <a:pt x="0" y="45720"/>
                  </a:moveTo>
                  <a:lnTo>
                    <a:pt x="439057" y="45720"/>
                  </a:lnTo>
                </a:path>
              </a:pathLst>
            </a:custGeom>
            <a:noFill/>
            <a:ln>
              <a:tailEnd type="arrow"/>
            </a:ln>
          </p:spPr>
          <p:style>
            <a:lnRef idx="1">
              <a:schemeClr val="accent1">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115" name="Straight Connector 4">
              <a:extLst>
                <a:ext uri="{FF2B5EF4-FFF2-40B4-BE49-F238E27FC236}">
                  <a16:creationId xmlns:a16="http://schemas.microsoft.com/office/drawing/2014/main" id="{DC56E335-5B52-32B0-7BA8-701EDA3549D3}"/>
                </a:ext>
              </a:extLst>
            </p:cNvPr>
            <p:cNvSpPr txBox="1"/>
            <p:nvPr/>
          </p:nvSpPr>
          <p:spPr>
            <a:xfrm>
              <a:off x="3169004" y="611102"/>
              <a:ext cx="23482" cy="46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p:txBody>
        </p:sp>
      </p:grpSp>
      <p:grpSp>
        <p:nvGrpSpPr>
          <p:cNvPr id="97" name="Group 96">
            <a:extLst>
              <a:ext uri="{FF2B5EF4-FFF2-40B4-BE49-F238E27FC236}">
                <a16:creationId xmlns:a16="http://schemas.microsoft.com/office/drawing/2014/main" id="{CCF50572-29D1-2ED5-4129-85C09ED10F42}"/>
              </a:ext>
            </a:extLst>
          </p:cNvPr>
          <p:cNvGrpSpPr/>
          <p:nvPr/>
        </p:nvGrpSpPr>
        <p:grpSpPr>
          <a:xfrm>
            <a:off x="5168773" y="3765543"/>
            <a:ext cx="439057" cy="91440"/>
            <a:chOff x="5472865" y="567730"/>
            <a:chExt cx="439057" cy="91440"/>
          </a:xfrm>
        </p:grpSpPr>
        <p:sp>
          <p:nvSpPr>
            <p:cNvPr id="110" name="Straight Connector 7">
              <a:extLst>
                <a:ext uri="{FF2B5EF4-FFF2-40B4-BE49-F238E27FC236}">
                  <a16:creationId xmlns:a16="http://schemas.microsoft.com/office/drawing/2014/main" id="{47C152D0-4F7F-05C5-5102-B917AD91A497}"/>
                </a:ext>
              </a:extLst>
            </p:cNvPr>
            <p:cNvSpPr/>
            <p:nvPr/>
          </p:nvSpPr>
          <p:spPr>
            <a:xfrm>
              <a:off x="5472865" y="567730"/>
              <a:ext cx="439057" cy="91440"/>
            </a:xfrm>
            <a:custGeom>
              <a:avLst/>
              <a:gdLst/>
              <a:ahLst/>
              <a:cxnLst/>
              <a:rect l="0" t="0" r="0" b="0"/>
              <a:pathLst>
                <a:path>
                  <a:moveTo>
                    <a:pt x="0" y="45720"/>
                  </a:moveTo>
                  <a:lnTo>
                    <a:pt x="439057" y="45720"/>
                  </a:lnTo>
                </a:path>
              </a:pathLst>
            </a:custGeom>
            <a:noFill/>
            <a:ln>
              <a:tailEnd type="arrow"/>
            </a:ln>
          </p:spPr>
          <p:style>
            <a:lnRef idx="1">
              <a:schemeClr val="accent1">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111" name="Straight Connector 8">
              <a:extLst>
                <a:ext uri="{FF2B5EF4-FFF2-40B4-BE49-F238E27FC236}">
                  <a16:creationId xmlns:a16="http://schemas.microsoft.com/office/drawing/2014/main" id="{EE9B2BB2-9FBB-DCFC-ECFF-C3EB11DB4F2E}"/>
                </a:ext>
              </a:extLst>
            </p:cNvPr>
            <p:cNvSpPr txBox="1"/>
            <p:nvPr/>
          </p:nvSpPr>
          <p:spPr>
            <a:xfrm>
              <a:off x="5680653" y="611102"/>
              <a:ext cx="23482" cy="46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p:txBody>
        </p:sp>
      </p:grpSp>
      <p:grpSp>
        <p:nvGrpSpPr>
          <p:cNvPr id="98" name="Group 97">
            <a:extLst>
              <a:ext uri="{FF2B5EF4-FFF2-40B4-BE49-F238E27FC236}">
                <a16:creationId xmlns:a16="http://schemas.microsoft.com/office/drawing/2014/main" id="{61818B75-FAD2-0B68-4295-04BFBE8F94A7}"/>
              </a:ext>
            </a:extLst>
          </p:cNvPr>
          <p:cNvGrpSpPr/>
          <p:nvPr/>
        </p:nvGrpSpPr>
        <p:grpSpPr>
          <a:xfrm>
            <a:off x="3128583" y="3198666"/>
            <a:ext cx="2041990" cy="1225194"/>
            <a:chOff x="3432675" y="853"/>
            <a:chExt cx="2041990" cy="1225194"/>
          </a:xfrm>
          <a:solidFill>
            <a:srgbClr val="C00000"/>
          </a:solidFill>
        </p:grpSpPr>
        <p:sp>
          <p:nvSpPr>
            <p:cNvPr id="108" name="Rectangle 107">
              <a:extLst>
                <a:ext uri="{FF2B5EF4-FFF2-40B4-BE49-F238E27FC236}">
                  <a16:creationId xmlns:a16="http://schemas.microsoft.com/office/drawing/2014/main" id="{1577EABB-0228-9737-F66B-9655DC1B2559}"/>
                </a:ext>
              </a:extLst>
            </p:cNvPr>
            <p:cNvSpPr/>
            <p:nvPr/>
          </p:nvSpPr>
          <p:spPr>
            <a:xfrm>
              <a:off x="3432675" y="853"/>
              <a:ext cx="2041990" cy="1225194"/>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109" name="TextBox 108">
              <a:extLst>
                <a:ext uri="{FF2B5EF4-FFF2-40B4-BE49-F238E27FC236}">
                  <a16:creationId xmlns:a16="http://schemas.microsoft.com/office/drawing/2014/main" id="{975DDEDF-FE6C-D3D8-6F55-49DB75EE8D98}"/>
                </a:ext>
              </a:extLst>
            </p:cNvPr>
            <p:cNvSpPr txBox="1"/>
            <p:nvPr/>
          </p:nvSpPr>
          <p:spPr>
            <a:xfrm>
              <a:off x="3432675" y="853"/>
              <a:ext cx="2041990" cy="1225194"/>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1" kern="1200" dirty="0"/>
                <a:t>CO</a:t>
              </a:r>
              <a:r>
                <a:rPr lang="en-US" sz="2900" b="1" kern="1200" dirty="0">
                  <a:latin typeface="Calibri" panose="020F0502020204030204" pitchFamily="34" charset="0"/>
                  <a:cs typeface="Calibri" panose="020F0502020204030204" pitchFamily="34" charset="0"/>
                </a:rPr>
                <a:t>₂</a:t>
              </a:r>
              <a:r>
                <a:rPr lang="en-US" sz="2900" b="1" kern="1200" dirty="0"/>
                <a:t> Injection</a:t>
              </a:r>
              <a:endParaRPr lang="en-US" sz="2900" kern="1200" dirty="0"/>
            </a:p>
          </p:txBody>
        </p:sp>
      </p:grpSp>
      <p:grpSp>
        <p:nvGrpSpPr>
          <p:cNvPr id="99" name="Group 98">
            <a:extLst>
              <a:ext uri="{FF2B5EF4-FFF2-40B4-BE49-F238E27FC236}">
                <a16:creationId xmlns:a16="http://schemas.microsoft.com/office/drawing/2014/main" id="{4144C595-C84C-842D-A2FC-3AB1A4F2A9DE}"/>
              </a:ext>
            </a:extLst>
          </p:cNvPr>
          <p:cNvGrpSpPr/>
          <p:nvPr/>
        </p:nvGrpSpPr>
        <p:grpSpPr>
          <a:xfrm>
            <a:off x="1637930" y="4422060"/>
            <a:ext cx="5023296" cy="439057"/>
            <a:chOff x="1942022" y="1224247"/>
            <a:chExt cx="5023296" cy="439057"/>
          </a:xfrm>
        </p:grpSpPr>
        <p:sp>
          <p:nvSpPr>
            <p:cNvPr id="106" name="Straight Connector 11">
              <a:extLst>
                <a:ext uri="{FF2B5EF4-FFF2-40B4-BE49-F238E27FC236}">
                  <a16:creationId xmlns:a16="http://schemas.microsoft.com/office/drawing/2014/main" id="{E763BF87-11C4-9945-4549-0A02137A2B7D}"/>
                </a:ext>
              </a:extLst>
            </p:cNvPr>
            <p:cNvSpPr/>
            <p:nvPr/>
          </p:nvSpPr>
          <p:spPr>
            <a:xfrm>
              <a:off x="1942022" y="1224247"/>
              <a:ext cx="5023296" cy="439057"/>
            </a:xfrm>
            <a:custGeom>
              <a:avLst/>
              <a:gdLst/>
              <a:ahLst/>
              <a:cxnLst/>
              <a:rect l="0" t="0" r="0" b="0"/>
              <a:pathLst>
                <a:path>
                  <a:moveTo>
                    <a:pt x="5023296" y="0"/>
                  </a:moveTo>
                  <a:lnTo>
                    <a:pt x="5023296" y="236628"/>
                  </a:lnTo>
                  <a:lnTo>
                    <a:pt x="0" y="236628"/>
                  </a:lnTo>
                  <a:lnTo>
                    <a:pt x="0" y="439057"/>
                  </a:lnTo>
                </a:path>
              </a:pathLst>
            </a:custGeom>
            <a:noFill/>
            <a:ln>
              <a:tailEnd type="arrow"/>
            </a:ln>
          </p:spPr>
          <p:style>
            <a:lnRef idx="1">
              <a:schemeClr val="accent1">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107" name="Straight Connector 12">
              <a:extLst>
                <a:ext uri="{FF2B5EF4-FFF2-40B4-BE49-F238E27FC236}">
                  <a16:creationId xmlns:a16="http://schemas.microsoft.com/office/drawing/2014/main" id="{5355EC5C-AD22-689C-DC0B-A05D179B56D1}"/>
                </a:ext>
              </a:extLst>
            </p:cNvPr>
            <p:cNvSpPr txBox="1"/>
            <p:nvPr/>
          </p:nvSpPr>
          <p:spPr>
            <a:xfrm>
              <a:off x="4327540" y="1441428"/>
              <a:ext cx="252260" cy="46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p:txBody>
        </p:sp>
      </p:grpSp>
      <p:grpSp>
        <p:nvGrpSpPr>
          <p:cNvPr id="100" name="Group 99">
            <a:extLst>
              <a:ext uri="{FF2B5EF4-FFF2-40B4-BE49-F238E27FC236}">
                <a16:creationId xmlns:a16="http://schemas.microsoft.com/office/drawing/2014/main" id="{28757A29-2025-1467-C905-642C8CD6E4A3}"/>
              </a:ext>
            </a:extLst>
          </p:cNvPr>
          <p:cNvGrpSpPr/>
          <p:nvPr/>
        </p:nvGrpSpPr>
        <p:grpSpPr>
          <a:xfrm>
            <a:off x="5640231" y="3198666"/>
            <a:ext cx="2041990" cy="1225194"/>
            <a:chOff x="5944323" y="853"/>
            <a:chExt cx="2041990" cy="1225194"/>
          </a:xfrm>
          <a:solidFill>
            <a:srgbClr val="C00000"/>
          </a:solidFill>
        </p:grpSpPr>
        <p:sp>
          <p:nvSpPr>
            <p:cNvPr id="104" name="Rectangle 103">
              <a:extLst>
                <a:ext uri="{FF2B5EF4-FFF2-40B4-BE49-F238E27FC236}">
                  <a16:creationId xmlns:a16="http://schemas.microsoft.com/office/drawing/2014/main" id="{08F5DC41-1037-060E-5347-42BE6F2D4C41}"/>
                </a:ext>
              </a:extLst>
            </p:cNvPr>
            <p:cNvSpPr/>
            <p:nvPr/>
          </p:nvSpPr>
          <p:spPr>
            <a:xfrm>
              <a:off x="5944323" y="853"/>
              <a:ext cx="2041990" cy="1225194"/>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105" name="TextBox 104">
              <a:extLst>
                <a:ext uri="{FF2B5EF4-FFF2-40B4-BE49-F238E27FC236}">
                  <a16:creationId xmlns:a16="http://schemas.microsoft.com/office/drawing/2014/main" id="{FA798064-50D1-7AC7-C235-A5E869BD76A7}"/>
                </a:ext>
              </a:extLst>
            </p:cNvPr>
            <p:cNvSpPr txBox="1"/>
            <p:nvPr/>
          </p:nvSpPr>
          <p:spPr>
            <a:xfrm>
              <a:off x="5944323" y="853"/>
              <a:ext cx="2041990" cy="1225194"/>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1" kern="1200" dirty="0"/>
                <a:t>CO</a:t>
              </a:r>
              <a:r>
                <a:rPr lang="en-US" sz="2900" b="1" kern="1200" dirty="0">
                  <a:latin typeface="Calibri" panose="020F0502020204030204" pitchFamily="34" charset="0"/>
                  <a:cs typeface="Calibri" panose="020F0502020204030204" pitchFamily="34" charset="0"/>
                </a:rPr>
                <a:t>₂</a:t>
              </a:r>
              <a:r>
                <a:rPr lang="en-US" sz="2900" b="1" kern="1200" dirty="0"/>
                <a:t> after 24 </a:t>
              </a:r>
              <a:r>
                <a:rPr lang="en-US" sz="2900" b="1" kern="1200" dirty="0" err="1"/>
                <a:t>hrs</a:t>
              </a:r>
              <a:endParaRPr lang="en-US" sz="2900" kern="1200" dirty="0"/>
            </a:p>
          </p:txBody>
        </p:sp>
      </p:grpSp>
      <p:grpSp>
        <p:nvGrpSpPr>
          <p:cNvPr id="101" name="Group 100">
            <a:extLst>
              <a:ext uri="{FF2B5EF4-FFF2-40B4-BE49-F238E27FC236}">
                <a16:creationId xmlns:a16="http://schemas.microsoft.com/office/drawing/2014/main" id="{D98A60AD-D6E4-DCB8-AAC6-1D98CAFA829D}"/>
              </a:ext>
            </a:extLst>
          </p:cNvPr>
          <p:cNvGrpSpPr/>
          <p:nvPr/>
        </p:nvGrpSpPr>
        <p:grpSpPr>
          <a:xfrm>
            <a:off x="616934" y="4893518"/>
            <a:ext cx="2041990" cy="1225194"/>
            <a:chOff x="921026" y="1695705"/>
            <a:chExt cx="2041990" cy="1225194"/>
          </a:xfrm>
        </p:grpSpPr>
        <p:sp>
          <p:nvSpPr>
            <p:cNvPr id="102" name="Rectangle 101">
              <a:extLst>
                <a:ext uri="{FF2B5EF4-FFF2-40B4-BE49-F238E27FC236}">
                  <a16:creationId xmlns:a16="http://schemas.microsoft.com/office/drawing/2014/main" id="{7EBBE815-D955-9FFF-CF3B-05096A19A83B}"/>
                </a:ext>
              </a:extLst>
            </p:cNvPr>
            <p:cNvSpPr/>
            <p:nvPr/>
          </p:nvSpPr>
          <p:spPr>
            <a:xfrm>
              <a:off x="921026" y="1695705"/>
              <a:ext cx="2041990" cy="1225194"/>
            </a:xfrm>
            <a:prstGeom prst="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103" name="TextBox 102">
              <a:extLst>
                <a:ext uri="{FF2B5EF4-FFF2-40B4-BE49-F238E27FC236}">
                  <a16:creationId xmlns:a16="http://schemas.microsoft.com/office/drawing/2014/main" id="{703CD33A-5E51-D5F9-79B4-BA30942C4DDE}"/>
                </a:ext>
              </a:extLst>
            </p:cNvPr>
            <p:cNvSpPr txBox="1"/>
            <p:nvPr/>
          </p:nvSpPr>
          <p:spPr>
            <a:xfrm>
              <a:off x="921026" y="1695705"/>
              <a:ext cx="2041990" cy="1225194"/>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1" kern="1200" dirty="0"/>
                <a:t>3</a:t>
              </a:r>
              <a:r>
                <a:rPr lang="en-US" sz="2900" b="1" kern="1200" baseline="30000" dirty="0"/>
                <a:t>rd</a:t>
              </a:r>
              <a:r>
                <a:rPr lang="en-US" sz="2900" b="1" kern="1200" dirty="0"/>
                <a:t> Brine flooding</a:t>
              </a:r>
              <a:endParaRPr lang="en-US" sz="2900" kern="1200" dirty="0"/>
            </a:p>
          </p:txBody>
        </p:sp>
      </p:grpSp>
      <p:grpSp>
        <p:nvGrpSpPr>
          <p:cNvPr id="131" name="Group 130">
            <a:extLst>
              <a:ext uri="{FF2B5EF4-FFF2-40B4-BE49-F238E27FC236}">
                <a16:creationId xmlns:a16="http://schemas.microsoft.com/office/drawing/2014/main" id="{636870C9-CB7A-E741-4F33-7BF4E6903F2D}"/>
              </a:ext>
            </a:extLst>
          </p:cNvPr>
          <p:cNvGrpSpPr/>
          <p:nvPr/>
        </p:nvGrpSpPr>
        <p:grpSpPr>
          <a:xfrm>
            <a:off x="2653184" y="5464757"/>
            <a:ext cx="439057" cy="91440"/>
            <a:chOff x="2961217" y="2262582"/>
            <a:chExt cx="439057" cy="91440"/>
          </a:xfrm>
        </p:grpSpPr>
        <p:sp>
          <p:nvSpPr>
            <p:cNvPr id="138" name="Straight Connector 3">
              <a:extLst>
                <a:ext uri="{FF2B5EF4-FFF2-40B4-BE49-F238E27FC236}">
                  <a16:creationId xmlns:a16="http://schemas.microsoft.com/office/drawing/2014/main" id="{5B9304D5-A53C-3F0F-A766-FFAEFD39BEF0}"/>
                </a:ext>
              </a:extLst>
            </p:cNvPr>
            <p:cNvSpPr/>
            <p:nvPr/>
          </p:nvSpPr>
          <p:spPr>
            <a:xfrm>
              <a:off x="2961217" y="2262582"/>
              <a:ext cx="439057" cy="91440"/>
            </a:xfrm>
            <a:custGeom>
              <a:avLst/>
              <a:gdLst/>
              <a:ahLst/>
              <a:cxnLst/>
              <a:rect l="0" t="0" r="0" b="0"/>
              <a:pathLst>
                <a:path>
                  <a:moveTo>
                    <a:pt x="0" y="45720"/>
                  </a:moveTo>
                  <a:lnTo>
                    <a:pt x="439057" y="45720"/>
                  </a:lnTo>
                </a:path>
              </a:pathLst>
            </a:custGeom>
            <a:noFill/>
            <a:ln>
              <a:tailEnd type="arrow"/>
            </a:ln>
          </p:spPr>
          <p:style>
            <a:lnRef idx="1">
              <a:schemeClr val="accent1">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139" name="Straight Connector 4">
              <a:extLst>
                <a:ext uri="{FF2B5EF4-FFF2-40B4-BE49-F238E27FC236}">
                  <a16:creationId xmlns:a16="http://schemas.microsoft.com/office/drawing/2014/main" id="{5F55C0C2-922C-7FFC-059F-E00A517FF096}"/>
                </a:ext>
              </a:extLst>
            </p:cNvPr>
            <p:cNvSpPr txBox="1"/>
            <p:nvPr/>
          </p:nvSpPr>
          <p:spPr>
            <a:xfrm>
              <a:off x="3169004" y="2305954"/>
              <a:ext cx="23482" cy="46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p:txBody>
        </p:sp>
      </p:grpSp>
      <p:grpSp>
        <p:nvGrpSpPr>
          <p:cNvPr id="133" name="Group 132">
            <a:extLst>
              <a:ext uri="{FF2B5EF4-FFF2-40B4-BE49-F238E27FC236}">
                <a16:creationId xmlns:a16="http://schemas.microsoft.com/office/drawing/2014/main" id="{AAAA6313-7054-60AF-CF2A-5D445627AAD2}"/>
              </a:ext>
            </a:extLst>
          </p:cNvPr>
          <p:cNvGrpSpPr/>
          <p:nvPr/>
        </p:nvGrpSpPr>
        <p:grpSpPr>
          <a:xfrm>
            <a:off x="3124642" y="4897880"/>
            <a:ext cx="2041990" cy="1225194"/>
            <a:chOff x="3432675" y="1695705"/>
            <a:chExt cx="2041990" cy="1225194"/>
          </a:xfrm>
          <a:solidFill>
            <a:schemeClr val="accent4"/>
          </a:solidFill>
        </p:grpSpPr>
        <p:sp>
          <p:nvSpPr>
            <p:cNvPr id="134" name="Rectangle 133">
              <a:extLst>
                <a:ext uri="{FF2B5EF4-FFF2-40B4-BE49-F238E27FC236}">
                  <a16:creationId xmlns:a16="http://schemas.microsoft.com/office/drawing/2014/main" id="{DBBA785C-69D8-2873-4BFF-3C8DA058D9B8}"/>
                </a:ext>
              </a:extLst>
            </p:cNvPr>
            <p:cNvSpPr/>
            <p:nvPr/>
          </p:nvSpPr>
          <p:spPr>
            <a:xfrm>
              <a:off x="3432675" y="1695705"/>
              <a:ext cx="2041990" cy="1225194"/>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135" name="TextBox 134">
              <a:extLst>
                <a:ext uri="{FF2B5EF4-FFF2-40B4-BE49-F238E27FC236}">
                  <a16:creationId xmlns:a16="http://schemas.microsoft.com/office/drawing/2014/main" id="{1A2B0BCC-E33F-5BF9-7939-CF41A12E03A2}"/>
                </a:ext>
              </a:extLst>
            </p:cNvPr>
            <p:cNvSpPr txBox="1"/>
            <p:nvPr/>
          </p:nvSpPr>
          <p:spPr>
            <a:xfrm>
              <a:off x="3432675" y="1695705"/>
              <a:ext cx="2041990" cy="1225194"/>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1" kern="1200" dirty="0"/>
                <a:t>H</a:t>
              </a:r>
              <a:r>
                <a:rPr lang="en-US" sz="2900" b="1" kern="1200" dirty="0">
                  <a:latin typeface="Calibri" panose="020F0502020204030204" pitchFamily="34" charset="0"/>
                  <a:cs typeface="Calibri" panose="020F0502020204030204" pitchFamily="34" charset="0"/>
                </a:rPr>
                <a:t>₂</a:t>
              </a:r>
              <a:r>
                <a:rPr lang="en-US" sz="2900" b="1" kern="1200" dirty="0"/>
                <a:t> Injection</a:t>
              </a:r>
              <a:endParaRPr lang="en-US" sz="2900" kern="1200" dirty="0"/>
            </a:p>
          </p:txBody>
        </p:sp>
      </p:grpSp>
      <p:grpSp>
        <p:nvGrpSpPr>
          <p:cNvPr id="140" name="Group 139">
            <a:extLst>
              <a:ext uri="{FF2B5EF4-FFF2-40B4-BE49-F238E27FC236}">
                <a16:creationId xmlns:a16="http://schemas.microsoft.com/office/drawing/2014/main" id="{C7A5F7F4-A647-EC9C-FB69-63A8B5DC2656}"/>
              </a:ext>
            </a:extLst>
          </p:cNvPr>
          <p:cNvGrpSpPr/>
          <p:nvPr/>
        </p:nvGrpSpPr>
        <p:grpSpPr>
          <a:xfrm>
            <a:off x="5169150" y="5473069"/>
            <a:ext cx="438680" cy="91440"/>
            <a:chOff x="3114567" y="568411"/>
            <a:chExt cx="438680" cy="91440"/>
          </a:xfrm>
        </p:grpSpPr>
        <p:sp>
          <p:nvSpPr>
            <p:cNvPr id="153" name="Straight Connector 3">
              <a:extLst>
                <a:ext uri="{FF2B5EF4-FFF2-40B4-BE49-F238E27FC236}">
                  <a16:creationId xmlns:a16="http://schemas.microsoft.com/office/drawing/2014/main" id="{7FA62670-B961-E8E7-05E6-5AD2AA4ED51E}"/>
                </a:ext>
              </a:extLst>
            </p:cNvPr>
            <p:cNvSpPr/>
            <p:nvPr/>
          </p:nvSpPr>
          <p:spPr>
            <a:xfrm>
              <a:off x="3114567" y="568411"/>
              <a:ext cx="438680" cy="91440"/>
            </a:xfrm>
            <a:custGeom>
              <a:avLst/>
              <a:gdLst/>
              <a:ahLst/>
              <a:cxnLst/>
              <a:rect l="0" t="0" r="0" b="0"/>
              <a:pathLst>
                <a:path>
                  <a:moveTo>
                    <a:pt x="0" y="45720"/>
                  </a:moveTo>
                  <a:lnTo>
                    <a:pt x="438680" y="45720"/>
                  </a:lnTo>
                </a:path>
              </a:pathLst>
            </a:custGeom>
            <a:noFill/>
            <a:ln>
              <a:tailEnd type="arrow"/>
            </a:ln>
          </p:spPr>
          <p:style>
            <a:lnRef idx="1">
              <a:schemeClr val="accent1">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154" name="Straight Connector 4">
              <a:extLst>
                <a:ext uri="{FF2B5EF4-FFF2-40B4-BE49-F238E27FC236}">
                  <a16:creationId xmlns:a16="http://schemas.microsoft.com/office/drawing/2014/main" id="{152D57C4-8F12-5072-EC62-0F19EB548ECD}"/>
                </a:ext>
              </a:extLst>
            </p:cNvPr>
            <p:cNvSpPr txBox="1"/>
            <p:nvPr/>
          </p:nvSpPr>
          <p:spPr>
            <a:xfrm>
              <a:off x="3322175" y="611785"/>
              <a:ext cx="23464" cy="4692"/>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p:txBody>
        </p:sp>
      </p:grpSp>
      <p:grpSp>
        <p:nvGrpSpPr>
          <p:cNvPr id="142" name="Group 141">
            <a:extLst>
              <a:ext uri="{FF2B5EF4-FFF2-40B4-BE49-F238E27FC236}">
                <a16:creationId xmlns:a16="http://schemas.microsoft.com/office/drawing/2014/main" id="{D8018A4C-6D0E-3489-B638-0CB1F7569B62}"/>
              </a:ext>
            </a:extLst>
          </p:cNvPr>
          <p:cNvGrpSpPr/>
          <p:nvPr/>
        </p:nvGrpSpPr>
        <p:grpSpPr>
          <a:xfrm>
            <a:off x="7678778" y="5473069"/>
            <a:ext cx="438680" cy="91440"/>
            <a:chOff x="5624195" y="568411"/>
            <a:chExt cx="438680" cy="91440"/>
          </a:xfrm>
        </p:grpSpPr>
        <p:sp>
          <p:nvSpPr>
            <p:cNvPr id="149" name="Straight Connector 7">
              <a:extLst>
                <a:ext uri="{FF2B5EF4-FFF2-40B4-BE49-F238E27FC236}">
                  <a16:creationId xmlns:a16="http://schemas.microsoft.com/office/drawing/2014/main" id="{37B5A022-9ABD-2EA5-6EEF-ABBC0DE53165}"/>
                </a:ext>
              </a:extLst>
            </p:cNvPr>
            <p:cNvSpPr/>
            <p:nvPr/>
          </p:nvSpPr>
          <p:spPr>
            <a:xfrm>
              <a:off x="5624195" y="568411"/>
              <a:ext cx="438680" cy="91440"/>
            </a:xfrm>
            <a:custGeom>
              <a:avLst/>
              <a:gdLst/>
              <a:ahLst/>
              <a:cxnLst/>
              <a:rect l="0" t="0" r="0" b="0"/>
              <a:pathLst>
                <a:path>
                  <a:moveTo>
                    <a:pt x="0" y="45720"/>
                  </a:moveTo>
                  <a:lnTo>
                    <a:pt x="438680" y="45720"/>
                  </a:lnTo>
                </a:path>
              </a:pathLst>
            </a:custGeom>
            <a:noFill/>
            <a:ln>
              <a:tailEnd type="arrow"/>
            </a:ln>
          </p:spPr>
          <p:style>
            <a:lnRef idx="1">
              <a:schemeClr val="accent1">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150" name="Straight Connector 8">
              <a:extLst>
                <a:ext uri="{FF2B5EF4-FFF2-40B4-BE49-F238E27FC236}">
                  <a16:creationId xmlns:a16="http://schemas.microsoft.com/office/drawing/2014/main" id="{CAC11EE4-B081-D201-5CEE-DA28FB8F3792}"/>
                </a:ext>
              </a:extLst>
            </p:cNvPr>
            <p:cNvSpPr txBox="1"/>
            <p:nvPr/>
          </p:nvSpPr>
          <p:spPr>
            <a:xfrm>
              <a:off x="5831803" y="611785"/>
              <a:ext cx="23464" cy="4692"/>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p:txBody>
        </p:sp>
      </p:grpSp>
      <p:grpSp>
        <p:nvGrpSpPr>
          <p:cNvPr id="143" name="Group 142">
            <a:extLst>
              <a:ext uri="{FF2B5EF4-FFF2-40B4-BE49-F238E27FC236}">
                <a16:creationId xmlns:a16="http://schemas.microsoft.com/office/drawing/2014/main" id="{5FA0C527-5540-0C90-B238-B5C1FBD0EFAD}"/>
              </a:ext>
            </a:extLst>
          </p:cNvPr>
          <p:cNvGrpSpPr/>
          <p:nvPr/>
        </p:nvGrpSpPr>
        <p:grpSpPr>
          <a:xfrm>
            <a:off x="5640230" y="4906685"/>
            <a:ext cx="2040348" cy="1224209"/>
            <a:chOff x="3585647" y="2027"/>
            <a:chExt cx="2040348" cy="1224209"/>
          </a:xfrm>
          <a:solidFill>
            <a:schemeClr val="accent4"/>
          </a:solidFill>
        </p:grpSpPr>
        <p:sp>
          <p:nvSpPr>
            <p:cNvPr id="147" name="Rectangle 146">
              <a:extLst>
                <a:ext uri="{FF2B5EF4-FFF2-40B4-BE49-F238E27FC236}">
                  <a16:creationId xmlns:a16="http://schemas.microsoft.com/office/drawing/2014/main" id="{EE617192-BE30-75EA-87F9-5F6B6AB9BA10}"/>
                </a:ext>
              </a:extLst>
            </p:cNvPr>
            <p:cNvSpPr/>
            <p:nvPr/>
          </p:nvSpPr>
          <p:spPr>
            <a:xfrm>
              <a:off x="3585647" y="2027"/>
              <a:ext cx="2040348" cy="1224209"/>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148" name="TextBox 147">
              <a:extLst>
                <a:ext uri="{FF2B5EF4-FFF2-40B4-BE49-F238E27FC236}">
                  <a16:creationId xmlns:a16="http://schemas.microsoft.com/office/drawing/2014/main" id="{DAF17450-DDFC-94A3-2439-FD4852F80388}"/>
                </a:ext>
              </a:extLst>
            </p:cNvPr>
            <p:cNvSpPr txBox="1"/>
            <p:nvPr/>
          </p:nvSpPr>
          <p:spPr>
            <a:xfrm>
              <a:off x="3585647" y="2027"/>
              <a:ext cx="2040348" cy="1224209"/>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1" kern="1200" dirty="0"/>
                <a:t>H</a:t>
              </a:r>
              <a:r>
                <a:rPr lang="en-US" sz="2900" b="1" kern="1200" dirty="0">
                  <a:latin typeface="Calibri" panose="020F0502020204030204" pitchFamily="34" charset="0"/>
                  <a:cs typeface="Calibri" panose="020F0502020204030204" pitchFamily="34" charset="0"/>
                </a:rPr>
                <a:t>₂</a:t>
              </a:r>
              <a:r>
                <a:rPr lang="en-US" sz="2900" b="1" kern="1200" dirty="0"/>
                <a:t> after 24 </a:t>
              </a:r>
              <a:r>
                <a:rPr lang="en-US" sz="2900" b="1" kern="1200" dirty="0" err="1"/>
                <a:t>hrs</a:t>
              </a:r>
              <a:endParaRPr lang="en-US" sz="2900" kern="1200" dirty="0"/>
            </a:p>
          </p:txBody>
        </p:sp>
      </p:grpSp>
      <p:grpSp>
        <p:nvGrpSpPr>
          <p:cNvPr id="144" name="Group 143">
            <a:extLst>
              <a:ext uri="{FF2B5EF4-FFF2-40B4-BE49-F238E27FC236}">
                <a16:creationId xmlns:a16="http://schemas.microsoft.com/office/drawing/2014/main" id="{80F0745F-F152-7C2C-1F54-699CD09923D7}"/>
              </a:ext>
            </a:extLst>
          </p:cNvPr>
          <p:cNvGrpSpPr/>
          <p:nvPr/>
        </p:nvGrpSpPr>
        <p:grpSpPr>
          <a:xfrm>
            <a:off x="8149859" y="4906685"/>
            <a:ext cx="2040348" cy="1224209"/>
            <a:chOff x="6095276" y="2027"/>
            <a:chExt cx="2040348" cy="1224209"/>
          </a:xfrm>
          <a:solidFill>
            <a:schemeClr val="accent4"/>
          </a:solidFill>
        </p:grpSpPr>
        <p:sp>
          <p:nvSpPr>
            <p:cNvPr id="145" name="Rectangle 144">
              <a:extLst>
                <a:ext uri="{FF2B5EF4-FFF2-40B4-BE49-F238E27FC236}">
                  <a16:creationId xmlns:a16="http://schemas.microsoft.com/office/drawing/2014/main" id="{71A569A1-5338-635C-14EA-0BD19281D464}"/>
                </a:ext>
              </a:extLst>
            </p:cNvPr>
            <p:cNvSpPr/>
            <p:nvPr/>
          </p:nvSpPr>
          <p:spPr>
            <a:xfrm>
              <a:off x="6095276" y="2027"/>
              <a:ext cx="2040348" cy="1224209"/>
            </a:xfrm>
            <a:prstGeom prst="rect">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US"/>
            </a:p>
          </p:txBody>
        </p:sp>
        <p:sp>
          <p:nvSpPr>
            <p:cNvPr id="146" name="TextBox 145">
              <a:extLst>
                <a:ext uri="{FF2B5EF4-FFF2-40B4-BE49-F238E27FC236}">
                  <a16:creationId xmlns:a16="http://schemas.microsoft.com/office/drawing/2014/main" id="{80F7C566-5A11-841C-7981-52E3E50F576B}"/>
                </a:ext>
              </a:extLst>
            </p:cNvPr>
            <p:cNvSpPr txBox="1"/>
            <p:nvPr/>
          </p:nvSpPr>
          <p:spPr>
            <a:xfrm>
              <a:off x="6095276" y="2027"/>
              <a:ext cx="2040348" cy="1224209"/>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b="1" kern="1200" dirty="0"/>
                <a:t>H</a:t>
              </a:r>
              <a:r>
                <a:rPr lang="en-US" sz="2900" b="1" kern="1200" dirty="0">
                  <a:latin typeface="Calibri" panose="020F0502020204030204" pitchFamily="34" charset="0"/>
                  <a:cs typeface="Calibri" panose="020F0502020204030204" pitchFamily="34" charset="0"/>
                </a:rPr>
                <a:t>₂</a:t>
              </a:r>
              <a:r>
                <a:rPr lang="en-US" sz="2900" b="1" kern="1200" dirty="0"/>
                <a:t> after 48 </a:t>
              </a:r>
              <a:r>
                <a:rPr lang="en-US" sz="2900" b="1" kern="1200" dirty="0" err="1"/>
                <a:t>hrs</a:t>
              </a:r>
              <a:endParaRPr lang="en-US" sz="2900" kern="1200" dirty="0"/>
            </a:p>
          </p:txBody>
        </p:sp>
      </p:grpSp>
      <p:sp>
        <p:nvSpPr>
          <p:cNvPr id="4" name="灯片编号占位符 5">
            <a:extLst>
              <a:ext uri="{FF2B5EF4-FFF2-40B4-BE49-F238E27FC236}">
                <a16:creationId xmlns:a16="http://schemas.microsoft.com/office/drawing/2014/main" id="{D181DE50-EAE7-817D-4D71-80BD47F2B121}"/>
              </a:ext>
            </a:extLst>
          </p:cNvPr>
          <p:cNvSpPr>
            <a:spLocks noGrp="1"/>
          </p:cNvSpPr>
          <p:nvPr>
            <p:ph type="sldNum" sz="quarter" idx="12"/>
          </p:nvPr>
        </p:nvSpPr>
        <p:spPr>
          <a:xfrm>
            <a:off x="11809140" y="5988205"/>
            <a:ext cx="382859" cy="345688"/>
          </a:xfrm>
        </p:spPr>
        <p:txBody>
          <a:bodyPr/>
          <a:lstStyle/>
          <a:p>
            <a:fld id="{1E68DD1B-5CD8-424B-8173-19E182143E0A}" type="slidenum">
              <a:rPr lang="en-US" sz="2800" smtClean="0">
                <a:solidFill>
                  <a:schemeClr val="tx1"/>
                </a:solidFill>
              </a:rPr>
              <a:t>7</a:t>
            </a:fld>
            <a:endParaRPr lang="en-US" sz="2800" dirty="0">
              <a:solidFill>
                <a:schemeClr val="tx1"/>
              </a:solidFill>
            </a:endParaRPr>
          </a:p>
        </p:txBody>
      </p:sp>
    </p:spTree>
    <p:extLst>
      <p:ext uri="{BB962C8B-B14F-4D97-AF65-F5344CB8AC3E}">
        <p14:creationId xmlns:p14="http://schemas.microsoft.com/office/powerpoint/2010/main" val="890416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4"/>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5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9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9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97"/>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0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99"/>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01"/>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131"/>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33"/>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140"/>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143"/>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142"/>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1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5A412CCB-3852-EA9E-7D6E-3409998DFB41}"/>
              </a:ext>
            </a:extLst>
          </p:cNvPr>
          <p:cNvSpPr txBox="1"/>
          <p:nvPr/>
        </p:nvSpPr>
        <p:spPr>
          <a:xfrm>
            <a:off x="2375770" y="5680428"/>
            <a:ext cx="7845337" cy="369332"/>
          </a:xfrm>
          <a:prstGeom prst="rect">
            <a:avLst/>
          </a:prstGeom>
          <a:noFill/>
        </p:spPr>
        <p:txBody>
          <a:bodyPr wrap="square" rtlCol="0">
            <a:spAutoFit/>
          </a:bodyPr>
          <a:lstStyle/>
          <a:p>
            <a:r>
              <a:rPr lang="en-US" b="1" i="0" dirty="0">
                <a:solidFill>
                  <a:schemeClr val="tx1">
                    <a:lumMod val="85000"/>
                    <a:lumOff val="15000"/>
                  </a:schemeClr>
                </a:solidFill>
                <a:latin typeface="+mj-lt"/>
              </a:rPr>
              <a:t>1 mm</a:t>
            </a:r>
          </a:p>
        </p:txBody>
      </p:sp>
      <p:sp>
        <p:nvSpPr>
          <p:cNvPr id="3" name="TextBox 2">
            <a:extLst>
              <a:ext uri="{FF2B5EF4-FFF2-40B4-BE49-F238E27FC236}">
                <a16:creationId xmlns:a16="http://schemas.microsoft.com/office/drawing/2014/main" id="{46D78310-0C4E-96C7-CE97-373AC866B839}"/>
              </a:ext>
            </a:extLst>
          </p:cNvPr>
          <p:cNvSpPr txBox="1"/>
          <p:nvPr/>
        </p:nvSpPr>
        <p:spPr>
          <a:xfrm>
            <a:off x="226608" y="339406"/>
            <a:ext cx="6731241" cy="1323439"/>
          </a:xfrm>
          <a:prstGeom prst="rect">
            <a:avLst/>
          </a:prstGeom>
          <a:noFill/>
        </p:spPr>
        <p:txBody>
          <a:bodyPr wrap="square" rtlCol="0">
            <a:spAutoFit/>
          </a:bodyPr>
          <a:lstStyle/>
          <a:p>
            <a:r>
              <a:rPr lang="en-US" sz="4000" b="1" dirty="0">
                <a:solidFill>
                  <a:schemeClr val="tx1">
                    <a:lumMod val="85000"/>
                    <a:lumOff val="15000"/>
                  </a:schemeClr>
                </a:solidFill>
                <a:latin typeface="+mj-lt"/>
              </a:rPr>
              <a:t>Images Obtained</a:t>
            </a:r>
          </a:p>
          <a:p>
            <a:endParaRPr lang="en-US" sz="4000" b="1" dirty="0">
              <a:latin typeface="+mj-lt"/>
            </a:endParaRPr>
          </a:p>
        </p:txBody>
      </p:sp>
      <p:sp>
        <p:nvSpPr>
          <p:cNvPr id="5" name="TextBox 4">
            <a:extLst>
              <a:ext uri="{FF2B5EF4-FFF2-40B4-BE49-F238E27FC236}">
                <a16:creationId xmlns:a16="http://schemas.microsoft.com/office/drawing/2014/main" id="{EAB60D81-F644-6DC6-08B2-EB521F5197C8}"/>
              </a:ext>
            </a:extLst>
          </p:cNvPr>
          <p:cNvSpPr txBox="1"/>
          <p:nvPr/>
        </p:nvSpPr>
        <p:spPr>
          <a:xfrm>
            <a:off x="3505066" y="1351497"/>
            <a:ext cx="7845337" cy="1384995"/>
          </a:xfrm>
          <a:prstGeom prst="rect">
            <a:avLst/>
          </a:prstGeom>
          <a:noFill/>
        </p:spPr>
        <p:txBody>
          <a:bodyPr wrap="square" rtlCol="0">
            <a:spAutoFit/>
          </a:bodyPr>
          <a:lstStyle/>
          <a:p>
            <a:pPr marL="457200" indent="-457200">
              <a:buFont typeface="Arial" panose="020B0604020202020204" pitchFamily="34" charset="0"/>
              <a:buChar char="•"/>
            </a:pPr>
            <a:r>
              <a:rPr lang="en-US" sz="2800" b="0" i="0" dirty="0">
                <a:solidFill>
                  <a:schemeClr val="tx1">
                    <a:lumMod val="85000"/>
                    <a:lumOff val="15000"/>
                  </a:schemeClr>
                </a:solidFill>
                <a:latin typeface="+mj-lt"/>
              </a:rPr>
              <a:t>Image resolution is 2.96 µm</a:t>
            </a:r>
            <a:endParaRPr lang="en-US" sz="2800" dirty="0">
              <a:latin typeface="+mj-lt"/>
            </a:endParaRPr>
          </a:p>
          <a:p>
            <a:pPr marL="457200" indent="-457200">
              <a:buFont typeface="Arial" panose="020B0604020202020204" pitchFamily="34" charset="0"/>
              <a:buChar char="•"/>
            </a:pPr>
            <a:r>
              <a:rPr lang="en-US" sz="2800" b="0" i="0" dirty="0">
                <a:solidFill>
                  <a:schemeClr val="tx1">
                    <a:lumMod val="85000"/>
                    <a:lumOff val="15000"/>
                  </a:schemeClr>
                </a:solidFill>
                <a:latin typeface="+mj-lt"/>
              </a:rPr>
              <a:t>Non-Local Means filter</a:t>
            </a:r>
          </a:p>
          <a:p>
            <a:pPr marL="457200" indent="-457200">
              <a:buFont typeface="Arial" panose="020B0604020202020204" pitchFamily="34" charset="0"/>
              <a:buChar char="•"/>
            </a:pPr>
            <a:r>
              <a:rPr lang="en-US" sz="2800" b="0" i="0" dirty="0">
                <a:solidFill>
                  <a:schemeClr val="tx1">
                    <a:lumMod val="85000"/>
                    <a:lumOff val="15000"/>
                  </a:schemeClr>
                </a:solidFill>
                <a:latin typeface="+mj-lt"/>
              </a:rPr>
              <a:t>Watershed</a:t>
            </a:r>
            <a:r>
              <a:rPr lang="en-US" sz="2800" dirty="0">
                <a:solidFill>
                  <a:schemeClr val="tx1">
                    <a:lumMod val="85000"/>
                    <a:lumOff val="15000"/>
                  </a:schemeClr>
                </a:solidFill>
                <a:latin typeface="+mj-lt"/>
              </a:rPr>
              <a:t> </a:t>
            </a:r>
            <a:r>
              <a:rPr lang="en-US" sz="2800" b="0" i="0" dirty="0">
                <a:solidFill>
                  <a:schemeClr val="tx1">
                    <a:lumMod val="85000"/>
                    <a:lumOff val="15000"/>
                  </a:schemeClr>
                </a:solidFill>
                <a:latin typeface="+mj-lt"/>
              </a:rPr>
              <a:t>segmentation technique</a:t>
            </a:r>
          </a:p>
        </p:txBody>
      </p:sp>
      <p:sp>
        <p:nvSpPr>
          <p:cNvPr id="4" name="灯片编号占位符 5">
            <a:extLst>
              <a:ext uri="{FF2B5EF4-FFF2-40B4-BE49-F238E27FC236}">
                <a16:creationId xmlns:a16="http://schemas.microsoft.com/office/drawing/2014/main" id="{825B91B1-BAE1-8B60-4BF1-1B8790B0FC83}"/>
              </a:ext>
            </a:extLst>
          </p:cNvPr>
          <p:cNvSpPr>
            <a:spLocks noGrp="1"/>
          </p:cNvSpPr>
          <p:nvPr>
            <p:ph type="sldNum" sz="quarter" idx="12"/>
          </p:nvPr>
        </p:nvSpPr>
        <p:spPr>
          <a:xfrm>
            <a:off x="11809140" y="5988205"/>
            <a:ext cx="382859" cy="345688"/>
          </a:xfrm>
        </p:spPr>
        <p:txBody>
          <a:bodyPr/>
          <a:lstStyle/>
          <a:p>
            <a:fld id="{1E68DD1B-5CD8-424B-8173-19E182143E0A}" type="slidenum">
              <a:rPr lang="en-US" sz="2800" smtClean="0">
                <a:solidFill>
                  <a:schemeClr val="tx1"/>
                </a:solidFill>
              </a:rPr>
              <a:t>8</a:t>
            </a:fld>
            <a:endParaRPr lang="en-US" sz="2800" dirty="0">
              <a:solidFill>
                <a:schemeClr val="tx1"/>
              </a:solidFill>
            </a:endParaRPr>
          </a:p>
        </p:txBody>
      </p:sp>
      <p:pic>
        <p:nvPicPr>
          <p:cNvPr id="6" name="Picture 5" descr="A white circle with black background&#10;&#10;Description automatically generated">
            <a:extLst>
              <a:ext uri="{FF2B5EF4-FFF2-40B4-BE49-F238E27FC236}">
                <a16:creationId xmlns:a16="http://schemas.microsoft.com/office/drawing/2014/main" id="{D04AD910-8AB3-6BDE-C59F-AC9847A7863A}"/>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6211223" y="2966041"/>
            <a:ext cx="2743200" cy="2743200"/>
          </a:xfrm>
          <a:prstGeom prst="rect">
            <a:avLst/>
          </a:prstGeom>
        </p:spPr>
      </p:pic>
      <p:pic>
        <p:nvPicPr>
          <p:cNvPr id="7" name="Picture 6" descr="A red and grey circle with blue spots&#10;&#10;Description automatically generated">
            <a:extLst>
              <a:ext uri="{FF2B5EF4-FFF2-40B4-BE49-F238E27FC236}">
                <a16:creationId xmlns:a16="http://schemas.microsoft.com/office/drawing/2014/main" id="{DD51A196-C28E-5790-4204-02237E66AFBA}"/>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9240637" y="2966041"/>
            <a:ext cx="2743200" cy="2743200"/>
          </a:xfrm>
          <a:prstGeom prst="rect">
            <a:avLst/>
          </a:prstGeom>
        </p:spPr>
      </p:pic>
      <p:sp>
        <p:nvSpPr>
          <p:cNvPr id="8" name="TextBox 7">
            <a:extLst>
              <a:ext uri="{FF2B5EF4-FFF2-40B4-BE49-F238E27FC236}">
                <a16:creationId xmlns:a16="http://schemas.microsoft.com/office/drawing/2014/main" id="{0840FC6A-6D29-D599-F06E-5567D5C71CF8}"/>
              </a:ext>
            </a:extLst>
          </p:cNvPr>
          <p:cNvSpPr txBox="1"/>
          <p:nvPr/>
        </p:nvSpPr>
        <p:spPr>
          <a:xfrm>
            <a:off x="9589938" y="5933783"/>
            <a:ext cx="4456903" cy="400110"/>
          </a:xfrm>
          <a:prstGeom prst="rect">
            <a:avLst/>
          </a:prstGeom>
          <a:noFill/>
        </p:spPr>
        <p:txBody>
          <a:bodyPr wrap="square" rtlCol="0">
            <a:spAutoFit/>
          </a:bodyPr>
          <a:lstStyle/>
          <a:p>
            <a:r>
              <a:rPr lang="en-US" sz="2000" b="1" dirty="0">
                <a:solidFill>
                  <a:schemeClr val="tx1">
                    <a:lumMod val="85000"/>
                    <a:lumOff val="15000"/>
                  </a:schemeClr>
                </a:solidFill>
                <a:latin typeface="+mj-lt"/>
              </a:rPr>
              <a:t>Segmented Image</a:t>
            </a:r>
            <a:endParaRPr lang="en-US" sz="2000" b="1" dirty="0">
              <a:latin typeface="+mj-lt"/>
            </a:endParaRPr>
          </a:p>
        </p:txBody>
      </p:sp>
      <p:sp>
        <p:nvSpPr>
          <p:cNvPr id="9" name="TextBox 8">
            <a:extLst>
              <a:ext uri="{FF2B5EF4-FFF2-40B4-BE49-F238E27FC236}">
                <a16:creationId xmlns:a16="http://schemas.microsoft.com/office/drawing/2014/main" id="{4E9798BC-FBED-0F21-9805-3F0F1953E942}"/>
              </a:ext>
            </a:extLst>
          </p:cNvPr>
          <p:cNvSpPr txBox="1"/>
          <p:nvPr/>
        </p:nvSpPr>
        <p:spPr>
          <a:xfrm>
            <a:off x="6647865" y="5944958"/>
            <a:ext cx="4456903" cy="400110"/>
          </a:xfrm>
          <a:prstGeom prst="rect">
            <a:avLst/>
          </a:prstGeom>
          <a:noFill/>
        </p:spPr>
        <p:txBody>
          <a:bodyPr wrap="square" rtlCol="0">
            <a:spAutoFit/>
          </a:bodyPr>
          <a:lstStyle/>
          <a:p>
            <a:r>
              <a:rPr lang="en-US" sz="2000" b="1" dirty="0">
                <a:solidFill>
                  <a:schemeClr val="tx1">
                    <a:lumMod val="85000"/>
                    <a:lumOff val="15000"/>
                  </a:schemeClr>
                </a:solidFill>
                <a:latin typeface="+mj-lt"/>
              </a:rPr>
              <a:t>Image after filter</a:t>
            </a:r>
            <a:endParaRPr lang="en-US" sz="2000" b="1" dirty="0">
              <a:latin typeface="+mj-lt"/>
            </a:endParaRPr>
          </a:p>
        </p:txBody>
      </p:sp>
      <p:pic>
        <p:nvPicPr>
          <p:cNvPr id="13" name="Picture 12" descr="A close-up of a grey circle&#10;&#10;Description automatically generated">
            <a:extLst>
              <a:ext uri="{FF2B5EF4-FFF2-40B4-BE49-F238E27FC236}">
                <a16:creationId xmlns:a16="http://schemas.microsoft.com/office/drawing/2014/main" id="{BB2B5336-5396-41A4-23C7-879FBE2A60E9}"/>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a:off x="3181809" y="2966041"/>
            <a:ext cx="2743200" cy="2743200"/>
          </a:xfrm>
          <a:prstGeom prst="rect">
            <a:avLst/>
          </a:prstGeom>
        </p:spPr>
      </p:pic>
      <p:pic>
        <p:nvPicPr>
          <p:cNvPr id="17" name="Picture 16" descr="A close-up of a cork board&#10;&#10;Description automatically generated">
            <a:extLst>
              <a:ext uri="{FF2B5EF4-FFF2-40B4-BE49-F238E27FC236}">
                <a16:creationId xmlns:a16="http://schemas.microsoft.com/office/drawing/2014/main" id="{A3AE1557-9867-93F5-7967-0707B7E99627}"/>
              </a:ext>
            </a:extLst>
          </p:cNvPr>
          <p:cNvPicPr>
            <a:picLocks noChangeAspect="1"/>
          </p:cNvPicPr>
          <p:nvPr/>
        </p:nvPicPr>
        <p:blipFill rotWithShape="1">
          <a:blip r:embed="rId6">
            <a:extLst>
              <a:ext uri="{28A0092B-C50C-407E-A947-70E740481C1C}">
                <a14:useLocalDpi xmlns:a14="http://schemas.microsoft.com/office/drawing/2010/main" val="0"/>
              </a:ext>
            </a:extLst>
          </a:blip>
          <a:srcRect/>
          <a:stretch/>
        </p:blipFill>
        <p:spPr>
          <a:xfrm>
            <a:off x="434897" y="1079433"/>
            <a:ext cx="2570351" cy="4629808"/>
          </a:xfrm>
          <a:prstGeom prst="rect">
            <a:avLst/>
          </a:prstGeom>
        </p:spPr>
      </p:pic>
      <p:sp>
        <p:nvSpPr>
          <p:cNvPr id="12" name="TextBox 11">
            <a:extLst>
              <a:ext uri="{FF2B5EF4-FFF2-40B4-BE49-F238E27FC236}">
                <a16:creationId xmlns:a16="http://schemas.microsoft.com/office/drawing/2014/main" id="{D37A4D81-27D0-5EC7-885F-606F253ADBAA}"/>
              </a:ext>
            </a:extLst>
          </p:cNvPr>
          <p:cNvSpPr txBox="1"/>
          <p:nvPr/>
        </p:nvSpPr>
        <p:spPr>
          <a:xfrm>
            <a:off x="865077" y="5898808"/>
            <a:ext cx="4456903" cy="400110"/>
          </a:xfrm>
          <a:prstGeom prst="rect">
            <a:avLst/>
          </a:prstGeom>
          <a:noFill/>
        </p:spPr>
        <p:txBody>
          <a:bodyPr wrap="square" rtlCol="0">
            <a:spAutoFit/>
          </a:bodyPr>
          <a:lstStyle/>
          <a:p>
            <a:r>
              <a:rPr lang="en-US" sz="2000" b="1" dirty="0">
                <a:solidFill>
                  <a:schemeClr val="tx1">
                    <a:lumMod val="85000"/>
                    <a:lumOff val="15000"/>
                  </a:schemeClr>
                </a:solidFill>
                <a:latin typeface="+mj-lt"/>
              </a:rPr>
              <a:t>Original Image</a:t>
            </a:r>
            <a:endParaRPr lang="en-US" sz="2000" b="1" dirty="0">
              <a:latin typeface="+mj-lt"/>
            </a:endParaRPr>
          </a:p>
        </p:txBody>
      </p:sp>
      <p:sp>
        <p:nvSpPr>
          <p:cNvPr id="14" name="TextBox 13">
            <a:extLst>
              <a:ext uri="{FF2B5EF4-FFF2-40B4-BE49-F238E27FC236}">
                <a16:creationId xmlns:a16="http://schemas.microsoft.com/office/drawing/2014/main" id="{FD9DEB7E-73F3-C485-E839-0EA34161E420}"/>
              </a:ext>
            </a:extLst>
          </p:cNvPr>
          <p:cNvSpPr txBox="1"/>
          <p:nvPr/>
        </p:nvSpPr>
        <p:spPr>
          <a:xfrm>
            <a:off x="3739265" y="5940090"/>
            <a:ext cx="4456903" cy="400110"/>
          </a:xfrm>
          <a:prstGeom prst="rect">
            <a:avLst/>
          </a:prstGeom>
          <a:noFill/>
        </p:spPr>
        <p:txBody>
          <a:bodyPr wrap="square" rtlCol="0">
            <a:spAutoFit/>
          </a:bodyPr>
          <a:lstStyle/>
          <a:p>
            <a:r>
              <a:rPr lang="en-US" sz="2000" b="1" dirty="0">
                <a:solidFill>
                  <a:schemeClr val="tx1">
                    <a:lumMod val="85000"/>
                    <a:lumOff val="15000"/>
                  </a:schemeClr>
                </a:solidFill>
                <a:latin typeface="+mj-lt"/>
              </a:rPr>
              <a:t>Zoomed Image</a:t>
            </a:r>
            <a:endParaRPr lang="en-US" sz="2000" b="1" dirty="0">
              <a:latin typeface="+mj-lt"/>
            </a:endParaRPr>
          </a:p>
        </p:txBody>
      </p:sp>
      <p:cxnSp>
        <p:nvCxnSpPr>
          <p:cNvPr id="15" name="Straight Connector 14">
            <a:extLst>
              <a:ext uri="{FF2B5EF4-FFF2-40B4-BE49-F238E27FC236}">
                <a16:creationId xmlns:a16="http://schemas.microsoft.com/office/drawing/2014/main" id="{2CB254E2-AB31-CD7B-A584-247DDE5A13E1}"/>
              </a:ext>
            </a:extLst>
          </p:cNvPr>
          <p:cNvCxnSpPr>
            <a:cxnSpLocks/>
          </p:cNvCxnSpPr>
          <p:nvPr/>
        </p:nvCxnSpPr>
        <p:spPr>
          <a:xfrm flipH="1">
            <a:off x="2568761" y="5742693"/>
            <a:ext cx="384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DB79BA5A-8120-EEA2-2E29-0DDC168EB616}"/>
              </a:ext>
            </a:extLst>
          </p:cNvPr>
          <p:cNvSpPr txBox="1"/>
          <p:nvPr/>
        </p:nvSpPr>
        <p:spPr>
          <a:xfrm>
            <a:off x="5237915" y="5687863"/>
            <a:ext cx="7845337" cy="369332"/>
          </a:xfrm>
          <a:prstGeom prst="rect">
            <a:avLst/>
          </a:prstGeom>
          <a:noFill/>
        </p:spPr>
        <p:txBody>
          <a:bodyPr wrap="square" rtlCol="0">
            <a:spAutoFit/>
          </a:bodyPr>
          <a:lstStyle/>
          <a:p>
            <a:r>
              <a:rPr lang="en-US" b="1" i="0" dirty="0">
                <a:solidFill>
                  <a:schemeClr val="tx1">
                    <a:lumMod val="85000"/>
                    <a:lumOff val="15000"/>
                  </a:schemeClr>
                </a:solidFill>
                <a:latin typeface="+mj-lt"/>
              </a:rPr>
              <a:t>1 mm</a:t>
            </a:r>
          </a:p>
        </p:txBody>
      </p:sp>
      <p:cxnSp>
        <p:nvCxnSpPr>
          <p:cNvPr id="21" name="Straight Connector 20">
            <a:extLst>
              <a:ext uri="{FF2B5EF4-FFF2-40B4-BE49-F238E27FC236}">
                <a16:creationId xmlns:a16="http://schemas.microsoft.com/office/drawing/2014/main" id="{35C9093A-E2DE-090A-CD57-F6DCC7ED28F2}"/>
              </a:ext>
            </a:extLst>
          </p:cNvPr>
          <p:cNvCxnSpPr>
            <a:cxnSpLocks/>
          </p:cNvCxnSpPr>
          <p:nvPr/>
        </p:nvCxnSpPr>
        <p:spPr>
          <a:xfrm flipH="1">
            <a:off x="5297091" y="5750128"/>
            <a:ext cx="6126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6ED76B40-D99A-20D9-93D3-78116EEAB89C}"/>
              </a:ext>
            </a:extLst>
          </p:cNvPr>
          <p:cNvSpPr txBox="1"/>
          <p:nvPr/>
        </p:nvSpPr>
        <p:spPr>
          <a:xfrm>
            <a:off x="8260382" y="5695300"/>
            <a:ext cx="7845337" cy="369332"/>
          </a:xfrm>
          <a:prstGeom prst="rect">
            <a:avLst/>
          </a:prstGeom>
          <a:noFill/>
        </p:spPr>
        <p:txBody>
          <a:bodyPr wrap="square" rtlCol="0">
            <a:spAutoFit/>
          </a:bodyPr>
          <a:lstStyle/>
          <a:p>
            <a:r>
              <a:rPr lang="en-US" b="1" i="0" dirty="0">
                <a:solidFill>
                  <a:schemeClr val="tx1">
                    <a:lumMod val="85000"/>
                    <a:lumOff val="15000"/>
                  </a:schemeClr>
                </a:solidFill>
                <a:latin typeface="+mj-lt"/>
              </a:rPr>
              <a:t>1 mm</a:t>
            </a:r>
          </a:p>
        </p:txBody>
      </p:sp>
      <p:cxnSp>
        <p:nvCxnSpPr>
          <p:cNvPr id="23" name="Straight Connector 22">
            <a:extLst>
              <a:ext uri="{FF2B5EF4-FFF2-40B4-BE49-F238E27FC236}">
                <a16:creationId xmlns:a16="http://schemas.microsoft.com/office/drawing/2014/main" id="{80186569-B506-B2AC-0C70-E82B7F328E08}"/>
              </a:ext>
            </a:extLst>
          </p:cNvPr>
          <p:cNvCxnSpPr>
            <a:cxnSpLocks/>
          </p:cNvCxnSpPr>
          <p:nvPr/>
        </p:nvCxnSpPr>
        <p:spPr>
          <a:xfrm flipH="1">
            <a:off x="8319558" y="5757565"/>
            <a:ext cx="6126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06B1755E-7C3E-B643-C5A4-E06EB5699419}"/>
              </a:ext>
            </a:extLst>
          </p:cNvPr>
          <p:cNvSpPr txBox="1"/>
          <p:nvPr/>
        </p:nvSpPr>
        <p:spPr>
          <a:xfrm>
            <a:off x="11290001" y="5691586"/>
            <a:ext cx="7845337" cy="369332"/>
          </a:xfrm>
          <a:prstGeom prst="rect">
            <a:avLst/>
          </a:prstGeom>
          <a:noFill/>
        </p:spPr>
        <p:txBody>
          <a:bodyPr wrap="square" rtlCol="0">
            <a:spAutoFit/>
          </a:bodyPr>
          <a:lstStyle/>
          <a:p>
            <a:r>
              <a:rPr lang="en-US" b="1" i="0" dirty="0">
                <a:solidFill>
                  <a:schemeClr val="tx1">
                    <a:lumMod val="85000"/>
                    <a:lumOff val="15000"/>
                  </a:schemeClr>
                </a:solidFill>
                <a:latin typeface="+mj-lt"/>
              </a:rPr>
              <a:t>1 mm</a:t>
            </a:r>
          </a:p>
        </p:txBody>
      </p:sp>
      <p:cxnSp>
        <p:nvCxnSpPr>
          <p:cNvPr id="25" name="Straight Connector 24">
            <a:extLst>
              <a:ext uri="{FF2B5EF4-FFF2-40B4-BE49-F238E27FC236}">
                <a16:creationId xmlns:a16="http://schemas.microsoft.com/office/drawing/2014/main" id="{CE7D24DF-6B7C-4067-CEF7-C17DA5013803}"/>
              </a:ext>
            </a:extLst>
          </p:cNvPr>
          <p:cNvCxnSpPr>
            <a:cxnSpLocks/>
          </p:cNvCxnSpPr>
          <p:nvPr/>
        </p:nvCxnSpPr>
        <p:spPr>
          <a:xfrm flipH="1">
            <a:off x="11349177" y="5753851"/>
            <a:ext cx="6126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955912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bu Dhabi National Oil Company - Wikipedia">
            <a:extLst>
              <a:ext uri="{FF2B5EF4-FFF2-40B4-BE49-F238E27FC236}">
                <a16:creationId xmlns:a16="http://schemas.microsoft.com/office/drawing/2014/main" id="{80690C3A-2F95-202E-2D70-5383CF1C23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3314" y="-1"/>
            <a:ext cx="1097280" cy="178406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6D78310-0C4E-96C7-CE97-373AC866B839}"/>
              </a:ext>
            </a:extLst>
          </p:cNvPr>
          <p:cNvSpPr txBox="1"/>
          <p:nvPr/>
        </p:nvSpPr>
        <p:spPr>
          <a:xfrm>
            <a:off x="205335" y="276643"/>
            <a:ext cx="6731241" cy="1323439"/>
          </a:xfrm>
          <a:prstGeom prst="rect">
            <a:avLst/>
          </a:prstGeom>
          <a:noFill/>
        </p:spPr>
        <p:txBody>
          <a:bodyPr wrap="square" rtlCol="0">
            <a:spAutoFit/>
          </a:bodyPr>
          <a:lstStyle/>
          <a:p>
            <a:r>
              <a:rPr lang="en-US" sz="4000" b="1" dirty="0">
                <a:solidFill>
                  <a:schemeClr val="tx1">
                    <a:lumMod val="85000"/>
                    <a:lumOff val="15000"/>
                  </a:schemeClr>
                </a:solidFill>
                <a:latin typeface="+mj-lt"/>
              </a:rPr>
              <a:t>Saturation Profile</a:t>
            </a:r>
          </a:p>
          <a:p>
            <a:endParaRPr lang="en-US" sz="4000" b="1" dirty="0">
              <a:latin typeface="+mj-lt"/>
            </a:endParaRPr>
          </a:p>
        </p:txBody>
      </p:sp>
      <p:graphicFrame>
        <p:nvGraphicFramePr>
          <p:cNvPr id="7" name="Chart 6">
            <a:extLst>
              <a:ext uri="{FF2B5EF4-FFF2-40B4-BE49-F238E27FC236}">
                <a16:creationId xmlns:a16="http://schemas.microsoft.com/office/drawing/2014/main" id="{2D36A5CA-4E15-4BAB-88A4-A285F88CBC32}"/>
              </a:ext>
            </a:extLst>
          </p:cNvPr>
          <p:cNvGraphicFramePr>
            <a:graphicFrameLocks/>
          </p:cNvGraphicFramePr>
          <p:nvPr>
            <p:extLst>
              <p:ext uri="{D42A27DB-BD31-4B8C-83A1-F6EECF244321}">
                <p14:modId xmlns:p14="http://schemas.microsoft.com/office/powerpoint/2010/main" val="3164206827"/>
              </p:ext>
            </p:extLst>
          </p:nvPr>
        </p:nvGraphicFramePr>
        <p:xfrm>
          <a:off x="-39217" y="2372807"/>
          <a:ext cx="8959922" cy="3993244"/>
        </p:xfrm>
        <a:graphic>
          <a:graphicData uri="http://schemas.openxmlformats.org/drawingml/2006/chart">
            <c:chart xmlns:c="http://schemas.openxmlformats.org/drawingml/2006/chart" xmlns:r="http://schemas.openxmlformats.org/officeDocument/2006/relationships" r:id="rId3"/>
          </a:graphicData>
        </a:graphic>
      </p:graphicFrame>
      <p:sp>
        <p:nvSpPr>
          <p:cNvPr id="4" name="Rectangle 3">
            <a:extLst>
              <a:ext uri="{FF2B5EF4-FFF2-40B4-BE49-F238E27FC236}">
                <a16:creationId xmlns:a16="http://schemas.microsoft.com/office/drawing/2014/main" id="{932FBA72-5522-D3FE-6DC0-4739D049B0ED}"/>
              </a:ext>
            </a:extLst>
          </p:cNvPr>
          <p:cNvSpPr/>
          <p:nvPr/>
        </p:nvSpPr>
        <p:spPr>
          <a:xfrm>
            <a:off x="302887" y="2230289"/>
            <a:ext cx="8486078" cy="344566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0" name="Chart 9">
            <a:extLst>
              <a:ext uri="{FF2B5EF4-FFF2-40B4-BE49-F238E27FC236}">
                <a16:creationId xmlns:a16="http://schemas.microsoft.com/office/drawing/2014/main" id="{57C2AD68-5203-AE2A-7BA4-0A7F199615B2}"/>
              </a:ext>
            </a:extLst>
          </p:cNvPr>
          <p:cNvGraphicFramePr>
            <a:graphicFrameLocks/>
          </p:cNvGraphicFramePr>
          <p:nvPr>
            <p:extLst>
              <p:ext uri="{D42A27DB-BD31-4B8C-83A1-F6EECF244321}">
                <p14:modId xmlns:p14="http://schemas.microsoft.com/office/powerpoint/2010/main" val="418231926"/>
              </p:ext>
            </p:extLst>
          </p:nvPr>
        </p:nvGraphicFramePr>
        <p:xfrm>
          <a:off x="-38765" y="1819322"/>
          <a:ext cx="8959922" cy="294150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Chart 5">
            <a:extLst>
              <a:ext uri="{FF2B5EF4-FFF2-40B4-BE49-F238E27FC236}">
                <a16:creationId xmlns:a16="http://schemas.microsoft.com/office/drawing/2014/main" id="{A8B36F4C-FFEB-BAD7-9223-74DBBE271E53}"/>
              </a:ext>
            </a:extLst>
          </p:cNvPr>
          <p:cNvGraphicFramePr>
            <a:graphicFrameLocks/>
          </p:cNvGraphicFramePr>
          <p:nvPr>
            <p:extLst>
              <p:ext uri="{D42A27DB-BD31-4B8C-83A1-F6EECF244321}">
                <p14:modId xmlns:p14="http://schemas.microsoft.com/office/powerpoint/2010/main" val="3481709007"/>
              </p:ext>
            </p:extLst>
          </p:nvPr>
        </p:nvGraphicFramePr>
        <p:xfrm>
          <a:off x="-39217" y="993608"/>
          <a:ext cx="8959922" cy="46152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hart 8">
            <a:extLst>
              <a:ext uri="{FF2B5EF4-FFF2-40B4-BE49-F238E27FC236}">
                <a16:creationId xmlns:a16="http://schemas.microsoft.com/office/drawing/2014/main" id="{A60B5C81-1C13-F1E8-F19A-19D3CE2652E2}"/>
              </a:ext>
            </a:extLst>
          </p:cNvPr>
          <p:cNvGraphicFramePr>
            <a:graphicFrameLocks/>
          </p:cNvGraphicFramePr>
          <p:nvPr>
            <p:extLst>
              <p:ext uri="{D42A27DB-BD31-4B8C-83A1-F6EECF244321}">
                <p14:modId xmlns:p14="http://schemas.microsoft.com/office/powerpoint/2010/main" val="4162869453"/>
              </p:ext>
            </p:extLst>
          </p:nvPr>
        </p:nvGraphicFramePr>
        <p:xfrm>
          <a:off x="-39217" y="4240566"/>
          <a:ext cx="8959922" cy="1509823"/>
        </p:xfrm>
        <a:graphic>
          <a:graphicData uri="http://schemas.openxmlformats.org/drawingml/2006/chart">
            <c:chart xmlns:c="http://schemas.openxmlformats.org/drawingml/2006/chart" xmlns:r="http://schemas.openxmlformats.org/officeDocument/2006/relationships" r:id="rId6"/>
          </a:graphicData>
        </a:graphic>
      </p:graphicFrame>
      <p:sp>
        <p:nvSpPr>
          <p:cNvPr id="14" name="TextBox 13">
            <a:extLst>
              <a:ext uri="{FF2B5EF4-FFF2-40B4-BE49-F238E27FC236}">
                <a16:creationId xmlns:a16="http://schemas.microsoft.com/office/drawing/2014/main" id="{EAB60D81-F644-6DC6-08B2-EB521F5197C8}"/>
              </a:ext>
            </a:extLst>
          </p:cNvPr>
          <p:cNvSpPr txBox="1"/>
          <p:nvPr/>
        </p:nvSpPr>
        <p:spPr>
          <a:xfrm>
            <a:off x="8662399" y="1876475"/>
            <a:ext cx="3529601" cy="3477875"/>
          </a:xfrm>
          <a:prstGeom prst="rect">
            <a:avLst/>
          </a:prstGeom>
          <a:noFill/>
        </p:spPr>
        <p:txBody>
          <a:bodyPr wrap="square" rtlCol="0">
            <a:spAutoFit/>
          </a:bodyPr>
          <a:lstStyle/>
          <a:p>
            <a:pPr marL="457200" indent="-457200">
              <a:buFont typeface="Arial" panose="020B0604020202020204" pitchFamily="34" charset="0"/>
              <a:buChar char="•"/>
            </a:pPr>
            <a:r>
              <a:rPr lang="en-US" sz="2000" b="0" i="0" dirty="0">
                <a:solidFill>
                  <a:schemeClr val="tx1">
                    <a:lumMod val="85000"/>
                    <a:lumOff val="15000"/>
                  </a:schemeClr>
                </a:solidFill>
                <a:latin typeface="+mj-lt"/>
              </a:rPr>
              <a:t>Saturation profile changes with time after gas injection at low rate</a:t>
            </a:r>
            <a:r>
              <a:rPr lang="en-US" sz="2000" dirty="0">
                <a:solidFill>
                  <a:schemeClr val="tx1">
                    <a:lumMod val="85000"/>
                    <a:lumOff val="15000"/>
                  </a:schemeClr>
                </a:solidFill>
                <a:latin typeface="+mj-lt"/>
              </a:rPr>
              <a:t>.</a:t>
            </a:r>
          </a:p>
          <a:p>
            <a:pPr marL="457200" indent="-457200">
              <a:buFont typeface="Arial" panose="020B0604020202020204" pitchFamily="34" charset="0"/>
              <a:buChar char="•"/>
            </a:pPr>
            <a:endParaRPr lang="en-US" sz="2000" dirty="0">
              <a:solidFill>
                <a:schemeClr val="tx1">
                  <a:lumMod val="85000"/>
                  <a:lumOff val="15000"/>
                </a:schemeClr>
              </a:solidFill>
              <a:latin typeface="+mj-lt"/>
            </a:endParaRPr>
          </a:p>
          <a:p>
            <a:pPr marL="457200" indent="-457200">
              <a:buFont typeface="Arial" panose="020B0604020202020204" pitchFamily="34" charset="0"/>
              <a:buChar char="•"/>
            </a:pPr>
            <a:r>
              <a:rPr lang="en-US" sz="2000" dirty="0">
                <a:solidFill>
                  <a:schemeClr val="tx1">
                    <a:lumMod val="85000"/>
                    <a:lumOff val="15000"/>
                  </a:schemeClr>
                </a:solidFill>
                <a:latin typeface="+mj-lt"/>
              </a:rPr>
              <a:t>Saturation profile in CO₂ shows the least changes with time.</a:t>
            </a:r>
          </a:p>
          <a:p>
            <a:endParaRPr lang="en-US" sz="2000" dirty="0">
              <a:solidFill>
                <a:schemeClr val="tx1">
                  <a:lumMod val="85000"/>
                  <a:lumOff val="15000"/>
                </a:schemeClr>
              </a:solidFill>
              <a:latin typeface="+mj-lt"/>
            </a:endParaRPr>
          </a:p>
          <a:p>
            <a:pPr marL="457200" indent="-457200">
              <a:buFont typeface="Arial" panose="020B0604020202020204" pitchFamily="34" charset="0"/>
              <a:buChar char="•"/>
            </a:pPr>
            <a:r>
              <a:rPr lang="en-US" sz="2000" dirty="0">
                <a:solidFill>
                  <a:schemeClr val="tx1">
                    <a:lumMod val="85000"/>
                    <a:lumOff val="15000"/>
                  </a:schemeClr>
                </a:solidFill>
                <a:latin typeface="+mj-lt"/>
              </a:rPr>
              <a:t>Notable changes in saturation profile is seen in Hydrogen. </a:t>
            </a:r>
            <a:endParaRPr lang="en-US" sz="2000" dirty="0">
              <a:latin typeface="+mj-lt"/>
            </a:endParaRPr>
          </a:p>
        </p:txBody>
      </p:sp>
      <p:sp>
        <p:nvSpPr>
          <p:cNvPr id="5" name="灯片编号占位符 5">
            <a:extLst>
              <a:ext uri="{FF2B5EF4-FFF2-40B4-BE49-F238E27FC236}">
                <a16:creationId xmlns:a16="http://schemas.microsoft.com/office/drawing/2014/main" id="{173E263C-62F9-3BB6-A9FE-97512B643F2C}"/>
              </a:ext>
            </a:extLst>
          </p:cNvPr>
          <p:cNvSpPr>
            <a:spLocks noGrp="1"/>
          </p:cNvSpPr>
          <p:nvPr>
            <p:ph type="sldNum" sz="quarter" idx="12"/>
          </p:nvPr>
        </p:nvSpPr>
        <p:spPr>
          <a:xfrm>
            <a:off x="11586118" y="5943600"/>
            <a:ext cx="605882" cy="390293"/>
          </a:xfrm>
        </p:spPr>
        <p:txBody>
          <a:bodyPr/>
          <a:lstStyle/>
          <a:p>
            <a:fld id="{1E68DD1B-5CD8-424B-8173-19E182143E0A}" type="slidenum">
              <a:rPr lang="en-US" sz="2800" smtClean="0">
                <a:solidFill>
                  <a:schemeClr val="tx1"/>
                </a:solidFill>
              </a:rPr>
              <a:t>9</a:t>
            </a:fld>
            <a:endParaRPr lang="en-US" sz="2800" dirty="0">
              <a:solidFill>
                <a:schemeClr val="tx1"/>
              </a:solidFill>
            </a:endParaRPr>
          </a:p>
        </p:txBody>
      </p:sp>
      <p:sp>
        <p:nvSpPr>
          <p:cNvPr id="8" name="Rectangle 7">
            <a:extLst>
              <a:ext uri="{FF2B5EF4-FFF2-40B4-BE49-F238E27FC236}">
                <a16:creationId xmlns:a16="http://schemas.microsoft.com/office/drawing/2014/main" id="{C369A065-AA8A-D7BA-AFD5-03BE70ABB6C0}"/>
              </a:ext>
            </a:extLst>
          </p:cNvPr>
          <p:cNvSpPr/>
          <p:nvPr/>
        </p:nvSpPr>
        <p:spPr>
          <a:xfrm>
            <a:off x="3645208" y="4894640"/>
            <a:ext cx="859885" cy="333271"/>
          </a:xfrm>
          <a:prstGeom prst="rect">
            <a:avLst/>
          </a:prstGeom>
          <a:noFill/>
          <a:ln w="1905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E836E02F-589E-5BA1-6267-1294F72BB640}"/>
              </a:ext>
            </a:extLst>
          </p:cNvPr>
          <p:cNvSpPr/>
          <p:nvPr/>
        </p:nvSpPr>
        <p:spPr>
          <a:xfrm>
            <a:off x="825363" y="4743644"/>
            <a:ext cx="2098590" cy="523586"/>
          </a:xfrm>
          <a:prstGeom prst="rect">
            <a:avLst/>
          </a:prstGeom>
          <a:noFill/>
          <a:ln w="1905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Arrow: Right 15">
            <a:extLst>
              <a:ext uri="{FF2B5EF4-FFF2-40B4-BE49-F238E27FC236}">
                <a16:creationId xmlns:a16="http://schemas.microsoft.com/office/drawing/2014/main" id="{B7EF8E8B-965A-EE32-2B3C-A0FE85AE5C1C}"/>
              </a:ext>
            </a:extLst>
          </p:cNvPr>
          <p:cNvSpPr/>
          <p:nvPr/>
        </p:nvSpPr>
        <p:spPr>
          <a:xfrm rot="10800000">
            <a:off x="2975905" y="4760039"/>
            <a:ext cx="572748" cy="318139"/>
          </a:xfrm>
          <a:prstGeom prst="rightArrow">
            <a:avLst>
              <a:gd name="adj1" fmla="val 29947"/>
              <a:gd name="adj2" fmla="val 50000"/>
            </a:avLst>
          </a:prstGeom>
          <a:solidFill>
            <a:srgbClr val="FFC000"/>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3C026152-1EA2-5E1E-EEAC-98E9F793E34C}"/>
              </a:ext>
            </a:extLst>
          </p:cNvPr>
          <p:cNvSpPr/>
          <p:nvPr/>
        </p:nvSpPr>
        <p:spPr>
          <a:xfrm>
            <a:off x="4051005" y="4875964"/>
            <a:ext cx="453636" cy="300195"/>
          </a:xfrm>
          <a:prstGeom prst="rect">
            <a:avLst/>
          </a:prstGeom>
          <a:noFill/>
          <a:ln w="1905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D547F31C-4C06-6187-8215-F82C58D4BFAB}"/>
              </a:ext>
            </a:extLst>
          </p:cNvPr>
          <p:cNvSpPr txBox="1"/>
          <p:nvPr/>
        </p:nvSpPr>
        <p:spPr>
          <a:xfrm>
            <a:off x="376866" y="5593780"/>
            <a:ext cx="994734" cy="707886"/>
          </a:xfrm>
          <a:prstGeom prst="rect">
            <a:avLst/>
          </a:prstGeom>
          <a:noFill/>
        </p:spPr>
        <p:txBody>
          <a:bodyPr wrap="square" rtlCol="0">
            <a:spAutoFit/>
          </a:bodyPr>
          <a:lstStyle/>
          <a:p>
            <a:r>
              <a:rPr lang="en-US" sz="2000" b="1" dirty="0">
                <a:solidFill>
                  <a:prstClr val="black"/>
                </a:solidFill>
              </a:rPr>
              <a:t>Top of sample</a:t>
            </a:r>
          </a:p>
        </p:txBody>
      </p:sp>
      <p:sp>
        <p:nvSpPr>
          <p:cNvPr id="20" name="TextBox 19">
            <a:extLst>
              <a:ext uri="{FF2B5EF4-FFF2-40B4-BE49-F238E27FC236}">
                <a16:creationId xmlns:a16="http://schemas.microsoft.com/office/drawing/2014/main" id="{D1204A75-C6B3-2505-5365-6961D4A5D81B}"/>
              </a:ext>
            </a:extLst>
          </p:cNvPr>
          <p:cNvSpPr txBox="1"/>
          <p:nvPr/>
        </p:nvSpPr>
        <p:spPr>
          <a:xfrm>
            <a:off x="7783549" y="5594310"/>
            <a:ext cx="1232882" cy="707886"/>
          </a:xfrm>
          <a:prstGeom prst="rect">
            <a:avLst/>
          </a:prstGeom>
          <a:noFill/>
        </p:spPr>
        <p:txBody>
          <a:bodyPr wrap="square" rtlCol="0">
            <a:spAutoFit/>
          </a:bodyPr>
          <a:lstStyle/>
          <a:p>
            <a:r>
              <a:rPr lang="en-US" sz="2000" b="1" dirty="0">
                <a:solidFill>
                  <a:prstClr val="black"/>
                </a:solidFill>
              </a:rPr>
              <a:t>Bottom of sample</a:t>
            </a:r>
          </a:p>
        </p:txBody>
      </p:sp>
      <p:pic>
        <p:nvPicPr>
          <p:cNvPr id="11" name="Picture 10">
            <a:extLst>
              <a:ext uri="{FF2B5EF4-FFF2-40B4-BE49-F238E27FC236}">
                <a16:creationId xmlns:a16="http://schemas.microsoft.com/office/drawing/2014/main" id="{91E504FC-3102-8673-E732-03B1442B83C8}"/>
              </a:ext>
            </a:extLst>
          </p:cNvPr>
          <p:cNvPicPr>
            <a:picLocks noChangeAspect="1"/>
          </p:cNvPicPr>
          <p:nvPr/>
        </p:nvPicPr>
        <p:blipFill rotWithShape="1">
          <a:blip r:embed="rId7">
            <a:extLst>
              <a:ext uri="{28A0092B-C50C-407E-A947-70E740481C1C}">
                <a14:useLocalDpi xmlns:a14="http://schemas.microsoft.com/office/drawing/2010/main" val="0"/>
              </a:ext>
            </a:extLst>
          </a:blip>
          <a:srcRect l="952" t="1442" r="1884" b="1070"/>
          <a:stretch/>
        </p:blipFill>
        <p:spPr>
          <a:xfrm>
            <a:off x="-2314810" y="1137424"/>
            <a:ext cx="2179867" cy="2098003"/>
          </a:xfrm>
          <a:prstGeom prst="rect">
            <a:avLst/>
          </a:prstGeom>
        </p:spPr>
      </p:pic>
      <p:graphicFrame>
        <p:nvGraphicFramePr>
          <p:cNvPr id="23" name="Chart 22">
            <a:extLst>
              <a:ext uri="{FF2B5EF4-FFF2-40B4-BE49-F238E27FC236}">
                <a16:creationId xmlns:a16="http://schemas.microsoft.com/office/drawing/2014/main" id="{B64A9236-502A-B539-6FE4-980CF95992DD}"/>
              </a:ext>
            </a:extLst>
          </p:cNvPr>
          <p:cNvGraphicFramePr>
            <a:graphicFrameLocks/>
          </p:cNvGraphicFramePr>
          <p:nvPr>
            <p:extLst>
              <p:ext uri="{D42A27DB-BD31-4B8C-83A1-F6EECF244321}">
                <p14:modId xmlns:p14="http://schemas.microsoft.com/office/powerpoint/2010/main" val="3348888429"/>
              </p:ext>
            </p:extLst>
          </p:nvPr>
        </p:nvGraphicFramePr>
        <p:xfrm>
          <a:off x="-2462964" y="3774774"/>
          <a:ext cx="2232894" cy="2134811"/>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4" name="Chart 23">
            <a:extLst>
              <a:ext uri="{FF2B5EF4-FFF2-40B4-BE49-F238E27FC236}">
                <a16:creationId xmlns:a16="http://schemas.microsoft.com/office/drawing/2014/main" id="{B15D3069-B468-0CB3-E011-C4A07E95155D}"/>
              </a:ext>
            </a:extLst>
          </p:cNvPr>
          <p:cNvGraphicFramePr>
            <a:graphicFrameLocks/>
          </p:cNvGraphicFramePr>
          <p:nvPr>
            <p:extLst>
              <p:ext uri="{D42A27DB-BD31-4B8C-83A1-F6EECF244321}">
                <p14:modId xmlns:p14="http://schemas.microsoft.com/office/powerpoint/2010/main" val="4049537074"/>
              </p:ext>
            </p:extLst>
          </p:nvPr>
        </p:nvGraphicFramePr>
        <p:xfrm>
          <a:off x="5871131" y="1001803"/>
          <a:ext cx="2232894" cy="2134811"/>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5" name="Chart 24">
            <a:extLst>
              <a:ext uri="{FF2B5EF4-FFF2-40B4-BE49-F238E27FC236}">
                <a16:creationId xmlns:a16="http://schemas.microsoft.com/office/drawing/2014/main" id="{AB2DCBAD-4078-9CE6-7E6C-E3247E5F7ECB}"/>
              </a:ext>
            </a:extLst>
          </p:cNvPr>
          <p:cNvGraphicFramePr>
            <a:graphicFrameLocks/>
          </p:cNvGraphicFramePr>
          <p:nvPr>
            <p:extLst>
              <p:ext uri="{D42A27DB-BD31-4B8C-83A1-F6EECF244321}">
                <p14:modId xmlns:p14="http://schemas.microsoft.com/office/powerpoint/2010/main" val="1540936393"/>
              </p:ext>
            </p:extLst>
          </p:nvPr>
        </p:nvGraphicFramePr>
        <p:xfrm>
          <a:off x="5946979" y="2670300"/>
          <a:ext cx="2232894" cy="598402"/>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6" name="Chart 25">
            <a:extLst>
              <a:ext uri="{FF2B5EF4-FFF2-40B4-BE49-F238E27FC236}">
                <a16:creationId xmlns:a16="http://schemas.microsoft.com/office/drawing/2014/main" id="{E19F0DB4-8754-A538-6919-1B4CDCE1423B}"/>
              </a:ext>
            </a:extLst>
          </p:cNvPr>
          <p:cNvGraphicFramePr>
            <a:graphicFrameLocks/>
          </p:cNvGraphicFramePr>
          <p:nvPr>
            <p:extLst>
              <p:ext uri="{D42A27DB-BD31-4B8C-83A1-F6EECF244321}">
                <p14:modId xmlns:p14="http://schemas.microsoft.com/office/powerpoint/2010/main" val="1253380677"/>
              </p:ext>
            </p:extLst>
          </p:nvPr>
        </p:nvGraphicFramePr>
        <p:xfrm>
          <a:off x="5820128" y="3984644"/>
          <a:ext cx="2232894" cy="909996"/>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2732428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15"/>
                                        </p:tgtEl>
                                        <p:attrNameLst>
                                          <p:attrName>style.visibility</p:attrName>
                                        </p:attrNameLst>
                                      </p:cBhvr>
                                      <p:to>
                                        <p:strVal val="hidden"/>
                                      </p:to>
                                    </p:set>
                                  </p:childTnLst>
                                </p:cTn>
                              </p:par>
                              <p:par>
                                <p:cTn id="15" presetID="1" presetClass="exit" presetSubtype="0" fill="hold" grpId="1" nodeType="withEffect">
                                  <p:stCondLst>
                                    <p:cond delay="0"/>
                                  </p:stCondLst>
                                  <p:childTnLst>
                                    <p:set>
                                      <p:cBhvr>
                                        <p:cTn id="16" dur="1" fill="hold">
                                          <p:stCondLst>
                                            <p:cond delay="0"/>
                                          </p:stCondLst>
                                        </p:cTn>
                                        <p:tgtEl>
                                          <p:spTgt spid="16"/>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15" grpId="0" animBg="1"/>
      <p:bldP spid="15" grpId="1" animBg="1"/>
      <p:bldP spid="16" grpId="0" animBg="1"/>
      <p:bldP spid="16" grpId="1" animBg="1"/>
      <p:bldP spid="18" grpId="0" animBg="1"/>
    </p:bldLst>
  </p:timing>
</p:sld>
</file>

<file path=ppt/theme/theme1.xml><?xml version="1.0" encoding="utf-8"?>
<a:theme xmlns:a="http://schemas.openxmlformats.org/drawingml/2006/main" name="Retrospect">
  <a:themeElements>
    <a:clrScheme name="Retrospect">
      <a:dk1>
        <a:sysClr val="windowText" lastClr="000000"/>
      </a:dk1>
      <a:lt1>
        <a:sysClr val="window" lastClr="FFFFFF"/>
      </a:lt1>
      <a:dk2>
        <a:srgbClr val="344068"/>
      </a:dk2>
      <a:lt2>
        <a:srgbClr val="D9E0E6"/>
      </a:lt2>
      <a:accent1>
        <a:srgbClr val="1CADE4"/>
      </a:accent1>
      <a:accent2>
        <a:srgbClr val="2683C6"/>
      </a:accent2>
      <a:accent3>
        <a:srgbClr val="28C4CC"/>
      </a:accent3>
      <a:accent4>
        <a:srgbClr val="42BA97"/>
      </a:accent4>
      <a:accent5>
        <a:srgbClr val="3E8853"/>
      </a:accent5>
      <a:accent6>
        <a:srgbClr val="62A39F"/>
      </a:accent6>
      <a:hlink>
        <a:srgbClr val="6EAC1C"/>
      </a:hlink>
      <a:folHlink>
        <a:srgbClr val="B26B02"/>
      </a:folHlink>
    </a:clrScheme>
    <a:fontScheme name="Retrospect">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9CC26709-368C-4D72-9060-94E5B3FF3CD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245</TotalTime>
  <Words>2231</Words>
  <Application>Microsoft Office PowerPoint</Application>
  <PresentationFormat>Widescreen</PresentationFormat>
  <Paragraphs>268</Paragraphs>
  <Slides>20</Slides>
  <Notes>4</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20</vt:i4>
      </vt:variant>
    </vt:vector>
  </HeadingPairs>
  <TitlesOfParts>
    <vt:vector size="25" baseType="lpstr">
      <vt:lpstr>Arial</vt:lpstr>
      <vt:lpstr>Calibri</vt:lpstr>
      <vt:lpstr>Calibri Light</vt:lpstr>
      <vt:lpstr>Times New Roman</vt:lpstr>
      <vt:lpstr>Retrospect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Abdullah Alhosani</dc:creator>
  <cp:lastModifiedBy>AlZaabi, Ahmed</cp:lastModifiedBy>
  <cp:revision>79</cp:revision>
  <dcterms:created xsi:type="dcterms:W3CDTF">2023-01-12T10:01:38Z</dcterms:created>
  <dcterms:modified xsi:type="dcterms:W3CDTF">2024-01-16T08:30:17Z</dcterms:modified>
</cp:coreProperties>
</file>